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33"/>
  </p:notesMasterIdLst>
  <p:sldIdLst>
    <p:sldId id="284" r:id="rId2"/>
    <p:sldId id="285" r:id="rId3"/>
    <p:sldId id="286" r:id="rId4"/>
    <p:sldId id="287" r:id="rId5"/>
    <p:sldId id="256" r:id="rId6"/>
    <p:sldId id="260" r:id="rId7"/>
    <p:sldId id="257" r:id="rId8"/>
    <p:sldId id="277" r:id="rId9"/>
    <p:sldId id="263" r:id="rId10"/>
    <p:sldId id="258" r:id="rId11"/>
    <p:sldId id="294" r:id="rId12"/>
    <p:sldId id="267" r:id="rId13"/>
    <p:sldId id="259" r:id="rId14"/>
    <p:sldId id="295" r:id="rId15"/>
    <p:sldId id="296" r:id="rId16"/>
    <p:sldId id="297" r:id="rId17"/>
    <p:sldId id="298" r:id="rId18"/>
    <p:sldId id="299" r:id="rId19"/>
    <p:sldId id="261" r:id="rId20"/>
    <p:sldId id="300" r:id="rId21"/>
    <p:sldId id="262" r:id="rId22"/>
    <p:sldId id="301" r:id="rId23"/>
    <p:sldId id="268" r:id="rId24"/>
    <p:sldId id="288" r:id="rId25"/>
    <p:sldId id="289" r:id="rId26"/>
    <p:sldId id="290" r:id="rId27"/>
    <p:sldId id="291" r:id="rId28"/>
    <p:sldId id="292" r:id="rId29"/>
    <p:sldId id="293" r:id="rId30"/>
    <p:sldId id="272" r:id="rId31"/>
    <p:sldId id="276" r:id="rId32"/>
  </p:sldIdLst>
  <p:sldSz cx="9144000" cy="5143500" type="screen16x9"/>
  <p:notesSz cx="6858000" cy="9144000"/>
  <p:embeddedFontLst>
    <p:embeddedFont>
      <p:font typeface="#9Slide05 SVNVanilla Daisy Pro" panose="00000500000000000000" pitchFamily="2" charset="0"/>
      <p:regular r:id="rId34"/>
    </p:embeddedFont>
    <p:embeddedFont>
      <p:font typeface="Cambria" panose="02040503050406030204" pitchFamily="18" charset="0"/>
      <p:regular r:id="rId35"/>
      <p:bold r:id="rId36"/>
      <p:italic r:id="rId37"/>
      <p:boldItalic r:id="rId38"/>
    </p:embeddedFont>
    <p:embeddedFont>
      <p:font typeface="Black Han Sans" panose="020B0600000101010101" charset="-127"/>
      <p:regular r:id="rId39"/>
    </p:embeddedFont>
    <p:embeddedFont>
      <p:font typeface="Roboto Slab" panose="020B0604020202020204" charset="0"/>
      <p:regular r:id="rId40"/>
      <p:bold r:id="rId41"/>
    </p:embeddedFont>
    <p:embeddedFont>
      <p:font typeface="Lato" panose="020B0604020202020204" charset="0"/>
      <p:regular r:id="rId42"/>
      <p:bold r:id="rId43"/>
      <p:italic r:id="rId44"/>
      <p:boldItalic r:id="rId45"/>
    </p:embeddedFont>
    <p:embeddedFont>
      <p:font typeface="Calibri" panose="020F0502020204030204"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3E195AC-75E8-42D5-9A72-56B3AB14DF37}">
  <a:tblStyle styleId="{53E195AC-75E8-42D5-9A72-56B3AB14DF3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40" autoAdjust="0"/>
    <p:restoredTop sz="94660"/>
  </p:normalViewPr>
  <p:slideViewPr>
    <p:cSldViewPr snapToGrid="0">
      <p:cViewPr varScale="1">
        <p:scale>
          <a:sx n="93" d="100"/>
          <a:sy n="93" d="100"/>
        </p:scale>
        <p:origin x="666" y="78"/>
      </p:cViewPr>
      <p:guideLst/>
    </p:cSldViewPr>
  </p:slideViewPr>
  <p:notesTextViewPr>
    <p:cViewPr>
      <p:scale>
        <a:sx n="1" d="1"/>
        <a:sy n="1" d="1"/>
      </p:scale>
      <p:origin x="0" y="-54"/>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2503880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57"/>
        <p:cNvGrpSpPr/>
        <p:nvPr/>
      </p:nvGrpSpPr>
      <p:grpSpPr>
        <a:xfrm>
          <a:off x="0" y="0"/>
          <a:ext cx="0" cy="0"/>
          <a:chOff x="0" y="0"/>
          <a:chExt cx="0" cy="0"/>
        </a:xfrm>
      </p:grpSpPr>
      <p:sp>
        <p:nvSpPr>
          <p:cNvPr id="27758" name="Google Shape;27758;gf727f324f8_0_2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59" name="Google Shape;27759;gf727f324f8_0_2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124126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7dcfa4a11f_1_1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7dcfa4a11f_1_1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043469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g6e36cd04bb_0_12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2" name="Google Shape;1032;g6e36cd04bb_0_12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304466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6bf8a2b190_0_31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4" name="Google Shape;704;g6bf8a2b190_0_31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132266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6bbdd4ca84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6bbdd4ca84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486349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6bbdd4ca84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6bbdd4ca84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843958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1698790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3713341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2431958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591226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6bbdd4ca84_0_4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6bbdd4ca84_0_4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453549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57"/>
        <p:cNvGrpSpPr/>
        <p:nvPr/>
      </p:nvGrpSpPr>
      <p:grpSpPr>
        <a:xfrm>
          <a:off x="0" y="0"/>
          <a:ext cx="0" cy="0"/>
          <a:chOff x="0" y="0"/>
          <a:chExt cx="0" cy="0"/>
        </a:xfrm>
      </p:grpSpPr>
      <p:sp>
        <p:nvSpPr>
          <p:cNvPr id="27758" name="Google Shape;27758;gf727f324f8_0_2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59" name="Google Shape;27759;gf727f324f8_0_2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2433827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6bbdd4ca84_0_4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6bbdd4ca84_0_4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9219798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6bf8a2b190_0_7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6bf8a2b190_0_7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6712870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6bf8a2b190_0_7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6bf8a2b190_0_7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673847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7dcfa4a11f_1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7" name="Google Shape;737;g7dcfa4a11f_1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01249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36830426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36869890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05"/>
        <p:cNvGrpSpPr/>
        <p:nvPr/>
      </p:nvGrpSpPr>
      <p:grpSpPr>
        <a:xfrm>
          <a:off x="0" y="0"/>
          <a:ext cx="0" cy="0"/>
          <a:chOff x="0" y="0"/>
          <a:chExt cx="0" cy="0"/>
        </a:xfrm>
      </p:grpSpPr>
      <p:sp>
        <p:nvSpPr>
          <p:cNvPr id="27706" name="Google Shape;27706;gf94509a526_0_1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07" name="Google Shape;27707;gf94509a526_0_1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6647738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05"/>
        <p:cNvGrpSpPr/>
        <p:nvPr/>
      </p:nvGrpSpPr>
      <p:grpSpPr>
        <a:xfrm>
          <a:off x="0" y="0"/>
          <a:ext cx="0" cy="0"/>
          <a:chOff x="0" y="0"/>
          <a:chExt cx="0" cy="0"/>
        </a:xfrm>
      </p:grpSpPr>
      <p:sp>
        <p:nvSpPr>
          <p:cNvPr id="27706" name="Google Shape;27706;gf94509a526_0_1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07" name="Google Shape;27707;gf94509a526_0_1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8410432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05"/>
        <p:cNvGrpSpPr/>
        <p:nvPr/>
      </p:nvGrpSpPr>
      <p:grpSpPr>
        <a:xfrm>
          <a:off x="0" y="0"/>
          <a:ext cx="0" cy="0"/>
          <a:chOff x="0" y="0"/>
          <a:chExt cx="0" cy="0"/>
        </a:xfrm>
      </p:grpSpPr>
      <p:sp>
        <p:nvSpPr>
          <p:cNvPr id="27706" name="Google Shape;27706;gf94509a526_0_1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07" name="Google Shape;27707;gf94509a526_0_1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0368410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05"/>
        <p:cNvGrpSpPr/>
        <p:nvPr/>
      </p:nvGrpSpPr>
      <p:grpSpPr>
        <a:xfrm>
          <a:off x="0" y="0"/>
          <a:ext cx="0" cy="0"/>
          <a:chOff x="0" y="0"/>
          <a:chExt cx="0" cy="0"/>
        </a:xfrm>
      </p:grpSpPr>
      <p:sp>
        <p:nvSpPr>
          <p:cNvPr id="27706" name="Google Shape;27706;gf94509a526_0_1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07" name="Google Shape;27707;gf94509a526_0_1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151302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57"/>
        <p:cNvGrpSpPr/>
        <p:nvPr/>
      </p:nvGrpSpPr>
      <p:grpSpPr>
        <a:xfrm>
          <a:off x="0" y="0"/>
          <a:ext cx="0" cy="0"/>
          <a:chOff x="0" y="0"/>
          <a:chExt cx="0" cy="0"/>
        </a:xfrm>
      </p:grpSpPr>
      <p:sp>
        <p:nvSpPr>
          <p:cNvPr id="27758" name="Google Shape;27758;gf727f324f8_0_2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59" name="Google Shape;27759;gf727f324f8_0_2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5735393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7dcfa4a11f_1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4" name="Google Shape;794;g7dcfa4a11f_1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34445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g7dcfa4a11f_1_3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7" name="Google Shape;897;g7dcfa4a11f_1_3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lang="en-US" smtClean="0"/>
          </a:p>
          <a:p>
            <a:pPr marL="0" lvl="0" indent="0" algn="l" rtl="0">
              <a:spcBef>
                <a:spcPts val="0"/>
              </a:spcBef>
              <a:spcAft>
                <a:spcPts val="0"/>
              </a:spcAft>
              <a:buNone/>
            </a:pPr>
            <a:endParaRPr/>
          </a:p>
        </p:txBody>
      </p:sp>
    </p:spTree>
    <p:extLst>
      <p:ext uri="{BB962C8B-B14F-4D97-AF65-F5344CB8AC3E}">
        <p14:creationId xmlns:p14="http://schemas.microsoft.com/office/powerpoint/2010/main" val="2804334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89"/>
        <p:cNvGrpSpPr/>
        <p:nvPr/>
      </p:nvGrpSpPr>
      <p:grpSpPr>
        <a:xfrm>
          <a:off x="0" y="0"/>
          <a:ext cx="0" cy="0"/>
          <a:chOff x="0" y="0"/>
          <a:chExt cx="0" cy="0"/>
        </a:xfrm>
      </p:grpSpPr>
      <p:sp>
        <p:nvSpPr>
          <p:cNvPr id="27690" name="Google Shape;27690;g93d42c1dd5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91" name="Google Shape;27691;g93d42c1dd5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016643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76cbc6627a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76cbc6627a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956723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6bbdd4ca84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6bbdd4ca84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762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6bf8a2b190_0_33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6bf8a2b190_0_33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168178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6bf8a2b190_0_328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5" name="Google Shape;1005;g6bf8a2b190_0_328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822310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7dcfa4a11f_1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7dcfa4a11f_1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1747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5" y="0"/>
            <a:ext cx="9144048" cy="5133089"/>
            <a:chOff x="-25" y="0"/>
            <a:chExt cx="9144048" cy="5133089"/>
          </a:xfrm>
        </p:grpSpPr>
        <p:grpSp>
          <p:nvGrpSpPr>
            <p:cNvPr id="10" name="Google Shape;10;p2"/>
            <p:cNvGrpSpPr/>
            <p:nvPr/>
          </p:nvGrpSpPr>
          <p:grpSpPr>
            <a:xfrm>
              <a:off x="-25" y="0"/>
              <a:ext cx="9144047" cy="5133088"/>
              <a:chOff x="-25" y="0"/>
              <a:chExt cx="9144047" cy="5133088"/>
            </a:xfrm>
          </p:grpSpPr>
          <p:sp>
            <p:nvSpPr>
              <p:cNvPr id="11" name="Google Shape;11;p2"/>
              <p:cNvSpPr/>
              <p:nvPr/>
            </p:nvSpPr>
            <p:spPr>
              <a:xfrm>
                <a:off x="2406205" y="2835200"/>
                <a:ext cx="6737787" cy="2297888"/>
              </a:xfrm>
              <a:custGeom>
                <a:avLst/>
                <a:gdLst/>
                <a:ahLst/>
                <a:cxnLst/>
                <a:rect l="l" t="t" r="r" b="b"/>
                <a:pathLst>
                  <a:path w="33456" h="11410" extrusionOk="0">
                    <a:moveTo>
                      <a:pt x="22424" y="1"/>
                    </a:moveTo>
                    <a:cubicBezTo>
                      <a:pt x="16324" y="1"/>
                      <a:pt x="10216" y="1853"/>
                      <a:pt x="5291" y="5466"/>
                    </a:cubicBezTo>
                    <a:cubicBezTo>
                      <a:pt x="3145" y="7038"/>
                      <a:pt x="1158" y="9055"/>
                      <a:pt x="1" y="11410"/>
                    </a:cubicBezTo>
                    <a:lnTo>
                      <a:pt x="10841" y="11410"/>
                    </a:lnTo>
                    <a:cubicBezTo>
                      <a:pt x="13276" y="8184"/>
                      <a:pt x="17056" y="5854"/>
                      <a:pt x="20972" y="5009"/>
                    </a:cubicBezTo>
                    <a:cubicBezTo>
                      <a:pt x="22163" y="4754"/>
                      <a:pt x="23375" y="4631"/>
                      <a:pt x="24588" y="4631"/>
                    </a:cubicBezTo>
                    <a:cubicBezTo>
                      <a:pt x="27653" y="4631"/>
                      <a:pt x="30721" y="5417"/>
                      <a:pt x="33456" y="6840"/>
                    </a:cubicBezTo>
                    <a:lnTo>
                      <a:pt x="33456" y="2151"/>
                    </a:lnTo>
                    <a:cubicBezTo>
                      <a:pt x="29971" y="710"/>
                      <a:pt x="26199" y="1"/>
                      <a:pt x="224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5" y="0"/>
                <a:ext cx="1609721" cy="1520686"/>
              </a:xfrm>
              <a:custGeom>
                <a:avLst/>
                <a:gdLst/>
                <a:ahLst/>
                <a:cxnLst/>
                <a:rect l="l" t="t" r="r" b="b"/>
                <a:pathLst>
                  <a:path w="14301" h="13510" extrusionOk="0">
                    <a:moveTo>
                      <a:pt x="1" y="1"/>
                    </a:moveTo>
                    <a:lnTo>
                      <a:pt x="1" y="10726"/>
                    </a:lnTo>
                    <a:cubicBezTo>
                      <a:pt x="2821" y="12270"/>
                      <a:pt x="5968" y="13216"/>
                      <a:pt x="9173" y="13471"/>
                    </a:cubicBezTo>
                    <a:cubicBezTo>
                      <a:pt x="9467" y="13495"/>
                      <a:pt x="9769" y="13510"/>
                      <a:pt x="10071" y="13510"/>
                    </a:cubicBezTo>
                    <a:cubicBezTo>
                      <a:pt x="11246" y="13510"/>
                      <a:pt x="12433" y="13283"/>
                      <a:pt x="13226" y="12461"/>
                    </a:cubicBezTo>
                    <a:cubicBezTo>
                      <a:pt x="14300" y="11341"/>
                      <a:pt x="14232" y="9575"/>
                      <a:pt x="14001" y="8044"/>
                    </a:cubicBezTo>
                    <a:cubicBezTo>
                      <a:pt x="13562" y="5173"/>
                      <a:pt x="12728" y="2274"/>
                      <a:pt x="109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27123" y="1345453"/>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6254000" y="0"/>
                <a:ext cx="2890022" cy="2725961"/>
              </a:xfrm>
              <a:custGeom>
                <a:avLst/>
                <a:gdLst/>
                <a:ahLst/>
                <a:cxnLst/>
                <a:rect l="l" t="t" r="r" b="b"/>
                <a:pathLst>
                  <a:path w="39212" h="36986" extrusionOk="0">
                    <a:moveTo>
                      <a:pt x="6787" y="1"/>
                    </a:moveTo>
                    <a:cubicBezTo>
                      <a:pt x="6305" y="2741"/>
                      <a:pt x="6839" y="5663"/>
                      <a:pt x="8309" y="8028"/>
                    </a:cubicBezTo>
                    <a:cubicBezTo>
                      <a:pt x="9017" y="9164"/>
                      <a:pt x="9935" y="10198"/>
                      <a:pt x="10350" y="11474"/>
                    </a:cubicBezTo>
                    <a:cubicBezTo>
                      <a:pt x="11278" y="14342"/>
                      <a:pt x="9370" y="17353"/>
                      <a:pt x="7196" y="19439"/>
                    </a:cubicBezTo>
                    <a:cubicBezTo>
                      <a:pt x="5019" y="21525"/>
                      <a:pt x="2385" y="23348"/>
                      <a:pt x="1235" y="26135"/>
                    </a:cubicBezTo>
                    <a:cubicBezTo>
                      <a:pt x="0" y="29132"/>
                      <a:pt x="933" y="32881"/>
                      <a:pt x="3430" y="34946"/>
                    </a:cubicBezTo>
                    <a:cubicBezTo>
                      <a:pt x="5159" y="36380"/>
                      <a:pt x="7464" y="36986"/>
                      <a:pt x="9714" y="36986"/>
                    </a:cubicBezTo>
                    <a:cubicBezTo>
                      <a:pt x="9771" y="36986"/>
                      <a:pt x="9827" y="36985"/>
                      <a:pt x="9884" y="36984"/>
                    </a:cubicBezTo>
                    <a:cubicBezTo>
                      <a:pt x="12187" y="36950"/>
                      <a:pt x="14439" y="36342"/>
                      <a:pt x="16627" y="35610"/>
                    </a:cubicBezTo>
                    <a:cubicBezTo>
                      <a:pt x="24844" y="32875"/>
                      <a:pt x="32397" y="28469"/>
                      <a:pt x="39212" y="23086"/>
                    </a:cubicBezTo>
                    <a:lnTo>
                      <a:pt x="392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761045" y="769374"/>
                <a:ext cx="205188" cy="140477"/>
              </a:xfrm>
              <a:custGeom>
                <a:avLst/>
                <a:gdLst/>
                <a:ahLst/>
                <a:cxnLst/>
                <a:rect l="l" t="t" r="r" b="b"/>
                <a:pathLst>
                  <a:path w="2784" h="1906" extrusionOk="0">
                    <a:moveTo>
                      <a:pt x="1392" y="1"/>
                    </a:moveTo>
                    <a:lnTo>
                      <a:pt x="0" y="1906"/>
                    </a:lnTo>
                    <a:lnTo>
                      <a:pt x="2784" y="1906"/>
                    </a:lnTo>
                    <a:lnTo>
                      <a:pt x="1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761045" y="909777"/>
                <a:ext cx="205188" cy="140772"/>
              </a:xfrm>
              <a:custGeom>
                <a:avLst/>
                <a:gdLst/>
                <a:ahLst/>
                <a:cxnLst/>
                <a:rect l="l" t="t" r="r" b="b"/>
                <a:pathLst>
                  <a:path w="2784" h="1910" extrusionOk="0">
                    <a:moveTo>
                      <a:pt x="1392" y="1"/>
                    </a:moveTo>
                    <a:lnTo>
                      <a:pt x="0" y="1910"/>
                    </a:lnTo>
                    <a:lnTo>
                      <a:pt x="2784" y="1910"/>
                    </a:lnTo>
                    <a:lnTo>
                      <a:pt x="1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761045" y="1050474"/>
                <a:ext cx="205188" cy="140477"/>
              </a:xfrm>
              <a:custGeom>
                <a:avLst/>
                <a:gdLst/>
                <a:ahLst/>
                <a:cxnLst/>
                <a:rect l="l" t="t" r="r" b="b"/>
                <a:pathLst>
                  <a:path w="2784" h="1906" extrusionOk="0">
                    <a:moveTo>
                      <a:pt x="1392" y="1"/>
                    </a:moveTo>
                    <a:lnTo>
                      <a:pt x="0" y="1906"/>
                    </a:lnTo>
                    <a:lnTo>
                      <a:pt x="2784" y="1906"/>
                    </a:lnTo>
                    <a:lnTo>
                      <a:pt x="1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761045" y="1190876"/>
                <a:ext cx="205188" cy="140772"/>
              </a:xfrm>
              <a:custGeom>
                <a:avLst/>
                <a:gdLst/>
                <a:ahLst/>
                <a:cxnLst/>
                <a:rect l="l" t="t" r="r" b="b"/>
                <a:pathLst>
                  <a:path w="2784" h="1910" extrusionOk="0">
                    <a:moveTo>
                      <a:pt x="1392" y="1"/>
                    </a:moveTo>
                    <a:lnTo>
                      <a:pt x="0" y="1909"/>
                    </a:lnTo>
                    <a:lnTo>
                      <a:pt x="2784" y="1909"/>
                    </a:lnTo>
                    <a:lnTo>
                      <a:pt x="1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9;p2"/>
            <p:cNvSpPr/>
            <p:nvPr/>
          </p:nvSpPr>
          <p:spPr>
            <a:xfrm>
              <a:off x="-25" y="4272475"/>
              <a:ext cx="9143989" cy="860614"/>
            </a:xfrm>
            <a:custGeom>
              <a:avLst/>
              <a:gdLst/>
              <a:ahLst/>
              <a:cxnLst/>
              <a:rect l="l" t="t" r="r" b="b"/>
              <a:pathLst>
                <a:path w="69963" h="11820" extrusionOk="0">
                  <a:moveTo>
                    <a:pt x="1" y="0"/>
                  </a:moveTo>
                  <a:lnTo>
                    <a:pt x="1" y="11820"/>
                  </a:lnTo>
                  <a:lnTo>
                    <a:pt x="69962" y="11820"/>
                  </a:lnTo>
                  <a:lnTo>
                    <a:pt x="699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p2"/>
          <p:cNvSpPr txBox="1">
            <a:spLocks noGrp="1"/>
          </p:cNvSpPr>
          <p:nvPr>
            <p:ph type="ctrTitle"/>
          </p:nvPr>
        </p:nvSpPr>
        <p:spPr>
          <a:xfrm>
            <a:off x="1797900" y="495850"/>
            <a:ext cx="4398900" cy="20526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48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1" name="Google Shape;21;p2"/>
          <p:cNvSpPr txBox="1">
            <a:spLocks noGrp="1"/>
          </p:cNvSpPr>
          <p:nvPr>
            <p:ph type="subTitle" idx="1"/>
          </p:nvPr>
        </p:nvSpPr>
        <p:spPr>
          <a:xfrm>
            <a:off x="1797888" y="2575950"/>
            <a:ext cx="2383800" cy="557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800"/>
              <a:buFont typeface="Lato"/>
              <a:buNone/>
              <a:defRPr sz="1800"/>
            </a:lvl1pPr>
            <a:lvl2pPr lvl="1" algn="ctr">
              <a:lnSpc>
                <a:spcPct val="100000"/>
              </a:lnSpc>
              <a:spcBef>
                <a:spcPts val="0"/>
              </a:spcBef>
              <a:spcAft>
                <a:spcPts val="0"/>
              </a:spcAft>
              <a:buSzPts val="2800"/>
              <a:buFont typeface="Lato"/>
              <a:buNone/>
              <a:defRPr sz="2800">
                <a:latin typeface="Lato"/>
                <a:ea typeface="Lato"/>
                <a:cs typeface="Lato"/>
                <a:sym typeface="Lato"/>
              </a:defRPr>
            </a:lvl2pPr>
            <a:lvl3pPr lvl="2" algn="ctr">
              <a:lnSpc>
                <a:spcPct val="100000"/>
              </a:lnSpc>
              <a:spcBef>
                <a:spcPts val="0"/>
              </a:spcBef>
              <a:spcAft>
                <a:spcPts val="0"/>
              </a:spcAft>
              <a:buSzPts val="2800"/>
              <a:buFont typeface="Lato"/>
              <a:buNone/>
              <a:defRPr sz="2800">
                <a:latin typeface="Lato"/>
                <a:ea typeface="Lato"/>
                <a:cs typeface="Lato"/>
                <a:sym typeface="Lato"/>
              </a:defRPr>
            </a:lvl3pPr>
            <a:lvl4pPr lvl="3" algn="ctr">
              <a:lnSpc>
                <a:spcPct val="100000"/>
              </a:lnSpc>
              <a:spcBef>
                <a:spcPts val="0"/>
              </a:spcBef>
              <a:spcAft>
                <a:spcPts val="0"/>
              </a:spcAft>
              <a:buSzPts val="2800"/>
              <a:buFont typeface="Lato"/>
              <a:buNone/>
              <a:defRPr sz="2800">
                <a:latin typeface="Lato"/>
                <a:ea typeface="Lato"/>
                <a:cs typeface="Lato"/>
                <a:sym typeface="Lato"/>
              </a:defRPr>
            </a:lvl4pPr>
            <a:lvl5pPr lvl="4" algn="ctr">
              <a:lnSpc>
                <a:spcPct val="100000"/>
              </a:lnSpc>
              <a:spcBef>
                <a:spcPts val="0"/>
              </a:spcBef>
              <a:spcAft>
                <a:spcPts val="0"/>
              </a:spcAft>
              <a:buSzPts val="2800"/>
              <a:buFont typeface="Lato"/>
              <a:buNone/>
              <a:defRPr sz="2800">
                <a:latin typeface="Lato"/>
                <a:ea typeface="Lato"/>
                <a:cs typeface="Lato"/>
                <a:sym typeface="Lato"/>
              </a:defRPr>
            </a:lvl5pPr>
            <a:lvl6pPr lvl="5" algn="ctr">
              <a:lnSpc>
                <a:spcPct val="100000"/>
              </a:lnSpc>
              <a:spcBef>
                <a:spcPts val="0"/>
              </a:spcBef>
              <a:spcAft>
                <a:spcPts val="0"/>
              </a:spcAft>
              <a:buSzPts val="2800"/>
              <a:buFont typeface="Lato"/>
              <a:buNone/>
              <a:defRPr sz="2800">
                <a:latin typeface="Lato"/>
                <a:ea typeface="Lato"/>
                <a:cs typeface="Lato"/>
                <a:sym typeface="Lato"/>
              </a:defRPr>
            </a:lvl6pPr>
            <a:lvl7pPr lvl="6" algn="ctr">
              <a:lnSpc>
                <a:spcPct val="100000"/>
              </a:lnSpc>
              <a:spcBef>
                <a:spcPts val="0"/>
              </a:spcBef>
              <a:spcAft>
                <a:spcPts val="0"/>
              </a:spcAft>
              <a:buSzPts val="2800"/>
              <a:buFont typeface="Lato"/>
              <a:buNone/>
              <a:defRPr sz="2800">
                <a:latin typeface="Lato"/>
                <a:ea typeface="Lato"/>
                <a:cs typeface="Lato"/>
                <a:sym typeface="Lato"/>
              </a:defRPr>
            </a:lvl7pPr>
            <a:lvl8pPr lvl="7" algn="ctr">
              <a:lnSpc>
                <a:spcPct val="100000"/>
              </a:lnSpc>
              <a:spcBef>
                <a:spcPts val="0"/>
              </a:spcBef>
              <a:spcAft>
                <a:spcPts val="0"/>
              </a:spcAft>
              <a:buSzPts val="2800"/>
              <a:buFont typeface="Lato"/>
              <a:buNone/>
              <a:defRPr sz="2800">
                <a:latin typeface="Lato"/>
                <a:ea typeface="Lato"/>
                <a:cs typeface="Lato"/>
                <a:sym typeface="Lato"/>
              </a:defRPr>
            </a:lvl8pPr>
            <a:lvl9pPr lvl="8" algn="ctr">
              <a:lnSpc>
                <a:spcPct val="100000"/>
              </a:lnSpc>
              <a:spcBef>
                <a:spcPts val="0"/>
              </a:spcBef>
              <a:spcAft>
                <a:spcPts val="0"/>
              </a:spcAft>
              <a:buSzPts val="2800"/>
              <a:buFont typeface="Lato"/>
              <a:buNone/>
              <a:defRPr sz="2800">
                <a:latin typeface="Lato"/>
                <a:ea typeface="Lato"/>
                <a:cs typeface="Lato"/>
                <a:sym typeface="Lato"/>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Four Columns">
  <p:cSld name="TITLE_AND_BODY_1">
    <p:spTree>
      <p:nvGrpSpPr>
        <p:cNvPr id="1" name="Shape 133"/>
        <p:cNvGrpSpPr/>
        <p:nvPr/>
      </p:nvGrpSpPr>
      <p:grpSpPr>
        <a:xfrm>
          <a:off x="0" y="0"/>
          <a:ext cx="0" cy="0"/>
          <a:chOff x="0" y="0"/>
          <a:chExt cx="0" cy="0"/>
        </a:xfrm>
      </p:grpSpPr>
      <p:grpSp>
        <p:nvGrpSpPr>
          <p:cNvPr id="134" name="Google Shape;134;p15"/>
          <p:cNvGrpSpPr/>
          <p:nvPr/>
        </p:nvGrpSpPr>
        <p:grpSpPr>
          <a:xfrm>
            <a:off x="-690151" y="-2"/>
            <a:ext cx="9834188" cy="5143551"/>
            <a:chOff x="-690151" y="-2"/>
            <a:chExt cx="9834188" cy="5143551"/>
          </a:xfrm>
        </p:grpSpPr>
        <p:sp>
          <p:nvSpPr>
            <p:cNvPr id="135" name="Google Shape;135;p15"/>
            <p:cNvSpPr/>
            <p:nvPr/>
          </p:nvSpPr>
          <p:spPr>
            <a:xfrm flipH="1">
              <a:off x="-68" y="2960000"/>
              <a:ext cx="3194593" cy="2183549"/>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5"/>
            <p:cNvSpPr/>
            <p:nvPr/>
          </p:nvSpPr>
          <p:spPr>
            <a:xfrm rot="10800000" flipH="1">
              <a:off x="-690151" y="-2"/>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5"/>
            <p:cNvSpPr/>
            <p:nvPr/>
          </p:nvSpPr>
          <p:spPr>
            <a:xfrm rot="-5400000" flipH="1">
              <a:off x="7161899" y="218202"/>
              <a:ext cx="2200340" cy="1763937"/>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5"/>
            <p:cNvSpPr/>
            <p:nvPr/>
          </p:nvSpPr>
          <p:spPr>
            <a:xfrm>
              <a:off x="524811" y="177571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15"/>
          <p:cNvSpPr txBox="1">
            <a:spLocks noGrp="1"/>
          </p:cNvSpPr>
          <p:nvPr>
            <p:ph type="title"/>
          </p:nvPr>
        </p:nvSpPr>
        <p:spPr>
          <a:xfrm>
            <a:off x="713850" y="445025"/>
            <a:ext cx="6789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0" name="Google Shape;140;p15"/>
          <p:cNvSpPr txBox="1">
            <a:spLocks noGrp="1"/>
          </p:cNvSpPr>
          <p:nvPr>
            <p:ph type="title" idx="2"/>
          </p:nvPr>
        </p:nvSpPr>
        <p:spPr>
          <a:xfrm>
            <a:off x="575963" y="2839022"/>
            <a:ext cx="2103600" cy="787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41" name="Google Shape;141;p15"/>
          <p:cNvSpPr txBox="1">
            <a:spLocks noGrp="1"/>
          </p:cNvSpPr>
          <p:nvPr>
            <p:ph type="subTitle" idx="1"/>
          </p:nvPr>
        </p:nvSpPr>
        <p:spPr>
          <a:xfrm>
            <a:off x="674974" y="3657077"/>
            <a:ext cx="2004600" cy="78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42" name="Google Shape;142;p15"/>
          <p:cNvSpPr txBox="1">
            <a:spLocks noGrp="1"/>
          </p:cNvSpPr>
          <p:nvPr>
            <p:ph type="title" idx="3"/>
          </p:nvPr>
        </p:nvSpPr>
        <p:spPr>
          <a:xfrm>
            <a:off x="6478461" y="1417025"/>
            <a:ext cx="2103600" cy="787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43" name="Google Shape;143;p15"/>
          <p:cNvSpPr txBox="1">
            <a:spLocks noGrp="1"/>
          </p:cNvSpPr>
          <p:nvPr>
            <p:ph type="subTitle" idx="4"/>
          </p:nvPr>
        </p:nvSpPr>
        <p:spPr>
          <a:xfrm>
            <a:off x="6478451" y="2202475"/>
            <a:ext cx="2004600" cy="78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44" name="Google Shape;144;p15"/>
          <p:cNvSpPr txBox="1">
            <a:spLocks noGrp="1"/>
          </p:cNvSpPr>
          <p:nvPr>
            <p:ph type="title" idx="5"/>
          </p:nvPr>
        </p:nvSpPr>
        <p:spPr>
          <a:xfrm>
            <a:off x="6478461" y="2839022"/>
            <a:ext cx="2103600" cy="787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45" name="Google Shape;145;p15"/>
          <p:cNvSpPr txBox="1">
            <a:spLocks noGrp="1"/>
          </p:cNvSpPr>
          <p:nvPr>
            <p:ph type="subTitle" idx="6"/>
          </p:nvPr>
        </p:nvSpPr>
        <p:spPr>
          <a:xfrm>
            <a:off x="6478451" y="3657077"/>
            <a:ext cx="2004600" cy="78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46" name="Google Shape;146;p15"/>
          <p:cNvSpPr txBox="1">
            <a:spLocks noGrp="1"/>
          </p:cNvSpPr>
          <p:nvPr>
            <p:ph type="title" idx="7"/>
          </p:nvPr>
        </p:nvSpPr>
        <p:spPr>
          <a:xfrm>
            <a:off x="575963" y="1417025"/>
            <a:ext cx="2103600" cy="787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47" name="Google Shape;147;p15"/>
          <p:cNvSpPr txBox="1">
            <a:spLocks noGrp="1"/>
          </p:cNvSpPr>
          <p:nvPr>
            <p:ph type="subTitle" idx="8"/>
          </p:nvPr>
        </p:nvSpPr>
        <p:spPr>
          <a:xfrm>
            <a:off x="674974" y="2202475"/>
            <a:ext cx="2004600" cy="78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Three Columns ">
  <p:cSld name="TITLE_AND_BODY_1_2_1">
    <p:spTree>
      <p:nvGrpSpPr>
        <p:cNvPr id="1" name="Shape 157"/>
        <p:cNvGrpSpPr/>
        <p:nvPr/>
      </p:nvGrpSpPr>
      <p:grpSpPr>
        <a:xfrm>
          <a:off x="0" y="0"/>
          <a:ext cx="0" cy="0"/>
          <a:chOff x="0" y="0"/>
          <a:chExt cx="0" cy="0"/>
        </a:xfrm>
      </p:grpSpPr>
      <p:grpSp>
        <p:nvGrpSpPr>
          <p:cNvPr id="158" name="Google Shape;158;p17"/>
          <p:cNvGrpSpPr/>
          <p:nvPr/>
        </p:nvGrpSpPr>
        <p:grpSpPr>
          <a:xfrm>
            <a:off x="72" y="-56"/>
            <a:ext cx="13101878" cy="5171906"/>
            <a:chOff x="72" y="-56"/>
            <a:chExt cx="13101878" cy="5171906"/>
          </a:xfrm>
        </p:grpSpPr>
        <p:sp>
          <p:nvSpPr>
            <p:cNvPr id="159" name="Google Shape;159;p17"/>
            <p:cNvSpPr/>
            <p:nvPr/>
          </p:nvSpPr>
          <p:spPr>
            <a:xfrm rot="10800000">
              <a:off x="72" y="-56"/>
              <a:ext cx="3507504" cy="2397555"/>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 name="Google Shape;160;p17"/>
            <p:cNvGrpSpPr/>
            <p:nvPr/>
          </p:nvGrpSpPr>
          <p:grpSpPr>
            <a:xfrm>
              <a:off x="524811" y="-2"/>
              <a:ext cx="12577139" cy="5171852"/>
              <a:chOff x="524811" y="-2"/>
              <a:chExt cx="12577139" cy="5171852"/>
            </a:xfrm>
          </p:grpSpPr>
          <p:sp>
            <p:nvSpPr>
              <p:cNvPr id="161" name="Google Shape;161;p17"/>
              <p:cNvSpPr/>
              <p:nvPr/>
            </p:nvSpPr>
            <p:spPr>
              <a:xfrm>
                <a:off x="8602550" y="186175"/>
                <a:ext cx="4499400" cy="449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7"/>
              <p:cNvSpPr/>
              <p:nvPr/>
            </p:nvSpPr>
            <p:spPr>
              <a:xfrm>
                <a:off x="6126025" y="2748689"/>
                <a:ext cx="6063998" cy="2423161"/>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7"/>
              <p:cNvSpPr/>
              <p:nvPr/>
            </p:nvSpPr>
            <p:spPr>
              <a:xfrm rot="10800000">
                <a:off x="7503141" y="-2"/>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7"/>
              <p:cNvSpPr/>
              <p:nvPr/>
            </p:nvSpPr>
            <p:spPr>
              <a:xfrm>
                <a:off x="524811" y="177571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5" name="Google Shape;165;p17"/>
          <p:cNvSpPr txBox="1">
            <a:spLocks noGrp="1"/>
          </p:cNvSpPr>
          <p:nvPr>
            <p:ph type="title"/>
          </p:nvPr>
        </p:nvSpPr>
        <p:spPr>
          <a:xfrm>
            <a:off x="713850" y="445025"/>
            <a:ext cx="6789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6" name="Google Shape;166;p17"/>
          <p:cNvSpPr txBox="1">
            <a:spLocks noGrp="1"/>
          </p:cNvSpPr>
          <p:nvPr>
            <p:ph type="title" idx="2"/>
          </p:nvPr>
        </p:nvSpPr>
        <p:spPr>
          <a:xfrm>
            <a:off x="3062925" y="1737450"/>
            <a:ext cx="3018300" cy="440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67" name="Google Shape;167;p17"/>
          <p:cNvSpPr txBox="1">
            <a:spLocks noGrp="1"/>
          </p:cNvSpPr>
          <p:nvPr>
            <p:ph type="subTitle" idx="1"/>
          </p:nvPr>
        </p:nvSpPr>
        <p:spPr>
          <a:xfrm>
            <a:off x="3062925" y="2177425"/>
            <a:ext cx="30183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68" name="Google Shape;168;p17"/>
          <p:cNvSpPr txBox="1">
            <a:spLocks noGrp="1"/>
          </p:cNvSpPr>
          <p:nvPr>
            <p:ph type="title" idx="3"/>
          </p:nvPr>
        </p:nvSpPr>
        <p:spPr>
          <a:xfrm>
            <a:off x="713850" y="3469850"/>
            <a:ext cx="3018300" cy="440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sp>
        <p:nvSpPr>
          <p:cNvPr id="169" name="Google Shape;169;p17"/>
          <p:cNvSpPr txBox="1">
            <a:spLocks noGrp="1"/>
          </p:cNvSpPr>
          <p:nvPr>
            <p:ph type="subTitle" idx="4"/>
          </p:nvPr>
        </p:nvSpPr>
        <p:spPr>
          <a:xfrm>
            <a:off x="713850" y="3909825"/>
            <a:ext cx="30183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170" name="Google Shape;170;p17"/>
          <p:cNvSpPr txBox="1">
            <a:spLocks noGrp="1"/>
          </p:cNvSpPr>
          <p:nvPr>
            <p:ph type="title" idx="5"/>
          </p:nvPr>
        </p:nvSpPr>
        <p:spPr>
          <a:xfrm>
            <a:off x="5411700" y="3469850"/>
            <a:ext cx="3018300" cy="440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71" name="Google Shape;171;p17"/>
          <p:cNvSpPr txBox="1">
            <a:spLocks noGrp="1"/>
          </p:cNvSpPr>
          <p:nvPr>
            <p:ph type="subTitle" idx="6"/>
          </p:nvPr>
        </p:nvSpPr>
        <p:spPr>
          <a:xfrm>
            <a:off x="5411700" y="3909825"/>
            <a:ext cx="30183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
  <p:cSld name="TITLE_AND_BODY_1_2_1_1">
    <p:spTree>
      <p:nvGrpSpPr>
        <p:cNvPr id="1" name="Shape 172"/>
        <p:cNvGrpSpPr/>
        <p:nvPr/>
      </p:nvGrpSpPr>
      <p:grpSpPr>
        <a:xfrm>
          <a:off x="0" y="0"/>
          <a:ext cx="0" cy="0"/>
          <a:chOff x="0" y="0"/>
          <a:chExt cx="0" cy="0"/>
        </a:xfrm>
      </p:grpSpPr>
      <p:grpSp>
        <p:nvGrpSpPr>
          <p:cNvPr id="173" name="Google Shape;173;p18"/>
          <p:cNvGrpSpPr/>
          <p:nvPr/>
        </p:nvGrpSpPr>
        <p:grpSpPr>
          <a:xfrm>
            <a:off x="-690151" y="-2"/>
            <a:ext cx="10525851" cy="5144462"/>
            <a:chOff x="-690151" y="-2"/>
            <a:chExt cx="10525851" cy="5144462"/>
          </a:xfrm>
        </p:grpSpPr>
        <p:sp>
          <p:nvSpPr>
            <p:cNvPr id="174" name="Google Shape;174;p18"/>
            <p:cNvSpPr/>
            <p:nvPr/>
          </p:nvSpPr>
          <p:spPr>
            <a:xfrm flipH="1">
              <a:off x="-68" y="2960000"/>
              <a:ext cx="3194593" cy="2183549"/>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 name="Google Shape;175;p18"/>
            <p:cNvGrpSpPr/>
            <p:nvPr/>
          </p:nvGrpSpPr>
          <p:grpSpPr>
            <a:xfrm>
              <a:off x="524811" y="1775715"/>
              <a:ext cx="8441422" cy="1402732"/>
              <a:chOff x="524811" y="-71085"/>
              <a:chExt cx="8441422" cy="1402732"/>
            </a:xfrm>
          </p:grpSpPr>
          <p:sp>
            <p:nvSpPr>
              <p:cNvPr id="176" name="Google Shape;176;p18"/>
              <p:cNvSpPr/>
              <p:nvPr/>
            </p:nvSpPr>
            <p:spPr>
              <a:xfrm>
                <a:off x="524811" y="-7108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8"/>
              <p:cNvSpPr/>
              <p:nvPr/>
            </p:nvSpPr>
            <p:spPr>
              <a:xfrm>
                <a:off x="8761045" y="1050474"/>
                <a:ext cx="205188" cy="140477"/>
              </a:xfrm>
              <a:custGeom>
                <a:avLst/>
                <a:gdLst/>
                <a:ahLst/>
                <a:cxnLst/>
                <a:rect l="l" t="t" r="r" b="b"/>
                <a:pathLst>
                  <a:path w="2784" h="1906" extrusionOk="0">
                    <a:moveTo>
                      <a:pt x="1392" y="1"/>
                    </a:moveTo>
                    <a:lnTo>
                      <a:pt x="0" y="1906"/>
                    </a:lnTo>
                    <a:lnTo>
                      <a:pt x="2784" y="1906"/>
                    </a:ln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8"/>
              <p:cNvSpPr/>
              <p:nvPr/>
            </p:nvSpPr>
            <p:spPr>
              <a:xfrm>
                <a:off x="8761045" y="1190876"/>
                <a:ext cx="205188" cy="140772"/>
              </a:xfrm>
              <a:custGeom>
                <a:avLst/>
                <a:gdLst/>
                <a:ahLst/>
                <a:cxnLst/>
                <a:rect l="l" t="t" r="r" b="b"/>
                <a:pathLst>
                  <a:path w="2784" h="1910" extrusionOk="0">
                    <a:moveTo>
                      <a:pt x="1392" y="1"/>
                    </a:moveTo>
                    <a:lnTo>
                      <a:pt x="0" y="1909"/>
                    </a:lnTo>
                    <a:lnTo>
                      <a:pt x="2784" y="1909"/>
                    </a:ln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 name="Google Shape;179;p18"/>
            <p:cNvSpPr/>
            <p:nvPr/>
          </p:nvSpPr>
          <p:spPr>
            <a:xfrm flipH="1">
              <a:off x="5468749" y="1643750"/>
              <a:ext cx="4366950" cy="3500710"/>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8"/>
            <p:cNvSpPr/>
            <p:nvPr/>
          </p:nvSpPr>
          <p:spPr>
            <a:xfrm rot="10800000" flipH="1">
              <a:off x="-690151" y="-2"/>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 name="Google Shape;181;p18"/>
          <p:cNvSpPr txBox="1">
            <a:spLocks noGrp="1"/>
          </p:cNvSpPr>
          <p:nvPr>
            <p:ph type="title"/>
          </p:nvPr>
        </p:nvSpPr>
        <p:spPr>
          <a:xfrm>
            <a:off x="2102700" y="2305142"/>
            <a:ext cx="6327300" cy="1176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2400">
                <a:solidFill>
                  <a:schemeClr val="dk1"/>
                </a:solidFill>
              </a:defRPr>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82" name="Google Shape;182;p18"/>
          <p:cNvSpPr txBox="1">
            <a:spLocks noGrp="1"/>
          </p:cNvSpPr>
          <p:nvPr>
            <p:ph type="title" idx="2" hasCustomPrompt="1"/>
          </p:nvPr>
        </p:nvSpPr>
        <p:spPr>
          <a:xfrm>
            <a:off x="6522300" y="1491425"/>
            <a:ext cx="1907700" cy="918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9600"/>
              <a:buNone/>
              <a:defRPr sz="9600"/>
            </a:lvl1pPr>
            <a:lvl2pPr lvl="1" algn="r" rtl="0">
              <a:spcBef>
                <a:spcPts val="0"/>
              </a:spcBef>
              <a:spcAft>
                <a:spcPts val="0"/>
              </a:spcAft>
              <a:buSzPts val="3000"/>
              <a:buNone/>
              <a:defRPr sz="3000"/>
            </a:lvl2pPr>
            <a:lvl3pPr lvl="2" algn="r" rtl="0">
              <a:spcBef>
                <a:spcPts val="0"/>
              </a:spcBef>
              <a:spcAft>
                <a:spcPts val="0"/>
              </a:spcAft>
              <a:buSzPts val="3000"/>
              <a:buNone/>
              <a:defRPr sz="3000"/>
            </a:lvl3pPr>
            <a:lvl4pPr lvl="3" algn="r" rtl="0">
              <a:spcBef>
                <a:spcPts val="0"/>
              </a:spcBef>
              <a:spcAft>
                <a:spcPts val="0"/>
              </a:spcAft>
              <a:buSzPts val="3000"/>
              <a:buNone/>
              <a:defRPr sz="3000"/>
            </a:lvl4pPr>
            <a:lvl5pPr lvl="4" algn="r" rtl="0">
              <a:spcBef>
                <a:spcPts val="0"/>
              </a:spcBef>
              <a:spcAft>
                <a:spcPts val="0"/>
              </a:spcAft>
              <a:buSzPts val="3000"/>
              <a:buNone/>
              <a:defRPr sz="3000"/>
            </a:lvl5pPr>
            <a:lvl6pPr lvl="5" algn="r" rtl="0">
              <a:spcBef>
                <a:spcPts val="0"/>
              </a:spcBef>
              <a:spcAft>
                <a:spcPts val="0"/>
              </a:spcAft>
              <a:buSzPts val="3000"/>
              <a:buNone/>
              <a:defRPr sz="3000"/>
            </a:lvl6pPr>
            <a:lvl7pPr lvl="6" algn="r" rtl="0">
              <a:spcBef>
                <a:spcPts val="0"/>
              </a:spcBef>
              <a:spcAft>
                <a:spcPts val="0"/>
              </a:spcAft>
              <a:buSzPts val="3000"/>
              <a:buNone/>
              <a:defRPr sz="3000"/>
            </a:lvl7pPr>
            <a:lvl8pPr lvl="7" algn="r" rtl="0">
              <a:spcBef>
                <a:spcPts val="0"/>
              </a:spcBef>
              <a:spcAft>
                <a:spcPts val="0"/>
              </a:spcAft>
              <a:buSzPts val="3000"/>
              <a:buNone/>
              <a:defRPr sz="3000"/>
            </a:lvl8pPr>
            <a:lvl9pPr lvl="8" algn="r" rtl="0">
              <a:spcBef>
                <a:spcPts val="0"/>
              </a:spcBef>
              <a:spcAft>
                <a:spcPts val="0"/>
              </a:spcAft>
              <a:buSzPts val="3000"/>
              <a:buNone/>
              <a:defRPr sz="3000"/>
            </a:lvl9pPr>
          </a:lstStyle>
          <a:p>
            <a:r>
              <a:t>xx%</a:t>
            </a:r>
          </a:p>
        </p:txBody>
      </p:sp>
      <p:sp>
        <p:nvSpPr>
          <p:cNvPr id="183" name="Google Shape;183;p18"/>
          <p:cNvSpPr txBox="1">
            <a:spLocks noGrp="1"/>
          </p:cNvSpPr>
          <p:nvPr>
            <p:ph type="subTitle" idx="1"/>
          </p:nvPr>
        </p:nvSpPr>
        <p:spPr>
          <a:xfrm>
            <a:off x="2009700" y="3174446"/>
            <a:ext cx="6420300" cy="557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800"/>
            </a:lvl1pPr>
            <a:lvl2pPr lvl="1" algn="r" rtl="0">
              <a:lnSpc>
                <a:spcPct val="100000"/>
              </a:lnSpc>
              <a:spcBef>
                <a:spcPts val="0"/>
              </a:spcBef>
              <a:spcAft>
                <a:spcPts val="0"/>
              </a:spcAft>
              <a:buSzPts val="2800"/>
              <a:buNone/>
              <a:defRPr sz="2800"/>
            </a:lvl2pPr>
            <a:lvl3pPr lvl="2" algn="r" rtl="0">
              <a:lnSpc>
                <a:spcPct val="100000"/>
              </a:lnSpc>
              <a:spcBef>
                <a:spcPts val="0"/>
              </a:spcBef>
              <a:spcAft>
                <a:spcPts val="0"/>
              </a:spcAft>
              <a:buSzPts val="2800"/>
              <a:buNone/>
              <a:defRPr sz="2800"/>
            </a:lvl3pPr>
            <a:lvl4pPr lvl="3" algn="r" rtl="0">
              <a:lnSpc>
                <a:spcPct val="100000"/>
              </a:lnSpc>
              <a:spcBef>
                <a:spcPts val="0"/>
              </a:spcBef>
              <a:spcAft>
                <a:spcPts val="0"/>
              </a:spcAft>
              <a:buSzPts val="2800"/>
              <a:buNone/>
              <a:defRPr sz="2800"/>
            </a:lvl4pPr>
            <a:lvl5pPr lvl="4" algn="r" rtl="0">
              <a:lnSpc>
                <a:spcPct val="100000"/>
              </a:lnSpc>
              <a:spcBef>
                <a:spcPts val="0"/>
              </a:spcBef>
              <a:spcAft>
                <a:spcPts val="0"/>
              </a:spcAft>
              <a:buSzPts val="2800"/>
              <a:buNone/>
              <a:defRPr sz="2800"/>
            </a:lvl5pPr>
            <a:lvl6pPr lvl="5" algn="r" rtl="0">
              <a:lnSpc>
                <a:spcPct val="100000"/>
              </a:lnSpc>
              <a:spcBef>
                <a:spcPts val="0"/>
              </a:spcBef>
              <a:spcAft>
                <a:spcPts val="0"/>
              </a:spcAft>
              <a:buSzPts val="2800"/>
              <a:buNone/>
              <a:defRPr sz="2800"/>
            </a:lvl6pPr>
            <a:lvl7pPr lvl="6" algn="r" rtl="0">
              <a:lnSpc>
                <a:spcPct val="100000"/>
              </a:lnSpc>
              <a:spcBef>
                <a:spcPts val="0"/>
              </a:spcBef>
              <a:spcAft>
                <a:spcPts val="0"/>
              </a:spcAft>
              <a:buSzPts val="2800"/>
              <a:buNone/>
              <a:defRPr sz="2800"/>
            </a:lvl7pPr>
            <a:lvl8pPr lvl="7" algn="r" rtl="0">
              <a:lnSpc>
                <a:spcPct val="100000"/>
              </a:lnSpc>
              <a:spcBef>
                <a:spcPts val="0"/>
              </a:spcBef>
              <a:spcAft>
                <a:spcPts val="0"/>
              </a:spcAft>
              <a:buSzPts val="2800"/>
              <a:buNone/>
              <a:defRPr sz="2800"/>
            </a:lvl8pPr>
            <a:lvl9pPr lvl="8" algn="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Bullet Points">
  <p:cSld name="TITLE_AND_BODY_2">
    <p:spTree>
      <p:nvGrpSpPr>
        <p:cNvPr id="1" name="Shape 250"/>
        <p:cNvGrpSpPr/>
        <p:nvPr/>
      </p:nvGrpSpPr>
      <p:grpSpPr>
        <a:xfrm>
          <a:off x="0" y="0"/>
          <a:ext cx="0" cy="0"/>
          <a:chOff x="0" y="0"/>
          <a:chExt cx="0" cy="0"/>
        </a:xfrm>
      </p:grpSpPr>
      <p:sp>
        <p:nvSpPr>
          <p:cNvPr id="251" name="Google Shape;251;p24"/>
          <p:cNvSpPr txBox="1">
            <a:spLocks noGrp="1"/>
          </p:cNvSpPr>
          <p:nvPr>
            <p:ph type="body" idx="1"/>
          </p:nvPr>
        </p:nvSpPr>
        <p:spPr>
          <a:xfrm>
            <a:off x="713850" y="1314525"/>
            <a:ext cx="6789300" cy="2964600"/>
          </a:xfrm>
          <a:prstGeom prst="rect">
            <a:avLst/>
          </a:prstGeom>
        </p:spPr>
        <p:txBody>
          <a:bodyPr spcFirstLastPara="1" wrap="square" lIns="91425" tIns="91425" rIns="91425" bIns="91425" anchor="t" anchorCtr="0">
            <a:noAutofit/>
          </a:bodyPr>
          <a:lstStyle>
            <a:lvl1pPr marL="457200" lvl="0" indent="-298450" rtl="0">
              <a:spcBef>
                <a:spcPts val="0"/>
              </a:spcBef>
              <a:spcAft>
                <a:spcPts val="0"/>
              </a:spcAft>
              <a:buSzPts val="1100"/>
              <a:buAutoNum type="arabicPeriod"/>
              <a:defRPr sz="1250"/>
            </a:lvl1pPr>
            <a:lvl2pPr marL="914400" lvl="1" indent="-298450" rtl="0">
              <a:spcBef>
                <a:spcPts val="0"/>
              </a:spcBef>
              <a:spcAft>
                <a:spcPts val="0"/>
              </a:spcAft>
              <a:buClr>
                <a:schemeClr val="dk1"/>
              </a:buClr>
              <a:buSzPts val="1100"/>
              <a:buFont typeface="Muli"/>
              <a:buAutoNum type="alphaLcPeriod"/>
              <a:defRPr/>
            </a:lvl2pPr>
            <a:lvl3pPr marL="1371600" lvl="2" indent="-298450" rtl="0">
              <a:spcBef>
                <a:spcPts val="1600"/>
              </a:spcBef>
              <a:spcAft>
                <a:spcPts val="0"/>
              </a:spcAft>
              <a:buClr>
                <a:schemeClr val="dk1"/>
              </a:buClr>
              <a:buSzPts val="1100"/>
              <a:buFont typeface="Muli"/>
              <a:buAutoNum type="romanLcPeriod"/>
              <a:defRPr/>
            </a:lvl3pPr>
            <a:lvl4pPr marL="1828800" lvl="3" indent="-298450" rtl="0">
              <a:spcBef>
                <a:spcPts val="1600"/>
              </a:spcBef>
              <a:spcAft>
                <a:spcPts val="0"/>
              </a:spcAft>
              <a:buClr>
                <a:schemeClr val="dk1"/>
              </a:buClr>
              <a:buSzPts val="1100"/>
              <a:buFont typeface="Muli"/>
              <a:buAutoNum type="arabicPeriod"/>
              <a:defRPr/>
            </a:lvl4pPr>
            <a:lvl5pPr marL="2286000" lvl="4" indent="-298450" rtl="0">
              <a:spcBef>
                <a:spcPts val="1600"/>
              </a:spcBef>
              <a:spcAft>
                <a:spcPts val="0"/>
              </a:spcAft>
              <a:buClr>
                <a:schemeClr val="dk1"/>
              </a:buClr>
              <a:buSzPts val="1100"/>
              <a:buFont typeface="Muli"/>
              <a:buAutoNum type="alphaLcPeriod"/>
              <a:defRPr/>
            </a:lvl5pPr>
            <a:lvl6pPr marL="2743200" lvl="5" indent="-298450" rtl="0">
              <a:spcBef>
                <a:spcPts val="1600"/>
              </a:spcBef>
              <a:spcAft>
                <a:spcPts val="0"/>
              </a:spcAft>
              <a:buClr>
                <a:schemeClr val="dk1"/>
              </a:buClr>
              <a:buSzPts val="1100"/>
              <a:buFont typeface="Muli"/>
              <a:buAutoNum type="romanLcPeriod"/>
              <a:defRPr/>
            </a:lvl6pPr>
            <a:lvl7pPr marL="3200400" lvl="6" indent="-298450" rtl="0">
              <a:spcBef>
                <a:spcPts val="1600"/>
              </a:spcBef>
              <a:spcAft>
                <a:spcPts val="0"/>
              </a:spcAft>
              <a:buClr>
                <a:schemeClr val="dk1"/>
              </a:buClr>
              <a:buSzPts val="1100"/>
              <a:buFont typeface="Muli"/>
              <a:buAutoNum type="arabicPeriod"/>
              <a:defRPr/>
            </a:lvl7pPr>
            <a:lvl8pPr marL="3657600" lvl="7" indent="-298450" rtl="0">
              <a:spcBef>
                <a:spcPts val="1600"/>
              </a:spcBef>
              <a:spcAft>
                <a:spcPts val="0"/>
              </a:spcAft>
              <a:buClr>
                <a:schemeClr val="dk1"/>
              </a:buClr>
              <a:buSzPts val="1100"/>
              <a:buFont typeface="Muli"/>
              <a:buAutoNum type="alphaLcPeriod"/>
              <a:defRPr/>
            </a:lvl8pPr>
            <a:lvl9pPr marL="4114800" lvl="8" indent="-298450" rtl="0">
              <a:spcBef>
                <a:spcPts val="1600"/>
              </a:spcBef>
              <a:spcAft>
                <a:spcPts val="1600"/>
              </a:spcAft>
              <a:buClr>
                <a:schemeClr val="dk1"/>
              </a:buClr>
              <a:buSzPts val="1100"/>
              <a:buFont typeface="Muli"/>
              <a:buAutoNum type="romanLcPeriod"/>
              <a:defRPr/>
            </a:lvl9pPr>
          </a:lstStyle>
          <a:p>
            <a:endParaRPr/>
          </a:p>
        </p:txBody>
      </p:sp>
      <p:sp>
        <p:nvSpPr>
          <p:cNvPr id="252" name="Google Shape;252;p24"/>
          <p:cNvSpPr txBox="1">
            <a:spLocks noGrp="1"/>
          </p:cNvSpPr>
          <p:nvPr>
            <p:ph type="title"/>
          </p:nvPr>
        </p:nvSpPr>
        <p:spPr>
          <a:xfrm>
            <a:off x="713850" y="445025"/>
            <a:ext cx="6789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53" name="Google Shape;253;p24"/>
          <p:cNvGrpSpPr/>
          <p:nvPr/>
        </p:nvGrpSpPr>
        <p:grpSpPr>
          <a:xfrm>
            <a:off x="-3860422" y="0"/>
            <a:ext cx="13004386" cy="9096660"/>
            <a:chOff x="-3860422" y="0"/>
            <a:chExt cx="13004386" cy="9096660"/>
          </a:xfrm>
        </p:grpSpPr>
        <p:sp>
          <p:nvSpPr>
            <p:cNvPr id="254" name="Google Shape;254;p24"/>
            <p:cNvSpPr/>
            <p:nvPr/>
          </p:nvSpPr>
          <p:spPr>
            <a:xfrm rot="10800000">
              <a:off x="0" y="0"/>
              <a:ext cx="1860350" cy="1271575"/>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4"/>
            <p:cNvSpPr/>
            <p:nvPr/>
          </p:nvSpPr>
          <p:spPr>
            <a:xfrm>
              <a:off x="-25" y="4272475"/>
              <a:ext cx="9143989" cy="860614"/>
            </a:xfrm>
            <a:custGeom>
              <a:avLst/>
              <a:gdLst/>
              <a:ahLst/>
              <a:cxnLst/>
              <a:rect l="l" t="t" r="r" b="b"/>
              <a:pathLst>
                <a:path w="69963" h="11820" extrusionOk="0">
                  <a:moveTo>
                    <a:pt x="1" y="0"/>
                  </a:moveTo>
                  <a:lnTo>
                    <a:pt x="1" y="11820"/>
                  </a:lnTo>
                  <a:lnTo>
                    <a:pt x="69962" y="11820"/>
                  </a:lnTo>
                  <a:lnTo>
                    <a:pt x="699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4"/>
            <p:cNvSpPr/>
            <p:nvPr/>
          </p:nvSpPr>
          <p:spPr>
            <a:xfrm rot="3600617">
              <a:off x="-2990262" y="3471840"/>
              <a:ext cx="4754679" cy="4754939"/>
            </a:xfrm>
            <a:prstGeom prst="blockArc">
              <a:avLst>
                <a:gd name="adj1" fmla="val 10800000"/>
                <a:gd name="adj2" fmla="val 1513511"/>
                <a:gd name="adj3" fmla="val 1916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7" name="Google Shape;257;p24"/>
          <p:cNvSpPr/>
          <p:nvPr/>
        </p:nvSpPr>
        <p:spPr>
          <a:xfrm>
            <a:off x="6056916" y="2983037"/>
            <a:ext cx="3160735" cy="2160406"/>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258"/>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BLANK_1_1">
    <p:spTree>
      <p:nvGrpSpPr>
        <p:cNvPr id="1" name="Shape 259"/>
        <p:cNvGrpSpPr/>
        <p:nvPr/>
      </p:nvGrpSpPr>
      <p:grpSpPr>
        <a:xfrm>
          <a:off x="0" y="0"/>
          <a:ext cx="0" cy="0"/>
          <a:chOff x="0" y="0"/>
          <a:chExt cx="0" cy="0"/>
        </a:xfrm>
      </p:grpSpPr>
      <p:grpSp>
        <p:nvGrpSpPr>
          <p:cNvPr id="260" name="Google Shape;260;p26"/>
          <p:cNvGrpSpPr/>
          <p:nvPr/>
        </p:nvGrpSpPr>
        <p:grpSpPr>
          <a:xfrm>
            <a:off x="66" y="5"/>
            <a:ext cx="9143934" cy="5143438"/>
            <a:chOff x="66" y="5"/>
            <a:chExt cx="9143934" cy="5143438"/>
          </a:xfrm>
        </p:grpSpPr>
        <p:sp>
          <p:nvSpPr>
            <p:cNvPr id="261" name="Google Shape;261;p26"/>
            <p:cNvSpPr/>
            <p:nvPr/>
          </p:nvSpPr>
          <p:spPr>
            <a:xfrm rot="10800000">
              <a:off x="5279569" y="5"/>
              <a:ext cx="3864431" cy="3432044"/>
            </a:xfrm>
            <a:custGeom>
              <a:avLst/>
              <a:gdLst/>
              <a:ahLst/>
              <a:cxnLst/>
              <a:rect l="l" t="t" r="r" b="b"/>
              <a:pathLst>
                <a:path w="13583" h="12063" extrusionOk="0">
                  <a:moveTo>
                    <a:pt x="5144" y="1"/>
                  </a:moveTo>
                  <a:cubicBezTo>
                    <a:pt x="4965" y="1"/>
                    <a:pt x="4788" y="15"/>
                    <a:pt x="4614" y="42"/>
                  </a:cubicBezTo>
                  <a:cubicBezTo>
                    <a:pt x="3179" y="267"/>
                    <a:pt x="2097" y="1206"/>
                    <a:pt x="1028" y="2110"/>
                  </a:cubicBezTo>
                  <a:cubicBezTo>
                    <a:pt x="718" y="2369"/>
                    <a:pt x="358" y="2611"/>
                    <a:pt x="1" y="2856"/>
                  </a:cubicBezTo>
                  <a:lnTo>
                    <a:pt x="1" y="12063"/>
                  </a:lnTo>
                  <a:lnTo>
                    <a:pt x="4213" y="12063"/>
                  </a:lnTo>
                  <a:cubicBezTo>
                    <a:pt x="4399" y="11297"/>
                    <a:pt x="4787" y="10607"/>
                    <a:pt x="5424" y="10147"/>
                  </a:cubicBezTo>
                  <a:cubicBezTo>
                    <a:pt x="6502" y="9357"/>
                    <a:pt x="7956" y="9436"/>
                    <a:pt x="9289" y="9361"/>
                  </a:cubicBezTo>
                  <a:cubicBezTo>
                    <a:pt x="10432" y="9296"/>
                    <a:pt x="11633" y="9058"/>
                    <a:pt x="12470" y="8275"/>
                  </a:cubicBezTo>
                  <a:cubicBezTo>
                    <a:pt x="13307" y="7496"/>
                    <a:pt x="13582" y="6034"/>
                    <a:pt x="12783" y="5217"/>
                  </a:cubicBezTo>
                  <a:cubicBezTo>
                    <a:pt x="11722" y="4135"/>
                    <a:pt x="9616" y="4775"/>
                    <a:pt x="8636" y="3621"/>
                  </a:cubicBezTo>
                  <a:cubicBezTo>
                    <a:pt x="8115" y="3013"/>
                    <a:pt x="8122" y="2118"/>
                    <a:pt x="7755" y="1407"/>
                  </a:cubicBezTo>
                  <a:cubicBezTo>
                    <a:pt x="7277" y="481"/>
                    <a:pt x="6199" y="1"/>
                    <a:pt x="5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6"/>
            <p:cNvSpPr/>
            <p:nvPr/>
          </p:nvSpPr>
          <p:spPr>
            <a:xfrm flipH="1">
              <a:off x="66" y="2983037"/>
              <a:ext cx="3160735" cy="2160406"/>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 name="Google Shape;263;p26"/>
            <p:cNvGrpSpPr/>
            <p:nvPr/>
          </p:nvGrpSpPr>
          <p:grpSpPr>
            <a:xfrm>
              <a:off x="524811" y="1775715"/>
              <a:ext cx="8441422" cy="1402732"/>
              <a:chOff x="524811" y="-71085"/>
              <a:chExt cx="8441422" cy="1402732"/>
            </a:xfrm>
          </p:grpSpPr>
          <p:sp>
            <p:nvSpPr>
              <p:cNvPr id="264" name="Google Shape;264;p26"/>
              <p:cNvSpPr/>
              <p:nvPr/>
            </p:nvSpPr>
            <p:spPr>
              <a:xfrm>
                <a:off x="524811" y="-7108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6"/>
              <p:cNvSpPr/>
              <p:nvPr/>
            </p:nvSpPr>
            <p:spPr>
              <a:xfrm>
                <a:off x="8761045" y="1050474"/>
                <a:ext cx="205188" cy="140477"/>
              </a:xfrm>
              <a:custGeom>
                <a:avLst/>
                <a:gdLst/>
                <a:ahLst/>
                <a:cxnLst/>
                <a:rect l="l" t="t" r="r" b="b"/>
                <a:pathLst>
                  <a:path w="2784" h="1906" extrusionOk="0">
                    <a:moveTo>
                      <a:pt x="1392" y="1"/>
                    </a:moveTo>
                    <a:lnTo>
                      <a:pt x="0" y="1906"/>
                    </a:lnTo>
                    <a:lnTo>
                      <a:pt x="2784" y="1906"/>
                    </a:ln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6"/>
              <p:cNvSpPr/>
              <p:nvPr/>
            </p:nvSpPr>
            <p:spPr>
              <a:xfrm>
                <a:off x="8761045" y="1190876"/>
                <a:ext cx="205188" cy="140772"/>
              </a:xfrm>
              <a:custGeom>
                <a:avLst/>
                <a:gdLst/>
                <a:ahLst/>
                <a:cxnLst/>
                <a:rect l="l" t="t" r="r" b="b"/>
                <a:pathLst>
                  <a:path w="2784" h="1910" extrusionOk="0">
                    <a:moveTo>
                      <a:pt x="1392" y="1"/>
                    </a:moveTo>
                    <a:lnTo>
                      <a:pt x="0" y="1909"/>
                    </a:lnTo>
                    <a:lnTo>
                      <a:pt x="2784" y="1909"/>
                    </a:ln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 name="Google Shape;267;p26"/>
            <p:cNvSpPr/>
            <p:nvPr/>
          </p:nvSpPr>
          <p:spPr>
            <a:xfrm rot="10800000">
              <a:off x="6158934" y="2837359"/>
              <a:ext cx="2978896" cy="2295737"/>
            </a:xfrm>
            <a:custGeom>
              <a:avLst/>
              <a:gdLst/>
              <a:ahLst/>
              <a:cxnLst/>
              <a:rect l="l" t="t" r="r" b="b"/>
              <a:pathLst>
                <a:path w="50612" h="39005" extrusionOk="0">
                  <a:moveTo>
                    <a:pt x="0" y="1"/>
                  </a:moveTo>
                  <a:lnTo>
                    <a:pt x="0" y="38373"/>
                  </a:lnTo>
                  <a:cubicBezTo>
                    <a:pt x="2481" y="38795"/>
                    <a:pt x="4983" y="39004"/>
                    <a:pt x="7479" y="39004"/>
                  </a:cubicBezTo>
                  <a:cubicBezTo>
                    <a:pt x="18546" y="39004"/>
                    <a:pt x="29478" y="34879"/>
                    <a:pt x="37820" y="26821"/>
                  </a:cubicBezTo>
                  <a:cubicBezTo>
                    <a:pt x="46532" y="18405"/>
                    <a:pt x="50612" y="7535"/>
                    <a:pt x="484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2">
  <p:cSld name="BLANK_1_2">
    <p:spTree>
      <p:nvGrpSpPr>
        <p:cNvPr id="1" name="Shape 268"/>
        <p:cNvGrpSpPr/>
        <p:nvPr/>
      </p:nvGrpSpPr>
      <p:grpSpPr>
        <a:xfrm>
          <a:off x="0" y="0"/>
          <a:ext cx="0" cy="0"/>
          <a:chOff x="0" y="0"/>
          <a:chExt cx="0" cy="0"/>
        </a:xfrm>
      </p:grpSpPr>
      <p:grpSp>
        <p:nvGrpSpPr>
          <p:cNvPr id="269" name="Google Shape;269;p27"/>
          <p:cNvGrpSpPr/>
          <p:nvPr/>
        </p:nvGrpSpPr>
        <p:grpSpPr>
          <a:xfrm>
            <a:off x="-570751" y="0"/>
            <a:ext cx="9714795" cy="5144278"/>
            <a:chOff x="-570751" y="0"/>
            <a:chExt cx="9714795" cy="5144278"/>
          </a:xfrm>
        </p:grpSpPr>
        <p:sp>
          <p:nvSpPr>
            <p:cNvPr id="270" name="Google Shape;270;p27"/>
            <p:cNvSpPr/>
            <p:nvPr/>
          </p:nvSpPr>
          <p:spPr>
            <a:xfrm>
              <a:off x="-570751" y="1686273"/>
              <a:ext cx="4313833" cy="3458005"/>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7"/>
            <p:cNvSpPr/>
            <p:nvPr/>
          </p:nvSpPr>
          <p:spPr>
            <a:xfrm>
              <a:off x="4000900" y="0"/>
              <a:ext cx="5143144" cy="4851176"/>
            </a:xfrm>
            <a:custGeom>
              <a:avLst/>
              <a:gdLst/>
              <a:ahLst/>
              <a:cxnLst/>
              <a:rect l="l" t="t" r="r" b="b"/>
              <a:pathLst>
                <a:path w="39212" h="36986" extrusionOk="0">
                  <a:moveTo>
                    <a:pt x="6787" y="1"/>
                  </a:moveTo>
                  <a:cubicBezTo>
                    <a:pt x="6305" y="2741"/>
                    <a:pt x="6839" y="5663"/>
                    <a:pt x="8309" y="8028"/>
                  </a:cubicBezTo>
                  <a:cubicBezTo>
                    <a:pt x="9017" y="9164"/>
                    <a:pt x="9935" y="10198"/>
                    <a:pt x="10350" y="11474"/>
                  </a:cubicBezTo>
                  <a:cubicBezTo>
                    <a:pt x="11278" y="14342"/>
                    <a:pt x="9370" y="17353"/>
                    <a:pt x="7196" y="19439"/>
                  </a:cubicBezTo>
                  <a:cubicBezTo>
                    <a:pt x="5019" y="21525"/>
                    <a:pt x="2385" y="23348"/>
                    <a:pt x="1235" y="26135"/>
                  </a:cubicBezTo>
                  <a:cubicBezTo>
                    <a:pt x="0" y="29132"/>
                    <a:pt x="933" y="32881"/>
                    <a:pt x="3430" y="34946"/>
                  </a:cubicBezTo>
                  <a:cubicBezTo>
                    <a:pt x="5159" y="36380"/>
                    <a:pt x="7464" y="36986"/>
                    <a:pt x="9714" y="36986"/>
                  </a:cubicBezTo>
                  <a:cubicBezTo>
                    <a:pt x="9771" y="36986"/>
                    <a:pt x="9827" y="36985"/>
                    <a:pt x="9884" y="36984"/>
                  </a:cubicBezTo>
                  <a:cubicBezTo>
                    <a:pt x="12187" y="36950"/>
                    <a:pt x="14439" y="36342"/>
                    <a:pt x="16627" y="35610"/>
                  </a:cubicBezTo>
                  <a:cubicBezTo>
                    <a:pt x="24844" y="32875"/>
                    <a:pt x="32397" y="28469"/>
                    <a:pt x="39212" y="23086"/>
                  </a:cubicBezTo>
                  <a:lnTo>
                    <a:pt x="392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7"/>
            <p:cNvSpPr/>
            <p:nvPr/>
          </p:nvSpPr>
          <p:spPr>
            <a:xfrm>
              <a:off x="4655007" y="0"/>
              <a:ext cx="4130762" cy="644602"/>
            </a:xfrm>
            <a:custGeom>
              <a:avLst/>
              <a:gdLst/>
              <a:ahLst/>
              <a:cxnLst/>
              <a:rect l="l" t="t" r="r" b="b"/>
              <a:pathLst>
                <a:path w="18507" h="2888" extrusionOk="0">
                  <a:moveTo>
                    <a:pt x="1" y="1"/>
                  </a:moveTo>
                  <a:cubicBezTo>
                    <a:pt x="437" y="831"/>
                    <a:pt x="1083" y="1549"/>
                    <a:pt x="1872" y="2053"/>
                  </a:cubicBezTo>
                  <a:cubicBezTo>
                    <a:pt x="2736" y="2601"/>
                    <a:pt x="3760" y="2887"/>
                    <a:pt x="4782" y="2887"/>
                  </a:cubicBezTo>
                  <a:cubicBezTo>
                    <a:pt x="5270" y="2887"/>
                    <a:pt x="5757" y="2822"/>
                    <a:pt x="6227" y="2689"/>
                  </a:cubicBezTo>
                  <a:cubicBezTo>
                    <a:pt x="7227" y="2403"/>
                    <a:pt x="8146" y="1832"/>
                    <a:pt x="9177" y="1682"/>
                  </a:cubicBezTo>
                  <a:cubicBezTo>
                    <a:pt x="9376" y="1653"/>
                    <a:pt x="9575" y="1640"/>
                    <a:pt x="9773" y="1640"/>
                  </a:cubicBezTo>
                  <a:cubicBezTo>
                    <a:pt x="11106" y="1640"/>
                    <a:pt x="12423" y="2218"/>
                    <a:pt x="13773" y="2298"/>
                  </a:cubicBezTo>
                  <a:cubicBezTo>
                    <a:pt x="13869" y="2304"/>
                    <a:pt x="13964" y="2306"/>
                    <a:pt x="14059" y="2306"/>
                  </a:cubicBezTo>
                  <a:cubicBezTo>
                    <a:pt x="15793" y="2306"/>
                    <a:pt x="17467" y="1382"/>
                    <a:pt x="18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3" name="Google Shape;273;p27"/>
            <p:cNvGrpSpPr/>
            <p:nvPr/>
          </p:nvGrpSpPr>
          <p:grpSpPr>
            <a:xfrm>
              <a:off x="246061" y="1412165"/>
              <a:ext cx="8720172" cy="1766282"/>
              <a:chOff x="246061" y="-434635"/>
              <a:chExt cx="8720172" cy="1766282"/>
            </a:xfrm>
          </p:grpSpPr>
          <p:sp>
            <p:nvSpPr>
              <p:cNvPr id="274" name="Google Shape;274;p27"/>
              <p:cNvSpPr/>
              <p:nvPr/>
            </p:nvSpPr>
            <p:spPr>
              <a:xfrm>
                <a:off x="246061" y="-43463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7"/>
              <p:cNvSpPr/>
              <p:nvPr/>
            </p:nvSpPr>
            <p:spPr>
              <a:xfrm>
                <a:off x="8761045" y="1050474"/>
                <a:ext cx="205188" cy="140477"/>
              </a:xfrm>
              <a:custGeom>
                <a:avLst/>
                <a:gdLst/>
                <a:ahLst/>
                <a:cxnLst/>
                <a:rect l="l" t="t" r="r" b="b"/>
                <a:pathLst>
                  <a:path w="2784" h="1906" extrusionOk="0">
                    <a:moveTo>
                      <a:pt x="1392" y="1"/>
                    </a:moveTo>
                    <a:lnTo>
                      <a:pt x="0" y="1906"/>
                    </a:lnTo>
                    <a:lnTo>
                      <a:pt x="2784" y="1906"/>
                    </a:ln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7"/>
              <p:cNvSpPr/>
              <p:nvPr/>
            </p:nvSpPr>
            <p:spPr>
              <a:xfrm>
                <a:off x="8761045" y="1190876"/>
                <a:ext cx="205188" cy="140772"/>
              </a:xfrm>
              <a:custGeom>
                <a:avLst/>
                <a:gdLst/>
                <a:ahLst/>
                <a:cxnLst/>
                <a:rect l="l" t="t" r="r" b="b"/>
                <a:pathLst>
                  <a:path w="2784" h="1910" extrusionOk="0">
                    <a:moveTo>
                      <a:pt x="1392" y="1"/>
                    </a:moveTo>
                    <a:lnTo>
                      <a:pt x="0" y="1909"/>
                    </a:lnTo>
                    <a:lnTo>
                      <a:pt x="2784" y="1909"/>
                    </a:ln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3">
  <p:cSld name="BLANK_1_3">
    <p:spTree>
      <p:nvGrpSpPr>
        <p:cNvPr id="1" name="Shape 277"/>
        <p:cNvGrpSpPr/>
        <p:nvPr/>
      </p:nvGrpSpPr>
      <p:grpSpPr>
        <a:xfrm>
          <a:off x="0" y="0"/>
          <a:ext cx="0" cy="0"/>
          <a:chOff x="0" y="0"/>
          <a:chExt cx="0" cy="0"/>
        </a:xfrm>
      </p:grpSpPr>
      <p:grpSp>
        <p:nvGrpSpPr>
          <p:cNvPr id="278" name="Google Shape;278;p28"/>
          <p:cNvGrpSpPr/>
          <p:nvPr/>
        </p:nvGrpSpPr>
        <p:grpSpPr>
          <a:xfrm rot="10800000" flipH="1">
            <a:off x="-30" y="192978"/>
            <a:ext cx="9186530" cy="5028462"/>
            <a:chOff x="-74390" y="-43"/>
            <a:chExt cx="9186530" cy="5028462"/>
          </a:xfrm>
        </p:grpSpPr>
        <p:sp>
          <p:nvSpPr>
            <p:cNvPr id="279" name="Google Shape;279;p28"/>
            <p:cNvSpPr/>
            <p:nvPr/>
          </p:nvSpPr>
          <p:spPr>
            <a:xfrm rot="10800000">
              <a:off x="-74390" y="-31"/>
              <a:ext cx="9026004" cy="3606773"/>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8"/>
            <p:cNvSpPr/>
            <p:nvPr/>
          </p:nvSpPr>
          <p:spPr>
            <a:xfrm rot="10800000">
              <a:off x="6602782" y="-43"/>
              <a:ext cx="2509357" cy="2228579"/>
            </a:xfrm>
            <a:custGeom>
              <a:avLst/>
              <a:gdLst/>
              <a:ahLst/>
              <a:cxnLst/>
              <a:rect l="l" t="t" r="r" b="b"/>
              <a:pathLst>
                <a:path w="13583" h="12063" extrusionOk="0">
                  <a:moveTo>
                    <a:pt x="5144" y="1"/>
                  </a:moveTo>
                  <a:cubicBezTo>
                    <a:pt x="4965" y="1"/>
                    <a:pt x="4788" y="15"/>
                    <a:pt x="4614" y="42"/>
                  </a:cubicBezTo>
                  <a:cubicBezTo>
                    <a:pt x="3179" y="267"/>
                    <a:pt x="2097" y="1206"/>
                    <a:pt x="1028" y="2110"/>
                  </a:cubicBezTo>
                  <a:cubicBezTo>
                    <a:pt x="718" y="2369"/>
                    <a:pt x="358" y="2611"/>
                    <a:pt x="1" y="2856"/>
                  </a:cubicBezTo>
                  <a:lnTo>
                    <a:pt x="1" y="12063"/>
                  </a:lnTo>
                  <a:lnTo>
                    <a:pt x="4213" y="12063"/>
                  </a:lnTo>
                  <a:cubicBezTo>
                    <a:pt x="4399" y="11297"/>
                    <a:pt x="4787" y="10607"/>
                    <a:pt x="5424" y="10147"/>
                  </a:cubicBezTo>
                  <a:cubicBezTo>
                    <a:pt x="6502" y="9357"/>
                    <a:pt x="7956" y="9436"/>
                    <a:pt x="9289" y="9361"/>
                  </a:cubicBezTo>
                  <a:cubicBezTo>
                    <a:pt x="10432" y="9296"/>
                    <a:pt x="11633" y="9058"/>
                    <a:pt x="12470" y="8275"/>
                  </a:cubicBezTo>
                  <a:cubicBezTo>
                    <a:pt x="13307" y="7496"/>
                    <a:pt x="13582" y="6034"/>
                    <a:pt x="12783" y="5217"/>
                  </a:cubicBezTo>
                  <a:cubicBezTo>
                    <a:pt x="11722" y="4135"/>
                    <a:pt x="9616" y="4775"/>
                    <a:pt x="8636" y="3621"/>
                  </a:cubicBezTo>
                  <a:cubicBezTo>
                    <a:pt x="8115" y="3013"/>
                    <a:pt x="8122" y="2118"/>
                    <a:pt x="7755" y="1407"/>
                  </a:cubicBezTo>
                  <a:cubicBezTo>
                    <a:pt x="7277" y="481"/>
                    <a:pt x="6199" y="1"/>
                    <a:pt x="51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8"/>
            <p:cNvSpPr/>
            <p:nvPr/>
          </p:nvSpPr>
          <p:spPr>
            <a:xfrm rot="10800000">
              <a:off x="5075688" y="4678722"/>
              <a:ext cx="416321" cy="349697"/>
            </a:xfrm>
            <a:custGeom>
              <a:avLst/>
              <a:gdLst/>
              <a:ahLst/>
              <a:cxnLst/>
              <a:rect l="l" t="t" r="r" b="b"/>
              <a:pathLst>
                <a:path w="4168" h="3501" extrusionOk="0">
                  <a:moveTo>
                    <a:pt x="0" y="0"/>
                  </a:moveTo>
                  <a:lnTo>
                    <a:pt x="2379" y="3501"/>
                  </a:lnTo>
                  <a:lnTo>
                    <a:pt x="4168" y="837"/>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8"/>
            <p:cNvSpPr/>
            <p:nvPr/>
          </p:nvSpPr>
          <p:spPr>
            <a:xfrm rot="10800000">
              <a:off x="7731131" y="1176835"/>
              <a:ext cx="279478" cy="257703"/>
            </a:xfrm>
            <a:custGeom>
              <a:avLst/>
              <a:gdLst/>
              <a:ahLst/>
              <a:cxnLst/>
              <a:rect l="l" t="t" r="r" b="b"/>
              <a:pathLst>
                <a:path w="2798" h="2580" extrusionOk="0">
                  <a:moveTo>
                    <a:pt x="1402" y="0"/>
                  </a:moveTo>
                  <a:lnTo>
                    <a:pt x="1" y="2579"/>
                  </a:lnTo>
                  <a:lnTo>
                    <a:pt x="2797" y="1722"/>
                  </a:lnTo>
                  <a:lnTo>
                    <a:pt x="14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7018"/>
        <p:cNvGrpSpPr/>
        <p:nvPr/>
      </p:nvGrpSpPr>
      <p:grpSpPr>
        <a:xfrm>
          <a:off x="0" y="0"/>
          <a:ext cx="0" cy="0"/>
          <a:chOff x="0" y="0"/>
          <a:chExt cx="0" cy="0"/>
        </a:xfrm>
      </p:grpSpPr>
      <p:sp>
        <p:nvSpPr>
          <p:cNvPr id="17019" name="Google Shape;17019;p19"/>
          <p:cNvSpPr txBox="1">
            <a:spLocks noGrp="1"/>
          </p:cNvSpPr>
          <p:nvPr>
            <p:ph type="title"/>
          </p:nvPr>
        </p:nvSpPr>
        <p:spPr>
          <a:xfrm>
            <a:off x="713225" y="539525"/>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020" name="Google Shape;17020;p19"/>
          <p:cNvSpPr/>
          <p:nvPr/>
        </p:nvSpPr>
        <p:spPr>
          <a:xfrm rot="727133">
            <a:off x="-763915" y="4479722"/>
            <a:ext cx="1797840" cy="1587618"/>
          </a:xfrm>
          <a:custGeom>
            <a:avLst/>
            <a:gdLst/>
            <a:ahLst/>
            <a:cxnLst/>
            <a:rect l="l" t="t" r="r" b="b"/>
            <a:pathLst>
              <a:path w="43359" h="38289" extrusionOk="0">
                <a:moveTo>
                  <a:pt x="13462" y="490"/>
                </a:moveTo>
                <a:cubicBezTo>
                  <a:pt x="13585" y="539"/>
                  <a:pt x="13709" y="566"/>
                  <a:pt x="13832" y="566"/>
                </a:cubicBezTo>
                <a:cubicBezTo>
                  <a:pt x="13912" y="566"/>
                  <a:pt x="13993" y="554"/>
                  <a:pt x="14073" y="530"/>
                </a:cubicBezTo>
                <a:lnTo>
                  <a:pt x="14073" y="530"/>
                </a:lnTo>
                <a:cubicBezTo>
                  <a:pt x="14154" y="652"/>
                  <a:pt x="14114" y="714"/>
                  <a:pt x="14032" y="795"/>
                </a:cubicBezTo>
                <a:lnTo>
                  <a:pt x="13869" y="714"/>
                </a:lnTo>
                <a:cubicBezTo>
                  <a:pt x="13829" y="734"/>
                  <a:pt x="13788" y="754"/>
                  <a:pt x="13747" y="795"/>
                </a:cubicBezTo>
                <a:cubicBezTo>
                  <a:pt x="13706" y="754"/>
                  <a:pt x="13625" y="734"/>
                  <a:pt x="13564" y="693"/>
                </a:cubicBezTo>
                <a:cubicBezTo>
                  <a:pt x="13482" y="775"/>
                  <a:pt x="13442" y="856"/>
                  <a:pt x="13380" y="917"/>
                </a:cubicBezTo>
                <a:cubicBezTo>
                  <a:pt x="13299" y="917"/>
                  <a:pt x="13319" y="836"/>
                  <a:pt x="13319" y="795"/>
                </a:cubicBezTo>
                <a:cubicBezTo>
                  <a:pt x="13360" y="693"/>
                  <a:pt x="13401" y="612"/>
                  <a:pt x="13462" y="490"/>
                </a:cubicBezTo>
                <a:close/>
                <a:moveTo>
                  <a:pt x="13299" y="428"/>
                </a:moveTo>
                <a:cubicBezTo>
                  <a:pt x="13319" y="591"/>
                  <a:pt x="13095" y="693"/>
                  <a:pt x="13197" y="856"/>
                </a:cubicBezTo>
                <a:cubicBezTo>
                  <a:pt x="13116" y="958"/>
                  <a:pt x="13034" y="1039"/>
                  <a:pt x="12973" y="1141"/>
                </a:cubicBezTo>
                <a:cubicBezTo>
                  <a:pt x="12953" y="1121"/>
                  <a:pt x="12932" y="1101"/>
                  <a:pt x="12932" y="1101"/>
                </a:cubicBezTo>
                <a:cubicBezTo>
                  <a:pt x="12973" y="999"/>
                  <a:pt x="13014" y="876"/>
                  <a:pt x="13075" y="734"/>
                </a:cubicBezTo>
                <a:cubicBezTo>
                  <a:pt x="13075" y="693"/>
                  <a:pt x="13055" y="612"/>
                  <a:pt x="13055" y="551"/>
                </a:cubicBezTo>
                <a:cubicBezTo>
                  <a:pt x="13116" y="449"/>
                  <a:pt x="13197" y="428"/>
                  <a:pt x="13299" y="428"/>
                </a:cubicBezTo>
                <a:close/>
                <a:moveTo>
                  <a:pt x="25600" y="1141"/>
                </a:moveTo>
                <a:cubicBezTo>
                  <a:pt x="25600" y="1182"/>
                  <a:pt x="25579" y="1202"/>
                  <a:pt x="25579" y="1243"/>
                </a:cubicBezTo>
                <a:cubicBezTo>
                  <a:pt x="25549" y="1251"/>
                  <a:pt x="25521" y="1258"/>
                  <a:pt x="25498" y="1258"/>
                </a:cubicBezTo>
                <a:cubicBezTo>
                  <a:pt x="25461" y="1258"/>
                  <a:pt x="25437" y="1238"/>
                  <a:pt x="25437" y="1162"/>
                </a:cubicBezTo>
                <a:cubicBezTo>
                  <a:pt x="25457" y="1162"/>
                  <a:pt x="25478" y="1141"/>
                  <a:pt x="25518" y="1141"/>
                </a:cubicBezTo>
                <a:close/>
                <a:moveTo>
                  <a:pt x="22647" y="1202"/>
                </a:moveTo>
                <a:cubicBezTo>
                  <a:pt x="22769" y="1223"/>
                  <a:pt x="22871" y="1223"/>
                  <a:pt x="22973" y="1243"/>
                </a:cubicBezTo>
                <a:cubicBezTo>
                  <a:pt x="22973" y="1263"/>
                  <a:pt x="22993" y="1304"/>
                  <a:pt x="22993" y="1345"/>
                </a:cubicBezTo>
                <a:cubicBezTo>
                  <a:pt x="22891" y="1345"/>
                  <a:pt x="22789" y="1345"/>
                  <a:pt x="22688" y="1325"/>
                </a:cubicBezTo>
                <a:cubicBezTo>
                  <a:pt x="22667" y="1284"/>
                  <a:pt x="22667" y="1263"/>
                  <a:pt x="22647" y="1202"/>
                </a:cubicBezTo>
                <a:close/>
                <a:moveTo>
                  <a:pt x="24907" y="1426"/>
                </a:moveTo>
                <a:cubicBezTo>
                  <a:pt x="24928" y="1426"/>
                  <a:pt x="24969" y="1447"/>
                  <a:pt x="25050" y="1467"/>
                </a:cubicBezTo>
                <a:cubicBezTo>
                  <a:pt x="24989" y="1508"/>
                  <a:pt x="24948" y="1549"/>
                  <a:pt x="24907" y="1569"/>
                </a:cubicBezTo>
                <a:cubicBezTo>
                  <a:pt x="24846" y="1508"/>
                  <a:pt x="24826" y="1467"/>
                  <a:pt x="24907" y="1426"/>
                </a:cubicBezTo>
                <a:close/>
                <a:moveTo>
                  <a:pt x="10998" y="1569"/>
                </a:moveTo>
                <a:lnTo>
                  <a:pt x="10998" y="1569"/>
                </a:lnTo>
                <a:cubicBezTo>
                  <a:pt x="10977" y="1650"/>
                  <a:pt x="10977" y="1711"/>
                  <a:pt x="10957" y="1793"/>
                </a:cubicBezTo>
                <a:lnTo>
                  <a:pt x="11120" y="1793"/>
                </a:lnTo>
                <a:cubicBezTo>
                  <a:pt x="11140" y="1813"/>
                  <a:pt x="11161" y="1834"/>
                  <a:pt x="11201" y="1874"/>
                </a:cubicBezTo>
                <a:cubicBezTo>
                  <a:pt x="11140" y="1956"/>
                  <a:pt x="11100" y="2037"/>
                  <a:pt x="11018" y="2139"/>
                </a:cubicBezTo>
                <a:cubicBezTo>
                  <a:pt x="10977" y="2098"/>
                  <a:pt x="10937" y="2078"/>
                  <a:pt x="10916" y="2058"/>
                </a:cubicBezTo>
                <a:cubicBezTo>
                  <a:pt x="10855" y="2017"/>
                  <a:pt x="10814" y="1956"/>
                  <a:pt x="10835" y="1895"/>
                </a:cubicBezTo>
                <a:cubicBezTo>
                  <a:pt x="10817" y="1858"/>
                  <a:pt x="10782" y="1806"/>
                  <a:pt x="10760" y="1766"/>
                </a:cubicBezTo>
                <a:lnTo>
                  <a:pt x="10760" y="1766"/>
                </a:lnTo>
                <a:cubicBezTo>
                  <a:pt x="10821" y="1707"/>
                  <a:pt x="10900" y="1647"/>
                  <a:pt x="10998" y="1569"/>
                </a:cubicBezTo>
                <a:close/>
                <a:moveTo>
                  <a:pt x="10509" y="2363"/>
                </a:moveTo>
                <a:lnTo>
                  <a:pt x="10509" y="2363"/>
                </a:lnTo>
                <a:cubicBezTo>
                  <a:pt x="10672" y="2445"/>
                  <a:pt x="10672" y="2445"/>
                  <a:pt x="10590" y="2587"/>
                </a:cubicBezTo>
                <a:cubicBezTo>
                  <a:pt x="10489" y="2546"/>
                  <a:pt x="10529" y="2465"/>
                  <a:pt x="10509" y="2363"/>
                </a:cubicBezTo>
                <a:close/>
                <a:moveTo>
                  <a:pt x="29816" y="2241"/>
                </a:moveTo>
                <a:cubicBezTo>
                  <a:pt x="29938" y="2343"/>
                  <a:pt x="30019" y="2445"/>
                  <a:pt x="30182" y="2485"/>
                </a:cubicBezTo>
                <a:cubicBezTo>
                  <a:pt x="30141" y="2567"/>
                  <a:pt x="30121" y="2628"/>
                  <a:pt x="30101" y="2689"/>
                </a:cubicBezTo>
                <a:cubicBezTo>
                  <a:pt x="29999" y="2669"/>
                  <a:pt x="30040" y="2608"/>
                  <a:pt x="30019" y="2567"/>
                </a:cubicBezTo>
                <a:cubicBezTo>
                  <a:pt x="29917" y="2485"/>
                  <a:pt x="29816" y="2424"/>
                  <a:pt x="29693" y="2343"/>
                </a:cubicBezTo>
                <a:cubicBezTo>
                  <a:pt x="29714" y="2302"/>
                  <a:pt x="29734" y="2282"/>
                  <a:pt x="29734" y="2241"/>
                </a:cubicBezTo>
                <a:close/>
                <a:moveTo>
                  <a:pt x="10122" y="2872"/>
                </a:moveTo>
                <a:lnTo>
                  <a:pt x="10122" y="2872"/>
                </a:lnTo>
                <a:cubicBezTo>
                  <a:pt x="10183" y="2995"/>
                  <a:pt x="10183" y="2995"/>
                  <a:pt x="10020" y="3076"/>
                </a:cubicBezTo>
                <a:cubicBezTo>
                  <a:pt x="10061" y="2974"/>
                  <a:pt x="10102" y="2933"/>
                  <a:pt x="10122" y="2872"/>
                </a:cubicBezTo>
                <a:close/>
                <a:moveTo>
                  <a:pt x="8808" y="4490"/>
                </a:moveTo>
                <a:cubicBezTo>
                  <a:pt x="8832" y="4490"/>
                  <a:pt x="8856" y="4498"/>
                  <a:pt x="8880" y="4522"/>
                </a:cubicBezTo>
                <a:cubicBezTo>
                  <a:pt x="8831" y="4571"/>
                  <a:pt x="8806" y="4596"/>
                  <a:pt x="8777" y="4596"/>
                </a:cubicBezTo>
                <a:cubicBezTo>
                  <a:pt x="8749" y="4596"/>
                  <a:pt x="8719" y="4573"/>
                  <a:pt x="8662" y="4525"/>
                </a:cubicBezTo>
                <a:lnTo>
                  <a:pt x="8662" y="4525"/>
                </a:lnTo>
                <a:cubicBezTo>
                  <a:pt x="8711" y="4523"/>
                  <a:pt x="8759" y="4490"/>
                  <a:pt x="8808" y="4490"/>
                </a:cubicBezTo>
                <a:close/>
                <a:moveTo>
                  <a:pt x="31078" y="4624"/>
                </a:moveTo>
                <a:cubicBezTo>
                  <a:pt x="31099" y="4664"/>
                  <a:pt x="31099" y="4685"/>
                  <a:pt x="31119" y="4705"/>
                </a:cubicBezTo>
                <a:cubicBezTo>
                  <a:pt x="31099" y="4746"/>
                  <a:pt x="31058" y="4766"/>
                  <a:pt x="31017" y="4807"/>
                </a:cubicBezTo>
                <a:cubicBezTo>
                  <a:pt x="30976" y="4726"/>
                  <a:pt x="30997" y="4664"/>
                  <a:pt x="31078" y="4624"/>
                </a:cubicBezTo>
                <a:close/>
                <a:moveTo>
                  <a:pt x="8004" y="5133"/>
                </a:moveTo>
                <a:lnTo>
                  <a:pt x="8004" y="5133"/>
                </a:lnTo>
                <a:cubicBezTo>
                  <a:pt x="8085" y="5296"/>
                  <a:pt x="8085" y="5296"/>
                  <a:pt x="7943" y="5377"/>
                </a:cubicBezTo>
                <a:cubicBezTo>
                  <a:pt x="7963" y="5275"/>
                  <a:pt x="7984" y="5214"/>
                  <a:pt x="8004" y="5133"/>
                </a:cubicBezTo>
                <a:close/>
                <a:moveTo>
                  <a:pt x="32764" y="5511"/>
                </a:moveTo>
                <a:cubicBezTo>
                  <a:pt x="32767" y="5511"/>
                  <a:pt x="32769" y="5514"/>
                  <a:pt x="32769" y="5520"/>
                </a:cubicBezTo>
                <a:cubicBezTo>
                  <a:pt x="32850" y="5581"/>
                  <a:pt x="32952" y="5662"/>
                  <a:pt x="33054" y="5744"/>
                </a:cubicBezTo>
                <a:cubicBezTo>
                  <a:pt x="33013" y="5785"/>
                  <a:pt x="32993" y="5846"/>
                  <a:pt x="32952" y="5907"/>
                </a:cubicBezTo>
                <a:cubicBezTo>
                  <a:pt x="32911" y="5744"/>
                  <a:pt x="32748" y="5683"/>
                  <a:pt x="32728" y="5540"/>
                </a:cubicBezTo>
                <a:cubicBezTo>
                  <a:pt x="32742" y="5526"/>
                  <a:pt x="32757" y="5511"/>
                  <a:pt x="32764" y="5511"/>
                </a:cubicBezTo>
                <a:close/>
                <a:moveTo>
                  <a:pt x="7332" y="5703"/>
                </a:moveTo>
                <a:cubicBezTo>
                  <a:pt x="7393" y="5723"/>
                  <a:pt x="7434" y="5723"/>
                  <a:pt x="7495" y="5723"/>
                </a:cubicBezTo>
                <a:cubicBezTo>
                  <a:pt x="7454" y="5846"/>
                  <a:pt x="7413" y="5927"/>
                  <a:pt x="7393" y="6009"/>
                </a:cubicBezTo>
                <a:lnTo>
                  <a:pt x="7332" y="6009"/>
                </a:lnTo>
                <a:cubicBezTo>
                  <a:pt x="7332" y="5907"/>
                  <a:pt x="7332" y="5825"/>
                  <a:pt x="7332" y="5703"/>
                </a:cubicBezTo>
                <a:close/>
                <a:moveTo>
                  <a:pt x="34744" y="6640"/>
                </a:moveTo>
                <a:cubicBezTo>
                  <a:pt x="34941" y="6689"/>
                  <a:pt x="35098" y="6831"/>
                  <a:pt x="35290" y="6831"/>
                </a:cubicBezTo>
                <a:cubicBezTo>
                  <a:pt x="35337" y="6831"/>
                  <a:pt x="35385" y="6823"/>
                  <a:pt x="35436" y="6803"/>
                </a:cubicBezTo>
                <a:lnTo>
                  <a:pt x="35436" y="6803"/>
                </a:lnTo>
                <a:cubicBezTo>
                  <a:pt x="35436" y="6966"/>
                  <a:pt x="35416" y="7068"/>
                  <a:pt x="35416" y="7251"/>
                </a:cubicBezTo>
                <a:cubicBezTo>
                  <a:pt x="35416" y="7251"/>
                  <a:pt x="35396" y="7292"/>
                  <a:pt x="35355" y="7332"/>
                </a:cubicBezTo>
                <a:cubicBezTo>
                  <a:pt x="35335" y="7312"/>
                  <a:pt x="35314" y="7312"/>
                  <a:pt x="35314" y="7292"/>
                </a:cubicBezTo>
                <a:cubicBezTo>
                  <a:pt x="35274" y="7210"/>
                  <a:pt x="35253" y="7108"/>
                  <a:pt x="35233" y="7007"/>
                </a:cubicBezTo>
                <a:lnTo>
                  <a:pt x="34988" y="7007"/>
                </a:lnTo>
                <a:cubicBezTo>
                  <a:pt x="34948" y="6966"/>
                  <a:pt x="34907" y="6905"/>
                  <a:pt x="34866" y="6864"/>
                </a:cubicBezTo>
                <a:cubicBezTo>
                  <a:pt x="34825" y="6864"/>
                  <a:pt x="34785" y="6884"/>
                  <a:pt x="34724" y="6884"/>
                </a:cubicBezTo>
                <a:cubicBezTo>
                  <a:pt x="34703" y="6864"/>
                  <a:pt x="34683" y="6823"/>
                  <a:pt x="34642" y="6783"/>
                </a:cubicBezTo>
                <a:cubicBezTo>
                  <a:pt x="34683" y="6742"/>
                  <a:pt x="34703" y="6681"/>
                  <a:pt x="34744" y="6640"/>
                </a:cubicBezTo>
                <a:close/>
                <a:moveTo>
                  <a:pt x="4359" y="7007"/>
                </a:moveTo>
                <a:cubicBezTo>
                  <a:pt x="4379" y="7068"/>
                  <a:pt x="4420" y="7108"/>
                  <a:pt x="4460" y="7169"/>
                </a:cubicBezTo>
                <a:cubicBezTo>
                  <a:pt x="4379" y="7210"/>
                  <a:pt x="4297" y="7251"/>
                  <a:pt x="4236" y="7312"/>
                </a:cubicBezTo>
                <a:cubicBezTo>
                  <a:pt x="4196" y="7393"/>
                  <a:pt x="4114" y="7373"/>
                  <a:pt x="4012" y="7393"/>
                </a:cubicBezTo>
                <a:cubicBezTo>
                  <a:pt x="3992" y="7495"/>
                  <a:pt x="3972" y="7597"/>
                  <a:pt x="3951" y="7699"/>
                </a:cubicBezTo>
                <a:cubicBezTo>
                  <a:pt x="3809" y="7597"/>
                  <a:pt x="3849" y="7434"/>
                  <a:pt x="3788" y="7292"/>
                </a:cubicBezTo>
                <a:cubicBezTo>
                  <a:pt x="4033" y="7271"/>
                  <a:pt x="4196" y="7149"/>
                  <a:pt x="4359" y="7007"/>
                </a:cubicBezTo>
                <a:close/>
                <a:moveTo>
                  <a:pt x="35579" y="8452"/>
                </a:moveTo>
                <a:cubicBezTo>
                  <a:pt x="35620" y="8473"/>
                  <a:pt x="35660" y="8473"/>
                  <a:pt x="35681" y="8493"/>
                </a:cubicBezTo>
                <a:cubicBezTo>
                  <a:pt x="35722" y="8595"/>
                  <a:pt x="35660" y="8615"/>
                  <a:pt x="35579" y="8656"/>
                </a:cubicBezTo>
                <a:cubicBezTo>
                  <a:pt x="35559" y="8636"/>
                  <a:pt x="35538" y="8615"/>
                  <a:pt x="35538" y="8595"/>
                </a:cubicBezTo>
                <a:cubicBezTo>
                  <a:pt x="35559" y="8554"/>
                  <a:pt x="35559" y="8514"/>
                  <a:pt x="35579" y="8452"/>
                </a:cubicBezTo>
                <a:close/>
                <a:moveTo>
                  <a:pt x="3910" y="8697"/>
                </a:moveTo>
                <a:cubicBezTo>
                  <a:pt x="3931" y="8717"/>
                  <a:pt x="3931" y="8717"/>
                  <a:pt x="3951" y="8717"/>
                </a:cubicBezTo>
                <a:cubicBezTo>
                  <a:pt x="3951" y="8758"/>
                  <a:pt x="3951" y="8778"/>
                  <a:pt x="3951" y="8839"/>
                </a:cubicBezTo>
                <a:cubicBezTo>
                  <a:pt x="3910" y="8819"/>
                  <a:pt x="3870" y="8819"/>
                  <a:pt x="3870" y="8799"/>
                </a:cubicBezTo>
                <a:cubicBezTo>
                  <a:pt x="3870" y="8758"/>
                  <a:pt x="3890" y="8738"/>
                  <a:pt x="3910" y="8697"/>
                </a:cubicBezTo>
                <a:close/>
                <a:moveTo>
                  <a:pt x="35594" y="9473"/>
                </a:moveTo>
                <a:cubicBezTo>
                  <a:pt x="35628" y="9473"/>
                  <a:pt x="35665" y="9482"/>
                  <a:pt x="35701" y="9491"/>
                </a:cubicBezTo>
                <a:cubicBezTo>
                  <a:pt x="35681" y="9552"/>
                  <a:pt x="35660" y="9593"/>
                  <a:pt x="35640" y="9654"/>
                </a:cubicBezTo>
                <a:cubicBezTo>
                  <a:pt x="35579" y="9593"/>
                  <a:pt x="35538" y="9573"/>
                  <a:pt x="35477" y="9532"/>
                </a:cubicBezTo>
                <a:cubicBezTo>
                  <a:pt x="35511" y="9487"/>
                  <a:pt x="35551" y="9473"/>
                  <a:pt x="35594" y="9473"/>
                </a:cubicBezTo>
                <a:close/>
                <a:moveTo>
                  <a:pt x="37534" y="9511"/>
                </a:moveTo>
                <a:cubicBezTo>
                  <a:pt x="37493" y="9593"/>
                  <a:pt x="37493" y="9634"/>
                  <a:pt x="37453" y="9654"/>
                </a:cubicBezTo>
                <a:cubicBezTo>
                  <a:pt x="37453" y="9654"/>
                  <a:pt x="37412" y="9634"/>
                  <a:pt x="37330" y="9613"/>
                </a:cubicBezTo>
                <a:cubicBezTo>
                  <a:pt x="37412" y="9573"/>
                  <a:pt x="37453" y="9552"/>
                  <a:pt x="37534" y="9511"/>
                </a:cubicBezTo>
                <a:close/>
                <a:moveTo>
                  <a:pt x="4134" y="9552"/>
                </a:moveTo>
                <a:cubicBezTo>
                  <a:pt x="4155" y="9593"/>
                  <a:pt x="4175" y="9613"/>
                  <a:pt x="4196" y="9654"/>
                </a:cubicBezTo>
                <a:cubicBezTo>
                  <a:pt x="4155" y="9674"/>
                  <a:pt x="4114" y="9695"/>
                  <a:pt x="4053" y="9736"/>
                </a:cubicBezTo>
                <a:cubicBezTo>
                  <a:pt x="4094" y="9654"/>
                  <a:pt x="4114" y="9613"/>
                  <a:pt x="4134" y="9552"/>
                </a:cubicBezTo>
                <a:close/>
                <a:moveTo>
                  <a:pt x="2648" y="9593"/>
                </a:moveTo>
                <a:cubicBezTo>
                  <a:pt x="2689" y="9634"/>
                  <a:pt x="2729" y="9654"/>
                  <a:pt x="2790" y="9674"/>
                </a:cubicBezTo>
                <a:cubicBezTo>
                  <a:pt x="2770" y="9736"/>
                  <a:pt x="2770" y="9756"/>
                  <a:pt x="2750" y="9797"/>
                </a:cubicBezTo>
                <a:cubicBezTo>
                  <a:pt x="2689" y="9776"/>
                  <a:pt x="2648" y="9756"/>
                  <a:pt x="2607" y="9736"/>
                </a:cubicBezTo>
                <a:cubicBezTo>
                  <a:pt x="2627" y="9674"/>
                  <a:pt x="2627" y="9654"/>
                  <a:pt x="2648" y="9593"/>
                </a:cubicBezTo>
                <a:close/>
                <a:moveTo>
                  <a:pt x="2424" y="9634"/>
                </a:moveTo>
                <a:cubicBezTo>
                  <a:pt x="2485" y="9695"/>
                  <a:pt x="2526" y="9736"/>
                  <a:pt x="2566" y="9776"/>
                </a:cubicBezTo>
                <a:cubicBezTo>
                  <a:pt x="2526" y="9797"/>
                  <a:pt x="2485" y="9817"/>
                  <a:pt x="2444" y="9858"/>
                </a:cubicBezTo>
                <a:cubicBezTo>
                  <a:pt x="2424" y="9817"/>
                  <a:pt x="2383" y="9776"/>
                  <a:pt x="2363" y="9756"/>
                </a:cubicBezTo>
                <a:cubicBezTo>
                  <a:pt x="2383" y="9715"/>
                  <a:pt x="2403" y="9695"/>
                  <a:pt x="2424" y="9634"/>
                </a:cubicBezTo>
                <a:close/>
                <a:moveTo>
                  <a:pt x="2559" y="10362"/>
                </a:moveTo>
                <a:cubicBezTo>
                  <a:pt x="2580" y="10362"/>
                  <a:pt x="2604" y="10371"/>
                  <a:pt x="2627" y="10387"/>
                </a:cubicBezTo>
                <a:cubicBezTo>
                  <a:pt x="2689" y="10428"/>
                  <a:pt x="2709" y="10489"/>
                  <a:pt x="2627" y="10570"/>
                </a:cubicBezTo>
                <a:cubicBezTo>
                  <a:pt x="2587" y="10530"/>
                  <a:pt x="2526" y="10489"/>
                  <a:pt x="2485" y="10448"/>
                </a:cubicBezTo>
                <a:cubicBezTo>
                  <a:pt x="2497" y="10386"/>
                  <a:pt x="2525" y="10362"/>
                  <a:pt x="2559" y="10362"/>
                </a:cubicBezTo>
                <a:close/>
                <a:moveTo>
                  <a:pt x="38267" y="10387"/>
                </a:moveTo>
                <a:cubicBezTo>
                  <a:pt x="38349" y="10469"/>
                  <a:pt x="38267" y="10509"/>
                  <a:pt x="38247" y="10591"/>
                </a:cubicBezTo>
                <a:cubicBezTo>
                  <a:pt x="38186" y="10469"/>
                  <a:pt x="38206" y="10428"/>
                  <a:pt x="38267" y="10387"/>
                </a:cubicBezTo>
                <a:close/>
                <a:moveTo>
                  <a:pt x="37758" y="10856"/>
                </a:moveTo>
                <a:cubicBezTo>
                  <a:pt x="37778" y="10937"/>
                  <a:pt x="37778" y="10998"/>
                  <a:pt x="37656" y="11019"/>
                </a:cubicBezTo>
                <a:cubicBezTo>
                  <a:pt x="37677" y="10957"/>
                  <a:pt x="37677" y="10917"/>
                  <a:pt x="37677" y="10856"/>
                </a:cubicBezTo>
                <a:close/>
                <a:moveTo>
                  <a:pt x="39623" y="11215"/>
                </a:moveTo>
                <a:cubicBezTo>
                  <a:pt x="39638" y="11215"/>
                  <a:pt x="39654" y="11218"/>
                  <a:pt x="39672" y="11222"/>
                </a:cubicBezTo>
                <a:cubicBezTo>
                  <a:pt x="39632" y="11304"/>
                  <a:pt x="39632" y="11304"/>
                  <a:pt x="39510" y="11324"/>
                </a:cubicBezTo>
                <a:cubicBezTo>
                  <a:pt x="39541" y="11245"/>
                  <a:pt x="39573" y="11215"/>
                  <a:pt x="39623" y="11215"/>
                </a:cubicBezTo>
                <a:close/>
                <a:moveTo>
                  <a:pt x="37982" y="11792"/>
                </a:moveTo>
                <a:cubicBezTo>
                  <a:pt x="38023" y="11813"/>
                  <a:pt x="38043" y="11833"/>
                  <a:pt x="38104" y="11874"/>
                </a:cubicBezTo>
                <a:cubicBezTo>
                  <a:pt x="38064" y="11915"/>
                  <a:pt x="38023" y="11955"/>
                  <a:pt x="37982" y="12016"/>
                </a:cubicBezTo>
                <a:cubicBezTo>
                  <a:pt x="37901" y="11915"/>
                  <a:pt x="37880" y="11854"/>
                  <a:pt x="37982" y="11792"/>
                </a:cubicBezTo>
                <a:close/>
                <a:moveTo>
                  <a:pt x="38634" y="12750"/>
                </a:moveTo>
                <a:cubicBezTo>
                  <a:pt x="38675" y="12790"/>
                  <a:pt x="38695" y="12831"/>
                  <a:pt x="38715" y="12872"/>
                </a:cubicBezTo>
                <a:cubicBezTo>
                  <a:pt x="38736" y="12892"/>
                  <a:pt x="38756" y="12933"/>
                  <a:pt x="38776" y="12974"/>
                </a:cubicBezTo>
                <a:cubicBezTo>
                  <a:pt x="38902" y="12974"/>
                  <a:pt x="39039" y="13034"/>
                  <a:pt x="39170" y="13034"/>
                </a:cubicBezTo>
                <a:cubicBezTo>
                  <a:pt x="39209" y="13034"/>
                  <a:pt x="39248" y="13028"/>
                  <a:pt x="39286" y="13014"/>
                </a:cubicBezTo>
                <a:cubicBezTo>
                  <a:pt x="39326" y="13055"/>
                  <a:pt x="39326" y="13096"/>
                  <a:pt x="39367" y="13137"/>
                </a:cubicBezTo>
                <a:cubicBezTo>
                  <a:pt x="39286" y="13157"/>
                  <a:pt x="39224" y="13157"/>
                  <a:pt x="39163" y="13157"/>
                </a:cubicBezTo>
                <a:cubicBezTo>
                  <a:pt x="39123" y="13198"/>
                  <a:pt x="39062" y="13238"/>
                  <a:pt x="39021" y="13279"/>
                </a:cubicBezTo>
                <a:cubicBezTo>
                  <a:pt x="38838" y="13279"/>
                  <a:pt x="38736" y="13157"/>
                  <a:pt x="38573" y="13075"/>
                </a:cubicBezTo>
                <a:cubicBezTo>
                  <a:pt x="38634" y="12974"/>
                  <a:pt x="38512" y="12851"/>
                  <a:pt x="38634" y="12750"/>
                </a:cubicBezTo>
                <a:close/>
                <a:moveTo>
                  <a:pt x="1915" y="14705"/>
                </a:moveTo>
                <a:cubicBezTo>
                  <a:pt x="1935" y="14827"/>
                  <a:pt x="1935" y="14908"/>
                  <a:pt x="1955" y="15010"/>
                </a:cubicBezTo>
                <a:cubicBezTo>
                  <a:pt x="1935" y="15010"/>
                  <a:pt x="1935" y="15010"/>
                  <a:pt x="1915" y="15031"/>
                </a:cubicBezTo>
                <a:cubicBezTo>
                  <a:pt x="1874" y="14949"/>
                  <a:pt x="1813" y="14888"/>
                  <a:pt x="1772" y="14807"/>
                </a:cubicBezTo>
                <a:cubicBezTo>
                  <a:pt x="1813" y="14786"/>
                  <a:pt x="1854" y="14745"/>
                  <a:pt x="1915" y="14705"/>
                </a:cubicBezTo>
                <a:close/>
                <a:moveTo>
                  <a:pt x="672" y="17760"/>
                </a:moveTo>
                <a:cubicBezTo>
                  <a:pt x="658" y="17846"/>
                  <a:pt x="623" y="17871"/>
                  <a:pt x="553" y="17871"/>
                </a:cubicBezTo>
                <a:cubicBezTo>
                  <a:pt x="524" y="17871"/>
                  <a:pt x="490" y="17867"/>
                  <a:pt x="448" y="17861"/>
                </a:cubicBezTo>
                <a:cubicBezTo>
                  <a:pt x="550" y="17800"/>
                  <a:pt x="591" y="17800"/>
                  <a:pt x="672" y="17760"/>
                </a:cubicBezTo>
                <a:close/>
                <a:moveTo>
                  <a:pt x="42544" y="19124"/>
                </a:moveTo>
                <a:cubicBezTo>
                  <a:pt x="42626" y="19165"/>
                  <a:pt x="42666" y="19185"/>
                  <a:pt x="42707" y="19226"/>
                </a:cubicBezTo>
                <a:cubicBezTo>
                  <a:pt x="42666" y="19328"/>
                  <a:pt x="42605" y="19348"/>
                  <a:pt x="42503" y="19348"/>
                </a:cubicBezTo>
                <a:cubicBezTo>
                  <a:pt x="42524" y="19287"/>
                  <a:pt x="42524" y="19226"/>
                  <a:pt x="42544" y="19124"/>
                </a:cubicBezTo>
                <a:close/>
                <a:moveTo>
                  <a:pt x="42076" y="19328"/>
                </a:moveTo>
                <a:cubicBezTo>
                  <a:pt x="42076" y="19389"/>
                  <a:pt x="42076" y="19430"/>
                  <a:pt x="42055" y="19552"/>
                </a:cubicBezTo>
                <a:cubicBezTo>
                  <a:pt x="41974" y="19470"/>
                  <a:pt x="41933" y="19430"/>
                  <a:pt x="41872" y="19368"/>
                </a:cubicBezTo>
                <a:cubicBezTo>
                  <a:pt x="41953" y="19348"/>
                  <a:pt x="41994" y="19348"/>
                  <a:pt x="42076" y="19328"/>
                </a:cubicBezTo>
                <a:close/>
                <a:moveTo>
                  <a:pt x="41546" y="20203"/>
                </a:moveTo>
                <a:lnTo>
                  <a:pt x="41546" y="20203"/>
                </a:lnTo>
                <a:cubicBezTo>
                  <a:pt x="41587" y="20326"/>
                  <a:pt x="41607" y="20387"/>
                  <a:pt x="41648" y="20448"/>
                </a:cubicBezTo>
                <a:cubicBezTo>
                  <a:pt x="41505" y="20427"/>
                  <a:pt x="41505" y="20427"/>
                  <a:pt x="41546" y="20203"/>
                </a:cubicBezTo>
                <a:close/>
                <a:moveTo>
                  <a:pt x="41607" y="21079"/>
                </a:moveTo>
                <a:cubicBezTo>
                  <a:pt x="41689" y="21079"/>
                  <a:pt x="41750" y="21099"/>
                  <a:pt x="41791" y="21201"/>
                </a:cubicBezTo>
                <a:cubicBezTo>
                  <a:pt x="41729" y="21222"/>
                  <a:pt x="41689" y="21222"/>
                  <a:pt x="41628" y="21242"/>
                </a:cubicBezTo>
                <a:cubicBezTo>
                  <a:pt x="41628" y="21181"/>
                  <a:pt x="41607" y="21140"/>
                  <a:pt x="41607" y="21079"/>
                </a:cubicBezTo>
                <a:close/>
                <a:moveTo>
                  <a:pt x="42392" y="21724"/>
                </a:moveTo>
                <a:cubicBezTo>
                  <a:pt x="42419" y="21724"/>
                  <a:pt x="42449" y="21734"/>
                  <a:pt x="42483" y="21751"/>
                </a:cubicBezTo>
                <a:cubicBezTo>
                  <a:pt x="42464" y="21790"/>
                  <a:pt x="42463" y="21828"/>
                  <a:pt x="42463" y="21867"/>
                </a:cubicBezTo>
                <a:lnTo>
                  <a:pt x="42463" y="21867"/>
                </a:lnTo>
                <a:cubicBezTo>
                  <a:pt x="42408" y="21848"/>
                  <a:pt x="42354" y="21828"/>
                  <a:pt x="42300" y="21792"/>
                </a:cubicBezTo>
                <a:cubicBezTo>
                  <a:pt x="42324" y="21744"/>
                  <a:pt x="42354" y="21724"/>
                  <a:pt x="42392" y="21724"/>
                </a:cubicBezTo>
                <a:close/>
                <a:moveTo>
                  <a:pt x="40976" y="22464"/>
                </a:moveTo>
                <a:cubicBezTo>
                  <a:pt x="40996" y="22484"/>
                  <a:pt x="41017" y="22505"/>
                  <a:pt x="41057" y="22525"/>
                </a:cubicBezTo>
                <a:cubicBezTo>
                  <a:pt x="41027" y="22566"/>
                  <a:pt x="41001" y="22586"/>
                  <a:pt x="40978" y="22586"/>
                </a:cubicBezTo>
                <a:cubicBezTo>
                  <a:pt x="40956" y="22586"/>
                  <a:pt x="40935" y="22566"/>
                  <a:pt x="40915" y="22525"/>
                </a:cubicBezTo>
                <a:cubicBezTo>
                  <a:pt x="40915" y="22505"/>
                  <a:pt x="40956" y="22484"/>
                  <a:pt x="40976" y="22464"/>
                </a:cubicBezTo>
                <a:close/>
                <a:moveTo>
                  <a:pt x="40100" y="22586"/>
                </a:moveTo>
                <a:cubicBezTo>
                  <a:pt x="40121" y="22607"/>
                  <a:pt x="40161" y="22607"/>
                  <a:pt x="40182" y="22627"/>
                </a:cubicBezTo>
                <a:cubicBezTo>
                  <a:pt x="40243" y="22688"/>
                  <a:pt x="40222" y="22769"/>
                  <a:pt x="40182" y="22831"/>
                </a:cubicBezTo>
                <a:cubicBezTo>
                  <a:pt x="40202" y="22851"/>
                  <a:pt x="40222" y="22871"/>
                  <a:pt x="40243" y="22892"/>
                </a:cubicBezTo>
                <a:cubicBezTo>
                  <a:pt x="40243" y="22912"/>
                  <a:pt x="40263" y="22953"/>
                  <a:pt x="40283" y="22993"/>
                </a:cubicBezTo>
                <a:cubicBezTo>
                  <a:pt x="40243" y="23014"/>
                  <a:pt x="40202" y="23034"/>
                  <a:pt x="40161" y="23095"/>
                </a:cubicBezTo>
                <a:cubicBezTo>
                  <a:pt x="40100" y="22953"/>
                  <a:pt x="40059" y="22851"/>
                  <a:pt x="40019" y="22749"/>
                </a:cubicBezTo>
                <a:cubicBezTo>
                  <a:pt x="40039" y="22688"/>
                  <a:pt x="40080" y="22647"/>
                  <a:pt x="40100" y="22586"/>
                </a:cubicBezTo>
                <a:close/>
                <a:moveTo>
                  <a:pt x="41892" y="23055"/>
                </a:moveTo>
                <a:cubicBezTo>
                  <a:pt x="41953" y="23258"/>
                  <a:pt x="41953" y="23258"/>
                  <a:pt x="41831" y="23360"/>
                </a:cubicBezTo>
                <a:cubicBezTo>
                  <a:pt x="41811" y="23279"/>
                  <a:pt x="41770" y="23218"/>
                  <a:pt x="41750" y="23116"/>
                </a:cubicBezTo>
                <a:cubicBezTo>
                  <a:pt x="41791" y="23095"/>
                  <a:pt x="41852" y="23075"/>
                  <a:pt x="41892" y="23055"/>
                </a:cubicBezTo>
                <a:close/>
                <a:moveTo>
                  <a:pt x="41488" y="23412"/>
                </a:moveTo>
                <a:cubicBezTo>
                  <a:pt x="41535" y="23412"/>
                  <a:pt x="41566" y="23448"/>
                  <a:pt x="41607" y="23503"/>
                </a:cubicBezTo>
                <a:lnTo>
                  <a:pt x="41485" y="23503"/>
                </a:lnTo>
                <a:cubicBezTo>
                  <a:pt x="41465" y="23503"/>
                  <a:pt x="41444" y="23482"/>
                  <a:pt x="41404" y="23442"/>
                </a:cubicBezTo>
                <a:cubicBezTo>
                  <a:pt x="41438" y="23421"/>
                  <a:pt x="41465" y="23412"/>
                  <a:pt x="41488" y="23412"/>
                </a:cubicBezTo>
                <a:close/>
                <a:moveTo>
                  <a:pt x="41791" y="23625"/>
                </a:moveTo>
                <a:cubicBezTo>
                  <a:pt x="41811" y="23686"/>
                  <a:pt x="41831" y="23727"/>
                  <a:pt x="41831" y="23767"/>
                </a:cubicBezTo>
                <a:cubicBezTo>
                  <a:pt x="41811" y="23788"/>
                  <a:pt x="41791" y="23808"/>
                  <a:pt x="41750" y="23828"/>
                </a:cubicBezTo>
                <a:cubicBezTo>
                  <a:pt x="41709" y="23808"/>
                  <a:pt x="41648" y="23808"/>
                  <a:pt x="41587" y="23788"/>
                </a:cubicBezTo>
                <a:cubicBezTo>
                  <a:pt x="41566" y="23808"/>
                  <a:pt x="41546" y="23828"/>
                  <a:pt x="41526" y="23849"/>
                </a:cubicBezTo>
                <a:cubicBezTo>
                  <a:pt x="41566" y="23869"/>
                  <a:pt x="41587" y="23890"/>
                  <a:pt x="41607" y="23910"/>
                </a:cubicBezTo>
                <a:cubicBezTo>
                  <a:pt x="41607" y="23930"/>
                  <a:pt x="41607" y="23951"/>
                  <a:pt x="41587" y="23951"/>
                </a:cubicBezTo>
                <a:cubicBezTo>
                  <a:pt x="41564" y="23966"/>
                  <a:pt x="41537" y="23973"/>
                  <a:pt x="41510" y="23973"/>
                </a:cubicBezTo>
                <a:cubicBezTo>
                  <a:pt x="41467" y="23973"/>
                  <a:pt x="41421" y="23955"/>
                  <a:pt x="41383" y="23930"/>
                </a:cubicBezTo>
                <a:cubicBezTo>
                  <a:pt x="41383" y="23849"/>
                  <a:pt x="41363" y="23747"/>
                  <a:pt x="41363" y="23645"/>
                </a:cubicBezTo>
                <a:lnTo>
                  <a:pt x="41566" y="23645"/>
                </a:lnTo>
                <a:cubicBezTo>
                  <a:pt x="41628" y="23645"/>
                  <a:pt x="41709" y="23645"/>
                  <a:pt x="41791" y="23625"/>
                </a:cubicBezTo>
                <a:close/>
                <a:moveTo>
                  <a:pt x="41017" y="23645"/>
                </a:moveTo>
                <a:cubicBezTo>
                  <a:pt x="41118" y="23706"/>
                  <a:pt x="41180" y="23767"/>
                  <a:pt x="41261" y="23849"/>
                </a:cubicBezTo>
                <a:cubicBezTo>
                  <a:pt x="41180" y="23991"/>
                  <a:pt x="40996" y="23849"/>
                  <a:pt x="40915" y="24032"/>
                </a:cubicBezTo>
                <a:cubicBezTo>
                  <a:pt x="40874" y="23951"/>
                  <a:pt x="40854" y="23910"/>
                  <a:pt x="40833" y="23849"/>
                </a:cubicBezTo>
                <a:cubicBezTo>
                  <a:pt x="40793" y="23869"/>
                  <a:pt x="40772" y="23890"/>
                  <a:pt x="40732" y="23910"/>
                </a:cubicBezTo>
                <a:cubicBezTo>
                  <a:pt x="40650" y="23890"/>
                  <a:pt x="40569" y="23849"/>
                  <a:pt x="40487" y="23808"/>
                </a:cubicBezTo>
                <a:cubicBezTo>
                  <a:pt x="40487" y="23788"/>
                  <a:pt x="40487" y="23767"/>
                  <a:pt x="40487" y="23727"/>
                </a:cubicBezTo>
                <a:cubicBezTo>
                  <a:pt x="40670" y="23706"/>
                  <a:pt x="40833" y="23666"/>
                  <a:pt x="41017" y="23645"/>
                </a:cubicBezTo>
                <a:close/>
                <a:moveTo>
                  <a:pt x="2363" y="24093"/>
                </a:moveTo>
                <a:lnTo>
                  <a:pt x="2363" y="24093"/>
                </a:lnTo>
                <a:cubicBezTo>
                  <a:pt x="2485" y="24175"/>
                  <a:pt x="2485" y="24175"/>
                  <a:pt x="2424" y="24277"/>
                </a:cubicBezTo>
                <a:cubicBezTo>
                  <a:pt x="2403" y="24215"/>
                  <a:pt x="2383" y="24175"/>
                  <a:pt x="2363" y="24093"/>
                </a:cubicBezTo>
                <a:close/>
                <a:moveTo>
                  <a:pt x="39774" y="24378"/>
                </a:moveTo>
                <a:cubicBezTo>
                  <a:pt x="39774" y="24419"/>
                  <a:pt x="39774" y="24439"/>
                  <a:pt x="39774" y="24480"/>
                </a:cubicBezTo>
                <a:cubicBezTo>
                  <a:pt x="39738" y="24489"/>
                  <a:pt x="39706" y="24498"/>
                  <a:pt x="39675" y="24498"/>
                </a:cubicBezTo>
                <a:cubicBezTo>
                  <a:pt x="39638" y="24498"/>
                  <a:pt x="39604" y="24484"/>
                  <a:pt x="39571" y="24439"/>
                </a:cubicBezTo>
                <a:cubicBezTo>
                  <a:pt x="39632" y="24419"/>
                  <a:pt x="39693" y="24399"/>
                  <a:pt x="39774" y="24378"/>
                </a:cubicBezTo>
                <a:close/>
                <a:moveTo>
                  <a:pt x="38878" y="25519"/>
                </a:moveTo>
                <a:cubicBezTo>
                  <a:pt x="38909" y="25610"/>
                  <a:pt x="38871" y="25622"/>
                  <a:pt x="38824" y="25622"/>
                </a:cubicBezTo>
                <a:cubicBezTo>
                  <a:pt x="38808" y="25622"/>
                  <a:pt x="38792" y="25621"/>
                  <a:pt x="38776" y="25621"/>
                </a:cubicBezTo>
                <a:cubicBezTo>
                  <a:pt x="38756" y="25580"/>
                  <a:pt x="38756" y="25560"/>
                  <a:pt x="38756" y="25519"/>
                </a:cubicBezTo>
                <a:close/>
                <a:moveTo>
                  <a:pt x="38247" y="25458"/>
                </a:moveTo>
                <a:cubicBezTo>
                  <a:pt x="38288" y="25580"/>
                  <a:pt x="38308" y="25641"/>
                  <a:pt x="38328" y="25682"/>
                </a:cubicBezTo>
                <a:cubicBezTo>
                  <a:pt x="38310" y="25694"/>
                  <a:pt x="38296" y="25699"/>
                  <a:pt x="38284" y="25699"/>
                </a:cubicBezTo>
                <a:cubicBezTo>
                  <a:pt x="38255" y="25699"/>
                  <a:pt x="38241" y="25670"/>
                  <a:pt x="38227" y="25641"/>
                </a:cubicBezTo>
                <a:cubicBezTo>
                  <a:pt x="38227" y="25600"/>
                  <a:pt x="38247" y="25560"/>
                  <a:pt x="38247" y="25458"/>
                </a:cubicBezTo>
                <a:close/>
                <a:moveTo>
                  <a:pt x="39245" y="26237"/>
                </a:moveTo>
                <a:cubicBezTo>
                  <a:pt x="39296" y="26237"/>
                  <a:pt x="39347" y="26262"/>
                  <a:pt x="39408" y="26293"/>
                </a:cubicBezTo>
                <a:cubicBezTo>
                  <a:pt x="39357" y="26344"/>
                  <a:pt x="39306" y="26359"/>
                  <a:pt x="39252" y="26359"/>
                </a:cubicBezTo>
                <a:cubicBezTo>
                  <a:pt x="39199" y="26359"/>
                  <a:pt x="39143" y="26344"/>
                  <a:pt x="39082" y="26333"/>
                </a:cubicBezTo>
                <a:cubicBezTo>
                  <a:pt x="39143" y="26262"/>
                  <a:pt x="39194" y="26237"/>
                  <a:pt x="39245" y="26237"/>
                </a:cubicBezTo>
                <a:close/>
                <a:moveTo>
                  <a:pt x="37554" y="27270"/>
                </a:moveTo>
                <a:cubicBezTo>
                  <a:pt x="37636" y="27291"/>
                  <a:pt x="37677" y="27331"/>
                  <a:pt x="37656" y="27413"/>
                </a:cubicBezTo>
                <a:cubicBezTo>
                  <a:pt x="37616" y="27413"/>
                  <a:pt x="37575" y="27413"/>
                  <a:pt x="37514" y="27392"/>
                </a:cubicBezTo>
                <a:cubicBezTo>
                  <a:pt x="37534" y="27352"/>
                  <a:pt x="37534" y="27311"/>
                  <a:pt x="37554" y="27270"/>
                </a:cubicBezTo>
                <a:close/>
                <a:moveTo>
                  <a:pt x="2057" y="27291"/>
                </a:moveTo>
                <a:cubicBezTo>
                  <a:pt x="2159" y="27372"/>
                  <a:pt x="2159" y="27454"/>
                  <a:pt x="2159" y="27555"/>
                </a:cubicBezTo>
                <a:cubicBezTo>
                  <a:pt x="2118" y="27576"/>
                  <a:pt x="2098" y="27596"/>
                  <a:pt x="2037" y="27637"/>
                </a:cubicBezTo>
                <a:cubicBezTo>
                  <a:pt x="1996" y="27494"/>
                  <a:pt x="1976" y="27392"/>
                  <a:pt x="2057" y="27291"/>
                </a:cubicBezTo>
                <a:close/>
                <a:moveTo>
                  <a:pt x="3320" y="27515"/>
                </a:moveTo>
                <a:cubicBezTo>
                  <a:pt x="3340" y="27535"/>
                  <a:pt x="3361" y="27555"/>
                  <a:pt x="3401" y="27616"/>
                </a:cubicBezTo>
                <a:cubicBezTo>
                  <a:pt x="3279" y="27657"/>
                  <a:pt x="3198" y="27698"/>
                  <a:pt x="3137" y="27718"/>
                </a:cubicBezTo>
                <a:cubicBezTo>
                  <a:pt x="3075" y="27678"/>
                  <a:pt x="3096" y="27637"/>
                  <a:pt x="3137" y="27616"/>
                </a:cubicBezTo>
                <a:cubicBezTo>
                  <a:pt x="3177" y="27576"/>
                  <a:pt x="3259" y="27555"/>
                  <a:pt x="3320" y="27515"/>
                </a:cubicBezTo>
                <a:close/>
                <a:moveTo>
                  <a:pt x="37249" y="27576"/>
                </a:moveTo>
                <a:lnTo>
                  <a:pt x="37249" y="27576"/>
                </a:lnTo>
                <a:cubicBezTo>
                  <a:pt x="37330" y="27616"/>
                  <a:pt x="37371" y="27616"/>
                  <a:pt x="37432" y="27657"/>
                </a:cubicBezTo>
                <a:cubicBezTo>
                  <a:pt x="37371" y="27698"/>
                  <a:pt x="37330" y="27718"/>
                  <a:pt x="37269" y="27739"/>
                </a:cubicBezTo>
                <a:cubicBezTo>
                  <a:pt x="37269" y="27678"/>
                  <a:pt x="37249" y="27637"/>
                  <a:pt x="37249" y="27576"/>
                </a:cubicBezTo>
                <a:close/>
                <a:moveTo>
                  <a:pt x="2444" y="27678"/>
                </a:moveTo>
                <a:lnTo>
                  <a:pt x="2444" y="27678"/>
                </a:lnTo>
                <a:cubicBezTo>
                  <a:pt x="2485" y="27698"/>
                  <a:pt x="2546" y="27718"/>
                  <a:pt x="2627" y="27718"/>
                </a:cubicBezTo>
                <a:cubicBezTo>
                  <a:pt x="2573" y="27755"/>
                  <a:pt x="2542" y="27775"/>
                  <a:pt x="2520" y="27775"/>
                </a:cubicBezTo>
                <a:cubicBezTo>
                  <a:pt x="2493" y="27775"/>
                  <a:pt x="2478" y="27745"/>
                  <a:pt x="2444" y="27678"/>
                </a:cubicBezTo>
                <a:close/>
                <a:moveTo>
                  <a:pt x="2728" y="27644"/>
                </a:moveTo>
                <a:cubicBezTo>
                  <a:pt x="2754" y="27644"/>
                  <a:pt x="2782" y="27659"/>
                  <a:pt x="2811" y="27678"/>
                </a:cubicBezTo>
                <a:cubicBezTo>
                  <a:pt x="2811" y="27718"/>
                  <a:pt x="2790" y="27759"/>
                  <a:pt x="2770" y="27840"/>
                </a:cubicBezTo>
                <a:cubicBezTo>
                  <a:pt x="2709" y="27779"/>
                  <a:pt x="2668" y="27739"/>
                  <a:pt x="2648" y="27718"/>
                </a:cubicBezTo>
                <a:cubicBezTo>
                  <a:pt x="2670" y="27664"/>
                  <a:pt x="2697" y="27644"/>
                  <a:pt x="2728" y="27644"/>
                </a:cubicBezTo>
                <a:close/>
                <a:moveTo>
                  <a:pt x="3783" y="27999"/>
                </a:moveTo>
                <a:cubicBezTo>
                  <a:pt x="3801" y="27999"/>
                  <a:pt x="3820" y="28009"/>
                  <a:pt x="3849" y="28024"/>
                </a:cubicBezTo>
                <a:cubicBezTo>
                  <a:pt x="3809" y="28044"/>
                  <a:pt x="3788" y="28065"/>
                  <a:pt x="3768" y="28085"/>
                </a:cubicBezTo>
                <a:cubicBezTo>
                  <a:pt x="3727" y="28085"/>
                  <a:pt x="3707" y="28085"/>
                  <a:pt x="3646" y="28105"/>
                </a:cubicBezTo>
                <a:cubicBezTo>
                  <a:pt x="3723" y="28028"/>
                  <a:pt x="3752" y="27999"/>
                  <a:pt x="3783" y="27999"/>
                </a:cubicBezTo>
                <a:close/>
                <a:moveTo>
                  <a:pt x="4562" y="28126"/>
                </a:moveTo>
                <a:cubicBezTo>
                  <a:pt x="4623" y="28207"/>
                  <a:pt x="4623" y="28289"/>
                  <a:pt x="4583" y="28370"/>
                </a:cubicBezTo>
                <a:cubicBezTo>
                  <a:pt x="4501" y="28370"/>
                  <a:pt x="4399" y="28390"/>
                  <a:pt x="4297" y="28411"/>
                </a:cubicBezTo>
                <a:cubicBezTo>
                  <a:pt x="4297" y="28370"/>
                  <a:pt x="4297" y="28350"/>
                  <a:pt x="4297" y="28309"/>
                </a:cubicBezTo>
                <a:cubicBezTo>
                  <a:pt x="4379" y="28309"/>
                  <a:pt x="4440" y="28309"/>
                  <a:pt x="4501" y="28289"/>
                </a:cubicBezTo>
                <a:cubicBezTo>
                  <a:pt x="4521" y="28248"/>
                  <a:pt x="4521" y="28207"/>
                  <a:pt x="4562" y="28126"/>
                </a:cubicBezTo>
                <a:close/>
                <a:moveTo>
                  <a:pt x="37697" y="28207"/>
                </a:moveTo>
                <a:cubicBezTo>
                  <a:pt x="37697" y="28207"/>
                  <a:pt x="37717" y="28227"/>
                  <a:pt x="37738" y="28248"/>
                </a:cubicBezTo>
                <a:cubicBezTo>
                  <a:pt x="37697" y="28309"/>
                  <a:pt x="37677" y="28370"/>
                  <a:pt x="37636" y="28451"/>
                </a:cubicBezTo>
                <a:cubicBezTo>
                  <a:pt x="37575" y="28411"/>
                  <a:pt x="37534" y="28370"/>
                  <a:pt x="37473" y="28350"/>
                </a:cubicBezTo>
                <a:cubicBezTo>
                  <a:pt x="37473" y="28329"/>
                  <a:pt x="37473" y="28309"/>
                  <a:pt x="37473" y="28309"/>
                </a:cubicBezTo>
                <a:cubicBezTo>
                  <a:pt x="37554" y="28289"/>
                  <a:pt x="37636" y="28268"/>
                  <a:pt x="37697" y="28207"/>
                </a:cubicBezTo>
                <a:close/>
                <a:moveTo>
                  <a:pt x="38365" y="28385"/>
                </a:moveTo>
                <a:cubicBezTo>
                  <a:pt x="38405" y="28385"/>
                  <a:pt x="38434" y="28415"/>
                  <a:pt x="38471" y="28451"/>
                </a:cubicBezTo>
                <a:cubicBezTo>
                  <a:pt x="38437" y="28460"/>
                  <a:pt x="38417" y="28465"/>
                  <a:pt x="38397" y="28465"/>
                </a:cubicBezTo>
                <a:cubicBezTo>
                  <a:pt x="38368" y="28465"/>
                  <a:pt x="38339" y="28455"/>
                  <a:pt x="38267" y="28431"/>
                </a:cubicBezTo>
                <a:cubicBezTo>
                  <a:pt x="38308" y="28398"/>
                  <a:pt x="38339" y="28385"/>
                  <a:pt x="38365" y="28385"/>
                </a:cubicBezTo>
                <a:close/>
                <a:moveTo>
                  <a:pt x="8405" y="28646"/>
                </a:moveTo>
                <a:cubicBezTo>
                  <a:pt x="8409" y="28646"/>
                  <a:pt x="8411" y="28648"/>
                  <a:pt x="8411" y="28655"/>
                </a:cubicBezTo>
                <a:cubicBezTo>
                  <a:pt x="8472" y="28696"/>
                  <a:pt x="8513" y="28757"/>
                  <a:pt x="8554" y="28818"/>
                </a:cubicBezTo>
                <a:cubicBezTo>
                  <a:pt x="8513" y="28859"/>
                  <a:pt x="8472" y="28859"/>
                  <a:pt x="8411" y="28899"/>
                </a:cubicBezTo>
                <a:cubicBezTo>
                  <a:pt x="8391" y="28798"/>
                  <a:pt x="8391" y="28716"/>
                  <a:pt x="8371" y="28655"/>
                </a:cubicBezTo>
                <a:cubicBezTo>
                  <a:pt x="8384" y="28655"/>
                  <a:pt x="8398" y="28646"/>
                  <a:pt x="8405" y="28646"/>
                </a:cubicBezTo>
                <a:close/>
                <a:moveTo>
                  <a:pt x="38267" y="28675"/>
                </a:moveTo>
                <a:cubicBezTo>
                  <a:pt x="38410" y="28675"/>
                  <a:pt x="38552" y="28675"/>
                  <a:pt x="38715" y="28696"/>
                </a:cubicBezTo>
                <a:lnTo>
                  <a:pt x="38817" y="28777"/>
                </a:lnTo>
                <a:lnTo>
                  <a:pt x="38685" y="28947"/>
                </a:lnTo>
                <a:lnTo>
                  <a:pt x="38685" y="28947"/>
                </a:lnTo>
                <a:cubicBezTo>
                  <a:pt x="38625" y="28871"/>
                  <a:pt x="38553" y="28840"/>
                  <a:pt x="38479" y="28840"/>
                </a:cubicBezTo>
                <a:cubicBezTo>
                  <a:pt x="38428" y="28840"/>
                  <a:pt x="38377" y="28855"/>
                  <a:pt x="38328" y="28879"/>
                </a:cubicBezTo>
                <a:cubicBezTo>
                  <a:pt x="38247" y="28838"/>
                  <a:pt x="38206" y="28777"/>
                  <a:pt x="38227" y="28696"/>
                </a:cubicBezTo>
                <a:cubicBezTo>
                  <a:pt x="38247" y="28675"/>
                  <a:pt x="38267" y="28675"/>
                  <a:pt x="38267" y="28675"/>
                </a:cubicBezTo>
                <a:close/>
                <a:moveTo>
                  <a:pt x="4481" y="28794"/>
                </a:moveTo>
                <a:cubicBezTo>
                  <a:pt x="4564" y="28794"/>
                  <a:pt x="4634" y="28844"/>
                  <a:pt x="4705" y="28879"/>
                </a:cubicBezTo>
                <a:cubicBezTo>
                  <a:pt x="4660" y="28933"/>
                  <a:pt x="4615" y="28951"/>
                  <a:pt x="4570" y="28951"/>
                </a:cubicBezTo>
                <a:cubicBezTo>
                  <a:pt x="4513" y="28951"/>
                  <a:pt x="4456" y="28922"/>
                  <a:pt x="4399" y="28899"/>
                </a:cubicBezTo>
                <a:cubicBezTo>
                  <a:pt x="4399" y="28859"/>
                  <a:pt x="4420" y="28818"/>
                  <a:pt x="4440" y="28798"/>
                </a:cubicBezTo>
                <a:cubicBezTo>
                  <a:pt x="4454" y="28795"/>
                  <a:pt x="4467" y="28794"/>
                  <a:pt x="4481" y="28794"/>
                </a:cubicBezTo>
                <a:close/>
                <a:moveTo>
                  <a:pt x="37758" y="28574"/>
                </a:moveTo>
                <a:cubicBezTo>
                  <a:pt x="37799" y="28655"/>
                  <a:pt x="37840" y="28757"/>
                  <a:pt x="37880" y="28859"/>
                </a:cubicBezTo>
                <a:cubicBezTo>
                  <a:pt x="37941" y="28838"/>
                  <a:pt x="37982" y="28838"/>
                  <a:pt x="38043" y="28818"/>
                </a:cubicBezTo>
                <a:cubicBezTo>
                  <a:pt x="38084" y="28859"/>
                  <a:pt x="38125" y="28899"/>
                  <a:pt x="38165" y="28920"/>
                </a:cubicBezTo>
                <a:cubicBezTo>
                  <a:pt x="38267" y="28940"/>
                  <a:pt x="38349" y="28961"/>
                  <a:pt x="38471" y="29001"/>
                </a:cubicBezTo>
                <a:cubicBezTo>
                  <a:pt x="38527" y="28983"/>
                  <a:pt x="38600" y="28981"/>
                  <a:pt x="38675" y="28965"/>
                </a:cubicBezTo>
                <a:lnTo>
                  <a:pt x="38675" y="28965"/>
                </a:lnTo>
                <a:cubicBezTo>
                  <a:pt x="38675" y="28987"/>
                  <a:pt x="38675" y="29023"/>
                  <a:pt x="38675" y="29042"/>
                </a:cubicBezTo>
                <a:cubicBezTo>
                  <a:pt x="38573" y="29062"/>
                  <a:pt x="38471" y="29083"/>
                  <a:pt x="38369" y="29103"/>
                </a:cubicBezTo>
                <a:cubicBezTo>
                  <a:pt x="38288" y="29103"/>
                  <a:pt x="38186" y="29103"/>
                  <a:pt x="38145" y="29001"/>
                </a:cubicBezTo>
                <a:cubicBezTo>
                  <a:pt x="38084" y="29038"/>
                  <a:pt x="38023" y="29045"/>
                  <a:pt x="37962" y="29045"/>
                </a:cubicBezTo>
                <a:cubicBezTo>
                  <a:pt x="37921" y="29045"/>
                  <a:pt x="37880" y="29042"/>
                  <a:pt x="37840" y="29042"/>
                </a:cubicBezTo>
                <a:cubicBezTo>
                  <a:pt x="37758" y="29022"/>
                  <a:pt x="37656" y="29001"/>
                  <a:pt x="37554" y="28961"/>
                </a:cubicBezTo>
                <a:cubicBezTo>
                  <a:pt x="37514" y="29001"/>
                  <a:pt x="37473" y="29022"/>
                  <a:pt x="37412" y="29062"/>
                </a:cubicBezTo>
                <a:cubicBezTo>
                  <a:pt x="37351" y="29001"/>
                  <a:pt x="37310" y="28961"/>
                  <a:pt x="37249" y="28899"/>
                </a:cubicBezTo>
                <a:cubicBezTo>
                  <a:pt x="37351" y="28838"/>
                  <a:pt x="37432" y="28798"/>
                  <a:pt x="37514" y="28737"/>
                </a:cubicBezTo>
                <a:cubicBezTo>
                  <a:pt x="37554" y="28757"/>
                  <a:pt x="37595" y="28777"/>
                  <a:pt x="37636" y="28777"/>
                </a:cubicBezTo>
                <a:cubicBezTo>
                  <a:pt x="37636" y="28777"/>
                  <a:pt x="37656" y="28757"/>
                  <a:pt x="37656" y="28757"/>
                </a:cubicBezTo>
                <a:cubicBezTo>
                  <a:pt x="37656" y="28635"/>
                  <a:pt x="37656" y="28635"/>
                  <a:pt x="37758" y="28574"/>
                </a:cubicBezTo>
                <a:close/>
                <a:moveTo>
                  <a:pt x="37636" y="29042"/>
                </a:moveTo>
                <a:cubicBezTo>
                  <a:pt x="37675" y="29121"/>
                  <a:pt x="37677" y="29181"/>
                  <a:pt x="37621" y="29222"/>
                </a:cubicBezTo>
                <a:lnTo>
                  <a:pt x="37621" y="29222"/>
                </a:lnTo>
                <a:cubicBezTo>
                  <a:pt x="37590" y="29169"/>
                  <a:pt x="37569" y="29115"/>
                  <a:pt x="37534" y="29062"/>
                </a:cubicBezTo>
                <a:cubicBezTo>
                  <a:pt x="37575" y="29062"/>
                  <a:pt x="37595" y="29042"/>
                  <a:pt x="37636" y="29042"/>
                </a:cubicBezTo>
                <a:close/>
                <a:moveTo>
                  <a:pt x="5397" y="29307"/>
                </a:moveTo>
                <a:cubicBezTo>
                  <a:pt x="5499" y="29327"/>
                  <a:pt x="5519" y="29388"/>
                  <a:pt x="5499" y="29510"/>
                </a:cubicBezTo>
                <a:cubicBezTo>
                  <a:pt x="5458" y="29490"/>
                  <a:pt x="5418" y="29470"/>
                  <a:pt x="5356" y="29449"/>
                </a:cubicBezTo>
                <a:cubicBezTo>
                  <a:pt x="5377" y="29388"/>
                  <a:pt x="5397" y="29348"/>
                  <a:pt x="5397" y="29307"/>
                </a:cubicBezTo>
                <a:close/>
                <a:moveTo>
                  <a:pt x="6639" y="29490"/>
                </a:moveTo>
                <a:cubicBezTo>
                  <a:pt x="6660" y="29531"/>
                  <a:pt x="6701" y="29551"/>
                  <a:pt x="6721" y="29592"/>
                </a:cubicBezTo>
                <a:cubicBezTo>
                  <a:pt x="6698" y="29596"/>
                  <a:pt x="6679" y="29599"/>
                  <a:pt x="6664" y="29599"/>
                </a:cubicBezTo>
                <a:cubicBezTo>
                  <a:pt x="6613" y="29599"/>
                  <a:pt x="6608" y="29569"/>
                  <a:pt x="6639" y="29490"/>
                </a:cubicBezTo>
                <a:close/>
                <a:moveTo>
                  <a:pt x="36190" y="31140"/>
                </a:moveTo>
                <a:cubicBezTo>
                  <a:pt x="36210" y="31242"/>
                  <a:pt x="36129" y="31242"/>
                  <a:pt x="36068" y="31262"/>
                </a:cubicBezTo>
                <a:cubicBezTo>
                  <a:pt x="36047" y="31221"/>
                  <a:pt x="36027" y="31201"/>
                  <a:pt x="36007" y="31160"/>
                </a:cubicBezTo>
                <a:cubicBezTo>
                  <a:pt x="36068" y="31160"/>
                  <a:pt x="36129" y="31140"/>
                  <a:pt x="36190" y="31140"/>
                </a:cubicBezTo>
                <a:close/>
                <a:moveTo>
                  <a:pt x="12342" y="31038"/>
                </a:moveTo>
                <a:cubicBezTo>
                  <a:pt x="12444" y="31079"/>
                  <a:pt x="12444" y="31180"/>
                  <a:pt x="12484" y="31242"/>
                </a:cubicBezTo>
                <a:cubicBezTo>
                  <a:pt x="12464" y="31364"/>
                  <a:pt x="12362" y="31404"/>
                  <a:pt x="12260" y="31466"/>
                </a:cubicBezTo>
                <a:cubicBezTo>
                  <a:pt x="12077" y="31303"/>
                  <a:pt x="12077" y="31303"/>
                  <a:pt x="12159" y="31180"/>
                </a:cubicBezTo>
                <a:lnTo>
                  <a:pt x="12159" y="31180"/>
                </a:lnTo>
                <a:cubicBezTo>
                  <a:pt x="12199" y="31201"/>
                  <a:pt x="12260" y="31221"/>
                  <a:pt x="12342" y="31282"/>
                </a:cubicBezTo>
                <a:cubicBezTo>
                  <a:pt x="12321" y="31180"/>
                  <a:pt x="12301" y="31140"/>
                  <a:pt x="12301" y="31099"/>
                </a:cubicBezTo>
                <a:cubicBezTo>
                  <a:pt x="12301" y="31079"/>
                  <a:pt x="12321" y="31058"/>
                  <a:pt x="12342" y="31038"/>
                </a:cubicBezTo>
                <a:close/>
                <a:moveTo>
                  <a:pt x="12036" y="31425"/>
                </a:moveTo>
                <a:cubicBezTo>
                  <a:pt x="12077" y="31486"/>
                  <a:pt x="12097" y="31527"/>
                  <a:pt x="12118" y="31567"/>
                </a:cubicBezTo>
                <a:cubicBezTo>
                  <a:pt x="12077" y="31588"/>
                  <a:pt x="12057" y="31608"/>
                  <a:pt x="12036" y="31608"/>
                </a:cubicBezTo>
                <a:cubicBezTo>
                  <a:pt x="12016" y="31628"/>
                  <a:pt x="11975" y="31628"/>
                  <a:pt x="11955" y="31649"/>
                </a:cubicBezTo>
                <a:cubicBezTo>
                  <a:pt x="11914" y="31669"/>
                  <a:pt x="11914" y="31690"/>
                  <a:pt x="11873" y="31690"/>
                </a:cubicBezTo>
                <a:cubicBezTo>
                  <a:pt x="11853" y="31690"/>
                  <a:pt x="11833" y="31669"/>
                  <a:pt x="11772" y="31649"/>
                </a:cubicBezTo>
                <a:cubicBezTo>
                  <a:pt x="11853" y="31588"/>
                  <a:pt x="11894" y="31567"/>
                  <a:pt x="11935" y="31527"/>
                </a:cubicBezTo>
                <a:cubicBezTo>
                  <a:pt x="11975" y="31506"/>
                  <a:pt x="11996" y="31466"/>
                  <a:pt x="12036" y="31425"/>
                </a:cubicBezTo>
                <a:close/>
                <a:moveTo>
                  <a:pt x="12464" y="31669"/>
                </a:moveTo>
                <a:cubicBezTo>
                  <a:pt x="12505" y="31710"/>
                  <a:pt x="12545" y="31771"/>
                  <a:pt x="12586" y="31852"/>
                </a:cubicBezTo>
                <a:cubicBezTo>
                  <a:pt x="12563" y="31862"/>
                  <a:pt x="12543" y="31866"/>
                  <a:pt x="12527" y="31866"/>
                </a:cubicBezTo>
                <a:cubicBezTo>
                  <a:pt x="12474" y="31866"/>
                  <a:pt x="12455" y="31823"/>
                  <a:pt x="12423" y="31791"/>
                </a:cubicBezTo>
                <a:cubicBezTo>
                  <a:pt x="12403" y="31771"/>
                  <a:pt x="12403" y="31710"/>
                  <a:pt x="12403" y="31669"/>
                </a:cubicBezTo>
                <a:close/>
                <a:moveTo>
                  <a:pt x="12912" y="31934"/>
                </a:moveTo>
                <a:cubicBezTo>
                  <a:pt x="12912" y="31975"/>
                  <a:pt x="12912" y="31995"/>
                  <a:pt x="12912" y="32036"/>
                </a:cubicBezTo>
                <a:cubicBezTo>
                  <a:pt x="12831" y="32036"/>
                  <a:pt x="12749" y="32036"/>
                  <a:pt x="12668" y="32056"/>
                </a:cubicBezTo>
                <a:cubicBezTo>
                  <a:pt x="12749" y="31934"/>
                  <a:pt x="12749" y="31934"/>
                  <a:pt x="12912" y="31934"/>
                </a:cubicBezTo>
                <a:close/>
                <a:moveTo>
                  <a:pt x="12995" y="32206"/>
                </a:moveTo>
                <a:cubicBezTo>
                  <a:pt x="13031" y="32206"/>
                  <a:pt x="13072" y="32210"/>
                  <a:pt x="13116" y="32219"/>
                </a:cubicBezTo>
                <a:cubicBezTo>
                  <a:pt x="13055" y="32280"/>
                  <a:pt x="13014" y="32341"/>
                  <a:pt x="12953" y="32423"/>
                </a:cubicBezTo>
                <a:cubicBezTo>
                  <a:pt x="12871" y="32382"/>
                  <a:pt x="12831" y="32362"/>
                  <a:pt x="12790" y="32341"/>
                </a:cubicBezTo>
                <a:cubicBezTo>
                  <a:pt x="12774" y="32261"/>
                  <a:pt x="12859" y="32206"/>
                  <a:pt x="12995" y="32206"/>
                </a:cubicBezTo>
                <a:close/>
                <a:moveTo>
                  <a:pt x="12566" y="32239"/>
                </a:moveTo>
                <a:cubicBezTo>
                  <a:pt x="12627" y="32280"/>
                  <a:pt x="12668" y="32321"/>
                  <a:pt x="12708" y="32362"/>
                </a:cubicBezTo>
                <a:cubicBezTo>
                  <a:pt x="12688" y="32382"/>
                  <a:pt x="12688" y="32423"/>
                  <a:pt x="12668" y="32423"/>
                </a:cubicBezTo>
                <a:cubicBezTo>
                  <a:pt x="12634" y="32440"/>
                  <a:pt x="12604" y="32449"/>
                  <a:pt x="12575" y="32449"/>
                </a:cubicBezTo>
                <a:cubicBezTo>
                  <a:pt x="12536" y="32449"/>
                  <a:pt x="12500" y="32430"/>
                  <a:pt x="12464" y="32382"/>
                </a:cubicBezTo>
                <a:cubicBezTo>
                  <a:pt x="12484" y="32341"/>
                  <a:pt x="12525" y="32301"/>
                  <a:pt x="12566" y="32239"/>
                </a:cubicBezTo>
                <a:close/>
                <a:moveTo>
                  <a:pt x="13319" y="32382"/>
                </a:moveTo>
                <a:lnTo>
                  <a:pt x="13319" y="32382"/>
                </a:lnTo>
                <a:cubicBezTo>
                  <a:pt x="13340" y="32443"/>
                  <a:pt x="13360" y="32504"/>
                  <a:pt x="13299" y="32565"/>
                </a:cubicBezTo>
                <a:cubicBezTo>
                  <a:pt x="13258" y="32545"/>
                  <a:pt x="13218" y="32525"/>
                  <a:pt x="13156" y="32463"/>
                </a:cubicBezTo>
                <a:cubicBezTo>
                  <a:pt x="13218" y="32443"/>
                  <a:pt x="13258" y="32402"/>
                  <a:pt x="13319" y="32382"/>
                </a:cubicBezTo>
                <a:close/>
                <a:moveTo>
                  <a:pt x="13543" y="32239"/>
                </a:moveTo>
                <a:cubicBezTo>
                  <a:pt x="13604" y="32280"/>
                  <a:pt x="13645" y="32321"/>
                  <a:pt x="13686" y="32341"/>
                </a:cubicBezTo>
                <a:cubicBezTo>
                  <a:pt x="13706" y="32484"/>
                  <a:pt x="13625" y="32504"/>
                  <a:pt x="13482" y="32586"/>
                </a:cubicBezTo>
                <a:cubicBezTo>
                  <a:pt x="13523" y="32484"/>
                  <a:pt x="13523" y="32443"/>
                  <a:pt x="13523" y="32382"/>
                </a:cubicBezTo>
                <a:cubicBezTo>
                  <a:pt x="13503" y="32382"/>
                  <a:pt x="13482" y="32362"/>
                  <a:pt x="13421" y="32321"/>
                </a:cubicBezTo>
                <a:cubicBezTo>
                  <a:pt x="13462" y="32301"/>
                  <a:pt x="13503" y="32280"/>
                  <a:pt x="13543" y="32239"/>
                </a:cubicBezTo>
                <a:close/>
                <a:moveTo>
                  <a:pt x="18879" y="33115"/>
                </a:moveTo>
                <a:cubicBezTo>
                  <a:pt x="18920" y="33115"/>
                  <a:pt x="18981" y="33136"/>
                  <a:pt x="19022" y="33156"/>
                </a:cubicBezTo>
                <a:cubicBezTo>
                  <a:pt x="19042" y="33258"/>
                  <a:pt x="19042" y="33258"/>
                  <a:pt x="18920" y="33319"/>
                </a:cubicBezTo>
                <a:cubicBezTo>
                  <a:pt x="18838" y="33278"/>
                  <a:pt x="18798" y="33217"/>
                  <a:pt x="18879" y="33115"/>
                </a:cubicBezTo>
                <a:close/>
                <a:moveTo>
                  <a:pt x="36020" y="34214"/>
                </a:moveTo>
                <a:cubicBezTo>
                  <a:pt x="36056" y="34214"/>
                  <a:pt x="36086" y="34239"/>
                  <a:pt x="36109" y="34296"/>
                </a:cubicBezTo>
                <a:cubicBezTo>
                  <a:pt x="36054" y="34333"/>
                  <a:pt x="36023" y="34353"/>
                  <a:pt x="36001" y="34353"/>
                </a:cubicBezTo>
                <a:cubicBezTo>
                  <a:pt x="35974" y="34353"/>
                  <a:pt x="35959" y="34323"/>
                  <a:pt x="35925" y="34256"/>
                </a:cubicBezTo>
                <a:cubicBezTo>
                  <a:pt x="35961" y="34229"/>
                  <a:pt x="35992" y="34214"/>
                  <a:pt x="36020" y="34214"/>
                </a:cubicBezTo>
                <a:close/>
                <a:moveTo>
                  <a:pt x="35722" y="34235"/>
                </a:moveTo>
                <a:cubicBezTo>
                  <a:pt x="35783" y="34276"/>
                  <a:pt x="35823" y="34317"/>
                  <a:pt x="35905" y="34337"/>
                </a:cubicBezTo>
                <a:cubicBezTo>
                  <a:pt x="35844" y="34398"/>
                  <a:pt x="35803" y="34419"/>
                  <a:pt x="35742" y="34480"/>
                </a:cubicBezTo>
                <a:cubicBezTo>
                  <a:pt x="35742" y="34378"/>
                  <a:pt x="35722" y="34317"/>
                  <a:pt x="35722" y="34235"/>
                </a:cubicBezTo>
                <a:close/>
                <a:moveTo>
                  <a:pt x="35783" y="35579"/>
                </a:moveTo>
                <a:cubicBezTo>
                  <a:pt x="35844" y="35579"/>
                  <a:pt x="35905" y="35579"/>
                  <a:pt x="35986" y="35600"/>
                </a:cubicBezTo>
                <a:cubicBezTo>
                  <a:pt x="36007" y="35640"/>
                  <a:pt x="36027" y="35681"/>
                  <a:pt x="36047" y="35742"/>
                </a:cubicBezTo>
                <a:lnTo>
                  <a:pt x="35864" y="35742"/>
                </a:lnTo>
                <a:cubicBezTo>
                  <a:pt x="35864" y="35763"/>
                  <a:pt x="35864" y="35783"/>
                  <a:pt x="35864" y="35824"/>
                </a:cubicBezTo>
                <a:cubicBezTo>
                  <a:pt x="35905" y="35844"/>
                  <a:pt x="35925" y="35885"/>
                  <a:pt x="35986" y="35926"/>
                </a:cubicBezTo>
                <a:cubicBezTo>
                  <a:pt x="35946" y="35966"/>
                  <a:pt x="35905" y="36007"/>
                  <a:pt x="35864" y="36068"/>
                </a:cubicBezTo>
                <a:cubicBezTo>
                  <a:pt x="35844" y="36027"/>
                  <a:pt x="35803" y="36007"/>
                  <a:pt x="35803" y="36007"/>
                </a:cubicBezTo>
                <a:cubicBezTo>
                  <a:pt x="35823" y="35946"/>
                  <a:pt x="35823" y="35905"/>
                  <a:pt x="35844" y="35844"/>
                </a:cubicBezTo>
                <a:cubicBezTo>
                  <a:pt x="35823" y="35844"/>
                  <a:pt x="35783" y="35824"/>
                  <a:pt x="35742" y="35803"/>
                </a:cubicBezTo>
                <a:cubicBezTo>
                  <a:pt x="35762" y="35722"/>
                  <a:pt x="35762" y="35661"/>
                  <a:pt x="35783" y="35579"/>
                </a:cubicBezTo>
                <a:close/>
                <a:moveTo>
                  <a:pt x="24032" y="35579"/>
                </a:moveTo>
                <a:cubicBezTo>
                  <a:pt x="24072" y="35600"/>
                  <a:pt x="24093" y="35620"/>
                  <a:pt x="24134" y="35640"/>
                </a:cubicBezTo>
                <a:cubicBezTo>
                  <a:pt x="24093" y="35702"/>
                  <a:pt x="24032" y="35722"/>
                  <a:pt x="23991" y="35763"/>
                </a:cubicBezTo>
                <a:cubicBezTo>
                  <a:pt x="24011" y="35783"/>
                  <a:pt x="24011" y="35824"/>
                  <a:pt x="24032" y="35844"/>
                </a:cubicBezTo>
                <a:cubicBezTo>
                  <a:pt x="24113" y="35824"/>
                  <a:pt x="24174" y="35783"/>
                  <a:pt x="24276" y="35763"/>
                </a:cubicBezTo>
                <a:cubicBezTo>
                  <a:pt x="24276" y="35824"/>
                  <a:pt x="24296" y="35865"/>
                  <a:pt x="24276" y="35885"/>
                </a:cubicBezTo>
                <a:cubicBezTo>
                  <a:pt x="24221" y="36013"/>
                  <a:pt x="24134" y="36092"/>
                  <a:pt x="23983" y="36092"/>
                </a:cubicBezTo>
                <a:cubicBezTo>
                  <a:pt x="23966" y="36092"/>
                  <a:pt x="23949" y="36091"/>
                  <a:pt x="23930" y="36089"/>
                </a:cubicBezTo>
                <a:cubicBezTo>
                  <a:pt x="23930" y="36027"/>
                  <a:pt x="23930" y="35966"/>
                  <a:pt x="23930" y="35905"/>
                </a:cubicBezTo>
                <a:cubicBezTo>
                  <a:pt x="23889" y="35885"/>
                  <a:pt x="23848" y="35865"/>
                  <a:pt x="23808" y="35824"/>
                </a:cubicBezTo>
                <a:cubicBezTo>
                  <a:pt x="23808" y="35783"/>
                  <a:pt x="23808" y="35742"/>
                  <a:pt x="23808" y="35702"/>
                </a:cubicBezTo>
                <a:cubicBezTo>
                  <a:pt x="23889" y="35661"/>
                  <a:pt x="23971" y="35620"/>
                  <a:pt x="24032" y="35579"/>
                </a:cubicBezTo>
                <a:close/>
                <a:moveTo>
                  <a:pt x="31587" y="36048"/>
                </a:moveTo>
                <a:cubicBezTo>
                  <a:pt x="31587" y="36068"/>
                  <a:pt x="31608" y="36089"/>
                  <a:pt x="31628" y="36129"/>
                </a:cubicBezTo>
                <a:cubicBezTo>
                  <a:pt x="31593" y="36165"/>
                  <a:pt x="31557" y="36187"/>
                  <a:pt x="31522" y="36187"/>
                </a:cubicBezTo>
                <a:cubicBezTo>
                  <a:pt x="31496" y="36187"/>
                  <a:pt x="31470" y="36175"/>
                  <a:pt x="31445" y="36150"/>
                </a:cubicBezTo>
                <a:cubicBezTo>
                  <a:pt x="31445" y="36109"/>
                  <a:pt x="31445" y="36109"/>
                  <a:pt x="31587" y="36048"/>
                </a:cubicBezTo>
                <a:close/>
                <a:moveTo>
                  <a:pt x="22138" y="36007"/>
                </a:moveTo>
                <a:cubicBezTo>
                  <a:pt x="22158" y="36027"/>
                  <a:pt x="22178" y="36048"/>
                  <a:pt x="22199" y="36089"/>
                </a:cubicBezTo>
                <a:cubicBezTo>
                  <a:pt x="22101" y="36186"/>
                  <a:pt x="22004" y="36284"/>
                  <a:pt x="21870" y="36310"/>
                </a:cubicBezTo>
                <a:lnTo>
                  <a:pt x="21870" y="36310"/>
                </a:lnTo>
                <a:cubicBezTo>
                  <a:pt x="21851" y="36288"/>
                  <a:pt x="21831" y="36250"/>
                  <a:pt x="21812" y="36211"/>
                </a:cubicBezTo>
                <a:cubicBezTo>
                  <a:pt x="21934" y="36150"/>
                  <a:pt x="22016" y="36068"/>
                  <a:pt x="22138" y="36007"/>
                </a:cubicBezTo>
                <a:close/>
                <a:moveTo>
                  <a:pt x="24174" y="36129"/>
                </a:moveTo>
                <a:cubicBezTo>
                  <a:pt x="24235" y="36170"/>
                  <a:pt x="24276" y="36170"/>
                  <a:pt x="24317" y="36190"/>
                </a:cubicBezTo>
                <a:cubicBezTo>
                  <a:pt x="24317" y="36231"/>
                  <a:pt x="24317" y="36251"/>
                  <a:pt x="24317" y="36272"/>
                </a:cubicBezTo>
                <a:cubicBezTo>
                  <a:pt x="24290" y="36326"/>
                  <a:pt x="24263" y="36344"/>
                  <a:pt x="24217" y="36344"/>
                </a:cubicBezTo>
                <a:cubicBezTo>
                  <a:pt x="24195" y="36344"/>
                  <a:pt x="24167" y="36340"/>
                  <a:pt x="24134" y="36333"/>
                </a:cubicBezTo>
                <a:cubicBezTo>
                  <a:pt x="24154" y="36272"/>
                  <a:pt x="24154" y="36231"/>
                  <a:pt x="24174" y="36129"/>
                </a:cubicBezTo>
                <a:close/>
                <a:moveTo>
                  <a:pt x="20997" y="35865"/>
                </a:moveTo>
                <a:cubicBezTo>
                  <a:pt x="21079" y="35905"/>
                  <a:pt x="21099" y="36027"/>
                  <a:pt x="21221" y="36027"/>
                </a:cubicBezTo>
                <a:cubicBezTo>
                  <a:pt x="21303" y="36027"/>
                  <a:pt x="21384" y="36089"/>
                  <a:pt x="21506" y="36129"/>
                </a:cubicBezTo>
                <a:cubicBezTo>
                  <a:pt x="21567" y="36109"/>
                  <a:pt x="21629" y="36089"/>
                  <a:pt x="21690" y="36068"/>
                </a:cubicBezTo>
                <a:cubicBezTo>
                  <a:pt x="21690" y="36089"/>
                  <a:pt x="21710" y="36089"/>
                  <a:pt x="21710" y="36109"/>
                </a:cubicBezTo>
                <a:cubicBezTo>
                  <a:pt x="21690" y="36150"/>
                  <a:pt x="21669" y="36211"/>
                  <a:pt x="21649" y="36251"/>
                </a:cubicBezTo>
                <a:cubicBezTo>
                  <a:pt x="21588" y="36313"/>
                  <a:pt x="21527" y="36353"/>
                  <a:pt x="21466" y="36414"/>
                </a:cubicBezTo>
                <a:cubicBezTo>
                  <a:pt x="21282" y="36292"/>
                  <a:pt x="21099" y="36170"/>
                  <a:pt x="20916" y="36027"/>
                </a:cubicBezTo>
                <a:cubicBezTo>
                  <a:pt x="20916" y="35966"/>
                  <a:pt x="20916" y="35966"/>
                  <a:pt x="20997" y="35865"/>
                </a:cubicBezTo>
                <a:close/>
                <a:moveTo>
                  <a:pt x="34337" y="36251"/>
                </a:moveTo>
                <a:lnTo>
                  <a:pt x="34337" y="36251"/>
                </a:lnTo>
                <a:cubicBezTo>
                  <a:pt x="34439" y="36292"/>
                  <a:pt x="34520" y="36333"/>
                  <a:pt x="34581" y="36435"/>
                </a:cubicBezTo>
                <a:cubicBezTo>
                  <a:pt x="34540" y="36455"/>
                  <a:pt x="34500" y="36475"/>
                  <a:pt x="34459" y="36496"/>
                </a:cubicBezTo>
                <a:cubicBezTo>
                  <a:pt x="34377" y="36394"/>
                  <a:pt x="34377" y="36394"/>
                  <a:pt x="34337" y="36251"/>
                </a:cubicBezTo>
                <a:close/>
                <a:moveTo>
                  <a:pt x="31669" y="36292"/>
                </a:moveTo>
                <a:cubicBezTo>
                  <a:pt x="31730" y="36414"/>
                  <a:pt x="31750" y="36475"/>
                  <a:pt x="31648" y="36557"/>
                </a:cubicBezTo>
                <a:cubicBezTo>
                  <a:pt x="31608" y="36455"/>
                  <a:pt x="31608" y="36394"/>
                  <a:pt x="31669" y="36292"/>
                </a:cubicBezTo>
                <a:close/>
                <a:moveTo>
                  <a:pt x="32606" y="36353"/>
                </a:moveTo>
                <a:cubicBezTo>
                  <a:pt x="32524" y="36394"/>
                  <a:pt x="32483" y="36435"/>
                  <a:pt x="32443" y="36455"/>
                </a:cubicBezTo>
                <a:cubicBezTo>
                  <a:pt x="32402" y="36475"/>
                  <a:pt x="32361" y="36516"/>
                  <a:pt x="32280" y="36557"/>
                </a:cubicBezTo>
                <a:cubicBezTo>
                  <a:pt x="32280" y="36455"/>
                  <a:pt x="32280" y="36414"/>
                  <a:pt x="32259" y="36353"/>
                </a:cubicBezTo>
                <a:close/>
                <a:moveTo>
                  <a:pt x="33959" y="36203"/>
                </a:moveTo>
                <a:cubicBezTo>
                  <a:pt x="33987" y="36203"/>
                  <a:pt x="34017" y="36213"/>
                  <a:pt x="34072" y="36231"/>
                </a:cubicBezTo>
                <a:cubicBezTo>
                  <a:pt x="34052" y="36313"/>
                  <a:pt x="34052" y="36394"/>
                  <a:pt x="34052" y="36496"/>
                </a:cubicBezTo>
                <a:cubicBezTo>
                  <a:pt x="33990" y="36516"/>
                  <a:pt x="33929" y="36537"/>
                  <a:pt x="33868" y="36557"/>
                </a:cubicBezTo>
                <a:cubicBezTo>
                  <a:pt x="33807" y="36435"/>
                  <a:pt x="33807" y="36435"/>
                  <a:pt x="33828" y="36251"/>
                </a:cubicBezTo>
                <a:cubicBezTo>
                  <a:pt x="33895" y="36218"/>
                  <a:pt x="33925" y="36203"/>
                  <a:pt x="33959" y="36203"/>
                </a:cubicBezTo>
                <a:close/>
                <a:moveTo>
                  <a:pt x="24358" y="36333"/>
                </a:moveTo>
                <a:cubicBezTo>
                  <a:pt x="24419" y="36353"/>
                  <a:pt x="24439" y="36353"/>
                  <a:pt x="24480" y="36374"/>
                </a:cubicBezTo>
                <a:cubicBezTo>
                  <a:pt x="24459" y="36414"/>
                  <a:pt x="24459" y="36475"/>
                  <a:pt x="24439" y="36537"/>
                </a:cubicBezTo>
                <a:cubicBezTo>
                  <a:pt x="24358" y="36537"/>
                  <a:pt x="24276" y="36557"/>
                  <a:pt x="24174" y="36577"/>
                </a:cubicBezTo>
                <a:cubicBezTo>
                  <a:pt x="24256" y="36475"/>
                  <a:pt x="24296" y="36414"/>
                  <a:pt x="24358" y="36333"/>
                </a:cubicBezTo>
                <a:close/>
                <a:moveTo>
                  <a:pt x="13218" y="1"/>
                </a:moveTo>
                <a:cubicBezTo>
                  <a:pt x="13055" y="408"/>
                  <a:pt x="12871" y="775"/>
                  <a:pt x="12729" y="1182"/>
                </a:cubicBezTo>
                <a:cubicBezTo>
                  <a:pt x="12668" y="1141"/>
                  <a:pt x="12607" y="1121"/>
                  <a:pt x="12566" y="1080"/>
                </a:cubicBezTo>
                <a:cubicBezTo>
                  <a:pt x="12586" y="1039"/>
                  <a:pt x="12607" y="999"/>
                  <a:pt x="12627" y="917"/>
                </a:cubicBezTo>
                <a:lnTo>
                  <a:pt x="12627" y="917"/>
                </a:lnTo>
                <a:cubicBezTo>
                  <a:pt x="12545" y="958"/>
                  <a:pt x="12505" y="978"/>
                  <a:pt x="12464" y="999"/>
                </a:cubicBezTo>
                <a:cubicBezTo>
                  <a:pt x="12403" y="1080"/>
                  <a:pt x="12484" y="1182"/>
                  <a:pt x="12342" y="1223"/>
                </a:cubicBezTo>
                <a:lnTo>
                  <a:pt x="12220" y="1080"/>
                </a:lnTo>
                <a:cubicBezTo>
                  <a:pt x="12159" y="1101"/>
                  <a:pt x="12097" y="1121"/>
                  <a:pt x="12057" y="1141"/>
                </a:cubicBezTo>
                <a:cubicBezTo>
                  <a:pt x="12077" y="1182"/>
                  <a:pt x="12077" y="1202"/>
                  <a:pt x="12097" y="1263"/>
                </a:cubicBezTo>
                <a:cubicBezTo>
                  <a:pt x="11996" y="1406"/>
                  <a:pt x="11955" y="1610"/>
                  <a:pt x="11772" y="1732"/>
                </a:cubicBezTo>
                <a:cubicBezTo>
                  <a:pt x="11690" y="1671"/>
                  <a:pt x="11792" y="1610"/>
                  <a:pt x="11731" y="1549"/>
                </a:cubicBezTo>
                <a:lnTo>
                  <a:pt x="11731" y="1549"/>
                </a:lnTo>
                <a:cubicBezTo>
                  <a:pt x="11649" y="1569"/>
                  <a:pt x="11609" y="1650"/>
                  <a:pt x="11568" y="1732"/>
                </a:cubicBezTo>
                <a:cubicBezTo>
                  <a:pt x="11548" y="1854"/>
                  <a:pt x="11548" y="1976"/>
                  <a:pt x="11527" y="2098"/>
                </a:cubicBezTo>
                <a:cubicBezTo>
                  <a:pt x="11486" y="2139"/>
                  <a:pt x="11425" y="2160"/>
                  <a:pt x="11405" y="2200"/>
                </a:cubicBezTo>
                <a:cubicBezTo>
                  <a:pt x="11385" y="2241"/>
                  <a:pt x="11364" y="2282"/>
                  <a:pt x="11344" y="2322"/>
                </a:cubicBezTo>
                <a:cubicBezTo>
                  <a:pt x="11242" y="2302"/>
                  <a:pt x="11201" y="2241"/>
                  <a:pt x="11222" y="2160"/>
                </a:cubicBezTo>
                <a:cubicBezTo>
                  <a:pt x="11222" y="2098"/>
                  <a:pt x="11262" y="2037"/>
                  <a:pt x="11303" y="1997"/>
                </a:cubicBezTo>
                <a:cubicBezTo>
                  <a:pt x="11385" y="1874"/>
                  <a:pt x="11446" y="1752"/>
                  <a:pt x="11466" y="1589"/>
                </a:cubicBezTo>
                <a:cubicBezTo>
                  <a:pt x="11466" y="1508"/>
                  <a:pt x="11507" y="1447"/>
                  <a:pt x="11527" y="1365"/>
                </a:cubicBezTo>
                <a:cubicBezTo>
                  <a:pt x="11405" y="1325"/>
                  <a:pt x="11364" y="1202"/>
                  <a:pt x="11324" y="1121"/>
                </a:cubicBezTo>
                <a:cubicBezTo>
                  <a:pt x="11283" y="1019"/>
                  <a:pt x="11242" y="958"/>
                  <a:pt x="11140" y="917"/>
                </a:cubicBezTo>
                <a:lnTo>
                  <a:pt x="11079" y="917"/>
                </a:lnTo>
                <a:cubicBezTo>
                  <a:pt x="11079" y="958"/>
                  <a:pt x="11079" y="978"/>
                  <a:pt x="11059" y="1019"/>
                </a:cubicBezTo>
                <a:cubicBezTo>
                  <a:pt x="11120" y="1060"/>
                  <a:pt x="11181" y="1080"/>
                  <a:pt x="11242" y="1121"/>
                </a:cubicBezTo>
                <a:cubicBezTo>
                  <a:pt x="11201" y="1223"/>
                  <a:pt x="11181" y="1325"/>
                  <a:pt x="11140" y="1406"/>
                </a:cubicBezTo>
                <a:cubicBezTo>
                  <a:pt x="11059" y="1386"/>
                  <a:pt x="10998" y="1386"/>
                  <a:pt x="10916" y="1365"/>
                </a:cubicBezTo>
                <a:cubicBezTo>
                  <a:pt x="10855" y="1487"/>
                  <a:pt x="10794" y="1589"/>
                  <a:pt x="10733" y="1711"/>
                </a:cubicBezTo>
                <a:cubicBezTo>
                  <a:pt x="10733" y="1727"/>
                  <a:pt x="10733" y="1743"/>
                  <a:pt x="10743" y="1759"/>
                </a:cubicBezTo>
                <a:lnTo>
                  <a:pt x="10743" y="1759"/>
                </a:lnTo>
                <a:cubicBezTo>
                  <a:pt x="10649" y="1821"/>
                  <a:pt x="10611" y="1919"/>
                  <a:pt x="10611" y="2017"/>
                </a:cubicBezTo>
                <a:cubicBezTo>
                  <a:pt x="10570" y="2160"/>
                  <a:pt x="10468" y="2261"/>
                  <a:pt x="10407" y="2384"/>
                </a:cubicBezTo>
                <a:cubicBezTo>
                  <a:pt x="10326" y="2363"/>
                  <a:pt x="10346" y="2302"/>
                  <a:pt x="10326" y="2241"/>
                </a:cubicBezTo>
                <a:cubicBezTo>
                  <a:pt x="10326" y="2221"/>
                  <a:pt x="10305" y="2180"/>
                  <a:pt x="10265" y="2119"/>
                </a:cubicBezTo>
                <a:cubicBezTo>
                  <a:pt x="10203" y="2221"/>
                  <a:pt x="10163" y="2282"/>
                  <a:pt x="10122" y="2363"/>
                </a:cubicBezTo>
                <a:cubicBezTo>
                  <a:pt x="10020" y="2302"/>
                  <a:pt x="9918" y="2282"/>
                  <a:pt x="9837" y="2241"/>
                </a:cubicBezTo>
                <a:cubicBezTo>
                  <a:pt x="9816" y="2160"/>
                  <a:pt x="9816" y="2078"/>
                  <a:pt x="9796" y="2017"/>
                </a:cubicBezTo>
                <a:cubicBezTo>
                  <a:pt x="9796" y="1997"/>
                  <a:pt x="9776" y="1997"/>
                  <a:pt x="9755" y="1976"/>
                </a:cubicBezTo>
                <a:cubicBezTo>
                  <a:pt x="9715" y="2017"/>
                  <a:pt x="9654" y="2078"/>
                  <a:pt x="9613" y="2119"/>
                </a:cubicBezTo>
                <a:cubicBezTo>
                  <a:pt x="9572" y="2098"/>
                  <a:pt x="9552" y="2078"/>
                  <a:pt x="9552" y="2058"/>
                </a:cubicBezTo>
                <a:cubicBezTo>
                  <a:pt x="9531" y="1976"/>
                  <a:pt x="9633" y="1895"/>
                  <a:pt x="9511" y="1793"/>
                </a:cubicBezTo>
                <a:cubicBezTo>
                  <a:pt x="9491" y="1874"/>
                  <a:pt x="9450" y="1956"/>
                  <a:pt x="9430" y="2017"/>
                </a:cubicBezTo>
                <a:cubicBezTo>
                  <a:pt x="9267" y="1976"/>
                  <a:pt x="9328" y="1854"/>
                  <a:pt x="9328" y="1793"/>
                </a:cubicBezTo>
                <a:cubicBezTo>
                  <a:pt x="9246" y="1650"/>
                  <a:pt x="9043" y="1732"/>
                  <a:pt x="9002" y="1569"/>
                </a:cubicBezTo>
                <a:cubicBezTo>
                  <a:pt x="8859" y="1508"/>
                  <a:pt x="8839" y="1386"/>
                  <a:pt x="8880" y="1263"/>
                </a:cubicBezTo>
                <a:cubicBezTo>
                  <a:pt x="8798" y="1223"/>
                  <a:pt x="8737" y="1202"/>
                  <a:pt x="8676" y="1182"/>
                </a:cubicBezTo>
                <a:cubicBezTo>
                  <a:pt x="8696" y="1101"/>
                  <a:pt x="8696" y="1060"/>
                  <a:pt x="8696" y="1019"/>
                </a:cubicBezTo>
                <a:lnTo>
                  <a:pt x="8696" y="1019"/>
                </a:lnTo>
                <a:cubicBezTo>
                  <a:pt x="8635" y="1039"/>
                  <a:pt x="8615" y="1060"/>
                  <a:pt x="8595" y="1101"/>
                </a:cubicBezTo>
                <a:cubicBezTo>
                  <a:pt x="8533" y="1141"/>
                  <a:pt x="8513" y="1182"/>
                  <a:pt x="8513" y="1243"/>
                </a:cubicBezTo>
                <a:cubicBezTo>
                  <a:pt x="8493" y="1263"/>
                  <a:pt x="8432" y="1284"/>
                  <a:pt x="8391" y="1325"/>
                </a:cubicBezTo>
                <a:cubicBezTo>
                  <a:pt x="8350" y="1263"/>
                  <a:pt x="8330" y="1243"/>
                  <a:pt x="8309" y="1202"/>
                </a:cubicBezTo>
                <a:cubicBezTo>
                  <a:pt x="8208" y="1365"/>
                  <a:pt x="8106" y="1508"/>
                  <a:pt x="8004" y="1650"/>
                </a:cubicBezTo>
                <a:lnTo>
                  <a:pt x="7861" y="1691"/>
                </a:lnTo>
                <a:cubicBezTo>
                  <a:pt x="7780" y="1834"/>
                  <a:pt x="7719" y="1956"/>
                  <a:pt x="7637" y="2078"/>
                </a:cubicBezTo>
                <a:cubicBezTo>
                  <a:pt x="7576" y="2180"/>
                  <a:pt x="7495" y="2282"/>
                  <a:pt x="7495" y="2404"/>
                </a:cubicBezTo>
                <a:cubicBezTo>
                  <a:pt x="7474" y="2546"/>
                  <a:pt x="7393" y="2648"/>
                  <a:pt x="7250" y="2689"/>
                </a:cubicBezTo>
                <a:cubicBezTo>
                  <a:pt x="7312" y="2770"/>
                  <a:pt x="7332" y="2852"/>
                  <a:pt x="7312" y="2933"/>
                </a:cubicBezTo>
                <a:cubicBezTo>
                  <a:pt x="7271" y="3015"/>
                  <a:pt x="7230" y="3096"/>
                  <a:pt x="7210" y="3178"/>
                </a:cubicBezTo>
                <a:cubicBezTo>
                  <a:pt x="7250" y="3239"/>
                  <a:pt x="7291" y="3300"/>
                  <a:pt x="7352" y="3361"/>
                </a:cubicBezTo>
                <a:cubicBezTo>
                  <a:pt x="7271" y="3483"/>
                  <a:pt x="7210" y="3605"/>
                  <a:pt x="7271" y="3728"/>
                </a:cubicBezTo>
                <a:cubicBezTo>
                  <a:pt x="7312" y="3768"/>
                  <a:pt x="7352" y="3789"/>
                  <a:pt x="7393" y="3829"/>
                </a:cubicBezTo>
                <a:cubicBezTo>
                  <a:pt x="7393" y="3931"/>
                  <a:pt x="7393" y="4013"/>
                  <a:pt x="7393" y="4115"/>
                </a:cubicBezTo>
                <a:cubicBezTo>
                  <a:pt x="7434" y="4155"/>
                  <a:pt x="7495" y="4196"/>
                  <a:pt x="7515" y="4216"/>
                </a:cubicBezTo>
                <a:cubicBezTo>
                  <a:pt x="7678" y="4237"/>
                  <a:pt x="7780" y="4257"/>
                  <a:pt x="7922" y="4257"/>
                </a:cubicBezTo>
                <a:cubicBezTo>
                  <a:pt x="7943" y="4237"/>
                  <a:pt x="7984" y="4196"/>
                  <a:pt x="8045" y="4135"/>
                </a:cubicBezTo>
                <a:cubicBezTo>
                  <a:pt x="8167" y="4298"/>
                  <a:pt x="8350" y="4216"/>
                  <a:pt x="8472" y="4298"/>
                </a:cubicBezTo>
                <a:cubicBezTo>
                  <a:pt x="8546" y="4279"/>
                  <a:pt x="8587" y="4193"/>
                  <a:pt x="8670" y="4193"/>
                </a:cubicBezTo>
                <a:cubicBezTo>
                  <a:pt x="8679" y="4193"/>
                  <a:pt x="8687" y="4194"/>
                  <a:pt x="8696" y="4196"/>
                </a:cubicBezTo>
                <a:cubicBezTo>
                  <a:pt x="8717" y="4216"/>
                  <a:pt x="8717" y="4237"/>
                  <a:pt x="8717" y="4257"/>
                </a:cubicBezTo>
                <a:cubicBezTo>
                  <a:pt x="8698" y="4333"/>
                  <a:pt x="8661" y="4427"/>
                  <a:pt x="8640" y="4505"/>
                </a:cubicBezTo>
                <a:lnTo>
                  <a:pt x="8640" y="4505"/>
                </a:lnTo>
                <a:cubicBezTo>
                  <a:pt x="8638" y="4504"/>
                  <a:pt x="8637" y="4503"/>
                  <a:pt x="8635" y="4502"/>
                </a:cubicBezTo>
                <a:cubicBezTo>
                  <a:pt x="8595" y="4522"/>
                  <a:pt x="8574" y="4522"/>
                  <a:pt x="8554" y="4522"/>
                </a:cubicBezTo>
                <a:cubicBezTo>
                  <a:pt x="8574" y="4787"/>
                  <a:pt x="8513" y="4889"/>
                  <a:pt x="8309" y="4950"/>
                </a:cubicBezTo>
                <a:cubicBezTo>
                  <a:pt x="8289" y="4909"/>
                  <a:pt x="8269" y="4868"/>
                  <a:pt x="8228" y="4827"/>
                </a:cubicBezTo>
                <a:cubicBezTo>
                  <a:pt x="8085" y="4848"/>
                  <a:pt x="8228" y="4990"/>
                  <a:pt x="8126" y="5011"/>
                </a:cubicBezTo>
                <a:cubicBezTo>
                  <a:pt x="8115" y="5014"/>
                  <a:pt x="8106" y="5016"/>
                  <a:pt x="8097" y="5016"/>
                </a:cubicBezTo>
                <a:cubicBezTo>
                  <a:pt x="8058" y="5016"/>
                  <a:pt x="8041" y="4980"/>
                  <a:pt x="8024" y="4929"/>
                </a:cubicBezTo>
                <a:cubicBezTo>
                  <a:pt x="8024" y="4868"/>
                  <a:pt x="8004" y="4807"/>
                  <a:pt x="7984" y="4746"/>
                </a:cubicBezTo>
                <a:cubicBezTo>
                  <a:pt x="7922" y="4726"/>
                  <a:pt x="7882" y="4705"/>
                  <a:pt x="7821" y="4685"/>
                </a:cubicBezTo>
                <a:cubicBezTo>
                  <a:pt x="7800" y="4603"/>
                  <a:pt x="7780" y="4542"/>
                  <a:pt x="7760" y="4461"/>
                </a:cubicBezTo>
                <a:cubicBezTo>
                  <a:pt x="7698" y="4502"/>
                  <a:pt x="7637" y="4522"/>
                  <a:pt x="7597" y="4563"/>
                </a:cubicBezTo>
                <a:cubicBezTo>
                  <a:pt x="7556" y="4522"/>
                  <a:pt x="7536" y="4502"/>
                  <a:pt x="7515" y="4502"/>
                </a:cubicBezTo>
                <a:cubicBezTo>
                  <a:pt x="7373" y="4664"/>
                  <a:pt x="7250" y="4827"/>
                  <a:pt x="7128" y="4970"/>
                </a:cubicBezTo>
                <a:cubicBezTo>
                  <a:pt x="7128" y="5092"/>
                  <a:pt x="7128" y="5194"/>
                  <a:pt x="7108" y="5296"/>
                </a:cubicBezTo>
                <a:cubicBezTo>
                  <a:pt x="7169" y="5337"/>
                  <a:pt x="7210" y="5357"/>
                  <a:pt x="7271" y="5398"/>
                </a:cubicBezTo>
                <a:cubicBezTo>
                  <a:pt x="7230" y="5479"/>
                  <a:pt x="7210" y="5561"/>
                  <a:pt x="7189" y="5642"/>
                </a:cubicBezTo>
                <a:cubicBezTo>
                  <a:pt x="7108" y="5622"/>
                  <a:pt x="7047" y="5601"/>
                  <a:pt x="6965" y="5601"/>
                </a:cubicBezTo>
                <a:cubicBezTo>
                  <a:pt x="6904" y="5622"/>
                  <a:pt x="6843" y="5642"/>
                  <a:pt x="6782" y="5662"/>
                </a:cubicBezTo>
                <a:cubicBezTo>
                  <a:pt x="6762" y="5723"/>
                  <a:pt x="6762" y="5744"/>
                  <a:pt x="6741" y="5785"/>
                </a:cubicBezTo>
                <a:cubicBezTo>
                  <a:pt x="6680" y="5785"/>
                  <a:pt x="6639" y="5785"/>
                  <a:pt x="6578" y="5805"/>
                </a:cubicBezTo>
                <a:cubicBezTo>
                  <a:pt x="6599" y="5866"/>
                  <a:pt x="6619" y="5927"/>
                  <a:pt x="6639" y="5968"/>
                </a:cubicBezTo>
                <a:cubicBezTo>
                  <a:pt x="6619" y="6049"/>
                  <a:pt x="6578" y="6110"/>
                  <a:pt x="6558" y="6172"/>
                </a:cubicBezTo>
                <a:cubicBezTo>
                  <a:pt x="6497" y="6212"/>
                  <a:pt x="6436" y="6253"/>
                  <a:pt x="6354" y="6294"/>
                </a:cubicBezTo>
                <a:cubicBezTo>
                  <a:pt x="6375" y="6436"/>
                  <a:pt x="6375" y="6558"/>
                  <a:pt x="6375" y="6660"/>
                </a:cubicBezTo>
                <a:cubicBezTo>
                  <a:pt x="6232" y="6823"/>
                  <a:pt x="6110" y="6986"/>
                  <a:pt x="5988" y="7169"/>
                </a:cubicBezTo>
                <a:cubicBezTo>
                  <a:pt x="5947" y="7129"/>
                  <a:pt x="5886" y="7088"/>
                  <a:pt x="5845" y="7068"/>
                </a:cubicBezTo>
                <a:cubicBezTo>
                  <a:pt x="5804" y="7108"/>
                  <a:pt x="5764" y="7129"/>
                  <a:pt x="5723" y="7169"/>
                </a:cubicBezTo>
                <a:cubicBezTo>
                  <a:pt x="5671" y="7144"/>
                  <a:pt x="5620" y="7118"/>
                  <a:pt x="5563" y="7118"/>
                </a:cubicBezTo>
                <a:cubicBezTo>
                  <a:pt x="5530" y="7118"/>
                  <a:pt x="5496" y="7127"/>
                  <a:pt x="5458" y="7149"/>
                </a:cubicBezTo>
                <a:cubicBezTo>
                  <a:pt x="5438" y="7149"/>
                  <a:pt x="5377" y="7129"/>
                  <a:pt x="5336" y="7129"/>
                </a:cubicBezTo>
                <a:cubicBezTo>
                  <a:pt x="5181" y="7112"/>
                  <a:pt x="5041" y="6993"/>
                  <a:pt x="4879" y="6993"/>
                </a:cubicBezTo>
                <a:cubicBezTo>
                  <a:pt x="4849" y="6993"/>
                  <a:pt x="4818" y="6997"/>
                  <a:pt x="4786" y="7007"/>
                </a:cubicBezTo>
                <a:cubicBezTo>
                  <a:pt x="4705" y="7027"/>
                  <a:pt x="4644" y="7068"/>
                  <a:pt x="4562" y="7108"/>
                </a:cubicBezTo>
                <a:cubicBezTo>
                  <a:pt x="4542" y="7088"/>
                  <a:pt x="4521" y="7068"/>
                  <a:pt x="4501" y="7047"/>
                </a:cubicBezTo>
                <a:cubicBezTo>
                  <a:pt x="4521" y="6986"/>
                  <a:pt x="4562" y="6925"/>
                  <a:pt x="4583" y="6864"/>
                </a:cubicBezTo>
                <a:cubicBezTo>
                  <a:pt x="4436" y="6846"/>
                  <a:pt x="4298" y="6836"/>
                  <a:pt x="4159" y="6836"/>
                </a:cubicBezTo>
                <a:cubicBezTo>
                  <a:pt x="3988" y="6836"/>
                  <a:pt x="3816" y="6851"/>
                  <a:pt x="3625" y="6884"/>
                </a:cubicBezTo>
                <a:cubicBezTo>
                  <a:pt x="3605" y="6966"/>
                  <a:pt x="3605" y="7047"/>
                  <a:pt x="3585" y="7149"/>
                </a:cubicBezTo>
                <a:cubicBezTo>
                  <a:pt x="3515" y="7114"/>
                  <a:pt x="3475" y="7019"/>
                  <a:pt x="3387" y="7019"/>
                </a:cubicBezTo>
                <a:cubicBezTo>
                  <a:pt x="3373" y="7019"/>
                  <a:pt x="3357" y="7021"/>
                  <a:pt x="3340" y="7027"/>
                </a:cubicBezTo>
                <a:cubicBezTo>
                  <a:pt x="3381" y="7190"/>
                  <a:pt x="3422" y="7353"/>
                  <a:pt x="3462" y="7536"/>
                </a:cubicBezTo>
                <a:cubicBezTo>
                  <a:pt x="3533" y="7483"/>
                  <a:pt x="3557" y="7385"/>
                  <a:pt x="3628" y="7385"/>
                </a:cubicBezTo>
                <a:cubicBezTo>
                  <a:pt x="3640" y="7385"/>
                  <a:pt x="3652" y="7388"/>
                  <a:pt x="3666" y="7393"/>
                </a:cubicBezTo>
                <a:cubicBezTo>
                  <a:pt x="3707" y="7516"/>
                  <a:pt x="3748" y="7658"/>
                  <a:pt x="3788" y="7842"/>
                </a:cubicBezTo>
                <a:cubicBezTo>
                  <a:pt x="3788" y="7855"/>
                  <a:pt x="3788" y="7899"/>
                  <a:pt x="3788" y="7943"/>
                </a:cubicBezTo>
                <a:cubicBezTo>
                  <a:pt x="3768" y="7984"/>
                  <a:pt x="3768" y="8045"/>
                  <a:pt x="3748" y="8127"/>
                </a:cubicBezTo>
                <a:cubicBezTo>
                  <a:pt x="3686" y="8004"/>
                  <a:pt x="3646" y="7923"/>
                  <a:pt x="3605" y="7862"/>
                </a:cubicBezTo>
                <a:cubicBezTo>
                  <a:pt x="3646" y="7801"/>
                  <a:pt x="3666" y="7760"/>
                  <a:pt x="3686" y="7740"/>
                </a:cubicBezTo>
                <a:cubicBezTo>
                  <a:pt x="3625" y="7679"/>
                  <a:pt x="3585" y="7658"/>
                  <a:pt x="3544" y="7638"/>
                </a:cubicBezTo>
                <a:lnTo>
                  <a:pt x="3483" y="7638"/>
                </a:lnTo>
                <a:cubicBezTo>
                  <a:pt x="3524" y="7760"/>
                  <a:pt x="3585" y="7882"/>
                  <a:pt x="3544" y="7964"/>
                </a:cubicBezTo>
                <a:cubicBezTo>
                  <a:pt x="3585" y="8106"/>
                  <a:pt x="3625" y="8208"/>
                  <a:pt x="3625" y="8290"/>
                </a:cubicBezTo>
                <a:cubicBezTo>
                  <a:pt x="3625" y="8391"/>
                  <a:pt x="3646" y="8452"/>
                  <a:pt x="3686" y="8534"/>
                </a:cubicBezTo>
                <a:cubicBezTo>
                  <a:pt x="3748" y="8738"/>
                  <a:pt x="3748" y="8962"/>
                  <a:pt x="3768" y="9186"/>
                </a:cubicBezTo>
                <a:cubicBezTo>
                  <a:pt x="3768" y="9186"/>
                  <a:pt x="3748" y="9186"/>
                  <a:pt x="3727" y="9206"/>
                </a:cubicBezTo>
                <a:cubicBezTo>
                  <a:pt x="3686" y="9186"/>
                  <a:pt x="3646" y="9165"/>
                  <a:pt x="3625" y="9165"/>
                </a:cubicBezTo>
                <a:cubicBezTo>
                  <a:pt x="3585" y="9084"/>
                  <a:pt x="3585" y="9043"/>
                  <a:pt x="3564" y="8982"/>
                </a:cubicBezTo>
                <a:cubicBezTo>
                  <a:pt x="3524" y="9002"/>
                  <a:pt x="3483" y="9002"/>
                  <a:pt x="3442" y="9023"/>
                </a:cubicBezTo>
                <a:cubicBezTo>
                  <a:pt x="3483" y="9186"/>
                  <a:pt x="3625" y="9349"/>
                  <a:pt x="3503" y="9552"/>
                </a:cubicBezTo>
                <a:cubicBezTo>
                  <a:pt x="3462" y="9532"/>
                  <a:pt x="3422" y="9511"/>
                  <a:pt x="3401" y="9471"/>
                </a:cubicBezTo>
                <a:cubicBezTo>
                  <a:pt x="3299" y="9287"/>
                  <a:pt x="3279" y="9084"/>
                  <a:pt x="3279" y="8880"/>
                </a:cubicBezTo>
                <a:cubicBezTo>
                  <a:pt x="3259" y="8758"/>
                  <a:pt x="3259" y="8636"/>
                  <a:pt x="3259" y="8514"/>
                </a:cubicBezTo>
                <a:lnTo>
                  <a:pt x="3137" y="8514"/>
                </a:lnTo>
                <a:cubicBezTo>
                  <a:pt x="3137" y="8514"/>
                  <a:pt x="3116" y="8514"/>
                  <a:pt x="3116" y="8534"/>
                </a:cubicBezTo>
                <a:cubicBezTo>
                  <a:pt x="3116" y="8615"/>
                  <a:pt x="3198" y="8697"/>
                  <a:pt x="3157" y="8799"/>
                </a:cubicBezTo>
                <a:cubicBezTo>
                  <a:pt x="3137" y="8860"/>
                  <a:pt x="3218" y="8921"/>
                  <a:pt x="3177" y="9002"/>
                </a:cubicBezTo>
                <a:cubicBezTo>
                  <a:pt x="3137" y="9084"/>
                  <a:pt x="3238" y="9125"/>
                  <a:pt x="3238" y="9206"/>
                </a:cubicBezTo>
                <a:cubicBezTo>
                  <a:pt x="3218" y="9267"/>
                  <a:pt x="3279" y="9369"/>
                  <a:pt x="3177" y="9450"/>
                </a:cubicBezTo>
                <a:cubicBezTo>
                  <a:pt x="3157" y="9369"/>
                  <a:pt x="3157" y="9308"/>
                  <a:pt x="3137" y="9267"/>
                </a:cubicBezTo>
                <a:cubicBezTo>
                  <a:pt x="3096" y="9226"/>
                  <a:pt x="3055" y="9206"/>
                  <a:pt x="2974" y="9145"/>
                </a:cubicBezTo>
                <a:lnTo>
                  <a:pt x="2974" y="9145"/>
                </a:lnTo>
                <a:cubicBezTo>
                  <a:pt x="2994" y="9247"/>
                  <a:pt x="2974" y="9328"/>
                  <a:pt x="3014" y="9349"/>
                </a:cubicBezTo>
                <a:cubicBezTo>
                  <a:pt x="3096" y="9389"/>
                  <a:pt x="3055" y="9471"/>
                  <a:pt x="3075" y="9552"/>
                </a:cubicBezTo>
                <a:cubicBezTo>
                  <a:pt x="3137" y="9552"/>
                  <a:pt x="3218" y="9552"/>
                  <a:pt x="3299" y="9573"/>
                </a:cubicBezTo>
                <a:cubicBezTo>
                  <a:pt x="3340" y="9654"/>
                  <a:pt x="3361" y="9715"/>
                  <a:pt x="3401" y="9797"/>
                </a:cubicBezTo>
                <a:cubicBezTo>
                  <a:pt x="3340" y="9837"/>
                  <a:pt x="3299" y="9858"/>
                  <a:pt x="3279" y="9878"/>
                </a:cubicBezTo>
                <a:cubicBezTo>
                  <a:pt x="3208" y="9860"/>
                  <a:pt x="3246" y="9749"/>
                  <a:pt x="3174" y="9749"/>
                </a:cubicBezTo>
                <a:cubicBezTo>
                  <a:pt x="3164" y="9749"/>
                  <a:pt x="3152" y="9751"/>
                  <a:pt x="3137" y="9756"/>
                </a:cubicBezTo>
                <a:cubicBezTo>
                  <a:pt x="3116" y="9817"/>
                  <a:pt x="3096" y="9878"/>
                  <a:pt x="3075" y="9939"/>
                </a:cubicBezTo>
                <a:cubicBezTo>
                  <a:pt x="3035" y="9939"/>
                  <a:pt x="2994" y="9939"/>
                  <a:pt x="2953" y="9919"/>
                </a:cubicBezTo>
                <a:cubicBezTo>
                  <a:pt x="2933" y="9817"/>
                  <a:pt x="2933" y="9695"/>
                  <a:pt x="2913" y="9593"/>
                </a:cubicBezTo>
                <a:cubicBezTo>
                  <a:pt x="2913" y="9511"/>
                  <a:pt x="2913" y="9430"/>
                  <a:pt x="2872" y="9349"/>
                </a:cubicBezTo>
                <a:cubicBezTo>
                  <a:pt x="2851" y="9267"/>
                  <a:pt x="2790" y="9186"/>
                  <a:pt x="2750" y="9125"/>
                </a:cubicBezTo>
                <a:cubicBezTo>
                  <a:pt x="2627" y="9043"/>
                  <a:pt x="2526" y="8982"/>
                  <a:pt x="2403" y="8901"/>
                </a:cubicBezTo>
                <a:cubicBezTo>
                  <a:pt x="2363" y="8901"/>
                  <a:pt x="2281" y="8901"/>
                  <a:pt x="2179" y="8921"/>
                </a:cubicBezTo>
                <a:cubicBezTo>
                  <a:pt x="2179" y="8962"/>
                  <a:pt x="2200" y="8982"/>
                  <a:pt x="2200" y="9023"/>
                </a:cubicBezTo>
                <a:cubicBezTo>
                  <a:pt x="2261" y="9023"/>
                  <a:pt x="2302" y="9002"/>
                  <a:pt x="2363" y="8982"/>
                </a:cubicBezTo>
                <a:cubicBezTo>
                  <a:pt x="2403" y="9084"/>
                  <a:pt x="2424" y="9186"/>
                  <a:pt x="2444" y="9287"/>
                </a:cubicBezTo>
                <a:cubicBezTo>
                  <a:pt x="2363" y="9308"/>
                  <a:pt x="2322" y="9328"/>
                  <a:pt x="2261" y="9349"/>
                </a:cubicBezTo>
                <a:cubicBezTo>
                  <a:pt x="2281" y="9634"/>
                  <a:pt x="2302" y="9878"/>
                  <a:pt x="2383" y="10143"/>
                </a:cubicBezTo>
                <a:cubicBezTo>
                  <a:pt x="2424" y="10245"/>
                  <a:pt x="2403" y="10367"/>
                  <a:pt x="2424" y="10469"/>
                </a:cubicBezTo>
                <a:cubicBezTo>
                  <a:pt x="2409" y="10472"/>
                  <a:pt x="2395" y="10474"/>
                  <a:pt x="2383" y="10474"/>
                </a:cubicBezTo>
                <a:cubicBezTo>
                  <a:pt x="2328" y="10474"/>
                  <a:pt x="2298" y="10441"/>
                  <a:pt x="2281" y="10408"/>
                </a:cubicBezTo>
                <a:cubicBezTo>
                  <a:pt x="2261" y="10367"/>
                  <a:pt x="2200" y="10367"/>
                  <a:pt x="2159" y="10346"/>
                </a:cubicBezTo>
                <a:cubicBezTo>
                  <a:pt x="2159" y="10428"/>
                  <a:pt x="2159" y="10509"/>
                  <a:pt x="2139" y="10570"/>
                </a:cubicBezTo>
                <a:cubicBezTo>
                  <a:pt x="2037" y="10591"/>
                  <a:pt x="1955" y="10611"/>
                  <a:pt x="1874" y="10632"/>
                </a:cubicBezTo>
                <a:cubicBezTo>
                  <a:pt x="1813" y="10570"/>
                  <a:pt x="1752" y="10530"/>
                  <a:pt x="1670" y="10448"/>
                </a:cubicBezTo>
                <a:cubicBezTo>
                  <a:pt x="1670" y="10550"/>
                  <a:pt x="1650" y="10632"/>
                  <a:pt x="1650" y="10693"/>
                </a:cubicBezTo>
                <a:cubicBezTo>
                  <a:pt x="1634" y="10696"/>
                  <a:pt x="1619" y="10698"/>
                  <a:pt x="1606" y="10698"/>
                </a:cubicBezTo>
                <a:cubicBezTo>
                  <a:pt x="1476" y="10698"/>
                  <a:pt x="1517" y="10522"/>
                  <a:pt x="1405" y="10448"/>
                </a:cubicBezTo>
                <a:cubicBezTo>
                  <a:pt x="1385" y="10530"/>
                  <a:pt x="1405" y="10591"/>
                  <a:pt x="1385" y="10632"/>
                </a:cubicBezTo>
                <a:cubicBezTo>
                  <a:pt x="1365" y="10652"/>
                  <a:pt x="1344" y="10672"/>
                  <a:pt x="1304" y="10693"/>
                </a:cubicBezTo>
                <a:cubicBezTo>
                  <a:pt x="1263" y="10652"/>
                  <a:pt x="1243" y="10591"/>
                  <a:pt x="1202" y="10550"/>
                </a:cubicBezTo>
                <a:cubicBezTo>
                  <a:pt x="1125" y="10576"/>
                  <a:pt x="1052" y="10587"/>
                  <a:pt x="979" y="10587"/>
                </a:cubicBezTo>
                <a:cubicBezTo>
                  <a:pt x="878" y="10587"/>
                  <a:pt x="779" y="10565"/>
                  <a:pt x="672" y="10530"/>
                </a:cubicBezTo>
                <a:cubicBezTo>
                  <a:pt x="632" y="10489"/>
                  <a:pt x="591" y="10448"/>
                  <a:pt x="550" y="10408"/>
                </a:cubicBezTo>
                <a:cubicBezTo>
                  <a:pt x="489" y="10428"/>
                  <a:pt x="448" y="10448"/>
                  <a:pt x="408" y="10448"/>
                </a:cubicBezTo>
                <a:cubicBezTo>
                  <a:pt x="326" y="10387"/>
                  <a:pt x="387" y="10265"/>
                  <a:pt x="245" y="10265"/>
                </a:cubicBezTo>
                <a:cubicBezTo>
                  <a:pt x="245" y="10387"/>
                  <a:pt x="245" y="10530"/>
                  <a:pt x="265" y="10672"/>
                </a:cubicBezTo>
                <a:lnTo>
                  <a:pt x="61" y="10672"/>
                </a:lnTo>
                <a:cubicBezTo>
                  <a:pt x="82" y="10856"/>
                  <a:pt x="102" y="11019"/>
                  <a:pt x="122" y="11181"/>
                </a:cubicBezTo>
                <a:cubicBezTo>
                  <a:pt x="61" y="11243"/>
                  <a:pt x="21" y="11263"/>
                  <a:pt x="0" y="11304"/>
                </a:cubicBezTo>
                <a:cubicBezTo>
                  <a:pt x="0" y="11467"/>
                  <a:pt x="21" y="11630"/>
                  <a:pt x="21" y="11772"/>
                </a:cubicBezTo>
                <a:cubicBezTo>
                  <a:pt x="21" y="11874"/>
                  <a:pt x="41" y="11976"/>
                  <a:pt x="82" y="12078"/>
                </a:cubicBezTo>
                <a:cubicBezTo>
                  <a:pt x="122" y="12179"/>
                  <a:pt x="143" y="12302"/>
                  <a:pt x="82" y="12424"/>
                </a:cubicBezTo>
                <a:cubicBezTo>
                  <a:pt x="285" y="12485"/>
                  <a:pt x="224" y="12668"/>
                  <a:pt x="306" y="12811"/>
                </a:cubicBezTo>
                <a:cubicBezTo>
                  <a:pt x="326" y="12851"/>
                  <a:pt x="387" y="12872"/>
                  <a:pt x="408" y="12892"/>
                </a:cubicBezTo>
                <a:cubicBezTo>
                  <a:pt x="489" y="13014"/>
                  <a:pt x="550" y="13137"/>
                  <a:pt x="611" y="13218"/>
                </a:cubicBezTo>
                <a:cubicBezTo>
                  <a:pt x="693" y="13238"/>
                  <a:pt x="733" y="13259"/>
                  <a:pt x="795" y="13259"/>
                </a:cubicBezTo>
                <a:cubicBezTo>
                  <a:pt x="835" y="13340"/>
                  <a:pt x="896" y="13401"/>
                  <a:pt x="937" y="13483"/>
                </a:cubicBezTo>
                <a:cubicBezTo>
                  <a:pt x="1019" y="13483"/>
                  <a:pt x="1080" y="13503"/>
                  <a:pt x="1120" y="13503"/>
                </a:cubicBezTo>
                <a:cubicBezTo>
                  <a:pt x="1243" y="13422"/>
                  <a:pt x="1344" y="13361"/>
                  <a:pt x="1446" y="13299"/>
                </a:cubicBezTo>
                <a:cubicBezTo>
                  <a:pt x="1446" y="13259"/>
                  <a:pt x="1467" y="13218"/>
                  <a:pt x="1467" y="13177"/>
                </a:cubicBezTo>
                <a:cubicBezTo>
                  <a:pt x="1670" y="13116"/>
                  <a:pt x="1854" y="13055"/>
                  <a:pt x="2057" y="12994"/>
                </a:cubicBezTo>
                <a:cubicBezTo>
                  <a:pt x="2057" y="13096"/>
                  <a:pt x="2078" y="13157"/>
                  <a:pt x="2078" y="13218"/>
                </a:cubicBezTo>
                <a:cubicBezTo>
                  <a:pt x="2118" y="13259"/>
                  <a:pt x="2159" y="13279"/>
                  <a:pt x="2200" y="13299"/>
                </a:cubicBezTo>
                <a:cubicBezTo>
                  <a:pt x="2200" y="13401"/>
                  <a:pt x="2200" y="13483"/>
                  <a:pt x="2200" y="13585"/>
                </a:cubicBezTo>
                <a:cubicBezTo>
                  <a:pt x="2200" y="13605"/>
                  <a:pt x="2159" y="13625"/>
                  <a:pt x="2159" y="13646"/>
                </a:cubicBezTo>
                <a:cubicBezTo>
                  <a:pt x="2098" y="13625"/>
                  <a:pt x="2057" y="13605"/>
                  <a:pt x="1976" y="13605"/>
                </a:cubicBezTo>
                <a:cubicBezTo>
                  <a:pt x="1996" y="13686"/>
                  <a:pt x="2016" y="13748"/>
                  <a:pt x="2057" y="13829"/>
                </a:cubicBezTo>
                <a:cubicBezTo>
                  <a:pt x="1996" y="13849"/>
                  <a:pt x="1976" y="13849"/>
                  <a:pt x="1935" y="13849"/>
                </a:cubicBezTo>
                <a:cubicBezTo>
                  <a:pt x="1874" y="13788"/>
                  <a:pt x="1792" y="13727"/>
                  <a:pt x="1731" y="13666"/>
                </a:cubicBezTo>
                <a:cubicBezTo>
                  <a:pt x="1670" y="13666"/>
                  <a:pt x="1630" y="13686"/>
                  <a:pt x="1630" y="13686"/>
                </a:cubicBezTo>
                <a:cubicBezTo>
                  <a:pt x="1500" y="13668"/>
                  <a:pt x="1488" y="13582"/>
                  <a:pt x="1410" y="13582"/>
                </a:cubicBezTo>
                <a:cubicBezTo>
                  <a:pt x="1403" y="13582"/>
                  <a:pt x="1394" y="13583"/>
                  <a:pt x="1385" y="13585"/>
                </a:cubicBezTo>
                <a:cubicBezTo>
                  <a:pt x="1365" y="13625"/>
                  <a:pt x="1365" y="13666"/>
                  <a:pt x="1344" y="13686"/>
                </a:cubicBezTo>
                <a:cubicBezTo>
                  <a:pt x="1222" y="13768"/>
                  <a:pt x="1202" y="13890"/>
                  <a:pt x="1202" y="14012"/>
                </a:cubicBezTo>
                <a:cubicBezTo>
                  <a:pt x="1222" y="14196"/>
                  <a:pt x="1283" y="14379"/>
                  <a:pt x="1344" y="14542"/>
                </a:cubicBezTo>
                <a:cubicBezTo>
                  <a:pt x="1344" y="14562"/>
                  <a:pt x="1365" y="14562"/>
                  <a:pt x="1385" y="14583"/>
                </a:cubicBezTo>
                <a:lnTo>
                  <a:pt x="1548" y="14583"/>
                </a:lnTo>
                <a:cubicBezTo>
                  <a:pt x="1568" y="14664"/>
                  <a:pt x="1568" y="14745"/>
                  <a:pt x="1589" y="14827"/>
                </a:cubicBezTo>
                <a:cubicBezTo>
                  <a:pt x="1467" y="14868"/>
                  <a:pt x="1344" y="14929"/>
                  <a:pt x="1324" y="15071"/>
                </a:cubicBezTo>
                <a:cubicBezTo>
                  <a:pt x="1324" y="15112"/>
                  <a:pt x="1324" y="15153"/>
                  <a:pt x="1344" y="15173"/>
                </a:cubicBezTo>
                <a:cubicBezTo>
                  <a:pt x="1304" y="15214"/>
                  <a:pt x="1263" y="15234"/>
                  <a:pt x="1222" y="15275"/>
                </a:cubicBezTo>
                <a:cubicBezTo>
                  <a:pt x="1365" y="15397"/>
                  <a:pt x="1365" y="15397"/>
                  <a:pt x="1385" y="15601"/>
                </a:cubicBezTo>
                <a:cubicBezTo>
                  <a:pt x="1344" y="15642"/>
                  <a:pt x="1324" y="15703"/>
                  <a:pt x="1304" y="15703"/>
                </a:cubicBezTo>
                <a:cubicBezTo>
                  <a:pt x="1283" y="15927"/>
                  <a:pt x="1446" y="15967"/>
                  <a:pt x="1528" y="16090"/>
                </a:cubicBezTo>
                <a:cubicBezTo>
                  <a:pt x="1487" y="16151"/>
                  <a:pt x="1467" y="16212"/>
                  <a:pt x="1446" y="16273"/>
                </a:cubicBezTo>
                <a:cubicBezTo>
                  <a:pt x="1385" y="16252"/>
                  <a:pt x="1324" y="16232"/>
                  <a:pt x="1263" y="16212"/>
                </a:cubicBezTo>
                <a:cubicBezTo>
                  <a:pt x="1202" y="16232"/>
                  <a:pt x="1120" y="16252"/>
                  <a:pt x="1059" y="16252"/>
                </a:cubicBezTo>
                <a:cubicBezTo>
                  <a:pt x="978" y="16334"/>
                  <a:pt x="937" y="16395"/>
                  <a:pt x="876" y="16456"/>
                </a:cubicBezTo>
                <a:cubicBezTo>
                  <a:pt x="693" y="16619"/>
                  <a:pt x="550" y="16802"/>
                  <a:pt x="509" y="17047"/>
                </a:cubicBezTo>
                <a:cubicBezTo>
                  <a:pt x="469" y="17189"/>
                  <a:pt x="448" y="17332"/>
                  <a:pt x="408" y="17454"/>
                </a:cubicBezTo>
                <a:cubicBezTo>
                  <a:pt x="367" y="17597"/>
                  <a:pt x="346" y="17739"/>
                  <a:pt x="367" y="17882"/>
                </a:cubicBezTo>
                <a:cubicBezTo>
                  <a:pt x="448" y="17963"/>
                  <a:pt x="530" y="18024"/>
                  <a:pt x="489" y="18167"/>
                </a:cubicBezTo>
                <a:cubicBezTo>
                  <a:pt x="428" y="18126"/>
                  <a:pt x="387" y="18106"/>
                  <a:pt x="346" y="18085"/>
                </a:cubicBezTo>
                <a:cubicBezTo>
                  <a:pt x="346" y="18472"/>
                  <a:pt x="326" y="18819"/>
                  <a:pt x="326" y="19185"/>
                </a:cubicBezTo>
                <a:cubicBezTo>
                  <a:pt x="326" y="19205"/>
                  <a:pt x="326" y="19205"/>
                  <a:pt x="326" y="19226"/>
                </a:cubicBezTo>
                <a:cubicBezTo>
                  <a:pt x="326" y="19552"/>
                  <a:pt x="326" y="19878"/>
                  <a:pt x="346" y="20203"/>
                </a:cubicBezTo>
                <a:cubicBezTo>
                  <a:pt x="346" y="20285"/>
                  <a:pt x="326" y="20387"/>
                  <a:pt x="346" y="20468"/>
                </a:cubicBezTo>
                <a:cubicBezTo>
                  <a:pt x="387" y="20672"/>
                  <a:pt x="408" y="20896"/>
                  <a:pt x="387" y="21059"/>
                </a:cubicBezTo>
                <a:cubicBezTo>
                  <a:pt x="408" y="21242"/>
                  <a:pt x="428" y="21344"/>
                  <a:pt x="448" y="21466"/>
                </a:cubicBezTo>
                <a:cubicBezTo>
                  <a:pt x="469" y="21527"/>
                  <a:pt x="469" y="21609"/>
                  <a:pt x="509" y="21670"/>
                </a:cubicBezTo>
                <a:cubicBezTo>
                  <a:pt x="591" y="21853"/>
                  <a:pt x="611" y="22036"/>
                  <a:pt x="632" y="22220"/>
                </a:cubicBezTo>
                <a:cubicBezTo>
                  <a:pt x="652" y="22281"/>
                  <a:pt x="652" y="22362"/>
                  <a:pt x="672" y="22444"/>
                </a:cubicBezTo>
                <a:cubicBezTo>
                  <a:pt x="774" y="22790"/>
                  <a:pt x="896" y="23136"/>
                  <a:pt x="937" y="23503"/>
                </a:cubicBezTo>
                <a:cubicBezTo>
                  <a:pt x="937" y="23523"/>
                  <a:pt x="957" y="23543"/>
                  <a:pt x="978" y="23584"/>
                </a:cubicBezTo>
                <a:cubicBezTo>
                  <a:pt x="1039" y="23604"/>
                  <a:pt x="1120" y="23625"/>
                  <a:pt x="1202" y="23645"/>
                </a:cubicBezTo>
                <a:cubicBezTo>
                  <a:pt x="1161" y="23869"/>
                  <a:pt x="1141" y="24073"/>
                  <a:pt x="1100" y="24277"/>
                </a:cubicBezTo>
                <a:cubicBezTo>
                  <a:pt x="1120" y="24297"/>
                  <a:pt x="1141" y="24317"/>
                  <a:pt x="1161" y="24338"/>
                </a:cubicBezTo>
                <a:cubicBezTo>
                  <a:pt x="1161" y="24439"/>
                  <a:pt x="1181" y="24562"/>
                  <a:pt x="1181" y="24663"/>
                </a:cubicBezTo>
                <a:cubicBezTo>
                  <a:pt x="1141" y="24725"/>
                  <a:pt x="1100" y="24765"/>
                  <a:pt x="1059" y="24806"/>
                </a:cubicBezTo>
                <a:cubicBezTo>
                  <a:pt x="1080" y="24867"/>
                  <a:pt x="1100" y="24928"/>
                  <a:pt x="1141" y="24989"/>
                </a:cubicBezTo>
                <a:cubicBezTo>
                  <a:pt x="1080" y="25010"/>
                  <a:pt x="1039" y="25030"/>
                  <a:pt x="978" y="25050"/>
                </a:cubicBezTo>
                <a:cubicBezTo>
                  <a:pt x="1039" y="25152"/>
                  <a:pt x="1080" y="25234"/>
                  <a:pt x="1141" y="25336"/>
                </a:cubicBezTo>
                <a:cubicBezTo>
                  <a:pt x="1019" y="25458"/>
                  <a:pt x="1141" y="25539"/>
                  <a:pt x="1161" y="25621"/>
                </a:cubicBezTo>
                <a:cubicBezTo>
                  <a:pt x="1141" y="25682"/>
                  <a:pt x="1141" y="25743"/>
                  <a:pt x="1120" y="25784"/>
                </a:cubicBezTo>
                <a:cubicBezTo>
                  <a:pt x="1263" y="25824"/>
                  <a:pt x="1263" y="25967"/>
                  <a:pt x="1385" y="26028"/>
                </a:cubicBezTo>
                <a:cubicBezTo>
                  <a:pt x="1487" y="26069"/>
                  <a:pt x="1548" y="26191"/>
                  <a:pt x="1630" y="26252"/>
                </a:cubicBezTo>
                <a:cubicBezTo>
                  <a:pt x="1609" y="26313"/>
                  <a:pt x="1589" y="26354"/>
                  <a:pt x="1589" y="26395"/>
                </a:cubicBezTo>
                <a:cubicBezTo>
                  <a:pt x="1691" y="26395"/>
                  <a:pt x="1752" y="26415"/>
                  <a:pt x="1833" y="26415"/>
                </a:cubicBezTo>
                <a:cubicBezTo>
                  <a:pt x="1915" y="26496"/>
                  <a:pt x="1996" y="26578"/>
                  <a:pt x="2037" y="26639"/>
                </a:cubicBezTo>
                <a:cubicBezTo>
                  <a:pt x="2159" y="26720"/>
                  <a:pt x="2240" y="26781"/>
                  <a:pt x="2322" y="26843"/>
                </a:cubicBezTo>
                <a:cubicBezTo>
                  <a:pt x="2322" y="26843"/>
                  <a:pt x="2322" y="26863"/>
                  <a:pt x="2322" y="26883"/>
                </a:cubicBezTo>
                <a:cubicBezTo>
                  <a:pt x="2281" y="26904"/>
                  <a:pt x="2220" y="26904"/>
                  <a:pt x="2179" y="26904"/>
                </a:cubicBezTo>
                <a:cubicBezTo>
                  <a:pt x="2078" y="27209"/>
                  <a:pt x="2078" y="27209"/>
                  <a:pt x="1915" y="27352"/>
                </a:cubicBezTo>
                <a:cubicBezTo>
                  <a:pt x="1915" y="27616"/>
                  <a:pt x="1996" y="27881"/>
                  <a:pt x="1894" y="28126"/>
                </a:cubicBezTo>
                <a:cubicBezTo>
                  <a:pt x="1915" y="28309"/>
                  <a:pt x="2037" y="28431"/>
                  <a:pt x="2078" y="28574"/>
                </a:cubicBezTo>
                <a:cubicBezTo>
                  <a:pt x="2098" y="28696"/>
                  <a:pt x="2200" y="28798"/>
                  <a:pt x="2322" y="28818"/>
                </a:cubicBezTo>
                <a:cubicBezTo>
                  <a:pt x="2485" y="28798"/>
                  <a:pt x="2505" y="28655"/>
                  <a:pt x="2526" y="28614"/>
                </a:cubicBezTo>
                <a:cubicBezTo>
                  <a:pt x="2572" y="28581"/>
                  <a:pt x="2611" y="28570"/>
                  <a:pt x="2647" y="28570"/>
                </a:cubicBezTo>
                <a:cubicBezTo>
                  <a:pt x="2721" y="28570"/>
                  <a:pt x="2776" y="28621"/>
                  <a:pt x="2831" y="28635"/>
                </a:cubicBezTo>
                <a:cubicBezTo>
                  <a:pt x="2851" y="28594"/>
                  <a:pt x="2851" y="28553"/>
                  <a:pt x="2872" y="28513"/>
                </a:cubicBezTo>
                <a:cubicBezTo>
                  <a:pt x="2811" y="28390"/>
                  <a:pt x="2729" y="28248"/>
                  <a:pt x="2668" y="28105"/>
                </a:cubicBezTo>
                <a:cubicBezTo>
                  <a:pt x="2627" y="28126"/>
                  <a:pt x="2607" y="28146"/>
                  <a:pt x="2546" y="28146"/>
                </a:cubicBezTo>
                <a:cubicBezTo>
                  <a:pt x="2587" y="28187"/>
                  <a:pt x="2627" y="28227"/>
                  <a:pt x="2689" y="28289"/>
                </a:cubicBezTo>
                <a:cubicBezTo>
                  <a:pt x="2648" y="28309"/>
                  <a:pt x="2627" y="28350"/>
                  <a:pt x="2607" y="28350"/>
                </a:cubicBezTo>
                <a:cubicBezTo>
                  <a:pt x="2526" y="28350"/>
                  <a:pt x="2465" y="28329"/>
                  <a:pt x="2383" y="28309"/>
                </a:cubicBezTo>
                <a:cubicBezTo>
                  <a:pt x="2341" y="28337"/>
                  <a:pt x="2298" y="28375"/>
                  <a:pt x="2235" y="28375"/>
                </a:cubicBezTo>
                <a:cubicBezTo>
                  <a:pt x="2207" y="28375"/>
                  <a:pt x="2176" y="28368"/>
                  <a:pt x="2139" y="28350"/>
                </a:cubicBezTo>
                <a:cubicBezTo>
                  <a:pt x="2139" y="28309"/>
                  <a:pt x="2139" y="28248"/>
                  <a:pt x="2118" y="28187"/>
                </a:cubicBezTo>
                <a:cubicBezTo>
                  <a:pt x="2098" y="28166"/>
                  <a:pt x="2057" y="28126"/>
                  <a:pt x="1996" y="28085"/>
                </a:cubicBezTo>
                <a:cubicBezTo>
                  <a:pt x="2057" y="28044"/>
                  <a:pt x="2118" y="28003"/>
                  <a:pt x="2200" y="27942"/>
                </a:cubicBezTo>
                <a:cubicBezTo>
                  <a:pt x="2240" y="27963"/>
                  <a:pt x="2281" y="27963"/>
                  <a:pt x="2322" y="27983"/>
                </a:cubicBezTo>
                <a:cubicBezTo>
                  <a:pt x="2379" y="27955"/>
                  <a:pt x="2425" y="27916"/>
                  <a:pt x="2490" y="27916"/>
                </a:cubicBezTo>
                <a:cubicBezTo>
                  <a:pt x="2518" y="27916"/>
                  <a:pt x="2550" y="27924"/>
                  <a:pt x="2587" y="27942"/>
                </a:cubicBezTo>
                <a:cubicBezTo>
                  <a:pt x="2607" y="27983"/>
                  <a:pt x="2627" y="28044"/>
                  <a:pt x="2648" y="28105"/>
                </a:cubicBezTo>
                <a:cubicBezTo>
                  <a:pt x="2729" y="28085"/>
                  <a:pt x="2811" y="28085"/>
                  <a:pt x="2892" y="28065"/>
                </a:cubicBezTo>
                <a:cubicBezTo>
                  <a:pt x="2933" y="28044"/>
                  <a:pt x="2953" y="28003"/>
                  <a:pt x="2994" y="27963"/>
                </a:cubicBezTo>
                <a:cubicBezTo>
                  <a:pt x="2933" y="27902"/>
                  <a:pt x="2933" y="27840"/>
                  <a:pt x="3014" y="27800"/>
                </a:cubicBezTo>
                <a:cubicBezTo>
                  <a:pt x="3055" y="27800"/>
                  <a:pt x="3116" y="27820"/>
                  <a:pt x="3157" y="27840"/>
                </a:cubicBezTo>
                <a:cubicBezTo>
                  <a:pt x="3177" y="27902"/>
                  <a:pt x="3177" y="27963"/>
                  <a:pt x="3177" y="28024"/>
                </a:cubicBezTo>
                <a:cubicBezTo>
                  <a:pt x="3238" y="28003"/>
                  <a:pt x="3279" y="28003"/>
                  <a:pt x="3340" y="28003"/>
                </a:cubicBezTo>
                <a:cubicBezTo>
                  <a:pt x="3381" y="28024"/>
                  <a:pt x="3422" y="28065"/>
                  <a:pt x="3462" y="28105"/>
                </a:cubicBezTo>
                <a:cubicBezTo>
                  <a:pt x="3340" y="28268"/>
                  <a:pt x="3524" y="28390"/>
                  <a:pt x="3524" y="28513"/>
                </a:cubicBezTo>
                <a:cubicBezTo>
                  <a:pt x="3503" y="28574"/>
                  <a:pt x="3483" y="28635"/>
                  <a:pt x="3462" y="28675"/>
                </a:cubicBezTo>
                <a:cubicBezTo>
                  <a:pt x="3503" y="28716"/>
                  <a:pt x="3524" y="28757"/>
                  <a:pt x="3564" y="28777"/>
                </a:cubicBezTo>
                <a:cubicBezTo>
                  <a:pt x="3625" y="28757"/>
                  <a:pt x="3686" y="28716"/>
                  <a:pt x="3727" y="28696"/>
                </a:cubicBezTo>
                <a:cubicBezTo>
                  <a:pt x="3768" y="28553"/>
                  <a:pt x="3625" y="28431"/>
                  <a:pt x="3686" y="28289"/>
                </a:cubicBezTo>
                <a:cubicBezTo>
                  <a:pt x="3768" y="28289"/>
                  <a:pt x="3849" y="28289"/>
                  <a:pt x="3951" y="28248"/>
                </a:cubicBezTo>
                <a:cubicBezTo>
                  <a:pt x="3951" y="28390"/>
                  <a:pt x="3951" y="28492"/>
                  <a:pt x="3972" y="28614"/>
                </a:cubicBezTo>
                <a:lnTo>
                  <a:pt x="3870" y="28696"/>
                </a:lnTo>
                <a:cubicBezTo>
                  <a:pt x="3910" y="28757"/>
                  <a:pt x="3951" y="28818"/>
                  <a:pt x="3972" y="28879"/>
                </a:cubicBezTo>
                <a:cubicBezTo>
                  <a:pt x="4073" y="28879"/>
                  <a:pt x="4175" y="28879"/>
                  <a:pt x="4277" y="28899"/>
                </a:cubicBezTo>
                <a:cubicBezTo>
                  <a:pt x="4277" y="28940"/>
                  <a:pt x="4277" y="29001"/>
                  <a:pt x="4277" y="29062"/>
                </a:cubicBezTo>
                <a:cubicBezTo>
                  <a:pt x="4330" y="29080"/>
                  <a:pt x="4397" y="29128"/>
                  <a:pt x="4441" y="29128"/>
                </a:cubicBezTo>
                <a:cubicBezTo>
                  <a:pt x="4448" y="29128"/>
                  <a:pt x="4455" y="29126"/>
                  <a:pt x="4460" y="29124"/>
                </a:cubicBezTo>
                <a:cubicBezTo>
                  <a:pt x="4481" y="29111"/>
                  <a:pt x="4499" y="29106"/>
                  <a:pt x="4515" y="29106"/>
                </a:cubicBezTo>
                <a:cubicBezTo>
                  <a:pt x="4580" y="29106"/>
                  <a:pt x="4619" y="29185"/>
                  <a:pt x="4684" y="29185"/>
                </a:cubicBezTo>
                <a:cubicBezTo>
                  <a:pt x="4725" y="29124"/>
                  <a:pt x="4745" y="29042"/>
                  <a:pt x="4766" y="29001"/>
                </a:cubicBezTo>
                <a:cubicBezTo>
                  <a:pt x="4827" y="28940"/>
                  <a:pt x="4908" y="29001"/>
                  <a:pt x="4929" y="28899"/>
                </a:cubicBezTo>
                <a:cubicBezTo>
                  <a:pt x="4868" y="28879"/>
                  <a:pt x="4827" y="28838"/>
                  <a:pt x="4786" y="28818"/>
                </a:cubicBezTo>
                <a:cubicBezTo>
                  <a:pt x="4766" y="28757"/>
                  <a:pt x="4766" y="28737"/>
                  <a:pt x="4766" y="28696"/>
                </a:cubicBezTo>
                <a:cubicBezTo>
                  <a:pt x="4705" y="28655"/>
                  <a:pt x="4644" y="28635"/>
                  <a:pt x="4583" y="28614"/>
                </a:cubicBezTo>
                <a:cubicBezTo>
                  <a:pt x="4603" y="28574"/>
                  <a:pt x="4644" y="28513"/>
                  <a:pt x="4664" y="28472"/>
                </a:cubicBezTo>
                <a:cubicBezTo>
                  <a:pt x="4807" y="28492"/>
                  <a:pt x="4949" y="28513"/>
                  <a:pt x="5092" y="28553"/>
                </a:cubicBezTo>
                <a:cubicBezTo>
                  <a:pt x="5051" y="28594"/>
                  <a:pt x="5051" y="28635"/>
                  <a:pt x="5031" y="28696"/>
                </a:cubicBezTo>
                <a:cubicBezTo>
                  <a:pt x="5214" y="28798"/>
                  <a:pt x="5356" y="28920"/>
                  <a:pt x="5418" y="29144"/>
                </a:cubicBezTo>
                <a:cubicBezTo>
                  <a:pt x="5356" y="29164"/>
                  <a:pt x="5316" y="29185"/>
                  <a:pt x="5275" y="29205"/>
                </a:cubicBezTo>
                <a:cubicBezTo>
                  <a:pt x="5295" y="29327"/>
                  <a:pt x="5295" y="29449"/>
                  <a:pt x="5295" y="29572"/>
                </a:cubicBezTo>
                <a:cubicBezTo>
                  <a:pt x="5356" y="29572"/>
                  <a:pt x="5418" y="29551"/>
                  <a:pt x="5479" y="29551"/>
                </a:cubicBezTo>
                <a:cubicBezTo>
                  <a:pt x="5560" y="29551"/>
                  <a:pt x="5621" y="29572"/>
                  <a:pt x="5682" y="29592"/>
                </a:cubicBezTo>
                <a:cubicBezTo>
                  <a:pt x="5703" y="29673"/>
                  <a:pt x="5723" y="29714"/>
                  <a:pt x="5743" y="29775"/>
                </a:cubicBezTo>
                <a:cubicBezTo>
                  <a:pt x="5849" y="29867"/>
                  <a:pt x="5971" y="29891"/>
                  <a:pt x="6099" y="29891"/>
                </a:cubicBezTo>
                <a:cubicBezTo>
                  <a:pt x="6170" y="29891"/>
                  <a:pt x="6242" y="29884"/>
                  <a:pt x="6314" y="29877"/>
                </a:cubicBezTo>
                <a:cubicBezTo>
                  <a:pt x="6410" y="29931"/>
                  <a:pt x="6456" y="29956"/>
                  <a:pt x="6502" y="29956"/>
                </a:cubicBezTo>
                <a:cubicBezTo>
                  <a:pt x="6542" y="29956"/>
                  <a:pt x="6583" y="29936"/>
                  <a:pt x="6660" y="29897"/>
                </a:cubicBezTo>
                <a:cubicBezTo>
                  <a:pt x="6680" y="29918"/>
                  <a:pt x="6680" y="29958"/>
                  <a:pt x="6721" y="29958"/>
                </a:cubicBezTo>
                <a:cubicBezTo>
                  <a:pt x="6762" y="29968"/>
                  <a:pt x="6805" y="29971"/>
                  <a:pt x="6848" y="29971"/>
                </a:cubicBezTo>
                <a:cubicBezTo>
                  <a:pt x="6926" y="29971"/>
                  <a:pt x="7006" y="29961"/>
                  <a:pt x="7087" y="29961"/>
                </a:cubicBezTo>
                <a:cubicBezTo>
                  <a:pt x="7161" y="29961"/>
                  <a:pt x="7236" y="29969"/>
                  <a:pt x="7312" y="29999"/>
                </a:cubicBezTo>
                <a:cubicBezTo>
                  <a:pt x="7332" y="29979"/>
                  <a:pt x="7373" y="29938"/>
                  <a:pt x="7454" y="29897"/>
                </a:cubicBezTo>
                <a:lnTo>
                  <a:pt x="7597" y="29999"/>
                </a:lnTo>
                <a:cubicBezTo>
                  <a:pt x="7658" y="29938"/>
                  <a:pt x="7678" y="29918"/>
                  <a:pt x="7719" y="29877"/>
                </a:cubicBezTo>
                <a:cubicBezTo>
                  <a:pt x="7821" y="29938"/>
                  <a:pt x="7902" y="29999"/>
                  <a:pt x="7984" y="30040"/>
                </a:cubicBezTo>
                <a:cubicBezTo>
                  <a:pt x="7990" y="30047"/>
                  <a:pt x="7999" y="30049"/>
                  <a:pt x="8009" y="30049"/>
                </a:cubicBezTo>
                <a:cubicBezTo>
                  <a:pt x="8029" y="30049"/>
                  <a:pt x="8051" y="30040"/>
                  <a:pt x="8065" y="30040"/>
                </a:cubicBezTo>
                <a:cubicBezTo>
                  <a:pt x="8024" y="29979"/>
                  <a:pt x="8004" y="29918"/>
                  <a:pt x="7984" y="29857"/>
                </a:cubicBezTo>
                <a:cubicBezTo>
                  <a:pt x="8024" y="29796"/>
                  <a:pt x="8045" y="29734"/>
                  <a:pt x="8085" y="29673"/>
                </a:cubicBezTo>
                <a:cubicBezTo>
                  <a:pt x="8065" y="29633"/>
                  <a:pt x="8045" y="29592"/>
                  <a:pt x="8004" y="29551"/>
                </a:cubicBezTo>
                <a:cubicBezTo>
                  <a:pt x="8126" y="29388"/>
                  <a:pt x="7882" y="29225"/>
                  <a:pt x="7984" y="29042"/>
                </a:cubicBezTo>
                <a:cubicBezTo>
                  <a:pt x="8106" y="29022"/>
                  <a:pt x="8187" y="28981"/>
                  <a:pt x="8289" y="28961"/>
                </a:cubicBezTo>
                <a:cubicBezTo>
                  <a:pt x="8330" y="29022"/>
                  <a:pt x="8371" y="29062"/>
                  <a:pt x="8391" y="29103"/>
                </a:cubicBezTo>
                <a:cubicBezTo>
                  <a:pt x="8350" y="29164"/>
                  <a:pt x="8330" y="29205"/>
                  <a:pt x="8289" y="29246"/>
                </a:cubicBezTo>
                <a:cubicBezTo>
                  <a:pt x="8309" y="29348"/>
                  <a:pt x="8330" y="29429"/>
                  <a:pt x="8350" y="29510"/>
                </a:cubicBezTo>
                <a:cubicBezTo>
                  <a:pt x="8472" y="29612"/>
                  <a:pt x="8574" y="29714"/>
                  <a:pt x="8676" y="29816"/>
                </a:cubicBezTo>
                <a:lnTo>
                  <a:pt x="8900" y="29816"/>
                </a:lnTo>
                <a:cubicBezTo>
                  <a:pt x="8920" y="29755"/>
                  <a:pt x="8920" y="29694"/>
                  <a:pt x="8941" y="29612"/>
                </a:cubicBezTo>
                <a:cubicBezTo>
                  <a:pt x="9002" y="29633"/>
                  <a:pt x="9063" y="29653"/>
                  <a:pt x="9104" y="29673"/>
                </a:cubicBezTo>
                <a:cubicBezTo>
                  <a:pt x="9063" y="29490"/>
                  <a:pt x="9063" y="29490"/>
                  <a:pt x="9124" y="29368"/>
                </a:cubicBezTo>
                <a:cubicBezTo>
                  <a:pt x="9165" y="29449"/>
                  <a:pt x="9226" y="29510"/>
                  <a:pt x="9267" y="29572"/>
                </a:cubicBezTo>
                <a:cubicBezTo>
                  <a:pt x="9328" y="29612"/>
                  <a:pt x="9368" y="29673"/>
                  <a:pt x="9430" y="29714"/>
                </a:cubicBezTo>
                <a:cubicBezTo>
                  <a:pt x="9348" y="29796"/>
                  <a:pt x="9531" y="29836"/>
                  <a:pt x="9470" y="29918"/>
                </a:cubicBezTo>
                <a:cubicBezTo>
                  <a:pt x="9368" y="29958"/>
                  <a:pt x="9287" y="30020"/>
                  <a:pt x="9185" y="30060"/>
                </a:cubicBezTo>
                <a:cubicBezTo>
                  <a:pt x="9165" y="30040"/>
                  <a:pt x="9124" y="30020"/>
                  <a:pt x="9083" y="29999"/>
                </a:cubicBezTo>
                <a:cubicBezTo>
                  <a:pt x="8982" y="30020"/>
                  <a:pt x="8880" y="30060"/>
                  <a:pt x="8778" y="30081"/>
                </a:cubicBezTo>
                <a:cubicBezTo>
                  <a:pt x="8696" y="30142"/>
                  <a:pt x="8676" y="30203"/>
                  <a:pt x="8696" y="30305"/>
                </a:cubicBezTo>
                <a:cubicBezTo>
                  <a:pt x="8737" y="30407"/>
                  <a:pt x="8615" y="30468"/>
                  <a:pt x="8595" y="30569"/>
                </a:cubicBezTo>
                <a:cubicBezTo>
                  <a:pt x="8635" y="30651"/>
                  <a:pt x="8676" y="30732"/>
                  <a:pt x="8737" y="30855"/>
                </a:cubicBezTo>
                <a:cubicBezTo>
                  <a:pt x="8717" y="30895"/>
                  <a:pt x="8676" y="30936"/>
                  <a:pt x="8656" y="30956"/>
                </a:cubicBezTo>
                <a:cubicBezTo>
                  <a:pt x="8717" y="31099"/>
                  <a:pt x="8757" y="31180"/>
                  <a:pt x="8798" y="31303"/>
                </a:cubicBezTo>
                <a:cubicBezTo>
                  <a:pt x="8798" y="31323"/>
                  <a:pt x="8757" y="31343"/>
                  <a:pt x="8757" y="31343"/>
                </a:cubicBezTo>
                <a:cubicBezTo>
                  <a:pt x="8839" y="31425"/>
                  <a:pt x="8920" y="31466"/>
                  <a:pt x="8941" y="31527"/>
                </a:cubicBezTo>
                <a:cubicBezTo>
                  <a:pt x="9043" y="31730"/>
                  <a:pt x="9206" y="31893"/>
                  <a:pt x="9328" y="32077"/>
                </a:cubicBezTo>
                <a:cubicBezTo>
                  <a:pt x="9348" y="32097"/>
                  <a:pt x="9368" y="32117"/>
                  <a:pt x="9389" y="32117"/>
                </a:cubicBezTo>
                <a:cubicBezTo>
                  <a:pt x="9430" y="32138"/>
                  <a:pt x="9470" y="32138"/>
                  <a:pt x="9531" y="32158"/>
                </a:cubicBezTo>
                <a:cubicBezTo>
                  <a:pt x="9613" y="32260"/>
                  <a:pt x="9694" y="32362"/>
                  <a:pt x="9776" y="32463"/>
                </a:cubicBezTo>
                <a:cubicBezTo>
                  <a:pt x="9837" y="32443"/>
                  <a:pt x="9878" y="32423"/>
                  <a:pt x="9918" y="32402"/>
                </a:cubicBezTo>
                <a:cubicBezTo>
                  <a:pt x="10020" y="32463"/>
                  <a:pt x="10061" y="32586"/>
                  <a:pt x="10203" y="32586"/>
                </a:cubicBezTo>
                <a:cubicBezTo>
                  <a:pt x="10183" y="32525"/>
                  <a:pt x="10163" y="32463"/>
                  <a:pt x="10142" y="32423"/>
                </a:cubicBezTo>
                <a:cubicBezTo>
                  <a:pt x="10183" y="32382"/>
                  <a:pt x="10203" y="32362"/>
                  <a:pt x="10244" y="32341"/>
                </a:cubicBezTo>
                <a:cubicBezTo>
                  <a:pt x="10244" y="32301"/>
                  <a:pt x="10244" y="32239"/>
                  <a:pt x="10244" y="32199"/>
                </a:cubicBezTo>
                <a:cubicBezTo>
                  <a:pt x="10346" y="32056"/>
                  <a:pt x="10427" y="31934"/>
                  <a:pt x="10570" y="31852"/>
                </a:cubicBezTo>
                <a:cubicBezTo>
                  <a:pt x="10570" y="31812"/>
                  <a:pt x="10550" y="31771"/>
                  <a:pt x="10550" y="31710"/>
                </a:cubicBezTo>
                <a:lnTo>
                  <a:pt x="10550" y="31710"/>
                </a:lnTo>
                <a:cubicBezTo>
                  <a:pt x="10631" y="31751"/>
                  <a:pt x="10692" y="31771"/>
                  <a:pt x="10774" y="31812"/>
                </a:cubicBezTo>
                <a:cubicBezTo>
                  <a:pt x="10753" y="31730"/>
                  <a:pt x="10733" y="31690"/>
                  <a:pt x="10733" y="31649"/>
                </a:cubicBezTo>
                <a:cubicBezTo>
                  <a:pt x="10733" y="31608"/>
                  <a:pt x="10753" y="31588"/>
                  <a:pt x="10774" y="31547"/>
                </a:cubicBezTo>
                <a:cubicBezTo>
                  <a:pt x="10835" y="31567"/>
                  <a:pt x="10876" y="31588"/>
                  <a:pt x="10916" y="31608"/>
                </a:cubicBezTo>
                <a:cubicBezTo>
                  <a:pt x="10937" y="31547"/>
                  <a:pt x="10937" y="31486"/>
                  <a:pt x="10957" y="31425"/>
                </a:cubicBezTo>
                <a:cubicBezTo>
                  <a:pt x="11018" y="31384"/>
                  <a:pt x="11100" y="31343"/>
                  <a:pt x="11161" y="31303"/>
                </a:cubicBezTo>
                <a:cubicBezTo>
                  <a:pt x="11231" y="31320"/>
                  <a:pt x="11240" y="31413"/>
                  <a:pt x="11306" y="31413"/>
                </a:cubicBezTo>
                <a:cubicBezTo>
                  <a:pt x="11317" y="31413"/>
                  <a:pt x="11330" y="31410"/>
                  <a:pt x="11344" y="31404"/>
                </a:cubicBezTo>
                <a:cubicBezTo>
                  <a:pt x="11425" y="31364"/>
                  <a:pt x="11283" y="31262"/>
                  <a:pt x="11405" y="31221"/>
                </a:cubicBezTo>
                <a:lnTo>
                  <a:pt x="11405" y="31221"/>
                </a:lnTo>
                <a:cubicBezTo>
                  <a:pt x="11466" y="31303"/>
                  <a:pt x="11527" y="31384"/>
                  <a:pt x="11588" y="31466"/>
                </a:cubicBezTo>
                <a:cubicBezTo>
                  <a:pt x="11710" y="31649"/>
                  <a:pt x="11792" y="31832"/>
                  <a:pt x="11975" y="31975"/>
                </a:cubicBezTo>
                <a:cubicBezTo>
                  <a:pt x="12016" y="31975"/>
                  <a:pt x="12057" y="31954"/>
                  <a:pt x="12118" y="31954"/>
                </a:cubicBezTo>
                <a:cubicBezTo>
                  <a:pt x="12159" y="32015"/>
                  <a:pt x="12199" y="32056"/>
                  <a:pt x="12240" y="32117"/>
                </a:cubicBezTo>
                <a:cubicBezTo>
                  <a:pt x="12199" y="32178"/>
                  <a:pt x="12179" y="32219"/>
                  <a:pt x="12159" y="32239"/>
                </a:cubicBezTo>
                <a:cubicBezTo>
                  <a:pt x="12281" y="32565"/>
                  <a:pt x="12362" y="32912"/>
                  <a:pt x="12627" y="33136"/>
                </a:cubicBezTo>
                <a:cubicBezTo>
                  <a:pt x="12729" y="33095"/>
                  <a:pt x="12831" y="33054"/>
                  <a:pt x="12912" y="33034"/>
                </a:cubicBezTo>
                <a:cubicBezTo>
                  <a:pt x="12932" y="32993"/>
                  <a:pt x="12953" y="32952"/>
                  <a:pt x="12973" y="32891"/>
                </a:cubicBezTo>
                <a:cubicBezTo>
                  <a:pt x="13075" y="32932"/>
                  <a:pt x="13177" y="32973"/>
                  <a:pt x="13279" y="33013"/>
                </a:cubicBezTo>
                <a:lnTo>
                  <a:pt x="13421" y="32932"/>
                </a:lnTo>
                <a:cubicBezTo>
                  <a:pt x="13380" y="32912"/>
                  <a:pt x="13360" y="32891"/>
                  <a:pt x="13299" y="32871"/>
                </a:cubicBezTo>
                <a:cubicBezTo>
                  <a:pt x="13333" y="32836"/>
                  <a:pt x="13361" y="32824"/>
                  <a:pt x="13385" y="32824"/>
                </a:cubicBezTo>
                <a:cubicBezTo>
                  <a:pt x="13419" y="32824"/>
                  <a:pt x="13447" y="32847"/>
                  <a:pt x="13482" y="32871"/>
                </a:cubicBezTo>
                <a:cubicBezTo>
                  <a:pt x="13462" y="32891"/>
                  <a:pt x="13462" y="32912"/>
                  <a:pt x="13442" y="32932"/>
                </a:cubicBezTo>
                <a:cubicBezTo>
                  <a:pt x="13453" y="32936"/>
                  <a:pt x="13463" y="32937"/>
                  <a:pt x="13473" y="32937"/>
                </a:cubicBezTo>
                <a:cubicBezTo>
                  <a:pt x="13559" y="32937"/>
                  <a:pt x="13592" y="32804"/>
                  <a:pt x="13706" y="32804"/>
                </a:cubicBezTo>
                <a:cubicBezTo>
                  <a:pt x="13718" y="32804"/>
                  <a:pt x="13732" y="32806"/>
                  <a:pt x="13747" y="32810"/>
                </a:cubicBezTo>
                <a:cubicBezTo>
                  <a:pt x="13808" y="32891"/>
                  <a:pt x="13890" y="32973"/>
                  <a:pt x="13971" y="33074"/>
                </a:cubicBezTo>
                <a:cubicBezTo>
                  <a:pt x="14093" y="33136"/>
                  <a:pt x="14195" y="33176"/>
                  <a:pt x="14277" y="33237"/>
                </a:cubicBezTo>
                <a:cubicBezTo>
                  <a:pt x="14378" y="33522"/>
                  <a:pt x="14317" y="33808"/>
                  <a:pt x="14541" y="34052"/>
                </a:cubicBezTo>
                <a:cubicBezTo>
                  <a:pt x="14656" y="34167"/>
                  <a:pt x="14795" y="34202"/>
                  <a:pt x="14938" y="34202"/>
                </a:cubicBezTo>
                <a:cubicBezTo>
                  <a:pt x="15023" y="34202"/>
                  <a:pt x="15109" y="34189"/>
                  <a:pt x="15193" y="34174"/>
                </a:cubicBezTo>
                <a:cubicBezTo>
                  <a:pt x="15234" y="34093"/>
                  <a:pt x="15254" y="34052"/>
                  <a:pt x="15274" y="34011"/>
                </a:cubicBezTo>
                <a:cubicBezTo>
                  <a:pt x="15379" y="34041"/>
                  <a:pt x="15472" y="34060"/>
                  <a:pt x="15571" y="34060"/>
                </a:cubicBezTo>
                <a:cubicBezTo>
                  <a:pt x="15607" y="34060"/>
                  <a:pt x="15644" y="34057"/>
                  <a:pt x="15682" y="34052"/>
                </a:cubicBezTo>
                <a:cubicBezTo>
                  <a:pt x="15926" y="34032"/>
                  <a:pt x="16150" y="34032"/>
                  <a:pt x="16415" y="34011"/>
                </a:cubicBezTo>
                <a:cubicBezTo>
                  <a:pt x="16415" y="33930"/>
                  <a:pt x="16415" y="33869"/>
                  <a:pt x="16435" y="33808"/>
                </a:cubicBezTo>
                <a:cubicBezTo>
                  <a:pt x="16558" y="33767"/>
                  <a:pt x="16700" y="33726"/>
                  <a:pt x="16822" y="33685"/>
                </a:cubicBezTo>
                <a:cubicBezTo>
                  <a:pt x="16843" y="33746"/>
                  <a:pt x="16843" y="33787"/>
                  <a:pt x="16863" y="33828"/>
                </a:cubicBezTo>
                <a:cubicBezTo>
                  <a:pt x="16904" y="33848"/>
                  <a:pt x="16944" y="33848"/>
                  <a:pt x="16965" y="33848"/>
                </a:cubicBezTo>
                <a:cubicBezTo>
                  <a:pt x="17006" y="33726"/>
                  <a:pt x="17046" y="33624"/>
                  <a:pt x="17067" y="33522"/>
                </a:cubicBezTo>
                <a:cubicBezTo>
                  <a:pt x="17230" y="33502"/>
                  <a:pt x="17352" y="33421"/>
                  <a:pt x="17393" y="33278"/>
                </a:cubicBezTo>
                <a:cubicBezTo>
                  <a:pt x="17576" y="33258"/>
                  <a:pt x="17678" y="33156"/>
                  <a:pt x="17759" y="33034"/>
                </a:cubicBezTo>
                <a:cubicBezTo>
                  <a:pt x="17942" y="32973"/>
                  <a:pt x="18105" y="32932"/>
                  <a:pt x="18207" y="32891"/>
                </a:cubicBezTo>
                <a:cubicBezTo>
                  <a:pt x="18370" y="32932"/>
                  <a:pt x="18472" y="32973"/>
                  <a:pt x="18594" y="32993"/>
                </a:cubicBezTo>
                <a:cubicBezTo>
                  <a:pt x="18655" y="33136"/>
                  <a:pt x="18716" y="33298"/>
                  <a:pt x="18818" y="33461"/>
                </a:cubicBezTo>
                <a:cubicBezTo>
                  <a:pt x="18981" y="33360"/>
                  <a:pt x="19144" y="33339"/>
                  <a:pt x="19327" y="33319"/>
                </a:cubicBezTo>
                <a:lnTo>
                  <a:pt x="19327" y="33319"/>
                </a:lnTo>
                <a:cubicBezTo>
                  <a:pt x="19287" y="33584"/>
                  <a:pt x="19490" y="33726"/>
                  <a:pt x="19572" y="33909"/>
                </a:cubicBezTo>
                <a:cubicBezTo>
                  <a:pt x="19612" y="34011"/>
                  <a:pt x="19694" y="34072"/>
                  <a:pt x="19755" y="34174"/>
                </a:cubicBezTo>
                <a:cubicBezTo>
                  <a:pt x="19673" y="34419"/>
                  <a:pt x="19796" y="34622"/>
                  <a:pt x="19918" y="34826"/>
                </a:cubicBezTo>
                <a:cubicBezTo>
                  <a:pt x="19979" y="34867"/>
                  <a:pt x="20040" y="34907"/>
                  <a:pt x="20101" y="34948"/>
                </a:cubicBezTo>
                <a:cubicBezTo>
                  <a:pt x="20223" y="34968"/>
                  <a:pt x="20346" y="34968"/>
                  <a:pt x="20447" y="34989"/>
                </a:cubicBezTo>
                <a:cubicBezTo>
                  <a:pt x="20468" y="35111"/>
                  <a:pt x="20508" y="35233"/>
                  <a:pt x="20508" y="35335"/>
                </a:cubicBezTo>
                <a:cubicBezTo>
                  <a:pt x="20529" y="35457"/>
                  <a:pt x="20549" y="35579"/>
                  <a:pt x="20651" y="35681"/>
                </a:cubicBezTo>
                <a:cubicBezTo>
                  <a:pt x="20712" y="35702"/>
                  <a:pt x="20773" y="35742"/>
                  <a:pt x="20834" y="35763"/>
                </a:cubicBezTo>
                <a:cubicBezTo>
                  <a:pt x="20834" y="35824"/>
                  <a:pt x="20834" y="35865"/>
                  <a:pt x="20814" y="35926"/>
                </a:cubicBezTo>
                <a:cubicBezTo>
                  <a:pt x="20753" y="35905"/>
                  <a:pt x="20671" y="35885"/>
                  <a:pt x="20590" y="35865"/>
                </a:cubicBezTo>
                <a:lnTo>
                  <a:pt x="20590" y="35865"/>
                </a:lnTo>
                <a:cubicBezTo>
                  <a:pt x="20712" y="36211"/>
                  <a:pt x="20875" y="36475"/>
                  <a:pt x="21099" y="36740"/>
                </a:cubicBezTo>
                <a:cubicBezTo>
                  <a:pt x="21160" y="36720"/>
                  <a:pt x="21201" y="36720"/>
                  <a:pt x="21242" y="36699"/>
                </a:cubicBezTo>
                <a:cubicBezTo>
                  <a:pt x="21303" y="36699"/>
                  <a:pt x="21343" y="36699"/>
                  <a:pt x="21425" y="36679"/>
                </a:cubicBezTo>
                <a:lnTo>
                  <a:pt x="21425" y="36679"/>
                </a:lnTo>
                <a:cubicBezTo>
                  <a:pt x="21384" y="36761"/>
                  <a:pt x="21343" y="36801"/>
                  <a:pt x="21343" y="36862"/>
                </a:cubicBezTo>
                <a:cubicBezTo>
                  <a:pt x="21323" y="36903"/>
                  <a:pt x="21323" y="36944"/>
                  <a:pt x="21384" y="36964"/>
                </a:cubicBezTo>
                <a:cubicBezTo>
                  <a:pt x="21527" y="36842"/>
                  <a:pt x="21649" y="36740"/>
                  <a:pt x="21791" y="36638"/>
                </a:cubicBezTo>
                <a:cubicBezTo>
                  <a:pt x="21791" y="36638"/>
                  <a:pt x="21791" y="36598"/>
                  <a:pt x="21791" y="36598"/>
                </a:cubicBezTo>
                <a:cubicBezTo>
                  <a:pt x="21710" y="36557"/>
                  <a:pt x="21629" y="36618"/>
                  <a:pt x="21567" y="36516"/>
                </a:cubicBezTo>
                <a:cubicBezTo>
                  <a:pt x="21587" y="36361"/>
                  <a:pt x="21717" y="36335"/>
                  <a:pt x="21853" y="36315"/>
                </a:cubicBezTo>
                <a:lnTo>
                  <a:pt x="21853" y="36315"/>
                </a:lnTo>
                <a:cubicBezTo>
                  <a:pt x="21853" y="36376"/>
                  <a:pt x="21853" y="36457"/>
                  <a:pt x="21853" y="36577"/>
                </a:cubicBezTo>
                <a:cubicBezTo>
                  <a:pt x="21995" y="36394"/>
                  <a:pt x="22178" y="36313"/>
                  <a:pt x="22301" y="36170"/>
                </a:cubicBezTo>
                <a:cubicBezTo>
                  <a:pt x="22382" y="36089"/>
                  <a:pt x="22504" y="36027"/>
                  <a:pt x="22565" y="35926"/>
                </a:cubicBezTo>
                <a:cubicBezTo>
                  <a:pt x="22565" y="35905"/>
                  <a:pt x="22606" y="35865"/>
                  <a:pt x="22647" y="35865"/>
                </a:cubicBezTo>
                <a:cubicBezTo>
                  <a:pt x="22769" y="35803"/>
                  <a:pt x="22871" y="35722"/>
                  <a:pt x="22952" y="35600"/>
                </a:cubicBezTo>
                <a:cubicBezTo>
                  <a:pt x="22993" y="35545"/>
                  <a:pt x="23052" y="35518"/>
                  <a:pt x="23123" y="35518"/>
                </a:cubicBezTo>
                <a:cubicBezTo>
                  <a:pt x="23158" y="35518"/>
                  <a:pt x="23197" y="35525"/>
                  <a:pt x="23237" y="35539"/>
                </a:cubicBezTo>
                <a:cubicBezTo>
                  <a:pt x="23197" y="35640"/>
                  <a:pt x="23156" y="35722"/>
                  <a:pt x="23095" y="35865"/>
                </a:cubicBezTo>
                <a:cubicBezTo>
                  <a:pt x="23176" y="35824"/>
                  <a:pt x="23237" y="35824"/>
                  <a:pt x="23258" y="35783"/>
                </a:cubicBezTo>
                <a:cubicBezTo>
                  <a:pt x="23299" y="35763"/>
                  <a:pt x="23319" y="35702"/>
                  <a:pt x="23360" y="35661"/>
                </a:cubicBezTo>
                <a:cubicBezTo>
                  <a:pt x="23419" y="35601"/>
                  <a:pt x="23490" y="35563"/>
                  <a:pt x="23571" y="35563"/>
                </a:cubicBezTo>
                <a:cubicBezTo>
                  <a:pt x="23601" y="35563"/>
                  <a:pt x="23632" y="35568"/>
                  <a:pt x="23665" y="35579"/>
                </a:cubicBezTo>
                <a:cubicBezTo>
                  <a:pt x="23665" y="35620"/>
                  <a:pt x="23645" y="35661"/>
                  <a:pt x="23624" y="35702"/>
                </a:cubicBezTo>
                <a:cubicBezTo>
                  <a:pt x="23502" y="35865"/>
                  <a:pt x="23339" y="35987"/>
                  <a:pt x="23176" y="36089"/>
                </a:cubicBezTo>
                <a:cubicBezTo>
                  <a:pt x="23115" y="36129"/>
                  <a:pt x="23034" y="36150"/>
                  <a:pt x="22993" y="36211"/>
                </a:cubicBezTo>
                <a:cubicBezTo>
                  <a:pt x="22952" y="36251"/>
                  <a:pt x="22871" y="36292"/>
                  <a:pt x="22810" y="36333"/>
                </a:cubicBezTo>
                <a:cubicBezTo>
                  <a:pt x="22850" y="36374"/>
                  <a:pt x="22871" y="36394"/>
                  <a:pt x="22871" y="36435"/>
                </a:cubicBezTo>
                <a:cubicBezTo>
                  <a:pt x="22973" y="36374"/>
                  <a:pt x="23075" y="36333"/>
                  <a:pt x="23136" y="36272"/>
                </a:cubicBezTo>
                <a:cubicBezTo>
                  <a:pt x="23187" y="36187"/>
                  <a:pt x="23252" y="36145"/>
                  <a:pt x="23331" y="36145"/>
                </a:cubicBezTo>
                <a:cubicBezTo>
                  <a:pt x="23347" y="36145"/>
                  <a:pt x="23363" y="36146"/>
                  <a:pt x="23380" y="36150"/>
                </a:cubicBezTo>
                <a:cubicBezTo>
                  <a:pt x="23400" y="36089"/>
                  <a:pt x="23421" y="36027"/>
                  <a:pt x="23461" y="35966"/>
                </a:cubicBezTo>
                <a:cubicBezTo>
                  <a:pt x="23523" y="35951"/>
                  <a:pt x="23584" y="35878"/>
                  <a:pt x="23663" y="35878"/>
                </a:cubicBezTo>
                <a:cubicBezTo>
                  <a:pt x="23689" y="35878"/>
                  <a:pt x="23717" y="35885"/>
                  <a:pt x="23747" y="35905"/>
                </a:cubicBezTo>
                <a:cubicBezTo>
                  <a:pt x="23543" y="36109"/>
                  <a:pt x="23543" y="36129"/>
                  <a:pt x="23523" y="36272"/>
                </a:cubicBezTo>
                <a:cubicBezTo>
                  <a:pt x="23665" y="36272"/>
                  <a:pt x="23726" y="36150"/>
                  <a:pt x="23808" y="36068"/>
                </a:cubicBezTo>
                <a:lnTo>
                  <a:pt x="23869" y="36068"/>
                </a:lnTo>
                <a:cubicBezTo>
                  <a:pt x="23869" y="36089"/>
                  <a:pt x="23889" y="36109"/>
                  <a:pt x="23910" y="36150"/>
                </a:cubicBezTo>
                <a:cubicBezTo>
                  <a:pt x="23808" y="36251"/>
                  <a:pt x="23726" y="36374"/>
                  <a:pt x="23624" y="36475"/>
                </a:cubicBezTo>
                <a:cubicBezTo>
                  <a:pt x="23624" y="36577"/>
                  <a:pt x="23665" y="36659"/>
                  <a:pt x="23645" y="36740"/>
                </a:cubicBezTo>
                <a:cubicBezTo>
                  <a:pt x="23604" y="36883"/>
                  <a:pt x="23645" y="37005"/>
                  <a:pt x="23706" y="37127"/>
                </a:cubicBezTo>
                <a:cubicBezTo>
                  <a:pt x="23726" y="37107"/>
                  <a:pt x="23767" y="37107"/>
                  <a:pt x="23808" y="37086"/>
                </a:cubicBezTo>
                <a:cubicBezTo>
                  <a:pt x="23787" y="37005"/>
                  <a:pt x="23767" y="36924"/>
                  <a:pt x="23767" y="36862"/>
                </a:cubicBezTo>
                <a:cubicBezTo>
                  <a:pt x="23828" y="36781"/>
                  <a:pt x="23889" y="36720"/>
                  <a:pt x="23991" y="36699"/>
                </a:cubicBezTo>
                <a:cubicBezTo>
                  <a:pt x="24032" y="36740"/>
                  <a:pt x="24072" y="36781"/>
                  <a:pt x="24113" y="36822"/>
                </a:cubicBezTo>
                <a:cubicBezTo>
                  <a:pt x="24154" y="36801"/>
                  <a:pt x="24174" y="36781"/>
                  <a:pt x="24195" y="36781"/>
                </a:cubicBezTo>
                <a:cubicBezTo>
                  <a:pt x="24398" y="36577"/>
                  <a:pt x="24683" y="36475"/>
                  <a:pt x="24846" y="36231"/>
                </a:cubicBezTo>
                <a:cubicBezTo>
                  <a:pt x="24887" y="36211"/>
                  <a:pt x="24928" y="36170"/>
                  <a:pt x="24948" y="36150"/>
                </a:cubicBezTo>
                <a:cubicBezTo>
                  <a:pt x="24928" y="36068"/>
                  <a:pt x="24907" y="36007"/>
                  <a:pt x="24887" y="35926"/>
                </a:cubicBezTo>
                <a:cubicBezTo>
                  <a:pt x="24928" y="35905"/>
                  <a:pt x="24969" y="35885"/>
                  <a:pt x="25009" y="35865"/>
                </a:cubicBezTo>
                <a:cubicBezTo>
                  <a:pt x="25050" y="35987"/>
                  <a:pt x="25091" y="36089"/>
                  <a:pt x="25131" y="36190"/>
                </a:cubicBezTo>
                <a:cubicBezTo>
                  <a:pt x="25091" y="36251"/>
                  <a:pt x="25070" y="36313"/>
                  <a:pt x="25030" y="36374"/>
                </a:cubicBezTo>
                <a:cubicBezTo>
                  <a:pt x="25070" y="36394"/>
                  <a:pt x="25091" y="36394"/>
                  <a:pt x="25111" y="36414"/>
                </a:cubicBezTo>
                <a:cubicBezTo>
                  <a:pt x="25152" y="36394"/>
                  <a:pt x="25172" y="36374"/>
                  <a:pt x="25213" y="36353"/>
                </a:cubicBezTo>
                <a:cubicBezTo>
                  <a:pt x="25233" y="36333"/>
                  <a:pt x="25274" y="36333"/>
                  <a:pt x="25315" y="36313"/>
                </a:cubicBezTo>
                <a:cubicBezTo>
                  <a:pt x="25376" y="36394"/>
                  <a:pt x="25437" y="36475"/>
                  <a:pt x="25518" y="36557"/>
                </a:cubicBezTo>
                <a:cubicBezTo>
                  <a:pt x="25478" y="36638"/>
                  <a:pt x="25457" y="36720"/>
                  <a:pt x="25437" y="36801"/>
                </a:cubicBezTo>
                <a:cubicBezTo>
                  <a:pt x="25462" y="36812"/>
                  <a:pt x="25483" y="36816"/>
                  <a:pt x="25501" y="36816"/>
                </a:cubicBezTo>
                <a:cubicBezTo>
                  <a:pt x="25589" y="36816"/>
                  <a:pt x="25618" y="36716"/>
                  <a:pt x="25702" y="36699"/>
                </a:cubicBezTo>
                <a:cubicBezTo>
                  <a:pt x="25702" y="36761"/>
                  <a:pt x="25702" y="36801"/>
                  <a:pt x="25702" y="36822"/>
                </a:cubicBezTo>
                <a:cubicBezTo>
                  <a:pt x="25681" y="36924"/>
                  <a:pt x="25579" y="36944"/>
                  <a:pt x="25600" y="37066"/>
                </a:cubicBezTo>
                <a:cubicBezTo>
                  <a:pt x="25661" y="37046"/>
                  <a:pt x="25722" y="37005"/>
                  <a:pt x="25783" y="36985"/>
                </a:cubicBezTo>
                <a:cubicBezTo>
                  <a:pt x="25844" y="37046"/>
                  <a:pt x="25844" y="37086"/>
                  <a:pt x="25804" y="37148"/>
                </a:cubicBezTo>
                <a:cubicBezTo>
                  <a:pt x="25783" y="37168"/>
                  <a:pt x="25804" y="37209"/>
                  <a:pt x="25783" y="37249"/>
                </a:cubicBezTo>
                <a:lnTo>
                  <a:pt x="25946" y="37412"/>
                </a:lnTo>
                <a:cubicBezTo>
                  <a:pt x="25987" y="37494"/>
                  <a:pt x="26007" y="37575"/>
                  <a:pt x="26028" y="37677"/>
                </a:cubicBezTo>
                <a:cubicBezTo>
                  <a:pt x="26007" y="37759"/>
                  <a:pt x="25966" y="37820"/>
                  <a:pt x="25946" y="37901"/>
                </a:cubicBezTo>
                <a:cubicBezTo>
                  <a:pt x="26028" y="37942"/>
                  <a:pt x="26048" y="37962"/>
                  <a:pt x="26048" y="38064"/>
                </a:cubicBezTo>
                <a:cubicBezTo>
                  <a:pt x="26028" y="38084"/>
                  <a:pt x="25966" y="38125"/>
                  <a:pt x="25946" y="38166"/>
                </a:cubicBezTo>
                <a:cubicBezTo>
                  <a:pt x="25905" y="38186"/>
                  <a:pt x="25885" y="38227"/>
                  <a:pt x="25946" y="38288"/>
                </a:cubicBezTo>
                <a:cubicBezTo>
                  <a:pt x="26068" y="38207"/>
                  <a:pt x="26211" y="38105"/>
                  <a:pt x="26353" y="38023"/>
                </a:cubicBezTo>
                <a:cubicBezTo>
                  <a:pt x="26374" y="38105"/>
                  <a:pt x="26394" y="38145"/>
                  <a:pt x="26435" y="38227"/>
                </a:cubicBezTo>
                <a:cubicBezTo>
                  <a:pt x="26598" y="38105"/>
                  <a:pt x="26740" y="38003"/>
                  <a:pt x="26903" y="37901"/>
                </a:cubicBezTo>
                <a:cubicBezTo>
                  <a:pt x="26964" y="37921"/>
                  <a:pt x="27005" y="37942"/>
                  <a:pt x="27066" y="37962"/>
                </a:cubicBezTo>
                <a:cubicBezTo>
                  <a:pt x="27148" y="37921"/>
                  <a:pt x="27209" y="37881"/>
                  <a:pt x="27290" y="37840"/>
                </a:cubicBezTo>
                <a:cubicBezTo>
                  <a:pt x="27372" y="37820"/>
                  <a:pt x="27453" y="37820"/>
                  <a:pt x="27535" y="37779"/>
                </a:cubicBezTo>
                <a:lnTo>
                  <a:pt x="27535" y="37779"/>
                </a:lnTo>
                <a:cubicBezTo>
                  <a:pt x="27535" y="37840"/>
                  <a:pt x="27535" y="37881"/>
                  <a:pt x="27514" y="37901"/>
                </a:cubicBezTo>
                <a:cubicBezTo>
                  <a:pt x="27514" y="37942"/>
                  <a:pt x="27514" y="37962"/>
                  <a:pt x="27494" y="38003"/>
                </a:cubicBezTo>
                <a:cubicBezTo>
                  <a:pt x="27718" y="38023"/>
                  <a:pt x="27901" y="38023"/>
                  <a:pt x="28084" y="38023"/>
                </a:cubicBezTo>
                <a:cubicBezTo>
                  <a:pt x="28125" y="38084"/>
                  <a:pt x="28146" y="38125"/>
                  <a:pt x="28166" y="38166"/>
                </a:cubicBezTo>
                <a:cubicBezTo>
                  <a:pt x="28208" y="38169"/>
                  <a:pt x="28250" y="38170"/>
                  <a:pt x="28292" y="38170"/>
                </a:cubicBezTo>
                <a:cubicBezTo>
                  <a:pt x="28397" y="38170"/>
                  <a:pt x="28500" y="38163"/>
                  <a:pt x="28604" y="38163"/>
                </a:cubicBezTo>
                <a:cubicBezTo>
                  <a:pt x="28714" y="38163"/>
                  <a:pt x="28825" y="38171"/>
                  <a:pt x="28940" y="38207"/>
                </a:cubicBezTo>
                <a:cubicBezTo>
                  <a:pt x="29049" y="38158"/>
                  <a:pt x="29157" y="38117"/>
                  <a:pt x="29270" y="38117"/>
                </a:cubicBezTo>
                <a:cubicBezTo>
                  <a:pt x="29348" y="38117"/>
                  <a:pt x="29427" y="38136"/>
                  <a:pt x="29510" y="38186"/>
                </a:cubicBezTo>
                <a:cubicBezTo>
                  <a:pt x="29510" y="38125"/>
                  <a:pt x="29510" y="38084"/>
                  <a:pt x="29510" y="38064"/>
                </a:cubicBezTo>
                <a:cubicBezTo>
                  <a:pt x="29693" y="38023"/>
                  <a:pt x="29836" y="37983"/>
                  <a:pt x="29958" y="37962"/>
                </a:cubicBezTo>
                <a:cubicBezTo>
                  <a:pt x="29999" y="37901"/>
                  <a:pt x="30019" y="37860"/>
                  <a:pt x="30040" y="37799"/>
                </a:cubicBezTo>
                <a:cubicBezTo>
                  <a:pt x="30101" y="37799"/>
                  <a:pt x="30162" y="37799"/>
                  <a:pt x="30223" y="37779"/>
                </a:cubicBezTo>
                <a:cubicBezTo>
                  <a:pt x="30304" y="37759"/>
                  <a:pt x="30365" y="37718"/>
                  <a:pt x="30427" y="37677"/>
                </a:cubicBezTo>
                <a:cubicBezTo>
                  <a:pt x="30427" y="37616"/>
                  <a:pt x="30447" y="37555"/>
                  <a:pt x="30467" y="37494"/>
                </a:cubicBezTo>
                <a:cubicBezTo>
                  <a:pt x="30569" y="37433"/>
                  <a:pt x="30651" y="37372"/>
                  <a:pt x="30773" y="37331"/>
                </a:cubicBezTo>
                <a:cubicBezTo>
                  <a:pt x="30773" y="37249"/>
                  <a:pt x="30793" y="37168"/>
                  <a:pt x="30793" y="37086"/>
                </a:cubicBezTo>
                <a:cubicBezTo>
                  <a:pt x="30752" y="37025"/>
                  <a:pt x="30712" y="36985"/>
                  <a:pt x="30691" y="36924"/>
                </a:cubicBezTo>
                <a:cubicBezTo>
                  <a:pt x="30651" y="36862"/>
                  <a:pt x="30630" y="36801"/>
                  <a:pt x="30630" y="36761"/>
                </a:cubicBezTo>
                <a:cubicBezTo>
                  <a:pt x="30569" y="36740"/>
                  <a:pt x="30508" y="36699"/>
                  <a:pt x="30447" y="36679"/>
                </a:cubicBezTo>
                <a:cubicBezTo>
                  <a:pt x="30447" y="36618"/>
                  <a:pt x="30467" y="36557"/>
                  <a:pt x="30467" y="36516"/>
                </a:cubicBezTo>
                <a:cubicBezTo>
                  <a:pt x="30427" y="36414"/>
                  <a:pt x="30386" y="36313"/>
                  <a:pt x="30345" y="36190"/>
                </a:cubicBezTo>
                <a:cubicBezTo>
                  <a:pt x="30325" y="36170"/>
                  <a:pt x="30284" y="36150"/>
                  <a:pt x="30243" y="36150"/>
                </a:cubicBezTo>
                <a:cubicBezTo>
                  <a:pt x="30202" y="36129"/>
                  <a:pt x="30182" y="36109"/>
                  <a:pt x="30141" y="36068"/>
                </a:cubicBezTo>
                <a:cubicBezTo>
                  <a:pt x="30182" y="35926"/>
                  <a:pt x="30325" y="36007"/>
                  <a:pt x="30406" y="35926"/>
                </a:cubicBezTo>
                <a:cubicBezTo>
                  <a:pt x="30427" y="35865"/>
                  <a:pt x="30304" y="35763"/>
                  <a:pt x="30427" y="35702"/>
                </a:cubicBezTo>
                <a:lnTo>
                  <a:pt x="30427" y="35702"/>
                </a:lnTo>
                <a:cubicBezTo>
                  <a:pt x="30589" y="35763"/>
                  <a:pt x="30406" y="35987"/>
                  <a:pt x="30589" y="36068"/>
                </a:cubicBezTo>
                <a:cubicBezTo>
                  <a:pt x="30610" y="35946"/>
                  <a:pt x="30671" y="35905"/>
                  <a:pt x="30773" y="35885"/>
                </a:cubicBezTo>
                <a:cubicBezTo>
                  <a:pt x="30875" y="35885"/>
                  <a:pt x="30976" y="35885"/>
                  <a:pt x="31058" y="35987"/>
                </a:cubicBezTo>
                <a:cubicBezTo>
                  <a:pt x="31037" y="36048"/>
                  <a:pt x="31017" y="36109"/>
                  <a:pt x="31017" y="36190"/>
                </a:cubicBezTo>
                <a:cubicBezTo>
                  <a:pt x="31099" y="36150"/>
                  <a:pt x="31160" y="36129"/>
                  <a:pt x="31241" y="36109"/>
                </a:cubicBezTo>
                <a:cubicBezTo>
                  <a:pt x="31241" y="36150"/>
                  <a:pt x="31261" y="36211"/>
                  <a:pt x="31261" y="36231"/>
                </a:cubicBezTo>
                <a:cubicBezTo>
                  <a:pt x="31180" y="36313"/>
                  <a:pt x="31099" y="36374"/>
                  <a:pt x="31037" y="36435"/>
                </a:cubicBezTo>
                <a:cubicBezTo>
                  <a:pt x="31037" y="36516"/>
                  <a:pt x="31058" y="36577"/>
                  <a:pt x="31058" y="36638"/>
                </a:cubicBezTo>
                <a:cubicBezTo>
                  <a:pt x="30997" y="36699"/>
                  <a:pt x="30956" y="36740"/>
                  <a:pt x="30895" y="36781"/>
                </a:cubicBezTo>
                <a:cubicBezTo>
                  <a:pt x="30976" y="36862"/>
                  <a:pt x="31037" y="36924"/>
                  <a:pt x="31119" y="37005"/>
                </a:cubicBezTo>
                <a:cubicBezTo>
                  <a:pt x="31282" y="37025"/>
                  <a:pt x="31465" y="37066"/>
                  <a:pt x="31648" y="37107"/>
                </a:cubicBezTo>
                <a:cubicBezTo>
                  <a:pt x="31689" y="37107"/>
                  <a:pt x="31730" y="37086"/>
                  <a:pt x="31771" y="37066"/>
                </a:cubicBezTo>
                <a:cubicBezTo>
                  <a:pt x="31852" y="37046"/>
                  <a:pt x="31934" y="36985"/>
                  <a:pt x="32035" y="36944"/>
                </a:cubicBezTo>
                <a:cubicBezTo>
                  <a:pt x="32035" y="36883"/>
                  <a:pt x="32035" y="36822"/>
                  <a:pt x="32056" y="36761"/>
                </a:cubicBezTo>
                <a:cubicBezTo>
                  <a:pt x="32137" y="36740"/>
                  <a:pt x="32239" y="36740"/>
                  <a:pt x="32321" y="36720"/>
                </a:cubicBezTo>
                <a:cubicBezTo>
                  <a:pt x="32341" y="36801"/>
                  <a:pt x="32361" y="36883"/>
                  <a:pt x="32382" y="36964"/>
                </a:cubicBezTo>
                <a:cubicBezTo>
                  <a:pt x="32443" y="37005"/>
                  <a:pt x="32504" y="37046"/>
                  <a:pt x="32565" y="37086"/>
                </a:cubicBezTo>
                <a:cubicBezTo>
                  <a:pt x="32626" y="37066"/>
                  <a:pt x="32667" y="37046"/>
                  <a:pt x="32687" y="37025"/>
                </a:cubicBezTo>
                <a:cubicBezTo>
                  <a:pt x="32789" y="37046"/>
                  <a:pt x="32687" y="37168"/>
                  <a:pt x="32789" y="37168"/>
                </a:cubicBezTo>
                <a:cubicBezTo>
                  <a:pt x="32830" y="37107"/>
                  <a:pt x="32850" y="37066"/>
                  <a:pt x="32870" y="37005"/>
                </a:cubicBezTo>
                <a:cubicBezTo>
                  <a:pt x="32972" y="37025"/>
                  <a:pt x="33074" y="37025"/>
                  <a:pt x="33176" y="37025"/>
                </a:cubicBezTo>
                <a:cubicBezTo>
                  <a:pt x="33278" y="37107"/>
                  <a:pt x="33339" y="37148"/>
                  <a:pt x="33397" y="37148"/>
                </a:cubicBezTo>
                <a:cubicBezTo>
                  <a:pt x="33456" y="37148"/>
                  <a:pt x="33512" y="37107"/>
                  <a:pt x="33604" y="37025"/>
                </a:cubicBezTo>
                <a:cubicBezTo>
                  <a:pt x="33644" y="36985"/>
                  <a:pt x="33685" y="36944"/>
                  <a:pt x="33726" y="36903"/>
                </a:cubicBezTo>
                <a:cubicBezTo>
                  <a:pt x="33990" y="37005"/>
                  <a:pt x="34255" y="37046"/>
                  <a:pt x="34540" y="37046"/>
                </a:cubicBezTo>
                <a:cubicBezTo>
                  <a:pt x="34581" y="37107"/>
                  <a:pt x="34622" y="37168"/>
                  <a:pt x="34642" y="37209"/>
                </a:cubicBezTo>
                <a:cubicBezTo>
                  <a:pt x="34752" y="37255"/>
                  <a:pt x="34861" y="37263"/>
                  <a:pt x="34966" y="37263"/>
                </a:cubicBezTo>
                <a:cubicBezTo>
                  <a:pt x="35019" y="37263"/>
                  <a:pt x="35071" y="37261"/>
                  <a:pt x="35122" y="37261"/>
                </a:cubicBezTo>
                <a:cubicBezTo>
                  <a:pt x="35230" y="37261"/>
                  <a:pt x="35330" y="37271"/>
                  <a:pt x="35416" y="37331"/>
                </a:cubicBezTo>
                <a:cubicBezTo>
                  <a:pt x="35538" y="37290"/>
                  <a:pt x="35620" y="37270"/>
                  <a:pt x="35742" y="37229"/>
                </a:cubicBezTo>
                <a:cubicBezTo>
                  <a:pt x="35803" y="37148"/>
                  <a:pt x="35905" y="37025"/>
                  <a:pt x="36027" y="36883"/>
                </a:cubicBezTo>
                <a:cubicBezTo>
                  <a:pt x="36129" y="36883"/>
                  <a:pt x="36231" y="36862"/>
                  <a:pt x="36292" y="36740"/>
                </a:cubicBezTo>
                <a:cubicBezTo>
                  <a:pt x="36292" y="36699"/>
                  <a:pt x="36292" y="36659"/>
                  <a:pt x="36292" y="36638"/>
                </a:cubicBezTo>
                <a:cubicBezTo>
                  <a:pt x="36394" y="36577"/>
                  <a:pt x="36495" y="36537"/>
                  <a:pt x="36577" y="36496"/>
                </a:cubicBezTo>
                <a:cubicBezTo>
                  <a:pt x="36618" y="36394"/>
                  <a:pt x="36658" y="36333"/>
                  <a:pt x="36679" y="36251"/>
                </a:cubicBezTo>
                <a:cubicBezTo>
                  <a:pt x="36781" y="36211"/>
                  <a:pt x="36862" y="36170"/>
                  <a:pt x="36943" y="36109"/>
                </a:cubicBezTo>
                <a:cubicBezTo>
                  <a:pt x="36943" y="36048"/>
                  <a:pt x="36964" y="35966"/>
                  <a:pt x="36984" y="35905"/>
                </a:cubicBezTo>
                <a:cubicBezTo>
                  <a:pt x="37045" y="35865"/>
                  <a:pt x="37106" y="35824"/>
                  <a:pt x="37168" y="35803"/>
                </a:cubicBezTo>
                <a:cubicBezTo>
                  <a:pt x="37188" y="35742"/>
                  <a:pt x="37188" y="35681"/>
                  <a:pt x="37188" y="35640"/>
                </a:cubicBezTo>
                <a:cubicBezTo>
                  <a:pt x="37310" y="35518"/>
                  <a:pt x="37473" y="35559"/>
                  <a:pt x="37616" y="35498"/>
                </a:cubicBezTo>
                <a:cubicBezTo>
                  <a:pt x="37616" y="35478"/>
                  <a:pt x="37636" y="35437"/>
                  <a:pt x="37656" y="35396"/>
                </a:cubicBezTo>
                <a:cubicBezTo>
                  <a:pt x="37636" y="35388"/>
                  <a:pt x="37616" y="35386"/>
                  <a:pt x="37595" y="35386"/>
                </a:cubicBezTo>
                <a:cubicBezTo>
                  <a:pt x="37565" y="35386"/>
                  <a:pt x="37535" y="35391"/>
                  <a:pt x="37506" y="35391"/>
                </a:cubicBezTo>
                <a:cubicBezTo>
                  <a:pt x="37458" y="35391"/>
                  <a:pt x="37412" y="35376"/>
                  <a:pt x="37371" y="35294"/>
                </a:cubicBezTo>
                <a:cubicBezTo>
                  <a:pt x="37371" y="35274"/>
                  <a:pt x="37351" y="35192"/>
                  <a:pt x="37330" y="35131"/>
                </a:cubicBezTo>
                <a:cubicBezTo>
                  <a:pt x="37269" y="35111"/>
                  <a:pt x="37208" y="35091"/>
                  <a:pt x="37147" y="35070"/>
                </a:cubicBezTo>
                <a:cubicBezTo>
                  <a:pt x="37025" y="34907"/>
                  <a:pt x="36842" y="34826"/>
                  <a:pt x="36679" y="34744"/>
                </a:cubicBezTo>
                <a:cubicBezTo>
                  <a:pt x="36658" y="34643"/>
                  <a:pt x="36557" y="34581"/>
                  <a:pt x="36475" y="34541"/>
                </a:cubicBezTo>
                <a:cubicBezTo>
                  <a:pt x="36462" y="34538"/>
                  <a:pt x="36449" y="34536"/>
                  <a:pt x="36436" y="34536"/>
                </a:cubicBezTo>
                <a:cubicBezTo>
                  <a:pt x="36393" y="34536"/>
                  <a:pt x="36347" y="34548"/>
                  <a:pt x="36303" y="34548"/>
                </a:cubicBezTo>
                <a:cubicBezTo>
                  <a:pt x="36271" y="34548"/>
                  <a:pt x="36239" y="34542"/>
                  <a:pt x="36210" y="34520"/>
                </a:cubicBezTo>
                <a:cubicBezTo>
                  <a:pt x="36170" y="34459"/>
                  <a:pt x="36251" y="34419"/>
                  <a:pt x="36251" y="34398"/>
                </a:cubicBezTo>
                <a:cubicBezTo>
                  <a:pt x="36210" y="34276"/>
                  <a:pt x="36190" y="34174"/>
                  <a:pt x="36170" y="34072"/>
                </a:cubicBezTo>
                <a:cubicBezTo>
                  <a:pt x="36129" y="34072"/>
                  <a:pt x="36068" y="34052"/>
                  <a:pt x="36047" y="34052"/>
                </a:cubicBezTo>
                <a:cubicBezTo>
                  <a:pt x="35925" y="33991"/>
                  <a:pt x="35986" y="33889"/>
                  <a:pt x="35966" y="33828"/>
                </a:cubicBezTo>
                <a:cubicBezTo>
                  <a:pt x="35932" y="33787"/>
                  <a:pt x="35891" y="33778"/>
                  <a:pt x="35849" y="33778"/>
                </a:cubicBezTo>
                <a:cubicBezTo>
                  <a:pt x="35815" y="33778"/>
                  <a:pt x="35780" y="33784"/>
                  <a:pt x="35747" y="33784"/>
                </a:cubicBezTo>
                <a:cubicBezTo>
                  <a:pt x="35698" y="33784"/>
                  <a:pt x="35652" y="33771"/>
                  <a:pt x="35620" y="33706"/>
                </a:cubicBezTo>
                <a:cubicBezTo>
                  <a:pt x="35620" y="33665"/>
                  <a:pt x="35620" y="33624"/>
                  <a:pt x="35620" y="33543"/>
                </a:cubicBezTo>
                <a:cubicBezTo>
                  <a:pt x="35436" y="33461"/>
                  <a:pt x="35335" y="33278"/>
                  <a:pt x="35212" y="33115"/>
                </a:cubicBezTo>
                <a:cubicBezTo>
                  <a:pt x="35253" y="33034"/>
                  <a:pt x="35375" y="33095"/>
                  <a:pt x="35396" y="32973"/>
                </a:cubicBezTo>
                <a:lnTo>
                  <a:pt x="35396" y="32973"/>
                </a:lnTo>
                <a:cubicBezTo>
                  <a:pt x="35274" y="32993"/>
                  <a:pt x="35172" y="32993"/>
                  <a:pt x="35070" y="33013"/>
                </a:cubicBezTo>
                <a:cubicBezTo>
                  <a:pt x="35009" y="32952"/>
                  <a:pt x="34948" y="32912"/>
                  <a:pt x="34907" y="32871"/>
                </a:cubicBezTo>
                <a:cubicBezTo>
                  <a:pt x="34887" y="32810"/>
                  <a:pt x="34948" y="32769"/>
                  <a:pt x="34866" y="32728"/>
                </a:cubicBezTo>
                <a:cubicBezTo>
                  <a:pt x="34846" y="32769"/>
                  <a:pt x="34825" y="32789"/>
                  <a:pt x="34785" y="32830"/>
                </a:cubicBezTo>
                <a:cubicBezTo>
                  <a:pt x="34744" y="32789"/>
                  <a:pt x="34703" y="32749"/>
                  <a:pt x="34683" y="32708"/>
                </a:cubicBezTo>
                <a:cubicBezTo>
                  <a:pt x="34622" y="32667"/>
                  <a:pt x="34581" y="32626"/>
                  <a:pt x="34520" y="32565"/>
                </a:cubicBezTo>
                <a:cubicBezTo>
                  <a:pt x="34622" y="32525"/>
                  <a:pt x="34703" y="32504"/>
                  <a:pt x="34785" y="32463"/>
                </a:cubicBezTo>
                <a:cubicBezTo>
                  <a:pt x="34785" y="32382"/>
                  <a:pt x="34683" y="32301"/>
                  <a:pt x="34785" y="32199"/>
                </a:cubicBezTo>
                <a:lnTo>
                  <a:pt x="34968" y="32199"/>
                </a:lnTo>
                <a:cubicBezTo>
                  <a:pt x="34948" y="32117"/>
                  <a:pt x="34948" y="32036"/>
                  <a:pt x="34927" y="31995"/>
                </a:cubicBezTo>
                <a:cubicBezTo>
                  <a:pt x="35029" y="31873"/>
                  <a:pt x="35131" y="31852"/>
                  <a:pt x="35253" y="31832"/>
                </a:cubicBezTo>
                <a:cubicBezTo>
                  <a:pt x="35253" y="31771"/>
                  <a:pt x="35253" y="31710"/>
                  <a:pt x="35233" y="31628"/>
                </a:cubicBezTo>
                <a:cubicBezTo>
                  <a:pt x="35274" y="31608"/>
                  <a:pt x="35314" y="31608"/>
                  <a:pt x="35355" y="31588"/>
                </a:cubicBezTo>
                <a:cubicBezTo>
                  <a:pt x="35396" y="31649"/>
                  <a:pt x="35436" y="31710"/>
                  <a:pt x="35457" y="31751"/>
                </a:cubicBezTo>
                <a:cubicBezTo>
                  <a:pt x="35599" y="31832"/>
                  <a:pt x="35803" y="31771"/>
                  <a:pt x="35905" y="31914"/>
                </a:cubicBezTo>
                <a:cubicBezTo>
                  <a:pt x="35905" y="31975"/>
                  <a:pt x="35884" y="32015"/>
                  <a:pt x="35884" y="32097"/>
                </a:cubicBezTo>
                <a:cubicBezTo>
                  <a:pt x="35966" y="32077"/>
                  <a:pt x="36007" y="32056"/>
                  <a:pt x="36068" y="32036"/>
                </a:cubicBezTo>
                <a:cubicBezTo>
                  <a:pt x="35986" y="31873"/>
                  <a:pt x="35925" y="31710"/>
                  <a:pt x="35864" y="31527"/>
                </a:cubicBezTo>
                <a:lnTo>
                  <a:pt x="35864" y="31527"/>
                </a:lnTo>
                <a:cubicBezTo>
                  <a:pt x="35986" y="31547"/>
                  <a:pt x="36068" y="31547"/>
                  <a:pt x="36170" y="31547"/>
                </a:cubicBezTo>
                <a:cubicBezTo>
                  <a:pt x="36190" y="31547"/>
                  <a:pt x="36210" y="31527"/>
                  <a:pt x="36231" y="31506"/>
                </a:cubicBezTo>
                <a:cubicBezTo>
                  <a:pt x="36292" y="31466"/>
                  <a:pt x="36353" y="31445"/>
                  <a:pt x="36434" y="31404"/>
                </a:cubicBezTo>
                <a:cubicBezTo>
                  <a:pt x="36373" y="31018"/>
                  <a:pt x="36455" y="30651"/>
                  <a:pt x="36516" y="30284"/>
                </a:cubicBezTo>
                <a:cubicBezTo>
                  <a:pt x="36577" y="30223"/>
                  <a:pt x="36618" y="30183"/>
                  <a:pt x="36679" y="30121"/>
                </a:cubicBezTo>
                <a:cubicBezTo>
                  <a:pt x="36638" y="30081"/>
                  <a:pt x="36618" y="30040"/>
                  <a:pt x="36597" y="30020"/>
                </a:cubicBezTo>
                <a:cubicBezTo>
                  <a:pt x="36618" y="29938"/>
                  <a:pt x="36638" y="29877"/>
                  <a:pt x="36658" y="29796"/>
                </a:cubicBezTo>
                <a:cubicBezTo>
                  <a:pt x="36719" y="29775"/>
                  <a:pt x="36781" y="29775"/>
                  <a:pt x="36862" y="29775"/>
                </a:cubicBezTo>
                <a:cubicBezTo>
                  <a:pt x="36882" y="29694"/>
                  <a:pt x="36923" y="29612"/>
                  <a:pt x="36964" y="29551"/>
                </a:cubicBezTo>
                <a:cubicBezTo>
                  <a:pt x="36923" y="29531"/>
                  <a:pt x="36882" y="29510"/>
                  <a:pt x="36862" y="29510"/>
                </a:cubicBezTo>
                <a:cubicBezTo>
                  <a:pt x="36903" y="29449"/>
                  <a:pt x="36923" y="29409"/>
                  <a:pt x="36943" y="29348"/>
                </a:cubicBezTo>
                <a:cubicBezTo>
                  <a:pt x="36923" y="29327"/>
                  <a:pt x="36903" y="29286"/>
                  <a:pt x="36882" y="29266"/>
                </a:cubicBezTo>
                <a:cubicBezTo>
                  <a:pt x="36903" y="29205"/>
                  <a:pt x="36923" y="29144"/>
                  <a:pt x="36964" y="29042"/>
                </a:cubicBezTo>
                <a:cubicBezTo>
                  <a:pt x="37066" y="29124"/>
                  <a:pt x="37147" y="29205"/>
                  <a:pt x="37208" y="29246"/>
                </a:cubicBezTo>
                <a:cubicBezTo>
                  <a:pt x="37296" y="29246"/>
                  <a:pt x="37293" y="29156"/>
                  <a:pt x="37342" y="29156"/>
                </a:cubicBezTo>
                <a:cubicBezTo>
                  <a:pt x="37350" y="29156"/>
                  <a:pt x="37360" y="29158"/>
                  <a:pt x="37371" y="29164"/>
                </a:cubicBezTo>
                <a:cubicBezTo>
                  <a:pt x="37392" y="29205"/>
                  <a:pt x="37412" y="29246"/>
                  <a:pt x="37453" y="29307"/>
                </a:cubicBezTo>
                <a:cubicBezTo>
                  <a:pt x="37514" y="29286"/>
                  <a:pt x="37575" y="29266"/>
                  <a:pt x="37636" y="29246"/>
                </a:cubicBezTo>
                <a:cubicBezTo>
                  <a:pt x="37633" y="29242"/>
                  <a:pt x="37631" y="29237"/>
                  <a:pt x="37628" y="29233"/>
                </a:cubicBezTo>
                <a:lnTo>
                  <a:pt x="37628" y="29233"/>
                </a:lnTo>
                <a:cubicBezTo>
                  <a:pt x="37685" y="29269"/>
                  <a:pt x="37742" y="29288"/>
                  <a:pt x="37799" y="29307"/>
                </a:cubicBezTo>
                <a:cubicBezTo>
                  <a:pt x="37840" y="29286"/>
                  <a:pt x="37901" y="29266"/>
                  <a:pt x="37941" y="29246"/>
                </a:cubicBezTo>
                <a:cubicBezTo>
                  <a:pt x="38003" y="29286"/>
                  <a:pt x="38064" y="29327"/>
                  <a:pt x="38125" y="29368"/>
                </a:cubicBezTo>
                <a:lnTo>
                  <a:pt x="38349" y="29368"/>
                </a:lnTo>
                <a:cubicBezTo>
                  <a:pt x="38369" y="29429"/>
                  <a:pt x="38410" y="29490"/>
                  <a:pt x="38430" y="29531"/>
                </a:cubicBezTo>
                <a:cubicBezTo>
                  <a:pt x="38491" y="29510"/>
                  <a:pt x="38532" y="29490"/>
                  <a:pt x="38552" y="29470"/>
                </a:cubicBezTo>
                <a:cubicBezTo>
                  <a:pt x="38593" y="29510"/>
                  <a:pt x="38613" y="29531"/>
                  <a:pt x="38654" y="29551"/>
                </a:cubicBezTo>
                <a:cubicBezTo>
                  <a:pt x="38756" y="29429"/>
                  <a:pt x="38838" y="29307"/>
                  <a:pt x="38878" y="29164"/>
                </a:cubicBezTo>
                <a:cubicBezTo>
                  <a:pt x="38939" y="28961"/>
                  <a:pt x="39021" y="28798"/>
                  <a:pt x="38919" y="28614"/>
                </a:cubicBezTo>
                <a:cubicBezTo>
                  <a:pt x="38919" y="28594"/>
                  <a:pt x="38939" y="28574"/>
                  <a:pt x="38939" y="28553"/>
                </a:cubicBezTo>
                <a:cubicBezTo>
                  <a:pt x="38939" y="28411"/>
                  <a:pt x="38919" y="28268"/>
                  <a:pt x="38919" y="28126"/>
                </a:cubicBezTo>
                <a:cubicBezTo>
                  <a:pt x="38919" y="28044"/>
                  <a:pt x="38919" y="27963"/>
                  <a:pt x="38858" y="27902"/>
                </a:cubicBezTo>
                <a:lnTo>
                  <a:pt x="38756" y="27902"/>
                </a:lnTo>
                <a:cubicBezTo>
                  <a:pt x="38838" y="28003"/>
                  <a:pt x="38838" y="28126"/>
                  <a:pt x="38817" y="28248"/>
                </a:cubicBezTo>
                <a:cubicBezTo>
                  <a:pt x="38776" y="28268"/>
                  <a:pt x="38736" y="28268"/>
                  <a:pt x="38675" y="28289"/>
                </a:cubicBezTo>
                <a:cubicBezTo>
                  <a:pt x="38675" y="28166"/>
                  <a:pt x="38675" y="28065"/>
                  <a:pt x="38675" y="27942"/>
                </a:cubicBezTo>
                <a:cubicBezTo>
                  <a:pt x="38695" y="27922"/>
                  <a:pt x="38715" y="27922"/>
                  <a:pt x="38736" y="27902"/>
                </a:cubicBezTo>
                <a:cubicBezTo>
                  <a:pt x="38695" y="27779"/>
                  <a:pt x="38634" y="27657"/>
                  <a:pt x="38593" y="27535"/>
                </a:cubicBezTo>
                <a:lnTo>
                  <a:pt x="38389" y="27494"/>
                </a:lnTo>
                <a:cubicBezTo>
                  <a:pt x="38389" y="27413"/>
                  <a:pt x="38369" y="27331"/>
                  <a:pt x="38369" y="27291"/>
                </a:cubicBezTo>
                <a:cubicBezTo>
                  <a:pt x="38410" y="27168"/>
                  <a:pt x="38532" y="27128"/>
                  <a:pt x="38532" y="27026"/>
                </a:cubicBezTo>
                <a:cubicBezTo>
                  <a:pt x="38510" y="27013"/>
                  <a:pt x="38491" y="27008"/>
                  <a:pt x="38476" y="27008"/>
                </a:cubicBezTo>
                <a:cubicBezTo>
                  <a:pt x="38400" y="27008"/>
                  <a:pt x="38389" y="27133"/>
                  <a:pt x="38300" y="27133"/>
                </a:cubicBezTo>
                <a:cubicBezTo>
                  <a:pt x="38290" y="27133"/>
                  <a:pt x="38279" y="27131"/>
                  <a:pt x="38267" y="27128"/>
                </a:cubicBezTo>
                <a:cubicBezTo>
                  <a:pt x="38267" y="27087"/>
                  <a:pt x="38267" y="27026"/>
                  <a:pt x="38227" y="26985"/>
                </a:cubicBezTo>
                <a:cubicBezTo>
                  <a:pt x="38206" y="26924"/>
                  <a:pt x="38145" y="26883"/>
                  <a:pt x="38104" y="26843"/>
                </a:cubicBezTo>
                <a:cubicBezTo>
                  <a:pt x="38125" y="26802"/>
                  <a:pt x="38145" y="26781"/>
                  <a:pt x="38165" y="26761"/>
                </a:cubicBezTo>
                <a:cubicBezTo>
                  <a:pt x="38186" y="26761"/>
                  <a:pt x="38206" y="26741"/>
                  <a:pt x="38206" y="26741"/>
                </a:cubicBezTo>
                <a:cubicBezTo>
                  <a:pt x="38233" y="26743"/>
                  <a:pt x="38260" y="26744"/>
                  <a:pt x="38286" y="26744"/>
                </a:cubicBezTo>
                <a:cubicBezTo>
                  <a:pt x="38474" y="26744"/>
                  <a:pt x="38631" y="26678"/>
                  <a:pt x="38756" y="26517"/>
                </a:cubicBezTo>
                <a:cubicBezTo>
                  <a:pt x="38797" y="26476"/>
                  <a:pt x="38878" y="26456"/>
                  <a:pt x="38960" y="26415"/>
                </a:cubicBezTo>
                <a:cubicBezTo>
                  <a:pt x="39000" y="26476"/>
                  <a:pt x="39041" y="26517"/>
                  <a:pt x="39082" y="26578"/>
                </a:cubicBezTo>
                <a:cubicBezTo>
                  <a:pt x="39123" y="26537"/>
                  <a:pt x="39163" y="26517"/>
                  <a:pt x="39224" y="26476"/>
                </a:cubicBezTo>
                <a:lnTo>
                  <a:pt x="39387" y="26476"/>
                </a:lnTo>
                <a:cubicBezTo>
                  <a:pt x="39489" y="26374"/>
                  <a:pt x="39550" y="26293"/>
                  <a:pt x="39632" y="26211"/>
                </a:cubicBezTo>
                <a:cubicBezTo>
                  <a:pt x="39611" y="26171"/>
                  <a:pt x="39591" y="26130"/>
                  <a:pt x="39550" y="26069"/>
                </a:cubicBezTo>
                <a:cubicBezTo>
                  <a:pt x="39611" y="25987"/>
                  <a:pt x="39591" y="25906"/>
                  <a:pt x="39591" y="25824"/>
                </a:cubicBezTo>
                <a:cubicBezTo>
                  <a:pt x="39571" y="25600"/>
                  <a:pt x="39469" y="25376"/>
                  <a:pt x="39591" y="25173"/>
                </a:cubicBezTo>
                <a:cubicBezTo>
                  <a:pt x="39387" y="25030"/>
                  <a:pt x="39489" y="24826"/>
                  <a:pt x="39448" y="24582"/>
                </a:cubicBezTo>
                <a:lnTo>
                  <a:pt x="39448" y="24582"/>
                </a:lnTo>
                <a:cubicBezTo>
                  <a:pt x="39509" y="24643"/>
                  <a:pt x="39565" y="24661"/>
                  <a:pt x="39617" y="24661"/>
                </a:cubicBezTo>
                <a:cubicBezTo>
                  <a:pt x="39696" y="24661"/>
                  <a:pt x="39769" y="24621"/>
                  <a:pt x="39847" y="24621"/>
                </a:cubicBezTo>
                <a:cubicBezTo>
                  <a:pt x="39856" y="24621"/>
                  <a:pt x="39866" y="24621"/>
                  <a:pt x="39876" y="24623"/>
                </a:cubicBezTo>
                <a:cubicBezTo>
                  <a:pt x="39897" y="24562"/>
                  <a:pt x="39917" y="24521"/>
                  <a:pt x="39958" y="24460"/>
                </a:cubicBezTo>
                <a:lnTo>
                  <a:pt x="40243" y="24460"/>
                </a:lnTo>
                <a:cubicBezTo>
                  <a:pt x="40283" y="24297"/>
                  <a:pt x="40263" y="24134"/>
                  <a:pt x="40263" y="23971"/>
                </a:cubicBezTo>
                <a:cubicBezTo>
                  <a:pt x="40263" y="23930"/>
                  <a:pt x="40304" y="23910"/>
                  <a:pt x="40324" y="23828"/>
                </a:cubicBezTo>
                <a:cubicBezTo>
                  <a:pt x="40406" y="23910"/>
                  <a:pt x="40446" y="23971"/>
                  <a:pt x="40507" y="24032"/>
                </a:cubicBezTo>
                <a:cubicBezTo>
                  <a:pt x="40520" y="24031"/>
                  <a:pt x="40532" y="24030"/>
                  <a:pt x="40544" y="24030"/>
                </a:cubicBezTo>
                <a:cubicBezTo>
                  <a:pt x="40701" y="24030"/>
                  <a:pt x="40848" y="24127"/>
                  <a:pt x="41014" y="24127"/>
                </a:cubicBezTo>
                <a:cubicBezTo>
                  <a:pt x="41048" y="24127"/>
                  <a:pt x="41083" y="24123"/>
                  <a:pt x="41118" y="24114"/>
                </a:cubicBezTo>
                <a:cubicBezTo>
                  <a:pt x="41139" y="24175"/>
                  <a:pt x="41159" y="24215"/>
                  <a:pt x="41159" y="24277"/>
                </a:cubicBezTo>
                <a:cubicBezTo>
                  <a:pt x="41241" y="24236"/>
                  <a:pt x="41322" y="24215"/>
                  <a:pt x="41363" y="24195"/>
                </a:cubicBezTo>
                <a:cubicBezTo>
                  <a:pt x="41505" y="24256"/>
                  <a:pt x="41607" y="24317"/>
                  <a:pt x="41709" y="24378"/>
                </a:cubicBezTo>
                <a:cubicBezTo>
                  <a:pt x="41892" y="24215"/>
                  <a:pt x="41953" y="24012"/>
                  <a:pt x="41994" y="23849"/>
                </a:cubicBezTo>
                <a:cubicBezTo>
                  <a:pt x="41994" y="23747"/>
                  <a:pt x="41974" y="23666"/>
                  <a:pt x="41974" y="23604"/>
                </a:cubicBezTo>
                <a:cubicBezTo>
                  <a:pt x="41933" y="23482"/>
                  <a:pt x="41974" y="23380"/>
                  <a:pt x="41994" y="23279"/>
                </a:cubicBezTo>
                <a:cubicBezTo>
                  <a:pt x="42015" y="23177"/>
                  <a:pt x="42015" y="23075"/>
                  <a:pt x="41892" y="23055"/>
                </a:cubicBezTo>
                <a:lnTo>
                  <a:pt x="41892" y="23055"/>
                </a:lnTo>
                <a:cubicBezTo>
                  <a:pt x="41892" y="23055"/>
                  <a:pt x="41892" y="23055"/>
                  <a:pt x="41892" y="23055"/>
                </a:cubicBezTo>
                <a:cubicBezTo>
                  <a:pt x="41852" y="22973"/>
                  <a:pt x="41811" y="22871"/>
                  <a:pt x="41770" y="22769"/>
                </a:cubicBezTo>
                <a:cubicBezTo>
                  <a:pt x="41729" y="22749"/>
                  <a:pt x="41668" y="22729"/>
                  <a:pt x="41628" y="22708"/>
                </a:cubicBezTo>
                <a:cubicBezTo>
                  <a:pt x="41587" y="22586"/>
                  <a:pt x="41546" y="22505"/>
                  <a:pt x="41546" y="22403"/>
                </a:cubicBezTo>
                <a:cubicBezTo>
                  <a:pt x="41546" y="22281"/>
                  <a:pt x="41424" y="22240"/>
                  <a:pt x="41444" y="22138"/>
                </a:cubicBezTo>
                <a:cubicBezTo>
                  <a:pt x="41494" y="22097"/>
                  <a:pt x="41544" y="22086"/>
                  <a:pt x="41592" y="22086"/>
                </a:cubicBezTo>
                <a:cubicBezTo>
                  <a:pt x="41648" y="22086"/>
                  <a:pt x="41703" y="22101"/>
                  <a:pt x="41753" y="22101"/>
                </a:cubicBezTo>
                <a:cubicBezTo>
                  <a:pt x="41766" y="22101"/>
                  <a:pt x="41778" y="22100"/>
                  <a:pt x="41791" y="22097"/>
                </a:cubicBezTo>
                <a:cubicBezTo>
                  <a:pt x="41892" y="22016"/>
                  <a:pt x="41994" y="21914"/>
                  <a:pt x="42116" y="21873"/>
                </a:cubicBezTo>
                <a:cubicBezTo>
                  <a:pt x="42157" y="21914"/>
                  <a:pt x="42198" y="21934"/>
                  <a:pt x="42239" y="21975"/>
                </a:cubicBezTo>
                <a:cubicBezTo>
                  <a:pt x="42315" y="21956"/>
                  <a:pt x="42392" y="21919"/>
                  <a:pt x="42469" y="21880"/>
                </a:cubicBezTo>
                <a:lnTo>
                  <a:pt x="42469" y="21880"/>
                </a:lnTo>
                <a:cubicBezTo>
                  <a:pt x="42483" y="21898"/>
                  <a:pt x="42485" y="21916"/>
                  <a:pt x="42503" y="21934"/>
                </a:cubicBezTo>
                <a:cubicBezTo>
                  <a:pt x="42564" y="21853"/>
                  <a:pt x="42626" y="21792"/>
                  <a:pt x="42687" y="21731"/>
                </a:cubicBezTo>
                <a:cubicBezTo>
                  <a:pt x="42666" y="21690"/>
                  <a:pt x="42646" y="21670"/>
                  <a:pt x="42646" y="21649"/>
                </a:cubicBezTo>
                <a:cubicBezTo>
                  <a:pt x="42646" y="21568"/>
                  <a:pt x="42687" y="21486"/>
                  <a:pt x="42666" y="21405"/>
                </a:cubicBezTo>
                <a:cubicBezTo>
                  <a:pt x="42626" y="21222"/>
                  <a:pt x="42646" y="21059"/>
                  <a:pt x="42727" y="20896"/>
                </a:cubicBezTo>
                <a:cubicBezTo>
                  <a:pt x="42687" y="20835"/>
                  <a:pt x="42646" y="20794"/>
                  <a:pt x="42605" y="20753"/>
                </a:cubicBezTo>
                <a:cubicBezTo>
                  <a:pt x="42625" y="20653"/>
                  <a:pt x="42626" y="20552"/>
                  <a:pt x="42704" y="20452"/>
                </a:cubicBezTo>
                <a:lnTo>
                  <a:pt x="42704" y="20452"/>
                </a:lnTo>
                <a:cubicBezTo>
                  <a:pt x="42705" y="20457"/>
                  <a:pt x="42706" y="20463"/>
                  <a:pt x="42707" y="20468"/>
                </a:cubicBezTo>
                <a:cubicBezTo>
                  <a:pt x="42707" y="20448"/>
                  <a:pt x="42707" y="20448"/>
                  <a:pt x="42707" y="20448"/>
                </a:cubicBezTo>
                <a:cubicBezTo>
                  <a:pt x="42706" y="20449"/>
                  <a:pt x="42705" y="20451"/>
                  <a:pt x="42704" y="20452"/>
                </a:cubicBezTo>
                <a:lnTo>
                  <a:pt x="42704" y="20452"/>
                </a:lnTo>
                <a:cubicBezTo>
                  <a:pt x="42665" y="20255"/>
                  <a:pt x="42645" y="20076"/>
                  <a:pt x="42626" y="19898"/>
                </a:cubicBezTo>
                <a:cubicBezTo>
                  <a:pt x="42707" y="19878"/>
                  <a:pt x="42768" y="19837"/>
                  <a:pt x="42809" y="19837"/>
                </a:cubicBezTo>
                <a:cubicBezTo>
                  <a:pt x="42890" y="19572"/>
                  <a:pt x="42951" y="19328"/>
                  <a:pt x="43012" y="19083"/>
                </a:cubicBezTo>
                <a:cubicBezTo>
                  <a:pt x="43053" y="18839"/>
                  <a:pt x="43094" y="18595"/>
                  <a:pt x="43175" y="18371"/>
                </a:cubicBezTo>
                <a:cubicBezTo>
                  <a:pt x="43257" y="18126"/>
                  <a:pt x="43216" y="17882"/>
                  <a:pt x="43318" y="17678"/>
                </a:cubicBezTo>
                <a:cubicBezTo>
                  <a:pt x="43318" y="17271"/>
                  <a:pt x="43359" y="16884"/>
                  <a:pt x="43359" y="16497"/>
                </a:cubicBezTo>
                <a:cubicBezTo>
                  <a:pt x="43359" y="16110"/>
                  <a:pt x="43359" y="15703"/>
                  <a:pt x="43359" y="15316"/>
                </a:cubicBezTo>
                <a:lnTo>
                  <a:pt x="43196" y="15316"/>
                </a:lnTo>
                <a:cubicBezTo>
                  <a:pt x="43155" y="15173"/>
                  <a:pt x="43318" y="15173"/>
                  <a:pt x="43338" y="15092"/>
                </a:cubicBezTo>
                <a:cubicBezTo>
                  <a:pt x="43298" y="15071"/>
                  <a:pt x="43277" y="15071"/>
                  <a:pt x="43236" y="15071"/>
                </a:cubicBezTo>
                <a:cubicBezTo>
                  <a:pt x="43236" y="15031"/>
                  <a:pt x="43216" y="14969"/>
                  <a:pt x="43216" y="14929"/>
                </a:cubicBezTo>
                <a:cubicBezTo>
                  <a:pt x="43196" y="14888"/>
                  <a:pt x="43114" y="14888"/>
                  <a:pt x="43135" y="14807"/>
                </a:cubicBezTo>
                <a:cubicBezTo>
                  <a:pt x="43196" y="14786"/>
                  <a:pt x="43257" y="14786"/>
                  <a:pt x="43338" y="14786"/>
                </a:cubicBezTo>
                <a:cubicBezTo>
                  <a:pt x="43359" y="14521"/>
                  <a:pt x="43257" y="14297"/>
                  <a:pt x="43196" y="14053"/>
                </a:cubicBezTo>
                <a:cubicBezTo>
                  <a:pt x="43135" y="13829"/>
                  <a:pt x="42951" y="13666"/>
                  <a:pt x="42727" y="13462"/>
                </a:cubicBezTo>
                <a:cubicBezTo>
                  <a:pt x="42687" y="13442"/>
                  <a:pt x="42605" y="13422"/>
                  <a:pt x="42564" y="13401"/>
                </a:cubicBezTo>
                <a:cubicBezTo>
                  <a:pt x="42483" y="13442"/>
                  <a:pt x="42442" y="13462"/>
                  <a:pt x="42401" y="13483"/>
                </a:cubicBezTo>
                <a:cubicBezTo>
                  <a:pt x="42361" y="13442"/>
                  <a:pt x="42340" y="13401"/>
                  <a:pt x="42320" y="13381"/>
                </a:cubicBezTo>
                <a:cubicBezTo>
                  <a:pt x="42271" y="13381"/>
                  <a:pt x="42235" y="13407"/>
                  <a:pt x="42192" y="13407"/>
                </a:cubicBezTo>
                <a:cubicBezTo>
                  <a:pt x="42181" y="13407"/>
                  <a:pt x="42169" y="13405"/>
                  <a:pt x="42157" y="13401"/>
                </a:cubicBezTo>
                <a:cubicBezTo>
                  <a:pt x="42073" y="13384"/>
                  <a:pt x="41988" y="13375"/>
                  <a:pt x="41904" y="13375"/>
                </a:cubicBezTo>
                <a:cubicBezTo>
                  <a:pt x="41785" y="13375"/>
                  <a:pt x="41665" y="13394"/>
                  <a:pt x="41546" y="13442"/>
                </a:cubicBezTo>
                <a:cubicBezTo>
                  <a:pt x="41454" y="13481"/>
                  <a:pt x="41345" y="13504"/>
                  <a:pt x="41235" y="13504"/>
                </a:cubicBezTo>
                <a:cubicBezTo>
                  <a:pt x="41175" y="13504"/>
                  <a:pt x="41115" y="13497"/>
                  <a:pt x="41057" y="13483"/>
                </a:cubicBezTo>
                <a:cubicBezTo>
                  <a:pt x="40894" y="13422"/>
                  <a:pt x="40711" y="13422"/>
                  <a:pt x="40528" y="13422"/>
                </a:cubicBezTo>
                <a:cubicBezTo>
                  <a:pt x="40446" y="13422"/>
                  <a:pt x="40365" y="13428"/>
                  <a:pt x="40285" y="13428"/>
                </a:cubicBezTo>
                <a:cubicBezTo>
                  <a:pt x="40165" y="13428"/>
                  <a:pt x="40047" y="13414"/>
                  <a:pt x="39937" y="13340"/>
                </a:cubicBezTo>
                <a:cubicBezTo>
                  <a:pt x="39958" y="13299"/>
                  <a:pt x="39998" y="13259"/>
                  <a:pt x="39998" y="13218"/>
                </a:cubicBezTo>
                <a:cubicBezTo>
                  <a:pt x="40019" y="13177"/>
                  <a:pt x="40019" y="13116"/>
                  <a:pt x="40039" y="13055"/>
                </a:cubicBezTo>
                <a:cubicBezTo>
                  <a:pt x="40121" y="13014"/>
                  <a:pt x="40222" y="12953"/>
                  <a:pt x="40304" y="12913"/>
                </a:cubicBezTo>
                <a:cubicBezTo>
                  <a:pt x="40365" y="12790"/>
                  <a:pt x="40406" y="12648"/>
                  <a:pt x="40406" y="12505"/>
                </a:cubicBezTo>
                <a:cubicBezTo>
                  <a:pt x="40446" y="12464"/>
                  <a:pt x="40487" y="12444"/>
                  <a:pt x="40528" y="12403"/>
                </a:cubicBezTo>
                <a:cubicBezTo>
                  <a:pt x="40650" y="12281"/>
                  <a:pt x="40569" y="12118"/>
                  <a:pt x="40630" y="11976"/>
                </a:cubicBezTo>
                <a:cubicBezTo>
                  <a:pt x="40691" y="11955"/>
                  <a:pt x="40732" y="11915"/>
                  <a:pt x="40793" y="11894"/>
                </a:cubicBezTo>
                <a:cubicBezTo>
                  <a:pt x="40752" y="11833"/>
                  <a:pt x="40691" y="11772"/>
                  <a:pt x="40650" y="11731"/>
                </a:cubicBezTo>
                <a:cubicBezTo>
                  <a:pt x="40670" y="11589"/>
                  <a:pt x="40691" y="11426"/>
                  <a:pt x="40711" y="11263"/>
                </a:cubicBezTo>
                <a:cubicBezTo>
                  <a:pt x="40630" y="11059"/>
                  <a:pt x="40609" y="10835"/>
                  <a:pt x="40630" y="10611"/>
                </a:cubicBezTo>
                <a:cubicBezTo>
                  <a:pt x="40630" y="10591"/>
                  <a:pt x="40609" y="10570"/>
                  <a:pt x="40609" y="10570"/>
                </a:cubicBezTo>
                <a:cubicBezTo>
                  <a:pt x="40548" y="10530"/>
                  <a:pt x="40487" y="10509"/>
                  <a:pt x="40446" y="10469"/>
                </a:cubicBezTo>
                <a:cubicBezTo>
                  <a:pt x="40385" y="10265"/>
                  <a:pt x="40467" y="10061"/>
                  <a:pt x="40365" y="9878"/>
                </a:cubicBezTo>
                <a:cubicBezTo>
                  <a:pt x="40304" y="9898"/>
                  <a:pt x="40263" y="9919"/>
                  <a:pt x="40222" y="9939"/>
                </a:cubicBezTo>
                <a:cubicBezTo>
                  <a:pt x="40141" y="9736"/>
                  <a:pt x="40080" y="9532"/>
                  <a:pt x="40100" y="9328"/>
                </a:cubicBezTo>
                <a:lnTo>
                  <a:pt x="40100" y="9328"/>
                </a:lnTo>
                <a:cubicBezTo>
                  <a:pt x="39998" y="9511"/>
                  <a:pt x="39998" y="9511"/>
                  <a:pt x="39998" y="9695"/>
                </a:cubicBezTo>
                <a:cubicBezTo>
                  <a:pt x="39958" y="9715"/>
                  <a:pt x="39917" y="9715"/>
                  <a:pt x="39897" y="9736"/>
                </a:cubicBezTo>
                <a:cubicBezTo>
                  <a:pt x="39856" y="9715"/>
                  <a:pt x="39815" y="9674"/>
                  <a:pt x="39795" y="9654"/>
                </a:cubicBezTo>
                <a:cubicBezTo>
                  <a:pt x="39754" y="9736"/>
                  <a:pt x="39713" y="9817"/>
                  <a:pt x="39693" y="9878"/>
                </a:cubicBezTo>
                <a:cubicBezTo>
                  <a:pt x="39571" y="9919"/>
                  <a:pt x="39448" y="9960"/>
                  <a:pt x="39326" y="10000"/>
                </a:cubicBezTo>
                <a:lnTo>
                  <a:pt x="39082" y="10000"/>
                </a:lnTo>
                <a:cubicBezTo>
                  <a:pt x="39062" y="10082"/>
                  <a:pt x="39041" y="10143"/>
                  <a:pt x="39000" y="10204"/>
                </a:cubicBezTo>
                <a:cubicBezTo>
                  <a:pt x="38858" y="10184"/>
                  <a:pt x="38858" y="10082"/>
                  <a:pt x="38838" y="10000"/>
                </a:cubicBezTo>
                <a:cubicBezTo>
                  <a:pt x="38838" y="9980"/>
                  <a:pt x="38797" y="9980"/>
                  <a:pt x="38776" y="9960"/>
                </a:cubicBezTo>
                <a:cubicBezTo>
                  <a:pt x="38756" y="10041"/>
                  <a:pt x="38736" y="10122"/>
                  <a:pt x="38715" y="10184"/>
                </a:cubicBezTo>
                <a:cubicBezTo>
                  <a:pt x="38675" y="10224"/>
                  <a:pt x="38613" y="10245"/>
                  <a:pt x="38532" y="10285"/>
                </a:cubicBezTo>
                <a:cubicBezTo>
                  <a:pt x="38552" y="10184"/>
                  <a:pt x="38573" y="10122"/>
                  <a:pt x="38593" y="10041"/>
                </a:cubicBezTo>
                <a:cubicBezTo>
                  <a:pt x="38593" y="10021"/>
                  <a:pt x="38573" y="10021"/>
                  <a:pt x="38552" y="9980"/>
                </a:cubicBezTo>
                <a:cubicBezTo>
                  <a:pt x="38532" y="10000"/>
                  <a:pt x="38491" y="10000"/>
                  <a:pt x="38451" y="10000"/>
                </a:cubicBezTo>
                <a:cubicBezTo>
                  <a:pt x="38430" y="10082"/>
                  <a:pt x="38389" y="10163"/>
                  <a:pt x="38349" y="10245"/>
                </a:cubicBezTo>
                <a:cubicBezTo>
                  <a:pt x="38227" y="10245"/>
                  <a:pt x="38104" y="10245"/>
                  <a:pt x="37982" y="10224"/>
                </a:cubicBezTo>
                <a:cubicBezTo>
                  <a:pt x="37962" y="10143"/>
                  <a:pt x="37962" y="10041"/>
                  <a:pt x="37962" y="9960"/>
                </a:cubicBezTo>
                <a:lnTo>
                  <a:pt x="37860" y="9960"/>
                </a:lnTo>
                <a:cubicBezTo>
                  <a:pt x="37840" y="10021"/>
                  <a:pt x="37799" y="10102"/>
                  <a:pt x="37778" y="10163"/>
                </a:cubicBezTo>
                <a:lnTo>
                  <a:pt x="37656" y="10163"/>
                </a:lnTo>
                <a:cubicBezTo>
                  <a:pt x="37493" y="10224"/>
                  <a:pt x="37493" y="10346"/>
                  <a:pt x="37453" y="10489"/>
                </a:cubicBezTo>
                <a:cubicBezTo>
                  <a:pt x="37412" y="10367"/>
                  <a:pt x="37392" y="10285"/>
                  <a:pt x="37371" y="10204"/>
                </a:cubicBezTo>
                <a:cubicBezTo>
                  <a:pt x="37392" y="10163"/>
                  <a:pt x="37412" y="10122"/>
                  <a:pt x="37432" y="10082"/>
                </a:cubicBezTo>
                <a:cubicBezTo>
                  <a:pt x="37493" y="10061"/>
                  <a:pt x="37554" y="10041"/>
                  <a:pt x="37616" y="10021"/>
                </a:cubicBezTo>
                <a:cubicBezTo>
                  <a:pt x="37595" y="9797"/>
                  <a:pt x="37738" y="9573"/>
                  <a:pt x="37636" y="9308"/>
                </a:cubicBezTo>
                <a:lnTo>
                  <a:pt x="37636" y="9308"/>
                </a:lnTo>
                <a:cubicBezTo>
                  <a:pt x="37595" y="9369"/>
                  <a:pt x="37554" y="9410"/>
                  <a:pt x="37514" y="9450"/>
                </a:cubicBezTo>
                <a:cubicBezTo>
                  <a:pt x="37432" y="9430"/>
                  <a:pt x="37351" y="9430"/>
                  <a:pt x="37269" y="9410"/>
                </a:cubicBezTo>
                <a:cubicBezTo>
                  <a:pt x="37229" y="9430"/>
                  <a:pt x="37188" y="9450"/>
                  <a:pt x="37147" y="9471"/>
                </a:cubicBezTo>
                <a:cubicBezTo>
                  <a:pt x="37066" y="9349"/>
                  <a:pt x="37127" y="9287"/>
                  <a:pt x="37188" y="9226"/>
                </a:cubicBezTo>
                <a:cubicBezTo>
                  <a:pt x="37249" y="9247"/>
                  <a:pt x="37290" y="9267"/>
                  <a:pt x="37330" y="9287"/>
                </a:cubicBezTo>
                <a:cubicBezTo>
                  <a:pt x="37371" y="9226"/>
                  <a:pt x="37392" y="9165"/>
                  <a:pt x="37432" y="9104"/>
                </a:cubicBezTo>
                <a:cubicBezTo>
                  <a:pt x="37493" y="9125"/>
                  <a:pt x="37554" y="9145"/>
                  <a:pt x="37595" y="9165"/>
                </a:cubicBezTo>
                <a:cubicBezTo>
                  <a:pt x="37656" y="9063"/>
                  <a:pt x="37656" y="9043"/>
                  <a:pt x="37636" y="8860"/>
                </a:cubicBezTo>
                <a:cubicBezTo>
                  <a:pt x="37636" y="8839"/>
                  <a:pt x="37616" y="8839"/>
                  <a:pt x="37595" y="8819"/>
                </a:cubicBezTo>
                <a:cubicBezTo>
                  <a:pt x="37554" y="8819"/>
                  <a:pt x="37493" y="8819"/>
                  <a:pt x="37432" y="8839"/>
                </a:cubicBezTo>
                <a:cubicBezTo>
                  <a:pt x="37392" y="8717"/>
                  <a:pt x="37392" y="8595"/>
                  <a:pt x="37432" y="8473"/>
                </a:cubicBezTo>
                <a:cubicBezTo>
                  <a:pt x="37473" y="8452"/>
                  <a:pt x="37514" y="8473"/>
                  <a:pt x="37554" y="8432"/>
                </a:cubicBezTo>
                <a:cubicBezTo>
                  <a:pt x="37575" y="8412"/>
                  <a:pt x="37656" y="8391"/>
                  <a:pt x="37616" y="8290"/>
                </a:cubicBezTo>
                <a:lnTo>
                  <a:pt x="37616" y="8290"/>
                </a:lnTo>
                <a:cubicBezTo>
                  <a:pt x="37534" y="8310"/>
                  <a:pt x="37432" y="8351"/>
                  <a:pt x="37351" y="8371"/>
                </a:cubicBezTo>
                <a:cubicBezTo>
                  <a:pt x="37371" y="8371"/>
                  <a:pt x="37371" y="8391"/>
                  <a:pt x="37371" y="8391"/>
                </a:cubicBezTo>
                <a:cubicBezTo>
                  <a:pt x="37249" y="8493"/>
                  <a:pt x="37127" y="8575"/>
                  <a:pt x="37005" y="8656"/>
                </a:cubicBezTo>
                <a:cubicBezTo>
                  <a:pt x="36964" y="8839"/>
                  <a:pt x="36943" y="9002"/>
                  <a:pt x="36903" y="9186"/>
                </a:cubicBezTo>
                <a:cubicBezTo>
                  <a:pt x="36943" y="9247"/>
                  <a:pt x="36964" y="9328"/>
                  <a:pt x="37005" y="9389"/>
                </a:cubicBezTo>
                <a:cubicBezTo>
                  <a:pt x="36984" y="9471"/>
                  <a:pt x="36964" y="9532"/>
                  <a:pt x="36943" y="9613"/>
                </a:cubicBezTo>
                <a:cubicBezTo>
                  <a:pt x="36886" y="9655"/>
                  <a:pt x="36828" y="9666"/>
                  <a:pt x="36769" y="9666"/>
                </a:cubicBezTo>
                <a:cubicBezTo>
                  <a:pt x="36699" y="9666"/>
                  <a:pt x="36628" y="9651"/>
                  <a:pt x="36553" y="9651"/>
                </a:cubicBezTo>
                <a:cubicBezTo>
                  <a:pt x="36534" y="9651"/>
                  <a:pt x="36515" y="9652"/>
                  <a:pt x="36495" y="9654"/>
                </a:cubicBezTo>
                <a:cubicBezTo>
                  <a:pt x="36495" y="9593"/>
                  <a:pt x="36495" y="9552"/>
                  <a:pt x="36475" y="9511"/>
                </a:cubicBezTo>
                <a:cubicBezTo>
                  <a:pt x="36475" y="9471"/>
                  <a:pt x="36455" y="9430"/>
                  <a:pt x="36434" y="9369"/>
                </a:cubicBezTo>
                <a:cubicBezTo>
                  <a:pt x="36495" y="9328"/>
                  <a:pt x="36536" y="9267"/>
                  <a:pt x="36597" y="9226"/>
                </a:cubicBezTo>
                <a:cubicBezTo>
                  <a:pt x="36516" y="9125"/>
                  <a:pt x="36475" y="9002"/>
                  <a:pt x="36495" y="8819"/>
                </a:cubicBezTo>
                <a:cubicBezTo>
                  <a:pt x="36495" y="8799"/>
                  <a:pt x="36536" y="8738"/>
                  <a:pt x="36557" y="8676"/>
                </a:cubicBezTo>
                <a:cubicBezTo>
                  <a:pt x="36495" y="8636"/>
                  <a:pt x="36455" y="8554"/>
                  <a:pt x="36495" y="8493"/>
                </a:cubicBezTo>
                <a:cubicBezTo>
                  <a:pt x="36557" y="8391"/>
                  <a:pt x="36455" y="8330"/>
                  <a:pt x="36455" y="8269"/>
                </a:cubicBezTo>
                <a:cubicBezTo>
                  <a:pt x="36475" y="8228"/>
                  <a:pt x="36495" y="8188"/>
                  <a:pt x="36516" y="8147"/>
                </a:cubicBezTo>
                <a:cubicBezTo>
                  <a:pt x="36495" y="8066"/>
                  <a:pt x="36475" y="7984"/>
                  <a:pt x="36414" y="7903"/>
                </a:cubicBezTo>
                <a:cubicBezTo>
                  <a:pt x="36353" y="8025"/>
                  <a:pt x="36353" y="8147"/>
                  <a:pt x="36210" y="8167"/>
                </a:cubicBezTo>
                <a:cubicBezTo>
                  <a:pt x="36190" y="8127"/>
                  <a:pt x="36170" y="8086"/>
                  <a:pt x="36129" y="8025"/>
                </a:cubicBezTo>
                <a:cubicBezTo>
                  <a:pt x="36129" y="8025"/>
                  <a:pt x="36109" y="8045"/>
                  <a:pt x="36109" y="8045"/>
                </a:cubicBezTo>
                <a:cubicBezTo>
                  <a:pt x="36068" y="8106"/>
                  <a:pt x="36047" y="8167"/>
                  <a:pt x="36027" y="8228"/>
                </a:cubicBezTo>
                <a:cubicBezTo>
                  <a:pt x="36047" y="8269"/>
                  <a:pt x="36068" y="8310"/>
                  <a:pt x="36109" y="8371"/>
                </a:cubicBezTo>
                <a:cubicBezTo>
                  <a:pt x="36129" y="8330"/>
                  <a:pt x="36149" y="8290"/>
                  <a:pt x="36170" y="8249"/>
                </a:cubicBezTo>
                <a:cubicBezTo>
                  <a:pt x="36192" y="8226"/>
                  <a:pt x="36220" y="8210"/>
                  <a:pt x="36248" y="8210"/>
                </a:cubicBezTo>
                <a:cubicBezTo>
                  <a:pt x="36271" y="8210"/>
                  <a:pt x="36294" y="8221"/>
                  <a:pt x="36312" y="8249"/>
                </a:cubicBezTo>
                <a:cubicBezTo>
                  <a:pt x="36353" y="8554"/>
                  <a:pt x="36394" y="8860"/>
                  <a:pt x="36373" y="9186"/>
                </a:cubicBezTo>
                <a:cubicBezTo>
                  <a:pt x="36353" y="9226"/>
                  <a:pt x="36312" y="9267"/>
                  <a:pt x="36271" y="9308"/>
                </a:cubicBezTo>
                <a:cubicBezTo>
                  <a:pt x="36231" y="9287"/>
                  <a:pt x="36190" y="9267"/>
                  <a:pt x="36129" y="9226"/>
                </a:cubicBezTo>
                <a:cubicBezTo>
                  <a:pt x="36170" y="9125"/>
                  <a:pt x="36109" y="9023"/>
                  <a:pt x="36170" y="8921"/>
                </a:cubicBezTo>
                <a:cubicBezTo>
                  <a:pt x="36210" y="8839"/>
                  <a:pt x="36190" y="8758"/>
                  <a:pt x="36149" y="8697"/>
                </a:cubicBezTo>
                <a:cubicBezTo>
                  <a:pt x="36027" y="8697"/>
                  <a:pt x="36068" y="8778"/>
                  <a:pt x="36047" y="8839"/>
                </a:cubicBezTo>
                <a:cubicBezTo>
                  <a:pt x="36027" y="8880"/>
                  <a:pt x="36007" y="8941"/>
                  <a:pt x="35986" y="8982"/>
                </a:cubicBezTo>
                <a:cubicBezTo>
                  <a:pt x="35966" y="9043"/>
                  <a:pt x="35946" y="9104"/>
                  <a:pt x="35925" y="9165"/>
                </a:cubicBezTo>
                <a:cubicBezTo>
                  <a:pt x="35884" y="9145"/>
                  <a:pt x="35844" y="9145"/>
                  <a:pt x="35844" y="9125"/>
                </a:cubicBezTo>
                <a:cubicBezTo>
                  <a:pt x="35803" y="8962"/>
                  <a:pt x="35762" y="8799"/>
                  <a:pt x="35864" y="8656"/>
                </a:cubicBezTo>
                <a:cubicBezTo>
                  <a:pt x="35803" y="8351"/>
                  <a:pt x="35803" y="8351"/>
                  <a:pt x="35864" y="8127"/>
                </a:cubicBezTo>
                <a:lnTo>
                  <a:pt x="35844" y="8106"/>
                </a:lnTo>
                <a:cubicBezTo>
                  <a:pt x="35844" y="7984"/>
                  <a:pt x="35823" y="7882"/>
                  <a:pt x="35823" y="7780"/>
                </a:cubicBezTo>
                <a:cubicBezTo>
                  <a:pt x="35844" y="7679"/>
                  <a:pt x="35884" y="7556"/>
                  <a:pt x="35864" y="7475"/>
                </a:cubicBezTo>
                <a:cubicBezTo>
                  <a:pt x="35803" y="7373"/>
                  <a:pt x="35905" y="7271"/>
                  <a:pt x="35864" y="7149"/>
                </a:cubicBezTo>
                <a:cubicBezTo>
                  <a:pt x="35742" y="7149"/>
                  <a:pt x="35701" y="7210"/>
                  <a:pt x="35660" y="7312"/>
                </a:cubicBezTo>
                <a:cubicBezTo>
                  <a:pt x="35681" y="7332"/>
                  <a:pt x="35701" y="7373"/>
                  <a:pt x="35742" y="7393"/>
                </a:cubicBezTo>
                <a:cubicBezTo>
                  <a:pt x="35722" y="7495"/>
                  <a:pt x="35722" y="7577"/>
                  <a:pt x="35701" y="7679"/>
                </a:cubicBezTo>
                <a:cubicBezTo>
                  <a:pt x="35681" y="7699"/>
                  <a:pt x="35660" y="7699"/>
                  <a:pt x="35620" y="7719"/>
                </a:cubicBezTo>
                <a:cubicBezTo>
                  <a:pt x="35599" y="7577"/>
                  <a:pt x="35559" y="7455"/>
                  <a:pt x="35538" y="7332"/>
                </a:cubicBezTo>
                <a:cubicBezTo>
                  <a:pt x="35559" y="7292"/>
                  <a:pt x="35579" y="7251"/>
                  <a:pt x="35599" y="7231"/>
                </a:cubicBezTo>
                <a:cubicBezTo>
                  <a:pt x="35640" y="7088"/>
                  <a:pt x="35518" y="6986"/>
                  <a:pt x="35640" y="6864"/>
                </a:cubicBezTo>
                <a:cubicBezTo>
                  <a:pt x="35701" y="6925"/>
                  <a:pt x="35783" y="6966"/>
                  <a:pt x="35864" y="7047"/>
                </a:cubicBezTo>
                <a:cubicBezTo>
                  <a:pt x="35946" y="6844"/>
                  <a:pt x="35823" y="6640"/>
                  <a:pt x="35905" y="6477"/>
                </a:cubicBezTo>
                <a:cubicBezTo>
                  <a:pt x="35925" y="6457"/>
                  <a:pt x="35905" y="6457"/>
                  <a:pt x="35905" y="6436"/>
                </a:cubicBezTo>
                <a:cubicBezTo>
                  <a:pt x="35905" y="6436"/>
                  <a:pt x="35905" y="6436"/>
                  <a:pt x="35884" y="6416"/>
                </a:cubicBezTo>
                <a:lnTo>
                  <a:pt x="35823" y="6416"/>
                </a:lnTo>
                <a:cubicBezTo>
                  <a:pt x="35701" y="6457"/>
                  <a:pt x="35762" y="6599"/>
                  <a:pt x="35640" y="6640"/>
                </a:cubicBezTo>
                <a:cubicBezTo>
                  <a:pt x="35620" y="6538"/>
                  <a:pt x="35579" y="6457"/>
                  <a:pt x="35559" y="6355"/>
                </a:cubicBezTo>
                <a:cubicBezTo>
                  <a:pt x="35416" y="6334"/>
                  <a:pt x="35294" y="6314"/>
                  <a:pt x="35172" y="6314"/>
                </a:cubicBezTo>
                <a:cubicBezTo>
                  <a:pt x="34927" y="6416"/>
                  <a:pt x="34642" y="6375"/>
                  <a:pt x="34377" y="6518"/>
                </a:cubicBezTo>
                <a:cubicBezTo>
                  <a:pt x="34459" y="6558"/>
                  <a:pt x="34520" y="6599"/>
                  <a:pt x="34601" y="6640"/>
                </a:cubicBezTo>
                <a:cubicBezTo>
                  <a:pt x="34581" y="6701"/>
                  <a:pt x="34561" y="6721"/>
                  <a:pt x="34540" y="6762"/>
                </a:cubicBezTo>
                <a:cubicBezTo>
                  <a:pt x="34439" y="6742"/>
                  <a:pt x="34337" y="6701"/>
                  <a:pt x="34276" y="6681"/>
                </a:cubicBezTo>
                <a:cubicBezTo>
                  <a:pt x="34035" y="6699"/>
                  <a:pt x="33828" y="6785"/>
                  <a:pt x="33593" y="6785"/>
                </a:cubicBezTo>
                <a:cubicBezTo>
                  <a:pt x="33569" y="6785"/>
                  <a:pt x="33546" y="6784"/>
                  <a:pt x="33522" y="6783"/>
                </a:cubicBezTo>
                <a:cubicBezTo>
                  <a:pt x="33522" y="6742"/>
                  <a:pt x="33542" y="6721"/>
                  <a:pt x="33542" y="6681"/>
                </a:cubicBezTo>
                <a:cubicBezTo>
                  <a:pt x="33563" y="6640"/>
                  <a:pt x="33563" y="6599"/>
                  <a:pt x="33563" y="6558"/>
                </a:cubicBezTo>
                <a:cubicBezTo>
                  <a:pt x="33481" y="6538"/>
                  <a:pt x="33420" y="6538"/>
                  <a:pt x="33359" y="6518"/>
                </a:cubicBezTo>
                <a:cubicBezTo>
                  <a:pt x="33339" y="6497"/>
                  <a:pt x="33339" y="6477"/>
                  <a:pt x="33339" y="6436"/>
                </a:cubicBezTo>
                <a:cubicBezTo>
                  <a:pt x="33339" y="6416"/>
                  <a:pt x="33318" y="6375"/>
                  <a:pt x="33318" y="6355"/>
                </a:cubicBezTo>
                <a:cubicBezTo>
                  <a:pt x="33441" y="6192"/>
                  <a:pt x="33441" y="6131"/>
                  <a:pt x="33339" y="5886"/>
                </a:cubicBezTo>
                <a:cubicBezTo>
                  <a:pt x="33309" y="5886"/>
                  <a:pt x="33290" y="5930"/>
                  <a:pt x="33259" y="5930"/>
                </a:cubicBezTo>
                <a:cubicBezTo>
                  <a:pt x="33247" y="5930"/>
                  <a:pt x="33233" y="5923"/>
                  <a:pt x="33217" y="5907"/>
                </a:cubicBezTo>
                <a:cubicBezTo>
                  <a:pt x="33257" y="5825"/>
                  <a:pt x="33298" y="5723"/>
                  <a:pt x="33339" y="5622"/>
                </a:cubicBezTo>
                <a:cubicBezTo>
                  <a:pt x="33298" y="5601"/>
                  <a:pt x="33257" y="5601"/>
                  <a:pt x="33217" y="5601"/>
                </a:cubicBezTo>
                <a:cubicBezTo>
                  <a:pt x="33155" y="5499"/>
                  <a:pt x="33094" y="5438"/>
                  <a:pt x="32993" y="5418"/>
                </a:cubicBezTo>
                <a:cubicBezTo>
                  <a:pt x="32830" y="5418"/>
                  <a:pt x="32687" y="5377"/>
                  <a:pt x="32545" y="5357"/>
                </a:cubicBezTo>
                <a:cubicBezTo>
                  <a:pt x="32545" y="5275"/>
                  <a:pt x="32545" y="5214"/>
                  <a:pt x="32545" y="5174"/>
                </a:cubicBezTo>
                <a:cubicBezTo>
                  <a:pt x="32463" y="5153"/>
                  <a:pt x="32382" y="5153"/>
                  <a:pt x="32321" y="5133"/>
                </a:cubicBezTo>
                <a:cubicBezTo>
                  <a:pt x="32253" y="5210"/>
                  <a:pt x="32181" y="5232"/>
                  <a:pt x="32109" y="5232"/>
                </a:cubicBezTo>
                <a:cubicBezTo>
                  <a:pt x="32028" y="5232"/>
                  <a:pt x="31948" y="5205"/>
                  <a:pt x="31872" y="5194"/>
                </a:cubicBezTo>
                <a:cubicBezTo>
                  <a:pt x="31800" y="5194"/>
                  <a:pt x="31792" y="5258"/>
                  <a:pt x="31748" y="5258"/>
                </a:cubicBezTo>
                <a:cubicBezTo>
                  <a:pt x="31743" y="5258"/>
                  <a:pt x="31737" y="5257"/>
                  <a:pt x="31730" y="5255"/>
                </a:cubicBezTo>
                <a:cubicBezTo>
                  <a:pt x="31710" y="5194"/>
                  <a:pt x="31689" y="5153"/>
                  <a:pt x="31669" y="5092"/>
                </a:cubicBezTo>
                <a:cubicBezTo>
                  <a:pt x="31628" y="5113"/>
                  <a:pt x="31587" y="5153"/>
                  <a:pt x="31567" y="5174"/>
                </a:cubicBezTo>
                <a:cubicBezTo>
                  <a:pt x="31486" y="5072"/>
                  <a:pt x="31424" y="4990"/>
                  <a:pt x="31363" y="4909"/>
                </a:cubicBezTo>
                <a:cubicBezTo>
                  <a:pt x="31343" y="4868"/>
                  <a:pt x="31302" y="4807"/>
                  <a:pt x="31282" y="4766"/>
                </a:cubicBezTo>
                <a:cubicBezTo>
                  <a:pt x="31282" y="4746"/>
                  <a:pt x="31282" y="4726"/>
                  <a:pt x="31282" y="4705"/>
                </a:cubicBezTo>
                <a:cubicBezTo>
                  <a:pt x="31323" y="4705"/>
                  <a:pt x="31343" y="4685"/>
                  <a:pt x="31384" y="4664"/>
                </a:cubicBezTo>
                <a:cubicBezTo>
                  <a:pt x="31404" y="4624"/>
                  <a:pt x="31445" y="4563"/>
                  <a:pt x="31445" y="4542"/>
                </a:cubicBezTo>
                <a:cubicBezTo>
                  <a:pt x="31424" y="4461"/>
                  <a:pt x="31404" y="4400"/>
                  <a:pt x="31384" y="4359"/>
                </a:cubicBezTo>
                <a:cubicBezTo>
                  <a:pt x="31486" y="4257"/>
                  <a:pt x="31486" y="4257"/>
                  <a:pt x="31526" y="4054"/>
                </a:cubicBezTo>
                <a:cubicBezTo>
                  <a:pt x="31368" y="3948"/>
                  <a:pt x="31225" y="3797"/>
                  <a:pt x="31018" y="3797"/>
                </a:cubicBezTo>
                <a:cubicBezTo>
                  <a:pt x="30986" y="3797"/>
                  <a:pt x="30951" y="3801"/>
                  <a:pt x="30915" y="3809"/>
                </a:cubicBezTo>
                <a:cubicBezTo>
                  <a:pt x="30915" y="3768"/>
                  <a:pt x="30915" y="3728"/>
                  <a:pt x="30936" y="3687"/>
                </a:cubicBezTo>
                <a:cubicBezTo>
                  <a:pt x="30936" y="3667"/>
                  <a:pt x="30936" y="3626"/>
                  <a:pt x="30956" y="3585"/>
                </a:cubicBezTo>
                <a:cubicBezTo>
                  <a:pt x="30915" y="3565"/>
                  <a:pt x="30875" y="3565"/>
                  <a:pt x="30834" y="3565"/>
                </a:cubicBezTo>
                <a:cubicBezTo>
                  <a:pt x="30827" y="3558"/>
                  <a:pt x="30822" y="3556"/>
                  <a:pt x="30819" y="3556"/>
                </a:cubicBezTo>
                <a:cubicBezTo>
                  <a:pt x="30811" y="3556"/>
                  <a:pt x="30807" y="3565"/>
                  <a:pt x="30793" y="3565"/>
                </a:cubicBezTo>
                <a:cubicBezTo>
                  <a:pt x="30813" y="3707"/>
                  <a:pt x="30793" y="3789"/>
                  <a:pt x="30671" y="3829"/>
                </a:cubicBezTo>
                <a:cubicBezTo>
                  <a:pt x="30630" y="3829"/>
                  <a:pt x="30569" y="3809"/>
                  <a:pt x="30508" y="3789"/>
                </a:cubicBezTo>
                <a:cubicBezTo>
                  <a:pt x="30508" y="3728"/>
                  <a:pt x="30508" y="3707"/>
                  <a:pt x="30508" y="3667"/>
                </a:cubicBezTo>
                <a:cubicBezTo>
                  <a:pt x="30508" y="3646"/>
                  <a:pt x="30488" y="3605"/>
                  <a:pt x="30488" y="3565"/>
                </a:cubicBezTo>
                <a:cubicBezTo>
                  <a:pt x="30406" y="3605"/>
                  <a:pt x="30365" y="3646"/>
                  <a:pt x="30304" y="3667"/>
                </a:cubicBezTo>
                <a:cubicBezTo>
                  <a:pt x="30345" y="3667"/>
                  <a:pt x="30365" y="3687"/>
                  <a:pt x="30427" y="3707"/>
                </a:cubicBezTo>
                <a:cubicBezTo>
                  <a:pt x="30406" y="3748"/>
                  <a:pt x="30386" y="3768"/>
                  <a:pt x="30365" y="3789"/>
                </a:cubicBezTo>
                <a:cubicBezTo>
                  <a:pt x="30304" y="3768"/>
                  <a:pt x="30264" y="3768"/>
                  <a:pt x="30243" y="3768"/>
                </a:cubicBezTo>
                <a:cubicBezTo>
                  <a:pt x="30169" y="3805"/>
                  <a:pt x="30162" y="3893"/>
                  <a:pt x="30070" y="3893"/>
                </a:cubicBezTo>
                <a:cubicBezTo>
                  <a:pt x="30060" y="3893"/>
                  <a:pt x="30050" y="3892"/>
                  <a:pt x="30040" y="3891"/>
                </a:cubicBezTo>
                <a:cubicBezTo>
                  <a:pt x="30040" y="3850"/>
                  <a:pt x="30019" y="3809"/>
                  <a:pt x="30019" y="3789"/>
                </a:cubicBezTo>
                <a:cubicBezTo>
                  <a:pt x="30101" y="3402"/>
                  <a:pt x="30325" y="3096"/>
                  <a:pt x="30406" y="2730"/>
                </a:cubicBezTo>
                <a:lnTo>
                  <a:pt x="30406" y="2730"/>
                </a:lnTo>
                <a:lnTo>
                  <a:pt x="30264" y="2811"/>
                </a:lnTo>
                <a:cubicBezTo>
                  <a:pt x="30243" y="2913"/>
                  <a:pt x="30243" y="2995"/>
                  <a:pt x="30162" y="3076"/>
                </a:cubicBezTo>
                <a:cubicBezTo>
                  <a:pt x="30101" y="2974"/>
                  <a:pt x="30162" y="2913"/>
                  <a:pt x="30162" y="2832"/>
                </a:cubicBezTo>
                <a:cubicBezTo>
                  <a:pt x="30202" y="2811"/>
                  <a:pt x="30243" y="2811"/>
                  <a:pt x="30264" y="2811"/>
                </a:cubicBezTo>
                <a:cubicBezTo>
                  <a:pt x="30223" y="2730"/>
                  <a:pt x="30202" y="2648"/>
                  <a:pt x="30284" y="2546"/>
                </a:cubicBezTo>
                <a:cubicBezTo>
                  <a:pt x="30386" y="2567"/>
                  <a:pt x="30365" y="2669"/>
                  <a:pt x="30386" y="2730"/>
                </a:cubicBezTo>
                <a:cubicBezTo>
                  <a:pt x="30406" y="2730"/>
                  <a:pt x="30406" y="2730"/>
                  <a:pt x="30406" y="2709"/>
                </a:cubicBezTo>
                <a:cubicBezTo>
                  <a:pt x="30467" y="2587"/>
                  <a:pt x="30508" y="2465"/>
                  <a:pt x="30569" y="2302"/>
                </a:cubicBezTo>
                <a:lnTo>
                  <a:pt x="30569" y="2302"/>
                </a:lnTo>
                <a:cubicBezTo>
                  <a:pt x="30467" y="2343"/>
                  <a:pt x="30406" y="2363"/>
                  <a:pt x="30345" y="2404"/>
                </a:cubicBezTo>
                <a:cubicBezTo>
                  <a:pt x="30325" y="2322"/>
                  <a:pt x="30325" y="2261"/>
                  <a:pt x="30325" y="2200"/>
                </a:cubicBezTo>
                <a:cubicBezTo>
                  <a:pt x="30202" y="2180"/>
                  <a:pt x="30121" y="2098"/>
                  <a:pt x="29999" y="2098"/>
                </a:cubicBezTo>
                <a:cubicBezTo>
                  <a:pt x="29977" y="2103"/>
                  <a:pt x="29956" y="2104"/>
                  <a:pt x="29934" y="2104"/>
                </a:cubicBezTo>
                <a:cubicBezTo>
                  <a:pt x="29875" y="2104"/>
                  <a:pt x="29817" y="2093"/>
                  <a:pt x="29758" y="2093"/>
                </a:cubicBezTo>
                <a:cubicBezTo>
                  <a:pt x="29736" y="2093"/>
                  <a:pt x="29715" y="2094"/>
                  <a:pt x="29693" y="2098"/>
                </a:cubicBezTo>
                <a:cubicBezTo>
                  <a:pt x="29673" y="2139"/>
                  <a:pt x="29673" y="2200"/>
                  <a:pt x="29673" y="2241"/>
                </a:cubicBezTo>
                <a:cubicBezTo>
                  <a:pt x="29571" y="2221"/>
                  <a:pt x="29469" y="2160"/>
                  <a:pt x="29367" y="2160"/>
                </a:cubicBezTo>
                <a:cubicBezTo>
                  <a:pt x="29245" y="2160"/>
                  <a:pt x="29143" y="2200"/>
                  <a:pt x="29042" y="2200"/>
                </a:cubicBezTo>
                <a:cubicBezTo>
                  <a:pt x="28919" y="2200"/>
                  <a:pt x="28797" y="2180"/>
                  <a:pt x="28695" y="2119"/>
                </a:cubicBezTo>
                <a:lnTo>
                  <a:pt x="28634" y="2119"/>
                </a:lnTo>
                <a:cubicBezTo>
                  <a:pt x="28614" y="2139"/>
                  <a:pt x="28573" y="2160"/>
                  <a:pt x="28553" y="2180"/>
                </a:cubicBezTo>
                <a:cubicBezTo>
                  <a:pt x="28370" y="2037"/>
                  <a:pt x="28084" y="2037"/>
                  <a:pt x="27942" y="1874"/>
                </a:cubicBezTo>
                <a:cubicBezTo>
                  <a:pt x="27820" y="1874"/>
                  <a:pt x="27698" y="1854"/>
                  <a:pt x="27596" y="1854"/>
                </a:cubicBezTo>
                <a:cubicBezTo>
                  <a:pt x="27575" y="1813"/>
                  <a:pt x="27555" y="1773"/>
                  <a:pt x="27535" y="1752"/>
                </a:cubicBezTo>
                <a:cubicBezTo>
                  <a:pt x="27433" y="1711"/>
                  <a:pt x="27331" y="1671"/>
                  <a:pt x="27249" y="1630"/>
                </a:cubicBezTo>
                <a:cubicBezTo>
                  <a:pt x="27229" y="1589"/>
                  <a:pt x="27229" y="1569"/>
                  <a:pt x="27229" y="1549"/>
                </a:cubicBezTo>
                <a:cubicBezTo>
                  <a:pt x="27107" y="1549"/>
                  <a:pt x="27005" y="1549"/>
                  <a:pt x="26903" y="1569"/>
                </a:cubicBezTo>
                <a:cubicBezTo>
                  <a:pt x="26822" y="1569"/>
                  <a:pt x="26720" y="1589"/>
                  <a:pt x="26618" y="1589"/>
                </a:cubicBezTo>
                <a:cubicBezTo>
                  <a:pt x="26496" y="1487"/>
                  <a:pt x="26292" y="1508"/>
                  <a:pt x="26252" y="1345"/>
                </a:cubicBezTo>
                <a:cubicBezTo>
                  <a:pt x="26129" y="1263"/>
                  <a:pt x="25987" y="1263"/>
                  <a:pt x="25926" y="1162"/>
                </a:cubicBezTo>
                <a:cubicBezTo>
                  <a:pt x="25966" y="1121"/>
                  <a:pt x="26007" y="1101"/>
                  <a:pt x="26068" y="1080"/>
                </a:cubicBezTo>
                <a:cubicBezTo>
                  <a:pt x="25966" y="1019"/>
                  <a:pt x="25885" y="978"/>
                  <a:pt x="25824" y="917"/>
                </a:cubicBezTo>
                <a:cubicBezTo>
                  <a:pt x="25783" y="876"/>
                  <a:pt x="25763" y="815"/>
                  <a:pt x="25702" y="775"/>
                </a:cubicBezTo>
                <a:cubicBezTo>
                  <a:pt x="25661" y="754"/>
                  <a:pt x="25641" y="714"/>
                  <a:pt x="25620" y="652"/>
                </a:cubicBezTo>
                <a:cubicBezTo>
                  <a:pt x="25579" y="612"/>
                  <a:pt x="25539" y="571"/>
                  <a:pt x="25498" y="510"/>
                </a:cubicBezTo>
                <a:cubicBezTo>
                  <a:pt x="25478" y="469"/>
                  <a:pt x="25478" y="408"/>
                  <a:pt x="25478" y="327"/>
                </a:cubicBezTo>
                <a:cubicBezTo>
                  <a:pt x="25417" y="388"/>
                  <a:pt x="25376" y="428"/>
                  <a:pt x="25355" y="469"/>
                </a:cubicBezTo>
                <a:cubicBezTo>
                  <a:pt x="25233" y="428"/>
                  <a:pt x="25131" y="408"/>
                  <a:pt x="25009" y="367"/>
                </a:cubicBezTo>
                <a:cubicBezTo>
                  <a:pt x="25009" y="408"/>
                  <a:pt x="25009" y="428"/>
                  <a:pt x="24989" y="469"/>
                </a:cubicBezTo>
                <a:cubicBezTo>
                  <a:pt x="25070" y="469"/>
                  <a:pt x="25131" y="469"/>
                  <a:pt x="25193" y="490"/>
                </a:cubicBezTo>
                <a:cubicBezTo>
                  <a:pt x="25233" y="551"/>
                  <a:pt x="25274" y="632"/>
                  <a:pt x="25315" y="714"/>
                </a:cubicBezTo>
                <a:cubicBezTo>
                  <a:pt x="25213" y="815"/>
                  <a:pt x="25254" y="999"/>
                  <a:pt x="25131" y="1141"/>
                </a:cubicBezTo>
                <a:cubicBezTo>
                  <a:pt x="25091" y="1101"/>
                  <a:pt x="25050" y="1060"/>
                  <a:pt x="25009" y="1019"/>
                </a:cubicBezTo>
                <a:cubicBezTo>
                  <a:pt x="25050" y="999"/>
                  <a:pt x="25091" y="978"/>
                  <a:pt x="25131" y="958"/>
                </a:cubicBezTo>
                <a:cubicBezTo>
                  <a:pt x="25152" y="897"/>
                  <a:pt x="25152" y="856"/>
                  <a:pt x="25152" y="775"/>
                </a:cubicBezTo>
                <a:lnTo>
                  <a:pt x="25152" y="775"/>
                </a:lnTo>
                <a:cubicBezTo>
                  <a:pt x="25070" y="856"/>
                  <a:pt x="25009" y="897"/>
                  <a:pt x="24948" y="958"/>
                </a:cubicBezTo>
                <a:cubicBezTo>
                  <a:pt x="24907" y="938"/>
                  <a:pt x="24867" y="917"/>
                  <a:pt x="24846" y="897"/>
                </a:cubicBezTo>
                <a:cubicBezTo>
                  <a:pt x="24785" y="978"/>
                  <a:pt x="24744" y="1060"/>
                  <a:pt x="24683" y="1162"/>
                </a:cubicBezTo>
                <a:cubicBezTo>
                  <a:pt x="24622" y="1121"/>
                  <a:pt x="24561" y="1101"/>
                  <a:pt x="24500" y="1060"/>
                </a:cubicBezTo>
                <a:cubicBezTo>
                  <a:pt x="24500" y="1005"/>
                  <a:pt x="24527" y="1005"/>
                  <a:pt x="24557" y="1005"/>
                </a:cubicBezTo>
                <a:cubicBezTo>
                  <a:pt x="24573" y="1005"/>
                  <a:pt x="24588" y="1005"/>
                  <a:pt x="24602" y="999"/>
                </a:cubicBezTo>
                <a:cubicBezTo>
                  <a:pt x="24658" y="962"/>
                  <a:pt x="24646" y="874"/>
                  <a:pt x="24720" y="874"/>
                </a:cubicBezTo>
                <a:cubicBezTo>
                  <a:pt x="24727" y="874"/>
                  <a:pt x="24735" y="875"/>
                  <a:pt x="24744" y="876"/>
                </a:cubicBezTo>
                <a:cubicBezTo>
                  <a:pt x="24724" y="775"/>
                  <a:pt x="24643" y="775"/>
                  <a:pt x="24582" y="754"/>
                </a:cubicBezTo>
                <a:cubicBezTo>
                  <a:pt x="24561" y="714"/>
                  <a:pt x="24541" y="693"/>
                  <a:pt x="24541" y="652"/>
                </a:cubicBezTo>
                <a:cubicBezTo>
                  <a:pt x="24459" y="652"/>
                  <a:pt x="24378" y="652"/>
                  <a:pt x="24296" y="673"/>
                </a:cubicBezTo>
                <a:cubicBezTo>
                  <a:pt x="24276" y="714"/>
                  <a:pt x="24235" y="734"/>
                  <a:pt x="24215" y="775"/>
                </a:cubicBezTo>
                <a:cubicBezTo>
                  <a:pt x="24134" y="795"/>
                  <a:pt x="24072" y="795"/>
                  <a:pt x="24011" y="815"/>
                </a:cubicBezTo>
                <a:cubicBezTo>
                  <a:pt x="23971" y="917"/>
                  <a:pt x="23950" y="1019"/>
                  <a:pt x="23910" y="1141"/>
                </a:cubicBezTo>
                <a:cubicBezTo>
                  <a:pt x="23828" y="1101"/>
                  <a:pt x="23767" y="1080"/>
                  <a:pt x="23706" y="1039"/>
                </a:cubicBezTo>
                <a:cubicBezTo>
                  <a:pt x="23685" y="1039"/>
                  <a:pt x="23685" y="999"/>
                  <a:pt x="23685" y="958"/>
                </a:cubicBezTo>
                <a:cubicBezTo>
                  <a:pt x="23726" y="958"/>
                  <a:pt x="23767" y="958"/>
                  <a:pt x="23828" y="978"/>
                </a:cubicBezTo>
                <a:cubicBezTo>
                  <a:pt x="23808" y="938"/>
                  <a:pt x="23808" y="897"/>
                  <a:pt x="23787" y="856"/>
                </a:cubicBezTo>
                <a:cubicBezTo>
                  <a:pt x="23726" y="876"/>
                  <a:pt x="23665" y="897"/>
                  <a:pt x="23624" y="938"/>
                </a:cubicBezTo>
                <a:cubicBezTo>
                  <a:pt x="23563" y="978"/>
                  <a:pt x="23482" y="1039"/>
                  <a:pt x="23421" y="1101"/>
                </a:cubicBezTo>
                <a:cubicBezTo>
                  <a:pt x="23421" y="1121"/>
                  <a:pt x="23441" y="1162"/>
                  <a:pt x="23441" y="1202"/>
                </a:cubicBezTo>
                <a:cubicBezTo>
                  <a:pt x="23461" y="1223"/>
                  <a:pt x="23502" y="1263"/>
                  <a:pt x="23523" y="1284"/>
                </a:cubicBezTo>
                <a:cubicBezTo>
                  <a:pt x="23523" y="1325"/>
                  <a:pt x="23523" y="1345"/>
                  <a:pt x="23523" y="1386"/>
                </a:cubicBezTo>
                <a:cubicBezTo>
                  <a:pt x="23461" y="1386"/>
                  <a:pt x="23421" y="1406"/>
                  <a:pt x="23360" y="1426"/>
                </a:cubicBezTo>
                <a:cubicBezTo>
                  <a:pt x="23339" y="1386"/>
                  <a:pt x="23299" y="1365"/>
                  <a:pt x="23258" y="1345"/>
                </a:cubicBezTo>
                <a:cubicBezTo>
                  <a:pt x="23258" y="1304"/>
                  <a:pt x="23258" y="1263"/>
                  <a:pt x="23258" y="1223"/>
                </a:cubicBezTo>
                <a:cubicBezTo>
                  <a:pt x="23217" y="1223"/>
                  <a:pt x="23176" y="1223"/>
                  <a:pt x="23136" y="1243"/>
                </a:cubicBezTo>
                <a:cubicBezTo>
                  <a:pt x="23156" y="1121"/>
                  <a:pt x="23156" y="1039"/>
                  <a:pt x="23176" y="958"/>
                </a:cubicBezTo>
                <a:cubicBezTo>
                  <a:pt x="23034" y="897"/>
                  <a:pt x="22912" y="836"/>
                  <a:pt x="22789" y="775"/>
                </a:cubicBezTo>
                <a:cubicBezTo>
                  <a:pt x="22626" y="876"/>
                  <a:pt x="22586" y="1019"/>
                  <a:pt x="22504" y="1141"/>
                </a:cubicBezTo>
                <a:cubicBezTo>
                  <a:pt x="22545" y="1345"/>
                  <a:pt x="22504" y="1549"/>
                  <a:pt x="22443" y="1773"/>
                </a:cubicBezTo>
                <a:cubicBezTo>
                  <a:pt x="22382" y="1752"/>
                  <a:pt x="22362" y="1732"/>
                  <a:pt x="22321" y="1711"/>
                </a:cubicBezTo>
                <a:cubicBezTo>
                  <a:pt x="22362" y="1365"/>
                  <a:pt x="22301" y="1060"/>
                  <a:pt x="22138" y="795"/>
                </a:cubicBezTo>
                <a:cubicBezTo>
                  <a:pt x="22036" y="693"/>
                  <a:pt x="21934" y="612"/>
                  <a:pt x="21832" y="530"/>
                </a:cubicBezTo>
                <a:cubicBezTo>
                  <a:pt x="21751" y="428"/>
                  <a:pt x="21649" y="347"/>
                  <a:pt x="21506" y="327"/>
                </a:cubicBezTo>
                <a:cubicBezTo>
                  <a:pt x="21384" y="306"/>
                  <a:pt x="21282" y="204"/>
                  <a:pt x="21140" y="204"/>
                </a:cubicBezTo>
                <a:cubicBezTo>
                  <a:pt x="21099" y="204"/>
                  <a:pt x="21058" y="143"/>
                  <a:pt x="21018" y="123"/>
                </a:cubicBezTo>
                <a:lnTo>
                  <a:pt x="21018" y="123"/>
                </a:lnTo>
                <a:cubicBezTo>
                  <a:pt x="21058" y="245"/>
                  <a:pt x="21018" y="347"/>
                  <a:pt x="20977" y="449"/>
                </a:cubicBezTo>
                <a:cubicBezTo>
                  <a:pt x="20936" y="551"/>
                  <a:pt x="20855" y="652"/>
                  <a:pt x="20773" y="734"/>
                </a:cubicBezTo>
                <a:cubicBezTo>
                  <a:pt x="20712" y="754"/>
                  <a:pt x="20671" y="775"/>
                  <a:pt x="20610" y="775"/>
                </a:cubicBezTo>
                <a:cubicBezTo>
                  <a:pt x="20590" y="781"/>
                  <a:pt x="20570" y="784"/>
                  <a:pt x="20549" y="784"/>
                </a:cubicBezTo>
                <a:cubicBezTo>
                  <a:pt x="20508" y="784"/>
                  <a:pt x="20468" y="775"/>
                  <a:pt x="20427" y="775"/>
                </a:cubicBezTo>
                <a:cubicBezTo>
                  <a:pt x="20332" y="869"/>
                  <a:pt x="20233" y="915"/>
                  <a:pt x="20138" y="915"/>
                </a:cubicBezTo>
                <a:cubicBezTo>
                  <a:pt x="20028" y="915"/>
                  <a:pt x="19924" y="854"/>
                  <a:pt x="19836" y="734"/>
                </a:cubicBezTo>
                <a:cubicBezTo>
                  <a:pt x="19796" y="673"/>
                  <a:pt x="19775" y="591"/>
                  <a:pt x="19735" y="510"/>
                </a:cubicBezTo>
                <a:cubicBezTo>
                  <a:pt x="19633" y="510"/>
                  <a:pt x="19551" y="510"/>
                  <a:pt x="19470" y="490"/>
                </a:cubicBezTo>
                <a:cubicBezTo>
                  <a:pt x="19429" y="530"/>
                  <a:pt x="19409" y="551"/>
                  <a:pt x="19348" y="612"/>
                </a:cubicBezTo>
                <a:cubicBezTo>
                  <a:pt x="19327" y="530"/>
                  <a:pt x="19307" y="469"/>
                  <a:pt x="19287" y="408"/>
                </a:cubicBezTo>
                <a:cubicBezTo>
                  <a:pt x="19205" y="449"/>
                  <a:pt x="19144" y="490"/>
                  <a:pt x="19083" y="551"/>
                </a:cubicBezTo>
                <a:cubicBezTo>
                  <a:pt x="18981" y="530"/>
                  <a:pt x="18859" y="530"/>
                  <a:pt x="18737" y="490"/>
                </a:cubicBezTo>
                <a:cubicBezTo>
                  <a:pt x="18665" y="469"/>
                  <a:pt x="18594" y="454"/>
                  <a:pt x="18523" y="454"/>
                </a:cubicBezTo>
                <a:cubicBezTo>
                  <a:pt x="18452" y="454"/>
                  <a:pt x="18380" y="469"/>
                  <a:pt x="18309" y="510"/>
                </a:cubicBezTo>
                <a:cubicBezTo>
                  <a:pt x="18289" y="510"/>
                  <a:pt x="18268" y="510"/>
                  <a:pt x="18227" y="490"/>
                </a:cubicBezTo>
                <a:cubicBezTo>
                  <a:pt x="18187" y="408"/>
                  <a:pt x="18126" y="327"/>
                  <a:pt x="18065" y="225"/>
                </a:cubicBezTo>
                <a:cubicBezTo>
                  <a:pt x="17779" y="367"/>
                  <a:pt x="17555" y="551"/>
                  <a:pt x="17331" y="754"/>
                </a:cubicBezTo>
                <a:cubicBezTo>
                  <a:pt x="17352" y="856"/>
                  <a:pt x="17372" y="938"/>
                  <a:pt x="17372" y="1039"/>
                </a:cubicBezTo>
                <a:cubicBezTo>
                  <a:pt x="17393" y="1080"/>
                  <a:pt x="17393" y="1121"/>
                  <a:pt x="17393" y="1182"/>
                </a:cubicBezTo>
                <a:cubicBezTo>
                  <a:pt x="17230" y="1162"/>
                  <a:pt x="17067" y="1162"/>
                  <a:pt x="16924" y="1141"/>
                </a:cubicBezTo>
                <a:cubicBezTo>
                  <a:pt x="16863" y="1182"/>
                  <a:pt x="16822" y="1202"/>
                  <a:pt x="16761" y="1223"/>
                </a:cubicBezTo>
                <a:cubicBezTo>
                  <a:pt x="16680" y="1223"/>
                  <a:pt x="16619" y="1223"/>
                  <a:pt x="16537" y="1202"/>
                </a:cubicBezTo>
                <a:cubicBezTo>
                  <a:pt x="16496" y="1263"/>
                  <a:pt x="16456" y="1304"/>
                  <a:pt x="16415" y="1365"/>
                </a:cubicBezTo>
                <a:cubicBezTo>
                  <a:pt x="16381" y="1355"/>
                  <a:pt x="16349" y="1350"/>
                  <a:pt x="16320" y="1350"/>
                </a:cubicBezTo>
                <a:cubicBezTo>
                  <a:pt x="16178" y="1350"/>
                  <a:pt x="16096" y="1460"/>
                  <a:pt x="16028" y="1528"/>
                </a:cubicBezTo>
                <a:cubicBezTo>
                  <a:pt x="15865" y="1549"/>
                  <a:pt x="15763" y="1569"/>
                  <a:pt x="15641" y="1589"/>
                </a:cubicBezTo>
                <a:cubicBezTo>
                  <a:pt x="15560" y="1549"/>
                  <a:pt x="15478" y="1487"/>
                  <a:pt x="15397" y="1426"/>
                </a:cubicBezTo>
                <a:cubicBezTo>
                  <a:pt x="15336" y="1447"/>
                  <a:pt x="15254" y="1467"/>
                  <a:pt x="15193" y="1467"/>
                </a:cubicBezTo>
                <a:cubicBezTo>
                  <a:pt x="15091" y="1386"/>
                  <a:pt x="14989" y="1325"/>
                  <a:pt x="14908" y="1243"/>
                </a:cubicBezTo>
                <a:cubicBezTo>
                  <a:pt x="14806" y="1162"/>
                  <a:pt x="14745" y="1060"/>
                  <a:pt x="14643" y="917"/>
                </a:cubicBezTo>
                <a:cubicBezTo>
                  <a:pt x="14602" y="897"/>
                  <a:pt x="14521" y="836"/>
                  <a:pt x="14460" y="795"/>
                </a:cubicBezTo>
                <a:cubicBezTo>
                  <a:pt x="14236" y="775"/>
                  <a:pt x="14236" y="775"/>
                  <a:pt x="14195" y="632"/>
                </a:cubicBezTo>
                <a:cubicBezTo>
                  <a:pt x="14256" y="612"/>
                  <a:pt x="14297" y="591"/>
                  <a:pt x="14399" y="551"/>
                </a:cubicBezTo>
                <a:cubicBezTo>
                  <a:pt x="14093" y="388"/>
                  <a:pt x="13849" y="143"/>
                  <a:pt x="13543" y="62"/>
                </a:cubicBezTo>
                <a:cubicBezTo>
                  <a:pt x="13462" y="103"/>
                  <a:pt x="13442" y="225"/>
                  <a:pt x="13319" y="266"/>
                </a:cubicBezTo>
                <a:cubicBezTo>
                  <a:pt x="13319" y="164"/>
                  <a:pt x="13319" y="103"/>
                  <a:pt x="13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21" name="Google Shape;17021;p19"/>
          <p:cNvGrpSpPr/>
          <p:nvPr/>
        </p:nvGrpSpPr>
        <p:grpSpPr>
          <a:xfrm rot="3504893" flipH="1">
            <a:off x="445478" y="393218"/>
            <a:ext cx="563655" cy="770817"/>
            <a:chOff x="-6656269" y="5809054"/>
            <a:chExt cx="152775" cy="208925"/>
          </a:xfrm>
        </p:grpSpPr>
        <p:sp>
          <p:nvSpPr>
            <p:cNvPr id="17022" name="Google Shape;17022;p19"/>
            <p:cNvSpPr/>
            <p:nvPr/>
          </p:nvSpPr>
          <p:spPr>
            <a:xfrm>
              <a:off x="-6600269" y="5809054"/>
              <a:ext cx="96775" cy="183450"/>
            </a:xfrm>
            <a:custGeom>
              <a:avLst/>
              <a:gdLst/>
              <a:ahLst/>
              <a:cxnLst/>
              <a:rect l="l" t="t" r="r" b="b"/>
              <a:pathLst>
                <a:path w="3871" h="7338" extrusionOk="0">
                  <a:moveTo>
                    <a:pt x="1691" y="1"/>
                  </a:moveTo>
                  <a:cubicBezTo>
                    <a:pt x="1650" y="11"/>
                    <a:pt x="1615" y="11"/>
                    <a:pt x="1582" y="11"/>
                  </a:cubicBezTo>
                  <a:cubicBezTo>
                    <a:pt x="1549" y="11"/>
                    <a:pt x="1518" y="11"/>
                    <a:pt x="1487" y="21"/>
                  </a:cubicBezTo>
                  <a:cubicBezTo>
                    <a:pt x="1345" y="82"/>
                    <a:pt x="1202" y="123"/>
                    <a:pt x="1060" y="143"/>
                  </a:cubicBezTo>
                  <a:cubicBezTo>
                    <a:pt x="999" y="164"/>
                    <a:pt x="938" y="184"/>
                    <a:pt x="917" y="245"/>
                  </a:cubicBezTo>
                  <a:cubicBezTo>
                    <a:pt x="877" y="306"/>
                    <a:pt x="836" y="347"/>
                    <a:pt x="775" y="408"/>
                  </a:cubicBezTo>
                  <a:cubicBezTo>
                    <a:pt x="775" y="449"/>
                    <a:pt x="795" y="489"/>
                    <a:pt x="754" y="530"/>
                  </a:cubicBezTo>
                  <a:cubicBezTo>
                    <a:pt x="734" y="510"/>
                    <a:pt x="708" y="510"/>
                    <a:pt x="680" y="510"/>
                  </a:cubicBezTo>
                  <a:cubicBezTo>
                    <a:pt x="652" y="510"/>
                    <a:pt x="622" y="510"/>
                    <a:pt x="591" y="489"/>
                  </a:cubicBezTo>
                  <a:cubicBezTo>
                    <a:pt x="490" y="530"/>
                    <a:pt x="408" y="571"/>
                    <a:pt x="306" y="612"/>
                  </a:cubicBezTo>
                  <a:cubicBezTo>
                    <a:pt x="225" y="632"/>
                    <a:pt x="164" y="734"/>
                    <a:pt x="62" y="754"/>
                  </a:cubicBezTo>
                  <a:cubicBezTo>
                    <a:pt x="21" y="836"/>
                    <a:pt x="1" y="897"/>
                    <a:pt x="42" y="998"/>
                  </a:cubicBezTo>
                  <a:cubicBezTo>
                    <a:pt x="184" y="1019"/>
                    <a:pt x="286" y="1141"/>
                    <a:pt x="408" y="1182"/>
                  </a:cubicBezTo>
                  <a:cubicBezTo>
                    <a:pt x="469" y="1304"/>
                    <a:pt x="530" y="1426"/>
                    <a:pt x="612" y="1528"/>
                  </a:cubicBezTo>
                  <a:cubicBezTo>
                    <a:pt x="652" y="1589"/>
                    <a:pt x="693" y="1650"/>
                    <a:pt x="693" y="1711"/>
                  </a:cubicBezTo>
                  <a:cubicBezTo>
                    <a:pt x="693" y="1752"/>
                    <a:pt x="714" y="1793"/>
                    <a:pt x="714" y="1833"/>
                  </a:cubicBezTo>
                  <a:cubicBezTo>
                    <a:pt x="754" y="1976"/>
                    <a:pt x="856" y="2098"/>
                    <a:pt x="917" y="2220"/>
                  </a:cubicBezTo>
                  <a:cubicBezTo>
                    <a:pt x="917" y="2282"/>
                    <a:pt x="917" y="2343"/>
                    <a:pt x="897" y="2383"/>
                  </a:cubicBezTo>
                  <a:cubicBezTo>
                    <a:pt x="978" y="2424"/>
                    <a:pt x="938" y="2485"/>
                    <a:pt x="958" y="2546"/>
                  </a:cubicBezTo>
                  <a:cubicBezTo>
                    <a:pt x="978" y="2587"/>
                    <a:pt x="999" y="2648"/>
                    <a:pt x="1019" y="2689"/>
                  </a:cubicBezTo>
                  <a:cubicBezTo>
                    <a:pt x="958" y="2811"/>
                    <a:pt x="978" y="2933"/>
                    <a:pt x="1039" y="3035"/>
                  </a:cubicBezTo>
                  <a:cubicBezTo>
                    <a:pt x="1060" y="3076"/>
                    <a:pt x="1019" y="3096"/>
                    <a:pt x="1019" y="3157"/>
                  </a:cubicBezTo>
                  <a:cubicBezTo>
                    <a:pt x="1019" y="3218"/>
                    <a:pt x="1101" y="3198"/>
                    <a:pt x="1101" y="3259"/>
                  </a:cubicBezTo>
                  <a:cubicBezTo>
                    <a:pt x="1101" y="3341"/>
                    <a:pt x="1121" y="3422"/>
                    <a:pt x="1141" y="3503"/>
                  </a:cubicBezTo>
                  <a:cubicBezTo>
                    <a:pt x="1162" y="3565"/>
                    <a:pt x="1182" y="3605"/>
                    <a:pt x="1243" y="3626"/>
                  </a:cubicBezTo>
                  <a:cubicBezTo>
                    <a:pt x="1304" y="3646"/>
                    <a:pt x="1365" y="3687"/>
                    <a:pt x="1447" y="3727"/>
                  </a:cubicBezTo>
                  <a:cubicBezTo>
                    <a:pt x="1487" y="3748"/>
                    <a:pt x="1528" y="3768"/>
                    <a:pt x="1549" y="3809"/>
                  </a:cubicBezTo>
                  <a:cubicBezTo>
                    <a:pt x="1563" y="3806"/>
                    <a:pt x="1577" y="3805"/>
                    <a:pt x="1590" y="3805"/>
                  </a:cubicBezTo>
                  <a:cubicBezTo>
                    <a:pt x="1668" y="3805"/>
                    <a:pt x="1720" y="3850"/>
                    <a:pt x="1773" y="3850"/>
                  </a:cubicBezTo>
                  <a:cubicBezTo>
                    <a:pt x="1793" y="3850"/>
                    <a:pt x="1793" y="3870"/>
                    <a:pt x="1793" y="3870"/>
                  </a:cubicBezTo>
                  <a:cubicBezTo>
                    <a:pt x="1895" y="3870"/>
                    <a:pt x="1997" y="3870"/>
                    <a:pt x="2058" y="3829"/>
                  </a:cubicBezTo>
                  <a:cubicBezTo>
                    <a:pt x="2119" y="3850"/>
                    <a:pt x="2139" y="3890"/>
                    <a:pt x="2119" y="3951"/>
                  </a:cubicBezTo>
                  <a:cubicBezTo>
                    <a:pt x="2098" y="4094"/>
                    <a:pt x="2078" y="4237"/>
                    <a:pt x="2058" y="4379"/>
                  </a:cubicBezTo>
                  <a:cubicBezTo>
                    <a:pt x="2058" y="4461"/>
                    <a:pt x="2017" y="4522"/>
                    <a:pt x="2017" y="4583"/>
                  </a:cubicBezTo>
                  <a:cubicBezTo>
                    <a:pt x="2017" y="4725"/>
                    <a:pt x="1976" y="4848"/>
                    <a:pt x="1936" y="4949"/>
                  </a:cubicBezTo>
                  <a:cubicBezTo>
                    <a:pt x="1936" y="5011"/>
                    <a:pt x="1936" y="5051"/>
                    <a:pt x="1936" y="5092"/>
                  </a:cubicBezTo>
                  <a:cubicBezTo>
                    <a:pt x="1895" y="5173"/>
                    <a:pt x="1874" y="5255"/>
                    <a:pt x="1793" y="5296"/>
                  </a:cubicBezTo>
                  <a:cubicBezTo>
                    <a:pt x="1813" y="5357"/>
                    <a:pt x="1793" y="5397"/>
                    <a:pt x="1773" y="5438"/>
                  </a:cubicBezTo>
                  <a:cubicBezTo>
                    <a:pt x="1732" y="5560"/>
                    <a:pt x="1650" y="5662"/>
                    <a:pt x="1650" y="5784"/>
                  </a:cubicBezTo>
                  <a:cubicBezTo>
                    <a:pt x="1650" y="5805"/>
                    <a:pt x="1650" y="5825"/>
                    <a:pt x="1630" y="5825"/>
                  </a:cubicBezTo>
                  <a:cubicBezTo>
                    <a:pt x="1549" y="5866"/>
                    <a:pt x="1528" y="5947"/>
                    <a:pt x="1528" y="5988"/>
                  </a:cubicBezTo>
                  <a:cubicBezTo>
                    <a:pt x="1508" y="6090"/>
                    <a:pt x="1467" y="6151"/>
                    <a:pt x="1426" y="6232"/>
                  </a:cubicBezTo>
                  <a:cubicBezTo>
                    <a:pt x="1365" y="6334"/>
                    <a:pt x="1304" y="6416"/>
                    <a:pt x="1304" y="6538"/>
                  </a:cubicBezTo>
                  <a:cubicBezTo>
                    <a:pt x="1182" y="6680"/>
                    <a:pt x="1121" y="6884"/>
                    <a:pt x="1039" y="7047"/>
                  </a:cubicBezTo>
                  <a:cubicBezTo>
                    <a:pt x="1039" y="7088"/>
                    <a:pt x="1060" y="7129"/>
                    <a:pt x="1060" y="7149"/>
                  </a:cubicBezTo>
                  <a:cubicBezTo>
                    <a:pt x="1202" y="7210"/>
                    <a:pt x="1325" y="7271"/>
                    <a:pt x="1467" y="7332"/>
                  </a:cubicBezTo>
                  <a:cubicBezTo>
                    <a:pt x="1487" y="7322"/>
                    <a:pt x="1508" y="7317"/>
                    <a:pt x="1531" y="7317"/>
                  </a:cubicBezTo>
                  <a:cubicBezTo>
                    <a:pt x="1554" y="7317"/>
                    <a:pt x="1579" y="7322"/>
                    <a:pt x="1610" y="7332"/>
                  </a:cubicBezTo>
                  <a:cubicBezTo>
                    <a:pt x="1635" y="7336"/>
                    <a:pt x="1660" y="7337"/>
                    <a:pt x="1684" y="7337"/>
                  </a:cubicBezTo>
                  <a:cubicBezTo>
                    <a:pt x="1796" y="7337"/>
                    <a:pt x="1896" y="7301"/>
                    <a:pt x="1997" y="7251"/>
                  </a:cubicBezTo>
                  <a:cubicBezTo>
                    <a:pt x="2017" y="7190"/>
                    <a:pt x="2058" y="7169"/>
                    <a:pt x="2119" y="7129"/>
                  </a:cubicBezTo>
                  <a:cubicBezTo>
                    <a:pt x="2139" y="7088"/>
                    <a:pt x="2160" y="7047"/>
                    <a:pt x="2180" y="7006"/>
                  </a:cubicBezTo>
                  <a:cubicBezTo>
                    <a:pt x="2302" y="6966"/>
                    <a:pt x="2384" y="6864"/>
                    <a:pt x="2424" y="6762"/>
                  </a:cubicBezTo>
                  <a:cubicBezTo>
                    <a:pt x="2445" y="6742"/>
                    <a:pt x="2485" y="6721"/>
                    <a:pt x="2506" y="6701"/>
                  </a:cubicBezTo>
                  <a:cubicBezTo>
                    <a:pt x="2526" y="6660"/>
                    <a:pt x="2546" y="6619"/>
                    <a:pt x="2567" y="6579"/>
                  </a:cubicBezTo>
                  <a:cubicBezTo>
                    <a:pt x="2608" y="6558"/>
                    <a:pt x="2628" y="6538"/>
                    <a:pt x="2669" y="6497"/>
                  </a:cubicBezTo>
                  <a:cubicBezTo>
                    <a:pt x="2689" y="6456"/>
                    <a:pt x="2709" y="6416"/>
                    <a:pt x="2730" y="6375"/>
                  </a:cubicBezTo>
                  <a:cubicBezTo>
                    <a:pt x="2771" y="6334"/>
                    <a:pt x="2811" y="6314"/>
                    <a:pt x="2832" y="6294"/>
                  </a:cubicBezTo>
                  <a:cubicBezTo>
                    <a:pt x="2872" y="6212"/>
                    <a:pt x="2893" y="6110"/>
                    <a:pt x="2974" y="6070"/>
                  </a:cubicBezTo>
                  <a:cubicBezTo>
                    <a:pt x="2974" y="6029"/>
                    <a:pt x="2954" y="6029"/>
                    <a:pt x="2974" y="6008"/>
                  </a:cubicBezTo>
                  <a:cubicBezTo>
                    <a:pt x="3056" y="5907"/>
                    <a:pt x="3178" y="5845"/>
                    <a:pt x="3178" y="5703"/>
                  </a:cubicBezTo>
                  <a:cubicBezTo>
                    <a:pt x="3198" y="5683"/>
                    <a:pt x="3219" y="5683"/>
                    <a:pt x="3239" y="5642"/>
                  </a:cubicBezTo>
                  <a:cubicBezTo>
                    <a:pt x="3219" y="5621"/>
                    <a:pt x="3219" y="5581"/>
                    <a:pt x="3219" y="5560"/>
                  </a:cubicBezTo>
                  <a:cubicBezTo>
                    <a:pt x="3239" y="5479"/>
                    <a:pt x="3280" y="5418"/>
                    <a:pt x="3341" y="5357"/>
                  </a:cubicBezTo>
                  <a:cubicBezTo>
                    <a:pt x="3381" y="5316"/>
                    <a:pt x="3422" y="5275"/>
                    <a:pt x="3422" y="5214"/>
                  </a:cubicBezTo>
                  <a:cubicBezTo>
                    <a:pt x="3443" y="5072"/>
                    <a:pt x="3504" y="4929"/>
                    <a:pt x="3544" y="4786"/>
                  </a:cubicBezTo>
                  <a:cubicBezTo>
                    <a:pt x="3565" y="4746"/>
                    <a:pt x="3626" y="4705"/>
                    <a:pt x="3626" y="4644"/>
                  </a:cubicBezTo>
                  <a:cubicBezTo>
                    <a:pt x="3626" y="4562"/>
                    <a:pt x="3667" y="4481"/>
                    <a:pt x="3687" y="4420"/>
                  </a:cubicBezTo>
                  <a:cubicBezTo>
                    <a:pt x="3687" y="4379"/>
                    <a:pt x="3687" y="4318"/>
                    <a:pt x="3687" y="4298"/>
                  </a:cubicBezTo>
                  <a:cubicBezTo>
                    <a:pt x="3707" y="4237"/>
                    <a:pt x="3728" y="4196"/>
                    <a:pt x="3768" y="4135"/>
                  </a:cubicBezTo>
                  <a:cubicBezTo>
                    <a:pt x="3707" y="4074"/>
                    <a:pt x="3768" y="4013"/>
                    <a:pt x="3748" y="3931"/>
                  </a:cubicBezTo>
                  <a:cubicBezTo>
                    <a:pt x="3789" y="3931"/>
                    <a:pt x="3809" y="3911"/>
                    <a:pt x="3809" y="3850"/>
                  </a:cubicBezTo>
                  <a:cubicBezTo>
                    <a:pt x="3789" y="3829"/>
                    <a:pt x="3748" y="3809"/>
                    <a:pt x="3748" y="3768"/>
                  </a:cubicBezTo>
                  <a:cubicBezTo>
                    <a:pt x="3728" y="3727"/>
                    <a:pt x="3789" y="3707"/>
                    <a:pt x="3768" y="3646"/>
                  </a:cubicBezTo>
                  <a:cubicBezTo>
                    <a:pt x="3748" y="3646"/>
                    <a:pt x="3728" y="3626"/>
                    <a:pt x="3748" y="3585"/>
                  </a:cubicBezTo>
                  <a:cubicBezTo>
                    <a:pt x="3768" y="3524"/>
                    <a:pt x="3809" y="3463"/>
                    <a:pt x="3870" y="3402"/>
                  </a:cubicBezTo>
                  <a:cubicBezTo>
                    <a:pt x="3850" y="3341"/>
                    <a:pt x="3809" y="3300"/>
                    <a:pt x="3768" y="3259"/>
                  </a:cubicBezTo>
                  <a:cubicBezTo>
                    <a:pt x="3768" y="3239"/>
                    <a:pt x="3789" y="3198"/>
                    <a:pt x="3789" y="3178"/>
                  </a:cubicBezTo>
                  <a:cubicBezTo>
                    <a:pt x="3768" y="3096"/>
                    <a:pt x="3789" y="3035"/>
                    <a:pt x="3789" y="2974"/>
                  </a:cubicBezTo>
                  <a:cubicBezTo>
                    <a:pt x="3768" y="2892"/>
                    <a:pt x="3809" y="2811"/>
                    <a:pt x="3768" y="2750"/>
                  </a:cubicBezTo>
                  <a:cubicBezTo>
                    <a:pt x="3748" y="2689"/>
                    <a:pt x="3768" y="2648"/>
                    <a:pt x="3789" y="2628"/>
                  </a:cubicBezTo>
                  <a:cubicBezTo>
                    <a:pt x="3789" y="2526"/>
                    <a:pt x="3728" y="2506"/>
                    <a:pt x="3707" y="2444"/>
                  </a:cubicBezTo>
                  <a:cubicBezTo>
                    <a:pt x="3728" y="2383"/>
                    <a:pt x="3728" y="2322"/>
                    <a:pt x="3687" y="2282"/>
                  </a:cubicBezTo>
                  <a:cubicBezTo>
                    <a:pt x="3667" y="2241"/>
                    <a:pt x="3606" y="2261"/>
                    <a:pt x="3606" y="2180"/>
                  </a:cubicBezTo>
                  <a:cubicBezTo>
                    <a:pt x="3626" y="2119"/>
                    <a:pt x="3606" y="2037"/>
                    <a:pt x="3565" y="1976"/>
                  </a:cubicBezTo>
                  <a:cubicBezTo>
                    <a:pt x="3558" y="1969"/>
                    <a:pt x="3551" y="1967"/>
                    <a:pt x="3544" y="1967"/>
                  </a:cubicBezTo>
                  <a:cubicBezTo>
                    <a:pt x="3531" y="1967"/>
                    <a:pt x="3517" y="1976"/>
                    <a:pt x="3504" y="1976"/>
                  </a:cubicBezTo>
                  <a:cubicBezTo>
                    <a:pt x="3463" y="1874"/>
                    <a:pt x="3381" y="1793"/>
                    <a:pt x="3381" y="1691"/>
                  </a:cubicBezTo>
                  <a:cubicBezTo>
                    <a:pt x="3376" y="1688"/>
                    <a:pt x="3370" y="1687"/>
                    <a:pt x="3366" y="1687"/>
                  </a:cubicBezTo>
                  <a:cubicBezTo>
                    <a:pt x="3344" y="1687"/>
                    <a:pt x="3337" y="1716"/>
                    <a:pt x="3316" y="1716"/>
                  </a:cubicBezTo>
                  <a:cubicBezTo>
                    <a:pt x="3311" y="1716"/>
                    <a:pt x="3306" y="1714"/>
                    <a:pt x="3300" y="1711"/>
                  </a:cubicBezTo>
                  <a:cubicBezTo>
                    <a:pt x="3300" y="1671"/>
                    <a:pt x="3361" y="1630"/>
                    <a:pt x="3320" y="1569"/>
                  </a:cubicBezTo>
                  <a:cubicBezTo>
                    <a:pt x="3280" y="1508"/>
                    <a:pt x="3219" y="1426"/>
                    <a:pt x="3137" y="1406"/>
                  </a:cubicBezTo>
                  <a:cubicBezTo>
                    <a:pt x="3096" y="1345"/>
                    <a:pt x="3076" y="1263"/>
                    <a:pt x="3035" y="1243"/>
                  </a:cubicBezTo>
                  <a:cubicBezTo>
                    <a:pt x="2954" y="1182"/>
                    <a:pt x="2933" y="1100"/>
                    <a:pt x="2933" y="998"/>
                  </a:cubicBezTo>
                  <a:cubicBezTo>
                    <a:pt x="2933" y="958"/>
                    <a:pt x="2954" y="917"/>
                    <a:pt x="2913" y="876"/>
                  </a:cubicBezTo>
                  <a:cubicBezTo>
                    <a:pt x="2893" y="856"/>
                    <a:pt x="2872" y="836"/>
                    <a:pt x="2852" y="836"/>
                  </a:cubicBezTo>
                  <a:cubicBezTo>
                    <a:pt x="2791" y="713"/>
                    <a:pt x="2771" y="591"/>
                    <a:pt x="2750" y="489"/>
                  </a:cubicBezTo>
                  <a:cubicBezTo>
                    <a:pt x="2628" y="306"/>
                    <a:pt x="2445" y="204"/>
                    <a:pt x="2282" y="62"/>
                  </a:cubicBezTo>
                  <a:cubicBezTo>
                    <a:pt x="2268" y="62"/>
                    <a:pt x="2255" y="53"/>
                    <a:pt x="2235" y="53"/>
                  </a:cubicBezTo>
                  <a:cubicBezTo>
                    <a:pt x="2225" y="53"/>
                    <a:pt x="2214" y="55"/>
                    <a:pt x="2200" y="62"/>
                  </a:cubicBezTo>
                  <a:lnTo>
                    <a:pt x="2058" y="62"/>
                  </a:lnTo>
                  <a:cubicBezTo>
                    <a:pt x="2058" y="41"/>
                    <a:pt x="2037" y="41"/>
                    <a:pt x="2037" y="21"/>
                  </a:cubicBezTo>
                  <a:cubicBezTo>
                    <a:pt x="2021" y="13"/>
                    <a:pt x="2006" y="10"/>
                    <a:pt x="1993" y="10"/>
                  </a:cubicBezTo>
                  <a:cubicBezTo>
                    <a:pt x="1938" y="10"/>
                    <a:pt x="1899" y="62"/>
                    <a:pt x="1834" y="62"/>
                  </a:cubicBezTo>
                  <a:cubicBezTo>
                    <a:pt x="1793" y="41"/>
                    <a:pt x="1732" y="21"/>
                    <a:pt x="16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3" name="Google Shape;17023;p19"/>
            <p:cNvSpPr/>
            <p:nvPr/>
          </p:nvSpPr>
          <p:spPr>
            <a:xfrm>
              <a:off x="-6656269" y="5943979"/>
              <a:ext cx="82500" cy="74000"/>
            </a:xfrm>
            <a:custGeom>
              <a:avLst/>
              <a:gdLst/>
              <a:ahLst/>
              <a:cxnLst/>
              <a:rect l="l" t="t" r="r" b="b"/>
              <a:pathLst>
                <a:path w="3300" h="2960" extrusionOk="0">
                  <a:moveTo>
                    <a:pt x="2648" y="0"/>
                  </a:moveTo>
                  <a:cubicBezTo>
                    <a:pt x="2506" y="21"/>
                    <a:pt x="2383" y="41"/>
                    <a:pt x="2241" y="62"/>
                  </a:cubicBezTo>
                  <a:cubicBezTo>
                    <a:pt x="2159" y="123"/>
                    <a:pt x="2098" y="184"/>
                    <a:pt x="2017" y="224"/>
                  </a:cubicBezTo>
                  <a:cubicBezTo>
                    <a:pt x="1976" y="367"/>
                    <a:pt x="1874" y="489"/>
                    <a:pt x="1793" y="611"/>
                  </a:cubicBezTo>
                  <a:cubicBezTo>
                    <a:pt x="1691" y="774"/>
                    <a:pt x="1589" y="937"/>
                    <a:pt x="1508" y="1121"/>
                  </a:cubicBezTo>
                  <a:cubicBezTo>
                    <a:pt x="1467" y="1161"/>
                    <a:pt x="1426" y="1141"/>
                    <a:pt x="1406" y="1182"/>
                  </a:cubicBezTo>
                  <a:cubicBezTo>
                    <a:pt x="1345" y="1304"/>
                    <a:pt x="1243" y="1385"/>
                    <a:pt x="1161" y="1487"/>
                  </a:cubicBezTo>
                  <a:cubicBezTo>
                    <a:pt x="1089" y="1560"/>
                    <a:pt x="1016" y="1633"/>
                    <a:pt x="914" y="1633"/>
                  </a:cubicBezTo>
                  <a:cubicBezTo>
                    <a:pt x="902" y="1633"/>
                    <a:pt x="889" y="1632"/>
                    <a:pt x="876" y="1630"/>
                  </a:cubicBezTo>
                  <a:lnTo>
                    <a:pt x="774" y="1630"/>
                  </a:lnTo>
                  <a:cubicBezTo>
                    <a:pt x="693" y="1691"/>
                    <a:pt x="612" y="1752"/>
                    <a:pt x="530" y="1772"/>
                  </a:cubicBezTo>
                  <a:cubicBezTo>
                    <a:pt x="510" y="1833"/>
                    <a:pt x="489" y="1874"/>
                    <a:pt x="469" y="1915"/>
                  </a:cubicBezTo>
                  <a:cubicBezTo>
                    <a:pt x="388" y="1976"/>
                    <a:pt x="306" y="2037"/>
                    <a:pt x="265" y="2118"/>
                  </a:cubicBezTo>
                  <a:cubicBezTo>
                    <a:pt x="225" y="2139"/>
                    <a:pt x="184" y="2159"/>
                    <a:pt x="163" y="2159"/>
                  </a:cubicBezTo>
                  <a:cubicBezTo>
                    <a:pt x="123" y="2220"/>
                    <a:pt x="123" y="2261"/>
                    <a:pt x="123" y="2302"/>
                  </a:cubicBezTo>
                  <a:cubicBezTo>
                    <a:pt x="82" y="2322"/>
                    <a:pt x="41" y="2363"/>
                    <a:pt x="1" y="2383"/>
                  </a:cubicBezTo>
                  <a:cubicBezTo>
                    <a:pt x="1" y="2465"/>
                    <a:pt x="1" y="2546"/>
                    <a:pt x="62" y="2607"/>
                  </a:cubicBezTo>
                  <a:cubicBezTo>
                    <a:pt x="143" y="2709"/>
                    <a:pt x="245" y="2770"/>
                    <a:pt x="347" y="2811"/>
                  </a:cubicBezTo>
                  <a:cubicBezTo>
                    <a:pt x="449" y="2872"/>
                    <a:pt x="591" y="2872"/>
                    <a:pt x="693" y="2933"/>
                  </a:cubicBezTo>
                  <a:cubicBezTo>
                    <a:pt x="713" y="2943"/>
                    <a:pt x="734" y="2943"/>
                    <a:pt x="752" y="2943"/>
                  </a:cubicBezTo>
                  <a:cubicBezTo>
                    <a:pt x="769" y="2943"/>
                    <a:pt x="785" y="2943"/>
                    <a:pt x="795" y="2953"/>
                  </a:cubicBezTo>
                  <a:cubicBezTo>
                    <a:pt x="829" y="2958"/>
                    <a:pt x="863" y="2959"/>
                    <a:pt x="896" y="2959"/>
                  </a:cubicBezTo>
                  <a:cubicBezTo>
                    <a:pt x="986" y="2959"/>
                    <a:pt x="1072" y="2948"/>
                    <a:pt x="1162" y="2948"/>
                  </a:cubicBezTo>
                  <a:cubicBezTo>
                    <a:pt x="1195" y="2948"/>
                    <a:pt x="1229" y="2949"/>
                    <a:pt x="1263" y="2953"/>
                  </a:cubicBezTo>
                  <a:cubicBezTo>
                    <a:pt x="1284" y="2953"/>
                    <a:pt x="1304" y="2933"/>
                    <a:pt x="1324" y="2933"/>
                  </a:cubicBezTo>
                  <a:cubicBezTo>
                    <a:pt x="1426" y="2872"/>
                    <a:pt x="1528" y="2831"/>
                    <a:pt x="1609" y="2770"/>
                  </a:cubicBezTo>
                  <a:cubicBezTo>
                    <a:pt x="1752" y="2750"/>
                    <a:pt x="1833" y="2668"/>
                    <a:pt x="1935" y="2587"/>
                  </a:cubicBezTo>
                  <a:cubicBezTo>
                    <a:pt x="1956" y="2546"/>
                    <a:pt x="1996" y="2485"/>
                    <a:pt x="1996" y="2465"/>
                  </a:cubicBezTo>
                  <a:cubicBezTo>
                    <a:pt x="2078" y="2363"/>
                    <a:pt x="2180" y="2383"/>
                    <a:pt x="2261" y="2322"/>
                  </a:cubicBezTo>
                  <a:cubicBezTo>
                    <a:pt x="2241" y="2159"/>
                    <a:pt x="2404" y="2118"/>
                    <a:pt x="2465" y="2017"/>
                  </a:cubicBezTo>
                  <a:cubicBezTo>
                    <a:pt x="2506" y="1956"/>
                    <a:pt x="2546" y="1874"/>
                    <a:pt x="2567" y="1793"/>
                  </a:cubicBezTo>
                  <a:cubicBezTo>
                    <a:pt x="2607" y="1793"/>
                    <a:pt x="2628" y="1772"/>
                    <a:pt x="2648" y="1752"/>
                  </a:cubicBezTo>
                  <a:cubicBezTo>
                    <a:pt x="2668" y="1752"/>
                    <a:pt x="2668" y="1732"/>
                    <a:pt x="2689" y="1711"/>
                  </a:cubicBezTo>
                  <a:cubicBezTo>
                    <a:pt x="2689" y="1589"/>
                    <a:pt x="2730" y="1508"/>
                    <a:pt x="2831" y="1446"/>
                  </a:cubicBezTo>
                  <a:cubicBezTo>
                    <a:pt x="2852" y="1426"/>
                    <a:pt x="2852" y="1406"/>
                    <a:pt x="2852" y="1406"/>
                  </a:cubicBezTo>
                  <a:cubicBezTo>
                    <a:pt x="2892" y="1324"/>
                    <a:pt x="2954" y="1283"/>
                    <a:pt x="2994" y="1243"/>
                  </a:cubicBezTo>
                  <a:cubicBezTo>
                    <a:pt x="3076" y="1080"/>
                    <a:pt x="3137" y="917"/>
                    <a:pt x="3218" y="754"/>
                  </a:cubicBezTo>
                  <a:cubicBezTo>
                    <a:pt x="3218" y="734"/>
                    <a:pt x="3198" y="693"/>
                    <a:pt x="3198" y="652"/>
                  </a:cubicBezTo>
                  <a:cubicBezTo>
                    <a:pt x="3239" y="591"/>
                    <a:pt x="3259" y="510"/>
                    <a:pt x="3300" y="448"/>
                  </a:cubicBezTo>
                  <a:cubicBezTo>
                    <a:pt x="3259" y="326"/>
                    <a:pt x="3157" y="245"/>
                    <a:pt x="3137" y="123"/>
                  </a:cubicBezTo>
                  <a:cubicBezTo>
                    <a:pt x="3058" y="83"/>
                    <a:pt x="2988" y="61"/>
                    <a:pt x="2920" y="61"/>
                  </a:cubicBezTo>
                  <a:cubicBezTo>
                    <a:pt x="2883" y="61"/>
                    <a:pt x="2847" y="67"/>
                    <a:pt x="2811" y="82"/>
                  </a:cubicBezTo>
                  <a:cubicBezTo>
                    <a:pt x="2750" y="41"/>
                    <a:pt x="2709" y="21"/>
                    <a:pt x="26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24" name="Google Shape;17024;p19"/>
          <p:cNvGrpSpPr/>
          <p:nvPr/>
        </p:nvGrpSpPr>
        <p:grpSpPr>
          <a:xfrm rot="-5400000">
            <a:off x="8322945" y="-1208821"/>
            <a:ext cx="753606" cy="2743012"/>
            <a:chOff x="-1226245" y="4747716"/>
            <a:chExt cx="323825" cy="1178675"/>
          </a:xfrm>
        </p:grpSpPr>
        <p:sp>
          <p:nvSpPr>
            <p:cNvPr id="17025" name="Google Shape;17025;p19"/>
            <p:cNvSpPr/>
            <p:nvPr/>
          </p:nvSpPr>
          <p:spPr>
            <a:xfrm rot="10800000">
              <a:off x="-1226245" y="4784866"/>
              <a:ext cx="323825" cy="1133875"/>
            </a:xfrm>
            <a:custGeom>
              <a:avLst/>
              <a:gdLst/>
              <a:ahLst/>
              <a:cxnLst/>
              <a:rect l="l" t="t" r="r" b="b"/>
              <a:pathLst>
                <a:path w="12953" h="45355" extrusionOk="0">
                  <a:moveTo>
                    <a:pt x="12484" y="448"/>
                  </a:moveTo>
                  <a:cubicBezTo>
                    <a:pt x="12525" y="448"/>
                    <a:pt x="12546" y="469"/>
                    <a:pt x="12546" y="509"/>
                  </a:cubicBezTo>
                  <a:cubicBezTo>
                    <a:pt x="12546" y="530"/>
                    <a:pt x="12525" y="550"/>
                    <a:pt x="12505" y="550"/>
                  </a:cubicBezTo>
                  <a:cubicBezTo>
                    <a:pt x="12497" y="554"/>
                    <a:pt x="12491" y="556"/>
                    <a:pt x="12486" y="556"/>
                  </a:cubicBezTo>
                  <a:cubicBezTo>
                    <a:pt x="12463" y="556"/>
                    <a:pt x="12460" y="526"/>
                    <a:pt x="12444" y="509"/>
                  </a:cubicBezTo>
                  <a:cubicBezTo>
                    <a:pt x="12444" y="469"/>
                    <a:pt x="12464" y="469"/>
                    <a:pt x="12484" y="448"/>
                  </a:cubicBezTo>
                  <a:close/>
                  <a:moveTo>
                    <a:pt x="9674" y="733"/>
                  </a:moveTo>
                  <a:cubicBezTo>
                    <a:pt x="9694" y="733"/>
                    <a:pt x="9694" y="754"/>
                    <a:pt x="9674" y="774"/>
                  </a:cubicBezTo>
                  <a:cubicBezTo>
                    <a:pt x="9654" y="754"/>
                    <a:pt x="9674" y="754"/>
                    <a:pt x="9674" y="733"/>
                  </a:cubicBezTo>
                  <a:close/>
                  <a:moveTo>
                    <a:pt x="12488" y="587"/>
                  </a:moveTo>
                  <a:cubicBezTo>
                    <a:pt x="12531" y="587"/>
                    <a:pt x="12548" y="631"/>
                    <a:pt x="12566" y="631"/>
                  </a:cubicBezTo>
                  <a:cubicBezTo>
                    <a:pt x="12586" y="693"/>
                    <a:pt x="12566" y="713"/>
                    <a:pt x="12525" y="754"/>
                  </a:cubicBezTo>
                  <a:cubicBezTo>
                    <a:pt x="12525" y="754"/>
                    <a:pt x="12525" y="774"/>
                    <a:pt x="12505" y="774"/>
                  </a:cubicBezTo>
                  <a:cubicBezTo>
                    <a:pt x="12505" y="754"/>
                    <a:pt x="12505" y="754"/>
                    <a:pt x="12525" y="754"/>
                  </a:cubicBezTo>
                  <a:cubicBezTo>
                    <a:pt x="12525" y="693"/>
                    <a:pt x="12464" y="652"/>
                    <a:pt x="12464" y="591"/>
                  </a:cubicBezTo>
                  <a:cubicBezTo>
                    <a:pt x="12473" y="588"/>
                    <a:pt x="12481" y="587"/>
                    <a:pt x="12488" y="587"/>
                  </a:cubicBezTo>
                  <a:close/>
                  <a:moveTo>
                    <a:pt x="10244" y="754"/>
                  </a:moveTo>
                  <a:cubicBezTo>
                    <a:pt x="10285" y="754"/>
                    <a:pt x="10305" y="774"/>
                    <a:pt x="10305" y="815"/>
                  </a:cubicBezTo>
                  <a:cubicBezTo>
                    <a:pt x="10285" y="815"/>
                    <a:pt x="10244" y="815"/>
                    <a:pt x="10224" y="794"/>
                  </a:cubicBezTo>
                  <a:cubicBezTo>
                    <a:pt x="10224" y="774"/>
                    <a:pt x="10224" y="774"/>
                    <a:pt x="10244" y="754"/>
                  </a:cubicBezTo>
                  <a:close/>
                  <a:moveTo>
                    <a:pt x="10305" y="815"/>
                  </a:moveTo>
                  <a:cubicBezTo>
                    <a:pt x="10305" y="815"/>
                    <a:pt x="10326" y="815"/>
                    <a:pt x="10326" y="835"/>
                  </a:cubicBezTo>
                  <a:cubicBezTo>
                    <a:pt x="10305" y="835"/>
                    <a:pt x="10305" y="815"/>
                    <a:pt x="10305" y="815"/>
                  </a:cubicBezTo>
                  <a:close/>
                  <a:moveTo>
                    <a:pt x="11357" y="779"/>
                  </a:moveTo>
                  <a:cubicBezTo>
                    <a:pt x="11364" y="779"/>
                    <a:pt x="11375" y="784"/>
                    <a:pt x="11385" y="794"/>
                  </a:cubicBezTo>
                  <a:cubicBezTo>
                    <a:pt x="11385" y="815"/>
                    <a:pt x="11385" y="835"/>
                    <a:pt x="11385" y="855"/>
                  </a:cubicBezTo>
                  <a:lnTo>
                    <a:pt x="11344" y="855"/>
                  </a:lnTo>
                  <a:cubicBezTo>
                    <a:pt x="11324" y="835"/>
                    <a:pt x="11324" y="815"/>
                    <a:pt x="11344" y="794"/>
                  </a:cubicBezTo>
                  <a:cubicBezTo>
                    <a:pt x="11344" y="784"/>
                    <a:pt x="11349" y="779"/>
                    <a:pt x="11357" y="779"/>
                  </a:cubicBezTo>
                  <a:close/>
                  <a:moveTo>
                    <a:pt x="9451" y="867"/>
                  </a:moveTo>
                  <a:cubicBezTo>
                    <a:pt x="9457" y="867"/>
                    <a:pt x="9464" y="869"/>
                    <a:pt x="9470" y="876"/>
                  </a:cubicBezTo>
                  <a:cubicBezTo>
                    <a:pt x="9460" y="886"/>
                    <a:pt x="9450" y="891"/>
                    <a:pt x="9442" y="891"/>
                  </a:cubicBezTo>
                  <a:cubicBezTo>
                    <a:pt x="9435" y="891"/>
                    <a:pt x="9430" y="886"/>
                    <a:pt x="9430" y="876"/>
                  </a:cubicBezTo>
                  <a:cubicBezTo>
                    <a:pt x="9430" y="876"/>
                    <a:pt x="9439" y="867"/>
                    <a:pt x="9451" y="867"/>
                  </a:cubicBezTo>
                  <a:close/>
                  <a:moveTo>
                    <a:pt x="9366" y="867"/>
                  </a:moveTo>
                  <a:cubicBezTo>
                    <a:pt x="9379" y="867"/>
                    <a:pt x="9389" y="882"/>
                    <a:pt x="9389" y="896"/>
                  </a:cubicBezTo>
                  <a:cubicBezTo>
                    <a:pt x="9389" y="917"/>
                    <a:pt x="9369" y="917"/>
                    <a:pt x="9348" y="917"/>
                  </a:cubicBezTo>
                  <a:cubicBezTo>
                    <a:pt x="9328" y="896"/>
                    <a:pt x="9328" y="876"/>
                    <a:pt x="9348" y="876"/>
                  </a:cubicBezTo>
                  <a:cubicBezTo>
                    <a:pt x="9354" y="870"/>
                    <a:pt x="9360" y="867"/>
                    <a:pt x="9366" y="867"/>
                  </a:cubicBezTo>
                  <a:close/>
                  <a:moveTo>
                    <a:pt x="10407" y="911"/>
                  </a:moveTo>
                  <a:cubicBezTo>
                    <a:pt x="10422" y="911"/>
                    <a:pt x="10438" y="917"/>
                    <a:pt x="10448" y="917"/>
                  </a:cubicBezTo>
                  <a:cubicBezTo>
                    <a:pt x="10489" y="957"/>
                    <a:pt x="10468" y="978"/>
                    <a:pt x="10448" y="1018"/>
                  </a:cubicBezTo>
                  <a:cubicBezTo>
                    <a:pt x="10428" y="998"/>
                    <a:pt x="10387" y="957"/>
                    <a:pt x="10366" y="937"/>
                  </a:cubicBezTo>
                  <a:cubicBezTo>
                    <a:pt x="10377" y="917"/>
                    <a:pt x="10392" y="911"/>
                    <a:pt x="10407" y="911"/>
                  </a:cubicBezTo>
                  <a:close/>
                  <a:moveTo>
                    <a:pt x="12108" y="1003"/>
                  </a:moveTo>
                  <a:cubicBezTo>
                    <a:pt x="12118" y="1003"/>
                    <a:pt x="12128" y="1008"/>
                    <a:pt x="12138" y="1018"/>
                  </a:cubicBezTo>
                  <a:cubicBezTo>
                    <a:pt x="12128" y="1029"/>
                    <a:pt x="12118" y="1034"/>
                    <a:pt x="12108" y="1034"/>
                  </a:cubicBezTo>
                  <a:cubicBezTo>
                    <a:pt x="12098" y="1034"/>
                    <a:pt x="12087" y="1029"/>
                    <a:pt x="12077" y="1018"/>
                  </a:cubicBezTo>
                  <a:cubicBezTo>
                    <a:pt x="12087" y="1008"/>
                    <a:pt x="12098" y="1003"/>
                    <a:pt x="12108" y="1003"/>
                  </a:cubicBezTo>
                  <a:close/>
                  <a:moveTo>
                    <a:pt x="11385" y="1030"/>
                  </a:moveTo>
                  <a:cubicBezTo>
                    <a:pt x="11398" y="1030"/>
                    <a:pt x="11412" y="1039"/>
                    <a:pt x="11425" y="1039"/>
                  </a:cubicBezTo>
                  <a:cubicBezTo>
                    <a:pt x="11446" y="1039"/>
                    <a:pt x="11446" y="1059"/>
                    <a:pt x="11446" y="1079"/>
                  </a:cubicBezTo>
                  <a:cubicBezTo>
                    <a:pt x="11405" y="1059"/>
                    <a:pt x="11385" y="1059"/>
                    <a:pt x="11364" y="1039"/>
                  </a:cubicBezTo>
                  <a:cubicBezTo>
                    <a:pt x="11371" y="1032"/>
                    <a:pt x="11378" y="1030"/>
                    <a:pt x="11385" y="1030"/>
                  </a:cubicBezTo>
                  <a:close/>
                  <a:moveTo>
                    <a:pt x="9715" y="1141"/>
                  </a:moveTo>
                  <a:cubicBezTo>
                    <a:pt x="9735" y="1161"/>
                    <a:pt x="9715" y="1181"/>
                    <a:pt x="9715" y="1202"/>
                  </a:cubicBezTo>
                  <a:cubicBezTo>
                    <a:pt x="9694" y="1181"/>
                    <a:pt x="9694" y="1161"/>
                    <a:pt x="9715" y="1141"/>
                  </a:cubicBezTo>
                  <a:close/>
                  <a:moveTo>
                    <a:pt x="11324" y="917"/>
                  </a:moveTo>
                  <a:cubicBezTo>
                    <a:pt x="11324" y="998"/>
                    <a:pt x="11263" y="1018"/>
                    <a:pt x="11222" y="1079"/>
                  </a:cubicBezTo>
                  <a:lnTo>
                    <a:pt x="11222" y="1202"/>
                  </a:lnTo>
                  <a:cubicBezTo>
                    <a:pt x="11201" y="1222"/>
                    <a:pt x="11181" y="1263"/>
                    <a:pt x="11120" y="1283"/>
                  </a:cubicBezTo>
                  <a:cubicBezTo>
                    <a:pt x="11100" y="1222"/>
                    <a:pt x="11120" y="1181"/>
                    <a:pt x="11100" y="1120"/>
                  </a:cubicBezTo>
                  <a:cubicBezTo>
                    <a:pt x="11140" y="1120"/>
                    <a:pt x="11161" y="1100"/>
                    <a:pt x="11181" y="1100"/>
                  </a:cubicBezTo>
                  <a:cubicBezTo>
                    <a:pt x="11181" y="1018"/>
                    <a:pt x="11263" y="978"/>
                    <a:pt x="11324" y="917"/>
                  </a:cubicBezTo>
                  <a:close/>
                  <a:moveTo>
                    <a:pt x="11996" y="1283"/>
                  </a:moveTo>
                  <a:cubicBezTo>
                    <a:pt x="11996" y="1304"/>
                    <a:pt x="11996" y="1304"/>
                    <a:pt x="11996" y="1304"/>
                  </a:cubicBezTo>
                  <a:cubicBezTo>
                    <a:pt x="11975" y="1304"/>
                    <a:pt x="11975" y="1304"/>
                    <a:pt x="11975" y="1283"/>
                  </a:cubicBezTo>
                  <a:close/>
                  <a:moveTo>
                    <a:pt x="10617" y="924"/>
                  </a:moveTo>
                  <a:cubicBezTo>
                    <a:pt x="10645" y="924"/>
                    <a:pt x="10668" y="933"/>
                    <a:pt x="10692" y="957"/>
                  </a:cubicBezTo>
                  <a:cubicBezTo>
                    <a:pt x="10672" y="998"/>
                    <a:pt x="10652" y="1039"/>
                    <a:pt x="10631" y="1100"/>
                  </a:cubicBezTo>
                  <a:cubicBezTo>
                    <a:pt x="10672" y="1161"/>
                    <a:pt x="10713" y="1222"/>
                    <a:pt x="10753" y="1304"/>
                  </a:cubicBezTo>
                  <a:cubicBezTo>
                    <a:pt x="10738" y="1307"/>
                    <a:pt x="10723" y="1309"/>
                    <a:pt x="10709" y="1309"/>
                  </a:cubicBezTo>
                  <a:cubicBezTo>
                    <a:pt x="10643" y="1309"/>
                    <a:pt x="10579" y="1276"/>
                    <a:pt x="10529" y="1242"/>
                  </a:cubicBezTo>
                  <a:cubicBezTo>
                    <a:pt x="10529" y="1181"/>
                    <a:pt x="10590" y="1100"/>
                    <a:pt x="10529" y="1039"/>
                  </a:cubicBezTo>
                  <a:cubicBezTo>
                    <a:pt x="10529" y="998"/>
                    <a:pt x="10590" y="978"/>
                    <a:pt x="10550" y="937"/>
                  </a:cubicBezTo>
                  <a:cubicBezTo>
                    <a:pt x="10575" y="928"/>
                    <a:pt x="10597" y="924"/>
                    <a:pt x="10617" y="924"/>
                  </a:cubicBezTo>
                  <a:close/>
                  <a:moveTo>
                    <a:pt x="5926" y="1278"/>
                  </a:moveTo>
                  <a:cubicBezTo>
                    <a:pt x="5949" y="1278"/>
                    <a:pt x="5955" y="1307"/>
                    <a:pt x="5988" y="1324"/>
                  </a:cubicBezTo>
                  <a:cubicBezTo>
                    <a:pt x="5971" y="1329"/>
                    <a:pt x="5959" y="1332"/>
                    <a:pt x="5950" y="1332"/>
                  </a:cubicBezTo>
                  <a:cubicBezTo>
                    <a:pt x="5925" y="1332"/>
                    <a:pt x="5921" y="1313"/>
                    <a:pt x="5906" y="1283"/>
                  </a:cubicBezTo>
                  <a:cubicBezTo>
                    <a:pt x="5914" y="1279"/>
                    <a:pt x="5920" y="1278"/>
                    <a:pt x="5926" y="1278"/>
                  </a:cubicBezTo>
                  <a:close/>
                  <a:moveTo>
                    <a:pt x="6395" y="1344"/>
                  </a:moveTo>
                  <a:lnTo>
                    <a:pt x="6395" y="1365"/>
                  </a:lnTo>
                  <a:cubicBezTo>
                    <a:pt x="6375" y="1365"/>
                    <a:pt x="6375" y="1365"/>
                    <a:pt x="6375" y="1344"/>
                  </a:cubicBezTo>
                  <a:close/>
                  <a:moveTo>
                    <a:pt x="10855" y="1263"/>
                  </a:moveTo>
                  <a:cubicBezTo>
                    <a:pt x="10896" y="1324"/>
                    <a:pt x="10896" y="1324"/>
                    <a:pt x="10794" y="1385"/>
                  </a:cubicBezTo>
                  <a:cubicBezTo>
                    <a:pt x="10774" y="1365"/>
                    <a:pt x="10753" y="1324"/>
                    <a:pt x="10753" y="1304"/>
                  </a:cubicBezTo>
                  <a:lnTo>
                    <a:pt x="10753" y="1304"/>
                  </a:lnTo>
                  <a:cubicBezTo>
                    <a:pt x="10759" y="1306"/>
                    <a:pt x="10765" y="1308"/>
                    <a:pt x="10770" y="1308"/>
                  </a:cubicBezTo>
                  <a:cubicBezTo>
                    <a:pt x="10800" y="1308"/>
                    <a:pt x="10820" y="1263"/>
                    <a:pt x="10855" y="1263"/>
                  </a:cubicBezTo>
                  <a:close/>
                  <a:moveTo>
                    <a:pt x="9755" y="1257"/>
                  </a:moveTo>
                  <a:cubicBezTo>
                    <a:pt x="9761" y="1257"/>
                    <a:pt x="9768" y="1259"/>
                    <a:pt x="9776" y="1263"/>
                  </a:cubicBezTo>
                  <a:cubicBezTo>
                    <a:pt x="9755" y="1324"/>
                    <a:pt x="9735" y="1365"/>
                    <a:pt x="9755" y="1405"/>
                  </a:cubicBezTo>
                  <a:cubicBezTo>
                    <a:pt x="9739" y="1414"/>
                    <a:pt x="9725" y="1419"/>
                    <a:pt x="9715" y="1419"/>
                  </a:cubicBezTo>
                  <a:cubicBezTo>
                    <a:pt x="9701" y="1419"/>
                    <a:pt x="9694" y="1409"/>
                    <a:pt x="9694" y="1385"/>
                  </a:cubicBezTo>
                  <a:lnTo>
                    <a:pt x="9694" y="1304"/>
                  </a:lnTo>
                  <a:cubicBezTo>
                    <a:pt x="9711" y="1287"/>
                    <a:pt x="9727" y="1257"/>
                    <a:pt x="9755" y="1257"/>
                  </a:cubicBezTo>
                  <a:close/>
                  <a:moveTo>
                    <a:pt x="6701" y="1304"/>
                  </a:moveTo>
                  <a:cubicBezTo>
                    <a:pt x="6721" y="1385"/>
                    <a:pt x="6741" y="1405"/>
                    <a:pt x="6762" y="1446"/>
                  </a:cubicBezTo>
                  <a:cubicBezTo>
                    <a:pt x="6741" y="1487"/>
                    <a:pt x="6701" y="1528"/>
                    <a:pt x="6660" y="1528"/>
                  </a:cubicBezTo>
                  <a:cubicBezTo>
                    <a:pt x="6640" y="1507"/>
                    <a:pt x="6640" y="1487"/>
                    <a:pt x="6640" y="1446"/>
                  </a:cubicBezTo>
                  <a:cubicBezTo>
                    <a:pt x="6640" y="1426"/>
                    <a:pt x="6619" y="1405"/>
                    <a:pt x="6619" y="1385"/>
                  </a:cubicBezTo>
                  <a:cubicBezTo>
                    <a:pt x="6640" y="1365"/>
                    <a:pt x="6680" y="1365"/>
                    <a:pt x="6701" y="1304"/>
                  </a:cubicBezTo>
                  <a:close/>
                  <a:moveTo>
                    <a:pt x="6456" y="1466"/>
                  </a:moveTo>
                  <a:cubicBezTo>
                    <a:pt x="6477" y="1487"/>
                    <a:pt x="6477" y="1487"/>
                    <a:pt x="6477" y="1507"/>
                  </a:cubicBezTo>
                  <a:cubicBezTo>
                    <a:pt x="6444" y="1524"/>
                    <a:pt x="6424" y="1553"/>
                    <a:pt x="6396" y="1553"/>
                  </a:cubicBezTo>
                  <a:cubicBezTo>
                    <a:pt x="6390" y="1553"/>
                    <a:pt x="6383" y="1552"/>
                    <a:pt x="6375" y="1548"/>
                  </a:cubicBezTo>
                  <a:cubicBezTo>
                    <a:pt x="6395" y="1507"/>
                    <a:pt x="6416" y="1487"/>
                    <a:pt x="6456" y="1466"/>
                  </a:cubicBezTo>
                  <a:close/>
                  <a:moveTo>
                    <a:pt x="9226" y="1304"/>
                  </a:moveTo>
                  <a:lnTo>
                    <a:pt x="9226" y="1466"/>
                  </a:lnTo>
                  <a:cubicBezTo>
                    <a:pt x="9221" y="1472"/>
                    <a:pt x="9213" y="1473"/>
                    <a:pt x="9204" y="1473"/>
                  </a:cubicBezTo>
                  <a:cubicBezTo>
                    <a:pt x="9195" y="1473"/>
                    <a:pt x="9185" y="1472"/>
                    <a:pt x="9175" y="1472"/>
                  </a:cubicBezTo>
                  <a:cubicBezTo>
                    <a:pt x="9155" y="1472"/>
                    <a:pt x="9134" y="1477"/>
                    <a:pt x="9124" y="1507"/>
                  </a:cubicBezTo>
                  <a:cubicBezTo>
                    <a:pt x="9124" y="1537"/>
                    <a:pt x="9102" y="1556"/>
                    <a:pt x="9067" y="1556"/>
                  </a:cubicBezTo>
                  <a:cubicBezTo>
                    <a:pt x="9054" y="1556"/>
                    <a:pt x="9039" y="1553"/>
                    <a:pt x="9022" y="1548"/>
                  </a:cubicBezTo>
                  <a:cubicBezTo>
                    <a:pt x="9063" y="1507"/>
                    <a:pt x="9083" y="1487"/>
                    <a:pt x="9104" y="1466"/>
                  </a:cubicBezTo>
                  <a:cubicBezTo>
                    <a:pt x="9104" y="1426"/>
                    <a:pt x="9104" y="1405"/>
                    <a:pt x="9124" y="1385"/>
                  </a:cubicBezTo>
                  <a:cubicBezTo>
                    <a:pt x="9145" y="1344"/>
                    <a:pt x="9165" y="1304"/>
                    <a:pt x="9226" y="1304"/>
                  </a:cubicBezTo>
                  <a:close/>
                  <a:moveTo>
                    <a:pt x="9307" y="1466"/>
                  </a:moveTo>
                  <a:cubicBezTo>
                    <a:pt x="9307" y="1528"/>
                    <a:pt x="9307" y="1568"/>
                    <a:pt x="9307" y="1609"/>
                  </a:cubicBezTo>
                  <a:cubicBezTo>
                    <a:pt x="9296" y="1613"/>
                    <a:pt x="9286" y="1614"/>
                    <a:pt x="9278" y="1614"/>
                  </a:cubicBezTo>
                  <a:cubicBezTo>
                    <a:pt x="9240" y="1614"/>
                    <a:pt x="9226" y="1581"/>
                    <a:pt x="9226" y="1548"/>
                  </a:cubicBezTo>
                  <a:cubicBezTo>
                    <a:pt x="9206" y="1507"/>
                    <a:pt x="9246" y="1487"/>
                    <a:pt x="9307" y="1466"/>
                  </a:cubicBezTo>
                  <a:close/>
                  <a:moveTo>
                    <a:pt x="7902" y="1589"/>
                  </a:moveTo>
                  <a:cubicBezTo>
                    <a:pt x="7943" y="1589"/>
                    <a:pt x="7963" y="1589"/>
                    <a:pt x="7943" y="1629"/>
                  </a:cubicBezTo>
                  <a:cubicBezTo>
                    <a:pt x="7923" y="1629"/>
                    <a:pt x="7902" y="1609"/>
                    <a:pt x="7902" y="1589"/>
                  </a:cubicBezTo>
                  <a:close/>
                  <a:moveTo>
                    <a:pt x="8837" y="1583"/>
                  </a:moveTo>
                  <a:cubicBezTo>
                    <a:pt x="8859" y="1583"/>
                    <a:pt x="8859" y="1616"/>
                    <a:pt x="8859" y="1650"/>
                  </a:cubicBezTo>
                  <a:cubicBezTo>
                    <a:pt x="8878" y="1650"/>
                    <a:pt x="8897" y="1650"/>
                    <a:pt x="8883" y="1666"/>
                  </a:cubicBezTo>
                  <a:lnTo>
                    <a:pt x="8883" y="1666"/>
                  </a:lnTo>
                  <a:cubicBezTo>
                    <a:pt x="8870" y="1660"/>
                    <a:pt x="8859" y="1650"/>
                    <a:pt x="8859" y="1650"/>
                  </a:cubicBezTo>
                  <a:cubicBezTo>
                    <a:pt x="8849" y="1640"/>
                    <a:pt x="8839" y="1640"/>
                    <a:pt x="8831" y="1640"/>
                  </a:cubicBezTo>
                  <a:cubicBezTo>
                    <a:pt x="8824" y="1640"/>
                    <a:pt x="8819" y="1640"/>
                    <a:pt x="8819" y="1629"/>
                  </a:cubicBezTo>
                  <a:lnTo>
                    <a:pt x="8819" y="1589"/>
                  </a:lnTo>
                  <a:cubicBezTo>
                    <a:pt x="8826" y="1585"/>
                    <a:pt x="8832" y="1583"/>
                    <a:pt x="8837" y="1583"/>
                  </a:cubicBezTo>
                  <a:close/>
                  <a:moveTo>
                    <a:pt x="7251" y="1507"/>
                  </a:moveTo>
                  <a:cubicBezTo>
                    <a:pt x="7230" y="1548"/>
                    <a:pt x="7189" y="1568"/>
                    <a:pt x="7169" y="1609"/>
                  </a:cubicBezTo>
                  <a:lnTo>
                    <a:pt x="7088" y="1609"/>
                  </a:lnTo>
                  <a:cubicBezTo>
                    <a:pt x="7047" y="1629"/>
                    <a:pt x="7026" y="1650"/>
                    <a:pt x="7026" y="1690"/>
                  </a:cubicBezTo>
                  <a:cubicBezTo>
                    <a:pt x="6986" y="1690"/>
                    <a:pt x="6986" y="1629"/>
                    <a:pt x="6965" y="1609"/>
                  </a:cubicBezTo>
                  <a:cubicBezTo>
                    <a:pt x="6955" y="1609"/>
                    <a:pt x="6945" y="1614"/>
                    <a:pt x="6935" y="1614"/>
                  </a:cubicBezTo>
                  <a:cubicBezTo>
                    <a:pt x="6925" y="1614"/>
                    <a:pt x="6914" y="1609"/>
                    <a:pt x="6904" y="1589"/>
                  </a:cubicBezTo>
                  <a:cubicBezTo>
                    <a:pt x="6884" y="1568"/>
                    <a:pt x="6925" y="1548"/>
                    <a:pt x="6945" y="1528"/>
                  </a:cubicBezTo>
                  <a:cubicBezTo>
                    <a:pt x="6986" y="1528"/>
                    <a:pt x="7006" y="1548"/>
                    <a:pt x="7047" y="1589"/>
                  </a:cubicBezTo>
                  <a:cubicBezTo>
                    <a:pt x="7088" y="1568"/>
                    <a:pt x="7088" y="1528"/>
                    <a:pt x="7108" y="1507"/>
                  </a:cubicBezTo>
                  <a:close/>
                  <a:moveTo>
                    <a:pt x="9328" y="1670"/>
                  </a:moveTo>
                  <a:lnTo>
                    <a:pt x="9328" y="1690"/>
                  </a:lnTo>
                  <a:lnTo>
                    <a:pt x="9307" y="1690"/>
                  </a:lnTo>
                  <a:cubicBezTo>
                    <a:pt x="9307" y="1690"/>
                    <a:pt x="9328" y="1670"/>
                    <a:pt x="9328" y="1670"/>
                  </a:cubicBezTo>
                  <a:close/>
                  <a:moveTo>
                    <a:pt x="10102" y="774"/>
                  </a:moveTo>
                  <a:cubicBezTo>
                    <a:pt x="10142" y="774"/>
                    <a:pt x="10163" y="815"/>
                    <a:pt x="10183" y="855"/>
                  </a:cubicBezTo>
                  <a:cubicBezTo>
                    <a:pt x="10204" y="896"/>
                    <a:pt x="10163" y="957"/>
                    <a:pt x="10224" y="998"/>
                  </a:cubicBezTo>
                  <a:cubicBezTo>
                    <a:pt x="10204" y="1059"/>
                    <a:pt x="10142" y="1039"/>
                    <a:pt x="10102" y="1079"/>
                  </a:cubicBezTo>
                  <a:cubicBezTo>
                    <a:pt x="10122" y="1120"/>
                    <a:pt x="10163" y="1141"/>
                    <a:pt x="10183" y="1161"/>
                  </a:cubicBezTo>
                  <a:cubicBezTo>
                    <a:pt x="10190" y="1163"/>
                    <a:pt x="10196" y="1163"/>
                    <a:pt x="10201" y="1163"/>
                  </a:cubicBezTo>
                  <a:cubicBezTo>
                    <a:pt x="10254" y="1163"/>
                    <a:pt x="10280" y="1103"/>
                    <a:pt x="10334" y="1103"/>
                  </a:cubicBezTo>
                  <a:cubicBezTo>
                    <a:pt x="10349" y="1103"/>
                    <a:pt x="10366" y="1108"/>
                    <a:pt x="10387" y="1120"/>
                  </a:cubicBezTo>
                  <a:cubicBezTo>
                    <a:pt x="10407" y="1181"/>
                    <a:pt x="10387" y="1242"/>
                    <a:pt x="10326" y="1304"/>
                  </a:cubicBezTo>
                  <a:cubicBezTo>
                    <a:pt x="10346" y="1365"/>
                    <a:pt x="10346" y="1466"/>
                    <a:pt x="10326" y="1507"/>
                  </a:cubicBezTo>
                  <a:cubicBezTo>
                    <a:pt x="10326" y="1548"/>
                    <a:pt x="10305" y="1568"/>
                    <a:pt x="10265" y="1589"/>
                  </a:cubicBezTo>
                  <a:cubicBezTo>
                    <a:pt x="10204" y="1528"/>
                    <a:pt x="10285" y="1487"/>
                    <a:pt x="10285" y="1446"/>
                  </a:cubicBezTo>
                  <a:cubicBezTo>
                    <a:pt x="10285" y="1405"/>
                    <a:pt x="10204" y="1365"/>
                    <a:pt x="10285" y="1324"/>
                  </a:cubicBezTo>
                  <a:cubicBezTo>
                    <a:pt x="10224" y="1283"/>
                    <a:pt x="10183" y="1222"/>
                    <a:pt x="10122" y="1181"/>
                  </a:cubicBezTo>
                  <a:cubicBezTo>
                    <a:pt x="10102" y="1263"/>
                    <a:pt x="10102" y="1324"/>
                    <a:pt x="10041" y="1365"/>
                  </a:cubicBezTo>
                  <a:cubicBezTo>
                    <a:pt x="10081" y="1405"/>
                    <a:pt x="10122" y="1385"/>
                    <a:pt x="10122" y="1405"/>
                  </a:cubicBezTo>
                  <a:cubicBezTo>
                    <a:pt x="10122" y="1416"/>
                    <a:pt x="10112" y="1416"/>
                    <a:pt x="10099" y="1416"/>
                  </a:cubicBezTo>
                  <a:cubicBezTo>
                    <a:pt x="10086" y="1416"/>
                    <a:pt x="10071" y="1416"/>
                    <a:pt x="10061" y="1426"/>
                  </a:cubicBezTo>
                  <a:cubicBezTo>
                    <a:pt x="10041" y="1446"/>
                    <a:pt x="10061" y="1466"/>
                    <a:pt x="10081" y="1487"/>
                  </a:cubicBezTo>
                  <a:cubicBezTo>
                    <a:pt x="10020" y="1507"/>
                    <a:pt x="9979" y="1548"/>
                    <a:pt x="9979" y="1629"/>
                  </a:cubicBezTo>
                  <a:cubicBezTo>
                    <a:pt x="9939" y="1629"/>
                    <a:pt x="9918" y="1690"/>
                    <a:pt x="9878" y="1690"/>
                  </a:cubicBezTo>
                  <a:cubicBezTo>
                    <a:pt x="9837" y="1670"/>
                    <a:pt x="9857" y="1629"/>
                    <a:pt x="9857" y="1609"/>
                  </a:cubicBezTo>
                  <a:cubicBezTo>
                    <a:pt x="9857" y="1568"/>
                    <a:pt x="9857" y="1548"/>
                    <a:pt x="9857" y="1507"/>
                  </a:cubicBezTo>
                  <a:cubicBezTo>
                    <a:pt x="9878" y="1487"/>
                    <a:pt x="9898" y="1466"/>
                    <a:pt x="9918" y="1446"/>
                  </a:cubicBezTo>
                  <a:lnTo>
                    <a:pt x="10020" y="1446"/>
                  </a:lnTo>
                  <a:cubicBezTo>
                    <a:pt x="10041" y="1426"/>
                    <a:pt x="10020" y="1405"/>
                    <a:pt x="10020" y="1385"/>
                  </a:cubicBezTo>
                  <a:cubicBezTo>
                    <a:pt x="9979" y="1344"/>
                    <a:pt x="9939" y="1365"/>
                    <a:pt x="9898" y="1344"/>
                  </a:cubicBezTo>
                  <a:cubicBezTo>
                    <a:pt x="9837" y="1283"/>
                    <a:pt x="9817" y="1181"/>
                    <a:pt x="9776" y="1100"/>
                  </a:cubicBezTo>
                  <a:cubicBezTo>
                    <a:pt x="9772" y="1096"/>
                    <a:pt x="9769" y="1094"/>
                    <a:pt x="9766" y="1094"/>
                  </a:cubicBezTo>
                  <a:cubicBezTo>
                    <a:pt x="9755" y="1094"/>
                    <a:pt x="9751" y="1120"/>
                    <a:pt x="9735" y="1120"/>
                  </a:cubicBezTo>
                  <a:cubicBezTo>
                    <a:pt x="9694" y="1100"/>
                    <a:pt x="9674" y="1059"/>
                    <a:pt x="9654" y="1039"/>
                  </a:cubicBezTo>
                  <a:cubicBezTo>
                    <a:pt x="9694" y="937"/>
                    <a:pt x="9817" y="937"/>
                    <a:pt x="9878" y="835"/>
                  </a:cubicBezTo>
                  <a:cubicBezTo>
                    <a:pt x="9894" y="835"/>
                    <a:pt x="9907" y="832"/>
                    <a:pt x="9917" y="832"/>
                  </a:cubicBezTo>
                  <a:cubicBezTo>
                    <a:pt x="9931" y="832"/>
                    <a:pt x="9939" y="839"/>
                    <a:pt x="9939" y="876"/>
                  </a:cubicBezTo>
                  <a:cubicBezTo>
                    <a:pt x="9918" y="896"/>
                    <a:pt x="9857" y="876"/>
                    <a:pt x="9837" y="937"/>
                  </a:cubicBezTo>
                  <a:cubicBezTo>
                    <a:pt x="9857" y="998"/>
                    <a:pt x="9898" y="1018"/>
                    <a:pt x="9939" y="1059"/>
                  </a:cubicBezTo>
                  <a:cubicBezTo>
                    <a:pt x="10000" y="1018"/>
                    <a:pt x="10000" y="1018"/>
                    <a:pt x="10000" y="937"/>
                  </a:cubicBezTo>
                  <a:cubicBezTo>
                    <a:pt x="10020" y="896"/>
                    <a:pt x="10061" y="876"/>
                    <a:pt x="10081" y="835"/>
                  </a:cubicBezTo>
                  <a:cubicBezTo>
                    <a:pt x="10081" y="815"/>
                    <a:pt x="10081" y="815"/>
                    <a:pt x="10061" y="794"/>
                  </a:cubicBezTo>
                  <a:cubicBezTo>
                    <a:pt x="10061" y="774"/>
                    <a:pt x="10081" y="774"/>
                    <a:pt x="10102" y="774"/>
                  </a:cubicBezTo>
                  <a:close/>
                  <a:moveTo>
                    <a:pt x="6151" y="1696"/>
                  </a:moveTo>
                  <a:cubicBezTo>
                    <a:pt x="6156" y="1696"/>
                    <a:pt x="6161" y="1701"/>
                    <a:pt x="6171" y="1711"/>
                  </a:cubicBezTo>
                  <a:cubicBezTo>
                    <a:pt x="6161" y="1721"/>
                    <a:pt x="6156" y="1726"/>
                    <a:pt x="6151" y="1726"/>
                  </a:cubicBezTo>
                  <a:cubicBezTo>
                    <a:pt x="6146" y="1726"/>
                    <a:pt x="6141" y="1721"/>
                    <a:pt x="6130" y="1711"/>
                  </a:cubicBezTo>
                  <a:cubicBezTo>
                    <a:pt x="6141" y="1701"/>
                    <a:pt x="6146" y="1696"/>
                    <a:pt x="6151" y="1696"/>
                  </a:cubicBezTo>
                  <a:close/>
                  <a:moveTo>
                    <a:pt x="10305" y="1670"/>
                  </a:moveTo>
                  <a:cubicBezTo>
                    <a:pt x="10346" y="1690"/>
                    <a:pt x="10326" y="1711"/>
                    <a:pt x="10326" y="1731"/>
                  </a:cubicBezTo>
                  <a:cubicBezTo>
                    <a:pt x="10285" y="1752"/>
                    <a:pt x="10265" y="1752"/>
                    <a:pt x="10224" y="1752"/>
                  </a:cubicBezTo>
                  <a:cubicBezTo>
                    <a:pt x="10244" y="1711"/>
                    <a:pt x="10265" y="1690"/>
                    <a:pt x="10305" y="1670"/>
                  </a:cubicBezTo>
                  <a:close/>
                  <a:moveTo>
                    <a:pt x="8902" y="1674"/>
                  </a:moveTo>
                  <a:cubicBezTo>
                    <a:pt x="9002" y="1691"/>
                    <a:pt x="9001" y="1696"/>
                    <a:pt x="8982" y="1772"/>
                  </a:cubicBezTo>
                  <a:cubicBezTo>
                    <a:pt x="8922" y="1772"/>
                    <a:pt x="8921" y="1714"/>
                    <a:pt x="8902" y="1674"/>
                  </a:cubicBezTo>
                  <a:close/>
                  <a:moveTo>
                    <a:pt x="11263" y="1752"/>
                  </a:moveTo>
                  <a:lnTo>
                    <a:pt x="11283" y="1772"/>
                  </a:lnTo>
                  <a:lnTo>
                    <a:pt x="11263" y="1772"/>
                  </a:lnTo>
                  <a:cubicBezTo>
                    <a:pt x="11263" y="1772"/>
                    <a:pt x="11263" y="1752"/>
                    <a:pt x="11263" y="1752"/>
                  </a:cubicBezTo>
                  <a:close/>
                  <a:moveTo>
                    <a:pt x="8778" y="1711"/>
                  </a:moveTo>
                  <a:cubicBezTo>
                    <a:pt x="8819" y="1752"/>
                    <a:pt x="8798" y="1772"/>
                    <a:pt x="8798" y="1792"/>
                  </a:cubicBezTo>
                  <a:cubicBezTo>
                    <a:pt x="8794" y="1796"/>
                    <a:pt x="8790" y="1798"/>
                    <a:pt x="8786" y="1798"/>
                  </a:cubicBezTo>
                  <a:cubicBezTo>
                    <a:pt x="8770" y="1798"/>
                    <a:pt x="8753" y="1772"/>
                    <a:pt x="8737" y="1772"/>
                  </a:cubicBezTo>
                  <a:cubicBezTo>
                    <a:pt x="8737" y="1731"/>
                    <a:pt x="8758" y="1731"/>
                    <a:pt x="8778" y="1711"/>
                  </a:cubicBezTo>
                  <a:close/>
                  <a:moveTo>
                    <a:pt x="6883" y="1702"/>
                  </a:moveTo>
                  <a:cubicBezTo>
                    <a:pt x="6884" y="1702"/>
                    <a:pt x="6884" y="1704"/>
                    <a:pt x="6884" y="1711"/>
                  </a:cubicBezTo>
                  <a:cubicBezTo>
                    <a:pt x="6925" y="1731"/>
                    <a:pt x="6986" y="1731"/>
                    <a:pt x="7006" y="1792"/>
                  </a:cubicBezTo>
                  <a:cubicBezTo>
                    <a:pt x="6986" y="1802"/>
                    <a:pt x="6970" y="1802"/>
                    <a:pt x="6958" y="1802"/>
                  </a:cubicBezTo>
                  <a:cubicBezTo>
                    <a:pt x="6945" y="1802"/>
                    <a:pt x="6935" y="1802"/>
                    <a:pt x="6925" y="1813"/>
                  </a:cubicBezTo>
                  <a:cubicBezTo>
                    <a:pt x="6864" y="1772"/>
                    <a:pt x="6864" y="1752"/>
                    <a:pt x="6864" y="1711"/>
                  </a:cubicBezTo>
                  <a:cubicBezTo>
                    <a:pt x="6877" y="1711"/>
                    <a:pt x="6882" y="1702"/>
                    <a:pt x="6883" y="1702"/>
                  </a:cubicBezTo>
                  <a:close/>
                  <a:moveTo>
                    <a:pt x="11754" y="1748"/>
                  </a:moveTo>
                  <a:cubicBezTo>
                    <a:pt x="11758" y="1748"/>
                    <a:pt x="11763" y="1755"/>
                    <a:pt x="11772" y="1772"/>
                  </a:cubicBezTo>
                  <a:cubicBezTo>
                    <a:pt x="11772" y="1813"/>
                    <a:pt x="11751" y="1833"/>
                    <a:pt x="11731" y="1833"/>
                  </a:cubicBezTo>
                  <a:cubicBezTo>
                    <a:pt x="11711" y="1813"/>
                    <a:pt x="11711" y="1792"/>
                    <a:pt x="11731" y="1772"/>
                  </a:cubicBezTo>
                  <a:cubicBezTo>
                    <a:pt x="11743" y="1760"/>
                    <a:pt x="11748" y="1748"/>
                    <a:pt x="11754" y="1748"/>
                  </a:cubicBezTo>
                  <a:close/>
                  <a:moveTo>
                    <a:pt x="7332" y="1650"/>
                  </a:moveTo>
                  <a:cubicBezTo>
                    <a:pt x="7332" y="1650"/>
                    <a:pt x="7352" y="1670"/>
                    <a:pt x="7373" y="1690"/>
                  </a:cubicBezTo>
                  <a:cubicBezTo>
                    <a:pt x="7352" y="1752"/>
                    <a:pt x="7393" y="1813"/>
                    <a:pt x="7332" y="1853"/>
                  </a:cubicBezTo>
                  <a:cubicBezTo>
                    <a:pt x="7312" y="1853"/>
                    <a:pt x="7291" y="1833"/>
                    <a:pt x="7271" y="1833"/>
                  </a:cubicBezTo>
                  <a:cubicBezTo>
                    <a:pt x="7251" y="1772"/>
                    <a:pt x="7251" y="1731"/>
                    <a:pt x="7210" y="1711"/>
                  </a:cubicBezTo>
                  <a:cubicBezTo>
                    <a:pt x="7230" y="1650"/>
                    <a:pt x="7291" y="1690"/>
                    <a:pt x="7332" y="1650"/>
                  </a:cubicBezTo>
                  <a:close/>
                  <a:moveTo>
                    <a:pt x="7902" y="1813"/>
                  </a:moveTo>
                  <a:cubicBezTo>
                    <a:pt x="7923" y="1833"/>
                    <a:pt x="7943" y="1833"/>
                    <a:pt x="7943" y="1874"/>
                  </a:cubicBezTo>
                  <a:cubicBezTo>
                    <a:pt x="7943" y="1884"/>
                    <a:pt x="7938" y="1889"/>
                    <a:pt x="7930" y="1889"/>
                  </a:cubicBezTo>
                  <a:cubicBezTo>
                    <a:pt x="7923" y="1889"/>
                    <a:pt x="7912" y="1884"/>
                    <a:pt x="7902" y="1874"/>
                  </a:cubicBezTo>
                  <a:cubicBezTo>
                    <a:pt x="7882" y="1853"/>
                    <a:pt x="7882" y="1833"/>
                    <a:pt x="7902" y="1813"/>
                  </a:cubicBezTo>
                  <a:close/>
                  <a:moveTo>
                    <a:pt x="6497" y="1813"/>
                  </a:moveTo>
                  <a:cubicBezTo>
                    <a:pt x="6517" y="1853"/>
                    <a:pt x="6477" y="1874"/>
                    <a:pt x="6456" y="1894"/>
                  </a:cubicBezTo>
                  <a:cubicBezTo>
                    <a:pt x="6436" y="1874"/>
                    <a:pt x="6456" y="1853"/>
                    <a:pt x="6456" y="1813"/>
                  </a:cubicBezTo>
                  <a:close/>
                  <a:moveTo>
                    <a:pt x="11894" y="1792"/>
                  </a:moveTo>
                  <a:lnTo>
                    <a:pt x="11894" y="1792"/>
                  </a:lnTo>
                  <a:cubicBezTo>
                    <a:pt x="11955" y="1853"/>
                    <a:pt x="11955" y="1853"/>
                    <a:pt x="11873" y="1914"/>
                  </a:cubicBezTo>
                  <a:cubicBezTo>
                    <a:pt x="11853" y="1894"/>
                    <a:pt x="11914" y="1833"/>
                    <a:pt x="11853" y="1813"/>
                  </a:cubicBezTo>
                  <a:cubicBezTo>
                    <a:pt x="11873" y="1792"/>
                    <a:pt x="11894" y="1792"/>
                    <a:pt x="11894" y="1792"/>
                  </a:cubicBezTo>
                  <a:close/>
                  <a:moveTo>
                    <a:pt x="10122" y="1772"/>
                  </a:moveTo>
                  <a:cubicBezTo>
                    <a:pt x="10142" y="1833"/>
                    <a:pt x="10183" y="1853"/>
                    <a:pt x="10224" y="1914"/>
                  </a:cubicBezTo>
                  <a:cubicBezTo>
                    <a:pt x="10208" y="1920"/>
                    <a:pt x="10194" y="1922"/>
                    <a:pt x="10182" y="1922"/>
                  </a:cubicBezTo>
                  <a:cubicBezTo>
                    <a:pt x="10150" y="1922"/>
                    <a:pt x="10132" y="1904"/>
                    <a:pt x="10102" y="1874"/>
                  </a:cubicBezTo>
                  <a:cubicBezTo>
                    <a:pt x="10081" y="1853"/>
                    <a:pt x="10081" y="1853"/>
                    <a:pt x="10122" y="1772"/>
                  </a:cubicBezTo>
                  <a:close/>
                  <a:moveTo>
                    <a:pt x="6986" y="1914"/>
                  </a:moveTo>
                  <a:lnTo>
                    <a:pt x="6986" y="1914"/>
                  </a:lnTo>
                  <a:cubicBezTo>
                    <a:pt x="6986" y="1914"/>
                    <a:pt x="7006" y="1914"/>
                    <a:pt x="7006" y="1935"/>
                  </a:cubicBezTo>
                  <a:cubicBezTo>
                    <a:pt x="6986" y="1935"/>
                    <a:pt x="6986" y="1935"/>
                    <a:pt x="6986" y="1914"/>
                  </a:cubicBezTo>
                  <a:close/>
                  <a:moveTo>
                    <a:pt x="11812" y="1894"/>
                  </a:moveTo>
                  <a:cubicBezTo>
                    <a:pt x="11833" y="1914"/>
                    <a:pt x="11833" y="1914"/>
                    <a:pt x="11812" y="1935"/>
                  </a:cubicBezTo>
                  <a:cubicBezTo>
                    <a:pt x="11792" y="1914"/>
                    <a:pt x="11792" y="1914"/>
                    <a:pt x="11812" y="1894"/>
                  </a:cubicBezTo>
                  <a:close/>
                  <a:moveTo>
                    <a:pt x="9030" y="1920"/>
                  </a:moveTo>
                  <a:cubicBezTo>
                    <a:pt x="9038" y="1920"/>
                    <a:pt x="9043" y="1925"/>
                    <a:pt x="9043" y="1935"/>
                  </a:cubicBezTo>
                  <a:cubicBezTo>
                    <a:pt x="9043" y="1945"/>
                    <a:pt x="9038" y="1950"/>
                    <a:pt x="9030" y="1950"/>
                  </a:cubicBezTo>
                  <a:cubicBezTo>
                    <a:pt x="9022" y="1950"/>
                    <a:pt x="9012" y="1945"/>
                    <a:pt x="9002" y="1935"/>
                  </a:cubicBezTo>
                  <a:cubicBezTo>
                    <a:pt x="9012" y="1925"/>
                    <a:pt x="9022" y="1920"/>
                    <a:pt x="9030" y="1920"/>
                  </a:cubicBezTo>
                  <a:close/>
                  <a:moveTo>
                    <a:pt x="10753" y="1711"/>
                  </a:moveTo>
                  <a:cubicBezTo>
                    <a:pt x="10713" y="1731"/>
                    <a:pt x="10692" y="1772"/>
                    <a:pt x="10672" y="1792"/>
                  </a:cubicBezTo>
                  <a:lnTo>
                    <a:pt x="10672" y="1914"/>
                  </a:lnTo>
                  <a:cubicBezTo>
                    <a:pt x="10652" y="1955"/>
                    <a:pt x="10631" y="1976"/>
                    <a:pt x="10570" y="1976"/>
                  </a:cubicBezTo>
                  <a:cubicBezTo>
                    <a:pt x="10535" y="1958"/>
                    <a:pt x="10515" y="1910"/>
                    <a:pt x="10471" y="1910"/>
                  </a:cubicBezTo>
                  <a:cubicBezTo>
                    <a:pt x="10464" y="1910"/>
                    <a:pt x="10456" y="1912"/>
                    <a:pt x="10448" y="1914"/>
                  </a:cubicBezTo>
                  <a:cubicBezTo>
                    <a:pt x="10448" y="1935"/>
                    <a:pt x="10448" y="1935"/>
                    <a:pt x="10428" y="1935"/>
                  </a:cubicBezTo>
                  <a:cubicBezTo>
                    <a:pt x="10428" y="1914"/>
                    <a:pt x="10428" y="1914"/>
                    <a:pt x="10448" y="1914"/>
                  </a:cubicBezTo>
                  <a:cubicBezTo>
                    <a:pt x="10448" y="1894"/>
                    <a:pt x="10489" y="1874"/>
                    <a:pt x="10489" y="1833"/>
                  </a:cubicBezTo>
                  <a:lnTo>
                    <a:pt x="10489" y="1731"/>
                  </a:lnTo>
                  <a:cubicBezTo>
                    <a:pt x="10590" y="1731"/>
                    <a:pt x="10672" y="1731"/>
                    <a:pt x="10753" y="1711"/>
                  </a:cubicBezTo>
                  <a:close/>
                  <a:moveTo>
                    <a:pt x="6904" y="1833"/>
                  </a:moveTo>
                  <a:cubicBezTo>
                    <a:pt x="6925" y="1853"/>
                    <a:pt x="6965" y="1874"/>
                    <a:pt x="6986" y="1914"/>
                  </a:cubicBezTo>
                  <a:cubicBezTo>
                    <a:pt x="6925" y="1914"/>
                    <a:pt x="6925" y="1976"/>
                    <a:pt x="6904" y="1996"/>
                  </a:cubicBezTo>
                  <a:cubicBezTo>
                    <a:pt x="6823" y="1976"/>
                    <a:pt x="6843" y="1914"/>
                    <a:pt x="6843" y="1874"/>
                  </a:cubicBezTo>
                  <a:cubicBezTo>
                    <a:pt x="6864" y="1874"/>
                    <a:pt x="6884" y="1853"/>
                    <a:pt x="6904" y="1833"/>
                  </a:cubicBezTo>
                  <a:close/>
                  <a:moveTo>
                    <a:pt x="9450" y="2037"/>
                  </a:moveTo>
                  <a:cubicBezTo>
                    <a:pt x="9470" y="2037"/>
                    <a:pt x="9470" y="2037"/>
                    <a:pt x="9470" y="2057"/>
                  </a:cubicBezTo>
                  <a:lnTo>
                    <a:pt x="9531" y="2057"/>
                  </a:lnTo>
                  <a:cubicBezTo>
                    <a:pt x="9511" y="2067"/>
                    <a:pt x="9501" y="2072"/>
                    <a:pt x="9493" y="2072"/>
                  </a:cubicBezTo>
                  <a:cubicBezTo>
                    <a:pt x="9486" y="2072"/>
                    <a:pt x="9481" y="2067"/>
                    <a:pt x="9470" y="2057"/>
                  </a:cubicBezTo>
                  <a:cubicBezTo>
                    <a:pt x="9470" y="2057"/>
                    <a:pt x="9450" y="2057"/>
                    <a:pt x="9450" y="2037"/>
                  </a:cubicBezTo>
                  <a:close/>
                  <a:moveTo>
                    <a:pt x="11690" y="2057"/>
                  </a:moveTo>
                  <a:cubicBezTo>
                    <a:pt x="11731" y="2077"/>
                    <a:pt x="11711" y="2098"/>
                    <a:pt x="11731" y="2138"/>
                  </a:cubicBezTo>
                  <a:cubicBezTo>
                    <a:pt x="11690" y="2118"/>
                    <a:pt x="11690" y="2118"/>
                    <a:pt x="11670" y="2118"/>
                  </a:cubicBezTo>
                  <a:cubicBezTo>
                    <a:pt x="11670" y="2118"/>
                    <a:pt x="11649" y="2098"/>
                    <a:pt x="11649" y="2098"/>
                  </a:cubicBezTo>
                  <a:cubicBezTo>
                    <a:pt x="11649" y="2077"/>
                    <a:pt x="11670" y="2057"/>
                    <a:pt x="11690" y="2057"/>
                  </a:cubicBezTo>
                  <a:close/>
                  <a:moveTo>
                    <a:pt x="6330" y="2147"/>
                  </a:moveTo>
                  <a:cubicBezTo>
                    <a:pt x="6338" y="2147"/>
                    <a:pt x="6352" y="2151"/>
                    <a:pt x="6375" y="2159"/>
                  </a:cubicBezTo>
                  <a:cubicBezTo>
                    <a:pt x="6354" y="2159"/>
                    <a:pt x="6334" y="2179"/>
                    <a:pt x="6334" y="2200"/>
                  </a:cubicBezTo>
                  <a:cubicBezTo>
                    <a:pt x="6321" y="2161"/>
                    <a:pt x="6316" y="2147"/>
                    <a:pt x="6330" y="2147"/>
                  </a:cubicBezTo>
                  <a:close/>
                  <a:moveTo>
                    <a:pt x="11405" y="1976"/>
                  </a:moveTo>
                  <a:lnTo>
                    <a:pt x="11466" y="2077"/>
                  </a:lnTo>
                  <a:lnTo>
                    <a:pt x="11487" y="2057"/>
                  </a:lnTo>
                  <a:lnTo>
                    <a:pt x="11487" y="2057"/>
                  </a:lnTo>
                  <a:cubicBezTo>
                    <a:pt x="11507" y="2098"/>
                    <a:pt x="11466" y="2159"/>
                    <a:pt x="11527" y="2179"/>
                  </a:cubicBezTo>
                  <a:cubicBezTo>
                    <a:pt x="11507" y="2200"/>
                    <a:pt x="11487" y="2200"/>
                    <a:pt x="11446" y="2200"/>
                  </a:cubicBezTo>
                  <a:cubicBezTo>
                    <a:pt x="11446" y="2138"/>
                    <a:pt x="11405" y="2098"/>
                    <a:pt x="11364" y="2077"/>
                  </a:cubicBezTo>
                  <a:cubicBezTo>
                    <a:pt x="11364" y="2016"/>
                    <a:pt x="11405" y="2016"/>
                    <a:pt x="11405" y="1976"/>
                  </a:cubicBezTo>
                  <a:close/>
                  <a:moveTo>
                    <a:pt x="11711" y="2179"/>
                  </a:moveTo>
                  <a:cubicBezTo>
                    <a:pt x="11731" y="2200"/>
                    <a:pt x="11711" y="2200"/>
                    <a:pt x="11711" y="2220"/>
                  </a:cubicBezTo>
                  <a:cubicBezTo>
                    <a:pt x="11690" y="2200"/>
                    <a:pt x="11670" y="2200"/>
                    <a:pt x="11711" y="2179"/>
                  </a:cubicBezTo>
                  <a:close/>
                  <a:moveTo>
                    <a:pt x="8024" y="2159"/>
                  </a:moveTo>
                  <a:lnTo>
                    <a:pt x="8024" y="2159"/>
                  </a:lnTo>
                  <a:cubicBezTo>
                    <a:pt x="8085" y="2179"/>
                    <a:pt x="8065" y="2220"/>
                    <a:pt x="8045" y="2261"/>
                  </a:cubicBezTo>
                  <a:cubicBezTo>
                    <a:pt x="7984" y="2240"/>
                    <a:pt x="8004" y="2200"/>
                    <a:pt x="8024" y="2159"/>
                  </a:cubicBezTo>
                  <a:close/>
                  <a:moveTo>
                    <a:pt x="11283" y="2220"/>
                  </a:moveTo>
                  <a:cubicBezTo>
                    <a:pt x="11303" y="2240"/>
                    <a:pt x="11303" y="2240"/>
                    <a:pt x="11303" y="2261"/>
                  </a:cubicBezTo>
                  <a:cubicBezTo>
                    <a:pt x="11283" y="2281"/>
                    <a:pt x="11263" y="2281"/>
                    <a:pt x="11222" y="2281"/>
                  </a:cubicBezTo>
                  <a:cubicBezTo>
                    <a:pt x="11242" y="2240"/>
                    <a:pt x="11263" y="2220"/>
                    <a:pt x="11283" y="2220"/>
                  </a:cubicBezTo>
                  <a:close/>
                  <a:moveTo>
                    <a:pt x="6151" y="2281"/>
                  </a:moveTo>
                  <a:cubicBezTo>
                    <a:pt x="6171" y="2281"/>
                    <a:pt x="6171" y="2301"/>
                    <a:pt x="6171" y="2301"/>
                  </a:cubicBezTo>
                  <a:cubicBezTo>
                    <a:pt x="6171" y="2322"/>
                    <a:pt x="6151" y="2322"/>
                    <a:pt x="6130" y="2322"/>
                  </a:cubicBezTo>
                  <a:cubicBezTo>
                    <a:pt x="6130" y="2322"/>
                    <a:pt x="6110" y="2322"/>
                    <a:pt x="6110" y="2301"/>
                  </a:cubicBezTo>
                  <a:cubicBezTo>
                    <a:pt x="6110" y="2281"/>
                    <a:pt x="6130" y="2281"/>
                    <a:pt x="6151" y="2281"/>
                  </a:cubicBezTo>
                  <a:close/>
                  <a:moveTo>
                    <a:pt x="8004" y="2363"/>
                  </a:moveTo>
                  <a:cubicBezTo>
                    <a:pt x="8004" y="2383"/>
                    <a:pt x="7984" y="2383"/>
                    <a:pt x="7984" y="2383"/>
                  </a:cubicBezTo>
                  <a:cubicBezTo>
                    <a:pt x="7984" y="2383"/>
                    <a:pt x="7984" y="2363"/>
                    <a:pt x="8004" y="2363"/>
                  </a:cubicBezTo>
                  <a:close/>
                  <a:moveTo>
                    <a:pt x="9348" y="1018"/>
                  </a:moveTo>
                  <a:cubicBezTo>
                    <a:pt x="9389" y="1079"/>
                    <a:pt x="9328" y="1100"/>
                    <a:pt x="9307" y="1141"/>
                  </a:cubicBezTo>
                  <a:cubicBezTo>
                    <a:pt x="9307" y="1161"/>
                    <a:pt x="9328" y="1181"/>
                    <a:pt x="9348" y="1202"/>
                  </a:cubicBezTo>
                  <a:cubicBezTo>
                    <a:pt x="9430" y="1202"/>
                    <a:pt x="9511" y="1202"/>
                    <a:pt x="9572" y="1242"/>
                  </a:cubicBezTo>
                  <a:lnTo>
                    <a:pt x="9572" y="1344"/>
                  </a:lnTo>
                  <a:cubicBezTo>
                    <a:pt x="9605" y="1361"/>
                    <a:pt x="9611" y="1391"/>
                    <a:pt x="9645" y="1391"/>
                  </a:cubicBezTo>
                  <a:cubicBezTo>
                    <a:pt x="9653" y="1391"/>
                    <a:pt x="9662" y="1389"/>
                    <a:pt x="9674" y="1385"/>
                  </a:cubicBezTo>
                  <a:lnTo>
                    <a:pt x="9674" y="1385"/>
                  </a:lnTo>
                  <a:cubicBezTo>
                    <a:pt x="9633" y="1426"/>
                    <a:pt x="9633" y="1466"/>
                    <a:pt x="9633" y="1507"/>
                  </a:cubicBezTo>
                  <a:cubicBezTo>
                    <a:pt x="9654" y="1548"/>
                    <a:pt x="9694" y="1568"/>
                    <a:pt x="9694" y="1609"/>
                  </a:cubicBezTo>
                  <a:cubicBezTo>
                    <a:pt x="9735" y="1609"/>
                    <a:pt x="9735" y="1609"/>
                    <a:pt x="9776" y="1629"/>
                  </a:cubicBezTo>
                  <a:cubicBezTo>
                    <a:pt x="9755" y="1650"/>
                    <a:pt x="9715" y="1670"/>
                    <a:pt x="9735" y="1731"/>
                  </a:cubicBezTo>
                  <a:cubicBezTo>
                    <a:pt x="9755" y="1813"/>
                    <a:pt x="9837" y="1874"/>
                    <a:pt x="9898" y="1955"/>
                  </a:cubicBezTo>
                  <a:cubicBezTo>
                    <a:pt x="9959" y="2016"/>
                    <a:pt x="10000" y="2098"/>
                    <a:pt x="9918" y="2179"/>
                  </a:cubicBezTo>
                  <a:cubicBezTo>
                    <a:pt x="9918" y="2240"/>
                    <a:pt x="9857" y="2281"/>
                    <a:pt x="9857" y="2342"/>
                  </a:cubicBezTo>
                  <a:cubicBezTo>
                    <a:pt x="9806" y="2332"/>
                    <a:pt x="9755" y="2332"/>
                    <a:pt x="9705" y="2332"/>
                  </a:cubicBezTo>
                  <a:cubicBezTo>
                    <a:pt x="9654" y="2332"/>
                    <a:pt x="9603" y="2332"/>
                    <a:pt x="9552" y="2322"/>
                  </a:cubicBezTo>
                  <a:cubicBezTo>
                    <a:pt x="9511" y="2342"/>
                    <a:pt x="9511" y="2363"/>
                    <a:pt x="9491" y="2383"/>
                  </a:cubicBezTo>
                  <a:cubicBezTo>
                    <a:pt x="9470" y="2363"/>
                    <a:pt x="9470" y="2363"/>
                    <a:pt x="9470" y="2342"/>
                  </a:cubicBezTo>
                  <a:cubicBezTo>
                    <a:pt x="9491" y="2322"/>
                    <a:pt x="9511" y="2301"/>
                    <a:pt x="9531" y="2301"/>
                  </a:cubicBezTo>
                  <a:cubicBezTo>
                    <a:pt x="9593" y="2301"/>
                    <a:pt x="9633" y="2281"/>
                    <a:pt x="9654" y="2240"/>
                  </a:cubicBezTo>
                  <a:cubicBezTo>
                    <a:pt x="9654" y="2200"/>
                    <a:pt x="9613" y="2200"/>
                    <a:pt x="9593" y="2179"/>
                  </a:cubicBezTo>
                  <a:cubicBezTo>
                    <a:pt x="9572" y="2138"/>
                    <a:pt x="9613" y="2098"/>
                    <a:pt x="9552" y="2077"/>
                  </a:cubicBezTo>
                  <a:cubicBezTo>
                    <a:pt x="9593" y="2057"/>
                    <a:pt x="9613" y="2037"/>
                    <a:pt x="9654" y="2016"/>
                  </a:cubicBezTo>
                  <a:cubicBezTo>
                    <a:pt x="9674" y="1996"/>
                    <a:pt x="9654" y="1955"/>
                    <a:pt x="9674" y="1955"/>
                  </a:cubicBezTo>
                  <a:cubicBezTo>
                    <a:pt x="9694" y="1955"/>
                    <a:pt x="9715" y="1955"/>
                    <a:pt x="9715" y="1935"/>
                  </a:cubicBezTo>
                  <a:cubicBezTo>
                    <a:pt x="9715" y="1914"/>
                    <a:pt x="9715" y="1853"/>
                    <a:pt x="9715" y="1813"/>
                  </a:cubicBezTo>
                  <a:cubicBezTo>
                    <a:pt x="9715" y="1813"/>
                    <a:pt x="9694" y="1792"/>
                    <a:pt x="9694" y="1792"/>
                  </a:cubicBezTo>
                  <a:cubicBezTo>
                    <a:pt x="9633" y="1813"/>
                    <a:pt x="9613" y="1874"/>
                    <a:pt x="9552" y="1894"/>
                  </a:cubicBezTo>
                  <a:cubicBezTo>
                    <a:pt x="9491" y="1894"/>
                    <a:pt x="9470" y="1833"/>
                    <a:pt x="9409" y="1833"/>
                  </a:cubicBezTo>
                  <a:cubicBezTo>
                    <a:pt x="9425" y="1794"/>
                    <a:pt x="9441" y="1782"/>
                    <a:pt x="9457" y="1782"/>
                  </a:cubicBezTo>
                  <a:cubicBezTo>
                    <a:pt x="9484" y="1782"/>
                    <a:pt x="9514" y="1813"/>
                    <a:pt x="9552" y="1813"/>
                  </a:cubicBezTo>
                  <a:cubicBezTo>
                    <a:pt x="9593" y="1752"/>
                    <a:pt x="9633" y="1711"/>
                    <a:pt x="9613" y="1629"/>
                  </a:cubicBezTo>
                  <a:cubicBezTo>
                    <a:pt x="9593" y="1619"/>
                    <a:pt x="9577" y="1619"/>
                    <a:pt x="9562" y="1619"/>
                  </a:cubicBezTo>
                  <a:cubicBezTo>
                    <a:pt x="9547" y="1619"/>
                    <a:pt x="9531" y="1619"/>
                    <a:pt x="9511" y="1609"/>
                  </a:cubicBezTo>
                  <a:cubicBezTo>
                    <a:pt x="9491" y="1548"/>
                    <a:pt x="9491" y="1487"/>
                    <a:pt x="9531" y="1405"/>
                  </a:cubicBezTo>
                  <a:cubicBezTo>
                    <a:pt x="9470" y="1344"/>
                    <a:pt x="9409" y="1283"/>
                    <a:pt x="9287" y="1283"/>
                  </a:cubicBezTo>
                  <a:cubicBezTo>
                    <a:pt x="9246" y="1283"/>
                    <a:pt x="9206" y="1242"/>
                    <a:pt x="9145" y="1242"/>
                  </a:cubicBezTo>
                  <a:cubicBezTo>
                    <a:pt x="9165" y="1202"/>
                    <a:pt x="9165" y="1161"/>
                    <a:pt x="9185" y="1120"/>
                  </a:cubicBezTo>
                  <a:cubicBezTo>
                    <a:pt x="9267" y="1120"/>
                    <a:pt x="9287" y="1059"/>
                    <a:pt x="9348" y="1018"/>
                  </a:cubicBezTo>
                  <a:close/>
                  <a:moveTo>
                    <a:pt x="10835" y="1507"/>
                  </a:moveTo>
                  <a:cubicBezTo>
                    <a:pt x="10896" y="1568"/>
                    <a:pt x="10916" y="1629"/>
                    <a:pt x="10977" y="1670"/>
                  </a:cubicBezTo>
                  <a:lnTo>
                    <a:pt x="10977" y="1752"/>
                  </a:lnTo>
                  <a:cubicBezTo>
                    <a:pt x="11018" y="1813"/>
                    <a:pt x="11079" y="1894"/>
                    <a:pt x="11161" y="1894"/>
                  </a:cubicBezTo>
                  <a:cubicBezTo>
                    <a:pt x="11161" y="1935"/>
                    <a:pt x="11161" y="1955"/>
                    <a:pt x="11140" y="1976"/>
                  </a:cubicBezTo>
                  <a:cubicBezTo>
                    <a:pt x="11079" y="2037"/>
                    <a:pt x="11039" y="2098"/>
                    <a:pt x="10957" y="2118"/>
                  </a:cubicBezTo>
                  <a:cubicBezTo>
                    <a:pt x="10937" y="2118"/>
                    <a:pt x="10916" y="2159"/>
                    <a:pt x="10896" y="2159"/>
                  </a:cubicBezTo>
                  <a:cubicBezTo>
                    <a:pt x="10896" y="2220"/>
                    <a:pt x="10876" y="2281"/>
                    <a:pt x="10916" y="2322"/>
                  </a:cubicBezTo>
                  <a:cubicBezTo>
                    <a:pt x="10855" y="2322"/>
                    <a:pt x="10835" y="2383"/>
                    <a:pt x="10814" y="2424"/>
                  </a:cubicBezTo>
                  <a:cubicBezTo>
                    <a:pt x="10753" y="2363"/>
                    <a:pt x="10794" y="2301"/>
                    <a:pt x="10774" y="2261"/>
                  </a:cubicBezTo>
                  <a:cubicBezTo>
                    <a:pt x="10760" y="2247"/>
                    <a:pt x="10744" y="2245"/>
                    <a:pt x="10728" y="2245"/>
                  </a:cubicBezTo>
                  <a:cubicBezTo>
                    <a:pt x="10721" y="2245"/>
                    <a:pt x="10713" y="2245"/>
                    <a:pt x="10705" y="2245"/>
                  </a:cubicBezTo>
                  <a:cubicBezTo>
                    <a:pt x="10682" y="2245"/>
                    <a:pt x="10662" y="2240"/>
                    <a:pt x="10652" y="2200"/>
                  </a:cubicBezTo>
                  <a:cubicBezTo>
                    <a:pt x="10733" y="2179"/>
                    <a:pt x="10794" y="2159"/>
                    <a:pt x="10896" y="2159"/>
                  </a:cubicBezTo>
                  <a:cubicBezTo>
                    <a:pt x="10876" y="2098"/>
                    <a:pt x="10957" y="2077"/>
                    <a:pt x="10977" y="2037"/>
                  </a:cubicBezTo>
                  <a:cubicBezTo>
                    <a:pt x="10977" y="1996"/>
                    <a:pt x="10937" y="1976"/>
                    <a:pt x="10916" y="1935"/>
                  </a:cubicBezTo>
                  <a:lnTo>
                    <a:pt x="10916" y="1731"/>
                  </a:lnTo>
                  <a:cubicBezTo>
                    <a:pt x="10876" y="1650"/>
                    <a:pt x="10814" y="1609"/>
                    <a:pt x="10835" y="1507"/>
                  </a:cubicBezTo>
                  <a:close/>
                  <a:moveTo>
                    <a:pt x="7984" y="2383"/>
                  </a:moveTo>
                  <a:cubicBezTo>
                    <a:pt x="7984" y="2403"/>
                    <a:pt x="7984" y="2424"/>
                    <a:pt x="7963" y="2444"/>
                  </a:cubicBezTo>
                  <a:cubicBezTo>
                    <a:pt x="7943" y="2403"/>
                    <a:pt x="7943" y="2403"/>
                    <a:pt x="7984" y="2383"/>
                  </a:cubicBezTo>
                  <a:close/>
                  <a:moveTo>
                    <a:pt x="8513" y="2200"/>
                  </a:moveTo>
                  <a:cubicBezTo>
                    <a:pt x="8534" y="2240"/>
                    <a:pt x="8554" y="2281"/>
                    <a:pt x="8574" y="2322"/>
                  </a:cubicBezTo>
                  <a:lnTo>
                    <a:pt x="8574" y="2485"/>
                  </a:lnTo>
                  <a:cubicBezTo>
                    <a:pt x="8513" y="2403"/>
                    <a:pt x="8493" y="2322"/>
                    <a:pt x="8452" y="2261"/>
                  </a:cubicBezTo>
                  <a:cubicBezTo>
                    <a:pt x="8452" y="2200"/>
                    <a:pt x="8493" y="2240"/>
                    <a:pt x="8513" y="2200"/>
                  </a:cubicBezTo>
                  <a:close/>
                  <a:moveTo>
                    <a:pt x="6273" y="2485"/>
                  </a:moveTo>
                  <a:cubicBezTo>
                    <a:pt x="6273" y="2505"/>
                    <a:pt x="6273" y="2505"/>
                    <a:pt x="6253" y="2505"/>
                  </a:cubicBezTo>
                  <a:cubicBezTo>
                    <a:pt x="6253" y="2485"/>
                    <a:pt x="6253" y="2485"/>
                    <a:pt x="6273" y="2485"/>
                  </a:cubicBezTo>
                  <a:close/>
                  <a:moveTo>
                    <a:pt x="7291" y="2383"/>
                  </a:moveTo>
                  <a:cubicBezTo>
                    <a:pt x="7312" y="2424"/>
                    <a:pt x="7312" y="2464"/>
                    <a:pt x="7291" y="2505"/>
                  </a:cubicBezTo>
                  <a:cubicBezTo>
                    <a:pt x="7251" y="2485"/>
                    <a:pt x="7230" y="2464"/>
                    <a:pt x="7230" y="2444"/>
                  </a:cubicBezTo>
                  <a:cubicBezTo>
                    <a:pt x="7230" y="2403"/>
                    <a:pt x="7251" y="2383"/>
                    <a:pt x="7291" y="2383"/>
                  </a:cubicBezTo>
                  <a:close/>
                  <a:moveTo>
                    <a:pt x="7573" y="2452"/>
                  </a:moveTo>
                  <a:cubicBezTo>
                    <a:pt x="7581" y="2452"/>
                    <a:pt x="7595" y="2457"/>
                    <a:pt x="7617" y="2464"/>
                  </a:cubicBezTo>
                  <a:cubicBezTo>
                    <a:pt x="7597" y="2464"/>
                    <a:pt x="7597" y="2485"/>
                    <a:pt x="7576" y="2505"/>
                  </a:cubicBezTo>
                  <a:cubicBezTo>
                    <a:pt x="7563" y="2466"/>
                    <a:pt x="7559" y="2452"/>
                    <a:pt x="7573" y="2452"/>
                  </a:cubicBezTo>
                  <a:close/>
                  <a:moveTo>
                    <a:pt x="6253" y="2505"/>
                  </a:moveTo>
                  <a:cubicBezTo>
                    <a:pt x="6253" y="2505"/>
                    <a:pt x="6253" y="2525"/>
                    <a:pt x="6232" y="2525"/>
                  </a:cubicBezTo>
                  <a:cubicBezTo>
                    <a:pt x="6232" y="2505"/>
                    <a:pt x="6253" y="2505"/>
                    <a:pt x="6253" y="2505"/>
                  </a:cubicBezTo>
                  <a:close/>
                  <a:moveTo>
                    <a:pt x="9165" y="2444"/>
                  </a:moveTo>
                  <a:cubicBezTo>
                    <a:pt x="9165" y="2485"/>
                    <a:pt x="9185" y="2505"/>
                    <a:pt x="9145" y="2525"/>
                  </a:cubicBezTo>
                  <a:lnTo>
                    <a:pt x="9124" y="2525"/>
                  </a:lnTo>
                  <a:cubicBezTo>
                    <a:pt x="9104" y="2485"/>
                    <a:pt x="9124" y="2464"/>
                    <a:pt x="9165" y="2444"/>
                  </a:cubicBezTo>
                  <a:close/>
                  <a:moveTo>
                    <a:pt x="11212" y="2357"/>
                  </a:moveTo>
                  <a:cubicBezTo>
                    <a:pt x="11227" y="2357"/>
                    <a:pt x="11242" y="2363"/>
                    <a:pt x="11263" y="2363"/>
                  </a:cubicBezTo>
                  <a:cubicBezTo>
                    <a:pt x="11283" y="2383"/>
                    <a:pt x="11303" y="2403"/>
                    <a:pt x="11303" y="2464"/>
                  </a:cubicBezTo>
                  <a:cubicBezTo>
                    <a:pt x="11263" y="2485"/>
                    <a:pt x="11222" y="2505"/>
                    <a:pt x="11201" y="2546"/>
                  </a:cubicBezTo>
                  <a:cubicBezTo>
                    <a:pt x="11201" y="2546"/>
                    <a:pt x="11181" y="2525"/>
                    <a:pt x="11161" y="2525"/>
                  </a:cubicBezTo>
                  <a:lnTo>
                    <a:pt x="11161" y="2383"/>
                  </a:lnTo>
                  <a:cubicBezTo>
                    <a:pt x="11181" y="2363"/>
                    <a:pt x="11196" y="2357"/>
                    <a:pt x="11212" y="2357"/>
                  </a:cubicBezTo>
                  <a:close/>
                  <a:moveTo>
                    <a:pt x="7310" y="1889"/>
                  </a:moveTo>
                  <a:cubicBezTo>
                    <a:pt x="7332" y="1889"/>
                    <a:pt x="7332" y="1918"/>
                    <a:pt x="7332" y="1935"/>
                  </a:cubicBezTo>
                  <a:cubicBezTo>
                    <a:pt x="7346" y="1942"/>
                    <a:pt x="7360" y="1945"/>
                    <a:pt x="7373" y="1945"/>
                  </a:cubicBezTo>
                  <a:cubicBezTo>
                    <a:pt x="7417" y="1945"/>
                    <a:pt x="7457" y="1915"/>
                    <a:pt x="7500" y="1915"/>
                  </a:cubicBezTo>
                  <a:cubicBezTo>
                    <a:pt x="7518" y="1915"/>
                    <a:pt x="7536" y="1920"/>
                    <a:pt x="7556" y="1935"/>
                  </a:cubicBezTo>
                  <a:cubicBezTo>
                    <a:pt x="7536" y="1955"/>
                    <a:pt x="7515" y="1976"/>
                    <a:pt x="7475" y="1976"/>
                  </a:cubicBezTo>
                  <a:cubicBezTo>
                    <a:pt x="7466" y="1971"/>
                    <a:pt x="7459" y="1970"/>
                    <a:pt x="7452" y="1970"/>
                  </a:cubicBezTo>
                  <a:cubicBezTo>
                    <a:pt x="7426" y="1970"/>
                    <a:pt x="7409" y="1996"/>
                    <a:pt x="7393" y="1996"/>
                  </a:cubicBezTo>
                  <a:cubicBezTo>
                    <a:pt x="7387" y="1999"/>
                    <a:pt x="7382" y="2000"/>
                    <a:pt x="7376" y="2000"/>
                  </a:cubicBezTo>
                  <a:cubicBezTo>
                    <a:pt x="7351" y="2000"/>
                    <a:pt x="7333" y="1971"/>
                    <a:pt x="7308" y="1971"/>
                  </a:cubicBezTo>
                  <a:cubicBezTo>
                    <a:pt x="7303" y="1971"/>
                    <a:pt x="7297" y="1973"/>
                    <a:pt x="7291" y="1976"/>
                  </a:cubicBezTo>
                  <a:cubicBezTo>
                    <a:pt x="7291" y="1976"/>
                    <a:pt x="7291" y="1996"/>
                    <a:pt x="7291" y="1996"/>
                  </a:cubicBezTo>
                  <a:cubicBezTo>
                    <a:pt x="7271" y="2016"/>
                    <a:pt x="7271" y="2037"/>
                    <a:pt x="7271" y="2057"/>
                  </a:cubicBezTo>
                  <a:cubicBezTo>
                    <a:pt x="7291" y="2138"/>
                    <a:pt x="7271" y="2240"/>
                    <a:pt x="7251" y="2342"/>
                  </a:cubicBezTo>
                  <a:cubicBezTo>
                    <a:pt x="7271" y="2342"/>
                    <a:pt x="7271" y="2342"/>
                    <a:pt x="7271" y="2363"/>
                  </a:cubicBezTo>
                  <a:cubicBezTo>
                    <a:pt x="7251" y="2363"/>
                    <a:pt x="7251" y="2342"/>
                    <a:pt x="7251" y="2342"/>
                  </a:cubicBezTo>
                  <a:lnTo>
                    <a:pt x="7210" y="2342"/>
                  </a:lnTo>
                  <a:cubicBezTo>
                    <a:pt x="7128" y="2363"/>
                    <a:pt x="7128" y="2424"/>
                    <a:pt x="7108" y="2464"/>
                  </a:cubicBezTo>
                  <a:cubicBezTo>
                    <a:pt x="7047" y="2505"/>
                    <a:pt x="7067" y="2587"/>
                    <a:pt x="7006" y="2587"/>
                  </a:cubicBezTo>
                  <a:cubicBezTo>
                    <a:pt x="7006" y="2627"/>
                    <a:pt x="7006" y="2627"/>
                    <a:pt x="7026" y="2648"/>
                  </a:cubicBezTo>
                  <a:cubicBezTo>
                    <a:pt x="7026" y="2668"/>
                    <a:pt x="7006" y="2688"/>
                    <a:pt x="6986" y="2729"/>
                  </a:cubicBezTo>
                  <a:cubicBezTo>
                    <a:pt x="6986" y="2648"/>
                    <a:pt x="6986" y="2607"/>
                    <a:pt x="6965" y="2525"/>
                  </a:cubicBezTo>
                  <a:cubicBezTo>
                    <a:pt x="6904" y="2525"/>
                    <a:pt x="6884" y="2607"/>
                    <a:pt x="6843" y="2607"/>
                  </a:cubicBezTo>
                  <a:cubicBezTo>
                    <a:pt x="6843" y="2627"/>
                    <a:pt x="6843" y="2627"/>
                    <a:pt x="6823" y="2627"/>
                  </a:cubicBezTo>
                  <a:cubicBezTo>
                    <a:pt x="6823" y="2607"/>
                    <a:pt x="6823" y="2607"/>
                    <a:pt x="6843" y="2607"/>
                  </a:cubicBezTo>
                  <a:cubicBezTo>
                    <a:pt x="6843" y="2546"/>
                    <a:pt x="6802" y="2505"/>
                    <a:pt x="6802" y="2444"/>
                  </a:cubicBezTo>
                  <a:cubicBezTo>
                    <a:pt x="6789" y="2430"/>
                    <a:pt x="6775" y="2426"/>
                    <a:pt x="6761" y="2426"/>
                  </a:cubicBezTo>
                  <a:cubicBezTo>
                    <a:pt x="6732" y="2426"/>
                    <a:pt x="6701" y="2444"/>
                    <a:pt x="6660" y="2444"/>
                  </a:cubicBezTo>
                  <a:cubicBezTo>
                    <a:pt x="6721" y="2363"/>
                    <a:pt x="6741" y="2301"/>
                    <a:pt x="6782" y="2220"/>
                  </a:cubicBezTo>
                  <a:cubicBezTo>
                    <a:pt x="6823" y="2220"/>
                    <a:pt x="6843" y="2281"/>
                    <a:pt x="6904" y="2281"/>
                  </a:cubicBezTo>
                  <a:cubicBezTo>
                    <a:pt x="6884" y="2301"/>
                    <a:pt x="6884" y="2301"/>
                    <a:pt x="6864" y="2322"/>
                  </a:cubicBezTo>
                  <a:cubicBezTo>
                    <a:pt x="6925" y="2363"/>
                    <a:pt x="6925" y="2424"/>
                    <a:pt x="6925" y="2485"/>
                  </a:cubicBezTo>
                  <a:cubicBezTo>
                    <a:pt x="7006" y="2485"/>
                    <a:pt x="6986" y="2424"/>
                    <a:pt x="7006" y="2403"/>
                  </a:cubicBezTo>
                  <a:cubicBezTo>
                    <a:pt x="6986" y="2383"/>
                    <a:pt x="6986" y="2383"/>
                    <a:pt x="6986" y="2363"/>
                  </a:cubicBezTo>
                  <a:cubicBezTo>
                    <a:pt x="6986" y="2322"/>
                    <a:pt x="7026" y="2301"/>
                    <a:pt x="7026" y="2281"/>
                  </a:cubicBezTo>
                  <a:lnTo>
                    <a:pt x="7026" y="2138"/>
                  </a:lnTo>
                  <a:cubicBezTo>
                    <a:pt x="7047" y="2098"/>
                    <a:pt x="7088" y="2057"/>
                    <a:pt x="7108" y="2057"/>
                  </a:cubicBezTo>
                  <a:cubicBezTo>
                    <a:pt x="7149" y="2057"/>
                    <a:pt x="7149" y="2057"/>
                    <a:pt x="7149" y="2159"/>
                  </a:cubicBezTo>
                  <a:lnTo>
                    <a:pt x="7210" y="2159"/>
                  </a:lnTo>
                  <a:lnTo>
                    <a:pt x="7210" y="2037"/>
                  </a:lnTo>
                  <a:cubicBezTo>
                    <a:pt x="7251" y="1976"/>
                    <a:pt x="7271" y="1935"/>
                    <a:pt x="7291" y="1894"/>
                  </a:cubicBezTo>
                  <a:cubicBezTo>
                    <a:pt x="7299" y="1890"/>
                    <a:pt x="7305" y="1889"/>
                    <a:pt x="7310" y="1889"/>
                  </a:cubicBezTo>
                  <a:close/>
                  <a:moveTo>
                    <a:pt x="10977" y="2587"/>
                  </a:moveTo>
                  <a:cubicBezTo>
                    <a:pt x="10998" y="2587"/>
                    <a:pt x="10998" y="2607"/>
                    <a:pt x="10998" y="2607"/>
                  </a:cubicBezTo>
                  <a:cubicBezTo>
                    <a:pt x="11039" y="2607"/>
                    <a:pt x="11039" y="2648"/>
                    <a:pt x="11059" y="2668"/>
                  </a:cubicBezTo>
                  <a:cubicBezTo>
                    <a:pt x="11079" y="2688"/>
                    <a:pt x="11079" y="2729"/>
                    <a:pt x="11079" y="2749"/>
                  </a:cubicBezTo>
                  <a:cubicBezTo>
                    <a:pt x="11018" y="2749"/>
                    <a:pt x="10998" y="2729"/>
                    <a:pt x="10998" y="2668"/>
                  </a:cubicBezTo>
                  <a:cubicBezTo>
                    <a:pt x="10998" y="2648"/>
                    <a:pt x="10998" y="2627"/>
                    <a:pt x="10998" y="2607"/>
                  </a:cubicBezTo>
                  <a:cubicBezTo>
                    <a:pt x="10977" y="2607"/>
                    <a:pt x="10977" y="2607"/>
                    <a:pt x="10977" y="2587"/>
                  </a:cubicBezTo>
                  <a:close/>
                  <a:moveTo>
                    <a:pt x="6904" y="2749"/>
                  </a:moveTo>
                  <a:lnTo>
                    <a:pt x="6904" y="2749"/>
                  </a:lnTo>
                  <a:cubicBezTo>
                    <a:pt x="6904" y="2749"/>
                    <a:pt x="6925" y="2749"/>
                    <a:pt x="6925" y="2770"/>
                  </a:cubicBezTo>
                  <a:cubicBezTo>
                    <a:pt x="6904" y="2770"/>
                    <a:pt x="6904" y="2770"/>
                    <a:pt x="6904" y="2749"/>
                  </a:cubicBezTo>
                  <a:close/>
                  <a:moveTo>
                    <a:pt x="7495" y="2729"/>
                  </a:moveTo>
                  <a:cubicBezTo>
                    <a:pt x="7515" y="2749"/>
                    <a:pt x="7515" y="2749"/>
                    <a:pt x="7495" y="2770"/>
                  </a:cubicBezTo>
                  <a:cubicBezTo>
                    <a:pt x="7475" y="2749"/>
                    <a:pt x="7475" y="2749"/>
                    <a:pt x="7495" y="2729"/>
                  </a:cubicBezTo>
                  <a:close/>
                  <a:moveTo>
                    <a:pt x="11079" y="2749"/>
                  </a:moveTo>
                  <a:cubicBezTo>
                    <a:pt x="11079" y="2749"/>
                    <a:pt x="11100" y="2749"/>
                    <a:pt x="11100" y="2770"/>
                  </a:cubicBezTo>
                  <a:cubicBezTo>
                    <a:pt x="11079" y="2770"/>
                    <a:pt x="11079" y="2749"/>
                    <a:pt x="11079" y="2749"/>
                  </a:cubicBezTo>
                  <a:close/>
                  <a:moveTo>
                    <a:pt x="6986" y="2749"/>
                  </a:moveTo>
                  <a:cubicBezTo>
                    <a:pt x="7006" y="2770"/>
                    <a:pt x="7006" y="2770"/>
                    <a:pt x="6986" y="2790"/>
                  </a:cubicBezTo>
                  <a:cubicBezTo>
                    <a:pt x="6965" y="2790"/>
                    <a:pt x="6986" y="2770"/>
                    <a:pt x="6986" y="2749"/>
                  </a:cubicBezTo>
                  <a:close/>
                  <a:moveTo>
                    <a:pt x="7067" y="2770"/>
                  </a:moveTo>
                  <a:cubicBezTo>
                    <a:pt x="7088" y="2790"/>
                    <a:pt x="7088" y="2790"/>
                    <a:pt x="7088" y="2790"/>
                  </a:cubicBezTo>
                  <a:lnTo>
                    <a:pt x="7067" y="2790"/>
                  </a:lnTo>
                  <a:lnTo>
                    <a:pt x="7067" y="2770"/>
                  </a:lnTo>
                  <a:close/>
                  <a:moveTo>
                    <a:pt x="6171" y="2770"/>
                  </a:moveTo>
                  <a:cubicBezTo>
                    <a:pt x="6171" y="2811"/>
                    <a:pt x="6130" y="2811"/>
                    <a:pt x="6130" y="2831"/>
                  </a:cubicBezTo>
                  <a:cubicBezTo>
                    <a:pt x="6110" y="2790"/>
                    <a:pt x="6130" y="2770"/>
                    <a:pt x="6171" y="2770"/>
                  </a:cubicBezTo>
                  <a:close/>
                  <a:moveTo>
                    <a:pt x="11385" y="2648"/>
                  </a:moveTo>
                  <a:cubicBezTo>
                    <a:pt x="11425" y="2648"/>
                    <a:pt x="11425" y="2668"/>
                    <a:pt x="11466" y="2668"/>
                  </a:cubicBezTo>
                  <a:cubicBezTo>
                    <a:pt x="11487" y="2709"/>
                    <a:pt x="11507" y="2749"/>
                    <a:pt x="11527" y="2790"/>
                  </a:cubicBezTo>
                  <a:cubicBezTo>
                    <a:pt x="11507" y="2811"/>
                    <a:pt x="11487" y="2811"/>
                    <a:pt x="11487" y="2831"/>
                  </a:cubicBezTo>
                  <a:cubicBezTo>
                    <a:pt x="11446" y="2790"/>
                    <a:pt x="11425" y="2770"/>
                    <a:pt x="11385" y="2749"/>
                  </a:cubicBezTo>
                  <a:lnTo>
                    <a:pt x="11385" y="2648"/>
                  </a:lnTo>
                  <a:close/>
                  <a:moveTo>
                    <a:pt x="7756" y="2725"/>
                  </a:moveTo>
                  <a:cubicBezTo>
                    <a:pt x="7781" y="2725"/>
                    <a:pt x="7799" y="2754"/>
                    <a:pt x="7824" y="2754"/>
                  </a:cubicBezTo>
                  <a:cubicBezTo>
                    <a:pt x="7830" y="2754"/>
                    <a:pt x="7835" y="2752"/>
                    <a:pt x="7841" y="2749"/>
                  </a:cubicBezTo>
                  <a:lnTo>
                    <a:pt x="7841" y="2749"/>
                  </a:lnTo>
                  <a:cubicBezTo>
                    <a:pt x="7841" y="2811"/>
                    <a:pt x="7821" y="2831"/>
                    <a:pt x="7780" y="2851"/>
                  </a:cubicBezTo>
                  <a:lnTo>
                    <a:pt x="7760" y="2851"/>
                  </a:lnTo>
                  <a:cubicBezTo>
                    <a:pt x="7719" y="2811"/>
                    <a:pt x="7719" y="2770"/>
                    <a:pt x="7739" y="2729"/>
                  </a:cubicBezTo>
                  <a:cubicBezTo>
                    <a:pt x="7745" y="2726"/>
                    <a:pt x="7751" y="2725"/>
                    <a:pt x="7756" y="2725"/>
                  </a:cubicBezTo>
                  <a:close/>
                  <a:moveTo>
                    <a:pt x="7312" y="2749"/>
                  </a:moveTo>
                  <a:cubicBezTo>
                    <a:pt x="7352" y="2790"/>
                    <a:pt x="7393" y="2811"/>
                    <a:pt x="7413" y="2831"/>
                  </a:cubicBezTo>
                  <a:cubicBezTo>
                    <a:pt x="7413" y="2872"/>
                    <a:pt x="7393" y="2892"/>
                    <a:pt x="7373" y="2912"/>
                  </a:cubicBezTo>
                  <a:cubicBezTo>
                    <a:pt x="7373" y="2851"/>
                    <a:pt x="7312" y="2851"/>
                    <a:pt x="7291" y="2811"/>
                  </a:cubicBezTo>
                  <a:cubicBezTo>
                    <a:pt x="7271" y="2790"/>
                    <a:pt x="7291" y="2770"/>
                    <a:pt x="7312" y="2749"/>
                  </a:cubicBezTo>
                  <a:close/>
                  <a:moveTo>
                    <a:pt x="9837" y="2505"/>
                  </a:moveTo>
                  <a:cubicBezTo>
                    <a:pt x="9857" y="2505"/>
                    <a:pt x="9857" y="2525"/>
                    <a:pt x="9898" y="2546"/>
                  </a:cubicBezTo>
                  <a:cubicBezTo>
                    <a:pt x="9857" y="2607"/>
                    <a:pt x="9857" y="2668"/>
                    <a:pt x="9857" y="2749"/>
                  </a:cubicBezTo>
                  <a:cubicBezTo>
                    <a:pt x="9878" y="2770"/>
                    <a:pt x="9918" y="2770"/>
                    <a:pt x="9918" y="2811"/>
                  </a:cubicBezTo>
                  <a:cubicBezTo>
                    <a:pt x="9898" y="2851"/>
                    <a:pt x="9857" y="2872"/>
                    <a:pt x="9817" y="2912"/>
                  </a:cubicBezTo>
                  <a:cubicBezTo>
                    <a:pt x="9796" y="2770"/>
                    <a:pt x="9817" y="2648"/>
                    <a:pt x="9837" y="2505"/>
                  </a:cubicBezTo>
                  <a:close/>
                  <a:moveTo>
                    <a:pt x="6069" y="2912"/>
                  </a:moveTo>
                  <a:cubicBezTo>
                    <a:pt x="6090" y="2933"/>
                    <a:pt x="6090" y="2953"/>
                    <a:pt x="6069" y="2973"/>
                  </a:cubicBezTo>
                  <a:cubicBezTo>
                    <a:pt x="6069" y="2953"/>
                    <a:pt x="6049" y="2933"/>
                    <a:pt x="6069" y="2912"/>
                  </a:cubicBezTo>
                  <a:close/>
                  <a:moveTo>
                    <a:pt x="8798" y="2912"/>
                  </a:moveTo>
                  <a:cubicBezTo>
                    <a:pt x="8798" y="2912"/>
                    <a:pt x="8798" y="2933"/>
                    <a:pt x="8798" y="2953"/>
                  </a:cubicBezTo>
                  <a:cubicBezTo>
                    <a:pt x="8798" y="2953"/>
                    <a:pt x="8798" y="2973"/>
                    <a:pt x="8778" y="2973"/>
                  </a:cubicBezTo>
                  <a:cubicBezTo>
                    <a:pt x="8758" y="2973"/>
                    <a:pt x="8758" y="2953"/>
                    <a:pt x="8758" y="2953"/>
                  </a:cubicBezTo>
                  <a:cubicBezTo>
                    <a:pt x="8758" y="2912"/>
                    <a:pt x="8778" y="2912"/>
                    <a:pt x="8798" y="2912"/>
                  </a:cubicBezTo>
                  <a:close/>
                  <a:moveTo>
                    <a:pt x="11751" y="2953"/>
                  </a:moveTo>
                  <a:cubicBezTo>
                    <a:pt x="11772" y="2953"/>
                    <a:pt x="11772" y="2973"/>
                    <a:pt x="11772" y="2973"/>
                  </a:cubicBezTo>
                  <a:cubicBezTo>
                    <a:pt x="11772" y="2973"/>
                    <a:pt x="11751" y="2973"/>
                    <a:pt x="11751" y="2953"/>
                  </a:cubicBezTo>
                  <a:close/>
                  <a:moveTo>
                    <a:pt x="8147" y="2892"/>
                  </a:moveTo>
                  <a:cubicBezTo>
                    <a:pt x="8208" y="2892"/>
                    <a:pt x="8187" y="2933"/>
                    <a:pt x="8228" y="2953"/>
                  </a:cubicBezTo>
                  <a:cubicBezTo>
                    <a:pt x="8208" y="2973"/>
                    <a:pt x="8187" y="2994"/>
                    <a:pt x="8167" y="2994"/>
                  </a:cubicBezTo>
                  <a:cubicBezTo>
                    <a:pt x="8126" y="2953"/>
                    <a:pt x="8147" y="2912"/>
                    <a:pt x="8147" y="2892"/>
                  </a:cubicBezTo>
                  <a:close/>
                  <a:moveTo>
                    <a:pt x="7915" y="2999"/>
                  </a:moveTo>
                  <a:cubicBezTo>
                    <a:pt x="7923" y="2999"/>
                    <a:pt x="7933" y="3004"/>
                    <a:pt x="7943" y="3014"/>
                  </a:cubicBezTo>
                  <a:cubicBezTo>
                    <a:pt x="7933" y="3024"/>
                    <a:pt x="7923" y="3029"/>
                    <a:pt x="7915" y="3029"/>
                  </a:cubicBezTo>
                  <a:cubicBezTo>
                    <a:pt x="7907" y="3029"/>
                    <a:pt x="7902" y="3024"/>
                    <a:pt x="7902" y="3014"/>
                  </a:cubicBezTo>
                  <a:cubicBezTo>
                    <a:pt x="7902" y="3004"/>
                    <a:pt x="7907" y="2999"/>
                    <a:pt x="7915" y="2999"/>
                  </a:cubicBezTo>
                  <a:close/>
                  <a:moveTo>
                    <a:pt x="7312" y="2973"/>
                  </a:moveTo>
                  <a:cubicBezTo>
                    <a:pt x="7352" y="2994"/>
                    <a:pt x="7332" y="3035"/>
                    <a:pt x="7332" y="3055"/>
                  </a:cubicBezTo>
                  <a:cubicBezTo>
                    <a:pt x="7322" y="3075"/>
                    <a:pt x="7312" y="3080"/>
                    <a:pt x="7301" y="3080"/>
                  </a:cubicBezTo>
                  <a:cubicBezTo>
                    <a:pt x="7291" y="3080"/>
                    <a:pt x="7281" y="3075"/>
                    <a:pt x="7271" y="3075"/>
                  </a:cubicBezTo>
                  <a:cubicBezTo>
                    <a:pt x="7251" y="3014"/>
                    <a:pt x="7271" y="2994"/>
                    <a:pt x="7312" y="2973"/>
                  </a:cubicBezTo>
                  <a:close/>
                  <a:moveTo>
                    <a:pt x="10774" y="3014"/>
                  </a:moveTo>
                  <a:cubicBezTo>
                    <a:pt x="10794" y="3055"/>
                    <a:pt x="10855" y="3035"/>
                    <a:pt x="10855" y="3096"/>
                  </a:cubicBezTo>
                  <a:cubicBezTo>
                    <a:pt x="10835" y="3106"/>
                    <a:pt x="10814" y="3111"/>
                    <a:pt x="10794" y="3111"/>
                  </a:cubicBezTo>
                  <a:cubicBezTo>
                    <a:pt x="10774" y="3111"/>
                    <a:pt x="10753" y="3106"/>
                    <a:pt x="10733" y="3096"/>
                  </a:cubicBezTo>
                  <a:cubicBezTo>
                    <a:pt x="10713" y="3055"/>
                    <a:pt x="10753" y="3055"/>
                    <a:pt x="10774" y="3014"/>
                  </a:cubicBezTo>
                  <a:close/>
                  <a:moveTo>
                    <a:pt x="7800" y="2892"/>
                  </a:moveTo>
                  <a:cubicBezTo>
                    <a:pt x="7821" y="2912"/>
                    <a:pt x="7841" y="2912"/>
                    <a:pt x="7841" y="2933"/>
                  </a:cubicBezTo>
                  <a:cubicBezTo>
                    <a:pt x="7821" y="2973"/>
                    <a:pt x="7780" y="2973"/>
                    <a:pt x="7760" y="3035"/>
                  </a:cubicBezTo>
                  <a:cubicBezTo>
                    <a:pt x="7760" y="3035"/>
                    <a:pt x="7760" y="3075"/>
                    <a:pt x="7760" y="3096"/>
                  </a:cubicBezTo>
                  <a:cubicBezTo>
                    <a:pt x="7744" y="3111"/>
                    <a:pt x="7729" y="3118"/>
                    <a:pt x="7714" y="3118"/>
                  </a:cubicBezTo>
                  <a:cubicBezTo>
                    <a:pt x="7691" y="3118"/>
                    <a:pt x="7670" y="3100"/>
                    <a:pt x="7658" y="3075"/>
                  </a:cubicBezTo>
                  <a:cubicBezTo>
                    <a:pt x="7678" y="2994"/>
                    <a:pt x="7739" y="2953"/>
                    <a:pt x="7800" y="2892"/>
                  </a:cubicBezTo>
                  <a:close/>
                  <a:moveTo>
                    <a:pt x="8737" y="1976"/>
                  </a:moveTo>
                  <a:cubicBezTo>
                    <a:pt x="8778" y="1996"/>
                    <a:pt x="8778" y="1996"/>
                    <a:pt x="8798" y="2016"/>
                  </a:cubicBezTo>
                  <a:lnTo>
                    <a:pt x="8798" y="2159"/>
                  </a:lnTo>
                  <a:cubicBezTo>
                    <a:pt x="8819" y="2179"/>
                    <a:pt x="8839" y="2200"/>
                    <a:pt x="8839" y="2220"/>
                  </a:cubicBezTo>
                  <a:cubicBezTo>
                    <a:pt x="8839" y="2220"/>
                    <a:pt x="8819" y="2240"/>
                    <a:pt x="8798" y="2281"/>
                  </a:cubicBezTo>
                  <a:lnTo>
                    <a:pt x="8798" y="2342"/>
                  </a:lnTo>
                  <a:cubicBezTo>
                    <a:pt x="8819" y="2383"/>
                    <a:pt x="8839" y="2403"/>
                    <a:pt x="8880" y="2424"/>
                  </a:cubicBezTo>
                  <a:cubicBezTo>
                    <a:pt x="8896" y="2424"/>
                    <a:pt x="8912" y="2398"/>
                    <a:pt x="8929" y="2398"/>
                  </a:cubicBezTo>
                  <a:cubicBezTo>
                    <a:pt x="8933" y="2398"/>
                    <a:pt x="8937" y="2399"/>
                    <a:pt x="8941" y="2403"/>
                  </a:cubicBezTo>
                  <a:cubicBezTo>
                    <a:pt x="8953" y="2409"/>
                    <a:pt x="8963" y="2412"/>
                    <a:pt x="8972" y="2412"/>
                  </a:cubicBezTo>
                  <a:cubicBezTo>
                    <a:pt x="8994" y="2412"/>
                    <a:pt x="9008" y="2397"/>
                    <a:pt x="9022" y="2383"/>
                  </a:cubicBezTo>
                  <a:cubicBezTo>
                    <a:pt x="9022" y="2363"/>
                    <a:pt x="9002" y="2363"/>
                    <a:pt x="8982" y="2342"/>
                  </a:cubicBezTo>
                  <a:cubicBezTo>
                    <a:pt x="8961" y="2342"/>
                    <a:pt x="8941" y="2363"/>
                    <a:pt x="8920" y="2363"/>
                  </a:cubicBezTo>
                  <a:cubicBezTo>
                    <a:pt x="8900" y="2342"/>
                    <a:pt x="8961" y="2301"/>
                    <a:pt x="9043" y="2261"/>
                  </a:cubicBezTo>
                  <a:cubicBezTo>
                    <a:pt x="9063" y="2220"/>
                    <a:pt x="9022" y="2159"/>
                    <a:pt x="9083" y="2118"/>
                  </a:cubicBezTo>
                  <a:cubicBezTo>
                    <a:pt x="9145" y="2159"/>
                    <a:pt x="9185" y="2240"/>
                    <a:pt x="9267" y="2261"/>
                  </a:cubicBezTo>
                  <a:cubicBezTo>
                    <a:pt x="9267" y="2301"/>
                    <a:pt x="9287" y="2342"/>
                    <a:pt x="9226" y="2383"/>
                  </a:cubicBezTo>
                  <a:cubicBezTo>
                    <a:pt x="9206" y="2383"/>
                    <a:pt x="9206" y="2342"/>
                    <a:pt x="9165" y="2342"/>
                  </a:cubicBezTo>
                  <a:cubicBezTo>
                    <a:pt x="9145" y="2342"/>
                    <a:pt x="9104" y="2363"/>
                    <a:pt x="9043" y="2363"/>
                  </a:cubicBezTo>
                  <a:cubicBezTo>
                    <a:pt x="9063" y="2424"/>
                    <a:pt x="9043" y="2485"/>
                    <a:pt x="9002" y="2525"/>
                  </a:cubicBezTo>
                  <a:lnTo>
                    <a:pt x="8941" y="2525"/>
                  </a:lnTo>
                  <a:cubicBezTo>
                    <a:pt x="8941" y="2566"/>
                    <a:pt x="8941" y="2607"/>
                    <a:pt x="8961" y="2627"/>
                  </a:cubicBezTo>
                  <a:lnTo>
                    <a:pt x="9104" y="2587"/>
                  </a:lnTo>
                  <a:cubicBezTo>
                    <a:pt x="9145" y="2607"/>
                    <a:pt x="9124" y="2668"/>
                    <a:pt x="9165" y="2709"/>
                  </a:cubicBezTo>
                  <a:cubicBezTo>
                    <a:pt x="9124" y="2749"/>
                    <a:pt x="9063" y="2790"/>
                    <a:pt x="9043" y="2831"/>
                  </a:cubicBezTo>
                  <a:cubicBezTo>
                    <a:pt x="9053" y="2846"/>
                    <a:pt x="9063" y="2851"/>
                    <a:pt x="9073" y="2851"/>
                  </a:cubicBezTo>
                  <a:cubicBezTo>
                    <a:pt x="9094" y="2851"/>
                    <a:pt x="9114" y="2831"/>
                    <a:pt x="9134" y="2831"/>
                  </a:cubicBezTo>
                  <a:cubicBezTo>
                    <a:pt x="9145" y="2831"/>
                    <a:pt x="9155" y="2836"/>
                    <a:pt x="9165" y="2851"/>
                  </a:cubicBezTo>
                  <a:cubicBezTo>
                    <a:pt x="9165" y="2872"/>
                    <a:pt x="9165" y="2892"/>
                    <a:pt x="9145" y="2892"/>
                  </a:cubicBezTo>
                  <a:cubicBezTo>
                    <a:pt x="9124" y="2892"/>
                    <a:pt x="9104" y="2912"/>
                    <a:pt x="9083" y="2912"/>
                  </a:cubicBezTo>
                  <a:cubicBezTo>
                    <a:pt x="9145" y="2973"/>
                    <a:pt x="9083" y="3055"/>
                    <a:pt x="9124" y="3096"/>
                  </a:cubicBezTo>
                  <a:cubicBezTo>
                    <a:pt x="9124" y="3116"/>
                    <a:pt x="9124" y="3116"/>
                    <a:pt x="9104" y="3136"/>
                  </a:cubicBezTo>
                  <a:cubicBezTo>
                    <a:pt x="9083" y="3096"/>
                    <a:pt x="9043" y="3075"/>
                    <a:pt x="9002" y="3014"/>
                  </a:cubicBezTo>
                  <a:cubicBezTo>
                    <a:pt x="9022" y="2994"/>
                    <a:pt x="9002" y="2933"/>
                    <a:pt x="9002" y="2872"/>
                  </a:cubicBezTo>
                  <a:cubicBezTo>
                    <a:pt x="8941" y="2811"/>
                    <a:pt x="8839" y="2851"/>
                    <a:pt x="8778" y="2749"/>
                  </a:cubicBezTo>
                  <a:cubicBezTo>
                    <a:pt x="8798" y="2709"/>
                    <a:pt x="8819" y="2668"/>
                    <a:pt x="8839" y="2607"/>
                  </a:cubicBezTo>
                  <a:cubicBezTo>
                    <a:pt x="8880" y="2607"/>
                    <a:pt x="8900" y="2587"/>
                    <a:pt x="8900" y="2546"/>
                  </a:cubicBezTo>
                  <a:cubicBezTo>
                    <a:pt x="8877" y="2530"/>
                    <a:pt x="8853" y="2524"/>
                    <a:pt x="8831" y="2524"/>
                  </a:cubicBezTo>
                  <a:cubicBezTo>
                    <a:pt x="8795" y="2524"/>
                    <a:pt x="8762" y="2541"/>
                    <a:pt x="8737" y="2566"/>
                  </a:cubicBezTo>
                  <a:cubicBezTo>
                    <a:pt x="8696" y="2505"/>
                    <a:pt x="8737" y="2464"/>
                    <a:pt x="8737" y="2444"/>
                  </a:cubicBezTo>
                  <a:cubicBezTo>
                    <a:pt x="8717" y="2403"/>
                    <a:pt x="8696" y="2383"/>
                    <a:pt x="8696" y="2363"/>
                  </a:cubicBezTo>
                  <a:lnTo>
                    <a:pt x="8696" y="2240"/>
                  </a:lnTo>
                  <a:cubicBezTo>
                    <a:pt x="8696" y="2220"/>
                    <a:pt x="8717" y="2200"/>
                    <a:pt x="8737" y="2179"/>
                  </a:cubicBezTo>
                  <a:lnTo>
                    <a:pt x="8737" y="1976"/>
                  </a:lnTo>
                  <a:close/>
                  <a:moveTo>
                    <a:pt x="11201" y="3055"/>
                  </a:moveTo>
                  <a:cubicBezTo>
                    <a:pt x="11263" y="3055"/>
                    <a:pt x="11242" y="3096"/>
                    <a:pt x="11242" y="3116"/>
                  </a:cubicBezTo>
                  <a:cubicBezTo>
                    <a:pt x="11242" y="3136"/>
                    <a:pt x="11222" y="3136"/>
                    <a:pt x="11201" y="3136"/>
                  </a:cubicBezTo>
                  <a:cubicBezTo>
                    <a:pt x="11181" y="3096"/>
                    <a:pt x="11181" y="3075"/>
                    <a:pt x="11201" y="3055"/>
                  </a:cubicBezTo>
                  <a:close/>
                  <a:moveTo>
                    <a:pt x="9450" y="3136"/>
                  </a:moveTo>
                  <a:cubicBezTo>
                    <a:pt x="9470" y="3136"/>
                    <a:pt x="9470" y="3157"/>
                    <a:pt x="9470" y="3157"/>
                  </a:cubicBezTo>
                  <a:cubicBezTo>
                    <a:pt x="9491" y="3157"/>
                    <a:pt x="9491" y="3177"/>
                    <a:pt x="9491" y="3177"/>
                  </a:cubicBezTo>
                  <a:cubicBezTo>
                    <a:pt x="9470" y="3177"/>
                    <a:pt x="9470" y="3177"/>
                    <a:pt x="9470" y="3157"/>
                  </a:cubicBezTo>
                  <a:cubicBezTo>
                    <a:pt x="9470" y="3157"/>
                    <a:pt x="9450" y="3157"/>
                    <a:pt x="9450" y="3136"/>
                  </a:cubicBezTo>
                  <a:close/>
                  <a:moveTo>
                    <a:pt x="9633" y="2424"/>
                  </a:moveTo>
                  <a:cubicBezTo>
                    <a:pt x="9633" y="2485"/>
                    <a:pt x="9572" y="2505"/>
                    <a:pt x="9552" y="2546"/>
                  </a:cubicBezTo>
                  <a:lnTo>
                    <a:pt x="9552" y="2688"/>
                  </a:lnTo>
                  <a:cubicBezTo>
                    <a:pt x="9542" y="2693"/>
                    <a:pt x="9530" y="2695"/>
                    <a:pt x="9518" y="2695"/>
                  </a:cubicBezTo>
                  <a:cubicBezTo>
                    <a:pt x="9506" y="2695"/>
                    <a:pt x="9493" y="2693"/>
                    <a:pt x="9481" y="2693"/>
                  </a:cubicBezTo>
                  <a:cubicBezTo>
                    <a:pt x="9455" y="2693"/>
                    <a:pt x="9430" y="2699"/>
                    <a:pt x="9409" y="2729"/>
                  </a:cubicBezTo>
                  <a:cubicBezTo>
                    <a:pt x="9409" y="2770"/>
                    <a:pt x="9409" y="2811"/>
                    <a:pt x="9409" y="2851"/>
                  </a:cubicBezTo>
                  <a:cubicBezTo>
                    <a:pt x="9450" y="2892"/>
                    <a:pt x="9491" y="2933"/>
                    <a:pt x="9531" y="2973"/>
                  </a:cubicBezTo>
                  <a:cubicBezTo>
                    <a:pt x="9613" y="2933"/>
                    <a:pt x="9552" y="2872"/>
                    <a:pt x="9552" y="2831"/>
                  </a:cubicBezTo>
                  <a:cubicBezTo>
                    <a:pt x="9572" y="2811"/>
                    <a:pt x="9572" y="2790"/>
                    <a:pt x="9593" y="2790"/>
                  </a:cubicBezTo>
                  <a:cubicBezTo>
                    <a:pt x="9593" y="2851"/>
                    <a:pt x="9613" y="2933"/>
                    <a:pt x="9654" y="2994"/>
                  </a:cubicBezTo>
                  <a:cubicBezTo>
                    <a:pt x="9613" y="3035"/>
                    <a:pt x="9633" y="3075"/>
                    <a:pt x="9654" y="3116"/>
                  </a:cubicBezTo>
                  <a:cubicBezTo>
                    <a:pt x="9654" y="3136"/>
                    <a:pt x="9633" y="3157"/>
                    <a:pt x="9613" y="3197"/>
                  </a:cubicBezTo>
                  <a:cubicBezTo>
                    <a:pt x="9593" y="3157"/>
                    <a:pt x="9613" y="3136"/>
                    <a:pt x="9593" y="3075"/>
                  </a:cubicBezTo>
                  <a:cubicBezTo>
                    <a:pt x="9593" y="3075"/>
                    <a:pt x="9572" y="3055"/>
                    <a:pt x="9531" y="3035"/>
                  </a:cubicBezTo>
                  <a:cubicBezTo>
                    <a:pt x="9491" y="3035"/>
                    <a:pt x="9450" y="3035"/>
                    <a:pt x="9389" y="2994"/>
                  </a:cubicBezTo>
                  <a:lnTo>
                    <a:pt x="9389" y="2872"/>
                  </a:lnTo>
                  <a:cubicBezTo>
                    <a:pt x="9328" y="2851"/>
                    <a:pt x="9287" y="2851"/>
                    <a:pt x="9246" y="2811"/>
                  </a:cubicBezTo>
                  <a:cubicBezTo>
                    <a:pt x="9267" y="2770"/>
                    <a:pt x="9348" y="2790"/>
                    <a:pt x="9348" y="2729"/>
                  </a:cubicBezTo>
                  <a:cubicBezTo>
                    <a:pt x="9348" y="2648"/>
                    <a:pt x="9287" y="2566"/>
                    <a:pt x="9307" y="2464"/>
                  </a:cubicBezTo>
                  <a:lnTo>
                    <a:pt x="9307" y="2464"/>
                  </a:lnTo>
                  <a:cubicBezTo>
                    <a:pt x="9389" y="2485"/>
                    <a:pt x="9348" y="2546"/>
                    <a:pt x="9389" y="2587"/>
                  </a:cubicBezTo>
                  <a:lnTo>
                    <a:pt x="9430" y="2587"/>
                  </a:lnTo>
                  <a:cubicBezTo>
                    <a:pt x="9450" y="2566"/>
                    <a:pt x="9450" y="2546"/>
                    <a:pt x="9450" y="2546"/>
                  </a:cubicBezTo>
                  <a:lnTo>
                    <a:pt x="9491" y="2546"/>
                  </a:lnTo>
                  <a:cubicBezTo>
                    <a:pt x="9531" y="2525"/>
                    <a:pt x="9531" y="2424"/>
                    <a:pt x="9633" y="2424"/>
                  </a:cubicBezTo>
                  <a:close/>
                  <a:moveTo>
                    <a:pt x="6049" y="3055"/>
                  </a:moveTo>
                  <a:cubicBezTo>
                    <a:pt x="6069" y="3075"/>
                    <a:pt x="6090" y="3075"/>
                    <a:pt x="6090" y="3096"/>
                  </a:cubicBezTo>
                  <a:cubicBezTo>
                    <a:pt x="6090" y="3157"/>
                    <a:pt x="6008" y="3116"/>
                    <a:pt x="6008" y="3197"/>
                  </a:cubicBezTo>
                  <a:cubicBezTo>
                    <a:pt x="6029" y="3177"/>
                    <a:pt x="6049" y="3177"/>
                    <a:pt x="6069" y="3157"/>
                  </a:cubicBezTo>
                  <a:cubicBezTo>
                    <a:pt x="6090" y="3177"/>
                    <a:pt x="6090" y="3197"/>
                    <a:pt x="6110" y="3197"/>
                  </a:cubicBezTo>
                  <a:cubicBezTo>
                    <a:pt x="6110" y="3218"/>
                    <a:pt x="6090" y="3218"/>
                    <a:pt x="6090" y="3238"/>
                  </a:cubicBezTo>
                  <a:cubicBezTo>
                    <a:pt x="6029" y="3218"/>
                    <a:pt x="5967" y="3218"/>
                    <a:pt x="5927" y="3157"/>
                  </a:cubicBezTo>
                  <a:cubicBezTo>
                    <a:pt x="5917" y="3136"/>
                    <a:pt x="5901" y="3136"/>
                    <a:pt x="5886" y="3136"/>
                  </a:cubicBezTo>
                  <a:cubicBezTo>
                    <a:pt x="5871" y="3136"/>
                    <a:pt x="5855" y="3136"/>
                    <a:pt x="5845" y="3116"/>
                  </a:cubicBezTo>
                  <a:cubicBezTo>
                    <a:pt x="5845" y="3116"/>
                    <a:pt x="5866" y="3096"/>
                    <a:pt x="5866" y="3096"/>
                  </a:cubicBezTo>
                  <a:cubicBezTo>
                    <a:pt x="5902" y="3105"/>
                    <a:pt x="5934" y="3114"/>
                    <a:pt x="5963" y="3114"/>
                  </a:cubicBezTo>
                  <a:cubicBezTo>
                    <a:pt x="5998" y="3114"/>
                    <a:pt x="6026" y="3100"/>
                    <a:pt x="6049" y="3055"/>
                  </a:cubicBezTo>
                  <a:close/>
                  <a:moveTo>
                    <a:pt x="6436" y="2505"/>
                  </a:moveTo>
                  <a:lnTo>
                    <a:pt x="6436" y="2505"/>
                  </a:lnTo>
                  <a:cubicBezTo>
                    <a:pt x="6517" y="2525"/>
                    <a:pt x="6517" y="2627"/>
                    <a:pt x="6578" y="2648"/>
                  </a:cubicBezTo>
                  <a:cubicBezTo>
                    <a:pt x="6599" y="2688"/>
                    <a:pt x="6558" y="2709"/>
                    <a:pt x="6558" y="2729"/>
                  </a:cubicBezTo>
                  <a:cubicBezTo>
                    <a:pt x="6578" y="2770"/>
                    <a:pt x="6599" y="2831"/>
                    <a:pt x="6619" y="2892"/>
                  </a:cubicBezTo>
                  <a:cubicBezTo>
                    <a:pt x="6619" y="2912"/>
                    <a:pt x="6578" y="2933"/>
                    <a:pt x="6599" y="2973"/>
                  </a:cubicBezTo>
                  <a:cubicBezTo>
                    <a:pt x="6660" y="3035"/>
                    <a:pt x="6619" y="3136"/>
                    <a:pt x="6701" y="3197"/>
                  </a:cubicBezTo>
                  <a:cubicBezTo>
                    <a:pt x="6701" y="3238"/>
                    <a:pt x="6680" y="3259"/>
                    <a:pt x="6640" y="3279"/>
                  </a:cubicBezTo>
                  <a:cubicBezTo>
                    <a:pt x="6599" y="3177"/>
                    <a:pt x="6578" y="3055"/>
                    <a:pt x="6497" y="2953"/>
                  </a:cubicBezTo>
                  <a:cubicBezTo>
                    <a:pt x="6483" y="2953"/>
                    <a:pt x="6461" y="2971"/>
                    <a:pt x="6435" y="2971"/>
                  </a:cubicBezTo>
                  <a:cubicBezTo>
                    <a:pt x="6422" y="2971"/>
                    <a:pt x="6409" y="2967"/>
                    <a:pt x="6395" y="2953"/>
                  </a:cubicBezTo>
                  <a:cubicBezTo>
                    <a:pt x="6395" y="2933"/>
                    <a:pt x="6395" y="2892"/>
                    <a:pt x="6395" y="2851"/>
                  </a:cubicBezTo>
                  <a:cubicBezTo>
                    <a:pt x="6416" y="2831"/>
                    <a:pt x="6456" y="2790"/>
                    <a:pt x="6477" y="2770"/>
                  </a:cubicBezTo>
                  <a:cubicBezTo>
                    <a:pt x="6477" y="2729"/>
                    <a:pt x="6416" y="2688"/>
                    <a:pt x="6477" y="2648"/>
                  </a:cubicBezTo>
                  <a:cubicBezTo>
                    <a:pt x="6456" y="2607"/>
                    <a:pt x="6395" y="2566"/>
                    <a:pt x="6436" y="2505"/>
                  </a:cubicBezTo>
                  <a:close/>
                  <a:moveTo>
                    <a:pt x="10436" y="3234"/>
                  </a:moveTo>
                  <a:cubicBezTo>
                    <a:pt x="10451" y="3234"/>
                    <a:pt x="10465" y="3263"/>
                    <a:pt x="10480" y="3263"/>
                  </a:cubicBezTo>
                  <a:cubicBezTo>
                    <a:pt x="10483" y="3263"/>
                    <a:pt x="10486" y="3262"/>
                    <a:pt x="10489" y="3259"/>
                  </a:cubicBezTo>
                  <a:lnTo>
                    <a:pt x="10489" y="3259"/>
                  </a:lnTo>
                  <a:cubicBezTo>
                    <a:pt x="10468" y="3279"/>
                    <a:pt x="10448" y="3279"/>
                    <a:pt x="10428" y="3279"/>
                  </a:cubicBezTo>
                  <a:cubicBezTo>
                    <a:pt x="10428" y="3259"/>
                    <a:pt x="10428" y="3259"/>
                    <a:pt x="10428" y="3238"/>
                  </a:cubicBezTo>
                  <a:cubicBezTo>
                    <a:pt x="10431" y="3235"/>
                    <a:pt x="10434" y="3234"/>
                    <a:pt x="10436" y="3234"/>
                  </a:cubicBezTo>
                  <a:close/>
                  <a:moveTo>
                    <a:pt x="6232" y="3218"/>
                  </a:moveTo>
                  <a:cubicBezTo>
                    <a:pt x="6293" y="3238"/>
                    <a:pt x="6334" y="3238"/>
                    <a:pt x="6293" y="3299"/>
                  </a:cubicBezTo>
                  <a:cubicBezTo>
                    <a:pt x="6253" y="3299"/>
                    <a:pt x="6253" y="3259"/>
                    <a:pt x="6232" y="3218"/>
                  </a:cubicBezTo>
                  <a:close/>
                  <a:moveTo>
                    <a:pt x="9817" y="3279"/>
                  </a:moveTo>
                  <a:cubicBezTo>
                    <a:pt x="9837" y="3279"/>
                    <a:pt x="9837" y="3299"/>
                    <a:pt x="9837" y="3299"/>
                  </a:cubicBezTo>
                  <a:cubicBezTo>
                    <a:pt x="9817" y="3299"/>
                    <a:pt x="9817" y="3299"/>
                    <a:pt x="9817" y="3279"/>
                  </a:cubicBezTo>
                  <a:close/>
                  <a:moveTo>
                    <a:pt x="10224" y="3279"/>
                  </a:moveTo>
                  <a:cubicBezTo>
                    <a:pt x="10204" y="3279"/>
                    <a:pt x="10224" y="3299"/>
                    <a:pt x="10224" y="3299"/>
                  </a:cubicBezTo>
                  <a:cubicBezTo>
                    <a:pt x="10204" y="3299"/>
                    <a:pt x="10204" y="3299"/>
                    <a:pt x="10204" y="3279"/>
                  </a:cubicBezTo>
                  <a:close/>
                  <a:moveTo>
                    <a:pt x="9287" y="3116"/>
                  </a:moveTo>
                  <a:cubicBezTo>
                    <a:pt x="9307" y="3116"/>
                    <a:pt x="9328" y="3136"/>
                    <a:pt x="9328" y="3177"/>
                  </a:cubicBezTo>
                  <a:cubicBezTo>
                    <a:pt x="9287" y="3197"/>
                    <a:pt x="9287" y="3279"/>
                    <a:pt x="9226" y="3320"/>
                  </a:cubicBezTo>
                  <a:cubicBezTo>
                    <a:pt x="9226" y="3259"/>
                    <a:pt x="9267" y="3238"/>
                    <a:pt x="9246" y="3218"/>
                  </a:cubicBezTo>
                  <a:cubicBezTo>
                    <a:pt x="9246" y="3197"/>
                    <a:pt x="9206" y="3157"/>
                    <a:pt x="9226" y="3116"/>
                  </a:cubicBezTo>
                  <a:close/>
                  <a:moveTo>
                    <a:pt x="9837" y="3299"/>
                  </a:moveTo>
                  <a:cubicBezTo>
                    <a:pt x="9837" y="3299"/>
                    <a:pt x="9857" y="3299"/>
                    <a:pt x="9857" y="3320"/>
                  </a:cubicBezTo>
                  <a:cubicBezTo>
                    <a:pt x="9837" y="3320"/>
                    <a:pt x="9837" y="3320"/>
                    <a:pt x="9837" y="3299"/>
                  </a:cubicBezTo>
                  <a:close/>
                  <a:moveTo>
                    <a:pt x="8554" y="3055"/>
                  </a:moveTo>
                  <a:cubicBezTo>
                    <a:pt x="8615" y="3116"/>
                    <a:pt x="8574" y="3177"/>
                    <a:pt x="8595" y="3238"/>
                  </a:cubicBezTo>
                  <a:lnTo>
                    <a:pt x="8493" y="3238"/>
                  </a:lnTo>
                  <a:cubicBezTo>
                    <a:pt x="8513" y="3279"/>
                    <a:pt x="8534" y="3299"/>
                    <a:pt x="8554" y="3340"/>
                  </a:cubicBezTo>
                  <a:cubicBezTo>
                    <a:pt x="8535" y="3354"/>
                    <a:pt x="8520" y="3360"/>
                    <a:pt x="8506" y="3360"/>
                  </a:cubicBezTo>
                  <a:cubicBezTo>
                    <a:pt x="8461" y="3360"/>
                    <a:pt x="8438" y="3299"/>
                    <a:pt x="8391" y="3299"/>
                  </a:cubicBezTo>
                  <a:cubicBezTo>
                    <a:pt x="8411" y="3279"/>
                    <a:pt x="8411" y="3259"/>
                    <a:pt x="8411" y="3238"/>
                  </a:cubicBezTo>
                  <a:cubicBezTo>
                    <a:pt x="8411" y="3197"/>
                    <a:pt x="8350" y="3197"/>
                    <a:pt x="8350" y="3136"/>
                  </a:cubicBezTo>
                  <a:cubicBezTo>
                    <a:pt x="8358" y="3132"/>
                    <a:pt x="8366" y="3131"/>
                    <a:pt x="8373" y="3131"/>
                  </a:cubicBezTo>
                  <a:cubicBezTo>
                    <a:pt x="8400" y="3131"/>
                    <a:pt x="8419" y="3157"/>
                    <a:pt x="8452" y="3157"/>
                  </a:cubicBezTo>
                  <a:cubicBezTo>
                    <a:pt x="8513" y="3136"/>
                    <a:pt x="8493" y="3075"/>
                    <a:pt x="8554" y="3055"/>
                  </a:cubicBezTo>
                  <a:close/>
                  <a:moveTo>
                    <a:pt x="7556" y="3136"/>
                  </a:moveTo>
                  <a:lnTo>
                    <a:pt x="7556" y="3136"/>
                  </a:lnTo>
                  <a:cubicBezTo>
                    <a:pt x="7536" y="3218"/>
                    <a:pt x="7637" y="3279"/>
                    <a:pt x="7597" y="3360"/>
                  </a:cubicBezTo>
                  <a:lnTo>
                    <a:pt x="7576" y="3360"/>
                  </a:lnTo>
                  <a:cubicBezTo>
                    <a:pt x="7556" y="3340"/>
                    <a:pt x="7536" y="3320"/>
                    <a:pt x="7515" y="3299"/>
                  </a:cubicBezTo>
                  <a:cubicBezTo>
                    <a:pt x="7495" y="3197"/>
                    <a:pt x="7495" y="3197"/>
                    <a:pt x="7556" y="3136"/>
                  </a:cubicBezTo>
                  <a:close/>
                  <a:moveTo>
                    <a:pt x="8595" y="3238"/>
                  </a:moveTo>
                  <a:lnTo>
                    <a:pt x="8595" y="3238"/>
                  </a:lnTo>
                  <a:cubicBezTo>
                    <a:pt x="8595" y="3238"/>
                    <a:pt x="8615" y="3259"/>
                    <a:pt x="8615" y="3279"/>
                  </a:cubicBezTo>
                  <a:cubicBezTo>
                    <a:pt x="8635" y="3279"/>
                    <a:pt x="8656" y="3299"/>
                    <a:pt x="8676" y="3320"/>
                  </a:cubicBezTo>
                  <a:cubicBezTo>
                    <a:pt x="8656" y="3340"/>
                    <a:pt x="8635" y="3360"/>
                    <a:pt x="8595" y="3360"/>
                  </a:cubicBezTo>
                  <a:cubicBezTo>
                    <a:pt x="8554" y="3320"/>
                    <a:pt x="8615" y="3299"/>
                    <a:pt x="8615" y="3279"/>
                  </a:cubicBezTo>
                  <a:cubicBezTo>
                    <a:pt x="8595" y="3279"/>
                    <a:pt x="8595" y="3259"/>
                    <a:pt x="8595" y="3238"/>
                  </a:cubicBezTo>
                  <a:close/>
                  <a:moveTo>
                    <a:pt x="10061" y="3279"/>
                  </a:moveTo>
                  <a:cubicBezTo>
                    <a:pt x="10081" y="3299"/>
                    <a:pt x="10102" y="3299"/>
                    <a:pt x="10102" y="3320"/>
                  </a:cubicBezTo>
                  <a:cubicBezTo>
                    <a:pt x="10102" y="3320"/>
                    <a:pt x="10081" y="3340"/>
                    <a:pt x="10061" y="3360"/>
                  </a:cubicBezTo>
                  <a:cubicBezTo>
                    <a:pt x="10061" y="3340"/>
                    <a:pt x="10041" y="3340"/>
                    <a:pt x="10020" y="3320"/>
                  </a:cubicBezTo>
                  <a:cubicBezTo>
                    <a:pt x="10041" y="3299"/>
                    <a:pt x="10061" y="3299"/>
                    <a:pt x="10061" y="3279"/>
                  </a:cubicBezTo>
                  <a:close/>
                  <a:moveTo>
                    <a:pt x="11235" y="3304"/>
                  </a:moveTo>
                  <a:cubicBezTo>
                    <a:pt x="11247" y="3304"/>
                    <a:pt x="11263" y="3310"/>
                    <a:pt x="11283" y="3320"/>
                  </a:cubicBezTo>
                  <a:cubicBezTo>
                    <a:pt x="11263" y="3340"/>
                    <a:pt x="11222" y="3360"/>
                    <a:pt x="11201" y="3381"/>
                  </a:cubicBezTo>
                  <a:cubicBezTo>
                    <a:pt x="11181" y="3360"/>
                    <a:pt x="11201" y="3340"/>
                    <a:pt x="11201" y="3320"/>
                  </a:cubicBezTo>
                  <a:cubicBezTo>
                    <a:pt x="11212" y="3310"/>
                    <a:pt x="11222" y="3304"/>
                    <a:pt x="11235" y="3304"/>
                  </a:cubicBezTo>
                  <a:close/>
                  <a:moveTo>
                    <a:pt x="6354" y="3381"/>
                  </a:moveTo>
                  <a:cubicBezTo>
                    <a:pt x="6395" y="3381"/>
                    <a:pt x="6416" y="3401"/>
                    <a:pt x="6416" y="3442"/>
                  </a:cubicBezTo>
                  <a:lnTo>
                    <a:pt x="6354" y="3442"/>
                  </a:lnTo>
                  <a:cubicBezTo>
                    <a:pt x="6334" y="3422"/>
                    <a:pt x="6334" y="3401"/>
                    <a:pt x="6354" y="3381"/>
                  </a:cubicBezTo>
                  <a:close/>
                  <a:moveTo>
                    <a:pt x="8024" y="3136"/>
                  </a:moveTo>
                  <a:cubicBezTo>
                    <a:pt x="8065" y="3177"/>
                    <a:pt x="8147" y="3136"/>
                    <a:pt x="8167" y="3218"/>
                  </a:cubicBezTo>
                  <a:cubicBezTo>
                    <a:pt x="8157" y="3248"/>
                    <a:pt x="8141" y="3254"/>
                    <a:pt x="8124" y="3254"/>
                  </a:cubicBezTo>
                  <a:cubicBezTo>
                    <a:pt x="8115" y="3254"/>
                    <a:pt x="8105" y="3252"/>
                    <a:pt x="8095" y="3252"/>
                  </a:cubicBezTo>
                  <a:cubicBezTo>
                    <a:pt x="8085" y="3252"/>
                    <a:pt x="8075" y="3254"/>
                    <a:pt x="8065" y="3259"/>
                  </a:cubicBezTo>
                  <a:cubicBezTo>
                    <a:pt x="8024" y="3279"/>
                    <a:pt x="8045" y="3360"/>
                    <a:pt x="7984" y="3381"/>
                  </a:cubicBezTo>
                  <a:cubicBezTo>
                    <a:pt x="7963" y="3401"/>
                    <a:pt x="8004" y="3422"/>
                    <a:pt x="7984" y="3442"/>
                  </a:cubicBezTo>
                  <a:lnTo>
                    <a:pt x="7963" y="3442"/>
                  </a:lnTo>
                  <a:cubicBezTo>
                    <a:pt x="7943" y="3381"/>
                    <a:pt x="7902" y="3340"/>
                    <a:pt x="7923" y="3279"/>
                  </a:cubicBezTo>
                  <a:cubicBezTo>
                    <a:pt x="7923" y="3259"/>
                    <a:pt x="7902" y="3238"/>
                    <a:pt x="7882" y="3218"/>
                  </a:cubicBezTo>
                  <a:cubicBezTo>
                    <a:pt x="7851" y="3218"/>
                    <a:pt x="7809" y="3252"/>
                    <a:pt x="7773" y="3252"/>
                  </a:cubicBezTo>
                  <a:cubicBezTo>
                    <a:pt x="7761" y="3252"/>
                    <a:pt x="7749" y="3248"/>
                    <a:pt x="7739" y="3238"/>
                  </a:cubicBezTo>
                  <a:cubicBezTo>
                    <a:pt x="7794" y="3184"/>
                    <a:pt x="7821" y="3166"/>
                    <a:pt x="7875" y="3166"/>
                  </a:cubicBezTo>
                  <a:cubicBezTo>
                    <a:pt x="7902" y="3166"/>
                    <a:pt x="7936" y="3170"/>
                    <a:pt x="7984" y="3177"/>
                  </a:cubicBezTo>
                  <a:cubicBezTo>
                    <a:pt x="8004" y="3177"/>
                    <a:pt x="8004" y="3157"/>
                    <a:pt x="8024" y="3136"/>
                  </a:cubicBezTo>
                  <a:close/>
                  <a:moveTo>
                    <a:pt x="6886" y="2970"/>
                  </a:moveTo>
                  <a:cubicBezTo>
                    <a:pt x="6937" y="2970"/>
                    <a:pt x="6909" y="3037"/>
                    <a:pt x="6945" y="3055"/>
                  </a:cubicBezTo>
                  <a:cubicBezTo>
                    <a:pt x="6986" y="3055"/>
                    <a:pt x="7006" y="2994"/>
                    <a:pt x="7047" y="2973"/>
                  </a:cubicBezTo>
                  <a:lnTo>
                    <a:pt x="7128" y="2973"/>
                  </a:lnTo>
                  <a:cubicBezTo>
                    <a:pt x="7149" y="3035"/>
                    <a:pt x="7128" y="3116"/>
                    <a:pt x="7149" y="3177"/>
                  </a:cubicBezTo>
                  <a:cubicBezTo>
                    <a:pt x="7159" y="3197"/>
                    <a:pt x="7179" y="3203"/>
                    <a:pt x="7202" y="3203"/>
                  </a:cubicBezTo>
                  <a:cubicBezTo>
                    <a:pt x="7225" y="3203"/>
                    <a:pt x="7251" y="3197"/>
                    <a:pt x="7271" y="3197"/>
                  </a:cubicBezTo>
                  <a:cubicBezTo>
                    <a:pt x="7312" y="3238"/>
                    <a:pt x="7352" y="3279"/>
                    <a:pt x="7413" y="3279"/>
                  </a:cubicBezTo>
                  <a:cubicBezTo>
                    <a:pt x="7413" y="3381"/>
                    <a:pt x="7332" y="3401"/>
                    <a:pt x="7291" y="3462"/>
                  </a:cubicBezTo>
                  <a:cubicBezTo>
                    <a:pt x="7271" y="3442"/>
                    <a:pt x="7251" y="3442"/>
                    <a:pt x="7230" y="3422"/>
                  </a:cubicBezTo>
                  <a:cubicBezTo>
                    <a:pt x="7230" y="3381"/>
                    <a:pt x="7271" y="3340"/>
                    <a:pt x="7251" y="3279"/>
                  </a:cubicBezTo>
                  <a:cubicBezTo>
                    <a:pt x="7207" y="3250"/>
                    <a:pt x="7164" y="3221"/>
                    <a:pt x="7114" y="3221"/>
                  </a:cubicBezTo>
                  <a:cubicBezTo>
                    <a:pt x="7093" y="3221"/>
                    <a:pt x="7071" y="3226"/>
                    <a:pt x="7047" y="3238"/>
                  </a:cubicBezTo>
                  <a:cubicBezTo>
                    <a:pt x="6986" y="3218"/>
                    <a:pt x="6925" y="3218"/>
                    <a:pt x="6904" y="3136"/>
                  </a:cubicBezTo>
                  <a:cubicBezTo>
                    <a:pt x="6884" y="3096"/>
                    <a:pt x="6904" y="3035"/>
                    <a:pt x="6864" y="2973"/>
                  </a:cubicBezTo>
                  <a:cubicBezTo>
                    <a:pt x="6872" y="2971"/>
                    <a:pt x="6880" y="2970"/>
                    <a:pt x="6886" y="2970"/>
                  </a:cubicBezTo>
                  <a:close/>
                  <a:moveTo>
                    <a:pt x="11283" y="3442"/>
                  </a:moveTo>
                  <a:cubicBezTo>
                    <a:pt x="11283" y="3442"/>
                    <a:pt x="11283" y="3442"/>
                    <a:pt x="11303" y="3462"/>
                  </a:cubicBezTo>
                  <a:lnTo>
                    <a:pt x="11283" y="3462"/>
                  </a:lnTo>
                  <a:cubicBezTo>
                    <a:pt x="11283" y="3462"/>
                    <a:pt x="11283" y="3442"/>
                    <a:pt x="11283" y="3442"/>
                  </a:cubicBezTo>
                  <a:close/>
                  <a:moveTo>
                    <a:pt x="6151" y="3462"/>
                  </a:moveTo>
                  <a:cubicBezTo>
                    <a:pt x="6171" y="3483"/>
                    <a:pt x="6171" y="3483"/>
                    <a:pt x="6171" y="3503"/>
                  </a:cubicBezTo>
                  <a:cubicBezTo>
                    <a:pt x="6171" y="3503"/>
                    <a:pt x="6171" y="3523"/>
                    <a:pt x="6151" y="3523"/>
                  </a:cubicBezTo>
                  <a:cubicBezTo>
                    <a:pt x="6130" y="3523"/>
                    <a:pt x="6110" y="3503"/>
                    <a:pt x="6130" y="3483"/>
                  </a:cubicBezTo>
                  <a:cubicBezTo>
                    <a:pt x="6130" y="3483"/>
                    <a:pt x="6130" y="3462"/>
                    <a:pt x="6151" y="3462"/>
                  </a:cubicBezTo>
                  <a:close/>
                  <a:moveTo>
                    <a:pt x="8391" y="3503"/>
                  </a:moveTo>
                  <a:cubicBezTo>
                    <a:pt x="8432" y="3523"/>
                    <a:pt x="8432" y="3544"/>
                    <a:pt x="8411" y="3584"/>
                  </a:cubicBezTo>
                  <a:cubicBezTo>
                    <a:pt x="8371" y="3584"/>
                    <a:pt x="8350" y="3564"/>
                    <a:pt x="8330" y="3544"/>
                  </a:cubicBezTo>
                  <a:cubicBezTo>
                    <a:pt x="8350" y="3523"/>
                    <a:pt x="8371" y="3503"/>
                    <a:pt x="8391" y="3503"/>
                  </a:cubicBezTo>
                  <a:close/>
                  <a:moveTo>
                    <a:pt x="6416" y="3442"/>
                  </a:moveTo>
                  <a:cubicBezTo>
                    <a:pt x="6477" y="3483"/>
                    <a:pt x="6538" y="3523"/>
                    <a:pt x="6558" y="3605"/>
                  </a:cubicBezTo>
                  <a:cubicBezTo>
                    <a:pt x="6497" y="3564"/>
                    <a:pt x="6416" y="3544"/>
                    <a:pt x="6416" y="3442"/>
                  </a:cubicBezTo>
                  <a:close/>
                  <a:moveTo>
                    <a:pt x="8615" y="3503"/>
                  </a:moveTo>
                  <a:cubicBezTo>
                    <a:pt x="8615" y="3544"/>
                    <a:pt x="8615" y="3584"/>
                    <a:pt x="8574" y="3605"/>
                  </a:cubicBezTo>
                  <a:cubicBezTo>
                    <a:pt x="8554" y="3584"/>
                    <a:pt x="8554" y="3564"/>
                    <a:pt x="8534" y="3544"/>
                  </a:cubicBezTo>
                  <a:cubicBezTo>
                    <a:pt x="8554" y="3523"/>
                    <a:pt x="8574" y="3523"/>
                    <a:pt x="8615" y="3503"/>
                  </a:cubicBezTo>
                  <a:close/>
                  <a:moveTo>
                    <a:pt x="7617" y="3584"/>
                  </a:moveTo>
                  <a:cubicBezTo>
                    <a:pt x="7617" y="3605"/>
                    <a:pt x="7597" y="3605"/>
                    <a:pt x="7597" y="3605"/>
                  </a:cubicBezTo>
                  <a:cubicBezTo>
                    <a:pt x="7576" y="3625"/>
                    <a:pt x="7576" y="3625"/>
                    <a:pt x="7576" y="3625"/>
                  </a:cubicBezTo>
                  <a:cubicBezTo>
                    <a:pt x="7556" y="3605"/>
                    <a:pt x="7576" y="3605"/>
                    <a:pt x="7597" y="3605"/>
                  </a:cubicBezTo>
                  <a:cubicBezTo>
                    <a:pt x="7597" y="3605"/>
                    <a:pt x="7597" y="3584"/>
                    <a:pt x="7617" y="3584"/>
                  </a:cubicBezTo>
                  <a:close/>
                  <a:moveTo>
                    <a:pt x="8248" y="3340"/>
                  </a:moveTo>
                  <a:cubicBezTo>
                    <a:pt x="8248" y="3401"/>
                    <a:pt x="8289" y="3442"/>
                    <a:pt x="8310" y="3462"/>
                  </a:cubicBezTo>
                  <a:cubicBezTo>
                    <a:pt x="8310" y="3544"/>
                    <a:pt x="8248" y="3544"/>
                    <a:pt x="8248" y="3584"/>
                  </a:cubicBezTo>
                  <a:cubicBezTo>
                    <a:pt x="8269" y="3605"/>
                    <a:pt x="8269" y="3605"/>
                    <a:pt x="8269" y="3625"/>
                  </a:cubicBezTo>
                  <a:cubicBezTo>
                    <a:pt x="8248" y="3635"/>
                    <a:pt x="8228" y="3640"/>
                    <a:pt x="8208" y="3640"/>
                  </a:cubicBezTo>
                  <a:cubicBezTo>
                    <a:pt x="8187" y="3640"/>
                    <a:pt x="8167" y="3635"/>
                    <a:pt x="8147" y="3625"/>
                  </a:cubicBezTo>
                  <a:lnTo>
                    <a:pt x="8147" y="3483"/>
                  </a:lnTo>
                  <a:lnTo>
                    <a:pt x="8147" y="3340"/>
                  </a:lnTo>
                  <a:close/>
                  <a:moveTo>
                    <a:pt x="10794" y="3584"/>
                  </a:moveTo>
                  <a:cubicBezTo>
                    <a:pt x="10794" y="3605"/>
                    <a:pt x="10794" y="3605"/>
                    <a:pt x="10794" y="3625"/>
                  </a:cubicBezTo>
                  <a:cubicBezTo>
                    <a:pt x="10784" y="3635"/>
                    <a:pt x="10774" y="3640"/>
                    <a:pt x="10764" y="3640"/>
                  </a:cubicBezTo>
                  <a:cubicBezTo>
                    <a:pt x="10753" y="3640"/>
                    <a:pt x="10743" y="3635"/>
                    <a:pt x="10733" y="3625"/>
                  </a:cubicBezTo>
                  <a:cubicBezTo>
                    <a:pt x="10713" y="3625"/>
                    <a:pt x="10733" y="3605"/>
                    <a:pt x="10733" y="3584"/>
                  </a:cubicBezTo>
                  <a:close/>
                  <a:moveTo>
                    <a:pt x="6008" y="3584"/>
                  </a:moveTo>
                  <a:cubicBezTo>
                    <a:pt x="6029" y="3584"/>
                    <a:pt x="6049" y="3605"/>
                    <a:pt x="6049" y="3605"/>
                  </a:cubicBezTo>
                  <a:cubicBezTo>
                    <a:pt x="6069" y="3625"/>
                    <a:pt x="6069" y="3646"/>
                    <a:pt x="6049" y="3666"/>
                  </a:cubicBezTo>
                  <a:cubicBezTo>
                    <a:pt x="6029" y="3646"/>
                    <a:pt x="6008" y="3625"/>
                    <a:pt x="6008" y="3584"/>
                  </a:cubicBezTo>
                  <a:close/>
                  <a:moveTo>
                    <a:pt x="11201" y="3422"/>
                  </a:moveTo>
                  <a:cubicBezTo>
                    <a:pt x="11222" y="3442"/>
                    <a:pt x="11242" y="3483"/>
                    <a:pt x="11222" y="3523"/>
                  </a:cubicBezTo>
                  <a:cubicBezTo>
                    <a:pt x="11242" y="3564"/>
                    <a:pt x="11263" y="3584"/>
                    <a:pt x="11263" y="3605"/>
                  </a:cubicBezTo>
                  <a:cubicBezTo>
                    <a:pt x="11235" y="3659"/>
                    <a:pt x="11190" y="3668"/>
                    <a:pt x="11139" y="3668"/>
                  </a:cubicBezTo>
                  <a:cubicBezTo>
                    <a:pt x="11113" y="3668"/>
                    <a:pt x="11086" y="3666"/>
                    <a:pt x="11059" y="3666"/>
                  </a:cubicBezTo>
                  <a:cubicBezTo>
                    <a:pt x="11059" y="3605"/>
                    <a:pt x="11120" y="3625"/>
                    <a:pt x="11140" y="3584"/>
                  </a:cubicBezTo>
                  <a:lnTo>
                    <a:pt x="11140" y="3462"/>
                  </a:lnTo>
                  <a:cubicBezTo>
                    <a:pt x="11140" y="3442"/>
                    <a:pt x="11161" y="3422"/>
                    <a:pt x="11201" y="3422"/>
                  </a:cubicBezTo>
                  <a:close/>
                  <a:moveTo>
                    <a:pt x="7556" y="3707"/>
                  </a:moveTo>
                  <a:cubicBezTo>
                    <a:pt x="7556" y="3727"/>
                    <a:pt x="7536" y="3727"/>
                    <a:pt x="7536" y="3727"/>
                  </a:cubicBezTo>
                  <a:cubicBezTo>
                    <a:pt x="7536" y="3727"/>
                    <a:pt x="7536" y="3747"/>
                    <a:pt x="7515" y="3747"/>
                  </a:cubicBezTo>
                  <a:cubicBezTo>
                    <a:pt x="7515" y="3727"/>
                    <a:pt x="7515" y="3727"/>
                    <a:pt x="7536" y="3727"/>
                  </a:cubicBezTo>
                  <a:cubicBezTo>
                    <a:pt x="7536" y="3707"/>
                    <a:pt x="7536" y="3707"/>
                    <a:pt x="7556" y="3707"/>
                  </a:cubicBezTo>
                  <a:close/>
                  <a:moveTo>
                    <a:pt x="7709" y="3332"/>
                  </a:moveTo>
                  <a:cubicBezTo>
                    <a:pt x="7729" y="3332"/>
                    <a:pt x="7739" y="3346"/>
                    <a:pt x="7739" y="3360"/>
                  </a:cubicBezTo>
                  <a:cubicBezTo>
                    <a:pt x="7760" y="3442"/>
                    <a:pt x="7841" y="3523"/>
                    <a:pt x="7841" y="3605"/>
                  </a:cubicBezTo>
                  <a:cubicBezTo>
                    <a:pt x="7841" y="3625"/>
                    <a:pt x="7861" y="3646"/>
                    <a:pt x="7861" y="3666"/>
                  </a:cubicBezTo>
                  <a:cubicBezTo>
                    <a:pt x="7902" y="3686"/>
                    <a:pt x="7902" y="3707"/>
                    <a:pt x="7882" y="3727"/>
                  </a:cubicBezTo>
                  <a:cubicBezTo>
                    <a:pt x="7869" y="3740"/>
                    <a:pt x="7859" y="3744"/>
                    <a:pt x="7849" y="3744"/>
                  </a:cubicBezTo>
                  <a:cubicBezTo>
                    <a:pt x="7828" y="3744"/>
                    <a:pt x="7814" y="3721"/>
                    <a:pt x="7800" y="3707"/>
                  </a:cubicBezTo>
                  <a:cubicBezTo>
                    <a:pt x="7760" y="3707"/>
                    <a:pt x="7739" y="3747"/>
                    <a:pt x="7699" y="3747"/>
                  </a:cubicBezTo>
                  <a:cubicBezTo>
                    <a:pt x="7699" y="3727"/>
                    <a:pt x="7678" y="3727"/>
                    <a:pt x="7678" y="3707"/>
                  </a:cubicBezTo>
                  <a:cubicBezTo>
                    <a:pt x="7699" y="3666"/>
                    <a:pt x="7739" y="3666"/>
                    <a:pt x="7760" y="3625"/>
                  </a:cubicBezTo>
                  <a:cubicBezTo>
                    <a:pt x="7780" y="3564"/>
                    <a:pt x="7780" y="3564"/>
                    <a:pt x="7699" y="3503"/>
                  </a:cubicBezTo>
                  <a:cubicBezTo>
                    <a:pt x="7678" y="3483"/>
                    <a:pt x="7719" y="3462"/>
                    <a:pt x="7719" y="3462"/>
                  </a:cubicBezTo>
                  <a:cubicBezTo>
                    <a:pt x="7739" y="3401"/>
                    <a:pt x="7658" y="3401"/>
                    <a:pt x="7678" y="3340"/>
                  </a:cubicBezTo>
                  <a:cubicBezTo>
                    <a:pt x="7690" y="3334"/>
                    <a:pt x="7700" y="3332"/>
                    <a:pt x="7709" y="3332"/>
                  </a:cubicBezTo>
                  <a:close/>
                  <a:moveTo>
                    <a:pt x="10366" y="3727"/>
                  </a:moveTo>
                  <a:cubicBezTo>
                    <a:pt x="10387" y="3747"/>
                    <a:pt x="10387" y="3747"/>
                    <a:pt x="10387" y="3768"/>
                  </a:cubicBezTo>
                  <a:cubicBezTo>
                    <a:pt x="10346" y="3747"/>
                    <a:pt x="10366" y="3747"/>
                    <a:pt x="10366" y="3727"/>
                  </a:cubicBezTo>
                  <a:close/>
                  <a:moveTo>
                    <a:pt x="6338" y="3723"/>
                  </a:moveTo>
                  <a:cubicBezTo>
                    <a:pt x="6386" y="3723"/>
                    <a:pt x="6421" y="3771"/>
                    <a:pt x="6456" y="3788"/>
                  </a:cubicBezTo>
                  <a:cubicBezTo>
                    <a:pt x="6422" y="3795"/>
                    <a:pt x="6400" y="3799"/>
                    <a:pt x="6383" y="3799"/>
                  </a:cubicBezTo>
                  <a:cubicBezTo>
                    <a:pt x="6350" y="3799"/>
                    <a:pt x="6341" y="3781"/>
                    <a:pt x="6314" y="3727"/>
                  </a:cubicBezTo>
                  <a:cubicBezTo>
                    <a:pt x="6322" y="3724"/>
                    <a:pt x="6330" y="3723"/>
                    <a:pt x="6338" y="3723"/>
                  </a:cubicBezTo>
                  <a:close/>
                  <a:moveTo>
                    <a:pt x="10876" y="3788"/>
                  </a:moveTo>
                  <a:cubicBezTo>
                    <a:pt x="10876" y="3788"/>
                    <a:pt x="10896" y="3788"/>
                    <a:pt x="10896" y="3808"/>
                  </a:cubicBezTo>
                  <a:cubicBezTo>
                    <a:pt x="10876" y="3808"/>
                    <a:pt x="10855" y="3808"/>
                    <a:pt x="10876" y="3788"/>
                  </a:cubicBezTo>
                  <a:close/>
                  <a:moveTo>
                    <a:pt x="8248" y="3808"/>
                  </a:moveTo>
                  <a:lnTo>
                    <a:pt x="8248" y="3829"/>
                  </a:lnTo>
                  <a:cubicBezTo>
                    <a:pt x="8248" y="3829"/>
                    <a:pt x="8228" y="3829"/>
                    <a:pt x="8228" y="3808"/>
                  </a:cubicBezTo>
                  <a:close/>
                  <a:moveTo>
                    <a:pt x="10570" y="3646"/>
                  </a:moveTo>
                  <a:cubicBezTo>
                    <a:pt x="10590" y="3666"/>
                    <a:pt x="10570" y="3707"/>
                    <a:pt x="10590" y="3747"/>
                  </a:cubicBezTo>
                  <a:cubicBezTo>
                    <a:pt x="10611" y="3747"/>
                    <a:pt x="10631" y="3727"/>
                    <a:pt x="10652" y="3727"/>
                  </a:cubicBezTo>
                  <a:lnTo>
                    <a:pt x="10692" y="3747"/>
                  </a:lnTo>
                  <a:cubicBezTo>
                    <a:pt x="10672" y="3788"/>
                    <a:pt x="10652" y="3808"/>
                    <a:pt x="10631" y="3829"/>
                  </a:cubicBezTo>
                  <a:cubicBezTo>
                    <a:pt x="10570" y="3788"/>
                    <a:pt x="10529" y="3747"/>
                    <a:pt x="10509" y="3707"/>
                  </a:cubicBezTo>
                  <a:cubicBezTo>
                    <a:pt x="10509" y="3666"/>
                    <a:pt x="10529" y="3646"/>
                    <a:pt x="10570" y="3646"/>
                  </a:cubicBezTo>
                  <a:close/>
                  <a:moveTo>
                    <a:pt x="10896" y="3808"/>
                  </a:moveTo>
                  <a:cubicBezTo>
                    <a:pt x="10896" y="3808"/>
                    <a:pt x="10916" y="3808"/>
                    <a:pt x="10916" y="3829"/>
                  </a:cubicBezTo>
                  <a:cubicBezTo>
                    <a:pt x="10896" y="3829"/>
                    <a:pt x="10896" y="3808"/>
                    <a:pt x="10896" y="3808"/>
                  </a:cubicBezTo>
                  <a:close/>
                  <a:moveTo>
                    <a:pt x="6701" y="3584"/>
                  </a:moveTo>
                  <a:cubicBezTo>
                    <a:pt x="6701" y="3584"/>
                    <a:pt x="6721" y="3584"/>
                    <a:pt x="6721" y="3605"/>
                  </a:cubicBezTo>
                  <a:cubicBezTo>
                    <a:pt x="6741" y="3625"/>
                    <a:pt x="6762" y="3666"/>
                    <a:pt x="6782" y="3707"/>
                  </a:cubicBezTo>
                  <a:cubicBezTo>
                    <a:pt x="6769" y="3726"/>
                    <a:pt x="6755" y="3731"/>
                    <a:pt x="6740" y="3731"/>
                  </a:cubicBezTo>
                  <a:cubicBezTo>
                    <a:pt x="6722" y="3731"/>
                    <a:pt x="6704" y="3723"/>
                    <a:pt x="6689" y="3723"/>
                  </a:cubicBezTo>
                  <a:cubicBezTo>
                    <a:pt x="6677" y="3723"/>
                    <a:pt x="6666" y="3728"/>
                    <a:pt x="6660" y="3747"/>
                  </a:cubicBezTo>
                  <a:cubicBezTo>
                    <a:pt x="6619" y="3788"/>
                    <a:pt x="6660" y="3808"/>
                    <a:pt x="6680" y="3849"/>
                  </a:cubicBezTo>
                  <a:cubicBezTo>
                    <a:pt x="6660" y="3870"/>
                    <a:pt x="6619" y="3870"/>
                    <a:pt x="6578" y="3890"/>
                  </a:cubicBezTo>
                  <a:cubicBezTo>
                    <a:pt x="6558" y="3890"/>
                    <a:pt x="6538" y="3870"/>
                    <a:pt x="6538" y="3849"/>
                  </a:cubicBezTo>
                  <a:cubicBezTo>
                    <a:pt x="6538" y="3808"/>
                    <a:pt x="6578" y="3788"/>
                    <a:pt x="6558" y="3747"/>
                  </a:cubicBezTo>
                  <a:cubicBezTo>
                    <a:pt x="6538" y="3727"/>
                    <a:pt x="6538" y="3727"/>
                    <a:pt x="6517" y="3707"/>
                  </a:cubicBezTo>
                  <a:cubicBezTo>
                    <a:pt x="6517" y="3686"/>
                    <a:pt x="6538" y="3686"/>
                    <a:pt x="6538" y="3646"/>
                  </a:cubicBezTo>
                  <a:cubicBezTo>
                    <a:pt x="6570" y="3646"/>
                    <a:pt x="6590" y="3672"/>
                    <a:pt x="6617" y="3672"/>
                  </a:cubicBezTo>
                  <a:cubicBezTo>
                    <a:pt x="6624" y="3672"/>
                    <a:pt x="6631" y="3670"/>
                    <a:pt x="6640" y="3666"/>
                  </a:cubicBezTo>
                  <a:cubicBezTo>
                    <a:pt x="6660" y="3646"/>
                    <a:pt x="6680" y="3605"/>
                    <a:pt x="6701" y="3584"/>
                  </a:cubicBezTo>
                  <a:close/>
                  <a:moveTo>
                    <a:pt x="7475" y="3768"/>
                  </a:moveTo>
                  <a:lnTo>
                    <a:pt x="7475" y="3768"/>
                  </a:lnTo>
                  <a:cubicBezTo>
                    <a:pt x="7524" y="3784"/>
                    <a:pt x="7560" y="3814"/>
                    <a:pt x="7594" y="3814"/>
                  </a:cubicBezTo>
                  <a:cubicBezTo>
                    <a:pt x="7602" y="3814"/>
                    <a:pt x="7609" y="3812"/>
                    <a:pt x="7617" y="3808"/>
                  </a:cubicBezTo>
                  <a:lnTo>
                    <a:pt x="7617" y="3808"/>
                  </a:lnTo>
                  <a:cubicBezTo>
                    <a:pt x="7617" y="3849"/>
                    <a:pt x="7617" y="3890"/>
                    <a:pt x="7576" y="3910"/>
                  </a:cubicBezTo>
                  <a:cubicBezTo>
                    <a:pt x="7536" y="3870"/>
                    <a:pt x="7475" y="3849"/>
                    <a:pt x="7475" y="3768"/>
                  </a:cubicBezTo>
                  <a:close/>
                  <a:moveTo>
                    <a:pt x="10366" y="3870"/>
                  </a:moveTo>
                  <a:cubicBezTo>
                    <a:pt x="10387" y="3870"/>
                    <a:pt x="10387" y="3890"/>
                    <a:pt x="10366" y="3910"/>
                  </a:cubicBezTo>
                  <a:cubicBezTo>
                    <a:pt x="10346" y="3890"/>
                    <a:pt x="10366" y="3870"/>
                    <a:pt x="10366" y="3870"/>
                  </a:cubicBezTo>
                  <a:close/>
                  <a:moveTo>
                    <a:pt x="10896" y="3890"/>
                  </a:moveTo>
                  <a:cubicBezTo>
                    <a:pt x="10916" y="3910"/>
                    <a:pt x="10896" y="3910"/>
                    <a:pt x="10896" y="3910"/>
                  </a:cubicBezTo>
                  <a:cubicBezTo>
                    <a:pt x="10896" y="3910"/>
                    <a:pt x="10896" y="3890"/>
                    <a:pt x="10896" y="3890"/>
                  </a:cubicBezTo>
                  <a:close/>
                  <a:moveTo>
                    <a:pt x="5194" y="3971"/>
                  </a:moveTo>
                  <a:cubicBezTo>
                    <a:pt x="5194" y="3992"/>
                    <a:pt x="5194" y="3992"/>
                    <a:pt x="5173" y="3992"/>
                  </a:cubicBezTo>
                  <a:cubicBezTo>
                    <a:pt x="5173" y="3992"/>
                    <a:pt x="5173" y="3971"/>
                    <a:pt x="5194" y="3971"/>
                  </a:cubicBezTo>
                  <a:close/>
                  <a:moveTo>
                    <a:pt x="5173" y="3992"/>
                  </a:moveTo>
                  <a:cubicBezTo>
                    <a:pt x="5173" y="4012"/>
                    <a:pt x="5173" y="4012"/>
                    <a:pt x="5153" y="4012"/>
                  </a:cubicBezTo>
                  <a:cubicBezTo>
                    <a:pt x="5153" y="3992"/>
                    <a:pt x="5173" y="3992"/>
                    <a:pt x="5173" y="3992"/>
                  </a:cubicBezTo>
                  <a:close/>
                  <a:moveTo>
                    <a:pt x="11018" y="3951"/>
                  </a:moveTo>
                  <a:cubicBezTo>
                    <a:pt x="11018" y="3951"/>
                    <a:pt x="11039" y="3971"/>
                    <a:pt x="11059" y="3992"/>
                  </a:cubicBezTo>
                  <a:cubicBezTo>
                    <a:pt x="11059" y="4006"/>
                    <a:pt x="11049" y="4021"/>
                    <a:pt x="11036" y="4021"/>
                  </a:cubicBezTo>
                  <a:cubicBezTo>
                    <a:pt x="11030" y="4021"/>
                    <a:pt x="11024" y="4018"/>
                    <a:pt x="11018" y="4012"/>
                  </a:cubicBezTo>
                  <a:cubicBezTo>
                    <a:pt x="10977" y="3992"/>
                    <a:pt x="10998" y="3971"/>
                    <a:pt x="11018" y="3951"/>
                  </a:cubicBezTo>
                  <a:close/>
                  <a:moveTo>
                    <a:pt x="7332" y="3584"/>
                  </a:moveTo>
                  <a:cubicBezTo>
                    <a:pt x="7332" y="3646"/>
                    <a:pt x="7352" y="3686"/>
                    <a:pt x="7373" y="3747"/>
                  </a:cubicBezTo>
                  <a:cubicBezTo>
                    <a:pt x="7332" y="3788"/>
                    <a:pt x="7312" y="3808"/>
                    <a:pt x="7291" y="3849"/>
                  </a:cubicBezTo>
                  <a:cubicBezTo>
                    <a:pt x="7291" y="3849"/>
                    <a:pt x="7291" y="3870"/>
                    <a:pt x="7291" y="3870"/>
                  </a:cubicBezTo>
                  <a:cubicBezTo>
                    <a:pt x="7291" y="3890"/>
                    <a:pt x="7332" y="3890"/>
                    <a:pt x="7352" y="3890"/>
                  </a:cubicBezTo>
                  <a:cubicBezTo>
                    <a:pt x="7373" y="3931"/>
                    <a:pt x="7373" y="3951"/>
                    <a:pt x="7393" y="3992"/>
                  </a:cubicBezTo>
                  <a:cubicBezTo>
                    <a:pt x="7413" y="3992"/>
                    <a:pt x="7413" y="3992"/>
                    <a:pt x="7413" y="4012"/>
                  </a:cubicBezTo>
                  <a:cubicBezTo>
                    <a:pt x="7393" y="4012"/>
                    <a:pt x="7393" y="4012"/>
                    <a:pt x="7393" y="3992"/>
                  </a:cubicBezTo>
                  <a:cubicBezTo>
                    <a:pt x="7352" y="3992"/>
                    <a:pt x="7312" y="3992"/>
                    <a:pt x="7291" y="4032"/>
                  </a:cubicBezTo>
                  <a:cubicBezTo>
                    <a:pt x="7255" y="3996"/>
                    <a:pt x="7218" y="3988"/>
                    <a:pt x="7177" y="3988"/>
                  </a:cubicBezTo>
                  <a:cubicBezTo>
                    <a:pt x="7149" y="3988"/>
                    <a:pt x="7120" y="3992"/>
                    <a:pt x="7088" y="3992"/>
                  </a:cubicBezTo>
                  <a:cubicBezTo>
                    <a:pt x="7067" y="3971"/>
                    <a:pt x="7047" y="3951"/>
                    <a:pt x="7026" y="3931"/>
                  </a:cubicBezTo>
                  <a:cubicBezTo>
                    <a:pt x="7047" y="3890"/>
                    <a:pt x="7088" y="3890"/>
                    <a:pt x="7108" y="3870"/>
                  </a:cubicBezTo>
                  <a:cubicBezTo>
                    <a:pt x="7108" y="3849"/>
                    <a:pt x="7108" y="3829"/>
                    <a:pt x="7108" y="3808"/>
                  </a:cubicBezTo>
                  <a:lnTo>
                    <a:pt x="7128" y="3808"/>
                  </a:lnTo>
                  <a:cubicBezTo>
                    <a:pt x="7149" y="3808"/>
                    <a:pt x="7169" y="3829"/>
                    <a:pt x="7210" y="3829"/>
                  </a:cubicBezTo>
                  <a:cubicBezTo>
                    <a:pt x="7251" y="3808"/>
                    <a:pt x="7271" y="3768"/>
                    <a:pt x="7312" y="3727"/>
                  </a:cubicBezTo>
                  <a:cubicBezTo>
                    <a:pt x="7312" y="3686"/>
                    <a:pt x="7271" y="3666"/>
                    <a:pt x="7271" y="3646"/>
                  </a:cubicBezTo>
                  <a:cubicBezTo>
                    <a:pt x="7291" y="3605"/>
                    <a:pt x="7312" y="3605"/>
                    <a:pt x="7332" y="3584"/>
                  </a:cubicBezTo>
                  <a:close/>
                  <a:moveTo>
                    <a:pt x="10896" y="3910"/>
                  </a:moveTo>
                  <a:cubicBezTo>
                    <a:pt x="10896" y="3971"/>
                    <a:pt x="10855" y="4012"/>
                    <a:pt x="10855" y="4073"/>
                  </a:cubicBezTo>
                  <a:cubicBezTo>
                    <a:pt x="10774" y="4073"/>
                    <a:pt x="10814" y="4032"/>
                    <a:pt x="10794" y="3992"/>
                  </a:cubicBezTo>
                  <a:cubicBezTo>
                    <a:pt x="10814" y="3951"/>
                    <a:pt x="10855" y="3931"/>
                    <a:pt x="10896" y="3910"/>
                  </a:cubicBezTo>
                  <a:close/>
                  <a:moveTo>
                    <a:pt x="10555" y="4105"/>
                  </a:moveTo>
                  <a:cubicBezTo>
                    <a:pt x="10559" y="4105"/>
                    <a:pt x="10563" y="4107"/>
                    <a:pt x="10570" y="4114"/>
                  </a:cubicBezTo>
                  <a:cubicBezTo>
                    <a:pt x="10570" y="4131"/>
                    <a:pt x="10566" y="4137"/>
                    <a:pt x="10561" y="4137"/>
                  </a:cubicBezTo>
                  <a:cubicBezTo>
                    <a:pt x="10553" y="4137"/>
                    <a:pt x="10541" y="4126"/>
                    <a:pt x="10529" y="4114"/>
                  </a:cubicBezTo>
                  <a:cubicBezTo>
                    <a:pt x="10543" y="4114"/>
                    <a:pt x="10547" y="4105"/>
                    <a:pt x="10555" y="4105"/>
                  </a:cubicBezTo>
                  <a:close/>
                  <a:moveTo>
                    <a:pt x="7210" y="4114"/>
                  </a:moveTo>
                  <a:cubicBezTo>
                    <a:pt x="7230" y="4134"/>
                    <a:pt x="7210" y="4134"/>
                    <a:pt x="7210" y="4134"/>
                  </a:cubicBezTo>
                  <a:cubicBezTo>
                    <a:pt x="7189" y="4155"/>
                    <a:pt x="7189" y="4155"/>
                    <a:pt x="7189" y="4155"/>
                  </a:cubicBezTo>
                  <a:cubicBezTo>
                    <a:pt x="7169" y="4134"/>
                    <a:pt x="7189" y="4134"/>
                    <a:pt x="7210" y="4134"/>
                  </a:cubicBezTo>
                  <a:cubicBezTo>
                    <a:pt x="7210" y="4134"/>
                    <a:pt x="7210" y="4114"/>
                    <a:pt x="7210" y="4114"/>
                  </a:cubicBezTo>
                  <a:close/>
                  <a:moveTo>
                    <a:pt x="8411" y="3890"/>
                  </a:moveTo>
                  <a:cubicBezTo>
                    <a:pt x="8472" y="3890"/>
                    <a:pt x="8493" y="3931"/>
                    <a:pt x="8534" y="3971"/>
                  </a:cubicBezTo>
                  <a:cubicBezTo>
                    <a:pt x="8472" y="4012"/>
                    <a:pt x="8472" y="4134"/>
                    <a:pt x="8391" y="4155"/>
                  </a:cubicBezTo>
                  <a:cubicBezTo>
                    <a:pt x="8371" y="4155"/>
                    <a:pt x="8350" y="4134"/>
                    <a:pt x="8330" y="4114"/>
                  </a:cubicBezTo>
                  <a:cubicBezTo>
                    <a:pt x="8391" y="4053"/>
                    <a:pt x="8350" y="3951"/>
                    <a:pt x="8411" y="3890"/>
                  </a:cubicBezTo>
                  <a:close/>
                  <a:moveTo>
                    <a:pt x="11140" y="4134"/>
                  </a:moveTo>
                  <a:cubicBezTo>
                    <a:pt x="11140" y="4134"/>
                    <a:pt x="11161" y="4134"/>
                    <a:pt x="11161" y="4155"/>
                  </a:cubicBezTo>
                  <a:cubicBezTo>
                    <a:pt x="11140" y="4155"/>
                    <a:pt x="11140" y="4155"/>
                    <a:pt x="11140" y="4134"/>
                  </a:cubicBezTo>
                  <a:close/>
                  <a:moveTo>
                    <a:pt x="11018" y="4053"/>
                  </a:moveTo>
                  <a:cubicBezTo>
                    <a:pt x="11059" y="4073"/>
                    <a:pt x="11120" y="4073"/>
                    <a:pt x="11140" y="4134"/>
                  </a:cubicBezTo>
                  <a:cubicBezTo>
                    <a:pt x="11090" y="4168"/>
                    <a:pt x="11041" y="4201"/>
                    <a:pt x="10969" y="4201"/>
                  </a:cubicBezTo>
                  <a:cubicBezTo>
                    <a:pt x="10952" y="4201"/>
                    <a:pt x="10935" y="4199"/>
                    <a:pt x="10916" y="4195"/>
                  </a:cubicBezTo>
                  <a:cubicBezTo>
                    <a:pt x="10896" y="4175"/>
                    <a:pt x="10916" y="4114"/>
                    <a:pt x="10896" y="4094"/>
                  </a:cubicBezTo>
                  <a:cubicBezTo>
                    <a:pt x="10896" y="4094"/>
                    <a:pt x="10896" y="4073"/>
                    <a:pt x="10916" y="4073"/>
                  </a:cubicBezTo>
                  <a:cubicBezTo>
                    <a:pt x="10957" y="4073"/>
                    <a:pt x="10998" y="4073"/>
                    <a:pt x="11018" y="4053"/>
                  </a:cubicBezTo>
                  <a:close/>
                  <a:moveTo>
                    <a:pt x="8015" y="3966"/>
                  </a:moveTo>
                  <a:cubicBezTo>
                    <a:pt x="8053" y="3966"/>
                    <a:pt x="8073" y="3996"/>
                    <a:pt x="8106" y="4012"/>
                  </a:cubicBezTo>
                  <a:cubicBezTo>
                    <a:pt x="8106" y="4094"/>
                    <a:pt x="8147" y="4175"/>
                    <a:pt x="8065" y="4257"/>
                  </a:cubicBezTo>
                  <a:cubicBezTo>
                    <a:pt x="8045" y="4195"/>
                    <a:pt x="7984" y="4195"/>
                    <a:pt x="7963" y="4155"/>
                  </a:cubicBezTo>
                  <a:cubicBezTo>
                    <a:pt x="7923" y="4073"/>
                    <a:pt x="7963" y="4032"/>
                    <a:pt x="7984" y="3971"/>
                  </a:cubicBezTo>
                  <a:cubicBezTo>
                    <a:pt x="7995" y="3967"/>
                    <a:pt x="8006" y="3966"/>
                    <a:pt x="8015" y="3966"/>
                  </a:cubicBezTo>
                  <a:close/>
                  <a:moveTo>
                    <a:pt x="5397" y="3992"/>
                  </a:moveTo>
                  <a:cubicBezTo>
                    <a:pt x="5458" y="4053"/>
                    <a:pt x="5397" y="4094"/>
                    <a:pt x="5397" y="4155"/>
                  </a:cubicBezTo>
                  <a:cubicBezTo>
                    <a:pt x="5409" y="4161"/>
                    <a:pt x="5419" y="4163"/>
                    <a:pt x="5428" y="4163"/>
                  </a:cubicBezTo>
                  <a:cubicBezTo>
                    <a:pt x="5450" y="4163"/>
                    <a:pt x="5464" y="4149"/>
                    <a:pt x="5479" y="4134"/>
                  </a:cubicBezTo>
                  <a:lnTo>
                    <a:pt x="5479" y="4134"/>
                  </a:lnTo>
                  <a:cubicBezTo>
                    <a:pt x="5431" y="4230"/>
                    <a:pt x="5395" y="4263"/>
                    <a:pt x="5313" y="4263"/>
                  </a:cubicBezTo>
                  <a:cubicBezTo>
                    <a:pt x="5291" y="4263"/>
                    <a:pt x="5265" y="4261"/>
                    <a:pt x="5234" y="4257"/>
                  </a:cubicBezTo>
                  <a:cubicBezTo>
                    <a:pt x="5234" y="4216"/>
                    <a:pt x="5234" y="4175"/>
                    <a:pt x="5194" y="4134"/>
                  </a:cubicBezTo>
                  <a:cubicBezTo>
                    <a:pt x="5255" y="4073"/>
                    <a:pt x="5356" y="4053"/>
                    <a:pt x="5397" y="3992"/>
                  </a:cubicBezTo>
                  <a:close/>
                  <a:moveTo>
                    <a:pt x="5112" y="4175"/>
                  </a:moveTo>
                  <a:cubicBezTo>
                    <a:pt x="5132" y="4195"/>
                    <a:pt x="5132" y="4216"/>
                    <a:pt x="5153" y="4257"/>
                  </a:cubicBezTo>
                  <a:cubicBezTo>
                    <a:pt x="5136" y="4265"/>
                    <a:pt x="5126" y="4270"/>
                    <a:pt x="5119" y="4270"/>
                  </a:cubicBezTo>
                  <a:cubicBezTo>
                    <a:pt x="5109" y="4270"/>
                    <a:pt x="5104" y="4260"/>
                    <a:pt x="5092" y="4236"/>
                  </a:cubicBezTo>
                  <a:cubicBezTo>
                    <a:pt x="5092" y="4216"/>
                    <a:pt x="5092" y="4195"/>
                    <a:pt x="5092" y="4175"/>
                  </a:cubicBezTo>
                  <a:close/>
                  <a:moveTo>
                    <a:pt x="7800" y="4277"/>
                  </a:moveTo>
                  <a:cubicBezTo>
                    <a:pt x="7841" y="4277"/>
                    <a:pt x="7841" y="4297"/>
                    <a:pt x="7861" y="4318"/>
                  </a:cubicBezTo>
                  <a:cubicBezTo>
                    <a:pt x="7861" y="4318"/>
                    <a:pt x="7841" y="4338"/>
                    <a:pt x="7821" y="4358"/>
                  </a:cubicBezTo>
                  <a:cubicBezTo>
                    <a:pt x="7800" y="4338"/>
                    <a:pt x="7760" y="4318"/>
                    <a:pt x="7800" y="4277"/>
                  </a:cubicBezTo>
                  <a:close/>
                  <a:moveTo>
                    <a:pt x="11303" y="3747"/>
                  </a:moveTo>
                  <a:cubicBezTo>
                    <a:pt x="11303" y="3808"/>
                    <a:pt x="11324" y="3849"/>
                    <a:pt x="11344" y="3870"/>
                  </a:cubicBezTo>
                  <a:cubicBezTo>
                    <a:pt x="11364" y="3931"/>
                    <a:pt x="11324" y="3951"/>
                    <a:pt x="11303" y="3992"/>
                  </a:cubicBezTo>
                  <a:lnTo>
                    <a:pt x="11303" y="4073"/>
                  </a:lnTo>
                  <a:cubicBezTo>
                    <a:pt x="11324" y="4073"/>
                    <a:pt x="11324" y="4094"/>
                    <a:pt x="11324" y="4114"/>
                  </a:cubicBezTo>
                  <a:cubicBezTo>
                    <a:pt x="11336" y="4110"/>
                    <a:pt x="11346" y="4108"/>
                    <a:pt x="11356" y="4108"/>
                  </a:cubicBezTo>
                  <a:cubicBezTo>
                    <a:pt x="11394" y="4108"/>
                    <a:pt x="11413" y="4134"/>
                    <a:pt x="11446" y="4134"/>
                  </a:cubicBezTo>
                  <a:cubicBezTo>
                    <a:pt x="11425" y="4216"/>
                    <a:pt x="11344" y="4257"/>
                    <a:pt x="11303" y="4297"/>
                  </a:cubicBezTo>
                  <a:cubicBezTo>
                    <a:pt x="11324" y="4318"/>
                    <a:pt x="11324" y="4338"/>
                    <a:pt x="11324" y="4358"/>
                  </a:cubicBezTo>
                  <a:cubicBezTo>
                    <a:pt x="11311" y="4397"/>
                    <a:pt x="11290" y="4411"/>
                    <a:pt x="11255" y="4411"/>
                  </a:cubicBezTo>
                  <a:cubicBezTo>
                    <a:pt x="11235" y="4411"/>
                    <a:pt x="11211" y="4407"/>
                    <a:pt x="11181" y="4399"/>
                  </a:cubicBezTo>
                  <a:cubicBezTo>
                    <a:pt x="11222" y="4318"/>
                    <a:pt x="11283" y="4297"/>
                    <a:pt x="11324" y="4216"/>
                  </a:cubicBezTo>
                  <a:cubicBezTo>
                    <a:pt x="11324" y="4195"/>
                    <a:pt x="11324" y="4155"/>
                    <a:pt x="11324" y="4114"/>
                  </a:cubicBezTo>
                  <a:cubicBezTo>
                    <a:pt x="11303" y="4114"/>
                    <a:pt x="11303" y="4094"/>
                    <a:pt x="11303" y="4073"/>
                  </a:cubicBezTo>
                  <a:cubicBezTo>
                    <a:pt x="11263" y="4073"/>
                    <a:pt x="11242" y="4012"/>
                    <a:pt x="11201" y="3992"/>
                  </a:cubicBezTo>
                  <a:lnTo>
                    <a:pt x="11079" y="3992"/>
                  </a:lnTo>
                  <a:cubicBezTo>
                    <a:pt x="11100" y="3931"/>
                    <a:pt x="11161" y="3951"/>
                    <a:pt x="11181" y="3890"/>
                  </a:cubicBezTo>
                  <a:cubicBezTo>
                    <a:pt x="11181" y="3870"/>
                    <a:pt x="11161" y="3849"/>
                    <a:pt x="11140" y="3829"/>
                  </a:cubicBezTo>
                  <a:cubicBezTo>
                    <a:pt x="11140" y="3788"/>
                    <a:pt x="11181" y="3768"/>
                    <a:pt x="11201" y="3747"/>
                  </a:cubicBezTo>
                  <a:close/>
                  <a:moveTo>
                    <a:pt x="7739" y="3788"/>
                  </a:moveTo>
                  <a:lnTo>
                    <a:pt x="7739" y="3788"/>
                  </a:lnTo>
                  <a:cubicBezTo>
                    <a:pt x="7780" y="3808"/>
                    <a:pt x="7841" y="3808"/>
                    <a:pt x="7882" y="3849"/>
                  </a:cubicBezTo>
                  <a:cubicBezTo>
                    <a:pt x="7914" y="3849"/>
                    <a:pt x="7934" y="3823"/>
                    <a:pt x="7961" y="3823"/>
                  </a:cubicBezTo>
                  <a:cubicBezTo>
                    <a:pt x="7968" y="3823"/>
                    <a:pt x="7976" y="3825"/>
                    <a:pt x="7984" y="3829"/>
                  </a:cubicBezTo>
                  <a:cubicBezTo>
                    <a:pt x="7984" y="3829"/>
                    <a:pt x="7984" y="3808"/>
                    <a:pt x="8004" y="3808"/>
                  </a:cubicBezTo>
                  <a:cubicBezTo>
                    <a:pt x="8004" y="3829"/>
                    <a:pt x="7984" y="3829"/>
                    <a:pt x="7984" y="3829"/>
                  </a:cubicBezTo>
                  <a:cubicBezTo>
                    <a:pt x="7984" y="3849"/>
                    <a:pt x="7984" y="3870"/>
                    <a:pt x="7984" y="3890"/>
                  </a:cubicBezTo>
                  <a:cubicBezTo>
                    <a:pt x="7963" y="3910"/>
                    <a:pt x="7938" y="3910"/>
                    <a:pt x="7912" y="3910"/>
                  </a:cubicBezTo>
                  <a:cubicBezTo>
                    <a:pt x="7887" y="3910"/>
                    <a:pt x="7861" y="3910"/>
                    <a:pt x="7841" y="3931"/>
                  </a:cubicBezTo>
                  <a:cubicBezTo>
                    <a:pt x="7821" y="3951"/>
                    <a:pt x="7861" y="3971"/>
                    <a:pt x="7861" y="3992"/>
                  </a:cubicBezTo>
                  <a:cubicBezTo>
                    <a:pt x="7861" y="4012"/>
                    <a:pt x="7841" y="4032"/>
                    <a:pt x="7821" y="4053"/>
                  </a:cubicBezTo>
                  <a:cubicBezTo>
                    <a:pt x="7780" y="4053"/>
                    <a:pt x="7760" y="4012"/>
                    <a:pt x="7739" y="3992"/>
                  </a:cubicBezTo>
                  <a:cubicBezTo>
                    <a:pt x="7719" y="4012"/>
                    <a:pt x="7699" y="4012"/>
                    <a:pt x="7699" y="4053"/>
                  </a:cubicBezTo>
                  <a:lnTo>
                    <a:pt x="7699" y="4257"/>
                  </a:lnTo>
                  <a:cubicBezTo>
                    <a:pt x="7678" y="4277"/>
                    <a:pt x="7658" y="4277"/>
                    <a:pt x="7637" y="4277"/>
                  </a:cubicBezTo>
                  <a:cubicBezTo>
                    <a:pt x="7597" y="4338"/>
                    <a:pt x="7536" y="4379"/>
                    <a:pt x="7495" y="4440"/>
                  </a:cubicBezTo>
                  <a:cubicBezTo>
                    <a:pt x="7454" y="4358"/>
                    <a:pt x="7413" y="4297"/>
                    <a:pt x="7373" y="4257"/>
                  </a:cubicBezTo>
                  <a:cubicBezTo>
                    <a:pt x="7373" y="4216"/>
                    <a:pt x="7393" y="4216"/>
                    <a:pt x="7413" y="4195"/>
                  </a:cubicBezTo>
                  <a:cubicBezTo>
                    <a:pt x="7418" y="4191"/>
                    <a:pt x="7422" y="4190"/>
                    <a:pt x="7426" y="4190"/>
                  </a:cubicBezTo>
                  <a:cubicBezTo>
                    <a:pt x="7442" y="4190"/>
                    <a:pt x="7458" y="4216"/>
                    <a:pt x="7475" y="4216"/>
                  </a:cubicBezTo>
                  <a:cubicBezTo>
                    <a:pt x="7495" y="4155"/>
                    <a:pt x="7495" y="4155"/>
                    <a:pt x="7475" y="4094"/>
                  </a:cubicBezTo>
                  <a:cubicBezTo>
                    <a:pt x="7536" y="4094"/>
                    <a:pt x="7536" y="4012"/>
                    <a:pt x="7576" y="3992"/>
                  </a:cubicBezTo>
                  <a:lnTo>
                    <a:pt x="7699" y="3992"/>
                  </a:lnTo>
                  <a:cubicBezTo>
                    <a:pt x="7719" y="3971"/>
                    <a:pt x="7760" y="3931"/>
                    <a:pt x="7780" y="3910"/>
                  </a:cubicBezTo>
                  <a:cubicBezTo>
                    <a:pt x="7760" y="3870"/>
                    <a:pt x="7719" y="3849"/>
                    <a:pt x="7739" y="3788"/>
                  </a:cubicBezTo>
                  <a:close/>
                  <a:moveTo>
                    <a:pt x="10669" y="4304"/>
                  </a:moveTo>
                  <a:cubicBezTo>
                    <a:pt x="10703" y="4304"/>
                    <a:pt x="10722" y="4343"/>
                    <a:pt x="10753" y="4358"/>
                  </a:cubicBezTo>
                  <a:cubicBezTo>
                    <a:pt x="10774" y="4358"/>
                    <a:pt x="10794" y="4338"/>
                    <a:pt x="10835" y="4318"/>
                  </a:cubicBezTo>
                  <a:lnTo>
                    <a:pt x="10835" y="4318"/>
                  </a:lnTo>
                  <a:cubicBezTo>
                    <a:pt x="10814" y="4419"/>
                    <a:pt x="10733" y="4399"/>
                    <a:pt x="10692" y="4440"/>
                  </a:cubicBezTo>
                  <a:cubicBezTo>
                    <a:pt x="10713" y="4379"/>
                    <a:pt x="10631" y="4379"/>
                    <a:pt x="10631" y="4318"/>
                  </a:cubicBezTo>
                  <a:cubicBezTo>
                    <a:pt x="10646" y="4308"/>
                    <a:pt x="10658" y="4304"/>
                    <a:pt x="10669" y="4304"/>
                  </a:cubicBezTo>
                  <a:close/>
                  <a:moveTo>
                    <a:pt x="7169" y="4419"/>
                  </a:moveTo>
                  <a:cubicBezTo>
                    <a:pt x="7189" y="4419"/>
                    <a:pt x="7189" y="4419"/>
                    <a:pt x="7189" y="4440"/>
                  </a:cubicBezTo>
                  <a:cubicBezTo>
                    <a:pt x="7189" y="4460"/>
                    <a:pt x="7189" y="4460"/>
                    <a:pt x="7169" y="4460"/>
                  </a:cubicBezTo>
                  <a:cubicBezTo>
                    <a:pt x="7149" y="4460"/>
                    <a:pt x="7149" y="4440"/>
                    <a:pt x="7149" y="4440"/>
                  </a:cubicBezTo>
                  <a:cubicBezTo>
                    <a:pt x="7149" y="4419"/>
                    <a:pt x="7169" y="4419"/>
                    <a:pt x="7169" y="4419"/>
                  </a:cubicBezTo>
                  <a:close/>
                  <a:moveTo>
                    <a:pt x="11092" y="4302"/>
                  </a:moveTo>
                  <a:cubicBezTo>
                    <a:pt x="11105" y="4302"/>
                    <a:pt x="11120" y="4307"/>
                    <a:pt x="11140" y="4318"/>
                  </a:cubicBezTo>
                  <a:cubicBezTo>
                    <a:pt x="11140" y="4358"/>
                    <a:pt x="11100" y="4379"/>
                    <a:pt x="11079" y="4419"/>
                  </a:cubicBezTo>
                  <a:lnTo>
                    <a:pt x="11079" y="4582"/>
                  </a:lnTo>
                  <a:cubicBezTo>
                    <a:pt x="11018" y="4562"/>
                    <a:pt x="11018" y="4521"/>
                    <a:pt x="10998" y="4481"/>
                  </a:cubicBezTo>
                  <a:cubicBezTo>
                    <a:pt x="11018" y="4419"/>
                    <a:pt x="11059" y="4379"/>
                    <a:pt x="11059" y="4318"/>
                  </a:cubicBezTo>
                  <a:cubicBezTo>
                    <a:pt x="11069" y="4307"/>
                    <a:pt x="11079" y="4302"/>
                    <a:pt x="11092" y="4302"/>
                  </a:cubicBezTo>
                  <a:close/>
                  <a:moveTo>
                    <a:pt x="7821" y="4664"/>
                  </a:moveTo>
                  <a:cubicBezTo>
                    <a:pt x="7841" y="4684"/>
                    <a:pt x="7821" y="4705"/>
                    <a:pt x="7821" y="4725"/>
                  </a:cubicBezTo>
                  <a:cubicBezTo>
                    <a:pt x="7800" y="4705"/>
                    <a:pt x="7800" y="4684"/>
                    <a:pt x="7821" y="4664"/>
                  </a:cubicBezTo>
                  <a:close/>
                  <a:moveTo>
                    <a:pt x="11263" y="4481"/>
                  </a:moveTo>
                  <a:cubicBezTo>
                    <a:pt x="11263" y="4501"/>
                    <a:pt x="11263" y="4501"/>
                    <a:pt x="11303" y="4501"/>
                  </a:cubicBezTo>
                  <a:cubicBezTo>
                    <a:pt x="11283" y="4542"/>
                    <a:pt x="11324" y="4582"/>
                    <a:pt x="11364" y="4623"/>
                  </a:cubicBezTo>
                  <a:cubicBezTo>
                    <a:pt x="11344" y="4705"/>
                    <a:pt x="11385" y="4806"/>
                    <a:pt x="11324" y="4888"/>
                  </a:cubicBezTo>
                  <a:cubicBezTo>
                    <a:pt x="11242" y="4847"/>
                    <a:pt x="11303" y="4766"/>
                    <a:pt x="11263" y="4725"/>
                  </a:cubicBezTo>
                  <a:cubicBezTo>
                    <a:pt x="11283" y="4684"/>
                    <a:pt x="11283" y="4643"/>
                    <a:pt x="11283" y="4603"/>
                  </a:cubicBezTo>
                  <a:cubicBezTo>
                    <a:pt x="11283" y="4582"/>
                    <a:pt x="11222" y="4542"/>
                    <a:pt x="11263" y="4481"/>
                  </a:cubicBezTo>
                  <a:close/>
                  <a:moveTo>
                    <a:pt x="5662" y="4888"/>
                  </a:moveTo>
                  <a:cubicBezTo>
                    <a:pt x="5662" y="4888"/>
                    <a:pt x="5682" y="4908"/>
                    <a:pt x="5703" y="4929"/>
                  </a:cubicBezTo>
                  <a:cubicBezTo>
                    <a:pt x="5682" y="4969"/>
                    <a:pt x="5682" y="5010"/>
                    <a:pt x="5662" y="5051"/>
                  </a:cubicBezTo>
                  <a:cubicBezTo>
                    <a:pt x="5601" y="5030"/>
                    <a:pt x="5601" y="5010"/>
                    <a:pt x="5601" y="4969"/>
                  </a:cubicBezTo>
                  <a:cubicBezTo>
                    <a:pt x="5601" y="4929"/>
                    <a:pt x="5642" y="4908"/>
                    <a:pt x="5662" y="4888"/>
                  </a:cubicBezTo>
                  <a:close/>
                  <a:moveTo>
                    <a:pt x="7373" y="4847"/>
                  </a:moveTo>
                  <a:cubicBezTo>
                    <a:pt x="7427" y="4847"/>
                    <a:pt x="7433" y="4911"/>
                    <a:pt x="7491" y="4911"/>
                  </a:cubicBezTo>
                  <a:cubicBezTo>
                    <a:pt x="7498" y="4911"/>
                    <a:pt x="7506" y="4910"/>
                    <a:pt x="7515" y="4908"/>
                  </a:cubicBezTo>
                  <a:lnTo>
                    <a:pt x="7515" y="4908"/>
                  </a:lnTo>
                  <a:cubicBezTo>
                    <a:pt x="7495" y="4969"/>
                    <a:pt x="7475" y="5010"/>
                    <a:pt x="7454" y="5051"/>
                  </a:cubicBezTo>
                  <a:cubicBezTo>
                    <a:pt x="7434" y="5051"/>
                    <a:pt x="7413" y="5051"/>
                    <a:pt x="7393" y="5030"/>
                  </a:cubicBezTo>
                  <a:cubicBezTo>
                    <a:pt x="7352" y="4990"/>
                    <a:pt x="7312" y="4969"/>
                    <a:pt x="7291" y="4949"/>
                  </a:cubicBezTo>
                  <a:cubicBezTo>
                    <a:pt x="7271" y="4888"/>
                    <a:pt x="7210" y="4929"/>
                    <a:pt x="7189" y="4867"/>
                  </a:cubicBezTo>
                  <a:cubicBezTo>
                    <a:pt x="7209" y="4858"/>
                    <a:pt x="7225" y="4854"/>
                    <a:pt x="7239" y="4854"/>
                  </a:cubicBezTo>
                  <a:cubicBezTo>
                    <a:pt x="7282" y="4854"/>
                    <a:pt x="7301" y="4893"/>
                    <a:pt x="7332" y="4908"/>
                  </a:cubicBezTo>
                  <a:cubicBezTo>
                    <a:pt x="7352" y="4888"/>
                    <a:pt x="7352" y="4867"/>
                    <a:pt x="7373" y="4847"/>
                  </a:cubicBezTo>
                  <a:close/>
                  <a:moveTo>
                    <a:pt x="11303" y="4908"/>
                  </a:moveTo>
                  <a:cubicBezTo>
                    <a:pt x="11344" y="4969"/>
                    <a:pt x="11344" y="4990"/>
                    <a:pt x="11364" y="5010"/>
                  </a:cubicBezTo>
                  <a:lnTo>
                    <a:pt x="11385" y="5010"/>
                  </a:lnTo>
                  <a:lnTo>
                    <a:pt x="11385" y="5091"/>
                  </a:lnTo>
                  <a:cubicBezTo>
                    <a:pt x="11364" y="5112"/>
                    <a:pt x="11344" y="5112"/>
                    <a:pt x="11303" y="5132"/>
                  </a:cubicBezTo>
                  <a:lnTo>
                    <a:pt x="11303" y="4908"/>
                  </a:lnTo>
                  <a:close/>
                  <a:moveTo>
                    <a:pt x="7699" y="5270"/>
                  </a:moveTo>
                  <a:cubicBezTo>
                    <a:pt x="7704" y="5270"/>
                    <a:pt x="7709" y="5275"/>
                    <a:pt x="7719" y="5275"/>
                  </a:cubicBezTo>
                  <a:cubicBezTo>
                    <a:pt x="7699" y="5295"/>
                    <a:pt x="7699" y="5295"/>
                    <a:pt x="7678" y="5295"/>
                  </a:cubicBezTo>
                  <a:cubicBezTo>
                    <a:pt x="7688" y="5275"/>
                    <a:pt x="7693" y="5270"/>
                    <a:pt x="7699" y="5270"/>
                  </a:cubicBezTo>
                  <a:close/>
                  <a:moveTo>
                    <a:pt x="10652" y="5275"/>
                  </a:moveTo>
                  <a:cubicBezTo>
                    <a:pt x="10672" y="5275"/>
                    <a:pt x="10692" y="5275"/>
                    <a:pt x="10692" y="5316"/>
                  </a:cubicBezTo>
                  <a:cubicBezTo>
                    <a:pt x="10692" y="5316"/>
                    <a:pt x="10683" y="5325"/>
                    <a:pt x="10671" y="5325"/>
                  </a:cubicBezTo>
                  <a:cubicBezTo>
                    <a:pt x="10665" y="5325"/>
                    <a:pt x="10658" y="5322"/>
                    <a:pt x="10652" y="5316"/>
                  </a:cubicBezTo>
                  <a:cubicBezTo>
                    <a:pt x="10631" y="5316"/>
                    <a:pt x="10631" y="5295"/>
                    <a:pt x="10652" y="5275"/>
                  </a:cubicBezTo>
                  <a:close/>
                  <a:moveTo>
                    <a:pt x="7029" y="5190"/>
                  </a:moveTo>
                  <a:cubicBezTo>
                    <a:pt x="7079" y="5190"/>
                    <a:pt x="7049" y="5257"/>
                    <a:pt x="7067" y="5275"/>
                  </a:cubicBezTo>
                  <a:cubicBezTo>
                    <a:pt x="7072" y="5277"/>
                    <a:pt x="7076" y="5278"/>
                    <a:pt x="7080" y="5278"/>
                  </a:cubicBezTo>
                  <a:cubicBezTo>
                    <a:pt x="7105" y="5278"/>
                    <a:pt x="7123" y="5243"/>
                    <a:pt x="7146" y="5243"/>
                  </a:cubicBezTo>
                  <a:cubicBezTo>
                    <a:pt x="7153" y="5243"/>
                    <a:pt x="7161" y="5246"/>
                    <a:pt x="7169" y="5254"/>
                  </a:cubicBezTo>
                  <a:cubicBezTo>
                    <a:pt x="7169" y="5316"/>
                    <a:pt x="7128" y="5316"/>
                    <a:pt x="7108" y="5356"/>
                  </a:cubicBezTo>
                  <a:cubicBezTo>
                    <a:pt x="7067" y="5356"/>
                    <a:pt x="7047" y="5356"/>
                    <a:pt x="7006" y="5316"/>
                  </a:cubicBezTo>
                  <a:cubicBezTo>
                    <a:pt x="7006" y="5295"/>
                    <a:pt x="7047" y="5275"/>
                    <a:pt x="7026" y="5254"/>
                  </a:cubicBezTo>
                  <a:cubicBezTo>
                    <a:pt x="7026" y="5234"/>
                    <a:pt x="7026" y="5214"/>
                    <a:pt x="7006" y="5193"/>
                  </a:cubicBezTo>
                  <a:cubicBezTo>
                    <a:pt x="7015" y="5191"/>
                    <a:pt x="7023" y="5190"/>
                    <a:pt x="7029" y="5190"/>
                  </a:cubicBezTo>
                  <a:close/>
                  <a:moveTo>
                    <a:pt x="3279" y="5336"/>
                  </a:moveTo>
                  <a:cubicBezTo>
                    <a:pt x="3300" y="5356"/>
                    <a:pt x="3300" y="5356"/>
                    <a:pt x="3279" y="5377"/>
                  </a:cubicBezTo>
                  <a:cubicBezTo>
                    <a:pt x="3259" y="5356"/>
                    <a:pt x="3259" y="5356"/>
                    <a:pt x="3279" y="5336"/>
                  </a:cubicBezTo>
                  <a:close/>
                  <a:moveTo>
                    <a:pt x="7434" y="5275"/>
                  </a:moveTo>
                  <a:lnTo>
                    <a:pt x="7475" y="5295"/>
                  </a:lnTo>
                  <a:cubicBezTo>
                    <a:pt x="7454" y="5336"/>
                    <a:pt x="7434" y="5356"/>
                    <a:pt x="7393" y="5377"/>
                  </a:cubicBezTo>
                  <a:cubicBezTo>
                    <a:pt x="7393" y="5336"/>
                    <a:pt x="7413" y="5316"/>
                    <a:pt x="7434" y="5275"/>
                  </a:cubicBezTo>
                  <a:close/>
                  <a:moveTo>
                    <a:pt x="11201" y="5356"/>
                  </a:moveTo>
                  <a:cubicBezTo>
                    <a:pt x="11222" y="5356"/>
                    <a:pt x="11242" y="5356"/>
                    <a:pt x="11242" y="5377"/>
                  </a:cubicBezTo>
                  <a:cubicBezTo>
                    <a:pt x="11242" y="5377"/>
                    <a:pt x="11222" y="5397"/>
                    <a:pt x="11201" y="5417"/>
                  </a:cubicBezTo>
                  <a:cubicBezTo>
                    <a:pt x="11181" y="5397"/>
                    <a:pt x="11181" y="5377"/>
                    <a:pt x="11201" y="5356"/>
                  </a:cubicBezTo>
                  <a:close/>
                  <a:moveTo>
                    <a:pt x="2689" y="5356"/>
                  </a:moveTo>
                  <a:cubicBezTo>
                    <a:pt x="2729" y="5377"/>
                    <a:pt x="2709" y="5397"/>
                    <a:pt x="2689" y="5438"/>
                  </a:cubicBezTo>
                  <a:cubicBezTo>
                    <a:pt x="2668" y="5397"/>
                    <a:pt x="2689" y="5377"/>
                    <a:pt x="2689" y="5356"/>
                  </a:cubicBezTo>
                  <a:close/>
                  <a:moveTo>
                    <a:pt x="2892" y="5377"/>
                  </a:moveTo>
                  <a:cubicBezTo>
                    <a:pt x="2913" y="5438"/>
                    <a:pt x="2892" y="5438"/>
                    <a:pt x="2831" y="5438"/>
                  </a:cubicBezTo>
                  <a:cubicBezTo>
                    <a:pt x="2852" y="5417"/>
                    <a:pt x="2872" y="5397"/>
                    <a:pt x="2892" y="5377"/>
                  </a:cubicBezTo>
                  <a:close/>
                  <a:moveTo>
                    <a:pt x="10804" y="5412"/>
                  </a:moveTo>
                  <a:cubicBezTo>
                    <a:pt x="10814" y="5412"/>
                    <a:pt x="10825" y="5417"/>
                    <a:pt x="10835" y="5417"/>
                  </a:cubicBezTo>
                  <a:cubicBezTo>
                    <a:pt x="10814" y="5438"/>
                    <a:pt x="10794" y="5438"/>
                    <a:pt x="10774" y="5438"/>
                  </a:cubicBezTo>
                  <a:cubicBezTo>
                    <a:pt x="10784" y="5417"/>
                    <a:pt x="10794" y="5412"/>
                    <a:pt x="10804" y="5412"/>
                  </a:cubicBezTo>
                  <a:close/>
                  <a:moveTo>
                    <a:pt x="7597" y="5275"/>
                  </a:moveTo>
                  <a:cubicBezTo>
                    <a:pt x="7617" y="5336"/>
                    <a:pt x="7658" y="5397"/>
                    <a:pt x="7637" y="5478"/>
                  </a:cubicBezTo>
                  <a:cubicBezTo>
                    <a:pt x="7629" y="5483"/>
                    <a:pt x="7622" y="5484"/>
                    <a:pt x="7615" y="5484"/>
                  </a:cubicBezTo>
                  <a:cubicBezTo>
                    <a:pt x="7588" y="5484"/>
                    <a:pt x="7568" y="5458"/>
                    <a:pt x="7536" y="5458"/>
                  </a:cubicBezTo>
                  <a:cubicBezTo>
                    <a:pt x="7536" y="5397"/>
                    <a:pt x="7536" y="5356"/>
                    <a:pt x="7536" y="5316"/>
                  </a:cubicBezTo>
                  <a:cubicBezTo>
                    <a:pt x="7556" y="5295"/>
                    <a:pt x="7556" y="5275"/>
                    <a:pt x="7597" y="5275"/>
                  </a:cubicBezTo>
                  <a:close/>
                  <a:moveTo>
                    <a:pt x="11303" y="5438"/>
                  </a:moveTo>
                  <a:cubicBezTo>
                    <a:pt x="11303" y="5499"/>
                    <a:pt x="11263" y="5499"/>
                    <a:pt x="11201" y="5499"/>
                  </a:cubicBezTo>
                  <a:cubicBezTo>
                    <a:pt x="11242" y="5458"/>
                    <a:pt x="11263" y="5458"/>
                    <a:pt x="11303" y="5438"/>
                  </a:cubicBezTo>
                  <a:close/>
                  <a:moveTo>
                    <a:pt x="10611" y="5478"/>
                  </a:moveTo>
                  <a:cubicBezTo>
                    <a:pt x="10652" y="5478"/>
                    <a:pt x="10631" y="5499"/>
                    <a:pt x="10631" y="5519"/>
                  </a:cubicBezTo>
                  <a:cubicBezTo>
                    <a:pt x="10611" y="5499"/>
                    <a:pt x="10611" y="5499"/>
                    <a:pt x="10611" y="5478"/>
                  </a:cubicBezTo>
                  <a:close/>
                  <a:moveTo>
                    <a:pt x="10867" y="5506"/>
                  </a:moveTo>
                  <a:cubicBezTo>
                    <a:pt x="10876" y="5506"/>
                    <a:pt x="10876" y="5516"/>
                    <a:pt x="10876" y="5540"/>
                  </a:cubicBezTo>
                  <a:cubicBezTo>
                    <a:pt x="10855" y="5540"/>
                    <a:pt x="10855" y="5519"/>
                    <a:pt x="10835" y="5519"/>
                  </a:cubicBezTo>
                  <a:cubicBezTo>
                    <a:pt x="10852" y="5511"/>
                    <a:pt x="10862" y="5506"/>
                    <a:pt x="10867" y="5506"/>
                  </a:cubicBezTo>
                  <a:close/>
                  <a:moveTo>
                    <a:pt x="3605" y="5499"/>
                  </a:moveTo>
                  <a:cubicBezTo>
                    <a:pt x="3625" y="5519"/>
                    <a:pt x="3625" y="5540"/>
                    <a:pt x="3625" y="5560"/>
                  </a:cubicBezTo>
                  <a:cubicBezTo>
                    <a:pt x="3615" y="5570"/>
                    <a:pt x="3605" y="5575"/>
                    <a:pt x="3597" y="5575"/>
                  </a:cubicBezTo>
                  <a:cubicBezTo>
                    <a:pt x="3590" y="5575"/>
                    <a:pt x="3585" y="5570"/>
                    <a:pt x="3585" y="5560"/>
                  </a:cubicBezTo>
                  <a:cubicBezTo>
                    <a:pt x="3544" y="5519"/>
                    <a:pt x="3585" y="5519"/>
                    <a:pt x="3605" y="5499"/>
                  </a:cubicBezTo>
                  <a:close/>
                  <a:moveTo>
                    <a:pt x="2811" y="5560"/>
                  </a:moveTo>
                  <a:cubicBezTo>
                    <a:pt x="2811" y="5560"/>
                    <a:pt x="2811" y="5560"/>
                    <a:pt x="2811" y="5580"/>
                  </a:cubicBezTo>
                  <a:cubicBezTo>
                    <a:pt x="2811" y="5580"/>
                    <a:pt x="2790" y="5560"/>
                    <a:pt x="2790" y="5560"/>
                  </a:cubicBezTo>
                  <a:close/>
                  <a:moveTo>
                    <a:pt x="6802" y="5519"/>
                  </a:moveTo>
                  <a:cubicBezTo>
                    <a:pt x="6823" y="5560"/>
                    <a:pt x="6802" y="5580"/>
                    <a:pt x="6782" y="5601"/>
                  </a:cubicBezTo>
                  <a:cubicBezTo>
                    <a:pt x="6762" y="5601"/>
                    <a:pt x="6741" y="5580"/>
                    <a:pt x="6741" y="5560"/>
                  </a:cubicBezTo>
                  <a:cubicBezTo>
                    <a:pt x="6741" y="5540"/>
                    <a:pt x="6762" y="5519"/>
                    <a:pt x="6802" y="5519"/>
                  </a:cubicBezTo>
                  <a:close/>
                  <a:moveTo>
                    <a:pt x="7343" y="5613"/>
                  </a:moveTo>
                  <a:cubicBezTo>
                    <a:pt x="7364" y="5613"/>
                    <a:pt x="7379" y="5627"/>
                    <a:pt x="7393" y="5641"/>
                  </a:cubicBezTo>
                  <a:cubicBezTo>
                    <a:pt x="7393" y="5682"/>
                    <a:pt x="7373" y="5702"/>
                    <a:pt x="7312" y="5723"/>
                  </a:cubicBezTo>
                  <a:lnTo>
                    <a:pt x="7312" y="5621"/>
                  </a:lnTo>
                  <a:cubicBezTo>
                    <a:pt x="7324" y="5615"/>
                    <a:pt x="7334" y="5613"/>
                    <a:pt x="7343" y="5613"/>
                  </a:cubicBezTo>
                  <a:close/>
                  <a:moveTo>
                    <a:pt x="1507" y="5743"/>
                  </a:moveTo>
                  <a:cubicBezTo>
                    <a:pt x="1507" y="5764"/>
                    <a:pt x="1507" y="5764"/>
                    <a:pt x="1507" y="5764"/>
                  </a:cubicBezTo>
                  <a:lnTo>
                    <a:pt x="1487" y="5764"/>
                  </a:lnTo>
                  <a:cubicBezTo>
                    <a:pt x="1487" y="5764"/>
                    <a:pt x="1507" y="5743"/>
                    <a:pt x="1507" y="5743"/>
                  </a:cubicBezTo>
                  <a:close/>
                  <a:moveTo>
                    <a:pt x="6904" y="5764"/>
                  </a:moveTo>
                  <a:cubicBezTo>
                    <a:pt x="6925" y="5825"/>
                    <a:pt x="6925" y="5845"/>
                    <a:pt x="6864" y="5845"/>
                  </a:cubicBezTo>
                  <a:lnTo>
                    <a:pt x="6904" y="5764"/>
                  </a:lnTo>
                  <a:close/>
                  <a:moveTo>
                    <a:pt x="11079" y="5682"/>
                  </a:moveTo>
                  <a:cubicBezTo>
                    <a:pt x="11100" y="5743"/>
                    <a:pt x="11059" y="5804"/>
                    <a:pt x="11100" y="5845"/>
                  </a:cubicBezTo>
                  <a:cubicBezTo>
                    <a:pt x="11088" y="5849"/>
                    <a:pt x="11078" y="5850"/>
                    <a:pt x="11068" y="5850"/>
                  </a:cubicBezTo>
                  <a:cubicBezTo>
                    <a:pt x="11024" y="5850"/>
                    <a:pt x="10994" y="5817"/>
                    <a:pt x="10977" y="5784"/>
                  </a:cubicBezTo>
                  <a:cubicBezTo>
                    <a:pt x="10977" y="5743"/>
                    <a:pt x="10998" y="5723"/>
                    <a:pt x="11018" y="5682"/>
                  </a:cubicBezTo>
                  <a:close/>
                  <a:moveTo>
                    <a:pt x="7210" y="6218"/>
                  </a:moveTo>
                  <a:cubicBezTo>
                    <a:pt x="7221" y="6226"/>
                    <a:pt x="7230" y="6239"/>
                    <a:pt x="7230" y="6252"/>
                  </a:cubicBezTo>
                  <a:lnTo>
                    <a:pt x="7251" y="6252"/>
                  </a:lnTo>
                  <a:cubicBezTo>
                    <a:pt x="7244" y="6259"/>
                    <a:pt x="7239" y="6261"/>
                    <a:pt x="7236" y="6261"/>
                  </a:cubicBezTo>
                  <a:cubicBezTo>
                    <a:pt x="7230" y="6261"/>
                    <a:pt x="7230" y="6252"/>
                    <a:pt x="7230" y="6252"/>
                  </a:cubicBezTo>
                  <a:cubicBezTo>
                    <a:pt x="7212" y="6234"/>
                    <a:pt x="7210" y="6232"/>
                    <a:pt x="7210" y="6218"/>
                  </a:cubicBezTo>
                  <a:close/>
                  <a:moveTo>
                    <a:pt x="7128" y="6110"/>
                  </a:moveTo>
                  <a:cubicBezTo>
                    <a:pt x="7210" y="6110"/>
                    <a:pt x="7210" y="6171"/>
                    <a:pt x="7189" y="6212"/>
                  </a:cubicBezTo>
                  <a:cubicBezTo>
                    <a:pt x="7190" y="6212"/>
                    <a:pt x="7191" y="6212"/>
                    <a:pt x="7192" y="6212"/>
                  </a:cubicBezTo>
                  <a:lnTo>
                    <a:pt x="7192" y="6212"/>
                  </a:lnTo>
                  <a:cubicBezTo>
                    <a:pt x="7157" y="6212"/>
                    <a:pt x="7122" y="6217"/>
                    <a:pt x="7088" y="6252"/>
                  </a:cubicBezTo>
                  <a:cubicBezTo>
                    <a:pt x="7088" y="6269"/>
                    <a:pt x="7088" y="6299"/>
                    <a:pt x="7066" y="6299"/>
                  </a:cubicBezTo>
                  <a:cubicBezTo>
                    <a:pt x="7061" y="6299"/>
                    <a:pt x="7055" y="6297"/>
                    <a:pt x="7047" y="6293"/>
                  </a:cubicBezTo>
                  <a:cubicBezTo>
                    <a:pt x="7047" y="6252"/>
                    <a:pt x="7067" y="6252"/>
                    <a:pt x="7088" y="6252"/>
                  </a:cubicBezTo>
                  <a:cubicBezTo>
                    <a:pt x="7088" y="6191"/>
                    <a:pt x="7108" y="6151"/>
                    <a:pt x="7128" y="6110"/>
                  </a:cubicBezTo>
                  <a:close/>
                  <a:moveTo>
                    <a:pt x="10590" y="8737"/>
                  </a:moveTo>
                  <a:cubicBezTo>
                    <a:pt x="10631" y="8737"/>
                    <a:pt x="10652" y="8737"/>
                    <a:pt x="10652" y="8757"/>
                  </a:cubicBezTo>
                  <a:cubicBezTo>
                    <a:pt x="10672" y="8818"/>
                    <a:pt x="10590" y="8798"/>
                    <a:pt x="10590" y="8839"/>
                  </a:cubicBezTo>
                  <a:cubicBezTo>
                    <a:pt x="10570" y="8859"/>
                    <a:pt x="10631" y="8879"/>
                    <a:pt x="10590" y="8920"/>
                  </a:cubicBezTo>
                  <a:cubicBezTo>
                    <a:pt x="10590" y="8920"/>
                    <a:pt x="10570" y="8941"/>
                    <a:pt x="10570" y="8941"/>
                  </a:cubicBezTo>
                  <a:cubicBezTo>
                    <a:pt x="10529" y="8920"/>
                    <a:pt x="10509" y="8900"/>
                    <a:pt x="10489" y="8859"/>
                  </a:cubicBezTo>
                  <a:cubicBezTo>
                    <a:pt x="10529" y="8818"/>
                    <a:pt x="10590" y="8798"/>
                    <a:pt x="10590" y="8737"/>
                  </a:cubicBezTo>
                  <a:close/>
                  <a:moveTo>
                    <a:pt x="10448" y="9042"/>
                  </a:moveTo>
                  <a:cubicBezTo>
                    <a:pt x="10468" y="9063"/>
                    <a:pt x="10468" y="9083"/>
                    <a:pt x="10448" y="9104"/>
                  </a:cubicBezTo>
                  <a:cubicBezTo>
                    <a:pt x="10448" y="9083"/>
                    <a:pt x="10428" y="9063"/>
                    <a:pt x="10448" y="9042"/>
                  </a:cubicBezTo>
                  <a:close/>
                  <a:moveTo>
                    <a:pt x="10529" y="9165"/>
                  </a:moveTo>
                  <a:cubicBezTo>
                    <a:pt x="10550" y="9185"/>
                    <a:pt x="10550" y="9205"/>
                    <a:pt x="10550" y="9226"/>
                  </a:cubicBezTo>
                  <a:cubicBezTo>
                    <a:pt x="10550" y="9232"/>
                    <a:pt x="10547" y="9235"/>
                    <a:pt x="10544" y="9235"/>
                  </a:cubicBezTo>
                  <a:cubicBezTo>
                    <a:pt x="10536" y="9235"/>
                    <a:pt x="10523" y="9226"/>
                    <a:pt x="10509" y="9226"/>
                  </a:cubicBezTo>
                  <a:cubicBezTo>
                    <a:pt x="10489" y="9185"/>
                    <a:pt x="10529" y="9185"/>
                    <a:pt x="10529" y="9165"/>
                  </a:cubicBezTo>
                  <a:close/>
                  <a:moveTo>
                    <a:pt x="10407" y="9246"/>
                  </a:moveTo>
                  <a:cubicBezTo>
                    <a:pt x="10407" y="9246"/>
                    <a:pt x="10407" y="9246"/>
                    <a:pt x="10407" y="9266"/>
                  </a:cubicBezTo>
                  <a:cubicBezTo>
                    <a:pt x="10407" y="9266"/>
                    <a:pt x="10387" y="9246"/>
                    <a:pt x="10387" y="9246"/>
                  </a:cubicBezTo>
                  <a:close/>
                  <a:moveTo>
                    <a:pt x="10237" y="9692"/>
                  </a:moveTo>
                  <a:cubicBezTo>
                    <a:pt x="10266" y="9692"/>
                    <a:pt x="10296" y="9735"/>
                    <a:pt x="10326" y="9735"/>
                  </a:cubicBezTo>
                  <a:cubicBezTo>
                    <a:pt x="10307" y="9753"/>
                    <a:pt x="10289" y="9763"/>
                    <a:pt x="10271" y="9763"/>
                  </a:cubicBezTo>
                  <a:cubicBezTo>
                    <a:pt x="10248" y="9763"/>
                    <a:pt x="10226" y="9748"/>
                    <a:pt x="10204" y="9714"/>
                  </a:cubicBezTo>
                  <a:cubicBezTo>
                    <a:pt x="10215" y="9698"/>
                    <a:pt x="10226" y="9692"/>
                    <a:pt x="10237" y="9692"/>
                  </a:cubicBezTo>
                  <a:close/>
                  <a:moveTo>
                    <a:pt x="876" y="9857"/>
                  </a:moveTo>
                  <a:cubicBezTo>
                    <a:pt x="876" y="9857"/>
                    <a:pt x="876" y="9857"/>
                    <a:pt x="876" y="9877"/>
                  </a:cubicBezTo>
                  <a:cubicBezTo>
                    <a:pt x="876" y="9877"/>
                    <a:pt x="856" y="9857"/>
                    <a:pt x="856" y="9857"/>
                  </a:cubicBezTo>
                  <a:close/>
                  <a:moveTo>
                    <a:pt x="746" y="10178"/>
                  </a:moveTo>
                  <a:cubicBezTo>
                    <a:pt x="759" y="10178"/>
                    <a:pt x="774" y="10183"/>
                    <a:pt x="795" y="10183"/>
                  </a:cubicBezTo>
                  <a:cubicBezTo>
                    <a:pt x="754" y="10203"/>
                    <a:pt x="734" y="10224"/>
                    <a:pt x="713" y="10285"/>
                  </a:cubicBezTo>
                  <a:cubicBezTo>
                    <a:pt x="713" y="10224"/>
                    <a:pt x="713" y="10224"/>
                    <a:pt x="713" y="10203"/>
                  </a:cubicBezTo>
                  <a:cubicBezTo>
                    <a:pt x="723" y="10183"/>
                    <a:pt x="734" y="10178"/>
                    <a:pt x="746" y="10178"/>
                  </a:cubicBezTo>
                  <a:close/>
                  <a:moveTo>
                    <a:pt x="10265" y="10549"/>
                  </a:moveTo>
                  <a:cubicBezTo>
                    <a:pt x="10265" y="10560"/>
                    <a:pt x="10265" y="10565"/>
                    <a:pt x="10262" y="10565"/>
                  </a:cubicBezTo>
                  <a:cubicBezTo>
                    <a:pt x="10260" y="10565"/>
                    <a:pt x="10254" y="10560"/>
                    <a:pt x="10244" y="10549"/>
                  </a:cubicBezTo>
                  <a:close/>
                  <a:moveTo>
                    <a:pt x="306" y="10773"/>
                  </a:moveTo>
                  <a:cubicBezTo>
                    <a:pt x="326" y="10773"/>
                    <a:pt x="326" y="10773"/>
                    <a:pt x="347" y="10814"/>
                  </a:cubicBezTo>
                  <a:cubicBezTo>
                    <a:pt x="306" y="10814"/>
                    <a:pt x="285" y="10794"/>
                    <a:pt x="306" y="10773"/>
                  </a:cubicBezTo>
                  <a:close/>
                  <a:moveTo>
                    <a:pt x="9857" y="11812"/>
                  </a:moveTo>
                  <a:cubicBezTo>
                    <a:pt x="9878" y="11853"/>
                    <a:pt x="9857" y="11894"/>
                    <a:pt x="9857" y="11955"/>
                  </a:cubicBezTo>
                  <a:cubicBezTo>
                    <a:pt x="9817" y="11934"/>
                    <a:pt x="9796" y="11914"/>
                    <a:pt x="9796" y="11894"/>
                  </a:cubicBezTo>
                  <a:cubicBezTo>
                    <a:pt x="9817" y="11853"/>
                    <a:pt x="9837" y="11832"/>
                    <a:pt x="9857" y="11812"/>
                  </a:cubicBezTo>
                  <a:close/>
                  <a:moveTo>
                    <a:pt x="856" y="11934"/>
                  </a:moveTo>
                  <a:cubicBezTo>
                    <a:pt x="876" y="11934"/>
                    <a:pt x="876" y="11955"/>
                    <a:pt x="876" y="11975"/>
                  </a:cubicBezTo>
                  <a:cubicBezTo>
                    <a:pt x="869" y="11982"/>
                    <a:pt x="860" y="11984"/>
                    <a:pt x="850" y="11984"/>
                  </a:cubicBezTo>
                  <a:cubicBezTo>
                    <a:pt x="831" y="11984"/>
                    <a:pt x="808" y="11975"/>
                    <a:pt x="795" y="11975"/>
                  </a:cubicBezTo>
                  <a:cubicBezTo>
                    <a:pt x="795" y="11999"/>
                    <a:pt x="788" y="12009"/>
                    <a:pt x="778" y="12009"/>
                  </a:cubicBezTo>
                  <a:cubicBezTo>
                    <a:pt x="771" y="12009"/>
                    <a:pt x="762" y="12004"/>
                    <a:pt x="754" y="11995"/>
                  </a:cubicBezTo>
                  <a:cubicBezTo>
                    <a:pt x="754" y="11975"/>
                    <a:pt x="774" y="11975"/>
                    <a:pt x="795" y="11975"/>
                  </a:cubicBezTo>
                  <a:cubicBezTo>
                    <a:pt x="795" y="11934"/>
                    <a:pt x="815" y="11934"/>
                    <a:pt x="856" y="11934"/>
                  </a:cubicBezTo>
                  <a:close/>
                  <a:moveTo>
                    <a:pt x="428" y="12240"/>
                  </a:moveTo>
                  <a:cubicBezTo>
                    <a:pt x="428" y="12260"/>
                    <a:pt x="428" y="12260"/>
                    <a:pt x="428" y="12281"/>
                  </a:cubicBezTo>
                  <a:cubicBezTo>
                    <a:pt x="408" y="12260"/>
                    <a:pt x="408" y="12260"/>
                    <a:pt x="428" y="12240"/>
                  </a:cubicBezTo>
                  <a:close/>
                  <a:moveTo>
                    <a:pt x="9857" y="12179"/>
                  </a:moveTo>
                  <a:cubicBezTo>
                    <a:pt x="9898" y="12179"/>
                    <a:pt x="9898" y="12199"/>
                    <a:pt x="9918" y="12219"/>
                  </a:cubicBezTo>
                  <a:cubicBezTo>
                    <a:pt x="9918" y="12240"/>
                    <a:pt x="9898" y="12260"/>
                    <a:pt x="9878" y="12281"/>
                  </a:cubicBezTo>
                  <a:cubicBezTo>
                    <a:pt x="9857" y="12281"/>
                    <a:pt x="9857" y="12260"/>
                    <a:pt x="9837" y="12219"/>
                  </a:cubicBezTo>
                  <a:cubicBezTo>
                    <a:pt x="9837" y="12199"/>
                    <a:pt x="9857" y="12199"/>
                    <a:pt x="9857" y="12179"/>
                  </a:cubicBezTo>
                  <a:close/>
                  <a:moveTo>
                    <a:pt x="1019" y="12545"/>
                  </a:moveTo>
                  <a:cubicBezTo>
                    <a:pt x="1039" y="12545"/>
                    <a:pt x="1039" y="12545"/>
                    <a:pt x="1039" y="12566"/>
                  </a:cubicBezTo>
                  <a:cubicBezTo>
                    <a:pt x="1039" y="12586"/>
                    <a:pt x="1039" y="12586"/>
                    <a:pt x="1019" y="12586"/>
                  </a:cubicBezTo>
                  <a:cubicBezTo>
                    <a:pt x="998" y="12586"/>
                    <a:pt x="998" y="12566"/>
                    <a:pt x="998" y="12545"/>
                  </a:cubicBezTo>
                  <a:close/>
                  <a:moveTo>
                    <a:pt x="754" y="12586"/>
                  </a:moveTo>
                  <a:cubicBezTo>
                    <a:pt x="754" y="12627"/>
                    <a:pt x="734" y="12627"/>
                    <a:pt x="734" y="12647"/>
                  </a:cubicBezTo>
                  <a:cubicBezTo>
                    <a:pt x="713" y="12606"/>
                    <a:pt x="713" y="12586"/>
                    <a:pt x="754" y="12586"/>
                  </a:cubicBezTo>
                  <a:close/>
                  <a:moveTo>
                    <a:pt x="367" y="12953"/>
                  </a:moveTo>
                  <a:lnTo>
                    <a:pt x="367" y="12973"/>
                  </a:lnTo>
                  <a:cubicBezTo>
                    <a:pt x="347" y="12953"/>
                    <a:pt x="367" y="12953"/>
                    <a:pt x="367" y="12953"/>
                  </a:cubicBezTo>
                  <a:close/>
                  <a:moveTo>
                    <a:pt x="387" y="13034"/>
                  </a:moveTo>
                  <a:cubicBezTo>
                    <a:pt x="408" y="13034"/>
                    <a:pt x="408" y="13034"/>
                    <a:pt x="408" y="13054"/>
                  </a:cubicBezTo>
                  <a:cubicBezTo>
                    <a:pt x="408" y="13075"/>
                    <a:pt x="408" y="13075"/>
                    <a:pt x="387" y="13075"/>
                  </a:cubicBezTo>
                  <a:cubicBezTo>
                    <a:pt x="381" y="13081"/>
                    <a:pt x="375" y="13083"/>
                    <a:pt x="370" y="13083"/>
                  </a:cubicBezTo>
                  <a:cubicBezTo>
                    <a:pt x="357" y="13083"/>
                    <a:pt x="347" y="13069"/>
                    <a:pt x="347" y="13054"/>
                  </a:cubicBezTo>
                  <a:cubicBezTo>
                    <a:pt x="347" y="13034"/>
                    <a:pt x="367" y="13034"/>
                    <a:pt x="387" y="13034"/>
                  </a:cubicBezTo>
                  <a:close/>
                  <a:moveTo>
                    <a:pt x="1127" y="13250"/>
                  </a:moveTo>
                  <a:cubicBezTo>
                    <a:pt x="1143" y="13250"/>
                    <a:pt x="1147" y="13264"/>
                    <a:pt x="1161" y="13278"/>
                  </a:cubicBezTo>
                  <a:cubicBezTo>
                    <a:pt x="1141" y="13278"/>
                    <a:pt x="1120" y="13278"/>
                    <a:pt x="1100" y="13258"/>
                  </a:cubicBezTo>
                  <a:cubicBezTo>
                    <a:pt x="1112" y="13252"/>
                    <a:pt x="1120" y="13250"/>
                    <a:pt x="1127" y="13250"/>
                  </a:cubicBezTo>
                  <a:close/>
                  <a:moveTo>
                    <a:pt x="1161" y="13278"/>
                  </a:moveTo>
                  <a:lnTo>
                    <a:pt x="1161" y="13278"/>
                  </a:lnTo>
                  <a:cubicBezTo>
                    <a:pt x="1161" y="13278"/>
                    <a:pt x="1182" y="13278"/>
                    <a:pt x="1182" y="13299"/>
                  </a:cubicBezTo>
                  <a:cubicBezTo>
                    <a:pt x="1161" y="13299"/>
                    <a:pt x="1161" y="13299"/>
                    <a:pt x="1161" y="13278"/>
                  </a:cubicBezTo>
                  <a:close/>
                  <a:moveTo>
                    <a:pt x="1010" y="13429"/>
                  </a:moveTo>
                  <a:cubicBezTo>
                    <a:pt x="1015" y="13429"/>
                    <a:pt x="1024" y="13434"/>
                    <a:pt x="1039" y="13441"/>
                  </a:cubicBezTo>
                  <a:cubicBezTo>
                    <a:pt x="1039" y="13441"/>
                    <a:pt x="1019" y="13462"/>
                    <a:pt x="1019" y="13482"/>
                  </a:cubicBezTo>
                  <a:cubicBezTo>
                    <a:pt x="1006" y="13443"/>
                    <a:pt x="1001" y="13429"/>
                    <a:pt x="1010" y="13429"/>
                  </a:cubicBezTo>
                  <a:close/>
                  <a:moveTo>
                    <a:pt x="588" y="13229"/>
                  </a:moveTo>
                  <a:cubicBezTo>
                    <a:pt x="603" y="13229"/>
                    <a:pt x="617" y="13244"/>
                    <a:pt x="632" y="13258"/>
                  </a:cubicBezTo>
                  <a:cubicBezTo>
                    <a:pt x="652" y="13258"/>
                    <a:pt x="652" y="13258"/>
                    <a:pt x="672" y="13278"/>
                  </a:cubicBezTo>
                  <a:cubicBezTo>
                    <a:pt x="672" y="13278"/>
                    <a:pt x="693" y="13299"/>
                    <a:pt x="713" y="13319"/>
                  </a:cubicBezTo>
                  <a:cubicBezTo>
                    <a:pt x="693" y="13340"/>
                    <a:pt x="693" y="13360"/>
                    <a:pt x="672" y="13380"/>
                  </a:cubicBezTo>
                  <a:cubicBezTo>
                    <a:pt x="734" y="13441"/>
                    <a:pt x="795" y="13482"/>
                    <a:pt x="835" y="13523"/>
                  </a:cubicBezTo>
                  <a:cubicBezTo>
                    <a:pt x="856" y="13564"/>
                    <a:pt x="856" y="13584"/>
                    <a:pt x="835" y="13625"/>
                  </a:cubicBezTo>
                  <a:cubicBezTo>
                    <a:pt x="754" y="13604"/>
                    <a:pt x="774" y="13523"/>
                    <a:pt x="713" y="13482"/>
                  </a:cubicBezTo>
                  <a:cubicBezTo>
                    <a:pt x="672" y="13482"/>
                    <a:pt x="693" y="13502"/>
                    <a:pt x="693" y="13543"/>
                  </a:cubicBezTo>
                  <a:cubicBezTo>
                    <a:pt x="672" y="13564"/>
                    <a:pt x="652" y="13564"/>
                    <a:pt x="652" y="13584"/>
                  </a:cubicBezTo>
                  <a:cubicBezTo>
                    <a:pt x="611" y="13564"/>
                    <a:pt x="591" y="13543"/>
                    <a:pt x="611" y="13502"/>
                  </a:cubicBezTo>
                  <a:cubicBezTo>
                    <a:pt x="591" y="13502"/>
                    <a:pt x="571" y="13502"/>
                    <a:pt x="591" y="13482"/>
                  </a:cubicBezTo>
                  <a:lnTo>
                    <a:pt x="591" y="13482"/>
                  </a:lnTo>
                  <a:cubicBezTo>
                    <a:pt x="591" y="13482"/>
                    <a:pt x="591" y="13502"/>
                    <a:pt x="611" y="13502"/>
                  </a:cubicBezTo>
                  <a:cubicBezTo>
                    <a:pt x="632" y="13502"/>
                    <a:pt x="632" y="13482"/>
                    <a:pt x="652" y="13462"/>
                  </a:cubicBezTo>
                  <a:lnTo>
                    <a:pt x="611" y="13421"/>
                  </a:lnTo>
                  <a:cubicBezTo>
                    <a:pt x="591" y="13441"/>
                    <a:pt x="591" y="13441"/>
                    <a:pt x="571" y="13441"/>
                  </a:cubicBezTo>
                  <a:cubicBezTo>
                    <a:pt x="571" y="13421"/>
                    <a:pt x="550" y="13401"/>
                    <a:pt x="550" y="13380"/>
                  </a:cubicBezTo>
                  <a:cubicBezTo>
                    <a:pt x="591" y="13319"/>
                    <a:pt x="591" y="13319"/>
                    <a:pt x="571" y="13238"/>
                  </a:cubicBezTo>
                  <a:cubicBezTo>
                    <a:pt x="577" y="13232"/>
                    <a:pt x="583" y="13229"/>
                    <a:pt x="588" y="13229"/>
                  </a:cubicBezTo>
                  <a:close/>
                  <a:moveTo>
                    <a:pt x="896" y="13706"/>
                  </a:moveTo>
                  <a:cubicBezTo>
                    <a:pt x="917" y="13726"/>
                    <a:pt x="896" y="13767"/>
                    <a:pt x="937" y="13788"/>
                  </a:cubicBezTo>
                  <a:cubicBezTo>
                    <a:pt x="917" y="13828"/>
                    <a:pt x="917" y="13828"/>
                    <a:pt x="896" y="13869"/>
                  </a:cubicBezTo>
                  <a:cubicBezTo>
                    <a:pt x="876" y="13808"/>
                    <a:pt x="876" y="13767"/>
                    <a:pt x="856" y="13706"/>
                  </a:cubicBezTo>
                  <a:close/>
                  <a:moveTo>
                    <a:pt x="967" y="13978"/>
                  </a:moveTo>
                  <a:cubicBezTo>
                    <a:pt x="974" y="13978"/>
                    <a:pt x="978" y="13983"/>
                    <a:pt x="978" y="13991"/>
                  </a:cubicBezTo>
                  <a:cubicBezTo>
                    <a:pt x="978" y="14032"/>
                    <a:pt x="1039" y="14052"/>
                    <a:pt x="1039" y="14093"/>
                  </a:cubicBezTo>
                  <a:cubicBezTo>
                    <a:pt x="1039" y="14134"/>
                    <a:pt x="1039" y="14154"/>
                    <a:pt x="998" y="14154"/>
                  </a:cubicBezTo>
                  <a:cubicBezTo>
                    <a:pt x="917" y="14134"/>
                    <a:pt x="998" y="14032"/>
                    <a:pt x="917" y="14012"/>
                  </a:cubicBezTo>
                  <a:cubicBezTo>
                    <a:pt x="941" y="13988"/>
                    <a:pt x="958" y="13978"/>
                    <a:pt x="967" y="13978"/>
                  </a:cubicBezTo>
                  <a:close/>
                  <a:moveTo>
                    <a:pt x="774" y="14154"/>
                  </a:moveTo>
                  <a:cubicBezTo>
                    <a:pt x="795" y="14154"/>
                    <a:pt x="815" y="14175"/>
                    <a:pt x="774" y="14195"/>
                  </a:cubicBezTo>
                  <a:cubicBezTo>
                    <a:pt x="754" y="14175"/>
                    <a:pt x="774" y="14154"/>
                    <a:pt x="774" y="14154"/>
                  </a:cubicBezTo>
                  <a:close/>
                  <a:moveTo>
                    <a:pt x="998" y="14337"/>
                  </a:moveTo>
                  <a:cubicBezTo>
                    <a:pt x="1039" y="14358"/>
                    <a:pt x="998" y="14378"/>
                    <a:pt x="1019" y="14399"/>
                  </a:cubicBezTo>
                  <a:cubicBezTo>
                    <a:pt x="1008" y="14409"/>
                    <a:pt x="998" y="14414"/>
                    <a:pt x="988" y="14414"/>
                  </a:cubicBezTo>
                  <a:cubicBezTo>
                    <a:pt x="978" y="14414"/>
                    <a:pt x="968" y="14409"/>
                    <a:pt x="958" y="14399"/>
                  </a:cubicBezTo>
                  <a:cubicBezTo>
                    <a:pt x="958" y="14378"/>
                    <a:pt x="978" y="14358"/>
                    <a:pt x="998" y="14337"/>
                  </a:cubicBezTo>
                  <a:close/>
                  <a:moveTo>
                    <a:pt x="1100" y="14393"/>
                  </a:moveTo>
                  <a:cubicBezTo>
                    <a:pt x="1105" y="14393"/>
                    <a:pt x="1110" y="14399"/>
                    <a:pt x="1120" y="14399"/>
                  </a:cubicBezTo>
                  <a:cubicBezTo>
                    <a:pt x="1120" y="14439"/>
                    <a:pt x="1120" y="14439"/>
                    <a:pt x="1080" y="14439"/>
                  </a:cubicBezTo>
                  <a:cubicBezTo>
                    <a:pt x="1080" y="14439"/>
                    <a:pt x="1080" y="14419"/>
                    <a:pt x="1080" y="14419"/>
                  </a:cubicBezTo>
                  <a:cubicBezTo>
                    <a:pt x="1090" y="14399"/>
                    <a:pt x="1095" y="14393"/>
                    <a:pt x="1100" y="14393"/>
                  </a:cubicBezTo>
                  <a:close/>
                  <a:moveTo>
                    <a:pt x="1446" y="14399"/>
                  </a:moveTo>
                  <a:cubicBezTo>
                    <a:pt x="1446" y="14419"/>
                    <a:pt x="1426" y="14439"/>
                    <a:pt x="1426" y="14439"/>
                  </a:cubicBezTo>
                  <a:cubicBezTo>
                    <a:pt x="1385" y="14399"/>
                    <a:pt x="1406" y="14399"/>
                    <a:pt x="1446" y="14399"/>
                  </a:cubicBezTo>
                  <a:close/>
                  <a:moveTo>
                    <a:pt x="611" y="14541"/>
                  </a:moveTo>
                  <a:cubicBezTo>
                    <a:pt x="632" y="14541"/>
                    <a:pt x="632" y="14561"/>
                    <a:pt x="652" y="14582"/>
                  </a:cubicBezTo>
                  <a:cubicBezTo>
                    <a:pt x="611" y="14582"/>
                    <a:pt x="591" y="14561"/>
                    <a:pt x="611" y="14541"/>
                  </a:cubicBezTo>
                  <a:close/>
                  <a:moveTo>
                    <a:pt x="1528" y="14561"/>
                  </a:moveTo>
                  <a:lnTo>
                    <a:pt x="1589" y="14623"/>
                  </a:lnTo>
                  <a:cubicBezTo>
                    <a:pt x="1609" y="14663"/>
                    <a:pt x="1589" y="14663"/>
                    <a:pt x="1568" y="14684"/>
                  </a:cubicBezTo>
                  <a:cubicBezTo>
                    <a:pt x="1507" y="14684"/>
                    <a:pt x="1528" y="14623"/>
                    <a:pt x="1487" y="14602"/>
                  </a:cubicBezTo>
                  <a:cubicBezTo>
                    <a:pt x="1507" y="14582"/>
                    <a:pt x="1528" y="14561"/>
                    <a:pt x="1528" y="14561"/>
                  </a:cubicBezTo>
                  <a:close/>
                  <a:moveTo>
                    <a:pt x="1039" y="14806"/>
                  </a:moveTo>
                  <a:lnTo>
                    <a:pt x="1039" y="14826"/>
                  </a:lnTo>
                  <a:lnTo>
                    <a:pt x="1019" y="14826"/>
                  </a:lnTo>
                  <a:lnTo>
                    <a:pt x="1039" y="14806"/>
                  </a:lnTo>
                  <a:close/>
                  <a:moveTo>
                    <a:pt x="1304" y="15356"/>
                  </a:moveTo>
                  <a:lnTo>
                    <a:pt x="1304" y="15356"/>
                  </a:lnTo>
                  <a:cubicBezTo>
                    <a:pt x="1324" y="15458"/>
                    <a:pt x="1324" y="15458"/>
                    <a:pt x="1243" y="15458"/>
                  </a:cubicBezTo>
                  <a:cubicBezTo>
                    <a:pt x="1243" y="15417"/>
                    <a:pt x="1263" y="15376"/>
                    <a:pt x="1304" y="15356"/>
                  </a:cubicBezTo>
                  <a:close/>
                  <a:moveTo>
                    <a:pt x="734" y="15417"/>
                  </a:moveTo>
                  <a:cubicBezTo>
                    <a:pt x="713" y="15437"/>
                    <a:pt x="713" y="15478"/>
                    <a:pt x="713" y="15498"/>
                  </a:cubicBezTo>
                  <a:cubicBezTo>
                    <a:pt x="672" y="15498"/>
                    <a:pt x="652" y="15498"/>
                    <a:pt x="652" y="15458"/>
                  </a:cubicBezTo>
                  <a:cubicBezTo>
                    <a:pt x="672" y="15437"/>
                    <a:pt x="693" y="15417"/>
                    <a:pt x="734" y="15417"/>
                  </a:cubicBezTo>
                  <a:close/>
                  <a:moveTo>
                    <a:pt x="876" y="15702"/>
                  </a:moveTo>
                  <a:cubicBezTo>
                    <a:pt x="876" y="15763"/>
                    <a:pt x="856" y="15763"/>
                    <a:pt x="795" y="15783"/>
                  </a:cubicBezTo>
                  <a:cubicBezTo>
                    <a:pt x="795" y="15722"/>
                    <a:pt x="815" y="15702"/>
                    <a:pt x="876" y="15702"/>
                  </a:cubicBezTo>
                  <a:close/>
                  <a:moveTo>
                    <a:pt x="9267" y="16863"/>
                  </a:moveTo>
                  <a:cubicBezTo>
                    <a:pt x="9267" y="16863"/>
                    <a:pt x="9267" y="16883"/>
                    <a:pt x="9267" y="16883"/>
                  </a:cubicBezTo>
                  <a:lnTo>
                    <a:pt x="9246" y="16883"/>
                  </a:lnTo>
                  <a:cubicBezTo>
                    <a:pt x="9246" y="16863"/>
                    <a:pt x="9267" y="16863"/>
                    <a:pt x="9267" y="16863"/>
                  </a:cubicBezTo>
                  <a:close/>
                  <a:moveTo>
                    <a:pt x="9268" y="17114"/>
                  </a:moveTo>
                  <a:cubicBezTo>
                    <a:pt x="9284" y="17114"/>
                    <a:pt x="9295" y="17124"/>
                    <a:pt x="9307" y="17148"/>
                  </a:cubicBezTo>
                  <a:cubicBezTo>
                    <a:pt x="9287" y="17168"/>
                    <a:pt x="9246" y="17168"/>
                    <a:pt x="9246" y="17189"/>
                  </a:cubicBezTo>
                  <a:cubicBezTo>
                    <a:pt x="9226" y="17168"/>
                    <a:pt x="9226" y="17148"/>
                    <a:pt x="9226" y="17128"/>
                  </a:cubicBezTo>
                  <a:cubicBezTo>
                    <a:pt x="9243" y="17119"/>
                    <a:pt x="9256" y="17114"/>
                    <a:pt x="9268" y="17114"/>
                  </a:cubicBezTo>
                  <a:close/>
                  <a:moveTo>
                    <a:pt x="1113" y="17382"/>
                  </a:moveTo>
                  <a:cubicBezTo>
                    <a:pt x="1126" y="17382"/>
                    <a:pt x="1141" y="17392"/>
                    <a:pt x="1161" y="17413"/>
                  </a:cubicBezTo>
                  <a:cubicBezTo>
                    <a:pt x="1161" y="17453"/>
                    <a:pt x="1120" y="17453"/>
                    <a:pt x="1100" y="17474"/>
                  </a:cubicBezTo>
                  <a:cubicBezTo>
                    <a:pt x="1059" y="17453"/>
                    <a:pt x="1080" y="17433"/>
                    <a:pt x="1080" y="17413"/>
                  </a:cubicBezTo>
                  <a:cubicBezTo>
                    <a:pt x="1090" y="17392"/>
                    <a:pt x="1100" y="17382"/>
                    <a:pt x="1113" y="17382"/>
                  </a:cubicBezTo>
                  <a:close/>
                  <a:moveTo>
                    <a:pt x="1406" y="17983"/>
                  </a:moveTo>
                  <a:cubicBezTo>
                    <a:pt x="1426" y="17983"/>
                    <a:pt x="1426" y="17983"/>
                    <a:pt x="1426" y="18003"/>
                  </a:cubicBezTo>
                  <a:cubicBezTo>
                    <a:pt x="1467" y="18003"/>
                    <a:pt x="1467" y="18024"/>
                    <a:pt x="1487" y="18044"/>
                  </a:cubicBezTo>
                  <a:cubicBezTo>
                    <a:pt x="1475" y="18048"/>
                    <a:pt x="1466" y="18050"/>
                    <a:pt x="1458" y="18050"/>
                  </a:cubicBezTo>
                  <a:cubicBezTo>
                    <a:pt x="1426" y="18050"/>
                    <a:pt x="1426" y="18020"/>
                    <a:pt x="1426" y="18003"/>
                  </a:cubicBezTo>
                  <a:cubicBezTo>
                    <a:pt x="1426" y="18003"/>
                    <a:pt x="1406" y="17983"/>
                    <a:pt x="1406" y="17983"/>
                  </a:cubicBezTo>
                  <a:close/>
                  <a:moveTo>
                    <a:pt x="8819" y="22260"/>
                  </a:moveTo>
                  <a:cubicBezTo>
                    <a:pt x="8859" y="22260"/>
                    <a:pt x="8859" y="22300"/>
                    <a:pt x="8859" y="22321"/>
                  </a:cubicBezTo>
                  <a:cubicBezTo>
                    <a:pt x="8878" y="22321"/>
                    <a:pt x="8880" y="22337"/>
                    <a:pt x="8880" y="22355"/>
                  </a:cubicBezTo>
                  <a:lnTo>
                    <a:pt x="8880" y="22355"/>
                  </a:lnTo>
                  <a:cubicBezTo>
                    <a:pt x="8868" y="22347"/>
                    <a:pt x="8859" y="22334"/>
                    <a:pt x="8859" y="22321"/>
                  </a:cubicBezTo>
                  <a:cubicBezTo>
                    <a:pt x="8819" y="22321"/>
                    <a:pt x="8798" y="22300"/>
                    <a:pt x="8819" y="22260"/>
                  </a:cubicBezTo>
                  <a:close/>
                  <a:moveTo>
                    <a:pt x="8635" y="24093"/>
                  </a:moveTo>
                  <a:cubicBezTo>
                    <a:pt x="8656" y="24093"/>
                    <a:pt x="8656" y="24093"/>
                    <a:pt x="8676" y="24113"/>
                  </a:cubicBezTo>
                  <a:cubicBezTo>
                    <a:pt x="8676" y="24133"/>
                    <a:pt x="8656" y="24154"/>
                    <a:pt x="8656" y="24154"/>
                  </a:cubicBezTo>
                  <a:cubicBezTo>
                    <a:pt x="8635" y="24154"/>
                    <a:pt x="8615" y="24133"/>
                    <a:pt x="8615" y="24113"/>
                  </a:cubicBezTo>
                  <a:cubicBezTo>
                    <a:pt x="8615" y="24093"/>
                    <a:pt x="8635" y="24093"/>
                    <a:pt x="8635" y="24093"/>
                  </a:cubicBezTo>
                  <a:close/>
                  <a:moveTo>
                    <a:pt x="1772" y="24133"/>
                  </a:moveTo>
                  <a:cubicBezTo>
                    <a:pt x="1854" y="24133"/>
                    <a:pt x="1854" y="24133"/>
                    <a:pt x="1874" y="24215"/>
                  </a:cubicBezTo>
                  <a:cubicBezTo>
                    <a:pt x="1854" y="24235"/>
                    <a:pt x="1833" y="24255"/>
                    <a:pt x="1813" y="24276"/>
                  </a:cubicBezTo>
                  <a:cubicBezTo>
                    <a:pt x="1752" y="24255"/>
                    <a:pt x="1772" y="24194"/>
                    <a:pt x="1772" y="24133"/>
                  </a:cubicBezTo>
                  <a:close/>
                  <a:moveTo>
                    <a:pt x="1760" y="24454"/>
                  </a:moveTo>
                  <a:cubicBezTo>
                    <a:pt x="1764" y="24454"/>
                    <a:pt x="1768" y="24455"/>
                    <a:pt x="1772" y="24459"/>
                  </a:cubicBezTo>
                  <a:cubicBezTo>
                    <a:pt x="1793" y="24459"/>
                    <a:pt x="1793" y="24479"/>
                    <a:pt x="1793" y="24500"/>
                  </a:cubicBezTo>
                  <a:cubicBezTo>
                    <a:pt x="1782" y="24510"/>
                    <a:pt x="1772" y="24515"/>
                    <a:pt x="1759" y="24515"/>
                  </a:cubicBezTo>
                  <a:cubicBezTo>
                    <a:pt x="1747" y="24515"/>
                    <a:pt x="1731" y="24510"/>
                    <a:pt x="1711" y="24500"/>
                  </a:cubicBezTo>
                  <a:cubicBezTo>
                    <a:pt x="1728" y="24483"/>
                    <a:pt x="1744" y="24454"/>
                    <a:pt x="1760" y="24454"/>
                  </a:cubicBezTo>
                  <a:close/>
                  <a:moveTo>
                    <a:pt x="8615" y="25539"/>
                  </a:moveTo>
                  <a:cubicBezTo>
                    <a:pt x="8635" y="25559"/>
                    <a:pt x="8676" y="25559"/>
                    <a:pt x="8696" y="25579"/>
                  </a:cubicBezTo>
                  <a:cubicBezTo>
                    <a:pt x="8676" y="25600"/>
                    <a:pt x="8656" y="25620"/>
                    <a:pt x="8656" y="25640"/>
                  </a:cubicBezTo>
                  <a:cubicBezTo>
                    <a:pt x="8615" y="25620"/>
                    <a:pt x="8615" y="25600"/>
                    <a:pt x="8615" y="25539"/>
                  </a:cubicBezTo>
                  <a:close/>
                  <a:moveTo>
                    <a:pt x="8656" y="25701"/>
                  </a:moveTo>
                  <a:cubicBezTo>
                    <a:pt x="8696" y="25742"/>
                    <a:pt x="8737" y="25763"/>
                    <a:pt x="8717" y="25824"/>
                  </a:cubicBezTo>
                  <a:cubicBezTo>
                    <a:pt x="8676" y="25844"/>
                    <a:pt x="8635" y="25824"/>
                    <a:pt x="8595" y="25864"/>
                  </a:cubicBezTo>
                  <a:cubicBezTo>
                    <a:pt x="8554" y="25824"/>
                    <a:pt x="8635" y="25803"/>
                    <a:pt x="8595" y="25763"/>
                  </a:cubicBezTo>
                  <a:cubicBezTo>
                    <a:pt x="8615" y="25742"/>
                    <a:pt x="8635" y="25722"/>
                    <a:pt x="8656" y="25701"/>
                  </a:cubicBezTo>
                  <a:close/>
                  <a:moveTo>
                    <a:pt x="1854" y="26435"/>
                  </a:moveTo>
                  <a:cubicBezTo>
                    <a:pt x="1874" y="26455"/>
                    <a:pt x="1894" y="26475"/>
                    <a:pt x="1915" y="26496"/>
                  </a:cubicBezTo>
                  <a:cubicBezTo>
                    <a:pt x="1899" y="26501"/>
                    <a:pt x="1888" y="26503"/>
                    <a:pt x="1879" y="26503"/>
                  </a:cubicBezTo>
                  <a:cubicBezTo>
                    <a:pt x="1854" y="26503"/>
                    <a:pt x="1854" y="26480"/>
                    <a:pt x="1854" y="26435"/>
                  </a:cubicBezTo>
                  <a:close/>
                  <a:moveTo>
                    <a:pt x="1894" y="27310"/>
                  </a:moveTo>
                  <a:cubicBezTo>
                    <a:pt x="1915" y="27331"/>
                    <a:pt x="1915" y="27331"/>
                    <a:pt x="1935" y="27351"/>
                  </a:cubicBezTo>
                  <a:cubicBezTo>
                    <a:pt x="1935" y="27392"/>
                    <a:pt x="1915" y="27392"/>
                    <a:pt x="1894" y="27412"/>
                  </a:cubicBezTo>
                  <a:cubicBezTo>
                    <a:pt x="1874" y="27392"/>
                    <a:pt x="1874" y="27351"/>
                    <a:pt x="1894" y="27310"/>
                  </a:cubicBezTo>
                  <a:close/>
                  <a:moveTo>
                    <a:pt x="2057" y="27616"/>
                  </a:moveTo>
                  <a:cubicBezTo>
                    <a:pt x="2078" y="27636"/>
                    <a:pt x="2098" y="27636"/>
                    <a:pt x="2098" y="27697"/>
                  </a:cubicBezTo>
                  <a:cubicBezTo>
                    <a:pt x="2037" y="27697"/>
                    <a:pt x="2037" y="27657"/>
                    <a:pt x="2057" y="27616"/>
                  </a:cubicBezTo>
                  <a:close/>
                  <a:moveTo>
                    <a:pt x="8635" y="27718"/>
                  </a:moveTo>
                  <a:cubicBezTo>
                    <a:pt x="8696" y="27779"/>
                    <a:pt x="8635" y="27840"/>
                    <a:pt x="8635" y="27901"/>
                  </a:cubicBezTo>
                  <a:cubicBezTo>
                    <a:pt x="8656" y="27921"/>
                    <a:pt x="8676" y="27942"/>
                    <a:pt x="8696" y="27962"/>
                  </a:cubicBezTo>
                  <a:cubicBezTo>
                    <a:pt x="8676" y="27982"/>
                    <a:pt x="8656" y="27962"/>
                    <a:pt x="8635" y="28003"/>
                  </a:cubicBezTo>
                  <a:cubicBezTo>
                    <a:pt x="8595" y="27962"/>
                    <a:pt x="8574" y="27921"/>
                    <a:pt x="8554" y="27881"/>
                  </a:cubicBezTo>
                  <a:cubicBezTo>
                    <a:pt x="8574" y="27819"/>
                    <a:pt x="8615" y="27779"/>
                    <a:pt x="8635" y="27718"/>
                  </a:cubicBezTo>
                  <a:close/>
                  <a:moveTo>
                    <a:pt x="8269" y="28756"/>
                  </a:moveTo>
                  <a:cubicBezTo>
                    <a:pt x="8289" y="28756"/>
                    <a:pt x="8310" y="28756"/>
                    <a:pt x="8310" y="28777"/>
                  </a:cubicBezTo>
                  <a:cubicBezTo>
                    <a:pt x="8310" y="28797"/>
                    <a:pt x="8289" y="28797"/>
                    <a:pt x="8269" y="28797"/>
                  </a:cubicBezTo>
                  <a:cubicBezTo>
                    <a:pt x="8269" y="28797"/>
                    <a:pt x="8248" y="28797"/>
                    <a:pt x="8248" y="28777"/>
                  </a:cubicBezTo>
                  <a:cubicBezTo>
                    <a:pt x="8248" y="28756"/>
                    <a:pt x="8269" y="28756"/>
                    <a:pt x="8269" y="28756"/>
                  </a:cubicBezTo>
                  <a:close/>
                  <a:moveTo>
                    <a:pt x="8554" y="28777"/>
                  </a:moveTo>
                  <a:lnTo>
                    <a:pt x="8554" y="28797"/>
                  </a:lnTo>
                  <a:lnTo>
                    <a:pt x="8534" y="28797"/>
                  </a:lnTo>
                  <a:lnTo>
                    <a:pt x="8554" y="28777"/>
                  </a:lnTo>
                  <a:close/>
                  <a:moveTo>
                    <a:pt x="8676" y="28858"/>
                  </a:moveTo>
                  <a:cubicBezTo>
                    <a:pt x="8717" y="28919"/>
                    <a:pt x="8656" y="28919"/>
                    <a:pt x="8656" y="28960"/>
                  </a:cubicBezTo>
                  <a:cubicBezTo>
                    <a:pt x="8635" y="28960"/>
                    <a:pt x="8615" y="28940"/>
                    <a:pt x="8595" y="28899"/>
                  </a:cubicBezTo>
                  <a:cubicBezTo>
                    <a:pt x="8615" y="28899"/>
                    <a:pt x="8656" y="28858"/>
                    <a:pt x="8676" y="28858"/>
                  </a:cubicBezTo>
                  <a:close/>
                  <a:moveTo>
                    <a:pt x="8411" y="28980"/>
                  </a:moveTo>
                  <a:cubicBezTo>
                    <a:pt x="8411" y="28980"/>
                    <a:pt x="8411" y="29001"/>
                    <a:pt x="8411" y="29001"/>
                  </a:cubicBezTo>
                  <a:cubicBezTo>
                    <a:pt x="8411" y="28980"/>
                    <a:pt x="8411" y="28980"/>
                    <a:pt x="8391" y="28980"/>
                  </a:cubicBezTo>
                  <a:close/>
                  <a:moveTo>
                    <a:pt x="2078" y="29551"/>
                  </a:moveTo>
                  <a:cubicBezTo>
                    <a:pt x="2098" y="29591"/>
                    <a:pt x="2118" y="29632"/>
                    <a:pt x="2139" y="29673"/>
                  </a:cubicBezTo>
                  <a:cubicBezTo>
                    <a:pt x="2078" y="29693"/>
                    <a:pt x="2078" y="29734"/>
                    <a:pt x="2037" y="29754"/>
                  </a:cubicBezTo>
                  <a:cubicBezTo>
                    <a:pt x="1996" y="29693"/>
                    <a:pt x="2017" y="29652"/>
                    <a:pt x="2017" y="29591"/>
                  </a:cubicBezTo>
                  <a:cubicBezTo>
                    <a:pt x="2037" y="29571"/>
                    <a:pt x="2037" y="29551"/>
                    <a:pt x="2078" y="29551"/>
                  </a:cubicBezTo>
                  <a:close/>
                  <a:moveTo>
                    <a:pt x="2120" y="30504"/>
                  </a:moveTo>
                  <a:cubicBezTo>
                    <a:pt x="2159" y="30504"/>
                    <a:pt x="2162" y="30551"/>
                    <a:pt x="2179" y="30569"/>
                  </a:cubicBezTo>
                  <a:cubicBezTo>
                    <a:pt x="2159" y="30589"/>
                    <a:pt x="2139" y="30610"/>
                    <a:pt x="2098" y="30630"/>
                  </a:cubicBezTo>
                  <a:cubicBezTo>
                    <a:pt x="2098" y="30589"/>
                    <a:pt x="2098" y="30548"/>
                    <a:pt x="2098" y="30508"/>
                  </a:cubicBezTo>
                  <a:cubicBezTo>
                    <a:pt x="2107" y="30505"/>
                    <a:pt x="2114" y="30504"/>
                    <a:pt x="2120" y="30504"/>
                  </a:cubicBezTo>
                  <a:close/>
                  <a:moveTo>
                    <a:pt x="8778" y="31506"/>
                  </a:moveTo>
                  <a:lnTo>
                    <a:pt x="8758" y="31526"/>
                  </a:lnTo>
                  <a:cubicBezTo>
                    <a:pt x="8758" y="31526"/>
                    <a:pt x="8758" y="31506"/>
                    <a:pt x="8758" y="31506"/>
                  </a:cubicBezTo>
                  <a:close/>
                  <a:moveTo>
                    <a:pt x="8493" y="31974"/>
                  </a:moveTo>
                  <a:cubicBezTo>
                    <a:pt x="8493" y="31974"/>
                    <a:pt x="8493" y="31994"/>
                    <a:pt x="8493" y="31994"/>
                  </a:cubicBezTo>
                  <a:lnTo>
                    <a:pt x="8574" y="31994"/>
                  </a:lnTo>
                  <a:cubicBezTo>
                    <a:pt x="8574" y="32015"/>
                    <a:pt x="8554" y="32035"/>
                    <a:pt x="8554" y="32035"/>
                  </a:cubicBezTo>
                  <a:cubicBezTo>
                    <a:pt x="8513" y="32035"/>
                    <a:pt x="8513" y="32015"/>
                    <a:pt x="8493" y="31994"/>
                  </a:cubicBezTo>
                  <a:cubicBezTo>
                    <a:pt x="8493" y="31994"/>
                    <a:pt x="8472" y="31994"/>
                    <a:pt x="8493" y="31974"/>
                  </a:cubicBezTo>
                  <a:close/>
                  <a:moveTo>
                    <a:pt x="2261" y="32055"/>
                  </a:moveTo>
                  <a:lnTo>
                    <a:pt x="2261" y="32055"/>
                  </a:lnTo>
                  <a:cubicBezTo>
                    <a:pt x="2281" y="32117"/>
                    <a:pt x="2200" y="32137"/>
                    <a:pt x="2241" y="32178"/>
                  </a:cubicBezTo>
                  <a:cubicBezTo>
                    <a:pt x="2159" y="32096"/>
                    <a:pt x="2159" y="32096"/>
                    <a:pt x="2261" y="32055"/>
                  </a:cubicBezTo>
                  <a:close/>
                  <a:moveTo>
                    <a:pt x="8534" y="32280"/>
                  </a:moveTo>
                  <a:cubicBezTo>
                    <a:pt x="8534" y="32280"/>
                    <a:pt x="8513" y="32280"/>
                    <a:pt x="8513" y="32300"/>
                  </a:cubicBezTo>
                  <a:cubicBezTo>
                    <a:pt x="8513" y="32280"/>
                    <a:pt x="8513" y="32280"/>
                    <a:pt x="8513" y="32280"/>
                  </a:cubicBezTo>
                  <a:close/>
                  <a:moveTo>
                    <a:pt x="8737" y="31994"/>
                  </a:moveTo>
                  <a:cubicBezTo>
                    <a:pt x="8758" y="32055"/>
                    <a:pt x="8819" y="32096"/>
                    <a:pt x="8859" y="32157"/>
                  </a:cubicBezTo>
                  <a:cubicBezTo>
                    <a:pt x="8855" y="32160"/>
                    <a:pt x="8850" y="32161"/>
                    <a:pt x="8845" y="32161"/>
                  </a:cubicBezTo>
                  <a:cubicBezTo>
                    <a:pt x="8818" y="32161"/>
                    <a:pt x="8790" y="32125"/>
                    <a:pt x="8762" y="32125"/>
                  </a:cubicBezTo>
                  <a:cubicBezTo>
                    <a:pt x="8754" y="32125"/>
                    <a:pt x="8746" y="32129"/>
                    <a:pt x="8737" y="32137"/>
                  </a:cubicBezTo>
                  <a:cubicBezTo>
                    <a:pt x="8696" y="32198"/>
                    <a:pt x="8676" y="32218"/>
                    <a:pt x="8656" y="32300"/>
                  </a:cubicBezTo>
                  <a:cubicBezTo>
                    <a:pt x="8635" y="32280"/>
                    <a:pt x="8615" y="32280"/>
                    <a:pt x="8595" y="32259"/>
                  </a:cubicBezTo>
                  <a:cubicBezTo>
                    <a:pt x="8595" y="32239"/>
                    <a:pt x="8635" y="32198"/>
                    <a:pt x="8574" y="32198"/>
                  </a:cubicBezTo>
                  <a:cubicBezTo>
                    <a:pt x="8595" y="32157"/>
                    <a:pt x="8615" y="32137"/>
                    <a:pt x="8635" y="32117"/>
                  </a:cubicBezTo>
                  <a:lnTo>
                    <a:pt x="8635" y="31994"/>
                  </a:lnTo>
                  <a:close/>
                  <a:moveTo>
                    <a:pt x="8798" y="32320"/>
                  </a:moveTo>
                  <a:cubicBezTo>
                    <a:pt x="8798" y="32361"/>
                    <a:pt x="8839" y="32381"/>
                    <a:pt x="8839" y="32442"/>
                  </a:cubicBezTo>
                  <a:cubicBezTo>
                    <a:pt x="8798" y="32422"/>
                    <a:pt x="8778" y="32381"/>
                    <a:pt x="8758" y="32361"/>
                  </a:cubicBezTo>
                  <a:cubicBezTo>
                    <a:pt x="8778" y="32341"/>
                    <a:pt x="8778" y="32341"/>
                    <a:pt x="8798" y="32320"/>
                  </a:cubicBezTo>
                  <a:close/>
                  <a:moveTo>
                    <a:pt x="2159" y="33135"/>
                  </a:moveTo>
                  <a:cubicBezTo>
                    <a:pt x="2179" y="33155"/>
                    <a:pt x="2179" y="33155"/>
                    <a:pt x="2200" y="33176"/>
                  </a:cubicBezTo>
                  <a:cubicBezTo>
                    <a:pt x="2185" y="33183"/>
                    <a:pt x="2175" y="33188"/>
                    <a:pt x="2169" y="33188"/>
                  </a:cubicBezTo>
                  <a:cubicBezTo>
                    <a:pt x="2159" y="33188"/>
                    <a:pt x="2159" y="33174"/>
                    <a:pt x="2159" y="33135"/>
                  </a:cubicBezTo>
                  <a:close/>
                  <a:moveTo>
                    <a:pt x="2302" y="33135"/>
                  </a:moveTo>
                  <a:cubicBezTo>
                    <a:pt x="2342" y="33155"/>
                    <a:pt x="2383" y="33176"/>
                    <a:pt x="2383" y="33237"/>
                  </a:cubicBezTo>
                  <a:cubicBezTo>
                    <a:pt x="2361" y="33244"/>
                    <a:pt x="2341" y="33249"/>
                    <a:pt x="2323" y="33249"/>
                  </a:cubicBezTo>
                  <a:cubicBezTo>
                    <a:pt x="2292" y="33249"/>
                    <a:pt x="2266" y="33235"/>
                    <a:pt x="2241" y="33196"/>
                  </a:cubicBezTo>
                  <a:cubicBezTo>
                    <a:pt x="2261" y="33176"/>
                    <a:pt x="2281" y="33155"/>
                    <a:pt x="2302" y="33135"/>
                  </a:cubicBezTo>
                  <a:close/>
                  <a:moveTo>
                    <a:pt x="2139" y="33461"/>
                  </a:moveTo>
                  <a:cubicBezTo>
                    <a:pt x="2139" y="33481"/>
                    <a:pt x="2159" y="33501"/>
                    <a:pt x="2159" y="33501"/>
                  </a:cubicBezTo>
                  <a:cubicBezTo>
                    <a:pt x="2143" y="33518"/>
                    <a:pt x="2126" y="33548"/>
                    <a:pt x="2099" y="33548"/>
                  </a:cubicBezTo>
                  <a:cubicBezTo>
                    <a:pt x="2092" y="33548"/>
                    <a:pt x="2085" y="33546"/>
                    <a:pt x="2078" y="33542"/>
                  </a:cubicBezTo>
                  <a:cubicBezTo>
                    <a:pt x="2078" y="33481"/>
                    <a:pt x="2098" y="33461"/>
                    <a:pt x="2139" y="33461"/>
                  </a:cubicBezTo>
                  <a:close/>
                  <a:moveTo>
                    <a:pt x="2538" y="34016"/>
                  </a:moveTo>
                  <a:cubicBezTo>
                    <a:pt x="2546" y="34016"/>
                    <a:pt x="2556" y="34021"/>
                    <a:pt x="2566" y="34031"/>
                  </a:cubicBezTo>
                  <a:cubicBezTo>
                    <a:pt x="2566" y="34051"/>
                    <a:pt x="2566" y="34072"/>
                    <a:pt x="2546" y="34072"/>
                  </a:cubicBezTo>
                  <a:cubicBezTo>
                    <a:pt x="2505" y="34072"/>
                    <a:pt x="2505" y="34051"/>
                    <a:pt x="2526" y="34031"/>
                  </a:cubicBezTo>
                  <a:cubicBezTo>
                    <a:pt x="2526" y="34021"/>
                    <a:pt x="2531" y="34016"/>
                    <a:pt x="2538" y="34016"/>
                  </a:cubicBezTo>
                  <a:close/>
                  <a:moveTo>
                    <a:pt x="2200" y="33624"/>
                  </a:moveTo>
                  <a:cubicBezTo>
                    <a:pt x="2200" y="33725"/>
                    <a:pt x="2261" y="33787"/>
                    <a:pt x="2261" y="33888"/>
                  </a:cubicBezTo>
                  <a:cubicBezTo>
                    <a:pt x="2220" y="33909"/>
                    <a:pt x="2179" y="33929"/>
                    <a:pt x="2159" y="33990"/>
                  </a:cubicBezTo>
                  <a:cubicBezTo>
                    <a:pt x="2159" y="34031"/>
                    <a:pt x="2159" y="34072"/>
                    <a:pt x="2118" y="34092"/>
                  </a:cubicBezTo>
                  <a:cubicBezTo>
                    <a:pt x="2083" y="34092"/>
                    <a:pt x="2108" y="34047"/>
                    <a:pt x="2078" y="34047"/>
                  </a:cubicBezTo>
                  <a:cubicBezTo>
                    <a:pt x="2073" y="34047"/>
                    <a:pt x="2066" y="34048"/>
                    <a:pt x="2057" y="34051"/>
                  </a:cubicBezTo>
                  <a:cubicBezTo>
                    <a:pt x="2098" y="33970"/>
                    <a:pt x="2118" y="33909"/>
                    <a:pt x="2078" y="33848"/>
                  </a:cubicBezTo>
                  <a:cubicBezTo>
                    <a:pt x="2139" y="33827"/>
                    <a:pt x="2139" y="33746"/>
                    <a:pt x="2179" y="33705"/>
                  </a:cubicBezTo>
                  <a:cubicBezTo>
                    <a:pt x="2179" y="33685"/>
                    <a:pt x="2139" y="33664"/>
                    <a:pt x="2159" y="33644"/>
                  </a:cubicBezTo>
                  <a:cubicBezTo>
                    <a:pt x="2159" y="33624"/>
                    <a:pt x="2179" y="33624"/>
                    <a:pt x="2200" y="33624"/>
                  </a:cubicBezTo>
                  <a:close/>
                  <a:moveTo>
                    <a:pt x="2118" y="34459"/>
                  </a:moveTo>
                  <a:cubicBezTo>
                    <a:pt x="2139" y="34459"/>
                    <a:pt x="2159" y="34479"/>
                    <a:pt x="2179" y="34499"/>
                  </a:cubicBezTo>
                  <a:cubicBezTo>
                    <a:pt x="2159" y="34520"/>
                    <a:pt x="2159" y="34540"/>
                    <a:pt x="2118" y="34540"/>
                  </a:cubicBezTo>
                  <a:cubicBezTo>
                    <a:pt x="2078" y="34520"/>
                    <a:pt x="2098" y="34499"/>
                    <a:pt x="2118" y="34459"/>
                  </a:cubicBezTo>
                  <a:close/>
                  <a:moveTo>
                    <a:pt x="8696" y="34886"/>
                  </a:moveTo>
                  <a:cubicBezTo>
                    <a:pt x="8696" y="34886"/>
                    <a:pt x="8696" y="34886"/>
                    <a:pt x="8696" y="34907"/>
                  </a:cubicBezTo>
                  <a:cubicBezTo>
                    <a:pt x="8676" y="34886"/>
                    <a:pt x="8676" y="34886"/>
                    <a:pt x="8676" y="34886"/>
                  </a:cubicBezTo>
                  <a:close/>
                  <a:moveTo>
                    <a:pt x="9409" y="35599"/>
                  </a:moveTo>
                  <a:cubicBezTo>
                    <a:pt x="9409" y="35619"/>
                    <a:pt x="9409" y="35619"/>
                    <a:pt x="9389" y="35619"/>
                  </a:cubicBezTo>
                  <a:cubicBezTo>
                    <a:pt x="9389" y="35619"/>
                    <a:pt x="9389" y="35599"/>
                    <a:pt x="9409" y="35599"/>
                  </a:cubicBezTo>
                  <a:close/>
                  <a:moveTo>
                    <a:pt x="9389" y="35619"/>
                  </a:moveTo>
                  <a:cubicBezTo>
                    <a:pt x="9389" y="35640"/>
                    <a:pt x="9389" y="35640"/>
                    <a:pt x="9369" y="35640"/>
                  </a:cubicBezTo>
                  <a:cubicBezTo>
                    <a:pt x="9369" y="35619"/>
                    <a:pt x="9389" y="35619"/>
                    <a:pt x="9389" y="35619"/>
                  </a:cubicBezTo>
                  <a:close/>
                  <a:moveTo>
                    <a:pt x="2159" y="35538"/>
                  </a:moveTo>
                  <a:cubicBezTo>
                    <a:pt x="2220" y="35558"/>
                    <a:pt x="2241" y="35579"/>
                    <a:pt x="2241" y="35640"/>
                  </a:cubicBezTo>
                  <a:cubicBezTo>
                    <a:pt x="2220" y="35660"/>
                    <a:pt x="2179" y="35701"/>
                    <a:pt x="2139" y="35742"/>
                  </a:cubicBezTo>
                  <a:cubicBezTo>
                    <a:pt x="2098" y="35701"/>
                    <a:pt x="2098" y="35681"/>
                    <a:pt x="2098" y="35640"/>
                  </a:cubicBezTo>
                  <a:cubicBezTo>
                    <a:pt x="2108" y="35630"/>
                    <a:pt x="2123" y="35630"/>
                    <a:pt x="2136" y="35630"/>
                  </a:cubicBezTo>
                  <a:cubicBezTo>
                    <a:pt x="2149" y="35630"/>
                    <a:pt x="2159" y="35630"/>
                    <a:pt x="2159" y="35619"/>
                  </a:cubicBezTo>
                  <a:cubicBezTo>
                    <a:pt x="2200" y="35599"/>
                    <a:pt x="2159" y="35579"/>
                    <a:pt x="2159" y="35538"/>
                  </a:cubicBezTo>
                  <a:close/>
                  <a:moveTo>
                    <a:pt x="2210" y="35767"/>
                  </a:moveTo>
                  <a:cubicBezTo>
                    <a:pt x="2225" y="35767"/>
                    <a:pt x="2241" y="35772"/>
                    <a:pt x="2261" y="35782"/>
                  </a:cubicBezTo>
                  <a:lnTo>
                    <a:pt x="2261" y="35884"/>
                  </a:lnTo>
                  <a:cubicBezTo>
                    <a:pt x="2250" y="35895"/>
                    <a:pt x="2240" y="35899"/>
                    <a:pt x="2231" y="35899"/>
                  </a:cubicBezTo>
                  <a:cubicBezTo>
                    <a:pt x="2216" y="35899"/>
                    <a:pt x="2204" y="35890"/>
                    <a:pt x="2189" y="35890"/>
                  </a:cubicBezTo>
                  <a:cubicBezTo>
                    <a:pt x="2180" y="35890"/>
                    <a:pt x="2170" y="35893"/>
                    <a:pt x="2159" y="35905"/>
                  </a:cubicBezTo>
                  <a:cubicBezTo>
                    <a:pt x="2139" y="35864"/>
                    <a:pt x="2159" y="35823"/>
                    <a:pt x="2159" y="35782"/>
                  </a:cubicBezTo>
                  <a:cubicBezTo>
                    <a:pt x="2179" y="35772"/>
                    <a:pt x="2195" y="35767"/>
                    <a:pt x="2210" y="35767"/>
                  </a:cubicBezTo>
                  <a:close/>
                  <a:moveTo>
                    <a:pt x="9104" y="35558"/>
                  </a:moveTo>
                  <a:cubicBezTo>
                    <a:pt x="9124" y="35558"/>
                    <a:pt x="9145" y="35599"/>
                    <a:pt x="9145" y="35619"/>
                  </a:cubicBezTo>
                  <a:cubicBezTo>
                    <a:pt x="9185" y="35640"/>
                    <a:pt x="9246" y="35640"/>
                    <a:pt x="9287" y="35701"/>
                  </a:cubicBezTo>
                  <a:cubicBezTo>
                    <a:pt x="9267" y="35762"/>
                    <a:pt x="9206" y="35721"/>
                    <a:pt x="9185" y="35762"/>
                  </a:cubicBezTo>
                  <a:cubicBezTo>
                    <a:pt x="9165" y="35803"/>
                    <a:pt x="9185" y="35864"/>
                    <a:pt x="9165" y="35925"/>
                  </a:cubicBezTo>
                  <a:cubicBezTo>
                    <a:pt x="9159" y="35931"/>
                    <a:pt x="9153" y="35933"/>
                    <a:pt x="9146" y="35933"/>
                  </a:cubicBezTo>
                  <a:cubicBezTo>
                    <a:pt x="9131" y="35933"/>
                    <a:pt x="9112" y="35919"/>
                    <a:pt x="9083" y="35905"/>
                  </a:cubicBezTo>
                  <a:cubicBezTo>
                    <a:pt x="9104" y="35843"/>
                    <a:pt x="9124" y="35762"/>
                    <a:pt x="9083" y="35640"/>
                  </a:cubicBezTo>
                  <a:cubicBezTo>
                    <a:pt x="9083" y="35640"/>
                    <a:pt x="9083" y="35619"/>
                    <a:pt x="9063" y="35619"/>
                  </a:cubicBezTo>
                  <a:cubicBezTo>
                    <a:pt x="9063" y="35579"/>
                    <a:pt x="9083" y="35558"/>
                    <a:pt x="9104" y="35558"/>
                  </a:cubicBezTo>
                  <a:close/>
                  <a:moveTo>
                    <a:pt x="8784" y="35769"/>
                  </a:moveTo>
                  <a:cubicBezTo>
                    <a:pt x="8812" y="35769"/>
                    <a:pt x="8836" y="35779"/>
                    <a:pt x="8859" y="35803"/>
                  </a:cubicBezTo>
                  <a:cubicBezTo>
                    <a:pt x="8859" y="35823"/>
                    <a:pt x="8819" y="35864"/>
                    <a:pt x="8839" y="35905"/>
                  </a:cubicBezTo>
                  <a:cubicBezTo>
                    <a:pt x="8855" y="35905"/>
                    <a:pt x="8872" y="35879"/>
                    <a:pt x="8898" y="35879"/>
                  </a:cubicBezTo>
                  <a:cubicBezTo>
                    <a:pt x="8905" y="35879"/>
                    <a:pt x="8912" y="35880"/>
                    <a:pt x="8920" y="35884"/>
                  </a:cubicBezTo>
                  <a:cubicBezTo>
                    <a:pt x="8900" y="35905"/>
                    <a:pt x="8900" y="35925"/>
                    <a:pt x="8880" y="35966"/>
                  </a:cubicBezTo>
                  <a:cubicBezTo>
                    <a:pt x="8798" y="35925"/>
                    <a:pt x="8758" y="35864"/>
                    <a:pt x="8717" y="35782"/>
                  </a:cubicBezTo>
                  <a:cubicBezTo>
                    <a:pt x="8742" y="35774"/>
                    <a:pt x="8764" y="35769"/>
                    <a:pt x="8784" y="35769"/>
                  </a:cubicBezTo>
                  <a:close/>
                  <a:moveTo>
                    <a:pt x="9348" y="35905"/>
                  </a:moveTo>
                  <a:cubicBezTo>
                    <a:pt x="9369" y="35966"/>
                    <a:pt x="9369" y="36006"/>
                    <a:pt x="9328" y="36047"/>
                  </a:cubicBezTo>
                  <a:cubicBezTo>
                    <a:pt x="9307" y="36006"/>
                    <a:pt x="9287" y="35966"/>
                    <a:pt x="9287" y="35925"/>
                  </a:cubicBezTo>
                  <a:cubicBezTo>
                    <a:pt x="9307" y="35905"/>
                    <a:pt x="9328" y="35905"/>
                    <a:pt x="9348" y="35905"/>
                  </a:cubicBezTo>
                  <a:close/>
                  <a:moveTo>
                    <a:pt x="2179" y="36129"/>
                  </a:moveTo>
                  <a:cubicBezTo>
                    <a:pt x="2220" y="36149"/>
                    <a:pt x="2200" y="36190"/>
                    <a:pt x="2220" y="36230"/>
                  </a:cubicBezTo>
                  <a:cubicBezTo>
                    <a:pt x="2179" y="36210"/>
                    <a:pt x="2159" y="36210"/>
                    <a:pt x="2118" y="36190"/>
                  </a:cubicBezTo>
                  <a:cubicBezTo>
                    <a:pt x="2118" y="36149"/>
                    <a:pt x="2159" y="36129"/>
                    <a:pt x="2179" y="36129"/>
                  </a:cubicBezTo>
                  <a:close/>
                  <a:moveTo>
                    <a:pt x="2363" y="36414"/>
                  </a:moveTo>
                  <a:cubicBezTo>
                    <a:pt x="2383" y="36454"/>
                    <a:pt x="2363" y="36475"/>
                    <a:pt x="2322" y="36516"/>
                  </a:cubicBezTo>
                  <a:cubicBezTo>
                    <a:pt x="2322" y="36495"/>
                    <a:pt x="2322" y="36495"/>
                    <a:pt x="2302" y="36475"/>
                  </a:cubicBezTo>
                  <a:cubicBezTo>
                    <a:pt x="2322" y="36454"/>
                    <a:pt x="2342" y="36414"/>
                    <a:pt x="2363" y="36414"/>
                  </a:cubicBezTo>
                  <a:close/>
                  <a:moveTo>
                    <a:pt x="9511" y="36923"/>
                  </a:moveTo>
                  <a:cubicBezTo>
                    <a:pt x="9531" y="36964"/>
                    <a:pt x="9531" y="36984"/>
                    <a:pt x="9491" y="36984"/>
                  </a:cubicBezTo>
                  <a:cubicBezTo>
                    <a:pt x="9511" y="36964"/>
                    <a:pt x="9491" y="36943"/>
                    <a:pt x="9511" y="36923"/>
                  </a:cubicBezTo>
                  <a:close/>
                  <a:moveTo>
                    <a:pt x="9491" y="36984"/>
                  </a:moveTo>
                  <a:cubicBezTo>
                    <a:pt x="9491" y="37004"/>
                    <a:pt x="9491" y="37004"/>
                    <a:pt x="9470" y="37004"/>
                  </a:cubicBezTo>
                  <a:cubicBezTo>
                    <a:pt x="9470" y="37004"/>
                    <a:pt x="9491" y="36984"/>
                    <a:pt x="9491" y="36984"/>
                  </a:cubicBezTo>
                  <a:close/>
                  <a:moveTo>
                    <a:pt x="9470" y="37004"/>
                  </a:moveTo>
                  <a:cubicBezTo>
                    <a:pt x="9470" y="37045"/>
                    <a:pt x="9450" y="37086"/>
                    <a:pt x="9430" y="37127"/>
                  </a:cubicBezTo>
                  <a:lnTo>
                    <a:pt x="9389" y="37127"/>
                  </a:lnTo>
                  <a:cubicBezTo>
                    <a:pt x="9348" y="37106"/>
                    <a:pt x="9369" y="37065"/>
                    <a:pt x="9369" y="37045"/>
                  </a:cubicBezTo>
                  <a:cubicBezTo>
                    <a:pt x="9409" y="37045"/>
                    <a:pt x="9430" y="37025"/>
                    <a:pt x="9470" y="37004"/>
                  </a:cubicBezTo>
                  <a:close/>
                  <a:moveTo>
                    <a:pt x="9837" y="37208"/>
                  </a:moveTo>
                  <a:cubicBezTo>
                    <a:pt x="9878" y="37208"/>
                    <a:pt x="9878" y="37249"/>
                    <a:pt x="9918" y="37269"/>
                  </a:cubicBezTo>
                  <a:cubicBezTo>
                    <a:pt x="9898" y="37310"/>
                    <a:pt x="9837" y="37310"/>
                    <a:pt x="9817" y="37351"/>
                  </a:cubicBezTo>
                  <a:cubicBezTo>
                    <a:pt x="9796" y="37330"/>
                    <a:pt x="9776" y="37289"/>
                    <a:pt x="9735" y="37269"/>
                  </a:cubicBezTo>
                  <a:cubicBezTo>
                    <a:pt x="9755" y="37228"/>
                    <a:pt x="9796" y="37208"/>
                    <a:pt x="9837" y="37208"/>
                  </a:cubicBezTo>
                  <a:close/>
                  <a:moveTo>
                    <a:pt x="9272" y="37647"/>
                  </a:moveTo>
                  <a:cubicBezTo>
                    <a:pt x="9278" y="37647"/>
                    <a:pt x="9287" y="37656"/>
                    <a:pt x="9287" y="37656"/>
                  </a:cubicBezTo>
                  <a:cubicBezTo>
                    <a:pt x="9307" y="37676"/>
                    <a:pt x="9307" y="37697"/>
                    <a:pt x="9287" y="37717"/>
                  </a:cubicBezTo>
                  <a:cubicBezTo>
                    <a:pt x="9267" y="37717"/>
                    <a:pt x="9246" y="37697"/>
                    <a:pt x="9267" y="37656"/>
                  </a:cubicBezTo>
                  <a:cubicBezTo>
                    <a:pt x="9267" y="37649"/>
                    <a:pt x="9269" y="37647"/>
                    <a:pt x="9272" y="37647"/>
                  </a:cubicBezTo>
                  <a:close/>
                  <a:moveTo>
                    <a:pt x="9654" y="37717"/>
                  </a:moveTo>
                  <a:cubicBezTo>
                    <a:pt x="9674" y="37717"/>
                    <a:pt x="9674" y="37737"/>
                    <a:pt x="9654" y="37758"/>
                  </a:cubicBezTo>
                  <a:cubicBezTo>
                    <a:pt x="9633" y="37737"/>
                    <a:pt x="9633" y="37737"/>
                    <a:pt x="9654" y="37717"/>
                  </a:cubicBezTo>
                  <a:close/>
                  <a:moveTo>
                    <a:pt x="9878" y="37860"/>
                  </a:moveTo>
                  <a:cubicBezTo>
                    <a:pt x="9898" y="37860"/>
                    <a:pt x="9898" y="37860"/>
                    <a:pt x="9918" y="37880"/>
                  </a:cubicBezTo>
                  <a:cubicBezTo>
                    <a:pt x="9898" y="37900"/>
                    <a:pt x="9898" y="37900"/>
                    <a:pt x="9878" y="37921"/>
                  </a:cubicBezTo>
                  <a:cubicBezTo>
                    <a:pt x="9857" y="37900"/>
                    <a:pt x="9857" y="37880"/>
                    <a:pt x="9878" y="37860"/>
                  </a:cubicBezTo>
                  <a:close/>
                  <a:moveTo>
                    <a:pt x="9613" y="38043"/>
                  </a:moveTo>
                  <a:cubicBezTo>
                    <a:pt x="9613" y="38043"/>
                    <a:pt x="9613" y="38063"/>
                    <a:pt x="9613" y="38063"/>
                  </a:cubicBezTo>
                  <a:cubicBezTo>
                    <a:pt x="9593" y="38063"/>
                    <a:pt x="9593" y="38043"/>
                    <a:pt x="9593" y="38043"/>
                  </a:cubicBezTo>
                  <a:close/>
                  <a:moveTo>
                    <a:pt x="9857" y="37961"/>
                  </a:moveTo>
                  <a:lnTo>
                    <a:pt x="9857" y="37961"/>
                  </a:lnTo>
                  <a:cubicBezTo>
                    <a:pt x="9898" y="38023"/>
                    <a:pt x="9898" y="38023"/>
                    <a:pt x="9817" y="38063"/>
                  </a:cubicBezTo>
                  <a:cubicBezTo>
                    <a:pt x="9776" y="38002"/>
                    <a:pt x="9817" y="37982"/>
                    <a:pt x="9857" y="37961"/>
                  </a:cubicBezTo>
                  <a:close/>
                  <a:moveTo>
                    <a:pt x="9442" y="38007"/>
                  </a:moveTo>
                  <a:cubicBezTo>
                    <a:pt x="9455" y="38007"/>
                    <a:pt x="9470" y="38012"/>
                    <a:pt x="9491" y="38023"/>
                  </a:cubicBezTo>
                  <a:cubicBezTo>
                    <a:pt x="9491" y="38023"/>
                    <a:pt x="9491" y="38043"/>
                    <a:pt x="9491" y="38063"/>
                  </a:cubicBezTo>
                  <a:cubicBezTo>
                    <a:pt x="9491" y="38104"/>
                    <a:pt x="9450" y="38124"/>
                    <a:pt x="9430" y="38145"/>
                  </a:cubicBezTo>
                  <a:cubicBezTo>
                    <a:pt x="9409" y="38124"/>
                    <a:pt x="9389" y="38104"/>
                    <a:pt x="9369" y="38084"/>
                  </a:cubicBezTo>
                  <a:cubicBezTo>
                    <a:pt x="9389" y="38063"/>
                    <a:pt x="9389" y="38043"/>
                    <a:pt x="9409" y="38023"/>
                  </a:cubicBezTo>
                  <a:cubicBezTo>
                    <a:pt x="9419" y="38012"/>
                    <a:pt x="9430" y="38007"/>
                    <a:pt x="9442" y="38007"/>
                  </a:cubicBezTo>
                  <a:close/>
                  <a:moveTo>
                    <a:pt x="9987" y="38231"/>
                  </a:moveTo>
                  <a:cubicBezTo>
                    <a:pt x="10000" y="38231"/>
                    <a:pt x="10010" y="38236"/>
                    <a:pt x="10020" y="38247"/>
                  </a:cubicBezTo>
                  <a:cubicBezTo>
                    <a:pt x="10020" y="38267"/>
                    <a:pt x="10000" y="38267"/>
                    <a:pt x="9979" y="38287"/>
                  </a:cubicBezTo>
                  <a:cubicBezTo>
                    <a:pt x="9959" y="38267"/>
                    <a:pt x="9959" y="38267"/>
                    <a:pt x="9939" y="38247"/>
                  </a:cubicBezTo>
                  <a:cubicBezTo>
                    <a:pt x="9959" y="38236"/>
                    <a:pt x="9974" y="38231"/>
                    <a:pt x="9987" y="38231"/>
                  </a:cubicBezTo>
                  <a:close/>
                  <a:moveTo>
                    <a:pt x="2363" y="38124"/>
                  </a:moveTo>
                  <a:cubicBezTo>
                    <a:pt x="2403" y="38165"/>
                    <a:pt x="2363" y="38186"/>
                    <a:pt x="2342" y="38226"/>
                  </a:cubicBezTo>
                  <a:cubicBezTo>
                    <a:pt x="2342" y="38247"/>
                    <a:pt x="2403" y="38267"/>
                    <a:pt x="2363" y="38308"/>
                  </a:cubicBezTo>
                  <a:cubicBezTo>
                    <a:pt x="2322" y="38308"/>
                    <a:pt x="2281" y="38287"/>
                    <a:pt x="2241" y="38267"/>
                  </a:cubicBezTo>
                  <a:cubicBezTo>
                    <a:pt x="2281" y="38247"/>
                    <a:pt x="2241" y="38186"/>
                    <a:pt x="2281" y="38145"/>
                  </a:cubicBezTo>
                  <a:cubicBezTo>
                    <a:pt x="2302" y="38124"/>
                    <a:pt x="2322" y="38124"/>
                    <a:pt x="2363" y="38124"/>
                  </a:cubicBezTo>
                  <a:close/>
                  <a:moveTo>
                    <a:pt x="9633" y="38348"/>
                  </a:moveTo>
                  <a:cubicBezTo>
                    <a:pt x="9633" y="38369"/>
                    <a:pt x="9654" y="38389"/>
                    <a:pt x="9654" y="38410"/>
                  </a:cubicBezTo>
                  <a:cubicBezTo>
                    <a:pt x="9633" y="38430"/>
                    <a:pt x="9613" y="38430"/>
                    <a:pt x="9593" y="38430"/>
                  </a:cubicBezTo>
                  <a:cubicBezTo>
                    <a:pt x="9572" y="38369"/>
                    <a:pt x="9613" y="38369"/>
                    <a:pt x="9633" y="38348"/>
                  </a:cubicBezTo>
                  <a:close/>
                  <a:moveTo>
                    <a:pt x="9511" y="38491"/>
                  </a:moveTo>
                  <a:lnTo>
                    <a:pt x="9511" y="38491"/>
                  </a:lnTo>
                  <a:cubicBezTo>
                    <a:pt x="9552" y="38511"/>
                    <a:pt x="9572" y="38532"/>
                    <a:pt x="9552" y="38593"/>
                  </a:cubicBezTo>
                  <a:cubicBezTo>
                    <a:pt x="9511" y="38572"/>
                    <a:pt x="9491" y="38532"/>
                    <a:pt x="9511" y="38491"/>
                  </a:cubicBezTo>
                  <a:close/>
                  <a:moveTo>
                    <a:pt x="9796" y="38791"/>
                  </a:moveTo>
                  <a:cubicBezTo>
                    <a:pt x="9808" y="38791"/>
                    <a:pt x="9822" y="38793"/>
                    <a:pt x="9837" y="38796"/>
                  </a:cubicBezTo>
                  <a:cubicBezTo>
                    <a:pt x="9796" y="38858"/>
                    <a:pt x="9735" y="38858"/>
                    <a:pt x="9674" y="38858"/>
                  </a:cubicBezTo>
                  <a:cubicBezTo>
                    <a:pt x="9707" y="38824"/>
                    <a:pt x="9741" y="38791"/>
                    <a:pt x="9796" y="38791"/>
                  </a:cubicBezTo>
                  <a:close/>
                  <a:moveTo>
                    <a:pt x="8961" y="38735"/>
                  </a:moveTo>
                  <a:cubicBezTo>
                    <a:pt x="9022" y="38756"/>
                    <a:pt x="9022" y="38756"/>
                    <a:pt x="9002" y="38878"/>
                  </a:cubicBezTo>
                  <a:cubicBezTo>
                    <a:pt x="8982" y="38817"/>
                    <a:pt x="8941" y="38776"/>
                    <a:pt x="8961" y="38735"/>
                  </a:cubicBezTo>
                  <a:close/>
                  <a:moveTo>
                    <a:pt x="9470" y="38796"/>
                  </a:moveTo>
                  <a:cubicBezTo>
                    <a:pt x="9503" y="38796"/>
                    <a:pt x="9522" y="38823"/>
                    <a:pt x="9539" y="38823"/>
                  </a:cubicBezTo>
                  <a:cubicBezTo>
                    <a:pt x="9544" y="38823"/>
                    <a:pt x="9548" y="38821"/>
                    <a:pt x="9552" y="38817"/>
                  </a:cubicBezTo>
                  <a:lnTo>
                    <a:pt x="9552" y="38817"/>
                  </a:lnTo>
                  <a:cubicBezTo>
                    <a:pt x="9572" y="38878"/>
                    <a:pt x="9552" y="38898"/>
                    <a:pt x="9511" y="38919"/>
                  </a:cubicBezTo>
                  <a:cubicBezTo>
                    <a:pt x="9491" y="38878"/>
                    <a:pt x="9491" y="38837"/>
                    <a:pt x="9470" y="38796"/>
                  </a:cubicBezTo>
                  <a:close/>
                  <a:moveTo>
                    <a:pt x="9409" y="38776"/>
                  </a:moveTo>
                  <a:lnTo>
                    <a:pt x="9409" y="38776"/>
                  </a:lnTo>
                  <a:cubicBezTo>
                    <a:pt x="9430" y="38878"/>
                    <a:pt x="9389" y="38959"/>
                    <a:pt x="9450" y="39021"/>
                  </a:cubicBezTo>
                  <a:cubicBezTo>
                    <a:pt x="9430" y="39041"/>
                    <a:pt x="9409" y="39041"/>
                    <a:pt x="9409" y="39061"/>
                  </a:cubicBezTo>
                  <a:cubicBezTo>
                    <a:pt x="9386" y="39049"/>
                    <a:pt x="9369" y="39038"/>
                    <a:pt x="9355" y="39038"/>
                  </a:cubicBezTo>
                  <a:cubicBezTo>
                    <a:pt x="9345" y="39038"/>
                    <a:pt x="9336" y="39044"/>
                    <a:pt x="9328" y="39061"/>
                  </a:cubicBezTo>
                  <a:cubicBezTo>
                    <a:pt x="9348" y="39102"/>
                    <a:pt x="9389" y="39082"/>
                    <a:pt x="9409" y="39102"/>
                  </a:cubicBezTo>
                  <a:cubicBezTo>
                    <a:pt x="9430" y="39143"/>
                    <a:pt x="9409" y="39183"/>
                    <a:pt x="9430" y="39204"/>
                  </a:cubicBezTo>
                  <a:cubicBezTo>
                    <a:pt x="9430" y="39245"/>
                    <a:pt x="9491" y="39224"/>
                    <a:pt x="9470" y="39285"/>
                  </a:cubicBezTo>
                  <a:cubicBezTo>
                    <a:pt x="9464" y="39292"/>
                    <a:pt x="9455" y="39294"/>
                    <a:pt x="9445" y="39294"/>
                  </a:cubicBezTo>
                  <a:cubicBezTo>
                    <a:pt x="9425" y="39294"/>
                    <a:pt x="9402" y="39285"/>
                    <a:pt x="9389" y="39285"/>
                  </a:cubicBezTo>
                  <a:cubicBezTo>
                    <a:pt x="9307" y="39245"/>
                    <a:pt x="9307" y="39163"/>
                    <a:pt x="9307" y="39122"/>
                  </a:cubicBezTo>
                  <a:cubicBezTo>
                    <a:pt x="9280" y="39068"/>
                    <a:pt x="9244" y="39068"/>
                    <a:pt x="9211" y="39068"/>
                  </a:cubicBezTo>
                  <a:lnTo>
                    <a:pt x="9211" y="39068"/>
                  </a:lnTo>
                  <a:cubicBezTo>
                    <a:pt x="9194" y="39068"/>
                    <a:pt x="9178" y="39068"/>
                    <a:pt x="9165" y="39061"/>
                  </a:cubicBezTo>
                  <a:cubicBezTo>
                    <a:pt x="9165" y="39041"/>
                    <a:pt x="9165" y="39041"/>
                    <a:pt x="9165" y="39021"/>
                  </a:cubicBezTo>
                  <a:cubicBezTo>
                    <a:pt x="9195" y="39010"/>
                    <a:pt x="9221" y="39010"/>
                    <a:pt x="9246" y="39010"/>
                  </a:cubicBezTo>
                  <a:cubicBezTo>
                    <a:pt x="9272" y="39010"/>
                    <a:pt x="9297" y="39010"/>
                    <a:pt x="9328" y="39000"/>
                  </a:cubicBezTo>
                  <a:cubicBezTo>
                    <a:pt x="9348" y="39000"/>
                    <a:pt x="9328" y="38959"/>
                    <a:pt x="9328" y="38939"/>
                  </a:cubicBezTo>
                  <a:cubicBezTo>
                    <a:pt x="9307" y="38898"/>
                    <a:pt x="9267" y="38878"/>
                    <a:pt x="9246" y="38837"/>
                  </a:cubicBezTo>
                  <a:cubicBezTo>
                    <a:pt x="9307" y="38796"/>
                    <a:pt x="9369" y="38837"/>
                    <a:pt x="9409" y="38776"/>
                  </a:cubicBezTo>
                  <a:close/>
                  <a:moveTo>
                    <a:pt x="8979" y="39311"/>
                  </a:moveTo>
                  <a:cubicBezTo>
                    <a:pt x="8987" y="39311"/>
                    <a:pt x="8992" y="39316"/>
                    <a:pt x="9002" y="39326"/>
                  </a:cubicBezTo>
                  <a:cubicBezTo>
                    <a:pt x="8992" y="39336"/>
                    <a:pt x="8982" y="39341"/>
                    <a:pt x="8971" y="39341"/>
                  </a:cubicBezTo>
                  <a:cubicBezTo>
                    <a:pt x="8961" y="39341"/>
                    <a:pt x="8951" y="39336"/>
                    <a:pt x="8941" y="39326"/>
                  </a:cubicBezTo>
                  <a:cubicBezTo>
                    <a:pt x="8961" y="39316"/>
                    <a:pt x="8971" y="39311"/>
                    <a:pt x="8979" y="39311"/>
                  </a:cubicBezTo>
                  <a:close/>
                  <a:moveTo>
                    <a:pt x="9206" y="39265"/>
                  </a:moveTo>
                  <a:cubicBezTo>
                    <a:pt x="9226" y="39285"/>
                    <a:pt x="9226" y="39285"/>
                    <a:pt x="9226" y="39285"/>
                  </a:cubicBezTo>
                  <a:cubicBezTo>
                    <a:pt x="9165" y="39306"/>
                    <a:pt x="9124" y="39346"/>
                    <a:pt x="9104" y="39407"/>
                  </a:cubicBezTo>
                  <a:cubicBezTo>
                    <a:pt x="9083" y="39367"/>
                    <a:pt x="9063" y="39367"/>
                    <a:pt x="9063" y="39346"/>
                  </a:cubicBezTo>
                  <a:cubicBezTo>
                    <a:pt x="9063" y="39306"/>
                    <a:pt x="9104" y="39285"/>
                    <a:pt x="9124" y="39265"/>
                  </a:cubicBezTo>
                  <a:cubicBezTo>
                    <a:pt x="9136" y="39277"/>
                    <a:pt x="9154" y="39288"/>
                    <a:pt x="9172" y="39288"/>
                  </a:cubicBezTo>
                  <a:cubicBezTo>
                    <a:pt x="9185" y="39288"/>
                    <a:pt x="9197" y="39282"/>
                    <a:pt x="9206" y="39265"/>
                  </a:cubicBezTo>
                  <a:close/>
                  <a:moveTo>
                    <a:pt x="9735" y="39306"/>
                  </a:moveTo>
                  <a:cubicBezTo>
                    <a:pt x="9776" y="39346"/>
                    <a:pt x="9796" y="39387"/>
                    <a:pt x="9817" y="39448"/>
                  </a:cubicBezTo>
                  <a:cubicBezTo>
                    <a:pt x="9723" y="39448"/>
                    <a:pt x="9733" y="39344"/>
                    <a:pt x="9655" y="39344"/>
                  </a:cubicBezTo>
                  <a:cubicBezTo>
                    <a:pt x="9648" y="39344"/>
                    <a:pt x="9641" y="39345"/>
                    <a:pt x="9633" y="39346"/>
                  </a:cubicBezTo>
                  <a:cubicBezTo>
                    <a:pt x="9674" y="39306"/>
                    <a:pt x="9715" y="39326"/>
                    <a:pt x="9735" y="39306"/>
                  </a:cubicBezTo>
                  <a:close/>
                  <a:moveTo>
                    <a:pt x="9396" y="39506"/>
                  </a:moveTo>
                  <a:cubicBezTo>
                    <a:pt x="9410" y="39506"/>
                    <a:pt x="9426" y="39518"/>
                    <a:pt x="9450" y="39530"/>
                  </a:cubicBezTo>
                  <a:cubicBezTo>
                    <a:pt x="9423" y="39530"/>
                    <a:pt x="9405" y="39539"/>
                    <a:pt x="9390" y="39539"/>
                  </a:cubicBezTo>
                  <a:cubicBezTo>
                    <a:pt x="9382" y="39539"/>
                    <a:pt x="9375" y="39536"/>
                    <a:pt x="9369" y="39530"/>
                  </a:cubicBezTo>
                  <a:cubicBezTo>
                    <a:pt x="9377" y="39512"/>
                    <a:pt x="9386" y="39506"/>
                    <a:pt x="9396" y="39506"/>
                  </a:cubicBezTo>
                  <a:close/>
                  <a:moveTo>
                    <a:pt x="9396" y="39588"/>
                  </a:moveTo>
                  <a:cubicBezTo>
                    <a:pt x="9410" y="39588"/>
                    <a:pt x="9426" y="39599"/>
                    <a:pt x="9450" y="39611"/>
                  </a:cubicBezTo>
                  <a:cubicBezTo>
                    <a:pt x="9430" y="39611"/>
                    <a:pt x="9409" y="39631"/>
                    <a:pt x="9409" y="39652"/>
                  </a:cubicBezTo>
                  <a:cubicBezTo>
                    <a:pt x="9389" y="39631"/>
                    <a:pt x="9389" y="39611"/>
                    <a:pt x="9369" y="39611"/>
                  </a:cubicBezTo>
                  <a:cubicBezTo>
                    <a:pt x="9377" y="39594"/>
                    <a:pt x="9386" y="39588"/>
                    <a:pt x="9396" y="39588"/>
                  </a:cubicBezTo>
                  <a:close/>
                  <a:moveTo>
                    <a:pt x="8920" y="39713"/>
                  </a:moveTo>
                  <a:cubicBezTo>
                    <a:pt x="8941" y="39713"/>
                    <a:pt x="8941" y="39713"/>
                    <a:pt x="8941" y="39733"/>
                  </a:cubicBezTo>
                  <a:cubicBezTo>
                    <a:pt x="8961" y="39733"/>
                    <a:pt x="8961" y="39733"/>
                    <a:pt x="8961" y="39754"/>
                  </a:cubicBezTo>
                  <a:cubicBezTo>
                    <a:pt x="8941" y="39754"/>
                    <a:pt x="8941" y="39733"/>
                    <a:pt x="8941" y="39733"/>
                  </a:cubicBezTo>
                  <a:cubicBezTo>
                    <a:pt x="8941" y="39733"/>
                    <a:pt x="8920" y="39733"/>
                    <a:pt x="8920" y="39713"/>
                  </a:cubicBezTo>
                  <a:close/>
                  <a:moveTo>
                    <a:pt x="9430" y="39733"/>
                  </a:moveTo>
                  <a:cubicBezTo>
                    <a:pt x="9409" y="39774"/>
                    <a:pt x="9430" y="39794"/>
                    <a:pt x="9409" y="39835"/>
                  </a:cubicBezTo>
                  <a:cubicBezTo>
                    <a:pt x="9389" y="39835"/>
                    <a:pt x="9389" y="39835"/>
                    <a:pt x="9369" y="39815"/>
                  </a:cubicBezTo>
                  <a:cubicBezTo>
                    <a:pt x="9369" y="39794"/>
                    <a:pt x="9389" y="39754"/>
                    <a:pt x="9430" y="39733"/>
                  </a:cubicBezTo>
                  <a:close/>
                  <a:moveTo>
                    <a:pt x="9206" y="39815"/>
                  </a:moveTo>
                  <a:lnTo>
                    <a:pt x="9206" y="39815"/>
                  </a:lnTo>
                  <a:cubicBezTo>
                    <a:pt x="9226" y="39835"/>
                    <a:pt x="9206" y="39835"/>
                    <a:pt x="9185" y="39835"/>
                  </a:cubicBezTo>
                  <a:cubicBezTo>
                    <a:pt x="9185" y="39855"/>
                    <a:pt x="9185" y="39855"/>
                    <a:pt x="9185" y="39855"/>
                  </a:cubicBezTo>
                  <a:cubicBezTo>
                    <a:pt x="9165" y="39835"/>
                    <a:pt x="9185" y="39835"/>
                    <a:pt x="9185" y="39835"/>
                  </a:cubicBezTo>
                  <a:cubicBezTo>
                    <a:pt x="9206" y="39835"/>
                    <a:pt x="9206" y="39815"/>
                    <a:pt x="9206" y="39815"/>
                  </a:cubicBezTo>
                  <a:close/>
                  <a:moveTo>
                    <a:pt x="9715" y="39693"/>
                  </a:moveTo>
                  <a:cubicBezTo>
                    <a:pt x="9735" y="39733"/>
                    <a:pt x="9715" y="39774"/>
                    <a:pt x="9715" y="39794"/>
                  </a:cubicBezTo>
                  <a:cubicBezTo>
                    <a:pt x="9694" y="39815"/>
                    <a:pt x="9654" y="39794"/>
                    <a:pt x="9633" y="39835"/>
                  </a:cubicBezTo>
                  <a:lnTo>
                    <a:pt x="9633" y="39978"/>
                  </a:lnTo>
                  <a:cubicBezTo>
                    <a:pt x="9572" y="39917"/>
                    <a:pt x="9593" y="39815"/>
                    <a:pt x="9552" y="39754"/>
                  </a:cubicBezTo>
                  <a:cubicBezTo>
                    <a:pt x="9572" y="39733"/>
                    <a:pt x="9572" y="39733"/>
                    <a:pt x="9593" y="39713"/>
                  </a:cubicBezTo>
                  <a:lnTo>
                    <a:pt x="9715" y="39693"/>
                  </a:lnTo>
                  <a:close/>
                  <a:moveTo>
                    <a:pt x="9185" y="39896"/>
                  </a:moveTo>
                  <a:cubicBezTo>
                    <a:pt x="9206" y="39917"/>
                    <a:pt x="9267" y="39917"/>
                    <a:pt x="9287" y="39978"/>
                  </a:cubicBezTo>
                  <a:cubicBezTo>
                    <a:pt x="9267" y="39998"/>
                    <a:pt x="9267" y="40018"/>
                    <a:pt x="9246" y="40018"/>
                  </a:cubicBezTo>
                  <a:cubicBezTo>
                    <a:pt x="9226" y="40029"/>
                    <a:pt x="9206" y="40029"/>
                    <a:pt x="9185" y="40029"/>
                  </a:cubicBezTo>
                  <a:cubicBezTo>
                    <a:pt x="9165" y="40029"/>
                    <a:pt x="9145" y="40029"/>
                    <a:pt x="9124" y="40039"/>
                  </a:cubicBezTo>
                  <a:cubicBezTo>
                    <a:pt x="9104" y="39998"/>
                    <a:pt x="9124" y="39978"/>
                    <a:pt x="9104" y="39937"/>
                  </a:cubicBezTo>
                  <a:lnTo>
                    <a:pt x="9185" y="39896"/>
                  </a:lnTo>
                  <a:close/>
                  <a:moveTo>
                    <a:pt x="9609" y="40148"/>
                  </a:moveTo>
                  <a:cubicBezTo>
                    <a:pt x="9616" y="40148"/>
                    <a:pt x="9625" y="40153"/>
                    <a:pt x="9633" y="40161"/>
                  </a:cubicBezTo>
                  <a:cubicBezTo>
                    <a:pt x="9623" y="40171"/>
                    <a:pt x="9613" y="40171"/>
                    <a:pt x="9605" y="40171"/>
                  </a:cubicBezTo>
                  <a:cubicBezTo>
                    <a:pt x="9598" y="40171"/>
                    <a:pt x="9593" y="40171"/>
                    <a:pt x="9593" y="40181"/>
                  </a:cubicBezTo>
                  <a:cubicBezTo>
                    <a:pt x="9572" y="40202"/>
                    <a:pt x="9552" y="40202"/>
                    <a:pt x="9531" y="40202"/>
                  </a:cubicBezTo>
                  <a:cubicBezTo>
                    <a:pt x="9542" y="40181"/>
                    <a:pt x="9552" y="40176"/>
                    <a:pt x="9562" y="40176"/>
                  </a:cubicBezTo>
                  <a:cubicBezTo>
                    <a:pt x="9572" y="40176"/>
                    <a:pt x="9582" y="40181"/>
                    <a:pt x="9593" y="40181"/>
                  </a:cubicBezTo>
                  <a:cubicBezTo>
                    <a:pt x="9593" y="40157"/>
                    <a:pt x="9600" y="40148"/>
                    <a:pt x="9609" y="40148"/>
                  </a:cubicBezTo>
                  <a:close/>
                  <a:moveTo>
                    <a:pt x="2241" y="40181"/>
                  </a:moveTo>
                  <a:cubicBezTo>
                    <a:pt x="2241" y="40227"/>
                    <a:pt x="2229" y="40250"/>
                    <a:pt x="2206" y="40250"/>
                  </a:cubicBezTo>
                  <a:cubicBezTo>
                    <a:pt x="2199" y="40250"/>
                    <a:pt x="2190" y="40248"/>
                    <a:pt x="2179" y="40242"/>
                  </a:cubicBezTo>
                  <a:cubicBezTo>
                    <a:pt x="2200" y="40222"/>
                    <a:pt x="2200" y="40222"/>
                    <a:pt x="2241" y="40181"/>
                  </a:cubicBezTo>
                  <a:close/>
                  <a:moveTo>
                    <a:pt x="9409" y="39978"/>
                  </a:moveTo>
                  <a:cubicBezTo>
                    <a:pt x="9450" y="40039"/>
                    <a:pt x="9450" y="40080"/>
                    <a:pt x="9470" y="40120"/>
                  </a:cubicBezTo>
                  <a:cubicBezTo>
                    <a:pt x="9470" y="40161"/>
                    <a:pt x="9450" y="40181"/>
                    <a:pt x="9409" y="40263"/>
                  </a:cubicBezTo>
                  <a:cubicBezTo>
                    <a:pt x="9389" y="40181"/>
                    <a:pt x="9369" y="40141"/>
                    <a:pt x="9348" y="40100"/>
                  </a:cubicBezTo>
                  <a:cubicBezTo>
                    <a:pt x="9369" y="40059"/>
                    <a:pt x="9389" y="40039"/>
                    <a:pt x="9409" y="39978"/>
                  </a:cubicBezTo>
                  <a:close/>
                  <a:moveTo>
                    <a:pt x="9430" y="40283"/>
                  </a:moveTo>
                  <a:cubicBezTo>
                    <a:pt x="9470" y="40283"/>
                    <a:pt x="9491" y="40324"/>
                    <a:pt x="9511" y="40344"/>
                  </a:cubicBezTo>
                  <a:cubicBezTo>
                    <a:pt x="9519" y="40348"/>
                    <a:pt x="9527" y="40350"/>
                    <a:pt x="9536" y="40350"/>
                  </a:cubicBezTo>
                  <a:cubicBezTo>
                    <a:pt x="9568" y="40350"/>
                    <a:pt x="9601" y="40324"/>
                    <a:pt x="9633" y="40324"/>
                  </a:cubicBezTo>
                  <a:cubicBezTo>
                    <a:pt x="9674" y="40365"/>
                    <a:pt x="9633" y="40405"/>
                    <a:pt x="9633" y="40446"/>
                  </a:cubicBezTo>
                  <a:lnTo>
                    <a:pt x="9552" y="40446"/>
                  </a:lnTo>
                  <a:cubicBezTo>
                    <a:pt x="9511" y="40405"/>
                    <a:pt x="9450" y="40365"/>
                    <a:pt x="9389" y="40324"/>
                  </a:cubicBezTo>
                  <a:cubicBezTo>
                    <a:pt x="9409" y="40304"/>
                    <a:pt x="9430" y="40304"/>
                    <a:pt x="9430" y="40283"/>
                  </a:cubicBezTo>
                  <a:close/>
                  <a:moveTo>
                    <a:pt x="2302" y="40589"/>
                  </a:moveTo>
                  <a:cubicBezTo>
                    <a:pt x="2363" y="40589"/>
                    <a:pt x="2383" y="40589"/>
                    <a:pt x="2363" y="40650"/>
                  </a:cubicBezTo>
                  <a:cubicBezTo>
                    <a:pt x="2342" y="40629"/>
                    <a:pt x="2322" y="40609"/>
                    <a:pt x="2302" y="40589"/>
                  </a:cubicBezTo>
                  <a:close/>
                  <a:moveTo>
                    <a:pt x="9470" y="40548"/>
                  </a:moveTo>
                  <a:cubicBezTo>
                    <a:pt x="9470" y="40568"/>
                    <a:pt x="9491" y="40589"/>
                    <a:pt x="9511" y="40609"/>
                  </a:cubicBezTo>
                  <a:cubicBezTo>
                    <a:pt x="9491" y="40609"/>
                    <a:pt x="9470" y="40629"/>
                    <a:pt x="9450" y="40650"/>
                  </a:cubicBezTo>
                  <a:cubicBezTo>
                    <a:pt x="9450" y="40609"/>
                    <a:pt x="9430" y="40589"/>
                    <a:pt x="9470" y="40548"/>
                  </a:cubicBezTo>
                  <a:close/>
                  <a:moveTo>
                    <a:pt x="9083" y="40141"/>
                  </a:moveTo>
                  <a:cubicBezTo>
                    <a:pt x="9104" y="40141"/>
                    <a:pt x="9104" y="40161"/>
                    <a:pt x="9104" y="40161"/>
                  </a:cubicBezTo>
                  <a:cubicBezTo>
                    <a:pt x="9145" y="40161"/>
                    <a:pt x="9165" y="40161"/>
                    <a:pt x="9185" y="40181"/>
                  </a:cubicBezTo>
                  <a:cubicBezTo>
                    <a:pt x="9206" y="40202"/>
                    <a:pt x="9246" y="40202"/>
                    <a:pt x="9267" y="40202"/>
                  </a:cubicBezTo>
                  <a:cubicBezTo>
                    <a:pt x="9267" y="40202"/>
                    <a:pt x="9267" y="40222"/>
                    <a:pt x="9267" y="40222"/>
                  </a:cubicBezTo>
                  <a:cubicBezTo>
                    <a:pt x="9267" y="40283"/>
                    <a:pt x="9287" y="40344"/>
                    <a:pt x="9267" y="40405"/>
                  </a:cubicBezTo>
                  <a:cubicBezTo>
                    <a:pt x="9267" y="40466"/>
                    <a:pt x="9328" y="40507"/>
                    <a:pt x="9307" y="40548"/>
                  </a:cubicBezTo>
                  <a:cubicBezTo>
                    <a:pt x="9369" y="40568"/>
                    <a:pt x="9369" y="40629"/>
                    <a:pt x="9369" y="40670"/>
                  </a:cubicBezTo>
                  <a:cubicBezTo>
                    <a:pt x="9352" y="40670"/>
                    <a:pt x="9336" y="40644"/>
                    <a:pt x="9320" y="40644"/>
                  </a:cubicBezTo>
                  <a:cubicBezTo>
                    <a:pt x="9316" y="40644"/>
                    <a:pt x="9312" y="40646"/>
                    <a:pt x="9307" y="40650"/>
                  </a:cubicBezTo>
                  <a:cubicBezTo>
                    <a:pt x="9267" y="40650"/>
                    <a:pt x="9287" y="40690"/>
                    <a:pt x="9246" y="40690"/>
                  </a:cubicBezTo>
                  <a:lnTo>
                    <a:pt x="9165" y="40690"/>
                  </a:lnTo>
                  <a:cubicBezTo>
                    <a:pt x="9165" y="40670"/>
                    <a:pt x="9145" y="40650"/>
                    <a:pt x="9145" y="40650"/>
                  </a:cubicBezTo>
                  <a:cubicBezTo>
                    <a:pt x="9145" y="40609"/>
                    <a:pt x="9185" y="40629"/>
                    <a:pt x="9206" y="40589"/>
                  </a:cubicBezTo>
                  <a:cubicBezTo>
                    <a:pt x="9222" y="40589"/>
                    <a:pt x="9238" y="40615"/>
                    <a:pt x="9254" y="40615"/>
                  </a:cubicBezTo>
                  <a:cubicBezTo>
                    <a:pt x="9259" y="40615"/>
                    <a:pt x="9263" y="40613"/>
                    <a:pt x="9267" y="40609"/>
                  </a:cubicBezTo>
                  <a:cubicBezTo>
                    <a:pt x="9287" y="40589"/>
                    <a:pt x="9307" y="40589"/>
                    <a:pt x="9307" y="40548"/>
                  </a:cubicBezTo>
                  <a:cubicBezTo>
                    <a:pt x="9226" y="40507"/>
                    <a:pt x="9226" y="40426"/>
                    <a:pt x="9185" y="40365"/>
                  </a:cubicBezTo>
                  <a:cubicBezTo>
                    <a:pt x="9185" y="40344"/>
                    <a:pt x="9185" y="40324"/>
                    <a:pt x="9185" y="40304"/>
                  </a:cubicBezTo>
                  <a:cubicBezTo>
                    <a:pt x="9145" y="40304"/>
                    <a:pt x="9124" y="40324"/>
                    <a:pt x="9145" y="40344"/>
                  </a:cubicBezTo>
                  <a:cubicBezTo>
                    <a:pt x="9145" y="40385"/>
                    <a:pt x="9124" y="40385"/>
                    <a:pt x="9083" y="40426"/>
                  </a:cubicBezTo>
                  <a:cubicBezTo>
                    <a:pt x="9104" y="40324"/>
                    <a:pt x="9124" y="40242"/>
                    <a:pt x="9104" y="40161"/>
                  </a:cubicBezTo>
                  <a:cubicBezTo>
                    <a:pt x="9104" y="40161"/>
                    <a:pt x="9083" y="40161"/>
                    <a:pt x="9083" y="40141"/>
                  </a:cubicBezTo>
                  <a:close/>
                  <a:moveTo>
                    <a:pt x="9369" y="40670"/>
                  </a:moveTo>
                  <a:cubicBezTo>
                    <a:pt x="9369" y="40670"/>
                    <a:pt x="9389" y="40670"/>
                    <a:pt x="9389" y="40690"/>
                  </a:cubicBezTo>
                  <a:cubicBezTo>
                    <a:pt x="9369" y="40690"/>
                    <a:pt x="9369" y="40690"/>
                    <a:pt x="9369" y="40670"/>
                  </a:cubicBezTo>
                  <a:close/>
                  <a:moveTo>
                    <a:pt x="9165" y="40690"/>
                  </a:moveTo>
                  <a:cubicBezTo>
                    <a:pt x="9165" y="40705"/>
                    <a:pt x="9165" y="40719"/>
                    <a:pt x="9158" y="40719"/>
                  </a:cubicBezTo>
                  <a:cubicBezTo>
                    <a:pt x="9155" y="40719"/>
                    <a:pt x="9150" y="40717"/>
                    <a:pt x="9145" y="40711"/>
                  </a:cubicBezTo>
                  <a:cubicBezTo>
                    <a:pt x="9145" y="40690"/>
                    <a:pt x="9165" y="40690"/>
                    <a:pt x="9165" y="40690"/>
                  </a:cubicBezTo>
                  <a:close/>
                  <a:moveTo>
                    <a:pt x="2505" y="40752"/>
                  </a:moveTo>
                  <a:cubicBezTo>
                    <a:pt x="2505" y="40813"/>
                    <a:pt x="2566" y="40853"/>
                    <a:pt x="2566" y="40914"/>
                  </a:cubicBezTo>
                  <a:cubicBezTo>
                    <a:pt x="2485" y="40914"/>
                    <a:pt x="2465" y="40853"/>
                    <a:pt x="2424" y="40813"/>
                  </a:cubicBezTo>
                  <a:cubicBezTo>
                    <a:pt x="2424" y="40792"/>
                    <a:pt x="2424" y="40772"/>
                    <a:pt x="2444" y="40772"/>
                  </a:cubicBezTo>
                  <a:cubicBezTo>
                    <a:pt x="2465" y="40752"/>
                    <a:pt x="2485" y="40752"/>
                    <a:pt x="2505" y="40752"/>
                  </a:cubicBezTo>
                  <a:close/>
                  <a:moveTo>
                    <a:pt x="3123" y="40789"/>
                  </a:moveTo>
                  <a:cubicBezTo>
                    <a:pt x="3136" y="40789"/>
                    <a:pt x="3149" y="40815"/>
                    <a:pt x="3168" y="40815"/>
                  </a:cubicBezTo>
                  <a:cubicBezTo>
                    <a:pt x="3176" y="40815"/>
                    <a:pt x="3186" y="40810"/>
                    <a:pt x="3198" y="40792"/>
                  </a:cubicBezTo>
                  <a:lnTo>
                    <a:pt x="3198" y="40792"/>
                  </a:lnTo>
                  <a:cubicBezTo>
                    <a:pt x="3218" y="40813"/>
                    <a:pt x="3177" y="40874"/>
                    <a:pt x="3238" y="40874"/>
                  </a:cubicBezTo>
                  <a:cubicBezTo>
                    <a:pt x="3249" y="40894"/>
                    <a:pt x="3264" y="40899"/>
                    <a:pt x="3282" y="40899"/>
                  </a:cubicBezTo>
                  <a:cubicBezTo>
                    <a:pt x="3300" y="40899"/>
                    <a:pt x="3320" y="40894"/>
                    <a:pt x="3340" y="40894"/>
                  </a:cubicBezTo>
                  <a:cubicBezTo>
                    <a:pt x="3361" y="40955"/>
                    <a:pt x="3340" y="40996"/>
                    <a:pt x="3320" y="41037"/>
                  </a:cubicBezTo>
                  <a:cubicBezTo>
                    <a:pt x="3300" y="41016"/>
                    <a:pt x="3259" y="40955"/>
                    <a:pt x="3238" y="40935"/>
                  </a:cubicBezTo>
                  <a:cubicBezTo>
                    <a:pt x="3198" y="40914"/>
                    <a:pt x="3157" y="40894"/>
                    <a:pt x="3116" y="40874"/>
                  </a:cubicBezTo>
                  <a:cubicBezTo>
                    <a:pt x="3096" y="40874"/>
                    <a:pt x="3076" y="40894"/>
                    <a:pt x="3076" y="40894"/>
                  </a:cubicBezTo>
                  <a:lnTo>
                    <a:pt x="3076" y="40955"/>
                  </a:lnTo>
                  <a:cubicBezTo>
                    <a:pt x="3055" y="40976"/>
                    <a:pt x="3035" y="40976"/>
                    <a:pt x="2994" y="40976"/>
                  </a:cubicBezTo>
                  <a:cubicBezTo>
                    <a:pt x="3014" y="40935"/>
                    <a:pt x="3014" y="40914"/>
                    <a:pt x="3035" y="40894"/>
                  </a:cubicBezTo>
                  <a:lnTo>
                    <a:pt x="3076" y="40894"/>
                  </a:lnTo>
                  <a:cubicBezTo>
                    <a:pt x="3076" y="40853"/>
                    <a:pt x="3076" y="40813"/>
                    <a:pt x="3116" y="40792"/>
                  </a:cubicBezTo>
                  <a:cubicBezTo>
                    <a:pt x="3119" y="40790"/>
                    <a:pt x="3121" y="40789"/>
                    <a:pt x="3123" y="40789"/>
                  </a:cubicBezTo>
                  <a:close/>
                  <a:moveTo>
                    <a:pt x="9369" y="40792"/>
                  </a:moveTo>
                  <a:cubicBezTo>
                    <a:pt x="9348" y="40853"/>
                    <a:pt x="9389" y="40874"/>
                    <a:pt x="9389" y="40935"/>
                  </a:cubicBezTo>
                  <a:cubicBezTo>
                    <a:pt x="9369" y="40955"/>
                    <a:pt x="9287" y="40935"/>
                    <a:pt x="9287" y="40996"/>
                  </a:cubicBezTo>
                  <a:cubicBezTo>
                    <a:pt x="9287" y="41057"/>
                    <a:pt x="9348" y="41016"/>
                    <a:pt x="9348" y="41077"/>
                  </a:cubicBezTo>
                  <a:cubicBezTo>
                    <a:pt x="9335" y="41084"/>
                    <a:pt x="9321" y="41086"/>
                    <a:pt x="9307" y="41086"/>
                  </a:cubicBezTo>
                  <a:cubicBezTo>
                    <a:pt x="9280" y="41086"/>
                    <a:pt x="9253" y="41077"/>
                    <a:pt x="9226" y="41077"/>
                  </a:cubicBezTo>
                  <a:cubicBezTo>
                    <a:pt x="9246" y="40996"/>
                    <a:pt x="9246" y="40914"/>
                    <a:pt x="9226" y="40853"/>
                  </a:cubicBezTo>
                  <a:cubicBezTo>
                    <a:pt x="9240" y="40840"/>
                    <a:pt x="9255" y="40838"/>
                    <a:pt x="9272" y="40838"/>
                  </a:cubicBezTo>
                  <a:cubicBezTo>
                    <a:pt x="9280" y="40838"/>
                    <a:pt x="9289" y="40838"/>
                    <a:pt x="9297" y="40838"/>
                  </a:cubicBezTo>
                  <a:cubicBezTo>
                    <a:pt x="9323" y="40838"/>
                    <a:pt x="9348" y="40833"/>
                    <a:pt x="9369" y="40792"/>
                  </a:cubicBezTo>
                  <a:close/>
                  <a:moveTo>
                    <a:pt x="3401" y="41077"/>
                  </a:moveTo>
                  <a:cubicBezTo>
                    <a:pt x="3442" y="41098"/>
                    <a:pt x="3462" y="41139"/>
                    <a:pt x="3462" y="41179"/>
                  </a:cubicBezTo>
                  <a:cubicBezTo>
                    <a:pt x="3442" y="41189"/>
                    <a:pt x="3422" y="41195"/>
                    <a:pt x="3404" y="41195"/>
                  </a:cubicBezTo>
                  <a:cubicBezTo>
                    <a:pt x="3386" y="41195"/>
                    <a:pt x="3371" y="41189"/>
                    <a:pt x="3361" y="41179"/>
                  </a:cubicBezTo>
                  <a:cubicBezTo>
                    <a:pt x="3340" y="41139"/>
                    <a:pt x="3381" y="41118"/>
                    <a:pt x="3401" y="41077"/>
                  </a:cubicBezTo>
                  <a:close/>
                  <a:moveTo>
                    <a:pt x="2689" y="40894"/>
                  </a:moveTo>
                  <a:cubicBezTo>
                    <a:pt x="2790" y="40894"/>
                    <a:pt x="2750" y="40976"/>
                    <a:pt x="2770" y="41016"/>
                  </a:cubicBezTo>
                  <a:cubicBezTo>
                    <a:pt x="2790" y="41037"/>
                    <a:pt x="2831" y="41057"/>
                    <a:pt x="2872" y="41057"/>
                  </a:cubicBezTo>
                  <a:cubicBezTo>
                    <a:pt x="2892" y="41118"/>
                    <a:pt x="2913" y="41159"/>
                    <a:pt x="2933" y="41200"/>
                  </a:cubicBezTo>
                  <a:lnTo>
                    <a:pt x="2872" y="41200"/>
                  </a:lnTo>
                  <a:cubicBezTo>
                    <a:pt x="2831" y="41139"/>
                    <a:pt x="2750" y="41139"/>
                    <a:pt x="2689" y="41139"/>
                  </a:cubicBezTo>
                  <a:cubicBezTo>
                    <a:pt x="2689" y="41139"/>
                    <a:pt x="2668" y="41118"/>
                    <a:pt x="2668" y="41098"/>
                  </a:cubicBezTo>
                  <a:cubicBezTo>
                    <a:pt x="2709" y="41037"/>
                    <a:pt x="2668" y="40955"/>
                    <a:pt x="2689" y="40894"/>
                  </a:cubicBezTo>
                  <a:close/>
                  <a:moveTo>
                    <a:pt x="2933" y="41200"/>
                  </a:moveTo>
                  <a:cubicBezTo>
                    <a:pt x="2933" y="41200"/>
                    <a:pt x="2953" y="41200"/>
                    <a:pt x="2953" y="41220"/>
                  </a:cubicBezTo>
                  <a:cubicBezTo>
                    <a:pt x="2933" y="41220"/>
                    <a:pt x="2933" y="41200"/>
                    <a:pt x="2933" y="41200"/>
                  </a:cubicBezTo>
                  <a:close/>
                  <a:moveTo>
                    <a:pt x="3014" y="41220"/>
                  </a:moveTo>
                  <a:cubicBezTo>
                    <a:pt x="3014" y="41240"/>
                    <a:pt x="3014" y="41240"/>
                    <a:pt x="3014" y="41240"/>
                  </a:cubicBezTo>
                  <a:lnTo>
                    <a:pt x="2994" y="41240"/>
                  </a:lnTo>
                  <a:cubicBezTo>
                    <a:pt x="2994" y="41240"/>
                    <a:pt x="2994" y="41240"/>
                    <a:pt x="3014" y="41220"/>
                  </a:cubicBezTo>
                  <a:close/>
                  <a:moveTo>
                    <a:pt x="3137" y="41261"/>
                  </a:moveTo>
                  <a:cubicBezTo>
                    <a:pt x="3157" y="41261"/>
                    <a:pt x="3157" y="41281"/>
                    <a:pt x="3177" y="41281"/>
                  </a:cubicBezTo>
                  <a:cubicBezTo>
                    <a:pt x="3161" y="41290"/>
                    <a:pt x="3151" y="41294"/>
                    <a:pt x="3145" y="41294"/>
                  </a:cubicBezTo>
                  <a:cubicBezTo>
                    <a:pt x="3137" y="41294"/>
                    <a:pt x="3137" y="41285"/>
                    <a:pt x="3137" y="41261"/>
                  </a:cubicBezTo>
                  <a:close/>
                  <a:moveTo>
                    <a:pt x="3333" y="41278"/>
                  </a:moveTo>
                  <a:cubicBezTo>
                    <a:pt x="3405" y="41278"/>
                    <a:pt x="3459" y="41325"/>
                    <a:pt x="3531" y="41325"/>
                  </a:cubicBezTo>
                  <a:cubicBezTo>
                    <a:pt x="3542" y="41325"/>
                    <a:pt x="3553" y="41324"/>
                    <a:pt x="3564" y="41322"/>
                  </a:cubicBezTo>
                  <a:lnTo>
                    <a:pt x="3564" y="41322"/>
                  </a:lnTo>
                  <a:cubicBezTo>
                    <a:pt x="3519" y="41368"/>
                    <a:pt x="3461" y="41391"/>
                    <a:pt x="3401" y="41391"/>
                  </a:cubicBezTo>
                  <a:cubicBezTo>
                    <a:pt x="3381" y="41391"/>
                    <a:pt x="3361" y="41388"/>
                    <a:pt x="3340" y="41383"/>
                  </a:cubicBezTo>
                  <a:cubicBezTo>
                    <a:pt x="3320" y="41383"/>
                    <a:pt x="3300" y="41363"/>
                    <a:pt x="3300" y="41342"/>
                  </a:cubicBezTo>
                  <a:cubicBezTo>
                    <a:pt x="3300" y="41342"/>
                    <a:pt x="3300" y="41322"/>
                    <a:pt x="3300" y="41281"/>
                  </a:cubicBezTo>
                  <a:cubicBezTo>
                    <a:pt x="3311" y="41279"/>
                    <a:pt x="3322" y="41278"/>
                    <a:pt x="3333" y="41278"/>
                  </a:cubicBezTo>
                  <a:close/>
                  <a:moveTo>
                    <a:pt x="3035" y="41444"/>
                  </a:moveTo>
                  <a:cubicBezTo>
                    <a:pt x="3055" y="41444"/>
                    <a:pt x="3076" y="41464"/>
                    <a:pt x="3076" y="41485"/>
                  </a:cubicBezTo>
                  <a:cubicBezTo>
                    <a:pt x="3055" y="41505"/>
                    <a:pt x="3055" y="41505"/>
                    <a:pt x="3035" y="41505"/>
                  </a:cubicBezTo>
                  <a:cubicBezTo>
                    <a:pt x="3014" y="41485"/>
                    <a:pt x="3014" y="41464"/>
                    <a:pt x="3035" y="41444"/>
                  </a:cubicBezTo>
                  <a:close/>
                  <a:moveTo>
                    <a:pt x="3585" y="41587"/>
                  </a:moveTo>
                  <a:cubicBezTo>
                    <a:pt x="3605" y="41627"/>
                    <a:pt x="3585" y="41648"/>
                    <a:pt x="3585" y="41668"/>
                  </a:cubicBezTo>
                  <a:cubicBezTo>
                    <a:pt x="3544" y="41668"/>
                    <a:pt x="3524" y="41648"/>
                    <a:pt x="3524" y="41627"/>
                  </a:cubicBezTo>
                  <a:cubicBezTo>
                    <a:pt x="3544" y="41607"/>
                    <a:pt x="3544" y="41587"/>
                    <a:pt x="3585" y="41587"/>
                  </a:cubicBezTo>
                  <a:close/>
                  <a:moveTo>
                    <a:pt x="3055" y="41668"/>
                  </a:moveTo>
                  <a:cubicBezTo>
                    <a:pt x="3076" y="41668"/>
                    <a:pt x="3076" y="41709"/>
                    <a:pt x="3096" y="41709"/>
                  </a:cubicBezTo>
                  <a:cubicBezTo>
                    <a:pt x="3086" y="41719"/>
                    <a:pt x="3076" y="41724"/>
                    <a:pt x="3068" y="41724"/>
                  </a:cubicBezTo>
                  <a:cubicBezTo>
                    <a:pt x="3060" y="41724"/>
                    <a:pt x="3055" y="41719"/>
                    <a:pt x="3055" y="41709"/>
                  </a:cubicBezTo>
                  <a:cubicBezTo>
                    <a:pt x="3035" y="41709"/>
                    <a:pt x="3035" y="41688"/>
                    <a:pt x="3055" y="41668"/>
                  </a:cubicBezTo>
                  <a:close/>
                  <a:moveTo>
                    <a:pt x="9369" y="41668"/>
                  </a:moveTo>
                  <a:cubicBezTo>
                    <a:pt x="9389" y="41668"/>
                    <a:pt x="9389" y="41688"/>
                    <a:pt x="9389" y="41688"/>
                  </a:cubicBezTo>
                  <a:cubicBezTo>
                    <a:pt x="9409" y="41688"/>
                    <a:pt x="9409" y="41709"/>
                    <a:pt x="9409" y="41729"/>
                  </a:cubicBezTo>
                  <a:cubicBezTo>
                    <a:pt x="9389" y="41729"/>
                    <a:pt x="9389" y="41709"/>
                    <a:pt x="9389" y="41688"/>
                  </a:cubicBezTo>
                  <a:cubicBezTo>
                    <a:pt x="9389" y="41688"/>
                    <a:pt x="9369" y="41688"/>
                    <a:pt x="9369" y="41668"/>
                  </a:cubicBezTo>
                  <a:close/>
                  <a:moveTo>
                    <a:pt x="3646" y="41851"/>
                  </a:moveTo>
                  <a:cubicBezTo>
                    <a:pt x="3646" y="41858"/>
                    <a:pt x="3644" y="41860"/>
                    <a:pt x="3641" y="41860"/>
                  </a:cubicBezTo>
                  <a:cubicBezTo>
                    <a:pt x="3634" y="41860"/>
                    <a:pt x="3625" y="41851"/>
                    <a:pt x="3625" y="41851"/>
                  </a:cubicBezTo>
                  <a:close/>
                  <a:moveTo>
                    <a:pt x="3678" y="41583"/>
                  </a:moveTo>
                  <a:cubicBezTo>
                    <a:pt x="3693" y="41583"/>
                    <a:pt x="3707" y="41595"/>
                    <a:pt x="3707" y="41607"/>
                  </a:cubicBezTo>
                  <a:cubicBezTo>
                    <a:pt x="3748" y="41668"/>
                    <a:pt x="3768" y="41709"/>
                    <a:pt x="3849" y="41709"/>
                  </a:cubicBezTo>
                  <a:cubicBezTo>
                    <a:pt x="3809" y="41790"/>
                    <a:pt x="3809" y="41872"/>
                    <a:pt x="3727" y="41892"/>
                  </a:cubicBezTo>
                  <a:cubicBezTo>
                    <a:pt x="3687" y="41872"/>
                    <a:pt x="3707" y="41851"/>
                    <a:pt x="3727" y="41831"/>
                  </a:cubicBezTo>
                  <a:cubicBezTo>
                    <a:pt x="3748" y="41811"/>
                    <a:pt x="3768" y="41790"/>
                    <a:pt x="3768" y="41770"/>
                  </a:cubicBezTo>
                  <a:cubicBezTo>
                    <a:pt x="3748" y="41688"/>
                    <a:pt x="3666" y="41668"/>
                    <a:pt x="3646" y="41607"/>
                  </a:cubicBezTo>
                  <a:cubicBezTo>
                    <a:pt x="3654" y="41590"/>
                    <a:pt x="3667" y="41583"/>
                    <a:pt x="3678" y="41583"/>
                  </a:cubicBezTo>
                  <a:close/>
                  <a:moveTo>
                    <a:pt x="5092" y="41863"/>
                  </a:moveTo>
                  <a:cubicBezTo>
                    <a:pt x="5105" y="41863"/>
                    <a:pt x="5119" y="41872"/>
                    <a:pt x="5132" y="41872"/>
                  </a:cubicBezTo>
                  <a:cubicBezTo>
                    <a:pt x="5153" y="41892"/>
                    <a:pt x="5153" y="41892"/>
                    <a:pt x="5132" y="41912"/>
                  </a:cubicBezTo>
                  <a:cubicBezTo>
                    <a:pt x="5125" y="41916"/>
                    <a:pt x="5118" y="41918"/>
                    <a:pt x="5113" y="41918"/>
                  </a:cubicBezTo>
                  <a:cubicBezTo>
                    <a:pt x="5091" y="41918"/>
                    <a:pt x="5088" y="41888"/>
                    <a:pt x="5071" y="41872"/>
                  </a:cubicBezTo>
                  <a:cubicBezTo>
                    <a:pt x="5078" y="41865"/>
                    <a:pt x="5085" y="41863"/>
                    <a:pt x="5092" y="41863"/>
                  </a:cubicBezTo>
                  <a:close/>
                  <a:moveTo>
                    <a:pt x="3900" y="41889"/>
                  </a:moveTo>
                  <a:cubicBezTo>
                    <a:pt x="3907" y="41889"/>
                    <a:pt x="3919" y="41901"/>
                    <a:pt x="3931" y="41912"/>
                  </a:cubicBezTo>
                  <a:cubicBezTo>
                    <a:pt x="3917" y="41912"/>
                    <a:pt x="3904" y="41921"/>
                    <a:pt x="3896" y="41921"/>
                  </a:cubicBezTo>
                  <a:cubicBezTo>
                    <a:pt x="3892" y="41921"/>
                    <a:pt x="3890" y="41919"/>
                    <a:pt x="3890" y="41912"/>
                  </a:cubicBezTo>
                  <a:cubicBezTo>
                    <a:pt x="3890" y="41895"/>
                    <a:pt x="3894" y="41889"/>
                    <a:pt x="3900" y="41889"/>
                  </a:cubicBezTo>
                  <a:close/>
                  <a:moveTo>
                    <a:pt x="9409" y="41729"/>
                  </a:moveTo>
                  <a:lnTo>
                    <a:pt x="9409" y="41729"/>
                  </a:lnTo>
                  <a:cubicBezTo>
                    <a:pt x="9491" y="41770"/>
                    <a:pt x="9552" y="41851"/>
                    <a:pt x="9613" y="41912"/>
                  </a:cubicBezTo>
                  <a:cubicBezTo>
                    <a:pt x="9593" y="41933"/>
                    <a:pt x="9572" y="41940"/>
                    <a:pt x="9551" y="41940"/>
                  </a:cubicBezTo>
                  <a:cubicBezTo>
                    <a:pt x="9509" y="41940"/>
                    <a:pt x="9464" y="41912"/>
                    <a:pt x="9409" y="41912"/>
                  </a:cubicBezTo>
                  <a:cubicBezTo>
                    <a:pt x="9491" y="41851"/>
                    <a:pt x="9409" y="41790"/>
                    <a:pt x="9409" y="41729"/>
                  </a:cubicBezTo>
                  <a:close/>
                  <a:moveTo>
                    <a:pt x="5784" y="41729"/>
                  </a:moveTo>
                  <a:cubicBezTo>
                    <a:pt x="5805" y="41749"/>
                    <a:pt x="5825" y="41770"/>
                    <a:pt x="5845" y="41790"/>
                  </a:cubicBezTo>
                  <a:cubicBezTo>
                    <a:pt x="5845" y="41851"/>
                    <a:pt x="5805" y="41831"/>
                    <a:pt x="5784" y="41851"/>
                  </a:cubicBezTo>
                  <a:cubicBezTo>
                    <a:pt x="5764" y="41892"/>
                    <a:pt x="5825" y="41912"/>
                    <a:pt x="5805" y="41974"/>
                  </a:cubicBezTo>
                  <a:cubicBezTo>
                    <a:pt x="5743" y="41933"/>
                    <a:pt x="5723" y="41872"/>
                    <a:pt x="5642" y="41872"/>
                  </a:cubicBezTo>
                  <a:lnTo>
                    <a:pt x="5784" y="41729"/>
                  </a:lnTo>
                  <a:close/>
                  <a:moveTo>
                    <a:pt x="5886" y="41953"/>
                  </a:moveTo>
                  <a:cubicBezTo>
                    <a:pt x="5886" y="41953"/>
                    <a:pt x="5886" y="41953"/>
                    <a:pt x="5886" y="41974"/>
                  </a:cubicBezTo>
                  <a:cubicBezTo>
                    <a:pt x="5886" y="41974"/>
                    <a:pt x="5886" y="41953"/>
                    <a:pt x="5866" y="41953"/>
                  </a:cubicBezTo>
                  <a:close/>
                  <a:moveTo>
                    <a:pt x="3981" y="42052"/>
                  </a:moveTo>
                  <a:cubicBezTo>
                    <a:pt x="3989" y="42052"/>
                    <a:pt x="4001" y="42064"/>
                    <a:pt x="4012" y="42075"/>
                  </a:cubicBezTo>
                  <a:cubicBezTo>
                    <a:pt x="4002" y="42086"/>
                    <a:pt x="3992" y="42091"/>
                    <a:pt x="3984" y="42091"/>
                  </a:cubicBezTo>
                  <a:cubicBezTo>
                    <a:pt x="3977" y="42091"/>
                    <a:pt x="3972" y="42086"/>
                    <a:pt x="3972" y="42075"/>
                  </a:cubicBezTo>
                  <a:cubicBezTo>
                    <a:pt x="3972" y="42058"/>
                    <a:pt x="3975" y="42052"/>
                    <a:pt x="3981" y="42052"/>
                  </a:cubicBezTo>
                  <a:close/>
                  <a:moveTo>
                    <a:pt x="6130" y="42035"/>
                  </a:moveTo>
                  <a:cubicBezTo>
                    <a:pt x="6191" y="42035"/>
                    <a:pt x="6171" y="42075"/>
                    <a:pt x="6171" y="42096"/>
                  </a:cubicBezTo>
                  <a:cubicBezTo>
                    <a:pt x="6171" y="42116"/>
                    <a:pt x="6191" y="42136"/>
                    <a:pt x="6191" y="42157"/>
                  </a:cubicBezTo>
                  <a:cubicBezTo>
                    <a:pt x="6171" y="42177"/>
                    <a:pt x="6171" y="42177"/>
                    <a:pt x="6151" y="42198"/>
                  </a:cubicBezTo>
                  <a:cubicBezTo>
                    <a:pt x="6105" y="42198"/>
                    <a:pt x="6071" y="42163"/>
                    <a:pt x="6030" y="42163"/>
                  </a:cubicBezTo>
                  <a:cubicBezTo>
                    <a:pt x="6017" y="42163"/>
                    <a:pt x="6003" y="42167"/>
                    <a:pt x="5988" y="42177"/>
                  </a:cubicBezTo>
                  <a:cubicBezTo>
                    <a:pt x="5988" y="42136"/>
                    <a:pt x="5988" y="42096"/>
                    <a:pt x="5967" y="42075"/>
                  </a:cubicBezTo>
                  <a:lnTo>
                    <a:pt x="5967" y="42075"/>
                  </a:lnTo>
                  <a:cubicBezTo>
                    <a:pt x="6008" y="42096"/>
                    <a:pt x="6029" y="42136"/>
                    <a:pt x="6049" y="42136"/>
                  </a:cubicBezTo>
                  <a:cubicBezTo>
                    <a:pt x="6130" y="42136"/>
                    <a:pt x="6110" y="42055"/>
                    <a:pt x="6130" y="42035"/>
                  </a:cubicBezTo>
                  <a:close/>
                  <a:moveTo>
                    <a:pt x="5845" y="42198"/>
                  </a:moveTo>
                  <a:cubicBezTo>
                    <a:pt x="5866" y="42198"/>
                    <a:pt x="5886" y="42198"/>
                    <a:pt x="5886" y="42218"/>
                  </a:cubicBezTo>
                  <a:cubicBezTo>
                    <a:pt x="5886" y="42259"/>
                    <a:pt x="5845" y="42279"/>
                    <a:pt x="5825" y="42320"/>
                  </a:cubicBezTo>
                  <a:cubicBezTo>
                    <a:pt x="5805" y="42259"/>
                    <a:pt x="5845" y="42238"/>
                    <a:pt x="5845" y="42198"/>
                  </a:cubicBezTo>
                  <a:close/>
                  <a:moveTo>
                    <a:pt x="5132" y="42218"/>
                  </a:moveTo>
                  <a:cubicBezTo>
                    <a:pt x="5194" y="42218"/>
                    <a:pt x="5214" y="42218"/>
                    <a:pt x="5234" y="42238"/>
                  </a:cubicBezTo>
                  <a:cubicBezTo>
                    <a:pt x="5255" y="42259"/>
                    <a:pt x="5275" y="42279"/>
                    <a:pt x="5316" y="42299"/>
                  </a:cubicBezTo>
                  <a:cubicBezTo>
                    <a:pt x="5295" y="42340"/>
                    <a:pt x="5275" y="42340"/>
                    <a:pt x="5234" y="42340"/>
                  </a:cubicBezTo>
                  <a:lnTo>
                    <a:pt x="5132" y="42218"/>
                  </a:lnTo>
                  <a:close/>
                  <a:moveTo>
                    <a:pt x="3931" y="42340"/>
                  </a:moveTo>
                  <a:lnTo>
                    <a:pt x="3931" y="42340"/>
                  </a:lnTo>
                  <a:cubicBezTo>
                    <a:pt x="3931" y="42340"/>
                    <a:pt x="3951" y="42340"/>
                    <a:pt x="3951" y="42360"/>
                  </a:cubicBezTo>
                  <a:cubicBezTo>
                    <a:pt x="3931" y="42360"/>
                    <a:pt x="3931" y="42340"/>
                    <a:pt x="3931" y="42340"/>
                  </a:cubicBezTo>
                  <a:close/>
                  <a:moveTo>
                    <a:pt x="6069" y="42340"/>
                  </a:moveTo>
                  <a:cubicBezTo>
                    <a:pt x="6110" y="42381"/>
                    <a:pt x="6090" y="42401"/>
                    <a:pt x="6069" y="42442"/>
                  </a:cubicBezTo>
                  <a:cubicBezTo>
                    <a:pt x="6029" y="42442"/>
                    <a:pt x="5988" y="42401"/>
                    <a:pt x="6008" y="42340"/>
                  </a:cubicBezTo>
                  <a:close/>
                  <a:moveTo>
                    <a:pt x="9733" y="42386"/>
                  </a:moveTo>
                  <a:cubicBezTo>
                    <a:pt x="9750" y="42386"/>
                    <a:pt x="9766" y="42391"/>
                    <a:pt x="9776" y="42401"/>
                  </a:cubicBezTo>
                  <a:cubicBezTo>
                    <a:pt x="9776" y="42422"/>
                    <a:pt x="9776" y="42442"/>
                    <a:pt x="9755" y="42442"/>
                  </a:cubicBezTo>
                  <a:cubicBezTo>
                    <a:pt x="9735" y="42442"/>
                    <a:pt x="9694" y="42442"/>
                    <a:pt x="9674" y="42462"/>
                  </a:cubicBezTo>
                  <a:cubicBezTo>
                    <a:pt x="9674" y="42442"/>
                    <a:pt x="9674" y="42422"/>
                    <a:pt x="9674" y="42401"/>
                  </a:cubicBezTo>
                  <a:cubicBezTo>
                    <a:pt x="9694" y="42391"/>
                    <a:pt x="9715" y="42386"/>
                    <a:pt x="9733" y="42386"/>
                  </a:cubicBezTo>
                  <a:close/>
                  <a:moveTo>
                    <a:pt x="6003" y="42518"/>
                  </a:moveTo>
                  <a:cubicBezTo>
                    <a:pt x="6013" y="42518"/>
                    <a:pt x="6018" y="42534"/>
                    <a:pt x="6029" y="42564"/>
                  </a:cubicBezTo>
                  <a:cubicBezTo>
                    <a:pt x="6018" y="42574"/>
                    <a:pt x="6003" y="42579"/>
                    <a:pt x="5988" y="42579"/>
                  </a:cubicBezTo>
                  <a:cubicBezTo>
                    <a:pt x="5973" y="42579"/>
                    <a:pt x="5957" y="42574"/>
                    <a:pt x="5947" y="42564"/>
                  </a:cubicBezTo>
                  <a:cubicBezTo>
                    <a:pt x="5978" y="42534"/>
                    <a:pt x="5993" y="42518"/>
                    <a:pt x="6003" y="42518"/>
                  </a:cubicBezTo>
                  <a:close/>
                  <a:moveTo>
                    <a:pt x="4033" y="42442"/>
                  </a:moveTo>
                  <a:cubicBezTo>
                    <a:pt x="4033" y="42503"/>
                    <a:pt x="4073" y="42544"/>
                    <a:pt x="4094" y="42564"/>
                  </a:cubicBezTo>
                  <a:cubicBezTo>
                    <a:pt x="4094" y="42605"/>
                    <a:pt x="4073" y="42625"/>
                    <a:pt x="4033" y="42646"/>
                  </a:cubicBezTo>
                  <a:cubicBezTo>
                    <a:pt x="3992" y="42605"/>
                    <a:pt x="3951" y="42564"/>
                    <a:pt x="3931" y="42544"/>
                  </a:cubicBezTo>
                  <a:cubicBezTo>
                    <a:pt x="3931" y="42483"/>
                    <a:pt x="3992" y="42483"/>
                    <a:pt x="4033" y="42442"/>
                  </a:cubicBezTo>
                  <a:close/>
                  <a:moveTo>
                    <a:pt x="9267" y="42808"/>
                  </a:moveTo>
                  <a:lnTo>
                    <a:pt x="9267" y="42808"/>
                  </a:lnTo>
                  <a:cubicBezTo>
                    <a:pt x="9287" y="42829"/>
                    <a:pt x="9287" y="42829"/>
                    <a:pt x="9328" y="42849"/>
                  </a:cubicBezTo>
                  <a:cubicBezTo>
                    <a:pt x="9311" y="42855"/>
                    <a:pt x="9298" y="42857"/>
                    <a:pt x="9287" y="42857"/>
                  </a:cubicBezTo>
                  <a:cubicBezTo>
                    <a:pt x="9259" y="42857"/>
                    <a:pt x="9252" y="42838"/>
                    <a:pt x="9267" y="42808"/>
                  </a:cubicBezTo>
                  <a:close/>
                  <a:moveTo>
                    <a:pt x="6599" y="42544"/>
                  </a:moveTo>
                  <a:lnTo>
                    <a:pt x="6599" y="42544"/>
                  </a:lnTo>
                  <a:cubicBezTo>
                    <a:pt x="6640" y="42584"/>
                    <a:pt x="6660" y="42605"/>
                    <a:pt x="6680" y="42625"/>
                  </a:cubicBezTo>
                  <a:lnTo>
                    <a:pt x="6680" y="42788"/>
                  </a:lnTo>
                  <a:cubicBezTo>
                    <a:pt x="6660" y="42808"/>
                    <a:pt x="6640" y="42829"/>
                    <a:pt x="6619" y="42870"/>
                  </a:cubicBezTo>
                  <a:cubicBezTo>
                    <a:pt x="6578" y="42849"/>
                    <a:pt x="6558" y="42829"/>
                    <a:pt x="6558" y="42768"/>
                  </a:cubicBezTo>
                  <a:cubicBezTo>
                    <a:pt x="6578" y="42747"/>
                    <a:pt x="6599" y="42727"/>
                    <a:pt x="6619" y="42707"/>
                  </a:cubicBezTo>
                  <a:cubicBezTo>
                    <a:pt x="6640" y="42646"/>
                    <a:pt x="6578" y="42625"/>
                    <a:pt x="6599" y="42544"/>
                  </a:cubicBezTo>
                  <a:close/>
                  <a:moveTo>
                    <a:pt x="6253" y="42483"/>
                  </a:moveTo>
                  <a:lnTo>
                    <a:pt x="6253" y="42483"/>
                  </a:lnTo>
                  <a:cubicBezTo>
                    <a:pt x="6354" y="42584"/>
                    <a:pt x="6293" y="42666"/>
                    <a:pt x="6314" y="42747"/>
                  </a:cubicBezTo>
                  <a:cubicBezTo>
                    <a:pt x="6253" y="42808"/>
                    <a:pt x="6232" y="42870"/>
                    <a:pt x="6212" y="42951"/>
                  </a:cubicBezTo>
                  <a:cubicBezTo>
                    <a:pt x="6191" y="42910"/>
                    <a:pt x="6171" y="42890"/>
                    <a:pt x="6171" y="42849"/>
                  </a:cubicBezTo>
                  <a:cubicBezTo>
                    <a:pt x="6191" y="42829"/>
                    <a:pt x="6212" y="42788"/>
                    <a:pt x="6253" y="42768"/>
                  </a:cubicBezTo>
                  <a:cubicBezTo>
                    <a:pt x="6253" y="42727"/>
                    <a:pt x="6151" y="42747"/>
                    <a:pt x="6171" y="42646"/>
                  </a:cubicBezTo>
                  <a:cubicBezTo>
                    <a:pt x="6191" y="42605"/>
                    <a:pt x="6273" y="42584"/>
                    <a:pt x="6253" y="42483"/>
                  </a:cubicBezTo>
                  <a:close/>
                  <a:moveTo>
                    <a:pt x="9185" y="42890"/>
                  </a:moveTo>
                  <a:cubicBezTo>
                    <a:pt x="9206" y="42910"/>
                    <a:pt x="9185" y="42931"/>
                    <a:pt x="9185" y="42971"/>
                  </a:cubicBezTo>
                  <a:cubicBezTo>
                    <a:pt x="9145" y="42971"/>
                    <a:pt x="9104" y="42951"/>
                    <a:pt x="9063" y="42910"/>
                  </a:cubicBezTo>
                  <a:cubicBezTo>
                    <a:pt x="9124" y="42890"/>
                    <a:pt x="9145" y="42890"/>
                    <a:pt x="9185" y="42890"/>
                  </a:cubicBezTo>
                  <a:close/>
                  <a:moveTo>
                    <a:pt x="9817" y="42808"/>
                  </a:moveTo>
                  <a:cubicBezTo>
                    <a:pt x="9918" y="42808"/>
                    <a:pt x="9918" y="42870"/>
                    <a:pt x="9979" y="42890"/>
                  </a:cubicBezTo>
                  <a:cubicBezTo>
                    <a:pt x="9959" y="42951"/>
                    <a:pt x="9939" y="42971"/>
                    <a:pt x="9918" y="42971"/>
                  </a:cubicBezTo>
                  <a:cubicBezTo>
                    <a:pt x="9857" y="42931"/>
                    <a:pt x="9878" y="42870"/>
                    <a:pt x="9817" y="42808"/>
                  </a:cubicBezTo>
                  <a:close/>
                  <a:moveTo>
                    <a:pt x="9552" y="42625"/>
                  </a:moveTo>
                  <a:cubicBezTo>
                    <a:pt x="9593" y="42666"/>
                    <a:pt x="9633" y="42666"/>
                    <a:pt x="9694" y="42666"/>
                  </a:cubicBezTo>
                  <a:cubicBezTo>
                    <a:pt x="9674" y="42747"/>
                    <a:pt x="9593" y="42707"/>
                    <a:pt x="9552" y="42747"/>
                  </a:cubicBezTo>
                  <a:cubicBezTo>
                    <a:pt x="9593" y="42829"/>
                    <a:pt x="9654" y="42829"/>
                    <a:pt x="9715" y="42849"/>
                  </a:cubicBezTo>
                  <a:cubicBezTo>
                    <a:pt x="9715" y="42849"/>
                    <a:pt x="9715" y="42870"/>
                    <a:pt x="9715" y="42870"/>
                  </a:cubicBezTo>
                  <a:cubicBezTo>
                    <a:pt x="9715" y="42890"/>
                    <a:pt x="9694" y="42890"/>
                    <a:pt x="9694" y="42890"/>
                  </a:cubicBezTo>
                  <a:cubicBezTo>
                    <a:pt x="9666" y="42876"/>
                    <a:pt x="9637" y="42861"/>
                    <a:pt x="9608" y="42861"/>
                  </a:cubicBezTo>
                  <a:cubicBezTo>
                    <a:pt x="9596" y="42861"/>
                    <a:pt x="9584" y="42864"/>
                    <a:pt x="9572" y="42870"/>
                  </a:cubicBezTo>
                  <a:cubicBezTo>
                    <a:pt x="9552" y="42910"/>
                    <a:pt x="9572" y="42971"/>
                    <a:pt x="9511" y="42992"/>
                  </a:cubicBezTo>
                  <a:cubicBezTo>
                    <a:pt x="9491" y="42971"/>
                    <a:pt x="9470" y="42951"/>
                    <a:pt x="9470" y="42931"/>
                  </a:cubicBezTo>
                  <a:cubicBezTo>
                    <a:pt x="9491" y="42829"/>
                    <a:pt x="9491" y="42727"/>
                    <a:pt x="9552" y="42625"/>
                  </a:cubicBezTo>
                  <a:close/>
                  <a:moveTo>
                    <a:pt x="4155" y="42870"/>
                  </a:moveTo>
                  <a:lnTo>
                    <a:pt x="4155" y="42870"/>
                  </a:lnTo>
                  <a:cubicBezTo>
                    <a:pt x="4216" y="42890"/>
                    <a:pt x="4277" y="42910"/>
                    <a:pt x="4257" y="43012"/>
                  </a:cubicBezTo>
                  <a:cubicBezTo>
                    <a:pt x="4236" y="42931"/>
                    <a:pt x="4175" y="42910"/>
                    <a:pt x="4155" y="42870"/>
                  </a:cubicBezTo>
                  <a:close/>
                  <a:moveTo>
                    <a:pt x="5418" y="43012"/>
                  </a:moveTo>
                  <a:cubicBezTo>
                    <a:pt x="5438" y="43012"/>
                    <a:pt x="5418" y="43033"/>
                    <a:pt x="5418" y="43053"/>
                  </a:cubicBezTo>
                  <a:cubicBezTo>
                    <a:pt x="5397" y="43033"/>
                    <a:pt x="5397" y="43033"/>
                    <a:pt x="5418" y="43012"/>
                  </a:cubicBezTo>
                  <a:close/>
                  <a:moveTo>
                    <a:pt x="9593" y="43033"/>
                  </a:moveTo>
                  <a:cubicBezTo>
                    <a:pt x="9613" y="43033"/>
                    <a:pt x="9613" y="43053"/>
                    <a:pt x="9593" y="43053"/>
                  </a:cubicBezTo>
                  <a:cubicBezTo>
                    <a:pt x="9593" y="43053"/>
                    <a:pt x="9593" y="43053"/>
                    <a:pt x="9593" y="43033"/>
                  </a:cubicBezTo>
                  <a:close/>
                  <a:moveTo>
                    <a:pt x="8187" y="43114"/>
                  </a:moveTo>
                  <a:cubicBezTo>
                    <a:pt x="8208" y="43134"/>
                    <a:pt x="8208" y="43155"/>
                    <a:pt x="8187" y="43175"/>
                  </a:cubicBezTo>
                  <a:cubicBezTo>
                    <a:pt x="8183" y="43179"/>
                    <a:pt x="8180" y="43181"/>
                    <a:pt x="8177" y="43181"/>
                  </a:cubicBezTo>
                  <a:cubicBezTo>
                    <a:pt x="8166" y="43181"/>
                    <a:pt x="8163" y="43155"/>
                    <a:pt x="8147" y="43155"/>
                  </a:cubicBezTo>
                  <a:cubicBezTo>
                    <a:pt x="8167" y="43134"/>
                    <a:pt x="8167" y="43114"/>
                    <a:pt x="8187" y="43114"/>
                  </a:cubicBezTo>
                  <a:close/>
                  <a:moveTo>
                    <a:pt x="4888" y="43114"/>
                  </a:moveTo>
                  <a:cubicBezTo>
                    <a:pt x="4888" y="43134"/>
                    <a:pt x="4908" y="43134"/>
                    <a:pt x="4929" y="43155"/>
                  </a:cubicBezTo>
                  <a:cubicBezTo>
                    <a:pt x="4908" y="43175"/>
                    <a:pt x="4888" y="43175"/>
                    <a:pt x="4888" y="43195"/>
                  </a:cubicBezTo>
                  <a:cubicBezTo>
                    <a:pt x="4868" y="43155"/>
                    <a:pt x="4868" y="43134"/>
                    <a:pt x="4888" y="43114"/>
                  </a:cubicBezTo>
                  <a:close/>
                  <a:moveTo>
                    <a:pt x="5304" y="43106"/>
                  </a:moveTo>
                  <a:cubicBezTo>
                    <a:pt x="5314" y="43106"/>
                    <a:pt x="5325" y="43109"/>
                    <a:pt x="5336" y="43114"/>
                  </a:cubicBezTo>
                  <a:cubicBezTo>
                    <a:pt x="5356" y="43134"/>
                    <a:pt x="5336" y="43155"/>
                    <a:pt x="5336" y="43195"/>
                  </a:cubicBezTo>
                  <a:cubicBezTo>
                    <a:pt x="5295" y="43195"/>
                    <a:pt x="5275" y="43155"/>
                    <a:pt x="5234" y="43155"/>
                  </a:cubicBezTo>
                  <a:cubicBezTo>
                    <a:pt x="5249" y="43125"/>
                    <a:pt x="5275" y="43106"/>
                    <a:pt x="5304" y="43106"/>
                  </a:cubicBezTo>
                  <a:close/>
                  <a:moveTo>
                    <a:pt x="9959" y="43134"/>
                  </a:moveTo>
                  <a:cubicBezTo>
                    <a:pt x="9979" y="43175"/>
                    <a:pt x="9979" y="43175"/>
                    <a:pt x="9939" y="43195"/>
                  </a:cubicBezTo>
                  <a:cubicBezTo>
                    <a:pt x="9939" y="43175"/>
                    <a:pt x="9939" y="43155"/>
                    <a:pt x="9959" y="43134"/>
                  </a:cubicBezTo>
                  <a:close/>
                  <a:moveTo>
                    <a:pt x="9939" y="43195"/>
                  </a:moveTo>
                  <a:cubicBezTo>
                    <a:pt x="9939" y="43195"/>
                    <a:pt x="9939" y="43216"/>
                    <a:pt x="9918" y="43216"/>
                  </a:cubicBezTo>
                  <a:cubicBezTo>
                    <a:pt x="9918" y="43195"/>
                    <a:pt x="9939" y="43195"/>
                    <a:pt x="9939" y="43195"/>
                  </a:cubicBezTo>
                  <a:close/>
                  <a:moveTo>
                    <a:pt x="6497" y="43012"/>
                  </a:moveTo>
                  <a:cubicBezTo>
                    <a:pt x="6497" y="43094"/>
                    <a:pt x="6538" y="43195"/>
                    <a:pt x="6456" y="43257"/>
                  </a:cubicBezTo>
                  <a:cubicBezTo>
                    <a:pt x="6436" y="43236"/>
                    <a:pt x="6436" y="43236"/>
                    <a:pt x="6436" y="43216"/>
                  </a:cubicBezTo>
                  <a:cubicBezTo>
                    <a:pt x="6436" y="43216"/>
                    <a:pt x="6456" y="43195"/>
                    <a:pt x="6456" y="43195"/>
                  </a:cubicBezTo>
                  <a:cubicBezTo>
                    <a:pt x="6436" y="43155"/>
                    <a:pt x="6416" y="43134"/>
                    <a:pt x="6395" y="43114"/>
                  </a:cubicBezTo>
                  <a:lnTo>
                    <a:pt x="6456" y="43114"/>
                  </a:lnTo>
                  <a:cubicBezTo>
                    <a:pt x="6497" y="43073"/>
                    <a:pt x="6456" y="43053"/>
                    <a:pt x="6456" y="43033"/>
                  </a:cubicBezTo>
                  <a:cubicBezTo>
                    <a:pt x="6477" y="43033"/>
                    <a:pt x="6477" y="43012"/>
                    <a:pt x="6497" y="43012"/>
                  </a:cubicBezTo>
                  <a:close/>
                  <a:moveTo>
                    <a:pt x="6191" y="43078"/>
                  </a:moveTo>
                  <a:cubicBezTo>
                    <a:pt x="6212" y="43078"/>
                    <a:pt x="6232" y="43083"/>
                    <a:pt x="6253" y="43094"/>
                  </a:cubicBezTo>
                  <a:cubicBezTo>
                    <a:pt x="6253" y="43114"/>
                    <a:pt x="6253" y="43134"/>
                    <a:pt x="6253" y="43155"/>
                  </a:cubicBezTo>
                  <a:cubicBezTo>
                    <a:pt x="6191" y="43175"/>
                    <a:pt x="6130" y="43195"/>
                    <a:pt x="6110" y="43277"/>
                  </a:cubicBezTo>
                  <a:cubicBezTo>
                    <a:pt x="6069" y="43257"/>
                    <a:pt x="6049" y="43236"/>
                    <a:pt x="6069" y="43216"/>
                  </a:cubicBezTo>
                  <a:cubicBezTo>
                    <a:pt x="6069" y="43155"/>
                    <a:pt x="6130" y="43134"/>
                    <a:pt x="6130" y="43094"/>
                  </a:cubicBezTo>
                  <a:cubicBezTo>
                    <a:pt x="6151" y="43083"/>
                    <a:pt x="6171" y="43078"/>
                    <a:pt x="6191" y="43078"/>
                  </a:cubicBezTo>
                  <a:close/>
                  <a:moveTo>
                    <a:pt x="4847" y="43257"/>
                  </a:moveTo>
                  <a:cubicBezTo>
                    <a:pt x="4868" y="43257"/>
                    <a:pt x="4868" y="43257"/>
                    <a:pt x="4868" y="43277"/>
                  </a:cubicBezTo>
                  <a:cubicBezTo>
                    <a:pt x="4888" y="43277"/>
                    <a:pt x="4888" y="43277"/>
                    <a:pt x="4888" y="43297"/>
                  </a:cubicBezTo>
                  <a:cubicBezTo>
                    <a:pt x="4868" y="43297"/>
                    <a:pt x="4868" y="43277"/>
                    <a:pt x="4868" y="43277"/>
                  </a:cubicBezTo>
                  <a:cubicBezTo>
                    <a:pt x="4868" y="43277"/>
                    <a:pt x="4847" y="43277"/>
                    <a:pt x="4847" y="43257"/>
                  </a:cubicBezTo>
                  <a:close/>
                  <a:moveTo>
                    <a:pt x="9735" y="43073"/>
                  </a:moveTo>
                  <a:cubicBezTo>
                    <a:pt x="9755" y="43094"/>
                    <a:pt x="9735" y="43134"/>
                    <a:pt x="9755" y="43155"/>
                  </a:cubicBezTo>
                  <a:cubicBezTo>
                    <a:pt x="9776" y="43155"/>
                    <a:pt x="9796" y="43134"/>
                    <a:pt x="9817" y="43134"/>
                  </a:cubicBezTo>
                  <a:cubicBezTo>
                    <a:pt x="9837" y="43155"/>
                    <a:pt x="9878" y="43175"/>
                    <a:pt x="9898" y="43216"/>
                  </a:cubicBezTo>
                  <a:cubicBezTo>
                    <a:pt x="9888" y="43267"/>
                    <a:pt x="9857" y="43272"/>
                    <a:pt x="9824" y="43272"/>
                  </a:cubicBezTo>
                  <a:cubicBezTo>
                    <a:pt x="9816" y="43272"/>
                    <a:pt x="9808" y="43271"/>
                    <a:pt x="9799" y="43271"/>
                  </a:cubicBezTo>
                  <a:cubicBezTo>
                    <a:pt x="9774" y="43271"/>
                    <a:pt x="9750" y="43274"/>
                    <a:pt x="9735" y="43297"/>
                  </a:cubicBezTo>
                  <a:cubicBezTo>
                    <a:pt x="9694" y="43277"/>
                    <a:pt x="9694" y="43236"/>
                    <a:pt x="9694" y="43195"/>
                  </a:cubicBezTo>
                  <a:cubicBezTo>
                    <a:pt x="9694" y="43175"/>
                    <a:pt x="9674" y="43155"/>
                    <a:pt x="9674" y="43134"/>
                  </a:cubicBezTo>
                  <a:cubicBezTo>
                    <a:pt x="9694" y="43094"/>
                    <a:pt x="9694" y="43073"/>
                    <a:pt x="9735" y="43073"/>
                  </a:cubicBezTo>
                  <a:close/>
                  <a:moveTo>
                    <a:pt x="7637" y="43257"/>
                  </a:moveTo>
                  <a:cubicBezTo>
                    <a:pt x="7637" y="43297"/>
                    <a:pt x="7658" y="43318"/>
                    <a:pt x="7597" y="43338"/>
                  </a:cubicBezTo>
                  <a:cubicBezTo>
                    <a:pt x="7576" y="43277"/>
                    <a:pt x="7597" y="43277"/>
                    <a:pt x="7637" y="43257"/>
                  </a:cubicBezTo>
                  <a:close/>
                  <a:moveTo>
                    <a:pt x="5621" y="42299"/>
                  </a:moveTo>
                  <a:cubicBezTo>
                    <a:pt x="5682" y="42360"/>
                    <a:pt x="5723" y="42381"/>
                    <a:pt x="5784" y="42422"/>
                  </a:cubicBezTo>
                  <a:cubicBezTo>
                    <a:pt x="5764" y="42442"/>
                    <a:pt x="5764" y="42462"/>
                    <a:pt x="5764" y="42462"/>
                  </a:cubicBezTo>
                  <a:cubicBezTo>
                    <a:pt x="5764" y="42503"/>
                    <a:pt x="5805" y="42523"/>
                    <a:pt x="5825" y="42544"/>
                  </a:cubicBezTo>
                  <a:cubicBezTo>
                    <a:pt x="5845" y="42544"/>
                    <a:pt x="5886" y="42564"/>
                    <a:pt x="5927" y="42564"/>
                  </a:cubicBezTo>
                  <a:cubicBezTo>
                    <a:pt x="5906" y="42584"/>
                    <a:pt x="5886" y="42605"/>
                    <a:pt x="5866" y="42625"/>
                  </a:cubicBezTo>
                  <a:cubicBezTo>
                    <a:pt x="5845" y="42686"/>
                    <a:pt x="5906" y="42707"/>
                    <a:pt x="5886" y="42768"/>
                  </a:cubicBezTo>
                  <a:cubicBezTo>
                    <a:pt x="5927" y="42808"/>
                    <a:pt x="5967" y="42829"/>
                    <a:pt x="6008" y="42870"/>
                  </a:cubicBezTo>
                  <a:cubicBezTo>
                    <a:pt x="5927" y="42931"/>
                    <a:pt x="5906" y="43033"/>
                    <a:pt x="5825" y="43073"/>
                  </a:cubicBezTo>
                  <a:cubicBezTo>
                    <a:pt x="5764" y="43073"/>
                    <a:pt x="5784" y="43033"/>
                    <a:pt x="5784" y="43012"/>
                  </a:cubicBezTo>
                  <a:cubicBezTo>
                    <a:pt x="5743" y="42992"/>
                    <a:pt x="5723" y="42992"/>
                    <a:pt x="5682" y="42992"/>
                  </a:cubicBezTo>
                  <a:cubicBezTo>
                    <a:pt x="5662" y="43053"/>
                    <a:pt x="5682" y="43094"/>
                    <a:pt x="5682" y="43134"/>
                  </a:cubicBezTo>
                  <a:cubicBezTo>
                    <a:pt x="5682" y="43175"/>
                    <a:pt x="5723" y="43155"/>
                    <a:pt x="5743" y="43175"/>
                  </a:cubicBezTo>
                  <a:cubicBezTo>
                    <a:pt x="5764" y="43195"/>
                    <a:pt x="5764" y="43216"/>
                    <a:pt x="5805" y="43236"/>
                  </a:cubicBezTo>
                  <a:cubicBezTo>
                    <a:pt x="5825" y="43236"/>
                    <a:pt x="5845" y="43216"/>
                    <a:pt x="5866" y="43216"/>
                  </a:cubicBezTo>
                  <a:cubicBezTo>
                    <a:pt x="5866" y="43216"/>
                    <a:pt x="5866" y="43195"/>
                    <a:pt x="5886" y="43195"/>
                  </a:cubicBezTo>
                  <a:cubicBezTo>
                    <a:pt x="5886" y="43216"/>
                    <a:pt x="5886" y="43216"/>
                    <a:pt x="5866" y="43216"/>
                  </a:cubicBezTo>
                  <a:cubicBezTo>
                    <a:pt x="5866" y="43236"/>
                    <a:pt x="5866" y="43257"/>
                    <a:pt x="5845" y="43257"/>
                  </a:cubicBezTo>
                  <a:cubicBezTo>
                    <a:pt x="5764" y="43257"/>
                    <a:pt x="5723" y="43318"/>
                    <a:pt x="5682" y="43358"/>
                  </a:cubicBezTo>
                  <a:lnTo>
                    <a:pt x="5642" y="43358"/>
                  </a:lnTo>
                  <a:cubicBezTo>
                    <a:pt x="5601" y="43338"/>
                    <a:pt x="5662" y="43318"/>
                    <a:pt x="5642" y="43297"/>
                  </a:cubicBezTo>
                  <a:cubicBezTo>
                    <a:pt x="5621" y="43257"/>
                    <a:pt x="5560" y="43297"/>
                    <a:pt x="5540" y="43216"/>
                  </a:cubicBezTo>
                  <a:cubicBezTo>
                    <a:pt x="5540" y="43216"/>
                    <a:pt x="5560" y="43195"/>
                    <a:pt x="5581" y="43175"/>
                  </a:cubicBezTo>
                  <a:lnTo>
                    <a:pt x="5581" y="43053"/>
                  </a:lnTo>
                  <a:cubicBezTo>
                    <a:pt x="5519" y="42992"/>
                    <a:pt x="5438" y="42910"/>
                    <a:pt x="5356" y="42849"/>
                  </a:cubicBezTo>
                  <a:cubicBezTo>
                    <a:pt x="5377" y="42829"/>
                    <a:pt x="5418" y="42788"/>
                    <a:pt x="5458" y="42768"/>
                  </a:cubicBezTo>
                  <a:lnTo>
                    <a:pt x="5458" y="42768"/>
                  </a:lnTo>
                  <a:cubicBezTo>
                    <a:pt x="5479" y="42808"/>
                    <a:pt x="5438" y="42829"/>
                    <a:pt x="5458" y="42870"/>
                  </a:cubicBezTo>
                  <a:cubicBezTo>
                    <a:pt x="5465" y="42876"/>
                    <a:pt x="5470" y="42879"/>
                    <a:pt x="5473" y="42879"/>
                  </a:cubicBezTo>
                  <a:cubicBezTo>
                    <a:pt x="5481" y="42879"/>
                    <a:pt x="5485" y="42870"/>
                    <a:pt x="5499" y="42870"/>
                  </a:cubicBezTo>
                  <a:cubicBezTo>
                    <a:pt x="5519" y="42870"/>
                    <a:pt x="5540" y="42890"/>
                    <a:pt x="5560" y="42910"/>
                  </a:cubicBezTo>
                  <a:cubicBezTo>
                    <a:pt x="5601" y="42910"/>
                    <a:pt x="5601" y="42870"/>
                    <a:pt x="5621" y="42870"/>
                  </a:cubicBezTo>
                  <a:cubicBezTo>
                    <a:pt x="5652" y="42880"/>
                    <a:pt x="5677" y="42890"/>
                    <a:pt x="5703" y="42890"/>
                  </a:cubicBezTo>
                  <a:cubicBezTo>
                    <a:pt x="5728" y="42890"/>
                    <a:pt x="5754" y="42880"/>
                    <a:pt x="5784" y="42849"/>
                  </a:cubicBezTo>
                  <a:cubicBezTo>
                    <a:pt x="5784" y="42808"/>
                    <a:pt x="5805" y="42768"/>
                    <a:pt x="5784" y="42727"/>
                  </a:cubicBezTo>
                  <a:cubicBezTo>
                    <a:pt x="5777" y="42725"/>
                    <a:pt x="5771" y="42724"/>
                    <a:pt x="5765" y="42724"/>
                  </a:cubicBezTo>
                  <a:cubicBezTo>
                    <a:pt x="5724" y="42724"/>
                    <a:pt x="5704" y="42771"/>
                    <a:pt x="5675" y="42771"/>
                  </a:cubicBezTo>
                  <a:cubicBezTo>
                    <a:pt x="5671" y="42771"/>
                    <a:pt x="5667" y="42770"/>
                    <a:pt x="5662" y="42768"/>
                  </a:cubicBezTo>
                  <a:cubicBezTo>
                    <a:pt x="5642" y="42707"/>
                    <a:pt x="5662" y="42646"/>
                    <a:pt x="5642" y="42584"/>
                  </a:cubicBezTo>
                  <a:cubicBezTo>
                    <a:pt x="5637" y="42582"/>
                    <a:pt x="5632" y="42581"/>
                    <a:pt x="5628" y="42581"/>
                  </a:cubicBezTo>
                  <a:cubicBezTo>
                    <a:pt x="5600" y="42581"/>
                    <a:pt x="5572" y="42616"/>
                    <a:pt x="5545" y="42616"/>
                  </a:cubicBezTo>
                  <a:cubicBezTo>
                    <a:pt x="5536" y="42616"/>
                    <a:pt x="5528" y="42613"/>
                    <a:pt x="5519" y="42605"/>
                  </a:cubicBezTo>
                  <a:cubicBezTo>
                    <a:pt x="5519" y="42564"/>
                    <a:pt x="5540" y="42544"/>
                    <a:pt x="5581" y="42544"/>
                  </a:cubicBezTo>
                  <a:cubicBezTo>
                    <a:pt x="5601" y="42523"/>
                    <a:pt x="5621" y="42483"/>
                    <a:pt x="5621" y="42462"/>
                  </a:cubicBezTo>
                  <a:cubicBezTo>
                    <a:pt x="5628" y="42455"/>
                    <a:pt x="5633" y="42453"/>
                    <a:pt x="5636" y="42453"/>
                  </a:cubicBezTo>
                  <a:cubicBezTo>
                    <a:pt x="5644" y="42453"/>
                    <a:pt x="5648" y="42462"/>
                    <a:pt x="5662" y="42462"/>
                  </a:cubicBezTo>
                  <a:cubicBezTo>
                    <a:pt x="5662" y="42462"/>
                    <a:pt x="5682" y="42442"/>
                    <a:pt x="5703" y="42422"/>
                  </a:cubicBezTo>
                  <a:cubicBezTo>
                    <a:pt x="5682" y="42422"/>
                    <a:pt x="5682" y="42401"/>
                    <a:pt x="5662" y="42401"/>
                  </a:cubicBezTo>
                  <a:cubicBezTo>
                    <a:pt x="5662" y="42394"/>
                    <a:pt x="5660" y="42392"/>
                    <a:pt x="5657" y="42392"/>
                  </a:cubicBezTo>
                  <a:cubicBezTo>
                    <a:pt x="5651" y="42392"/>
                    <a:pt x="5642" y="42401"/>
                    <a:pt x="5642" y="42401"/>
                  </a:cubicBezTo>
                  <a:cubicBezTo>
                    <a:pt x="5621" y="42401"/>
                    <a:pt x="5601" y="42381"/>
                    <a:pt x="5601" y="42360"/>
                  </a:cubicBezTo>
                  <a:cubicBezTo>
                    <a:pt x="5581" y="42340"/>
                    <a:pt x="5601" y="42320"/>
                    <a:pt x="5621" y="42299"/>
                  </a:cubicBezTo>
                  <a:close/>
                  <a:moveTo>
                    <a:pt x="8676" y="43195"/>
                  </a:moveTo>
                  <a:lnTo>
                    <a:pt x="8676" y="43195"/>
                  </a:lnTo>
                  <a:cubicBezTo>
                    <a:pt x="8717" y="43257"/>
                    <a:pt x="8696" y="43277"/>
                    <a:pt x="8635" y="43297"/>
                  </a:cubicBezTo>
                  <a:cubicBezTo>
                    <a:pt x="8635" y="43318"/>
                    <a:pt x="8635" y="43338"/>
                    <a:pt x="8615" y="43338"/>
                  </a:cubicBezTo>
                  <a:cubicBezTo>
                    <a:pt x="8615" y="43338"/>
                    <a:pt x="8615" y="43358"/>
                    <a:pt x="8595" y="43358"/>
                  </a:cubicBezTo>
                  <a:cubicBezTo>
                    <a:pt x="8595" y="43338"/>
                    <a:pt x="8595" y="43338"/>
                    <a:pt x="8615" y="43338"/>
                  </a:cubicBezTo>
                  <a:cubicBezTo>
                    <a:pt x="8615" y="43318"/>
                    <a:pt x="8615" y="43297"/>
                    <a:pt x="8635" y="43297"/>
                  </a:cubicBezTo>
                  <a:cubicBezTo>
                    <a:pt x="8635" y="43257"/>
                    <a:pt x="8656" y="43236"/>
                    <a:pt x="8676" y="43195"/>
                  </a:cubicBezTo>
                  <a:close/>
                  <a:moveTo>
                    <a:pt x="4501" y="43338"/>
                  </a:moveTo>
                  <a:cubicBezTo>
                    <a:pt x="4542" y="43338"/>
                    <a:pt x="4562" y="43358"/>
                    <a:pt x="4562" y="43419"/>
                  </a:cubicBezTo>
                  <a:cubicBezTo>
                    <a:pt x="4501" y="43419"/>
                    <a:pt x="4501" y="43358"/>
                    <a:pt x="4460" y="43358"/>
                  </a:cubicBezTo>
                  <a:cubicBezTo>
                    <a:pt x="4460" y="43338"/>
                    <a:pt x="4481" y="43338"/>
                    <a:pt x="4501" y="43338"/>
                  </a:cubicBezTo>
                  <a:close/>
                  <a:moveTo>
                    <a:pt x="8147" y="43297"/>
                  </a:moveTo>
                  <a:cubicBezTo>
                    <a:pt x="8187" y="43318"/>
                    <a:pt x="8208" y="43338"/>
                    <a:pt x="8187" y="43399"/>
                  </a:cubicBezTo>
                  <a:cubicBezTo>
                    <a:pt x="8147" y="43419"/>
                    <a:pt x="8106" y="43419"/>
                    <a:pt x="8065" y="43440"/>
                  </a:cubicBezTo>
                  <a:cubicBezTo>
                    <a:pt x="8085" y="43379"/>
                    <a:pt x="8085" y="43338"/>
                    <a:pt x="8147" y="43297"/>
                  </a:cubicBezTo>
                  <a:close/>
                  <a:moveTo>
                    <a:pt x="9022" y="43358"/>
                  </a:moveTo>
                  <a:cubicBezTo>
                    <a:pt x="9043" y="43379"/>
                    <a:pt x="9022" y="43399"/>
                    <a:pt x="9022" y="43419"/>
                  </a:cubicBezTo>
                  <a:cubicBezTo>
                    <a:pt x="9012" y="43440"/>
                    <a:pt x="9002" y="43445"/>
                    <a:pt x="8989" y="43445"/>
                  </a:cubicBezTo>
                  <a:cubicBezTo>
                    <a:pt x="8976" y="43445"/>
                    <a:pt x="8961" y="43440"/>
                    <a:pt x="8941" y="43440"/>
                  </a:cubicBezTo>
                  <a:cubicBezTo>
                    <a:pt x="8961" y="43399"/>
                    <a:pt x="8982" y="43379"/>
                    <a:pt x="9022" y="43358"/>
                  </a:cubicBezTo>
                  <a:close/>
                  <a:moveTo>
                    <a:pt x="6680" y="43243"/>
                  </a:moveTo>
                  <a:cubicBezTo>
                    <a:pt x="6694" y="43243"/>
                    <a:pt x="6701" y="43253"/>
                    <a:pt x="6701" y="43277"/>
                  </a:cubicBezTo>
                  <a:cubicBezTo>
                    <a:pt x="6762" y="43297"/>
                    <a:pt x="6701" y="43358"/>
                    <a:pt x="6741" y="43399"/>
                  </a:cubicBezTo>
                  <a:cubicBezTo>
                    <a:pt x="6708" y="43416"/>
                    <a:pt x="6702" y="43445"/>
                    <a:pt x="6669" y="43445"/>
                  </a:cubicBezTo>
                  <a:cubicBezTo>
                    <a:pt x="6661" y="43445"/>
                    <a:pt x="6651" y="43444"/>
                    <a:pt x="6640" y="43440"/>
                  </a:cubicBezTo>
                  <a:cubicBezTo>
                    <a:pt x="6640" y="43379"/>
                    <a:pt x="6701" y="43338"/>
                    <a:pt x="6701" y="43277"/>
                  </a:cubicBezTo>
                  <a:cubicBezTo>
                    <a:pt x="6680" y="43277"/>
                    <a:pt x="6660" y="43277"/>
                    <a:pt x="6640" y="43257"/>
                  </a:cubicBezTo>
                  <a:cubicBezTo>
                    <a:pt x="6656" y="43248"/>
                    <a:pt x="6670" y="43243"/>
                    <a:pt x="6680" y="43243"/>
                  </a:cubicBezTo>
                  <a:close/>
                  <a:moveTo>
                    <a:pt x="9171" y="43451"/>
                  </a:moveTo>
                  <a:cubicBezTo>
                    <a:pt x="9174" y="43451"/>
                    <a:pt x="9178" y="43453"/>
                    <a:pt x="9185" y="43460"/>
                  </a:cubicBezTo>
                  <a:lnTo>
                    <a:pt x="9165" y="43460"/>
                  </a:lnTo>
                  <a:cubicBezTo>
                    <a:pt x="9165" y="43460"/>
                    <a:pt x="9165" y="43451"/>
                    <a:pt x="9171" y="43451"/>
                  </a:cubicBezTo>
                  <a:close/>
                  <a:moveTo>
                    <a:pt x="5458" y="43236"/>
                  </a:moveTo>
                  <a:cubicBezTo>
                    <a:pt x="5479" y="43297"/>
                    <a:pt x="5479" y="43338"/>
                    <a:pt x="5540" y="43358"/>
                  </a:cubicBezTo>
                  <a:cubicBezTo>
                    <a:pt x="5499" y="43399"/>
                    <a:pt x="5499" y="43440"/>
                    <a:pt x="5458" y="43440"/>
                  </a:cubicBezTo>
                  <a:cubicBezTo>
                    <a:pt x="5438" y="43481"/>
                    <a:pt x="5418" y="43501"/>
                    <a:pt x="5397" y="43501"/>
                  </a:cubicBezTo>
                  <a:cubicBezTo>
                    <a:pt x="5377" y="43481"/>
                    <a:pt x="5356" y="43460"/>
                    <a:pt x="5377" y="43460"/>
                  </a:cubicBezTo>
                  <a:cubicBezTo>
                    <a:pt x="5397" y="43440"/>
                    <a:pt x="5418" y="43440"/>
                    <a:pt x="5458" y="43440"/>
                  </a:cubicBezTo>
                  <a:cubicBezTo>
                    <a:pt x="5458" y="43399"/>
                    <a:pt x="5458" y="43338"/>
                    <a:pt x="5438" y="43277"/>
                  </a:cubicBezTo>
                  <a:cubicBezTo>
                    <a:pt x="5438" y="43277"/>
                    <a:pt x="5438" y="43257"/>
                    <a:pt x="5458" y="43236"/>
                  </a:cubicBezTo>
                  <a:close/>
                  <a:moveTo>
                    <a:pt x="6823" y="43277"/>
                  </a:moveTo>
                  <a:lnTo>
                    <a:pt x="6823" y="43277"/>
                  </a:lnTo>
                  <a:cubicBezTo>
                    <a:pt x="6864" y="43297"/>
                    <a:pt x="6864" y="43338"/>
                    <a:pt x="6884" y="43379"/>
                  </a:cubicBezTo>
                  <a:cubicBezTo>
                    <a:pt x="6894" y="43389"/>
                    <a:pt x="6904" y="43389"/>
                    <a:pt x="6914" y="43389"/>
                  </a:cubicBezTo>
                  <a:cubicBezTo>
                    <a:pt x="6925" y="43389"/>
                    <a:pt x="6935" y="43389"/>
                    <a:pt x="6945" y="43399"/>
                  </a:cubicBezTo>
                  <a:cubicBezTo>
                    <a:pt x="6965" y="43440"/>
                    <a:pt x="6945" y="43481"/>
                    <a:pt x="6904" y="43501"/>
                  </a:cubicBezTo>
                  <a:cubicBezTo>
                    <a:pt x="6884" y="43501"/>
                    <a:pt x="6884" y="43501"/>
                    <a:pt x="6864" y="43481"/>
                  </a:cubicBezTo>
                  <a:cubicBezTo>
                    <a:pt x="6823" y="43419"/>
                    <a:pt x="6802" y="43358"/>
                    <a:pt x="6823" y="43277"/>
                  </a:cubicBezTo>
                  <a:close/>
                  <a:moveTo>
                    <a:pt x="6253" y="43419"/>
                  </a:moveTo>
                  <a:cubicBezTo>
                    <a:pt x="6293" y="43440"/>
                    <a:pt x="6334" y="43481"/>
                    <a:pt x="6375" y="43521"/>
                  </a:cubicBezTo>
                  <a:cubicBezTo>
                    <a:pt x="6354" y="43542"/>
                    <a:pt x="6334" y="43562"/>
                    <a:pt x="6293" y="43582"/>
                  </a:cubicBezTo>
                  <a:cubicBezTo>
                    <a:pt x="6253" y="43542"/>
                    <a:pt x="6191" y="43562"/>
                    <a:pt x="6151" y="43542"/>
                  </a:cubicBezTo>
                  <a:cubicBezTo>
                    <a:pt x="6191" y="43501"/>
                    <a:pt x="6191" y="43440"/>
                    <a:pt x="6253" y="43419"/>
                  </a:cubicBezTo>
                  <a:close/>
                  <a:moveTo>
                    <a:pt x="8085" y="43521"/>
                  </a:moveTo>
                  <a:cubicBezTo>
                    <a:pt x="8106" y="43521"/>
                    <a:pt x="8106" y="43542"/>
                    <a:pt x="8106" y="43542"/>
                  </a:cubicBezTo>
                  <a:cubicBezTo>
                    <a:pt x="8126" y="43562"/>
                    <a:pt x="8106" y="43582"/>
                    <a:pt x="8106" y="43582"/>
                  </a:cubicBezTo>
                  <a:cubicBezTo>
                    <a:pt x="8085" y="43582"/>
                    <a:pt x="8065" y="43582"/>
                    <a:pt x="8065" y="43562"/>
                  </a:cubicBezTo>
                  <a:cubicBezTo>
                    <a:pt x="8065" y="43542"/>
                    <a:pt x="8065" y="43521"/>
                    <a:pt x="8085" y="43521"/>
                  </a:cubicBezTo>
                  <a:close/>
                  <a:moveTo>
                    <a:pt x="8793" y="43391"/>
                  </a:moveTo>
                  <a:cubicBezTo>
                    <a:pt x="8820" y="43391"/>
                    <a:pt x="8845" y="43405"/>
                    <a:pt x="8859" y="43419"/>
                  </a:cubicBezTo>
                  <a:cubicBezTo>
                    <a:pt x="8839" y="43460"/>
                    <a:pt x="8778" y="43481"/>
                    <a:pt x="8798" y="43521"/>
                  </a:cubicBezTo>
                  <a:cubicBezTo>
                    <a:pt x="8839" y="43521"/>
                    <a:pt x="8859" y="43521"/>
                    <a:pt x="8880" y="43542"/>
                  </a:cubicBezTo>
                  <a:cubicBezTo>
                    <a:pt x="8880" y="43562"/>
                    <a:pt x="8859" y="43562"/>
                    <a:pt x="8839" y="43582"/>
                  </a:cubicBezTo>
                  <a:cubicBezTo>
                    <a:pt x="8839" y="43562"/>
                    <a:pt x="8819" y="43562"/>
                    <a:pt x="8798" y="43521"/>
                  </a:cubicBezTo>
                  <a:cubicBezTo>
                    <a:pt x="8758" y="43481"/>
                    <a:pt x="8758" y="43481"/>
                    <a:pt x="8758" y="43399"/>
                  </a:cubicBezTo>
                  <a:cubicBezTo>
                    <a:pt x="8769" y="43393"/>
                    <a:pt x="8781" y="43391"/>
                    <a:pt x="8793" y="43391"/>
                  </a:cubicBezTo>
                  <a:close/>
                  <a:moveTo>
                    <a:pt x="9572" y="43542"/>
                  </a:moveTo>
                  <a:cubicBezTo>
                    <a:pt x="9593" y="43542"/>
                    <a:pt x="9593" y="43562"/>
                    <a:pt x="9572" y="43582"/>
                  </a:cubicBezTo>
                  <a:cubicBezTo>
                    <a:pt x="9552" y="43562"/>
                    <a:pt x="9552" y="43542"/>
                    <a:pt x="9572" y="43542"/>
                  </a:cubicBezTo>
                  <a:close/>
                  <a:moveTo>
                    <a:pt x="8330" y="43562"/>
                  </a:moveTo>
                  <a:cubicBezTo>
                    <a:pt x="8371" y="43562"/>
                    <a:pt x="8391" y="43582"/>
                    <a:pt x="8411" y="43582"/>
                  </a:cubicBezTo>
                  <a:cubicBezTo>
                    <a:pt x="8411" y="43623"/>
                    <a:pt x="8371" y="43643"/>
                    <a:pt x="8310" y="43643"/>
                  </a:cubicBezTo>
                  <a:cubicBezTo>
                    <a:pt x="8310" y="43603"/>
                    <a:pt x="8350" y="43603"/>
                    <a:pt x="8330" y="43562"/>
                  </a:cubicBezTo>
                  <a:close/>
                  <a:moveTo>
                    <a:pt x="9165" y="43460"/>
                  </a:moveTo>
                  <a:cubicBezTo>
                    <a:pt x="9165" y="43481"/>
                    <a:pt x="9165" y="43501"/>
                    <a:pt x="9145" y="43501"/>
                  </a:cubicBezTo>
                  <a:lnTo>
                    <a:pt x="9145" y="43582"/>
                  </a:lnTo>
                  <a:cubicBezTo>
                    <a:pt x="9145" y="43623"/>
                    <a:pt x="9206" y="43623"/>
                    <a:pt x="9185" y="43664"/>
                  </a:cubicBezTo>
                  <a:cubicBezTo>
                    <a:pt x="9175" y="43684"/>
                    <a:pt x="9160" y="43689"/>
                    <a:pt x="9142" y="43689"/>
                  </a:cubicBezTo>
                  <a:cubicBezTo>
                    <a:pt x="9124" y="43689"/>
                    <a:pt x="9104" y="43684"/>
                    <a:pt x="9083" y="43684"/>
                  </a:cubicBezTo>
                  <a:lnTo>
                    <a:pt x="9083" y="43501"/>
                  </a:lnTo>
                  <a:cubicBezTo>
                    <a:pt x="9090" y="43494"/>
                    <a:pt x="9097" y="43492"/>
                    <a:pt x="9104" y="43492"/>
                  </a:cubicBezTo>
                  <a:cubicBezTo>
                    <a:pt x="9117" y="43492"/>
                    <a:pt x="9131" y="43501"/>
                    <a:pt x="9145" y="43501"/>
                  </a:cubicBezTo>
                  <a:cubicBezTo>
                    <a:pt x="9145" y="43481"/>
                    <a:pt x="9145" y="43481"/>
                    <a:pt x="9165" y="43460"/>
                  </a:cubicBezTo>
                  <a:close/>
                  <a:moveTo>
                    <a:pt x="7637" y="43582"/>
                  </a:moveTo>
                  <a:cubicBezTo>
                    <a:pt x="7637" y="43623"/>
                    <a:pt x="7658" y="43664"/>
                    <a:pt x="7637" y="43684"/>
                  </a:cubicBezTo>
                  <a:cubicBezTo>
                    <a:pt x="7617" y="43694"/>
                    <a:pt x="7602" y="43699"/>
                    <a:pt x="7587" y="43699"/>
                  </a:cubicBezTo>
                  <a:cubicBezTo>
                    <a:pt x="7571" y="43699"/>
                    <a:pt x="7556" y="43694"/>
                    <a:pt x="7536" y="43684"/>
                  </a:cubicBezTo>
                  <a:cubicBezTo>
                    <a:pt x="7536" y="43603"/>
                    <a:pt x="7536" y="43603"/>
                    <a:pt x="7637" y="43582"/>
                  </a:cubicBezTo>
                  <a:close/>
                  <a:moveTo>
                    <a:pt x="6640" y="43460"/>
                  </a:moveTo>
                  <a:cubicBezTo>
                    <a:pt x="6640" y="43481"/>
                    <a:pt x="6660" y="43481"/>
                    <a:pt x="6660" y="43481"/>
                  </a:cubicBezTo>
                  <a:lnTo>
                    <a:pt x="6660" y="43684"/>
                  </a:lnTo>
                  <a:cubicBezTo>
                    <a:pt x="6645" y="43699"/>
                    <a:pt x="6631" y="43713"/>
                    <a:pt x="6609" y="43713"/>
                  </a:cubicBezTo>
                  <a:cubicBezTo>
                    <a:pt x="6601" y="43713"/>
                    <a:pt x="6590" y="43711"/>
                    <a:pt x="6578" y="43705"/>
                  </a:cubicBezTo>
                  <a:cubicBezTo>
                    <a:pt x="6578" y="43705"/>
                    <a:pt x="6558" y="43705"/>
                    <a:pt x="6558" y="43684"/>
                  </a:cubicBezTo>
                  <a:cubicBezTo>
                    <a:pt x="6578" y="43623"/>
                    <a:pt x="6640" y="43562"/>
                    <a:pt x="6640" y="43460"/>
                  </a:cubicBezTo>
                  <a:close/>
                  <a:moveTo>
                    <a:pt x="7128" y="43664"/>
                  </a:moveTo>
                  <a:cubicBezTo>
                    <a:pt x="7149" y="43664"/>
                    <a:pt x="7169" y="43664"/>
                    <a:pt x="7210" y="43684"/>
                  </a:cubicBezTo>
                  <a:cubicBezTo>
                    <a:pt x="7200" y="43715"/>
                    <a:pt x="7184" y="43725"/>
                    <a:pt x="7169" y="43725"/>
                  </a:cubicBezTo>
                  <a:cubicBezTo>
                    <a:pt x="7154" y="43725"/>
                    <a:pt x="7138" y="43715"/>
                    <a:pt x="7128" y="43705"/>
                  </a:cubicBezTo>
                  <a:cubicBezTo>
                    <a:pt x="7128" y="43705"/>
                    <a:pt x="7128" y="43684"/>
                    <a:pt x="7128" y="43684"/>
                  </a:cubicBezTo>
                  <a:cubicBezTo>
                    <a:pt x="7128" y="43684"/>
                    <a:pt x="7128" y="43684"/>
                    <a:pt x="7128" y="43664"/>
                  </a:cubicBezTo>
                  <a:close/>
                  <a:moveTo>
                    <a:pt x="7780" y="43521"/>
                  </a:moveTo>
                  <a:lnTo>
                    <a:pt x="7780" y="43521"/>
                  </a:lnTo>
                  <a:cubicBezTo>
                    <a:pt x="7882" y="43562"/>
                    <a:pt x="7882" y="43623"/>
                    <a:pt x="7923" y="43684"/>
                  </a:cubicBezTo>
                  <a:cubicBezTo>
                    <a:pt x="7882" y="43725"/>
                    <a:pt x="7841" y="43745"/>
                    <a:pt x="7800" y="43745"/>
                  </a:cubicBezTo>
                  <a:cubicBezTo>
                    <a:pt x="7780" y="43684"/>
                    <a:pt x="7780" y="43603"/>
                    <a:pt x="7780" y="43521"/>
                  </a:cubicBezTo>
                  <a:close/>
                  <a:moveTo>
                    <a:pt x="9307" y="43705"/>
                  </a:moveTo>
                  <a:cubicBezTo>
                    <a:pt x="9348" y="43705"/>
                    <a:pt x="9369" y="43745"/>
                    <a:pt x="9389" y="43766"/>
                  </a:cubicBezTo>
                  <a:lnTo>
                    <a:pt x="9328" y="43766"/>
                  </a:lnTo>
                  <a:cubicBezTo>
                    <a:pt x="9307" y="43745"/>
                    <a:pt x="9307" y="43725"/>
                    <a:pt x="9307" y="43705"/>
                  </a:cubicBezTo>
                  <a:close/>
                  <a:moveTo>
                    <a:pt x="6110" y="43684"/>
                  </a:moveTo>
                  <a:cubicBezTo>
                    <a:pt x="6151" y="43705"/>
                    <a:pt x="6151" y="43745"/>
                    <a:pt x="6171" y="43766"/>
                  </a:cubicBezTo>
                  <a:cubicBezTo>
                    <a:pt x="6164" y="43772"/>
                    <a:pt x="6155" y="43775"/>
                    <a:pt x="6145" y="43775"/>
                  </a:cubicBezTo>
                  <a:cubicBezTo>
                    <a:pt x="6126" y="43775"/>
                    <a:pt x="6103" y="43766"/>
                    <a:pt x="6090" y="43766"/>
                  </a:cubicBezTo>
                  <a:cubicBezTo>
                    <a:pt x="6069" y="43766"/>
                    <a:pt x="6069" y="43745"/>
                    <a:pt x="6069" y="43745"/>
                  </a:cubicBezTo>
                  <a:cubicBezTo>
                    <a:pt x="6069" y="43725"/>
                    <a:pt x="6090" y="43705"/>
                    <a:pt x="6110" y="43684"/>
                  </a:cubicBezTo>
                  <a:close/>
                  <a:moveTo>
                    <a:pt x="8961" y="43786"/>
                  </a:moveTo>
                  <a:cubicBezTo>
                    <a:pt x="8982" y="43786"/>
                    <a:pt x="8982" y="43806"/>
                    <a:pt x="8961" y="43827"/>
                  </a:cubicBezTo>
                  <a:cubicBezTo>
                    <a:pt x="8941" y="43806"/>
                    <a:pt x="8941" y="43786"/>
                    <a:pt x="8961" y="43786"/>
                  </a:cubicBezTo>
                  <a:close/>
                  <a:moveTo>
                    <a:pt x="6232" y="43806"/>
                  </a:moveTo>
                  <a:cubicBezTo>
                    <a:pt x="6253" y="43827"/>
                    <a:pt x="6273" y="43827"/>
                    <a:pt x="6273" y="43847"/>
                  </a:cubicBezTo>
                  <a:cubicBezTo>
                    <a:pt x="6232" y="43847"/>
                    <a:pt x="6232" y="43847"/>
                    <a:pt x="6232" y="43806"/>
                  </a:cubicBezTo>
                  <a:close/>
                  <a:moveTo>
                    <a:pt x="9899" y="43838"/>
                  </a:moveTo>
                  <a:cubicBezTo>
                    <a:pt x="9900" y="43838"/>
                    <a:pt x="9905" y="43847"/>
                    <a:pt x="9918" y="43847"/>
                  </a:cubicBezTo>
                  <a:lnTo>
                    <a:pt x="9898" y="43847"/>
                  </a:lnTo>
                  <a:cubicBezTo>
                    <a:pt x="9898" y="43840"/>
                    <a:pt x="9898" y="43838"/>
                    <a:pt x="9899" y="43838"/>
                  </a:cubicBezTo>
                  <a:close/>
                  <a:moveTo>
                    <a:pt x="6762" y="43745"/>
                  </a:moveTo>
                  <a:cubicBezTo>
                    <a:pt x="6802" y="43745"/>
                    <a:pt x="6802" y="43766"/>
                    <a:pt x="6823" y="43786"/>
                  </a:cubicBezTo>
                  <a:cubicBezTo>
                    <a:pt x="6823" y="43806"/>
                    <a:pt x="6823" y="43827"/>
                    <a:pt x="6802" y="43847"/>
                  </a:cubicBezTo>
                  <a:cubicBezTo>
                    <a:pt x="6794" y="43851"/>
                    <a:pt x="6787" y="43853"/>
                    <a:pt x="6780" y="43853"/>
                  </a:cubicBezTo>
                  <a:cubicBezTo>
                    <a:pt x="6754" y="43853"/>
                    <a:pt x="6741" y="43827"/>
                    <a:pt x="6741" y="43827"/>
                  </a:cubicBezTo>
                  <a:cubicBezTo>
                    <a:pt x="6741" y="43786"/>
                    <a:pt x="6762" y="43766"/>
                    <a:pt x="6762" y="43745"/>
                  </a:cubicBezTo>
                  <a:close/>
                  <a:moveTo>
                    <a:pt x="9715" y="43684"/>
                  </a:moveTo>
                  <a:cubicBezTo>
                    <a:pt x="9715" y="43766"/>
                    <a:pt x="9674" y="43827"/>
                    <a:pt x="9694" y="43908"/>
                  </a:cubicBezTo>
                  <a:cubicBezTo>
                    <a:pt x="9654" y="43888"/>
                    <a:pt x="9633" y="43868"/>
                    <a:pt x="9613" y="43847"/>
                  </a:cubicBezTo>
                  <a:cubicBezTo>
                    <a:pt x="9593" y="43868"/>
                    <a:pt x="9572" y="43868"/>
                    <a:pt x="9552" y="43888"/>
                  </a:cubicBezTo>
                  <a:cubicBezTo>
                    <a:pt x="9531" y="43868"/>
                    <a:pt x="9511" y="43847"/>
                    <a:pt x="9511" y="43806"/>
                  </a:cubicBezTo>
                  <a:cubicBezTo>
                    <a:pt x="9531" y="43786"/>
                    <a:pt x="9552" y="43766"/>
                    <a:pt x="9593" y="43725"/>
                  </a:cubicBezTo>
                  <a:cubicBezTo>
                    <a:pt x="9603" y="43720"/>
                    <a:pt x="9613" y="43719"/>
                    <a:pt x="9623" y="43719"/>
                  </a:cubicBezTo>
                  <a:cubicBezTo>
                    <a:pt x="9633" y="43719"/>
                    <a:pt x="9643" y="43720"/>
                    <a:pt x="9654" y="43720"/>
                  </a:cubicBezTo>
                  <a:cubicBezTo>
                    <a:pt x="9674" y="43720"/>
                    <a:pt x="9694" y="43715"/>
                    <a:pt x="9715" y="43684"/>
                  </a:cubicBezTo>
                  <a:close/>
                  <a:moveTo>
                    <a:pt x="8432" y="43786"/>
                  </a:moveTo>
                  <a:cubicBezTo>
                    <a:pt x="8472" y="43806"/>
                    <a:pt x="8513" y="43806"/>
                    <a:pt x="8534" y="43868"/>
                  </a:cubicBezTo>
                  <a:cubicBezTo>
                    <a:pt x="8518" y="43883"/>
                    <a:pt x="8503" y="43886"/>
                    <a:pt x="8489" y="43886"/>
                  </a:cubicBezTo>
                  <a:cubicBezTo>
                    <a:pt x="8474" y="43886"/>
                    <a:pt x="8460" y="43882"/>
                    <a:pt x="8448" y="43882"/>
                  </a:cubicBezTo>
                  <a:cubicBezTo>
                    <a:pt x="8442" y="43882"/>
                    <a:pt x="8436" y="43883"/>
                    <a:pt x="8432" y="43888"/>
                  </a:cubicBezTo>
                  <a:cubicBezTo>
                    <a:pt x="8371" y="43908"/>
                    <a:pt x="8391" y="43969"/>
                    <a:pt x="8350" y="43969"/>
                  </a:cubicBezTo>
                  <a:cubicBezTo>
                    <a:pt x="8330" y="43929"/>
                    <a:pt x="8350" y="43908"/>
                    <a:pt x="8310" y="43868"/>
                  </a:cubicBezTo>
                  <a:cubicBezTo>
                    <a:pt x="8371" y="43868"/>
                    <a:pt x="8391" y="43827"/>
                    <a:pt x="8432" y="43786"/>
                  </a:cubicBezTo>
                  <a:close/>
                  <a:moveTo>
                    <a:pt x="9022" y="43888"/>
                  </a:moveTo>
                  <a:lnTo>
                    <a:pt x="9022" y="43888"/>
                  </a:lnTo>
                  <a:cubicBezTo>
                    <a:pt x="9043" y="43969"/>
                    <a:pt x="9002" y="43990"/>
                    <a:pt x="8961" y="44010"/>
                  </a:cubicBezTo>
                  <a:cubicBezTo>
                    <a:pt x="8941" y="43949"/>
                    <a:pt x="8941" y="43949"/>
                    <a:pt x="9022" y="43888"/>
                  </a:cubicBezTo>
                  <a:close/>
                  <a:moveTo>
                    <a:pt x="6864" y="44010"/>
                  </a:moveTo>
                  <a:cubicBezTo>
                    <a:pt x="6884" y="44010"/>
                    <a:pt x="6884" y="44010"/>
                    <a:pt x="6904" y="44030"/>
                  </a:cubicBezTo>
                  <a:cubicBezTo>
                    <a:pt x="6884" y="44030"/>
                    <a:pt x="6864" y="44030"/>
                    <a:pt x="6864" y="44010"/>
                  </a:cubicBezTo>
                  <a:close/>
                  <a:moveTo>
                    <a:pt x="6904" y="44030"/>
                  </a:moveTo>
                  <a:lnTo>
                    <a:pt x="6904" y="44030"/>
                  </a:lnTo>
                  <a:cubicBezTo>
                    <a:pt x="6904" y="44030"/>
                    <a:pt x="6925" y="44030"/>
                    <a:pt x="6925" y="44051"/>
                  </a:cubicBezTo>
                  <a:cubicBezTo>
                    <a:pt x="6904" y="44051"/>
                    <a:pt x="6904" y="44030"/>
                    <a:pt x="6904" y="44030"/>
                  </a:cubicBezTo>
                  <a:close/>
                  <a:moveTo>
                    <a:pt x="9919" y="44021"/>
                  </a:moveTo>
                  <a:cubicBezTo>
                    <a:pt x="9925" y="44021"/>
                    <a:pt x="9932" y="44024"/>
                    <a:pt x="9939" y="44030"/>
                  </a:cubicBezTo>
                  <a:cubicBezTo>
                    <a:pt x="9930" y="44048"/>
                    <a:pt x="9922" y="44054"/>
                    <a:pt x="9914" y="44054"/>
                  </a:cubicBezTo>
                  <a:cubicBezTo>
                    <a:pt x="9905" y="44054"/>
                    <a:pt x="9898" y="44042"/>
                    <a:pt x="9898" y="44030"/>
                  </a:cubicBezTo>
                  <a:cubicBezTo>
                    <a:pt x="9898" y="44030"/>
                    <a:pt x="9907" y="44021"/>
                    <a:pt x="9919" y="44021"/>
                  </a:cubicBezTo>
                  <a:close/>
                  <a:moveTo>
                    <a:pt x="9369" y="44030"/>
                  </a:moveTo>
                  <a:lnTo>
                    <a:pt x="9430" y="44071"/>
                  </a:lnTo>
                  <a:cubicBezTo>
                    <a:pt x="9409" y="44092"/>
                    <a:pt x="9389" y="44092"/>
                    <a:pt x="9369" y="44112"/>
                  </a:cubicBezTo>
                  <a:cubicBezTo>
                    <a:pt x="9348" y="44092"/>
                    <a:pt x="9348" y="44092"/>
                    <a:pt x="9328" y="44071"/>
                  </a:cubicBezTo>
                  <a:cubicBezTo>
                    <a:pt x="9348" y="44051"/>
                    <a:pt x="9348" y="44030"/>
                    <a:pt x="9369" y="44030"/>
                  </a:cubicBezTo>
                  <a:close/>
                  <a:moveTo>
                    <a:pt x="7417" y="43946"/>
                  </a:moveTo>
                  <a:cubicBezTo>
                    <a:pt x="7423" y="43946"/>
                    <a:pt x="7428" y="43947"/>
                    <a:pt x="7434" y="43949"/>
                  </a:cubicBezTo>
                  <a:cubicBezTo>
                    <a:pt x="7352" y="44030"/>
                    <a:pt x="7312" y="44112"/>
                    <a:pt x="7271" y="44193"/>
                  </a:cubicBezTo>
                  <a:cubicBezTo>
                    <a:pt x="7210" y="44193"/>
                    <a:pt x="7210" y="44132"/>
                    <a:pt x="7149" y="44112"/>
                  </a:cubicBezTo>
                  <a:cubicBezTo>
                    <a:pt x="7210" y="44071"/>
                    <a:pt x="7251" y="44030"/>
                    <a:pt x="7312" y="43990"/>
                  </a:cubicBezTo>
                  <a:cubicBezTo>
                    <a:pt x="7315" y="43997"/>
                    <a:pt x="7319" y="43999"/>
                    <a:pt x="7324" y="43999"/>
                  </a:cubicBezTo>
                  <a:cubicBezTo>
                    <a:pt x="7344" y="43999"/>
                    <a:pt x="7375" y="43946"/>
                    <a:pt x="7417" y="43946"/>
                  </a:cubicBezTo>
                  <a:close/>
                  <a:moveTo>
                    <a:pt x="6660" y="44193"/>
                  </a:moveTo>
                  <a:cubicBezTo>
                    <a:pt x="6680" y="44193"/>
                    <a:pt x="6660" y="44214"/>
                    <a:pt x="6660" y="44214"/>
                  </a:cubicBezTo>
                  <a:cubicBezTo>
                    <a:pt x="6640" y="44214"/>
                    <a:pt x="6660" y="44193"/>
                    <a:pt x="6660" y="44193"/>
                  </a:cubicBezTo>
                  <a:close/>
                  <a:moveTo>
                    <a:pt x="8920" y="44071"/>
                  </a:moveTo>
                  <a:cubicBezTo>
                    <a:pt x="8982" y="44112"/>
                    <a:pt x="8982" y="44153"/>
                    <a:pt x="9002" y="44193"/>
                  </a:cubicBezTo>
                  <a:cubicBezTo>
                    <a:pt x="8982" y="44214"/>
                    <a:pt x="8982" y="44234"/>
                    <a:pt x="8961" y="44234"/>
                  </a:cubicBezTo>
                  <a:cubicBezTo>
                    <a:pt x="8900" y="44214"/>
                    <a:pt x="8880" y="44153"/>
                    <a:pt x="8859" y="44092"/>
                  </a:cubicBezTo>
                  <a:cubicBezTo>
                    <a:pt x="8880" y="44071"/>
                    <a:pt x="8900" y="44071"/>
                    <a:pt x="8920" y="44071"/>
                  </a:cubicBezTo>
                  <a:close/>
                  <a:moveTo>
                    <a:pt x="8147" y="43847"/>
                  </a:moveTo>
                  <a:cubicBezTo>
                    <a:pt x="8187" y="43868"/>
                    <a:pt x="8208" y="43929"/>
                    <a:pt x="8248" y="43949"/>
                  </a:cubicBezTo>
                  <a:cubicBezTo>
                    <a:pt x="8269" y="43990"/>
                    <a:pt x="8228" y="44051"/>
                    <a:pt x="8269" y="44092"/>
                  </a:cubicBezTo>
                  <a:cubicBezTo>
                    <a:pt x="8248" y="44132"/>
                    <a:pt x="8208" y="44173"/>
                    <a:pt x="8187" y="44234"/>
                  </a:cubicBezTo>
                  <a:cubicBezTo>
                    <a:pt x="8168" y="44244"/>
                    <a:pt x="8149" y="44248"/>
                    <a:pt x="8132" y="44248"/>
                  </a:cubicBezTo>
                  <a:cubicBezTo>
                    <a:pt x="8076" y="44248"/>
                    <a:pt x="8030" y="44209"/>
                    <a:pt x="7984" y="44193"/>
                  </a:cubicBezTo>
                  <a:cubicBezTo>
                    <a:pt x="7963" y="44193"/>
                    <a:pt x="7963" y="44173"/>
                    <a:pt x="7984" y="44153"/>
                  </a:cubicBezTo>
                  <a:cubicBezTo>
                    <a:pt x="7996" y="44141"/>
                    <a:pt x="8010" y="44137"/>
                    <a:pt x="8024" y="44137"/>
                  </a:cubicBezTo>
                  <a:cubicBezTo>
                    <a:pt x="8040" y="44137"/>
                    <a:pt x="8056" y="44141"/>
                    <a:pt x="8072" y="44141"/>
                  </a:cubicBezTo>
                  <a:cubicBezTo>
                    <a:pt x="8092" y="44141"/>
                    <a:pt x="8110" y="44136"/>
                    <a:pt x="8126" y="44112"/>
                  </a:cubicBezTo>
                  <a:cubicBezTo>
                    <a:pt x="8147" y="44071"/>
                    <a:pt x="8147" y="44030"/>
                    <a:pt x="8147" y="43990"/>
                  </a:cubicBezTo>
                  <a:cubicBezTo>
                    <a:pt x="8147" y="43949"/>
                    <a:pt x="8085" y="43949"/>
                    <a:pt x="8085" y="43908"/>
                  </a:cubicBezTo>
                  <a:cubicBezTo>
                    <a:pt x="8106" y="43888"/>
                    <a:pt x="8106" y="43868"/>
                    <a:pt x="8147" y="43847"/>
                  </a:cubicBezTo>
                  <a:close/>
                  <a:moveTo>
                    <a:pt x="6130" y="43941"/>
                  </a:moveTo>
                  <a:cubicBezTo>
                    <a:pt x="6141" y="43941"/>
                    <a:pt x="6155" y="43944"/>
                    <a:pt x="6171" y="43949"/>
                  </a:cubicBezTo>
                  <a:cubicBezTo>
                    <a:pt x="6171" y="43990"/>
                    <a:pt x="6191" y="44030"/>
                    <a:pt x="6232" y="44071"/>
                  </a:cubicBezTo>
                  <a:cubicBezTo>
                    <a:pt x="6232" y="44112"/>
                    <a:pt x="6232" y="44153"/>
                    <a:pt x="6232" y="44193"/>
                  </a:cubicBezTo>
                  <a:cubicBezTo>
                    <a:pt x="6253" y="44234"/>
                    <a:pt x="6293" y="44214"/>
                    <a:pt x="6273" y="44254"/>
                  </a:cubicBezTo>
                  <a:cubicBezTo>
                    <a:pt x="6253" y="44275"/>
                    <a:pt x="6232" y="44275"/>
                    <a:pt x="6212" y="44275"/>
                  </a:cubicBezTo>
                  <a:cubicBezTo>
                    <a:pt x="6171" y="44234"/>
                    <a:pt x="6151" y="44153"/>
                    <a:pt x="6090" y="44132"/>
                  </a:cubicBezTo>
                  <a:cubicBezTo>
                    <a:pt x="6090" y="44071"/>
                    <a:pt x="6110" y="44030"/>
                    <a:pt x="6049" y="43990"/>
                  </a:cubicBezTo>
                  <a:cubicBezTo>
                    <a:pt x="6079" y="43960"/>
                    <a:pt x="6098" y="43941"/>
                    <a:pt x="6130" y="43941"/>
                  </a:cubicBezTo>
                  <a:close/>
                  <a:moveTo>
                    <a:pt x="8574" y="44214"/>
                  </a:moveTo>
                  <a:cubicBezTo>
                    <a:pt x="8534" y="44254"/>
                    <a:pt x="8513" y="44295"/>
                    <a:pt x="8452" y="44316"/>
                  </a:cubicBezTo>
                  <a:cubicBezTo>
                    <a:pt x="8472" y="44214"/>
                    <a:pt x="8493" y="44214"/>
                    <a:pt x="8574" y="44214"/>
                  </a:cubicBezTo>
                  <a:close/>
                  <a:moveTo>
                    <a:pt x="8941" y="44417"/>
                  </a:moveTo>
                  <a:cubicBezTo>
                    <a:pt x="8941" y="44417"/>
                    <a:pt x="8941" y="44438"/>
                    <a:pt x="8941" y="44438"/>
                  </a:cubicBezTo>
                  <a:lnTo>
                    <a:pt x="8920" y="44438"/>
                  </a:lnTo>
                  <a:cubicBezTo>
                    <a:pt x="8920" y="44417"/>
                    <a:pt x="8920" y="44417"/>
                    <a:pt x="8920" y="44417"/>
                  </a:cubicBezTo>
                  <a:close/>
                  <a:moveTo>
                    <a:pt x="8737" y="44397"/>
                  </a:moveTo>
                  <a:cubicBezTo>
                    <a:pt x="8758" y="44417"/>
                    <a:pt x="8758" y="44438"/>
                    <a:pt x="8737" y="44458"/>
                  </a:cubicBezTo>
                  <a:cubicBezTo>
                    <a:pt x="8731" y="44464"/>
                    <a:pt x="8727" y="44467"/>
                    <a:pt x="8724" y="44467"/>
                  </a:cubicBezTo>
                  <a:cubicBezTo>
                    <a:pt x="8715" y="44467"/>
                    <a:pt x="8711" y="44452"/>
                    <a:pt x="8696" y="44438"/>
                  </a:cubicBezTo>
                  <a:cubicBezTo>
                    <a:pt x="8696" y="44417"/>
                    <a:pt x="8717" y="44397"/>
                    <a:pt x="8737" y="44397"/>
                  </a:cubicBezTo>
                  <a:close/>
                  <a:moveTo>
                    <a:pt x="8880" y="44499"/>
                  </a:moveTo>
                  <a:cubicBezTo>
                    <a:pt x="8900" y="44519"/>
                    <a:pt x="8900" y="44519"/>
                    <a:pt x="8920" y="44540"/>
                  </a:cubicBezTo>
                  <a:cubicBezTo>
                    <a:pt x="8910" y="44550"/>
                    <a:pt x="8895" y="44555"/>
                    <a:pt x="8880" y="44555"/>
                  </a:cubicBezTo>
                  <a:cubicBezTo>
                    <a:pt x="8864" y="44555"/>
                    <a:pt x="8849" y="44550"/>
                    <a:pt x="8839" y="44540"/>
                  </a:cubicBezTo>
                  <a:cubicBezTo>
                    <a:pt x="8839" y="44519"/>
                    <a:pt x="8859" y="44519"/>
                    <a:pt x="8880" y="44499"/>
                  </a:cubicBezTo>
                  <a:close/>
                  <a:moveTo>
                    <a:pt x="9043" y="44743"/>
                  </a:moveTo>
                  <a:cubicBezTo>
                    <a:pt x="9043" y="44764"/>
                    <a:pt x="9043" y="44764"/>
                    <a:pt x="9022" y="44764"/>
                  </a:cubicBezTo>
                  <a:cubicBezTo>
                    <a:pt x="9022" y="44743"/>
                    <a:pt x="9043" y="44743"/>
                    <a:pt x="9043" y="44743"/>
                  </a:cubicBezTo>
                  <a:close/>
                  <a:moveTo>
                    <a:pt x="8819" y="44784"/>
                  </a:moveTo>
                  <a:cubicBezTo>
                    <a:pt x="8839" y="44784"/>
                    <a:pt x="8859" y="44804"/>
                    <a:pt x="8859" y="44804"/>
                  </a:cubicBezTo>
                  <a:cubicBezTo>
                    <a:pt x="8847" y="44817"/>
                    <a:pt x="8838" y="44822"/>
                    <a:pt x="8832" y="44822"/>
                  </a:cubicBezTo>
                  <a:cubicBezTo>
                    <a:pt x="8819" y="44822"/>
                    <a:pt x="8819" y="44798"/>
                    <a:pt x="8819" y="44784"/>
                  </a:cubicBezTo>
                  <a:close/>
                  <a:moveTo>
                    <a:pt x="8154" y="44755"/>
                  </a:moveTo>
                  <a:cubicBezTo>
                    <a:pt x="8157" y="44755"/>
                    <a:pt x="8161" y="44758"/>
                    <a:pt x="8167" y="44764"/>
                  </a:cubicBezTo>
                  <a:cubicBezTo>
                    <a:pt x="8167" y="44764"/>
                    <a:pt x="8147" y="44764"/>
                    <a:pt x="8147" y="44784"/>
                  </a:cubicBezTo>
                  <a:cubicBezTo>
                    <a:pt x="8147" y="44784"/>
                    <a:pt x="8147" y="44804"/>
                    <a:pt x="8126" y="44825"/>
                  </a:cubicBezTo>
                  <a:cubicBezTo>
                    <a:pt x="8106" y="44804"/>
                    <a:pt x="8106" y="44784"/>
                    <a:pt x="8147" y="44784"/>
                  </a:cubicBezTo>
                  <a:cubicBezTo>
                    <a:pt x="8147" y="44770"/>
                    <a:pt x="8147" y="44755"/>
                    <a:pt x="8154" y="44755"/>
                  </a:cubicBezTo>
                  <a:close/>
                  <a:moveTo>
                    <a:pt x="8963" y="44899"/>
                  </a:moveTo>
                  <a:cubicBezTo>
                    <a:pt x="8974" y="44899"/>
                    <a:pt x="8987" y="44901"/>
                    <a:pt x="9002" y="44906"/>
                  </a:cubicBezTo>
                  <a:cubicBezTo>
                    <a:pt x="9002" y="44927"/>
                    <a:pt x="9002" y="44947"/>
                    <a:pt x="9002" y="44947"/>
                  </a:cubicBezTo>
                  <a:cubicBezTo>
                    <a:pt x="8992" y="44967"/>
                    <a:pt x="8976" y="44972"/>
                    <a:pt x="8961" y="44972"/>
                  </a:cubicBezTo>
                  <a:cubicBezTo>
                    <a:pt x="8946" y="44972"/>
                    <a:pt x="8931" y="44967"/>
                    <a:pt x="8920" y="44967"/>
                  </a:cubicBezTo>
                  <a:cubicBezTo>
                    <a:pt x="8920" y="44921"/>
                    <a:pt x="8932" y="44899"/>
                    <a:pt x="8963" y="44899"/>
                  </a:cubicBezTo>
                  <a:close/>
                  <a:moveTo>
                    <a:pt x="8927" y="45141"/>
                  </a:moveTo>
                  <a:cubicBezTo>
                    <a:pt x="8930" y="45141"/>
                    <a:pt x="8934" y="45144"/>
                    <a:pt x="8941" y="45151"/>
                  </a:cubicBezTo>
                  <a:lnTo>
                    <a:pt x="8920" y="45151"/>
                  </a:lnTo>
                  <a:cubicBezTo>
                    <a:pt x="8920" y="45165"/>
                    <a:pt x="8920" y="45179"/>
                    <a:pt x="8913" y="45179"/>
                  </a:cubicBezTo>
                  <a:cubicBezTo>
                    <a:pt x="8910" y="45179"/>
                    <a:pt x="8906" y="45177"/>
                    <a:pt x="8900" y="45171"/>
                  </a:cubicBezTo>
                  <a:cubicBezTo>
                    <a:pt x="8900" y="45151"/>
                    <a:pt x="8900" y="45151"/>
                    <a:pt x="8920" y="45151"/>
                  </a:cubicBezTo>
                  <a:cubicBezTo>
                    <a:pt x="8920" y="45151"/>
                    <a:pt x="8920" y="45141"/>
                    <a:pt x="8927" y="45141"/>
                  </a:cubicBezTo>
                  <a:close/>
                  <a:moveTo>
                    <a:pt x="11812" y="0"/>
                  </a:moveTo>
                  <a:cubicBezTo>
                    <a:pt x="11751" y="41"/>
                    <a:pt x="11751" y="102"/>
                    <a:pt x="11751" y="143"/>
                  </a:cubicBezTo>
                  <a:cubicBezTo>
                    <a:pt x="11751" y="163"/>
                    <a:pt x="11731" y="163"/>
                    <a:pt x="11731" y="163"/>
                  </a:cubicBezTo>
                  <a:cubicBezTo>
                    <a:pt x="11690" y="143"/>
                    <a:pt x="11670" y="122"/>
                    <a:pt x="11629" y="122"/>
                  </a:cubicBezTo>
                  <a:cubicBezTo>
                    <a:pt x="11568" y="122"/>
                    <a:pt x="11588" y="183"/>
                    <a:pt x="11568" y="224"/>
                  </a:cubicBezTo>
                  <a:cubicBezTo>
                    <a:pt x="11560" y="228"/>
                    <a:pt x="11553" y="230"/>
                    <a:pt x="11548" y="230"/>
                  </a:cubicBezTo>
                  <a:cubicBezTo>
                    <a:pt x="11526" y="230"/>
                    <a:pt x="11519" y="204"/>
                    <a:pt x="11487" y="204"/>
                  </a:cubicBezTo>
                  <a:cubicBezTo>
                    <a:pt x="11466" y="224"/>
                    <a:pt x="11446" y="244"/>
                    <a:pt x="11425" y="265"/>
                  </a:cubicBezTo>
                  <a:lnTo>
                    <a:pt x="11303" y="265"/>
                  </a:lnTo>
                  <a:lnTo>
                    <a:pt x="11303" y="387"/>
                  </a:lnTo>
                  <a:cubicBezTo>
                    <a:pt x="11324" y="407"/>
                    <a:pt x="11364" y="407"/>
                    <a:pt x="11364" y="448"/>
                  </a:cubicBezTo>
                  <a:cubicBezTo>
                    <a:pt x="11344" y="469"/>
                    <a:pt x="11324" y="469"/>
                    <a:pt x="11324" y="489"/>
                  </a:cubicBezTo>
                  <a:cubicBezTo>
                    <a:pt x="11283" y="469"/>
                    <a:pt x="11242" y="448"/>
                    <a:pt x="11201" y="428"/>
                  </a:cubicBezTo>
                  <a:cubicBezTo>
                    <a:pt x="11201" y="448"/>
                    <a:pt x="11181" y="469"/>
                    <a:pt x="11181" y="469"/>
                  </a:cubicBezTo>
                  <a:cubicBezTo>
                    <a:pt x="11201" y="570"/>
                    <a:pt x="11283" y="631"/>
                    <a:pt x="11344" y="693"/>
                  </a:cubicBezTo>
                  <a:cubicBezTo>
                    <a:pt x="11324" y="703"/>
                    <a:pt x="11308" y="708"/>
                    <a:pt x="11296" y="708"/>
                  </a:cubicBezTo>
                  <a:cubicBezTo>
                    <a:pt x="11283" y="708"/>
                    <a:pt x="11273" y="703"/>
                    <a:pt x="11263" y="693"/>
                  </a:cubicBezTo>
                  <a:cubicBezTo>
                    <a:pt x="11263" y="652"/>
                    <a:pt x="11242" y="631"/>
                    <a:pt x="11201" y="631"/>
                  </a:cubicBezTo>
                  <a:cubicBezTo>
                    <a:pt x="11120" y="631"/>
                    <a:pt x="11120" y="693"/>
                    <a:pt x="11079" y="733"/>
                  </a:cubicBezTo>
                  <a:cubicBezTo>
                    <a:pt x="11120" y="774"/>
                    <a:pt x="11140" y="815"/>
                    <a:pt x="11181" y="835"/>
                  </a:cubicBezTo>
                  <a:cubicBezTo>
                    <a:pt x="11140" y="855"/>
                    <a:pt x="11079" y="835"/>
                    <a:pt x="11059" y="876"/>
                  </a:cubicBezTo>
                  <a:cubicBezTo>
                    <a:pt x="11039" y="876"/>
                    <a:pt x="11039" y="896"/>
                    <a:pt x="11039" y="896"/>
                  </a:cubicBezTo>
                  <a:cubicBezTo>
                    <a:pt x="11039" y="937"/>
                    <a:pt x="11100" y="957"/>
                    <a:pt x="11079" y="998"/>
                  </a:cubicBezTo>
                  <a:cubicBezTo>
                    <a:pt x="11072" y="1013"/>
                    <a:pt x="11061" y="1017"/>
                    <a:pt x="11049" y="1017"/>
                  </a:cubicBezTo>
                  <a:cubicBezTo>
                    <a:pt x="11036" y="1017"/>
                    <a:pt x="11021" y="1012"/>
                    <a:pt x="11005" y="1012"/>
                  </a:cubicBezTo>
                  <a:cubicBezTo>
                    <a:pt x="10996" y="1012"/>
                    <a:pt x="10987" y="1014"/>
                    <a:pt x="10977" y="1018"/>
                  </a:cubicBezTo>
                  <a:lnTo>
                    <a:pt x="10957" y="998"/>
                  </a:lnTo>
                  <a:cubicBezTo>
                    <a:pt x="10937" y="1039"/>
                    <a:pt x="10916" y="1059"/>
                    <a:pt x="10896" y="1079"/>
                  </a:cubicBezTo>
                  <a:cubicBezTo>
                    <a:pt x="10876" y="1079"/>
                    <a:pt x="10876" y="1039"/>
                    <a:pt x="10855" y="1018"/>
                  </a:cubicBezTo>
                  <a:lnTo>
                    <a:pt x="10794" y="1018"/>
                  </a:lnTo>
                  <a:cubicBezTo>
                    <a:pt x="10753" y="998"/>
                    <a:pt x="10753" y="998"/>
                    <a:pt x="10774" y="957"/>
                  </a:cubicBezTo>
                  <a:lnTo>
                    <a:pt x="10916" y="957"/>
                  </a:lnTo>
                  <a:cubicBezTo>
                    <a:pt x="10937" y="917"/>
                    <a:pt x="10937" y="876"/>
                    <a:pt x="10916" y="835"/>
                  </a:cubicBezTo>
                  <a:cubicBezTo>
                    <a:pt x="10896" y="815"/>
                    <a:pt x="10896" y="794"/>
                    <a:pt x="10855" y="794"/>
                  </a:cubicBezTo>
                  <a:lnTo>
                    <a:pt x="10814" y="835"/>
                  </a:lnTo>
                  <a:cubicBezTo>
                    <a:pt x="10795" y="845"/>
                    <a:pt x="10778" y="849"/>
                    <a:pt x="10762" y="849"/>
                  </a:cubicBezTo>
                  <a:cubicBezTo>
                    <a:pt x="10715" y="849"/>
                    <a:pt x="10687" y="810"/>
                    <a:pt x="10672" y="794"/>
                  </a:cubicBezTo>
                  <a:cubicBezTo>
                    <a:pt x="10631" y="815"/>
                    <a:pt x="10611" y="855"/>
                    <a:pt x="10570" y="876"/>
                  </a:cubicBezTo>
                  <a:cubicBezTo>
                    <a:pt x="10590" y="835"/>
                    <a:pt x="10550" y="815"/>
                    <a:pt x="10550" y="794"/>
                  </a:cubicBezTo>
                  <a:cubicBezTo>
                    <a:pt x="10550" y="754"/>
                    <a:pt x="10570" y="713"/>
                    <a:pt x="10570" y="672"/>
                  </a:cubicBezTo>
                  <a:cubicBezTo>
                    <a:pt x="10595" y="672"/>
                    <a:pt x="10616" y="675"/>
                    <a:pt x="10634" y="675"/>
                  </a:cubicBezTo>
                  <a:cubicBezTo>
                    <a:pt x="10661" y="675"/>
                    <a:pt x="10680" y="668"/>
                    <a:pt x="10692" y="631"/>
                  </a:cubicBezTo>
                  <a:lnTo>
                    <a:pt x="10692" y="489"/>
                  </a:lnTo>
                  <a:cubicBezTo>
                    <a:pt x="10635" y="413"/>
                    <a:pt x="10596" y="283"/>
                    <a:pt x="10475" y="283"/>
                  </a:cubicBezTo>
                  <a:cubicBezTo>
                    <a:pt x="10466" y="283"/>
                    <a:pt x="10457" y="284"/>
                    <a:pt x="10448" y="285"/>
                  </a:cubicBezTo>
                  <a:cubicBezTo>
                    <a:pt x="10407" y="367"/>
                    <a:pt x="10468" y="428"/>
                    <a:pt x="10489" y="489"/>
                  </a:cubicBezTo>
                  <a:cubicBezTo>
                    <a:pt x="10468" y="530"/>
                    <a:pt x="10448" y="550"/>
                    <a:pt x="10407" y="570"/>
                  </a:cubicBezTo>
                  <a:cubicBezTo>
                    <a:pt x="10407" y="530"/>
                    <a:pt x="10407" y="509"/>
                    <a:pt x="10387" y="489"/>
                  </a:cubicBezTo>
                  <a:cubicBezTo>
                    <a:pt x="10366" y="489"/>
                    <a:pt x="10346" y="489"/>
                    <a:pt x="10326" y="469"/>
                  </a:cubicBezTo>
                  <a:cubicBezTo>
                    <a:pt x="10326" y="387"/>
                    <a:pt x="10265" y="326"/>
                    <a:pt x="10285" y="244"/>
                  </a:cubicBezTo>
                  <a:cubicBezTo>
                    <a:pt x="10265" y="214"/>
                    <a:pt x="10244" y="199"/>
                    <a:pt x="10224" y="199"/>
                  </a:cubicBezTo>
                  <a:cubicBezTo>
                    <a:pt x="10204" y="199"/>
                    <a:pt x="10183" y="214"/>
                    <a:pt x="10163" y="244"/>
                  </a:cubicBezTo>
                  <a:cubicBezTo>
                    <a:pt x="10163" y="285"/>
                    <a:pt x="10183" y="306"/>
                    <a:pt x="10204" y="346"/>
                  </a:cubicBezTo>
                  <a:lnTo>
                    <a:pt x="10204" y="469"/>
                  </a:lnTo>
                  <a:cubicBezTo>
                    <a:pt x="10204" y="509"/>
                    <a:pt x="10204" y="550"/>
                    <a:pt x="10224" y="591"/>
                  </a:cubicBezTo>
                  <a:cubicBezTo>
                    <a:pt x="10183" y="611"/>
                    <a:pt x="10163" y="652"/>
                    <a:pt x="10122" y="693"/>
                  </a:cubicBezTo>
                  <a:cubicBezTo>
                    <a:pt x="10122" y="668"/>
                    <a:pt x="10118" y="660"/>
                    <a:pt x="10112" y="660"/>
                  </a:cubicBezTo>
                  <a:cubicBezTo>
                    <a:pt x="10103" y="660"/>
                    <a:pt x="10087" y="682"/>
                    <a:pt x="10074" y="682"/>
                  </a:cubicBezTo>
                  <a:cubicBezTo>
                    <a:pt x="10069" y="682"/>
                    <a:pt x="10065" y="679"/>
                    <a:pt x="10061" y="672"/>
                  </a:cubicBezTo>
                  <a:cubicBezTo>
                    <a:pt x="10020" y="652"/>
                    <a:pt x="10041" y="591"/>
                    <a:pt x="10020" y="570"/>
                  </a:cubicBezTo>
                  <a:lnTo>
                    <a:pt x="9939" y="570"/>
                  </a:lnTo>
                  <a:cubicBezTo>
                    <a:pt x="9922" y="587"/>
                    <a:pt x="9919" y="617"/>
                    <a:pt x="9897" y="617"/>
                  </a:cubicBezTo>
                  <a:cubicBezTo>
                    <a:pt x="9892" y="617"/>
                    <a:pt x="9885" y="615"/>
                    <a:pt x="9878" y="611"/>
                  </a:cubicBezTo>
                  <a:cubicBezTo>
                    <a:pt x="9857" y="489"/>
                    <a:pt x="9857" y="489"/>
                    <a:pt x="9776" y="489"/>
                  </a:cubicBezTo>
                  <a:cubicBezTo>
                    <a:pt x="9735" y="550"/>
                    <a:pt x="9674" y="591"/>
                    <a:pt x="9694" y="672"/>
                  </a:cubicBezTo>
                  <a:cubicBezTo>
                    <a:pt x="9633" y="672"/>
                    <a:pt x="9572" y="672"/>
                    <a:pt x="9552" y="733"/>
                  </a:cubicBezTo>
                  <a:cubicBezTo>
                    <a:pt x="9511" y="672"/>
                    <a:pt x="9491" y="631"/>
                    <a:pt x="9470" y="570"/>
                  </a:cubicBezTo>
                  <a:lnTo>
                    <a:pt x="9389" y="570"/>
                  </a:lnTo>
                  <a:cubicBezTo>
                    <a:pt x="9348" y="672"/>
                    <a:pt x="9246" y="672"/>
                    <a:pt x="9206" y="754"/>
                  </a:cubicBezTo>
                  <a:cubicBezTo>
                    <a:pt x="9145" y="733"/>
                    <a:pt x="9124" y="693"/>
                    <a:pt x="9083" y="672"/>
                  </a:cubicBezTo>
                  <a:cubicBezTo>
                    <a:pt x="9022" y="733"/>
                    <a:pt x="9063" y="835"/>
                    <a:pt x="8982" y="896"/>
                  </a:cubicBezTo>
                  <a:cubicBezTo>
                    <a:pt x="9022" y="957"/>
                    <a:pt x="9022" y="998"/>
                    <a:pt x="9002" y="1059"/>
                  </a:cubicBezTo>
                  <a:cubicBezTo>
                    <a:pt x="8961" y="1039"/>
                    <a:pt x="8920" y="998"/>
                    <a:pt x="8880" y="957"/>
                  </a:cubicBezTo>
                  <a:cubicBezTo>
                    <a:pt x="8859" y="876"/>
                    <a:pt x="8859" y="876"/>
                    <a:pt x="8778" y="855"/>
                  </a:cubicBezTo>
                  <a:cubicBezTo>
                    <a:pt x="8737" y="896"/>
                    <a:pt x="8696" y="957"/>
                    <a:pt x="8635" y="978"/>
                  </a:cubicBezTo>
                  <a:cubicBezTo>
                    <a:pt x="8615" y="1018"/>
                    <a:pt x="8656" y="1079"/>
                    <a:pt x="8574" y="1120"/>
                  </a:cubicBezTo>
                  <a:cubicBezTo>
                    <a:pt x="8554" y="1120"/>
                    <a:pt x="8534" y="1125"/>
                    <a:pt x="8513" y="1125"/>
                  </a:cubicBezTo>
                  <a:cubicBezTo>
                    <a:pt x="8493" y="1125"/>
                    <a:pt x="8472" y="1120"/>
                    <a:pt x="8452" y="1100"/>
                  </a:cubicBezTo>
                  <a:cubicBezTo>
                    <a:pt x="8472" y="1059"/>
                    <a:pt x="8493" y="1018"/>
                    <a:pt x="8472" y="978"/>
                  </a:cubicBezTo>
                  <a:cubicBezTo>
                    <a:pt x="8452" y="937"/>
                    <a:pt x="8411" y="896"/>
                    <a:pt x="8391" y="855"/>
                  </a:cubicBezTo>
                  <a:cubicBezTo>
                    <a:pt x="8379" y="849"/>
                    <a:pt x="8367" y="847"/>
                    <a:pt x="8356" y="847"/>
                  </a:cubicBezTo>
                  <a:cubicBezTo>
                    <a:pt x="8330" y="847"/>
                    <a:pt x="8310" y="861"/>
                    <a:pt x="8310" y="876"/>
                  </a:cubicBezTo>
                  <a:cubicBezTo>
                    <a:pt x="8248" y="978"/>
                    <a:pt x="8208" y="1059"/>
                    <a:pt x="8208" y="1181"/>
                  </a:cubicBezTo>
                  <a:cubicBezTo>
                    <a:pt x="8167" y="1161"/>
                    <a:pt x="8167" y="1120"/>
                    <a:pt x="8106" y="1120"/>
                  </a:cubicBezTo>
                  <a:cubicBezTo>
                    <a:pt x="8065" y="1161"/>
                    <a:pt x="8024" y="1202"/>
                    <a:pt x="7984" y="1263"/>
                  </a:cubicBezTo>
                  <a:cubicBezTo>
                    <a:pt x="8004" y="1324"/>
                    <a:pt x="8065" y="1365"/>
                    <a:pt x="8045" y="1446"/>
                  </a:cubicBezTo>
                  <a:cubicBezTo>
                    <a:pt x="8085" y="1487"/>
                    <a:pt x="8106" y="1507"/>
                    <a:pt x="8147" y="1548"/>
                  </a:cubicBezTo>
                  <a:cubicBezTo>
                    <a:pt x="8157" y="1538"/>
                    <a:pt x="8172" y="1538"/>
                    <a:pt x="8190" y="1538"/>
                  </a:cubicBezTo>
                  <a:cubicBezTo>
                    <a:pt x="8208" y="1538"/>
                    <a:pt x="8228" y="1538"/>
                    <a:pt x="8248" y="1528"/>
                  </a:cubicBezTo>
                  <a:cubicBezTo>
                    <a:pt x="8208" y="1466"/>
                    <a:pt x="8269" y="1426"/>
                    <a:pt x="8289" y="1385"/>
                  </a:cubicBezTo>
                  <a:lnTo>
                    <a:pt x="8289" y="1222"/>
                  </a:lnTo>
                  <a:cubicBezTo>
                    <a:pt x="8324" y="1205"/>
                    <a:pt x="8344" y="1157"/>
                    <a:pt x="8375" y="1157"/>
                  </a:cubicBezTo>
                  <a:cubicBezTo>
                    <a:pt x="8380" y="1157"/>
                    <a:pt x="8385" y="1158"/>
                    <a:pt x="8391" y="1161"/>
                  </a:cubicBezTo>
                  <a:cubicBezTo>
                    <a:pt x="8432" y="1202"/>
                    <a:pt x="8350" y="1222"/>
                    <a:pt x="8391" y="1283"/>
                  </a:cubicBezTo>
                  <a:cubicBezTo>
                    <a:pt x="8391" y="1283"/>
                    <a:pt x="8432" y="1304"/>
                    <a:pt x="8452" y="1324"/>
                  </a:cubicBezTo>
                  <a:cubicBezTo>
                    <a:pt x="8472" y="1283"/>
                    <a:pt x="8513" y="1263"/>
                    <a:pt x="8534" y="1222"/>
                  </a:cubicBezTo>
                  <a:cubicBezTo>
                    <a:pt x="8615" y="1181"/>
                    <a:pt x="8696" y="1161"/>
                    <a:pt x="8758" y="1120"/>
                  </a:cubicBezTo>
                  <a:cubicBezTo>
                    <a:pt x="8778" y="1079"/>
                    <a:pt x="8737" y="1039"/>
                    <a:pt x="8758" y="1018"/>
                  </a:cubicBezTo>
                  <a:cubicBezTo>
                    <a:pt x="8764" y="1016"/>
                    <a:pt x="8770" y="1015"/>
                    <a:pt x="8776" y="1015"/>
                  </a:cubicBezTo>
                  <a:cubicBezTo>
                    <a:pt x="8824" y="1015"/>
                    <a:pt x="8846" y="1082"/>
                    <a:pt x="8900" y="1100"/>
                  </a:cubicBezTo>
                  <a:cubicBezTo>
                    <a:pt x="8910" y="1100"/>
                    <a:pt x="8926" y="1095"/>
                    <a:pt x="8941" y="1095"/>
                  </a:cubicBezTo>
                  <a:cubicBezTo>
                    <a:pt x="8956" y="1095"/>
                    <a:pt x="8971" y="1100"/>
                    <a:pt x="8982" y="1120"/>
                  </a:cubicBezTo>
                  <a:cubicBezTo>
                    <a:pt x="8961" y="1120"/>
                    <a:pt x="8961" y="1141"/>
                    <a:pt x="8961" y="1161"/>
                  </a:cubicBezTo>
                  <a:cubicBezTo>
                    <a:pt x="8961" y="1181"/>
                    <a:pt x="9002" y="1202"/>
                    <a:pt x="9002" y="1242"/>
                  </a:cubicBezTo>
                  <a:cubicBezTo>
                    <a:pt x="8982" y="1283"/>
                    <a:pt x="8961" y="1344"/>
                    <a:pt x="8941" y="1405"/>
                  </a:cubicBezTo>
                  <a:lnTo>
                    <a:pt x="8859" y="1405"/>
                  </a:lnTo>
                  <a:cubicBezTo>
                    <a:pt x="8819" y="1426"/>
                    <a:pt x="8798" y="1466"/>
                    <a:pt x="8758" y="1487"/>
                  </a:cubicBezTo>
                  <a:cubicBezTo>
                    <a:pt x="8656" y="1487"/>
                    <a:pt x="8656" y="1487"/>
                    <a:pt x="8595" y="1528"/>
                  </a:cubicBezTo>
                  <a:cubicBezTo>
                    <a:pt x="8656" y="1568"/>
                    <a:pt x="8615" y="1629"/>
                    <a:pt x="8615" y="1670"/>
                  </a:cubicBezTo>
                  <a:cubicBezTo>
                    <a:pt x="8615" y="1690"/>
                    <a:pt x="8635" y="1711"/>
                    <a:pt x="8656" y="1711"/>
                  </a:cubicBezTo>
                  <a:cubicBezTo>
                    <a:pt x="8635" y="1731"/>
                    <a:pt x="8615" y="1752"/>
                    <a:pt x="8595" y="1772"/>
                  </a:cubicBezTo>
                  <a:lnTo>
                    <a:pt x="8595" y="1853"/>
                  </a:lnTo>
                  <a:cubicBezTo>
                    <a:pt x="8615" y="1874"/>
                    <a:pt x="8635" y="1894"/>
                    <a:pt x="8656" y="1914"/>
                  </a:cubicBezTo>
                  <a:cubicBezTo>
                    <a:pt x="8554" y="1935"/>
                    <a:pt x="8635" y="2057"/>
                    <a:pt x="8554" y="2098"/>
                  </a:cubicBezTo>
                  <a:cubicBezTo>
                    <a:pt x="8493" y="2037"/>
                    <a:pt x="8493" y="1955"/>
                    <a:pt x="8452" y="1894"/>
                  </a:cubicBezTo>
                  <a:cubicBezTo>
                    <a:pt x="8493" y="1853"/>
                    <a:pt x="8534" y="1813"/>
                    <a:pt x="8513" y="1752"/>
                  </a:cubicBezTo>
                  <a:cubicBezTo>
                    <a:pt x="8493" y="1711"/>
                    <a:pt x="8472" y="1711"/>
                    <a:pt x="8472" y="1690"/>
                  </a:cubicBezTo>
                  <a:cubicBezTo>
                    <a:pt x="8493" y="1670"/>
                    <a:pt x="8472" y="1609"/>
                    <a:pt x="8493" y="1589"/>
                  </a:cubicBezTo>
                  <a:cubicBezTo>
                    <a:pt x="8509" y="1589"/>
                    <a:pt x="8522" y="1592"/>
                    <a:pt x="8533" y="1592"/>
                  </a:cubicBezTo>
                  <a:cubicBezTo>
                    <a:pt x="8550" y="1592"/>
                    <a:pt x="8562" y="1585"/>
                    <a:pt x="8574" y="1548"/>
                  </a:cubicBezTo>
                  <a:cubicBezTo>
                    <a:pt x="8554" y="1528"/>
                    <a:pt x="8534" y="1507"/>
                    <a:pt x="8493" y="1487"/>
                  </a:cubicBezTo>
                  <a:cubicBezTo>
                    <a:pt x="8482" y="1481"/>
                    <a:pt x="8472" y="1479"/>
                    <a:pt x="8464" y="1479"/>
                  </a:cubicBezTo>
                  <a:cubicBezTo>
                    <a:pt x="8441" y="1479"/>
                    <a:pt x="8426" y="1498"/>
                    <a:pt x="8411" y="1528"/>
                  </a:cubicBezTo>
                  <a:cubicBezTo>
                    <a:pt x="8411" y="1589"/>
                    <a:pt x="8411" y="1629"/>
                    <a:pt x="8391" y="1711"/>
                  </a:cubicBezTo>
                  <a:cubicBezTo>
                    <a:pt x="8378" y="1686"/>
                    <a:pt x="8358" y="1668"/>
                    <a:pt x="8339" y="1668"/>
                  </a:cubicBezTo>
                  <a:cubicBezTo>
                    <a:pt x="8328" y="1668"/>
                    <a:pt x="8317" y="1675"/>
                    <a:pt x="8310" y="1690"/>
                  </a:cubicBezTo>
                  <a:cubicBezTo>
                    <a:pt x="8269" y="1731"/>
                    <a:pt x="8330" y="1752"/>
                    <a:pt x="8310" y="1792"/>
                  </a:cubicBezTo>
                  <a:cubicBezTo>
                    <a:pt x="8269" y="1813"/>
                    <a:pt x="8248" y="1853"/>
                    <a:pt x="8208" y="1874"/>
                  </a:cubicBezTo>
                  <a:cubicBezTo>
                    <a:pt x="8228" y="1914"/>
                    <a:pt x="8269" y="1914"/>
                    <a:pt x="8269" y="1976"/>
                  </a:cubicBezTo>
                  <a:cubicBezTo>
                    <a:pt x="8228" y="1996"/>
                    <a:pt x="8187" y="2016"/>
                    <a:pt x="8147" y="2037"/>
                  </a:cubicBezTo>
                  <a:cubicBezTo>
                    <a:pt x="8126" y="2016"/>
                    <a:pt x="8106" y="1996"/>
                    <a:pt x="8106" y="1955"/>
                  </a:cubicBezTo>
                  <a:cubicBezTo>
                    <a:pt x="8147" y="1894"/>
                    <a:pt x="8147" y="1813"/>
                    <a:pt x="8085" y="1731"/>
                  </a:cubicBezTo>
                  <a:cubicBezTo>
                    <a:pt x="8096" y="1721"/>
                    <a:pt x="8111" y="1721"/>
                    <a:pt x="8124" y="1721"/>
                  </a:cubicBezTo>
                  <a:cubicBezTo>
                    <a:pt x="8136" y="1721"/>
                    <a:pt x="8147" y="1721"/>
                    <a:pt x="8147" y="1711"/>
                  </a:cubicBezTo>
                  <a:cubicBezTo>
                    <a:pt x="8167" y="1670"/>
                    <a:pt x="8147" y="1650"/>
                    <a:pt x="8126" y="1629"/>
                  </a:cubicBezTo>
                  <a:cubicBezTo>
                    <a:pt x="8085" y="1609"/>
                    <a:pt x="8106" y="1568"/>
                    <a:pt x="8085" y="1548"/>
                  </a:cubicBezTo>
                  <a:cubicBezTo>
                    <a:pt x="8065" y="1528"/>
                    <a:pt x="8045" y="1528"/>
                    <a:pt x="8024" y="1528"/>
                  </a:cubicBezTo>
                  <a:cubicBezTo>
                    <a:pt x="8004" y="1487"/>
                    <a:pt x="8024" y="1446"/>
                    <a:pt x="8004" y="1426"/>
                  </a:cubicBezTo>
                  <a:cubicBezTo>
                    <a:pt x="7984" y="1405"/>
                    <a:pt x="7963" y="1400"/>
                    <a:pt x="7943" y="1400"/>
                  </a:cubicBezTo>
                  <a:cubicBezTo>
                    <a:pt x="7923" y="1400"/>
                    <a:pt x="7902" y="1405"/>
                    <a:pt x="7882" y="1405"/>
                  </a:cubicBezTo>
                  <a:cubicBezTo>
                    <a:pt x="7841" y="1446"/>
                    <a:pt x="7821" y="1507"/>
                    <a:pt x="7800" y="1548"/>
                  </a:cubicBezTo>
                  <a:cubicBezTo>
                    <a:pt x="7821" y="1568"/>
                    <a:pt x="7841" y="1589"/>
                    <a:pt x="7841" y="1609"/>
                  </a:cubicBezTo>
                  <a:cubicBezTo>
                    <a:pt x="7861" y="1670"/>
                    <a:pt x="7841" y="1731"/>
                    <a:pt x="7861" y="1813"/>
                  </a:cubicBezTo>
                  <a:cubicBezTo>
                    <a:pt x="7800" y="1874"/>
                    <a:pt x="7923" y="1935"/>
                    <a:pt x="7902" y="1996"/>
                  </a:cubicBezTo>
                  <a:cubicBezTo>
                    <a:pt x="7893" y="1999"/>
                    <a:pt x="7886" y="2000"/>
                    <a:pt x="7879" y="2000"/>
                  </a:cubicBezTo>
                  <a:cubicBezTo>
                    <a:pt x="7840" y="2000"/>
                    <a:pt x="7835" y="1955"/>
                    <a:pt x="7800" y="1955"/>
                  </a:cubicBezTo>
                  <a:cubicBezTo>
                    <a:pt x="7780" y="1945"/>
                    <a:pt x="7760" y="1945"/>
                    <a:pt x="7739" y="1945"/>
                  </a:cubicBezTo>
                  <a:cubicBezTo>
                    <a:pt x="7719" y="1945"/>
                    <a:pt x="7699" y="1945"/>
                    <a:pt x="7678" y="1935"/>
                  </a:cubicBezTo>
                  <a:cubicBezTo>
                    <a:pt x="7678" y="1894"/>
                    <a:pt x="7719" y="1874"/>
                    <a:pt x="7699" y="1813"/>
                  </a:cubicBezTo>
                  <a:cubicBezTo>
                    <a:pt x="7678" y="1813"/>
                    <a:pt x="7658" y="1792"/>
                    <a:pt x="7637" y="1772"/>
                  </a:cubicBezTo>
                  <a:cubicBezTo>
                    <a:pt x="7658" y="1752"/>
                    <a:pt x="7699" y="1731"/>
                    <a:pt x="7739" y="1711"/>
                  </a:cubicBezTo>
                  <a:cubicBezTo>
                    <a:pt x="7739" y="1690"/>
                    <a:pt x="7699" y="1670"/>
                    <a:pt x="7699" y="1629"/>
                  </a:cubicBezTo>
                  <a:cubicBezTo>
                    <a:pt x="7658" y="1629"/>
                    <a:pt x="7637" y="1589"/>
                    <a:pt x="7617" y="1568"/>
                  </a:cubicBezTo>
                  <a:cubicBezTo>
                    <a:pt x="7597" y="1589"/>
                    <a:pt x="7617" y="1629"/>
                    <a:pt x="7576" y="1650"/>
                  </a:cubicBezTo>
                  <a:lnTo>
                    <a:pt x="7536" y="1650"/>
                  </a:lnTo>
                  <a:cubicBezTo>
                    <a:pt x="7495" y="1589"/>
                    <a:pt x="7475" y="1548"/>
                    <a:pt x="7434" y="1507"/>
                  </a:cubicBezTo>
                  <a:cubicBezTo>
                    <a:pt x="7413" y="1507"/>
                    <a:pt x="7373" y="1507"/>
                    <a:pt x="7332" y="1528"/>
                  </a:cubicBezTo>
                  <a:lnTo>
                    <a:pt x="7332" y="1405"/>
                  </a:lnTo>
                  <a:cubicBezTo>
                    <a:pt x="7352" y="1385"/>
                    <a:pt x="7393" y="1405"/>
                    <a:pt x="7413" y="1365"/>
                  </a:cubicBezTo>
                  <a:cubicBezTo>
                    <a:pt x="7413" y="1344"/>
                    <a:pt x="7413" y="1304"/>
                    <a:pt x="7393" y="1263"/>
                  </a:cubicBezTo>
                  <a:cubicBezTo>
                    <a:pt x="7332" y="1263"/>
                    <a:pt x="7312" y="1324"/>
                    <a:pt x="7271" y="1365"/>
                  </a:cubicBezTo>
                  <a:cubicBezTo>
                    <a:pt x="7251" y="1324"/>
                    <a:pt x="7210" y="1304"/>
                    <a:pt x="7210" y="1242"/>
                  </a:cubicBezTo>
                  <a:cubicBezTo>
                    <a:pt x="7210" y="1222"/>
                    <a:pt x="7169" y="1202"/>
                    <a:pt x="7128" y="1202"/>
                  </a:cubicBezTo>
                  <a:cubicBezTo>
                    <a:pt x="7108" y="1202"/>
                    <a:pt x="7088" y="1222"/>
                    <a:pt x="7067" y="1242"/>
                  </a:cubicBezTo>
                  <a:cubicBezTo>
                    <a:pt x="7067" y="1263"/>
                    <a:pt x="7067" y="1304"/>
                    <a:pt x="7067" y="1324"/>
                  </a:cubicBezTo>
                  <a:cubicBezTo>
                    <a:pt x="7067" y="1324"/>
                    <a:pt x="7067" y="1324"/>
                    <a:pt x="7047" y="1344"/>
                  </a:cubicBezTo>
                  <a:cubicBezTo>
                    <a:pt x="7006" y="1344"/>
                    <a:pt x="7006" y="1283"/>
                    <a:pt x="6965" y="1263"/>
                  </a:cubicBezTo>
                  <a:cubicBezTo>
                    <a:pt x="6955" y="1253"/>
                    <a:pt x="6940" y="1253"/>
                    <a:pt x="6925" y="1253"/>
                  </a:cubicBezTo>
                  <a:cubicBezTo>
                    <a:pt x="6909" y="1253"/>
                    <a:pt x="6894" y="1253"/>
                    <a:pt x="6884" y="1242"/>
                  </a:cubicBezTo>
                  <a:cubicBezTo>
                    <a:pt x="6843" y="1222"/>
                    <a:pt x="6864" y="1161"/>
                    <a:pt x="6864" y="1141"/>
                  </a:cubicBezTo>
                  <a:cubicBezTo>
                    <a:pt x="6802" y="1079"/>
                    <a:pt x="6762" y="1039"/>
                    <a:pt x="6741" y="1018"/>
                  </a:cubicBezTo>
                  <a:cubicBezTo>
                    <a:pt x="6714" y="1018"/>
                    <a:pt x="6705" y="1027"/>
                    <a:pt x="6690" y="1027"/>
                  </a:cubicBezTo>
                  <a:cubicBezTo>
                    <a:pt x="6683" y="1027"/>
                    <a:pt x="6673" y="1025"/>
                    <a:pt x="6660" y="1018"/>
                  </a:cubicBezTo>
                  <a:cubicBezTo>
                    <a:pt x="6640" y="998"/>
                    <a:pt x="6701" y="978"/>
                    <a:pt x="6680" y="937"/>
                  </a:cubicBezTo>
                  <a:cubicBezTo>
                    <a:pt x="6668" y="912"/>
                    <a:pt x="6655" y="894"/>
                    <a:pt x="6633" y="894"/>
                  </a:cubicBezTo>
                  <a:cubicBezTo>
                    <a:pt x="6619" y="894"/>
                    <a:pt x="6602" y="901"/>
                    <a:pt x="6578" y="917"/>
                  </a:cubicBezTo>
                  <a:cubicBezTo>
                    <a:pt x="6578" y="937"/>
                    <a:pt x="6578" y="978"/>
                    <a:pt x="6578" y="998"/>
                  </a:cubicBezTo>
                  <a:cubicBezTo>
                    <a:pt x="6558" y="1018"/>
                    <a:pt x="6538" y="1039"/>
                    <a:pt x="6517" y="1059"/>
                  </a:cubicBezTo>
                  <a:cubicBezTo>
                    <a:pt x="6487" y="1039"/>
                    <a:pt x="6461" y="1034"/>
                    <a:pt x="6436" y="1034"/>
                  </a:cubicBezTo>
                  <a:cubicBezTo>
                    <a:pt x="6410" y="1034"/>
                    <a:pt x="6385" y="1039"/>
                    <a:pt x="6354" y="1039"/>
                  </a:cubicBezTo>
                  <a:cubicBezTo>
                    <a:pt x="6334" y="1059"/>
                    <a:pt x="6314" y="1079"/>
                    <a:pt x="6273" y="1100"/>
                  </a:cubicBezTo>
                  <a:cubicBezTo>
                    <a:pt x="6253" y="1079"/>
                    <a:pt x="6232" y="1059"/>
                    <a:pt x="6191" y="1039"/>
                  </a:cubicBezTo>
                  <a:lnTo>
                    <a:pt x="6069" y="1039"/>
                  </a:lnTo>
                  <a:cubicBezTo>
                    <a:pt x="6008" y="1100"/>
                    <a:pt x="5947" y="1161"/>
                    <a:pt x="5906" y="1222"/>
                  </a:cubicBezTo>
                  <a:cubicBezTo>
                    <a:pt x="5845" y="1283"/>
                    <a:pt x="5805" y="1344"/>
                    <a:pt x="5743" y="1405"/>
                  </a:cubicBezTo>
                  <a:lnTo>
                    <a:pt x="5764" y="1426"/>
                  </a:lnTo>
                  <a:cubicBezTo>
                    <a:pt x="5784" y="1446"/>
                    <a:pt x="5784" y="1446"/>
                    <a:pt x="5825" y="1446"/>
                  </a:cubicBezTo>
                  <a:cubicBezTo>
                    <a:pt x="5825" y="1426"/>
                    <a:pt x="5845" y="1426"/>
                    <a:pt x="5866" y="1405"/>
                  </a:cubicBezTo>
                  <a:cubicBezTo>
                    <a:pt x="5906" y="1426"/>
                    <a:pt x="5947" y="1426"/>
                    <a:pt x="5967" y="1446"/>
                  </a:cubicBezTo>
                  <a:cubicBezTo>
                    <a:pt x="5967" y="1487"/>
                    <a:pt x="5988" y="1507"/>
                    <a:pt x="6008" y="1528"/>
                  </a:cubicBezTo>
                  <a:cubicBezTo>
                    <a:pt x="5978" y="1528"/>
                    <a:pt x="5942" y="1533"/>
                    <a:pt x="5906" y="1533"/>
                  </a:cubicBezTo>
                  <a:cubicBezTo>
                    <a:pt x="5871" y="1533"/>
                    <a:pt x="5835" y="1528"/>
                    <a:pt x="5805" y="1507"/>
                  </a:cubicBezTo>
                  <a:cubicBezTo>
                    <a:pt x="5805" y="1568"/>
                    <a:pt x="5764" y="1629"/>
                    <a:pt x="5764" y="1711"/>
                  </a:cubicBezTo>
                  <a:cubicBezTo>
                    <a:pt x="5764" y="1772"/>
                    <a:pt x="5764" y="1853"/>
                    <a:pt x="5784" y="1914"/>
                  </a:cubicBezTo>
                  <a:cubicBezTo>
                    <a:pt x="5805" y="1935"/>
                    <a:pt x="5825" y="1976"/>
                    <a:pt x="5866" y="1996"/>
                  </a:cubicBezTo>
                  <a:cubicBezTo>
                    <a:pt x="5825" y="2077"/>
                    <a:pt x="5866" y="2159"/>
                    <a:pt x="5866" y="2240"/>
                  </a:cubicBezTo>
                  <a:cubicBezTo>
                    <a:pt x="5906" y="2281"/>
                    <a:pt x="5927" y="2322"/>
                    <a:pt x="5947" y="2363"/>
                  </a:cubicBezTo>
                  <a:cubicBezTo>
                    <a:pt x="5927" y="2403"/>
                    <a:pt x="5906" y="2424"/>
                    <a:pt x="5886" y="2444"/>
                  </a:cubicBezTo>
                  <a:cubicBezTo>
                    <a:pt x="5886" y="2464"/>
                    <a:pt x="5927" y="2485"/>
                    <a:pt x="5906" y="2525"/>
                  </a:cubicBezTo>
                  <a:cubicBezTo>
                    <a:pt x="5886" y="2546"/>
                    <a:pt x="5845" y="2546"/>
                    <a:pt x="5845" y="2566"/>
                  </a:cubicBezTo>
                  <a:cubicBezTo>
                    <a:pt x="5805" y="2688"/>
                    <a:pt x="5866" y="2770"/>
                    <a:pt x="5866" y="2872"/>
                  </a:cubicBezTo>
                  <a:cubicBezTo>
                    <a:pt x="5784" y="2973"/>
                    <a:pt x="5723" y="3157"/>
                    <a:pt x="5703" y="3360"/>
                  </a:cubicBezTo>
                  <a:cubicBezTo>
                    <a:pt x="5703" y="3422"/>
                    <a:pt x="5621" y="3381"/>
                    <a:pt x="5601" y="3422"/>
                  </a:cubicBezTo>
                  <a:cubicBezTo>
                    <a:pt x="5621" y="3483"/>
                    <a:pt x="5581" y="3523"/>
                    <a:pt x="5581" y="3584"/>
                  </a:cubicBezTo>
                  <a:cubicBezTo>
                    <a:pt x="5601" y="3625"/>
                    <a:pt x="5621" y="3646"/>
                    <a:pt x="5601" y="3686"/>
                  </a:cubicBezTo>
                  <a:cubicBezTo>
                    <a:pt x="5581" y="3747"/>
                    <a:pt x="5581" y="3808"/>
                    <a:pt x="5581" y="3870"/>
                  </a:cubicBezTo>
                  <a:cubicBezTo>
                    <a:pt x="5581" y="3890"/>
                    <a:pt x="5560" y="3890"/>
                    <a:pt x="5560" y="3890"/>
                  </a:cubicBezTo>
                  <a:cubicBezTo>
                    <a:pt x="5519" y="3890"/>
                    <a:pt x="5499" y="3849"/>
                    <a:pt x="5458" y="3829"/>
                  </a:cubicBezTo>
                  <a:lnTo>
                    <a:pt x="5418" y="3829"/>
                  </a:lnTo>
                  <a:cubicBezTo>
                    <a:pt x="5336" y="3808"/>
                    <a:pt x="5336" y="3727"/>
                    <a:pt x="5275" y="3707"/>
                  </a:cubicBezTo>
                  <a:cubicBezTo>
                    <a:pt x="5275" y="3707"/>
                    <a:pt x="5265" y="3702"/>
                    <a:pt x="5252" y="3702"/>
                  </a:cubicBezTo>
                  <a:cubicBezTo>
                    <a:pt x="5239" y="3702"/>
                    <a:pt x="5224" y="3707"/>
                    <a:pt x="5214" y="3727"/>
                  </a:cubicBezTo>
                  <a:cubicBezTo>
                    <a:pt x="5214" y="3747"/>
                    <a:pt x="5275" y="3768"/>
                    <a:pt x="5234" y="3808"/>
                  </a:cubicBezTo>
                  <a:cubicBezTo>
                    <a:pt x="5132" y="3808"/>
                    <a:pt x="5132" y="3808"/>
                    <a:pt x="5051" y="3849"/>
                  </a:cubicBezTo>
                  <a:cubicBezTo>
                    <a:pt x="5051" y="3870"/>
                    <a:pt x="5051" y="3890"/>
                    <a:pt x="5051" y="3910"/>
                  </a:cubicBezTo>
                  <a:cubicBezTo>
                    <a:pt x="5010" y="3931"/>
                    <a:pt x="4990" y="3931"/>
                    <a:pt x="4949" y="3951"/>
                  </a:cubicBezTo>
                  <a:cubicBezTo>
                    <a:pt x="4929" y="4032"/>
                    <a:pt x="4868" y="4053"/>
                    <a:pt x="4807" y="4094"/>
                  </a:cubicBezTo>
                  <a:cubicBezTo>
                    <a:pt x="4807" y="4114"/>
                    <a:pt x="4807" y="4134"/>
                    <a:pt x="4807" y="4155"/>
                  </a:cubicBezTo>
                  <a:cubicBezTo>
                    <a:pt x="4827" y="4175"/>
                    <a:pt x="4827" y="4195"/>
                    <a:pt x="4827" y="4195"/>
                  </a:cubicBezTo>
                  <a:lnTo>
                    <a:pt x="4929" y="4195"/>
                  </a:lnTo>
                  <a:cubicBezTo>
                    <a:pt x="4990" y="4155"/>
                    <a:pt x="4990" y="4114"/>
                    <a:pt x="5010" y="4053"/>
                  </a:cubicBezTo>
                  <a:lnTo>
                    <a:pt x="5010" y="4053"/>
                  </a:lnTo>
                  <a:cubicBezTo>
                    <a:pt x="5051" y="4155"/>
                    <a:pt x="4970" y="4236"/>
                    <a:pt x="5010" y="4318"/>
                  </a:cubicBezTo>
                  <a:cubicBezTo>
                    <a:pt x="5051" y="4358"/>
                    <a:pt x="5092" y="4399"/>
                    <a:pt x="5092" y="4460"/>
                  </a:cubicBezTo>
                  <a:cubicBezTo>
                    <a:pt x="5092" y="4481"/>
                    <a:pt x="5051" y="4501"/>
                    <a:pt x="5051" y="4521"/>
                  </a:cubicBezTo>
                  <a:cubicBezTo>
                    <a:pt x="5051" y="4562"/>
                    <a:pt x="5092" y="4582"/>
                    <a:pt x="5071" y="4623"/>
                  </a:cubicBezTo>
                  <a:cubicBezTo>
                    <a:pt x="5071" y="4640"/>
                    <a:pt x="5058" y="4669"/>
                    <a:pt x="5031" y="4669"/>
                  </a:cubicBezTo>
                  <a:cubicBezTo>
                    <a:pt x="5025" y="4669"/>
                    <a:pt x="5018" y="4668"/>
                    <a:pt x="5010" y="4664"/>
                  </a:cubicBezTo>
                  <a:cubicBezTo>
                    <a:pt x="4990" y="4603"/>
                    <a:pt x="4990" y="4542"/>
                    <a:pt x="5031" y="4501"/>
                  </a:cubicBezTo>
                  <a:cubicBezTo>
                    <a:pt x="4970" y="4399"/>
                    <a:pt x="4908" y="4318"/>
                    <a:pt x="4847" y="4216"/>
                  </a:cubicBezTo>
                  <a:cubicBezTo>
                    <a:pt x="4827" y="4226"/>
                    <a:pt x="4807" y="4226"/>
                    <a:pt x="4786" y="4226"/>
                  </a:cubicBezTo>
                  <a:cubicBezTo>
                    <a:pt x="4766" y="4226"/>
                    <a:pt x="4746" y="4226"/>
                    <a:pt x="4725" y="4236"/>
                  </a:cubicBezTo>
                  <a:cubicBezTo>
                    <a:pt x="4725" y="4257"/>
                    <a:pt x="4725" y="4277"/>
                    <a:pt x="4725" y="4297"/>
                  </a:cubicBezTo>
                  <a:cubicBezTo>
                    <a:pt x="4766" y="4318"/>
                    <a:pt x="4807" y="4297"/>
                    <a:pt x="4847" y="4338"/>
                  </a:cubicBezTo>
                  <a:cubicBezTo>
                    <a:pt x="4847" y="4379"/>
                    <a:pt x="4868" y="4419"/>
                    <a:pt x="4888" y="4460"/>
                  </a:cubicBezTo>
                  <a:cubicBezTo>
                    <a:pt x="4888" y="4460"/>
                    <a:pt x="4888" y="4481"/>
                    <a:pt x="4888" y="4481"/>
                  </a:cubicBezTo>
                  <a:cubicBezTo>
                    <a:pt x="4875" y="4494"/>
                    <a:pt x="4863" y="4499"/>
                    <a:pt x="4853" y="4499"/>
                  </a:cubicBezTo>
                  <a:cubicBezTo>
                    <a:pt x="4834" y="4499"/>
                    <a:pt x="4820" y="4481"/>
                    <a:pt x="4807" y="4481"/>
                  </a:cubicBezTo>
                  <a:cubicBezTo>
                    <a:pt x="4766" y="4481"/>
                    <a:pt x="4746" y="4501"/>
                    <a:pt x="4725" y="4521"/>
                  </a:cubicBezTo>
                  <a:cubicBezTo>
                    <a:pt x="4705" y="4542"/>
                    <a:pt x="4725" y="4582"/>
                    <a:pt x="4664" y="4582"/>
                  </a:cubicBezTo>
                  <a:cubicBezTo>
                    <a:pt x="4603" y="4481"/>
                    <a:pt x="4562" y="4358"/>
                    <a:pt x="4420" y="4338"/>
                  </a:cubicBezTo>
                  <a:cubicBezTo>
                    <a:pt x="4399" y="4297"/>
                    <a:pt x="4399" y="4257"/>
                    <a:pt x="4338" y="4257"/>
                  </a:cubicBezTo>
                  <a:cubicBezTo>
                    <a:pt x="4338" y="4257"/>
                    <a:pt x="4318" y="4277"/>
                    <a:pt x="4297" y="4277"/>
                  </a:cubicBezTo>
                  <a:cubicBezTo>
                    <a:pt x="4338" y="4358"/>
                    <a:pt x="4379" y="4460"/>
                    <a:pt x="4460" y="4481"/>
                  </a:cubicBezTo>
                  <a:cubicBezTo>
                    <a:pt x="4460" y="4521"/>
                    <a:pt x="4481" y="4562"/>
                    <a:pt x="4460" y="4582"/>
                  </a:cubicBezTo>
                  <a:cubicBezTo>
                    <a:pt x="4408" y="4582"/>
                    <a:pt x="4401" y="4537"/>
                    <a:pt x="4361" y="4537"/>
                  </a:cubicBezTo>
                  <a:cubicBezTo>
                    <a:pt x="4354" y="4537"/>
                    <a:pt x="4347" y="4539"/>
                    <a:pt x="4338" y="4542"/>
                  </a:cubicBezTo>
                  <a:cubicBezTo>
                    <a:pt x="4318" y="4542"/>
                    <a:pt x="4318" y="4562"/>
                    <a:pt x="4297" y="4562"/>
                  </a:cubicBezTo>
                  <a:lnTo>
                    <a:pt x="4297" y="4705"/>
                  </a:lnTo>
                  <a:cubicBezTo>
                    <a:pt x="4280" y="4722"/>
                    <a:pt x="4262" y="4770"/>
                    <a:pt x="4219" y="4770"/>
                  </a:cubicBezTo>
                  <a:cubicBezTo>
                    <a:pt x="4212" y="4770"/>
                    <a:pt x="4204" y="4768"/>
                    <a:pt x="4196" y="4766"/>
                  </a:cubicBezTo>
                  <a:cubicBezTo>
                    <a:pt x="4216" y="4725"/>
                    <a:pt x="4236" y="4664"/>
                    <a:pt x="4236" y="4623"/>
                  </a:cubicBezTo>
                  <a:cubicBezTo>
                    <a:pt x="4216" y="4582"/>
                    <a:pt x="4196" y="4562"/>
                    <a:pt x="4196" y="4521"/>
                  </a:cubicBezTo>
                  <a:cubicBezTo>
                    <a:pt x="4216" y="4481"/>
                    <a:pt x="4277" y="4481"/>
                    <a:pt x="4277" y="4419"/>
                  </a:cubicBezTo>
                  <a:cubicBezTo>
                    <a:pt x="4257" y="4419"/>
                    <a:pt x="4236" y="4399"/>
                    <a:pt x="4236" y="4399"/>
                  </a:cubicBezTo>
                  <a:cubicBezTo>
                    <a:pt x="4155" y="4399"/>
                    <a:pt x="4155" y="4481"/>
                    <a:pt x="4114" y="4521"/>
                  </a:cubicBezTo>
                  <a:lnTo>
                    <a:pt x="4114" y="4582"/>
                  </a:lnTo>
                  <a:cubicBezTo>
                    <a:pt x="4114" y="4603"/>
                    <a:pt x="4135" y="4623"/>
                    <a:pt x="4155" y="4664"/>
                  </a:cubicBezTo>
                  <a:cubicBezTo>
                    <a:pt x="4073" y="4705"/>
                    <a:pt x="4114" y="4806"/>
                    <a:pt x="4073" y="4867"/>
                  </a:cubicBezTo>
                  <a:cubicBezTo>
                    <a:pt x="4094" y="4888"/>
                    <a:pt x="4114" y="4908"/>
                    <a:pt x="4135" y="4929"/>
                  </a:cubicBezTo>
                  <a:cubicBezTo>
                    <a:pt x="4053" y="4929"/>
                    <a:pt x="4053" y="5010"/>
                    <a:pt x="4033" y="5051"/>
                  </a:cubicBezTo>
                  <a:cubicBezTo>
                    <a:pt x="3972" y="5030"/>
                    <a:pt x="3951" y="4969"/>
                    <a:pt x="3890" y="4969"/>
                  </a:cubicBezTo>
                  <a:cubicBezTo>
                    <a:pt x="3870" y="4990"/>
                    <a:pt x="3829" y="5010"/>
                    <a:pt x="3829" y="5071"/>
                  </a:cubicBezTo>
                  <a:cubicBezTo>
                    <a:pt x="3829" y="5112"/>
                    <a:pt x="3890" y="5132"/>
                    <a:pt x="3890" y="5173"/>
                  </a:cubicBezTo>
                  <a:cubicBezTo>
                    <a:pt x="3870" y="5193"/>
                    <a:pt x="3849" y="5193"/>
                    <a:pt x="3829" y="5214"/>
                  </a:cubicBezTo>
                  <a:cubicBezTo>
                    <a:pt x="3829" y="5234"/>
                    <a:pt x="3849" y="5254"/>
                    <a:pt x="3849" y="5275"/>
                  </a:cubicBezTo>
                  <a:cubicBezTo>
                    <a:pt x="3829" y="5295"/>
                    <a:pt x="3809" y="5316"/>
                    <a:pt x="3768" y="5336"/>
                  </a:cubicBezTo>
                  <a:cubicBezTo>
                    <a:pt x="3748" y="5336"/>
                    <a:pt x="3727" y="5316"/>
                    <a:pt x="3727" y="5295"/>
                  </a:cubicBezTo>
                  <a:cubicBezTo>
                    <a:pt x="3727" y="5254"/>
                    <a:pt x="3748" y="5234"/>
                    <a:pt x="3768" y="5214"/>
                  </a:cubicBezTo>
                  <a:cubicBezTo>
                    <a:pt x="3788" y="5193"/>
                    <a:pt x="3809" y="5153"/>
                    <a:pt x="3788" y="5132"/>
                  </a:cubicBezTo>
                  <a:cubicBezTo>
                    <a:pt x="3768" y="5112"/>
                    <a:pt x="3748" y="5112"/>
                    <a:pt x="3727" y="5112"/>
                  </a:cubicBezTo>
                  <a:cubicBezTo>
                    <a:pt x="3707" y="5091"/>
                    <a:pt x="3707" y="5051"/>
                    <a:pt x="3666" y="5051"/>
                  </a:cubicBezTo>
                  <a:cubicBezTo>
                    <a:pt x="3605" y="5091"/>
                    <a:pt x="3605" y="5091"/>
                    <a:pt x="3625" y="5173"/>
                  </a:cubicBezTo>
                  <a:cubicBezTo>
                    <a:pt x="3605" y="5234"/>
                    <a:pt x="3585" y="5254"/>
                    <a:pt x="3564" y="5295"/>
                  </a:cubicBezTo>
                  <a:cubicBezTo>
                    <a:pt x="3524" y="5295"/>
                    <a:pt x="3524" y="5234"/>
                    <a:pt x="3503" y="5234"/>
                  </a:cubicBezTo>
                  <a:cubicBezTo>
                    <a:pt x="3422" y="5214"/>
                    <a:pt x="3361" y="5132"/>
                    <a:pt x="3320" y="5071"/>
                  </a:cubicBezTo>
                  <a:lnTo>
                    <a:pt x="3137" y="5071"/>
                  </a:lnTo>
                  <a:cubicBezTo>
                    <a:pt x="3116" y="5091"/>
                    <a:pt x="3096" y="5091"/>
                    <a:pt x="3116" y="5112"/>
                  </a:cubicBezTo>
                  <a:cubicBezTo>
                    <a:pt x="3116" y="5153"/>
                    <a:pt x="3157" y="5132"/>
                    <a:pt x="3177" y="5153"/>
                  </a:cubicBezTo>
                  <a:cubicBezTo>
                    <a:pt x="3198" y="5193"/>
                    <a:pt x="3198" y="5234"/>
                    <a:pt x="3218" y="5254"/>
                  </a:cubicBezTo>
                  <a:cubicBezTo>
                    <a:pt x="3177" y="5295"/>
                    <a:pt x="3177" y="5336"/>
                    <a:pt x="3116" y="5336"/>
                  </a:cubicBezTo>
                  <a:cubicBezTo>
                    <a:pt x="3116" y="5295"/>
                    <a:pt x="3157" y="5275"/>
                    <a:pt x="3116" y="5234"/>
                  </a:cubicBezTo>
                  <a:cubicBezTo>
                    <a:pt x="3096" y="5234"/>
                    <a:pt x="3055" y="5214"/>
                    <a:pt x="3035" y="5214"/>
                  </a:cubicBezTo>
                  <a:cubicBezTo>
                    <a:pt x="3014" y="5214"/>
                    <a:pt x="2994" y="5254"/>
                    <a:pt x="2974" y="5254"/>
                  </a:cubicBezTo>
                  <a:lnTo>
                    <a:pt x="2933" y="5193"/>
                  </a:lnTo>
                  <a:cubicBezTo>
                    <a:pt x="2974" y="5153"/>
                    <a:pt x="2974" y="5112"/>
                    <a:pt x="2953" y="5071"/>
                  </a:cubicBezTo>
                  <a:cubicBezTo>
                    <a:pt x="2933" y="5051"/>
                    <a:pt x="2902" y="5051"/>
                    <a:pt x="2872" y="5051"/>
                  </a:cubicBezTo>
                  <a:cubicBezTo>
                    <a:pt x="2841" y="5051"/>
                    <a:pt x="2811" y="5051"/>
                    <a:pt x="2790" y="5030"/>
                  </a:cubicBezTo>
                  <a:cubicBezTo>
                    <a:pt x="2770" y="5051"/>
                    <a:pt x="2770" y="5071"/>
                    <a:pt x="2770" y="5091"/>
                  </a:cubicBezTo>
                  <a:cubicBezTo>
                    <a:pt x="2740" y="5091"/>
                    <a:pt x="2720" y="5057"/>
                    <a:pt x="2704" y="5057"/>
                  </a:cubicBezTo>
                  <a:cubicBezTo>
                    <a:pt x="2699" y="5057"/>
                    <a:pt x="2694" y="5061"/>
                    <a:pt x="2689" y="5071"/>
                  </a:cubicBezTo>
                  <a:cubicBezTo>
                    <a:pt x="2689" y="5112"/>
                    <a:pt x="2709" y="5153"/>
                    <a:pt x="2750" y="5193"/>
                  </a:cubicBezTo>
                  <a:cubicBezTo>
                    <a:pt x="2770" y="5214"/>
                    <a:pt x="2790" y="5254"/>
                    <a:pt x="2750" y="5275"/>
                  </a:cubicBezTo>
                  <a:cubicBezTo>
                    <a:pt x="2729" y="5254"/>
                    <a:pt x="2704" y="5254"/>
                    <a:pt x="2678" y="5254"/>
                  </a:cubicBezTo>
                  <a:cubicBezTo>
                    <a:pt x="2653" y="5254"/>
                    <a:pt x="2628" y="5254"/>
                    <a:pt x="2607" y="5234"/>
                  </a:cubicBezTo>
                  <a:cubicBezTo>
                    <a:pt x="2587" y="5254"/>
                    <a:pt x="2566" y="5275"/>
                    <a:pt x="2546" y="5295"/>
                  </a:cubicBezTo>
                  <a:cubicBezTo>
                    <a:pt x="2530" y="5279"/>
                    <a:pt x="2500" y="5249"/>
                    <a:pt x="2467" y="5249"/>
                  </a:cubicBezTo>
                  <a:cubicBezTo>
                    <a:pt x="2460" y="5249"/>
                    <a:pt x="2452" y="5251"/>
                    <a:pt x="2444" y="5254"/>
                  </a:cubicBezTo>
                  <a:cubicBezTo>
                    <a:pt x="2424" y="5275"/>
                    <a:pt x="2403" y="5295"/>
                    <a:pt x="2403" y="5336"/>
                  </a:cubicBezTo>
                  <a:cubicBezTo>
                    <a:pt x="2424" y="5397"/>
                    <a:pt x="2485" y="5397"/>
                    <a:pt x="2485" y="5458"/>
                  </a:cubicBezTo>
                  <a:cubicBezTo>
                    <a:pt x="2485" y="5499"/>
                    <a:pt x="2424" y="5458"/>
                    <a:pt x="2403" y="5519"/>
                  </a:cubicBezTo>
                  <a:cubicBezTo>
                    <a:pt x="2363" y="5540"/>
                    <a:pt x="2465" y="5560"/>
                    <a:pt x="2424" y="5601"/>
                  </a:cubicBezTo>
                  <a:cubicBezTo>
                    <a:pt x="2407" y="5609"/>
                    <a:pt x="2394" y="5614"/>
                    <a:pt x="2382" y="5614"/>
                  </a:cubicBezTo>
                  <a:cubicBezTo>
                    <a:pt x="2366" y="5614"/>
                    <a:pt x="2354" y="5604"/>
                    <a:pt x="2342" y="5580"/>
                  </a:cubicBezTo>
                  <a:cubicBezTo>
                    <a:pt x="2322" y="5560"/>
                    <a:pt x="2281" y="5560"/>
                    <a:pt x="2261" y="5560"/>
                  </a:cubicBezTo>
                  <a:cubicBezTo>
                    <a:pt x="2220" y="5601"/>
                    <a:pt x="2261" y="5662"/>
                    <a:pt x="2220" y="5702"/>
                  </a:cubicBezTo>
                  <a:cubicBezTo>
                    <a:pt x="2179" y="5682"/>
                    <a:pt x="2139" y="5662"/>
                    <a:pt x="2098" y="5641"/>
                  </a:cubicBezTo>
                  <a:cubicBezTo>
                    <a:pt x="2078" y="5641"/>
                    <a:pt x="2078" y="5662"/>
                    <a:pt x="2057" y="5662"/>
                  </a:cubicBezTo>
                  <a:cubicBezTo>
                    <a:pt x="2037" y="5702"/>
                    <a:pt x="2057" y="5723"/>
                    <a:pt x="2078" y="5743"/>
                  </a:cubicBezTo>
                  <a:cubicBezTo>
                    <a:pt x="2057" y="5784"/>
                    <a:pt x="2017" y="5784"/>
                    <a:pt x="1996" y="5784"/>
                  </a:cubicBezTo>
                  <a:cubicBezTo>
                    <a:pt x="1955" y="5784"/>
                    <a:pt x="1955" y="5723"/>
                    <a:pt x="1915" y="5702"/>
                  </a:cubicBezTo>
                  <a:lnTo>
                    <a:pt x="1854" y="5702"/>
                  </a:lnTo>
                  <a:cubicBezTo>
                    <a:pt x="1813" y="5723"/>
                    <a:pt x="1813" y="5743"/>
                    <a:pt x="1772" y="5764"/>
                  </a:cubicBezTo>
                  <a:cubicBezTo>
                    <a:pt x="1752" y="5743"/>
                    <a:pt x="1711" y="5723"/>
                    <a:pt x="1731" y="5682"/>
                  </a:cubicBezTo>
                  <a:cubicBezTo>
                    <a:pt x="1737" y="5677"/>
                    <a:pt x="1744" y="5676"/>
                    <a:pt x="1753" y="5676"/>
                  </a:cubicBezTo>
                  <a:cubicBezTo>
                    <a:pt x="1762" y="5676"/>
                    <a:pt x="1772" y="5677"/>
                    <a:pt x="1782" y="5677"/>
                  </a:cubicBezTo>
                  <a:cubicBezTo>
                    <a:pt x="1803" y="5677"/>
                    <a:pt x="1823" y="5672"/>
                    <a:pt x="1833" y="5641"/>
                  </a:cubicBezTo>
                  <a:cubicBezTo>
                    <a:pt x="1813" y="5621"/>
                    <a:pt x="1772" y="5601"/>
                    <a:pt x="1752" y="5580"/>
                  </a:cubicBezTo>
                  <a:cubicBezTo>
                    <a:pt x="1711" y="5601"/>
                    <a:pt x="1691" y="5621"/>
                    <a:pt x="1670" y="5641"/>
                  </a:cubicBezTo>
                  <a:cubicBezTo>
                    <a:pt x="1648" y="5626"/>
                    <a:pt x="1622" y="5622"/>
                    <a:pt x="1596" y="5622"/>
                  </a:cubicBezTo>
                  <a:cubicBezTo>
                    <a:pt x="1568" y="5622"/>
                    <a:pt x="1538" y="5627"/>
                    <a:pt x="1511" y="5627"/>
                  </a:cubicBezTo>
                  <a:cubicBezTo>
                    <a:pt x="1495" y="5627"/>
                    <a:pt x="1481" y="5626"/>
                    <a:pt x="1467" y="5621"/>
                  </a:cubicBezTo>
                  <a:cubicBezTo>
                    <a:pt x="1426" y="5682"/>
                    <a:pt x="1365" y="5723"/>
                    <a:pt x="1324" y="5784"/>
                  </a:cubicBezTo>
                  <a:lnTo>
                    <a:pt x="1202" y="5784"/>
                  </a:lnTo>
                  <a:cubicBezTo>
                    <a:pt x="1141" y="5906"/>
                    <a:pt x="1039" y="5988"/>
                    <a:pt x="937" y="6069"/>
                  </a:cubicBezTo>
                  <a:cubicBezTo>
                    <a:pt x="958" y="6171"/>
                    <a:pt x="876" y="6212"/>
                    <a:pt x="835" y="6273"/>
                  </a:cubicBezTo>
                  <a:lnTo>
                    <a:pt x="835" y="6456"/>
                  </a:lnTo>
                  <a:cubicBezTo>
                    <a:pt x="734" y="6599"/>
                    <a:pt x="754" y="6782"/>
                    <a:pt x="693" y="6965"/>
                  </a:cubicBezTo>
                  <a:cubicBezTo>
                    <a:pt x="672" y="7047"/>
                    <a:pt x="672" y="7148"/>
                    <a:pt x="713" y="7230"/>
                  </a:cubicBezTo>
                  <a:cubicBezTo>
                    <a:pt x="713" y="7291"/>
                    <a:pt x="652" y="7271"/>
                    <a:pt x="632" y="7332"/>
                  </a:cubicBezTo>
                  <a:cubicBezTo>
                    <a:pt x="611" y="7372"/>
                    <a:pt x="693" y="7413"/>
                    <a:pt x="693" y="7474"/>
                  </a:cubicBezTo>
                  <a:cubicBezTo>
                    <a:pt x="693" y="7515"/>
                    <a:pt x="652" y="7515"/>
                    <a:pt x="632" y="7556"/>
                  </a:cubicBezTo>
                  <a:cubicBezTo>
                    <a:pt x="632" y="7617"/>
                    <a:pt x="652" y="7678"/>
                    <a:pt x="611" y="7719"/>
                  </a:cubicBezTo>
                  <a:cubicBezTo>
                    <a:pt x="672" y="7841"/>
                    <a:pt x="591" y="7963"/>
                    <a:pt x="672" y="8085"/>
                  </a:cubicBezTo>
                  <a:cubicBezTo>
                    <a:pt x="611" y="8146"/>
                    <a:pt x="672" y="8228"/>
                    <a:pt x="611" y="8289"/>
                  </a:cubicBezTo>
                  <a:cubicBezTo>
                    <a:pt x="632" y="8391"/>
                    <a:pt x="652" y="8472"/>
                    <a:pt x="693" y="8554"/>
                  </a:cubicBezTo>
                  <a:cubicBezTo>
                    <a:pt x="672" y="8574"/>
                    <a:pt x="652" y="8594"/>
                    <a:pt x="632" y="8615"/>
                  </a:cubicBezTo>
                  <a:lnTo>
                    <a:pt x="632" y="8839"/>
                  </a:lnTo>
                  <a:cubicBezTo>
                    <a:pt x="652" y="8879"/>
                    <a:pt x="632" y="8941"/>
                    <a:pt x="652" y="8981"/>
                  </a:cubicBezTo>
                  <a:cubicBezTo>
                    <a:pt x="693" y="9063"/>
                    <a:pt x="672" y="9124"/>
                    <a:pt x="632" y="9185"/>
                  </a:cubicBezTo>
                  <a:cubicBezTo>
                    <a:pt x="672" y="9205"/>
                    <a:pt x="672" y="9246"/>
                    <a:pt x="693" y="9266"/>
                  </a:cubicBezTo>
                  <a:cubicBezTo>
                    <a:pt x="652" y="9287"/>
                    <a:pt x="693" y="9348"/>
                    <a:pt x="672" y="9368"/>
                  </a:cubicBezTo>
                  <a:cubicBezTo>
                    <a:pt x="632" y="9429"/>
                    <a:pt x="632" y="9490"/>
                    <a:pt x="672" y="9531"/>
                  </a:cubicBezTo>
                  <a:cubicBezTo>
                    <a:pt x="713" y="9592"/>
                    <a:pt x="713" y="9633"/>
                    <a:pt x="693" y="9694"/>
                  </a:cubicBezTo>
                  <a:cubicBezTo>
                    <a:pt x="683" y="9725"/>
                    <a:pt x="662" y="9730"/>
                    <a:pt x="639" y="9730"/>
                  </a:cubicBezTo>
                  <a:cubicBezTo>
                    <a:pt x="628" y="9730"/>
                    <a:pt x="616" y="9728"/>
                    <a:pt x="604" y="9728"/>
                  </a:cubicBezTo>
                  <a:cubicBezTo>
                    <a:pt x="592" y="9728"/>
                    <a:pt x="581" y="9730"/>
                    <a:pt x="571" y="9735"/>
                  </a:cubicBezTo>
                  <a:cubicBezTo>
                    <a:pt x="550" y="9755"/>
                    <a:pt x="530" y="9776"/>
                    <a:pt x="509" y="9796"/>
                  </a:cubicBezTo>
                  <a:cubicBezTo>
                    <a:pt x="530" y="9816"/>
                    <a:pt x="530" y="9837"/>
                    <a:pt x="571" y="9857"/>
                  </a:cubicBezTo>
                  <a:cubicBezTo>
                    <a:pt x="530" y="9918"/>
                    <a:pt x="591" y="9979"/>
                    <a:pt x="591" y="10040"/>
                  </a:cubicBezTo>
                  <a:cubicBezTo>
                    <a:pt x="509" y="10101"/>
                    <a:pt x="489" y="10163"/>
                    <a:pt x="428" y="10224"/>
                  </a:cubicBezTo>
                  <a:cubicBezTo>
                    <a:pt x="422" y="10227"/>
                    <a:pt x="417" y="10228"/>
                    <a:pt x="411" y="10228"/>
                  </a:cubicBezTo>
                  <a:cubicBezTo>
                    <a:pt x="385" y="10228"/>
                    <a:pt x="364" y="10199"/>
                    <a:pt x="318" y="10199"/>
                  </a:cubicBezTo>
                  <a:cubicBezTo>
                    <a:pt x="308" y="10199"/>
                    <a:pt x="297" y="10200"/>
                    <a:pt x="285" y="10203"/>
                  </a:cubicBezTo>
                  <a:lnTo>
                    <a:pt x="163" y="10264"/>
                  </a:lnTo>
                  <a:cubicBezTo>
                    <a:pt x="123" y="10346"/>
                    <a:pt x="82" y="10427"/>
                    <a:pt x="61" y="10509"/>
                  </a:cubicBezTo>
                  <a:cubicBezTo>
                    <a:pt x="61" y="10509"/>
                    <a:pt x="82" y="10529"/>
                    <a:pt x="82" y="10549"/>
                  </a:cubicBezTo>
                  <a:cubicBezTo>
                    <a:pt x="61" y="10570"/>
                    <a:pt x="41" y="10590"/>
                    <a:pt x="41" y="10611"/>
                  </a:cubicBezTo>
                  <a:cubicBezTo>
                    <a:pt x="41" y="10631"/>
                    <a:pt x="21" y="10672"/>
                    <a:pt x="41" y="10692"/>
                  </a:cubicBezTo>
                  <a:cubicBezTo>
                    <a:pt x="82" y="10733"/>
                    <a:pt x="82" y="10773"/>
                    <a:pt x="61" y="10814"/>
                  </a:cubicBezTo>
                  <a:cubicBezTo>
                    <a:pt x="21" y="10896"/>
                    <a:pt x="41" y="10957"/>
                    <a:pt x="61" y="11018"/>
                  </a:cubicBezTo>
                  <a:cubicBezTo>
                    <a:pt x="0" y="11140"/>
                    <a:pt x="82" y="11262"/>
                    <a:pt x="82" y="11384"/>
                  </a:cubicBezTo>
                  <a:cubicBezTo>
                    <a:pt x="82" y="11425"/>
                    <a:pt x="41" y="11446"/>
                    <a:pt x="41" y="11486"/>
                  </a:cubicBezTo>
                  <a:cubicBezTo>
                    <a:pt x="61" y="11507"/>
                    <a:pt x="82" y="11527"/>
                    <a:pt x="102" y="11547"/>
                  </a:cubicBezTo>
                  <a:lnTo>
                    <a:pt x="102" y="11894"/>
                  </a:lnTo>
                  <a:cubicBezTo>
                    <a:pt x="123" y="11934"/>
                    <a:pt x="123" y="11955"/>
                    <a:pt x="143" y="11995"/>
                  </a:cubicBezTo>
                  <a:cubicBezTo>
                    <a:pt x="143" y="12199"/>
                    <a:pt x="184" y="12403"/>
                    <a:pt x="204" y="12606"/>
                  </a:cubicBezTo>
                  <a:lnTo>
                    <a:pt x="347" y="12606"/>
                  </a:lnTo>
                  <a:cubicBezTo>
                    <a:pt x="428" y="12667"/>
                    <a:pt x="408" y="12769"/>
                    <a:pt x="469" y="12871"/>
                  </a:cubicBezTo>
                  <a:cubicBezTo>
                    <a:pt x="448" y="12858"/>
                    <a:pt x="435" y="12853"/>
                    <a:pt x="424" y="12853"/>
                  </a:cubicBezTo>
                  <a:cubicBezTo>
                    <a:pt x="403" y="12853"/>
                    <a:pt x="394" y="12871"/>
                    <a:pt x="367" y="12871"/>
                  </a:cubicBezTo>
                  <a:cubicBezTo>
                    <a:pt x="367" y="12790"/>
                    <a:pt x="367" y="12708"/>
                    <a:pt x="326" y="12627"/>
                  </a:cubicBezTo>
                  <a:cubicBezTo>
                    <a:pt x="245" y="12627"/>
                    <a:pt x="224" y="12667"/>
                    <a:pt x="204" y="12708"/>
                  </a:cubicBezTo>
                  <a:cubicBezTo>
                    <a:pt x="224" y="12810"/>
                    <a:pt x="224" y="12912"/>
                    <a:pt x="245" y="13014"/>
                  </a:cubicBezTo>
                  <a:cubicBezTo>
                    <a:pt x="204" y="13095"/>
                    <a:pt x="265" y="13177"/>
                    <a:pt x="265" y="13258"/>
                  </a:cubicBezTo>
                  <a:cubicBezTo>
                    <a:pt x="285" y="13360"/>
                    <a:pt x="347" y="13421"/>
                    <a:pt x="428" y="13482"/>
                  </a:cubicBezTo>
                  <a:cubicBezTo>
                    <a:pt x="408" y="13564"/>
                    <a:pt x="489" y="13625"/>
                    <a:pt x="428" y="13706"/>
                  </a:cubicBezTo>
                  <a:cubicBezTo>
                    <a:pt x="428" y="13706"/>
                    <a:pt x="408" y="13686"/>
                    <a:pt x="387" y="13686"/>
                  </a:cubicBezTo>
                  <a:cubicBezTo>
                    <a:pt x="367" y="13706"/>
                    <a:pt x="326" y="13726"/>
                    <a:pt x="347" y="13747"/>
                  </a:cubicBezTo>
                  <a:cubicBezTo>
                    <a:pt x="367" y="13788"/>
                    <a:pt x="387" y="13808"/>
                    <a:pt x="428" y="13849"/>
                  </a:cubicBezTo>
                  <a:cubicBezTo>
                    <a:pt x="408" y="13869"/>
                    <a:pt x="428" y="13910"/>
                    <a:pt x="408" y="13930"/>
                  </a:cubicBezTo>
                  <a:cubicBezTo>
                    <a:pt x="408" y="13951"/>
                    <a:pt x="367" y="13930"/>
                    <a:pt x="367" y="13991"/>
                  </a:cubicBezTo>
                  <a:cubicBezTo>
                    <a:pt x="408" y="14052"/>
                    <a:pt x="387" y="14113"/>
                    <a:pt x="367" y="14175"/>
                  </a:cubicBezTo>
                  <a:cubicBezTo>
                    <a:pt x="408" y="14276"/>
                    <a:pt x="448" y="14378"/>
                    <a:pt x="489" y="14460"/>
                  </a:cubicBezTo>
                  <a:cubicBezTo>
                    <a:pt x="530" y="14419"/>
                    <a:pt x="571" y="14358"/>
                    <a:pt x="611" y="14297"/>
                  </a:cubicBezTo>
                  <a:cubicBezTo>
                    <a:pt x="652" y="14337"/>
                    <a:pt x="652" y="14378"/>
                    <a:pt x="632" y="14419"/>
                  </a:cubicBezTo>
                  <a:cubicBezTo>
                    <a:pt x="611" y="14439"/>
                    <a:pt x="591" y="14419"/>
                    <a:pt x="571" y="14460"/>
                  </a:cubicBezTo>
                  <a:cubicBezTo>
                    <a:pt x="530" y="14480"/>
                    <a:pt x="591" y="14500"/>
                    <a:pt x="571" y="14521"/>
                  </a:cubicBezTo>
                  <a:cubicBezTo>
                    <a:pt x="556" y="14535"/>
                    <a:pt x="552" y="14550"/>
                    <a:pt x="544" y="14550"/>
                  </a:cubicBezTo>
                  <a:cubicBezTo>
                    <a:pt x="540" y="14550"/>
                    <a:pt x="536" y="14547"/>
                    <a:pt x="530" y="14541"/>
                  </a:cubicBezTo>
                  <a:cubicBezTo>
                    <a:pt x="509" y="14541"/>
                    <a:pt x="469" y="14521"/>
                    <a:pt x="448" y="14500"/>
                  </a:cubicBezTo>
                  <a:cubicBezTo>
                    <a:pt x="448" y="14521"/>
                    <a:pt x="428" y="14521"/>
                    <a:pt x="428" y="14541"/>
                  </a:cubicBezTo>
                  <a:cubicBezTo>
                    <a:pt x="448" y="14582"/>
                    <a:pt x="469" y="14623"/>
                    <a:pt x="489" y="14663"/>
                  </a:cubicBezTo>
                  <a:cubicBezTo>
                    <a:pt x="509" y="14684"/>
                    <a:pt x="509" y="14724"/>
                    <a:pt x="489" y="14745"/>
                  </a:cubicBezTo>
                  <a:cubicBezTo>
                    <a:pt x="448" y="14826"/>
                    <a:pt x="489" y="14887"/>
                    <a:pt x="489" y="14969"/>
                  </a:cubicBezTo>
                  <a:cubicBezTo>
                    <a:pt x="509" y="15050"/>
                    <a:pt x="530" y="15132"/>
                    <a:pt x="591" y="15193"/>
                  </a:cubicBezTo>
                  <a:cubicBezTo>
                    <a:pt x="530" y="15254"/>
                    <a:pt x="550" y="15315"/>
                    <a:pt x="591" y="15356"/>
                  </a:cubicBezTo>
                  <a:cubicBezTo>
                    <a:pt x="571" y="15417"/>
                    <a:pt x="530" y="15458"/>
                    <a:pt x="571" y="15519"/>
                  </a:cubicBezTo>
                  <a:cubicBezTo>
                    <a:pt x="575" y="15523"/>
                    <a:pt x="581" y="15525"/>
                    <a:pt x="587" y="15525"/>
                  </a:cubicBezTo>
                  <a:cubicBezTo>
                    <a:pt x="598" y="15525"/>
                    <a:pt x="609" y="15520"/>
                    <a:pt x="618" y="15520"/>
                  </a:cubicBezTo>
                  <a:cubicBezTo>
                    <a:pt x="626" y="15520"/>
                    <a:pt x="632" y="15524"/>
                    <a:pt x="632" y="15539"/>
                  </a:cubicBezTo>
                  <a:cubicBezTo>
                    <a:pt x="632" y="15580"/>
                    <a:pt x="611" y="15620"/>
                    <a:pt x="591" y="15661"/>
                  </a:cubicBezTo>
                  <a:lnTo>
                    <a:pt x="591" y="15824"/>
                  </a:lnTo>
                  <a:cubicBezTo>
                    <a:pt x="611" y="15865"/>
                    <a:pt x="632" y="15906"/>
                    <a:pt x="632" y="15926"/>
                  </a:cubicBezTo>
                  <a:lnTo>
                    <a:pt x="632" y="16272"/>
                  </a:lnTo>
                  <a:cubicBezTo>
                    <a:pt x="652" y="16293"/>
                    <a:pt x="693" y="16313"/>
                    <a:pt x="693" y="16354"/>
                  </a:cubicBezTo>
                  <a:cubicBezTo>
                    <a:pt x="713" y="16455"/>
                    <a:pt x="774" y="16537"/>
                    <a:pt x="815" y="16598"/>
                  </a:cubicBezTo>
                  <a:cubicBezTo>
                    <a:pt x="815" y="16659"/>
                    <a:pt x="754" y="16639"/>
                    <a:pt x="754" y="16659"/>
                  </a:cubicBezTo>
                  <a:cubicBezTo>
                    <a:pt x="734" y="16741"/>
                    <a:pt x="774" y="16781"/>
                    <a:pt x="774" y="16842"/>
                  </a:cubicBezTo>
                  <a:cubicBezTo>
                    <a:pt x="774" y="16904"/>
                    <a:pt x="734" y="16965"/>
                    <a:pt x="754" y="17026"/>
                  </a:cubicBezTo>
                  <a:cubicBezTo>
                    <a:pt x="856" y="17168"/>
                    <a:pt x="835" y="17229"/>
                    <a:pt x="835" y="17392"/>
                  </a:cubicBezTo>
                  <a:cubicBezTo>
                    <a:pt x="835" y="17392"/>
                    <a:pt x="856" y="17413"/>
                    <a:pt x="876" y="17433"/>
                  </a:cubicBezTo>
                  <a:cubicBezTo>
                    <a:pt x="896" y="17453"/>
                    <a:pt x="876" y="17494"/>
                    <a:pt x="896" y="17514"/>
                  </a:cubicBezTo>
                  <a:cubicBezTo>
                    <a:pt x="912" y="17509"/>
                    <a:pt x="924" y="17507"/>
                    <a:pt x="935" y="17507"/>
                  </a:cubicBezTo>
                  <a:cubicBezTo>
                    <a:pt x="1010" y="17507"/>
                    <a:pt x="985" y="17619"/>
                    <a:pt x="1039" y="17637"/>
                  </a:cubicBezTo>
                  <a:cubicBezTo>
                    <a:pt x="1053" y="17637"/>
                    <a:pt x="1057" y="17628"/>
                    <a:pt x="1071" y="17628"/>
                  </a:cubicBezTo>
                  <a:cubicBezTo>
                    <a:pt x="1077" y="17628"/>
                    <a:pt x="1087" y="17630"/>
                    <a:pt x="1100" y="17637"/>
                  </a:cubicBezTo>
                  <a:cubicBezTo>
                    <a:pt x="1100" y="17677"/>
                    <a:pt x="1141" y="17698"/>
                    <a:pt x="1202" y="17718"/>
                  </a:cubicBezTo>
                  <a:cubicBezTo>
                    <a:pt x="1161" y="17779"/>
                    <a:pt x="1222" y="17820"/>
                    <a:pt x="1222" y="17861"/>
                  </a:cubicBezTo>
                  <a:lnTo>
                    <a:pt x="1182" y="17861"/>
                  </a:lnTo>
                  <a:cubicBezTo>
                    <a:pt x="1141" y="17881"/>
                    <a:pt x="1141" y="17901"/>
                    <a:pt x="1141" y="17942"/>
                  </a:cubicBezTo>
                  <a:cubicBezTo>
                    <a:pt x="1161" y="17983"/>
                    <a:pt x="1202" y="18024"/>
                    <a:pt x="1263" y="18024"/>
                  </a:cubicBezTo>
                  <a:cubicBezTo>
                    <a:pt x="1283" y="18085"/>
                    <a:pt x="1324" y="18105"/>
                    <a:pt x="1385" y="18146"/>
                  </a:cubicBezTo>
                  <a:cubicBezTo>
                    <a:pt x="1365" y="18187"/>
                    <a:pt x="1283" y="18187"/>
                    <a:pt x="1283" y="18248"/>
                  </a:cubicBezTo>
                  <a:cubicBezTo>
                    <a:pt x="1283" y="18268"/>
                    <a:pt x="1304" y="18268"/>
                    <a:pt x="1304" y="18309"/>
                  </a:cubicBezTo>
                  <a:cubicBezTo>
                    <a:pt x="1283" y="18329"/>
                    <a:pt x="1243" y="18309"/>
                    <a:pt x="1243" y="18370"/>
                  </a:cubicBezTo>
                  <a:cubicBezTo>
                    <a:pt x="1263" y="18411"/>
                    <a:pt x="1365" y="18411"/>
                    <a:pt x="1365" y="18492"/>
                  </a:cubicBezTo>
                  <a:cubicBezTo>
                    <a:pt x="1324" y="18533"/>
                    <a:pt x="1324" y="18573"/>
                    <a:pt x="1324" y="18635"/>
                  </a:cubicBezTo>
                  <a:cubicBezTo>
                    <a:pt x="1385" y="18675"/>
                    <a:pt x="1385" y="18736"/>
                    <a:pt x="1406" y="18798"/>
                  </a:cubicBezTo>
                  <a:cubicBezTo>
                    <a:pt x="1385" y="18838"/>
                    <a:pt x="1344" y="18818"/>
                    <a:pt x="1344" y="18879"/>
                  </a:cubicBezTo>
                  <a:cubicBezTo>
                    <a:pt x="1426" y="18899"/>
                    <a:pt x="1385" y="19022"/>
                    <a:pt x="1487" y="19062"/>
                  </a:cubicBezTo>
                  <a:cubicBezTo>
                    <a:pt x="1467" y="19123"/>
                    <a:pt x="1446" y="19164"/>
                    <a:pt x="1446" y="19225"/>
                  </a:cubicBezTo>
                  <a:cubicBezTo>
                    <a:pt x="1446" y="19246"/>
                    <a:pt x="1446" y="19246"/>
                    <a:pt x="1446" y="19266"/>
                  </a:cubicBezTo>
                  <a:cubicBezTo>
                    <a:pt x="1487" y="19266"/>
                    <a:pt x="1487" y="19246"/>
                    <a:pt x="1528" y="19246"/>
                  </a:cubicBezTo>
                  <a:cubicBezTo>
                    <a:pt x="1528" y="19246"/>
                    <a:pt x="1548" y="19266"/>
                    <a:pt x="1548" y="19286"/>
                  </a:cubicBezTo>
                  <a:cubicBezTo>
                    <a:pt x="1548" y="19286"/>
                    <a:pt x="1528" y="19307"/>
                    <a:pt x="1507" y="19307"/>
                  </a:cubicBezTo>
                  <a:cubicBezTo>
                    <a:pt x="1491" y="19307"/>
                    <a:pt x="1488" y="19281"/>
                    <a:pt x="1466" y="19281"/>
                  </a:cubicBezTo>
                  <a:cubicBezTo>
                    <a:pt x="1461" y="19281"/>
                    <a:pt x="1454" y="19282"/>
                    <a:pt x="1446" y="19286"/>
                  </a:cubicBezTo>
                  <a:cubicBezTo>
                    <a:pt x="1406" y="19368"/>
                    <a:pt x="1507" y="19388"/>
                    <a:pt x="1507" y="19429"/>
                  </a:cubicBezTo>
                  <a:cubicBezTo>
                    <a:pt x="1487" y="19449"/>
                    <a:pt x="1467" y="19470"/>
                    <a:pt x="1446" y="19470"/>
                  </a:cubicBezTo>
                  <a:cubicBezTo>
                    <a:pt x="1440" y="19472"/>
                    <a:pt x="1435" y="19474"/>
                    <a:pt x="1431" y="19474"/>
                  </a:cubicBezTo>
                  <a:cubicBezTo>
                    <a:pt x="1404" y="19474"/>
                    <a:pt x="1397" y="19429"/>
                    <a:pt x="1344" y="19429"/>
                  </a:cubicBezTo>
                  <a:cubicBezTo>
                    <a:pt x="1324" y="19490"/>
                    <a:pt x="1243" y="19531"/>
                    <a:pt x="1243" y="19612"/>
                  </a:cubicBezTo>
                  <a:cubicBezTo>
                    <a:pt x="1283" y="19612"/>
                    <a:pt x="1315" y="19594"/>
                    <a:pt x="1350" y="19594"/>
                  </a:cubicBezTo>
                  <a:cubicBezTo>
                    <a:pt x="1367" y="19594"/>
                    <a:pt x="1385" y="19599"/>
                    <a:pt x="1406" y="19612"/>
                  </a:cubicBezTo>
                  <a:cubicBezTo>
                    <a:pt x="1406" y="19673"/>
                    <a:pt x="1426" y="19714"/>
                    <a:pt x="1467" y="19755"/>
                  </a:cubicBezTo>
                  <a:cubicBezTo>
                    <a:pt x="1446" y="19775"/>
                    <a:pt x="1426" y="19795"/>
                    <a:pt x="1426" y="19836"/>
                  </a:cubicBezTo>
                  <a:cubicBezTo>
                    <a:pt x="1406" y="19836"/>
                    <a:pt x="1426" y="19877"/>
                    <a:pt x="1406" y="19897"/>
                  </a:cubicBezTo>
                  <a:cubicBezTo>
                    <a:pt x="1406" y="19918"/>
                    <a:pt x="1385" y="19938"/>
                    <a:pt x="1365" y="19938"/>
                  </a:cubicBezTo>
                  <a:lnTo>
                    <a:pt x="1365" y="19775"/>
                  </a:lnTo>
                  <a:cubicBezTo>
                    <a:pt x="1304" y="19755"/>
                    <a:pt x="1304" y="19694"/>
                    <a:pt x="1283" y="19653"/>
                  </a:cubicBezTo>
                  <a:cubicBezTo>
                    <a:pt x="1277" y="19650"/>
                    <a:pt x="1272" y="19649"/>
                    <a:pt x="1268" y="19649"/>
                  </a:cubicBezTo>
                  <a:cubicBezTo>
                    <a:pt x="1247" y="19649"/>
                    <a:pt x="1241" y="19677"/>
                    <a:pt x="1230" y="19677"/>
                  </a:cubicBezTo>
                  <a:cubicBezTo>
                    <a:pt x="1228" y="19677"/>
                    <a:pt x="1225" y="19676"/>
                    <a:pt x="1222" y="19673"/>
                  </a:cubicBezTo>
                  <a:cubicBezTo>
                    <a:pt x="1161" y="19653"/>
                    <a:pt x="1182" y="19571"/>
                    <a:pt x="1120" y="19571"/>
                  </a:cubicBezTo>
                  <a:cubicBezTo>
                    <a:pt x="1080" y="19632"/>
                    <a:pt x="1141" y="19714"/>
                    <a:pt x="1100" y="19775"/>
                  </a:cubicBezTo>
                  <a:cubicBezTo>
                    <a:pt x="1100" y="19775"/>
                    <a:pt x="1100" y="19795"/>
                    <a:pt x="1100" y="19816"/>
                  </a:cubicBezTo>
                  <a:cubicBezTo>
                    <a:pt x="1161" y="19897"/>
                    <a:pt x="1120" y="19979"/>
                    <a:pt x="1141" y="20060"/>
                  </a:cubicBezTo>
                  <a:cubicBezTo>
                    <a:pt x="1141" y="20162"/>
                    <a:pt x="1120" y="20264"/>
                    <a:pt x="1161" y="20345"/>
                  </a:cubicBezTo>
                  <a:cubicBezTo>
                    <a:pt x="1182" y="20386"/>
                    <a:pt x="1182" y="20447"/>
                    <a:pt x="1141" y="20488"/>
                  </a:cubicBezTo>
                  <a:cubicBezTo>
                    <a:pt x="1202" y="20569"/>
                    <a:pt x="1202" y="20671"/>
                    <a:pt x="1161" y="20753"/>
                  </a:cubicBezTo>
                  <a:cubicBezTo>
                    <a:pt x="1182" y="20793"/>
                    <a:pt x="1222" y="20834"/>
                    <a:pt x="1243" y="20854"/>
                  </a:cubicBezTo>
                  <a:cubicBezTo>
                    <a:pt x="1222" y="20895"/>
                    <a:pt x="1182" y="20916"/>
                    <a:pt x="1161" y="20936"/>
                  </a:cubicBezTo>
                  <a:cubicBezTo>
                    <a:pt x="1182" y="20977"/>
                    <a:pt x="1202" y="20997"/>
                    <a:pt x="1202" y="21017"/>
                  </a:cubicBezTo>
                  <a:cubicBezTo>
                    <a:pt x="1182" y="21058"/>
                    <a:pt x="1182" y="21078"/>
                    <a:pt x="1202" y="21119"/>
                  </a:cubicBezTo>
                  <a:cubicBezTo>
                    <a:pt x="1222" y="21201"/>
                    <a:pt x="1243" y="21262"/>
                    <a:pt x="1243" y="21343"/>
                  </a:cubicBezTo>
                  <a:cubicBezTo>
                    <a:pt x="1243" y="21404"/>
                    <a:pt x="1202" y="21445"/>
                    <a:pt x="1182" y="21486"/>
                  </a:cubicBezTo>
                  <a:cubicBezTo>
                    <a:pt x="1263" y="21588"/>
                    <a:pt x="1263" y="21628"/>
                    <a:pt x="1263" y="21812"/>
                  </a:cubicBezTo>
                  <a:cubicBezTo>
                    <a:pt x="1254" y="21810"/>
                    <a:pt x="1245" y="21809"/>
                    <a:pt x="1237" y="21809"/>
                  </a:cubicBezTo>
                  <a:cubicBezTo>
                    <a:pt x="1140" y="21809"/>
                    <a:pt x="1136" y="21918"/>
                    <a:pt x="1080" y="21975"/>
                  </a:cubicBezTo>
                  <a:cubicBezTo>
                    <a:pt x="1161" y="22036"/>
                    <a:pt x="1263" y="22097"/>
                    <a:pt x="1324" y="22199"/>
                  </a:cubicBezTo>
                  <a:cubicBezTo>
                    <a:pt x="1283" y="22239"/>
                    <a:pt x="1222" y="22239"/>
                    <a:pt x="1202" y="22300"/>
                  </a:cubicBezTo>
                  <a:cubicBezTo>
                    <a:pt x="1182" y="22321"/>
                    <a:pt x="1182" y="22361"/>
                    <a:pt x="1202" y="22382"/>
                  </a:cubicBezTo>
                  <a:cubicBezTo>
                    <a:pt x="1222" y="22402"/>
                    <a:pt x="1243" y="22402"/>
                    <a:pt x="1243" y="22423"/>
                  </a:cubicBezTo>
                  <a:lnTo>
                    <a:pt x="1243" y="22504"/>
                  </a:lnTo>
                  <a:cubicBezTo>
                    <a:pt x="1283" y="22565"/>
                    <a:pt x="1324" y="22586"/>
                    <a:pt x="1365" y="22606"/>
                  </a:cubicBezTo>
                  <a:cubicBezTo>
                    <a:pt x="1344" y="22667"/>
                    <a:pt x="1304" y="22626"/>
                    <a:pt x="1283" y="22667"/>
                  </a:cubicBezTo>
                  <a:cubicBezTo>
                    <a:pt x="1283" y="22708"/>
                    <a:pt x="1222" y="22708"/>
                    <a:pt x="1222" y="22748"/>
                  </a:cubicBezTo>
                  <a:lnTo>
                    <a:pt x="1222" y="22850"/>
                  </a:lnTo>
                  <a:cubicBezTo>
                    <a:pt x="1243" y="22871"/>
                    <a:pt x="1283" y="22871"/>
                    <a:pt x="1304" y="22911"/>
                  </a:cubicBezTo>
                  <a:cubicBezTo>
                    <a:pt x="1304" y="22932"/>
                    <a:pt x="1304" y="22972"/>
                    <a:pt x="1304" y="22993"/>
                  </a:cubicBezTo>
                  <a:cubicBezTo>
                    <a:pt x="1324" y="23013"/>
                    <a:pt x="1344" y="23034"/>
                    <a:pt x="1365" y="23054"/>
                  </a:cubicBezTo>
                  <a:cubicBezTo>
                    <a:pt x="1365" y="23074"/>
                    <a:pt x="1324" y="23095"/>
                    <a:pt x="1304" y="23095"/>
                  </a:cubicBezTo>
                  <a:cubicBezTo>
                    <a:pt x="1304" y="23176"/>
                    <a:pt x="1243" y="23258"/>
                    <a:pt x="1283" y="23339"/>
                  </a:cubicBezTo>
                  <a:cubicBezTo>
                    <a:pt x="1385" y="23380"/>
                    <a:pt x="1406" y="23482"/>
                    <a:pt x="1487" y="23543"/>
                  </a:cubicBezTo>
                  <a:cubicBezTo>
                    <a:pt x="1487" y="23583"/>
                    <a:pt x="1507" y="23624"/>
                    <a:pt x="1487" y="23665"/>
                  </a:cubicBezTo>
                  <a:cubicBezTo>
                    <a:pt x="1446" y="23665"/>
                    <a:pt x="1446" y="23624"/>
                    <a:pt x="1385" y="23624"/>
                  </a:cubicBezTo>
                  <a:cubicBezTo>
                    <a:pt x="1365" y="23645"/>
                    <a:pt x="1344" y="23665"/>
                    <a:pt x="1324" y="23706"/>
                  </a:cubicBezTo>
                  <a:cubicBezTo>
                    <a:pt x="1365" y="23787"/>
                    <a:pt x="1365" y="23889"/>
                    <a:pt x="1324" y="23950"/>
                  </a:cubicBezTo>
                  <a:cubicBezTo>
                    <a:pt x="1324" y="24011"/>
                    <a:pt x="1385" y="24031"/>
                    <a:pt x="1385" y="24052"/>
                  </a:cubicBezTo>
                  <a:cubicBezTo>
                    <a:pt x="1385" y="24093"/>
                    <a:pt x="1344" y="24093"/>
                    <a:pt x="1344" y="24133"/>
                  </a:cubicBezTo>
                  <a:cubicBezTo>
                    <a:pt x="1365" y="24154"/>
                    <a:pt x="1385" y="24174"/>
                    <a:pt x="1385" y="24174"/>
                  </a:cubicBezTo>
                  <a:cubicBezTo>
                    <a:pt x="1426" y="24255"/>
                    <a:pt x="1385" y="24276"/>
                    <a:pt x="1385" y="24337"/>
                  </a:cubicBezTo>
                  <a:cubicBezTo>
                    <a:pt x="1385" y="24378"/>
                    <a:pt x="1426" y="24378"/>
                    <a:pt x="1426" y="24398"/>
                  </a:cubicBezTo>
                  <a:lnTo>
                    <a:pt x="1426" y="24541"/>
                  </a:lnTo>
                  <a:cubicBezTo>
                    <a:pt x="1406" y="24561"/>
                    <a:pt x="1365" y="24561"/>
                    <a:pt x="1385" y="24602"/>
                  </a:cubicBezTo>
                  <a:cubicBezTo>
                    <a:pt x="1426" y="24622"/>
                    <a:pt x="1467" y="24642"/>
                    <a:pt x="1528" y="24642"/>
                  </a:cubicBezTo>
                  <a:cubicBezTo>
                    <a:pt x="1548" y="24642"/>
                    <a:pt x="1548" y="24642"/>
                    <a:pt x="1568" y="24663"/>
                  </a:cubicBezTo>
                  <a:lnTo>
                    <a:pt x="1568" y="24765"/>
                  </a:lnTo>
                  <a:cubicBezTo>
                    <a:pt x="1548" y="24785"/>
                    <a:pt x="1528" y="24805"/>
                    <a:pt x="1507" y="24826"/>
                  </a:cubicBezTo>
                  <a:cubicBezTo>
                    <a:pt x="1528" y="24866"/>
                    <a:pt x="1548" y="24887"/>
                    <a:pt x="1528" y="24928"/>
                  </a:cubicBezTo>
                  <a:cubicBezTo>
                    <a:pt x="1487" y="24989"/>
                    <a:pt x="1446" y="25050"/>
                    <a:pt x="1385" y="25090"/>
                  </a:cubicBezTo>
                  <a:cubicBezTo>
                    <a:pt x="1385" y="25152"/>
                    <a:pt x="1426" y="25172"/>
                    <a:pt x="1446" y="25213"/>
                  </a:cubicBezTo>
                  <a:cubicBezTo>
                    <a:pt x="1467" y="25253"/>
                    <a:pt x="1426" y="25233"/>
                    <a:pt x="1406" y="25274"/>
                  </a:cubicBezTo>
                  <a:cubicBezTo>
                    <a:pt x="1385" y="25314"/>
                    <a:pt x="1406" y="25376"/>
                    <a:pt x="1446" y="25416"/>
                  </a:cubicBezTo>
                  <a:cubicBezTo>
                    <a:pt x="1507" y="25437"/>
                    <a:pt x="1568" y="25457"/>
                    <a:pt x="1589" y="25518"/>
                  </a:cubicBezTo>
                  <a:cubicBezTo>
                    <a:pt x="1568" y="25539"/>
                    <a:pt x="1568" y="25559"/>
                    <a:pt x="1548" y="25559"/>
                  </a:cubicBezTo>
                  <a:cubicBezTo>
                    <a:pt x="1518" y="25559"/>
                    <a:pt x="1487" y="25525"/>
                    <a:pt x="1456" y="25525"/>
                  </a:cubicBezTo>
                  <a:cubicBezTo>
                    <a:pt x="1446" y="25525"/>
                    <a:pt x="1436" y="25528"/>
                    <a:pt x="1426" y="25539"/>
                  </a:cubicBezTo>
                  <a:cubicBezTo>
                    <a:pt x="1426" y="25579"/>
                    <a:pt x="1487" y="25600"/>
                    <a:pt x="1446" y="25620"/>
                  </a:cubicBezTo>
                  <a:cubicBezTo>
                    <a:pt x="1436" y="25640"/>
                    <a:pt x="1416" y="25640"/>
                    <a:pt x="1395" y="25640"/>
                  </a:cubicBezTo>
                  <a:cubicBezTo>
                    <a:pt x="1375" y="25640"/>
                    <a:pt x="1355" y="25640"/>
                    <a:pt x="1344" y="25661"/>
                  </a:cubicBezTo>
                  <a:cubicBezTo>
                    <a:pt x="1365" y="25722"/>
                    <a:pt x="1426" y="25742"/>
                    <a:pt x="1446" y="25803"/>
                  </a:cubicBezTo>
                  <a:cubicBezTo>
                    <a:pt x="1446" y="25844"/>
                    <a:pt x="1487" y="25885"/>
                    <a:pt x="1507" y="25905"/>
                  </a:cubicBezTo>
                  <a:cubicBezTo>
                    <a:pt x="1528" y="25925"/>
                    <a:pt x="1548" y="25905"/>
                    <a:pt x="1568" y="25946"/>
                  </a:cubicBezTo>
                  <a:cubicBezTo>
                    <a:pt x="1568" y="25966"/>
                    <a:pt x="1548" y="25987"/>
                    <a:pt x="1528" y="25987"/>
                  </a:cubicBezTo>
                  <a:cubicBezTo>
                    <a:pt x="1514" y="25987"/>
                    <a:pt x="1510" y="25977"/>
                    <a:pt x="1502" y="25977"/>
                  </a:cubicBezTo>
                  <a:cubicBezTo>
                    <a:pt x="1498" y="25977"/>
                    <a:pt x="1494" y="25980"/>
                    <a:pt x="1487" y="25987"/>
                  </a:cubicBezTo>
                  <a:cubicBezTo>
                    <a:pt x="1467" y="26048"/>
                    <a:pt x="1528" y="26088"/>
                    <a:pt x="1507" y="26129"/>
                  </a:cubicBezTo>
                  <a:cubicBezTo>
                    <a:pt x="1538" y="26139"/>
                    <a:pt x="1563" y="26139"/>
                    <a:pt x="1586" y="26139"/>
                  </a:cubicBezTo>
                  <a:cubicBezTo>
                    <a:pt x="1609" y="26139"/>
                    <a:pt x="1630" y="26139"/>
                    <a:pt x="1650" y="26149"/>
                  </a:cubicBezTo>
                  <a:cubicBezTo>
                    <a:pt x="1568" y="26251"/>
                    <a:pt x="1528" y="26353"/>
                    <a:pt x="1446" y="26435"/>
                  </a:cubicBezTo>
                  <a:cubicBezTo>
                    <a:pt x="1487" y="26475"/>
                    <a:pt x="1507" y="26516"/>
                    <a:pt x="1548" y="26516"/>
                  </a:cubicBezTo>
                  <a:cubicBezTo>
                    <a:pt x="1589" y="26516"/>
                    <a:pt x="1609" y="26557"/>
                    <a:pt x="1630" y="26577"/>
                  </a:cubicBezTo>
                  <a:cubicBezTo>
                    <a:pt x="1650" y="26598"/>
                    <a:pt x="1650" y="26618"/>
                    <a:pt x="1650" y="26618"/>
                  </a:cubicBezTo>
                  <a:cubicBezTo>
                    <a:pt x="1630" y="26638"/>
                    <a:pt x="1609" y="26638"/>
                    <a:pt x="1591" y="26638"/>
                  </a:cubicBezTo>
                  <a:cubicBezTo>
                    <a:pt x="1574" y="26638"/>
                    <a:pt x="1558" y="26638"/>
                    <a:pt x="1548" y="26659"/>
                  </a:cubicBezTo>
                  <a:cubicBezTo>
                    <a:pt x="1528" y="26720"/>
                    <a:pt x="1589" y="26740"/>
                    <a:pt x="1609" y="26781"/>
                  </a:cubicBezTo>
                  <a:cubicBezTo>
                    <a:pt x="1650" y="26760"/>
                    <a:pt x="1650" y="26699"/>
                    <a:pt x="1691" y="26699"/>
                  </a:cubicBezTo>
                  <a:cubicBezTo>
                    <a:pt x="1691" y="26720"/>
                    <a:pt x="1711" y="26720"/>
                    <a:pt x="1711" y="26740"/>
                  </a:cubicBezTo>
                  <a:cubicBezTo>
                    <a:pt x="1727" y="26744"/>
                    <a:pt x="1742" y="26746"/>
                    <a:pt x="1758" y="26746"/>
                  </a:cubicBezTo>
                  <a:cubicBezTo>
                    <a:pt x="1823" y="26746"/>
                    <a:pt x="1886" y="26716"/>
                    <a:pt x="1935" y="26699"/>
                  </a:cubicBezTo>
                  <a:cubicBezTo>
                    <a:pt x="1976" y="26679"/>
                    <a:pt x="1935" y="26618"/>
                    <a:pt x="1996" y="26618"/>
                  </a:cubicBezTo>
                  <a:cubicBezTo>
                    <a:pt x="2017" y="26638"/>
                    <a:pt x="2017" y="26679"/>
                    <a:pt x="1996" y="26699"/>
                  </a:cubicBezTo>
                  <a:cubicBezTo>
                    <a:pt x="1976" y="26740"/>
                    <a:pt x="1935" y="26760"/>
                    <a:pt x="1915" y="26822"/>
                  </a:cubicBezTo>
                  <a:cubicBezTo>
                    <a:pt x="1915" y="26842"/>
                    <a:pt x="1894" y="26903"/>
                    <a:pt x="1833" y="26903"/>
                  </a:cubicBezTo>
                  <a:cubicBezTo>
                    <a:pt x="1813" y="26842"/>
                    <a:pt x="1731" y="26781"/>
                    <a:pt x="1711" y="26781"/>
                  </a:cubicBezTo>
                  <a:cubicBezTo>
                    <a:pt x="1691" y="26822"/>
                    <a:pt x="1691" y="26842"/>
                    <a:pt x="1691" y="26883"/>
                  </a:cubicBezTo>
                  <a:cubicBezTo>
                    <a:pt x="1670" y="26903"/>
                    <a:pt x="1650" y="26923"/>
                    <a:pt x="1630" y="26944"/>
                  </a:cubicBezTo>
                  <a:cubicBezTo>
                    <a:pt x="1589" y="26944"/>
                    <a:pt x="1568" y="26883"/>
                    <a:pt x="1528" y="26883"/>
                  </a:cubicBezTo>
                  <a:cubicBezTo>
                    <a:pt x="1507" y="26903"/>
                    <a:pt x="1487" y="26923"/>
                    <a:pt x="1487" y="26984"/>
                  </a:cubicBezTo>
                  <a:cubicBezTo>
                    <a:pt x="1568" y="27005"/>
                    <a:pt x="1548" y="27107"/>
                    <a:pt x="1630" y="27147"/>
                  </a:cubicBezTo>
                  <a:cubicBezTo>
                    <a:pt x="1670" y="27066"/>
                    <a:pt x="1752" y="27086"/>
                    <a:pt x="1772" y="27025"/>
                  </a:cubicBezTo>
                  <a:cubicBezTo>
                    <a:pt x="1813" y="27046"/>
                    <a:pt x="1813" y="27066"/>
                    <a:pt x="1833" y="27086"/>
                  </a:cubicBezTo>
                  <a:cubicBezTo>
                    <a:pt x="1874" y="27066"/>
                    <a:pt x="1894" y="27066"/>
                    <a:pt x="1915" y="27046"/>
                  </a:cubicBezTo>
                  <a:cubicBezTo>
                    <a:pt x="1935" y="27066"/>
                    <a:pt x="1955" y="27086"/>
                    <a:pt x="1955" y="27107"/>
                  </a:cubicBezTo>
                  <a:cubicBezTo>
                    <a:pt x="1955" y="27147"/>
                    <a:pt x="1915" y="27168"/>
                    <a:pt x="1935" y="27208"/>
                  </a:cubicBezTo>
                  <a:cubicBezTo>
                    <a:pt x="1935" y="27229"/>
                    <a:pt x="1915" y="27249"/>
                    <a:pt x="1894" y="27249"/>
                  </a:cubicBezTo>
                  <a:cubicBezTo>
                    <a:pt x="1874" y="27208"/>
                    <a:pt x="1874" y="27127"/>
                    <a:pt x="1813" y="27107"/>
                  </a:cubicBezTo>
                  <a:cubicBezTo>
                    <a:pt x="1813" y="27147"/>
                    <a:pt x="1752" y="27168"/>
                    <a:pt x="1731" y="27208"/>
                  </a:cubicBezTo>
                  <a:cubicBezTo>
                    <a:pt x="1752" y="27290"/>
                    <a:pt x="1711" y="27392"/>
                    <a:pt x="1772" y="27473"/>
                  </a:cubicBezTo>
                  <a:cubicBezTo>
                    <a:pt x="1813" y="27494"/>
                    <a:pt x="1833" y="27534"/>
                    <a:pt x="1874" y="27575"/>
                  </a:cubicBezTo>
                  <a:cubicBezTo>
                    <a:pt x="1874" y="27595"/>
                    <a:pt x="1874" y="27595"/>
                    <a:pt x="1874" y="27616"/>
                  </a:cubicBezTo>
                  <a:cubicBezTo>
                    <a:pt x="1858" y="27631"/>
                    <a:pt x="1846" y="27638"/>
                    <a:pt x="1834" y="27638"/>
                  </a:cubicBezTo>
                  <a:cubicBezTo>
                    <a:pt x="1815" y="27638"/>
                    <a:pt x="1797" y="27621"/>
                    <a:pt x="1772" y="27595"/>
                  </a:cubicBezTo>
                  <a:cubicBezTo>
                    <a:pt x="1772" y="27555"/>
                    <a:pt x="1772" y="27514"/>
                    <a:pt x="1772" y="27473"/>
                  </a:cubicBezTo>
                  <a:lnTo>
                    <a:pt x="1711" y="27473"/>
                  </a:lnTo>
                  <a:cubicBezTo>
                    <a:pt x="1670" y="27412"/>
                    <a:pt x="1691" y="27351"/>
                    <a:pt x="1630" y="27331"/>
                  </a:cubicBezTo>
                  <a:cubicBezTo>
                    <a:pt x="1609" y="27351"/>
                    <a:pt x="1589" y="27351"/>
                    <a:pt x="1589" y="27392"/>
                  </a:cubicBezTo>
                  <a:cubicBezTo>
                    <a:pt x="1589" y="27392"/>
                    <a:pt x="1589" y="27412"/>
                    <a:pt x="1609" y="27433"/>
                  </a:cubicBezTo>
                  <a:cubicBezTo>
                    <a:pt x="1589" y="27473"/>
                    <a:pt x="1548" y="27514"/>
                    <a:pt x="1548" y="27555"/>
                  </a:cubicBezTo>
                  <a:cubicBezTo>
                    <a:pt x="1568" y="27616"/>
                    <a:pt x="1630" y="27595"/>
                    <a:pt x="1650" y="27616"/>
                  </a:cubicBezTo>
                  <a:cubicBezTo>
                    <a:pt x="1691" y="27697"/>
                    <a:pt x="1772" y="27779"/>
                    <a:pt x="1772" y="27901"/>
                  </a:cubicBezTo>
                  <a:cubicBezTo>
                    <a:pt x="1752" y="27901"/>
                    <a:pt x="1731" y="27921"/>
                    <a:pt x="1691" y="27942"/>
                  </a:cubicBezTo>
                  <a:cubicBezTo>
                    <a:pt x="1672" y="27923"/>
                    <a:pt x="1654" y="27913"/>
                    <a:pt x="1638" y="27913"/>
                  </a:cubicBezTo>
                  <a:cubicBezTo>
                    <a:pt x="1617" y="27913"/>
                    <a:pt x="1600" y="27928"/>
                    <a:pt x="1589" y="27962"/>
                  </a:cubicBezTo>
                  <a:cubicBezTo>
                    <a:pt x="1568" y="28003"/>
                    <a:pt x="1568" y="28043"/>
                    <a:pt x="1589" y="28064"/>
                  </a:cubicBezTo>
                  <a:cubicBezTo>
                    <a:pt x="1600" y="28074"/>
                    <a:pt x="1609" y="28078"/>
                    <a:pt x="1617" y="28078"/>
                  </a:cubicBezTo>
                  <a:cubicBezTo>
                    <a:pt x="1636" y="28078"/>
                    <a:pt x="1649" y="28060"/>
                    <a:pt x="1661" y="28060"/>
                  </a:cubicBezTo>
                  <a:cubicBezTo>
                    <a:pt x="1664" y="28060"/>
                    <a:pt x="1667" y="28061"/>
                    <a:pt x="1670" y="28064"/>
                  </a:cubicBezTo>
                  <a:cubicBezTo>
                    <a:pt x="1711" y="28105"/>
                    <a:pt x="1691" y="28125"/>
                    <a:pt x="1650" y="28166"/>
                  </a:cubicBezTo>
                  <a:cubicBezTo>
                    <a:pt x="1645" y="28171"/>
                    <a:pt x="1636" y="28172"/>
                    <a:pt x="1625" y="28172"/>
                  </a:cubicBezTo>
                  <a:cubicBezTo>
                    <a:pt x="1614" y="28172"/>
                    <a:pt x="1602" y="28171"/>
                    <a:pt x="1589" y="28171"/>
                  </a:cubicBezTo>
                  <a:cubicBezTo>
                    <a:pt x="1563" y="28171"/>
                    <a:pt x="1538" y="28176"/>
                    <a:pt x="1528" y="28206"/>
                  </a:cubicBezTo>
                  <a:cubicBezTo>
                    <a:pt x="1548" y="28227"/>
                    <a:pt x="1568" y="28247"/>
                    <a:pt x="1589" y="28267"/>
                  </a:cubicBezTo>
                  <a:lnTo>
                    <a:pt x="1711" y="28267"/>
                  </a:lnTo>
                  <a:cubicBezTo>
                    <a:pt x="1711" y="28329"/>
                    <a:pt x="1752" y="28349"/>
                    <a:pt x="1772" y="28369"/>
                  </a:cubicBezTo>
                  <a:cubicBezTo>
                    <a:pt x="1731" y="28430"/>
                    <a:pt x="1691" y="28471"/>
                    <a:pt x="1670" y="28532"/>
                  </a:cubicBezTo>
                  <a:cubicBezTo>
                    <a:pt x="1691" y="28614"/>
                    <a:pt x="1630" y="28695"/>
                    <a:pt x="1630" y="28797"/>
                  </a:cubicBezTo>
                  <a:cubicBezTo>
                    <a:pt x="1691" y="28858"/>
                    <a:pt x="1772" y="28899"/>
                    <a:pt x="1813" y="29001"/>
                  </a:cubicBezTo>
                  <a:lnTo>
                    <a:pt x="1813" y="29143"/>
                  </a:lnTo>
                  <a:cubicBezTo>
                    <a:pt x="1833" y="29184"/>
                    <a:pt x="1854" y="29204"/>
                    <a:pt x="1874" y="29225"/>
                  </a:cubicBezTo>
                  <a:cubicBezTo>
                    <a:pt x="1854" y="29265"/>
                    <a:pt x="1813" y="29225"/>
                    <a:pt x="1813" y="29286"/>
                  </a:cubicBezTo>
                  <a:cubicBezTo>
                    <a:pt x="1793" y="29306"/>
                    <a:pt x="1854" y="29306"/>
                    <a:pt x="1833" y="29347"/>
                  </a:cubicBezTo>
                  <a:cubicBezTo>
                    <a:pt x="1813" y="29388"/>
                    <a:pt x="1752" y="29367"/>
                    <a:pt x="1731" y="29408"/>
                  </a:cubicBezTo>
                  <a:lnTo>
                    <a:pt x="1731" y="29510"/>
                  </a:lnTo>
                  <a:cubicBezTo>
                    <a:pt x="1752" y="29510"/>
                    <a:pt x="1793" y="29530"/>
                    <a:pt x="1813" y="29571"/>
                  </a:cubicBezTo>
                  <a:cubicBezTo>
                    <a:pt x="1793" y="29612"/>
                    <a:pt x="1813" y="29673"/>
                    <a:pt x="1772" y="29713"/>
                  </a:cubicBezTo>
                  <a:cubicBezTo>
                    <a:pt x="1793" y="29734"/>
                    <a:pt x="1793" y="29754"/>
                    <a:pt x="1813" y="29754"/>
                  </a:cubicBezTo>
                  <a:cubicBezTo>
                    <a:pt x="1833" y="29775"/>
                    <a:pt x="1833" y="29795"/>
                    <a:pt x="1833" y="29815"/>
                  </a:cubicBezTo>
                  <a:cubicBezTo>
                    <a:pt x="1731" y="29815"/>
                    <a:pt x="1650" y="29897"/>
                    <a:pt x="1568" y="29917"/>
                  </a:cubicBezTo>
                  <a:cubicBezTo>
                    <a:pt x="1589" y="29999"/>
                    <a:pt x="1650" y="29978"/>
                    <a:pt x="1711" y="30019"/>
                  </a:cubicBezTo>
                  <a:cubicBezTo>
                    <a:pt x="1752" y="29999"/>
                    <a:pt x="1813" y="29999"/>
                    <a:pt x="1854" y="29937"/>
                  </a:cubicBezTo>
                  <a:cubicBezTo>
                    <a:pt x="1854" y="29937"/>
                    <a:pt x="1874" y="29937"/>
                    <a:pt x="1894" y="29958"/>
                  </a:cubicBezTo>
                  <a:cubicBezTo>
                    <a:pt x="1894" y="29999"/>
                    <a:pt x="1854" y="30019"/>
                    <a:pt x="1833" y="30039"/>
                  </a:cubicBezTo>
                  <a:cubicBezTo>
                    <a:pt x="1813" y="30080"/>
                    <a:pt x="1793" y="30121"/>
                    <a:pt x="1813" y="30141"/>
                  </a:cubicBezTo>
                  <a:cubicBezTo>
                    <a:pt x="1833" y="30223"/>
                    <a:pt x="1813" y="30263"/>
                    <a:pt x="1813" y="30324"/>
                  </a:cubicBezTo>
                  <a:cubicBezTo>
                    <a:pt x="1793" y="30406"/>
                    <a:pt x="1833" y="30487"/>
                    <a:pt x="1833" y="30569"/>
                  </a:cubicBezTo>
                  <a:cubicBezTo>
                    <a:pt x="1833" y="30630"/>
                    <a:pt x="1854" y="30691"/>
                    <a:pt x="1894" y="30732"/>
                  </a:cubicBezTo>
                  <a:cubicBezTo>
                    <a:pt x="1833" y="30772"/>
                    <a:pt x="1813" y="30813"/>
                    <a:pt x="1793" y="30874"/>
                  </a:cubicBezTo>
                  <a:cubicBezTo>
                    <a:pt x="1793" y="30895"/>
                    <a:pt x="1813" y="30915"/>
                    <a:pt x="1833" y="30935"/>
                  </a:cubicBezTo>
                  <a:cubicBezTo>
                    <a:pt x="1813" y="30996"/>
                    <a:pt x="1874" y="31058"/>
                    <a:pt x="1854" y="31139"/>
                  </a:cubicBezTo>
                  <a:cubicBezTo>
                    <a:pt x="1833" y="31200"/>
                    <a:pt x="1833" y="31261"/>
                    <a:pt x="1833" y="31322"/>
                  </a:cubicBezTo>
                  <a:cubicBezTo>
                    <a:pt x="1854" y="31363"/>
                    <a:pt x="1874" y="31404"/>
                    <a:pt x="1894" y="31445"/>
                  </a:cubicBezTo>
                  <a:lnTo>
                    <a:pt x="1894" y="31546"/>
                  </a:lnTo>
                  <a:cubicBezTo>
                    <a:pt x="1915" y="31587"/>
                    <a:pt x="1935" y="31607"/>
                    <a:pt x="1976" y="31628"/>
                  </a:cubicBezTo>
                  <a:lnTo>
                    <a:pt x="1976" y="31709"/>
                  </a:lnTo>
                  <a:cubicBezTo>
                    <a:pt x="1935" y="31730"/>
                    <a:pt x="1894" y="31730"/>
                    <a:pt x="1874" y="31750"/>
                  </a:cubicBezTo>
                  <a:cubicBezTo>
                    <a:pt x="1833" y="31811"/>
                    <a:pt x="1874" y="31852"/>
                    <a:pt x="1894" y="31893"/>
                  </a:cubicBezTo>
                  <a:cubicBezTo>
                    <a:pt x="1874" y="31933"/>
                    <a:pt x="1854" y="31954"/>
                    <a:pt x="1833" y="31994"/>
                  </a:cubicBezTo>
                  <a:cubicBezTo>
                    <a:pt x="1874" y="32035"/>
                    <a:pt x="1894" y="32076"/>
                    <a:pt x="1915" y="32137"/>
                  </a:cubicBezTo>
                  <a:cubicBezTo>
                    <a:pt x="1874" y="32198"/>
                    <a:pt x="1894" y="32259"/>
                    <a:pt x="1894" y="32320"/>
                  </a:cubicBezTo>
                  <a:cubicBezTo>
                    <a:pt x="1915" y="32341"/>
                    <a:pt x="1955" y="32381"/>
                    <a:pt x="1976" y="32402"/>
                  </a:cubicBezTo>
                  <a:cubicBezTo>
                    <a:pt x="1996" y="32412"/>
                    <a:pt x="2017" y="32412"/>
                    <a:pt x="2034" y="32412"/>
                  </a:cubicBezTo>
                  <a:cubicBezTo>
                    <a:pt x="2052" y="32412"/>
                    <a:pt x="2067" y="32412"/>
                    <a:pt x="2078" y="32422"/>
                  </a:cubicBezTo>
                  <a:cubicBezTo>
                    <a:pt x="2078" y="32442"/>
                    <a:pt x="2078" y="32463"/>
                    <a:pt x="2098" y="32483"/>
                  </a:cubicBezTo>
                  <a:cubicBezTo>
                    <a:pt x="2139" y="32504"/>
                    <a:pt x="2200" y="32504"/>
                    <a:pt x="2220" y="32565"/>
                  </a:cubicBezTo>
                  <a:cubicBezTo>
                    <a:pt x="2200" y="32585"/>
                    <a:pt x="2179" y="32605"/>
                    <a:pt x="2179" y="32626"/>
                  </a:cubicBezTo>
                  <a:cubicBezTo>
                    <a:pt x="2159" y="32666"/>
                    <a:pt x="2179" y="32707"/>
                    <a:pt x="2159" y="32728"/>
                  </a:cubicBezTo>
                  <a:cubicBezTo>
                    <a:pt x="2149" y="32738"/>
                    <a:pt x="2134" y="32738"/>
                    <a:pt x="2118" y="32738"/>
                  </a:cubicBezTo>
                  <a:cubicBezTo>
                    <a:pt x="2103" y="32738"/>
                    <a:pt x="2088" y="32738"/>
                    <a:pt x="2078" y="32748"/>
                  </a:cubicBezTo>
                  <a:cubicBezTo>
                    <a:pt x="2078" y="32809"/>
                    <a:pt x="2118" y="32809"/>
                    <a:pt x="2159" y="32829"/>
                  </a:cubicBezTo>
                  <a:cubicBezTo>
                    <a:pt x="2179" y="32850"/>
                    <a:pt x="2241" y="32870"/>
                    <a:pt x="2220" y="32931"/>
                  </a:cubicBezTo>
                  <a:cubicBezTo>
                    <a:pt x="2159" y="32911"/>
                    <a:pt x="2118" y="32911"/>
                    <a:pt x="2078" y="32890"/>
                  </a:cubicBezTo>
                  <a:cubicBezTo>
                    <a:pt x="2037" y="32850"/>
                    <a:pt x="1996" y="32809"/>
                    <a:pt x="1915" y="32809"/>
                  </a:cubicBezTo>
                  <a:cubicBezTo>
                    <a:pt x="1935" y="32911"/>
                    <a:pt x="1955" y="33013"/>
                    <a:pt x="1955" y="33094"/>
                  </a:cubicBezTo>
                  <a:cubicBezTo>
                    <a:pt x="1976" y="33155"/>
                    <a:pt x="2037" y="33176"/>
                    <a:pt x="2037" y="33216"/>
                  </a:cubicBezTo>
                  <a:cubicBezTo>
                    <a:pt x="2030" y="33223"/>
                    <a:pt x="2023" y="33225"/>
                    <a:pt x="2017" y="33225"/>
                  </a:cubicBezTo>
                  <a:cubicBezTo>
                    <a:pt x="2003" y="33225"/>
                    <a:pt x="1989" y="33216"/>
                    <a:pt x="1976" y="33216"/>
                  </a:cubicBezTo>
                  <a:cubicBezTo>
                    <a:pt x="1935" y="33318"/>
                    <a:pt x="1935" y="33318"/>
                    <a:pt x="2017" y="33379"/>
                  </a:cubicBezTo>
                  <a:cubicBezTo>
                    <a:pt x="2017" y="33379"/>
                    <a:pt x="2030" y="33353"/>
                    <a:pt x="2045" y="33353"/>
                  </a:cubicBezTo>
                  <a:cubicBezTo>
                    <a:pt x="2049" y="33353"/>
                    <a:pt x="2053" y="33355"/>
                    <a:pt x="2057" y="33359"/>
                  </a:cubicBezTo>
                  <a:cubicBezTo>
                    <a:pt x="2057" y="33400"/>
                    <a:pt x="2037" y="33400"/>
                    <a:pt x="2017" y="33440"/>
                  </a:cubicBezTo>
                  <a:cubicBezTo>
                    <a:pt x="2017" y="33461"/>
                    <a:pt x="2057" y="33481"/>
                    <a:pt x="2037" y="33501"/>
                  </a:cubicBezTo>
                  <a:cubicBezTo>
                    <a:pt x="2017" y="33501"/>
                    <a:pt x="1996" y="33522"/>
                    <a:pt x="1996" y="33563"/>
                  </a:cubicBezTo>
                  <a:cubicBezTo>
                    <a:pt x="1996" y="33644"/>
                    <a:pt x="2098" y="33603"/>
                    <a:pt x="2139" y="33644"/>
                  </a:cubicBezTo>
                  <a:cubicBezTo>
                    <a:pt x="2098" y="33725"/>
                    <a:pt x="1996" y="33725"/>
                    <a:pt x="1935" y="33787"/>
                  </a:cubicBezTo>
                  <a:lnTo>
                    <a:pt x="1935" y="33970"/>
                  </a:lnTo>
                  <a:cubicBezTo>
                    <a:pt x="1976" y="34031"/>
                    <a:pt x="1996" y="34072"/>
                    <a:pt x="2037" y="34133"/>
                  </a:cubicBezTo>
                  <a:cubicBezTo>
                    <a:pt x="2017" y="34174"/>
                    <a:pt x="1996" y="34235"/>
                    <a:pt x="1955" y="34255"/>
                  </a:cubicBezTo>
                  <a:cubicBezTo>
                    <a:pt x="1923" y="34255"/>
                    <a:pt x="1916" y="34229"/>
                    <a:pt x="1894" y="34229"/>
                  </a:cubicBezTo>
                  <a:cubicBezTo>
                    <a:pt x="1889" y="34229"/>
                    <a:pt x="1882" y="34231"/>
                    <a:pt x="1874" y="34235"/>
                  </a:cubicBezTo>
                  <a:cubicBezTo>
                    <a:pt x="1833" y="34296"/>
                    <a:pt x="1813" y="34357"/>
                    <a:pt x="1854" y="34398"/>
                  </a:cubicBezTo>
                  <a:cubicBezTo>
                    <a:pt x="1857" y="34401"/>
                    <a:pt x="1860" y="34402"/>
                    <a:pt x="1863" y="34402"/>
                  </a:cubicBezTo>
                  <a:cubicBezTo>
                    <a:pt x="1877" y="34402"/>
                    <a:pt x="1891" y="34373"/>
                    <a:pt x="1906" y="34373"/>
                  </a:cubicBezTo>
                  <a:cubicBezTo>
                    <a:pt x="1909" y="34373"/>
                    <a:pt x="1912" y="34374"/>
                    <a:pt x="1915" y="34377"/>
                  </a:cubicBezTo>
                  <a:cubicBezTo>
                    <a:pt x="1996" y="34438"/>
                    <a:pt x="1955" y="34540"/>
                    <a:pt x="1996" y="34581"/>
                  </a:cubicBezTo>
                  <a:cubicBezTo>
                    <a:pt x="1996" y="34723"/>
                    <a:pt x="1996" y="34846"/>
                    <a:pt x="1996" y="34947"/>
                  </a:cubicBezTo>
                  <a:cubicBezTo>
                    <a:pt x="2017" y="34988"/>
                    <a:pt x="2057" y="35008"/>
                    <a:pt x="2057" y="35049"/>
                  </a:cubicBezTo>
                  <a:cubicBezTo>
                    <a:pt x="2017" y="35070"/>
                    <a:pt x="1996" y="35110"/>
                    <a:pt x="1976" y="35151"/>
                  </a:cubicBezTo>
                  <a:cubicBezTo>
                    <a:pt x="2017" y="35253"/>
                    <a:pt x="1976" y="35375"/>
                    <a:pt x="2057" y="35457"/>
                  </a:cubicBezTo>
                  <a:cubicBezTo>
                    <a:pt x="2017" y="35497"/>
                    <a:pt x="2037" y="35538"/>
                    <a:pt x="2017" y="35558"/>
                  </a:cubicBezTo>
                  <a:cubicBezTo>
                    <a:pt x="1976" y="35599"/>
                    <a:pt x="1894" y="35579"/>
                    <a:pt x="1894" y="35660"/>
                  </a:cubicBezTo>
                  <a:cubicBezTo>
                    <a:pt x="1935" y="35660"/>
                    <a:pt x="1894" y="35721"/>
                    <a:pt x="1935" y="35742"/>
                  </a:cubicBezTo>
                  <a:lnTo>
                    <a:pt x="1955" y="35742"/>
                  </a:lnTo>
                  <a:cubicBezTo>
                    <a:pt x="1976" y="35823"/>
                    <a:pt x="2037" y="35884"/>
                    <a:pt x="2037" y="35986"/>
                  </a:cubicBezTo>
                  <a:lnTo>
                    <a:pt x="2098" y="35986"/>
                  </a:lnTo>
                  <a:cubicBezTo>
                    <a:pt x="2098" y="35966"/>
                    <a:pt x="2118" y="35945"/>
                    <a:pt x="2139" y="35945"/>
                  </a:cubicBezTo>
                  <a:cubicBezTo>
                    <a:pt x="2139" y="35945"/>
                    <a:pt x="2139" y="35925"/>
                    <a:pt x="2159" y="35925"/>
                  </a:cubicBezTo>
                  <a:cubicBezTo>
                    <a:pt x="2159" y="35945"/>
                    <a:pt x="2139" y="35945"/>
                    <a:pt x="2139" y="35945"/>
                  </a:cubicBezTo>
                  <a:cubicBezTo>
                    <a:pt x="2139" y="35966"/>
                    <a:pt x="2118" y="35986"/>
                    <a:pt x="2098" y="35986"/>
                  </a:cubicBezTo>
                  <a:cubicBezTo>
                    <a:pt x="2098" y="36006"/>
                    <a:pt x="2118" y="36047"/>
                    <a:pt x="2098" y="36088"/>
                  </a:cubicBezTo>
                  <a:cubicBezTo>
                    <a:pt x="2078" y="36088"/>
                    <a:pt x="2078" y="36067"/>
                    <a:pt x="2057" y="36067"/>
                  </a:cubicBezTo>
                  <a:cubicBezTo>
                    <a:pt x="2057" y="36108"/>
                    <a:pt x="2057" y="36129"/>
                    <a:pt x="2078" y="36149"/>
                  </a:cubicBezTo>
                  <a:cubicBezTo>
                    <a:pt x="2057" y="36190"/>
                    <a:pt x="2017" y="36190"/>
                    <a:pt x="2017" y="36230"/>
                  </a:cubicBezTo>
                  <a:cubicBezTo>
                    <a:pt x="2037" y="36251"/>
                    <a:pt x="2037" y="36271"/>
                    <a:pt x="2057" y="36292"/>
                  </a:cubicBezTo>
                  <a:cubicBezTo>
                    <a:pt x="2037" y="36312"/>
                    <a:pt x="2017" y="36332"/>
                    <a:pt x="1996" y="36353"/>
                  </a:cubicBezTo>
                  <a:lnTo>
                    <a:pt x="1996" y="36556"/>
                  </a:lnTo>
                  <a:cubicBezTo>
                    <a:pt x="2017" y="36597"/>
                    <a:pt x="2037" y="36638"/>
                    <a:pt x="2057" y="36678"/>
                  </a:cubicBezTo>
                  <a:cubicBezTo>
                    <a:pt x="1996" y="36760"/>
                    <a:pt x="2037" y="36841"/>
                    <a:pt x="2017" y="36923"/>
                  </a:cubicBezTo>
                  <a:cubicBezTo>
                    <a:pt x="2005" y="36929"/>
                    <a:pt x="1994" y="36931"/>
                    <a:pt x="1985" y="36931"/>
                  </a:cubicBezTo>
                  <a:cubicBezTo>
                    <a:pt x="1964" y="36931"/>
                    <a:pt x="1949" y="36917"/>
                    <a:pt x="1935" y="36902"/>
                  </a:cubicBezTo>
                  <a:cubicBezTo>
                    <a:pt x="1894" y="36964"/>
                    <a:pt x="1854" y="37004"/>
                    <a:pt x="1813" y="37025"/>
                  </a:cubicBezTo>
                  <a:cubicBezTo>
                    <a:pt x="1813" y="37045"/>
                    <a:pt x="1833" y="37065"/>
                    <a:pt x="1833" y="37065"/>
                  </a:cubicBezTo>
                  <a:cubicBezTo>
                    <a:pt x="1856" y="37043"/>
                    <a:pt x="1878" y="37034"/>
                    <a:pt x="1900" y="37034"/>
                  </a:cubicBezTo>
                  <a:cubicBezTo>
                    <a:pt x="1937" y="37034"/>
                    <a:pt x="1970" y="37060"/>
                    <a:pt x="1996" y="37086"/>
                  </a:cubicBezTo>
                  <a:cubicBezTo>
                    <a:pt x="2017" y="37106"/>
                    <a:pt x="2057" y="37106"/>
                    <a:pt x="2098" y="37147"/>
                  </a:cubicBezTo>
                  <a:cubicBezTo>
                    <a:pt x="2098" y="37147"/>
                    <a:pt x="2098" y="37167"/>
                    <a:pt x="2098" y="37167"/>
                  </a:cubicBezTo>
                  <a:cubicBezTo>
                    <a:pt x="2078" y="37167"/>
                    <a:pt x="2037" y="37188"/>
                    <a:pt x="2037" y="37228"/>
                  </a:cubicBezTo>
                  <a:lnTo>
                    <a:pt x="2037" y="37575"/>
                  </a:lnTo>
                  <a:cubicBezTo>
                    <a:pt x="2098" y="37615"/>
                    <a:pt x="2057" y="37697"/>
                    <a:pt x="2159" y="37717"/>
                  </a:cubicBezTo>
                  <a:cubicBezTo>
                    <a:pt x="2098" y="37758"/>
                    <a:pt x="2118" y="37819"/>
                    <a:pt x="2118" y="37900"/>
                  </a:cubicBezTo>
                  <a:cubicBezTo>
                    <a:pt x="2078" y="37921"/>
                    <a:pt x="2037" y="37941"/>
                    <a:pt x="1996" y="37961"/>
                  </a:cubicBezTo>
                  <a:cubicBezTo>
                    <a:pt x="1996" y="38063"/>
                    <a:pt x="2098" y="38145"/>
                    <a:pt x="2017" y="38226"/>
                  </a:cubicBezTo>
                  <a:cubicBezTo>
                    <a:pt x="2098" y="38308"/>
                    <a:pt x="2037" y="38389"/>
                    <a:pt x="1996" y="38450"/>
                  </a:cubicBezTo>
                  <a:cubicBezTo>
                    <a:pt x="1996" y="38511"/>
                    <a:pt x="1996" y="38572"/>
                    <a:pt x="2057" y="38613"/>
                  </a:cubicBezTo>
                  <a:cubicBezTo>
                    <a:pt x="2066" y="38622"/>
                    <a:pt x="2073" y="38625"/>
                    <a:pt x="2080" y="38625"/>
                  </a:cubicBezTo>
                  <a:cubicBezTo>
                    <a:pt x="2103" y="38625"/>
                    <a:pt x="2121" y="38589"/>
                    <a:pt x="2146" y="38589"/>
                  </a:cubicBezTo>
                  <a:cubicBezTo>
                    <a:pt x="2150" y="38589"/>
                    <a:pt x="2154" y="38590"/>
                    <a:pt x="2159" y="38593"/>
                  </a:cubicBezTo>
                  <a:cubicBezTo>
                    <a:pt x="2139" y="38634"/>
                    <a:pt x="2139" y="38634"/>
                    <a:pt x="2098" y="38654"/>
                  </a:cubicBezTo>
                  <a:cubicBezTo>
                    <a:pt x="2078" y="38695"/>
                    <a:pt x="2017" y="38735"/>
                    <a:pt x="2078" y="38796"/>
                  </a:cubicBezTo>
                  <a:cubicBezTo>
                    <a:pt x="2057" y="38898"/>
                    <a:pt x="1874" y="38878"/>
                    <a:pt x="1894" y="39021"/>
                  </a:cubicBezTo>
                  <a:cubicBezTo>
                    <a:pt x="1955" y="39061"/>
                    <a:pt x="1996" y="39143"/>
                    <a:pt x="2037" y="39183"/>
                  </a:cubicBezTo>
                  <a:cubicBezTo>
                    <a:pt x="2078" y="39245"/>
                    <a:pt x="2037" y="39245"/>
                    <a:pt x="2037" y="39285"/>
                  </a:cubicBezTo>
                  <a:cubicBezTo>
                    <a:pt x="2037" y="39285"/>
                    <a:pt x="2057" y="39306"/>
                    <a:pt x="2057" y="39306"/>
                  </a:cubicBezTo>
                  <a:cubicBezTo>
                    <a:pt x="2092" y="39306"/>
                    <a:pt x="2082" y="39261"/>
                    <a:pt x="2117" y="39261"/>
                  </a:cubicBezTo>
                  <a:cubicBezTo>
                    <a:pt x="2123" y="39261"/>
                    <a:pt x="2130" y="39262"/>
                    <a:pt x="2139" y="39265"/>
                  </a:cubicBezTo>
                  <a:cubicBezTo>
                    <a:pt x="2098" y="39306"/>
                    <a:pt x="2098" y="39367"/>
                    <a:pt x="2118" y="39407"/>
                  </a:cubicBezTo>
                  <a:cubicBezTo>
                    <a:pt x="2115" y="39410"/>
                    <a:pt x="2112" y="39412"/>
                    <a:pt x="2108" y="39412"/>
                  </a:cubicBezTo>
                  <a:cubicBezTo>
                    <a:pt x="2090" y="39412"/>
                    <a:pt x="2063" y="39383"/>
                    <a:pt x="2034" y="39383"/>
                  </a:cubicBezTo>
                  <a:cubicBezTo>
                    <a:pt x="2028" y="39383"/>
                    <a:pt x="2023" y="39384"/>
                    <a:pt x="2017" y="39387"/>
                  </a:cubicBezTo>
                  <a:cubicBezTo>
                    <a:pt x="1983" y="39420"/>
                    <a:pt x="1964" y="39454"/>
                    <a:pt x="1924" y="39454"/>
                  </a:cubicBezTo>
                  <a:cubicBezTo>
                    <a:pt x="1915" y="39454"/>
                    <a:pt x="1906" y="39452"/>
                    <a:pt x="1894" y="39448"/>
                  </a:cubicBezTo>
                  <a:cubicBezTo>
                    <a:pt x="1894" y="39509"/>
                    <a:pt x="1833" y="39530"/>
                    <a:pt x="1833" y="39570"/>
                  </a:cubicBezTo>
                  <a:cubicBezTo>
                    <a:pt x="1854" y="39591"/>
                    <a:pt x="1854" y="39611"/>
                    <a:pt x="1894" y="39611"/>
                  </a:cubicBezTo>
                  <a:cubicBezTo>
                    <a:pt x="1911" y="39611"/>
                    <a:pt x="1927" y="39585"/>
                    <a:pt x="1954" y="39585"/>
                  </a:cubicBezTo>
                  <a:cubicBezTo>
                    <a:pt x="1960" y="39585"/>
                    <a:pt x="1968" y="39587"/>
                    <a:pt x="1976" y="39591"/>
                  </a:cubicBezTo>
                  <a:cubicBezTo>
                    <a:pt x="1996" y="39611"/>
                    <a:pt x="2057" y="39611"/>
                    <a:pt x="2078" y="39652"/>
                  </a:cubicBezTo>
                  <a:cubicBezTo>
                    <a:pt x="2078" y="39693"/>
                    <a:pt x="2098" y="39733"/>
                    <a:pt x="2057" y="39774"/>
                  </a:cubicBezTo>
                  <a:cubicBezTo>
                    <a:pt x="1996" y="39794"/>
                    <a:pt x="2037" y="39855"/>
                    <a:pt x="2017" y="39896"/>
                  </a:cubicBezTo>
                  <a:cubicBezTo>
                    <a:pt x="1996" y="39917"/>
                    <a:pt x="1971" y="39917"/>
                    <a:pt x="1948" y="39917"/>
                  </a:cubicBezTo>
                  <a:cubicBezTo>
                    <a:pt x="1925" y="39917"/>
                    <a:pt x="1905" y="39917"/>
                    <a:pt x="1894" y="39937"/>
                  </a:cubicBezTo>
                  <a:cubicBezTo>
                    <a:pt x="1854" y="39957"/>
                    <a:pt x="1833" y="39998"/>
                    <a:pt x="1833" y="40039"/>
                  </a:cubicBezTo>
                  <a:cubicBezTo>
                    <a:pt x="1854" y="40059"/>
                    <a:pt x="1854" y="40080"/>
                    <a:pt x="1894" y="40080"/>
                  </a:cubicBezTo>
                  <a:cubicBezTo>
                    <a:pt x="1915" y="40059"/>
                    <a:pt x="1955" y="40039"/>
                    <a:pt x="1996" y="40018"/>
                  </a:cubicBezTo>
                  <a:lnTo>
                    <a:pt x="1996" y="40018"/>
                  </a:lnTo>
                  <a:cubicBezTo>
                    <a:pt x="1935" y="40141"/>
                    <a:pt x="2037" y="40222"/>
                    <a:pt x="2017" y="40324"/>
                  </a:cubicBezTo>
                  <a:cubicBezTo>
                    <a:pt x="2011" y="40330"/>
                    <a:pt x="2005" y="40332"/>
                    <a:pt x="1999" y="40332"/>
                  </a:cubicBezTo>
                  <a:cubicBezTo>
                    <a:pt x="1984" y="40332"/>
                    <a:pt x="1970" y="40318"/>
                    <a:pt x="1955" y="40304"/>
                  </a:cubicBezTo>
                  <a:cubicBezTo>
                    <a:pt x="1935" y="40324"/>
                    <a:pt x="1915" y="40344"/>
                    <a:pt x="1874" y="40344"/>
                  </a:cubicBezTo>
                  <a:cubicBezTo>
                    <a:pt x="1894" y="40405"/>
                    <a:pt x="1874" y="40446"/>
                    <a:pt x="1854" y="40487"/>
                  </a:cubicBezTo>
                  <a:cubicBezTo>
                    <a:pt x="1874" y="40507"/>
                    <a:pt x="1915" y="40507"/>
                    <a:pt x="1935" y="40528"/>
                  </a:cubicBezTo>
                  <a:cubicBezTo>
                    <a:pt x="1955" y="40507"/>
                    <a:pt x="1976" y="40507"/>
                    <a:pt x="2017" y="40507"/>
                  </a:cubicBezTo>
                  <a:cubicBezTo>
                    <a:pt x="2037" y="40528"/>
                    <a:pt x="2057" y="40548"/>
                    <a:pt x="2078" y="40568"/>
                  </a:cubicBezTo>
                  <a:cubicBezTo>
                    <a:pt x="2118" y="40650"/>
                    <a:pt x="2017" y="40690"/>
                    <a:pt x="2017" y="40772"/>
                  </a:cubicBezTo>
                  <a:cubicBezTo>
                    <a:pt x="2057" y="40792"/>
                    <a:pt x="2078" y="40833"/>
                    <a:pt x="2078" y="40894"/>
                  </a:cubicBezTo>
                  <a:cubicBezTo>
                    <a:pt x="2118" y="40894"/>
                    <a:pt x="2139" y="40914"/>
                    <a:pt x="2159" y="40935"/>
                  </a:cubicBezTo>
                  <a:lnTo>
                    <a:pt x="2159" y="41016"/>
                  </a:lnTo>
                  <a:cubicBezTo>
                    <a:pt x="2261" y="41057"/>
                    <a:pt x="2281" y="41139"/>
                    <a:pt x="2302" y="41240"/>
                  </a:cubicBezTo>
                  <a:cubicBezTo>
                    <a:pt x="2383" y="41261"/>
                    <a:pt x="2465" y="41301"/>
                    <a:pt x="2505" y="41363"/>
                  </a:cubicBezTo>
                  <a:lnTo>
                    <a:pt x="2607" y="41363"/>
                  </a:lnTo>
                  <a:cubicBezTo>
                    <a:pt x="2607" y="41342"/>
                    <a:pt x="2607" y="41322"/>
                    <a:pt x="2587" y="41301"/>
                  </a:cubicBezTo>
                  <a:cubicBezTo>
                    <a:pt x="2566" y="41301"/>
                    <a:pt x="2546" y="41281"/>
                    <a:pt x="2546" y="41261"/>
                  </a:cubicBezTo>
                  <a:cubicBezTo>
                    <a:pt x="2566" y="41200"/>
                    <a:pt x="2526" y="41139"/>
                    <a:pt x="2485" y="41077"/>
                  </a:cubicBezTo>
                  <a:cubicBezTo>
                    <a:pt x="2500" y="41067"/>
                    <a:pt x="2513" y="41063"/>
                    <a:pt x="2524" y="41063"/>
                  </a:cubicBezTo>
                  <a:cubicBezTo>
                    <a:pt x="2556" y="41063"/>
                    <a:pt x="2572" y="41098"/>
                    <a:pt x="2587" y="41098"/>
                  </a:cubicBezTo>
                  <a:cubicBezTo>
                    <a:pt x="2587" y="41118"/>
                    <a:pt x="2566" y="41139"/>
                    <a:pt x="2587" y="41200"/>
                  </a:cubicBezTo>
                  <a:cubicBezTo>
                    <a:pt x="2607" y="41220"/>
                    <a:pt x="2628" y="41261"/>
                    <a:pt x="2689" y="41261"/>
                  </a:cubicBezTo>
                  <a:cubicBezTo>
                    <a:pt x="2709" y="41281"/>
                    <a:pt x="2729" y="41322"/>
                    <a:pt x="2750" y="41342"/>
                  </a:cubicBezTo>
                  <a:lnTo>
                    <a:pt x="2729" y="41342"/>
                  </a:lnTo>
                  <a:cubicBezTo>
                    <a:pt x="2790" y="41363"/>
                    <a:pt x="2811" y="41403"/>
                    <a:pt x="2852" y="41444"/>
                  </a:cubicBezTo>
                  <a:lnTo>
                    <a:pt x="2852" y="41546"/>
                  </a:lnTo>
                  <a:cubicBezTo>
                    <a:pt x="2811" y="41566"/>
                    <a:pt x="2750" y="41587"/>
                    <a:pt x="2709" y="41607"/>
                  </a:cubicBezTo>
                  <a:cubicBezTo>
                    <a:pt x="2709" y="41668"/>
                    <a:pt x="2689" y="41729"/>
                    <a:pt x="2770" y="41749"/>
                  </a:cubicBezTo>
                  <a:cubicBezTo>
                    <a:pt x="2797" y="41749"/>
                    <a:pt x="2824" y="41759"/>
                    <a:pt x="2852" y="41759"/>
                  </a:cubicBezTo>
                  <a:cubicBezTo>
                    <a:pt x="2865" y="41759"/>
                    <a:pt x="2879" y="41756"/>
                    <a:pt x="2892" y="41749"/>
                  </a:cubicBezTo>
                  <a:cubicBezTo>
                    <a:pt x="2913" y="41688"/>
                    <a:pt x="2831" y="41688"/>
                    <a:pt x="2852" y="41627"/>
                  </a:cubicBezTo>
                  <a:cubicBezTo>
                    <a:pt x="2872" y="41587"/>
                    <a:pt x="2913" y="41587"/>
                    <a:pt x="2953" y="41566"/>
                  </a:cubicBezTo>
                  <a:cubicBezTo>
                    <a:pt x="2974" y="41607"/>
                    <a:pt x="2953" y="41627"/>
                    <a:pt x="2974" y="41668"/>
                  </a:cubicBezTo>
                  <a:cubicBezTo>
                    <a:pt x="2953" y="41688"/>
                    <a:pt x="2953" y="41729"/>
                    <a:pt x="2933" y="41770"/>
                  </a:cubicBezTo>
                  <a:cubicBezTo>
                    <a:pt x="2953" y="41790"/>
                    <a:pt x="2953" y="41790"/>
                    <a:pt x="2974" y="41811"/>
                  </a:cubicBezTo>
                  <a:lnTo>
                    <a:pt x="3157" y="41811"/>
                  </a:lnTo>
                  <a:cubicBezTo>
                    <a:pt x="3157" y="41749"/>
                    <a:pt x="3137" y="41688"/>
                    <a:pt x="3177" y="41648"/>
                  </a:cubicBezTo>
                  <a:cubicBezTo>
                    <a:pt x="3177" y="41607"/>
                    <a:pt x="3157" y="41607"/>
                    <a:pt x="3157" y="41587"/>
                  </a:cubicBezTo>
                  <a:cubicBezTo>
                    <a:pt x="3157" y="41546"/>
                    <a:pt x="3177" y="41546"/>
                    <a:pt x="3218" y="41525"/>
                  </a:cubicBezTo>
                  <a:cubicBezTo>
                    <a:pt x="3218" y="41546"/>
                    <a:pt x="3238" y="41546"/>
                    <a:pt x="3238" y="41546"/>
                  </a:cubicBezTo>
                  <a:cubicBezTo>
                    <a:pt x="3259" y="41648"/>
                    <a:pt x="3320" y="41688"/>
                    <a:pt x="3422" y="41729"/>
                  </a:cubicBezTo>
                  <a:cubicBezTo>
                    <a:pt x="3462" y="41749"/>
                    <a:pt x="3462" y="41790"/>
                    <a:pt x="3462" y="41831"/>
                  </a:cubicBezTo>
                  <a:cubicBezTo>
                    <a:pt x="3471" y="41828"/>
                    <a:pt x="3479" y="41827"/>
                    <a:pt x="3486" y="41827"/>
                  </a:cubicBezTo>
                  <a:cubicBezTo>
                    <a:pt x="3534" y="41827"/>
                    <a:pt x="3567" y="41877"/>
                    <a:pt x="3585" y="41912"/>
                  </a:cubicBezTo>
                  <a:cubicBezTo>
                    <a:pt x="3605" y="41933"/>
                    <a:pt x="3605" y="41953"/>
                    <a:pt x="3605" y="41994"/>
                  </a:cubicBezTo>
                  <a:cubicBezTo>
                    <a:pt x="3625" y="42014"/>
                    <a:pt x="3646" y="42035"/>
                    <a:pt x="3666" y="42055"/>
                  </a:cubicBezTo>
                  <a:cubicBezTo>
                    <a:pt x="3707" y="42035"/>
                    <a:pt x="3727" y="41994"/>
                    <a:pt x="3768" y="41974"/>
                  </a:cubicBezTo>
                  <a:cubicBezTo>
                    <a:pt x="3822" y="41992"/>
                    <a:pt x="3844" y="42058"/>
                    <a:pt x="3906" y="42058"/>
                  </a:cubicBezTo>
                  <a:cubicBezTo>
                    <a:pt x="3914" y="42058"/>
                    <a:pt x="3922" y="42057"/>
                    <a:pt x="3931" y="42055"/>
                  </a:cubicBezTo>
                  <a:cubicBezTo>
                    <a:pt x="3931" y="42075"/>
                    <a:pt x="3931" y="42096"/>
                    <a:pt x="3931" y="42096"/>
                  </a:cubicBezTo>
                  <a:cubicBezTo>
                    <a:pt x="3931" y="42157"/>
                    <a:pt x="4012" y="42177"/>
                    <a:pt x="4012" y="42218"/>
                  </a:cubicBezTo>
                  <a:cubicBezTo>
                    <a:pt x="3992" y="42279"/>
                    <a:pt x="3951" y="42238"/>
                    <a:pt x="3931" y="42279"/>
                  </a:cubicBezTo>
                  <a:lnTo>
                    <a:pt x="3931" y="42340"/>
                  </a:lnTo>
                  <a:cubicBezTo>
                    <a:pt x="3903" y="42326"/>
                    <a:pt x="3884" y="42302"/>
                    <a:pt x="3862" y="42302"/>
                  </a:cubicBezTo>
                  <a:cubicBezTo>
                    <a:pt x="3852" y="42302"/>
                    <a:pt x="3842" y="42307"/>
                    <a:pt x="3829" y="42320"/>
                  </a:cubicBezTo>
                  <a:cubicBezTo>
                    <a:pt x="3809" y="42360"/>
                    <a:pt x="3849" y="42401"/>
                    <a:pt x="3809" y="42442"/>
                  </a:cubicBezTo>
                  <a:cubicBezTo>
                    <a:pt x="3788" y="42442"/>
                    <a:pt x="3748" y="42442"/>
                    <a:pt x="3748" y="42462"/>
                  </a:cubicBezTo>
                  <a:lnTo>
                    <a:pt x="3748" y="42564"/>
                  </a:lnTo>
                  <a:cubicBezTo>
                    <a:pt x="3768" y="42605"/>
                    <a:pt x="3809" y="42646"/>
                    <a:pt x="3829" y="42686"/>
                  </a:cubicBezTo>
                  <a:lnTo>
                    <a:pt x="3829" y="42931"/>
                  </a:lnTo>
                  <a:cubicBezTo>
                    <a:pt x="3870" y="42971"/>
                    <a:pt x="3870" y="43053"/>
                    <a:pt x="3911" y="43114"/>
                  </a:cubicBezTo>
                  <a:lnTo>
                    <a:pt x="3992" y="43114"/>
                  </a:lnTo>
                  <a:cubicBezTo>
                    <a:pt x="4012" y="43094"/>
                    <a:pt x="4033" y="43073"/>
                    <a:pt x="4053" y="43053"/>
                  </a:cubicBezTo>
                  <a:cubicBezTo>
                    <a:pt x="4094" y="43236"/>
                    <a:pt x="4175" y="43379"/>
                    <a:pt x="4277" y="43460"/>
                  </a:cubicBezTo>
                  <a:cubicBezTo>
                    <a:pt x="4297" y="43603"/>
                    <a:pt x="4460" y="43582"/>
                    <a:pt x="4522" y="43705"/>
                  </a:cubicBezTo>
                  <a:cubicBezTo>
                    <a:pt x="4522" y="43725"/>
                    <a:pt x="4501" y="43745"/>
                    <a:pt x="4501" y="43766"/>
                  </a:cubicBezTo>
                  <a:cubicBezTo>
                    <a:pt x="4542" y="43766"/>
                    <a:pt x="4583" y="43786"/>
                    <a:pt x="4623" y="43827"/>
                  </a:cubicBezTo>
                  <a:cubicBezTo>
                    <a:pt x="4603" y="43847"/>
                    <a:pt x="4583" y="43847"/>
                    <a:pt x="4583" y="43888"/>
                  </a:cubicBezTo>
                  <a:lnTo>
                    <a:pt x="4644" y="43888"/>
                  </a:lnTo>
                  <a:cubicBezTo>
                    <a:pt x="4684" y="43847"/>
                    <a:pt x="4705" y="43806"/>
                    <a:pt x="4746" y="43766"/>
                  </a:cubicBezTo>
                  <a:cubicBezTo>
                    <a:pt x="4769" y="43790"/>
                    <a:pt x="4793" y="43799"/>
                    <a:pt x="4817" y="43799"/>
                  </a:cubicBezTo>
                  <a:cubicBezTo>
                    <a:pt x="4834" y="43799"/>
                    <a:pt x="4851" y="43794"/>
                    <a:pt x="4868" y="43786"/>
                  </a:cubicBezTo>
                  <a:cubicBezTo>
                    <a:pt x="4868" y="43725"/>
                    <a:pt x="4908" y="43684"/>
                    <a:pt x="4970" y="43684"/>
                  </a:cubicBezTo>
                  <a:cubicBezTo>
                    <a:pt x="4990" y="43643"/>
                    <a:pt x="4970" y="43582"/>
                    <a:pt x="5031" y="43562"/>
                  </a:cubicBezTo>
                  <a:cubicBezTo>
                    <a:pt x="5041" y="43552"/>
                    <a:pt x="5056" y="43552"/>
                    <a:pt x="5071" y="43552"/>
                  </a:cubicBezTo>
                  <a:cubicBezTo>
                    <a:pt x="5087" y="43552"/>
                    <a:pt x="5102" y="43552"/>
                    <a:pt x="5112" y="43542"/>
                  </a:cubicBezTo>
                  <a:cubicBezTo>
                    <a:pt x="5112" y="43521"/>
                    <a:pt x="5112" y="43521"/>
                    <a:pt x="5092" y="43501"/>
                  </a:cubicBezTo>
                  <a:cubicBezTo>
                    <a:pt x="5092" y="43501"/>
                    <a:pt x="5071" y="43501"/>
                    <a:pt x="5071" y="43481"/>
                  </a:cubicBezTo>
                  <a:cubicBezTo>
                    <a:pt x="5092" y="43481"/>
                    <a:pt x="5092" y="43481"/>
                    <a:pt x="5092" y="43501"/>
                  </a:cubicBezTo>
                  <a:cubicBezTo>
                    <a:pt x="5112" y="43501"/>
                    <a:pt x="5132" y="43501"/>
                    <a:pt x="5153" y="43521"/>
                  </a:cubicBezTo>
                  <a:cubicBezTo>
                    <a:pt x="5173" y="43582"/>
                    <a:pt x="5132" y="43623"/>
                    <a:pt x="5112" y="43664"/>
                  </a:cubicBezTo>
                  <a:lnTo>
                    <a:pt x="5051" y="43664"/>
                  </a:lnTo>
                  <a:cubicBezTo>
                    <a:pt x="5071" y="43705"/>
                    <a:pt x="5010" y="43725"/>
                    <a:pt x="5010" y="43766"/>
                  </a:cubicBezTo>
                  <a:cubicBezTo>
                    <a:pt x="5071" y="43806"/>
                    <a:pt x="5071" y="43806"/>
                    <a:pt x="5153" y="43806"/>
                  </a:cubicBezTo>
                  <a:cubicBezTo>
                    <a:pt x="5173" y="43786"/>
                    <a:pt x="5173" y="43725"/>
                    <a:pt x="5214" y="43705"/>
                  </a:cubicBezTo>
                  <a:cubicBezTo>
                    <a:pt x="5214" y="43705"/>
                    <a:pt x="5234" y="43705"/>
                    <a:pt x="5234" y="43684"/>
                  </a:cubicBezTo>
                  <a:cubicBezTo>
                    <a:pt x="5275" y="43725"/>
                    <a:pt x="5275" y="43766"/>
                    <a:pt x="5316" y="43786"/>
                  </a:cubicBezTo>
                  <a:cubicBezTo>
                    <a:pt x="5377" y="43725"/>
                    <a:pt x="5458" y="43766"/>
                    <a:pt x="5499" y="43705"/>
                  </a:cubicBezTo>
                  <a:cubicBezTo>
                    <a:pt x="5518" y="43717"/>
                    <a:pt x="5535" y="43722"/>
                    <a:pt x="5551" y="43722"/>
                  </a:cubicBezTo>
                  <a:cubicBezTo>
                    <a:pt x="5585" y="43722"/>
                    <a:pt x="5614" y="43698"/>
                    <a:pt x="5642" y="43684"/>
                  </a:cubicBezTo>
                  <a:cubicBezTo>
                    <a:pt x="5662" y="43623"/>
                    <a:pt x="5642" y="43582"/>
                    <a:pt x="5621" y="43542"/>
                  </a:cubicBezTo>
                  <a:cubicBezTo>
                    <a:pt x="5642" y="43521"/>
                    <a:pt x="5662" y="43501"/>
                    <a:pt x="5682" y="43501"/>
                  </a:cubicBezTo>
                  <a:cubicBezTo>
                    <a:pt x="5703" y="43501"/>
                    <a:pt x="5723" y="43521"/>
                    <a:pt x="5764" y="43521"/>
                  </a:cubicBezTo>
                  <a:cubicBezTo>
                    <a:pt x="5805" y="43521"/>
                    <a:pt x="5825" y="43501"/>
                    <a:pt x="5845" y="43501"/>
                  </a:cubicBezTo>
                  <a:cubicBezTo>
                    <a:pt x="5886" y="43521"/>
                    <a:pt x="5886" y="43542"/>
                    <a:pt x="5947" y="43562"/>
                  </a:cubicBezTo>
                  <a:cubicBezTo>
                    <a:pt x="5950" y="43565"/>
                    <a:pt x="5953" y="43566"/>
                    <a:pt x="5955" y="43566"/>
                  </a:cubicBezTo>
                  <a:cubicBezTo>
                    <a:pt x="5966" y="43566"/>
                    <a:pt x="5971" y="43537"/>
                    <a:pt x="5993" y="43537"/>
                  </a:cubicBezTo>
                  <a:cubicBezTo>
                    <a:pt x="5997" y="43537"/>
                    <a:pt x="6002" y="43539"/>
                    <a:pt x="6008" y="43542"/>
                  </a:cubicBezTo>
                  <a:cubicBezTo>
                    <a:pt x="6049" y="43603"/>
                    <a:pt x="6069" y="43664"/>
                    <a:pt x="6008" y="43725"/>
                  </a:cubicBezTo>
                  <a:cubicBezTo>
                    <a:pt x="5973" y="43707"/>
                    <a:pt x="5968" y="43660"/>
                    <a:pt x="5929" y="43660"/>
                  </a:cubicBezTo>
                  <a:cubicBezTo>
                    <a:pt x="5922" y="43660"/>
                    <a:pt x="5915" y="43661"/>
                    <a:pt x="5906" y="43664"/>
                  </a:cubicBezTo>
                  <a:cubicBezTo>
                    <a:pt x="5866" y="43725"/>
                    <a:pt x="5927" y="43745"/>
                    <a:pt x="5927" y="43786"/>
                  </a:cubicBezTo>
                  <a:cubicBezTo>
                    <a:pt x="5886" y="43827"/>
                    <a:pt x="5845" y="43868"/>
                    <a:pt x="5825" y="43908"/>
                  </a:cubicBezTo>
                  <a:cubicBezTo>
                    <a:pt x="5805" y="43969"/>
                    <a:pt x="5825" y="43990"/>
                    <a:pt x="5866" y="43990"/>
                  </a:cubicBezTo>
                  <a:cubicBezTo>
                    <a:pt x="5886" y="43990"/>
                    <a:pt x="5906" y="43990"/>
                    <a:pt x="5927" y="43969"/>
                  </a:cubicBezTo>
                  <a:cubicBezTo>
                    <a:pt x="5947" y="44092"/>
                    <a:pt x="6008" y="44193"/>
                    <a:pt x="6049" y="44295"/>
                  </a:cubicBezTo>
                  <a:cubicBezTo>
                    <a:pt x="6069" y="44305"/>
                    <a:pt x="6090" y="44305"/>
                    <a:pt x="6110" y="44305"/>
                  </a:cubicBezTo>
                  <a:cubicBezTo>
                    <a:pt x="6130" y="44305"/>
                    <a:pt x="6151" y="44305"/>
                    <a:pt x="6171" y="44316"/>
                  </a:cubicBezTo>
                  <a:cubicBezTo>
                    <a:pt x="6191" y="44336"/>
                    <a:pt x="6171" y="44377"/>
                    <a:pt x="6191" y="44397"/>
                  </a:cubicBezTo>
                  <a:cubicBezTo>
                    <a:pt x="6191" y="44397"/>
                    <a:pt x="6191" y="44417"/>
                    <a:pt x="6191" y="44417"/>
                  </a:cubicBezTo>
                  <a:cubicBezTo>
                    <a:pt x="6151" y="44417"/>
                    <a:pt x="6110" y="44417"/>
                    <a:pt x="6069" y="44397"/>
                  </a:cubicBezTo>
                  <a:cubicBezTo>
                    <a:pt x="6049" y="44417"/>
                    <a:pt x="6008" y="44417"/>
                    <a:pt x="5988" y="44478"/>
                  </a:cubicBezTo>
                  <a:cubicBezTo>
                    <a:pt x="5988" y="44702"/>
                    <a:pt x="6171" y="44784"/>
                    <a:pt x="6334" y="44886"/>
                  </a:cubicBezTo>
                  <a:cubicBezTo>
                    <a:pt x="6375" y="44825"/>
                    <a:pt x="6456" y="44825"/>
                    <a:pt x="6517" y="44825"/>
                  </a:cubicBezTo>
                  <a:cubicBezTo>
                    <a:pt x="6517" y="44784"/>
                    <a:pt x="6517" y="44764"/>
                    <a:pt x="6497" y="44743"/>
                  </a:cubicBezTo>
                  <a:lnTo>
                    <a:pt x="6375" y="44743"/>
                  </a:lnTo>
                  <a:cubicBezTo>
                    <a:pt x="6334" y="44723"/>
                    <a:pt x="6314" y="44702"/>
                    <a:pt x="6293" y="44702"/>
                  </a:cubicBezTo>
                  <a:cubicBezTo>
                    <a:pt x="6273" y="44641"/>
                    <a:pt x="6293" y="44601"/>
                    <a:pt x="6314" y="44560"/>
                  </a:cubicBezTo>
                  <a:cubicBezTo>
                    <a:pt x="6273" y="44560"/>
                    <a:pt x="6253" y="44540"/>
                    <a:pt x="6273" y="44499"/>
                  </a:cubicBezTo>
                  <a:lnTo>
                    <a:pt x="6477" y="44499"/>
                  </a:lnTo>
                  <a:cubicBezTo>
                    <a:pt x="6497" y="44519"/>
                    <a:pt x="6497" y="44560"/>
                    <a:pt x="6517" y="44580"/>
                  </a:cubicBezTo>
                  <a:cubicBezTo>
                    <a:pt x="6640" y="44580"/>
                    <a:pt x="6640" y="44580"/>
                    <a:pt x="6640" y="44478"/>
                  </a:cubicBezTo>
                  <a:lnTo>
                    <a:pt x="6640" y="44478"/>
                  </a:lnTo>
                  <a:cubicBezTo>
                    <a:pt x="6632" y="44480"/>
                    <a:pt x="6624" y="44481"/>
                    <a:pt x="6618" y="44481"/>
                  </a:cubicBezTo>
                  <a:cubicBezTo>
                    <a:pt x="6537" y="44481"/>
                    <a:pt x="6531" y="44377"/>
                    <a:pt x="6456" y="44377"/>
                  </a:cubicBezTo>
                  <a:cubicBezTo>
                    <a:pt x="6436" y="44316"/>
                    <a:pt x="6456" y="44275"/>
                    <a:pt x="6477" y="44214"/>
                  </a:cubicBezTo>
                  <a:cubicBezTo>
                    <a:pt x="6456" y="44214"/>
                    <a:pt x="6436" y="44193"/>
                    <a:pt x="6395" y="44173"/>
                  </a:cubicBezTo>
                  <a:cubicBezTo>
                    <a:pt x="6436" y="44153"/>
                    <a:pt x="6436" y="44092"/>
                    <a:pt x="6416" y="44071"/>
                  </a:cubicBezTo>
                  <a:cubicBezTo>
                    <a:pt x="6375" y="44010"/>
                    <a:pt x="6395" y="43949"/>
                    <a:pt x="6436" y="43888"/>
                  </a:cubicBezTo>
                  <a:cubicBezTo>
                    <a:pt x="6477" y="43888"/>
                    <a:pt x="6497" y="43868"/>
                    <a:pt x="6538" y="43868"/>
                  </a:cubicBezTo>
                  <a:cubicBezTo>
                    <a:pt x="6538" y="43929"/>
                    <a:pt x="6477" y="43990"/>
                    <a:pt x="6517" y="44071"/>
                  </a:cubicBezTo>
                  <a:cubicBezTo>
                    <a:pt x="6517" y="44092"/>
                    <a:pt x="6558" y="44112"/>
                    <a:pt x="6558" y="44153"/>
                  </a:cubicBezTo>
                  <a:cubicBezTo>
                    <a:pt x="6558" y="44173"/>
                    <a:pt x="6517" y="44153"/>
                    <a:pt x="6517" y="44193"/>
                  </a:cubicBezTo>
                  <a:cubicBezTo>
                    <a:pt x="6517" y="44254"/>
                    <a:pt x="6497" y="44295"/>
                    <a:pt x="6517" y="44356"/>
                  </a:cubicBezTo>
                  <a:cubicBezTo>
                    <a:pt x="6525" y="44360"/>
                    <a:pt x="6532" y="44362"/>
                    <a:pt x="6538" y="44362"/>
                  </a:cubicBezTo>
                  <a:cubicBezTo>
                    <a:pt x="6560" y="44362"/>
                    <a:pt x="6566" y="44336"/>
                    <a:pt x="6599" y="44336"/>
                  </a:cubicBezTo>
                  <a:lnTo>
                    <a:pt x="6660" y="44336"/>
                  </a:lnTo>
                  <a:cubicBezTo>
                    <a:pt x="6701" y="44356"/>
                    <a:pt x="6721" y="44417"/>
                    <a:pt x="6762" y="44417"/>
                  </a:cubicBezTo>
                  <a:cubicBezTo>
                    <a:pt x="6782" y="44397"/>
                    <a:pt x="6823" y="44377"/>
                    <a:pt x="6843" y="44356"/>
                  </a:cubicBezTo>
                  <a:cubicBezTo>
                    <a:pt x="6823" y="44295"/>
                    <a:pt x="6782" y="44214"/>
                    <a:pt x="6823" y="44153"/>
                  </a:cubicBezTo>
                  <a:cubicBezTo>
                    <a:pt x="6828" y="44151"/>
                    <a:pt x="6833" y="44150"/>
                    <a:pt x="6838" y="44150"/>
                  </a:cubicBezTo>
                  <a:cubicBezTo>
                    <a:pt x="6876" y="44150"/>
                    <a:pt x="6869" y="44216"/>
                    <a:pt x="6895" y="44216"/>
                  </a:cubicBezTo>
                  <a:cubicBezTo>
                    <a:pt x="6897" y="44216"/>
                    <a:pt x="6901" y="44216"/>
                    <a:pt x="6904" y="44214"/>
                  </a:cubicBezTo>
                  <a:cubicBezTo>
                    <a:pt x="6919" y="44210"/>
                    <a:pt x="6931" y="44208"/>
                    <a:pt x="6940" y="44208"/>
                  </a:cubicBezTo>
                  <a:cubicBezTo>
                    <a:pt x="6980" y="44208"/>
                    <a:pt x="6969" y="44242"/>
                    <a:pt x="6986" y="44275"/>
                  </a:cubicBezTo>
                  <a:cubicBezTo>
                    <a:pt x="6986" y="44295"/>
                    <a:pt x="6965" y="44316"/>
                    <a:pt x="6986" y="44336"/>
                  </a:cubicBezTo>
                  <a:cubicBezTo>
                    <a:pt x="7006" y="44336"/>
                    <a:pt x="7006" y="44336"/>
                    <a:pt x="7026" y="44316"/>
                  </a:cubicBezTo>
                  <a:cubicBezTo>
                    <a:pt x="7047" y="44316"/>
                    <a:pt x="7047" y="44295"/>
                    <a:pt x="7067" y="44295"/>
                  </a:cubicBezTo>
                  <a:cubicBezTo>
                    <a:pt x="7108" y="44336"/>
                    <a:pt x="7128" y="44356"/>
                    <a:pt x="7149" y="44377"/>
                  </a:cubicBezTo>
                  <a:cubicBezTo>
                    <a:pt x="7149" y="44438"/>
                    <a:pt x="7149" y="44478"/>
                    <a:pt x="7108" y="44499"/>
                  </a:cubicBezTo>
                  <a:cubicBezTo>
                    <a:pt x="7088" y="44519"/>
                    <a:pt x="7088" y="44519"/>
                    <a:pt x="7088" y="44519"/>
                  </a:cubicBezTo>
                  <a:cubicBezTo>
                    <a:pt x="7128" y="44540"/>
                    <a:pt x="7149" y="44540"/>
                    <a:pt x="7169" y="44540"/>
                  </a:cubicBezTo>
                  <a:cubicBezTo>
                    <a:pt x="7230" y="44519"/>
                    <a:pt x="7189" y="44417"/>
                    <a:pt x="7271" y="44397"/>
                  </a:cubicBezTo>
                  <a:cubicBezTo>
                    <a:pt x="7271" y="44438"/>
                    <a:pt x="7312" y="44458"/>
                    <a:pt x="7332" y="44478"/>
                  </a:cubicBezTo>
                  <a:cubicBezTo>
                    <a:pt x="7271" y="44560"/>
                    <a:pt x="7332" y="44621"/>
                    <a:pt x="7352" y="44662"/>
                  </a:cubicBezTo>
                  <a:cubicBezTo>
                    <a:pt x="7379" y="44662"/>
                    <a:pt x="7389" y="44671"/>
                    <a:pt x="7398" y="44671"/>
                  </a:cubicBezTo>
                  <a:cubicBezTo>
                    <a:pt x="7402" y="44671"/>
                    <a:pt x="7407" y="44669"/>
                    <a:pt x="7413" y="44662"/>
                  </a:cubicBezTo>
                  <a:cubicBezTo>
                    <a:pt x="7434" y="44621"/>
                    <a:pt x="7373" y="44601"/>
                    <a:pt x="7393" y="44560"/>
                  </a:cubicBezTo>
                  <a:cubicBezTo>
                    <a:pt x="7434" y="44519"/>
                    <a:pt x="7475" y="44478"/>
                    <a:pt x="7515" y="44438"/>
                  </a:cubicBezTo>
                  <a:cubicBezTo>
                    <a:pt x="7454" y="44356"/>
                    <a:pt x="7352" y="44316"/>
                    <a:pt x="7352" y="44193"/>
                  </a:cubicBezTo>
                  <a:lnTo>
                    <a:pt x="7495" y="44193"/>
                  </a:lnTo>
                  <a:cubicBezTo>
                    <a:pt x="7515" y="44214"/>
                    <a:pt x="7515" y="44254"/>
                    <a:pt x="7556" y="44275"/>
                  </a:cubicBezTo>
                  <a:cubicBezTo>
                    <a:pt x="7597" y="44275"/>
                    <a:pt x="7617" y="44275"/>
                    <a:pt x="7637" y="44234"/>
                  </a:cubicBezTo>
                  <a:cubicBezTo>
                    <a:pt x="7658" y="44214"/>
                    <a:pt x="7637" y="44153"/>
                    <a:pt x="7658" y="44132"/>
                  </a:cubicBezTo>
                  <a:cubicBezTo>
                    <a:pt x="7678" y="44112"/>
                    <a:pt x="7678" y="44071"/>
                    <a:pt x="7658" y="44051"/>
                  </a:cubicBezTo>
                  <a:cubicBezTo>
                    <a:pt x="7617" y="43990"/>
                    <a:pt x="7658" y="43929"/>
                    <a:pt x="7637" y="43888"/>
                  </a:cubicBezTo>
                  <a:cubicBezTo>
                    <a:pt x="7658" y="43847"/>
                    <a:pt x="7678" y="43827"/>
                    <a:pt x="7719" y="43827"/>
                  </a:cubicBezTo>
                  <a:cubicBezTo>
                    <a:pt x="7739" y="43888"/>
                    <a:pt x="7760" y="43949"/>
                    <a:pt x="7841" y="43969"/>
                  </a:cubicBezTo>
                  <a:cubicBezTo>
                    <a:pt x="7780" y="44030"/>
                    <a:pt x="7780" y="44092"/>
                    <a:pt x="7760" y="44153"/>
                  </a:cubicBezTo>
                  <a:cubicBezTo>
                    <a:pt x="7760" y="44153"/>
                    <a:pt x="7780" y="44173"/>
                    <a:pt x="7760" y="44193"/>
                  </a:cubicBezTo>
                  <a:cubicBezTo>
                    <a:pt x="7760" y="44234"/>
                    <a:pt x="7719" y="44214"/>
                    <a:pt x="7699" y="44234"/>
                  </a:cubicBezTo>
                  <a:cubicBezTo>
                    <a:pt x="7719" y="44295"/>
                    <a:pt x="7658" y="44336"/>
                    <a:pt x="7658" y="44377"/>
                  </a:cubicBezTo>
                  <a:cubicBezTo>
                    <a:pt x="7637" y="44438"/>
                    <a:pt x="7678" y="44458"/>
                    <a:pt x="7658" y="44499"/>
                  </a:cubicBezTo>
                  <a:cubicBezTo>
                    <a:pt x="7658" y="44540"/>
                    <a:pt x="7637" y="44601"/>
                    <a:pt x="7658" y="44662"/>
                  </a:cubicBezTo>
                  <a:cubicBezTo>
                    <a:pt x="7692" y="44679"/>
                    <a:pt x="7715" y="44689"/>
                    <a:pt x="7732" y="44689"/>
                  </a:cubicBezTo>
                  <a:cubicBezTo>
                    <a:pt x="7756" y="44689"/>
                    <a:pt x="7768" y="44669"/>
                    <a:pt x="7780" y="44621"/>
                  </a:cubicBezTo>
                  <a:cubicBezTo>
                    <a:pt x="7780" y="44601"/>
                    <a:pt x="7780" y="44560"/>
                    <a:pt x="7800" y="44560"/>
                  </a:cubicBezTo>
                  <a:cubicBezTo>
                    <a:pt x="7902" y="44621"/>
                    <a:pt x="7780" y="44682"/>
                    <a:pt x="7780" y="44743"/>
                  </a:cubicBezTo>
                  <a:cubicBezTo>
                    <a:pt x="7800" y="44804"/>
                    <a:pt x="7841" y="44825"/>
                    <a:pt x="7882" y="44845"/>
                  </a:cubicBezTo>
                  <a:cubicBezTo>
                    <a:pt x="7861" y="44886"/>
                    <a:pt x="7821" y="44886"/>
                    <a:pt x="7800" y="44927"/>
                  </a:cubicBezTo>
                  <a:cubicBezTo>
                    <a:pt x="7780" y="44967"/>
                    <a:pt x="7760" y="45008"/>
                    <a:pt x="7760" y="45028"/>
                  </a:cubicBezTo>
                  <a:cubicBezTo>
                    <a:pt x="7780" y="45069"/>
                    <a:pt x="7841" y="45049"/>
                    <a:pt x="7841" y="45089"/>
                  </a:cubicBezTo>
                  <a:cubicBezTo>
                    <a:pt x="7882" y="45110"/>
                    <a:pt x="7841" y="45151"/>
                    <a:pt x="7882" y="45171"/>
                  </a:cubicBezTo>
                  <a:cubicBezTo>
                    <a:pt x="7861" y="45191"/>
                    <a:pt x="7841" y="45232"/>
                    <a:pt x="7821" y="45252"/>
                  </a:cubicBezTo>
                  <a:cubicBezTo>
                    <a:pt x="7861" y="45273"/>
                    <a:pt x="7861" y="45334"/>
                    <a:pt x="7923" y="45354"/>
                  </a:cubicBezTo>
                  <a:cubicBezTo>
                    <a:pt x="7984" y="45354"/>
                    <a:pt x="8024" y="45293"/>
                    <a:pt x="8085" y="45273"/>
                  </a:cubicBezTo>
                  <a:cubicBezTo>
                    <a:pt x="8106" y="45130"/>
                    <a:pt x="8024" y="44988"/>
                    <a:pt x="8167" y="44886"/>
                  </a:cubicBezTo>
                  <a:cubicBezTo>
                    <a:pt x="8216" y="44902"/>
                    <a:pt x="8266" y="44932"/>
                    <a:pt x="8326" y="44932"/>
                  </a:cubicBezTo>
                  <a:cubicBezTo>
                    <a:pt x="8340" y="44932"/>
                    <a:pt x="8355" y="44930"/>
                    <a:pt x="8371" y="44927"/>
                  </a:cubicBezTo>
                  <a:cubicBezTo>
                    <a:pt x="8310" y="44865"/>
                    <a:pt x="8350" y="44804"/>
                    <a:pt x="8330" y="44743"/>
                  </a:cubicBezTo>
                  <a:cubicBezTo>
                    <a:pt x="8310" y="44702"/>
                    <a:pt x="8269" y="44682"/>
                    <a:pt x="8248" y="44621"/>
                  </a:cubicBezTo>
                  <a:cubicBezTo>
                    <a:pt x="8269" y="44580"/>
                    <a:pt x="8269" y="44519"/>
                    <a:pt x="8330" y="44478"/>
                  </a:cubicBezTo>
                  <a:cubicBezTo>
                    <a:pt x="8371" y="44478"/>
                    <a:pt x="8391" y="44519"/>
                    <a:pt x="8411" y="44519"/>
                  </a:cubicBezTo>
                  <a:cubicBezTo>
                    <a:pt x="8464" y="44519"/>
                    <a:pt x="8501" y="44474"/>
                    <a:pt x="8549" y="44474"/>
                  </a:cubicBezTo>
                  <a:cubicBezTo>
                    <a:pt x="8557" y="44474"/>
                    <a:pt x="8566" y="44476"/>
                    <a:pt x="8574" y="44478"/>
                  </a:cubicBezTo>
                  <a:cubicBezTo>
                    <a:pt x="8574" y="44560"/>
                    <a:pt x="8635" y="44601"/>
                    <a:pt x="8676" y="44641"/>
                  </a:cubicBezTo>
                  <a:cubicBezTo>
                    <a:pt x="8709" y="44641"/>
                    <a:pt x="8728" y="44615"/>
                    <a:pt x="8745" y="44615"/>
                  </a:cubicBezTo>
                  <a:cubicBezTo>
                    <a:pt x="8749" y="44615"/>
                    <a:pt x="8753" y="44617"/>
                    <a:pt x="8758" y="44621"/>
                  </a:cubicBezTo>
                  <a:cubicBezTo>
                    <a:pt x="8778" y="44641"/>
                    <a:pt x="8778" y="44662"/>
                    <a:pt x="8778" y="44682"/>
                  </a:cubicBezTo>
                  <a:cubicBezTo>
                    <a:pt x="8717" y="44723"/>
                    <a:pt x="8656" y="44702"/>
                    <a:pt x="8534" y="44743"/>
                  </a:cubicBezTo>
                  <a:cubicBezTo>
                    <a:pt x="8656" y="44784"/>
                    <a:pt x="8574" y="44865"/>
                    <a:pt x="8615" y="44906"/>
                  </a:cubicBezTo>
                  <a:cubicBezTo>
                    <a:pt x="8633" y="44912"/>
                    <a:pt x="8651" y="44915"/>
                    <a:pt x="8669" y="44915"/>
                  </a:cubicBezTo>
                  <a:cubicBezTo>
                    <a:pt x="8712" y="44915"/>
                    <a:pt x="8755" y="44900"/>
                    <a:pt x="8798" y="44886"/>
                  </a:cubicBezTo>
                  <a:cubicBezTo>
                    <a:pt x="8798" y="44927"/>
                    <a:pt x="8798" y="44947"/>
                    <a:pt x="8798" y="44967"/>
                  </a:cubicBezTo>
                  <a:cubicBezTo>
                    <a:pt x="8780" y="44973"/>
                    <a:pt x="8764" y="44976"/>
                    <a:pt x="8749" y="44976"/>
                  </a:cubicBezTo>
                  <a:cubicBezTo>
                    <a:pt x="8713" y="44976"/>
                    <a:pt x="8685" y="44961"/>
                    <a:pt x="8656" y="44947"/>
                  </a:cubicBezTo>
                  <a:cubicBezTo>
                    <a:pt x="8595" y="45008"/>
                    <a:pt x="8595" y="45069"/>
                    <a:pt x="8656" y="45089"/>
                  </a:cubicBezTo>
                  <a:cubicBezTo>
                    <a:pt x="8676" y="45069"/>
                    <a:pt x="8696" y="45069"/>
                    <a:pt x="8717" y="45049"/>
                  </a:cubicBezTo>
                  <a:cubicBezTo>
                    <a:pt x="8737" y="45089"/>
                    <a:pt x="8778" y="45110"/>
                    <a:pt x="8798" y="45130"/>
                  </a:cubicBezTo>
                  <a:lnTo>
                    <a:pt x="8798" y="45334"/>
                  </a:lnTo>
                  <a:cubicBezTo>
                    <a:pt x="8822" y="45328"/>
                    <a:pt x="8844" y="45325"/>
                    <a:pt x="8865" y="45325"/>
                  </a:cubicBezTo>
                  <a:cubicBezTo>
                    <a:pt x="8914" y="45325"/>
                    <a:pt x="8953" y="45340"/>
                    <a:pt x="8982" y="45354"/>
                  </a:cubicBezTo>
                  <a:cubicBezTo>
                    <a:pt x="9022" y="45354"/>
                    <a:pt x="9043" y="45313"/>
                    <a:pt x="9083" y="45293"/>
                  </a:cubicBezTo>
                  <a:cubicBezTo>
                    <a:pt x="9118" y="45293"/>
                    <a:pt x="9138" y="45338"/>
                    <a:pt x="9182" y="45338"/>
                  </a:cubicBezTo>
                  <a:cubicBezTo>
                    <a:pt x="9189" y="45338"/>
                    <a:pt x="9197" y="45337"/>
                    <a:pt x="9206" y="45334"/>
                  </a:cubicBezTo>
                  <a:cubicBezTo>
                    <a:pt x="9267" y="45273"/>
                    <a:pt x="9246" y="45191"/>
                    <a:pt x="9307" y="45130"/>
                  </a:cubicBezTo>
                  <a:cubicBezTo>
                    <a:pt x="9287" y="45110"/>
                    <a:pt x="9246" y="45089"/>
                    <a:pt x="9287" y="45049"/>
                  </a:cubicBezTo>
                  <a:lnTo>
                    <a:pt x="9287" y="45049"/>
                  </a:lnTo>
                  <a:cubicBezTo>
                    <a:pt x="9304" y="45065"/>
                    <a:pt x="9307" y="45095"/>
                    <a:pt x="9329" y="45095"/>
                  </a:cubicBezTo>
                  <a:cubicBezTo>
                    <a:pt x="9334" y="45095"/>
                    <a:pt x="9340" y="45093"/>
                    <a:pt x="9348" y="45089"/>
                  </a:cubicBezTo>
                  <a:cubicBezTo>
                    <a:pt x="9369" y="45069"/>
                    <a:pt x="9409" y="45069"/>
                    <a:pt x="9409" y="45028"/>
                  </a:cubicBezTo>
                  <a:cubicBezTo>
                    <a:pt x="9389" y="44947"/>
                    <a:pt x="9348" y="44906"/>
                    <a:pt x="9267" y="44865"/>
                  </a:cubicBezTo>
                  <a:cubicBezTo>
                    <a:pt x="9287" y="44804"/>
                    <a:pt x="9226" y="44784"/>
                    <a:pt x="9226" y="44764"/>
                  </a:cubicBezTo>
                  <a:cubicBezTo>
                    <a:pt x="9206" y="44723"/>
                    <a:pt x="9267" y="44702"/>
                    <a:pt x="9226" y="44662"/>
                  </a:cubicBezTo>
                  <a:lnTo>
                    <a:pt x="9145" y="44662"/>
                  </a:lnTo>
                  <a:cubicBezTo>
                    <a:pt x="9104" y="44682"/>
                    <a:pt x="9083" y="44743"/>
                    <a:pt x="9043" y="44743"/>
                  </a:cubicBezTo>
                  <a:cubicBezTo>
                    <a:pt x="9063" y="44682"/>
                    <a:pt x="9104" y="44621"/>
                    <a:pt x="9124" y="44540"/>
                  </a:cubicBezTo>
                  <a:cubicBezTo>
                    <a:pt x="9185" y="44580"/>
                    <a:pt x="9226" y="44641"/>
                    <a:pt x="9307" y="44641"/>
                  </a:cubicBezTo>
                  <a:cubicBezTo>
                    <a:pt x="9307" y="44682"/>
                    <a:pt x="9307" y="44702"/>
                    <a:pt x="9307" y="44743"/>
                  </a:cubicBezTo>
                  <a:cubicBezTo>
                    <a:pt x="9328" y="44764"/>
                    <a:pt x="9369" y="44804"/>
                    <a:pt x="9409" y="44845"/>
                  </a:cubicBezTo>
                  <a:cubicBezTo>
                    <a:pt x="9430" y="44743"/>
                    <a:pt x="9491" y="44682"/>
                    <a:pt x="9491" y="44601"/>
                  </a:cubicBezTo>
                  <a:cubicBezTo>
                    <a:pt x="9430" y="44560"/>
                    <a:pt x="9389" y="44499"/>
                    <a:pt x="9328" y="44458"/>
                  </a:cubicBezTo>
                  <a:cubicBezTo>
                    <a:pt x="9318" y="44468"/>
                    <a:pt x="9307" y="44473"/>
                    <a:pt x="9297" y="44473"/>
                  </a:cubicBezTo>
                  <a:cubicBezTo>
                    <a:pt x="9287" y="44473"/>
                    <a:pt x="9277" y="44468"/>
                    <a:pt x="9267" y="44458"/>
                  </a:cubicBezTo>
                  <a:cubicBezTo>
                    <a:pt x="9226" y="44458"/>
                    <a:pt x="9267" y="44417"/>
                    <a:pt x="9226" y="44397"/>
                  </a:cubicBezTo>
                  <a:cubicBezTo>
                    <a:pt x="9206" y="44377"/>
                    <a:pt x="9165" y="44397"/>
                    <a:pt x="9165" y="44336"/>
                  </a:cubicBezTo>
                  <a:cubicBezTo>
                    <a:pt x="9246" y="44316"/>
                    <a:pt x="9287" y="44234"/>
                    <a:pt x="9348" y="44173"/>
                  </a:cubicBezTo>
                  <a:lnTo>
                    <a:pt x="9348" y="44173"/>
                  </a:lnTo>
                  <a:cubicBezTo>
                    <a:pt x="9389" y="44234"/>
                    <a:pt x="9307" y="44254"/>
                    <a:pt x="9307" y="44316"/>
                  </a:cubicBezTo>
                  <a:cubicBezTo>
                    <a:pt x="9328" y="44356"/>
                    <a:pt x="9369" y="44377"/>
                    <a:pt x="9389" y="44417"/>
                  </a:cubicBezTo>
                  <a:cubicBezTo>
                    <a:pt x="9406" y="44400"/>
                    <a:pt x="9423" y="44394"/>
                    <a:pt x="9441" y="44394"/>
                  </a:cubicBezTo>
                  <a:cubicBezTo>
                    <a:pt x="9477" y="44394"/>
                    <a:pt x="9514" y="44421"/>
                    <a:pt x="9551" y="44421"/>
                  </a:cubicBezTo>
                  <a:cubicBezTo>
                    <a:pt x="9558" y="44421"/>
                    <a:pt x="9565" y="44420"/>
                    <a:pt x="9572" y="44417"/>
                  </a:cubicBezTo>
                  <a:lnTo>
                    <a:pt x="9572" y="44540"/>
                  </a:lnTo>
                  <a:cubicBezTo>
                    <a:pt x="9593" y="44560"/>
                    <a:pt x="9613" y="44580"/>
                    <a:pt x="9633" y="44580"/>
                  </a:cubicBezTo>
                  <a:cubicBezTo>
                    <a:pt x="9674" y="44560"/>
                    <a:pt x="9654" y="44499"/>
                    <a:pt x="9674" y="44478"/>
                  </a:cubicBezTo>
                  <a:cubicBezTo>
                    <a:pt x="9688" y="44478"/>
                    <a:pt x="9710" y="44469"/>
                    <a:pt x="9730" y="44469"/>
                  </a:cubicBezTo>
                  <a:cubicBezTo>
                    <a:pt x="9740" y="44469"/>
                    <a:pt x="9749" y="44472"/>
                    <a:pt x="9755" y="44478"/>
                  </a:cubicBezTo>
                  <a:cubicBezTo>
                    <a:pt x="9776" y="44540"/>
                    <a:pt x="9776" y="44601"/>
                    <a:pt x="9735" y="44682"/>
                  </a:cubicBezTo>
                  <a:cubicBezTo>
                    <a:pt x="9735" y="44682"/>
                    <a:pt x="9735" y="44702"/>
                    <a:pt x="9755" y="44723"/>
                  </a:cubicBezTo>
                  <a:lnTo>
                    <a:pt x="9837" y="44723"/>
                  </a:lnTo>
                  <a:cubicBezTo>
                    <a:pt x="9857" y="44641"/>
                    <a:pt x="9959" y="44641"/>
                    <a:pt x="9979" y="44601"/>
                  </a:cubicBezTo>
                  <a:cubicBezTo>
                    <a:pt x="9959" y="44540"/>
                    <a:pt x="9918" y="44519"/>
                    <a:pt x="9857" y="44519"/>
                  </a:cubicBezTo>
                  <a:cubicBezTo>
                    <a:pt x="9837" y="44438"/>
                    <a:pt x="9776" y="44377"/>
                    <a:pt x="9796" y="44316"/>
                  </a:cubicBezTo>
                  <a:cubicBezTo>
                    <a:pt x="9789" y="44314"/>
                    <a:pt x="9782" y="44313"/>
                    <a:pt x="9776" y="44313"/>
                  </a:cubicBezTo>
                  <a:cubicBezTo>
                    <a:pt x="9724" y="44313"/>
                    <a:pt x="9726" y="44379"/>
                    <a:pt x="9674" y="44379"/>
                  </a:cubicBezTo>
                  <a:cubicBezTo>
                    <a:pt x="9668" y="44379"/>
                    <a:pt x="9661" y="44379"/>
                    <a:pt x="9654" y="44377"/>
                  </a:cubicBezTo>
                  <a:cubicBezTo>
                    <a:pt x="9674" y="44316"/>
                    <a:pt x="9613" y="44254"/>
                    <a:pt x="9633" y="44173"/>
                  </a:cubicBezTo>
                  <a:cubicBezTo>
                    <a:pt x="9715" y="44132"/>
                    <a:pt x="9796" y="44092"/>
                    <a:pt x="9837" y="44030"/>
                  </a:cubicBezTo>
                  <a:lnTo>
                    <a:pt x="9837" y="44030"/>
                  </a:lnTo>
                  <a:cubicBezTo>
                    <a:pt x="9837" y="44051"/>
                    <a:pt x="9817" y="44092"/>
                    <a:pt x="9837" y="44112"/>
                  </a:cubicBezTo>
                  <a:cubicBezTo>
                    <a:pt x="9857" y="44173"/>
                    <a:pt x="9898" y="44193"/>
                    <a:pt x="9959" y="44214"/>
                  </a:cubicBezTo>
                  <a:cubicBezTo>
                    <a:pt x="9979" y="44153"/>
                    <a:pt x="10041" y="44112"/>
                    <a:pt x="10081" y="44071"/>
                  </a:cubicBezTo>
                  <a:cubicBezTo>
                    <a:pt x="10081" y="44051"/>
                    <a:pt x="10061" y="44030"/>
                    <a:pt x="10061" y="44010"/>
                  </a:cubicBezTo>
                  <a:cubicBezTo>
                    <a:pt x="10081" y="43969"/>
                    <a:pt x="10081" y="43949"/>
                    <a:pt x="10102" y="43908"/>
                  </a:cubicBezTo>
                  <a:cubicBezTo>
                    <a:pt x="10092" y="43888"/>
                    <a:pt x="10076" y="43888"/>
                    <a:pt x="10061" y="43888"/>
                  </a:cubicBezTo>
                  <a:cubicBezTo>
                    <a:pt x="10046" y="43888"/>
                    <a:pt x="10030" y="43888"/>
                    <a:pt x="10020" y="43868"/>
                  </a:cubicBezTo>
                  <a:lnTo>
                    <a:pt x="10020" y="43725"/>
                  </a:lnTo>
                  <a:cubicBezTo>
                    <a:pt x="10041" y="43705"/>
                    <a:pt x="10061" y="43705"/>
                    <a:pt x="10081" y="43664"/>
                  </a:cubicBezTo>
                  <a:cubicBezTo>
                    <a:pt x="10081" y="43623"/>
                    <a:pt x="10061" y="43603"/>
                    <a:pt x="10000" y="43582"/>
                  </a:cubicBezTo>
                  <a:cubicBezTo>
                    <a:pt x="9997" y="43579"/>
                    <a:pt x="9994" y="43578"/>
                    <a:pt x="9991" y="43578"/>
                  </a:cubicBezTo>
                  <a:cubicBezTo>
                    <a:pt x="9976" y="43578"/>
                    <a:pt x="9960" y="43607"/>
                    <a:pt x="9935" y="43607"/>
                  </a:cubicBezTo>
                  <a:cubicBezTo>
                    <a:pt x="9930" y="43607"/>
                    <a:pt x="9924" y="43606"/>
                    <a:pt x="9918" y="43603"/>
                  </a:cubicBezTo>
                  <a:cubicBezTo>
                    <a:pt x="9882" y="43585"/>
                    <a:pt x="9894" y="43518"/>
                    <a:pt x="9840" y="43518"/>
                  </a:cubicBezTo>
                  <a:cubicBezTo>
                    <a:pt x="9833" y="43518"/>
                    <a:pt x="9825" y="43519"/>
                    <a:pt x="9817" y="43521"/>
                  </a:cubicBezTo>
                  <a:cubicBezTo>
                    <a:pt x="9776" y="43562"/>
                    <a:pt x="9735" y="43603"/>
                    <a:pt x="9694" y="43664"/>
                  </a:cubicBezTo>
                  <a:cubicBezTo>
                    <a:pt x="9674" y="43643"/>
                    <a:pt x="9654" y="43623"/>
                    <a:pt x="9633" y="43623"/>
                  </a:cubicBezTo>
                  <a:cubicBezTo>
                    <a:pt x="9674" y="43582"/>
                    <a:pt x="9654" y="43542"/>
                    <a:pt x="9674" y="43501"/>
                  </a:cubicBezTo>
                  <a:cubicBezTo>
                    <a:pt x="9694" y="43501"/>
                    <a:pt x="9735" y="43481"/>
                    <a:pt x="9735" y="43440"/>
                  </a:cubicBezTo>
                  <a:cubicBezTo>
                    <a:pt x="9735" y="43419"/>
                    <a:pt x="9735" y="43399"/>
                    <a:pt x="9715" y="43379"/>
                  </a:cubicBezTo>
                  <a:cubicBezTo>
                    <a:pt x="9796" y="43379"/>
                    <a:pt x="9755" y="43460"/>
                    <a:pt x="9817" y="43460"/>
                  </a:cubicBezTo>
                  <a:cubicBezTo>
                    <a:pt x="9878" y="43460"/>
                    <a:pt x="9878" y="43379"/>
                    <a:pt x="9918" y="43358"/>
                  </a:cubicBezTo>
                  <a:cubicBezTo>
                    <a:pt x="9959" y="43379"/>
                    <a:pt x="9959" y="43419"/>
                    <a:pt x="9979" y="43440"/>
                  </a:cubicBezTo>
                  <a:cubicBezTo>
                    <a:pt x="10041" y="43440"/>
                    <a:pt x="10081" y="43440"/>
                    <a:pt x="10122" y="43419"/>
                  </a:cubicBezTo>
                  <a:lnTo>
                    <a:pt x="10122" y="43216"/>
                  </a:lnTo>
                  <a:cubicBezTo>
                    <a:pt x="10102" y="43114"/>
                    <a:pt x="10061" y="43033"/>
                    <a:pt x="10020" y="42951"/>
                  </a:cubicBezTo>
                  <a:cubicBezTo>
                    <a:pt x="10041" y="42910"/>
                    <a:pt x="10081" y="42910"/>
                    <a:pt x="10102" y="42890"/>
                  </a:cubicBezTo>
                  <a:cubicBezTo>
                    <a:pt x="10102" y="42849"/>
                    <a:pt x="10122" y="42808"/>
                    <a:pt x="10102" y="42788"/>
                  </a:cubicBezTo>
                  <a:cubicBezTo>
                    <a:pt x="10083" y="42775"/>
                    <a:pt x="10066" y="42771"/>
                    <a:pt x="10050" y="42771"/>
                  </a:cubicBezTo>
                  <a:cubicBezTo>
                    <a:pt x="10015" y="42771"/>
                    <a:pt x="9987" y="42794"/>
                    <a:pt x="9959" y="42808"/>
                  </a:cubicBezTo>
                  <a:cubicBezTo>
                    <a:pt x="9878" y="42727"/>
                    <a:pt x="9878" y="42646"/>
                    <a:pt x="9857" y="42584"/>
                  </a:cubicBezTo>
                  <a:cubicBezTo>
                    <a:pt x="9878" y="42503"/>
                    <a:pt x="9979" y="42544"/>
                    <a:pt x="10000" y="42462"/>
                  </a:cubicBezTo>
                  <a:cubicBezTo>
                    <a:pt x="10000" y="42422"/>
                    <a:pt x="9979" y="42401"/>
                    <a:pt x="9979" y="42381"/>
                  </a:cubicBezTo>
                  <a:cubicBezTo>
                    <a:pt x="9979" y="42340"/>
                    <a:pt x="10000" y="42320"/>
                    <a:pt x="10000" y="42279"/>
                  </a:cubicBezTo>
                  <a:cubicBezTo>
                    <a:pt x="9979" y="42259"/>
                    <a:pt x="9959" y="42238"/>
                    <a:pt x="9939" y="42218"/>
                  </a:cubicBezTo>
                  <a:lnTo>
                    <a:pt x="9939" y="42055"/>
                  </a:lnTo>
                  <a:cubicBezTo>
                    <a:pt x="9918" y="42035"/>
                    <a:pt x="9918" y="42035"/>
                    <a:pt x="9898" y="42035"/>
                  </a:cubicBezTo>
                  <a:cubicBezTo>
                    <a:pt x="9894" y="42030"/>
                    <a:pt x="9890" y="42029"/>
                    <a:pt x="9887" y="42029"/>
                  </a:cubicBezTo>
                  <a:cubicBezTo>
                    <a:pt x="9880" y="42029"/>
                    <a:pt x="9876" y="42040"/>
                    <a:pt x="9868" y="42040"/>
                  </a:cubicBezTo>
                  <a:cubicBezTo>
                    <a:pt x="9865" y="42040"/>
                    <a:pt x="9862" y="42039"/>
                    <a:pt x="9857" y="42035"/>
                  </a:cubicBezTo>
                  <a:cubicBezTo>
                    <a:pt x="9857" y="41994"/>
                    <a:pt x="9857" y="41933"/>
                    <a:pt x="9837" y="41912"/>
                  </a:cubicBezTo>
                  <a:cubicBezTo>
                    <a:pt x="9817" y="41892"/>
                    <a:pt x="9817" y="41892"/>
                    <a:pt x="9817" y="41892"/>
                  </a:cubicBezTo>
                  <a:cubicBezTo>
                    <a:pt x="9823" y="41886"/>
                    <a:pt x="9827" y="41884"/>
                    <a:pt x="9830" y="41884"/>
                  </a:cubicBezTo>
                  <a:cubicBezTo>
                    <a:pt x="9837" y="41884"/>
                    <a:pt x="9837" y="41898"/>
                    <a:pt x="9837" y="41912"/>
                  </a:cubicBezTo>
                  <a:cubicBezTo>
                    <a:pt x="9847" y="41902"/>
                    <a:pt x="9857" y="41902"/>
                    <a:pt x="9865" y="41902"/>
                  </a:cubicBezTo>
                  <a:cubicBezTo>
                    <a:pt x="9873" y="41902"/>
                    <a:pt x="9878" y="41902"/>
                    <a:pt x="9878" y="41892"/>
                  </a:cubicBezTo>
                  <a:lnTo>
                    <a:pt x="9878" y="41831"/>
                  </a:lnTo>
                  <a:cubicBezTo>
                    <a:pt x="9873" y="41833"/>
                    <a:pt x="9869" y="41834"/>
                    <a:pt x="9865" y="41834"/>
                  </a:cubicBezTo>
                  <a:cubicBezTo>
                    <a:pt x="9840" y="41834"/>
                    <a:pt x="9834" y="41787"/>
                    <a:pt x="9809" y="41787"/>
                  </a:cubicBezTo>
                  <a:cubicBezTo>
                    <a:pt x="9805" y="41787"/>
                    <a:pt x="9801" y="41788"/>
                    <a:pt x="9796" y="41790"/>
                  </a:cubicBezTo>
                  <a:cubicBezTo>
                    <a:pt x="9776" y="41811"/>
                    <a:pt x="9776" y="41831"/>
                    <a:pt x="9755" y="41851"/>
                  </a:cubicBezTo>
                  <a:cubicBezTo>
                    <a:pt x="9755" y="41811"/>
                    <a:pt x="9694" y="41831"/>
                    <a:pt x="9694" y="41790"/>
                  </a:cubicBezTo>
                  <a:cubicBezTo>
                    <a:pt x="9694" y="41749"/>
                    <a:pt x="9735" y="41770"/>
                    <a:pt x="9755" y="41749"/>
                  </a:cubicBezTo>
                  <a:cubicBezTo>
                    <a:pt x="9755" y="41729"/>
                    <a:pt x="9755" y="41709"/>
                    <a:pt x="9735" y="41688"/>
                  </a:cubicBezTo>
                  <a:cubicBezTo>
                    <a:pt x="9731" y="41684"/>
                    <a:pt x="9727" y="41683"/>
                    <a:pt x="9722" y="41683"/>
                  </a:cubicBezTo>
                  <a:cubicBezTo>
                    <a:pt x="9710" y="41683"/>
                    <a:pt x="9696" y="41694"/>
                    <a:pt x="9677" y="41694"/>
                  </a:cubicBezTo>
                  <a:cubicBezTo>
                    <a:pt x="9670" y="41694"/>
                    <a:pt x="9662" y="41693"/>
                    <a:pt x="9654" y="41688"/>
                  </a:cubicBezTo>
                  <a:cubicBezTo>
                    <a:pt x="9694" y="41627"/>
                    <a:pt x="9633" y="41566"/>
                    <a:pt x="9613" y="41505"/>
                  </a:cubicBezTo>
                  <a:cubicBezTo>
                    <a:pt x="9593" y="41444"/>
                    <a:pt x="9674" y="41444"/>
                    <a:pt x="9654" y="41403"/>
                  </a:cubicBezTo>
                  <a:cubicBezTo>
                    <a:pt x="9633" y="41301"/>
                    <a:pt x="9572" y="41240"/>
                    <a:pt x="9511" y="41179"/>
                  </a:cubicBezTo>
                  <a:cubicBezTo>
                    <a:pt x="9552" y="41159"/>
                    <a:pt x="9593" y="41139"/>
                    <a:pt x="9593" y="41098"/>
                  </a:cubicBezTo>
                  <a:cubicBezTo>
                    <a:pt x="9613" y="41139"/>
                    <a:pt x="9593" y="41179"/>
                    <a:pt x="9613" y="41200"/>
                  </a:cubicBezTo>
                  <a:cubicBezTo>
                    <a:pt x="9633" y="41200"/>
                    <a:pt x="9654" y="41179"/>
                    <a:pt x="9654" y="41179"/>
                  </a:cubicBezTo>
                  <a:cubicBezTo>
                    <a:pt x="9654" y="41159"/>
                    <a:pt x="9633" y="41139"/>
                    <a:pt x="9654" y="41118"/>
                  </a:cubicBezTo>
                  <a:cubicBezTo>
                    <a:pt x="9682" y="41132"/>
                    <a:pt x="9710" y="41156"/>
                    <a:pt x="9745" y="41156"/>
                  </a:cubicBezTo>
                  <a:cubicBezTo>
                    <a:pt x="9760" y="41156"/>
                    <a:pt x="9777" y="41151"/>
                    <a:pt x="9796" y="41139"/>
                  </a:cubicBezTo>
                  <a:cubicBezTo>
                    <a:pt x="9796" y="41098"/>
                    <a:pt x="9796" y="41057"/>
                    <a:pt x="9796" y="41016"/>
                  </a:cubicBezTo>
                  <a:cubicBezTo>
                    <a:pt x="9715" y="41037"/>
                    <a:pt x="9654" y="41037"/>
                    <a:pt x="9572" y="41057"/>
                  </a:cubicBezTo>
                  <a:cubicBezTo>
                    <a:pt x="9572" y="41037"/>
                    <a:pt x="9552" y="41037"/>
                    <a:pt x="9552" y="41016"/>
                  </a:cubicBezTo>
                  <a:cubicBezTo>
                    <a:pt x="9572" y="41016"/>
                    <a:pt x="9593" y="41016"/>
                    <a:pt x="9613" y="40976"/>
                  </a:cubicBezTo>
                  <a:cubicBezTo>
                    <a:pt x="9593" y="40955"/>
                    <a:pt x="9572" y="40935"/>
                    <a:pt x="9572" y="40894"/>
                  </a:cubicBezTo>
                  <a:cubicBezTo>
                    <a:pt x="9593" y="40874"/>
                    <a:pt x="9633" y="40894"/>
                    <a:pt x="9654" y="40853"/>
                  </a:cubicBezTo>
                  <a:lnTo>
                    <a:pt x="9654" y="40792"/>
                  </a:lnTo>
                  <a:cubicBezTo>
                    <a:pt x="9633" y="40752"/>
                    <a:pt x="9593" y="40731"/>
                    <a:pt x="9572" y="40670"/>
                  </a:cubicBezTo>
                  <a:cubicBezTo>
                    <a:pt x="9593" y="40650"/>
                    <a:pt x="9633" y="40609"/>
                    <a:pt x="9654" y="40589"/>
                  </a:cubicBezTo>
                  <a:cubicBezTo>
                    <a:pt x="9654" y="40548"/>
                    <a:pt x="9654" y="40507"/>
                    <a:pt x="9654" y="40487"/>
                  </a:cubicBezTo>
                  <a:cubicBezTo>
                    <a:pt x="9694" y="40446"/>
                    <a:pt x="9715" y="40466"/>
                    <a:pt x="9735" y="40446"/>
                  </a:cubicBezTo>
                  <a:lnTo>
                    <a:pt x="9735" y="40324"/>
                  </a:lnTo>
                  <a:cubicBezTo>
                    <a:pt x="9755" y="40283"/>
                    <a:pt x="9796" y="40263"/>
                    <a:pt x="9796" y="40222"/>
                  </a:cubicBezTo>
                  <a:cubicBezTo>
                    <a:pt x="9755" y="40141"/>
                    <a:pt x="9735" y="40039"/>
                    <a:pt x="9755" y="39957"/>
                  </a:cubicBezTo>
                  <a:cubicBezTo>
                    <a:pt x="9755" y="39937"/>
                    <a:pt x="9776" y="39917"/>
                    <a:pt x="9796" y="39917"/>
                  </a:cubicBezTo>
                  <a:cubicBezTo>
                    <a:pt x="9837" y="39957"/>
                    <a:pt x="9837" y="39998"/>
                    <a:pt x="9878" y="40039"/>
                  </a:cubicBezTo>
                  <a:cubicBezTo>
                    <a:pt x="9888" y="40039"/>
                    <a:pt x="9898" y="40044"/>
                    <a:pt x="9908" y="40044"/>
                  </a:cubicBezTo>
                  <a:cubicBezTo>
                    <a:pt x="9918" y="40044"/>
                    <a:pt x="9929" y="40039"/>
                    <a:pt x="9939" y="40018"/>
                  </a:cubicBezTo>
                  <a:cubicBezTo>
                    <a:pt x="9959" y="39998"/>
                    <a:pt x="9898" y="39937"/>
                    <a:pt x="9979" y="39937"/>
                  </a:cubicBezTo>
                  <a:cubicBezTo>
                    <a:pt x="10000" y="39998"/>
                    <a:pt x="9979" y="40080"/>
                    <a:pt x="10041" y="40120"/>
                  </a:cubicBezTo>
                  <a:cubicBezTo>
                    <a:pt x="10081" y="40120"/>
                    <a:pt x="10081" y="40100"/>
                    <a:pt x="10081" y="40080"/>
                  </a:cubicBezTo>
                  <a:cubicBezTo>
                    <a:pt x="10081" y="40018"/>
                    <a:pt x="10142" y="40018"/>
                    <a:pt x="10163" y="39957"/>
                  </a:cubicBezTo>
                  <a:cubicBezTo>
                    <a:pt x="10163" y="39957"/>
                    <a:pt x="10163" y="39957"/>
                    <a:pt x="10163" y="39937"/>
                  </a:cubicBezTo>
                  <a:cubicBezTo>
                    <a:pt x="10122" y="39937"/>
                    <a:pt x="10102" y="39917"/>
                    <a:pt x="10081" y="39896"/>
                  </a:cubicBezTo>
                  <a:cubicBezTo>
                    <a:pt x="10102" y="39876"/>
                    <a:pt x="10122" y="39855"/>
                    <a:pt x="10102" y="39815"/>
                  </a:cubicBezTo>
                  <a:cubicBezTo>
                    <a:pt x="10081" y="39794"/>
                    <a:pt x="10061" y="39754"/>
                    <a:pt x="10041" y="39754"/>
                  </a:cubicBezTo>
                  <a:cubicBezTo>
                    <a:pt x="10033" y="39752"/>
                    <a:pt x="10027" y="39751"/>
                    <a:pt x="10021" y="39751"/>
                  </a:cubicBezTo>
                  <a:cubicBezTo>
                    <a:pt x="9968" y="39751"/>
                    <a:pt x="9972" y="39817"/>
                    <a:pt x="9933" y="39817"/>
                  </a:cubicBezTo>
                  <a:cubicBezTo>
                    <a:pt x="9929" y="39817"/>
                    <a:pt x="9924" y="39817"/>
                    <a:pt x="9918" y="39815"/>
                  </a:cubicBezTo>
                  <a:cubicBezTo>
                    <a:pt x="9898" y="39774"/>
                    <a:pt x="9918" y="39733"/>
                    <a:pt x="9939" y="39672"/>
                  </a:cubicBezTo>
                  <a:cubicBezTo>
                    <a:pt x="9918" y="39652"/>
                    <a:pt x="9878" y="39611"/>
                    <a:pt x="9857" y="39591"/>
                  </a:cubicBezTo>
                  <a:lnTo>
                    <a:pt x="9857" y="39509"/>
                  </a:lnTo>
                  <a:cubicBezTo>
                    <a:pt x="9878" y="39489"/>
                    <a:pt x="9918" y="39509"/>
                    <a:pt x="9939" y="39469"/>
                  </a:cubicBezTo>
                  <a:lnTo>
                    <a:pt x="9939" y="39367"/>
                  </a:lnTo>
                  <a:cubicBezTo>
                    <a:pt x="9898" y="39326"/>
                    <a:pt x="9857" y="39285"/>
                    <a:pt x="9837" y="39265"/>
                  </a:cubicBezTo>
                  <a:cubicBezTo>
                    <a:pt x="9755" y="39204"/>
                    <a:pt x="9776" y="39143"/>
                    <a:pt x="9776" y="39082"/>
                  </a:cubicBezTo>
                  <a:lnTo>
                    <a:pt x="9776" y="39082"/>
                  </a:lnTo>
                  <a:cubicBezTo>
                    <a:pt x="9857" y="39122"/>
                    <a:pt x="9898" y="39224"/>
                    <a:pt x="9979" y="39224"/>
                  </a:cubicBezTo>
                  <a:cubicBezTo>
                    <a:pt x="10020" y="39285"/>
                    <a:pt x="9959" y="39306"/>
                    <a:pt x="9979" y="39346"/>
                  </a:cubicBezTo>
                  <a:cubicBezTo>
                    <a:pt x="10020" y="39367"/>
                    <a:pt x="10081" y="39326"/>
                    <a:pt x="10102" y="39407"/>
                  </a:cubicBezTo>
                  <a:cubicBezTo>
                    <a:pt x="10102" y="39428"/>
                    <a:pt x="10122" y="39469"/>
                    <a:pt x="10081" y="39509"/>
                  </a:cubicBezTo>
                  <a:cubicBezTo>
                    <a:pt x="10041" y="39550"/>
                    <a:pt x="10061" y="39591"/>
                    <a:pt x="10020" y="39652"/>
                  </a:cubicBezTo>
                  <a:cubicBezTo>
                    <a:pt x="10020" y="39652"/>
                    <a:pt x="10020" y="39672"/>
                    <a:pt x="10041" y="39672"/>
                  </a:cubicBezTo>
                  <a:cubicBezTo>
                    <a:pt x="10061" y="39672"/>
                    <a:pt x="10081" y="39652"/>
                    <a:pt x="10102" y="39631"/>
                  </a:cubicBezTo>
                  <a:cubicBezTo>
                    <a:pt x="10134" y="39631"/>
                    <a:pt x="10154" y="39658"/>
                    <a:pt x="10192" y="39658"/>
                  </a:cubicBezTo>
                  <a:cubicBezTo>
                    <a:pt x="10201" y="39658"/>
                    <a:pt x="10212" y="39656"/>
                    <a:pt x="10224" y="39652"/>
                  </a:cubicBezTo>
                  <a:lnTo>
                    <a:pt x="10224" y="39428"/>
                  </a:lnTo>
                  <a:cubicBezTo>
                    <a:pt x="10163" y="39306"/>
                    <a:pt x="10122" y="39183"/>
                    <a:pt x="10142" y="39041"/>
                  </a:cubicBezTo>
                  <a:cubicBezTo>
                    <a:pt x="10163" y="39000"/>
                    <a:pt x="10204" y="38980"/>
                    <a:pt x="10224" y="38939"/>
                  </a:cubicBezTo>
                  <a:cubicBezTo>
                    <a:pt x="10204" y="38878"/>
                    <a:pt x="10204" y="38878"/>
                    <a:pt x="10142" y="38817"/>
                  </a:cubicBezTo>
                  <a:cubicBezTo>
                    <a:pt x="10094" y="38817"/>
                    <a:pt x="10058" y="38843"/>
                    <a:pt x="10014" y="38843"/>
                  </a:cubicBezTo>
                  <a:cubicBezTo>
                    <a:pt x="10003" y="38843"/>
                    <a:pt x="9992" y="38841"/>
                    <a:pt x="9979" y="38837"/>
                  </a:cubicBezTo>
                  <a:lnTo>
                    <a:pt x="9979" y="38837"/>
                  </a:lnTo>
                  <a:cubicBezTo>
                    <a:pt x="9959" y="38898"/>
                    <a:pt x="10041" y="38898"/>
                    <a:pt x="10020" y="38959"/>
                  </a:cubicBezTo>
                  <a:cubicBezTo>
                    <a:pt x="10020" y="38980"/>
                    <a:pt x="10000" y="39000"/>
                    <a:pt x="9979" y="39021"/>
                  </a:cubicBezTo>
                  <a:lnTo>
                    <a:pt x="9918" y="38959"/>
                  </a:lnTo>
                  <a:cubicBezTo>
                    <a:pt x="9939" y="38939"/>
                    <a:pt x="9939" y="38919"/>
                    <a:pt x="9939" y="38898"/>
                  </a:cubicBezTo>
                  <a:cubicBezTo>
                    <a:pt x="9898" y="38858"/>
                    <a:pt x="9898" y="38776"/>
                    <a:pt x="9857" y="38735"/>
                  </a:cubicBezTo>
                  <a:cubicBezTo>
                    <a:pt x="9898" y="38695"/>
                    <a:pt x="9898" y="38654"/>
                    <a:pt x="9939" y="38634"/>
                  </a:cubicBezTo>
                  <a:cubicBezTo>
                    <a:pt x="9955" y="38634"/>
                    <a:pt x="9971" y="38660"/>
                    <a:pt x="9998" y="38660"/>
                  </a:cubicBezTo>
                  <a:cubicBezTo>
                    <a:pt x="10005" y="38660"/>
                    <a:pt x="10012" y="38658"/>
                    <a:pt x="10020" y="38654"/>
                  </a:cubicBezTo>
                  <a:cubicBezTo>
                    <a:pt x="10020" y="38613"/>
                    <a:pt x="10061" y="38593"/>
                    <a:pt x="10081" y="38552"/>
                  </a:cubicBezTo>
                  <a:cubicBezTo>
                    <a:pt x="10081" y="38511"/>
                    <a:pt x="10061" y="38471"/>
                    <a:pt x="10102" y="38450"/>
                  </a:cubicBezTo>
                  <a:cubicBezTo>
                    <a:pt x="10122" y="38450"/>
                    <a:pt x="10122" y="38471"/>
                    <a:pt x="10163" y="38471"/>
                  </a:cubicBezTo>
                  <a:cubicBezTo>
                    <a:pt x="10142" y="38410"/>
                    <a:pt x="10204" y="38369"/>
                    <a:pt x="10224" y="38328"/>
                  </a:cubicBezTo>
                  <a:lnTo>
                    <a:pt x="10224" y="38206"/>
                  </a:lnTo>
                  <a:cubicBezTo>
                    <a:pt x="10244" y="38165"/>
                    <a:pt x="10265" y="38145"/>
                    <a:pt x="10285" y="38104"/>
                  </a:cubicBezTo>
                  <a:cubicBezTo>
                    <a:pt x="10265" y="38084"/>
                    <a:pt x="10265" y="38063"/>
                    <a:pt x="10244" y="38043"/>
                  </a:cubicBezTo>
                  <a:cubicBezTo>
                    <a:pt x="10285" y="37982"/>
                    <a:pt x="10285" y="37921"/>
                    <a:pt x="10265" y="37839"/>
                  </a:cubicBezTo>
                  <a:cubicBezTo>
                    <a:pt x="10244" y="37799"/>
                    <a:pt x="10224" y="37778"/>
                    <a:pt x="10204" y="37737"/>
                  </a:cubicBezTo>
                  <a:cubicBezTo>
                    <a:pt x="10183" y="37676"/>
                    <a:pt x="10122" y="37676"/>
                    <a:pt x="10081" y="37656"/>
                  </a:cubicBezTo>
                  <a:cubicBezTo>
                    <a:pt x="10102" y="37615"/>
                    <a:pt x="10081" y="37595"/>
                    <a:pt x="10061" y="37575"/>
                  </a:cubicBezTo>
                  <a:cubicBezTo>
                    <a:pt x="10061" y="37493"/>
                    <a:pt x="10122" y="37432"/>
                    <a:pt x="10163" y="37412"/>
                  </a:cubicBezTo>
                  <a:cubicBezTo>
                    <a:pt x="10183" y="37310"/>
                    <a:pt x="10122" y="37269"/>
                    <a:pt x="10102" y="37208"/>
                  </a:cubicBezTo>
                  <a:cubicBezTo>
                    <a:pt x="10122" y="37147"/>
                    <a:pt x="10163" y="37086"/>
                    <a:pt x="10102" y="37025"/>
                  </a:cubicBezTo>
                  <a:cubicBezTo>
                    <a:pt x="10183" y="36943"/>
                    <a:pt x="10102" y="36862"/>
                    <a:pt x="10102" y="36780"/>
                  </a:cubicBezTo>
                  <a:cubicBezTo>
                    <a:pt x="10020" y="36780"/>
                    <a:pt x="10081" y="36882"/>
                    <a:pt x="10020" y="36882"/>
                  </a:cubicBezTo>
                  <a:cubicBezTo>
                    <a:pt x="10000" y="36841"/>
                    <a:pt x="10000" y="36821"/>
                    <a:pt x="9979" y="36801"/>
                  </a:cubicBezTo>
                  <a:cubicBezTo>
                    <a:pt x="10020" y="36740"/>
                    <a:pt x="10061" y="36699"/>
                    <a:pt x="10102" y="36658"/>
                  </a:cubicBezTo>
                  <a:cubicBezTo>
                    <a:pt x="10081" y="36597"/>
                    <a:pt x="10041" y="36617"/>
                    <a:pt x="10000" y="36577"/>
                  </a:cubicBezTo>
                  <a:cubicBezTo>
                    <a:pt x="10041" y="36536"/>
                    <a:pt x="10041" y="36454"/>
                    <a:pt x="10020" y="36393"/>
                  </a:cubicBezTo>
                  <a:cubicBezTo>
                    <a:pt x="10000" y="36383"/>
                    <a:pt x="9985" y="36378"/>
                    <a:pt x="9969" y="36378"/>
                  </a:cubicBezTo>
                  <a:cubicBezTo>
                    <a:pt x="9954" y="36378"/>
                    <a:pt x="9939" y="36383"/>
                    <a:pt x="9918" y="36393"/>
                  </a:cubicBezTo>
                  <a:cubicBezTo>
                    <a:pt x="9939" y="36454"/>
                    <a:pt x="9898" y="36495"/>
                    <a:pt x="9878" y="36556"/>
                  </a:cubicBezTo>
                  <a:cubicBezTo>
                    <a:pt x="9898" y="36577"/>
                    <a:pt x="9918" y="36597"/>
                    <a:pt x="9939" y="36617"/>
                  </a:cubicBezTo>
                  <a:cubicBezTo>
                    <a:pt x="9918" y="36604"/>
                    <a:pt x="9896" y="36602"/>
                    <a:pt x="9873" y="36602"/>
                  </a:cubicBezTo>
                  <a:cubicBezTo>
                    <a:pt x="9862" y="36602"/>
                    <a:pt x="9851" y="36602"/>
                    <a:pt x="9839" y="36602"/>
                  </a:cubicBezTo>
                  <a:cubicBezTo>
                    <a:pt x="9806" y="36602"/>
                    <a:pt x="9776" y="36597"/>
                    <a:pt x="9755" y="36556"/>
                  </a:cubicBezTo>
                  <a:cubicBezTo>
                    <a:pt x="9776" y="36495"/>
                    <a:pt x="9837" y="36454"/>
                    <a:pt x="9837" y="36373"/>
                  </a:cubicBezTo>
                  <a:lnTo>
                    <a:pt x="9837" y="36373"/>
                  </a:lnTo>
                  <a:cubicBezTo>
                    <a:pt x="9792" y="36403"/>
                    <a:pt x="9747" y="36422"/>
                    <a:pt x="9703" y="36422"/>
                  </a:cubicBezTo>
                  <a:cubicBezTo>
                    <a:pt x="9686" y="36422"/>
                    <a:pt x="9670" y="36419"/>
                    <a:pt x="9654" y="36414"/>
                  </a:cubicBezTo>
                  <a:cubicBezTo>
                    <a:pt x="9613" y="36393"/>
                    <a:pt x="9613" y="36332"/>
                    <a:pt x="9552" y="36312"/>
                  </a:cubicBezTo>
                  <a:cubicBezTo>
                    <a:pt x="9623" y="36288"/>
                    <a:pt x="9688" y="36278"/>
                    <a:pt x="9750" y="36278"/>
                  </a:cubicBezTo>
                  <a:cubicBezTo>
                    <a:pt x="9793" y="36278"/>
                    <a:pt x="9835" y="36283"/>
                    <a:pt x="9878" y="36292"/>
                  </a:cubicBezTo>
                  <a:cubicBezTo>
                    <a:pt x="9898" y="36271"/>
                    <a:pt x="9939" y="36251"/>
                    <a:pt x="9959" y="36230"/>
                  </a:cubicBezTo>
                  <a:cubicBezTo>
                    <a:pt x="9973" y="36230"/>
                    <a:pt x="9986" y="36239"/>
                    <a:pt x="10000" y="36239"/>
                  </a:cubicBezTo>
                  <a:cubicBezTo>
                    <a:pt x="10007" y="36239"/>
                    <a:pt x="10013" y="36237"/>
                    <a:pt x="10020" y="36230"/>
                  </a:cubicBezTo>
                  <a:cubicBezTo>
                    <a:pt x="10041" y="36169"/>
                    <a:pt x="10000" y="36149"/>
                    <a:pt x="9959" y="36108"/>
                  </a:cubicBezTo>
                  <a:cubicBezTo>
                    <a:pt x="9939" y="36129"/>
                    <a:pt x="9939" y="36129"/>
                    <a:pt x="9918" y="36129"/>
                  </a:cubicBezTo>
                  <a:cubicBezTo>
                    <a:pt x="9878" y="36108"/>
                    <a:pt x="9918" y="36067"/>
                    <a:pt x="9857" y="36047"/>
                  </a:cubicBezTo>
                  <a:cubicBezTo>
                    <a:pt x="9837" y="36067"/>
                    <a:pt x="9817" y="36088"/>
                    <a:pt x="9776" y="36129"/>
                  </a:cubicBezTo>
                  <a:cubicBezTo>
                    <a:pt x="9796" y="36149"/>
                    <a:pt x="9817" y="36169"/>
                    <a:pt x="9837" y="36190"/>
                  </a:cubicBezTo>
                  <a:cubicBezTo>
                    <a:pt x="9837" y="36210"/>
                    <a:pt x="9837" y="36230"/>
                    <a:pt x="9817" y="36251"/>
                  </a:cubicBezTo>
                  <a:cubicBezTo>
                    <a:pt x="9776" y="36251"/>
                    <a:pt x="9755" y="36210"/>
                    <a:pt x="9735" y="36169"/>
                  </a:cubicBezTo>
                  <a:cubicBezTo>
                    <a:pt x="9755" y="36149"/>
                    <a:pt x="9776" y="36108"/>
                    <a:pt x="9715" y="36108"/>
                  </a:cubicBezTo>
                  <a:cubicBezTo>
                    <a:pt x="9697" y="36108"/>
                    <a:pt x="9710" y="36153"/>
                    <a:pt x="9688" y="36153"/>
                  </a:cubicBezTo>
                  <a:cubicBezTo>
                    <a:pt x="9684" y="36153"/>
                    <a:pt x="9680" y="36152"/>
                    <a:pt x="9674" y="36149"/>
                  </a:cubicBezTo>
                  <a:cubicBezTo>
                    <a:pt x="9674" y="36149"/>
                    <a:pt x="9654" y="36129"/>
                    <a:pt x="9654" y="36129"/>
                  </a:cubicBezTo>
                  <a:cubicBezTo>
                    <a:pt x="9633" y="36088"/>
                    <a:pt x="9674" y="36067"/>
                    <a:pt x="9674" y="36047"/>
                  </a:cubicBezTo>
                  <a:cubicBezTo>
                    <a:pt x="9644" y="36017"/>
                    <a:pt x="9625" y="35998"/>
                    <a:pt x="9601" y="35998"/>
                  </a:cubicBezTo>
                  <a:cubicBezTo>
                    <a:pt x="9593" y="35998"/>
                    <a:pt x="9583" y="36001"/>
                    <a:pt x="9572" y="36006"/>
                  </a:cubicBezTo>
                  <a:cubicBezTo>
                    <a:pt x="9552" y="36027"/>
                    <a:pt x="9572" y="36067"/>
                    <a:pt x="9552" y="36088"/>
                  </a:cubicBezTo>
                  <a:cubicBezTo>
                    <a:pt x="9511" y="36088"/>
                    <a:pt x="9491" y="36108"/>
                    <a:pt x="9470" y="36129"/>
                  </a:cubicBezTo>
                  <a:cubicBezTo>
                    <a:pt x="9470" y="36169"/>
                    <a:pt x="9511" y="36190"/>
                    <a:pt x="9491" y="36210"/>
                  </a:cubicBezTo>
                  <a:cubicBezTo>
                    <a:pt x="9450" y="36230"/>
                    <a:pt x="9409" y="36271"/>
                    <a:pt x="9369" y="36312"/>
                  </a:cubicBezTo>
                  <a:cubicBezTo>
                    <a:pt x="9348" y="36251"/>
                    <a:pt x="9328" y="36210"/>
                    <a:pt x="9348" y="36149"/>
                  </a:cubicBezTo>
                  <a:cubicBezTo>
                    <a:pt x="9389" y="36108"/>
                    <a:pt x="9409" y="36067"/>
                    <a:pt x="9450" y="36047"/>
                  </a:cubicBezTo>
                  <a:lnTo>
                    <a:pt x="9450" y="35905"/>
                  </a:lnTo>
                  <a:cubicBezTo>
                    <a:pt x="9491" y="35803"/>
                    <a:pt x="9633" y="35823"/>
                    <a:pt x="9674" y="35701"/>
                  </a:cubicBezTo>
                  <a:cubicBezTo>
                    <a:pt x="9593" y="35640"/>
                    <a:pt x="9511" y="35579"/>
                    <a:pt x="9450" y="35477"/>
                  </a:cubicBezTo>
                  <a:cubicBezTo>
                    <a:pt x="9443" y="35470"/>
                    <a:pt x="9437" y="35467"/>
                    <a:pt x="9431" y="35467"/>
                  </a:cubicBezTo>
                  <a:cubicBezTo>
                    <a:pt x="9408" y="35467"/>
                    <a:pt x="9391" y="35507"/>
                    <a:pt x="9368" y="35507"/>
                  </a:cubicBezTo>
                  <a:cubicBezTo>
                    <a:pt x="9362" y="35507"/>
                    <a:pt x="9355" y="35504"/>
                    <a:pt x="9348" y="35497"/>
                  </a:cubicBezTo>
                  <a:cubicBezTo>
                    <a:pt x="9328" y="35457"/>
                    <a:pt x="9348" y="35416"/>
                    <a:pt x="9328" y="35375"/>
                  </a:cubicBezTo>
                  <a:cubicBezTo>
                    <a:pt x="9319" y="35372"/>
                    <a:pt x="9312" y="35371"/>
                    <a:pt x="9305" y="35371"/>
                  </a:cubicBezTo>
                  <a:cubicBezTo>
                    <a:pt x="9266" y="35371"/>
                    <a:pt x="9261" y="35416"/>
                    <a:pt x="9226" y="35416"/>
                  </a:cubicBezTo>
                  <a:cubicBezTo>
                    <a:pt x="9185" y="35355"/>
                    <a:pt x="9104" y="35375"/>
                    <a:pt x="9063" y="35314"/>
                  </a:cubicBezTo>
                  <a:cubicBezTo>
                    <a:pt x="9054" y="35331"/>
                    <a:pt x="9046" y="35337"/>
                    <a:pt x="9036" y="35337"/>
                  </a:cubicBezTo>
                  <a:cubicBezTo>
                    <a:pt x="9022" y="35337"/>
                    <a:pt x="9005" y="35326"/>
                    <a:pt x="8982" y="35314"/>
                  </a:cubicBezTo>
                  <a:cubicBezTo>
                    <a:pt x="8966" y="35329"/>
                    <a:pt x="8939" y="35368"/>
                    <a:pt x="8900" y="35368"/>
                  </a:cubicBezTo>
                  <a:cubicBezTo>
                    <a:pt x="8888" y="35368"/>
                    <a:pt x="8874" y="35364"/>
                    <a:pt x="8859" y="35355"/>
                  </a:cubicBezTo>
                  <a:cubicBezTo>
                    <a:pt x="8880" y="35314"/>
                    <a:pt x="8900" y="35294"/>
                    <a:pt x="8920" y="35253"/>
                  </a:cubicBezTo>
                  <a:cubicBezTo>
                    <a:pt x="8900" y="35233"/>
                    <a:pt x="8880" y="35192"/>
                    <a:pt x="8839" y="35171"/>
                  </a:cubicBezTo>
                  <a:cubicBezTo>
                    <a:pt x="8819" y="35192"/>
                    <a:pt x="8819" y="35233"/>
                    <a:pt x="8778" y="35233"/>
                  </a:cubicBezTo>
                  <a:cubicBezTo>
                    <a:pt x="8737" y="35212"/>
                    <a:pt x="8717" y="35192"/>
                    <a:pt x="8696" y="35131"/>
                  </a:cubicBezTo>
                  <a:cubicBezTo>
                    <a:pt x="8737" y="35090"/>
                    <a:pt x="8798" y="35049"/>
                    <a:pt x="8798" y="34968"/>
                  </a:cubicBezTo>
                  <a:cubicBezTo>
                    <a:pt x="8758" y="34927"/>
                    <a:pt x="8798" y="34866"/>
                    <a:pt x="8778" y="34825"/>
                  </a:cubicBezTo>
                  <a:cubicBezTo>
                    <a:pt x="8737" y="34805"/>
                    <a:pt x="8737" y="34805"/>
                    <a:pt x="8696" y="34723"/>
                  </a:cubicBezTo>
                  <a:cubicBezTo>
                    <a:pt x="8717" y="34683"/>
                    <a:pt x="8778" y="34642"/>
                    <a:pt x="8758" y="34581"/>
                  </a:cubicBezTo>
                  <a:cubicBezTo>
                    <a:pt x="8737" y="34560"/>
                    <a:pt x="8696" y="34540"/>
                    <a:pt x="8696" y="34499"/>
                  </a:cubicBezTo>
                  <a:cubicBezTo>
                    <a:pt x="8717" y="34479"/>
                    <a:pt x="8737" y="34459"/>
                    <a:pt x="8758" y="34438"/>
                  </a:cubicBezTo>
                  <a:cubicBezTo>
                    <a:pt x="8737" y="34418"/>
                    <a:pt x="8717" y="34377"/>
                    <a:pt x="8737" y="34357"/>
                  </a:cubicBezTo>
                  <a:cubicBezTo>
                    <a:pt x="8778" y="34296"/>
                    <a:pt x="8758" y="34255"/>
                    <a:pt x="8717" y="34194"/>
                  </a:cubicBezTo>
                  <a:cubicBezTo>
                    <a:pt x="8696" y="34194"/>
                    <a:pt x="8696" y="34174"/>
                    <a:pt x="8696" y="34153"/>
                  </a:cubicBezTo>
                  <a:cubicBezTo>
                    <a:pt x="8717" y="34092"/>
                    <a:pt x="8676" y="34072"/>
                    <a:pt x="8635" y="34031"/>
                  </a:cubicBezTo>
                  <a:cubicBezTo>
                    <a:pt x="8696" y="34011"/>
                    <a:pt x="8696" y="33970"/>
                    <a:pt x="8696" y="33909"/>
                  </a:cubicBezTo>
                  <a:cubicBezTo>
                    <a:pt x="8696" y="33909"/>
                    <a:pt x="8717" y="33909"/>
                    <a:pt x="8717" y="33888"/>
                  </a:cubicBezTo>
                  <a:cubicBezTo>
                    <a:pt x="8749" y="33888"/>
                    <a:pt x="8756" y="33914"/>
                    <a:pt x="8778" y="33914"/>
                  </a:cubicBezTo>
                  <a:cubicBezTo>
                    <a:pt x="8784" y="33914"/>
                    <a:pt x="8790" y="33913"/>
                    <a:pt x="8798" y="33909"/>
                  </a:cubicBezTo>
                  <a:cubicBezTo>
                    <a:pt x="8819" y="33888"/>
                    <a:pt x="8839" y="33888"/>
                    <a:pt x="8839" y="33848"/>
                  </a:cubicBezTo>
                  <a:cubicBezTo>
                    <a:pt x="8830" y="33843"/>
                    <a:pt x="8820" y="33842"/>
                    <a:pt x="8809" y="33842"/>
                  </a:cubicBezTo>
                  <a:cubicBezTo>
                    <a:pt x="8789" y="33842"/>
                    <a:pt x="8768" y="33846"/>
                    <a:pt x="8748" y="33846"/>
                  </a:cubicBezTo>
                  <a:cubicBezTo>
                    <a:pt x="8729" y="33846"/>
                    <a:pt x="8712" y="33842"/>
                    <a:pt x="8696" y="33827"/>
                  </a:cubicBezTo>
                  <a:cubicBezTo>
                    <a:pt x="8696" y="33787"/>
                    <a:pt x="8737" y="33766"/>
                    <a:pt x="8717" y="33705"/>
                  </a:cubicBezTo>
                  <a:cubicBezTo>
                    <a:pt x="8696" y="33705"/>
                    <a:pt x="8656" y="33685"/>
                    <a:pt x="8635" y="33644"/>
                  </a:cubicBezTo>
                  <a:cubicBezTo>
                    <a:pt x="8635" y="33583"/>
                    <a:pt x="8737" y="33563"/>
                    <a:pt x="8676" y="33481"/>
                  </a:cubicBezTo>
                  <a:cubicBezTo>
                    <a:pt x="8635" y="33440"/>
                    <a:pt x="8574" y="33400"/>
                    <a:pt x="8554" y="33318"/>
                  </a:cubicBezTo>
                  <a:cubicBezTo>
                    <a:pt x="8554" y="33257"/>
                    <a:pt x="8554" y="33196"/>
                    <a:pt x="8574" y="33155"/>
                  </a:cubicBezTo>
                  <a:cubicBezTo>
                    <a:pt x="8584" y="33125"/>
                    <a:pt x="8605" y="33125"/>
                    <a:pt x="8628" y="33125"/>
                  </a:cubicBezTo>
                  <a:cubicBezTo>
                    <a:pt x="8651" y="33125"/>
                    <a:pt x="8676" y="33125"/>
                    <a:pt x="8696" y="33094"/>
                  </a:cubicBezTo>
                  <a:cubicBezTo>
                    <a:pt x="8696" y="33013"/>
                    <a:pt x="8696" y="32890"/>
                    <a:pt x="8696" y="32789"/>
                  </a:cubicBezTo>
                  <a:cubicBezTo>
                    <a:pt x="8696" y="32748"/>
                    <a:pt x="8717" y="32728"/>
                    <a:pt x="8737" y="32728"/>
                  </a:cubicBezTo>
                  <a:cubicBezTo>
                    <a:pt x="8798" y="32748"/>
                    <a:pt x="8819" y="32789"/>
                    <a:pt x="8819" y="32850"/>
                  </a:cubicBezTo>
                  <a:cubicBezTo>
                    <a:pt x="8920" y="32829"/>
                    <a:pt x="8920" y="32829"/>
                    <a:pt x="8920" y="32728"/>
                  </a:cubicBezTo>
                  <a:cubicBezTo>
                    <a:pt x="8900" y="32666"/>
                    <a:pt x="8839" y="32707"/>
                    <a:pt x="8798" y="32666"/>
                  </a:cubicBezTo>
                  <a:cubicBezTo>
                    <a:pt x="8798" y="32626"/>
                    <a:pt x="8758" y="32585"/>
                    <a:pt x="8737" y="32565"/>
                  </a:cubicBezTo>
                  <a:cubicBezTo>
                    <a:pt x="8758" y="32524"/>
                    <a:pt x="8783" y="32514"/>
                    <a:pt x="8811" y="32514"/>
                  </a:cubicBezTo>
                  <a:cubicBezTo>
                    <a:pt x="8839" y="32514"/>
                    <a:pt x="8870" y="32524"/>
                    <a:pt x="8900" y="32524"/>
                  </a:cubicBezTo>
                  <a:cubicBezTo>
                    <a:pt x="8920" y="32544"/>
                    <a:pt x="8941" y="32565"/>
                    <a:pt x="8961" y="32565"/>
                  </a:cubicBezTo>
                  <a:lnTo>
                    <a:pt x="9083" y="32565"/>
                  </a:lnTo>
                  <a:cubicBezTo>
                    <a:pt x="9104" y="32544"/>
                    <a:pt x="9104" y="32504"/>
                    <a:pt x="9165" y="32483"/>
                  </a:cubicBezTo>
                  <a:lnTo>
                    <a:pt x="9287" y="32483"/>
                  </a:lnTo>
                  <a:cubicBezTo>
                    <a:pt x="9307" y="32463"/>
                    <a:pt x="9348" y="32422"/>
                    <a:pt x="9348" y="32381"/>
                  </a:cubicBezTo>
                  <a:cubicBezTo>
                    <a:pt x="9389" y="32381"/>
                    <a:pt x="9412" y="32408"/>
                    <a:pt x="9434" y="32408"/>
                  </a:cubicBezTo>
                  <a:cubicBezTo>
                    <a:pt x="9445" y="32408"/>
                    <a:pt x="9457" y="32402"/>
                    <a:pt x="9470" y="32381"/>
                  </a:cubicBezTo>
                  <a:cubicBezTo>
                    <a:pt x="9470" y="32320"/>
                    <a:pt x="9409" y="32280"/>
                    <a:pt x="9369" y="32259"/>
                  </a:cubicBezTo>
                  <a:cubicBezTo>
                    <a:pt x="9348" y="32218"/>
                    <a:pt x="9348" y="32198"/>
                    <a:pt x="9348" y="32178"/>
                  </a:cubicBezTo>
                  <a:cubicBezTo>
                    <a:pt x="9287" y="32117"/>
                    <a:pt x="9246" y="32055"/>
                    <a:pt x="9246" y="31974"/>
                  </a:cubicBezTo>
                  <a:lnTo>
                    <a:pt x="9206" y="31974"/>
                  </a:lnTo>
                  <a:cubicBezTo>
                    <a:pt x="9185" y="31974"/>
                    <a:pt x="9185" y="31994"/>
                    <a:pt x="9165" y="32015"/>
                  </a:cubicBezTo>
                  <a:lnTo>
                    <a:pt x="9165" y="32117"/>
                  </a:lnTo>
                  <a:cubicBezTo>
                    <a:pt x="9185" y="32157"/>
                    <a:pt x="9226" y="32157"/>
                    <a:pt x="9226" y="32198"/>
                  </a:cubicBezTo>
                  <a:cubicBezTo>
                    <a:pt x="9226" y="32239"/>
                    <a:pt x="9206" y="32239"/>
                    <a:pt x="9165" y="32259"/>
                  </a:cubicBezTo>
                  <a:cubicBezTo>
                    <a:pt x="9165" y="32239"/>
                    <a:pt x="9145" y="32198"/>
                    <a:pt x="9104" y="32178"/>
                  </a:cubicBezTo>
                  <a:cubicBezTo>
                    <a:pt x="9063" y="32198"/>
                    <a:pt x="9043" y="32239"/>
                    <a:pt x="9022" y="32259"/>
                  </a:cubicBezTo>
                  <a:cubicBezTo>
                    <a:pt x="9022" y="32300"/>
                    <a:pt x="9043" y="32361"/>
                    <a:pt x="9022" y="32402"/>
                  </a:cubicBezTo>
                  <a:cubicBezTo>
                    <a:pt x="8995" y="32402"/>
                    <a:pt x="8968" y="32411"/>
                    <a:pt x="8947" y="32411"/>
                  </a:cubicBezTo>
                  <a:cubicBezTo>
                    <a:pt x="8936" y="32411"/>
                    <a:pt x="8927" y="32408"/>
                    <a:pt x="8920" y="32402"/>
                  </a:cubicBezTo>
                  <a:cubicBezTo>
                    <a:pt x="8900" y="32341"/>
                    <a:pt x="8941" y="32280"/>
                    <a:pt x="8900" y="32239"/>
                  </a:cubicBezTo>
                  <a:cubicBezTo>
                    <a:pt x="8920" y="32178"/>
                    <a:pt x="8982" y="32178"/>
                    <a:pt x="9002" y="32137"/>
                  </a:cubicBezTo>
                  <a:cubicBezTo>
                    <a:pt x="9002" y="32076"/>
                    <a:pt x="8961" y="32035"/>
                    <a:pt x="8920" y="31994"/>
                  </a:cubicBezTo>
                  <a:cubicBezTo>
                    <a:pt x="8900" y="31974"/>
                    <a:pt x="8880" y="31954"/>
                    <a:pt x="8900" y="31913"/>
                  </a:cubicBezTo>
                  <a:cubicBezTo>
                    <a:pt x="8918" y="31906"/>
                    <a:pt x="8935" y="31903"/>
                    <a:pt x="8951" y="31903"/>
                  </a:cubicBezTo>
                  <a:cubicBezTo>
                    <a:pt x="9014" y="31903"/>
                    <a:pt x="9071" y="31943"/>
                    <a:pt x="9134" y="31943"/>
                  </a:cubicBezTo>
                  <a:cubicBezTo>
                    <a:pt x="9151" y="31943"/>
                    <a:pt x="9168" y="31940"/>
                    <a:pt x="9185" y="31933"/>
                  </a:cubicBezTo>
                  <a:cubicBezTo>
                    <a:pt x="9185" y="31852"/>
                    <a:pt x="9124" y="31872"/>
                    <a:pt x="9083" y="31852"/>
                  </a:cubicBezTo>
                  <a:cubicBezTo>
                    <a:pt x="9124" y="31791"/>
                    <a:pt x="9185" y="31770"/>
                    <a:pt x="9206" y="31709"/>
                  </a:cubicBezTo>
                  <a:cubicBezTo>
                    <a:pt x="9185" y="31689"/>
                    <a:pt x="9170" y="31684"/>
                    <a:pt x="9157" y="31684"/>
                  </a:cubicBezTo>
                  <a:cubicBezTo>
                    <a:pt x="9145" y="31684"/>
                    <a:pt x="9134" y="31689"/>
                    <a:pt x="9124" y="31689"/>
                  </a:cubicBezTo>
                  <a:cubicBezTo>
                    <a:pt x="9063" y="31709"/>
                    <a:pt x="9002" y="31709"/>
                    <a:pt x="8961" y="31770"/>
                  </a:cubicBezTo>
                  <a:cubicBezTo>
                    <a:pt x="8947" y="31785"/>
                    <a:pt x="8922" y="31799"/>
                    <a:pt x="8895" y="31799"/>
                  </a:cubicBezTo>
                  <a:cubicBezTo>
                    <a:pt x="8883" y="31799"/>
                    <a:pt x="8871" y="31797"/>
                    <a:pt x="8859" y="31791"/>
                  </a:cubicBezTo>
                  <a:cubicBezTo>
                    <a:pt x="8900" y="31750"/>
                    <a:pt x="8900" y="31730"/>
                    <a:pt x="8880" y="31689"/>
                  </a:cubicBezTo>
                  <a:cubicBezTo>
                    <a:pt x="8870" y="31689"/>
                    <a:pt x="8859" y="31684"/>
                    <a:pt x="8849" y="31684"/>
                  </a:cubicBezTo>
                  <a:cubicBezTo>
                    <a:pt x="8839" y="31684"/>
                    <a:pt x="8829" y="31689"/>
                    <a:pt x="8819" y="31709"/>
                  </a:cubicBezTo>
                  <a:lnTo>
                    <a:pt x="8819" y="31770"/>
                  </a:lnTo>
                  <a:cubicBezTo>
                    <a:pt x="8819" y="31770"/>
                    <a:pt x="8839" y="31791"/>
                    <a:pt x="8819" y="31811"/>
                  </a:cubicBezTo>
                  <a:cubicBezTo>
                    <a:pt x="8737" y="31811"/>
                    <a:pt x="8717" y="31770"/>
                    <a:pt x="8696" y="31709"/>
                  </a:cubicBezTo>
                  <a:cubicBezTo>
                    <a:pt x="8717" y="31648"/>
                    <a:pt x="8758" y="31607"/>
                    <a:pt x="8758" y="31567"/>
                  </a:cubicBezTo>
                  <a:cubicBezTo>
                    <a:pt x="8778" y="31557"/>
                    <a:pt x="8793" y="31557"/>
                    <a:pt x="8806" y="31557"/>
                  </a:cubicBezTo>
                  <a:cubicBezTo>
                    <a:pt x="8819" y="31557"/>
                    <a:pt x="8829" y="31557"/>
                    <a:pt x="8839" y="31546"/>
                  </a:cubicBezTo>
                  <a:cubicBezTo>
                    <a:pt x="8798" y="31485"/>
                    <a:pt x="8859" y="31424"/>
                    <a:pt x="8819" y="31383"/>
                  </a:cubicBezTo>
                  <a:cubicBezTo>
                    <a:pt x="8798" y="31363"/>
                    <a:pt x="8737" y="31363"/>
                    <a:pt x="8737" y="31322"/>
                  </a:cubicBezTo>
                  <a:cubicBezTo>
                    <a:pt x="8737" y="31302"/>
                    <a:pt x="8778" y="31282"/>
                    <a:pt x="8778" y="31241"/>
                  </a:cubicBezTo>
                  <a:cubicBezTo>
                    <a:pt x="8758" y="31220"/>
                    <a:pt x="8737" y="31200"/>
                    <a:pt x="8717" y="31180"/>
                  </a:cubicBezTo>
                  <a:cubicBezTo>
                    <a:pt x="8696" y="31180"/>
                    <a:pt x="8676" y="31200"/>
                    <a:pt x="8656" y="31200"/>
                  </a:cubicBezTo>
                  <a:cubicBezTo>
                    <a:pt x="8635" y="31159"/>
                    <a:pt x="8595" y="31139"/>
                    <a:pt x="8554" y="31098"/>
                  </a:cubicBezTo>
                  <a:cubicBezTo>
                    <a:pt x="8574" y="31078"/>
                    <a:pt x="8595" y="31058"/>
                    <a:pt x="8574" y="30996"/>
                  </a:cubicBezTo>
                  <a:cubicBezTo>
                    <a:pt x="8567" y="30981"/>
                    <a:pt x="8554" y="30977"/>
                    <a:pt x="8539" y="30977"/>
                  </a:cubicBezTo>
                  <a:cubicBezTo>
                    <a:pt x="8523" y="30977"/>
                    <a:pt x="8506" y="30982"/>
                    <a:pt x="8492" y="30982"/>
                  </a:cubicBezTo>
                  <a:cubicBezTo>
                    <a:pt x="8484" y="30982"/>
                    <a:pt x="8477" y="30981"/>
                    <a:pt x="8472" y="30976"/>
                  </a:cubicBezTo>
                  <a:cubicBezTo>
                    <a:pt x="8472" y="30935"/>
                    <a:pt x="8452" y="30915"/>
                    <a:pt x="8452" y="30895"/>
                  </a:cubicBezTo>
                  <a:cubicBezTo>
                    <a:pt x="8472" y="30874"/>
                    <a:pt x="8513" y="30854"/>
                    <a:pt x="8493" y="30813"/>
                  </a:cubicBezTo>
                  <a:cubicBezTo>
                    <a:pt x="8472" y="30813"/>
                    <a:pt x="8472" y="30813"/>
                    <a:pt x="8452" y="30793"/>
                  </a:cubicBezTo>
                  <a:cubicBezTo>
                    <a:pt x="8461" y="30784"/>
                    <a:pt x="8469" y="30779"/>
                    <a:pt x="8476" y="30779"/>
                  </a:cubicBezTo>
                  <a:cubicBezTo>
                    <a:pt x="8486" y="30779"/>
                    <a:pt x="8493" y="30789"/>
                    <a:pt x="8493" y="30813"/>
                  </a:cubicBezTo>
                  <a:cubicBezTo>
                    <a:pt x="8534" y="30813"/>
                    <a:pt x="8554" y="30834"/>
                    <a:pt x="8574" y="30834"/>
                  </a:cubicBezTo>
                  <a:cubicBezTo>
                    <a:pt x="8595" y="30813"/>
                    <a:pt x="8595" y="30772"/>
                    <a:pt x="8635" y="30752"/>
                  </a:cubicBezTo>
                  <a:cubicBezTo>
                    <a:pt x="8652" y="30752"/>
                    <a:pt x="8668" y="30755"/>
                    <a:pt x="8683" y="30755"/>
                  </a:cubicBezTo>
                  <a:cubicBezTo>
                    <a:pt x="8705" y="30755"/>
                    <a:pt x="8725" y="30748"/>
                    <a:pt x="8737" y="30711"/>
                  </a:cubicBezTo>
                  <a:cubicBezTo>
                    <a:pt x="8676" y="30650"/>
                    <a:pt x="8737" y="30610"/>
                    <a:pt x="8758" y="30569"/>
                  </a:cubicBezTo>
                  <a:cubicBezTo>
                    <a:pt x="8859" y="30548"/>
                    <a:pt x="8880" y="30548"/>
                    <a:pt x="8880" y="30508"/>
                  </a:cubicBezTo>
                  <a:cubicBezTo>
                    <a:pt x="8859" y="30508"/>
                    <a:pt x="8859" y="30487"/>
                    <a:pt x="8839" y="30487"/>
                  </a:cubicBezTo>
                  <a:cubicBezTo>
                    <a:pt x="8824" y="30482"/>
                    <a:pt x="8808" y="30481"/>
                    <a:pt x="8794" y="30481"/>
                  </a:cubicBezTo>
                  <a:cubicBezTo>
                    <a:pt x="8779" y="30481"/>
                    <a:pt x="8764" y="30482"/>
                    <a:pt x="8750" y="30482"/>
                  </a:cubicBezTo>
                  <a:cubicBezTo>
                    <a:pt x="8722" y="30482"/>
                    <a:pt x="8696" y="30477"/>
                    <a:pt x="8676" y="30447"/>
                  </a:cubicBezTo>
                  <a:cubicBezTo>
                    <a:pt x="8696" y="30386"/>
                    <a:pt x="8696" y="30324"/>
                    <a:pt x="8737" y="30304"/>
                  </a:cubicBezTo>
                  <a:cubicBezTo>
                    <a:pt x="8717" y="30243"/>
                    <a:pt x="8656" y="30284"/>
                    <a:pt x="8635" y="30243"/>
                  </a:cubicBezTo>
                  <a:lnTo>
                    <a:pt x="8635" y="30100"/>
                  </a:lnTo>
                  <a:cubicBezTo>
                    <a:pt x="8656" y="30060"/>
                    <a:pt x="8696" y="30039"/>
                    <a:pt x="8696" y="29999"/>
                  </a:cubicBezTo>
                  <a:cubicBezTo>
                    <a:pt x="8656" y="29978"/>
                    <a:pt x="8635" y="29937"/>
                    <a:pt x="8615" y="29897"/>
                  </a:cubicBezTo>
                  <a:lnTo>
                    <a:pt x="8615" y="29775"/>
                  </a:lnTo>
                  <a:cubicBezTo>
                    <a:pt x="8574" y="29754"/>
                    <a:pt x="8513" y="29754"/>
                    <a:pt x="8534" y="29693"/>
                  </a:cubicBezTo>
                  <a:cubicBezTo>
                    <a:pt x="8544" y="29673"/>
                    <a:pt x="8559" y="29673"/>
                    <a:pt x="8577" y="29673"/>
                  </a:cubicBezTo>
                  <a:cubicBezTo>
                    <a:pt x="8595" y="29673"/>
                    <a:pt x="8615" y="29673"/>
                    <a:pt x="8635" y="29652"/>
                  </a:cubicBezTo>
                  <a:cubicBezTo>
                    <a:pt x="8635" y="29632"/>
                    <a:pt x="8635" y="29612"/>
                    <a:pt x="8635" y="29591"/>
                  </a:cubicBezTo>
                  <a:cubicBezTo>
                    <a:pt x="8635" y="29571"/>
                    <a:pt x="8635" y="29551"/>
                    <a:pt x="8615" y="29530"/>
                  </a:cubicBezTo>
                  <a:cubicBezTo>
                    <a:pt x="8579" y="29554"/>
                    <a:pt x="8550" y="29564"/>
                    <a:pt x="8520" y="29564"/>
                  </a:cubicBezTo>
                  <a:cubicBezTo>
                    <a:pt x="8499" y="29564"/>
                    <a:pt x="8477" y="29559"/>
                    <a:pt x="8452" y="29551"/>
                  </a:cubicBezTo>
                  <a:cubicBezTo>
                    <a:pt x="8432" y="29530"/>
                    <a:pt x="8411" y="29510"/>
                    <a:pt x="8391" y="29489"/>
                  </a:cubicBezTo>
                  <a:cubicBezTo>
                    <a:pt x="8411" y="29489"/>
                    <a:pt x="8411" y="29449"/>
                    <a:pt x="8432" y="29428"/>
                  </a:cubicBezTo>
                  <a:cubicBezTo>
                    <a:pt x="8448" y="29428"/>
                    <a:pt x="8464" y="29454"/>
                    <a:pt x="8481" y="29454"/>
                  </a:cubicBezTo>
                  <a:cubicBezTo>
                    <a:pt x="8485" y="29454"/>
                    <a:pt x="8489" y="29453"/>
                    <a:pt x="8493" y="29449"/>
                  </a:cubicBezTo>
                  <a:cubicBezTo>
                    <a:pt x="8493" y="29428"/>
                    <a:pt x="8493" y="29428"/>
                    <a:pt x="8493" y="29408"/>
                  </a:cubicBezTo>
                  <a:cubicBezTo>
                    <a:pt x="8483" y="29398"/>
                    <a:pt x="8472" y="29398"/>
                    <a:pt x="8460" y="29398"/>
                  </a:cubicBezTo>
                  <a:cubicBezTo>
                    <a:pt x="8447" y="29398"/>
                    <a:pt x="8432" y="29398"/>
                    <a:pt x="8411" y="29388"/>
                  </a:cubicBezTo>
                  <a:cubicBezTo>
                    <a:pt x="8432" y="29326"/>
                    <a:pt x="8411" y="29286"/>
                    <a:pt x="8432" y="29225"/>
                  </a:cubicBezTo>
                  <a:cubicBezTo>
                    <a:pt x="8493" y="29286"/>
                    <a:pt x="8534" y="29388"/>
                    <a:pt x="8635" y="29388"/>
                  </a:cubicBezTo>
                  <a:cubicBezTo>
                    <a:pt x="8676" y="29408"/>
                    <a:pt x="8656" y="29489"/>
                    <a:pt x="8717" y="29510"/>
                  </a:cubicBezTo>
                  <a:cubicBezTo>
                    <a:pt x="8778" y="29428"/>
                    <a:pt x="8737" y="29347"/>
                    <a:pt x="8737" y="29286"/>
                  </a:cubicBezTo>
                  <a:cubicBezTo>
                    <a:pt x="8737" y="29225"/>
                    <a:pt x="8656" y="29245"/>
                    <a:pt x="8656" y="29184"/>
                  </a:cubicBezTo>
                  <a:cubicBezTo>
                    <a:pt x="8696" y="29184"/>
                    <a:pt x="8737" y="29164"/>
                    <a:pt x="8737" y="29123"/>
                  </a:cubicBezTo>
                  <a:cubicBezTo>
                    <a:pt x="8758" y="29082"/>
                    <a:pt x="8717" y="29062"/>
                    <a:pt x="8717" y="29021"/>
                  </a:cubicBezTo>
                  <a:cubicBezTo>
                    <a:pt x="8778" y="28919"/>
                    <a:pt x="8778" y="28817"/>
                    <a:pt x="8778" y="28695"/>
                  </a:cubicBezTo>
                  <a:cubicBezTo>
                    <a:pt x="8758" y="28634"/>
                    <a:pt x="8778" y="28593"/>
                    <a:pt x="8778" y="28553"/>
                  </a:cubicBezTo>
                  <a:cubicBezTo>
                    <a:pt x="8676" y="28532"/>
                    <a:pt x="8635" y="28451"/>
                    <a:pt x="8554" y="28390"/>
                  </a:cubicBezTo>
                  <a:cubicBezTo>
                    <a:pt x="8615" y="28390"/>
                    <a:pt x="8595" y="28329"/>
                    <a:pt x="8615" y="28329"/>
                  </a:cubicBezTo>
                  <a:cubicBezTo>
                    <a:pt x="8625" y="28329"/>
                    <a:pt x="8630" y="28334"/>
                    <a:pt x="8638" y="28334"/>
                  </a:cubicBezTo>
                  <a:cubicBezTo>
                    <a:pt x="8646" y="28334"/>
                    <a:pt x="8656" y="28329"/>
                    <a:pt x="8676" y="28308"/>
                  </a:cubicBezTo>
                  <a:cubicBezTo>
                    <a:pt x="8696" y="28267"/>
                    <a:pt x="8737" y="28206"/>
                    <a:pt x="8758" y="28166"/>
                  </a:cubicBezTo>
                  <a:cubicBezTo>
                    <a:pt x="8717" y="28105"/>
                    <a:pt x="8778" y="28023"/>
                    <a:pt x="8717" y="27962"/>
                  </a:cubicBezTo>
                  <a:cubicBezTo>
                    <a:pt x="8737" y="27942"/>
                    <a:pt x="8778" y="27921"/>
                    <a:pt x="8778" y="27881"/>
                  </a:cubicBezTo>
                  <a:cubicBezTo>
                    <a:pt x="8717" y="27819"/>
                    <a:pt x="8758" y="27738"/>
                    <a:pt x="8737" y="27657"/>
                  </a:cubicBezTo>
                  <a:cubicBezTo>
                    <a:pt x="8717" y="27636"/>
                    <a:pt x="8676" y="27595"/>
                    <a:pt x="8656" y="27555"/>
                  </a:cubicBezTo>
                  <a:cubicBezTo>
                    <a:pt x="8696" y="27534"/>
                    <a:pt x="8676" y="27473"/>
                    <a:pt x="8696" y="27433"/>
                  </a:cubicBezTo>
                  <a:cubicBezTo>
                    <a:pt x="8737" y="27433"/>
                    <a:pt x="8758" y="27412"/>
                    <a:pt x="8778" y="27371"/>
                  </a:cubicBezTo>
                  <a:cubicBezTo>
                    <a:pt x="8758" y="27351"/>
                    <a:pt x="8737" y="27331"/>
                    <a:pt x="8717" y="27290"/>
                  </a:cubicBezTo>
                  <a:cubicBezTo>
                    <a:pt x="8696" y="27270"/>
                    <a:pt x="8656" y="27249"/>
                    <a:pt x="8676" y="27208"/>
                  </a:cubicBezTo>
                  <a:cubicBezTo>
                    <a:pt x="8696" y="27208"/>
                    <a:pt x="8696" y="27229"/>
                    <a:pt x="8717" y="27229"/>
                  </a:cubicBezTo>
                  <a:cubicBezTo>
                    <a:pt x="8737" y="27086"/>
                    <a:pt x="8798" y="26964"/>
                    <a:pt x="8778" y="26822"/>
                  </a:cubicBezTo>
                  <a:cubicBezTo>
                    <a:pt x="8758" y="26781"/>
                    <a:pt x="8717" y="26760"/>
                    <a:pt x="8717" y="26720"/>
                  </a:cubicBezTo>
                  <a:cubicBezTo>
                    <a:pt x="8696" y="26699"/>
                    <a:pt x="8758" y="26679"/>
                    <a:pt x="8737" y="26618"/>
                  </a:cubicBezTo>
                  <a:cubicBezTo>
                    <a:pt x="8737" y="26598"/>
                    <a:pt x="8676" y="26618"/>
                    <a:pt x="8656" y="26577"/>
                  </a:cubicBezTo>
                  <a:cubicBezTo>
                    <a:pt x="8656" y="26577"/>
                    <a:pt x="8635" y="26577"/>
                    <a:pt x="8635" y="26557"/>
                  </a:cubicBezTo>
                  <a:cubicBezTo>
                    <a:pt x="8656" y="26557"/>
                    <a:pt x="8656" y="26557"/>
                    <a:pt x="8656" y="26577"/>
                  </a:cubicBezTo>
                  <a:cubicBezTo>
                    <a:pt x="8696" y="26577"/>
                    <a:pt x="8717" y="26557"/>
                    <a:pt x="8737" y="26516"/>
                  </a:cubicBezTo>
                  <a:cubicBezTo>
                    <a:pt x="8737" y="26475"/>
                    <a:pt x="8778" y="26414"/>
                    <a:pt x="8676" y="26373"/>
                  </a:cubicBezTo>
                  <a:cubicBezTo>
                    <a:pt x="8676" y="26373"/>
                    <a:pt x="8667" y="26392"/>
                    <a:pt x="8655" y="26392"/>
                  </a:cubicBezTo>
                  <a:cubicBezTo>
                    <a:pt x="8649" y="26392"/>
                    <a:pt x="8642" y="26387"/>
                    <a:pt x="8635" y="26373"/>
                  </a:cubicBezTo>
                  <a:cubicBezTo>
                    <a:pt x="8676" y="26353"/>
                    <a:pt x="8717" y="26312"/>
                    <a:pt x="8778" y="26272"/>
                  </a:cubicBezTo>
                  <a:cubicBezTo>
                    <a:pt x="8758" y="26211"/>
                    <a:pt x="8819" y="26129"/>
                    <a:pt x="8798" y="26088"/>
                  </a:cubicBezTo>
                  <a:cubicBezTo>
                    <a:pt x="8798" y="26027"/>
                    <a:pt x="8737" y="26048"/>
                    <a:pt x="8758" y="26007"/>
                  </a:cubicBezTo>
                  <a:cubicBezTo>
                    <a:pt x="8819" y="25966"/>
                    <a:pt x="8819" y="25885"/>
                    <a:pt x="8880" y="25844"/>
                  </a:cubicBezTo>
                  <a:lnTo>
                    <a:pt x="8880" y="25722"/>
                  </a:lnTo>
                  <a:cubicBezTo>
                    <a:pt x="8880" y="25661"/>
                    <a:pt x="8819" y="25701"/>
                    <a:pt x="8798" y="25661"/>
                  </a:cubicBezTo>
                  <a:cubicBezTo>
                    <a:pt x="8798" y="25620"/>
                    <a:pt x="8839" y="25600"/>
                    <a:pt x="8819" y="25559"/>
                  </a:cubicBezTo>
                  <a:cubicBezTo>
                    <a:pt x="8819" y="25539"/>
                    <a:pt x="8778" y="25518"/>
                    <a:pt x="8778" y="25498"/>
                  </a:cubicBezTo>
                  <a:cubicBezTo>
                    <a:pt x="8819" y="25457"/>
                    <a:pt x="8839" y="25437"/>
                    <a:pt x="8859" y="25416"/>
                  </a:cubicBezTo>
                  <a:cubicBezTo>
                    <a:pt x="8859" y="25376"/>
                    <a:pt x="8859" y="25355"/>
                    <a:pt x="8859" y="25335"/>
                  </a:cubicBezTo>
                  <a:cubicBezTo>
                    <a:pt x="8839" y="25314"/>
                    <a:pt x="8819" y="25314"/>
                    <a:pt x="8798" y="25294"/>
                  </a:cubicBezTo>
                  <a:cubicBezTo>
                    <a:pt x="8798" y="25192"/>
                    <a:pt x="8839" y="25070"/>
                    <a:pt x="8839" y="24968"/>
                  </a:cubicBezTo>
                  <a:cubicBezTo>
                    <a:pt x="8839" y="24907"/>
                    <a:pt x="8880" y="24887"/>
                    <a:pt x="8880" y="24826"/>
                  </a:cubicBezTo>
                  <a:cubicBezTo>
                    <a:pt x="8859" y="24785"/>
                    <a:pt x="8859" y="24744"/>
                    <a:pt x="8819" y="24724"/>
                  </a:cubicBezTo>
                  <a:cubicBezTo>
                    <a:pt x="8798" y="24704"/>
                    <a:pt x="8778" y="24724"/>
                    <a:pt x="8737" y="24683"/>
                  </a:cubicBezTo>
                  <a:lnTo>
                    <a:pt x="8737" y="24622"/>
                  </a:lnTo>
                  <a:cubicBezTo>
                    <a:pt x="8737" y="24622"/>
                    <a:pt x="8717" y="24622"/>
                    <a:pt x="8717" y="24602"/>
                  </a:cubicBezTo>
                  <a:cubicBezTo>
                    <a:pt x="8737" y="24602"/>
                    <a:pt x="8737" y="24622"/>
                    <a:pt x="8737" y="24622"/>
                  </a:cubicBezTo>
                  <a:cubicBezTo>
                    <a:pt x="8758" y="24622"/>
                    <a:pt x="8778" y="24627"/>
                    <a:pt x="8801" y="24627"/>
                  </a:cubicBezTo>
                  <a:cubicBezTo>
                    <a:pt x="8824" y="24627"/>
                    <a:pt x="8849" y="24622"/>
                    <a:pt x="8880" y="24602"/>
                  </a:cubicBezTo>
                  <a:cubicBezTo>
                    <a:pt x="8880" y="24541"/>
                    <a:pt x="8920" y="24459"/>
                    <a:pt x="8961" y="24378"/>
                  </a:cubicBezTo>
                  <a:cubicBezTo>
                    <a:pt x="8941" y="24357"/>
                    <a:pt x="8920" y="24337"/>
                    <a:pt x="8900" y="24317"/>
                  </a:cubicBezTo>
                  <a:cubicBezTo>
                    <a:pt x="8880" y="24255"/>
                    <a:pt x="8880" y="24194"/>
                    <a:pt x="8900" y="24154"/>
                  </a:cubicBezTo>
                  <a:cubicBezTo>
                    <a:pt x="8900" y="24093"/>
                    <a:pt x="8839" y="24113"/>
                    <a:pt x="8839" y="24072"/>
                  </a:cubicBezTo>
                  <a:cubicBezTo>
                    <a:pt x="8859" y="23991"/>
                    <a:pt x="8920" y="24031"/>
                    <a:pt x="8982" y="24011"/>
                  </a:cubicBezTo>
                  <a:cubicBezTo>
                    <a:pt x="8961" y="23970"/>
                    <a:pt x="8941" y="23930"/>
                    <a:pt x="8920" y="23889"/>
                  </a:cubicBezTo>
                  <a:cubicBezTo>
                    <a:pt x="8941" y="23848"/>
                    <a:pt x="8941" y="23807"/>
                    <a:pt x="8961" y="23787"/>
                  </a:cubicBezTo>
                  <a:cubicBezTo>
                    <a:pt x="8941" y="23746"/>
                    <a:pt x="8920" y="23726"/>
                    <a:pt x="8920" y="23685"/>
                  </a:cubicBezTo>
                  <a:cubicBezTo>
                    <a:pt x="8961" y="23624"/>
                    <a:pt x="8982" y="23563"/>
                    <a:pt x="9022" y="23502"/>
                  </a:cubicBezTo>
                  <a:cubicBezTo>
                    <a:pt x="9002" y="23441"/>
                    <a:pt x="8982" y="23380"/>
                    <a:pt x="8941" y="23339"/>
                  </a:cubicBezTo>
                  <a:cubicBezTo>
                    <a:pt x="8961" y="23278"/>
                    <a:pt x="9022" y="23237"/>
                    <a:pt x="8982" y="23196"/>
                  </a:cubicBezTo>
                  <a:cubicBezTo>
                    <a:pt x="8961" y="23156"/>
                    <a:pt x="9022" y="23135"/>
                    <a:pt x="9002" y="23095"/>
                  </a:cubicBezTo>
                  <a:cubicBezTo>
                    <a:pt x="8982" y="23054"/>
                    <a:pt x="8961" y="23013"/>
                    <a:pt x="8982" y="22952"/>
                  </a:cubicBezTo>
                  <a:cubicBezTo>
                    <a:pt x="8982" y="22932"/>
                    <a:pt x="9022" y="22911"/>
                    <a:pt x="9022" y="22871"/>
                  </a:cubicBezTo>
                  <a:cubicBezTo>
                    <a:pt x="8941" y="22789"/>
                    <a:pt x="9002" y="22667"/>
                    <a:pt x="8941" y="22586"/>
                  </a:cubicBezTo>
                  <a:cubicBezTo>
                    <a:pt x="8961" y="22545"/>
                    <a:pt x="8982" y="22524"/>
                    <a:pt x="8961" y="22463"/>
                  </a:cubicBezTo>
                  <a:cubicBezTo>
                    <a:pt x="8961" y="22443"/>
                    <a:pt x="8900" y="22443"/>
                    <a:pt x="8900" y="22423"/>
                  </a:cubicBezTo>
                  <a:lnTo>
                    <a:pt x="8900" y="22368"/>
                  </a:lnTo>
                  <a:lnTo>
                    <a:pt x="8900" y="22368"/>
                  </a:lnTo>
                  <a:cubicBezTo>
                    <a:pt x="8922" y="22376"/>
                    <a:pt x="8941" y="22382"/>
                    <a:pt x="8959" y="22382"/>
                  </a:cubicBezTo>
                  <a:cubicBezTo>
                    <a:pt x="8982" y="22382"/>
                    <a:pt x="9002" y="22372"/>
                    <a:pt x="9022" y="22341"/>
                  </a:cubicBezTo>
                  <a:lnTo>
                    <a:pt x="9022" y="22199"/>
                  </a:lnTo>
                  <a:cubicBezTo>
                    <a:pt x="9002" y="22178"/>
                    <a:pt x="8961" y="22158"/>
                    <a:pt x="8982" y="22117"/>
                  </a:cubicBezTo>
                  <a:cubicBezTo>
                    <a:pt x="9002" y="22097"/>
                    <a:pt x="9043" y="22097"/>
                    <a:pt x="9043" y="22056"/>
                  </a:cubicBezTo>
                  <a:cubicBezTo>
                    <a:pt x="9022" y="22036"/>
                    <a:pt x="9022" y="22015"/>
                    <a:pt x="9022" y="21995"/>
                  </a:cubicBezTo>
                  <a:cubicBezTo>
                    <a:pt x="9043" y="21954"/>
                    <a:pt x="9083" y="21934"/>
                    <a:pt x="9083" y="21893"/>
                  </a:cubicBezTo>
                  <a:cubicBezTo>
                    <a:pt x="9083" y="21832"/>
                    <a:pt x="9002" y="21791"/>
                    <a:pt x="9022" y="21751"/>
                  </a:cubicBezTo>
                  <a:cubicBezTo>
                    <a:pt x="9043" y="21710"/>
                    <a:pt x="9083" y="21730"/>
                    <a:pt x="9104" y="21689"/>
                  </a:cubicBezTo>
                  <a:cubicBezTo>
                    <a:pt x="9104" y="21649"/>
                    <a:pt x="9104" y="21588"/>
                    <a:pt x="9104" y="21547"/>
                  </a:cubicBezTo>
                  <a:cubicBezTo>
                    <a:pt x="9104" y="21506"/>
                    <a:pt x="9083" y="21465"/>
                    <a:pt x="9083" y="21445"/>
                  </a:cubicBezTo>
                  <a:cubicBezTo>
                    <a:pt x="9063" y="21425"/>
                    <a:pt x="9063" y="21384"/>
                    <a:pt x="9083" y="21384"/>
                  </a:cubicBezTo>
                  <a:cubicBezTo>
                    <a:pt x="9124" y="21323"/>
                    <a:pt x="9083" y="21262"/>
                    <a:pt x="9124" y="21221"/>
                  </a:cubicBezTo>
                  <a:cubicBezTo>
                    <a:pt x="9145" y="21180"/>
                    <a:pt x="9104" y="21160"/>
                    <a:pt x="9104" y="21140"/>
                  </a:cubicBezTo>
                  <a:cubicBezTo>
                    <a:pt x="9145" y="20916"/>
                    <a:pt x="9185" y="20732"/>
                    <a:pt x="9145" y="20508"/>
                  </a:cubicBezTo>
                  <a:cubicBezTo>
                    <a:pt x="9145" y="20488"/>
                    <a:pt x="9165" y="20488"/>
                    <a:pt x="9165" y="20447"/>
                  </a:cubicBezTo>
                  <a:cubicBezTo>
                    <a:pt x="9165" y="20406"/>
                    <a:pt x="9165" y="20345"/>
                    <a:pt x="9185" y="20305"/>
                  </a:cubicBezTo>
                  <a:cubicBezTo>
                    <a:pt x="9226" y="20203"/>
                    <a:pt x="9226" y="20121"/>
                    <a:pt x="9226" y="20019"/>
                  </a:cubicBezTo>
                  <a:cubicBezTo>
                    <a:pt x="9206" y="19958"/>
                    <a:pt x="9206" y="19897"/>
                    <a:pt x="9226" y="19857"/>
                  </a:cubicBezTo>
                  <a:cubicBezTo>
                    <a:pt x="9246" y="19755"/>
                    <a:pt x="9246" y="19673"/>
                    <a:pt x="9246" y="19571"/>
                  </a:cubicBezTo>
                  <a:cubicBezTo>
                    <a:pt x="9226" y="19551"/>
                    <a:pt x="9206" y="19531"/>
                    <a:pt x="9185" y="19510"/>
                  </a:cubicBezTo>
                  <a:cubicBezTo>
                    <a:pt x="9165" y="19449"/>
                    <a:pt x="9226" y="19388"/>
                    <a:pt x="9246" y="19327"/>
                  </a:cubicBezTo>
                  <a:lnTo>
                    <a:pt x="9246" y="19225"/>
                  </a:lnTo>
                  <a:cubicBezTo>
                    <a:pt x="9267" y="19184"/>
                    <a:pt x="9287" y="19164"/>
                    <a:pt x="9287" y="19144"/>
                  </a:cubicBezTo>
                  <a:cubicBezTo>
                    <a:pt x="9246" y="19022"/>
                    <a:pt x="9307" y="18920"/>
                    <a:pt x="9348" y="18838"/>
                  </a:cubicBezTo>
                  <a:cubicBezTo>
                    <a:pt x="9369" y="18798"/>
                    <a:pt x="9307" y="18757"/>
                    <a:pt x="9328" y="18736"/>
                  </a:cubicBezTo>
                  <a:cubicBezTo>
                    <a:pt x="9328" y="18696"/>
                    <a:pt x="9389" y="18675"/>
                    <a:pt x="9389" y="18614"/>
                  </a:cubicBezTo>
                  <a:cubicBezTo>
                    <a:pt x="9348" y="18594"/>
                    <a:pt x="9369" y="18512"/>
                    <a:pt x="9307" y="18472"/>
                  </a:cubicBezTo>
                  <a:cubicBezTo>
                    <a:pt x="9287" y="18472"/>
                    <a:pt x="9246" y="18472"/>
                    <a:pt x="9226" y="18492"/>
                  </a:cubicBezTo>
                  <a:cubicBezTo>
                    <a:pt x="9206" y="18533"/>
                    <a:pt x="9226" y="18594"/>
                    <a:pt x="9206" y="18635"/>
                  </a:cubicBezTo>
                  <a:cubicBezTo>
                    <a:pt x="9195" y="18645"/>
                    <a:pt x="9185" y="18650"/>
                    <a:pt x="9175" y="18650"/>
                  </a:cubicBezTo>
                  <a:cubicBezTo>
                    <a:pt x="9165" y="18650"/>
                    <a:pt x="9155" y="18645"/>
                    <a:pt x="9145" y="18635"/>
                  </a:cubicBezTo>
                  <a:cubicBezTo>
                    <a:pt x="9124" y="18594"/>
                    <a:pt x="9124" y="18573"/>
                    <a:pt x="9145" y="18553"/>
                  </a:cubicBezTo>
                  <a:cubicBezTo>
                    <a:pt x="9165" y="18533"/>
                    <a:pt x="9124" y="18512"/>
                    <a:pt x="9145" y="18472"/>
                  </a:cubicBezTo>
                  <a:cubicBezTo>
                    <a:pt x="9155" y="18451"/>
                    <a:pt x="9175" y="18451"/>
                    <a:pt x="9198" y="18451"/>
                  </a:cubicBezTo>
                  <a:cubicBezTo>
                    <a:pt x="9221" y="18451"/>
                    <a:pt x="9246" y="18451"/>
                    <a:pt x="9267" y="18431"/>
                  </a:cubicBezTo>
                  <a:cubicBezTo>
                    <a:pt x="9280" y="18431"/>
                    <a:pt x="9285" y="18440"/>
                    <a:pt x="9298" y="18440"/>
                  </a:cubicBezTo>
                  <a:cubicBezTo>
                    <a:pt x="9305" y="18440"/>
                    <a:pt x="9314" y="18438"/>
                    <a:pt x="9328" y="18431"/>
                  </a:cubicBezTo>
                  <a:cubicBezTo>
                    <a:pt x="9328" y="18411"/>
                    <a:pt x="9307" y="18390"/>
                    <a:pt x="9307" y="18370"/>
                  </a:cubicBezTo>
                  <a:cubicBezTo>
                    <a:pt x="9328" y="18349"/>
                    <a:pt x="9348" y="18309"/>
                    <a:pt x="9389" y="18288"/>
                  </a:cubicBezTo>
                  <a:cubicBezTo>
                    <a:pt x="9389" y="18207"/>
                    <a:pt x="9369" y="18146"/>
                    <a:pt x="9409" y="18085"/>
                  </a:cubicBezTo>
                  <a:cubicBezTo>
                    <a:pt x="9389" y="18044"/>
                    <a:pt x="9369" y="18003"/>
                    <a:pt x="9369" y="17963"/>
                  </a:cubicBezTo>
                  <a:cubicBezTo>
                    <a:pt x="9389" y="17861"/>
                    <a:pt x="9389" y="17840"/>
                    <a:pt x="9348" y="17739"/>
                  </a:cubicBezTo>
                  <a:cubicBezTo>
                    <a:pt x="9430" y="17677"/>
                    <a:pt x="9430" y="17596"/>
                    <a:pt x="9470" y="17514"/>
                  </a:cubicBezTo>
                  <a:cubicBezTo>
                    <a:pt x="9450" y="17453"/>
                    <a:pt x="9430" y="17413"/>
                    <a:pt x="9409" y="17372"/>
                  </a:cubicBezTo>
                  <a:cubicBezTo>
                    <a:pt x="9430" y="17352"/>
                    <a:pt x="9430" y="17331"/>
                    <a:pt x="9430" y="17311"/>
                  </a:cubicBezTo>
                  <a:cubicBezTo>
                    <a:pt x="9430" y="17270"/>
                    <a:pt x="9389" y="17229"/>
                    <a:pt x="9389" y="17189"/>
                  </a:cubicBezTo>
                  <a:cubicBezTo>
                    <a:pt x="9409" y="17148"/>
                    <a:pt x="9450" y="17148"/>
                    <a:pt x="9491" y="17128"/>
                  </a:cubicBezTo>
                  <a:cubicBezTo>
                    <a:pt x="9511" y="17046"/>
                    <a:pt x="9470" y="16944"/>
                    <a:pt x="9511" y="16863"/>
                  </a:cubicBezTo>
                  <a:cubicBezTo>
                    <a:pt x="9470" y="16802"/>
                    <a:pt x="9491" y="16720"/>
                    <a:pt x="9450" y="16679"/>
                  </a:cubicBezTo>
                  <a:cubicBezTo>
                    <a:pt x="9491" y="16557"/>
                    <a:pt x="9450" y="16455"/>
                    <a:pt x="9470" y="16333"/>
                  </a:cubicBezTo>
                  <a:cubicBezTo>
                    <a:pt x="9511" y="16272"/>
                    <a:pt x="9552" y="16211"/>
                    <a:pt x="9572" y="16130"/>
                  </a:cubicBezTo>
                  <a:cubicBezTo>
                    <a:pt x="9593" y="16028"/>
                    <a:pt x="9593" y="15946"/>
                    <a:pt x="9633" y="15845"/>
                  </a:cubicBezTo>
                  <a:cubicBezTo>
                    <a:pt x="9633" y="15824"/>
                    <a:pt x="9633" y="15783"/>
                    <a:pt x="9613" y="15763"/>
                  </a:cubicBezTo>
                  <a:cubicBezTo>
                    <a:pt x="9593" y="15743"/>
                    <a:pt x="9613" y="15702"/>
                    <a:pt x="9613" y="15661"/>
                  </a:cubicBezTo>
                  <a:cubicBezTo>
                    <a:pt x="9572" y="15478"/>
                    <a:pt x="9674" y="15315"/>
                    <a:pt x="9674" y="15132"/>
                  </a:cubicBezTo>
                  <a:cubicBezTo>
                    <a:pt x="9674" y="15111"/>
                    <a:pt x="9694" y="15091"/>
                    <a:pt x="9694" y="15050"/>
                  </a:cubicBezTo>
                  <a:cubicBezTo>
                    <a:pt x="9694" y="15010"/>
                    <a:pt x="9633" y="14989"/>
                    <a:pt x="9633" y="14969"/>
                  </a:cubicBezTo>
                  <a:cubicBezTo>
                    <a:pt x="9654" y="14908"/>
                    <a:pt x="9715" y="14948"/>
                    <a:pt x="9735" y="14908"/>
                  </a:cubicBezTo>
                  <a:cubicBezTo>
                    <a:pt x="9776" y="14785"/>
                    <a:pt x="9674" y="14684"/>
                    <a:pt x="9694" y="14561"/>
                  </a:cubicBezTo>
                  <a:cubicBezTo>
                    <a:pt x="9735" y="14521"/>
                    <a:pt x="9755" y="14480"/>
                    <a:pt x="9796" y="14439"/>
                  </a:cubicBezTo>
                  <a:cubicBezTo>
                    <a:pt x="9796" y="14399"/>
                    <a:pt x="9796" y="14378"/>
                    <a:pt x="9796" y="14337"/>
                  </a:cubicBezTo>
                  <a:cubicBezTo>
                    <a:pt x="9796" y="14215"/>
                    <a:pt x="9776" y="14093"/>
                    <a:pt x="9817" y="13971"/>
                  </a:cubicBezTo>
                  <a:cubicBezTo>
                    <a:pt x="9837" y="13951"/>
                    <a:pt x="9837" y="13889"/>
                    <a:pt x="9817" y="13869"/>
                  </a:cubicBezTo>
                  <a:cubicBezTo>
                    <a:pt x="9776" y="13808"/>
                    <a:pt x="9796" y="13767"/>
                    <a:pt x="9796" y="13706"/>
                  </a:cubicBezTo>
                  <a:cubicBezTo>
                    <a:pt x="9817" y="13686"/>
                    <a:pt x="9837" y="13665"/>
                    <a:pt x="9857" y="13645"/>
                  </a:cubicBezTo>
                  <a:cubicBezTo>
                    <a:pt x="9857" y="13584"/>
                    <a:pt x="9837" y="13502"/>
                    <a:pt x="9878" y="13462"/>
                  </a:cubicBezTo>
                  <a:cubicBezTo>
                    <a:pt x="9837" y="13421"/>
                    <a:pt x="9857" y="13360"/>
                    <a:pt x="9857" y="13319"/>
                  </a:cubicBezTo>
                  <a:cubicBezTo>
                    <a:pt x="9837" y="13278"/>
                    <a:pt x="9878" y="13238"/>
                    <a:pt x="9878" y="13197"/>
                  </a:cubicBezTo>
                  <a:cubicBezTo>
                    <a:pt x="9898" y="13156"/>
                    <a:pt x="9918" y="13116"/>
                    <a:pt x="9939" y="13075"/>
                  </a:cubicBezTo>
                  <a:cubicBezTo>
                    <a:pt x="9918" y="13034"/>
                    <a:pt x="9898" y="12993"/>
                    <a:pt x="9878" y="12953"/>
                  </a:cubicBezTo>
                  <a:cubicBezTo>
                    <a:pt x="9898" y="12932"/>
                    <a:pt x="9918" y="12912"/>
                    <a:pt x="9939" y="12892"/>
                  </a:cubicBezTo>
                  <a:cubicBezTo>
                    <a:pt x="9918" y="12830"/>
                    <a:pt x="9939" y="12769"/>
                    <a:pt x="9979" y="12708"/>
                  </a:cubicBezTo>
                  <a:cubicBezTo>
                    <a:pt x="9979" y="12647"/>
                    <a:pt x="9918" y="12627"/>
                    <a:pt x="9939" y="12566"/>
                  </a:cubicBezTo>
                  <a:cubicBezTo>
                    <a:pt x="9959" y="12545"/>
                    <a:pt x="10000" y="12505"/>
                    <a:pt x="10020" y="12464"/>
                  </a:cubicBezTo>
                  <a:lnTo>
                    <a:pt x="10020" y="11955"/>
                  </a:lnTo>
                  <a:cubicBezTo>
                    <a:pt x="10142" y="11853"/>
                    <a:pt x="10183" y="11710"/>
                    <a:pt x="10142" y="11527"/>
                  </a:cubicBezTo>
                  <a:lnTo>
                    <a:pt x="10142" y="11527"/>
                  </a:lnTo>
                  <a:cubicBezTo>
                    <a:pt x="10081" y="11568"/>
                    <a:pt x="10061" y="11629"/>
                    <a:pt x="10000" y="11649"/>
                  </a:cubicBezTo>
                  <a:cubicBezTo>
                    <a:pt x="9979" y="11588"/>
                    <a:pt x="9918" y="11568"/>
                    <a:pt x="9898" y="11527"/>
                  </a:cubicBezTo>
                  <a:cubicBezTo>
                    <a:pt x="9898" y="11507"/>
                    <a:pt x="9898" y="11486"/>
                    <a:pt x="9918" y="11466"/>
                  </a:cubicBezTo>
                  <a:lnTo>
                    <a:pt x="9979" y="11466"/>
                  </a:lnTo>
                  <a:cubicBezTo>
                    <a:pt x="9979" y="11466"/>
                    <a:pt x="9979" y="11466"/>
                    <a:pt x="9979" y="11446"/>
                  </a:cubicBezTo>
                  <a:cubicBezTo>
                    <a:pt x="10020" y="11364"/>
                    <a:pt x="9939" y="11303"/>
                    <a:pt x="9979" y="11222"/>
                  </a:cubicBezTo>
                  <a:cubicBezTo>
                    <a:pt x="10020" y="11222"/>
                    <a:pt x="10061" y="11216"/>
                    <a:pt x="10099" y="11216"/>
                  </a:cubicBezTo>
                  <a:cubicBezTo>
                    <a:pt x="10137" y="11216"/>
                    <a:pt x="10173" y="11222"/>
                    <a:pt x="10204" y="11242"/>
                  </a:cubicBezTo>
                  <a:cubicBezTo>
                    <a:pt x="10224" y="11201"/>
                    <a:pt x="10163" y="11181"/>
                    <a:pt x="10183" y="11140"/>
                  </a:cubicBezTo>
                  <a:cubicBezTo>
                    <a:pt x="10204" y="11120"/>
                    <a:pt x="10244" y="11140"/>
                    <a:pt x="10224" y="11079"/>
                  </a:cubicBezTo>
                  <a:lnTo>
                    <a:pt x="10224" y="11079"/>
                  </a:lnTo>
                  <a:cubicBezTo>
                    <a:pt x="10210" y="11106"/>
                    <a:pt x="10199" y="11115"/>
                    <a:pt x="10188" y="11115"/>
                  </a:cubicBezTo>
                  <a:cubicBezTo>
                    <a:pt x="10167" y="11115"/>
                    <a:pt x="10149" y="11079"/>
                    <a:pt x="10122" y="11079"/>
                  </a:cubicBezTo>
                  <a:cubicBezTo>
                    <a:pt x="10102" y="11099"/>
                    <a:pt x="10081" y="11120"/>
                    <a:pt x="10061" y="11120"/>
                  </a:cubicBezTo>
                  <a:cubicBezTo>
                    <a:pt x="10061" y="11079"/>
                    <a:pt x="10000" y="11059"/>
                    <a:pt x="10020" y="11018"/>
                  </a:cubicBezTo>
                  <a:lnTo>
                    <a:pt x="10020" y="11018"/>
                  </a:lnTo>
                  <a:cubicBezTo>
                    <a:pt x="10051" y="11038"/>
                    <a:pt x="10081" y="11043"/>
                    <a:pt x="10114" y="11043"/>
                  </a:cubicBezTo>
                  <a:cubicBezTo>
                    <a:pt x="10148" y="11043"/>
                    <a:pt x="10183" y="11038"/>
                    <a:pt x="10224" y="11038"/>
                  </a:cubicBezTo>
                  <a:lnTo>
                    <a:pt x="10224" y="10998"/>
                  </a:lnTo>
                  <a:cubicBezTo>
                    <a:pt x="10218" y="10995"/>
                    <a:pt x="10212" y="10993"/>
                    <a:pt x="10206" y="10993"/>
                  </a:cubicBezTo>
                  <a:cubicBezTo>
                    <a:pt x="10178" y="10993"/>
                    <a:pt x="10151" y="11022"/>
                    <a:pt x="10132" y="11022"/>
                  </a:cubicBezTo>
                  <a:cubicBezTo>
                    <a:pt x="10128" y="11022"/>
                    <a:pt x="10125" y="11021"/>
                    <a:pt x="10122" y="11018"/>
                  </a:cubicBezTo>
                  <a:cubicBezTo>
                    <a:pt x="10061" y="10957"/>
                    <a:pt x="10061" y="10896"/>
                    <a:pt x="10041" y="10835"/>
                  </a:cubicBezTo>
                  <a:cubicBezTo>
                    <a:pt x="10061" y="10814"/>
                    <a:pt x="10081" y="10814"/>
                    <a:pt x="10102" y="10794"/>
                  </a:cubicBezTo>
                  <a:lnTo>
                    <a:pt x="10224" y="10794"/>
                  </a:lnTo>
                  <a:cubicBezTo>
                    <a:pt x="10285" y="10753"/>
                    <a:pt x="10346" y="10692"/>
                    <a:pt x="10346" y="10631"/>
                  </a:cubicBezTo>
                  <a:cubicBezTo>
                    <a:pt x="10366" y="10529"/>
                    <a:pt x="10428" y="10468"/>
                    <a:pt x="10448" y="10366"/>
                  </a:cubicBezTo>
                  <a:cubicBezTo>
                    <a:pt x="10387" y="10325"/>
                    <a:pt x="10428" y="10264"/>
                    <a:pt x="10407" y="10203"/>
                  </a:cubicBezTo>
                  <a:cubicBezTo>
                    <a:pt x="10468" y="10142"/>
                    <a:pt x="10489" y="10061"/>
                    <a:pt x="10509" y="9979"/>
                  </a:cubicBezTo>
                  <a:cubicBezTo>
                    <a:pt x="10468" y="9938"/>
                    <a:pt x="10428" y="9918"/>
                    <a:pt x="10448" y="9857"/>
                  </a:cubicBezTo>
                  <a:cubicBezTo>
                    <a:pt x="10448" y="9816"/>
                    <a:pt x="10489" y="9796"/>
                    <a:pt x="10489" y="9755"/>
                  </a:cubicBezTo>
                  <a:cubicBezTo>
                    <a:pt x="10448" y="9653"/>
                    <a:pt x="10407" y="9552"/>
                    <a:pt x="10387" y="9450"/>
                  </a:cubicBezTo>
                  <a:cubicBezTo>
                    <a:pt x="10387" y="9450"/>
                    <a:pt x="10407" y="9450"/>
                    <a:pt x="10407" y="9429"/>
                  </a:cubicBezTo>
                  <a:cubicBezTo>
                    <a:pt x="10407" y="9409"/>
                    <a:pt x="10407" y="9389"/>
                    <a:pt x="10428" y="9368"/>
                  </a:cubicBezTo>
                  <a:cubicBezTo>
                    <a:pt x="10438" y="9358"/>
                    <a:pt x="10443" y="9353"/>
                    <a:pt x="10448" y="9353"/>
                  </a:cubicBezTo>
                  <a:cubicBezTo>
                    <a:pt x="10453" y="9353"/>
                    <a:pt x="10458" y="9358"/>
                    <a:pt x="10468" y="9368"/>
                  </a:cubicBezTo>
                  <a:cubicBezTo>
                    <a:pt x="10468" y="9409"/>
                    <a:pt x="10448" y="9429"/>
                    <a:pt x="10407" y="9429"/>
                  </a:cubicBezTo>
                  <a:cubicBezTo>
                    <a:pt x="10407" y="9470"/>
                    <a:pt x="10428" y="9470"/>
                    <a:pt x="10448" y="9490"/>
                  </a:cubicBezTo>
                  <a:lnTo>
                    <a:pt x="10570" y="9490"/>
                  </a:lnTo>
                  <a:cubicBezTo>
                    <a:pt x="10590" y="9470"/>
                    <a:pt x="10631" y="9450"/>
                    <a:pt x="10631" y="9429"/>
                  </a:cubicBezTo>
                  <a:cubicBezTo>
                    <a:pt x="10652" y="9307"/>
                    <a:pt x="10611" y="9185"/>
                    <a:pt x="10652" y="9104"/>
                  </a:cubicBezTo>
                  <a:cubicBezTo>
                    <a:pt x="10672" y="9042"/>
                    <a:pt x="10631" y="9042"/>
                    <a:pt x="10631" y="9002"/>
                  </a:cubicBezTo>
                  <a:cubicBezTo>
                    <a:pt x="10753" y="8941"/>
                    <a:pt x="10733" y="8818"/>
                    <a:pt x="10774" y="8717"/>
                  </a:cubicBezTo>
                  <a:cubicBezTo>
                    <a:pt x="10733" y="8676"/>
                    <a:pt x="10794" y="8635"/>
                    <a:pt x="10753" y="8594"/>
                  </a:cubicBezTo>
                  <a:cubicBezTo>
                    <a:pt x="10740" y="8581"/>
                    <a:pt x="10726" y="8576"/>
                    <a:pt x="10713" y="8576"/>
                  </a:cubicBezTo>
                  <a:cubicBezTo>
                    <a:pt x="10686" y="8576"/>
                    <a:pt x="10658" y="8594"/>
                    <a:pt x="10631" y="8594"/>
                  </a:cubicBezTo>
                  <a:lnTo>
                    <a:pt x="10631" y="8370"/>
                  </a:lnTo>
                  <a:cubicBezTo>
                    <a:pt x="10652" y="8330"/>
                    <a:pt x="10692" y="8289"/>
                    <a:pt x="10713" y="8269"/>
                  </a:cubicBezTo>
                  <a:cubicBezTo>
                    <a:pt x="10692" y="8167"/>
                    <a:pt x="10611" y="8248"/>
                    <a:pt x="10570" y="8167"/>
                  </a:cubicBezTo>
                  <a:cubicBezTo>
                    <a:pt x="10580" y="8164"/>
                    <a:pt x="10589" y="8163"/>
                    <a:pt x="10598" y="8163"/>
                  </a:cubicBezTo>
                  <a:cubicBezTo>
                    <a:pt x="10644" y="8163"/>
                    <a:pt x="10685" y="8190"/>
                    <a:pt x="10729" y="8190"/>
                  </a:cubicBezTo>
                  <a:cubicBezTo>
                    <a:pt x="10750" y="8190"/>
                    <a:pt x="10771" y="8184"/>
                    <a:pt x="10794" y="8167"/>
                  </a:cubicBezTo>
                  <a:cubicBezTo>
                    <a:pt x="10814" y="8167"/>
                    <a:pt x="10835" y="8146"/>
                    <a:pt x="10855" y="8106"/>
                  </a:cubicBezTo>
                  <a:cubicBezTo>
                    <a:pt x="10845" y="8095"/>
                    <a:pt x="10830" y="8095"/>
                    <a:pt x="10814" y="8095"/>
                  </a:cubicBezTo>
                  <a:cubicBezTo>
                    <a:pt x="10799" y="8095"/>
                    <a:pt x="10784" y="8095"/>
                    <a:pt x="10774" y="8085"/>
                  </a:cubicBezTo>
                  <a:cubicBezTo>
                    <a:pt x="10774" y="8024"/>
                    <a:pt x="10855" y="8024"/>
                    <a:pt x="10855" y="7963"/>
                  </a:cubicBezTo>
                  <a:cubicBezTo>
                    <a:pt x="10855" y="7943"/>
                    <a:pt x="10835" y="7943"/>
                    <a:pt x="10814" y="7943"/>
                  </a:cubicBezTo>
                  <a:cubicBezTo>
                    <a:pt x="10794" y="8024"/>
                    <a:pt x="10713" y="8024"/>
                    <a:pt x="10672" y="8065"/>
                  </a:cubicBezTo>
                  <a:cubicBezTo>
                    <a:pt x="10631" y="8065"/>
                    <a:pt x="10631" y="8024"/>
                    <a:pt x="10611" y="8004"/>
                  </a:cubicBezTo>
                  <a:cubicBezTo>
                    <a:pt x="10672" y="7963"/>
                    <a:pt x="10611" y="7902"/>
                    <a:pt x="10611" y="7861"/>
                  </a:cubicBezTo>
                  <a:lnTo>
                    <a:pt x="10631" y="7780"/>
                  </a:lnTo>
                  <a:cubicBezTo>
                    <a:pt x="10611" y="7759"/>
                    <a:pt x="10611" y="7719"/>
                    <a:pt x="10590" y="7698"/>
                  </a:cubicBezTo>
                  <a:cubicBezTo>
                    <a:pt x="10590" y="7637"/>
                    <a:pt x="10672" y="7637"/>
                    <a:pt x="10692" y="7596"/>
                  </a:cubicBezTo>
                  <a:cubicBezTo>
                    <a:pt x="10692" y="7556"/>
                    <a:pt x="10672" y="7556"/>
                    <a:pt x="10672" y="7535"/>
                  </a:cubicBezTo>
                  <a:cubicBezTo>
                    <a:pt x="10672" y="7515"/>
                    <a:pt x="10692" y="7495"/>
                    <a:pt x="10713" y="7495"/>
                  </a:cubicBezTo>
                  <a:lnTo>
                    <a:pt x="10774" y="7556"/>
                  </a:lnTo>
                  <a:cubicBezTo>
                    <a:pt x="10733" y="7596"/>
                    <a:pt x="10733" y="7637"/>
                    <a:pt x="10794" y="7678"/>
                  </a:cubicBezTo>
                  <a:cubicBezTo>
                    <a:pt x="10814" y="7658"/>
                    <a:pt x="10814" y="7637"/>
                    <a:pt x="10835" y="7617"/>
                  </a:cubicBezTo>
                  <a:cubicBezTo>
                    <a:pt x="10835" y="7596"/>
                    <a:pt x="10794" y="7576"/>
                    <a:pt x="10814" y="7535"/>
                  </a:cubicBezTo>
                  <a:lnTo>
                    <a:pt x="10977" y="7535"/>
                  </a:lnTo>
                  <a:cubicBezTo>
                    <a:pt x="11018" y="7454"/>
                    <a:pt x="10937" y="7393"/>
                    <a:pt x="10957" y="7311"/>
                  </a:cubicBezTo>
                  <a:cubicBezTo>
                    <a:pt x="10937" y="7291"/>
                    <a:pt x="10937" y="7271"/>
                    <a:pt x="10916" y="7250"/>
                  </a:cubicBezTo>
                  <a:cubicBezTo>
                    <a:pt x="10916" y="7189"/>
                    <a:pt x="10916" y="7128"/>
                    <a:pt x="10896" y="7087"/>
                  </a:cubicBezTo>
                  <a:cubicBezTo>
                    <a:pt x="10916" y="7047"/>
                    <a:pt x="10957" y="7026"/>
                    <a:pt x="10977" y="6965"/>
                  </a:cubicBezTo>
                  <a:cubicBezTo>
                    <a:pt x="10977" y="6945"/>
                    <a:pt x="10937" y="6924"/>
                    <a:pt x="10937" y="6904"/>
                  </a:cubicBezTo>
                  <a:lnTo>
                    <a:pt x="10998" y="6843"/>
                  </a:lnTo>
                  <a:cubicBezTo>
                    <a:pt x="10998" y="6802"/>
                    <a:pt x="10998" y="6782"/>
                    <a:pt x="10977" y="6741"/>
                  </a:cubicBezTo>
                  <a:cubicBezTo>
                    <a:pt x="10957" y="6741"/>
                    <a:pt x="10937" y="6721"/>
                    <a:pt x="10916" y="6700"/>
                  </a:cubicBezTo>
                  <a:cubicBezTo>
                    <a:pt x="10937" y="6639"/>
                    <a:pt x="11018" y="6660"/>
                    <a:pt x="11039" y="6578"/>
                  </a:cubicBezTo>
                  <a:cubicBezTo>
                    <a:pt x="11018" y="6558"/>
                    <a:pt x="10977" y="6558"/>
                    <a:pt x="10957" y="6537"/>
                  </a:cubicBezTo>
                  <a:cubicBezTo>
                    <a:pt x="10977" y="6497"/>
                    <a:pt x="10957" y="6456"/>
                    <a:pt x="10977" y="6415"/>
                  </a:cubicBezTo>
                  <a:cubicBezTo>
                    <a:pt x="11018" y="6375"/>
                    <a:pt x="11079" y="6415"/>
                    <a:pt x="11100" y="6354"/>
                  </a:cubicBezTo>
                  <a:cubicBezTo>
                    <a:pt x="11100" y="6313"/>
                    <a:pt x="11059" y="6293"/>
                    <a:pt x="11079" y="6252"/>
                  </a:cubicBezTo>
                  <a:cubicBezTo>
                    <a:pt x="11120" y="6232"/>
                    <a:pt x="11161" y="6212"/>
                    <a:pt x="11201" y="6212"/>
                  </a:cubicBezTo>
                  <a:cubicBezTo>
                    <a:pt x="11181" y="6130"/>
                    <a:pt x="11120" y="6089"/>
                    <a:pt x="11079" y="6028"/>
                  </a:cubicBezTo>
                  <a:cubicBezTo>
                    <a:pt x="11079" y="6008"/>
                    <a:pt x="11100" y="5967"/>
                    <a:pt x="11120" y="5947"/>
                  </a:cubicBezTo>
                  <a:cubicBezTo>
                    <a:pt x="11130" y="5967"/>
                    <a:pt x="11145" y="5972"/>
                    <a:pt x="11163" y="5972"/>
                  </a:cubicBezTo>
                  <a:cubicBezTo>
                    <a:pt x="11181" y="5972"/>
                    <a:pt x="11201" y="5967"/>
                    <a:pt x="11222" y="5967"/>
                  </a:cubicBezTo>
                  <a:cubicBezTo>
                    <a:pt x="11263" y="5947"/>
                    <a:pt x="11263" y="5886"/>
                    <a:pt x="11303" y="5886"/>
                  </a:cubicBezTo>
                  <a:cubicBezTo>
                    <a:pt x="11364" y="5886"/>
                    <a:pt x="11364" y="5845"/>
                    <a:pt x="11364" y="5825"/>
                  </a:cubicBezTo>
                  <a:cubicBezTo>
                    <a:pt x="11364" y="5743"/>
                    <a:pt x="11405" y="5682"/>
                    <a:pt x="11405" y="5601"/>
                  </a:cubicBezTo>
                  <a:cubicBezTo>
                    <a:pt x="11405" y="5540"/>
                    <a:pt x="11425" y="5478"/>
                    <a:pt x="11466" y="5417"/>
                  </a:cubicBezTo>
                  <a:cubicBezTo>
                    <a:pt x="11466" y="5295"/>
                    <a:pt x="11507" y="5173"/>
                    <a:pt x="11527" y="5071"/>
                  </a:cubicBezTo>
                  <a:cubicBezTo>
                    <a:pt x="11507" y="4969"/>
                    <a:pt x="11527" y="4888"/>
                    <a:pt x="11527" y="4806"/>
                  </a:cubicBezTo>
                  <a:cubicBezTo>
                    <a:pt x="11527" y="4725"/>
                    <a:pt x="11568" y="4623"/>
                    <a:pt x="11548" y="4542"/>
                  </a:cubicBezTo>
                  <a:cubicBezTo>
                    <a:pt x="11527" y="4501"/>
                    <a:pt x="11466" y="4481"/>
                    <a:pt x="11466" y="4419"/>
                  </a:cubicBezTo>
                  <a:lnTo>
                    <a:pt x="11507" y="4338"/>
                  </a:lnTo>
                  <a:cubicBezTo>
                    <a:pt x="11527" y="4338"/>
                    <a:pt x="11548" y="4343"/>
                    <a:pt x="11565" y="4343"/>
                  </a:cubicBezTo>
                  <a:cubicBezTo>
                    <a:pt x="11583" y="4343"/>
                    <a:pt x="11599" y="4338"/>
                    <a:pt x="11609" y="4318"/>
                  </a:cubicBezTo>
                  <a:cubicBezTo>
                    <a:pt x="11617" y="4314"/>
                    <a:pt x="11624" y="4312"/>
                    <a:pt x="11631" y="4312"/>
                  </a:cubicBezTo>
                  <a:cubicBezTo>
                    <a:pt x="11658" y="4312"/>
                    <a:pt x="11678" y="4338"/>
                    <a:pt x="11711" y="4338"/>
                  </a:cubicBezTo>
                  <a:cubicBezTo>
                    <a:pt x="11711" y="4318"/>
                    <a:pt x="11731" y="4318"/>
                    <a:pt x="11731" y="4297"/>
                  </a:cubicBezTo>
                  <a:cubicBezTo>
                    <a:pt x="11711" y="4257"/>
                    <a:pt x="11670" y="4257"/>
                    <a:pt x="11649" y="4257"/>
                  </a:cubicBezTo>
                  <a:cubicBezTo>
                    <a:pt x="11609" y="4236"/>
                    <a:pt x="11588" y="4216"/>
                    <a:pt x="11568" y="4155"/>
                  </a:cubicBezTo>
                  <a:cubicBezTo>
                    <a:pt x="11548" y="4134"/>
                    <a:pt x="11629" y="4114"/>
                    <a:pt x="11588" y="4073"/>
                  </a:cubicBezTo>
                  <a:cubicBezTo>
                    <a:pt x="11582" y="4070"/>
                    <a:pt x="11577" y="4069"/>
                    <a:pt x="11572" y="4069"/>
                  </a:cubicBezTo>
                  <a:cubicBezTo>
                    <a:pt x="11546" y="4069"/>
                    <a:pt x="11526" y="4098"/>
                    <a:pt x="11491" y="4098"/>
                  </a:cubicBezTo>
                  <a:cubicBezTo>
                    <a:pt x="11483" y="4098"/>
                    <a:pt x="11475" y="4097"/>
                    <a:pt x="11466" y="4094"/>
                  </a:cubicBezTo>
                  <a:cubicBezTo>
                    <a:pt x="11466" y="4073"/>
                    <a:pt x="11425" y="4053"/>
                    <a:pt x="11405" y="4032"/>
                  </a:cubicBezTo>
                  <a:lnTo>
                    <a:pt x="11405" y="3910"/>
                  </a:lnTo>
                  <a:cubicBezTo>
                    <a:pt x="11446" y="3890"/>
                    <a:pt x="11487" y="3870"/>
                    <a:pt x="11527" y="3829"/>
                  </a:cubicBezTo>
                  <a:cubicBezTo>
                    <a:pt x="11446" y="3768"/>
                    <a:pt x="11466" y="3686"/>
                    <a:pt x="11405" y="3625"/>
                  </a:cubicBezTo>
                  <a:lnTo>
                    <a:pt x="11405" y="3442"/>
                  </a:lnTo>
                  <a:cubicBezTo>
                    <a:pt x="11425" y="3422"/>
                    <a:pt x="11466" y="3381"/>
                    <a:pt x="11466" y="3360"/>
                  </a:cubicBezTo>
                  <a:cubicBezTo>
                    <a:pt x="11487" y="3340"/>
                    <a:pt x="11487" y="3340"/>
                    <a:pt x="11507" y="3340"/>
                  </a:cubicBezTo>
                  <a:cubicBezTo>
                    <a:pt x="11527" y="3381"/>
                    <a:pt x="11527" y="3422"/>
                    <a:pt x="11588" y="3422"/>
                  </a:cubicBezTo>
                  <a:cubicBezTo>
                    <a:pt x="11609" y="3401"/>
                    <a:pt x="11629" y="3381"/>
                    <a:pt x="11629" y="3340"/>
                  </a:cubicBezTo>
                  <a:cubicBezTo>
                    <a:pt x="11609" y="3299"/>
                    <a:pt x="11568" y="3259"/>
                    <a:pt x="11548" y="3218"/>
                  </a:cubicBezTo>
                  <a:cubicBezTo>
                    <a:pt x="11507" y="3197"/>
                    <a:pt x="11446" y="3218"/>
                    <a:pt x="11425" y="3177"/>
                  </a:cubicBezTo>
                  <a:cubicBezTo>
                    <a:pt x="11405" y="3197"/>
                    <a:pt x="11385" y="3238"/>
                    <a:pt x="11344" y="3238"/>
                  </a:cubicBezTo>
                  <a:cubicBezTo>
                    <a:pt x="11324" y="3197"/>
                    <a:pt x="11324" y="3157"/>
                    <a:pt x="11344" y="3136"/>
                  </a:cubicBezTo>
                  <a:cubicBezTo>
                    <a:pt x="11385" y="3116"/>
                    <a:pt x="11446" y="3096"/>
                    <a:pt x="11487" y="3075"/>
                  </a:cubicBezTo>
                  <a:cubicBezTo>
                    <a:pt x="11466" y="3055"/>
                    <a:pt x="11425" y="3075"/>
                    <a:pt x="11405" y="3035"/>
                  </a:cubicBezTo>
                  <a:cubicBezTo>
                    <a:pt x="11405" y="3014"/>
                    <a:pt x="11405" y="2953"/>
                    <a:pt x="11446" y="2933"/>
                  </a:cubicBezTo>
                  <a:cubicBezTo>
                    <a:pt x="11487" y="2973"/>
                    <a:pt x="11527" y="2994"/>
                    <a:pt x="11568" y="3035"/>
                  </a:cubicBezTo>
                  <a:cubicBezTo>
                    <a:pt x="11609" y="3035"/>
                    <a:pt x="11629" y="3035"/>
                    <a:pt x="11649" y="3014"/>
                  </a:cubicBezTo>
                  <a:cubicBezTo>
                    <a:pt x="11670" y="3055"/>
                    <a:pt x="11690" y="3116"/>
                    <a:pt x="11731" y="3136"/>
                  </a:cubicBezTo>
                  <a:cubicBezTo>
                    <a:pt x="11731" y="3157"/>
                    <a:pt x="11711" y="3157"/>
                    <a:pt x="11731" y="3197"/>
                  </a:cubicBezTo>
                  <a:cubicBezTo>
                    <a:pt x="11751" y="3197"/>
                    <a:pt x="11751" y="3259"/>
                    <a:pt x="11812" y="3259"/>
                  </a:cubicBezTo>
                  <a:cubicBezTo>
                    <a:pt x="11853" y="3197"/>
                    <a:pt x="11792" y="3157"/>
                    <a:pt x="11772" y="3136"/>
                  </a:cubicBezTo>
                  <a:cubicBezTo>
                    <a:pt x="11792" y="3116"/>
                    <a:pt x="11812" y="3116"/>
                    <a:pt x="11833" y="3075"/>
                  </a:cubicBezTo>
                  <a:cubicBezTo>
                    <a:pt x="11853" y="3035"/>
                    <a:pt x="11772" y="3014"/>
                    <a:pt x="11772" y="2973"/>
                  </a:cubicBezTo>
                  <a:lnTo>
                    <a:pt x="11772" y="2973"/>
                  </a:lnTo>
                  <a:cubicBezTo>
                    <a:pt x="11778" y="2979"/>
                    <a:pt x="11784" y="2982"/>
                    <a:pt x="11790" y="2982"/>
                  </a:cubicBezTo>
                  <a:cubicBezTo>
                    <a:pt x="11806" y="2982"/>
                    <a:pt x="11824" y="2968"/>
                    <a:pt x="11853" y="2953"/>
                  </a:cubicBezTo>
                  <a:lnTo>
                    <a:pt x="11873" y="3014"/>
                  </a:lnTo>
                  <a:cubicBezTo>
                    <a:pt x="11935" y="3014"/>
                    <a:pt x="11975" y="2973"/>
                    <a:pt x="12016" y="2933"/>
                  </a:cubicBezTo>
                  <a:cubicBezTo>
                    <a:pt x="12016" y="2912"/>
                    <a:pt x="12036" y="2892"/>
                    <a:pt x="11996" y="2872"/>
                  </a:cubicBezTo>
                  <a:cubicBezTo>
                    <a:pt x="11986" y="2861"/>
                    <a:pt x="11977" y="2858"/>
                    <a:pt x="11968" y="2858"/>
                  </a:cubicBezTo>
                  <a:cubicBezTo>
                    <a:pt x="11944" y="2858"/>
                    <a:pt x="11924" y="2892"/>
                    <a:pt x="11894" y="2892"/>
                  </a:cubicBezTo>
                  <a:cubicBezTo>
                    <a:pt x="11833" y="2851"/>
                    <a:pt x="11751" y="2892"/>
                    <a:pt x="11690" y="2811"/>
                  </a:cubicBezTo>
                  <a:cubicBezTo>
                    <a:pt x="11711" y="2770"/>
                    <a:pt x="11731" y="2709"/>
                    <a:pt x="11772" y="2668"/>
                  </a:cubicBezTo>
                  <a:cubicBezTo>
                    <a:pt x="11782" y="2648"/>
                    <a:pt x="11792" y="2637"/>
                    <a:pt x="11802" y="2637"/>
                  </a:cubicBezTo>
                  <a:cubicBezTo>
                    <a:pt x="11812" y="2637"/>
                    <a:pt x="11823" y="2648"/>
                    <a:pt x="11833" y="2668"/>
                  </a:cubicBezTo>
                  <a:cubicBezTo>
                    <a:pt x="11853" y="2668"/>
                    <a:pt x="11873" y="2688"/>
                    <a:pt x="11894" y="2688"/>
                  </a:cubicBezTo>
                  <a:cubicBezTo>
                    <a:pt x="11955" y="2668"/>
                    <a:pt x="11935" y="2627"/>
                    <a:pt x="11935" y="2587"/>
                  </a:cubicBezTo>
                  <a:cubicBezTo>
                    <a:pt x="11894" y="2525"/>
                    <a:pt x="11812" y="2505"/>
                    <a:pt x="11833" y="2424"/>
                  </a:cubicBezTo>
                  <a:cubicBezTo>
                    <a:pt x="11812" y="2424"/>
                    <a:pt x="11792" y="2424"/>
                    <a:pt x="11792" y="2403"/>
                  </a:cubicBezTo>
                  <a:cubicBezTo>
                    <a:pt x="11792" y="2403"/>
                    <a:pt x="11772" y="2403"/>
                    <a:pt x="11772" y="2383"/>
                  </a:cubicBezTo>
                  <a:cubicBezTo>
                    <a:pt x="11792" y="2383"/>
                    <a:pt x="11792" y="2383"/>
                    <a:pt x="11792" y="2403"/>
                  </a:cubicBezTo>
                  <a:cubicBezTo>
                    <a:pt x="11812" y="2403"/>
                    <a:pt x="11833" y="2403"/>
                    <a:pt x="11833" y="2424"/>
                  </a:cubicBezTo>
                  <a:cubicBezTo>
                    <a:pt x="11873" y="2383"/>
                    <a:pt x="11935" y="2363"/>
                    <a:pt x="11975" y="2322"/>
                  </a:cubicBezTo>
                  <a:cubicBezTo>
                    <a:pt x="11955" y="2301"/>
                    <a:pt x="11955" y="2281"/>
                    <a:pt x="11955" y="2261"/>
                  </a:cubicBezTo>
                  <a:cubicBezTo>
                    <a:pt x="11955" y="2240"/>
                    <a:pt x="11935" y="2240"/>
                    <a:pt x="11935" y="2200"/>
                  </a:cubicBezTo>
                  <a:cubicBezTo>
                    <a:pt x="12016" y="2200"/>
                    <a:pt x="12057" y="2118"/>
                    <a:pt x="12098" y="2057"/>
                  </a:cubicBezTo>
                  <a:cubicBezTo>
                    <a:pt x="12138" y="2098"/>
                    <a:pt x="12179" y="2077"/>
                    <a:pt x="12220" y="2118"/>
                  </a:cubicBezTo>
                  <a:cubicBezTo>
                    <a:pt x="12199" y="2179"/>
                    <a:pt x="12118" y="2159"/>
                    <a:pt x="12138" y="2220"/>
                  </a:cubicBezTo>
                  <a:lnTo>
                    <a:pt x="12301" y="2220"/>
                  </a:lnTo>
                  <a:cubicBezTo>
                    <a:pt x="12342" y="2138"/>
                    <a:pt x="12362" y="2037"/>
                    <a:pt x="12403" y="1914"/>
                  </a:cubicBezTo>
                  <a:cubicBezTo>
                    <a:pt x="12425" y="1920"/>
                    <a:pt x="12444" y="1922"/>
                    <a:pt x="12461" y="1922"/>
                  </a:cubicBezTo>
                  <a:cubicBezTo>
                    <a:pt x="12508" y="1922"/>
                    <a:pt x="12542" y="1904"/>
                    <a:pt x="12586" y="1874"/>
                  </a:cubicBezTo>
                  <a:cubicBezTo>
                    <a:pt x="12607" y="1833"/>
                    <a:pt x="12627" y="1772"/>
                    <a:pt x="12668" y="1731"/>
                  </a:cubicBezTo>
                  <a:lnTo>
                    <a:pt x="12668" y="1568"/>
                  </a:lnTo>
                  <a:cubicBezTo>
                    <a:pt x="12729" y="1446"/>
                    <a:pt x="12770" y="1344"/>
                    <a:pt x="12770" y="1222"/>
                  </a:cubicBezTo>
                  <a:cubicBezTo>
                    <a:pt x="12822" y="1169"/>
                    <a:pt x="12845" y="1116"/>
                    <a:pt x="12903" y="1116"/>
                  </a:cubicBezTo>
                  <a:cubicBezTo>
                    <a:pt x="12912" y="1116"/>
                    <a:pt x="12922" y="1117"/>
                    <a:pt x="12933" y="1120"/>
                  </a:cubicBezTo>
                  <a:cubicBezTo>
                    <a:pt x="12933" y="1079"/>
                    <a:pt x="12953" y="1059"/>
                    <a:pt x="12933" y="1039"/>
                  </a:cubicBezTo>
                  <a:cubicBezTo>
                    <a:pt x="12920" y="1030"/>
                    <a:pt x="12909" y="1027"/>
                    <a:pt x="12900" y="1027"/>
                  </a:cubicBezTo>
                  <a:cubicBezTo>
                    <a:pt x="12868" y="1027"/>
                    <a:pt x="12849" y="1062"/>
                    <a:pt x="12824" y="1062"/>
                  </a:cubicBezTo>
                  <a:cubicBezTo>
                    <a:pt x="12819" y="1062"/>
                    <a:pt x="12815" y="1061"/>
                    <a:pt x="12810" y="1059"/>
                  </a:cubicBezTo>
                  <a:cubicBezTo>
                    <a:pt x="12831" y="1039"/>
                    <a:pt x="12831" y="998"/>
                    <a:pt x="12851" y="978"/>
                  </a:cubicBezTo>
                  <a:cubicBezTo>
                    <a:pt x="12851" y="917"/>
                    <a:pt x="12871" y="855"/>
                    <a:pt x="12831" y="794"/>
                  </a:cubicBezTo>
                  <a:cubicBezTo>
                    <a:pt x="12831" y="754"/>
                    <a:pt x="12871" y="754"/>
                    <a:pt x="12851" y="713"/>
                  </a:cubicBezTo>
                  <a:cubicBezTo>
                    <a:pt x="12831" y="693"/>
                    <a:pt x="12810" y="672"/>
                    <a:pt x="12790" y="672"/>
                  </a:cubicBezTo>
                  <a:cubicBezTo>
                    <a:pt x="12790" y="631"/>
                    <a:pt x="12810" y="611"/>
                    <a:pt x="12790" y="570"/>
                  </a:cubicBezTo>
                  <a:cubicBezTo>
                    <a:pt x="12790" y="509"/>
                    <a:pt x="12708" y="550"/>
                    <a:pt x="12668" y="489"/>
                  </a:cubicBezTo>
                  <a:cubicBezTo>
                    <a:pt x="12668" y="489"/>
                    <a:pt x="12647" y="448"/>
                    <a:pt x="12647" y="428"/>
                  </a:cubicBezTo>
                  <a:cubicBezTo>
                    <a:pt x="12627" y="346"/>
                    <a:pt x="12586" y="326"/>
                    <a:pt x="12546" y="265"/>
                  </a:cubicBezTo>
                  <a:cubicBezTo>
                    <a:pt x="12535" y="255"/>
                    <a:pt x="12525" y="250"/>
                    <a:pt x="12515" y="250"/>
                  </a:cubicBezTo>
                  <a:cubicBezTo>
                    <a:pt x="12505" y="250"/>
                    <a:pt x="12495" y="255"/>
                    <a:pt x="12484" y="265"/>
                  </a:cubicBezTo>
                  <a:cubicBezTo>
                    <a:pt x="12444" y="306"/>
                    <a:pt x="12505" y="326"/>
                    <a:pt x="12505" y="346"/>
                  </a:cubicBezTo>
                  <a:cubicBezTo>
                    <a:pt x="12484" y="367"/>
                    <a:pt x="12464" y="387"/>
                    <a:pt x="12464" y="387"/>
                  </a:cubicBezTo>
                  <a:lnTo>
                    <a:pt x="12362" y="387"/>
                  </a:lnTo>
                  <a:cubicBezTo>
                    <a:pt x="12362" y="326"/>
                    <a:pt x="12301" y="326"/>
                    <a:pt x="12281" y="285"/>
                  </a:cubicBezTo>
                  <a:cubicBezTo>
                    <a:pt x="12301" y="204"/>
                    <a:pt x="12301" y="204"/>
                    <a:pt x="12301" y="102"/>
                  </a:cubicBezTo>
                  <a:cubicBezTo>
                    <a:pt x="12289" y="94"/>
                    <a:pt x="12276" y="90"/>
                    <a:pt x="12264" y="90"/>
                  </a:cubicBezTo>
                  <a:cubicBezTo>
                    <a:pt x="12222" y="90"/>
                    <a:pt x="12180" y="126"/>
                    <a:pt x="12139" y="126"/>
                  </a:cubicBezTo>
                  <a:cubicBezTo>
                    <a:pt x="12132" y="126"/>
                    <a:pt x="12125" y="125"/>
                    <a:pt x="12118" y="122"/>
                  </a:cubicBezTo>
                  <a:cubicBezTo>
                    <a:pt x="12089" y="108"/>
                    <a:pt x="12050" y="93"/>
                    <a:pt x="12008" y="93"/>
                  </a:cubicBezTo>
                  <a:cubicBezTo>
                    <a:pt x="11991" y="93"/>
                    <a:pt x="11973" y="96"/>
                    <a:pt x="11955" y="102"/>
                  </a:cubicBezTo>
                  <a:cubicBezTo>
                    <a:pt x="11935" y="102"/>
                    <a:pt x="11914" y="143"/>
                    <a:pt x="11894" y="143"/>
                  </a:cubicBezTo>
                  <a:cubicBezTo>
                    <a:pt x="11873" y="82"/>
                    <a:pt x="11833" y="41"/>
                    <a:pt x="11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6" name="Google Shape;17026;p19"/>
            <p:cNvSpPr/>
            <p:nvPr/>
          </p:nvSpPr>
          <p:spPr>
            <a:xfrm rot="10800000">
              <a:off x="-1141745" y="5054516"/>
              <a:ext cx="19375" cy="31925"/>
            </a:xfrm>
            <a:custGeom>
              <a:avLst/>
              <a:gdLst/>
              <a:ahLst/>
              <a:cxnLst/>
              <a:rect l="l" t="t" r="r" b="b"/>
              <a:pathLst>
                <a:path w="775" h="1277" extrusionOk="0">
                  <a:moveTo>
                    <a:pt x="469" y="1"/>
                  </a:moveTo>
                  <a:cubicBezTo>
                    <a:pt x="453" y="1"/>
                    <a:pt x="438" y="6"/>
                    <a:pt x="428" y="26"/>
                  </a:cubicBezTo>
                  <a:cubicBezTo>
                    <a:pt x="428" y="67"/>
                    <a:pt x="469" y="87"/>
                    <a:pt x="469" y="108"/>
                  </a:cubicBezTo>
                  <a:cubicBezTo>
                    <a:pt x="448" y="148"/>
                    <a:pt x="428" y="169"/>
                    <a:pt x="408" y="209"/>
                  </a:cubicBezTo>
                  <a:cubicBezTo>
                    <a:pt x="367" y="189"/>
                    <a:pt x="367" y="189"/>
                    <a:pt x="347" y="169"/>
                  </a:cubicBezTo>
                  <a:cubicBezTo>
                    <a:pt x="265" y="189"/>
                    <a:pt x="285" y="250"/>
                    <a:pt x="285" y="311"/>
                  </a:cubicBezTo>
                  <a:cubicBezTo>
                    <a:pt x="245" y="332"/>
                    <a:pt x="204" y="332"/>
                    <a:pt x="204" y="393"/>
                  </a:cubicBezTo>
                  <a:cubicBezTo>
                    <a:pt x="224" y="393"/>
                    <a:pt x="265" y="413"/>
                    <a:pt x="265" y="454"/>
                  </a:cubicBezTo>
                  <a:cubicBezTo>
                    <a:pt x="265" y="495"/>
                    <a:pt x="306" y="495"/>
                    <a:pt x="347" y="535"/>
                  </a:cubicBezTo>
                  <a:cubicBezTo>
                    <a:pt x="245" y="556"/>
                    <a:pt x="326" y="657"/>
                    <a:pt x="245" y="698"/>
                  </a:cubicBezTo>
                  <a:cubicBezTo>
                    <a:pt x="214" y="678"/>
                    <a:pt x="184" y="673"/>
                    <a:pt x="153" y="673"/>
                  </a:cubicBezTo>
                  <a:cubicBezTo>
                    <a:pt x="122" y="673"/>
                    <a:pt x="92" y="678"/>
                    <a:pt x="61" y="678"/>
                  </a:cubicBezTo>
                  <a:cubicBezTo>
                    <a:pt x="41" y="698"/>
                    <a:pt x="0" y="698"/>
                    <a:pt x="21" y="739"/>
                  </a:cubicBezTo>
                  <a:cubicBezTo>
                    <a:pt x="61" y="759"/>
                    <a:pt x="61" y="820"/>
                    <a:pt x="82" y="882"/>
                  </a:cubicBezTo>
                  <a:cubicBezTo>
                    <a:pt x="122" y="902"/>
                    <a:pt x="163" y="922"/>
                    <a:pt x="204" y="943"/>
                  </a:cubicBezTo>
                  <a:cubicBezTo>
                    <a:pt x="204" y="963"/>
                    <a:pt x="204" y="983"/>
                    <a:pt x="245" y="1024"/>
                  </a:cubicBezTo>
                  <a:cubicBezTo>
                    <a:pt x="245" y="1024"/>
                    <a:pt x="263" y="1006"/>
                    <a:pt x="281" y="1006"/>
                  </a:cubicBezTo>
                  <a:cubicBezTo>
                    <a:pt x="290" y="1006"/>
                    <a:pt x="299" y="1010"/>
                    <a:pt x="306" y="1024"/>
                  </a:cubicBezTo>
                  <a:cubicBezTo>
                    <a:pt x="265" y="1065"/>
                    <a:pt x="285" y="1106"/>
                    <a:pt x="285" y="1167"/>
                  </a:cubicBezTo>
                  <a:cubicBezTo>
                    <a:pt x="326" y="1187"/>
                    <a:pt x="347" y="1228"/>
                    <a:pt x="347" y="1268"/>
                  </a:cubicBezTo>
                  <a:cubicBezTo>
                    <a:pt x="363" y="1274"/>
                    <a:pt x="376" y="1276"/>
                    <a:pt x="388" y="1276"/>
                  </a:cubicBezTo>
                  <a:cubicBezTo>
                    <a:pt x="419" y="1276"/>
                    <a:pt x="433" y="1258"/>
                    <a:pt x="448" y="1228"/>
                  </a:cubicBezTo>
                  <a:cubicBezTo>
                    <a:pt x="428" y="1167"/>
                    <a:pt x="448" y="1106"/>
                    <a:pt x="428" y="1044"/>
                  </a:cubicBezTo>
                  <a:cubicBezTo>
                    <a:pt x="428" y="1044"/>
                    <a:pt x="448" y="1024"/>
                    <a:pt x="448" y="1024"/>
                  </a:cubicBezTo>
                  <a:cubicBezTo>
                    <a:pt x="469" y="1004"/>
                    <a:pt x="469" y="1004"/>
                    <a:pt x="489" y="1004"/>
                  </a:cubicBezTo>
                  <a:lnTo>
                    <a:pt x="509" y="1004"/>
                  </a:lnTo>
                  <a:cubicBezTo>
                    <a:pt x="530" y="1004"/>
                    <a:pt x="550" y="1004"/>
                    <a:pt x="550" y="983"/>
                  </a:cubicBezTo>
                  <a:lnTo>
                    <a:pt x="591" y="983"/>
                  </a:lnTo>
                  <a:cubicBezTo>
                    <a:pt x="591" y="1004"/>
                    <a:pt x="591" y="1004"/>
                    <a:pt x="611" y="1004"/>
                  </a:cubicBezTo>
                  <a:cubicBezTo>
                    <a:pt x="591" y="1065"/>
                    <a:pt x="571" y="1085"/>
                    <a:pt x="530" y="1126"/>
                  </a:cubicBezTo>
                  <a:cubicBezTo>
                    <a:pt x="530" y="1146"/>
                    <a:pt x="530" y="1146"/>
                    <a:pt x="530" y="1167"/>
                  </a:cubicBezTo>
                  <a:cubicBezTo>
                    <a:pt x="536" y="1170"/>
                    <a:pt x="541" y="1171"/>
                    <a:pt x="546" y="1171"/>
                  </a:cubicBezTo>
                  <a:cubicBezTo>
                    <a:pt x="576" y="1171"/>
                    <a:pt x="594" y="1126"/>
                    <a:pt x="611" y="1126"/>
                  </a:cubicBezTo>
                  <a:lnTo>
                    <a:pt x="713" y="1187"/>
                  </a:lnTo>
                  <a:cubicBezTo>
                    <a:pt x="754" y="1167"/>
                    <a:pt x="774" y="1146"/>
                    <a:pt x="774" y="1106"/>
                  </a:cubicBezTo>
                  <a:cubicBezTo>
                    <a:pt x="754" y="1085"/>
                    <a:pt x="754" y="1065"/>
                    <a:pt x="733" y="1044"/>
                  </a:cubicBezTo>
                  <a:cubicBezTo>
                    <a:pt x="754" y="983"/>
                    <a:pt x="774" y="943"/>
                    <a:pt x="774" y="902"/>
                  </a:cubicBezTo>
                  <a:lnTo>
                    <a:pt x="713" y="861"/>
                  </a:lnTo>
                  <a:cubicBezTo>
                    <a:pt x="672" y="902"/>
                    <a:pt x="652" y="943"/>
                    <a:pt x="591" y="943"/>
                  </a:cubicBezTo>
                  <a:cubicBezTo>
                    <a:pt x="591" y="922"/>
                    <a:pt x="571" y="922"/>
                    <a:pt x="571" y="902"/>
                  </a:cubicBezTo>
                  <a:cubicBezTo>
                    <a:pt x="591" y="861"/>
                    <a:pt x="652" y="841"/>
                    <a:pt x="672" y="780"/>
                  </a:cubicBezTo>
                  <a:cubicBezTo>
                    <a:pt x="632" y="698"/>
                    <a:pt x="550" y="739"/>
                    <a:pt x="489" y="698"/>
                  </a:cubicBezTo>
                  <a:cubicBezTo>
                    <a:pt x="469" y="780"/>
                    <a:pt x="367" y="800"/>
                    <a:pt x="367" y="902"/>
                  </a:cubicBezTo>
                  <a:cubicBezTo>
                    <a:pt x="326" y="861"/>
                    <a:pt x="245" y="882"/>
                    <a:pt x="224" y="820"/>
                  </a:cubicBezTo>
                  <a:cubicBezTo>
                    <a:pt x="306" y="759"/>
                    <a:pt x="408" y="739"/>
                    <a:pt x="448" y="657"/>
                  </a:cubicBezTo>
                  <a:cubicBezTo>
                    <a:pt x="469" y="617"/>
                    <a:pt x="428" y="576"/>
                    <a:pt x="428" y="535"/>
                  </a:cubicBezTo>
                  <a:cubicBezTo>
                    <a:pt x="448" y="495"/>
                    <a:pt x="428" y="454"/>
                    <a:pt x="469" y="393"/>
                  </a:cubicBezTo>
                  <a:cubicBezTo>
                    <a:pt x="489" y="352"/>
                    <a:pt x="550" y="393"/>
                    <a:pt x="591" y="332"/>
                  </a:cubicBezTo>
                  <a:cubicBezTo>
                    <a:pt x="591" y="291"/>
                    <a:pt x="591" y="250"/>
                    <a:pt x="571" y="209"/>
                  </a:cubicBezTo>
                  <a:cubicBezTo>
                    <a:pt x="550" y="169"/>
                    <a:pt x="571" y="128"/>
                    <a:pt x="591" y="87"/>
                  </a:cubicBezTo>
                  <a:cubicBezTo>
                    <a:pt x="571" y="47"/>
                    <a:pt x="550" y="26"/>
                    <a:pt x="509" y="6"/>
                  </a:cubicBezTo>
                  <a:cubicBezTo>
                    <a:pt x="499" y="6"/>
                    <a:pt x="484" y="1"/>
                    <a:pt x="4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7" name="Google Shape;17027;p19"/>
            <p:cNvSpPr/>
            <p:nvPr/>
          </p:nvSpPr>
          <p:spPr>
            <a:xfrm rot="10800000">
              <a:off x="-1138170" y="5087091"/>
              <a:ext cx="10725" cy="17550"/>
            </a:xfrm>
            <a:custGeom>
              <a:avLst/>
              <a:gdLst/>
              <a:ahLst/>
              <a:cxnLst/>
              <a:rect l="l" t="t" r="r" b="b"/>
              <a:pathLst>
                <a:path w="429" h="702" extrusionOk="0">
                  <a:moveTo>
                    <a:pt x="286" y="1"/>
                  </a:moveTo>
                  <a:cubicBezTo>
                    <a:pt x="286" y="41"/>
                    <a:pt x="306" y="41"/>
                    <a:pt x="306" y="62"/>
                  </a:cubicBezTo>
                  <a:cubicBezTo>
                    <a:pt x="286" y="82"/>
                    <a:pt x="286" y="123"/>
                    <a:pt x="245" y="143"/>
                  </a:cubicBezTo>
                  <a:cubicBezTo>
                    <a:pt x="225" y="123"/>
                    <a:pt x="184" y="102"/>
                    <a:pt x="164" y="82"/>
                  </a:cubicBezTo>
                  <a:cubicBezTo>
                    <a:pt x="82" y="82"/>
                    <a:pt x="42" y="123"/>
                    <a:pt x="42" y="184"/>
                  </a:cubicBezTo>
                  <a:cubicBezTo>
                    <a:pt x="62" y="204"/>
                    <a:pt x="62" y="225"/>
                    <a:pt x="42" y="245"/>
                  </a:cubicBezTo>
                  <a:cubicBezTo>
                    <a:pt x="31" y="255"/>
                    <a:pt x="21" y="260"/>
                    <a:pt x="14" y="260"/>
                  </a:cubicBezTo>
                  <a:cubicBezTo>
                    <a:pt x="6" y="260"/>
                    <a:pt x="1" y="255"/>
                    <a:pt x="1" y="245"/>
                  </a:cubicBezTo>
                  <a:lnTo>
                    <a:pt x="1" y="591"/>
                  </a:lnTo>
                  <a:cubicBezTo>
                    <a:pt x="42" y="652"/>
                    <a:pt x="82" y="652"/>
                    <a:pt x="103" y="673"/>
                  </a:cubicBezTo>
                  <a:cubicBezTo>
                    <a:pt x="123" y="652"/>
                    <a:pt x="144" y="632"/>
                    <a:pt x="144" y="612"/>
                  </a:cubicBezTo>
                  <a:cubicBezTo>
                    <a:pt x="123" y="591"/>
                    <a:pt x="103" y="571"/>
                    <a:pt x="82" y="530"/>
                  </a:cubicBezTo>
                  <a:cubicBezTo>
                    <a:pt x="144" y="510"/>
                    <a:pt x="82" y="449"/>
                    <a:pt x="123" y="408"/>
                  </a:cubicBezTo>
                  <a:lnTo>
                    <a:pt x="164" y="408"/>
                  </a:lnTo>
                  <a:cubicBezTo>
                    <a:pt x="184" y="449"/>
                    <a:pt x="123" y="469"/>
                    <a:pt x="164" y="510"/>
                  </a:cubicBezTo>
                  <a:cubicBezTo>
                    <a:pt x="225" y="530"/>
                    <a:pt x="266" y="612"/>
                    <a:pt x="327" y="632"/>
                  </a:cubicBezTo>
                  <a:cubicBezTo>
                    <a:pt x="347" y="652"/>
                    <a:pt x="327" y="673"/>
                    <a:pt x="347" y="693"/>
                  </a:cubicBezTo>
                  <a:cubicBezTo>
                    <a:pt x="359" y="699"/>
                    <a:pt x="369" y="701"/>
                    <a:pt x="378" y="701"/>
                  </a:cubicBezTo>
                  <a:cubicBezTo>
                    <a:pt x="400" y="701"/>
                    <a:pt x="414" y="687"/>
                    <a:pt x="429" y="673"/>
                  </a:cubicBezTo>
                  <a:cubicBezTo>
                    <a:pt x="429" y="612"/>
                    <a:pt x="368" y="571"/>
                    <a:pt x="347" y="530"/>
                  </a:cubicBezTo>
                  <a:cubicBezTo>
                    <a:pt x="306" y="428"/>
                    <a:pt x="408" y="388"/>
                    <a:pt x="388" y="306"/>
                  </a:cubicBezTo>
                  <a:cubicBezTo>
                    <a:pt x="368" y="245"/>
                    <a:pt x="347" y="184"/>
                    <a:pt x="388" y="102"/>
                  </a:cubicBezTo>
                  <a:cubicBezTo>
                    <a:pt x="347" y="82"/>
                    <a:pt x="327" y="62"/>
                    <a:pt x="327" y="21"/>
                  </a:cubicBezTo>
                  <a:cubicBezTo>
                    <a:pt x="327" y="1"/>
                    <a:pt x="306" y="1"/>
                    <a:pt x="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8" name="Google Shape;17028;p19"/>
            <p:cNvSpPr/>
            <p:nvPr/>
          </p:nvSpPr>
          <p:spPr>
            <a:xfrm rot="10800000">
              <a:off x="-1133595" y="5036391"/>
              <a:ext cx="9700" cy="9700"/>
            </a:xfrm>
            <a:custGeom>
              <a:avLst/>
              <a:gdLst/>
              <a:ahLst/>
              <a:cxnLst/>
              <a:rect l="l" t="t" r="r" b="b"/>
              <a:pathLst>
                <a:path w="388" h="388" extrusionOk="0">
                  <a:moveTo>
                    <a:pt x="82" y="1"/>
                  </a:moveTo>
                  <a:cubicBezTo>
                    <a:pt x="41" y="21"/>
                    <a:pt x="21" y="41"/>
                    <a:pt x="0" y="82"/>
                  </a:cubicBezTo>
                  <a:cubicBezTo>
                    <a:pt x="0" y="143"/>
                    <a:pt x="21" y="225"/>
                    <a:pt x="61" y="286"/>
                  </a:cubicBezTo>
                  <a:cubicBezTo>
                    <a:pt x="61" y="286"/>
                    <a:pt x="82" y="306"/>
                    <a:pt x="82" y="306"/>
                  </a:cubicBezTo>
                  <a:cubicBezTo>
                    <a:pt x="102" y="286"/>
                    <a:pt x="123" y="286"/>
                    <a:pt x="143" y="286"/>
                  </a:cubicBezTo>
                  <a:cubicBezTo>
                    <a:pt x="163" y="306"/>
                    <a:pt x="123" y="347"/>
                    <a:pt x="163" y="347"/>
                  </a:cubicBezTo>
                  <a:cubicBezTo>
                    <a:pt x="224" y="367"/>
                    <a:pt x="286" y="347"/>
                    <a:pt x="347" y="388"/>
                  </a:cubicBezTo>
                  <a:cubicBezTo>
                    <a:pt x="367" y="388"/>
                    <a:pt x="387" y="388"/>
                    <a:pt x="387" y="347"/>
                  </a:cubicBezTo>
                  <a:cubicBezTo>
                    <a:pt x="286" y="286"/>
                    <a:pt x="204" y="225"/>
                    <a:pt x="123" y="123"/>
                  </a:cubicBezTo>
                  <a:cubicBezTo>
                    <a:pt x="102" y="82"/>
                    <a:pt x="143" y="21"/>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9" name="Google Shape;17029;p19"/>
            <p:cNvSpPr/>
            <p:nvPr/>
          </p:nvSpPr>
          <p:spPr>
            <a:xfrm rot="10800000">
              <a:off x="-1105070" y="4773666"/>
              <a:ext cx="10700" cy="6150"/>
            </a:xfrm>
            <a:custGeom>
              <a:avLst/>
              <a:gdLst/>
              <a:ahLst/>
              <a:cxnLst/>
              <a:rect l="l" t="t" r="r" b="b"/>
              <a:pathLst>
                <a:path w="428" h="246" extrusionOk="0">
                  <a:moveTo>
                    <a:pt x="0" y="1"/>
                  </a:moveTo>
                  <a:cubicBezTo>
                    <a:pt x="0" y="21"/>
                    <a:pt x="0" y="42"/>
                    <a:pt x="0" y="62"/>
                  </a:cubicBezTo>
                  <a:cubicBezTo>
                    <a:pt x="61" y="82"/>
                    <a:pt x="102" y="164"/>
                    <a:pt x="204" y="164"/>
                  </a:cubicBezTo>
                  <a:cubicBezTo>
                    <a:pt x="209" y="162"/>
                    <a:pt x="215" y="161"/>
                    <a:pt x="220" y="161"/>
                  </a:cubicBezTo>
                  <a:cubicBezTo>
                    <a:pt x="273" y="161"/>
                    <a:pt x="315" y="245"/>
                    <a:pt x="407" y="245"/>
                  </a:cubicBezTo>
                  <a:cubicBezTo>
                    <a:pt x="407" y="184"/>
                    <a:pt x="428" y="143"/>
                    <a:pt x="387" y="123"/>
                  </a:cubicBezTo>
                  <a:cubicBezTo>
                    <a:pt x="372" y="108"/>
                    <a:pt x="357" y="104"/>
                    <a:pt x="342" y="104"/>
                  </a:cubicBezTo>
                  <a:cubicBezTo>
                    <a:pt x="326" y="104"/>
                    <a:pt x="309" y="109"/>
                    <a:pt x="293" y="109"/>
                  </a:cubicBezTo>
                  <a:cubicBezTo>
                    <a:pt x="283" y="109"/>
                    <a:pt x="274" y="107"/>
                    <a:pt x="265" y="103"/>
                  </a:cubicBezTo>
                  <a:cubicBezTo>
                    <a:pt x="245" y="62"/>
                    <a:pt x="245" y="21"/>
                    <a:pt x="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0" name="Google Shape;17030;p19"/>
            <p:cNvSpPr/>
            <p:nvPr/>
          </p:nvSpPr>
          <p:spPr>
            <a:xfrm rot="10800000">
              <a:off x="-1188070" y="5911591"/>
              <a:ext cx="8175" cy="6150"/>
            </a:xfrm>
            <a:custGeom>
              <a:avLst/>
              <a:gdLst/>
              <a:ahLst/>
              <a:cxnLst/>
              <a:rect l="l" t="t" r="r" b="b"/>
              <a:pathLst>
                <a:path w="327" h="246" extrusionOk="0">
                  <a:moveTo>
                    <a:pt x="21" y="1"/>
                  </a:moveTo>
                  <a:cubicBezTo>
                    <a:pt x="1" y="103"/>
                    <a:pt x="82" y="164"/>
                    <a:pt x="102" y="245"/>
                  </a:cubicBezTo>
                  <a:cubicBezTo>
                    <a:pt x="143" y="245"/>
                    <a:pt x="164" y="204"/>
                    <a:pt x="204" y="204"/>
                  </a:cubicBezTo>
                  <a:cubicBezTo>
                    <a:pt x="204" y="164"/>
                    <a:pt x="204" y="143"/>
                    <a:pt x="184" y="103"/>
                  </a:cubicBezTo>
                  <a:cubicBezTo>
                    <a:pt x="164" y="103"/>
                    <a:pt x="143" y="103"/>
                    <a:pt x="123" y="82"/>
                  </a:cubicBezTo>
                  <a:cubicBezTo>
                    <a:pt x="131" y="74"/>
                    <a:pt x="140" y="69"/>
                    <a:pt x="148" y="69"/>
                  </a:cubicBezTo>
                  <a:cubicBezTo>
                    <a:pt x="160" y="69"/>
                    <a:pt x="172" y="79"/>
                    <a:pt x="184" y="103"/>
                  </a:cubicBezTo>
                  <a:lnTo>
                    <a:pt x="306" y="103"/>
                  </a:lnTo>
                  <a:cubicBezTo>
                    <a:pt x="326" y="62"/>
                    <a:pt x="326" y="21"/>
                    <a:pt x="3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1" name="Google Shape;17031;p19"/>
            <p:cNvSpPr/>
            <p:nvPr/>
          </p:nvSpPr>
          <p:spPr>
            <a:xfrm rot="10800000">
              <a:off x="-1160070" y="4947791"/>
              <a:ext cx="6650" cy="8175"/>
            </a:xfrm>
            <a:custGeom>
              <a:avLst/>
              <a:gdLst/>
              <a:ahLst/>
              <a:cxnLst/>
              <a:rect l="l" t="t" r="r" b="b"/>
              <a:pathLst>
                <a:path w="266" h="327" extrusionOk="0">
                  <a:moveTo>
                    <a:pt x="143" y="0"/>
                  </a:moveTo>
                  <a:cubicBezTo>
                    <a:pt x="102" y="61"/>
                    <a:pt x="82" y="123"/>
                    <a:pt x="1" y="184"/>
                  </a:cubicBezTo>
                  <a:cubicBezTo>
                    <a:pt x="102" y="204"/>
                    <a:pt x="102" y="306"/>
                    <a:pt x="184" y="326"/>
                  </a:cubicBezTo>
                  <a:cubicBezTo>
                    <a:pt x="225" y="306"/>
                    <a:pt x="245" y="265"/>
                    <a:pt x="265" y="204"/>
                  </a:cubicBezTo>
                  <a:cubicBezTo>
                    <a:pt x="225" y="184"/>
                    <a:pt x="204" y="143"/>
                    <a:pt x="184" y="123"/>
                  </a:cubicBezTo>
                  <a:cubicBezTo>
                    <a:pt x="164" y="82"/>
                    <a:pt x="204" y="61"/>
                    <a:pt x="204" y="41"/>
                  </a:cubicBezTo>
                  <a:cubicBezTo>
                    <a:pt x="184" y="21"/>
                    <a:pt x="164"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2" name="Google Shape;17032;p19"/>
            <p:cNvSpPr/>
            <p:nvPr/>
          </p:nvSpPr>
          <p:spPr>
            <a:xfrm rot="10800000">
              <a:off x="-1209970" y="5846416"/>
              <a:ext cx="5625" cy="7675"/>
            </a:xfrm>
            <a:custGeom>
              <a:avLst/>
              <a:gdLst/>
              <a:ahLst/>
              <a:cxnLst/>
              <a:rect l="l" t="t" r="r" b="b"/>
              <a:pathLst>
                <a:path w="225" h="307" extrusionOk="0">
                  <a:moveTo>
                    <a:pt x="122" y="1"/>
                  </a:moveTo>
                  <a:cubicBezTo>
                    <a:pt x="102" y="21"/>
                    <a:pt x="82" y="41"/>
                    <a:pt x="61" y="62"/>
                  </a:cubicBezTo>
                  <a:cubicBezTo>
                    <a:pt x="61" y="82"/>
                    <a:pt x="82" y="82"/>
                    <a:pt x="82" y="102"/>
                  </a:cubicBezTo>
                  <a:cubicBezTo>
                    <a:pt x="61" y="163"/>
                    <a:pt x="21" y="184"/>
                    <a:pt x="0" y="225"/>
                  </a:cubicBezTo>
                  <a:cubicBezTo>
                    <a:pt x="21" y="265"/>
                    <a:pt x="41" y="286"/>
                    <a:pt x="82" y="306"/>
                  </a:cubicBezTo>
                  <a:cubicBezTo>
                    <a:pt x="122" y="265"/>
                    <a:pt x="163" y="245"/>
                    <a:pt x="183" y="225"/>
                  </a:cubicBezTo>
                  <a:cubicBezTo>
                    <a:pt x="204" y="184"/>
                    <a:pt x="143" y="143"/>
                    <a:pt x="163" y="102"/>
                  </a:cubicBezTo>
                  <a:cubicBezTo>
                    <a:pt x="183" y="62"/>
                    <a:pt x="224" y="62"/>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3" name="Google Shape;17033;p19"/>
            <p:cNvSpPr/>
            <p:nvPr/>
          </p:nvSpPr>
          <p:spPr>
            <a:xfrm rot="10800000">
              <a:off x="-980845" y="5792641"/>
              <a:ext cx="6650" cy="6075"/>
            </a:xfrm>
            <a:custGeom>
              <a:avLst/>
              <a:gdLst/>
              <a:ahLst/>
              <a:cxnLst/>
              <a:rect l="l" t="t" r="r" b="b"/>
              <a:pathLst>
                <a:path w="266" h="243" extrusionOk="0">
                  <a:moveTo>
                    <a:pt x="52" y="0"/>
                  </a:moveTo>
                  <a:cubicBezTo>
                    <a:pt x="37" y="0"/>
                    <a:pt x="21" y="5"/>
                    <a:pt x="1" y="26"/>
                  </a:cubicBezTo>
                  <a:cubicBezTo>
                    <a:pt x="62" y="66"/>
                    <a:pt x="62" y="148"/>
                    <a:pt x="103" y="209"/>
                  </a:cubicBezTo>
                  <a:cubicBezTo>
                    <a:pt x="139" y="233"/>
                    <a:pt x="153" y="243"/>
                    <a:pt x="180" y="243"/>
                  </a:cubicBezTo>
                  <a:cubicBezTo>
                    <a:pt x="199" y="243"/>
                    <a:pt x="223" y="238"/>
                    <a:pt x="266" y="229"/>
                  </a:cubicBezTo>
                  <a:cubicBezTo>
                    <a:pt x="225" y="128"/>
                    <a:pt x="164" y="66"/>
                    <a:pt x="103" y="5"/>
                  </a:cubicBezTo>
                  <a:cubicBezTo>
                    <a:pt x="82" y="5"/>
                    <a:pt x="67" y="0"/>
                    <a:pt x="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4" name="Google Shape;17034;p19"/>
            <p:cNvSpPr/>
            <p:nvPr/>
          </p:nvSpPr>
          <p:spPr>
            <a:xfrm rot="10800000">
              <a:off x="-1125445" y="5173891"/>
              <a:ext cx="6125" cy="4625"/>
            </a:xfrm>
            <a:custGeom>
              <a:avLst/>
              <a:gdLst/>
              <a:ahLst/>
              <a:cxnLst/>
              <a:rect l="l" t="t" r="r" b="b"/>
              <a:pathLst>
                <a:path w="245" h="185" extrusionOk="0">
                  <a:moveTo>
                    <a:pt x="168" y="0"/>
                  </a:moveTo>
                  <a:cubicBezTo>
                    <a:pt x="152" y="0"/>
                    <a:pt x="136" y="3"/>
                    <a:pt x="122" y="3"/>
                  </a:cubicBezTo>
                  <a:cubicBezTo>
                    <a:pt x="61" y="23"/>
                    <a:pt x="82" y="64"/>
                    <a:pt x="61" y="104"/>
                  </a:cubicBezTo>
                  <a:cubicBezTo>
                    <a:pt x="61" y="145"/>
                    <a:pt x="0" y="125"/>
                    <a:pt x="0" y="166"/>
                  </a:cubicBezTo>
                  <a:cubicBezTo>
                    <a:pt x="31" y="178"/>
                    <a:pt x="60" y="185"/>
                    <a:pt x="87" y="185"/>
                  </a:cubicBezTo>
                  <a:cubicBezTo>
                    <a:pt x="149" y="185"/>
                    <a:pt x="202" y="149"/>
                    <a:pt x="244" y="64"/>
                  </a:cubicBezTo>
                  <a:cubicBezTo>
                    <a:pt x="231" y="9"/>
                    <a:pt x="199" y="0"/>
                    <a:pt x="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5" name="Google Shape;17035;p19"/>
            <p:cNvSpPr/>
            <p:nvPr/>
          </p:nvSpPr>
          <p:spPr>
            <a:xfrm rot="10800000">
              <a:off x="-971695" y="4879566"/>
              <a:ext cx="5125" cy="5750"/>
            </a:xfrm>
            <a:custGeom>
              <a:avLst/>
              <a:gdLst/>
              <a:ahLst/>
              <a:cxnLst/>
              <a:rect l="l" t="t" r="r" b="b"/>
              <a:pathLst>
                <a:path w="205" h="230" extrusionOk="0">
                  <a:moveTo>
                    <a:pt x="100" y="0"/>
                  </a:moveTo>
                  <a:cubicBezTo>
                    <a:pt x="77" y="0"/>
                    <a:pt x="51" y="5"/>
                    <a:pt x="21" y="26"/>
                  </a:cubicBezTo>
                  <a:lnTo>
                    <a:pt x="41" y="26"/>
                  </a:lnTo>
                  <a:cubicBezTo>
                    <a:pt x="0" y="87"/>
                    <a:pt x="21" y="148"/>
                    <a:pt x="62" y="229"/>
                  </a:cubicBezTo>
                  <a:cubicBezTo>
                    <a:pt x="102" y="168"/>
                    <a:pt x="163" y="168"/>
                    <a:pt x="204" y="148"/>
                  </a:cubicBezTo>
                  <a:cubicBezTo>
                    <a:pt x="204" y="87"/>
                    <a:pt x="163" y="46"/>
                    <a:pt x="163" y="5"/>
                  </a:cubicBezTo>
                  <a:cubicBezTo>
                    <a:pt x="143" y="5"/>
                    <a:pt x="123" y="0"/>
                    <a:pt x="1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6" name="Google Shape;17036;p19"/>
            <p:cNvSpPr/>
            <p:nvPr/>
          </p:nvSpPr>
          <p:spPr>
            <a:xfrm rot="10800000">
              <a:off x="-1103545" y="4765016"/>
              <a:ext cx="4600" cy="8175"/>
            </a:xfrm>
            <a:custGeom>
              <a:avLst/>
              <a:gdLst/>
              <a:ahLst/>
              <a:cxnLst/>
              <a:rect l="l" t="t" r="r" b="b"/>
              <a:pathLst>
                <a:path w="184" h="327" extrusionOk="0">
                  <a:moveTo>
                    <a:pt x="41" y="1"/>
                  </a:moveTo>
                  <a:cubicBezTo>
                    <a:pt x="41" y="1"/>
                    <a:pt x="21" y="21"/>
                    <a:pt x="0" y="21"/>
                  </a:cubicBezTo>
                  <a:cubicBezTo>
                    <a:pt x="0" y="41"/>
                    <a:pt x="0" y="62"/>
                    <a:pt x="0" y="62"/>
                  </a:cubicBezTo>
                  <a:cubicBezTo>
                    <a:pt x="21" y="82"/>
                    <a:pt x="62" y="82"/>
                    <a:pt x="62" y="102"/>
                  </a:cubicBezTo>
                  <a:lnTo>
                    <a:pt x="62" y="225"/>
                  </a:lnTo>
                  <a:cubicBezTo>
                    <a:pt x="82" y="265"/>
                    <a:pt x="123" y="306"/>
                    <a:pt x="163" y="326"/>
                  </a:cubicBezTo>
                  <a:cubicBezTo>
                    <a:pt x="184" y="286"/>
                    <a:pt x="163" y="245"/>
                    <a:pt x="163" y="204"/>
                  </a:cubicBezTo>
                  <a:cubicBezTo>
                    <a:pt x="163" y="184"/>
                    <a:pt x="123" y="184"/>
                    <a:pt x="123" y="164"/>
                  </a:cubicBezTo>
                  <a:cubicBezTo>
                    <a:pt x="143" y="143"/>
                    <a:pt x="143" y="123"/>
                    <a:pt x="143" y="123"/>
                  </a:cubicBezTo>
                  <a:cubicBezTo>
                    <a:pt x="143" y="102"/>
                    <a:pt x="143" y="82"/>
                    <a:pt x="143" y="82"/>
                  </a:cubicBezTo>
                  <a:cubicBezTo>
                    <a:pt x="102" y="41"/>
                    <a:pt x="102"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7" name="Google Shape;17037;p19"/>
            <p:cNvSpPr/>
            <p:nvPr/>
          </p:nvSpPr>
          <p:spPr>
            <a:xfrm rot="10800000">
              <a:off x="-1138170" y="5045416"/>
              <a:ext cx="5625" cy="5900"/>
            </a:xfrm>
            <a:custGeom>
              <a:avLst/>
              <a:gdLst/>
              <a:ahLst/>
              <a:cxnLst/>
              <a:rect l="l" t="t" r="r" b="b"/>
              <a:pathLst>
                <a:path w="225" h="236" extrusionOk="0">
                  <a:moveTo>
                    <a:pt x="66" y="0"/>
                  </a:moveTo>
                  <a:cubicBezTo>
                    <a:pt x="58" y="0"/>
                    <a:pt x="49" y="2"/>
                    <a:pt x="41" y="6"/>
                  </a:cubicBezTo>
                  <a:cubicBezTo>
                    <a:pt x="1" y="47"/>
                    <a:pt x="41" y="47"/>
                    <a:pt x="41" y="67"/>
                  </a:cubicBezTo>
                  <a:cubicBezTo>
                    <a:pt x="41" y="87"/>
                    <a:pt x="41" y="108"/>
                    <a:pt x="41" y="149"/>
                  </a:cubicBezTo>
                  <a:cubicBezTo>
                    <a:pt x="102" y="149"/>
                    <a:pt x="102" y="230"/>
                    <a:pt x="164" y="230"/>
                  </a:cubicBezTo>
                  <a:cubicBezTo>
                    <a:pt x="164" y="230"/>
                    <a:pt x="169" y="235"/>
                    <a:pt x="176" y="235"/>
                  </a:cubicBezTo>
                  <a:cubicBezTo>
                    <a:pt x="184" y="235"/>
                    <a:pt x="194" y="230"/>
                    <a:pt x="204" y="210"/>
                  </a:cubicBezTo>
                  <a:cubicBezTo>
                    <a:pt x="225" y="149"/>
                    <a:pt x="164" y="108"/>
                    <a:pt x="184" y="26"/>
                  </a:cubicBezTo>
                  <a:cubicBezTo>
                    <a:pt x="135" y="26"/>
                    <a:pt x="99" y="0"/>
                    <a:pt x="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8" name="Google Shape;17038;p19"/>
            <p:cNvSpPr/>
            <p:nvPr/>
          </p:nvSpPr>
          <p:spPr>
            <a:xfrm rot="10800000">
              <a:off x="-1139695" y="5069491"/>
              <a:ext cx="5100" cy="5100"/>
            </a:xfrm>
            <a:custGeom>
              <a:avLst/>
              <a:gdLst/>
              <a:ahLst/>
              <a:cxnLst/>
              <a:rect l="l" t="t" r="r" b="b"/>
              <a:pathLst>
                <a:path w="204" h="204" extrusionOk="0">
                  <a:moveTo>
                    <a:pt x="61" y="0"/>
                  </a:moveTo>
                  <a:cubicBezTo>
                    <a:pt x="20" y="41"/>
                    <a:pt x="20" y="82"/>
                    <a:pt x="0" y="122"/>
                  </a:cubicBezTo>
                  <a:cubicBezTo>
                    <a:pt x="20" y="163"/>
                    <a:pt x="61" y="163"/>
                    <a:pt x="102" y="204"/>
                  </a:cubicBezTo>
                  <a:cubicBezTo>
                    <a:pt x="143" y="163"/>
                    <a:pt x="183" y="163"/>
                    <a:pt x="183" y="122"/>
                  </a:cubicBezTo>
                  <a:cubicBezTo>
                    <a:pt x="143" y="82"/>
                    <a:pt x="204" y="41"/>
                    <a:pt x="1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9" name="Google Shape;17039;p19"/>
            <p:cNvSpPr/>
            <p:nvPr/>
          </p:nvSpPr>
          <p:spPr>
            <a:xfrm rot="10800000">
              <a:off x="-929945" y="5412641"/>
              <a:ext cx="3600" cy="7150"/>
            </a:xfrm>
            <a:custGeom>
              <a:avLst/>
              <a:gdLst/>
              <a:ahLst/>
              <a:cxnLst/>
              <a:rect l="l" t="t" r="r" b="b"/>
              <a:pathLst>
                <a:path w="144" h="286" extrusionOk="0">
                  <a:moveTo>
                    <a:pt x="82" y="0"/>
                  </a:moveTo>
                  <a:cubicBezTo>
                    <a:pt x="62" y="21"/>
                    <a:pt x="21" y="41"/>
                    <a:pt x="1" y="82"/>
                  </a:cubicBezTo>
                  <a:cubicBezTo>
                    <a:pt x="41" y="143"/>
                    <a:pt x="62" y="184"/>
                    <a:pt x="1" y="245"/>
                  </a:cubicBezTo>
                  <a:cubicBezTo>
                    <a:pt x="21" y="265"/>
                    <a:pt x="41" y="285"/>
                    <a:pt x="82" y="285"/>
                  </a:cubicBezTo>
                  <a:cubicBezTo>
                    <a:pt x="102" y="245"/>
                    <a:pt x="143" y="245"/>
                    <a:pt x="143" y="204"/>
                  </a:cubicBezTo>
                  <a:cubicBezTo>
                    <a:pt x="123" y="123"/>
                    <a:pt x="123" y="123"/>
                    <a:pt x="143" y="41"/>
                  </a:cubicBezTo>
                  <a:cubicBezTo>
                    <a:pt x="123" y="41"/>
                    <a:pt x="123" y="0"/>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0" name="Google Shape;17040;p19"/>
            <p:cNvSpPr/>
            <p:nvPr/>
          </p:nvSpPr>
          <p:spPr>
            <a:xfrm rot="10800000">
              <a:off x="-1096420" y="4795066"/>
              <a:ext cx="5625" cy="5100"/>
            </a:xfrm>
            <a:custGeom>
              <a:avLst/>
              <a:gdLst/>
              <a:ahLst/>
              <a:cxnLst/>
              <a:rect l="l" t="t" r="r" b="b"/>
              <a:pathLst>
                <a:path w="225" h="204" extrusionOk="0">
                  <a:moveTo>
                    <a:pt x="123" y="0"/>
                  </a:moveTo>
                  <a:cubicBezTo>
                    <a:pt x="82" y="0"/>
                    <a:pt x="41" y="0"/>
                    <a:pt x="21" y="41"/>
                  </a:cubicBezTo>
                  <a:cubicBezTo>
                    <a:pt x="41" y="102"/>
                    <a:pt x="1" y="163"/>
                    <a:pt x="82" y="204"/>
                  </a:cubicBezTo>
                  <a:cubicBezTo>
                    <a:pt x="102" y="184"/>
                    <a:pt x="123" y="163"/>
                    <a:pt x="143" y="163"/>
                  </a:cubicBezTo>
                  <a:cubicBezTo>
                    <a:pt x="159" y="163"/>
                    <a:pt x="173" y="166"/>
                    <a:pt x="184" y="166"/>
                  </a:cubicBezTo>
                  <a:cubicBezTo>
                    <a:pt x="200" y="166"/>
                    <a:pt x="212" y="159"/>
                    <a:pt x="225" y="122"/>
                  </a:cubicBezTo>
                  <a:cubicBezTo>
                    <a:pt x="184" y="82"/>
                    <a:pt x="143" y="61"/>
                    <a:pt x="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1" name="Google Shape;17041;p19"/>
            <p:cNvSpPr/>
            <p:nvPr/>
          </p:nvSpPr>
          <p:spPr>
            <a:xfrm rot="10800000">
              <a:off x="-1125445" y="5089341"/>
              <a:ext cx="5125" cy="4100"/>
            </a:xfrm>
            <a:custGeom>
              <a:avLst/>
              <a:gdLst/>
              <a:ahLst/>
              <a:cxnLst/>
              <a:rect l="l" t="t" r="r" b="b"/>
              <a:pathLst>
                <a:path w="205" h="164" extrusionOk="0">
                  <a:moveTo>
                    <a:pt x="82" y="1"/>
                  </a:moveTo>
                  <a:cubicBezTo>
                    <a:pt x="62" y="21"/>
                    <a:pt x="42" y="41"/>
                    <a:pt x="1" y="82"/>
                  </a:cubicBezTo>
                  <a:cubicBezTo>
                    <a:pt x="143" y="164"/>
                    <a:pt x="143" y="164"/>
                    <a:pt x="204" y="164"/>
                  </a:cubicBezTo>
                  <a:cubicBezTo>
                    <a:pt x="204" y="102"/>
                    <a:pt x="204" y="62"/>
                    <a:pt x="204" y="21"/>
                  </a:cubicBezTo>
                  <a:cubicBezTo>
                    <a:pt x="184" y="21"/>
                    <a:pt x="164" y="26"/>
                    <a:pt x="143" y="26"/>
                  </a:cubicBezTo>
                  <a:cubicBezTo>
                    <a:pt x="123" y="26"/>
                    <a:pt x="103" y="21"/>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2" name="Google Shape;17042;p19"/>
            <p:cNvSpPr/>
            <p:nvPr/>
          </p:nvSpPr>
          <p:spPr>
            <a:xfrm rot="10800000">
              <a:off x="-1131045" y="5082216"/>
              <a:ext cx="5625" cy="4225"/>
            </a:xfrm>
            <a:custGeom>
              <a:avLst/>
              <a:gdLst/>
              <a:ahLst/>
              <a:cxnLst/>
              <a:rect l="l" t="t" r="r" b="b"/>
              <a:pathLst>
                <a:path w="225" h="169" extrusionOk="0">
                  <a:moveTo>
                    <a:pt x="102" y="87"/>
                  </a:moveTo>
                  <a:cubicBezTo>
                    <a:pt x="102" y="87"/>
                    <a:pt x="102" y="108"/>
                    <a:pt x="102" y="108"/>
                  </a:cubicBezTo>
                  <a:lnTo>
                    <a:pt x="82" y="108"/>
                  </a:lnTo>
                  <a:lnTo>
                    <a:pt x="102" y="87"/>
                  </a:lnTo>
                  <a:close/>
                  <a:moveTo>
                    <a:pt x="75" y="0"/>
                  </a:moveTo>
                  <a:cubicBezTo>
                    <a:pt x="64" y="0"/>
                    <a:pt x="52" y="2"/>
                    <a:pt x="41" y="6"/>
                  </a:cubicBezTo>
                  <a:cubicBezTo>
                    <a:pt x="21" y="47"/>
                    <a:pt x="41" y="67"/>
                    <a:pt x="62" y="87"/>
                  </a:cubicBezTo>
                  <a:cubicBezTo>
                    <a:pt x="62" y="108"/>
                    <a:pt x="0" y="128"/>
                    <a:pt x="62" y="169"/>
                  </a:cubicBezTo>
                  <a:cubicBezTo>
                    <a:pt x="73" y="157"/>
                    <a:pt x="92" y="145"/>
                    <a:pt x="113" y="145"/>
                  </a:cubicBezTo>
                  <a:cubicBezTo>
                    <a:pt x="129" y="145"/>
                    <a:pt x="146" y="151"/>
                    <a:pt x="163" y="169"/>
                  </a:cubicBezTo>
                  <a:cubicBezTo>
                    <a:pt x="184" y="128"/>
                    <a:pt x="225" y="128"/>
                    <a:pt x="225" y="67"/>
                  </a:cubicBezTo>
                  <a:cubicBezTo>
                    <a:pt x="175" y="34"/>
                    <a:pt x="125" y="0"/>
                    <a:pt x="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3" name="Google Shape;17043;p19"/>
            <p:cNvSpPr/>
            <p:nvPr/>
          </p:nvSpPr>
          <p:spPr>
            <a:xfrm rot="10800000">
              <a:off x="-1104570" y="5901191"/>
              <a:ext cx="3075" cy="5850"/>
            </a:xfrm>
            <a:custGeom>
              <a:avLst/>
              <a:gdLst/>
              <a:ahLst/>
              <a:cxnLst/>
              <a:rect l="l" t="t" r="r" b="b"/>
              <a:pathLst>
                <a:path w="123" h="234" extrusionOk="0">
                  <a:moveTo>
                    <a:pt x="82" y="1"/>
                  </a:moveTo>
                  <a:cubicBezTo>
                    <a:pt x="41" y="1"/>
                    <a:pt x="21" y="1"/>
                    <a:pt x="21" y="21"/>
                  </a:cubicBezTo>
                  <a:cubicBezTo>
                    <a:pt x="0" y="41"/>
                    <a:pt x="21" y="62"/>
                    <a:pt x="41" y="82"/>
                  </a:cubicBezTo>
                  <a:cubicBezTo>
                    <a:pt x="21" y="143"/>
                    <a:pt x="0" y="184"/>
                    <a:pt x="21" y="225"/>
                  </a:cubicBezTo>
                  <a:cubicBezTo>
                    <a:pt x="48" y="225"/>
                    <a:pt x="66" y="234"/>
                    <a:pt x="87" y="234"/>
                  </a:cubicBezTo>
                  <a:cubicBezTo>
                    <a:pt x="98" y="234"/>
                    <a:pt x="109" y="231"/>
                    <a:pt x="122" y="225"/>
                  </a:cubicBezTo>
                  <a:cubicBezTo>
                    <a:pt x="122" y="143"/>
                    <a:pt x="122" y="62"/>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4" name="Google Shape;17044;p19"/>
            <p:cNvSpPr/>
            <p:nvPr/>
          </p:nvSpPr>
          <p:spPr>
            <a:xfrm rot="10800000">
              <a:off x="-1106095" y="5894291"/>
              <a:ext cx="4100" cy="5125"/>
            </a:xfrm>
            <a:custGeom>
              <a:avLst/>
              <a:gdLst/>
              <a:ahLst/>
              <a:cxnLst/>
              <a:rect l="l" t="t" r="r" b="b"/>
              <a:pathLst>
                <a:path w="164" h="205" extrusionOk="0">
                  <a:moveTo>
                    <a:pt x="62" y="1"/>
                  </a:moveTo>
                  <a:cubicBezTo>
                    <a:pt x="41" y="42"/>
                    <a:pt x="1" y="62"/>
                    <a:pt x="1" y="103"/>
                  </a:cubicBezTo>
                  <a:cubicBezTo>
                    <a:pt x="21" y="144"/>
                    <a:pt x="82" y="164"/>
                    <a:pt x="123" y="205"/>
                  </a:cubicBezTo>
                  <a:cubicBezTo>
                    <a:pt x="164" y="164"/>
                    <a:pt x="164" y="123"/>
                    <a:pt x="164" y="82"/>
                  </a:cubicBezTo>
                  <a:cubicBezTo>
                    <a:pt x="143" y="62"/>
                    <a:pt x="123" y="21"/>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5" name="Google Shape;17045;p19"/>
            <p:cNvSpPr/>
            <p:nvPr/>
          </p:nvSpPr>
          <p:spPr>
            <a:xfrm rot="10800000">
              <a:off x="-954870" y="5102066"/>
              <a:ext cx="4600" cy="5125"/>
            </a:xfrm>
            <a:custGeom>
              <a:avLst/>
              <a:gdLst/>
              <a:ahLst/>
              <a:cxnLst/>
              <a:rect l="l" t="t" r="r" b="b"/>
              <a:pathLst>
                <a:path w="184" h="205" extrusionOk="0">
                  <a:moveTo>
                    <a:pt x="41" y="1"/>
                  </a:moveTo>
                  <a:cubicBezTo>
                    <a:pt x="1" y="42"/>
                    <a:pt x="21" y="62"/>
                    <a:pt x="21" y="103"/>
                  </a:cubicBezTo>
                  <a:cubicBezTo>
                    <a:pt x="41" y="123"/>
                    <a:pt x="82" y="184"/>
                    <a:pt x="123" y="204"/>
                  </a:cubicBezTo>
                  <a:cubicBezTo>
                    <a:pt x="143" y="204"/>
                    <a:pt x="164" y="204"/>
                    <a:pt x="184" y="184"/>
                  </a:cubicBezTo>
                  <a:cubicBezTo>
                    <a:pt x="184" y="164"/>
                    <a:pt x="184" y="143"/>
                    <a:pt x="184" y="123"/>
                  </a:cubicBezTo>
                  <a:cubicBezTo>
                    <a:pt x="123" y="82"/>
                    <a:pt x="103" y="2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6" name="Google Shape;17046;p19"/>
            <p:cNvSpPr/>
            <p:nvPr/>
          </p:nvSpPr>
          <p:spPr>
            <a:xfrm rot="10800000">
              <a:off x="-1148345" y="4881616"/>
              <a:ext cx="3575" cy="4950"/>
            </a:xfrm>
            <a:custGeom>
              <a:avLst/>
              <a:gdLst/>
              <a:ahLst/>
              <a:cxnLst/>
              <a:rect l="l" t="t" r="r" b="b"/>
              <a:pathLst>
                <a:path w="143" h="198" extrusionOk="0">
                  <a:moveTo>
                    <a:pt x="50" y="1"/>
                  </a:moveTo>
                  <a:cubicBezTo>
                    <a:pt x="36" y="1"/>
                    <a:pt x="20" y="5"/>
                    <a:pt x="0" y="14"/>
                  </a:cubicBezTo>
                  <a:cubicBezTo>
                    <a:pt x="21" y="116"/>
                    <a:pt x="21" y="116"/>
                    <a:pt x="143" y="198"/>
                  </a:cubicBezTo>
                  <a:lnTo>
                    <a:pt x="143" y="55"/>
                  </a:lnTo>
                  <a:cubicBezTo>
                    <a:pt x="112" y="40"/>
                    <a:pt x="93" y="1"/>
                    <a:pt x="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7" name="Google Shape;17047;p19"/>
            <p:cNvSpPr/>
            <p:nvPr/>
          </p:nvSpPr>
          <p:spPr>
            <a:xfrm rot="10800000">
              <a:off x="-946745" y="5185566"/>
              <a:ext cx="4625" cy="4675"/>
            </a:xfrm>
            <a:custGeom>
              <a:avLst/>
              <a:gdLst/>
              <a:ahLst/>
              <a:cxnLst/>
              <a:rect l="l" t="t" r="r" b="b"/>
              <a:pathLst>
                <a:path w="185" h="187" extrusionOk="0">
                  <a:moveTo>
                    <a:pt x="142" y="1"/>
                  </a:moveTo>
                  <a:cubicBezTo>
                    <a:pt x="62" y="1"/>
                    <a:pt x="57" y="107"/>
                    <a:pt x="1" y="125"/>
                  </a:cubicBezTo>
                  <a:cubicBezTo>
                    <a:pt x="42" y="166"/>
                    <a:pt x="42" y="186"/>
                    <a:pt x="82" y="186"/>
                  </a:cubicBezTo>
                  <a:cubicBezTo>
                    <a:pt x="123" y="166"/>
                    <a:pt x="123" y="105"/>
                    <a:pt x="184" y="85"/>
                  </a:cubicBezTo>
                  <a:cubicBezTo>
                    <a:pt x="164" y="64"/>
                    <a:pt x="184" y="24"/>
                    <a:pt x="164" y="3"/>
                  </a:cubicBezTo>
                  <a:cubicBezTo>
                    <a:pt x="156" y="2"/>
                    <a:pt x="149" y="1"/>
                    <a:pt x="1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8" name="Google Shape;17048;p19"/>
            <p:cNvSpPr/>
            <p:nvPr/>
          </p:nvSpPr>
          <p:spPr>
            <a:xfrm rot="10800000">
              <a:off x="-1129520" y="5134141"/>
              <a:ext cx="3600" cy="5625"/>
            </a:xfrm>
            <a:custGeom>
              <a:avLst/>
              <a:gdLst/>
              <a:ahLst/>
              <a:cxnLst/>
              <a:rect l="l" t="t" r="r" b="b"/>
              <a:pathLst>
                <a:path w="144" h="225" extrusionOk="0">
                  <a:moveTo>
                    <a:pt x="143" y="0"/>
                  </a:moveTo>
                  <a:lnTo>
                    <a:pt x="143" y="0"/>
                  </a:lnTo>
                  <a:cubicBezTo>
                    <a:pt x="82" y="21"/>
                    <a:pt x="62" y="61"/>
                    <a:pt x="1" y="82"/>
                  </a:cubicBezTo>
                  <a:lnTo>
                    <a:pt x="1" y="143"/>
                  </a:lnTo>
                  <a:cubicBezTo>
                    <a:pt x="42" y="184"/>
                    <a:pt x="42" y="224"/>
                    <a:pt x="103" y="224"/>
                  </a:cubicBezTo>
                  <a:cubicBezTo>
                    <a:pt x="143" y="163"/>
                    <a:pt x="82" y="82"/>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9" name="Google Shape;17049;p19"/>
            <p:cNvSpPr/>
            <p:nvPr/>
          </p:nvSpPr>
          <p:spPr>
            <a:xfrm rot="10800000">
              <a:off x="-917720" y="5682991"/>
              <a:ext cx="4600" cy="4175"/>
            </a:xfrm>
            <a:custGeom>
              <a:avLst/>
              <a:gdLst/>
              <a:ahLst/>
              <a:cxnLst/>
              <a:rect l="l" t="t" r="r" b="b"/>
              <a:pathLst>
                <a:path w="184" h="167" extrusionOk="0">
                  <a:moveTo>
                    <a:pt x="118" y="0"/>
                  </a:moveTo>
                  <a:cubicBezTo>
                    <a:pt x="57" y="0"/>
                    <a:pt x="36" y="71"/>
                    <a:pt x="0" y="126"/>
                  </a:cubicBezTo>
                  <a:cubicBezTo>
                    <a:pt x="20" y="146"/>
                    <a:pt x="41" y="166"/>
                    <a:pt x="61" y="166"/>
                  </a:cubicBezTo>
                  <a:cubicBezTo>
                    <a:pt x="102" y="146"/>
                    <a:pt x="143" y="126"/>
                    <a:pt x="163" y="85"/>
                  </a:cubicBezTo>
                  <a:cubicBezTo>
                    <a:pt x="163" y="65"/>
                    <a:pt x="183" y="24"/>
                    <a:pt x="143" y="3"/>
                  </a:cubicBezTo>
                  <a:cubicBezTo>
                    <a:pt x="134" y="1"/>
                    <a:pt x="126"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0" name="Google Shape;17050;p19"/>
            <p:cNvSpPr/>
            <p:nvPr/>
          </p:nvSpPr>
          <p:spPr>
            <a:xfrm rot="10800000">
              <a:off x="-1179420" y="5905491"/>
              <a:ext cx="4100" cy="3575"/>
            </a:xfrm>
            <a:custGeom>
              <a:avLst/>
              <a:gdLst/>
              <a:ahLst/>
              <a:cxnLst/>
              <a:rect l="l" t="t" r="r" b="b"/>
              <a:pathLst>
                <a:path w="164" h="143" extrusionOk="0">
                  <a:moveTo>
                    <a:pt x="82" y="0"/>
                  </a:moveTo>
                  <a:cubicBezTo>
                    <a:pt x="21" y="0"/>
                    <a:pt x="0" y="41"/>
                    <a:pt x="0" y="102"/>
                  </a:cubicBezTo>
                  <a:cubicBezTo>
                    <a:pt x="21" y="122"/>
                    <a:pt x="21" y="122"/>
                    <a:pt x="41" y="143"/>
                  </a:cubicBezTo>
                  <a:cubicBezTo>
                    <a:pt x="102" y="143"/>
                    <a:pt x="143" y="122"/>
                    <a:pt x="163" y="102"/>
                  </a:cubicBezTo>
                  <a:cubicBezTo>
                    <a:pt x="143" y="41"/>
                    <a:pt x="123" y="20"/>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1" name="Google Shape;17051;p19"/>
            <p:cNvSpPr/>
            <p:nvPr/>
          </p:nvSpPr>
          <p:spPr>
            <a:xfrm rot="10800000">
              <a:off x="-933995" y="5429941"/>
              <a:ext cx="4075" cy="5125"/>
            </a:xfrm>
            <a:custGeom>
              <a:avLst/>
              <a:gdLst/>
              <a:ahLst/>
              <a:cxnLst/>
              <a:rect l="l" t="t" r="r" b="b"/>
              <a:pathLst>
                <a:path w="163" h="205" extrusionOk="0">
                  <a:moveTo>
                    <a:pt x="41" y="0"/>
                  </a:moveTo>
                  <a:cubicBezTo>
                    <a:pt x="20" y="21"/>
                    <a:pt x="20" y="41"/>
                    <a:pt x="0" y="61"/>
                  </a:cubicBezTo>
                  <a:cubicBezTo>
                    <a:pt x="41" y="102"/>
                    <a:pt x="20" y="143"/>
                    <a:pt x="41" y="204"/>
                  </a:cubicBezTo>
                  <a:cubicBezTo>
                    <a:pt x="82" y="184"/>
                    <a:pt x="122" y="184"/>
                    <a:pt x="163" y="123"/>
                  </a:cubicBezTo>
                  <a:lnTo>
                    <a:pt x="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2" name="Google Shape;17052;p19"/>
            <p:cNvSpPr/>
            <p:nvPr/>
          </p:nvSpPr>
          <p:spPr>
            <a:xfrm rot="10800000">
              <a:off x="-1048045" y="5855466"/>
              <a:ext cx="4600" cy="3725"/>
            </a:xfrm>
            <a:custGeom>
              <a:avLst/>
              <a:gdLst/>
              <a:ahLst/>
              <a:cxnLst/>
              <a:rect l="l" t="t" r="r" b="b"/>
              <a:pathLst>
                <a:path w="184" h="149" extrusionOk="0">
                  <a:moveTo>
                    <a:pt x="102" y="1"/>
                  </a:moveTo>
                  <a:cubicBezTo>
                    <a:pt x="82" y="42"/>
                    <a:pt x="41" y="62"/>
                    <a:pt x="1" y="82"/>
                  </a:cubicBezTo>
                  <a:cubicBezTo>
                    <a:pt x="1" y="103"/>
                    <a:pt x="1" y="123"/>
                    <a:pt x="21" y="143"/>
                  </a:cubicBezTo>
                  <a:cubicBezTo>
                    <a:pt x="36" y="147"/>
                    <a:pt x="50" y="149"/>
                    <a:pt x="62" y="149"/>
                  </a:cubicBezTo>
                  <a:cubicBezTo>
                    <a:pt x="117" y="149"/>
                    <a:pt x="151" y="116"/>
                    <a:pt x="184" y="82"/>
                  </a:cubicBezTo>
                  <a:cubicBezTo>
                    <a:pt x="184" y="21"/>
                    <a:pt x="123" y="42"/>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3" name="Google Shape;17053;p19"/>
            <p:cNvSpPr/>
            <p:nvPr/>
          </p:nvSpPr>
          <p:spPr>
            <a:xfrm rot="10800000">
              <a:off x="-929420" y="5472216"/>
              <a:ext cx="4100" cy="4100"/>
            </a:xfrm>
            <a:custGeom>
              <a:avLst/>
              <a:gdLst/>
              <a:ahLst/>
              <a:cxnLst/>
              <a:rect l="l" t="t" r="r" b="b"/>
              <a:pathLst>
                <a:path w="164" h="164" extrusionOk="0">
                  <a:moveTo>
                    <a:pt x="21" y="1"/>
                  </a:moveTo>
                  <a:cubicBezTo>
                    <a:pt x="21" y="42"/>
                    <a:pt x="1" y="82"/>
                    <a:pt x="1" y="123"/>
                  </a:cubicBezTo>
                  <a:cubicBezTo>
                    <a:pt x="1" y="123"/>
                    <a:pt x="21" y="143"/>
                    <a:pt x="62" y="164"/>
                  </a:cubicBezTo>
                  <a:cubicBezTo>
                    <a:pt x="103" y="123"/>
                    <a:pt x="123" y="103"/>
                    <a:pt x="164" y="62"/>
                  </a:cubicBezTo>
                  <a:cubicBezTo>
                    <a:pt x="123" y="1"/>
                    <a:pt x="62" y="42"/>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4" name="Google Shape;17054;p19"/>
            <p:cNvSpPr/>
            <p:nvPr/>
          </p:nvSpPr>
          <p:spPr>
            <a:xfrm rot="10800000">
              <a:off x="-1128495" y="5130066"/>
              <a:ext cx="3575" cy="4100"/>
            </a:xfrm>
            <a:custGeom>
              <a:avLst/>
              <a:gdLst/>
              <a:ahLst/>
              <a:cxnLst/>
              <a:rect l="l" t="t" r="r" b="b"/>
              <a:pathLst>
                <a:path w="143" h="164" extrusionOk="0">
                  <a:moveTo>
                    <a:pt x="61" y="0"/>
                  </a:moveTo>
                  <a:cubicBezTo>
                    <a:pt x="20" y="41"/>
                    <a:pt x="0" y="62"/>
                    <a:pt x="0" y="102"/>
                  </a:cubicBezTo>
                  <a:cubicBezTo>
                    <a:pt x="20" y="123"/>
                    <a:pt x="41" y="163"/>
                    <a:pt x="82" y="163"/>
                  </a:cubicBezTo>
                  <a:cubicBezTo>
                    <a:pt x="143" y="143"/>
                    <a:pt x="143" y="82"/>
                    <a:pt x="122" y="41"/>
                  </a:cubicBezTo>
                  <a:cubicBezTo>
                    <a:pt x="102" y="21"/>
                    <a:pt x="82" y="21"/>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5" name="Google Shape;17055;p19"/>
            <p:cNvSpPr/>
            <p:nvPr/>
          </p:nvSpPr>
          <p:spPr>
            <a:xfrm rot="10800000">
              <a:off x="-1194695" y="5804166"/>
              <a:ext cx="3075" cy="4100"/>
            </a:xfrm>
            <a:custGeom>
              <a:avLst/>
              <a:gdLst/>
              <a:ahLst/>
              <a:cxnLst/>
              <a:rect l="l" t="t" r="r" b="b"/>
              <a:pathLst>
                <a:path w="123" h="164" extrusionOk="0">
                  <a:moveTo>
                    <a:pt x="61" y="0"/>
                  </a:moveTo>
                  <a:cubicBezTo>
                    <a:pt x="20" y="21"/>
                    <a:pt x="0" y="41"/>
                    <a:pt x="20" y="82"/>
                  </a:cubicBezTo>
                  <a:cubicBezTo>
                    <a:pt x="41" y="123"/>
                    <a:pt x="61" y="143"/>
                    <a:pt x="102" y="163"/>
                  </a:cubicBezTo>
                  <a:cubicBezTo>
                    <a:pt x="122" y="123"/>
                    <a:pt x="122" y="82"/>
                    <a:pt x="122" y="41"/>
                  </a:cubicBezTo>
                  <a:cubicBezTo>
                    <a:pt x="102" y="21"/>
                    <a:pt x="81" y="0"/>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6" name="Google Shape;17056;p19"/>
            <p:cNvSpPr/>
            <p:nvPr/>
          </p:nvSpPr>
          <p:spPr>
            <a:xfrm rot="10800000">
              <a:off x="-1158020" y="5631566"/>
              <a:ext cx="3575" cy="4100"/>
            </a:xfrm>
            <a:custGeom>
              <a:avLst/>
              <a:gdLst/>
              <a:ahLst/>
              <a:cxnLst/>
              <a:rect l="l" t="t" r="r" b="b"/>
              <a:pathLst>
                <a:path w="143" h="164" extrusionOk="0">
                  <a:moveTo>
                    <a:pt x="21" y="0"/>
                  </a:moveTo>
                  <a:cubicBezTo>
                    <a:pt x="41" y="61"/>
                    <a:pt x="0" y="102"/>
                    <a:pt x="82" y="163"/>
                  </a:cubicBezTo>
                  <a:cubicBezTo>
                    <a:pt x="102" y="123"/>
                    <a:pt x="123" y="102"/>
                    <a:pt x="143" y="82"/>
                  </a:cubicBezTo>
                  <a:cubicBezTo>
                    <a:pt x="102" y="0"/>
                    <a:pt x="102"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7" name="Google Shape;17057;p19"/>
            <p:cNvSpPr/>
            <p:nvPr/>
          </p:nvSpPr>
          <p:spPr>
            <a:xfrm rot="10800000">
              <a:off x="-932995" y="5456416"/>
              <a:ext cx="3600" cy="5625"/>
            </a:xfrm>
            <a:custGeom>
              <a:avLst/>
              <a:gdLst/>
              <a:ahLst/>
              <a:cxnLst/>
              <a:rect l="l" t="t" r="r" b="b"/>
              <a:pathLst>
                <a:path w="144" h="225" extrusionOk="0">
                  <a:moveTo>
                    <a:pt x="82" y="0"/>
                  </a:moveTo>
                  <a:cubicBezTo>
                    <a:pt x="62" y="20"/>
                    <a:pt x="41" y="41"/>
                    <a:pt x="21" y="81"/>
                  </a:cubicBezTo>
                  <a:cubicBezTo>
                    <a:pt x="21" y="122"/>
                    <a:pt x="1" y="183"/>
                    <a:pt x="41" y="224"/>
                  </a:cubicBezTo>
                  <a:lnTo>
                    <a:pt x="82" y="224"/>
                  </a:lnTo>
                  <a:cubicBezTo>
                    <a:pt x="62" y="163"/>
                    <a:pt x="82" y="102"/>
                    <a:pt x="143" y="61"/>
                  </a:cubicBezTo>
                  <a:cubicBezTo>
                    <a:pt x="123" y="41"/>
                    <a:pt x="103" y="20"/>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8" name="Google Shape;17058;p19"/>
            <p:cNvSpPr/>
            <p:nvPr/>
          </p:nvSpPr>
          <p:spPr>
            <a:xfrm rot="10800000">
              <a:off x="-1121370" y="5883591"/>
              <a:ext cx="3600" cy="4100"/>
            </a:xfrm>
            <a:custGeom>
              <a:avLst/>
              <a:gdLst/>
              <a:ahLst/>
              <a:cxnLst/>
              <a:rect l="l" t="t" r="r" b="b"/>
              <a:pathLst>
                <a:path w="144" h="164" extrusionOk="0">
                  <a:moveTo>
                    <a:pt x="21" y="0"/>
                  </a:moveTo>
                  <a:cubicBezTo>
                    <a:pt x="1" y="21"/>
                    <a:pt x="1" y="62"/>
                    <a:pt x="1" y="62"/>
                  </a:cubicBezTo>
                  <a:lnTo>
                    <a:pt x="103" y="163"/>
                  </a:lnTo>
                  <a:cubicBezTo>
                    <a:pt x="144" y="143"/>
                    <a:pt x="144" y="102"/>
                    <a:pt x="123" y="82"/>
                  </a:cubicBezTo>
                  <a:cubicBezTo>
                    <a:pt x="103" y="41"/>
                    <a:pt x="62" y="21"/>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9" name="Google Shape;17059;p19"/>
            <p:cNvSpPr/>
            <p:nvPr/>
          </p:nvSpPr>
          <p:spPr>
            <a:xfrm rot="10800000">
              <a:off x="-997145" y="4861716"/>
              <a:ext cx="3075" cy="4125"/>
            </a:xfrm>
            <a:custGeom>
              <a:avLst/>
              <a:gdLst/>
              <a:ahLst/>
              <a:cxnLst/>
              <a:rect l="l" t="t" r="r" b="b"/>
              <a:pathLst>
                <a:path w="123" h="165" extrusionOk="0">
                  <a:moveTo>
                    <a:pt x="41" y="0"/>
                  </a:moveTo>
                  <a:cubicBezTo>
                    <a:pt x="0" y="41"/>
                    <a:pt x="21" y="82"/>
                    <a:pt x="21" y="122"/>
                  </a:cubicBezTo>
                  <a:cubicBezTo>
                    <a:pt x="33" y="147"/>
                    <a:pt x="53" y="165"/>
                    <a:pt x="77" y="165"/>
                  </a:cubicBezTo>
                  <a:cubicBezTo>
                    <a:pt x="91" y="165"/>
                    <a:pt x="107" y="158"/>
                    <a:pt x="122" y="143"/>
                  </a:cubicBezTo>
                  <a:lnTo>
                    <a:pt x="122" y="82"/>
                  </a:lnTo>
                  <a:cubicBezTo>
                    <a:pt x="102" y="61"/>
                    <a:pt x="61" y="4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0" name="Google Shape;17060;p19"/>
            <p:cNvSpPr/>
            <p:nvPr/>
          </p:nvSpPr>
          <p:spPr>
            <a:xfrm rot="10800000">
              <a:off x="-931470" y="5463566"/>
              <a:ext cx="3600" cy="4100"/>
            </a:xfrm>
            <a:custGeom>
              <a:avLst/>
              <a:gdLst/>
              <a:ahLst/>
              <a:cxnLst/>
              <a:rect l="l" t="t" r="r" b="b"/>
              <a:pathLst>
                <a:path w="144" h="164" extrusionOk="0">
                  <a:moveTo>
                    <a:pt x="62" y="1"/>
                  </a:moveTo>
                  <a:cubicBezTo>
                    <a:pt x="41" y="42"/>
                    <a:pt x="1" y="62"/>
                    <a:pt x="1" y="123"/>
                  </a:cubicBezTo>
                  <a:cubicBezTo>
                    <a:pt x="12" y="118"/>
                    <a:pt x="22" y="115"/>
                    <a:pt x="33" y="115"/>
                  </a:cubicBezTo>
                  <a:cubicBezTo>
                    <a:pt x="62" y="115"/>
                    <a:pt x="88" y="134"/>
                    <a:pt x="102" y="164"/>
                  </a:cubicBezTo>
                  <a:lnTo>
                    <a:pt x="143" y="164"/>
                  </a:lnTo>
                  <a:lnTo>
                    <a:pt x="143" y="62"/>
                  </a:lnTo>
                  <a:cubicBezTo>
                    <a:pt x="123" y="62"/>
                    <a:pt x="102" y="42"/>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1" name="Google Shape;17061;p19"/>
            <p:cNvSpPr/>
            <p:nvPr/>
          </p:nvSpPr>
          <p:spPr>
            <a:xfrm rot="10800000">
              <a:off x="-1178895" y="5897141"/>
              <a:ext cx="3075" cy="3800"/>
            </a:xfrm>
            <a:custGeom>
              <a:avLst/>
              <a:gdLst/>
              <a:ahLst/>
              <a:cxnLst/>
              <a:rect l="l" t="t" r="r" b="b"/>
              <a:pathLst>
                <a:path w="123" h="152" extrusionOk="0">
                  <a:moveTo>
                    <a:pt x="62" y="1"/>
                  </a:moveTo>
                  <a:cubicBezTo>
                    <a:pt x="1" y="42"/>
                    <a:pt x="1" y="82"/>
                    <a:pt x="21" y="143"/>
                  </a:cubicBezTo>
                  <a:cubicBezTo>
                    <a:pt x="32" y="149"/>
                    <a:pt x="43" y="151"/>
                    <a:pt x="53" y="151"/>
                  </a:cubicBezTo>
                  <a:cubicBezTo>
                    <a:pt x="82" y="151"/>
                    <a:pt x="108" y="133"/>
                    <a:pt x="123" y="103"/>
                  </a:cubicBezTo>
                  <a:cubicBezTo>
                    <a:pt x="123" y="62"/>
                    <a:pt x="103" y="42"/>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2" name="Google Shape;17062;p19"/>
            <p:cNvSpPr/>
            <p:nvPr/>
          </p:nvSpPr>
          <p:spPr>
            <a:xfrm rot="10800000">
              <a:off x="-1018520" y="5809266"/>
              <a:ext cx="3575" cy="3575"/>
            </a:xfrm>
            <a:custGeom>
              <a:avLst/>
              <a:gdLst/>
              <a:ahLst/>
              <a:cxnLst/>
              <a:rect l="l" t="t" r="r" b="b"/>
              <a:pathLst>
                <a:path w="143" h="143" extrusionOk="0">
                  <a:moveTo>
                    <a:pt x="41" y="0"/>
                  </a:moveTo>
                  <a:lnTo>
                    <a:pt x="41" y="0"/>
                  </a:lnTo>
                  <a:cubicBezTo>
                    <a:pt x="0" y="122"/>
                    <a:pt x="0" y="143"/>
                    <a:pt x="122" y="143"/>
                  </a:cubicBezTo>
                  <a:cubicBezTo>
                    <a:pt x="143" y="61"/>
                    <a:pt x="82" y="4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3" name="Google Shape;17063;p19"/>
            <p:cNvSpPr/>
            <p:nvPr/>
          </p:nvSpPr>
          <p:spPr>
            <a:xfrm rot="10800000">
              <a:off x="-1111195" y="4785391"/>
              <a:ext cx="4100" cy="3075"/>
            </a:xfrm>
            <a:custGeom>
              <a:avLst/>
              <a:gdLst/>
              <a:ahLst/>
              <a:cxnLst/>
              <a:rect l="l" t="t" r="r" b="b"/>
              <a:pathLst>
                <a:path w="164" h="123" extrusionOk="0">
                  <a:moveTo>
                    <a:pt x="102" y="1"/>
                  </a:moveTo>
                  <a:cubicBezTo>
                    <a:pt x="82" y="1"/>
                    <a:pt x="41" y="1"/>
                    <a:pt x="21" y="21"/>
                  </a:cubicBezTo>
                  <a:cubicBezTo>
                    <a:pt x="0" y="82"/>
                    <a:pt x="102" y="62"/>
                    <a:pt x="61" y="123"/>
                  </a:cubicBezTo>
                  <a:cubicBezTo>
                    <a:pt x="82" y="123"/>
                    <a:pt x="123" y="123"/>
                    <a:pt x="143" y="102"/>
                  </a:cubicBezTo>
                  <a:cubicBezTo>
                    <a:pt x="163" y="62"/>
                    <a:pt x="143" y="21"/>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4" name="Google Shape;17064;p19"/>
            <p:cNvSpPr/>
            <p:nvPr/>
          </p:nvSpPr>
          <p:spPr>
            <a:xfrm rot="10800000">
              <a:off x="-1105070" y="4747716"/>
              <a:ext cx="2050" cy="4600"/>
            </a:xfrm>
            <a:custGeom>
              <a:avLst/>
              <a:gdLst/>
              <a:ahLst/>
              <a:cxnLst/>
              <a:rect l="l" t="t" r="r" b="b"/>
              <a:pathLst>
                <a:path w="82" h="184" extrusionOk="0">
                  <a:moveTo>
                    <a:pt x="82" y="1"/>
                  </a:moveTo>
                  <a:cubicBezTo>
                    <a:pt x="41" y="1"/>
                    <a:pt x="21" y="21"/>
                    <a:pt x="0" y="41"/>
                  </a:cubicBezTo>
                  <a:cubicBezTo>
                    <a:pt x="21" y="102"/>
                    <a:pt x="0" y="143"/>
                    <a:pt x="21" y="184"/>
                  </a:cubicBezTo>
                  <a:lnTo>
                    <a:pt x="61" y="184"/>
                  </a:lnTo>
                  <a:cubicBezTo>
                    <a:pt x="61" y="123"/>
                    <a:pt x="82" y="62"/>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5" name="Google Shape;17065;p19"/>
            <p:cNvSpPr/>
            <p:nvPr/>
          </p:nvSpPr>
          <p:spPr>
            <a:xfrm rot="10800000">
              <a:off x="-1170245" y="5923316"/>
              <a:ext cx="3575" cy="3075"/>
            </a:xfrm>
            <a:custGeom>
              <a:avLst/>
              <a:gdLst/>
              <a:ahLst/>
              <a:cxnLst/>
              <a:rect l="l" t="t" r="r" b="b"/>
              <a:pathLst>
                <a:path w="143" h="123" extrusionOk="0">
                  <a:moveTo>
                    <a:pt x="61" y="1"/>
                  </a:moveTo>
                  <a:cubicBezTo>
                    <a:pt x="41" y="1"/>
                    <a:pt x="20" y="1"/>
                    <a:pt x="20" y="21"/>
                  </a:cubicBezTo>
                  <a:cubicBezTo>
                    <a:pt x="20" y="41"/>
                    <a:pt x="0" y="62"/>
                    <a:pt x="20" y="82"/>
                  </a:cubicBezTo>
                  <a:cubicBezTo>
                    <a:pt x="20" y="102"/>
                    <a:pt x="41" y="102"/>
                    <a:pt x="82" y="123"/>
                  </a:cubicBezTo>
                  <a:cubicBezTo>
                    <a:pt x="122" y="82"/>
                    <a:pt x="143" y="62"/>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6" name="Google Shape;17066;p19"/>
            <p:cNvSpPr/>
            <p:nvPr/>
          </p:nvSpPr>
          <p:spPr>
            <a:xfrm rot="10800000">
              <a:off x="-1139195" y="5040466"/>
              <a:ext cx="3600" cy="2675"/>
            </a:xfrm>
            <a:custGeom>
              <a:avLst/>
              <a:gdLst/>
              <a:ahLst/>
              <a:cxnLst/>
              <a:rect l="l" t="t" r="r" b="b"/>
              <a:pathLst>
                <a:path w="144" h="107" extrusionOk="0">
                  <a:moveTo>
                    <a:pt x="26" y="1"/>
                  </a:moveTo>
                  <a:cubicBezTo>
                    <a:pt x="18" y="1"/>
                    <a:pt x="10" y="2"/>
                    <a:pt x="1" y="5"/>
                  </a:cubicBezTo>
                  <a:cubicBezTo>
                    <a:pt x="21" y="46"/>
                    <a:pt x="42" y="86"/>
                    <a:pt x="82" y="107"/>
                  </a:cubicBezTo>
                  <a:cubicBezTo>
                    <a:pt x="103" y="107"/>
                    <a:pt x="123" y="107"/>
                    <a:pt x="143" y="86"/>
                  </a:cubicBezTo>
                  <a:lnTo>
                    <a:pt x="143" y="25"/>
                  </a:lnTo>
                  <a:cubicBezTo>
                    <a:pt x="137" y="28"/>
                    <a:pt x="131" y="29"/>
                    <a:pt x="125" y="29"/>
                  </a:cubicBezTo>
                  <a:cubicBezTo>
                    <a:pt x="96" y="29"/>
                    <a:pt x="66" y="1"/>
                    <a:pt x="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7" name="Google Shape;17067;p19"/>
            <p:cNvSpPr/>
            <p:nvPr/>
          </p:nvSpPr>
          <p:spPr>
            <a:xfrm rot="10800000">
              <a:off x="-1181445" y="5908941"/>
              <a:ext cx="4100" cy="4200"/>
            </a:xfrm>
            <a:custGeom>
              <a:avLst/>
              <a:gdLst/>
              <a:ahLst/>
              <a:cxnLst/>
              <a:rect l="l" t="t" r="r" b="b"/>
              <a:pathLst>
                <a:path w="164" h="168" extrusionOk="0">
                  <a:moveTo>
                    <a:pt x="42" y="0"/>
                  </a:moveTo>
                  <a:lnTo>
                    <a:pt x="42" y="0"/>
                  </a:lnTo>
                  <a:cubicBezTo>
                    <a:pt x="1" y="61"/>
                    <a:pt x="62" y="82"/>
                    <a:pt x="62" y="122"/>
                  </a:cubicBezTo>
                  <a:cubicBezTo>
                    <a:pt x="97" y="122"/>
                    <a:pt x="117" y="167"/>
                    <a:pt x="147" y="167"/>
                  </a:cubicBezTo>
                  <a:cubicBezTo>
                    <a:pt x="152" y="167"/>
                    <a:pt x="158" y="166"/>
                    <a:pt x="164" y="163"/>
                  </a:cubicBezTo>
                  <a:cubicBezTo>
                    <a:pt x="143" y="102"/>
                    <a:pt x="103" y="41"/>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8" name="Google Shape;17068;p19"/>
            <p:cNvSpPr/>
            <p:nvPr/>
          </p:nvSpPr>
          <p:spPr>
            <a:xfrm rot="10800000">
              <a:off x="-955895" y="4891291"/>
              <a:ext cx="3075" cy="3575"/>
            </a:xfrm>
            <a:custGeom>
              <a:avLst/>
              <a:gdLst/>
              <a:ahLst/>
              <a:cxnLst/>
              <a:rect l="l" t="t" r="r" b="b"/>
              <a:pathLst>
                <a:path w="123" h="143" extrusionOk="0">
                  <a:moveTo>
                    <a:pt x="82" y="0"/>
                  </a:moveTo>
                  <a:cubicBezTo>
                    <a:pt x="62" y="21"/>
                    <a:pt x="21" y="0"/>
                    <a:pt x="1" y="61"/>
                  </a:cubicBezTo>
                  <a:cubicBezTo>
                    <a:pt x="21" y="82"/>
                    <a:pt x="41" y="102"/>
                    <a:pt x="102" y="143"/>
                  </a:cubicBezTo>
                  <a:cubicBezTo>
                    <a:pt x="123" y="82"/>
                    <a:pt x="123" y="41"/>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9" name="Google Shape;17069;p19"/>
            <p:cNvSpPr/>
            <p:nvPr/>
          </p:nvSpPr>
          <p:spPr>
            <a:xfrm rot="10800000">
              <a:off x="-990520" y="5791441"/>
              <a:ext cx="2050" cy="5125"/>
            </a:xfrm>
            <a:custGeom>
              <a:avLst/>
              <a:gdLst/>
              <a:ahLst/>
              <a:cxnLst/>
              <a:rect l="l" t="t" r="r" b="b"/>
              <a:pathLst>
                <a:path w="82" h="205" extrusionOk="0">
                  <a:moveTo>
                    <a:pt x="61" y="1"/>
                  </a:moveTo>
                  <a:cubicBezTo>
                    <a:pt x="20" y="1"/>
                    <a:pt x="0" y="21"/>
                    <a:pt x="0" y="42"/>
                  </a:cubicBezTo>
                  <a:cubicBezTo>
                    <a:pt x="0" y="62"/>
                    <a:pt x="20" y="103"/>
                    <a:pt x="41" y="123"/>
                  </a:cubicBezTo>
                  <a:cubicBezTo>
                    <a:pt x="20" y="143"/>
                    <a:pt x="0" y="164"/>
                    <a:pt x="61" y="204"/>
                  </a:cubicBezTo>
                  <a:cubicBezTo>
                    <a:pt x="82" y="123"/>
                    <a:pt x="82" y="62"/>
                    <a:pt x="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0" name="Google Shape;17070;p19"/>
            <p:cNvSpPr/>
            <p:nvPr/>
          </p:nvSpPr>
          <p:spPr>
            <a:xfrm rot="10800000">
              <a:off x="-1111195" y="4758391"/>
              <a:ext cx="3075" cy="4100"/>
            </a:xfrm>
            <a:custGeom>
              <a:avLst/>
              <a:gdLst/>
              <a:ahLst/>
              <a:cxnLst/>
              <a:rect l="l" t="t" r="r" b="b"/>
              <a:pathLst>
                <a:path w="123" h="164" extrusionOk="0">
                  <a:moveTo>
                    <a:pt x="122" y="0"/>
                  </a:moveTo>
                  <a:cubicBezTo>
                    <a:pt x="82" y="0"/>
                    <a:pt x="20" y="21"/>
                    <a:pt x="0" y="61"/>
                  </a:cubicBezTo>
                  <a:cubicBezTo>
                    <a:pt x="20" y="102"/>
                    <a:pt x="0" y="143"/>
                    <a:pt x="61" y="163"/>
                  </a:cubicBezTo>
                  <a:cubicBezTo>
                    <a:pt x="82" y="143"/>
                    <a:pt x="61" y="122"/>
                    <a:pt x="61" y="122"/>
                  </a:cubicBezTo>
                  <a:cubicBezTo>
                    <a:pt x="61" y="61"/>
                    <a:pt x="102" y="41"/>
                    <a:pt x="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1" name="Google Shape;17071;p19"/>
            <p:cNvSpPr/>
            <p:nvPr/>
          </p:nvSpPr>
          <p:spPr>
            <a:xfrm rot="10800000">
              <a:off x="-1043970" y="5867291"/>
              <a:ext cx="3075" cy="3600"/>
            </a:xfrm>
            <a:custGeom>
              <a:avLst/>
              <a:gdLst/>
              <a:ahLst/>
              <a:cxnLst/>
              <a:rect l="l" t="t" r="r" b="b"/>
              <a:pathLst>
                <a:path w="123" h="144" extrusionOk="0">
                  <a:moveTo>
                    <a:pt x="42" y="0"/>
                  </a:moveTo>
                  <a:cubicBezTo>
                    <a:pt x="21" y="21"/>
                    <a:pt x="21" y="21"/>
                    <a:pt x="1" y="41"/>
                  </a:cubicBezTo>
                  <a:cubicBezTo>
                    <a:pt x="21" y="82"/>
                    <a:pt x="21" y="143"/>
                    <a:pt x="103" y="143"/>
                  </a:cubicBezTo>
                  <a:cubicBezTo>
                    <a:pt x="103" y="82"/>
                    <a:pt x="123" y="21"/>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2" name="Google Shape;17072;p19"/>
            <p:cNvSpPr/>
            <p:nvPr/>
          </p:nvSpPr>
          <p:spPr>
            <a:xfrm rot="10800000">
              <a:off x="-1188570" y="5921266"/>
              <a:ext cx="3575" cy="3600"/>
            </a:xfrm>
            <a:custGeom>
              <a:avLst/>
              <a:gdLst/>
              <a:ahLst/>
              <a:cxnLst/>
              <a:rect l="l" t="t" r="r" b="b"/>
              <a:pathLst>
                <a:path w="143" h="144" extrusionOk="0">
                  <a:moveTo>
                    <a:pt x="41" y="1"/>
                  </a:moveTo>
                  <a:cubicBezTo>
                    <a:pt x="0" y="62"/>
                    <a:pt x="61" y="103"/>
                    <a:pt x="61" y="143"/>
                  </a:cubicBezTo>
                  <a:cubicBezTo>
                    <a:pt x="102" y="143"/>
                    <a:pt x="122" y="143"/>
                    <a:pt x="143" y="123"/>
                  </a:cubicBezTo>
                  <a:cubicBezTo>
                    <a:pt x="143" y="103"/>
                    <a:pt x="143" y="82"/>
                    <a:pt x="122" y="62"/>
                  </a:cubicBezTo>
                  <a:cubicBezTo>
                    <a:pt x="102" y="62"/>
                    <a:pt x="82" y="2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3" name="Google Shape;17073;p19"/>
            <p:cNvSpPr/>
            <p:nvPr/>
          </p:nvSpPr>
          <p:spPr>
            <a:xfrm rot="10800000">
              <a:off x="-1133595" y="5134641"/>
              <a:ext cx="2575" cy="3600"/>
            </a:xfrm>
            <a:custGeom>
              <a:avLst/>
              <a:gdLst/>
              <a:ahLst/>
              <a:cxnLst/>
              <a:rect l="l" t="t" r="r" b="b"/>
              <a:pathLst>
                <a:path w="103" h="144" extrusionOk="0">
                  <a:moveTo>
                    <a:pt x="62" y="0"/>
                  </a:moveTo>
                  <a:cubicBezTo>
                    <a:pt x="1" y="62"/>
                    <a:pt x="1" y="62"/>
                    <a:pt x="21" y="143"/>
                  </a:cubicBezTo>
                  <a:cubicBezTo>
                    <a:pt x="41" y="102"/>
                    <a:pt x="82" y="82"/>
                    <a:pt x="102" y="41"/>
                  </a:cubicBezTo>
                  <a:cubicBezTo>
                    <a:pt x="82" y="21"/>
                    <a:pt x="82" y="0"/>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4" name="Google Shape;17074;p19"/>
            <p:cNvSpPr/>
            <p:nvPr/>
          </p:nvSpPr>
          <p:spPr>
            <a:xfrm rot="10800000">
              <a:off x="-1109670" y="4781816"/>
              <a:ext cx="2575" cy="3725"/>
            </a:xfrm>
            <a:custGeom>
              <a:avLst/>
              <a:gdLst/>
              <a:ahLst/>
              <a:cxnLst/>
              <a:rect l="l" t="t" r="r" b="b"/>
              <a:pathLst>
                <a:path w="103" h="149" extrusionOk="0">
                  <a:moveTo>
                    <a:pt x="33" y="1"/>
                  </a:moveTo>
                  <a:cubicBezTo>
                    <a:pt x="26" y="1"/>
                    <a:pt x="21" y="6"/>
                    <a:pt x="21" y="26"/>
                  </a:cubicBezTo>
                  <a:cubicBezTo>
                    <a:pt x="21" y="47"/>
                    <a:pt x="0" y="108"/>
                    <a:pt x="21" y="148"/>
                  </a:cubicBezTo>
                  <a:cubicBezTo>
                    <a:pt x="102" y="87"/>
                    <a:pt x="102" y="87"/>
                    <a:pt x="61" y="6"/>
                  </a:cubicBezTo>
                  <a:cubicBezTo>
                    <a:pt x="51" y="6"/>
                    <a:pt x="41" y="1"/>
                    <a:pt x="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5" name="Google Shape;17075;p19"/>
            <p:cNvSpPr/>
            <p:nvPr/>
          </p:nvSpPr>
          <p:spPr>
            <a:xfrm rot="10800000">
              <a:off x="-1213520" y="5913641"/>
              <a:ext cx="3075" cy="3075"/>
            </a:xfrm>
            <a:custGeom>
              <a:avLst/>
              <a:gdLst/>
              <a:ahLst/>
              <a:cxnLst/>
              <a:rect l="l" t="t" r="r" b="b"/>
              <a:pathLst>
                <a:path w="123" h="123" extrusionOk="0">
                  <a:moveTo>
                    <a:pt x="41" y="1"/>
                  </a:moveTo>
                  <a:cubicBezTo>
                    <a:pt x="21" y="21"/>
                    <a:pt x="1" y="41"/>
                    <a:pt x="1" y="82"/>
                  </a:cubicBezTo>
                  <a:cubicBezTo>
                    <a:pt x="21" y="82"/>
                    <a:pt x="41" y="102"/>
                    <a:pt x="62" y="123"/>
                  </a:cubicBezTo>
                  <a:cubicBezTo>
                    <a:pt x="102" y="102"/>
                    <a:pt x="123" y="82"/>
                    <a:pt x="123" y="41"/>
                  </a:cubicBezTo>
                  <a:cubicBezTo>
                    <a:pt x="102" y="21"/>
                    <a:pt x="82"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6" name="Google Shape;17076;p19"/>
            <p:cNvSpPr/>
            <p:nvPr/>
          </p:nvSpPr>
          <p:spPr>
            <a:xfrm rot="10800000">
              <a:off x="-919745" y="5494116"/>
              <a:ext cx="2575" cy="3075"/>
            </a:xfrm>
            <a:custGeom>
              <a:avLst/>
              <a:gdLst/>
              <a:ahLst/>
              <a:cxnLst/>
              <a:rect l="l" t="t" r="r" b="b"/>
              <a:pathLst>
                <a:path w="103" h="123" extrusionOk="0">
                  <a:moveTo>
                    <a:pt x="82" y="1"/>
                  </a:moveTo>
                  <a:cubicBezTo>
                    <a:pt x="1" y="21"/>
                    <a:pt x="1" y="62"/>
                    <a:pt x="21" y="123"/>
                  </a:cubicBezTo>
                  <a:cubicBezTo>
                    <a:pt x="42" y="123"/>
                    <a:pt x="62" y="103"/>
                    <a:pt x="82" y="103"/>
                  </a:cubicBezTo>
                  <a:cubicBezTo>
                    <a:pt x="103" y="62"/>
                    <a:pt x="103" y="42"/>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7" name="Google Shape;17077;p19"/>
            <p:cNvSpPr/>
            <p:nvPr/>
          </p:nvSpPr>
          <p:spPr>
            <a:xfrm rot="10800000">
              <a:off x="-1142745" y="5904866"/>
              <a:ext cx="2550" cy="2675"/>
            </a:xfrm>
            <a:custGeom>
              <a:avLst/>
              <a:gdLst/>
              <a:ahLst/>
              <a:cxnLst/>
              <a:rect l="l" t="t" r="r" b="b"/>
              <a:pathLst>
                <a:path w="102" h="107" extrusionOk="0">
                  <a:moveTo>
                    <a:pt x="82" y="0"/>
                  </a:moveTo>
                  <a:cubicBezTo>
                    <a:pt x="41" y="0"/>
                    <a:pt x="20" y="0"/>
                    <a:pt x="0" y="41"/>
                  </a:cubicBezTo>
                  <a:cubicBezTo>
                    <a:pt x="18" y="58"/>
                    <a:pt x="35" y="106"/>
                    <a:pt x="66" y="106"/>
                  </a:cubicBezTo>
                  <a:cubicBezTo>
                    <a:pt x="71" y="106"/>
                    <a:pt x="76" y="105"/>
                    <a:pt x="82" y="102"/>
                  </a:cubicBezTo>
                  <a:cubicBezTo>
                    <a:pt x="102" y="82"/>
                    <a:pt x="102" y="41"/>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8" name="Google Shape;17078;p19"/>
            <p:cNvSpPr/>
            <p:nvPr/>
          </p:nvSpPr>
          <p:spPr>
            <a:xfrm rot="10800000">
              <a:off x="-1183495" y="5754266"/>
              <a:ext cx="2575" cy="2575"/>
            </a:xfrm>
            <a:custGeom>
              <a:avLst/>
              <a:gdLst/>
              <a:ahLst/>
              <a:cxnLst/>
              <a:rect l="l" t="t" r="r" b="b"/>
              <a:pathLst>
                <a:path w="103" h="103" extrusionOk="0">
                  <a:moveTo>
                    <a:pt x="102" y="0"/>
                  </a:moveTo>
                  <a:cubicBezTo>
                    <a:pt x="0" y="0"/>
                    <a:pt x="0" y="0"/>
                    <a:pt x="21" y="102"/>
                  </a:cubicBezTo>
                  <a:cubicBezTo>
                    <a:pt x="61" y="82"/>
                    <a:pt x="102" y="61"/>
                    <a:pt x="1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9" name="Google Shape;17079;p19"/>
            <p:cNvSpPr/>
            <p:nvPr/>
          </p:nvSpPr>
          <p:spPr>
            <a:xfrm rot="10800000">
              <a:off x="-1101520" y="5898366"/>
              <a:ext cx="2575" cy="3575"/>
            </a:xfrm>
            <a:custGeom>
              <a:avLst/>
              <a:gdLst/>
              <a:ahLst/>
              <a:cxnLst/>
              <a:rect l="l" t="t" r="r" b="b"/>
              <a:pathLst>
                <a:path w="103" h="143" extrusionOk="0">
                  <a:moveTo>
                    <a:pt x="82" y="0"/>
                  </a:moveTo>
                  <a:cubicBezTo>
                    <a:pt x="41" y="0"/>
                    <a:pt x="21" y="21"/>
                    <a:pt x="0" y="61"/>
                  </a:cubicBezTo>
                  <a:cubicBezTo>
                    <a:pt x="21" y="82"/>
                    <a:pt x="21" y="122"/>
                    <a:pt x="82" y="143"/>
                  </a:cubicBezTo>
                  <a:cubicBezTo>
                    <a:pt x="102" y="82"/>
                    <a:pt x="102" y="41"/>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0" name="Google Shape;17080;p19"/>
            <p:cNvSpPr/>
            <p:nvPr/>
          </p:nvSpPr>
          <p:spPr>
            <a:xfrm rot="10800000">
              <a:off x="-1114245" y="4795941"/>
              <a:ext cx="2575" cy="3225"/>
            </a:xfrm>
            <a:custGeom>
              <a:avLst/>
              <a:gdLst/>
              <a:ahLst/>
              <a:cxnLst/>
              <a:rect l="l" t="t" r="r" b="b"/>
              <a:pathLst>
                <a:path w="103" h="129" extrusionOk="0">
                  <a:moveTo>
                    <a:pt x="62" y="1"/>
                  </a:moveTo>
                  <a:cubicBezTo>
                    <a:pt x="1" y="21"/>
                    <a:pt x="21" y="82"/>
                    <a:pt x="21" y="123"/>
                  </a:cubicBezTo>
                  <a:cubicBezTo>
                    <a:pt x="29" y="127"/>
                    <a:pt x="36" y="129"/>
                    <a:pt x="42" y="129"/>
                  </a:cubicBezTo>
                  <a:cubicBezTo>
                    <a:pt x="69" y="129"/>
                    <a:pt x="86" y="99"/>
                    <a:pt x="102" y="82"/>
                  </a:cubicBezTo>
                  <a:cubicBezTo>
                    <a:pt x="82" y="42"/>
                    <a:pt x="82" y="21"/>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1" name="Google Shape;17081;p19"/>
            <p:cNvSpPr/>
            <p:nvPr/>
          </p:nvSpPr>
          <p:spPr>
            <a:xfrm rot="10800000">
              <a:off x="-931470" y="5387791"/>
              <a:ext cx="3100" cy="2475"/>
            </a:xfrm>
            <a:custGeom>
              <a:avLst/>
              <a:gdLst/>
              <a:ahLst/>
              <a:cxnLst/>
              <a:rect l="l" t="t" r="r" b="b"/>
              <a:pathLst>
                <a:path w="124" h="99" extrusionOk="0">
                  <a:moveTo>
                    <a:pt x="62" y="1"/>
                  </a:moveTo>
                  <a:cubicBezTo>
                    <a:pt x="42" y="21"/>
                    <a:pt x="1" y="41"/>
                    <a:pt x="1" y="82"/>
                  </a:cubicBezTo>
                  <a:cubicBezTo>
                    <a:pt x="19" y="94"/>
                    <a:pt x="35" y="99"/>
                    <a:pt x="49" y="99"/>
                  </a:cubicBezTo>
                  <a:cubicBezTo>
                    <a:pt x="84" y="99"/>
                    <a:pt x="109" y="70"/>
                    <a:pt x="123" y="41"/>
                  </a:cubicBezTo>
                  <a:cubicBezTo>
                    <a:pt x="103" y="21"/>
                    <a:pt x="103" y="1"/>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2" name="Google Shape;17082;p19"/>
            <p:cNvSpPr/>
            <p:nvPr/>
          </p:nvSpPr>
          <p:spPr>
            <a:xfrm rot="10800000">
              <a:off x="-1094895" y="5881691"/>
              <a:ext cx="3075" cy="2450"/>
            </a:xfrm>
            <a:custGeom>
              <a:avLst/>
              <a:gdLst/>
              <a:ahLst/>
              <a:cxnLst/>
              <a:rect l="l" t="t" r="r" b="b"/>
              <a:pathLst>
                <a:path w="123" h="98" extrusionOk="0">
                  <a:moveTo>
                    <a:pt x="21" y="1"/>
                  </a:moveTo>
                  <a:cubicBezTo>
                    <a:pt x="0" y="21"/>
                    <a:pt x="0" y="62"/>
                    <a:pt x="21" y="82"/>
                  </a:cubicBezTo>
                  <a:cubicBezTo>
                    <a:pt x="41" y="93"/>
                    <a:pt x="56" y="98"/>
                    <a:pt x="72" y="98"/>
                  </a:cubicBezTo>
                  <a:cubicBezTo>
                    <a:pt x="87" y="98"/>
                    <a:pt x="102" y="93"/>
                    <a:pt x="123" y="82"/>
                  </a:cubicBezTo>
                  <a:cubicBezTo>
                    <a:pt x="123" y="21"/>
                    <a:pt x="82"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3" name="Google Shape;17083;p19"/>
            <p:cNvSpPr/>
            <p:nvPr/>
          </p:nvSpPr>
          <p:spPr>
            <a:xfrm rot="10800000">
              <a:off x="-1146320" y="5037766"/>
              <a:ext cx="2050" cy="2725"/>
            </a:xfrm>
            <a:custGeom>
              <a:avLst/>
              <a:gdLst/>
              <a:ahLst/>
              <a:cxnLst/>
              <a:rect l="l" t="t" r="r" b="b"/>
              <a:pathLst>
                <a:path w="82" h="109" extrusionOk="0">
                  <a:moveTo>
                    <a:pt x="41" y="1"/>
                  </a:moveTo>
                  <a:cubicBezTo>
                    <a:pt x="20" y="1"/>
                    <a:pt x="0" y="21"/>
                    <a:pt x="0" y="62"/>
                  </a:cubicBezTo>
                  <a:cubicBezTo>
                    <a:pt x="16" y="78"/>
                    <a:pt x="33" y="108"/>
                    <a:pt x="60" y="108"/>
                  </a:cubicBezTo>
                  <a:cubicBezTo>
                    <a:pt x="67" y="108"/>
                    <a:pt x="74" y="106"/>
                    <a:pt x="81" y="103"/>
                  </a:cubicBezTo>
                  <a:cubicBezTo>
                    <a:pt x="81" y="82"/>
                    <a:pt x="81" y="41"/>
                    <a:pt x="81" y="21"/>
                  </a:cubicBezTo>
                  <a:cubicBezTo>
                    <a:pt x="81" y="1"/>
                    <a:pt x="61"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4" name="Google Shape;17084;p19"/>
            <p:cNvSpPr/>
            <p:nvPr/>
          </p:nvSpPr>
          <p:spPr>
            <a:xfrm rot="10800000">
              <a:off x="-1109145" y="5906516"/>
              <a:ext cx="2575" cy="2550"/>
            </a:xfrm>
            <a:custGeom>
              <a:avLst/>
              <a:gdLst/>
              <a:ahLst/>
              <a:cxnLst/>
              <a:rect l="l" t="t" r="r" b="b"/>
              <a:pathLst>
                <a:path w="103" h="102" extrusionOk="0">
                  <a:moveTo>
                    <a:pt x="82" y="0"/>
                  </a:moveTo>
                  <a:cubicBezTo>
                    <a:pt x="62" y="0"/>
                    <a:pt x="21" y="0"/>
                    <a:pt x="21" y="20"/>
                  </a:cubicBezTo>
                  <a:cubicBezTo>
                    <a:pt x="1" y="61"/>
                    <a:pt x="21" y="82"/>
                    <a:pt x="42" y="102"/>
                  </a:cubicBezTo>
                  <a:cubicBezTo>
                    <a:pt x="82" y="82"/>
                    <a:pt x="103" y="61"/>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5" name="Google Shape;17085;p19"/>
            <p:cNvSpPr/>
            <p:nvPr/>
          </p:nvSpPr>
          <p:spPr>
            <a:xfrm rot="10800000">
              <a:off x="-1174320" y="5912416"/>
              <a:ext cx="3075" cy="1975"/>
            </a:xfrm>
            <a:custGeom>
              <a:avLst/>
              <a:gdLst/>
              <a:ahLst/>
              <a:cxnLst/>
              <a:rect l="l" t="t" r="r" b="b"/>
              <a:pathLst>
                <a:path w="123" h="79" extrusionOk="0">
                  <a:moveTo>
                    <a:pt x="58" y="1"/>
                  </a:moveTo>
                  <a:cubicBezTo>
                    <a:pt x="29" y="1"/>
                    <a:pt x="15" y="15"/>
                    <a:pt x="0" y="30"/>
                  </a:cubicBezTo>
                  <a:cubicBezTo>
                    <a:pt x="15" y="60"/>
                    <a:pt x="41" y="78"/>
                    <a:pt x="70" y="78"/>
                  </a:cubicBezTo>
                  <a:cubicBezTo>
                    <a:pt x="80" y="78"/>
                    <a:pt x="91" y="76"/>
                    <a:pt x="102" y="70"/>
                  </a:cubicBezTo>
                  <a:cubicBezTo>
                    <a:pt x="102" y="50"/>
                    <a:pt x="123" y="30"/>
                    <a:pt x="102" y="9"/>
                  </a:cubicBezTo>
                  <a:cubicBezTo>
                    <a:pt x="84" y="3"/>
                    <a:pt x="70" y="1"/>
                    <a:pt x="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6" name="Google Shape;17086;p19"/>
            <p:cNvSpPr/>
            <p:nvPr/>
          </p:nvSpPr>
          <p:spPr>
            <a:xfrm rot="10800000">
              <a:off x="-1126970" y="5126516"/>
              <a:ext cx="2575" cy="3075"/>
            </a:xfrm>
            <a:custGeom>
              <a:avLst/>
              <a:gdLst/>
              <a:ahLst/>
              <a:cxnLst/>
              <a:rect l="l" t="t" r="r" b="b"/>
              <a:pathLst>
                <a:path w="103" h="123" extrusionOk="0">
                  <a:moveTo>
                    <a:pt x="62" y="1"/>
                  </a:moveTo>
                  <a:cubicBezTo>
                    <a:pt x="1" y="41"/>
                    <a:pt x="1" y="82"/>
                    <a:pt x="21" y="123"/>
                  </a:cubicBezTo>
                  <a:cubicBezTo>
                    <a:pt x="41" y="123"/>
                    <a:pt x="62" y="123"/>
                    <a:pt x="82" y="103"/>
                  </a:cubicBezTo>
                  <a:cubicBezTo>
                    <a:pt x="103" y="82"/>
                    <a:pt x="103" y="62"/>
                    <a:pt x="82" y="41"/>
                  </a:cubicBezTo>
                  <a:lnTo>
                    <a:pt x="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7" name="Google Shape;17087;p19"/>
            <p:cNvSpPr/>
            <p:nvPr/>
          </p:nvSpPr>
          <p:spPr>
            <a:xfrm rot="10800000">
              <a:off x="-928920" y="5461016"/>
              <a:ext cx="2575" cy="3075"/>
            </a:xfrm>
            <a:custGeom>
              <a:avLst/>
              <a:gdLst/>
              <a:ahLst/>
              <a:cxnLst/>
              <a:rect l="l" t="t" r="r" b="b"/>
              <a:pathLst>
                <a:path w="103" h="123" extrusionOk="0">
                  <a:moveTo>
                    <a:pt x="102" y="1"/>
                  </a:moveTo>
                  <a:lnTo>
                    <a:pt x="102" y="1"/>
                  </a:lnTo>
                  <a:cubicBezTo>
                    <a:pt x="62" y="21"/>
                    <a:pt x="1" y="41"/>
                    <a:pt x="21" y="123"/>
                  </a:cubicBezTo>
                  <a:cubicBezTo>
                    <a:pt x="62" y="102"/>
                    <a:pt x="102" y="62"/>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8" name="Google Shape;17088;p19"/>
            <p:cNvSpPr/>
            <p:nvPr/>
          </p:nvSpPr>
          <p:spPr>
            <a:xfrm rot="10800000">
              <a:off x="-1146320" y="5018566"/>
              <a:ext cx="3075" cy="1925"/>
            </a:xfrm>
            <a:custGeom>
              <a:avLst/>
              <a:gdLst/>
              <a:ahLst/>
              <a:cxnLst/>
              <a:rect l="l" t="t" r="r" b="b"/>
              <a:pathLst>
                <a:path w="123" h="77" extrusionOk="0">
                  <a:moveTo>
                    <a:pt x="61" y="0"/>
                  </a:moveTo>
                  <a:cubicBezTo>
                    <a:pt x="41" y="0"/>
                    <a:pt x="21" y="5"/>
                    <a:pt x="0" y="15"/>
                  </a:cubicBezTo>
                  <a:cubicBezTo>
                    <a:pt x="0" y="56"/>
                    <a:pt x="21" y="76"/>
                    <a:pt x="61" y="76"/>
                  </a:cubicBezTo>
                  <a:cubicBezTo>
                    <a:pt x="102" y="76"/>
                    <a:pt x="122" y="56"/>
                    <a:pt x="122" y="15"/>
                  </a:cubicBezTo>
                  <a:cubicBezTo>
                    <a:pt x="102" y="5"/>
                    <a:pt x="82" y="0"/>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9" name="Google Shape;17089;p19"/>
            <p:cNvSpPr/>
            <p:nvPr/>
          </p:nvSpPr>
          <p:spPr>
            <a:xfrm rot="10800000">
              <a:off x="-1169745" y="5910591"/>
              <a:ext cx="2575" cy="2550"/>
            </a:xfrm>
            <a:custGeom>
              <a:avLst/>
              <a:gdLst/>
              <a:ahLst/>
              <a:cxnLst/>
              <a:rect l="l" t="t" r="r" b="b"/>
              <a:pathLst>
                <a:path w="103" h="102" extrusionOk="0">
                  <a:moveTo>
                    <a:pt x="41" y="0"/>
                  </a:moveTo>
                  <a:cubicBezTo>
                    <a:pt x="0" y="41"/>
                    <a:pt x="21" y="82"/>
                    <a:pt x="62" y="102"/>
                  </a:cubicBezTo>
                  <a:cubicBezTo>
                    <a:pt x="82" y="102"/>
                    <a:pt x="102" y="82"/>
                    <a:pt x="102" y="41"/>
                  </a:cubicBezTo>
                  <a:cubicBezTo>
                    <a:pt x="82" y="20"/>
                    <a:pt x="62"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0" name="Google Shape;17090;p19"/>
            <p:cNvSpPr/>
            <p:nvPr/>
          </p:nvSpPr>
          <p:spPr>
            <a:xfrm rot="10800000">
              <a:off x="-970670" y="5795291"/>
              <a:ext cx="2575" cy="2275"/>
            </a:xfrm>
            <a:custGeom>
              <a:avLst/>
              <a:gdLst/>
              <a:ahLst/>
              <a:cxnLst/>
              <a:rect l="l" t="t" r="r" b="b"/>
              <a:pathLst>
                <a:path w="103" h="91" extrusionOk="0">
                  <a:moveTo>
                    <a:pt x="62" y="0"/>
                  </a:moveTo>
                  <a:cubicBezTo>
                    <a:pt x="41" y="0"/>
                    <a:pt x="21" y="20"/>
                    <a:pt x="1" y="20"/>
                  </a:cubicBezTo>
                  <a:cubicBezTo>
                    <a:pt x="1" y="41"/>
                    <a:pt x="1" y="61"/>
                    <a:pt x="21" y="82"/>
                  </a:cubicBezTo>
                  <a:cubicBezTo>
                    <a:pt x="34" y="82"/>
                    <a:pt x="48" y="91"/>
                    <a:pt x="62" y="91"/>
                  </a:cubicBezTo>
                  <a:cubicBezTo>
                    <a:pt x="68" y="91"/>
                    <a:pt x="75" y="88"/>
                    <a:pt x="82" y="82"/>
                  </a:cubicBezTo>
                  <a:cubicBezTo>
                    <a:pt x="82" y="61"/>
                    <a:pt x="102" y="20"/>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1" name="Google Shape;17091;p19"/>
            <p:cNvSpPr/>
            <p:nvPr/>
          </p:nvSpPr>
          <p:spPr>
            <a:xfrm rot="10800000">
              <a:off x="-1141220" y="5076616"/>
              <a:ext cx="2575" cy="2050"/>
            </a:xfrm>
            <a:custGeom>
              <a:avLst/>
              <a:gdLst/>
              <a:ahLst/>
              <a:cxnLst/>
              <a:rect l="l" t="t" r="r" b="b"/>
              <a:pathLst>
                <a:path w="103" h="82" extrusionOk="0">
                  <a:moveTo>
                    <a:pt x="21" y="0"/>
                  </a:moveTo>
                  <a:cubicBezTo>
                    <a:pt x="1" y="0"/>
                    <a:pt x="1" y="21"/>
                    <a:pt x="1" y="21"/>
                  </a:cubicBezTo>
                  <a:cubicBezTo>
                    <a:pt x="1" y="61"/>
                    <a:pt x="21" y="82"/>
                    <a:pt x="62" y="82"/>
                  </a:cubicBezTo>
                  <a:cubicBezTo>
                    <a:pt x="62" y="82"/>
                    <a:pt x="82" y="61"/>
                    <a:pt x="103" y="61"/>
                  </a:cubicBezTo>
                  <a:cubicBezTo>
                    <a:pt x="62" y="0"/>
                    <a:pt x="62"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2" name="Google Shape;17092;p19"/>
            <p:cNvSpPr/>
            <p:nvPr/>
          </p:nvSpPr>
          <p:spPr>
            <a:xfrm rot="10800000">
              <a:off x="-1137145" y="5038416"/>
              <a:ext cx="2550" cy="2725"/>
            </a:xfrm>
            <a:custGeom>
              <a:avLst/>
              <a:gdLst/>
              <a:ahLst/>
              <a:cxnLst/>
              <a:rect l="l" t="t" r="r" b="b"/>
              <a:pathLst>
                <a:path w="102" h="109" extrusionOk="0">
                  <a:moveTo>
                    <a:pt x="30" y="1"/>
                  </a:moveTo>
                  <a:cubicBezTo>
                    <a:pt x="21" y="1"/>
                    <a:pt x="11" y="3"/>
                    <a:pt x="0" y="6"/>
                  </a:cubicBezTo>
                  <a:cubicBezTo>
                    <a:pt x="0" y="47"/>
                    <a:pt x="41" y="67"/>
                    <a:pt x="61" y="108"/>
                  </a:cubicBezTo>
                  <a:cubicBezTo>
                    <a:pt x="82" y="88"/>
                    <a:pt x="82" y="88"/>
                    <a:pt x="102" y="67"/>
                  </a:cubicBezTo>
                  <a:cubicBezTo>
                    <a:pt x="85" y="34"/>
                    <a:pt x="69" y="1"/>
                    <a:pt x="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3" name="Google Shape;17093;p19"/>
            <p:cNvSpPr/>
            <p:nvPr/>
          </p:nvSpPr>
          <p:spPr>
            <a:xfrm rot="10800000">
              <a:off x="-1097445" y="5884616"/>
              <a:ext cx="2575" cy="2100"/>
            </a:xfrm>
            <a:custGeom>
              <a:avLst/>
              <a:gdLst/>
              <a:ahLst/>
              <a:cxnLst/>
              <a:rect l="l" t="t" r="r" b="b"/>
              <a:pathLst>
                <a:path w="103" h="84" extrusionOk="0">
                  <a:moveTo>
                    <a:pt x="62" y="0"/>
                  </a:moveTo>
                  <a:cubicBezTo>
                    <a:pt x="43" y="0"/>
                    <a:pt x="26" y="18"/>
                    <a:pt x="1" y="43"/>
                  </a:cubicBezTo>
                  <a:cubicBezTo>
                    <a:pt x="21" y="43"/>
                    <a:pt x="21" y="63"/>
                    <a:pt x="21" y="63"/>
                  </a:cubicBezTo>
                  <a:cubicBezTo>
                    <a:pt x="41" y="84"/>
                    <a:pt x="62" y="84"/>
                    <a:pt x="62" y="84"/>
                  </a:cubicBezTo>
                  <a:cubicBezTo>
                    <a:pt x="82" y="63"/>
                    <a:pt x="102" y="63"/>
                    <a:pt x="102" y="43"/>
                  </a:cubicBezTo>
                  <a:cubicBezTo>
                    <a:pt x="102" y="43"/>
                    <a:pt x="102" y="23"/>
                    <a:pt x="102" y="23"/>
                  </a:cubicBezTo>
                  <a:cubicBezTo>
                    <a:pt x="87" y="7"/>
                    <a:pt x="74" y="0"/>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4" name="Google Shape;17094;p19"/>
            <p:cNvSpPr/>
            <p:nvPr/>
          </p:nvSpPr>
          <p:spPr>
            <a:xfrm rot="10800000">
              <a:off x="-1140220" y="5081191"/>
              <a:ext cx="2575" cy="3075"/>
            </a:xfrm>
            <a:custGeom>
              <a:avLst/>
              <a:gdLst/>
              <a:ahLst/>
              <a:cxnLst/>
              <a:rect l="l" t="t" r="r" b="b"/>
              <a:pathLst>
                <a:path w="103" h="123" extrusionOk="0">
                  <a:moveTo>
                    <a:pt x="61" y="0"/>
                  </a:moveTo>
                  <a:cubicBezTo>
                    <a:pt x="21" y="21"/>
                    <a:pt x="0" y="61"/>
                    <a:pt x="21" y="102"/>
                  </a:cubicBezTo>
                  <a:cubicBezTo>
                    <a:pt x="21" y="102"/>
                    <a:pt x="21" y="102"/>
                    <a:pt x="41" y="122"/>
                  </a:cubicBezTo>
                  <a:cubicBezTo>
                    <a:pt x="61" y="102"/>
                    <a:pt x="102" y="82"/>
                    <a:pt x="102" y="41"/>
                  </a:cubicBezTo>
                  <a:cubicBezTo>
                    <a:pt x="82" y="41"/>
                    <a:pt x="82" y="21"/>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5" name="Google Shape;17095;p19"/>
            <p:cNvSpPr/>
            <p:nvPr/>
          </p:nvSpPr>
          <p:spPr>
            <a:xfrm rot="10800000">
              <a:off x="-1144270" y="5908041"/>
              <a:ext cx="3075" cy="2700"/>
            </a:xfrm>
            <a:custGeom>
              <a:avLst/>
              <a:gdLst/>
              <a:ahLst/>
              <a:cxnLst/>
              <a:rect l="l" t="t" r="r" b="b"/>
              <a:pathLst>
                <a:path w="123" h="108" extrusionOk="0">
                  <a:moveTo>
                    <a:pt x="31" y="1"/>
                  </a:moveTo>
                  <a:cubicBezTo>
                    <a:pt x="22" y="1"/>
                    <a:pt x="12" y="2"/>
                    <a:pt x="1" y="6"/>
                  </a:cubicBezTo>
                  <a:cubicBezTo>
                    <a:pt x="1" y="47"/>
                    <a:pt x="42" y="67"/>
                    <a:pt x="82" y="108"/>
                  </a:cubicBezTo>
                  <a:cubicBezTo>
                    <a:pt x="82" y="87"/>
                    <a:pt x="103" y="67"/>
                    <a:pt x="123" y="67"/>
                  </a:cubicBezTo>
                  <a:cubicBezTo>
                    <a:pt x="90" y="34"/>
                    <a:pt x="70"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6" name="Google Shape;17096;p19"/>
            <p:cNvSpPr/>
            <p:nvPr/>
          </p:nvSpPr>
          <p:spPr>
            <a:xfrm rot="10800000">
              <a:off x="-1196720" y="5816891"/>
              <a:ext cx="2575" cy="2575"/>
            </a:xfrm>
            <a:custGeom>
              <a:avLst/>
              <a:gdLst/>
              <a:ahLst/>
              <a:cxnLst/>
              <a:rect l="l" t="t" r="r" b="b"/>
              <a:pathLst>
                <a:path w="103" h="103" extrusionOk="0">
                  <a:moveTo>
                    <a:pt x="62" y="0"/>
                  </a:moveTo>
                  <a:cubicBezTo>
                    <a:pt x="21" y="0"/>
                    <a:pt x="1" y="21"/>
                    <a:pt x="1" y="61"/>
                  </a:cubicBezTo>
                  <a:cubicBezTo>
                    <a:pt x="1" y="82"/>
                    <a:pt x="21" y="102"/>
                    <a:pt x="42" y="102"/>
                  </a:cubicBezTo>
                  <a:cubicBezTo>
                    <a:pt x="82" y="82"/>
                    <a:pt x="103" y="41"/>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7" name="Google Shape;17097;p19"/>
            <p:cNvSpPr/>
            <p:nvPr/>
          </p:nvSpPr>
          <p:spPr>
            <a:xfrm rot="10800000">
              <a:off x="-1151920" y="4911141"/>
              <a:ext cx="2575" cy="1925"/>
            </a:xfrm>
            <a:custGeom>
              <a:avLst/>
              <a:gdLst/>
              <a:ahLst/>
              <a:cxnLst/>
              <a:rect l="l" t="t" r="r" b="b"/>
              <a:pathLst>
                <a:path w="103" h="77" extrusionOk="0">
                  <a:moveTo>
                    <a:pt x="62" y="0"/>
                  </a:moveTo>
                  <a:cubicBezTo>
                    <a:pt x="46" y="0"/>
                    <a:pt x="31" y="5"/>
                    <a:pt x="21" y="15"/>
                  </a:cubicBezTo>
                  <a:cubicBezTo>
                    <a:pt x="1" y="36"/>
                    <a:pt x="1" y="56"/>
                    <a:pt x="21" y="77"/>
                  </a:cubicBezTo>
                  <a:cubicBezTo>
                    <a:pt x="62" y="77"/>
                    <a:pt x="102" y="56"/>
                    <a:pt x="102" y="15"/>
                  </a:cubicBezTo>
                  <a:cubicBezTo>
                    <a:pt x="92" y="5"/>
                    <a:pt x="77" y="0"/>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8" name="Google Shape;17098;p19"/>
            <p:cNvSpPr/>
            <p:nvPr/>
          </p:nvSpPr>
          <p:spPr>
            <a:xfrm rot="10800000">
              <a:off x="-1102545" y="5890216"/>
              <a:ext cx="2075" cy="2175"/>
            </a:xfrm>
            <a:custGeom>
              <a:avLst/>
              <a:gdLst/>
              <a:ahLst/>
              <a:cxnLst/>
              <a:rect l="l" t="t" r="r" b="b"/>
              <a:pathLst>
                <a:path w="83" h="87" extrusionOk="0">
                  <a:moveTo>
                    <a:pt x="31" y="0"/>
                  </a:moveTo>
                  <a:cubicBezTo>
                    <a:pt x="21" y="0"/>
                    <a:pt x="11" y="5"/>
                    <a:pt x="1" y="25"/>
                  </a:cubicBezTo>
                  <a:cubicBezTo>
                    <a:pt x="21" y="46"/>
                    <a:pt x="21" y="87"/>
                    <a:pt x="82" y="87"/>
                  </a:cubicBezTo>
                  <a:cubicBezTo>
                    <a:pt x="82" y="66"/>
                    <a:pt x="82" y="25"/>
                    <a:pt x="62" y="5"/>
                  </a:cubicBezTo>
                  <a:cubicBezTo>
                    <a:pt x="51" y="5"/>
                    <a:pt x="41" y="0"/>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9" name="Google Shape;17099;p19"/>
            <p:cNvSpPr/>
            <p:nvPr/>
          </p:nvSpPr>
          <p:spPr>
            <a:xfrm rot="10800000">
              <a:off x="-1095395" y="4780791"/>
              <a:ext cx="2050" cy="2575"/>
            </a:xfrm>
            <a:custGeom>
              <a:avLst/>
              <a:gdLst/>
              <a:ahLst/>
              <a:cxnLst/>
              <a:rect l="l" t="t" r="r" b="b"/>
              <a:pathLst>
                <a:path w="82" h="103" extrusionOk="0">
                  <a:moveTo>
                    <a:pt x="41" y="0"/>
                  </a:moveTo>
                  <a:cubicBezTo>
                    <a:pt x="21" y="21"/>
                    <a:pt x="21" y="21"/>
                    <a:pt x="0" y="41"/>
                  </a:cubicBezTo>
                  <a:cubicBezTo>
                    <a:pt x="0" y="82"/>
                    <a:pt x="21" y="82"/>
                    <a:pt x="41" y="102"/>
                  </a:cubicBezTo>
                  <a:cubicBezTo>
                    <a:pt x="62" y="82"/>
                    <a:pt x="82" y="82"/>
                    <a:pt x="82" y="41"/>
                  </a:cubicBezTo>
                  <a:cubicBezTo>
                    <a:pt x="82" y="21"/>
                    <a:pt x="62" y="2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0" name="Google Shape;17100;p19"/>
            <p:cNvSpPr/>
            <p:nvPr/>
          </p:nvSpPr>
          <p:spPr>
            <a:xfrm rot="10800000">
              <a:off x="-1204870" y="5857641"/>
              <a:ext cx="2575" cy="2050"/>
            </a:xfrm>
            <a:custGeom>
              <a:avLst/>
              <a:gdLst/>
              <a:ahLst/>
              <a:cxnLst/>
              <a:rect l="l" t="t" r="r" b="b"/>
              <a:pathLst>
                <a:path w="103" h="82" extrusionOk="0">
                  <a:moveTo>
                    <a:pt x="103" y="1"/>
                  </a:moveTo>
                  <a:cubicBezTo>
                    <a:pt x="41" y="1"/>
                    <a:pt x="21" y="41"/>
                    <a:pt x="1" y="62"/>
                  </a:cubicBezTo>
                  <a:cubicBezTo>
                    <a:pt x="21" y="82"/>
                    <a:pt x="41" y="82"/>
                    <a:pt x="82" y="82"/>
                  </a:cubicBezTo>
                  <a:cubicBezTo>
                    <a:pt x="82" y="62"/>
                    <a:pt x="103" y="21"/>
                    <a:pt x="1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1" name="Google Shape;17101;p19"/>
            <p:cNvSpPr/>
            <p:nvPr/>
          </p:nvSpPr>
          <p:spPr>
            <a:xfrm rot="10800000">
              <a:off x="-1197745" y="5820966"/>
              <a:ext cx="2575" cy="1950"/>
            </a:xfrm>
            <a:custGeom>
              <a:avLst/>
              <a:gdLst/>
              <a:ahLst/>
              <a:cxnLst/>
              <a:rect l="l" t="t" r="r" b="b"/>
              <a:pathLst>
                <a:path w="103" h="78" extrusionOk="0">
                  <a:moveTo>
                    <a:pt x="51" y="1"/>
                  </a:moveTo>
                  <a:cubicBezTo>
                    <a:pt x="41" y="1"/>
                    <a:pt x="31" y="6"/>
                    <a:pt x="21" y="16"/>
                  </a:cubicBezTo>
                  <a:cubicBezTo>
                    <a:pt x="1" y="37"/>
                    <a:pt x="21" y="57"/>
                    <a:pt x="62" y="77"/>
                  </a:cubicBezTo>
                  <a:cubicBezTo>
                    <a:pt x="62" y="57"/>
                    <a:pt x="102" y="37"/>
                    <a:pt x="82" y="16"/>
                  </a:cubicBezTo>
                  <a:cubicBezTo>
                    <a:pt x="72" y="6"/>
                    <a:pt x="62" y="1"/>
                    <a:pt x="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2" name="Google Shape;17102;p19"/>
            <p:cNvSpPr/>
            <p:nvPr/>
          </p:nvSpPr>
          <p:spPr>
            <a:xfrm rot="10800000">
              <a:off x="-968120" y="5792466"/>
              <a:ext cx="2575" cy="2575"/>
            </a:xfrm>
            <a:custGeom>
              <a:avLst/>
              <a:gdLst/>
              <a:ahLst/>
              <a:cxnLst/>
              <a:rect l="l" t="t" r="r" b="b"/>
              <a:pathLst>
                <a:path w="103" h="103" extrusionOk="0">
                  <a:moveTo>
                    <a:pt x="21" y="1"/>
                  </a:moveTo>
                  <a:cubicBezTo>
                    <a:pt x="1" y="42"/>
                    <a:pt x="21" y="82"/>
                    <a:pt x="62" y="103"/>
                  </a:cubicBezTo>
                  <a:cubicBezTo>
                    <a:pt x="82" y="82"/>
                    <a:pt x="103" y="82"/>
                    <a:pt x="82" y="42"/>
                  </a:cubicBezTo>
                  <a:cubicBezTo>
                    <a:pt x="62" y="42"/>
                    <a:pt x="62"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3" name="Google Shape;17103;p19"/>
            <p:cNvSpPr/>
            <p:nvPr/>
          </p:nvSpPr>
          <p:spPr>
            <a:xfrm rot="10800000">
              <a:off x="-1108645" y="5901416"/>
              <a:ext cx="2075" cy="2050"/>
            </a:xfrm>
            <a:custGeom>
              <a:avLst/>
              <a:gdLst/>
              <a:ahLst/>
              <a:cxnLst/>
              <a:rect l="l" t="t" r="r" b="b"/>
              <a:pathLst>
                <a:path w="83" h="82" extrusionOk="0">
                  <a:moveTo>
                    <a:pt x="21" y="0"/>
                  </a:moveTo>
                  <a:cubicBezTo>
                    <a:pt x="1" y="41"/>
                    <a:pt x="1" y="61"/>
                    <a:pt x="21" y="82"/>
                  </a:cubicBezTo>
                  <a:cubicBezTo>
                    <a:pt x="62" y="82"/>
                    <a:pt x="82" y="61"/>
                    <a:pt x="82" y="41"/>
                  </a:cubicBezTo>
                  <a:cubicBezTo>
                    <a:pt x="62" y="20"/>
                    <a:pt x="42"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4" name="Google Shape;17104;p19"/>
            <p:cNvSpPr/>
            <p:nvPr/>
          </p:nvSpPr>
          <p:spPr>
            <a:xfrm rot="10800000">
              <a:off x="-945720" y="5192316"/>
              <a:ext cx="2575" cy="1925"/>
            </a:xfrm>
            <a:custGeom>
              <a:avLst/>
              <a:gdLst/>
              <a:ahLst/>
              <a:cxnLst/>
              <a:rect l="l" t="t" r="r" b="b"/>
              <a:pathLst>
                <a:path w="103" h="77" extrusionOk="0">
                  <a:moveTo>
                    <a:pt x="62" y="0"/>
                  </a:moveTo>
                  <a:cubicBezTo>
                    <a:pt x="41" y="21"/>
                    <a:pt x="1" y="41"/>
                    <a:pt x="41" y="61"/>
                  </a:cubicBezTo>
                  <a:cubicBezTo>
                    <a:pt x="52" y="72"/>
                    <a:pt x="67" y="77"/>
                    <a:pt x="80" y="77"/>
                  </a:cubicBezTo>
                  <a:cubicBezTo>
                    <a:pt x="92" y="77"/>
                    <a:pt x="102" y="72"/>
                    <a:pt x="102" y="61"/>
                  </a:cubicBezTo>
                  <a:cubicBezTo>
                    <a:pt x="102" y="21"/>
                    <a:pt x="82" y="21"/>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5" name="Google Shape;17105;p19"/>
            <p:cNvSpPr/>
            <p:nvPr/>
          </p:nvSpPr>
          <p:spPr>
            <a:xfrm rot="10800000">
              <a:off x="-1139695" y="5908441"/>
              <a:ext cx="2575" cy="2025"/>
            </a:xfrm>
            <a:custGeom>
              <a:avLst/>
              <a:gdLst/>
              <a:ahLst/>
              <a:cxnLst/>
              <a:rect l="l" t="t" r="r" b="b"/>
              <a:pathLst>
                <a:path w="103" h="81" extrusionOk="0">
                  <a:moveTo>
                    <a:pt x="49" y="0"/>
                  </a:moveTo>
                  <a:cubicBezTo>
                    <a:pt x="37" y="0"/>
                    <a:pt x="21" y="5"/>
                    <a:pt x="1" y="15"/>
                  </a:cubicBezTo>
                  <a:cubicBezTo>
                    <a:pt x="36" y="33"/>
                    <a:pt x="11" y="81"/>
                    <a:pt x="42" y="81"/>
                  </a:cubicBezTo>
                  <a:cubicBezTo>
                    <a:pt x="47" y="81"/>
                    <a:pt x="53" y="79"/>
                    <a:pt x="62" y="76"/>
                  </a:cubicBezTo>
                  <a:cubicBezTo>
                    <a:pt x="103" y="76"/>
                    <a:pt x="82" y="36"/>
                    <a:pt x="82" y="15"/>
                  </a:cubicBezTo>
                  <a:cubicBezTo>
                    <a:pt x="72" y="5"/>
                    <a:pt x="62"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6" name="Google Shape;17106;p19"/>
            <p:cNvSpPr/>
            <p:nvPr/>
          </p:nvSpPr>
          <p:spPr>
            <a:xfrm rot="10800000">
              <a:off x="-1148870" y="5019891"/>
              <a:ext cx="2075" cy="1750"/>
            </a:xfrm>
            <a:custGeom>
              <a:avLst/>
              <a:gdLst/>
              <a:ahLst/>
              <a:cxnLst/>
              <a:rect l="l" t="t" r="r" b="b"/>
              <a:pathLst>
                <a:path w="83" h="70" extrusionOk="0">
                  <a:moveTo>
                    <a:pt x="42" y="0"/>
                  </a:moveTo>
                  <a:cubicBezTo>
                    <a:pt x="21" y="21"/>
                    <a:pt x="1" y="21"/>
                    <a:pt x="21" y="61"/>
                  </a:cubicBezTo>
                  <a:cubicBezTo>
                    <a:pt x="32" y="67"/>
                    <a:pt x="40" y="69"/>
                    <a:pt x="46" y="69"/>
                  </a:cubicBezTo>
                  <a:cubicBezTo>
                    <a:pt x="63" y="69"/>
                    <a:pt x="67" y="50"/>
                    <a:pt x="82" y="21"/>
                  </a:cubicBezTo>
                  <a:cubicBezTo>
                    <a:pt x="62" y="21"/>
                    <a:pt x="62" y="0"/>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7" name="Google Shape;17107;p19"/>
            <p:cNvSpPr/>
            <p:nvPr/>
          </p:nvSpPr>
          <p:spPr>
            <a:xfrm rot="10800000">
              <a:off x="-1110170" y="5876966"/>
              <a:ext cx="2575" cy="2075"/>
            </a:xfrm>
            <a:custGeom>
              <a:avLst/>
              <a:gdLst/>
              <a:ahLst/>
              <a:cxnLst/>
              <a:rect l="l" t="t" r="r" b="b"/>
              <a:pathLst>
                <a:path w="103" h="83" extrusionOk="0">
                  <a:moveTo>
                    <a:pt x="21" y="1"/>
                  </a:moveTo>
                  <a:cubicBezTo>
                    <a:pt x="21" y="1"/>
                    <a:pt x="21" y="1"/>
                    <a:pt x="21" y="21"/>
                  </a:cubicBezTo>
                  <a:cubicBezTo>
                    <a:pt x="21" y="41"/>
                    <a:pt x="1" y="62"/>
                    <a:pt x="41" y="82"/>
                  </a:cubicBezTo>
                  <a:lnTo>
                    <a:pt x="62" y="82"/>
                  </a:lnTo>
                  <a:cubicBezTo>
                    <a:pt x="82" y="41"/>
                    <a:pt x="103" y="2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8" name="Google Shape;17108;p19"/>
            <p:cNvSpPr/>
            <p:nvPr/>
          </p:nvSpPr>
          <p:spPr>
            <a:xfrm rot="10800000">
              <a:off x="-915570" y="5702841"/>
              <a:ext cx="1950" cy="2200"/>
            </a:xfrm>
            <a:custGeom>
              <a:avLst/>
              <a:gdLst/>
              <a:ahLst/>
              <a:cxnLst/>
              <a:rect l="l" t="t" r="r" b="b"/>
              <a:pathLst>
                <a:path w="78" h="88" extrusionOk="0">
                  <a:moveTo>
                    <a:pt x="42" y="0"/>
                  </a:moveTo>
                  <a:cubicBezTo>
                    <a:pt x="36" y="0"/>
                    <a:pt x="29" y="2"/>
                    <a:pt x="21" y="6"/>
                  </a:cubicBezTo>
                  <a:cubicBezTo>
                    <a:pt x="21" y="26"/>
                    <a:pt x="0" y="67"/>
                    <a:pt x="41" y="87"/>
                  </a:cubicBezTo>
                  <a:cubicBezTo>
                    <a:pt x="61" y="67"/>
                    <a:pt x="61" y="67"/>
                    <a:pt x="61" y="46"/>
                  </a:cubicBezTo>
                  <a:cubicBezTo>
                    <a:pt x="78" y="30"/>
                    <a:pt x="68" y="0"/>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9" name="Google Shape;17109;p19"/>
            <p:cNvSpPr/>
            <p:nvPr/>
          </p:nvSpPr>
          <p:spPr>
            <a:xfrm rot="10800000">
              <a:off x="-915170" y="5712791"/>
              <a:ext cx="2050" cy="1550"/>
            </a:xfrm>
            <a:custGeom>
              <a:avLst/>
              <a:gdLst/>
              <a:ahLst/>
              <a:cxnLst/>
              <a:rect l="l" t="t" r="r" b="b"/>
              <a:pathLst>
                <a:path w="82" h="62" extrusionOk="0">
                  <a:moveTo>
                    <a:pt x="48" y="1"/>
                  </a:moveTo>
                  <a:cubicBezTo>
                    <a:pt x="36" y="1"/>
                    <a:pt x="20" y="11"/>
                    <a:pt x="0" y="31"/>
                  </a:cubicBezTo>
                  <a:cubicBezTo>
                    <a:pt x="20" y="52"/>
                    <a:pt x="31" y="62"/>
                    <a:pt x="41" y="62"/>
                  </a:cubicBezTo>
                  <a:cubicBezTo>
                    <a:pt x="51" y="62"/>
                    <a:pt x="61" y="52"/>
                    <a:pt x="81" y="31"/>
                  </a:cubicBezTo>
                  <a:cubicBezTo>
                    <a:pt x="71" y="11"/>
                    <a:pt x="61" y="1"/>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0" name="Google Shape;17110;p19"/>
            <p:cNvSpPr/>
            <p:nvPr/>
          </p:nvSpPr>
          <p:spPr>
            <a:xfrm rot="10800000">
              <a:off x="-1001220" y="5795016"/>
              <a:ext cx="2575" cy="2050"/>
            </a:xfrm>
            <a:custGeom>
              <a:avLst/>
              <a:gdLst/>
              <a:ahLst/>
              <a:cxnLst/>
              <a:rect l="l" t="t" r="r" b="b"/>
              <a:pathLst>
                <a:path w="103" h="82" extrusionOk="0">
                  <a:moveTo>
                    <a:pt x="62" y="0"/>
                  </a:moveTo>
                  <a:cubicBezTo>
                    <a:pt x="0" y="21"/>
                    <a:pt x="0" y="21"/>
                    <a:pt x="62" y="82"/>
                  </a:cubicBezTo>
                  <a:cubicBezTo>
                    <a:pt x="82" y="41"/>
                    <a:pt x="102" y="21"/>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1" name="Google Shape;17111;p19"/>
            <p:cNvSpPr/>
            <p:nvPr/>
          </p:nvSpPr>
          <p:spPr>
            <a:xfrm rot="10800000">
              <a:off x="-1026170" y="5820316"/>
              <a:ext cx="2575" cy="2200"/>
            </a:xfrm>
            <a:custGeom>
              <a:avLst/>
              <a:gdLst/>
              <a:ahLst/>
              <a:cxnLst/>
              <a:rect l="l" t="t" r="r" b="b"/>
              <a:pathLst>
                <a:path w="103" h="88" extrusionOk="0">
                  <a:moveTo>
                    <a:pt x="61" y="0"/>
                  </a:moveTo>
                  <a:cubicBezTo>
                    <a:pt x="41" y="41"/>
                    <a:pt x="0" y="41"/>
                    <a:pt x="41" y="82"/>
                  </a:cubicBezTo>
                  <a:cubicBezTo>
                    <a:pt x="49" y="86"/>
                    <a:pt x="55" y="87"/>
                    <a:pt x="60" y="87"/>
                  </a:cubicBezTo>
                  <a:cubicBezTo>
                    <a:pt x="83" y="87"/>
                    <a:pt x="86" y="57"/>
                    <a:pt x="102" y="41"/>
                  </a:cubicBezTo>
                  <a:cubicBezTo>
                    <a:pt x="102" y="41"/>
                    <a:pt x="82" y="21"/>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2" name="Google Shape;17112;p19"/>
            <p:cNvSpPr/>
            <p:nvPr/>
          </p:nvSpPr>
          <p:spPr>
            <a:xfrm rot="10800000">
              <a:off x="-1121370" y="5165491"/>
              <a:ext cx="2050" cy="1525"/>
            </a:xfrm>
            <a:custGeom>
              <a:avLst/>
              <a:gdLst/>
              <a:ahLst/>
              <a:cxnLst/>
              <a:rect l="l" t="t" r="r" b="b"/>
              <a:pathLst>
                <a:path w="82" h="61" extrusionOk="0">
                  <a:moveTo>
                    <a:pt x="41" y="1"/>
                  </a:moveTo>
                  <a:cubicBezTo>
                    <a:pt x="31" y="1"/>
                    <a:pt x="20" y="11"/>
                    <a:pt x="0" y="31"/>
                  </a:cubicBezTo>
                  <a:cubicBezTo>
                    <a:pt x="14" y="46"/>
                    <a:pt x="19" y="60"/>
                    <a:pt x="27" y="60"/>
                  </a:cubicBezTo>
                  <a:cubicBezTo>
                    <a:pt x="31" y="60"/>
                    <a:pt x="35" y="58"/>
                    <a:pt x="41" y="52"/>
                  </a:cubicBezTo>
                  <a:cubicBezTo>
                    <a:pt x="61" y="52"/>
                    <a:pt x="61" y="52"/>
                    <a:pt x="82" y="31"/>
                  </a:cubicBezTo>
                  <a:cubicBezTo>
                    <a:pt x="61" y="11"/>
                    <a:pt x="51"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3" name="Google Shape;17113;p19"/>
            <p:cNvSpPr/>
            <p:nvPr/>
          </p:nvSpPr>
          <p:spPr>
            <a:xfrm rot="10800000">
              <a:off x="-1153945" y="4853616"/>
              <a:ext cx="2050" cy="2050"/>
            </a:xfrm>
            <a:custGeom>
              <a:avLst/>
              <a:gdLst/>
              <a:ahLst/>
              <a:cxnLst/>
              <a:rect l="l" t="t" r="r" b="b"/>
              <a:pathLst>
                <a:path w="82" h="82" extrusionOk="0">
                  <a:moveTo>
                    <a:pt x="41" y="0"/>
                  </a:moveTo>
                  <a:cubicBezTo>
                    <a:pt x="21" y="21"/>
                    <a:pt x="0" y="41"/>
                    <a:pt x="0" y="41"/>
                  </a:cubicBezTo>
                  <a:lnTo>
                    <a:pt x="41" y="82"/>
                  </a:lnTo>
                  <a:cubicBezTo>
                    <a:pt x="41" y="82"/>
                    <a:pt x="62" y="61"/>
                    <a:pt x="82" y="41"/>
                  </a:cubicBezTo>
                  <a:lnTo>
                    <a:pt x="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4" name="Google Shape;17114;p19"/>
            <p:cNvSpPr/>
            <p:nvPr/>
          </p:nvSpPr>
          <p:spPr>
            <a:xfrm rot="10800000">
              <a:off x="-931470" y="5447266"/>
              <a:ext cx="1550" cy="1550"/>
            </a:xfrm>
            <a:custGeom>
              <a:avLst/>
              <a:gdLst/>
              <a:ahLst/>
              <a:cxnLst/>
              <a:rect l="l" t="t" r="r" b="b"/>
              <a:pathLst>
                <a:path w="62" h="62" extrusionOk="0">
                  <a:moveTo>
                    <a:pt x="20" y="1"/>
                  </a:moveTo>
                  <a:cubicBezTo>
                    <a:pt x="0" y="1"/>
                    <a:pt x="0" y="21"/>
                    <a:pt x="0" y="21"/>
                  </a:cubicBezTo>
                  <a:cubicBezTo>
                    <a:pt x="0" y="62"/>
                    <a:pt x="20" y="62"/>
                    <a:pt x="41" y="62"/>
                  </a:cubicBezTo>
                  <a:cubicBezTo>
                    <a:pt x="41" y="62"/>
                    <a:pt x="61" y="41"/>
                    <a:pt x="61" y="21"/>
                  </a:cubicBezTo>
                  <a:cubicBezTo>
                    <a:pt x="41" y="21"/>
                    <a:pt x="41" y="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5" name="Google Shape;17115;p19"/>
            <p:cNvSpPr/>
            <p:nvPr/>
          </p:nvSpPr>
          <p:spPr>
            <a:xfrm rot="10800000">
              <a:off x="-936045" y="5435541"/>
              <a:ext cx="1550" cy="2075"/>
            </a:xfrm>
            <a:custGeom>
              <a:avLst/>
              <a:gdLst/>
              <a:ahLst/>
              <a:cxnLst/>
              <a:rect l="l" t="t" r="r" b="b"/>
              <a:pathLst>
                <a:path w="62" h="83" extrusionOk="0">
                  <a:moveTo>
                    <a:pt x="21" y="1"/>
                  </a:moveTo>
                  <a:cubicBezTo>
                    <a:pt x="21" y="21"/>
                    <a:pt x="0" y="41"/>
                    <a:pt x="21" y="82"/>
                  </a:cubicBezTo>
                  <a:cubicBezTo>
                    <a:pt x="41" y="62"/>
                    <a:pt x="61" y="62"/>
                    <a:pt x="61" y="41"/>
                  </a:cubicBezTo>
                  <a:cubicBezTo>
                    <a:pt x="4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6" name="Google Shape;17116;p19"/>
            <p:cNvSpPr/>
            <p:nvPr/>
          </p:nvSpPr>
          <p:spPr>
            <a:xfrm rot="10800000">
              <a:off x="-1125445" y="5182516"/>
              <a:ext cx="1550" cy="1550"/>
            </a:xfrm>
            <a:custGeom>
              <a:avLst/>
              <a:gdLst/>
              <a:ahLst/>
              <a:cxnLst/>
              <a:rect l="l" t="t" r="r" b="b"/>
              <a:pathLst>
                <a:path w="62" h="62" extrusionOk="0">
                  <a:moveTo>
                    <a:pt x="21" y="1"/>
                  </a:moveTo>
                  <a:cubicBezTo>
                    <a:pt x="21" y="1"/>
                    <a:pt x="0" y="21"/>
                    <a:pt x="0" y="21"/>
                  </a:cubicBezTo>
                  <a:cubicBezTo>
                    <a:pt x="0" y="62"/>
                    <a:pt x="21" y="62"/>
                    <a:pt x="41" y="62"/>
                  </a:cubicBezTo>
                  <a:cubicBezTo>
                    <a:pt x="61" y="62"/>
                    <a:pt x="61" y="41"/>
                    <a:pt x="61" y="21"/>
                  </a:cubicBezTo>
                  <a:cubicBezTo>
                    <a:pt x="6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7" name="Google Shape;17117;p19"/>
            <p:cNvSpPr/>
            <p:nvPr/>
          </p:nvSpPr>
          <p:spPr>
            <a:xfrm rot="10800000">
              <a:off x="-1163620" y="5913116"/>
              <a:ext cx="1550" cy="1275"/>
            </a:xfrm>
            <a:custGeom>
              <a:avLst/>
              <a:gdLst/>
              <a:ahLst/>
              <a:cxnLst/>
              <a:rect l="l" t="t" r="r" b="b"/>
              <a:pathLst>
                <a:path w="62" h="51" extrusionOk="0">
                  <a:moveTo>
                    <a:pt x="24" y="1"/>
                  </a:moveTo>
                  <a:cubicBezTo>
                    <a:pt x="11" y="1"/>
                    <a:pt x="1" y="15"/>
                    <a:pt x="1" y="30"/>
                  </a:cubicBezTo>
                  <a:cubicBezTo>
                    <a:pt x="1" y="50"/>
                    <a:pt x="21" y="50"/>
                    <a:pt x="21" y="50"/>
                  </a:cubicBezTo>
                  <a:cubicBezTo>
                    <a:pt x="42" y="50"/>
                    <a:pt x="42" y="50"/>
                    <a:pt x="62" y="30"/>
                  </a:cubicBezTo>
                  <a:cubicBezTo>
                    <a:pt x="62" y="9"/>
                    <a:pt x="62" y="9"/>
                    <a:pt x="42" y="9"/>
                  </a:cubicBezTo>
                  <a:cubicBezTo>
                    <a:pt x="36" y="3"/>
                    <a:pt x="30"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8" name="Google Shape;17118;p19"/>
            <p:cNvSpPr/>
            <p:nvPr/>
          </p:nvSpPr>
          <p:spPr>
            <a:xfrm rot="10800000">
              <a:off x="-1120345" y="5178441"/>
              <a:ext cx="1025" cy="1550"/>
            </a:xfrm>
            <a:custGeom>
              <a:avLst/>
              <a:gdLst/>
              <a:ahLst/>
              <a:cxnLst/>
              <a:rect l="l" t="t" r="r" b="b"/>
              <a:pathLst>
                <a:path w="41" h="62" extrusionOk="0">
                  <a:moveTo>
                    <a:pt x="20" y="1"/>
                  </a:moveTo>
                  <a:cubicBezTo>
                    <a:pt x="0" y="1"/>
                    <a:pt x="0" y="21"/>
                    <a:pt x="0" y="41"/>
                  </a:cubicBezTo>
                  <a:cubicBezTo>
                    <a:pt x="0" y="62"/>
                    <a:pt x="20" y="62"/>
                    <a:pt x="20" y="62"/>
                  </a:cubicBezTo>
                  <a:cubicBezTo>
                    <a:pt x="41" y="62"/>
                    <a:pt x="41" y="41"/>
                    <a:pt x="41" y="21"/>
                  </a:cubicBezTo>
                  <a:cubicBezTo>
                    <a:pt x="41" y="21"/>
                    <a:pt x="41" y="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9" name="Google Shape;17119;p19"/>
            <p:cNvSpPr/>
            <p:nvPr/>
          </p:nvSpPr>
          <p:spPr>
            <a:xfrm rot="10800000">
              <a:off x="-1118320" y="5145841"/>
              <a:ext cx="1050" cy="1575"/>
            </a:xfrm>
            <a:custGeom>
              <a:avLst/>
              <a:gdLst/>
              <a:ahLst/>
              <a:cxnLst/>
              <a:rect l="l" t="t" r="r" b="b"/>
              <a:pathLst>
                <a:path w="42" h="63" extrusionOk="0">
                  <a:moveTo>
                    <a:pt x="21" y="1"/>
                  </a:moveTo>
                  <a:cubicBezTo>
                    <a:pt x="1" y="1"/>
                    <a:pt x="1" y="21"/>
                    <a:pt x="1" y="42"/>
                  </a:cubicBezTo>
                  <a:cubicBezTo>
                    <a:pt x="1" y="62"/>
                    <a:pt x="1" y="62"/>
                    <a:pt x="21" y="62"/>
                  </a:cubicBezTo>
                  <a:cubicBezTo>
                    <a:pt x="41" y="62"/>
                    <a:pt x="41" y="42"/>
                    <a:pt x="41" y="21"/>
                  </a:cubicBezTo>
                  <a:cubicBezTo>
                    <a:pt x="4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0" name="Google Shape;17120;p19"/>
            <p:cNvSpPr/>
            <p:nvPr/>
          </p:nvSpPr>
          <p:spPr>
            <a:xfrm rot="10800000">
              <a:off x="-1123420" y="5143816"/>
              <a:ext cx="1575" cy="1550"/>
            </a:xfrm>
            <a:custGeom>
              <a:avLst/>
              <a:gdLst/>
              <a:ahLst/>
              <a:cxnLst/>
              <a:rect l="l" t="t" r="r" b="b"/>
              <a:pathLst>
                <a:path w="63" h="62" extrusionOk="0">
                  <a:moveTo>
                    <a:pt x="42" y="0"/>
                  </a:moveTo>
                  <a:cubicBezTo>
                    <a:pt x="21" y="0"/>
                    <a:pt x="1" y="0"/>
                    <a:pt x="1" y="21"/>
                  </a:cubicBezTo>
                  <a:cubicBezTo>
                    <a:pt x="1" y="41"/>
                    <a:pt x="1" y="61"/>
                    <a:pt x="42" y="61"/>
                  </a:cubicBezTo>
                  <a:cubicBezTo>
                    <a:pt x="42" y="61"/>
                    <a:pt x="62" y="41"/>
                    <a:pt x="62" y="41"/>
                  </a:cubicBezTo>
                  <a:cubicBezTo>
                    <a:pt x="62" y="21"/>
                    <a:pt x="42" y="21"/>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1" name="Google Shape;17121;p19"/>
            <p:cNvSpPr/>
            <p:nvPr/>
          </p:nvSpPr>
          <p:spPr>
            <a:xfrm rot="10800000">
              <a:off x="-1173820" y="5899891"/>
              <a:ext cx="1050" cy="1550"/>
            </a:xfrm>
            <a:custGeom>
              <a:avLst/>
              <a:gdLst/>
              <a:ahLst/>
              <a:cxnLst/>
              <a:rect l="l" t="t" r="r" b="b"/>
              <a:pathLst>
                <a:path w="42" h="62" extrusionOk="0">
                  <a:moveTo>
                    <a:pt x="21" y="1"/>
                  </a:moveTo>
                  <a:cubicBezTo>
                    <a:pt x="0" y="1"/>
                    <a:pt x="0" y="21"/>
                    <a:pt x="0" y="41"/>
                  </a:cubicBezTo>
                  <a:cubicBezTo>
                    <a:pt x="0" y="62"/>
                    <a:pt x="0" y="62"/>
                    <a:pt x="21" y="62"/>
                  </a:cubicBezTo>
                  <a:cubicBezTo>
                    <a:pt x="41" y="62"/>
                    <a:pt x="41" y="41"/>
                    <a:pt x="41" y="21"/>
                  </a:cubicBezTo>
                  <a:cubicBezTo>
                    <a:pt x="4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2" name="Google Shape;17122;p19"/>
            <p:cNvSpPr/>
            <p:nvPr/>
          </p:nvSpPr>
          <p:spPr>
            <a:xfrm rot="10800000">
              <a:off x="-1130020" y="5116316"/>
              <a:ext cx="1025" cy="1050"/>
            </a:xfrm>
            <a:custGeom>
              <a:avLst/>
              <a:gdLst/>
              <a:ahLst/>
              <a:cxnLst/>
              <a:rect l="l" t="t" r="r" b="b"/>
              <a:pathLst>
                <a:path w="41" h="42" extrusionOk="0">
                  <a:moveTo>
                    <a:pt x="20" y="0"/>
                  </a:moveTo>
                  <a:cubicBezTo>
                    <a:pt x="0" y="0"/>
                    <a:pt x="0" y="0"/>
                    <a:pt x="0" y="21"/>
                  </a:cubicBezTo>
                  <a:cubicBezTo>
                    <a:pt x="0" y="41"/>
                    <a:pt x="0" y="41"/>
                    <a:pt x="20" y="41"/>
                  </a:cubicBezTo>
                  <a:cubicBezTo>
                    <a:pt x="41" y="41"/>
                    <a:pt x="41" y="41"/>
                    <a:pt x="41" y="21"/>
                  </a:cubicBezTo>
                  <a:cubicBezTo>
                    <a:pt x="41" y="0"/>
                    <a:pt x="41" y="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3" name="Google Shape;17123;p19"/>
            <p:cNvSpPr/>
            <p:nvPr/>
          </p:nvSpPr>
          <p:spPr>
            <a:xfrm rot="10800000">
              <a:off x="-953345" y="5099516"/>
              <a:ext cx="1550" cy="2575"/>
            </a:xfrm>
            <a:custGeom>
              <a:avLst/>
              <a:gdLst/>
              <a:ahLst/>
              <a:cxnLst/>
              <a:rect l="l" t="t" r="r" b="b"/>
              <a:pathLst>
                <a:path w="62" h="103" extrusionOk="0">
                  <a:moveTo>
                    <a:pt x="1" y="0"/>
                  </a:moveTo>
                  <a:cubicBezTo>
                    <a:pt x="21" y="41"/>
                    <a:pt x="1" y="82"/>
                    <a:pt x="21" y="102"/>
                  </a:cubicBezTo>
                  <a:cubicBezTo>
                    <a:pt x="42" y="82"/>
                    <a:pt x="62" y="82"/>
                    <a:pt x="62" y="62"/>
                  </a:cubicBezTo>
                  <a:cubicBezTo>
                    <a:pt x="62" y="41"/>
                    <a:pt x="42" y="4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4" name="Google Shape;17124;p19"/>
            <p:cNvSpPr/>
            <p:nvPr/>
          </p:nvSpPr>
          <p:spPr>
            <a:xfrm rot="10800000">
              <a:off x="-1119845" y="5085766"/>
              <a:ext cx="1550" cy="2075"/>
            </a:xfrm>
            <a:custGeom>
              <a:avLst/>
              <a:gdLst/>
              <a:ahLst/>
              <a:cxnLst/>
              <a:rect l="l" t="t" r="r" b="b"/>
              <a:pathLst>
                <a:path w="62" h="83" extrusionOk="0">
                  <a:moveTo>
                    <a:pt x="21" y="1"/>
                  </a:moveTo>
                  <a:cubicBezTo>
                    <a:pt x="0" y="41"/>
                    <a:pt x="0" y="62"/>
                    <a:pt x="21" y="82"/>
                  </a:cubicBezTo>
                  <a:cubicBezTo>
                    <a:pt x="41" y="82"/>
                    <a:pt x="41" y="62"/>
                    <a:pt x="61" y="41"/>
                  </a:cubicBezTo>
                  <a:cubicBezTo>
                    <a:pt x="41" y="41"/>
                    <a:pt x="41" y="2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5" name="Google Shape;17125;p19"/>
            <p:cNvSpPr/>
            <p:nvPr/>
          </p:nvSpPr>
          <p:spPr>
            <a:xfrm rot="10800000">
              <a:off x="-1125445" y="5897841"/>
              <a:ext cx="1550" cy="1275"/>
            </a:xfrm>
            <a:custGeom>
              <a:avLst/>
              <a:gdLst/>
              <a:ahLst/>
              <a:cxnLst/>
              <a:rect l="l" t="t" r="r" b="b"/>
              <a:pathLst>
                <a:path w="62" h="51" extrusionOk="0">
                  <a:moveTo>
                    <a:pt x="24" y="1"/>
                  </a:moveTo>
                  <a:cubicBezTo>
                    <a:pt x="11" y="1"/>
                    <a:pt x="0" y="15"/>
                    <a:pt x="0" y="30"/>
                  </a:cubicBezTo>
                  <a:cubicBezTo>
                    <a:pt x="0" y="50"/>
                    <a:pt x="21" y="50"/>
                    <a:pt x="21" y="50"/>
                  </a:cubicBezTo>
                  <a:cubicBezTo>
                    <a:pt x="41" y="50"/>
                    <a:pt x="61" y="50"/>
                    <a:pt x="61" y="9"/>
                  </a:cubicBezTo>
                  <a:lnTo>
                    <a:pt x="41" y="9"/>
                  </a:lnTo>
                  <a:cubicBezTo>
                    <a:pt x="35" y="3"/>
                    <a:pt x="29"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6" name="Google Shape;17126;p19"/>
            <p:cNvSpPr/>
            <p:nvPr/>
          </p:nvSpPr>
          <p:spPr>
            <a:xfrm rot="10800000">
              <a:off x="-1125445" y="5084766"/>
              <a:ext cx="1550" cy="1550"/>
            </a:xfrm>
            <a:custGeom>
              <a:avLst/>
              <a:gdLst/>
              <a:ahLst/>
              <a:cxnLst/>
              <a:rect l="l" t="t" r="r" b="b"/>
              <a:pathLst>
                <a:path w="62" h="62" extrusionOk="0">
                  <a:moveTo>
                    <a:pt x="41" y="1"/>
                  </a:moveTo>
                  <a:cubicBezTo>
                    <a:pt x="21" y="1"/>
                    <a:pt x="0" y="1"/>
                    <a:pt x="0" y="21"/>
                  </a:cubicBezTo>
                  <a:cubicBezTo>
                    <a:pt x="0" y="42"/>
                    <a:pt x="0" y="62"/>
                    <a:pt x="41" y="62"/>
                  </a:cubicBezTo>
                  <a:cubicBezTo>
                    <a:pt x="41" y="62"/>
                    <a:pt x="61" y="42"/>
                    <a:pt x="61" y="21"/>
                  </a:cubicBezTo>
                  <a:cubicBezTo>
                    <a:pt x="61" y="21"/>
                    <a:pt x="41"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7" name="Google Shape;17127;p19"/>
            <p:cNvSpPr/>
            <p:nvPr/>
          </p:nvSpPr>
          <p:spPr>
            <a:xfrm rot="10800000">
              <a:off x="-1138170" y="5054716"/>
              <a:ext cx="1550" cy="1550"/>
            </a:xfrm>
            <a:custGeom>
              <a:avLst/>
              <a:gdLst/>
              <a:ahLst/>
              <a:cxnLst/>
              <a:rect l="l" t="t" r="r" b="b"/>
              <a:pathLst>
                <a:path w="62" h="62" extrusionOk="0">
                  <a:moveTo>
                    <a:pt x="41" y="0"/>
                  </a:moveTo>
                  <a:cubicBezTo>
                    <a:pt x="21" y="0"/>
                    <a:pt x="21" y="21"/>
                    <a:pt x="1" y="41"/>
                  </a:cubicBezTo>
                  <a:cubicBezTo>
                    <a:pt x="21" y="41"/>
                    <a:pt x="21" y="61"/>
                    <a:pt x="41" y="61"/>
                  </a:cubicBezTo>
                  <a:cubicBezTo>
                    <a:pt x="62" y="41"/>
                    <a:pt x="62" y="2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8" name="Google Shape;17128;p19"/>
            <p:cNvSpPr/>
            <p:nvPr/>
          </p:nvSpPr>
          <p:spPr>
            <a:xfrm rot="10800000">
              <a:off x="-1127470" y="5050141"/>
              <a:ext cx="1550" cy="1550"/>
            </a:xfrm>
            <a:custGeom>
              <a:avLst/>
              <a:gdLst/>
              <a:ahLst/>
              <a:cxnLst/>
              <a:rect l="l" t="t" r="r" b="b"/>
              <a:pathLst>
                <a:path w="62" h="62" extrusionOk="0">
                  <a:moveTo>
                    <a:pt x="42" y="1"/>
                  </a:moveTo>
                  <a:cubicBezTo>
                    <a:pt x="21" y="1"/>
                    <a:pt x="1" y="1"/>
                    <a:pt x="1" y="21"/>
                  </a:cubicBezTo>
                  <a:cubicBezTo>
                    <a:pt x="1" y="41"/>
                    <a:pt x="21" y="62"/>
                    <a:pt x="42" y="62"/>
                  </a:cubicBezTo>
                  <a:cubicBezTo>
                    <a:pt x="62" y="62"/>
                    <a:pt x="62" y="41"/>
                    <a:pt x="62" y="21"/>
                  </a:cubicBezTo>
                  <a:cubicBezTo>
                    <a:pt x="62" y="21"/>
                    <a:pt x="42"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9" name="Google Shape;17129;p19"/>
            <p:cNvSpPr/>
            <p:nvPr/>
          </p:nvSpPr>
          <p:spPr>
            <a:xfrm rot="10800000">
              <a:off x="-1147845" y="5036391"/>
              <a:ext cx="1550" cy="1550"/>
            </a:xfrm>
            <a:custGeom>
              <a:avLst/>
              <a:gdLst/>
              <a:ahLst/>
              <a:cxnLst/>
              <a:rect l="l" t="t" r="r" b="b"/>
              <a:pathLst>
                <a:path w="62" h="62" extrusionOk="0">
                  <a:moveTo>
                    <a:pt x="0" y="1"/>
                  </a:moveTo>
                  <a:cubicBezTo>
                    <a:pt x="0" y="21"/>
                    <a:pt x="0" y="41"/>
                    <a:pt x="0" y="62"/>
                  </a:cubicBezTo>
                  <a:cubicBezTo>
                    <a:pt x="41" y="62"/>
                    <a:pt x="62" y="41"/>
                    <a:pt x="41" y="21"/>
                  </a:cubicBezTo>
                  <a:cubicBezTo>
                    <a:pt x="21" y="1"/>
                    <a:pt x="2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0" name="Google Shape;17130;p19"/>
            <p:cNvSpPr/>
            <p:nvPr/>
          </p:nvSpPr>
          <p:spPr>
            <a:xfrm rot="10800000">
              <a:off x="-1142745" y="5034866"/>
              <a:ext cx="1550" cy="1550"/>
            </a:xfrm>
            <a:custGeom>
              <a:avLst/>
              <a:gdLst/>
              <a:ahLst/>
              <a:cxnLst/>
              <a:rect l="l" t="t" r="r" b="b"/>
              <a:pathLst>
                <a:path w="62" h="62" extrusionOk="0">
                  <a:moveTo>
                    <a:pt x="42" y="1"/>
                  </a:moveTo>
                  <a:cubicBezTo>
                    <a:pt x="21" y="1"/>
                    <a:pt x="1" y="1"/>
                    <a:pt x="1" y="21"/>
                  </a:cubicBezTo>
                  <a:cubicBezTo>
                    <a:pt x="1" y="41"/>
                    <a:pt x="21" y="62"/>
                    <a:pt x="42" y="62"/>
                  </a:cubicBezTo>
                  <a:cubicBezTo>
                    <a:pt x="42" y="62"/>
                    <a:pt x="62" y="41"/>
                    <a:pt x="62" y="41"/>
                  </a:cubicBezTo>
                  <a:cubicBezTo>
                    <a:pt x="62" y="21"/>
                    <a:pt x="62"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1" name="Google Shape;17131;p19"/>
            <p:cNvSpPr/>
            <p:nvPr/>
          </p:nvSpPr>
          <p:spPr>
            <a:xfrm rot="10800000">
              <a:off x="-1147345" y="5024666"/>
              <a:ext cx="1050" cy="1275"/>
            </a:xfrm>
            <a:custGeom>
              <a:avLst/>
              <a:gdLst/>
              <a:ahLst/>
              <a:cxnLst/>
              <a:rect l="l" t="t" r="r" b="b"/>
              <a:pathLst>
                <a:path w="42" h="51" extrusionOk="0">
                  <a:moveTo>
                    <a:pt x="34" y="1"/>
                  </a:moveTo>
                  <a:cubicBezTo>
                    <a:pt x="31" y="1"/>
                    <a:pt x="27" y="3"/>
                    <a:pt x="21" y="9"/>
                  </a:cubicBezTo>
                  <a:cubicBezTo>
                    <a:pt x="0" y="9"/>
                    <a:pt x="0" y="9"/>
                    <a:pt x="0" y="30"/>
                  </a:cubicBezTo>
                  <a:cubicBezTo>
                    <a:pt x="0" y="50"/>
                    <a:pt x="0" y="50"/>
                    <a:pt x="21" y="50"/>
                  </a:cubicBezTo>
                  <a:cubicBezTo>
                    <a:pt x="41" y="50"/>
                    <a:pt x="41" y="50"/>
                    <a:pt x="41" y="30"/>
                  </a:cubicBezTo>
                  <a:cubicBezTo>
                    <a:pt x="41" y="15"/>
                    <a:pt x="41" y="1"/>
                    <a:pt x="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2" name="Google Shape;17132;p19"/>
            <p:cNvSpPr/>
            <p:nvPr/>
          </p:nvSpPr>
          <p:spPr>
            <a:xfrm rot="10800000">
              <a:off x="-1182470" y="5767516"/>
              <a:ext cx="1550" cy="1550"/>
            </a:xfrm>
            <a:custGeom>
              <a:avLst/>
              <a:gdLst/>
              <a:ahLst/>
              <a:cxnLst/>
              <a:rect l="l" t="t" r="r" b="b"/>
              <a:pathLst>
                <a:path w="62" h="62" extrusionOk="0">
                  <a:moveTo>
                    <a:pt x="21" y="1"/>
                  </a:moveTo>
                  <a:cubicBezTo>
                    <a:pt x="0" y="1"/>
                    <a:pt x="0" y="21"/>
                    <a:pt x="0" y="41"/>
                  </a:cubicBezTo>
                  <a:cubicBezTo>
                    <a:pt x="0" y="41"/>
                    <a:pt x="21" y="62"/>
                    <a:pt x="21" y="62"/>
                  </a:cubicBezTo>
                  <a:cubicBezTo>
                    <a:pt x="41" y="62"/>
                    <a:pt x="41" y="41"/>
                    <a:pt x="41" y="41"/>
                  </a:cubicBezTo>
                  <a:cubicBezTo>
                    <a:pt x="6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3" name="Google Shape;17133;p19"/>
            <p:cNvSpPr/>
            <p:nvPr/>
          </p:nvSpPr>
          <p:spPr>
            <a:xfrm rot="10800000">
              <a:off x="-1108145" y="5873416"/>
              <a:ext cx="1575" cy="1550"/>
            </a:xfrm>
            <a:custGeom>
              <a:avLst/>
              <a:gdLst/>
              <a:ahLst/>
              <a:cxnLst/>
              <a:rect l="l" t="t" r="r" b="b"/>
              <a:pathLst>
                <a:path w="63" h="62" extrusionOk="0">
                  <a:moveTo>
                    <a:pt x="21" y="1"/>
                  </a:moveTo>
                  <a:cubicBezTo>
                    <a:pt x="21" y="1"/>
                    <a:pt x="1" y="21"/>
                    <a:pt x="1" y="21"/>
                  </a:cubicBezTo>
                  <a:cubicBezTo>
                    <a:pt x="1" y="41"/>
                    <a:pt x="21" y="41"/>
                    <a:pt x="21" y="62"/>
                  </a:cubicBezTo>
                  <a:cubicBezTo>
                    <a:pt x="42" y="62"/>
                    <a:pt x="62" y="41"/>
                    <a:pt x="62" y="21"/>
                  </a:cubicBezTo>
                  <a:cubicBezTo>
                    <a:pt x="62" y="1"/>
                    <a:pt x="42"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4" name="Google Shape;17134;p19"/>
            <p:cNvSpPr/>
            <p:nvPr/>
          </p:nvSpPr>
          <p:spPr>
            <a:xfrm rot="10800000">
              <a:off x="-1210470" y="5859666"/>
              <a:ext cx="1050" cy="1550"/>
            </a:xfrm>
            <a:custGeom>
              <a:avLst/>
              <a:gdLst/>
              <a:ahLst/>
              <a:cxnLst/>
              <a:rect l="l" t="t" r="r" b="b"/>
              <a:pathLst>
                <a:path w="42" h="62" extrusionOk="0">
                  <a:moveTo>
                    <a:pt x="21" y="0"/>
                  </a:moveTo>
                  <a:cubicBezTo>
                    <a:pt x="1" y="0"/>
                    <a:pt x="1" y="21"/>
                    <a:pt x="1" y="41"/>
                  </a:cubicBezTo>
                  <a:cubicBezTo>
                    <a:pt x="1" y="62"/>
                    <a:pt x="1" y="62"/>
                    <a:pt x="21" y="62"/>
                  </a:cubicBezTo>
                  <a:cubicBezTo>
                    <a:pt x="42" y="62"/>
                    <a:pt x="42" y="41"/>
                    <a:pt x="42" y="21"/>
                  </a:cubicBezTo>
                  <a:cubicBezTo>
                    <a:pt x="42" y="21"/>
                    <a:pt x="42"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5" name="Google Shape;17135;p19"/>
            <p:cNvSpPr/>
            <p:nvPr/>
          </p:nvSpPr>
          <p:spPr>
            <a:xfrm rot="10800000">
              <a:off x="-1198245" y="5850866"/>
              <a:ext cx="1550" cy="1200"/>
            </a:xfrm>
            <a:custGeom>
              <a:avLst/>
              <a:gdLst/>
              <a:ahLst/>
              <a:cxnLst/>
              <a:rect l="l" t="t" r="r" b="b"/>
              <a:pathLst>
                <a:path w="62" h="48" extrusionOk="0">
                  <a:moveTo>
                    <a:pt x="1" y="1"/>
                  </a:moveTo>
                  <a:cubicBezTo>
                    <a:pt x="1" y="21"/>
                    <a:pt x="1" y="42"/>
                    <a:pt x="21" y="42"/>
                  </a:cubicBezTo>
                  <a:cubicBezTo>
                    <a:pt x="29" y="46"/>
                    <a:pt x="35" y="47"/>
                    <a:pt x="40" y="47"/>
                  </a:cubicBezTo>
                  <a:cubicBezTo>
                    <a:pt x="62" y="47"/>
                    <a:pt x="62" y="17"/>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6" name="Google Shape;17136;p19"/>
            <p:cNvSpPr/>
            <p:nvPr/>
          </p:nvSpPr>
          <p:spPr>
            <a:xfrm rot="10800000">
              <a:off x="-1165145" y="5917716"/>
              <a:ext cx="1025" cy="1350"/>
            </a:xfrm>
            <a:custGeom>
              <a:avLst/>
              <a:gdLst/>
              <a:ahLst/>
              <a:cxnLst/>
              <a:rect l="l" t="t" r="r" b="b"/>
              <a:pathLst>
                <a:path w="41" h="54" extrusionOk="0">
                  <a:moveTo>
                    <a:pt x="31" y="1"/>
                  </a:moveTo>
                  <a:cubicBezTo>
                    <a:pt x="25" y="1"/>
                    <a:pt x="15" y="6"/>
                    <a:pt x="0" y="13"/>
                  </a:cubicBezTo>
                  <a:cubicBezTo>
                    <a:pt x="21" y="13"/>
                    <a:pt x="41" y="33"/>
                    <a:pt x="41" y="54"/>
                  </a:cubicBezTo>
                  <a:cubicBezTo>
                    <a:pt x="41" y="15"/>
                    <a:pt x="41"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7" name="Google Shape;17137;p19"/>
            <p:cNvSpPr/>
            <p:nvPr/>
          </p:nvSpPr>
          <p:spPr>
            <a:xfrm rot="10800000">
              <a:off x="-996120" y="5796016"/>
              <a:ext cx="1550" cy="1550"/>
            </a:xfrm>
            <a:custGeom>
              <a:avLst/>
              <a:gdLst/>
              <a:ahLst/>
              <a:cxnLst/>
              <a:rect l="l" t="t" r="r" b="b"/>
              <a:pathLst>
                <a:path w="62" h="62" extrusionOk="0">
                  <a:moveTo>
                    <a:pt x="41" y="0"/>
                  </a:moveTo>
                  <a:cubicBezTo>
                    <a:pt x="21" y="20"/>
                    <a:pt x="1" y="41"/>
                    <a:pt x="1" y="61"/>
                  </a:cubicBezTo>
                  <a:lnTo>
                    <a:pt x="41" y="61"/>
                  </a:lnTo>
                  <a:cubicBezTo>
                    <a:pt x="41" y="61"/>
                    <a:pt x="62" y="4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8" name="Google Shape;17138;p19"/>
            <p:cNvSpPr/>
            <p:nvPr/>
          </p:nvSpPr>
          <p:spPr>
            <a:xfrm rot="10800000">
              <a:off x="-995620" y="5792466"/>
              <a:ext cx="1050" cy="1425"/>
            </a:xfrm>
            <a:custGeom>
              <a:avLst/>
              <a:gdLst/>
              <a:ahLst/>
              <a:cxnLst/>
              <a:rect l="l" t="t" r="r" b="b"/>
              <a:pathLst>
                <a:path w="42" h="57" extrusionOk="0">
                  <a:moveTo>
                    <a:pt x="21" y="1"/>
                  </a:moveTo>
                  <a:cubicBezTo>
                    <a:pt x="16" y="1"/>
                    <a:pt x="11" y="6"/>
                    <a:pt x="1" y="16"/>
                  </a:cubicBezTo>
                  <a:cubicBezTo>
                    <a:pt x="1" y="36"/>
                    <a:pt x="21" y="36"/>
                    <a:pt x="41" y="57"/>
                  </a:cubicBezTo>
                  <a:cubicBezTo>
                    <a:pt x="41" y="36"/>
                    <a:pt x="41" y="16"/>
                    <a:pt x="41" y="16"/>
                  </a:cubicBezTo>
                  <a:cubicBezTo>
                    <a:pt x="31" y="6"/>
                    <a:pt x="26"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9" name="Google Shape;17139;p19"/>
            <p:cNvSpPr/>
            <p:nvPr/>
          </p:nvSpPr>
          <p:spPr>
            <a:xfrm rot="10800000">
              <a:off x="-1148270" y="4877191"/>
              <a:ext cx="1475" cy="875"/>
            </a:xfrm>
            <a:custGeom>
              <a:avLst/>
              <a:gdLst/>
              <a:ahLst/>
              <a:cxnLst/>
              <a:rect l="l" t="t" r="r" b="b"/>
              <a:pathLst>
                <a:path w="59" h="35" extrusionOk="0">
                  <a:moveTo>
                    <a:pt x="42" y="0"/>
                  </a:moveTo>
                  <a:cubicBezTo>
                    <a:pt x="21" y="0"/>
                    <a:pt x="21" y="21"/>
                    <a:pt x="1" y="21"/>
                  </a:cubicBezTo>
                  <a:cubicBezTo>
                    <a:pt x="26" y="29"/>
                    <a:pt x="41" y="34"/>
                    <a:pt x="48" y="34"/>
                  </a:cubicBezTo>
                  <a:cubicBezTo>
                    <a:pt x="58" y="34"/>
                    <a:pt x="54" y="24"/>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0" name="Google Shape;17140;p19"/>
            <p:cNvSpPr/>
            <p:nvPr/>
          </p:nvSpPr>
          <p:spPr>
            <a:xfrm rot="10800000">
              <a:off x="-1150895" y="4868891"/>
              <a:ext cx="1025" cy="1025"/>
            </a:xfrm>
            <a:custGeom>
              <a:avLst/>
              <a:gdLst/>
              <a:ahLst/>
              <a:cxnLst/>
              <a:rect l="l" t="t" r="r" b="b"/>
              <a:pathLst>
                <a:path w="41" h="41" extrusionOk="0">
                  <a:moveTo>
                    <a:pt x="41" y="0"/>
                  </a:moveTo>
                  <a:cubicBezTo>
                    <a:pt x="0" y="0"/>
                    <a:pt x="0" y="0"/>
                    <a:pt x="0" y="41"/>
                  </a:cubicBezTo>
                  <a:cubicBezTo>
                    <a:pt x="20" y="41"/>
                    <a:pt x="41" y="2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1" name="Google Shape;17141;p19"/>
            <p:cNvSpPr/>
            <p:nvPr/>
          </p:nvSpPr>
          <p:spPr>
            <a:xfrm rot="10800000">
              <a:off x="-1075545" y="4809191"/>
              <a:ext cx="2050" cy="650"/>
            </a:xfrm>
            <a:custGeom>
              <a:avLst/>
              <a:gdLst/>
              <a:ahLst/>
              <a:cxnLst/>
              <a:rect l="l" t="t" r="r" b="b"/>
              <a:pathLst>
                <a:path w="82" h="26" extrusionOk="0">
                  <a:moveTo>
                    <a:pt x="0" y="0"/>
                  </a:moveTo>
                  <a:cubicBezTo>
                    <a:pt x="10" y="21"/>
                    <a:pt x="21" y="26"/>
                    <a:pt x="33" y="26"/>
                  </a:cubicBezTo>
                  <a:cubicBezTo>
                    <a:pt x="46" y="26"/>
                    <a:pt x="61" y="21"/>
                    <a:pt x="82" y="21"/>
                  </a:cubicBezTo>
                  <a:cubicBezTo>
                    <a:pt x="41" y="0"/>
                    <a:pt x="21"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2" name="Google Shape;17142;p19"/>
            <p:cNvSpPr/>
            <p:nvPr/>
          </p:nvSpPr>
          <p:spPr>
            <a:xfrm rot="10800000">
              <a:off x="-1177370" y="5923441"/>
              <a:ext cx="1025" cy="625"/>
            </a:xfrm>
            <a:custGeom>
              <a:avLst/>
              <a:gdLst/>
              <a:ahLst/>
              <a:cxnLst/>
              <a:rect l="l" t="t" r="r" b="b"/>
              <a:pathLst>
                <a:path w="41" h="25" extrusionOk="0">
                  <a:moveTo>
                    <a:pt x="6" y="0"/>
                  </a:moveTo>
                  <a:cubicBezTo>
                    <a:pt x="2" y="0"/>
                    <a:pt x="0" y="3"/>
                    <a:pt x="0" y="9"/>
                  </a:cubicBezTo>
                  <a:cubicBezTo>
                    <a:pt x="0" y="20"/>
                    <a:pt x="5" y="25"/>
                    <a:pt x="13" y="25"/>
                  </a:cubicBezTo>
                  <a:cubicBezTo>
                    <a:pt x="20" y="25"/>
                    <a:pt x="31" y="20"/>
                    <a:pt x="41" y="9"/>
                  </a:cubicBezTo>
                  <a:cubicBezTo>
                    <a:pt x="27" y="9"/>
                    <a:pt x="14" y="0"/>
                    <a:pt x="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3" name="Google Shape;17143;p19"/>
            <p:cNvSpPr/>
            <p:nvPr/>
          </p:nvSpPr>
          <p:spPr>
            <a:xfrm rot="10800000">
              <a:off x="-919745" y="5750316"/>
              <a:ext cx="1550" cy="650"/>
            </a:xfrm>
            <a:custGeom>
              <a:avLst/>
              <a:gdLst/>
              <a:ahLst/>
              <a:cxnLst/>
              <a:rect l="l" t="t" r="r" b="b"/>
              <a:pathLst>
                <a:path w="62" h="26" extrusionOk="0">
                  <a:moveTo>
                    <a:pt x="21" y="1"/>
                  </a:moveTo>
                  <a:cubicBezTo>
                    <a:pt x="14" y="1"/>
                    <a:pt x="7" y="3"/>
                    <a:pt x="1" y="10"/>
                  </a:cubicBezTo>
                  <a:cubicBezTo>
                    <a:pt x="11" y="20"/>
                    <a:pt x="21" y="25"/>
                    <a:pt x="31" y="25"/>
                  </a:cubicBezTo>
                  <a:cubicBezTo>
                    <a:pt x="41" y="25"/>
                    <a:pt x="52" y="20"/>
                    <a:pt x="62" y="10"/>
                  </a:cubicBezTo>
                  <a:cubicBezTo>
                    <a:pt x="48" y="10"/>
                    <a:pt x="35"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4" name="Google Shape;17144;p19"/>
            <p:cNvSpPr/>
            <p:nvPr/>
          </p:nvSpPr>
          <p:spPr>
            <a:xfrm rot="10800000">
              <a:off x="-1178395" y="5918716"/>
              <a:ext cx="1550" cy="1050"/>
            </a:xfrm>
            <a:custGeom>
              <a:avLst/>
              <a:gdLst/>
              <a:ahLst/>
              <a:cxnLst/>
              <a:rect l="l" t="t" r="r" b="b"/>
              <a:pathLst>
                <a:path w="62" h="42" extrusionOk="0">
                  <a:moveTo>
                    <a:pt x="41" y="0"/>
                  </a:moveTo>
                  <a:cubicBezTo>
                    <a:pt x="21" y="0"/>
                    <a:pt x="0" y="21"/>
                    <a:pt x="41" y="41"/>
                  </a:cubicBezTo>
                  <a:cubicBezTo>
                    <a:pt x="62" y="21"/>
                    <a:pt x="41"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5" name="Google Shape;17145;p19"/>
            <p:cNvSpPr/>
            <p:nvPr/>
          </p:nvSpPr>
          <p:spPr>
            <a:xfrm rot="10800000">
              <a:off x="-1191120" y="5917991"/>
              <a:ext cx="1050" cy="625"/>
            </a:xfrm>
            <a:custGeom>
              <a:avLst/>
              <a:gdLst/>
              <a:ahLst/>
              <a:cxnLst/>
              <a:rect l="l" t="t" r="r" b="b"/>
              <a:pathLst>
                <a:path w="42" h="25" extrusionOk="0">
                  <a:moveTo>
                    <a:pt x="14" y="0"/>
                  </a:moveTo>
                  <a:cubicBezTo>
                    <a:pt x="6" y="0"/>
                    <a:pt x="1" y="5"/>
                    <a:pt x="1" y="15"/>
                  </a:cubicBezTo>
                  <a:cubicBezTo>
                    <a:pt x="8" y="22"/>
                    <a:pt x="12" y="25"/>
                    <a:pt x="16" y="25"/>
                  </a:cubicBezTo>
                  <a:cubicBezTo>
                    <a:pt x="24" y="25"/>
                    <a:pt x="28" y="15"/>
                    <a:pt x="42" y="15"/>
                  </a:cubicBezTo>
                  <a:cubicBezTo>
                    <a:pt x="31" y="5"/>
                    <a:pt x="21" y="0"/>
                    <a:pt x="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6" name="Google Shape;17146;p19"/>
            <p:cNvSpPr/>
            <p:nvPr/>
          </p:nvSpPr>
          <p:spPr>
            <a:xfrm rot="10800000">
              <a:off x="-1221170" y="5906516"/>
              <a:ext cx="1050" cy="1025"/>
            </a:xfrm>
            <a:custGeom>
              <a:avLst/>
              <a:gdLst/>
              <a:ahLst/>
              <a:cxnLst/>
              <a:rect l="l" t="t" r="r" b="b"/>
              <a:pathLst>
                <a:path w="42" h="41" extrusionOk="0">
                  <a:moveTo>
                    <a:pt x="21" y="0"/>
                  </a:moveTo>
                  <a:cubicBezTo>
                    <a:pt x="0" y="21"/>
                    <a:pt x="0" y="41"/>
                    <a:pt x="21" y="41"/>
                  </a:cubicBezTo>
                  <a:cubicBezTo>
                    <a:pt x="41" y="41"/>
                    <a:pt x="41" y="21"/>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7" name="Google Shape;17147;p19"/>
            <p:cNvSpPr/>
            <p:nvPr/>
          </p:nvSpPr>
          <p:spPr>
            <a:xfrm rot="10800000">
              <a:off x="-1204870" y="5834841"/>
              <a:ext cx="1050" cy="625"/>
            </a:xfrm>
            <a:custGeom>
              <a:avLst/>
              <a:gdLst/>
              <a:ahLst/>
              <a:cxnLst/>
              <a:rect l="l" t="t" r="r" b="b"/>
              <a:pathLst>
                <a:path w="42" h="25" extrusionOk="0">
                  <a:moveTo>
                    <a:pt x="16" y="0"/>
                  </a:moveTo>
                  <a:cubicBezTo>
                    <a:pt x="12" y="0"/>
                    <a:pt x="8" y="2"/>
                    <a:pt x="1" y="9"/>
                  </a:cubicBezTo>
                  <a:cubicBezTo>
                    <a:pt x="11" y="19"/>
                    <a:pt x="21" y="24"/>
                    <a:pt x="29" y="24"/>
                  </a:cubicBezTo>
                  <a:cubicBezTo>
                    <a:pt x="36" y="24"/>
                    <a:pt x="42" y="19"/>
                    <a:pt x="42" y="9"/>
                  </a:cubicBezTo>
                  <a:cubicBezTo>
                    <a:pt x="28" y="9"/>
                    <a:pt x="23" y="0"/>
                    <a:pt x="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8" name="Google Shape;17148;p19"/>
            <p:cNvSpPr/>
            <p:nvPr/>
          </p:nvSpPr>
          <p:spPr>
            <a:xfrm rot="10800000">
              <a:off x="-1207420" y="5835741"/>
              <a:ext cx="1050" cy="1050"/>
            </a:xfrm>
            <a:custGeom>
              <a:avLst/>
              <a:gdLst/>
              <a:ahLst/>
              <a:cxnLst/>
              <a:rect l="l" t="t" r="r" b="b"/>
              <a:pathLst>
                <a:path w="42" h="42" extrusionOk="0">
                  <a:moveTo>
                    <a:pt x="21" y="1"/>
                  </a:moveTo>
                  <a:cubicBezTo>
                    <a:pt x="1" y="21"/>
                    <a:pt x="1" y="42"/>
                    <a:pt x="21" y="42"/>
                  </a:cubicBezTo>
                  <a:cubicBezTo>
                    <a:pt x="41" y="42"/>
                    <a:pt x="41" y="2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9" name="Google Shape;17149;p19"/>
            <p:cNvSpPr/>
            <p:nvPr/>
          </p:nvSpPr>
          <p:spPr>
            <a:xfrm rot="10800000">
              <a:off x="-1120870" y="5901916"/>
              <a:ext cx="1050" cy="1050"/>
            </a:xfrm>
            <a:custGeom>
              <a:avLst/>
              <a:gdLst/>
              <a:ahLst/>
              <a:cxnLst/>
              <a:rect l="l" t="t" r="r" b="b"/>
              <a:pathLst>
                <a:path w="42" h="42" extrusionOk="0">
                  <a:moveTo>
                    <a:pt x="21" y="0"/>
                  </a:moveTo>
                  <a:cubicBezTo>
                    <a:pt x="0" y="0"/>
                    <a:pt x="0" y="21"/>
                    <a:pt x="21" y="41"/>
                  </a:cubicBezTo>
                  <a:cubicBezTo>
                    <a:pt x="21" y="21"/>
                    <a:pt x="4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0" name="Google Shape;17150;p19"/>
            <p:cNvSpPr/>
            <p:nvPr/>
          </p:nvSpPr>
          <p:spPr>
            <a:xfrm rot="10800000">
              <a:off x="-1200295" y="5838166"/>
              <a:ext cx="1550" cy="650"/>
            </a:xfrm>
            <a:custGeom>
              <a:avLst/>
              <a:gdLst/>
              <a:ahLst/>
              <a:cxnLst/>
              <a:rect l="l" t="t" r="r" b="b"/>
              <a:pathLst>
                <a:path w="62" h="26" extrusionOk="0">
                  <a:moveTo>
                    <a:pt x="61" y="0"/>
                  </a:moveTo>
                  <a:cubicBezTo>
                    <a:pt x="41" y="0"/>
                    <a:pt x="20" y="0"/>
                    <a:pt x="0" y="21"/>
                  </a:cubicBezTo>
                  <a:cubicBezTo>
                    <a:pt x="10" y="21"/>
                    <a:pt x="20" y="26"/>
                    <a:pt x="31" y="26"/>
                  </a:cubicBezTo>
                  <a:cubicBezTo>
                    <a:pt x="41" y="26"/>
                    <a:pt x="51" y="21"/>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1" name="Google Shape;17151;p19"/>
            <p:cNvSpPr/>
            <p:nvPr/>
          </p:nvSpPr>
          <p:spPr>
            <a:xfrm rot="10800000">
              <a:off x="-1098470" y="5895816"/>
              <a:ext cx="1050" cy="1050"/>
            </a:xfrm>
            <a:custGeom>
              <a:avLst/>
              <a:gdLst/>
              <a:ahLst/>
              <a:cxnLst/>
              <a:rect l="l" t="t" r="r" b="b"/>
              <a:pathLst>
                <a:path w="42" h="42" extrusionOk="0">
                  <a:moveTo>
                    <a:pt x="21" y="1"/>
                  </a:moveTo>
                  <a:cubicBezTo>
                    <a:pt x="0" y="21"/>
                    <a:pt x="0" y="21"/>
                    <a:pt x="21" y="42"/>
                  </a:cubicBezTo>
                  <a:cubicBezTo>
                    <a:pt x="4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2" name="Google Shape;17152;p19"/>
            <p:cNvSpPr/>
            <p:nvPr/>
          </p:nvSpPr>
          <p:spPr>
            <a:xfrm rot="10800000">
              <a:off x="-1061795" y="5894791"/>
              <a:ext cx="1025" cy="1050"/>
            </a:xfrm>
            <a:custGeom>
              <a:avLst/>
              <a:gdLst/>
              <a:ahLst/>
              <a:cxnLst/>
              <a:rect l="l" t="t" r="r" b="b"/>
              <a:pathLst>
                <a:path w="41" h="42" extrusionOk="0">
                  <a:moveTo>
                    <a:pt x="20" y="1"/>
                  </a:moveTo>
                  <a:cubicBezTo>
                    <a:pt x="0" y="21"/>
                    <a:pt x="0" y="41"/>
                    <a:pt x="20" y="41"/>
                  </a:cubicBezTo>
                  <a:cubicBezTo>
                    <a:pt x="41" y="41"/>
                    <a:pt x="41" y="2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3" name="Google Shape;17153;p19"/>
            <p:cNvSpPr/>
            <p:nvPr/>
          </p:nvSpPr>
          <p:spPr>
            <a:xfrm rot="10800000">
              <a:off x="-1041945" y="4822941"/>
              <a:ext cx="1050" cy="650"/>
            </a:xfrm>
            <a:custGeom>
              <a:avLst/>
              <a:gdLst/>
              <a:ahLst/>
              <a:cxnLst/>
              <a:rect l="l" t="t" r="r" b="b"/>
              <a:pathLst>
                <a:path w="42" h="26" extrusionOk="0">
                  <a:moveTo>
                    <a:pt x="42" y="0"/>
                  </a:moveTo>
                  <a:cubicBezTo>
                    <a:pt x="21" y="0"/>
                    <a:pt x="21" y="0"/>
                    <a:pt x="1" y="21"/>
                  </a:cubicBezTo>
                  <a:cubicBezTo>
                    <a:pt x="11" y="21"/>
                    <a:pt x="21" y="26"/>
                    <a:pt x="29" y="26"/>
                  </a:cubicBezTo>
                  <a:cubicBezTo>
                    <a:pt x="36" y="26"/>
                    <a:pt x="42" y="21"/>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4" name="Google Shape;17154;p19"/>
            <p:cNvSpPr/>
            <p:nvPr/>
          </p:nvSpPr>
          <p:spPr>
            <a:xfrm rot="10800000">
              <a:off x="-1016995" y="5815891"/>
              <a:ext cx="1050" cy="1550"/>
            </a:xfrm>
            <a:custGeom>
              <a:avLst/>
              <a:gdLst/>
              <a:ahLst/>
              <a:cxnLst/>
              <a:rect l="l" t="t" r="r" b="b"/>
              <a:pathLst>
                <a:path w="42" h="62" extrusionOk="0">
                  <a:moveTo>
                    <a:pt x="1" y="1"/>
                  </a:moveTo>
                  <a:cubicBezTo>
                    <a:pt x="1" y="21"/>
                    <a:pt x="1" y="42"/>
                    <a:pt x="21" y="62"/>
                  </a:cubicBezTo>
                  <a:cubicBezTo>
                    <a:pt x="21" y="42"/>
                    <a:pt x="42" y="2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5" name="Google Shape;17155;p19"/>
            <p:cNvSpPr/>
            <p:nvPr/>
          </p:nvSpPr>
          <p:spPr>
            <a:xfrm rot="10800000">
              <a:off x="-951820" y="4895641"/>
              <a:ext cx="1025" cy="850"/>
            </a:xfrm>
            <a:custGeom>
              <a:avLst/>
              <a:gdLst/>
              <a:ahLst/>
              <a:cxnLst/>
              <a:rect l="l" t="t" r="r" b="b"/>
              <a:pathLst>
                <a:path w="41" h="34" extrusionOk="0">
                  <a:moveTo>
                    <a:pt x="18" y="1"/>
                  </a:moveTo>
                  <a:cubicBezTo>
                    <a:pt x="14" y="1"/>
                    <a:pt x="9" y="7"/>
                    <a:pt x="0" y="24"/>
                  </a:cubicBezTo>
                  <a:cubicBezTo>
                    <a:pt x="7" y="31"/>
                    <a:pt x="14" y="34"/>
                    <a:pt x="20" y="34"/>
                  </a:cubicBezTo>
                  <a:cubicBezTo>
                    <a:pt x="32" y="34"/>
                    <a:pt x="41" y="24"/>
                    <a:pt x="41" y="24"/>
                  </a:cubicBezTo>
                  <a:cubicBezTo>
                    <a:pt x="29" y="13"/>
                    <a:pt x="24" y="1"/>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6" name="Google Shape;17156;p19"/>
            <p:cNvSpPr/>
            <p:nvPr/>
          </p:nvSpPr>
          <p:spPr>
            <a:xfrm rot="10800000">
              <a:off x="-1126470" y="5146366"/>
              <a:ext cx="1550" cy="1050"/>
            </a:xfrm>
            <a:custGeom>
              <a:avLst/>
              <a:gdLst/>
              <a:ahLst/>
              <a:cxnLst/>
              <a:rect l="l" t="t" r="r" b="b"/>
              <a:pathLst>
                <a:path w="62" h="42" extrusionOk="0">
                  <a:moveTo>
                    <a:pt x="41" y="1"/>
                  </a:moveTo>
                  <a:cubicBezTo>
                    <a:pt x="20" y="21"/>
                    <a:pt x="0" y="42"/>
                    <a:pt x="41" y="42"/>
                  </a:cubicBezTo>
                  <a:cubicBezTo>
                    <a:pt x="61" y="42"/>
                    <a:pt x="41" y="2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7" name="Google Shape;17157;p19"/>
            <p:cNvSpPr/>
            <p:nvPr/>
          </p:nvSpPr>
          <p:spPr>
            <a:xfrm rot="10800000">
              <a:off x="-1149370" y="4875116"/>
              <a:ext cx="1050" cy="625"/>
            </a:xfrm>
            <a:custGeom>
              <a:avLst/>
              <a:gdLst/>
              <a:ahLst/>
              <a:cxnLst/>
              <a:rect l="l" t="t" r="r" b="b"/>
              <a:pathLst>
                <a:path w="42" h="25" extrusionOk="0">
                  <a:moveTo>
                    <a:pt x="27" y="0"/>
                  </a:moveTo>
                  <a:cubicBezTo>
                    <a:pt x="19" y="0"/>
                    <a:pt x="15" y="9"/>
                    <a:pt x="1" y="9"/>
                  </a:cubicBezTo>
                  <a:cubicBezTo>
                    <a:pt x="11" y="19"/>
                    <a:pt x="16" y="24"/>
                    <a:pt x="21" y="24"/>
                  </a:cubicBezTo>
                  <a:cubicBezTo>
                    <a:pt x="26" y="24"/>
                    <a:pt x="31" y="19"/>
                    <a:pt x="42" y="9"/>
                  </a:cubicBezTo>
                  <a:cubicBezTo>
                    <a:pt x="35" y="2"/>
                    <a:pt x="30"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8" name="Google Shape;17158;p19"/>
            <p:cNvSpPr/>
            <p:nvPr/>
          </p:nvSpPr>
          <p:spPr>
            <a:xfrm rot="10800000">
              <a:off x="-1125445" y="5051791"/>
              <a:ext cx="1550" cy="625"/>
            </a:xfrm>
            <a:custGeom>
              <a:avLst/>
              <a:gdLst/>
              <a:ahLst/>
              <a:cxnLst/>
              <a:rect l="l" t="t" r="r" b="b"/>
              <a:pathLst>
                <a:path w="62" h="25" extrusionOk="0">
                  <a:moveTo>
                    <a:pt x="21" y="0"/>
                  </a:moveTo>
                  <a:cubicBezTo>
                    <a:pt x="14" y="0"/>
                    <a:pt x="7" y="2"/>
                    <a:pt x="0" y="9"/>
                  </a:cubicBezTo>
                  <a:cubicBezTo>
                    <a:pt x="11" y="19"/>
                    <a:pt x="21" y="25"/>
                    <a:pt x="31" y="25"/>
                  </a:cubicBezTo>
                  <a:cubicBezTo>
                    <a:pt x="41" y="25"/>
                    <a:pt x="51" y="19"/>
                    <a:pt x="61" y="9"/>
                  </a:cubicBezTo>
                  <a:cubicBezTo>
                    <a:pt x="48" y="9"/>
                    <a:pt x="34"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9" name="Google Shape;17159;p19"/>
            <p:cNvSpPr/>
            <p:nvPr/>
          </p:nvSpPr>
          <p:spPr>
            <a:xfrm rot="10800000">
              <a:off x="-928920" y="5408491"/>
              <a:ext cx="1050" cy="850"/>
            </a:xfrm>
            <a:custGeom>
              <a:avLst/>
              <a:gdLst/>
              <a:ahLst/>
              <a:cxnLst/>
              <a:rect l="l" t="t" r="r" b="b"/>
              <a:pathLst>
                <a:path w="42" h="34" extrusionOk="0">
                  <a:moveTo>
                    <a:pt x="35" y="1"/>
                  </a:moveTo>
                  <a:cubicBezTo>
                    <a:pt x="28" y="1"/>
                    <a:pt x="14" y="10"/>
                    <a:pt x="1" y="10"/>
                  </a:cubicBezTo>
                  <a:cubicBezTo>
                    <a:pt x="12" y="22"/>
                    <a:pt x="24" y="34"/>
                    <a:pt x="32" y="34"/>
                  </a:cubicBezTo>
                  <a:cubicBezTo>
                    <a:pt x="38" y="34"/>
                    <a:pt x="41" y="27"/>
                    <a:pt x="41" y="10"/>
                  </a:cubicBezTo>
                  <a:cubicBezTo>
                    <a:pt x="41" y="3"/>
                    <a:pt x="39" y="1"/>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0" name="Google Shape;17160;p19"/>
            <p:cNvSpPr/>
            <p:nvPr/>
          </p:nvSpPr>
          <p:spPr>
            <a:xfrm rot="10800000">
              <a:off x="-1038895" y="5827866"/>
              <a:ext cx="1550" cy="650"/>
            </a:xfrm>
            <a:custGeom>
              <a:avLst/>
              <a:gdLst/>
              <a:ahLst/>
              <a:cxnLst/>
              <a:rect l="l" t="t" r="r" b="b"/>
              <a:pathLst>
                <a:path w="62" h="26" extrusionOk="0">
                  <a:moveTo>
                    <a:pt x="31" y="1"/>
                  </a:moveTo>
                  <a:cubicBezTo>
                    <a:pt x="21" y="1"/>
                    <a:pt x="10" y="6"/>
                    <a:pt x="0" y="16"/>
                  </a:cubicBezTo>
                  <a:cubicBezTo>
                    <a:pt x="14" y="16"/>
                    <a:pt x="18" y="25"/>
                    <a:pt x="32" y="25"/>
                  </a:cubicBezTo>
                  <a:cubicBezTo>
                    <a:pt x="39" y="25"/>
                    <a:pt x="48" y="23"/>
                    <a:pt x="61" y="16"/>
                  </a:cubicBezTo>
                  <a:cubicBezTo>
                    <a:pt x="51" y="6"/>
                    <a:pt x="41"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1" name="Google Shape;17161;p19"/>
            <p:cNvSpPr/>
            <p:nvPr/>
          </p:nvSpPr>
          <p:spPr>
            <a:xfrm rot="10800000">
              <a:off x="-1162095" y="5921791"/>
              <a:ext cx="525" cy="25"/>
            </a:xfrm>
            <a:custGeom>
              <a:avLst/>
              <a:gdLst/>
              <a:ahLst/>
              <a:cxnLst/>
              <a:rect l="l" t="t" r="r" b="b"/>
              <a:pathLst>
                <a:path w="21" h="1" extrusionOk="0">
                  <a:moveTo>
                    <a:pt x="21" y="1"/>
                  </a:moveTo>
                  <a:cubicBezTo>
                    <a:pt x="21" y="1"/>
                    <a:pt x="21" y="1"/>
                    <a:pt x="21" y="1"/>
                  </a:cubicBezTo>
                  <a:cubicBezTo>
                    <a:pt x="0" y="1"/>
                    <a:pt x="0" y="1"/>
                    <a:pt x="0" y="1"/>
                  </a:cubicBezTo>
                  <a:lnTo>
                    <a:pt x="0" y="1"/>
                  </a:lnTo>
                  <a:cubicBezTo>
                    <a:pt x="21" y="1"/>
                    <a:pt x="2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2" name="Google Shape;17162;p19"/>
            <p:cNvSpPr/>
            <p:nvPr/>
          </p:nvSpPr>
          <p:spPr>
            <a:xfrm rot="10800000">
              <a:off x="-1150395" y="5920241"/>
              <a:ext cx="525" cy="25"/>
            </a:xfrm>
            <a:custGeom>
              <a:avLst/>
              <a:gdLst/>
              <a:ahLst/>
              <a:cxnLst/>
              <a:rect l="l" t="t" r="r" b="b"/>
              <a:pathLst>
                <a:path w="21" h="1" extrusionOk="0">
                  <a:moveTo>
                    <a:pt x="0" y="0"/>
                  </a:moveTo>
                  <a:lnTo>
                    <a:pt x="0" y="0"/>
                  </a:lnTo>
                  <a:cubicBezTo>
                    <a:pt x="20" y="0"/>
                    <a:pt x="20" y="0"/>
                    <a:pt x="0" y="0"/>
                  </a:cubicBezTo>
                  <a:lnTo>
                    <a:pt x="0" y="0"/>
                  </a:ln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3" name="Google Shape;17163;p19"/>
            <p:cNvSpPr/>
            <p:nvPr/>
          </p:nvSpPr>
          <p:spPr>
            <a:xfrm rot="10800000">
              <a:off x="-1175845" y="5916191"/>
              <a:ext cx="525" cy="25"/>
            </a:xfrm>
            <a:custGeom>
              <a:avLst/>
              <a:gdLst/>
              <a:ahLst/>
              <a:cxnLst/>
              <a:rect l="l" t="t" r="r" b="b"/>
              <a:pathLst>
                <a:path w="21" h="1" extrusionOk="0">
                  <a:moveTo>
                    <a:pt x="0" y="1"/>
                  </a:moveTo>
                  <a:lnTo>
                    <a:pt x="21" y="1"/>
                  </a:lnTo>
                  <a:cubicBezTo>
                    <a:pt x="21" y="1"/>
                    <a:pt x="21" y="1"/>
                    <a:pt x="21" y="1"/>
                  </a:cubicBezTo>
                  <a:lnTo>
                    <a:pt x="0" y="1"/>
                  </a:lnTo>
                  <a:cubicBezTo>
                    <a:pt x="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4" name="Google Shape;17164;p19"/>
            <p:cNvSpPr/>
            <p:nvPr/>
          </p:nvSpPr>
          <p:spPr>
            <a:xfrm rot="10800000">
              <a:off x="-1118820" y="5904991"/>
              <a:ext cx="25" cy="525"/>
            </a:xfrm>
            <a:custGeom>
              <a:avLst/>
              <a:gdLst/>
              <a:ahLst/>
              <a:cxnLst/>
              <a:rect l="l" t="t" r="r" b="b"/>
              <a:pathLst>
                <a:path w="1" h="21" extrusionOk="0">
                  <a:moveTo>
                    <a:pt x="1" y="21"/>
                  </a:moveTo>
                  <a:cubicBezTo>
                    <a:pt x="1" y="21"/>
                    <a:pt x="1" y="21"/>
                    <a:pt x="1" y="21"/>
                  </a:cubicBezTo>
                  <a:cubicBezTo>
                    <a:pt x="1" y="21"/>
                    <a:pt x="1" y="21"/>
                    <a:pt x="1" y="21"/>
                  </a:cubicBezTo>
                  <a:lnTo>
                    <a:pt x="1" y="1"/>
                  </a:lnTo>
                  <a:cubicBezTo>
                    <a:pt x="1" y="1"/>
                    <a:pt x="1" y="21"/>
                    <a:pt x="1" y="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5" name="Google Shape;17165;p19"/>
            <p:cNvSpPr/>
            <p:nvPr/>
          </p:nvSpPr>
          <p:spPr>
            <a:xfrm rot="10800000">
              <a:off x="-1173295" y="5904991"/>
              <a:ext cx="525" cy="525"/>
            </a:xfrm>
            <a:custGeom>
              <a:avLst/>
              <a:gdLst/>
              <a:ahLst/>
              <a:cxnLst/>
              <a:rect l="l" t="t" r="r" b="b"/>
              <a:pathLst>
                <a:path w="21" h="21" extrusionOk="0">
                  <a:moveTo>
                    <a:pt x="0" y="1"/>
                  </a:moveTo>
                  <a:cubicBezTo>
                    <a:pt x="0" y="1"/>
                    <a:pt x="0" y="21"/>
                    <a:pt x="0" y="21"/>
                  </a:cubicBezTo>
                  <a:cubicBezTo>
                    <a:pt x="0" y="21"/>
                    <a:pt x="21" y="2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6" name="Google Shape;17166;p19"/>
            <p:cNvSpPr/>
            <p:nvPr/>
          </p:nvSpPr>
          <p:spPr>
            <a:xfrm rot="10800000">
              <a:off x="-1172295" y="5904466"/>
              <a:ext cx="550" cy="550"/>
            </a:xfrm>
            <a:custGeom>
              <a:avLst/>
              <a:gdLst/>
              <a:ahLst/>
              <a:cxnLst/>
              <a:rect l="l" t="t" r="r" b="b"/>
              <a:pathLst>
                <a:path w="22" h="22" extrusionOk="0">
                  <a:moveTo>
                    <a:pt x="21" y="1"/>
                  </a:moveTo>
                  <a:cubicBezTo>
                    <a:pt x="21" y="21"/>
                    <a:pt x="1" y="21"/>
                    <a:pt x="21" y="21"/>
                  </a:cubicBezTo>
                  <a:cubicBezTo>
                    <a:pt x="21" y="16"/>
                    <a:pt x="21" y="8"/>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7" name="Google Shape;17167;p19"/>
            <p:cNvSpPr/>
            <p:nvPr/>
          </p:nvSpPr>
          <p:spPr>
            <a:xfrm rot="10800000">
              <a:off x="-1110170" y="5898866"/>
              <a:ext cx="525" cy="25"/>
            </a:xfrm>
            <a:custGeom>
              <a:avLst/>
              <a:gdLst/>
              <a:ahLst/>
              <a:cxnLst/>
              <a:rect l="l" t="t" r="r" b="b"/>
              <a:pathLst>
                <a:path w="21" h="1" extrusionOk="0">
                  <a:moveTo>
                    <a:pt x="21" y="0"/>
                  </a:moveTo>
                  <a:cubicBezTo>
                    <a:pt x="21" y="0"/>
                    <a:pt x="21" y="0"/>
                    <a:pt x="0" y="0"/>
                  </a:cubicBezTo>
                  <a:cubicBezTo>
                    <a:pt x="0" y="0"/>
                    <a:pt x="0" y="0"/>
                    <a:pt x="0" y="0"/>
                  </a:cubicBezTo>
                  <a:lnTo>
                    <a:pt x="0" y="0"/>
                  </a:lnTo>
                  <a:cubicBezTo>
                    <a:pt x="0" y="0"/>
                    <a:pt x="2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8" name="Google Shape;17168;p19"/>
            <p:cNvSpPr/>
            <p:nvPr/>
          </p:nvSpPr>
          <p:spPr>
            <a:xfrm rot="10800000">
              <a:off x="-1144795" y="5035891"/>
              <a:ext cx="525" cy="525"/>
            </a:xfrm>
            <a:custGeom>
              <a:avLst/>
              <a:gdLst/>
              <a:ahLst/>
              <a:cxnLst/>
              <a:rect l="l" t="t" r="r" b="b"/>
              <a:pathLst>
                <a:path w="21" h="21" extrusionOk="0">
                  <a:moveTo>
                    <a:pt x="0" y="1"/>
                  </a:moveTo>
                  <a:lnTo>
                    <a:pt x="0" y="21"/>
                  </a:lnTo>
                  <a:lnTo>
                    <a:pt x="20" y="21"/>
                  </a:lnTo>
                  <a:cubicBezTo>
                    <a:pt x="2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9" name="Google Shape;17169;p19"/>
            <p:cNvSpPr/>
            <p:nvPr/>
          </p:nvSpPr>
          <p:spPr>
            <a:xfrm rot="10800000">
              <a:off x="-950820" y="5012466"/>
              <a:ext cx="550" cy="525"/>
            </a:xfrm>
            <a:custGeom>
              <a:avLst/>
              <a:gdLst/>
              <a:ahLst/>
              <a:cxnLst/>
              <a:rect l="l" t="t" r="r" b="b"/>
              <a:pathLst>
                <a:path w="22" h="21" extrusionOk="0">
                  <a:moveTo>
                    <a:pt x="1" y="0"/>
                  </a:moveTo>
                  <a:lnTo>
                    <a:pt x="1" y="21"/>
                  </a:lnTo>
                  <a:lnTo>
                    <a:pt x="21" y="21"/>
                  </a:lnTo>
                  <a:cubicBezTo>
                    <a:pt x="1" y="21"/>
                    <a:pt x="1" y="2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0" name="Google Shape;17170;p19"/>
            <p:cNvSpPr/>
            <p:nvPr/>
          </p:nvSpPr>
          <p:spPr>
            <a:xfrm rot="10800000">
              <a:off x="-950820" y="4971216"/>
              <a:ext cx="550" cy="525"/>
            </a:xfrm>
            <a:custGeom>
              <a:avLst/>
              <a:gdLst/>
              <a:ahLst/>
              <a:cxnLst/>
              <a:rect l="l" t="t" r="r" b="b"/>
              <a:pathLst>
                <a:path w="22" h="21" extrusionOk="0">
                  <a:moveTo>
                    <a:pt x="1" y="0"/>
                  </a:moveTo>
                  <a:cubicBezTo>
                    <a:pt x="1" y="0"/>
                    <a:pt x="1" y="0"/>
                    <a:pt x="1" y="20"/>
                  </a:cubicBezTo>
                  <a:cubicBezTo>
                    <a:pt x="1" y="0"/>
                    <a:pt x="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1" name="Google Shape;17171;p19"/>
            <p:cNvSpPr/>
            <p:nvPr/>
          </p:nvSpPr>
          <p:spPr>
            <a:xfrm rot="10800000">
              <a:off x="-911095" y="5577091"/>
              <a:ext cx="525" cy="525"/>
            </a:xfrm>
            <a:custGeom>
              <a:avLst/>
              <a:gdLst/>
              <a:ahLst/>
              <a:cxnLst/>
              <a:rect l="l" t="t" r="r" b="b"/>
              <a:pathLst>
                <a:path w="21" h="21" extrusionOk="0">
                  <a:moveTo>
                    <a:pt x="0" y="0"/>
                  </a:moveTo>
                  <a:cubicBezTo>
                    <a:pt x="0" y="20"/>
                    <a:pt x="21" y="20"/>
                    <a:pt x="21" y="20"/>
                  </a:cubicBezTo>
                  <a:lnTo>
                    <a:pt x="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2" name="Google Shape;17172;p19"/>
            <p:cNvSpPr/>
            <p:nvPr/>
          </p:nvSpPr>
          <p:spPr>
            <a:xfrm rot="10800000">
              <a:off x="-929945" y="5443316"/>
              <a:ext cx="550" cy="400"/>
            </a:xfrm>
            <a:custGeom>
              <a:avLst/>
              <a:gdLst/>
              <a:ahLst/>
              <a:cxnLst/>
              <a:rect l="l" t="t" r="r" b="b"/>
              <a:pathLst>
                <a:path w="22" h="16" extrusionOk="0">
                  <a:moveTo>
                    <a:pt x="1" y="0"/>
                  </a:moveTo>
                  <a:cubicBezTo>
                    <a:pt x="1" y="10"/>
                    <a:pt x="1" y="15"/>
                    <a:pt x="3" y="15"/>
                  </a:cubicBezTo>
                  <a:cubicBezTo>
                    <a:pt x="6" y="15"/>
                    <a:pt x="11" y="1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3" name="Google Shape;17173;p19"/>
            <p:cNvSpPr/>
            <p:nvPr/>
          </p:nvSpPr>
          <p:spPr>
            <a:xfrm rot="10800000">
              <a:off x="-1153445" y="4949316"/>
              <a:ext cx="25" cy="550"/>
            </a:xfrm>
            <a:custGeom>
              <a:avLst/>
              <a:gdLst/>
              <a:ahLst/>
              <a:cxnLst/>
              <a:rect l="l" t="t" r="r" b="b"/>
              <a:pathLst>
                <a:path w="1" h="22" extrusionOk="0">
                  <a:moveTo>
                    <a:pt x="1" y="21"/>
                  </a:moveTo>
                  <a:cubicBezTo>
                    <a:pt x="1" y="21"/>
                    <a:pt x="1" y="21"/>
                    <a:pt x="1" y="21"/>
                  </a:cubicBezTo>
                  <a:cubicBezTo>
                    <a:pt x="1" y="21"/>
                    <a:pt x="1" y="21"/>
                    <a:pt x="1" y="1"/>
                  </a:cubicBezTo>
                  <a:lnTo>
                    <a:pt x="1" y="21"/>
                  </a:lnTo>
                  <a:cubicBezTo>
                    <a:pt x="1" y="21"/>
                    <a:pt x="1" y="21"/>
                    <a:pt x="1" y="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4" name="Google Shape;17174;p19"/>
            <p:cNvSpPr/>
            <p:nvPr/>
          </p:nvSpPr>
          <p:spPr>
            <a:xfrm rot="10800000">
              <a:off x="-974745" y="4868366"/>
              <a:ext cx="550" cy="25"/>
            </a:xfrm>
            <a:custGeom>
              <a:avLst/>
              <a:gdLst/>
              <a:ahLst/>
              <a:cxnLst/>
              <a:rect l="l" t="t" r="r" b="b"/>
              <a:pathLst>
                <a:path w="22" h="1" extrusionOk="0">
                  <a:moveTo>
                    <a:pt x="21" y="0"/>
                  </a:moveTo>
                  <a:lnTo>
                    <a:pt x="21" y="0"/>
                  </a:lnTo>
                  <a:cubicBezTo>
                    <a:pt x="21" y="0"/>
                    <a:pt x="21" y="0"/>
                    <a:pt x="21" y="0"/>
                  </a:cubicBezTo>
                  <a:lnTo>
                    <a:pt x="1" y="0"/>
                  </a:lnTo>
                  <a:cubicBezTo>
                    <a:pt x="1" y="0"/>
                    <a:pt x="2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5" name="Google Shape;17175;p19"/>
            <p:cNvSpPr/>
            <p:nvPr/>
          </p:nvSpPr>
          <p:spPr>
            <a:xfrm rot="10800000">
              <a:off x="-1002745" y="5800091"/>
              <a:ext cx="525" cy="550"/>
            </a:xfrm>
            <a:custGeom>
              <a:avLst/>
              <a:gdLst/>
              <a:ahLst/>
              <a:cxnLst/>
              <a:rect l="l" t="t" r="r" b="b"/>
              <a:pathLst>
                <a:path w="21" h="22" extrusionOk="0">
                  <a:moveTo>
                    <a:pt x="0" y="1"/>
                  </a:moveTo>
                  <a:lnTo>
                    <a:pt x="0" y="21"/>
                  </a:lnTo>
                  <a:cubicBezTo>
                    <a:pt x="20" y="21"/>
                    <a:pt x="2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6" name="Google Shape;17176;p19"/>
            <p:cNvSpPr/>
            <p:nvPr/>
          </p:nvSpPr>
          <p:spPr>
            <a:xfrm rot="10800000">
              <a:off x="-1022095" y="5824541"/>
              <a:ext cx="550" cy="525"/>
            </a:xfrm>
            <a:custGeom>
              <a:avLst/>
              <a:gdLst/>
              <a:ahLst/>
              <a:cxnLst/>
              <a:rect l="l" t="t" r="r" b="b"/>
              <a:pathLst>
                <a:path w="22" h="21" extrusionOk="0">
                  <a:moveTo>
                    <a:pt x="1" y="0"/>
                  </a:moveTo>
                  <a:cubicBezTo>
                    <a:pt x="1" y="0"/>
                    <a:pt x="1" y="21"/>
                    <a:pt x="1" y="21"/>
                  </a:cubicBezTo>
                  <a:lnTo>
                    <a:pt x="21" y="21"/>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7" name="Google Shape;17177;p19"/>
            <p:cNvSpPr/>
            <p:nvPr/>
          </p:nvSpPr>
          <p:spPr>
            <a:xfrm rot="10800000">
              <a:off x="-1123920" y="5158066"/>
              <a:ext cx="525" cy="25"/>
            </a:xfrm>
            <a:custGeom>
              <a:avLst/>
              <a:gdLst/>
              <a:ahLst/>
              <a:cxnLst/>
              <a:rect l="l" t="t" r="r" b="b"/>
              <a:pathLst>
                <a:path w="21" h="1" extrusionOk="0">
                  <a:moveTo>
                    <a:pt x="0" y="0"/>
                  </a:moveTo>
                  <a:lnTo>
                    <a:pt x="20" y="0"/>
                  </a:lnTo>
                  <a:cubicBezTo>
                    <a:pt x="20" y="0"/>
                    <a:pt x="20" y="0"/>
                    <a:pt x="0" y="0"/>
                  </a:cubicBezTo>
                  <a:lnTo>
                    <a:pt x="0" y="0"/>
                  </a:ln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8" name="Google Shape;17178;p19"/>
            <p:cNvSpPr/>
            <p:nvPr/>
          </p:nvSpPr>
          <p:spPr>
            <a:xfrm rot="10800000">
              <a:off x="-1047545" y="4828141"/>
              <a:ext cx="525" cy="25"/>
            </a:xfrm>
            <a:custGeom>
              <a:avLst/>
              <a:gdLst/>
              <a:ahLst/>
              <a:cxnLst/>
              <a:rect l="l" t="t" r="r" b="b"/>
              <a:pathLst>
                <a:path w="21" h="1" extrusionOk="0">
                  <a:moveTo>
                    <a:pt x="21" y="0"/>
                  </a:moveTo>
                  <a:lnTo>
                    <a:pt x="21" y="0"/>
                  </a:lnTo>
                  <a:cubicBezTo>
                    <a:pt x="21" y="0"/>
                    <a:pt x="21" y="0"/>
                    <a:pt x="0" y="0"/>
                  </a:cubicBezTo>
                  <a:lnTo>
                    <a:pt x="21" y="0"/>
                  </a:lnTo>
                  <a:cubicBezTo>
                    <a:pt x="21" y="0"/>
                    <a:pt x="2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9" name="Google Shape;17179;p19"/>
            <p:cNvSpPr/>
            <p:nvPr/>
          </p:nvSpPr>
          <p:spPr>
            <a:xfrm rot="10800000">
              <a:off x="-969145" y="4878566"/>
              <a:ext cx="25" cy="525"/>
            </a:xfrm>
            <a:custGeom>
              <a:avLst/>
              <a:gdLst/>
              <a:ahLst/>
              <a:cxnLst/>
              <a:rect l="l" t="t" r="r" b="b"/>
              <a:pathLst>
                <a:path w="1" h="21" extrusionOk="0">
                  <a:moveTo>
                    <a:pt x="0" y="21"/>
                  </a:moveTo>
                  <a:cubicBezTo>
                    <a:pt x="0" y="21"/>
                    <a:pt x="0" y="21"/>
                    <a:pt x="0" y="21"/>
                  </a:cubicBezTo>
                  <a:cubicBezTo>
                    <a:pt x="0" y="1"/>
                    <a:pt x="0" y="1"/>
                    <a:pt x="0" y="1"/>
                  </a:cubicBezTo>
                  <a:lnTo>
                    <a:pt x="0" y="1"/>
                  </a:lnTo>
                  <a:cubicBezTo>
                    <a:pt x="0" y="21"/>
                    <a:pt x="0" y="21"/>
                    <a:pt x="0" y="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0" name="Google Shape;17180;p19"/>
            <p:cNvSpPr/>
            <p:nvPr/>
          </p:nvSpPr>
          <p:spPr>
            <a:xfrm rot="10800000">
              <a:off x="-1092870" y="4802316"/>
              <a:ext cx="550" cy="400"/>
            </a:xfrm>
            <a:custGeom>
              <a:avLst/>
              <a:gdLst/>
              <a:ahLst/>
              <a:cxnLst/>
              <a:rect l="l" t="t" r="r" b="b"/>
              <a:pathLst>
                <a:path w="22" h="16" extrusionOk="0">
                  <a:moveTo>
                    <a:pt x="1" y="0"/>
                  </a:moveTo>
                  <a:cubicBezTo>
                    <a:pt x="1" y="11"/>
                    <a:pt x="1" y="16"/>
                    <a:pt x="3" y="16"/>
                  </a:cubicBezTo>
                  <a:cubicBezTo>
                    <a:pt x="6" y="16"/>
                    <a:pt x="11" y="11"/>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1" name="Google Shape;17181;p19"/>
            <p:cNvSpPr/>
            <p:nvPr/>
          </p:nvSpPr>
          <p:spPr>
            <a:xfrm rot="10800000">
              <a:off x="-1158545" y="5644291"/>
              <a:ext cx="550" cy="550"/>
            </a:xfrm>
            <a:custGeom>
              <a:avLst/>
              <a:gdLst/>
              <a:ahLst/>
              <a:cxnLst/>
              <a:rect l="l" t="t" r="r" b="b"/>
              <a:pathLst>
                <a:path w="22" h="22" extrusionOk="0">
                  <a:moveTo>
                    <a:pt x="21" y="1"/>
                  </a:moveTo>
                  <a:cubicBezTo>
                    <a:pt x="1" y="1"/>
                    <a:pt x="1" y="21"/>
                    <a:pt x="1" y="21"/>
                  </a:cubicBezTo>
                  <a:cubicBezTo>
                    <a:pt x="1" y="21"/>
                    <a:pt x="21" y="2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2" name="Google Shape;17182;p19"/>
            <p:cNvSpPr/>
            <p:nvPr/>
          </p:nvSpPr>
          <p:spPr>
            <a:xfrm rot="10800000">
              <a:off x="-1115270" y="4800141"/>
              <a:ext cx="25" cy="550"/>
            </a:xfrm>
            <a:custGeom>
              <a:avLst/>
              <a:gdLst/>
              <a:ahLst/>
              <a:cxnLst/>
              <a:rect l="l" t="t" r="r" b="b"/>
              <a:pathLst>
                <a:path w="1" h="22" extrusionOk="0">
                  <a:moveTo>
                    <a:pt x="0" y="1"/>
                  </a:moveTo>
                  <a:lnTo>
                    <a:pt x="0" y="21"/>
                  </a:lnTo>
                  <a:cubicBezTo>
                    <a:pt x="0" y="21"/>
                    <a:pt x="0" y="21"/>
                    <a:pt x="0" y="1"/>
                  </a:cubicBezTo>
                  <a:lnTo>
                    <a:pt x="0" y="1"/>
                  </a:lnTo>
                  <a:cubicBezTo>
                    <a:pt x="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3" name="Google Shape;17183;p19"/>
            <p:cNvSpPr/>
            <p:nvPr/>
          </p:nvSpPr>
          <p:spPr>
            <a:xfrm rot="10800000">
              <a:off x="-949270" y="5780741"/>
              <a:ext cx="525" cy="550"/>
            </a:xfrm>
            <a:custGeom>
              <a:avLst/>
              <a:gdLst/>
              <a:ahLst/>
              <a:cxnLst/>
              <a:rect l="l" t="t" r="r" b="b"/>
              <a:pathLst>
                <a:path w="21" h="22" extrusionOk="0">
                  <a:moveTo>
                    <a:pt x="21" y="1"/>
                  </a:moveTo>
                  <a:cubicBezTo>
                    <a:pt x="1" y="1"/>
                    <a:pt x="1" y="1"/>
                    <a:pt x="1" y="21"/>
                  </a:cubicBezTo>
                  <a:lnTo>
                    <a:pt x="21" y="21"/>
                  </a:lnTo>
                  <a:cubicBezTo>
                    <a:pt x="21" y="21"/>
                    <a:pt x="21" y="2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4" name="Google Shape;17184;p19"/>
            <p:cNvSpPr/>
            <p:nvPr/>
          </p:nvSpPr>
          <p:spPr>
            <a:xfrm rot="10800000">
              <a:off x="-1108645" y="4790466"/>
              <a:ext cx="525" cy="550"/>
            </a:xfrm>
            <a:custGeom>
              <a:avLst/>
              <a:gdLst/>
              <a:ahLst/>
              <a:cxnLst/>
              <a:rect l="l" t="t" r="r" b="b"/>
              <a:pathLst>
                <a:path w="21" h="22" extrusionOk="0">
                  <a:moveTo>
                    <a:pt x="20" y="1"/>
                  </a:moveTo>
                  <a:cubicBezTo>
                    <a:pt x="20" y="1"/>
                    <a:pt x="0" y="1"/>
                    <a:pt x="0" y="21"/>
                  </a:cubicBezTo>
                  <a:lnTo>
                    <a:pt x="20" y="21"/>
                  </a:lnTo>
                  <a:cubicBezTo>
                    <a:pt x="20" y="21"/>
                    <a:pt x="20" y="2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5" name="Google Shape;17185;p19"/>
            <p:cNvSpPr/>
            <p:nvPr/>
          </p:nvSpPr>
          <p:spPr>
            <a:xfrm rot="10800000">
              <a:off x="-1092870" y="4786916"/>
              <a:ext cx="550" cy="525"/>
            </a:xfrm>
            <a:custGeom>
              <a:avLst/>
              <a:gdLst/>
              <a:ahLst/>
              <a:cxnLst/>
              <a:rect l="l" t="t" r="r" b="b"/>
              <a:pathLst>
                <a:path w="22" h="21" extrusionOk="0">
                  <a:moveTo>
                    <a:pt x="1" y="0"/>
                  </a:moveTo>
                  <a:cubicBezTo>
                    <a:pt x="1" y="21"/>
                    <a:pt x="1" y="21"/>
                    <a:pt x="1" y="21"/>
                  </a:cubicBezTo>
                  <a:cubicBezTo>
                    <a:pt x="1" y="21"/>
                    <a:pt x="2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6" name="Google Shape;17186;p19"/>
            <p:cNvSpPr/>
            <p:nvPr/>
          </p:nvSpPr>
          <p:spPr>
            <a:xfrm rot="10800000">
              <a:off x="-1147345" y="5892241"/>
              <a:ext cx="1050" cy="1275"/>
            </a:xfrm>
            <a:custGeom>
              <a:avLst/>
              <a:gdLst/>
              <a:ahLst/>
              <a:cxnLst/>
              <a:rect l="l" t="t" r="r" b="b"/>
              <a:pathLst>
                <a:path w="42" h="51" extrusionOk="0">
                  <a:moveTo>
                    <a:pt x="17" y="1"/>
                  </a:moveTo>
                  <a:cubicBezTo>
                    <a:pt x="11" y="1"/>
                    <a:pt x="0" y="15"/>
                    <a:pt x="0" y="30"/>
                  </a:cubicBezTo>
                  <a:cubicBezTo>
                    <a:pt x="0" y="30"/>
                    <a:pt x="0" y="50"/>
                    <a:pt x="21" y="50"/>
                  </a:cubicBezTo>
                  <a:cubicBezTo>
                    <a:pt x="41" y="50"/>
                    <a:pt x="41" y="30"/>
                    <a:pt x="41" y="30"/>
                  </a:cubicBezTo>
                  <a:cubicBezTo>
                    <a:pt x="41" y="9"/>
                    <a:pt x="41" y="9"/>
                    <a:pt x="21" y="9"/>
                  </a:cubicBezTo>
                  <a:cubicBezTo>
                    <a:pt x="21" y="3"/>
                    <a:pt x="19" y="1"/>
                    <a:pt x="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7" name="Google Shape;17187;p19"/>
            <p:cNvSpPr/>
            <p:nvPr/>
          </p:nvSpPr>
          <p:spPr>
            <a:xfrm rot="10800000">
              <a:off x="-1148345" y="5861691"/>
              <a:ext cx="4075" cy="8700"/>
            </a:xfrm>
            <a:custGeom>
              <a:avLst/>
              <a:gdLst/>
              <a:ahLst/>
              <a:cxnLst/>
              <a:rect l="l" t="t" r="r" b="b"/>
              <a:pathLst>
                <a:path w="163" h="348" extrusionOk="0">
                  <a:moveTo>
                    <a:pt x="81" y="1"/>
                  </a:moveTo>
                  <a:cubicBezTo>
                    <a:pt x="61" y="1"/>
                    <a:pt x="61" y="1"/>
                    <a:pt x="41" y="21"/>
                  </a:cubicBezTo>
                  <a:cubicBezTo>
                    <a:pt x="0" y="143"/>
                    <a:pt x="20" y="266"/>
                    <a:pt x="102" y="347"/>
                  </a:cubicBezTo>
                  <a:cubicBezTo>
                    <a:pt x="163" y="266"/>
                    <a:pt x="122" y="184"/>
                    <a:pt x="102" y="103"/>
                  </a:cubicBezTo>
                  <a:cubicBezTo>
                    <a:pt x="122" y="82"/>
                    <a:pt x="163" y="103"/>
                    <a:pt x="163" y="62"/>
                  </a:cubicBezTo>
                  <a:cubicBezTo>
                    <a:pt x="122" y="42"/>
                    <a:pt x="102" y="21"/>
                    <a:pt x="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8" name="Google Shape;17188;p19"/>
            <p:cNvSpPr/>
            <p:nvPr/>
          </p:nvSpPr>
          <p:spPr>
            <a:xfrm rot="10800000">
              <a:off x="-1047045" y="4851566"/>
              <a:ext cx="1550" cy="1050"/>
            </a:xfrm>
            <a:custGeom>
              <a:avLst/>
              <a:gdLst/>
              <a:ahLst/>
              <a:cxnLst/>
              <a:rect l="l" t="t" r="r" b="b"/>
              <a:pathLst>
                <a:path w="62" h="42" extrusionOk="0">
                  <a:moveTo>
                    <a:pt x="41" y="1"/>
                  </a:moveTo>
                  <a:cubicBezTo>
                    <a:pt x="20" y="1"/>
                    <a:pt x="0" y="1"/>
                    <a:pt x="0" y="21"/>
                  </a:cubicBezTo>
                  <a:cubicBezTo>
                    <a:pt x="0" y="41"/>
                    <a:pt x="0" y="41"/>
                    <a:pt x="41" y="41"/>
                  </a:cubicBezTo>
                  <a:cubicBezTo>
                    <a:pt x="61" y="41"/>
                    <a:pt x="61" y="41"/>
                    <a:pt x="61" y="21"/>
                  </a:cubicBezTo>
                  <a:cubicBezTo>
                    <a:pt x="61" y="1"/>
                    <a:pt x="61"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9" name="Google Shape;17189;p19"/>
            <p:cNvSpPr/>
            <p:nvPr/>
          </p:nvSpPr>
          <p:spPr>
            <a:xfrm rot="10800000">
              <a:off x="-1082170" y="5861191"/>
              <a:ext cx="525" cy="525"/>
            </a:xfrm>
            <a:custGeom>
              <a:avLst/>
              <a:gdLst/>
              <a:ahLst/>
              <a:cxnLst/>
              <a:rect l="l" t="t" r="r" b="b"/>
              <a:pathLst>
                <a:path w="21" h="21" extrusionOk="0">
                  <a:moveTo>
                    <a:pt x="0" y="0"/>
                  </a:moveTo>
                  <a:cubicBezTo>
                    <a:pt x="20" y="20"/>
                    <a:pt x="20" y="20"/>
                    <a:pt x="20" y="20"/>
                  </a:cubicBezTo>
                  <a:cubicBezTo>
                    <a:pt x="20" y="20"/>
                    <a:pt x="20" y="2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0" name="Google Shape;17190;p19"/>
            <p:cNvSpPr/>
            <p:nvPr/>
          </p:nvSpPr>
          <p:spPr>
            <a:xfrm rot="10800000">
              <a:off x="-1091845" y="5811166"/>
              <a:ext cx="2575" cy="2200"/>
            </a:xfrm>
            <a:custGeom>
              <a:avLst/>
              <a:gdLst/>
              <a:ahLst/>
              <a:cxnLst/>
              <a:rect l="l" t="t" r="r" b="b"/>
              <a:pathLst>
                <a:path w="103" h="88" extrusionOk="0">
                  <a:moveTo>
                    <a:pt x="41" y="1"/>
                  </a:moveTo>
                  <a:cubicBezTo>
                    <a:pt x="21" y="21"/>
                    <a:pt x="1" y="42"/>
                    <a:pt x="1" y="82"/>
                  </a:cubicBezTo>
                  <a:cubicBezTo>
                    <a:pt x="21" y="82"/>
                    <a:pt x="41" y="87"/>
                    <a:pt x="59" y="87"/>
                  </a:cubicBezTo>
                  <a:cubicBezTo>
                    <a:pt x="77" y="87"/>
                    <a:pt x="92" y="82"/>
                    <a:pt x="102" y="62"/>
                  </a:cubicBezTo>
                  <a:cubicBezTo>
                    <a:pt x="102" y="1"/>
                    <a:pt x="62" y="42"/>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1" name="Google Shape;17191;p19"/>
            <p:cNvSpPr/>
            <p:nvPr/>
          </p:nvSpPr>
          <p:spPr>
            <a:xfrm rot="10800000">
              <a:off x="-1092870" y="5814866"/>
              <a:ext cx="1575" cy="1050"/>
            </a:xfrm>
            <a:custGeom>
              <a:avLst/>
              <a:gdLst/>
              <a:ahLst/>
              <a:cxnLst/>
              <a:rect l="l" t="t" r="r" b="b"/>
              <a:pathLst>
                <a:path w="63" h="42" extrusionOk="0">
                  <a:moveTo>
                    <a:pt x="42" y="1"/>
                  </a:moveTo>
                  <a:cubicBezTo>
                    <a:pt x="21" y="1"/>
                    <a:pt x="21" y="1"/>
                    <a:pt x="1" y="21"/>
                  </a:cubicBezTo>
                  <a:cubicBezTo>
                    <a:pt x="1" y="42"/>
                    <a:pt x="1" y="42"/>
                    <a:pt x="42" y="42"/>
                  </a:cubicBezTo>
                  <a:cubicBezTo>
                    <a:pt x="42" y="42"/>
                    <a:pt x="62" y="42"/>
                    <a:pt x="62" y="21"/>
                  </a:cubicBezTo>
                  <a:cubicBezTo>
                    <a:pt x="62" y="1"/>
                    <a:pt x="42"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2" name="Google Shape;17192;p19"/>
            <p:cNvSpPr/>
            <p:nvPr/>
          </p:nvSpPr>
          <p:spPr>
            <a:xfrm rot="10800000">
              <a:off x="-1078595" y="5839091"/>
              <a:ext cx="2550" cy="2775"/>
            </a:xfrm>
            <a:custGeom>
              <a:avLst/>
              <a:gdLst/>
              <a:ahLst/>
              <a:cxnLst/>
              <a:rect l="l" t="t" r="r" b="b"/>
              <a:pathLst>
                <a:path w="102" h="111" extrusionOk="0">
                  <a:moveTo>
                    <a:pt x="41" y="0"/>
                  </a:moveTo>
                  <a:cubicBezTo>
                    <a:pt x="20" y="21"/>
                    <a:pt x="0" y="41"/>
                    <a:pt x="0" y="82"/>
                  </a:cubicBezTo>
                  <a:cubicBezTo>
                    <a:pt x="14" y="96"/>
                    <a:pt x="29" y="111"/>
                    <a:pt x="50" y="111"/>
                  </a:cubicBezTo>
                  <a:cubicBezTo>
                    <a:pt x="59" y="111"/>
                    <a:pt x="70" y="108"/>
                    <a:pt x="81" y="102"/>
                  </a:cubicBezTo>
                  <a:cubicBezTo>
                    <a:pt x="102" y="61"/>
                    <a:pt x="81" y="4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3" name="Google Shape;17193;p19"/>
            <p:cNvSpPr/>
            <p:nvPr/>
          </p:nvSpPr>
          <p:spPr>
            <a:xfrm rot="10800000">
              <a:off x="-1085220" y="5819441"/>
              <a:ext cx="1550" cy="1550"/>
            </a:xfrm>
            <a:custGeom>
              <a:avLst/>
              <a:gdLst/>
              <a:ahLst/>
              <a:cxnLst/>
              <a:rect l="l" t="t" r="r" b="b"/>
              <a:pathLst>
                <a:path w="62" h="62" extrusionOk="0">
                  <a:moveTo>
                    <a:pt x="41" y="0"/>
                  </a:moveTo>
                  <a:cubicBezTo>
                    <a:pt x="21" y="0"/>
                    <a:pt x="1" y="21"/>
                    <a:pt x="1" y="41"/>
                  </a:cubicBezTo>
                  <a:cubicBezTo>
                    <a:pt x="1" y="41"/>
                    <a:pt x="21" y="61"/>
                    <a:pt x="21" y="61"/>
                  </a:cubicBezTo>
                  <a:cubicBezTo>
                    <a:pt x="41" y="61"/>
                    <a:pt x="62" y="41"/>
                    <a:pt x="62" y="41"/>
                  </a:cubicBezTo>
                  <a:cubicBezTo>
                    <a:pt x="62" y="21"/>
                    <a:pt x="62"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94" name="Google Shape;17194;p19"/>
          <p:cNvSpPr/>
          <p:nvPr/>
        </p:nvSpPr>
        <p:spPr>
          <a:xfrm rot="7386134">
            <a:off x="7544140" y="4389553"/>
            <a:ext cx="2081921" cy="1569410"/>
          </a:xfrm>
          <a:custGeom>
            <a:avLst/>
            <a:gdLst/>
            <a:ahLst/>
            <a:cxnLst/>
            <a:rect l="l" t="t" r="r" b="b"/>
            <a:pathLst>
              <a:path w="35987" h="27128" extrusionOk="0">
                <a:moveTo>
                  <a:pt x="14358" y="1752"/>
                </a:moveTo>
                <a:cubicBezTo>
                  <a:pt x="14460" y="1793"/>
                  <a:pt x="14501" y="1874"/>
                  <a:pt x="14542" y="2078"/>
                </a:cubicBezTo>
                <a:cubicBezTo>
                  <a:pt x="14501" y="1976"/>
                  <a:pt x="14440" y="1874"/>
                  <a:pt x="14358" y="1752"/>
                </a:cubicBezTo>
                <a:close/>
                <a:moveTo>
                  <a:pt x="11446" y="2078"/>
                </a:moveTo>
                <a:lnTo>
                  <a:pt x="11446" y="2078"/>
                </a:lnTo>
                <a:cubicBezTo>
                  <a:pt x="11629" y="2220"/>
                  <a:pt x="12587" y="3870"/>
                  <a:pt x="12688" y="4176"/>
                </a:cubicBezTo>
                <a:cubicBezTo>
                  <a:pt x="12464" y="3829"/>
                  <a:pt x="12281" y="3463"/>
                  <a:pt x="12077" y="3117"/>
                </a:cubicBezTo>
                <a:cubicBezTo>
                  <a:pt x="11874" y="2770"/>
                  <a:pt x="11650" y="2424"/>
                  <a:pt x="11446" y="2078"/>
                </a:cubicBezTo>
                <a:close/>
                <a:moveTo>
                  <a:pt x="13177" y="428"/>
                </a:moveTo>
                <a:cubicBezTo>
                  <a:pt x="13605" y="1691"/>
                  <a:pt x="14134" y="2933"/>
                  <a:pt x="14521" y="4216"/>
                </a:cubicBezTo>
                <a:cubicBezTo>
                  <a:pt x="14053" y="2974"/>
                  <a:pt x="13523" y="1732"/>
                  <a:pt x="13177" y="428"/>
                </a:cubicBezTo>
                <a:close/>
                <a:moveTo>
                  <a:pt x="17169" y="2770"/>
                </a:moveTo>
                <a:cubicBezTo>
                  <a:pt x="17189" y="2811"/>
                  <a:pt x="17230" y="2831"/>
                  <a:pt x="17230" y="2893"/>
                </a:cubicBezTo>
                <a:cubicBezTo>
                  <a:pt x="17373" y="3280"/>
                  <a:pt x="17495" y="3666"/>
                  <a:pt x="17637" y="4053"/>
                </a:cubicBezTo>
                <a:cubicBezTo>
                  <a:pt x="17698" y="4257"/>
                  <a:pt x="17739" y="4461"/>
                  <a:pt x="17800" y="4664"/>
                </a:cubicBezTo>
                <a:cubicBezTo>
                  <a:pt x="17821" y="4705"/>
                  <a:pt x="17841" y="4746"/>
                  <a:pt x="17861" y="4807"/>
                </a:cubicBezTo>
                <a:cubicBezTo>
                  <a:pt x="17882" y="4848"/>
                  <a:pt x="17882" y="4909"/>
                  <a:pt x="17902" y="4970"/>
                </a:cubicBezTo>
                <a:cubicBezTo>
                  <a:pt x="17922" y="5011"/>
                  <a:pt x="17922" y="5072"/>
                  <a:pt x="17943" y="5112"/>
                </a:cubicBezTo>
                <a:cubicBezTo>
                  <a:pt x="17943" y="5133"/>
                  <a:pt x="17943" y="5153"/>
                  <a:pt x="17943" y="5153"/>
                </a:cubicBezTo>
                <a:cubicBezTo>
                  <a:pt x="17882" y="5072"/>
                  <a:pt x="17800" y="4990"/>
                  <a:pt x="17780" y="4868"/>
                </a:cubicBezTo>
                <a:cubicBezTo>
                  <a:pt x="17759" y="4705"/>
                  <a:pt x="17698" y="4522"/>
                  <a:pt x="17658" y="4359"/>
                </a:cubicBezTo>
                <a:cubicBezTo>
                  <a:pt x="17597" y="4176"/>
                  <a:pt x="17515" y="3992"/>
                  <a:pt x="17474" y="3809"/>
                </a:cubicBezTo>
                <a:cubicBezTo>
                  <a:pt x="17373" y="3544"/>
                  <a:pt x="17311" y="3280"/>
                  <a:pt x="17230" y="3035"/>
                </a:cubicBezTo>
                <a:cubicBezTo>
                  <a:pt x="17210" y="2933"/>
                  <a:pt x="17189" y="2852"/>
                  <a:pt x="17169" y="2770"/>
                </a:cubicBezTo>
                <a:close/>
                <a:moveTo>
                  <a:pt x="21323" y="5703"/>
                </a:moveTo>
                <a:lnTo>
                  <a:pt x="21323" y="5703"/>
                </a:lnTo>
                <a:cubicBezTo>
                  <a:pt x="21332" y="5712"/>
                  <a:pt x="21333" y="5720"/>
                  <a:pt x="21332" y="5730"/>
                </a:cubicBezTo>
                <a:lnTo>
                  <a:pt x="21332" y="5730"/>
                </a:lnTo>
                <a:cubicBezTo>
                  <a:pt x="21328" y="5721"/>
                  <a:pt x="21323" y="5712"/>
                  <a:pt x="21323" y="5703"/>
                </a:cubicBezTo>
                <a:close/>
                <a:moveTo>
                  <a:pt x="21359" y="5831"/>
                </a:moveTo>
                <a:cubicBezTo>
                  <a:pt x="21396" y="5891"/>
                  <a:pt x="21418" y="5970"/>
                  <a:pt x="21466" y="6049"/>
                </a:cubicBezTo>
                <a:cubicBezTo>
                  <a:pt x="21385" y="6029"/>
                  <a:pt x="21385" y="5988"/>
                  <a:pt x="21364" y="5947"/>
                </a:cubicBezTo>
                <a:cubicBezTo>
                  <a:pt x="21364" y="5908"/>
                  <a:pt x="21364" y="5870"/>
                  <a:pt x="21359" y="5831"/>
                </a:cubicBezTo>
                <a:close/>
                <a:moveTo>
                  <a:pt x="5540" y="4909"/>
                </a:moveTo>
                <a:lnTo>
                  <a:pt x="5540" y="4909"/>
                </a:lnTo>
                <a:cubicBezTo>
                  <a:pt x="5785" y="5011"/>
                  <a:pt x="7719" y="6762"/>
                  <a:pt x="7841" y="6986"/>
                </a:cubicBezTo>
                <a:cubicBezTo>
                  <a:pt x="7108" y="6273"/>
                  <a:pt x="6334" y="5581"/>
                  <a:pt x="5540" y="4909"/>
                </a:cubicBezTo>
                <a:close/>
                <a:moveTo>
                  <a:pt x="1223" y="8513"/>
                </a:moveTo>
                <a:cubicBezTo>
                  <a:pt x="1284" y="8554"/>
                  <a:pt x="1365" y="8575"/>
                  <a:pt x="1426" y="8595"/>
                </a:cubicBezTo>
                <a:cubicBezTo>
                  <a:pt x="1508" y="8615"/>
                  <a:pt x="1610" y="8656"/>
                  <a:pt x="1691" y="8697"/>
                </a:cubicBezTo>
                <a:cubicBezTo>
                  <a:pt x="1752" y="8717"/>
                  <a:pt x="1813" y="8778"/>
                  <a:pt x="1895" y="8799"/>
                </a:cubicBezTo>
                <a:cubicBezTo>
                  <a:pt x="1813" y="8778"/>
                  <a:pt x="1732" y="8758"/>
                  <a:pt x="1650" y="8737"/>
                </a:cubicBezTo>
                <a:cubicBezTo>
                  <a:pt x="1589" y="8697"/>
                  <a:pt x="1508" y="8656"/>
                  <a:pt x="1426" y="8656"/>
                </a:cubicBezTo>
                <a:cubicBezTo>
                  <a:pt x="1345" y="8636"/>
                  <a:pt x="1263" y="8595"/>
                  <a:pt x="1223" y="8513"/>
                </a:cubicBezTo>
                <a:close/>
                <a:moveTo>
                  <a:pt x="18920" y="8921"/>
                </a:moveTo>
                <a:cubicBezTo>
                  <a:pt x="19022" y="8961"/>
                  <a:pt x="19083" y="8982"/>
                  <a:pt x="19083" y="9084"/>
                </a:cubicBezTo>
                <a:cubicBezTo>
                  <a:pt x="19009" y="9102"/>
                  <a:pt x="18986" y="9188"/>
                  <a:pt x="18905" y="9188"/>
                </a:cubicBezTo>
                <a:cubicBezTo>
                  <a:pt x="18897" y="9188"/>
                  <a:pt x="18889" y="9187"/>
                  <a:pt x="18880" y="9186"/>
                </a:cubicBezTo>
                <a:cubicBezTo>
                  <a:pt x="18819" y="9084"/>
                  <a:pt x="18920" y="9063"/>
                  <a:pt x="18961" y="9002"/>
                </a:cubicBezTo>
                <a:cubicBezTo>
                  <a:pt x="18941" y="8982"/>
                  <a:pt x="18941" y="8961"/>
                  <a:pt x="18920" y="8921"/>
                </a:cubicBezTo>
                <a:close/>
                <a:moveTo>
                  <a:pt x="4359" y="9247"/>
                </a:moveTo>
                <a:lnTo>
                  <a:pt x="4359" y="9247"/>
                </a:lnTo>
                <a:cubicBezTo>
                  <a:pt x="4440" y="9287"/>
                  <a:pt x="4522" y="9308"/>
                  <a:pt x="4624" y="9328"/>
                </a:cubicBezTo>
                <a:cubicBezTo>
                  <a:pt x="4685" y="9369"/>
                  <a:pt x="4766" y="9410"/>
                  <a:pt x="4848" y="9471"/>
                </a:cubicBezTo>
                <a:cubicBezTo>
                  <a:pt x="4664" y="9430"/>
                  <a:pt x="4501" y="9389"/>
                  <a:pt x="4359" y="9247"/>
                </a:cubicBezTo>
                <a:close/>
                <a:moveTo>
                  <a:pt x="18920" y="9267"/>
                </a:moveTo>
                <a:lnTo>
                  <a:pt x="18920" y="9267"/>
                </a:lnTo>
                <a:cubicBezTo>
                  <a:pt x="18981" y="9369"/>
                  <a:pt x="19043" y="9471"/>
                  <a:pt x="19104" y="9552"/>
                </a:cubicBezTo>
                <a:cubicBezTo>
                  <a:pt x="18920" y="9511"/>
                  <a:pt x="18880" y="9430"/>
                  <a:pt x="18920" y="9267"/>
                </a:cubicBezTo>
                <a:close/>
                <a:moveTo>
                  <a:pt x="5255" y="9634"/>
                </a:moveTo>
                <a:cubicBezTo>
                  <a:pt x="5357" y="9634"/>
                  <a:pt x="5560" y="9715"/>
                  <a:pt x="5622" y="9776"/>
                </a:cubicBezTo>
                <a:cubicBezTo>
                  <a:pt x="5479" y="9756"/>
                  <a:pt x="5357" y="9735"/>
                  <a:pt x="5255" y="9634"/>
                </a:cubicBezTo>
                <a:close/>
                <a:moveTo>
                  <a:pt x="5744" y="9837"/>
                </a:moveTo>
                <a:cubicBezTo>
                  <a:pt x="5886" y="9858"/>
                  <a:pt x="6029" y="9878"/>
                  <a:pt x="6131" y="9980"/>
                </a:cubicBezTo>
                <a:cubicBezTo>
                  <a:pt x="6131" y="10000"/>
                  <a:pt x="6110" y="10000"/>
                  <a:pt x="6110" y="10021"/>
                </a:cubicBezTo>
                <a:cubicBezTo>
                  <a:pt x="6049" y="10000"/>
                  <a:pt x="5988" y="9959"/>
                  <a:pt x="5927" y="9959"/>
                </a:cubicBezTo>
                <a:cubicBezTo>
                  <a:pt x="5866" y="9939"/>
                  <a:pt x="5805" y="9939"/>
                  <a:pt x="5723" y="9919"/>
                </a:cubicBezTo>
                <a:cubicBezTo>
                  <a:pt x="5723" y="9898"/>
                  <a:pt x="5723" y="9878"/>
                  <a:pt x="5723" y="9878"/>
                </a:cubicBezTo>
                <a:cubicBezTo>
                  <a:pt x="5723" y="9858"/>
                  <a:pt x="5723" y="9858"/>
                  <a:pt x="5744" y="9837"/>
                </a:cubicBezTo>
                <a:close/>
                <a:moveTo>
                  <a:pt x="6334" y="10082"/>
                </a:moveTo>
                <a:cubicBezTo>
                  <a:pt x="6436" y="10082"/>
                  <a:pt x="6619" y="10163"/>
                  <a:pt x="6681" y="10224"/>
                </a:cubicBezTo>
                <a:cubicBezTo>
                  <a:pt x="6652" y="10259"/>
                  <a:pt x="6627" y="10270"/>
                  <a:pt x="6603" y="10270"/>
                </a:cubicBezTo>
                <a:cubicBezTo>
                  <a:pt x="6566" y="10270"/>
                  <a:pt x="6534" y="10242"/>
                  <a:pt x="6510" y="10242"/>
                </a:cubicBezTo>
                <a:cubicBezTo>
                  <a:pt x="6505" y="10242"/>
                  <a:pt x="6501" y="10243"/>
                  <a:pt x="6497" y="10245"/>
                </a:cubicBezTo>
                <a:cubicBezTo>
                  <a:pt x="6436" y="10183"/>
                  <a:pt x="6375" y="10122"/>
                  <a:pt x="6334" y="10082"/>
                </a:cubicBezTo>
                <a:close/>
                <a:moveTo>
                  <a:pt x="3931" y="4277"/>
                </a:moveTo>
                <a:cubicBezTo>
                  <a:pt x="4074" y="4400"/>
                  <a:pt x="4216" y="4542"/>
                  <a:pt x="4339" y="4685"/>
                </a:cubicBezTo>
                <a:cubicBezTo>
                  <a:pt x="4787" y="5133"/>
                  <a:pt x="5235" y="5581"/>
                  <a:pt x="5683" y="6029"/>
                </a:cubicBezTo>
                <a:cubicBezTo>
                  <a:pt x="6009" y="6375"/>
                  <a:pt x="6314" y="6701"/>
                  <a:pt x="6640" y="7027"/>
                </a:cubicBezTo>
                <a:cubicBezTo>
                  <a:pt x="7108" y="7495"/>
                  <a:pt x="7577" y="7984"/>
                  <a:pt x="8045" y="8452"/>
                </a:cubicBezTo>
                <a:cubicBezTo>
                  <a:pt x="8310" y="8737"/>
                  <a:pt x="8595" y="9002"/>
                  <a:pt x="8880" y="9287"/>
                </a:cubicBezTo>
                <a:cubicBezTo>
                  <a:pt x="8962" y="9369"/>
                  <a:pt x="9043" y="9430"/>
                  <a:pt x="9124" y="9511"/>
                </a:cubicBezTo>
                <a:cubicBezTo>
                  <a:pt x="9145" y="9511"/>
                  <a:pt x="9165" y="9532"/>
                  <a:pt x="9186" y="9552"/>
                </a:cubicBezTo>
                <a:cubicBezTo>
                  <a:pt x="9348" y="9715"/>
                  <a:pt x="9511" y="9878"/>
                  <a:pt x="9674" y="10021"/>
                </a:cubicBezTo>
                <a:cubicBezTo>
                  <a:pt x="9939" y="10265"/>
                  <a:pt x="10224" y="10489"/>
                  <a:pt x="10489" y="10713"/>
                </a:cubicBezTo>
                <a:cubicBezTo>
                  <a:pt x="10570" y="10774"/>
                  <a:pt x="10632" y="10855"/>
                  <a:pt x="10713" y="10917"/>
                </a:cubicBezTo>
                <a:cubicBezTo>
                  <a:pt x="10733" y="10937"/>
                  <a:pt x="10754" y="10957"/>
                  <a:pt x="10754" y="10998"/>
                </a:cubicBezTo>
                <a:cubicBezTo>
                  <a:pt x="10591" y="10896"/>
                  <a:pt x="10469" y="10774"/>
                  <a:pt x="10326" y="10652"/>
                </a:cubicBezTo>
                <a:cubicBezTo>
                  <a:pt x="10163" y="10550"/>
                  <a:pt x="10021" y="10428"/>
                  <a:pt x="9858" y="10306"/>
                </a:cubicBezTo>
                <a:cubicBezTo>
                  <a:pt x="9756" y="10183"/>
                  <a:pt x="9613" y="10082"/>
                  <a:pt x="9491" y="9959"/>
                </a:cubicBezTo>
                <a:cubicBezTo>
                  <a:pt x="9450" y="9939"/>
                  <a:pt x="9410" y="9898"/>
                  <a:pt x="9369" y="9858"/>
                </a:cubicBezTo>
                <a:cubicBezTo>
                  <a:pt x="9369" y="9858"/>
                  <a:pt x="9348" y="9837"/>
                  <a:pt x="9328" y="9817"/>
                </a:cubicBezTo>
                <a:cubicBezTo>
                  <a:pt x="9206" y="9695"/>
                  <a:pt x="9084" y="9572"/>
                  <a:pt x="8941" y="9450"/>
                </a:cubicBezTo>
                <a:cubicBezTo>
                  <a:pt x="8778" y="9287"/>
                  <a:pt x="8595" y="9124"/>
                  <a:pt x="8432" y="8961"/>
                </a:cubicBezTo>
                <a:cubicBezTo>
                  <a:pt x="7923" y="8452"/>
                  <a:pt x="7434" y="7964"/>
                  <a:pt x="6945" y="7454"/>
                </a:cubicBezTo>
                <a:cubicBezTo>
                  <a:pt x="6436" y="6945"/>
                  <a:pt x="5947" y="6416"/>
                  <a:pt x="5438" y="5907"/>
                </a:cubicBezTo>
                <a:cubicBezTo>
                  <a:pt x="5255" y="5703"/>
                  <a:pt x="5051" y="5520"/>
                  <a:pt x="4868" y="5316"/>
                </a:cubicBezTo>
                <a:cubicBezTo>
                  <a:pt x="4725" y="5174"/>
                  <a:pt x="4583" y="5011"/>
                  <a:pt x="4440" y="4868"/>
                </a:cubicBezTo>
                <a:lnTo>
                  <a:pt x="4033" y="4420"/>
                </a:lnTo>
                <a:cubicBezTo>
                  <a:pt x="3992" y="4379"/>
                  <a:pt x="3952" y="4339"/>
                  <a:pt x="3911" y="4298"/>
                </a:cubicBezTo>
                <a:cubicBezTo>
                  <a:pt x="3911" y="4277"/>
                  <a:pt x="3931" y="4277"/>
                  <a:pt x="3931" y="4277"/>
                </a:cubicBezTo>
                <a:close/>
                <a:moveTo>
                  <a:pt x="1895" y="8799"/>
                </a:moveTo>
                <a:lnTo>
                  <a:pt x="1895" y="8799"/>
                </a:lnTo>
                <a:cubicBezTo>
                  <a:pt x="2078" y="8819"/>
                  <a:pt x="2261" y="8900"/>
                  <a:pt x="2424" y="8982"/>
                </a:cubicBezTo>
                <a:cubicBezTo>
                  <a:pt x="2445" y="9002"/>
                  <a:pt x="2485" y="9023"/>
                  <a:pt x="2506" y="9023"/>
                </a:cubicBezTo>
                <a:cubicBezTo>
                  <a:pt x="2770" y="9145"/>
                  <a:pt x="3035" y="9247"/>
                  <a:pt x="3300" y="9369"/>
                </a:cubicBezTo>
                <a:cubicBezTo>
                  <a:pt x="3626" y="9511"/>
                  <a:pt x="3931" y="9654"/>
                  <a:pt x="4277" y="9796"/>
                </a:cubicBezTo>
                <a:cubicBezTo>
                  <a:pt x="4461" y="9878"/>
                  <a:pt x="4644" y="9959"/>
                  <a:pt x="4807" y="10061"/>
                </a:cubicBezTo>
                <a:cubicBezTo>
                  <a:pt x="4929" y="10122"/>
                  <a:pt x="5072" y="10183"/>
                  <a:pt x="5194" y="10245"/>
                </a:cubicBezTo>
                <a:cubicBezTo>
                  <a:pt x="5357" y="10306"/>
                  <a:pt x="5520" y="10387"/>
                  <a:pt x="5683" y="10469"/>
                </a:cubicBezTo>
                <a:cubicBezTo>
                  <a:pt x="5785" y="10530"/>
                  <a:pt x="5886" y="10570"/>
                  <a:pt x="5988" y="10611"/>
                </a:cubicBezTo>
                <a:cubicBezTo>
                  <a:pt x="6070" y="10652"/>
                  <a:pt x="6131" y="10713"/>
                  <a:pt x="6212" y="10754"/>
                </a:cubicBezTo>
                <a:cubicBezTo>
                  <a:pt x="6355" y="10815"/>
                  <a:pt x="6497" y="10896"/>
                  <a:pt x="6660" y="10978"/>
                </a:cubicBezTo>
                <a:cubicBezTo>
                  <a:pt x="6742" y="11018"/>
                  <a:pt x="6823" y="11059"/>
                  <a:pt x="6925" y="11120"/>
                </a:cubicBezTo>
                <a:cubicBezTo>
                  <a:pt x="6899" y="11137"/>
                  <a:pt x="6881" y="11144"/>
                  <a:pt x="6865" y="11144"/>
                </a:cubicBezTo>
                <a:cubicBezTo>
                  <a:pt x="6843" y="11144"/>
                  <a:pt x="6826" y="11132"/>
                  <a:pt x="6803" y="11120"/>
                </a:cubicBezTo>
                <a:cubicBezTo>
                  <a:pt x="6518" y="10978"/>
                  <a:pt x="6233" y="10835"/>
                  <a:pt x="5947" y="10713"/>
                </a:cubicBezTo>
                <a:cubicBezTo>
                  <a:pt x="5723" y="10631"/>
                  <a:pt x="5540" y="10509"/>
                  <a:pt x="5316" y="10448"/>
                </a:cubicBezTo>
                <a:cubicBezTo>
                  <a:pt x="5275" y="10428"/>
                  <a:pt x="5235" y="10407"/>
                  <a:pt x="5214" y="10387"/>
                </a:cubicBezTo>
                <a:cubicBezTo>
                  <a:pt x="5174" y="10367"/>
                  <a:pt x="5133" y="10346"/>
                  <a:pt x="5092" y="10346"/>
                </a:cubicBezTo>
                <a:cubicBezTo>
                  <a:pt x="5051" y="10326"/>
                  <a:pt x="5011" y="10306"/>
                  <a:pt x="4970" y="10285"/>
                </a:cubicBezTo>
                <a:cubicBezTo>
                  <a:pt x="4929" y="10265"/>
                  <a:pt x="4888" y="10245"/>
                  <a:pt x="4848" y="10224"/>
                </a:cubicBezTo>
                <a:cubicBezTo>
                  <a:pt x="4766" y="10122"/>
                  <a:pt x="4644" y="10102"/>
                  <a:pt x="4542" y="10061"/>
                </a:cubicBezTo>
                <a:cubicBezTo>
                  <a:pt x="4522" y="10041"/>
                  <a:pt x="4481" y="10041"/>
                  <a:pt x="4461" y="10041"/>
                </a:cubicBezTo>
                <a:cubicBezTo>
                  <a:pt x="4318" y="9898"/>
                  <a:pt x="4135" y="9858"/>
                  <a:pt x="3952" y="9776"/>
                </a:cubicBezTo>
                <a:cubicBezTo>
                  <a:pt x="3789" y="9695"/>
                  <a:pt x="3626" y="9613"/>
                  <a:pt x="3442" y="9532"/>
                </a:cubicBezTo>
                <a:cubicBezTo>
                  <a:pt x="3280" y="9450"/>
                  <a:pt x="3137" y="9369"/>
                  <a:pt x="2974" y="9308"/>
                </a:cubicBezTo>
                <a:cubicBezTo>
                  <a:pt x="2689" y="9206"/>
                  <a:pt x="2445" y="9023"/>
                  <a:pt x="2139" y="8941"/>
                </a:cubicBezTo>
                <a:cubicBezTo>
                  <a:pt x="2058" y="8921"/>
                  <a:pt x="1976" y="8860"/>
                  <a:pt x="1895" y="8799"/>
                </a:cubicBezTo>
                <a:close/>
                <a:moveTo>
                  <a:pt x="7373" y="11365"/>
                </a:moveTo>
                <a:lnTo>
                  <a:pt x="7373" y="11365"/>
                </a:lnTo>
                <a:cubicBezTo>
                  <a:pt x="7454" y="11385"/>
                  <a:pt x="7516" y="11426"/>
                  <a:pt x="7577" y="11446"/>
                </a:cubicBezTo>
                <a:lnTo>
                  <a:pt x="7577" y="11466"/>
                </a:lnTo>
                <a:cubicBezTo>
                  <a:pt x="7475" y="11466"/>
                  <a:pt x="7414" y="11446"/>
                  <a:pt x="7373" y="11365"/>
                </a:cubicBezTo>
                <a:close/>
                <a:moveTo>
                  <a:pt x="10835" y="11039"/>
                </a:moveTo>
                <a:cubicBezTo>
                  <a:pt x="11018" y="11161"/>
                  <a:pt x="11120" y="11344"/>
                  <a:pt x="11283" y="11487"/>
                </a:cubicBezTo>
                <a:cubicBezTo>
                  <a:pt x="11202" y="11487"/>
                  <a:pt x="11141" y="11466"/>
                  <a:pt x="11100" y="11405"/>
                </a:cubicBezTo>
                <a:cubicBezTo>
                  <a:pt x="11080" y="11344"/>
                  <a:pt x="11018" y="11304"/>
                  <a:pt x="10957" y="11263"/>
                </a:cubicBezTo>
                <a:cubicBezTo>
                  <a:pt x="10896" y="11202"/>
                  <a:pt x="10856" y="11141"/>
                  <a:pt x="10815" y="11059"/>
                </a:cubicBezTo>
                <a:cubicBezTo>
                  <a:pt x="10815" y="11059"/>
                  <a:pt x="10835" y="11039"/>
                  <a:pt x="10835" y="11039"/>
                </a:cubicBezTo>
                <a:close/>
                <a:moveTo>
                  <a:pt x="8371" y="11813"/>
                </a:moveTo>
                <a:lnTo>
                  <a:pt x="8371" y="11813"/>
                </a:lnTo>
                <a:cubicBezTo>
                  <a:pt x="8513" y="11833"/>
                  <a:pt x="8534" y="11853"/>
                  <a:pt x="8595" y="11894"/>
                </a:cubicBezTo>
                <a:cubicBezTo>
                  <a:pt x="8570" y="11900"/>
                  <a:pt x="8547" y="11905"/>
                  <a:pt x="8524" y="11905"/>
                </a:cubicBezTo>
                <a:cubicBezTo>
                  <a:pt x="8474" y="11905"/>
                  <a:pt x="8427" y="11883"/>
                  <a:pt x="8371" y="11813"/>
                </a:cubicBezTo>
                <a:close/>
                <a:moveTo>
                  <a:pt x="4277" y="12729"/>
                </a:moveTo>
                <a:cubicBezTo>
                  <a:pt x="4950" y="12892"/>
                  <a:pt x="5622" y="13055"/>
                  <a:pt x="6294" y="13218"/>
                </a:cubicBezTo>
                <a:cubicBezTo>
                  <a:pt x="6268" y="13235"/>
                  <a:pt x="6249" y="13241"/>
                  <a:pt x="6230" y="13241"/>
                </a:cubicBezTo>
                <a:cubicBezTo>
                  <a:pt x="6204" y="13241"/>
                  <a:pt x="6178" y="13230"/>
                  <a:pt x="6131" y="13218"/>
                </a:cubicBezTo>
                <a:cubicBezTo>
                  <a:pt x="5846" y="13157"/>
                  <a:pt x="5560" y="13096"/>
                  <a:pt x="5275" y="13035"/>
                </a:cubicBezTo>
                <a:cubicBezTo>
                  <a:pt x="5112" y="12994"/>
                  <a:pt x="4929" y="12933"/>
                  <a:pt x="4766" y="12892"/>
                </a:cubicBezTo>
                <a:cubicBezTo>
                  <a:pt x="4725" y="12892"/>
                  <a:pt x="4685" y="12872"/>
                  <a:pt x="4624" y="12872"/>
                </a:cubicBezTo>
                <a:cubicBezTo>
                  <a:pt x="4583" y="12851"/>
                  <a:pt x="4542" y="12851"/>
                  <a:pt x="4501" y="12831"/>
                </a:cubicBezTo>
                <a:cubicBezTo>
                  <a:pt x="4461" y="12831"/>
                  <a:pt x="4420" y="12811"/>
                  <a:pt x="4379" y="12811"/>
                </a:cubicBezTo>
                <a:cubicBezTo>
                  <a:pt x="4339" y="12790"/>
                  <a:pt x="4298" y="12770"/>
                  <a:pt x="4257" y="12770"/>
                </a:cubicBezTo>
                <a:cubicBezTo>
                  <a:pt x="4277" y="12749"/>
                  <a:pt x="4277" y="12729"/>
                  <a:pt x="4277" y="12729"/>
                </a:cubicBezTo>
                <a:close/>
                <a:moveTo>
                  <a:pt x="7338" y="13441"/>
                </a:moveTo>
                <a:cubicBezTo>
                  <a:pt x="7397" y="13441"/>
                  <a:pt x="7449" y="13466"/>
                  <a:pt x="7495" y="13523"/>
                </a:cubicBezTo>
                <a:cubicBezTo>
                  <a:pt x="7470" y="13536"/>
                  <a:pt x="7447" y="13541"/>
                  <a:pt x="7425" y="13541"/>
                </a:cubicBezTo>
                <a:cubicBezTo>
                  <a:pt x="7348" y="13541"/>
                  <a:pt x="7284" y="13480"/>
                  <a:pt x="7213" y="13480"/>
                </a:cubicBezTo>
                <a:cubicBezTo>
                  <a:pt x="7206" y="13480"/>
                  <a:pt x="7198" y="13481"/>
                  <a:pt x="7190" y="13483"/>
                </a:cubicBezTo>
                <a:cubicBezTo>
                  <a:pt x="7243" y="13456"/>
                  <a:pt x="7293" y="13441"/>
                  <a:pt x="7338" y="13441"/>
                </a:cubicBezTo>
                <a:close/>
                <a:moveTo>
                  <a:pt x="8448" y="16323"/>
                </a:moveTo>
                <a:cubicBezTo>
                  <a:pt x="8762" y="16323"/>
                  <a:pt x="9494" y="16386"/>
                  <a:pt x="9593" y="16436"/>
                </a:cubicBezTo>
                <a:cubicBezTo>
                  <a:pt x="9165" y="16436"/>
                  <a:pt x="8738" y="16375"/>
                  <a:pt x="8310" y="16334"/>
                </a:cubicBezTo>
                <a:cubicBezTo>
                  <a:pt x="8325" y="16326"/>
                  <a:pt x="8375" y="16323"/>
                  <a:pt x="8448" y="16323"/>
                </a:cubicBezTo>
                <a:close/>
                <a:moveTo>
                  <a:pt x="3381" y="16293"/>
                </a:moveTo>
                <a:cubicBezTo>
                  <a:pt x="3463" y="16313"/>
                  <a:pt x="3524" y="16313"/>
                  <a:pt x="3605" y="16334"/>
                </a:cubicBezTo>
                <a:cubicBezTo>
                  <a:pt x="3748" y="16375"/>
                  <a:pt x="3870" y="16415"/>
                  <a:pt x="4013" y="16436"/>
                </a:cubicBezTo>
                <a:cubicBezTo>
                  <a:pt x="4359" y="16517"/>
                  <a:pt x="4725" y="16599"/>
                  <a:pt x="5092" y="16660"/>
                </a:cubicBezTo>
                <a:cubicBezTo>
                  <a:pt x="5825" y="16782"/>
                  <a:pt x="6558" y="16904"/>
                  <a:pt x="7292" y="17006"/>
                </a:cubicBezTo>
                <a:cubicBezTo>
                  <a:pt x="7740" y="17087"/>
                  <a:pt x="8208" y="17148"/>
                  <a:pt x="8656" y="17210"/>
                </a:cubicBezTo>
                <a:cubicBezTo>
                  <a:pt x="9043" y="17250"/>
                  <a:pt x="9410" y="17311"/>
                  <a:pt x="9797" y="17352"/>
                </a:cubicBezTo>
                <a:cubicBezTo>
                  <a:pt x="10346" y="17413"/>
                  <a:pt x="10896" y="17474"/>
                  <a:pt x="11446" y="17495"/>
                </a:cubicBezTo>
                <a:cubicBezTo>
                  <a:pt x="11813" y="17535"/>
                  <a:pt x="12179" y="17535"/>
                  <a:pt x="12546" y="17535"/>
                </a:cubicBezTo>
                <a:cubicBezTo>
                  <a:pt x="12689" y="17544"/>
                  <a:pt x="12833" y="17549"/>
                  <a:pt x="12978" y="17549"/>
                </a:cubicBezTo>
                <a:cubicBezTo>
                  <a:pt x="13182" y="17549"/>
                  <a:pt x="13390" y="17539"/>
                  <a:pt x="13605" y="17515"/>
                </a:cubicBezTo>
                <a:cubicBezTo>
                  <a:pt x="13971" y="17474"/>
                  <a:pt x="14358" y="17434"/>
                  <a:pt x="14725" y="17393"/>
                </a:cubicBezTo>
                <a:cubicBezTo>
                  <a:pt x="15092" y="17372"/>
                  <a:pt x="15438" y="17311"/>
                  <a:pt x="15784" y="17271"/>
                </a:cubicBezTo>
                <a:lnTo>
                  <a:pt x="15906" y="17271"/>
                </a:lnTo>
                <a:cubicBezTo>
                  <a:pt x="15906" y="17271"/>
                  <a:pt x="15906" y="17291"/>
                  <a:pt x="15906" y="17291"/>
                </a:cubicBezTo>
                <a:cubicBezTo>
                  <a:pt x="15784" y="17311"/>
                  <a:pt x="15662" y="17332"/>
                  <a:pt x="15540" y="17352"/>
                </a:cubicBezTo>
                <a:cubicBezTo>
                  <a:pt x="15214" y="17393"/>
                  <a:pt x="14868" y="17454"/>
                  <a:pt x="14521" y="17495"/>
                </a:cubicBezTo>
                <a:cubicBezTo>
                  <a:pt x="14277" y="17535"/>
                  <a:pt x="14012" y="17556"/>
                  <a:pt x="13768" y="17596"/>
                </a:cubicBezTo>
                <a:cubicBezTo>
                  <a:pt x="13615" y="17617"/>
                  <a:pt x="13462" y="17622"/>
                  <a:pt x="13312" y="17622"/>
                </a:cubicBezTo>
                <a:cubicBezTo>
                  <a:pt x="13162" y="17622"/>
                  <a:pt x="13014" y="17617"/>
                  <a:pt x="12872" y="17617"/>
                </a:cubicBezTo>
                <a:cubicBezTo>
                  <a:pt x="12322" y="17617"/>
                  <a:pt x="11792" y="17596"/>
                  <a:pt x="11263" y="17556"/>
                </a:cubicBezTo>
                <a:cubicBezTo>
                  <a:pt x="10896" y="17556"/>
                  <a:pt x="10530" y="17515"/>
                  <a:pt x="10143" y="17474"/>
                </a:cubicBezTo>
                <a:cubicBezTo>
                  <a:pt x="10082" y="17474"/>
                  <a:pt x="10000" y="17474"/>
                  <a:pt x="9919" y="17454"/>
                </a:cubicBezTo>
                <a:cubicBezTo>
                  <a:pt x="9328" y="17372"/>
                  <a:pt x="8738" y="17291"/>
                  <a:pt x="8147" y="17210"/>
                </a:cubicBezTo>
                <a:cubicBezTo>
                  <a:pt x="7862" y="17189"/>
                  <a:pt x="7577" y="17128"/>
                  <a:pt x="7271" y="17087"/>
                </a:cubicBezTo>
                <a:cubicBezTo>
                  <a:pt x="6823" y="17026"/>
                  <a:pt x="6375" y="16945"/>
                  <a:pt x="5927" y="16884"/>
                </a:cubicBezTo>
                <a:cubicBezTo>
                  <a:pt x="5805" y="16863"/>
                  <a:pt x="5683" y="16843"/>
                  <a:pt x="5560" y="16823"/>
                </a:cubicBezTo>
                <a:lnTo>
                  <a:pt x="5540" y="16823"/>
                </a:lnTo>
                <a:cubicBezTo>
                  <a:pt x="5523" y="16824"/>
                  <a:pt x="5506" y="16825"/>
                  <a:pt x="5489" y="16825"/>
                </a:cubicBezTo>
                <a:cubicBezTo>
                  <a:pt x="5288" y="16825"/>
                  <a:pt x="5117" y="16719"/>
                  <a:pt x="4929" y="16700"/>
                </a:cubicBezTo>
                <a:cubicBezTo>
                  <a:pt x="4583" y="16639"/>
                  <a:pt x="4257" y="16537"/>
                  <a:pt x="3931" y="16497"/>
                </a:cubicBezTo>
                <a:cubicBezTo>
                  <a:pt x="3728" y="16456"/>
                  <a:pt x="3544" y="16395"/>
                  <a:pt x="3381" y="16293"/>
                </a:cubicBezTo>
                <a:close/>
                <a:moveTo>
                  <a:pt x="13910" y="19104"/>
                </a:moveTo>
                <a:cubicBezTo>
                  <a:pt x="13910" y="19104"/>
                  <a:pt x="13910" y="19124"/>
                  <a:pt x="13910" y="19144"/>
                </a:cubicBezTo>
                <a:cubicBezTo>
                  <a:pt x="13890" y="19144"/>
                  <a:pt x="13870" y="19144"/>
                  <a:pt x="13849" y="19165"/>
                </a:cubicBezTo>
                <a:cubicBezTo>
                  <a:pt x="13544" y="19205"/>
                  <a:pt x="13259" y="19266"/>
                  <a:pt x="12953" y="19307"/>
                </a:cubicBezTo>
                <a:cubicBezTo>
                  <a:pt x="12546" y="19368"/>
                  <a:pt x="12139" y="19429"/>
                  <a:pt x="11731" y="19490"/>
                </a:cubicBezTo>
                <a:cubicBezTo>
                  <a:pt x="11568" y="19511"/>
                  <a:pt x="11405" y="19552"/>
                  <a:pt x="11242" y="19572"/>
                </a:cubicBezTo>
                <a:cubicBezTo>
                  <a:pt x="11175" y="19572"/>
                  <a:pt x="11122" y="19572"/>
                  <a:pt x="11071" y="19583"/>
                </a:cubicBezTo>
                <a:lnTo>
                  <a:pt x="11071" y="19583"/>
                </a:lnTo>
                <a:cubicBezTo>
                  <a:pt x="11142" y="19562"/>
                  <a:pt x="11215" y="19531"/>
                  <a:pt x="11304" y="19531"/>
                </a:cubicBezTo>
                <a:cubicBezTo>
                  <a:pt x="11813" y="19429"/>
                  <a:pt x="12322" y="19348"/>
                  <a:pt x="12811" y="19266"/>
                </a:cubicBezTo>
                <a:cubicBezTo>
                  <a:pt x="13136" y="19205"/>
                  <a:pt x="13462" y="19165"/>
                  <a:pt x="13788" y="19124"/>
                </a:cubicBezTo>
                <a:cubicBezTo>
                  <a:pt x="13829" y="19124"/>
                  <a:pt x="13870" y="19104"/>
                  <a:pt x="13910" y="19104"/>
                </a:cubicBezTo>
                <a:close/>
                <a:moveTo>
                  <a:pt x="10960" y="19587"/>
                </a:moveTo>
                <a:cubicBezTo>
                  <a:pt x="10987" y="19587"/>
                  <a:pt x="11013" y="19589"/>
                  <a:pt x="11039" y="19592"/>
                </a:cubicBezTo>
                <a:cubicBezTo>
                  <a:pt x="10957" y="19633"/>
                  <a:pt x="10733" y="19653"/>
                  <a:pt x="10632" y="19653"/>
                </a:cubicBezTo>
                <a:cubicBezTo>
                  <a:pt x="10731" y="19620"/>
                  <a:pt x="10845" y="19587"/>
                  <a:pt x="10960" y="19587"/>
                </a:cubicBezTo>
                <a:close/>
                <a:moveTo>
                  <a:pt x="16334" y="19857"/>
                </a:moveTo>
                <a:lnTo>
                  <a:pt x="16334" y="19857"/>
                </a:lnTo>
                <a:cubicBezTo>
                  <a:pt x="14420" y="20081"/>
                  <a:pt x="12505" y="20387"/>
                  <a:pt x="10570" y="20549"/>
                </a:cubicBezTo>
                <a:cubicBezTo>
                  <a:pt x="10550" y="20549"/>
                  <a:pt x="10550" y="20549"/>
                  <a:pt x="10530" y="20529"/>
                </a:cubicBezTo>
                <a:cubicBezTo>
                  <a:pt x="12464" y="20285"/>
                  <a:pt x="14399" y="19939"/>
                  <a:pt x="16334" y="19857"/>
                </a:cubicBezTo>
                <a:close/>
                <a:moveTo>
                  <a:pt x="18778" y="21486"/>
                </a:moveTo>
                <a:lnTo>
                  <a:pt x="18778" y="21486"/>
                </a:lnTo>
                <a:cubicBezTo>
                  <a:pt x="17821" y="21690"/>
                  <a:pt x="16843" y="21894"/>
                  <a:pt x="15865" y="22097"/>
                </a:cubicBezTo>
                <a:cubicBezTo>
                  <a:pt x="16823" y="21833"/>
                  <a:pt x="17780" y="21588"/>
                  <a:pt x="18778" y="21486"/>
                </a:cubicBezTo>
                <a:close/>
                <a:moveTo>
                  <a:pt x="20713" y="22219"/>
                </a:moveTo>
                <a:cubicBezTo>
                  <a:pt x="20733" y="22219"/>
                  <a:pt x="20753" y="22219"/>
                  <a:pt x="20774" y="22240"/>
                </a:cubicBezTo>
                <a:cubicBezTo>
                  <a:pt x="19816" y="22382"/>
                  <a:pt x="18859" y="22545"/>
                  <a:pt x="17882" y="22688"/>
                </a:cubicBezTo>
                <a:cubicBezTo>
                  <a:pt x="16924" y="22830"/>
                  <a:pt x="15947" y="22993"/>
                  <a:pt x="14990" y="23136"/>
                </a:cubicBezTo>
                <a:lnTo>
                  <a:pt x="14990" y="23095"/>
                </a:lnTo>
                <a:cubicBezTo>
                  <a:pt x="15112" y="23075"/>
                  <a:pt x="15255" y="23034"/>
                  <a:pt x="15377" y="23014"/>
                </a:cubicBezTo>
                <a:cubicBezTo>
                  <a:pt x="15764" y="22953"/>
                  <a:pt x="16151" y="22892"/>
                  <a:pt x="16517" y="22810"/>
                </a:cubicBezTo>
                <a:cubicBezTo>
                  <a:pt x="16884" y="22749"/>
                  <a:pt x="17230" y="22688"/>
                  <a:pt x="17576" y="22627"/>
                </a:cubicBezTo>
                <a:cubicBezTo>
                  <a:pt x="18208" y="22525"/>
                  <a:pt x="18859" y="22423"/>
                  <a:pt x="19491" y="22342"/>
                </a:cubicBezTo>
                <a:cubicBezTo>
                  <a:pt x="19898" y="22281"/>
                  <a:pt x="20305" y="22260"/>
                  <a:pt x="20713" y="22219"/>
                </a:cubicBezTo>
                <a:close/>
                <a:moveTo>
                  <a:pt x="21914" y="23971"/>
                </a:moveTo>
                <a:lnTo>
                  <a:pt x="21914" y="23971"/>
                </a:lnTo>
                <a:cubicBezTo>
                  <a:pt x="21099" y="24256"/>
                  <a:pt x="20305" y="24521"/>
                  <a:pt x="19491" y="24806"/>
                </a:cubicBezTo>
                <a:cubicBezTo>
                  <a:pt x="20285" y="24480"/>
                  <a:pt x="21079" y="24175"/>
                  <a:pt x="21914" y="23971"/>
                </a:cubicBezTo>
                <a:close/>
                <a:moveTo>
                  <a:pt x="24399" y="24337"/>
                </a:moveTo>
                <a:cubicBezTo>
                  <a:pt x="24399" y="24358"/>
                  <a:pt x="24399" y="24358"/>
                  <a:pt x="24399" y="24378"/>
                </a:cubicBezTo>
                <a:cubicBezTo>
                  <a:pt x="22794" y="24805"/>
                  <a:pt x="21169" y="25252"/>
                  <a:pt x="19565" y="25719"/>
                </a:cubicBezTo>
                <a:lnTo>
                  <a:pt x="19565" y="25719"/>
                </a:lnTo>
                <a:cubicBezTo>
                  <a:pt x="19574" y="25713"/>
                  <a:pt x="19578" y="25702"/>
                  <a:pt x="19592" y="25702"/>
                </a:cubicBezTo>
                <a:cubicBezTo>
                  <a:pt x="20794" y="25274"/>
                  <a:pt x="22036" y="24908"/>
                  <a:pt x="23279" y="24602"/>
                </a:cubicBezTo>
                <a:cubicBezTo>
                  <a:pt x="23625" y="24521"/>
                  <a:pt x="23971" y="24439"/>
                  <a:pt x="24317" y="24358"/>
                </a:cubicBezTo>
                <a:cubicBezTo>
                  <a:pt x="24358" y="24358"/>
                  <a:pt x="24378" y="24358"/>
                  <a:pt x="24399" y="24337"/>
                </a:cubicBezTo>
                <a:close/>
                <a:moveTo>
                  <a:pt x="13218" y="1"/>
                </a:moveTo>
                <a:cubicBezTo>
                  <a:pt x="13177" y="62"/>
                  <a:pt x="13116" y="123"/>
                  <a:pt x="13035" y="184"/>
                </a:cubicBezTo>
                <a:cubicBezTo>
                  <a:pt x="13055" y="245"/>
                  <a:pt x="13055" y="327"/>
                  <a:pt x="13075" y="388"/>
                </a:cubicBezTo>
                <a:cubicBezTo>
                  <a:pt x="13177" y="978"/>
                  <a:pt x="13320" y="1528"/>
                  <a:pt x="13503" y="2098"/>
                </a:cubicBezTo>
                <a:cubicBezTo>
                  <a:pt x="13768" y="2974"/>
                  <a:pt x="14073" y="3850"/>
                  <a:pt x="14358" y="4725"/>
                </a:cubicBezTo>
                <a:cubicBezTo>
                  <a:pt x="14908" y="6518"/>
                  <a:pt x="15458" y="8310"/>
                  <a:pt x="16008" y="10102"/>
                </a:cubicBezTo>
                <a:cubicBezTo>
                  <a:pt x="16130" y="10530"/>
                  <a:pt x="16252" y="10957"/>
                  <a:pt x="16375" y="11385"/>
                </a:cubicBezTo>
                <a:cubicBezTo>
                  <a:pt x="16517" y="11874"/>
                  <a:pt x="16680" y="12363"/>
                  <a:pt x="16823" y="12851"/>
                </a:cubicBezTo>
                <a:cubicBezTo>
                  <a:pt x="17047" y="13605"/>
                  <a:pt x="17352" y="14318"/>
                  <a:pt x="17739" y="14990"/>
                </a:cubicBezTo>
                <a:cubicBezTo>
                  <a:pt x="17963" y="15336"/>
                  <a:pt x="18187" y="15662"/>
                  <a:pt x="18472" y="15967"/>
                </a:cubicBezTo>
                <a:cubicBezTo>
                  <a:pt x="18615" y="16130"/>
                  <a:pt x="18757" y="16293"/>
                  <a:pt x="18900" y="16456"/>
                </a:cubicBezTo>
                <a:cubicBezTo>
                  <a:pt x="18941" y="16476"/>
                  <a:pt x="18961" y="16517"/>
                  <a:pt x="18981" y="16558"/>
                </a:cubicBezTo>
                <a:cubicBezTo>
                  <a:pt x="18961" y="16558"/>
                  <a:pt x="18961" y="16558"/>
                  <a:pt x="18961" y="16578"/>
                </a:cubicBezTo>
                <a:cubicBezTo>
                  <a:pt x="18941" y="16558"/>
                  <a:pt x="18900" y="16558"/>
                  <a:pt x="18880" y="16537"/>
                </a:cubicBezTo>
                <a:cubicBezTo>
                  <a:pt x="18757" y="16456"/>
                  <a:pt x="18615" y="16354"/>
                  <a:pt x="18493" y="16273"/>
                </a:cubicBezTo>
                <a:cubicBezTo>
                  <a:pt x="18330" y="16151"/>
                  <a:pt x="18167" y="16049"/>
                  <a:pt x="18004" y="15947"/>
                </a:cubicBezTo>
                <a:cubicBezTo>
                  <a:pt x="17821" y="15825"/>
                  <a:pt x="17658" y="15702"/>
                  <a:pt x="17495" y="15601"/>
                </a:cubicBezTo>
                <a:cubicBezTo>
                  <a:pt x="17373" y="15519"/>
                  <a:pt x="17230" y="15438"/>
                  <a:pt x="17108" y="15356"/>
                </a:cubicBezTo>
                <a:cubicBezTo>
                  <a:pt x="16965" y="15254"/>
                  <a:pt x="16823" y="15092"/>
                  <a:pt x="16721" y="14949"/>
                </a:cubicBezTo>
                <a:cubicBezTo>
                  <a:pt x="16538" y="14623"/>
                  <a:pt x="16375" y="14297"/>
                  <a:pt x="16191" y="13971"/>
                </a:cubicBezTo>
                <a:cubicBezTo>
                  <a:pt x="16028" y="13646"/>
                  <a:pt x="15906" y="13299"/>
                  <a:pt x="15804" y="12953"/>
                </a:cubicBezTo>
                <a:cubicBezTo>
                  <a:pt x="15682" y="12505"/>
                  <a:pt x="15580" y="12057"/>
                  <a:pt x="15458" y="11629"/>
                </a:cubicBezTo>
                <a:cubicBezTo>
                  <a:pt x="15336" y="11100"/>
                  <a:pt x="15214" y="10591"/>
                  <a:pt x="15071" y="10061"/>
                </a:cubicBezTo>
                <a:cubicBezTo>
                  <a:pt x="14969" y="9634"/>
                  <a:pt x="14827" y="9206"/>
                  <a:pt x="14705" y="8778"/>
                </a:cubicBezTo>
                <a:cubicBezTo>
                  <a:pt x="14623" y="8534"/>
                  <a:pt x="14542" y="8269"/>
                  <a:pt x="14460" y="8004"/>
                </a:cubicBezTo>
                <a:cubicBezTo>
                  <a:pt x="14338" y="7658"/>
                  <a:pt x="14216" y="7292"/>
                  <a:pt x="14094" y="6945"/>
                </a:cubicBezTo>
                <a:cubicBezTo>
                  <a:pt x="13849" y="6294"/>
                  <a:pt x="13564" y="5642"/>
                  <a:pt x="13259" y="5011"/>
                </a:cubicBezTo>
                <a:cubicBezTo>
                  <a:pt x="12750" y="3911"/>
                  <a:pt x="12118" y="2872"/>
                  <a:pt x="11446" y="1874"/>
                </a:cubicBezTo>
                <a:cubicBezTo>
                  <a:pt x="11405" y="1793"/>
                  <a:pt x="11324" y="1711"/>
                  <a:pt x="11263" y="1630"/>
                </a:cubicBezTo>
                <a:cubicBezTo>
                  <a:pt x="11242" y="1650"/>
                  <a:pt x="11242" y="1671"/>
                  <a:pt x="11242" y="1691"/>
                </a:cubicBezTo>
                <a:cubicBezTo>
                  <a:pt x="11161" y="1610"/>
                  <a:pt x="11080" y="1528"/>
                  <a:pt x="11018" y="1426"/>
                </a:cubicBezTo>
                <a:cubicBezTo>
                  <a:pt x="10937" y="1223"/>
                  <a:pt x="10754" y="1080"/>
                  <a:pt x="10652" y="897"/>
                </a:cubicBezTo>
                <a:cubicBezTo>
                  <a:pt x="10570" y="754"/>
                  <a:pt x="10448" y="652"/>
                  <a:pt x="10346" y="510"/>
                </a:cubicBezTo>
                <a:cubicBezTo>
                  <a:pt x="10265" y="428"/>
                  <a:pt x="10204" y="347"/>
                  <a:pt x="10122" y="265"/>
                </a:cubicBezTo>
                <a:cubicBezTo>
                  <a:pt x="10061" y="225"/>
                  <a:pt x="10000" y="184"/>
                  <a:pt x="9939" y="143"/>
                </a:cubicBezTo>
                <a:cubicBezTo>
                  <a:pt x="9919" y="184"/>
                  <a:pt x="9878" y="204"/>
                  <a:pt x="9837" y="245"/>
                </a:cubicBezTo>
                <a:cubicBezTo>
                  <a:pt x="9878" y="367"/>
                  <a:pt x="9919" y="469"/>
                  <a:pt x="9959" y="571"/>
                </a:cubicBezTo>
                <a:cubicBezTo>
                  <a:pt x="9980" y="632"/>
                  <a:pt x="10021" y="693"/>
                  <a:pt x="10061" y="754"/>
                </a:cubicBezTo>
                <a:cubicBezTo>
                  <a:pt x="10183" y="1019"/>
                  <a:pt x="10306" y="1284"/>
                  <a:pt x="10428" y="1548"/>
                </a:cubicBezTo>
                <a:cubicBezTo>
                  <a:pt x="10550" y="1772"/>
                  <a:pt x="10652" y="1996"/>
                  <a:pt x="10754" y="2241"/>
                </a:cubicBezTo>
                <a:cubicBezTo>
                  <a:pt x="10917" y="2587"/>
                  <a:pt x="11080" y="2933"/>
                  <a:pt x="11242" y="3280"/>
                </a:cubicBezTo>
                <a:cubicBezTo>
                  <a:pt x="11548" y="3952"/>
                  <a:pt x="11853" y="4603"/>
                  <a:pt x="12118" y="5275"/>
                </a:cubicBezTo>
                <a:cubicBezTo>
                  <a:pt x="12118" y="5316"/>
                  <a:pt x="12139" y="5357"/>
                  <a:pt x="12139" y="5377"/>
                </a:cubicBezTo>
                <a:cubicBezTo>
                  <a:pt x="12037" y="5235"/>
                  <a:pt x="11955" y="5092"/>
                  <a:pt x="11894" y="4929"/>
                </a:cubicBezTo>
                <a:cubicBezTo>
                  <a:pt x="11731" y="4603"/>
                  <a:pt x="11589" y="4257"/>
                  <a:pt x="11426" y="3931"/>
                </a:cubicBezTo>
                <a:cubicBezTo>
                  <a:pt x="11405" y="3870"/>
                  <a:pt x="11365" y="3809"/>
                  <a:pt x="11344" y="3748"/>
                </a:cubicBezTo>
                <a:cubicBezTo>
                  <a:pt x="11242" y="3524"/>
                  <a:pt x="11141" y="3300"/>
                  <a:pt x="11039" y="3076"/>
                </a:cubicBezTo>
                <a:cubicBezTo>
                  <a:pt x="10917" y="2811"/>
                  <a:pt x="10815" y="2526"/>
                  <a:pt x="10652" y="2282"/>
                </a:cubicBezTo>
                <a:cubicBezTo>
                  <a:pt x="10591" y="2159"/>
                  <a:pt x="10550" y="1996"/>
                  <a:pt x="10489" y="1874"/>
                </a:cubicBezTo>
                <a:cubicBezTo>
                  <a:pt x="10387" y="1610"/>
                  <a:pt x="10265" y="1345"/>
                  <a:pt x="10143" y="1080"/>
                </a:cubicBezTo>
                <a:cubicBezTo>
                  <a:pt x="10061" y="897"/>
                  <a:pt x="9959" y="734"/>
                  <a:pt x="9898" y="530"/>
                </a:cubicBezTo>
                <a:cubicBezTo>
                  <a:pt x="9878" y="489"/>
                  <a:pt x="9837" y="449"/>
                  <a:pt x="9817" y="408"/>
                </a:cubicBezTo>
                <a:cubicBezTo>
                  <a:pt x="9797" y="408"/>
                  <a:pt x="9797" y="428"/>
                  <a:pt x="9776" y="428"/>
                </a:cubicBezTo>
                <a:cubicBezTo>
                  <a:pt x="9776" y="469"/>
                  <a:pt x="9776" y="510"/>
                  <a:pt x="9797" y="551"/>
                </a:cubicBezTo>
                <a:cubicBezTo>
                  <a:pt x="9858" y="693"/>
                  <a:pt x="9898" y="856"/>
                  <a:pt x="9959" y="1019"/>
                </a:cubicBezTo>
                <a:cubicBezTo>
                  <a:pt x="10082" y="1324"/>
                  <a:pt x="10204" y="1650"/>
                  <a:pt x="10326" y="1956"/>
                </a:cubicBezTo>
                <a:cubicBezTo>
                  <a:pt x="10570" y="2567"/>
                  <a:pt x="10794" y="3157"/>
                  <a:pt x="11039" y="3748"/>
                </a:cubicBezTo>
                <a:cubicBezTo>
                  <a:pt x="11385" y="4603"/>
                  <a:pt x="11752" y="5438"/>
                  <a:pt x="12098" y="6294"/>
                </a:cubicBezTo>
                <a:cubicBezTo>
                  <a:pt x="12322" y="6843"/>
                  <a:pt x="12546" y="7414"/>
                  <a:pt x="12770" y="7964"/>
                </a:cubicBezTo>
                <a:cubicBezTo>
                  <a:pt x="13279" y="9267"/>
                  <a:pt x="13788" y="10591"/>
                  <a:pt x="14399" y="11853"/>
                </a:cubicBezTo>
                <a:cubicBezTo>
                  <a:pt x="14786" y="12648"/>
                  <a:pt x="15193" y="13442"/>
                  <a:pt x="15723" y="14175"/>
                </a:cubicBezTo>
                <a:cubicBezTo>
                  <a:pt x="15764" y="14216"/>
                  <a:pt x="15784" y="14257"/>
                  <a:pt x="15804" y="14338"/>
                </a:cubicBezTo>
                <a:cubicBezTo>
                  <a:pt x="15723" y="14297"/>
                  <a:pt x="15682" y="14257"/>
                  <a:pt x="15621" y="14216"/>
                </a:cubicBezTo>
                <a:cubicBezTo>
                  <a:pt x="15377" y="14033"/>
                  <a:pt x="15153" y="13849"/>
                  <a:pt x="14908" y="13666"/>
                </a:cubicBezTo>
                <a:cubicBezTo>
                  <a:pt x="14664" y="13483"/>
                  <a:pt x="14481" y="13279"/>
                  <a:pt x="14358" y="13014"/>
                </a:cubicBezTo>
                <a:cubicBezTo>
                  <a:pt x="14257" y="12811"/>
                  <a:pt x="14175" y="12607"/>
                  <a:pt x="14094" y="12383"/>
                </a:cubicBezTo>
                <a:cubicBezTo>
                  <a:pt x="13849" y="11731"/>
                  <a:pt x="13585" y="11080"/>
                  <a:pt x="13340" y="10428"/>
                </a:cubicBezTo>
                <a:cubicBezTo>
                  <a:pt x="13157" y="9980"/>
                  <a:pt x="12974" y="9532"/>
                  <a:pt x="12811" y="9084"/>
                </a:cubicBezTo>
                <a:cubicBezTo>
                  <a:pt x="12709" y="8839"/>
                  <a:pt x="12587" y="8595"/>
                  <a:pt x="12485" y="8351"/>
                </a:cubicBezTo>
                <a:cubicBezTo>
                  <a:pt x="12302" y="7862"/>
                  <a:pt x="12077" y="7414"/>
                  <a:pt x="11833" y="6945"/>
                </a:cubicBezTo>
                <a:cubicBezTo>
                  <a:pt x="11731" y="6742"/>
                  <a:pt x="11609" y="6538"/>
                  <a:pt x="11507" y="6334"/>
                </a:cubicBezTo>
                <a:cubicBezTo>
                  <a:pt x="11283" y="5947"/>
                  <a:pt x="11080" y="5560"/>
                  <a:pt x="10835" y="5194"/>
                </a:cubicBezTo>
                <a:cubicBezTo>
                  <a:pt x="10611" y="4807"/>
                  <a:pt x="10346" y="4461"/>
                  <a:pt x="10102" y="4094"/>
                </a:cubicBezTo>
                <a:cubicBezTo>
                  <a:pt x="10021" y="3972"/>
                  <a:pt x="9939" y="3850"/>
                  <a:pt x="9858" y="3728"/>
                </a:cubicBezTo>
                <a:cubicBezTo>
                  <a:pt x="9797" y="3646"/>
                  <a:pt x="9735" y="3544"/>
                  <a:pt x="9654" y="3463"/>
                </a:cubicBezTo>
                <a:cubicBezTo>
                  <a:pt x="9634" y="3442"/>
                  <a:pt x="9613" y="3402"/>
                  <a:pt x="9593" y="3381"/>
                </a:cubicBezTo>
                <a:cubicBezTo>
                  <a:pt x="9573" y="3402"/>
                  <a:pt x="9573" y="3402"/>
                  <a:pt x="9573" y="3402"/>
                </a:cubicBezTo>
                <a:cubicBezTo>
                  <a:pt x="9593" y="3442"/>
                  <a:pt x="9593" y="3483"/>
                  <a:pt x="9634" y="3504"/>
                </a:cubicBezTo>
                <a:cubicBezTo>
                  <a:pt x="9735" y="3666"/>
                  <a:pt x="9858" y="3829"/>
                  <a:pt x="9980" y="3992"/>
                </a:cubicBezTo>
                <a:cubicBezTo>
                  <a:pt x="10041" y="4074"/>
                  <a:pt x="10102" y="4176"/>
                  <a:pt x="10163" y="4277"/>
                </a:cubicBezTo>
                <a:cubicBezTo>
                  <a:pt x="10306" y="4501"/>
                  <a:pt x="10448" y="4705"/>
                  <a:pt x="10591" y="4929"/>
                </a:cubicBezTo>
                <a:cubicBezTo>
                  <a:pt x="10754" y="5194"/>
                  <a:pt x="10917" y="5479"/>
                  <a:pt x="11080" y="5744"/>
                </a:cubicBezTo>
                <a:cubicBezTo>
                  <a:pt x="11141" y="5866"/>
                  <a:pt x="11202" y="5968"/>
                  <a:pt x="11242" y="6090"/>
                </a:cubicBezTo>
                <a:cubicBezTo>
                  <a:pt x="11222" y="6090"/>
                  <a:pt x="11202" y="6070"/>
                  <a:pt x="11202" y="6049"/>
                </a:cubicBezTo>
                <a:cubicBezTo>
                  <a:pt x="10998" y="5723"/>
                  <a:pt x="10815" y="5418"/>
                  <a:pt x="10632" y="5112"/>
                </a:cubicBezTo>
                <a:cubicBezTo>
                  <a:pt x="10489" y="4909"/>
                  <a:pt x="10367" y="4705"/>
                  <a:pt x="10245" y="4501"/>
                </a:cubicBezTo>
                <a:cubicBezTo>
                  <a:pt x="10082" y="4257"/>
                  <a:pt x="9919" y="4033"/>
                  <a:pt x="9776" y="3789"/>
                </a:cubicBezTo>
                <a:cubicBezTo>
                  <a:pt x="9634" y="3585"/>
                  <a:pt x="9450" y="3402"/>
                  <a:pt x="9328" y="3157"/>
                </a:cubicBezTo>
                <a:cubicBezTo>
                  <a:pt x="9308" y="3137"/>
                  <a:pt x="9287" y="3117"/>
                  <a:pt x="9267" y="3096"/>
                </a:cubicBezTo>
                <a:cubicBezTo>
                  <a:pt x="9206" y="3035"/>
                  <a:pt x="9145" y="2974"/>
                  <a:pt x="9104" y="2893"/>
                </a:cubicBezTo>
                <a:cubicBezTo>
                  <a:pt x="9043" y="2831"/>
                  <a:pt x="8982" y="2770"/>
                  <a:pt x="9002" y="2689"/>
                </a:cubicBezTo>
                <a:cubicBezTo>
                  <a:pt x="8941" y="2628"/>
                  <a:pt x="8880" y="2607"/>
                  <a:pt x="8839" y="2567"/>
                </a:cubicBezTo>
                <a:cubicBezTo>
                  <a:pt x="8778" y="2485"/>
                  <a:pt x="8717" y="2404"/>
                  <a:pt x="8656" y="2343"/>
                </a:cubicBezTo>
                <a:cubicBezTo>
                  <a:pt x="8554" y="2220"/>
                  <a:pt x="8452" y="2098"/>
                  <a:pt x="8330" y="1956"/>
                </a:cubicBezTo>
                <a:cubicBezTo>
                  <a:pt x="8249" y="1874"/>
                  <a:pt x="8147" y="1772"/>
                  <a:pt x="8086" y="1671"/>
                </a:cubicBezTo>
                <a:cubicBezTo>
                  <a:pt x="7964" y="1487"/>
                  <a:pt x="7780" y="1365"/>
                  <a:pt x="7638" y="1223"/>
                </a:cubicBezTo>
                <a:cubicBezTo>
                  <a:pt x="7609" y="1185"/>
                  <a:pt x="7585" y="1169"/>
                  <a:pt x="7560" y="1169"/>
                </a:cubicBezTo>
                <a:cubicBezTo>
                  <a:pt x="7530" y="1169"/>
                  <a:pt x="7498" y="1190"/>
                  <a:pt x="7454" y="1223"/>
                </a:cubicBezTo>
                <a:cubicBezTo>
                  <a:pt x="7454" y="1284"/>
                  <a:pt x="7475" y="1324"/>
                  <a:pt x="7495" y="1386"/>
                </a:cubicBezTo>
                <a:cubicBezTo>
                  <a:pt x="7556" y="1487"/>
                  <a:pt x="7638" y="1569"/>
                  <a:pt x="7679" y="1671"/>
                </a:cubicBezTo>
                <a:cubicBezTo>
                  <a:pt x="7740" y="1834"/>
                  <a:pt x="7841" y="1976"/>
                  <a:pt x="7923" y="2119"/>
                </a:cubicBezTo>
                <a:cubicBezTo>
                  <a:pt x="7943" y="2139"/>
                  <a:pt x="7964" y="2180"/>
                  <a:pt x="7984" y="2220"/>
                </a:cubicBezTo>
                <a:cubicBezTo>
                  <a:pt x="8025" y="2282"/>
                  <a:pt x="8045" y="2343"/>
                  <a:pt x="8065" y="2404"/>
                </a:cubicBezTo>
                <a:cubicBezTo>
                  <a:pt x="8167" y="2587"/>
                  <a:pt x="8269" y="2750"/>
                  <a:pt x="8371" y="2933"/>
                </a:cubicBezTo>
                <a:cubicBezTo>
                  <a:pt x="8432" y="3035"/>
                  <a:pt x="8513" y="3157"/>
                  <a:pt x="8595" y="3280"/>
                </a:cubicBezTo>
                <a:cubicBezTo>
                  <a:pt x="8615" y="3300"/>
                  <a:pt x="8615" y="3341"/>
                  <a:pt x="8636" y="3361"/>
                </a:cubicBezTo>
                <a:cubicBezTo>
                  <a:pt x="8697" y="3483"/>
                  <a:pt x="8758" y="3605"/>
                  <a:pt x="8839" y="3728"/>
                </a:cubicBezTo>
                <a:cubicBezTo>
                  <a:pt x="8900" y="3850"/>
                  <a:pt x="8982" y="3952"/>
                  <a:pt x="9043" y="4074"/>
                </a:cubicBezTo>
                <a:cubicBezTo>
                  <a:pt x="9267" y="4481"/>
                  <a:pt x="9491" y="4888"/>
                  <a:pt x="9695" y="5296"/>
                </a:cubicBezTo>
                <a:cubicBezTo>
                  <a:pt x="10041" y="6008"/>
                  <a:pt x="10408" y="6721"/>
                  <a:pt x="10754" y="7434"/>
                </a:cubicBezTo>
                <a:cubicBezTo>
                  <a:pt x="10856" y="7617"/>
                  <a:pt x="10937" y="7821"/>
                  <a:pt x="11018" y="8004"/>
                </a:cubicBezTo>
                <a:cubicBezTo>
                  <a:pt x="11039" y="8025"/>
                  <a:pt x="11039" y="8065"/>
                  <a:pt x="11059" y="8086"/>
                </a:cubicBezTo>
                <a:cubicBezTo>
                  <a:pt x="11018" y="8065"/>
                  <a:pt x="10998" y="8025"/>
                  <a:pt x="10978" y="8004"/>
                </a:cubicBezTo>
                <a:cubicBezTo>
                  <a:pt x="10835" y="7719"/>
                  <a:pt x="10693" y="7454"/>
                  <a:pt x="10550" y="7169"/>
                </a:cubicBezTo>
                <a:cubicBezTo>
                  <a:pt x="10387" y="6884"/>
                  <a:pt x="10224" y="6579"/>
                  <a:pt x="10061" y="6273"/>
                </a:cubicBezTo>
                <a:cubicBezTo>
                  <a:pt x="9959" y="6090"/>
                  <a:pt x="9878" y="5886"/>
                  <a:pt x="9776" y="5683"/>
                </a:cubicBezTo>
                <a:cubicBezTo>
                  <a:pt x="9573" y="5275"/>
                  <a:pt x="9348" y="4888"/>
                  <a:pt x="9145" y="4481"/>
                </a:cubicBezTo>
                <a:cubicBezTo>
                  <a:pt x="9002" y="4216"/>
                  <a:pt x="8860" y="3931"/>
                  <a:pt x="8697" y="3666"/>
                </a:cubicBezTo>
                <a:cubicBezTo>
                  <a:pt x="8676" y="3605"/>
                  <a:pt x="8615" y="3565"/>
                  <a:pt x="8595" y="3504"/>
                </a:cubicBezTo>
                <a:cubicBezTo>
                  <a:pt x="8473" y="3280"/>
                  <a:pt x="8371" y="3076"/>
                  <a:pt x="8249" y="2852"/>
                </a:cubicBezTo>
                <a:lnTo>
                  <a:pt x="8086" y="2567"/>
                </a:lnTo>
                <a:cubicBezTo>
                  <a:pt x="8025" y="2465"/>
                  <a:pt x="7984" y="2363"/>
                  <a:pt x="7923" y="2261"/>
                </a:cubicBezTo>
                <a:cubicBezTo>
                  <a:pt x="7882" y="2180"/>
                  <a:pt x="7841" y="2119"/>
                  <a:pt x="7801" y="2058"/>
                </a:cubicBezTo>
                <a:cubicBezTo>
                  <a:pt x="7719" y="1895"/>
                  <a:pt x="7638" y="1732"/>
                  <a:pt x="7536" y="1569"/>
                </a:cubicBezTo>
                <a:cubicBezTo>
                  <a:pt x="7516" y="1487"/>
                  <a:pt x="7454" y="1426"/>
                  <a:pt x="7414" y="1345"/>
                </a:cubicBezTo>
                <a:cubicBezTo>
                  <a:pt x="7414" y="1345"/>
                  <a:pt x="7414" y="1345"/>
                  <a:pt x="7373" y="1324"/>
                </a:cubicBezTo>
                <a:lnTo>
                  <a:pt x="7373" y="1324"/>
                </a:lnTo>
                <a:cubicBezTo>
                  <a:pt x="7393" y="1365"/>
                  <a:pt x="7393" y="1386"/>
                  <a:pt x="7393" y="1406"/>
                </a:cubicBezTo>
                <a:cubicBezTo>
                  <a:pt x="7495" y="1630"/>
                  <a:pt x="7597" y="1854"/>
                  <a:pt x="7699" y="2078"/>
                </a:cubicBezTo>
                <a:cubicBezTo>
                  <a:pt x="7719" y="2159"/>
                  <a:pt x="7780" y="2220"/>
                  <a:pt x="7821" y="2302"/>
                </a:cubicBezTo>
                <a:cubicBezTo>
                  <a:pt x="7841" y="2363"/>
                  <a:pt x="7862" y="2445"/>
                  <a:pt x="7882" y="2506"/>
                </a:cubicBezTo>
                <a:cubicBezTo>
                  <a:pt x="8086" y="2933"/>
                  <a:pt x="8310" y="3361"/>
                  <a:pt x="8513" y="3789"/>
                </a:cubicBezTo>
                <a:cubicBezTo>
                  <a:pt x="8900" y="4583"/>
                  <a:pt x="9287" y="5357"/>
                  <a:pt x="9654" y="6151"/>
                </a:cubicBezTo>
                <a:cubicBezTo>
                  <a:pt x="9919" y="6701"/>
                  <a:pt x="10183" y="7271"/>
                  <a:pt x="10469" y="7821"/>
                </a:cubicBezTo>
                <a:cubicBezTo>
                  <a:pt x="10733" y="8391"/>
                  <a:pt x="11039" y="8941"/>
                  <a:pt x="11324" y="9471"/>
                </a:cubicBezTo>
                <a:cubicBezTo>
                  <a:pt x="11568" y="9919"/>
                  <a:pt x="11813" y="10326"/>
                  <a:pt x="12077" y="10754"/>
                </a:cubicBezTo>
                <a:cubicBezTo>
                  <a:pt x="12302" y="11100"/>
                  <a:pt x="12546" y="11426"/>
                  <a:pt x="12790" y="11772"/>
                </a:cubicBezTo>
                <a:cubicBezTo>
                  <a:pt x="12831" y="11833"/>
                  <a:pt x="12851" y="11894"/>
                  <a:pt x="12892" y="11955"/>
                </a:cubicBezTo>
                <a:cubicBezTo>
                  <a:pt x="12872" y="11955"/>
                  <a:pt x="12872" y="11955"/>
                  <a:pt x="12872" y="11976"/>
                </a:cubicBezTo>
                <a:cubicBezTo>
                  <a:pt x="12831" y="11935"/>
                  <a:pt x="12790" y="11915"/>
                  <a:pt x="12770" y="11894"/>
                </a:cubicBezTo>
                <a:cubicBezTo>
                  <a:pt x="12566" y="11731"/>
                  <a:pt x="12403" y="11548"/>
                  <a:pt x="12179" y="11426"/>
                </a:cubicBezTo>
                <a:cubicBezTo>
                  <a:pt x="12159" y="11405"/>
                  <a:pt x="12118" y="11365"/>
                  <a:pt x="12098" y="11324"/>
                </a:cubicBezTo>
                <a:cubicBezTo>
                  <a:pt x="12057" y="11283"/>
                  <a:pt x="12037" y="11242"/>
                  <a:pt x="11996" y="11222"/>
                </a:cubicBezTo>
                <a:cubicBezTo>
                  <a:pt x="11915" y="11141"/>
                  <a:pt x="11833" y="11080"/>
                  <a:pt x="11731" y="10998"/>
                </a:cubicBezTo>
                <a:cubicBezTo>
                  <a:pt x="11365" y="10672"/>
                  <a:pt x="10998" y="10346"/>
                  <a:pt x="10632" y="10021"/>
                </a:cubicBezTo>
                <a:cubicBezTo>
                  <a:pt x="10570" y="9980"/>
                  <a:pt x="10509" y="9919"/>
                  <a:pt x="10448" y="9837"/>
                </a:cubicBezTo>
                <a:cubicBezTo>
                  <a:pt x="10285" y="9674"/>
                  <a:pt x="10122" y="9491"/>
                  <a:pt x="9959" y="9308"/>
                </a:cubicBezTo>
                <a:cubicBezTo>
                  <a:pt x="9878" y="9206"/>
                  <a:pt x="9776" y="9104"/>
                  <a:pt x="9695" y="8982"/>
                </a:cubicBezTo>
                <a:cubicBezTo>
                  <a:pt x="9654" y="8941"/>
                  <a:pt x="9634" y="8860"/>
                  <a:pt x="9593" y="8819"/>
                </a:cubicBezTo>
                <a:cubicBezTo>
                  <a:pt x="9267" y="8412"/>
                  <a:pt x="8941" y="8025"/>
                  <a:pt x="8595" y="7638"/>
                </a:cubicBezTo>
                <a:cubicBezTo>
                  <a:pt x="8351" y="7353"/>
                  <a:pt x="8086" y="7088"/>
                  <a:pt x="7821" y="6823"/>
                </a:cubicBezTo>
                <a:cubicBezTo>
                  <a:pt x="7597" y="6579"/>
                  <a:pt x="7353" y="6334"/>
                  <a:pt x="7108" y="6110"/>
                </a:cubicBezTo>
                <a:cubicBezTo>
                  <a:pt x="6619" y="5662"/>
                  <a:pt x="6110" y="5214"/>
                  <a:pt x="5581" y="4827"/>
                </a:cubicBezTo>
                <a:cubicBezTo>
                  <a:pt x="5377" y="4685"/>
                  <a:pt x="5153" y="4522"/>
                  <a:pt x="4929" y="4379"/>
                </a:cubicBezTo>
                <a:cubicBezTo>
                  <a:pt x="4929" y="4359"/>
                  <a:pt x="4909" y="4359"/>
                  <a:pt x="4888" y="4359"/>
                </a:cubicBezTo>
                <a:cubicBezTo>
                  <a:pt x="4929" y="4400"/>
                  <a:pt x="4950" y="4420"/>
                  <a:pt x="4970" y="4440"/>
                </a:cubicBezTo>
                <a:cubicBezTo>
                  <a:pt x="4909" y="4420"/>
                  <a:pt x="4888" y="4379"/>
                  <a:pt x="4848" y="4359"/>
                </a:cubicBezTo>
                <a:cubicBezTo>
                  <a:pt x="4787" y="4277"/>
                  <a:pt x="4746" y="4216"/>
                  <a:pt x="4624" y="4216"/>
                </a:cubicBezTo>
                <a:cubicBezTo>
                  <a:pt x="4624" y="4216"/>
                  <a:pt x="4603" y="4196"/>
                  <a:pt x="4583" y="4176"/>
                </a:cubicBezTo>
                <a:cubicBezTo>
                  <a:pt x="4461" y="4094"/>
                  <a:pt x="4359" y="4013"/>
                  <a:pt x="4257" y="3952"/>
                </a:cubicBezTo>
                <a:cubicBezTo>
                  <a:pt x="4176" y="3911"/>
                  <a:pt x="4074" y="3850"/>
                  <a:pt x="3992" y="3829"/>
                </a:cubicBezTo>
                <a:cubicBezTo>
                  <a:pt x="3953" y="3810"/>
                  <a:pt x="3913" y="3798"/>
                  <a:pt x="3877" y="3798"/>
                </a:cubicBezTo>
                <a:cubicBezTo>
                  <a:pt x="3800" y="3798"/>
                  <a:pt x="3735" y="3848"/>
                  <a:pt x="3707" y="3972"/>
                </a:cubicBezTo>
                <a:cubicBezTo>
                  <a:pt x="3748" y="4033"/>
                  <a:pt x="3809" y="4094"/>
                  <a:pt x="3870" y="4176"/>
                </a:cubicBezTo>
                <a:cubicBezTo>
                  <a:pt x="3789" y="4135"/>
                  <a:pt x="3748" y="4053"/>
                  <a:pt x="3646" y="4053"/>
                </a:cubicBezTo>
                <a:cubicBezTo>
                  <a:pt x="3687" y="4114"/>
                  <a:pt x="3707" y="4176"/>
                  <a:pt x="3728" y="4216"/>
                </a:cubicBezTo>
                <a:cubicBezTo>
                  <a:pt x="3850" y="4359"/>
                  <a:pt x="3952" y="4522"/>
                  <a:pt x="4074" y="4664"/>
                </a:cubicBezTo>
                <a:cubicBezTo>
                  <a:pt x="4624" y="5316"/>
                  <a:pt x="5194" y="5968"/>
                  <a:pt x="5764" y="6599"/>
                </a:cubicBezTo>
                <a:cubicBezTo>
                  <a:pt x="6049" y="6925"/>
                  <a:pt x="6355" y="7230"/>
                  <a:pt x="6640" y="7556"/>
                </a:cubicBezTo>
                <a:cubicBezTo>
                  <a:pt x="7169" y="8106"/>
                  <a:pt x="7699" y="8656"/>
                  <a:pt x="8269" y="9165"/>
                </a:cubicBezTo>
                <a:cubicBezTo>
                  <a:pt x="8493" y="9389"/>
                  <a:pt x="8717" y="9572"/>
                  <a:pt x="8962" y="9776"/>
                </a:cubicBezTo>
                <a:cubicBezTo>
                  <a:pt x="9165" y="9959"/>
                  <a:pt x="9369" y="10122"/>
                  <a:pt x="9593" y="10285"/>
                </a:cubicBezTo>
                <a:cubicBezTo>
                  <a:pt x="9776" y="10428"/>
                  <a:pt x="9959" y="10550"/>
                  <a:pt x="10143" y="10693"/>
                </a:cubicBezTo>
                <a:cubicBezTo>
                  <a:pt x="10367" y="10855"/>
                  <a:pt x="10591" y="11039"/>
                  <a:pt x="10794" y="11202"/>
                </a:cubicBezTo>
                <a:cubicBezTo>
                  <a:pt x="10917" y="11283"/>
                  <a:pt x="11039" y="11365"/>
                  <a:pt x="11120" y="11466"/>
                </a:cubicBezTo>
                <a:cubicBezTo>
                  <a:pt x="11283" y="11650"/>
                  <a:pt x="11507" y="11772"/>
                  <a:pt x="11691" y="11935"/>
                </a:cubicBezTo>
                <a:cubicBezTo>
                  <a:pt x="11711" y="11955"/>
                  <a:pt x="11752" y="11976"/>
                  <a:pt x="11792" y="11996"/>
                </a:cubicBezTo>
                <a:cubicBezTo>
                  <a:pt x="11833" y="12016"/>
                  <a:pt x="11853" y="12057"/>
                  <a:pt x="11894" y="12098"/>
                </a:cubicBezTo>
                <a:cubicBezTo>
                  <a:pt x="11915" y="12098"/>
                  <a:pt x="11915" y="12139"/>
                  <a:pt x="11935" y="12159"/>
                </a:cubicBezTo>
                <a:cubicBezTo>
                  <a:pt x="12098" y="12301"/>
                  <a:pt x="12261" y="12464"/>
                  <a:pt x="12424" y="12607"/>
                </a:cubicBezTo>
                <a:cubicBezTo>
                  <a:pt x="12526" y="12709"/>
                  <a:pt x="12648" y="12811"/>
                  <a:pt x="12750" y="12912"/>
                </a:cubicBezTo>
                <a:cubicBezTo>
                  <a:pt x="12790" y="12933"/>
                  <a:pt x="12811" y="12974"/>
                  <a:pt x="12851" y="13035"/>
                </a:cubicBezTo>
                <a:cubicBezTo>
                  <a:pt x="12750" y="13014"/>
                  <a:pt x="12688" y="13014"/>
                  <a:pt x="12648" y="13014"/>
                </a:cubicBezTo>
                <a:cubicBezTo>
                  <a:pt x="12526" y="12933"/>
                  <a:pt x="12403" y="12851"/>
                  <a:pt x="12302" y="12790"/>
                </a:cubicBezTo>
                <a:cubicBezTo>
                  <a:pt x="12118" y="12709"/>
                  <a:pt x="11935" y="12627"/>
                  <a:pt x="11752" y="12546"/>
                </a:cubicBezTo>
                <a:cubicBezTo>
                  <a:pt x="11670" y="12485"/>
                  <a:pt x="11568" y="12444"/>
                  <a:pt x="11446" y="12403"/>
                </a:cubicBezTo>
                <a:cubicBezTo>
                  <a:pt x="11324" y="12301"/>
                  <a:pt x="11161" y="12179"/>
                  <a:pt x="10978" y="12118"/>
                </a:cubicBezTo>
                <a:cubicBezTo>
                  <a:pt x="10896" y="12057"/>
                  <a:pt x="10815" y="12016"/>
                  <a:pt x="10754" y="11976"/>
                </a:cubicBezTo>
                <a:cubicBezTo>
                  <a:pt x="10550" y="11813"/>
                  <a:pt x="10306" y="11711"/>
                  <a:pt x="10102" y="11589"/>
                </a:cubicBezTo>
                <a:cubicBezTo>
                  <a:pt x="9858" y="11426"/>
                  <a:pt x="9573" y="11304"/>
                  <a:pt x="9308" y="11181"/>
                </a:cubicBezTo>
                <a:cubicBezTo>
                  <a:pt x="9247" y="11141"/>
                  <a:pt x="9186" y="11100"/>
                  <a:pt x="9124" y="11080"/>
                </a:cubicBezTo>
                <a:cubicBezTo>
                  <a:pt x="9023" y="10998"/>
                  <a:pt x="8921" y="10937"/>
                  <a:pt x="8819" y="10937"/>
                </a:cubicBezTo>
                <a:cubicBezTo>
                  <a:pt x="8758" y="10876"/>
                  <a:pt x="8717" y="10815"/>
                  <a:pt x="8656" y="10794"/>
                </a:cubicBezTo>
                <a:cubicBezTo>
                  <a:pt x="8554" y="10754"/>
                  <a:pt x="8432" y="10713"/>
                  <a:pt x="8330" y="10652"/>
                </a:cubicBezTo>
                <a:cubicBezTo>
                  <a:pt x="8310" y="10631"/>
                  <a:pt x="8269" y="10611"/>
                  <a:pt x="8228" y="10611"/>
                </a:cubicBezTo>
                <a:cubicBezTo>
                  <a:pt x="8147" y="10570"/>
                  <a:pt x="8065" y="10530"/>
                  <a:pt x="7984" y="10489"/>
                </a:cubicBezTo>
                <a:cubicBezTo>
                  <a:pt x="7841" y="10428"/>
                  <a:pt x="7719" y="10367"/>
                  <a:pt x="7597" y="10306"/>
                </a:cubicBezTo>
                <a:cubicBezTo>
                  <a:pt x="7551" y="10321"/>
                  <a:pt x="7516" y="10360"/>
                  <a:pt x="7475" y="10360"/>
                </a:cubicBezTo>
                <a:cubicBezTo>
                  <a:pt x="7462" y="10360"/>
                  <a:pt x="7449" y="10356"/>
                  <a:pt x="7434" y="10346"/>
                </a:cubicBezTo>
                <a:cubicBezTo>
                  <a:pt x="7454" y="10326"/>
                  <a:pt x="7454" y="10306"/>
                  <a:pt x="7475" y="10265"/>
                </a:cubicBezTo>
                <a:cubicBezTo>
                  <a:pt x="7353" y="10204"/>
                  <a:pt x="7230" y="10122"/>
                  <a:pt x="7068" y="10082"/>
                </a:cubicBezTo>
                <a:cubicBezTo>
                  <a:pt x="7068" y="10122"/>
                  <a:pt x="7068" y="10143"/>
                  <a:pt x="7068" y="10183"/>
                </a:cubicBezTo>
                <a:cubicBezTo>
                  <a:pt x="6966" y="10143"/>
                  <a:pt x="6864" y="10163"/>
                  <a:pt x="6803" y="10102"/>
                </a:cubicBezTo>
                <a:cubicBezTo>
                  <a:pt x="6640" y="9980"/>
                  <a:pt x="6457" y="9980"/>
                  <a:pt x="6294" y="9878"/>
                </a:cubicBezTo>
                <a:cubicBezTo>
                  <a:pt x="6171" y="9817"/>
                  <a:pt x="6049" y="9796"/>
                  <a:pt x="5927" y="9756"/>
                </a:cubicBezTo>
                <a:cubicBezTo>
                  <a:pt x="5846" y="9715"/>
                  <a:pt x="5785" y="9695"/>
                  <a:pt x="5723" y="9674"/>
                </a:cubicBezTo>
                <a:cubicBezTo>
                  <a:pt x="5662" y="9654"/>
                  <a:pt x="5601" y="9634"/>
                  <a:pt x="5540" y="9613"/>
                </a:cubicBezTo>
                <a:cubicBezTo>
                  <a:pt x="5459" y="9572"/>
                  <a:pt x="5377" y="9532"/>
                  <a:pt x="5296" y="9511"/>
                </a:cubicBezTo>
                <a:cubicBezTo>
                  <a:pt x="5174" y="9450"/>
                  <a:pt x="5051" y="9410"/>
                  <a:pt x="4929" y="9348"/>
                </a:cubicBezTo>
                <a:cubicBezTo>
                  <a:pt x="4725" y="9287"/>
                  <a:pt x="4542" y="9186"/>
                  <a:pt x="4339" y="9145"/>
                </a:cubicBezTo>
                <a:cubicBezTo>
                  <a:pt x="4318" y="9145"/>
                  <a:pt x="4298" y="9145"/>
                  <a:pt x="4257" y="9124"/>
                </a:cubicBezTo>
                <a:cubicBezTo>
                  <a:pt x="3931" y="9002"/>
                  <a:pt x="3585" y="8880"/>
                  <a:pt x="3239" y="8758"/>
                </a:cubicBezTo>
                <a:cubicBezTo>
                  <a:pt x="3015" y="8676"/>
                  <a:pt x="2770" y="8656"/>
                  <a:pt x="2546" y="8575"/>
                </a:cubicBezTo>
                <a:cubicBezTo>
                  <a:pt x="2383" y="8534"/>
                  <a:pt x="2200" y="8575"/>
                  <a:pt x="2058" y="8452"/>
                </a:cubicBezTo>
                <a:lnTo>
                  <a:pt x="1935" y="8452"/>
                </a:lnTo>
                <a:cubicBezTo>
                  <a:pt x="1871" y="8414"/>
                  <a:pt x="1806" y="8399"/>
                  <a:pt x="1737" y="8399"/>
                </a:cubicBezTo>
                <a:cubicBezTo>
                  <a:pt x="1696" y="8399"/>
                  <a:pt x="1654" y="8404"/>
                  <a:pt x="1610" y="8412"/>
                </a:cubicBezTo>
                <a:cubicBezTo>
                  <a:pt x="1550" y="8376"/>
                  <a:pt x="1491" y="8354"/>
                  <a:pt x="1428" y="8354"/>
                </a:cubicBezTo>
                <a:cubicBezTo>
                  <a:pt x="1382" y="8354"/>
                  <a:pt x="1335" y="8366"/>
                  <a:pt x="1284" y="8391"/>
                </a:cubicBezTo>
                <a:cubicBezTo>
                  <a:pt x="1263" y="8371"/>
                  <a:pt x="1263" y="8351"/>
                  <a:pt x="1243" y="8330"/>
                </a:cubicBezTo>
                <a:cubicBezTo>
                  <a:pt x="1223" y="8330"/>
                  <a:pt x="1202" y="8310"/>
                  <a:pt x="1162" y="8289"/>
                </a:cubicBezTo>
                <a:cubicBezTo>
                  <a:pt x="1162" y="8351"/>
                  <a:pt x="1162" y="8412"/>
                  <a:pt x="1162" y="8452"/>
                </a:cubicBezTo>
                <a:cubicBezTo>
                  <a:pt x="1182" y="8473"/>
                  <a:pt x="1202" y="8493"/>
                  <a:pt x="1223" y="8513"/>
                </a:cubicBezTo>
                <a:cubicBezTo>
                  <a:pt x="1202" y="8534"/>
                  <a:pt x="1182" y="8534"/>
                  <a:pt x="1141" y="8554"/>
                </a:cubicBezTo>
                <a:cubicBezTo>
                  <a:pt x="1243" y="8615"/>
                  <a:pt x="1324" y="8656"/>
                  <a:pt x="1406" y="8697"/>
                </a:cubicBezTo>
                <a:cubicBezTo>
                  <a:pt x="1996" y="8982"/>
                  <a:pt x="2567" y="9267"/>
                  <a:pt x="3137" y="9552"/>
                </a:cubicBezTo>
                <a:cubicBezTo>
                  <a:pt x="3585" y="9776"/>
                  <a:pt x="4013" y="10000"/>
                  <a:pt x="4440" y="10224"/>
                </a:cubicBezTo>
                <a:cubicBezTo>
                  <a:pt x="4766" y="10407"/>
                  <a:pt x="5112" y="10591"/>
                  <a:pt x="5459" y="10774"/>
                </a:cubicBezTo>
                <a:cubicBezTo>
                  <a:pt x="5662" y="10876"/>
                  <a:pt x="5866" y="10978"/>
                  <a:pt x="6070" y="11080"/>
                </a:cubicBezTo>
                <a:cubicBezTo>
                  <a:pt x="6436" y="11263"/>
                  <a:pt x="6782" y="11446"/>
                  <a:pt x="7149" y="11629"/>
                </a:cubicBezTo>
                <a:cubicBezTo>
                  <a:pt x="7373" y="11731"/>
                  <a:pt x="7617" y="11853"/>
                  <a:pt x="7841" y="11955"/>
                </a:cubicBezTo>
                <a:cubicBezTo>
                  <a:pt x="8065" y="12057"/>
                  <a:pt x="8289" y="12159"/>
                  <a:pt x="8534" y="12261"/>
                </a:cubicBezTo>
                <a:cubicBezTo>
                  <a:pt x="9206" y="12505"/>
                  <a:pt x="9878" y="12709"/>
                  <a:pt x="10570" y="12892"/>
                </a:cubicBezTo>
                <a:cubicBezTo>
                  <a:pt x="11120" y="13035"/>
                  <a:pt x="11650" y="13177"/>
                  <a:pt x="12179" y="13381"/>
                </a:cubicBezTo>
                <a:cubicBezTo>
                  <a:pt x="12444" y="13483"/>
                  <a:pt x="12709" y="13605"/>
                  <a:pt x="12974" y="13686"/>
                </a:cubicBezTo>
                <a:cubicBezTo>
                  <a:pt x="13279" y="13808"/>
                  <a:pt x="13585" y="13931"/>
                  <a:pt x="13931" y="13992"/>
                </a:cubicBezTo>
                <a:cubicBezTo>
                  <a:pt x="13971" y="14012"/>
                  <a:pt x="14012" y="14033"/>
                  <a:pt x="14053" y="14053"/>
                </a:cubicBezTo>
                <a:cubicBezTo>
                  <a:pt x="14440" y="14379"/>
                  <a:pt x="14806" y="14705"/>
                  <a:pt x="15193" y="15010"/>
                </a:cubicBezTo>
                <a:cubicBezTo>
                  <a:pt x="15214" y="15030"/>
                  <a:pt x="15234" y="15071"/>
                  <a:pt x="15255" y="15092"/>
                </a:cubicBezTo>
                <a:cubicBezTo>
                  <a:pt x="15255" y="15112"/>
                  <a:pt x="15255" y="15112"/>
                  <a:pt x="15255" y="15132"/>
                </a:cubicBezTo>
                <a:lnTo>
                  <a:pt x="15132" y="15132"/>
                </a:lnTo>
                <a:cubicBezTo>
                  <a:pt x="15030" y="15112"/>
                  <a:pt x="14908" y="15092"/>
                  <a:pt x="14786" y="15071"/>
                </a:cubicBezTo>
                <a:cubicBezTo>
                  <a:pt x="14501" y="15010"/>
                  <a:pt x="14196" y="14949"/>
                  <a:pt x="13890" y="14888"/>
                </a:cubicBezTo>
                <a:cubicBezTo>
                  <a:pt x="13361" y="14745"/>
                  <a:pt x="12851" y="14603"/>
                  <a:pt x="12322" y="14440"/>
                </a:cubicBezTo>
                <a:cubicBezTo>
                  <a:pt x="12098" y="14379"/>
                  <a:pt x="11853" y="14318"/>
                  <a:pt x="11609" y="14257"/>
                </a:cubicBezTo>
                <a:cubicBezTo>
                  <a:pt x="11426" y="14195"/>
                  <a:pt x="11242" y="14134"/>
                  <a:pt x="11039" y="14073"/>
                </a:cubicBezTo>
                <a:cubicBezTo>
                  <a:pt x="10876" y="14033"/>
                  <a:pt x="10713" y="13992"/>
                  <a:pt x="10550" y="13951"/>
                </a:cubicBezTo>
                <a:cubicBezTo>
                  <a:pt x="10306" y="13870"/>
                  <a:pt x="10061" y="13808"/>
                  <a:pt x="9797" y="13747"/>
                </a:cubicBezTo>
                <a:cubicBezTo>
                  <a:pt x="9613" y="13686"/>
                  <a:pt x="9430" y="13646"/>
                  <a:pt x="9247" y="13605"/>
                </a:cubicBezTo>
                <a:cubicBezTo>
                  <a:pt x="8982" y="13544"/>
                  <a:pt x="8717" y="13462"/>
                  <a:pt x="8452" y="13401"/>
                </a:cubicBezTo>
                <a:cubicBezTo>
                  <a:pt x="8330" y="13360"/>
                  <a:pt x="8208" y="13340"/>
                  <a:pt x="8086" y="13320"/>
                </a:cubicBezTo>
                <a:cubicBezTo>
                  <a:pt x="7943" y="13299"/>
                  <a:pt x="7821" y="13259"/>
                  <a:pt x="7679" y="13238"/>
                </a:cubicBezTo>
                <a:cubicBezTo>
                  <a:pt x="7679" y="13238"/>
                  <a:pt x="7679" y="13238"/>
                  <a:pt x="7658" y="13259"/>
                </a:cubicBezTo>
                <a:cubicBezTo>
                  <a:pt x="7964" y="13360"/>
                  <a:pt x="8289" y="13401"/>
                  <a:pt x="8595" y="13544"/>
                </a:cubicBezTo>
                <a:cubicBezTo>
                  <a:pt x="8473" y="13544"/>
                  <a:pt x="8351" y="13523"/>
                  <a:pt x="8249" y="13503"/>
                </a:cubicBezTo>
                <a:cubicBezTo>
                  <a:pt x="8086" y="13483"/>
                  <a:pt x="7943" y="13422"/>
                  <a:pt x="7780" y="13401"/>
                </a:cubicBezTo>
                <a:cubicBezTo>
                  <a:pt x="7556" y="13340"/>
                  <a:pt x="7312" y="13299"/>
                  <a:pt x="7088" y="13238"/>
                </a:cubicBezTo>
                <a:cubicBezTo>
                  <a:pt x="6782" y="13177"/>
                  <a:pt x="6497" y="13116"/>
                  <a:pt x="6212" y="13035"/>
                </a:cubicBezTo>
                <a:cubicBezTo>
                  <a:pt x="5927" y="12974"/>
                  <a:pt x="5642" y="12912"/>
                  <a:pt x="5357" y="12851"/>
                </a:cubicBezTo>
                <a:cubicBezTo>
                  <a:pt x="5072" y="12790"/>
                  <a:pt x="4766" y="12709"/>
                  <a:pt x="4481" y="12648"/>
                </a:cubicBezTo>
                <a:cubicBezTo>
                  <a:pt x="4094" y="12546"/>
                  <a:pt x="3707" y="12464"/>
                  <a:pt x="3300" y="12363"/>
                </a:cubicBezTo>
                <a:cubicBezTo>
                  <a:pt x="3076" y="12322"/>
                  <a:pt x="2831" y="12261"/>
                  <a:pt x="2587" y="12220"/>
                </a:cubicBezTo>
                <a:cubicBezTo>
                  <a:pt x="2485" y="12179"/>
                  <a:pt x="2363" y="12179"/>
                  <a:pt x="2261" y="12159"/>
                </a:cubicBezTo>
                <a:cubicBezTo>
                  <a:pt x="2078" y="12139"/>
                  <a:pt x="1895" y="12098"/>
                  <a:pt x="1711" y="12077"/>
                </a:cubicBezTo>
                <a:cubicBezTo>
                  <a:pt x="1610" y="12057"/>
                  <a:pt x="1508" y="12037"/>
                  <a:pt x="1406" y="12016"/>
                </a:cubicBezTo>
                <a:cubicBezTo>
                  <a:pt x="1365" y="12016"/>
                  <a:pt x="1324" y="11996"/>
                  <a:pt x="1263" y="11996"/>
                </a:cubicBezTo>
                <a:cubicBezTo>
                  <a:pt x="1100" y="11976"/>
                  <a:pt x="917" y="11955"/>
                  <a:pt x="734" y="11955"/>
                </a:cubicBezTo>
                <a:cubicBezTo>
                  <a:pt x="734" y="11948"/>
                  <a:pt x="732" y="11946"/>
                  <a:pt x="728" y="11946"/>
                </a:cubicBezTo>
                <a:cubicBezTo>
                  <a:pt x="720" y="11946"/>
                  <a:pt x="707" y="11955"/>
                  <a:pt x="693" y="11955"/>
                </a:cubicBezTo>
                <a:cubicBezTo>
                  <a:pt x="673" y="11976"/>
                  <a:pt x="632" y="11996"/>
                  <a:pt x="612" y="12016"/>
                </a:cubicBezTo>
                <a:cubicBezTo>
                  <a:pt x="536" y="11986"/>
                  <a:pt x="471" y="11933"/>
                  <a:pt x="393" y="11933"/>
                </a:cubicBezTo>
                <a:cubicBezTo>
                  <a:pt x="366" y="11933"/>
                  <a:pt x="338" y="11940"/>
                  <a:pt x="306" y="11955"/>
                </a:cubicBezTo>
                <a:cubicBezTo>
                  <a:pt x="265" y="12016"/>
                  <a:pt x="306" y="12057"/>
                  <a:pt x="347" y="12118"/>
                </a:cubicBezTo>
                <a:cubicBezTo>
                  <a:pt x="327" y="12118"/>
                  <a:pt x="306" y="12139"/>
                  <a:pt x="286" y="12159"/>
                </a:cubicBezTo>
                <a:cubicBezTo>
                  <a:pt x="306" y="12240"/>
                  <a:pt x="388" y="12240"/>
                  <a:pt x="469" y="12261"/>
                </a:cubicBezTo>
                <a:cubicBezTo>
                  <a:pt x="571" y="12281"/>
                  <a:pt x="673" y="12322"/>
                  <a:pt x="754" y="12342"/>
                </a:cubicBezTo>
                <a:cubicBezTo>
                  <a:pt x="836" y="12363"/>
                  <a:pt x="897" y="12403"/>
                  <a:pt x="958" y="12424"/>
                </a:cubicBezTo>
                <a:cubicBezTo>
                  <a:pt x="1080" y="12444"/>
                  <a:pt x="1202" y="12464"/>
                  <a:pt x="1304" y="12505"/>
                </a:cubicBezTo>
                <a:cubicBezTo>
                  <a:pt x="1467" y="12566"/>
                  <a:pt x="1630" y="12627"/>
                  <a:pt x="1813" y="12688"/>
                </a:cubicBezTo>
                <a:cubicBezTo>
                  <a:pt x="2221" y="12811"/>
                  <a:pt x="2628" y="12933"/>
                  <a:pt x="3035" y="13055"/>
                </a:cubicBezTo>
                <a:cubicBezTo>
                  <a:pt x="3239" y="13136"/>
                  <a:pt x="3463" y="13218"/>
                  <a:pt x="3687" y="13279"/>
                </a:cubicBezTo>
                <a:cubicBezTo>
                  <a:pt x="3972" y="13360"/>
                  <a:pt x="4257" y="13462"/>
                  <a:pt x="4542" y="13544"/>
                </a:cubicBezTo>
                <a:cubicBezTo>
                  <a:pt x="4868" y="13646"/>
                  <a:pt x="5214" y="13747"/>
                  <a:pt x="5560" y="13849"/>
                </a:cubicBezTo>
                <a:cubicBezTo>
                  <a:pt x="5805" y="13910"/>
                  <a:pt x="6049" y="13992"/>
                  <a:pt x="6294" y="14053"/>
                </a:cubicBezTo>
                <a:cubicBezTo>
                  <a:pt x="6742" y="14175"/>
                  <a:pt x="7190" y="14277"/>
                  <a:pt x="7658" y="14399"/>
                </a:cubicBezTo>
                <a:cubicBezTo>
                  <a:pt x="7862" y="14460"/>
                  <a:pt x="8065" y="14501"/>
                  <a:pt x="8269" y="14562"/>
                </a:cubicBezTo>
                <a:cubicBezTo>
                  <a:pt x="8452" y="14603"/>
                  <a:pt x="8636" y="14643"/>
                  <a:pt x="8819" y="14684"/>
                </a:cubicBezTo>
                <a:cubicBezTo>
                  <a:pt x="9104" y="14745"/>
                  <a:pt x="9389" y="14806"/>
                  <a:pt x="9654" y="14868"/>
                </a:cubicBezTo>
                <a:cubicBezTo>
                  <a:pt x="10143" y="14969"/>
                  <a:pt x="10632" y="15071"/>
                  <a:pt x="11100" y="15153"/>
                </a:cubicBezTo>
                <a:cubicBezTo>
                  <a:pt x="11467" y="15214"/>
                  <a:pt x="11833" y="15254"/>
                  <a:pt x="12220" y="15316"/>
                </a:cubicBezTo>
                <a:cubicBezTo>
                  <a:pt x="12220" y="15316"/>
                  <a:pt x="12240" y="15336"/>
                  <a:pt x="12261" y="15336"/>
                </a:cubicBezTo>
                <a:cubicBezTo>
                  <a:pt x="12261" y="15336"/>
                  <a:pt x="12261" y="15356"/>
                  <a:pt x="12261" y="15356"/>
                </a:cubicBezTo>
                <a:cubicBezTo>
                  <a:pt x="10448" y="15153"/>
                  <a:pt x="8676" y="14806"/>
                  <a:pt x="6905" y="14379"/>
                </a:cubicBezTo>
                <a:lnTo>
                  <a:pt x="6823" y="14379"/>
                </a:lnTo>
                <a:cubicBezTo>
                  <a:pt x="6681" y="14318"/>
                  <a:pt x="6558" y="14257"/>
                  <a:pt x="6416" y="14216"/>
                </a:cubicBezTo>
                <a:cubicBezTo>
                  <a:pt x="6334" y="14216"/>
                  <a:pt x="6253" y="14195"/>
                  <a:pt x="6192" y="14155"/>
                </a:cubicBezTo>
                <a:cubicBezTo>
                  <a:pt x="6151" y="14155"/>
                  <a:pt x="6131" y="14134"/>
                  <a:pt x="6110" y="14134"/>
                </a:cubicBezTo>
                <a:cubicBezTo>
                  <a:pt x="5866" y="14053"/>
                  <a:pt x="5601" y="14033"/>
                  <a:pt x="5377" y="13931"/>
                </a:cubicBezTo>
                <a:cubicBezTo>
                  <a:pt x="5357" y="13931"/>
                  <a:pt x="5357" y="13931"/>
                  <a:pt x="5336" y="13910"/>
                </a:cubicBezTo>
                <a:cubicBezTo>
                  <a:pt x="5112" y="13849"/>
                  <a:pt x="4888" y="13808"/>
                  <a:pt x="4664" y="13727"/>
                </a:cubicBezTo>
                <a:cubicBezTo>
                  <a:pt x="4522" y="13686"/>
                  <a:pt x="4359" y="13625"/>
                  <a:pt x="4216" y="13584"/>
                </a:cubicBezTo>
                <a:cubicBezTo>
                  <a:pt x="3972" y="13503"/>
                  <a:pt x="3748" y="13422"/>
                  <a:pt x="3524" y="13360"/>
                </a:cubicBezTo>
                <a:cubicBezTo>
                  <a:pt x="3422" y="13320"/>
                  <a:pt x="3320" y="13299"/>
                  <a:pt x="3198" y="13259"/>
                </a:cubicBezTo>
                <a:cubicBezTo>
                  <a:pt x="3056" y="13198"/>
                  <a:pt x="2913" y="13136"/>
                  <a:pt x="2770" y="13096"/>
                </a:cubicBezTo>
                <a:cubicBezTo>
                  <a:pt x="2628" y="13035"/>
                  <a:pt x="2485" y="12994"/>
                  <a:pt x="2343" y="12953"/>
                </a:cubicBezTo>
                <a:cubicBezTo>
                  <a:pt x="2282" y="12933"/>
                  <a:pt x="2200" y="12912"/>
                  <a:pt x="2139" y="12892"/>
                </a:cubicBezTo>
                <a:cubicBezTo>
                  <a:pt x="1996" y="12851"/>
                  <a:pt x="1874" y="12790"/>
                  <a:pt x="1752" y="12749"/>
                </a:cubicBezTo>
                <a:cubicBezTo>
                  <a:pt x="1528" y="12688"/>
                  <a:pt x="1304" y="12627"/>
                  <a:pt x="1080" y="12546"/>
                </a:cubicBezTo>
                <a:cubicBezTo>
                  <a:pt x="937" y="12485"/>
                  <a:pt x="775" y="12444"/>
                  <a:pt x="632" y="12403"/>
                </a:cubicBezTo>
                <a:cubicBezTo>
                  <a:pt x="428" y="12322"/>
                  <a:pt x="225" y="12281"/>
                  <a:pt x="21" y="12240"/>
                </a:cubicBezTo>
                <a:cubicBezTo>
                  <a:pt x="21" y="12240"/>
                  <a:pt x="21" y="12240"/>
                  <a:pt x="1" y="12261"/>
                </a:cubicBezTo>
                <a:cubicBezTo>
                  <a:pt x="102" y="12301"/>
                  <a:pt x="184" y="12322"/>
                  <a:pt x="286" y="12363"/>
                </a:cubicBezTo>
                <a:cubicBezTo>
                  <a:pt x="449" y="12424"/>
                  <a:pt x="612" y="12485"/>
                  <a:pt x="795" y="12546"/>
                </a:cubicBezTo>
                <a:cubicBezTo>
                  <a:pt x="1039" y="12648"/>
                  <a:pt x="1284" y="12749"/>
                  <a:pt x="1548" y="12851"/>
                </a:cubicBezTo>
                <a:cubicBezTo>
                  <a:pt x="1752" y="12933"/>
                  <a:pt x="1976" y="13014"/>
                  <a:pt x="2200" y="13096"/>
                </a:cubicBezTo>
                <a:lnTo>
                  <a:pt x="2913" y="13360"/>
                </a:lnTo>
                <a:cubicBezTo>
                  <a:pt x="3056" y="13422"/>
                  <a:pt x="3198" y="13483"/>
                  <a:pt x="3341" y="13523"/>
                </a:cubicBezTo>
                <a:cubicBezTo>
                  <a:pt x="3707" y="13666"/>
                  <a:pt x="4074" y="13808"/>
                  <a:pt x="4420" y="13931"/>
                </a:cubicBezTo>
                <a:cubicBezTo>
                  <a:pt x="4664" y="14012"/>
                  <a:pt x="4888" y="14094"/>
                  <a:pt x="5112" y="14155"/>
                </a:cubicBezTo>
                <a:cubicBezTo>
                  <a:pt x="5560" y="14297"/>
                  <a:pt x="5988" y="14419"/>
                  <a:pt x="6416" y="14562"/>
                </a:cubicBezTo>
                <a:cubicBezTo>
                  <a:pt x="6477" y="14582"/>
                  <a:pt x="6538" y="14582"/>
                  <a:pt x="6599" y="14603"/>
                </a:cubicBezTo>
                <a:cubicBezTo>
                  <a:pt x="6803" y="14643"/>
                  <a:pt x="6986" y="14705"/>
                  <a:pt x="7169" y="14766"/>
                </a:cubicBezTo>
                <a:cubicBezTo>
                  <a:pt x="7393" y="14827"/>
                  <a:pt x="7617" y="14868"/>
                  <a:pt x="7862" y="14929"/>
                </a:cubicBezTo>
                <a:cubicBezTo>
                  <a:pt x="8106" y="14990"/>
                  <a:pt x="8371" y="15071"/>
                  <a:pt x="8636" y="15112"/>
                </a:cubicBezTo>
                <a:cubicBezTo>
                  <a:pt x="9104" y="15214"/>
                  <a:pt x="9573" y="15295"/>
                  <a:pt x="10041" y="15397"/>
                </a:cubicBezTo>
                <a:cubicBezTo>
                  <a:pt x="10876" y="15540"/>
                  <a:pt x="11731" y="15641"/>
                  <a:pt x="12587" y="15682"/>
                </a:cubicBezTo>
                <a:cubicBezTo>
                  <a:pt x="13747" y="15743"/>
                  <a:pt x="14929" y="15784"/>
                  <a:pt x="16090" y="15845"/>
                </a:cubicBezTo>
                <a:cubicBezTo>
                  <a:pt x="16171" y="15845"/>
                  <a:pt x="16232" y="15865"/>
                  <a:pt x="16293" y="15906"/>
                </a:cubicBezTo>
                <a:cubicBezTo>
                  <a:pt x="16619" y="16151"/>
                  <a:pt x="16965" y="16395"/>
                  <a:pt x="17291" y="16660"/>
                </a:cubicBezTo>
                <a:cubicBezTo>
                  <a:pt x="17332" y="16680"/>
                  <a:pt x="17352" y="16700"/>
                  <a:pt x="17373" y="16741"/>
                </a:cubicBezTo>
                <a:cubicBezTo>
                  <a:pt x="17352" y="16762"/>
                  <a:pt x="17352" y="16762"/>
                  <a:pt x="17332" y="16762"/>
                </a:cubicBezTo>
                <a:cubicBezTo>
                  <a:pt x="17291" y="16782"/>
                  <a:pt x="17271" y="16782"/>
                  <a:pt x="17230" y="16782"/>
                </a:cubicBezTo>
                <a:cubicBezTo>
                  <a:pt x="16762" y="16741"/>
                  <a:pt x="16293" y="16721"/>
                  <a:pt x="15804" y="16700"/>
                </a:cubicBezTo>
                <a:cubicBezTo>
                  <a:pt x="15540" y="16680"/>
                  <a:pt x="15255" y="16660"/>
                  <a:pt x="14990" y="16660"/>
                </a:cubicBezTo>
                <a:cubicBezTo>
                  <a:pt x="14684" y="16639"/>
                  <a:pt x="14399" y="16619"/>
                  <a:pt x="14114" y="16599"/>
                </a:cubicBezTo>
                <a:cubicBezTo>
                  <a:pt x="13544" y="16578"/>
                  <a:pt x="12994" y="16558"/>
                  <a:pt x="12424" y="16537"/>
                </a:cubicBezTo>
                <a:cubicBezTo>
                  <a:pt x="11874" y="16517"/>
                  <a:pt x="11344" y="16476"/>
                  <a:pt x="10794" y="16436"/>
                </a:cubicBezTo>
                <a:cubicBezTo>
                  <a:pt x="10326" y="16415"/>
                  <a:pt x="9837" y="16375"/>
                  <a:pt x="9369" y="16334"/>
                </a:cubicBezTo>
                <a:cubicBezTo>
                  <a:pt x="9002" y="16313"/>
                  <a:pt x="8656" y="16273"/>
                  <a:pt x="8289" y="16232"/>
                </a:cubicBezTo>
                <a:cubicBezTo>
                  <a:pt x="7862" y="16212"/>
                  <a:pt x="7414" y="16171"/>
                  <a:pt x="6966" y="16130"/>
                </a:cubicBezTo>
                <a:cubicBezTo>
                  <a:pt x="6497" y="16110"/>
                  <a:pt x="6029" y="16069"/>
                  <a:pt x="5560" y="16049"/>
                </a:cubicBezTo>
                <a:cubicBezTo>
                  <a:pt x="5540" y="16089"/>
                  <a:pt x="5520" y="16089"/>
                  <a:pt x="5520" y="16110"/>
                </a:cubicBezTo>
                <a:cubicBezTo>
                  <a:pt x="5487" y="16113"/>
                  <a:pt x="5451" y="16115"/>
                  <a:pt x="5413" y="16115"/>
                </a:cubicBezTo>
                <a:cubicBezTo>
                  <a:pt x="5235" y="16115"/>
                  <a:pt x="5017" y="16079"/>
                  <a:pt x="4950" y="16028"/>
                </a:cubicBezTo>
                <a:cubicBezTo>
                  <a:pt x="4888" y="16049"/>
                  <a:pt x="4827" y="16054"/>
                  <a:pt x="4766" y="16054"/>
                </a:cubicBezTo>
                <a:cubicBezTo>
                  <a:pt x="4705" y="16054"/>
                  <a:pt x="4644" y="16049"/>
                  <a:pt x="4583" y="16049"/>
                </a:cubicBezTo>
                <a:cubicBezTo>
                  <a:pt x="4318" y="16028"/>
                  <a:pt x="4053" y="16008"/>
                  <a:pt x="3789" y="15988"/>
                </a:cubicBezTo>
                <a:cubicBezTo>
                  <a:pt x="3642" y="15988"/>
                  <a:pt x="3482" y="16014"/>
                  <a:pt x="3331" y="16014"/>
                </a:cubicBezTo>
                <a:cubicBezTo>
                  <a:pt x="3293" y="16014"/>
                  <a:pt x="3255" y="16012"/>
                  <a:pt x="3218" y="16008"/>
                </a:cubicBezTo>
                <a:cubicBezTo>
                  <a:pt x="3178" y="16008"/>
                  <a:pt x="3137" y="16028"/>
                  <a:pt x="3096" y="16028"/>
                </a:cubicBezTo>
                <a:cubicBezTo>
                  <a:pt x="3076" y="16212"/>
                  <a:pt x="3218" y="16232"/>
                  <a:pt x="3320" y="16293"/>
                </a:cubicBezTo>
                <a:lnTo>
                  <a:pt x="3157" y="16293"/>
                </a:lnTo>
                <a:cubicBezTo>
                  <a:pt x="3157" y="16313"/>
                  <a:pt x="3178" y="16334"/>
                  <a:pt x="3198" y="16334"/>
                </a:cubicBezTo>
                <a:cubicBezTo>
                  <a:pt x="3361" y="16415"/>
                  <a:pt x="3504" y="16497"/>
                  <a:pt x="3687" y="16558"/>
                </a:cubicBezTo>
                <a:cubicBezTo>
                  <a:pt x="4074" y="16680"/>
                  <a:pt x="4481" y="16802"/>
                  <a:pt x="4888" y="16884"/>
                </a:cubicBezTo>
                <a:cubicBezTo>
                  <a:pt x="5601" y="17047"/>
                  <a:pt x="6334" y="17189"/>
                  <a:pt x="7068" y="17332"/>
                </a:cubicBezTo>
                <a:cubicBezTo>
                  <a:pt x="7943" y="17495"/>
                  <a:pt x="8839" y="17637"/>
                  <a:pt x="9735" y="17759"/>
                </a:cubicBezTo>
                <a:cubicBezTo>
                  <a:pt x="10733" y="17882"/>
                  <a:pt x="11731" y="17963"/>
                  <a:pt x="12750" y="17963"/>
                </a:cubicBezTo>
                <a:cubicBezTo>
                  <a:pt x="13136" y="17963"/>
                  <a:pt x="13523" y="17943"/>
                  <a:pt x="13910" y="17882"/>
                </a:cubicBezTo>
                <a:cubicBezTo>
                  <a:pt x="14460" y="17821"/>
                  <a:pt x="15010" y="17698"/>
                  <a:pt x="15540" y="17596"/>
                </a:cubicBezTo>
                <a:cubicBezTo>
                  <a:pt x="15865" y="17515"/>
                  <a:pt x="16191" y="17434"/>
                  <a:pt x="16538" y="17393"/>
                </a:cubicBezTo>
                <a:cubicBezTo>
                  <a:pt x="17047" y="17352"/>
                  <a:pt x="17576" y="17332"/>
                  <a:pt x="18106" y="17311"/>
                </a:cubicBezTo>
                <a:cubicBezTo>
                  <a:pt x="18187" y="17311"/>
                  <a:pt x="18248" y="17332"/>
                  <a:pt x="18330" y="17372"/>
                </a:cubicBezTo>
                <a:cubicBezTo>
                  <a:pt x="18533" y="17515"/>
                  <a:pt x="18737" y="17658"/>
                  <a:pt x="18941" y="17780"/>
                </a:cubicBezTo>
                <a:cubicBezTo>
                  <a:pt x="19144" y="17922"/>
                  <a:pt x="19368" y="18065"/>
                  <a:pt x="19572" y="18187"/>
                </a:cubicBezTo>
                <a:cubicBezTo>
                  <a:pt x="19959" y="18452"/>
                  <a:pt x="20346" y="18676"/>
                  <a:pt x="20753" y="18920"/>
                </a:cubicBezTo>
                <a:cubicBezTo>
                  <a:pt x="20977" y="19063"/>
                  <a:pt x="21222" y="19205"/>
                  <a:pt x="21466" y="19348"/>
                </a:cubicBezTo>
                <a:cubicBezTo>
                  <a:pt x="21486" y="19368"/>
                  <a:pt x="21527" y="19389"/>
                  <a:pt x="21527" y="19470"/>
                </a:cubicBezTo>
                <a:cubicBezTo>
                  <a:pt x="21507" y="19470"/>
                  <a:pt x="21486" y="19450"/>
                  <a:pt x="21466" y="19450"/>
                </a:cubicBezTo>
                <a:cubicBezTo>
                  <a:pt x="21303" y="19409"/>
                  <a:pt x="21120" y="19429"/>
                  <a:pt x="20957" y="19368"/>
                </a:cubicBezTo>
                <a:cubicBezTo>
                  <a:pt x="20916" y="19348"/>
                  <a:pt x="20875" y="19348"/>
                  <a:pt x="20814" y="19348"/>
                </a:cubicBezTo>
                <a:cubicBezTo>
                  <a:pt x="20651" y="19307"/>
                  <a:pt x="20468" y="19328"/>
                  <a:pt x="20305" y="19266"/>
                </a:cubicBezTo>
                <a:cubicBezTo>
                  <a:pt x="20163" y="19226"/>
                  <a:pt x="20020" y="19205"/>
                  <a:pt x="19878" y="19185"/>
                </a:cubicBezTo>
                <a:cubicBezTo>
                  <a:pt x="19796" y="19165"/>
                  <a:pt x="19694" y="19124"/>
                  <a:pt x="19613" y="19124"/>
                </a:cubicBezTo>
                <a:cubicBezTo>
                  <a:pt x="19450" y="19104"/>
                  <a:pt x="19307" y="19063"/>
                  <a:pt x="19144" y="19063"/>
                </a:cubicBezTo>
                <a:lnTo>
                  <a:pt x="19083" y="19063"/>
                </a:lnTo>
                <a:cubicBezTo>
                  <a:pt x="19043" y="19042"/>
                  <a:pt x="18981" y="19022"/>
                  <a:pt x="18941" y="19022"/>
                </a:cubicBezTo>
                <a:cubicBezTo>
                  <a:pt x="18839" y="19002"/>
                  <a:pt x="18717" y="18981"/>
                  <a:pt x="18615" y="18961"/>
                </a:cubicBezTo>
                <a:cubicBezTo>
                  <a:pt x="18472" y="18941"/>
                  <a:pt x="18330" y="18941"/>
                  <a:pt x="18187" y="18920"/>
                </a:cubicBezTo>
                <a:cubicBezTo>
                  <a:pt x="18167" y="18920"/>
                  <a:pt x="18146" y="18941"/>
                  <a:pt x="18126" y="18961"/>
                </a:cubicBezTo>
                <a:lnTo>
                  <a:pt x="18126" y="18941"/>
                </a:lnTo>
                <a:cubicBezTo>
                  <a:pt x="18065" y="18920"/>
                  <a:pt x="18004" y="18920"/>
                  <a:pt x="17963" y="18920"/>
                </a:cubicBezTo>
                <a:cubicBezTo>
                  <a:pt x="17902" y="18900"/>
                  <a:pt x="17821" y="18880"/>
                  <a:pt x="17759" y="18880"/>
                </a:cubicBezTo>
                <a:cubicBezTo>
                  <a:pt x="17738" y="18875"/>
                  <a:pt x="17716" y="18874"/>
                  <a:pt x="17695" y="18874"/>
                </a:cubicBezTo>
                <a:cubicBezTo>
                  <a:pt x="17636" y="18874"/>
                  <a:pt x="17577" y="18885"/>
                  <a:pt x="17519" y="18885"/>
                </a:cubicBezTo>
                <a:cubicBezTo>
                  <a:pt x="17497" y="18885"/>
                  <a:pt x="17476" y="18884"/>
                  <a:pt x="17454" y="18880"/>
                </a:cubicBezTo>
                <a:cubicBezTo>
                  <a:pt x="17311" y="18880"/>
                  <a:pt x="17169" y="18859"/>
                  <a:pt x="17026" y="18839"/>
                </a:cubicBezTo>
                <a:cubicBezTo>
                  <a:pt x="16935" y="18839"/>
                  <a:pt x="16838" y="18834"/>
                  <a:pt x="16741" y="18834"/>
                </a:cubicBezTo>
                <a:cubicBezTo>
                  <a:pt x="16644" y="18834"/>
                  <a:pt x="16548" y="18839"/>
                  <a:pt x="16456" y="18859"/>
                </a:cubicBezTo>
                <a:cubicBezTo>
                  <a:pt x="16405" y="18869"/>
                  <a:pt x="16359" y="18874"/>
                  <a:pt x="16314" y="18874"/>
                </a:cubicBezTo>
                <a:cubicBezTo>
                  <a:pt x="16268" y="18874"/>
                  <a:pt x="16222" y="18869"/>
                  <a:pt x="16171" y="18859"/>
                </a:cubicBezTo>
                <a:lnTo>
                  <a:pt x="16069" y="18859"/>
                </a:lnTo>
                <a:cubicBezTo>
                  <a:pt x="15804" y="18859"/>
                  <a:pt x="15560" y="18880"/>
                  <a:pt x="15295" y="18900"/>
                </a:cubicBezTo>
                <a:cubicBezTo>
                  <a:pt x="14929" y="18920"/>
                  <a:pt x="14562" y="18961"/>
                  <a:pt x="14196" y="19002"/>
                </a:cubicBezTo>
                <a:cubicBezTo>
                  <a:pt x="13381" y="19124"/>
                  <a:pt x="12566" y="19246"/>
                  <a:pt x="11752" y="19389"/>
                </a:cubicBezTo>
                <a:cubicBezTo>
                  <a:pt x="11181" y="19470"/>
                  <a:pt x="10611" y="19572"/>
                  <a:pt x="10041" y="19694"/>
                </a:cubicBezTo>
                <a:cubicBezTo>
                  <a:pt x="9287" y="19857"/>
                  <a:pt x="8513" y="19959"/>
                  <a:pt x="7760" y="20183"/>
                </a:cubicBezTo>
                <a:cubicBezTo>
                  <a:pt x="7536" y="20244"/>
                  <a:pt x="7292" y="20285"/>
                  <a:pt x="7068" y="20346"/>
                </a:cubicBezTo>
                <a:cubicBezTo>
                  <a:pt x="6925" y="20387"/>
                  <a:pt x="6782" y="20448"/>
                  <a:pt x="6640" y="20529"/>
                </a:cubicBezTo>
                <a:cubicBezTo>
                  <a:pt x="6538" y="20570"/>
                  <a:pt x="6518" y="20611"/>
                  <a:pt x="6558" y="20733"/>
                </a:cubicBezTo>
                <a:cubicBezTo>
                  <a:pt x="6585" y="20759"/>
                  <a:pt x="6611" y="20766"/>
                  <a:pt x="6637" y="20766"/>
                </a:cubicBezTo>
                <a:cubicBezTo>
                  <a:pt x="6672" y="20766"/>
                  <a:pt x="6707" y="20753"/>
                  <a:pt x="6742" y="20753"/>
                </a:cubicBezTo>
                <a:cubicBezTo>
                  <a:pt x="6823" y="20753"/>
                  <a:pt x="6884" y="20774"/>
                  <a:pt x="6945" y="20774"/>
                </a:cubicBezTo>
                <a:cubicBezTo>
                  <a:pt x="6945" y="20794"/>
                  <a:pt x="6945" y="20794"/>
                  <a:pt x="6945" y="20814"/>
                </a:cubicBezTo>
                <a:cubicBezTo>
                  <a:pt x="6823" y="20814"/>
                  <a:pt x="6721" y="20814"/>
                  <a:pt x="6619" y="20835"/>
                </a:cubicBezTo>
                <a:cubicBezTo>
                  <a:pt x="6619" y="20835"/>
                  <a:pt x="6619" y="20855"/>
                  <a:pt x="6619" y="20855"/>
                </a:cubicBezTo>
                <a:cubicBezTo>
                  <a:pt x="6660" y="20875"/>
                  <a:pt x="6681" y="20896"/>
                  <a:pt x="6721" y="20896"/>
                </a:cubicBezTo>
                <a:cubicBezTo>
                  <a:pt x="6823" y="20916"/>
                  <a:pt x="6925" y="20936"/>
                  <a:pt x="7027" y="20936"/>
                </a:cubicBezTo>
                <a:cubicBezTo>
                  <a:pt x="7429" y="20966"/>
                  <a:pt x="7843" y="20985"/>
                  <a:pt x="8251" y="20985"/>
                </a:cubicBezTo>
                <a:cubicBezTo>
                  <a:pt x="8401" y="20985"/>
                  <a:pt x="8549" y="20983"/>
                  <a:pt x="8697" y="20977"/>
                </a:cubicBezTo>
                <a:cubicBezTo>
                  <a:pt x="9654" y="20936"/>
                  <a:pt x="10611" y="20855"/>
                  <a:pt x="11548" y="20774"/>
                </a:cubicBezTo>
                <a:cubicBezTo>
                  <a:pt x="12261" y="20692"/>
                  <a:pt x="12974" y="20611"/>
                  <a:pt x="13686" y="20529"/>
                </a:cubicBezTo>
                <a:cubicBezTo>
                  <a:pt x="14053" y="20488"/>
                  <a:pt x="14420" y="20427"/>
                  <a:pt x="14786" y="20387"/>
                </a:cubicBezTo>
                <a:cubicBezTo>
                  <a:pt x="15255" y="20325"/>
                  <a:pt x="15723" y="20285"/>
                  <a:pt x="16212" y="20224"/>
                </a:cubicBezTo>
                <a:cubicBezTo>
                  <a:pt x="16843" y="20142"/>
                  <a:pt x="17474" y="20101"/>
                  <a:pt x="18126" y="20101"/>
                </a:cubicBezTo>
                <a:cubicBezTo>
                  <a:pt x="18819" y="20081"/>
                  <a:pt x="19491" y="20061"/>
                  <a:pt x="20183" y="19979"/>
                </a:cubicBezTo>
                <a:cubicBezTo>
                  <a:pt x="20397" y="19959"/>
                  <a:pt x="20616" y="19949"/>
                  <a:pt x="20837" y="19949"/>
                </a:cubicBezTo>
                <a:cubicBezTo>
                  <a:pt x="21059" y="19949"/>
                  <a:pt x="21283" y="19959"/>
                  <a:pt x="21507" y="19979"/>
                </a:cubicBezTo>
                <a:cubicBezTo>
                  <a:pt x="21812" y="20000"/>
                  <a:pt x="22138" y="20040"/>
                  <a:pt x="22444" y="20061"/>
                </a:cubicBezTo>
                <a:cubicBezTo>
                  <a:pt x="22790" y="20061"/>
                  <a:pt x="23075" y="20244"/>
                  <a:pt x="23360" y="20387"/>
                </a:cubicBezTo>
                <a:cubicBezTo>
                  <a:pt x="23441" y="20427"/>
                  <a:pt x="23523" y="20468"/>
                  <a:pt x="23584" y="20488"/>
                </a:cubicBezTo>
                <a:cubicBezTo>
                  <a:pt x="23686" y="20448"/>
                  <a:pt x="23767" y="20407"/>
                  <a:pt x="23849" y="20366"/>
                </a:cubicBezTo>
                <a:cubicBezTo>
                  <a:pt x="23869" y="20366"/>
                  <a:pt x="23869" y="20325"/>
                  <a:pt x="23890" y="20285"/>
                </a:cubicBezTo>
                <a:cubicBezTo>
                  <a:pt x="23930" y="20305"/>
                  <a:pt x="23951" y="20325"/>
                  <a:pt x="23991" y="20346"/>
                </a:cubicBezTo>
                <a:cubicBezTo>
                  <a:pt x="23971" y="20407"/>
                  <a:pt x="23951" y="20427"/>
                  <a:pt x="23930" y="20468"/>
                </a:cubicBezTo>
                <a:cubicBezTo>
                  <a:pt x="23890" y="20488"/>
                  <a:pt x="23869" y="20488"/>
                  <a:pt x="23828" y="20488"/>
                </a:cubicBezTo>
                <a:cubicBezTo>
                  <a:pt x="23828" y="20529"/>
                  <a:pt x="23808" y="20570"/>
                  <a:pt x="23808" y="20611"/>
                </a:cubicBezTo>
                <a:cubicBezTo>
                  <a:pt x="23910" y="20672"/>
                  <a:pt x="23991" y="20712"/>
                  <a:pt x="24093" y="20753"/>
                </a:cubicBezTo>
                <a:cubicBezTo>
                  <a:pt x="24134" y="20774"/>
                  <a:pt x="24175" y="20814"/>
                  <a:pt x="24215" y="20835"/>
                </a:cubicBezTo>
                <a:cubicBezTo>
                  <a:pt x="24338" y="20896"/>
                  <a:pt x="24480" y="20957"/>
                  <a:pt x="24602" y="21018"/>
                </a:cubicBezTo>
                <a:cubicBezTo>
                  <a:pt x="24663" y="21059"/>
                  <a:pt x="24725" y="21079"/>
                  <a:pt x="24745" y="21160"/>
                </a:cubicBezTo>
                <a:cubicBezTo>
                  <a:pt x="24684" y="21181"/>
                  <a:pt x="24643" y="21181"/>
                  <a:pt x="24602" y="21181"/>
                </a:cubicBezTo>
                <a:cubicBezTo>
                  <a:pt x="24290" y="21181"/>
                  <a:pt x="23987" y="21190"/>
                  <a:pt x="23681" y="21190"/>
                </a:cubicBezTo>
                <a:cubicBezTo>
                  <a:pt x="23527" y="21190"/>
                  <a:pt x="23374" y="21188"/>
                  <a:pt x="23217" y="21181"/>
                </a:cubicBezTo>
                <a:cubicBezTo>
                  <a:pt x="22764" y="21156"/>
                  <a:pt x="22303" y="21138"/>
                  <a:pt x="21840" y="21138"/>
                </a:cubicBezTo>
                <a:cubicBezTo>
                  <a:pt x="21553" y="21138"/>
                  <a:pt x="21265" y="21145"/>
                  <a:pt x="20977" y="21160"/>
                </a:cubicBezTo>
                <a:cubicBezTo>
                  <a:pt x="20264" y="21181"/>
                  <a:pt x="19552" y="21262"/>
                  <a:pt x="18839" y="21384"/>
                </a:cubicBezTo>
                <a:cubicBezTo>
                  <a:pt x="18391" y="21466"/>
                  <a:pt x="17922" y="21547"/>
                  <a:pt x="17474" y="21629"/>
                </a:cubicBezTo>
                <a:cubicBezTo>
                  <a:pt x="17067" y="21731"/>
                  <a:pt x="16660" y="21812"/>
                  <a:pt x="16252" y="21914"/>
                </a:cubicBezTo>
                <a:cubicBezTo>
                  <a:pt x="16008" y="21975"/>
                  <a:pt x="15784" y="22057"/>
                  <a:pt x="15560" y="22118"/>
                </a:cubicBezTo>
                <a:cubicBezTo>
                  <a:pt x="15356" y="22179"/>
                  <a:pt x="15173" y="22219"/>
                  <a:pt x="14990" y="22281"/>
                </a:cubicBezTo>
                <a:cubicBezTo>
                  <a:pt x="14969" y="22281"/>
                  <a:pt x="14949" y="22301"/>
                  <a:pt x="14908" y="22321"/>
                </a:cubicBezTo>
                <a:cubicBezTo>
                  <a:pt x="14969" y="22321"/>
                  <a:pt x="14990" y="22321"/>
                  <a:pt x="15010" y="22342"/>
                </a:cubicBezTo>
                <a:cubicBezTo>
                  <a:pt x="14969" y="22362"/>
                  <a:pt x="14929" y="22382"/>
                  <a:pt x="14908" y="22382"/>
                </a:cubicBezTo>
                <a:cubicBezTo>
                  <a:pt x="14868" y="22362"/>
                  <a:pt x="14868" y="22342"/>
                  <a:pt x="14847" y="22321"/>
                </a:cubicBezTo>
                <a:cubicBezTo>
                  <a:pt x="14806" y="22342"/>
                  <a:pt x="14786" y="22342"/>
                  <a:pt x="14766" y="22342"/>
                </a:cubicBezTo>
                <a:cubicBezTo>
                  <a:pt x="14521" y="22443"/>
                  <a:pt x="14277" y="22484"/>
                  <a:pt x="14053" y="22606"/>
                </a:cubicBezTo>
                <a:cubicBezTo>
                  <a:pt x="14053" y="22627"/>
                  <a:pt x="14053" y="22627"/>
                  <a:pt x="14033" y="22627"/>
                </a:cubicBezTo>
                <a:cubicBezTo>
                  <a:pt x="13829" y="22688"/>
                  <a:pt x="13605" y="22769"/>
                  <a:pt x="13381" y="22851"/>
                </a:cubicBezTo>
                <a:cubicBezTo>
                  <a:pt x="13218" y="22912"/>
                  <a:pt x="13035" y="22993"/>
                  <a:pt x="12872" y="23054"/>
                </a:cubicBezTo>
                <a:cubicBezTo>
                  <a:pt x="12729" y="23116"/>
                  <a:pt x="12566" y="23197"/>
                  <a:pt x="12424" y="23258"/>
                </a:cubicBezTo>
                <a:cubicBezTo>
                  <a:pt x="12363" y="23299"/>
                  <a:pt x="12281" y="23340"/>
                  <a:pt x="12200" y="23380"/>
                </a:cubicBezTo>
                <a:cubicBezTo>
                  <a:pt x="12200" y="23380"/>
                  <a:pt x="12179" y="23401"/>
                  <a:pt x="12179" y="23421"/>
                </a:cubicBezTo>
                <a:cubicBezTo>
                  <a:pt x="12179" y="23462"/>
                  <a:pt x="12200" y="23482"/>
                  <a:pt x="12200" y="23523"/>
                </a:cubicBezTo>
                <a:cubicBezTo>
                  <a:pt x="12240" y="23543"/>
                  <a:pt x="12261" y="23564"/>
                  <a:pt x="12302" y="23584"/>
                </a:cubicBezTo>
                <a:lnTo>
                  <a:pt x="12220" y="23645"/>
                </a:lnTo>
                <a:cubicBezTo>
                  <a:pt x="12281" y="23665"/>
                  <a:pt x="12322" y="23665"/>
                  <a:pt x="12342" y="23665"/>
                </a:cubicBezTo>
                <a:cubicBezTo>
                  <a:pt x="12546" y="23645"/>
                  <a:pt x="12750" y="23645"/>
                  <a:pt x="12953" y="23625"/>
                </a:cubicBezTo>
                <a:cubicBezTo>
                  <a:pt x="13340" y="23584"/>
                  <a:pt x="13707" y="23523"/>
                  <a:pt x="14094" y="23482"/>
                </a:cubicBezTo>
                <a:cubicBezTo>
                  <a:pt x="14420" y="23462"/>
                  <a:pt x="14725" y="23421"/>
                  <a:pt x="15051" y="23380"/>
                </a:cubicBezTo>
                <a:cubicBezTo>
                  <a:pt x="15703" y="23299"/>
                  <a:pt x="16354" y="23217"/>
                  <a:pt x="17026" y="23136"/>
                </a:cubicBezTo>
                <a:cubicBezTo>
                  <a:pt x="17719" y="23034"/>
                  <a:pt x="18391" y="22932"/>
                  <a:pt x="19083" y="22830"/>
                </a:cubicBezTo>
                <a:cubicBezTo>
                  <a:pt x="20081" y="22708"/>
                  <a:pt x="21099" y="22566"/>
                  <a:pt x="22097" y="22423"/>
                </a:cubicBezTo>
                <a:cubicBezTo>
                  <a:pt x="22810" y="22321"/>
                  <a:pt x="23523" y="22179"/>
                  <a:pt x="24236" y="21975"/>
                </a:cubicBezTo>
                <a:cubicBezTo>
                  <a:pt x="24684" y="21833"/>
                  <a:pt x="25132" y="21731"/>
                  <a:pt x="25600" y="21629"/>
                </a:cubicBezTo>
                <a:cubicBezTo>
                  <a:pt x="25638" y="21621"/>
                  <a:pt x="25675" y="21617"/>
                  <a:pt x="25712" y="21617"/>
                </a:cubicBezTo>
                <a:cubicBezTo>
                  <a:pt x="25777" y="21617"/>
                  <a:pt x="25841" y="21631"/>
                  <a:pt x="25906" y="21670"/>
                </a:cubicBezTo>
                <a:cubicBezTo>
                  <a:pt x="26069" y="21751"/>
                  <a:pt x="26232" y="21833"/>
                  <a:pt x="26395" y="21894"/>
                </a:cubicBezTo>
                <a:cubicBezTo>
                  <a:pt x="26598" y="21995"/>
                  <a:pt x="26802" y="22077"/>
                  <a:pt x="26985" y="22158"/>
                </a:cubicBezTo>
                <a:cubicBezTo>
                  <a:pt x="27331" y="22321"/>
                  <a:pt x="27657" y="22464"/>
                  <a:pt x="28003" y="22606"/>
                </a:cubicBezTo>
                <a:cubicBezTo>
                  <a:pt x="28024" y="22606"/>
                  <a:pt x="28064" y="22647"/>
                  <a:pt x="28105" y="22668"/>
                </a:cubicBezTo>
                <a:cubicBezTo>
                  <a:pt x="28044" y="22688"/>
                  <a:pt x="28024" y="22708"/>
                  <a:pt x="28003" y="22729"/>
                </a:cubicBezTo>
                <a:cubicBezTo>
                  <a:pt x="27840" y="22769"/>
                  <a:pt x="27678" y="22810"/>
                  <a:pt x="27494" y="22851"/>
                </a:cubicBezTo>
                <a:cubicBezTo>
                  <a:pt x="27107" y="22912"/>
                  <a:pt x="26700" y="22953"/>
                  <a:pt x="26313" y="23014"/>
                </a:cubicBezTo>
                <a:cubicBezTo>
                  <a:pt x="25397" y="23136"/>
                  <a:pt x="24501" y="23299"/>
                  <a:pt x="23604" y="23482"/>
                </a:cubicBezTo>
                <a:cubicBezTo>
                  <a:pt x="22688" y="23665"/>
                  <a:pt x="21772" y="23889"/>
                  <a:pt x="20896" y="24195"/>
                </a:cubicBezTo>
                <a:cubicBezTo>
                  <a:pt x="20040" y="24480"/>
                  <a:pt x="19226" y="24826"/>
                  <a:pt x="18432" y="25193"/>
                </a:cubicBezTo>
                <a:cubicBezTo>
                  <a:pt x="18146" y="25335"/>
                  <a:pt x="17861" y="25478"/>
                  <a:pt x="17597" y="25600"/>
                </a:cubicBezTo>
                <a:cubicBezTo>
                  <a:pt x="17373" y="25722"/>
                  <a:pt x="17149" y="25824"/>
                  <a:pt x="16924" y="25946"/>
                </a:cubicBezTo>
                <a:cubicBezTo>
                  <a:pt x="16639" y="26089"/>
                  <a:pt x="16375" y="26231"/>
                  <a:pt x="16110" y="26394"/>
                </a:cubicBezTo>
                <a:cubicBezTo>
                  <a:pt x="15845" y="26537"/>
                  <a:pt x="15601" y="26680"/>
                  <a:pt x="15356" y="26822"/>
                </a:cubicBezTo>
                <a:cubicBezTo>
                  <a:pt x="15336" y="26842"/>
                  <a:pt x="15295" y="26863"/>
                  <a:pt x="15275" y="26883"/>
                </a:cubicBezTo>
                <a:cubicBezTo>
                  <a:pt x="15275" y="27046"/>
                  <a:pt x="15397" y="27026"/>
                  <a:pt x="15479" y="27046"/>
                </a:cubicBezTo>
                <a:cubicBezTo>
                  <a:pt x="15438" y="27066"/>
                  <a:pt x="15397" y="27087"/>
                  <a:pt x="15356" y="27107"/>
                </a:cubicBezTo>
                <a:cubicBezTo>
                  <a:pt x="15356" y="27107"/>
                  <a:pt x="15356" y="27128"/>
                  <a:pt x="15356" y="27128"/>
                </a:cubicBezTo>
                <a:lnTo>
                  <a:pt x="15519" y="27128"/>
                </a:lnTo>
                <a:cubicBezTo>
                  <a:pt x="15621" y="27107"/>
                  <a:pt x="15723" y="27107"/>
                  <a:pt x="15825" y="27087"/>
                </a:cubicBezTo>
                <a:cubicBezTo>
                  <a:pt x="16762" y="26863"/>
                  <a:pt x="17698" y="26598"/>
                  <a:pt x="18615" y="26333"/>
                </a:cubicBezTo>
                <a:cubicBezTo>
                  <a:pt x="19674" y="26048"/>
                  <a:pt x="20713" y="25722"/>
                  <a:pt x="21772" y="25437"/>
                </a:cubicBezTo>
                <a:cubicBezTo>
                  <a:pt x="22912" y="25111"/>
                  <a:pt x="24073" y="24826"/>
                  <a:pt x="25213" y="24500"/>
                </a:cubicBezTo>
                <a:cubicBezTo>
                  <a:pt x="25885" y="24317"/>
                  <a:pt x="26578" y="24093"/>
                  <a:pt x="27230" y="23808"/>
                </a:cubicBezTo>
                <a:cubicBezTo>
                  <a:pt x="27576" y="23645"/>
                  <a:pt x="27922" y="23503"/>
                  <a:pt x="28268" y="23360"/>
                </a:cubicBezTo>
                <a:cubicBezTo>
                  <a:pt x="28492" y="23258"/>
                  <a:pt x="28716" y="23177"/>
                  <a:pt x="28940" y="23075"/>
                </a:cubicBezTo>
                <a:cubicBezTo>
                  <a:pt x="28981" y="23054"/>
                  <a:pt x="29027" y="23044"/>
                  <a:pt x="29075" y="23044"/>
                </a:cubicBezTo>
                <a:cubicBezTo>
                  <a:pt x="29124" y="23044"/>
                  <a:pt x="29174" y="23054"/>
                  <a:pt x="29225" y="23075"/>
                </a:cubicBezTo>
                <a:cubicBezTo>
                  <a:pt x="29429" y="23156"/>
                  <a:pt x="29653" y="23258"/>
                  <a:pt x="29877" y="23319"/>
                </a:cubicBezTo>
                <a:cubicBezTo>
                  <a:pt x="30223" y="23441"/>
                  <a:pt x="30569" y="23564"/>
                  <a:pt x="30916" y="23686"/>
                </a:cubicBezTo>
                <a:cubicBezTo>
                  <a:pt x="31242" y="23808"/>
                  <a:pt x="31588" y="23910"/>
                  <a:pt x="31934" y="24032"/>
                </a:cubicBezTo>
                <a:cubicBezTo>
                  <a:pt x="32138" y="24113"/>
                  <a:pt x="32382" y="24175"/>
                  <a:pt x="32586" y="24236"/>
                </a:cubicBezTo>
                <a:cubicBezTo>
                  <a:pt x="32912" y="24337"/>
                  <a:pt x="33217" y="24439"/>
                  <a:pt x="33522" y="24541"/>
                </a:cubicBezTo>
                <a:cubicBezTo>
                  <a:pt x="33991" y="24684"/>
                  <a:pt x="34480" y="24806"/>
                  <a:pt x="34948" y="24948"/>
                </a:cubicBezTo>
                <a:cubicBezTo>
                  <a:pt x="35152" y="25010"/>
                  <a:pt x="35355" y="25050"/>
                  <a:pt x="35559" y="25111"/>
                </a:cubicBezTo>
                <a:lnTo>
                  <a:pt x="35661" y="25111"/>
                </a:lnTo>
                <a:cubicBezTo>
                  <a:pt x="35722" y="25091"/>
                  <a:pt x="35783" y="25091"/>
                  <a:pt x="35865" y="25071"/>
                </a:cubicBezTo>
                <a:cubicBezTo>
                  <a:pt x="35905" y="25010"/>
                  <a:pt x="35946" y="24948"/>
                  <a:pt x="35987" y="24887"/>
                </a:cubicBezTo>
                <a:cubicBezTo>
                  <a:pt x="35946" y="24867"/>
                  <a:pt x="35926" y="24867"/>
                  <a:pt x="35905" y="24847"/>
                </a:cubicBezTo>
                <a:cubicBezTo>
                  <a:pt x="35855" y="24821"/>
                  <a:pt x="35805" y="24804"/>
                  <a:pt x="35754" y="24804"/>
                </a:cubicBezTo>
                <a:cubicBezTo>
                  <a:pt x="35723" y="24804"/>
                  <a:pt x="35692" y="24811"/>
                  <a:pt x="35661" y="24826"/>
                </a:cubicBezTo>
                <a:cubicBezTo>
                  <a:pt x="35647" y="24833"/>
                  <a:pt x="35634" y="24835"/>
                  <a:pt x="35620" y="24835"/>
                </a:cubicBezTo>
                <a:cubicBezTo>
                  <a:pt x="35593" y="24835"/>
                  <a:pt x="35566" y="24826"/>
                  <a:pt x="35539" y="24826"/>
                </a:cubicBezTo>
                <a:cubicBezTo>
                  <a:pt x="35559" y="24704"/>
                  <a:pt x="35600" y="24663"/>
                  <a:pt x="35722" y="24643"/>
                </a:cubicBezTo>
                <a:cubicBezTo>
                  <a:pt x="35803" y="24623"/>
                  <a:pt x="35885" y="24602"/>
                  <a:pt x="35946" y="24602"/>
                </a:cubicBezTo>
                <a:cubicBezTo>
                  <a:pt x="35946" y="24541"/>
                  <a:pt x="35926" y="24500"/>
                  <a:pt x="35926" y="24460"/>
                </a:cubicBezTo>
                <a:cubicBezTo>
                  <a:pt x="35824" y="24419"/>
                  <a:pt x="35742" y="24378"/>
                  <a:pt x="35661" y="24358"/>
                </a:cubicBezTo>
                <a:cubicBezTo>
                  <a:pt x="35600" y="24134"/>
                  <a:pt x="35600" y="24134"/>
                  <a:pt x="35416" y="24113"/>
                </a:cubicBezTo>
                <a:cubicBezTo>
                  <a:pt x="35355" y="24052"/>
                  <a:pt x="35416" y="23991"/>
                  <a:pt x="35437" y="23930"/>
                </a:cubicBezTo>
                <a:cubicBezTo>
                  <a:pt x="35396" y="23889"/>
                  <a:pt x="35355" y="23849"/>
                  <a:pt x="35315" y="23788"/>
                </a:cubicBezTo>
                <a:cubicBezTo>
                  <a:pt x="35254" y="23788"/>
                  <a:pt x="35192" y="23767"/>
                  <a:pt x="35131" y="23767"/>
                </a:cubicBezTo>
                <a:lnTo>
                  <a:pt x="34928" y="23767"/>
                </a:lnTo>
                <a:cubicBezTo>
                  <a:pt x="34843" y="23700"/>
                  <a:pt x="34703" y="23660"/>
                  <a:pt x="34518" y="23660"/>
                </a:cubicBezTo>
                <a:cubicBezTo>
                  <a:pt x="34480" y="23660"/>
                  <a:pt x="34440" y="23662"/>
                  <a:pt x="34398" y="23665"/>
                </a:cubicBezTo>
                <a:cubicBezTo>
                  <a:pt x="34337" y="23564"/>
                  <a:pt x="34215" y="23564"/>
                  <a:pt x="34133" y="23564"/>
                </a:cubicBezTo>
                <a:cubicBezTo>
                  <a:pt x="34011" y="23564"/>
                  <a:pt x="33869" y="23543"/>
                  <a:pt x="33746" y="23523"/>
                </a:cubicBezTo>
                <a:cubicBezTo>
                  <a:pt x="33726" y="23523"/>
                  <a:pt x="33706" y="23503"/>
                  <a:pt x="33685" y="23503"/>
                </a:cubicBezTo>
                <a:cubicBezTo>
                  <a:pt x="33563" y="23401"/>
                  <a:pt x="33441" y="23401"/>
                  <a:pt x="33319" y="23401"/>
                </a:cubicBezTo>
                <a:cubicBezTo>
                  <a:pt x="33176" y="23401"/>
                  <a:pt x="33054" y="23360"/>
                  <a:pt x="32952" y="23299"/>
                </a:cubicBezTo>
                <a:cubicBezTo>
                  <a:pt x="32912" y="23299"/>
                  <a:pt x="32871" y="23299"/>
                  <a:pt x="32830" y="23319"/>
                </a:cubicBezTo>
                <a:cubicBezTo>
                  <a:pt x="32810" y="23299"/>
                  <a:pt x="32789" y="23278"/>
                  <a:pt x="32769" y="23258"/>
                </a:cubicBezTo>
                <a:cubicBezTo>
                  <a:pt x="32728" y="23299"/>
                  <a:pt x="32708" y="23319"/>
                  <a:pt x="32687" y="23360"/>
                </a:cubicBezTo>
                <a:cubicBezTo>
                  <a:pt x="32606" y="23319"/>
                  <a:pt x="32687" y="23278"/>
                  <a:pt x="32667" y="23238"/>
                </a:cubicBezTo>
                <a:cubicBezTo>
                  <a:pt x="32626" y="23217"/>
                  <a:pt x="32565" y="23197"/>
                  <a:pt x="32525" y="23177"/>
                </a:cubicBezTo>
                <a:cubicBezTo>
                  <a:pt x="32484" y="23217"/>
                  <a:pt x="32463" y="23258"/>
                  <a:pt x="32423" y="23278"/>
                </a:cubicBezTo>
                <a:lnTo>
                  <a:pt x="32402" y="23278"/>
                </a:lnTo>
                <a:cubicBezTo>
                  <a:pt x="32423" y="23238"/>
                  <a:pt x="32423" y="23217"/>
                  <a:pt x="32423" y="23197"/>
                </a:cubicBezTo>
                <a:cubicBezTo>
                  <a:pt x="32392" y="23151"/>
                  <a:pt x="32359" y="23137"/>
                  <a:pt x="32324" y="23137"/>
                </a:cubicBezTo>
                <a:cubicBezTo>
                  <a:pt x="32265" y="23137"/>
                  <a:pt x="32201" y="23177"/>
                  <a:pt x="32138" y="23177"/>
                </a:cubicBezTo>
                <a:cubicBezTo>
                  <a:pt x="32138" y="23136"/>
                  <a:pt x="32117" y="23075"/>
                  <a:pt x="32117" y="23034"/>
                </a:cubicBezTo>
                <a:cubicBezTo>
                  <a:pt x="32056" y="23014"/>
                  <a:pt x="31995" y="23014"/>
                  <a:pt x="31934" y="22993"/>
                </a:cubicBezTo>
                <a:cubicBezTo>
                  <a:pt x="31669" y="22932"/>
                  <a:pt x="31425" y="22830"/>
                  <a:pt x="31160" y="22729"/>
                </a:cubicBezTo>
                <a:cubicBezTo>
                  <a:pt x="30732" y="22586"/>
                  <a:pt x="30305" y="22423"/>
                  <a:pt x="29877" y="22281"/>
                </a:cubicBezTo>
                <a:cubicBezTo>
                  <a:pt x="29775" y="22240"/>
                  <a:pt x="29673" y="22179"/>
                  <a:pt x="29612" y="22077"/>
                </a:cubicBezTo>
                <a:cubicBezTo>
                  <a:pt x="29449" y="21873"/>
                  <a:pt x="29286" y="21690"/>
                  <a:pt x="29164" y="21466"/>
                </a:cubicBezTo>
                <a:cubicBezTo>
                  <a:pt x="29164" y="21446"/>
                  <a:pt x="29144" y="21425"/>
                  <a:pt x="29144" y="21425"/>
                </a:cubicBezTo>
                <a:cubicBezTo>
                  <a:pt x="29042" y="21262"/>
                  <a:pt x="28940" y="21120"/>
                  <a:pt x="28859" y="20977"/>
                </a:cubicBezTo>
                <a:cubicBezTo>
                  <a:pt x="28818" y="20916"/>
                  <a:pt x="28777" y="20835"/>
                  <a:pt x="28737" y="20774"/>
                </a:cubicBezTo>
                <a:cubicBezTo>
                  <a:pt x="28716" y="20733"/>
                  <a:pt x="28696" y="20672"/>
                  <a:pt x="28675" y="20611"/>
                </a:cubicBezTo>
                <a:cubicBezTo>
                  <a:pt x="28614" y="20448"/>
                  <a:pt x="28513" y="20285"/>
                  <a:pt x="28451" y="20101"/>
                </a:cubicBezTo>
                <a:cubicBezTo>
                  <a:pt x="28309" y="19674"/>
                  <a:pt x="28166" y="19246"/>
                  <a:pt x="28024" y="18818"/>
                </a:cubicBezTo>
                <a:cubicBezTo>
                  <a:pt x="27922" y="18513"/>
                  <a:pt x="27861" y="18187"/>
                  <a:pt x="27759" y="17861"/>
                </a:cubicBezTo>
                <a:cubicBezTo>
                  <a:pt x="27698" y="17617"/>
                  <a:pt x="27678" y="17372"/>
                  <a:pt x="27616" y="17108"/>
                </a:cubicBezTo>
                <a:cubicBezTo>
                  <a:pt x="27555" y="16700"/>
                  <a:pt x="27494" y="16293"/>
                  <a:pt x="27413" y="15886"/>
                </a:cubicBezTo>
                <a:cubicBezTo>
                  <a:pt x="27331" y="15275"/>
                  <a:pt x="27230" y="14664"/>
                  <a:pt x="27148" y="14053"/>
                </a:cubicBezTo>
                <a:cubicBezTo>
                  <a:pt x="27107" y="13890"/>
                  <a:pt x="27087" y="13747"/>
                  <a:pt x="27046" y="13584"/>
                </a:cubicBezTo>
                <a:cubicBezTo>
                  <a:pt x="26985" y="13259"/>
                  <a:pt x="26944" y="12912"/>
                  <a:pt x="26863" y="12587"/>
                </a:cubicBezTo>
                <a:cubicBezTo>
                  <a:pt x="26761" y="12118"/>
                  <a:pt x="26659" y="11670"/>
                  <a:pt x="26557" y="11222"/>
                </a:cubicBezTo>
                <a:cubicBezTo>
                  <a:pt x="26354" y="10326"/>
                  <a:pt x="26069" y="9471"/>
                  <a:pt x="25763" y="8636"/>
                </a:cubicBezTo>
                <a:cubicBezTo>
                  <a:pt x="25641" y="8289"/>
                  <a:pt x="25478" y="7964"/>
                  <a:pt x="25335" y="7638"/>
                </a:cubicBezTo>
                <a:cubicBezTo>
                  <a:pt x="25234" y="7434"/>
                  <a:pt x="25132" y="7230"/>
                  <a:pt x="25010" y="7006"/>
                </a:cubicBezTo>
                <a:cubicBezTo>
                  <a:pt x="24969" y="6905"/>
                  <a:pt x="24887" y="6782"/>
                  <a:pt x="24826" y="6681"/>
                </a:cubicBezTo>
                <a:cubicBezTo>
                  <a:pt x="24786" y="6599"/>
                  <a:pt x="24745" y="6497"/>
                  <a:pt x="24684" y="6416"/>
                </a:cubicBezTo>
                <a:cubicBezTo>
                  <a:pt x="24663" y="6375"/>
                  <a:pt x="24623" y="6334"/>
                  <a:pt x="24582" y="6294"/>
                </a:cubicBezTo>
                <a:cubicBezTo>
                  <a:pt x="24541" y="6192"/>
                  <a:pt x="24521" y="6110"/>
                  <a:pt x="24460" y="6029"/>
                </a:cubicBezTo>
                <a:cubicBezTo>
                  <a:pt x="24419" y="5947"/>
                  <a:pt x="24378" y="5825"/>
                  <a:pt x="24256" y="5784"/>
                </a:cubicBezTo>
                <a:cubicBezTo>
                  <a:pt x="24195" y="5805"/>
                  <a:pt x="24175" y="5866"/>
                  <a:pt x="24195" y="5907"/>
                </a:cubicBezTo>
                <a:cubicBezTo>
                  <a:pt x="24215" y="5968"/>
                  <a:pt x="24256" y="6029"/>
                  <a:pt x="24256" y="6090"/>
                </a:cubicBezTo>
                <a:cubicBezTo>
                  <a:pt x="24297" y="6171"/>
                  <a:pt x="24317" y="6273"/>
                  <a:pt x="24358" y="6355"/>
                </a:cubicBezTo>
                <a:cubicBezTo>
                  <a:pt x="24338" y="6355"/>
                  <a:pt x="24317" y="6375"/>
                  <a:pt x="24317" y="6375"/>
                </a:cubicBezTo>
                <a:cubicBezTo>
                  <a:pt x="24276" y="6253"/>
                  <a:pt x="24215" y="6131"/>
                  <a:pt x="24175" y="6008"/>
                </a:cubicBezTo>
                <a:cubicBezTo>
                  <a:pt x="24154" y="6029"/>
                  <a:pt x="24154" y="6070"/>
                  <a:pt x="24154" y="6090"/>
                </a:cubicBezTo>
                <a:cubicBezTo>
                  <a:pt x="24175" y="6151"/>
                  <a:pt x="24195" y="6192"/>
                  <a:pt x="24215" y="6253"/>
                </a:cubicBezTo>
                <a:cubicBezTo>
                  <a:pt x="24297" y="6558"/>
                  <a:pt x="24378" y="6843"/>
                  <a:pt x="24460" y="7149"/>
                </a:cubicBezTo>
                <a:cubicBezTo>
                  <a:pt x="24541" y="7475"/>
                  <a:pt x="24643" y="7801"/>
                  <a:pt x="24725" y="8147"/>
                </a:cubicBezTo>
                <a:cubicBezTo>
                  <a:pt x="24969" y="9206"/>
                  <a:pt x="25193" y="10285"/>
                  <a:pt x="25417" y="11344"/>
                </a:cubicBezTo>
                <a:cubicBezTo>
                  <a:pt x="25661" y="12525"/>
                  <a:pt x="25845" y="13707"/>
                  <a:pt x="26008" y="14868"/>
                </a:cubicBezTo>
                <a:cubicBezTo>
                  <a:pt x="26150" y="15743"/>
                  <a:pt x="26272" y="16599"/>
                  <a:pt x="26476" y="17434"/>
                </a:cubicBezTo>
                <a:cubicBezTo>
                  <a:pt x="26578" y="17800"/>
                  <a:pt x="26680" y="18187"/>
                  <a:pt x="26781" y="18554"/>
                </a:cubicBezTo>
                <a:cubicBezTo>
                  <a:pt x="26924" y="19002"/>
                  <a:pt x="27107" y="19429"/>
                  <a:pt x="27291" y="19857"/>
                </a:cubicBezTo>
                <a:cubicBezTo>
                  <a:pt x="27494" y="20325"/>
                  <a:pt x="27759" y="20774"/>
                  <a:pt x="28105" y="21160"/>
                </a:cubicBezTo>
                <a:cubicBezTo>
                  <a:pt x="28227" y="21323"/>
                  <a:pt x="28370" y="21486"/>
                  <a:pt x="28513" y="21629"/>
                </a:cubicBezTo>
                <a:cubicBezTo>
                  <a:pt x="28533" y="21670"/>
                  <a:pt x="28553" y="21710"/>
                  <a:pt x="28574" y="21751"/>
                </a:cubicBezTo>
                <a:lnTo>
                  <a:pt x="28553" y="21771"/>
                </a:lnTo>
                <a:cubicBezTo>
                  <a:pt x="28533" y="21751"/>
                  <a:pt x="28492" y="21751"/>
                  <a:pt x="28451" y="21751"/>
                </a:cubicBezTo>
                <a:cubicBezTo>
                  <a:pt x="28227" y="21670"/>
                  <a:pt x="28024" y="21507"/>
                  <a:pt x="27759" y="21466"/>
                </a:cubicBezTo>
                <a:cubicBezTo>
                  <a:pt x="27759" y="21466"/>
                  <a:pt x="27739" y="21446"/>
                  <a:pt x="27718" y="21446"/>
                </a:cubicBezTo>
                <a:cubicBezTo>
                  <a:pt x="27637" y="21405"/>
                  <a:pt x="27555" y="21384"/>
                  <a:pt x="27454" y="21344"/>
                </a:cubicBezTo>
                <a:cubicBezTo>
                  <a:pt x="27352" y="21303"/>
                  <a:pt x="27270" y="21242"/>
                  <a:pt x="27148" y="21222"/>
                </a:cubicBezTo>
                <a:cubicBezTo>
                  <a:pt x="27148" y="21222"/>
                  <a:pt x="27128" y="21201"/>
                  <a:pt x="27107" y="21201"/>
                </a:cubicBezTo>
                <a:cubicBezTo>
                  <a:pt x="27087" y="21181"/>
                  <a:pt x="27046" y="21140"/>
                  <a:pt x="27026" y="21140"/>
                </a:cubicBezTo>
                <a:cubicBezTo>
                  <a:pt x="26843" y="21018"/>
                  <a:pt x="26680" y="20916"/>
                  <a:pt x="26496" y="20794"/>
                </a:cubicBezTo>
                <a:cubicBezTo>
                  <a:pt x="26496" y="20774"/>
                  <a:pt x="26496" y="20733"/>
                  <a:pt x="26496" y="20692"/>
                </a:cubicBezTo>
                <a:cubicBezTo>
                  <a:pt x="26476" y="20651"/>
                  <a:pt x="26435" y="20631"/>
                  <a:pt x="26395" y="20590"/>
                </a:cubicBezTo>
                <a:cubicBezTo>
                  <a:pt x="26395" y="20570"/>
                  <a:pt x="26395" y="20529"/>
                  <a:pt x="26395" y="20509"/>
                </a:cubicBezTo>
                <a:cubicBezTo>
                  <a:pt x="26354" y="20427"/>
                  <a:pt x="26313" y="20387"/>
                  <a:pt x="26293" y="20325"/>
                </a:cubicBezTo>
                <a:cubicBezTo>
                  <a:pt x="26272" y="20224"/>
                  <a:pt x="26191" y="20142"/>
                  <a:pt x="26130" y="20040"/>
                </a:cubicBezTo>
                <a:cubicBezTo>
                  <a:pt x="26069" y="19939"/>
                  <a:pt x="26008" y="19816"/>
                  <a:pt x="25946" y="19694"/>
                </a:cubicBezTo>
                <a:cubicBezTo>
                  <a:pt x="25906" y="19613"/>
                  <a:pt x="25885" y="19531"/>
                  <a:pt x="25804" y="19511"/>
                </a:cubicBezTo>
                <a:cubicBezTo>
                  <a:pt x="25804" y="19470"/>
                  <a:pt x="25804" y="19450"/>
                  <a:pt x="25804" y="19409"/>
                </a:cubicBezTo>
                <a:cubicBezTo>
                  <a:pt x="25763" y="19328"/>
                  <a:pt x="25743" y="19226"/>
                  <a:pt x="25702" y="19144"/>
                </a:cubicBezTo>
                <a:cubicBezTo>
                  <a:pt x="25600" y="18920"/>
                  <a:pt x="25498" y="18696"/>
                  <a:pt x="25437" y="18452"/>
                </a:cubicBezTo>
                <a:cubicBezTo>
                  <a:pt x="25376" y="18269"/>
                  <a:pt x="25295" y="18106"/>
                  <a:pt x="25234" y="17922"/>
                </a:cubicBezTo>
                <a:cubicBezTo>
                  <a:pt x="25213" y="17882"/>
                  <a:pt x="25213" y="17821"/>
                  <a:pt x="25213" y="17780"/>
                </a:cubicBezTo>
                <a:cubicBezTo>
                  <a:pt x="25173" y="17637"/>
                  <a:pt x="25152" y="17515"/>
                  <a:pt x="25111" y="17393"/>
                </a:cubicBezTo>
                <a:cubicBezTo>
                  <a:pt x="25071" y="17169"/>
                  <a:pt x="25010" y="16945"/>
                  <a:pt x="24969" y="16700"/>
                </a:cubicBezTo>
                <a:cubicBezTo>
                  <a:pt x="24928" y="16476"/>
                  <a:pt x="24887" y="16273"/>
                  <a:pt x="24847" y="16049"/>
                </a:cubicBezTo>
                <a:cubicBezTo>
                  <a:pt x="24786" y="15662"/>
                  <a:pt x="24745" y="15295"/>
                  <a:pt x="24684" y="14908"/>
                </a:cubicBezTo>
                <a:cubicBezTo>
                  <a:pt x="24582" y="14216"/>
                  <a:pt x="24419" y="13523"/>
                  <a:pt x="24236" y="12831"/>
                </a:cubicBezTo>
                <a:cubicBezTo>
                  <a:pt x="24032" y="12016"/>
                  <a:pt x="23808" y="11222"/>
                  <a:pt x="23564" y="10428"/>
                </a:cubicBezTo>
                <a:cubicBezTo>
                  <a:pt x="23279" y="9430"/>
                  <a:pt x="22953" y="8473"/>
                  <a:pt x="22647" y="7495"/>
                </a:cubicBezTo>
                <a:cubicBezTo>
                  <a:pt x="22566" y="7230"/>
                  <a:pt x="22464" y="6966"/>
                  <a:pt x="22362" y="6721"/>
                </a:cubicBezTo>
                <a:cubicBezTo>
                  <a:pt x="22260" y="6395"/>
                  <a:pt x="22138" y="6090"/>
                  <a:pt x="22016" y="5764"/>
                </a:cubicBezTo>
                <a:cubicBezTo>
                  <a:pt x="21996" y="5703"/>
                  <a:pt x="21975" y="5662"/>
                  <a:pt x="21934" y="5601"/>
                </a:cubicBezTo>
                <a:cubicBezTo>
                  <a:pt x="21873" y="5560"/>
                  <a:pt x="21853" y="5499"/>
                  <a:pt x="21853" y="5438"/>
                </a:cubicBezTo>
                <a:cubicBezTo>
                  <a:pt x="21833" y="5336"/>
                  <a:pt x="21812" y="5235"/>
                  <a:pt x="21731" y="5153"/>
                </a:cubicBezTo>
                <a:cubicBezTo>
                  <a:pt x="21670" y="5092"/>
                  <a:pt x="21629" y="5011"/>
                  <a:pt x="21588" y="4929"/>
                </a:cubicBezTo>
                <a:cubicBezTo>
                  <a:pt x="21568" y="4848"/>
                  <a:pt x="21547" y="4787"/>
                  <a:pt x="21527" y="4725"/>
                </a:cubicBezTo>
                <a:cubicBezTo>
                  <a:pt x="21323" y="4359"/>
                  <a:pt x="21140" y="3972"/>
                  <a:pt x="20937" y="3605"/>
                </a:cubicBezTo>
                <a:cubicBezTo>
                  <a:pt x="20896" y="3544"/>
                  <a:pt x="20835" y="3483"/>
                  <a:pt x="20794" y="3422"/>
                </a:cubicBezTo>
                <a:cubicBezTo>
                  <a:pt x="20733" y="3442"/>
                  <a:pt x="20713" y="3463"/>
                  <a:pt x="20651" y="3483"/>
                </a:cubicBezTo>
                <a:cubicBezTo>
                  <a:pt x="20672" y="3565"/>
                  <a:pt x="20692" y="3626"/>
                  <a:pt x="20713" y="3687"/>
                </a:cubicBezTo>
                <a:cubicBezTo>
                  <a:pt x="20774" y="3870"/>
                  <a:pt x="20835" y="4033"/>
                  <a:pt x="20896" y="4216"/>
                </a:cubicBezTo>
                <a:cubicBezTo>
                  <a:pt x="20998" y="4542"/>
                  <a:pt x="21120" y="4888"/>
                  <a:pt x="21201" y="5214"/>
                </a:cubicBezTo>
                <a:cubicBezTo>
                  <a:pt x="21262" y="5377"/>
                  <a:pt x="21303" y="5540"/>
                  <a:pt x="21323" y="5703"/>
                </a:cubicBezTo>
                <a:cubicBezTo>
                  <a:pt x="21242" y="5479"/>
                  <a:pt x="21181" y="5255"/>
                  <a:pt x="21099" y="5011"/>
                </a:cubicBezTo>
                <a:cubicBezTo>
                  <a:pt x="21038" y="4827"/>
                  <a:pt x="20998" y="4644"/>
                  <a:pt x="20937" y="4461"/>
                </a:cubicBezTo>
                <a:cubicBezTo>
                  <a:pt x="20855" y="4196"/>
                  <a:pt x="20774" y="3911"/>
                  <a:pt x="20692" y="3646"/>
                </a:cubicBezTo>
                <a:cubicBezTo>
                  <a:pt x="20672" y="3605"/>
                  <a:pt x="20651" y="3565"/>
                  <a:pt x="20631" y="3504"/>
                </a:cubicBezTo>
                <a:lnTo>
                  <a:pt x="20611" y="3524"/>
                </a:lnTo>
                <a:cubicBezTo>
                  <a:pt x="20611" y="3585"/>
                  <a:pt x="20631" y="3646"/>
                  <a:pt x="20651" y="3707"/>
                </a:cubicBezTo>
                <a:cubicBezTo>
                  <a:pt x="20733" y="4074"/>
                  <a:pt x="20835" y="4420"/>
                  <a:pt x="20916" y="4787"/>
                </a:cubicBezTo>
                <a:cubicBezTo>
                  <a:pt x="21018" y="5235"/>
                  <a:pt x="21140" y="5683"/>
                  <a:pt x="21242" y="6131"/>
                </a:cubicBezTo>
                <a:cubicBezTo>
                  <a:pt x="21364" y="6701"/>
                  <a:pt x="21486" y="7292"/>
                  <a:pt x="21609" y="7862"/>
                </a:cubicBezTo>
                <a:cubicBezTo>
                  <a:pt x="21975" y="9654"/>
                  <a:pt x="22403" y="11446"/>
                  <a:pt x="22851" y="13218"/>
                </a:cubicBezTo>
                <a:cubicBezTo>
                  <a:pt x="22993" y="13808"/>
                  <a:pt x="23156" y="14399"/>
                  <a:pt x="23299" y="15010"/>
                </a:cubicBezTo>
                <a:cubicBezTo>
                  <a:pt x="23462" y="15743"/>
                  <a:pt x="23645" y="16456"/>
                  <a:pt x="23869" y="17148"/>
                </a:cubicBezTo>
                <a:cubicBezTo>
                  <a:pt x="23951" y="17454"/>
                  <a:pt x="24073" y="17739"/>
                  <a:pt x="24195" y="18024"/>
                </a:cubicBezTo>
                <a:cubicBezTo>
                  <a:pt x="24439" y="18594"/>
                  <a:pt x="24745" y="19124"/>
                  <a:pt x="25132" y="19633"/>
                </a:cubicBezTo>
                <a:cubicBezTo>
                  <a:pt x="25295" y="19857"/>
                  <a:pt x="25478" y="20081"/>
                  <a:pt x="25682" y="20285"/>
                </a:cubicBezTo>
                <a:cubicBezTo>
                  <a:pt x="25763" y="20346"/>
                  <a:pt x="25804" y="20427"/>
                  <a:pt x="25885" y="20509"/>
                </a:cubicBezTo>
                <a:cubicBezTo>
                  <a:pt x="25885" y="20529"/>
                  <a:pt x="25885" y="20549"/>
                  <a:pt x="25885" y="20570"/>
                </a:cubicBezTo>
                <a:cubicBezTo>
                  <a:pt x="25824" y="20570"/>
                  <a:pt x="25784" y="20549"/>
                  <a:pt x="25722" y="20549"/>
                </a:cubicBezTo>
                <a:cubicBezTo>
                  <a:pt x="25691" y="20471"/>
                  <a:pt x="25623" y="20441"/>
                  <a:pt x="25546" y="20441"/>
                </a:cubicBezTo>
                <a:cubicBezTo>
                  <a:pt x="25524" y="20441"/>
                  <a:pt x="25501" y="20443"/>
                  <a:pt x="25478" y="20448"/>
                </a:cubicBezTo>
                <a:cubicBezTo>
                  <a:pt x="25458" y="20407"/>
                  <a:pt x="25437" y="20387"/>
                  <a:pt x="25417" y="20346"/>
                </a:cubicBezTo>
                <a:cubicBezTo>
                  <a:pt x="25397" y="20346"/>
                  <a:pt x="25356" y="20325"/>
                  <a:pt x="25315" y="20325"/>
                </a:cubicBezTo>
                <a:lnTo>
                  <a:pt x="25315" y="20427"/>
                </a:lnTo>
                <a:cubicBezTo>
                  <a:pt x="25254" y="20407"/>
                  <a:pt x="25213" y="20407"/>
                  <a:pt x="25152" y="20387"/>
                </a:cubicBezTo>
                <a:cubicBezTo>
                  <a:pt x="25152" y="20346"/>
                  <a:pt x="25173" y="20325"/>
                  <a:pt x="25193" y="20285"/>
                </a:cubicBezTo>
                <a:lnTo>
                  <a:pt x="25152" y="20285"/>
                </a:lnTo>
                <a:cubicBezTo>
                  <a:pt x="25135" y="20335"/>
                  <a:pt x="25105" y="20372"/>
                  <a:pt x="25049" y="20372"/>
                </a:cubicBezTo>
                <a:cubicBezTo>
                  <a:pt x="25037" y="20372"/>
                  <a:pt x="25024" y="20370"/>
                  <a:pt x="25010" y="20366"/>
                </a:cubicBezTo>
                <a:cubicBezTo>
                  <a:pt x="24989" y="20325"/>
                  <a:pt x="24969" y="20285"/>
                  <a:pt x="24969" y="20264"/>
                </a:cubicBezTo>
                <a:cubicBezTo>
                  <a:pt x="24989" y="20244"/>
                  <a:pt x="24989" y="20224"/>
                  <a:pt x="25010" y="20183"/>
                </a:cubicBezTo>
                <a:cubicBezTo>
                  <a:pt x="24949" y="20163"/>
                  <a:pt x="24908" y="20163"/>
                  <a:pt x="24847" y="20142"/>
                </a:cubicBezTo>
                <a:lnTo>
                  <a:pt x="24847" y="20142"/>
                </a:lnTo>
                <a:cubicBezTo>
                  <a:pt x="24867" y="20183"/>
                  <a:pt x="24887" y="20203"/>
                  <a:pt x="24908" y="20224"/>
                </a:cubicBezTo>
                <a:cubicBezTo>
                  <a:pt x="24887" y="20244"/>
                  <a:pt x="24887" y="20244"/>
                  <a:pt x="24867" y="20264"/>
                </a:cubicBezTo>
                <a:cubicBezTo>
                  <a:pt x="24806" y="20224"/>
                  <a:pt x="24765" y="20183"/>
                  <a:pt x="24704" y="20163"/>
                </a:cubicBezTo>
                <a:cubicBezTo>
                  <a:pt x="24704" y="20122"/>
                  <a:pt x="24704" y="20081"/>
                  <a:pt x="24704" y="20040"/>
                </a:cubicBezTo>
                <a:cubicBezTo>
                  <a:pt x="24643" y="19979"/>
                  <a:pt x="24562" y="19939"/>
                  <a:pt x="24460" y="19939"/>
                </a:cubicBezTo>
                <a:cubicBezTo>
                  <a:pt x="24501" y="20000"/>
                  <a:pt x="24521" y="20020"/>
                  <a:pt x="24562" y="20081"/>
                </a:cubicBezTo>
                <a:cubicBezTo>
                  <a:pt x="24480" y="20081"/>
                  <a:pt x="24439" y="20101"/>
                  <a:pt x="24399" y="20101"/>
                </a:cubicBezTo>
                <a:cubicBezTo>
                  <a:pt x="24358" y="20061"/>
                  <a:pt x="24317" y="20040"/>
                  <a:pt x="24276" y="20020"/>
                </a:cubicBezTo>
                <a:cubicBezTo>
                  <a:pt x="24256" y="20061"/>
                  <a:pt x="24236" y="20101"/>
                  <a:pt x="24236" y="20142"/>
                </a:cubicBezTo>
                <a:cubicBezTo>
                  <a:pt x="24175" y="20040"/>
                  <a:pt x="24073" y="20020"/>
                  <a:pt x="23971" y="19979"/>
                </a:cubicBezTo>
                <a:cubicBezTo>
                  <a:pt x="23971" y="19959"/>
                  <a:pt x="23971" y="19939"/>
                  <a:pt x="23971" y="19918"/>
                </a:cubicBezTo>
                <a:cubicBezTo>
                  <a:pt x="23951" y="19898"/>
                  <a:pt x="23910" y="19898"/>
                  <a:pt x="23890" y="19877"/>
                </a:cubicBezTo>
                <a:cubicBezTo>
                  <a:pt x="23869" y="19837"/>
                  <a:pt x="23869" y="19776"/>
                  <a:pt x="23849" y="19735"/>
                </a:cubicBezTo>
                <a:cubicBezTo>
                  <a:pt x="23727" y="19592"/>
                  <a:pt x="23604" y="19450"/>
                  <a:pt x="23482" y="19307"/>
                </a:cubicBezTo>
                <a:cubicBezTo>
                  <a:pt x="23441" y="19246"/>
                  <a:pt x="23380" y="19185"/>
                  <a:pt x="23340" y="19124"/>
                </a:cubicBezTo>
                <a:cubicBezTo>
                  <a:pt x="23217" y="18941"/>
                  <a:pt x="23095" y="18778"/>
                  <a:pt x="22953" y="18594"/>
                </a:cubicBezTo>
                <a:cubicBezTo>
                  <a:pt x="22851" y="18452"/>
                  <a:pt x="22729" y="18289"/>
                  <a:pt x="22647" y="18126"/>
                </a:cubicBezTo>
                <a:cubicBezTo>
                  <a:pt x="22545" y="17922"/>
                  <a:pt x="22403" y="17739"/>
                  <a:pt x="22321" y="17515"/>
                </a:cubicBezTo>
                <a:cubicBezTo>
                  <a:pt x="22260" y="17352"/>
                  <a:pt x="22179" y="17189"/>
                  <a:pt x="22118" y="17006"/>
                </a:cubicBezTo>
                <a:cubicBezTo>
                  <a:pt x="22057" y="16863"/>
                  <a:pt x="21996" y="16741"/>
                  <a:pt x="21955" y="16599"/>
                </a:cubicBezTo>
                <a:cubicBezTo>
                  <a:pt x="21894" y="16415"/>
                  <a:pt x="21833" y="16232"/>
                  <a:pt x="21772" y="16049"/>
                </a:cubicBezTo>
                <a:cubicBezTo>
                  <a:pt x="21690" y="15845"/>
                  <a:pt x="21629" y="15641"/>
                  <a:pt x="21568" y="15417"/>
                </a:cubicBezTo>
                <a:cubicBezTo>
                  <a:pt x="21486" y="15051"/>
                  <a:pt x="21344" y="14684"/>
                  <a:pt x="21262" y="14318"/>
                </a:cubicBezTo>
                <a:cubicBezTo>
                  <a:pt x="21242" y="14134"/>
                  <a:pt x="21181" y="13951"/>
                  <a:pt x="21140" y="13768"/>
                </a:cubicBezTo>
                <a:cubicBezTo>
                  <a:pt x="21099" y="13605"/>
                  <a:pt x="21038" y="13462"/>
                  <a:pt x="20998" y="13299"/>
                </a:cubicBezTo>
                <a:cubicBezTo>
                  <a:pt x="20977" y="13238"/>
                  <a:pt x="20957" y="13177"/>
                  <a:pt x="20957" y="13096"/>
                </a:cubicBezTo>
                <a:cubicBezTo>
                  <a:pt x="20937" y="13014"/>
                  <a:pt x="20937" y="12933"/>
                  <a:pt x="20875" y="12851"/>
                </a:cubicBezTo>
                <a:cubicBezTo>
                  <a:pt x="20835" y="12811"/>
                  <a:pt x="20835" y="12749"/>
                  <a:pt x="20835" y="12688"/>
                </a:cubicBezTo>
                <a:cubicBezTo>
                  <a:pt x="20814" y="12546"/>
                  <a:pt x="20774" y="12403"/>
                  <a:pt x="20794" y="12261"/>
                </a:cubicBezTo>
                <a:cubicBezTo>
                  <a:pt x="20794" y="12240"/>
                  <a:pt x="20774" y="12240"/>
                  <a:pt x="20774" y="12220"/>
                </a:cubicBezTo>
                <a:cubicBezTo>
                  <a:pt x="20733" y="12098"/>
                  <a:pt x="20692" y="11976"/>
                  <a:pt x="20672" y="11833"/>
                </a:cubicBezTo>
                <a:cubicBezTo>
                  <a:pt x="20651" y="11752"/>
                  <a:pt x="20631" y="11670"/>
                  <a:pt x="20611" y="11589"/>
                </a:cubicBezTo>
                <a:cubicBezTo>
                  <a:pt x="20611" y="11548"/>
                  <a:pt x="20590" y="11487"/>
                  <a:pt x="20570" y="11446"/>
                </a:cubicBezTo>
                <a:cubicBezTo>
                  <a:pt x="20529" y="11324"/>
                  <a:pt x="20468" y="11242"/>
                  <a:pt x="20488" y="11100"/>
                </a:cubicBezTo>
                <a:cubicBezTo>
                  <a:pt x="20529" y="10957"/>
                  <a:pt x="20468" y="10815"/>
                  <a:pt x="20407" y="10693"/>
                </a:cubicBezTo>
                <a:cubicBezTo>
                  <a:pt x="20387" y="10652"/>
                  <a:pt x="20387" y="10611"/>
                  <a:pt x="20366" y="10570"/>
                </a:cubicBezTo>
                <a:cubicBezTo>
                  <a:pt x="20346" y="10428"/>
                  <a:pt x="20346" y="10285"/>
                  <a:pt x="20326" y="10143"/>
                </a:cubicBezTo>
                <a:cubicBezTo>
                  <a:pt x="20244" y="10082"/>
                  <a:pt x="20203" y="10000"/>
                  <a:pt x="20203" y="9898"/>
                </a:cubicBezTo>
                <a:cubicBezTo>
                  <a:pt x="20203" y="9858"/>
                  <a:pt x="20183" y="9817"/>
                  <a:pt x="20163" y="9796"/>
                </a:cubicBezTo>
                <a:cubicBezTo>
                  <a:pt x="20142" y="9776"/>
                  <a:pt x="20122" y="9735"/>
                  <a:pt x="20102" y="9715"/>
                </a:cubicBezTo>
                <a:cubicBezTo>
                  <a:pt x="20122" y="9674"/>
                  <a:pt x="20142" y="9634"/>
                  <a:pt x="20142" y="9613"/>
                </a:cubicBezTo>
                <a:cubicBezTo>
                  <a:pt x="20122" y="9532"/>
                  <a:pt x="20102" y="9491"/>
                  <a:pt x="20102" y="9430"/>
                </a:cubicBezTo>
                <a:cubicBezTo>
                  <a:pt x="20081" y="9328"/>
                  <a:pt x="20081" y="9247"/>
                  <a:pt x="20020" y="9165"/>
                </a:cubicBezTo>
                <a:cubicBezTo>
                  <a:pt x="20000" y="9124"/>
                  <a:pt x="20000" y="9104"/>
                  <a:pt x="20000" y="9063"/>
                </a:cubicBezTo>
                <a:cubicBezTo>
                  <a:pt x="19979" y="8961"/>
                  <a:pt x="20000" y="8860"/>
                  <a:pt x="19918" y="8758"/>
                </a:cubicBezTo>
                <a:lnTo>
                  <a:pt x="19857" y="8758"/>
                </a:lnTo>
                <a:cubicBezTo>
                  <a:pt x="19857" y="8758"/>
                  <a:pt x="19837" y="8778"/>
                  <a:pt x="19837" y="8778"/>
                </a:cubicBezTo>
                <a:cubicBezTo>
                  <a:pt x="19857" y="8615"/>
                  <a:pt x="19837" y="8493"/>
                  <a:pt x="19735" y="8371"/>
                </a:cubicBezTo>
                <a:cubicBezTo>
                  <a:pt x="19735" y="8330"/>
                  <a:pt x="19755" y="8289"/>
                  <a:pt x="19755" y="8249"/>
                </a:cubicBezTo>
                <a:cubicBezTo>
                  <a:pt x="19755" y="8228"/>
                  <a:pt x="19755" y="8188"/>
                  <a:pt x="19735" y="8167"/>
                </a:cubicBezTo>
                <a:cubicBezTo>
                  <a:pt x="19694" y="8106"/>
                  <a:pt x="19674" y="8045"/>
                  <a:pt x="19674" y="7964"/>
                </a:cubicBezTo>
                <a:cubicBezTo>
                  <a:pt x="19674" y="7923"/>
                  <a:pt x="19674" y="7882"/>
                  <a:pt x="19653" y="7862"/>
                </a:cubicBezTo>
                <a:cubicBezTo>
                  <a:pt x="19633" y="7821"/>
                  <a:pt x="19613" y="7801"/>
                  <a:pt x="19572" y="7780"/>
                </a:cubicBezTo>
                <a:cubicBezTo>
                  <a:pt x="19633" y="7719"/>
                  <a:pt x="19613" y="7658"/>
                  <a:pt x="19592" y="7597"/>
                </a:cubicBezTo>
                <a:cubicBezTo>
                  <a:pt x="19531" y="7454"/>
                  <a:pt x="19470" y="7332"/>
                  <a:pt x="19450" y="7210"/>
                </a:cubicBezTo>
                <a:cubicBezTo>
                  <a:pt x="19409" y="7068"/>
                  <a:pt x="19368" y="6925"/>
                  <a:pt x="19307" y="6803"/>
                </a:cubicBezTo>
                <a:cubicBezTo>
                  <a:pt x="19267" y="6782"/>
                  <a:pt x="19246" y="6762"/>
                  <a:pt x="19205" y="6742"/>
                </a:cubicBezTo>
                <a:cubicBezTo>
                  <a:pt x="19226" y="6701"/>
                  <a:pt x="19246" y="6681"/>
                  <a:pt x="19267" y="6640"/>
                </a:cubicBezTo>
                <a:cubicBezTo>
                  <a:pt x="19267" y="6619"/>
                  <a:pt x="19246" y="6579"/>
                  <a:pt x="19246" y="6558"/>
                </a:cubicBezTo>
                <a:cubicBezTo>
                  <a:pt x="19185" y="6416"/>
                  <a:pt x="19144" y="6273"/>
                  <a:pt x="19083" y="6131"/>
                </a:cubicBezTo>
                <a:cubicBezTo>
                  <a:pt x="19022" y="5947"/>
                  <a:pt x="18981" y="5764"/>
                  <a:pt x="18880" y="5581"/>
                </a:cubicBezTo>
                <a:cubicBezTo>
                  <a:pt x="18859" y="5560"/>
                  <a:pt x="18859" y="5540"/>
                  <a:pt x="18859" y="5520"/>
                </a:cubicBezTo>
                <a:cubicBezTo>
                  <a:pt x="18859" y="5418"/>
                  <a:pt x="18819" y="5336"/>
                  <a:pt x="18778" y="5296"/>
                </a:cubicBezTo>
                <a:cubicBezTo>
                  <a:pt x="18717" y="5133"/>
                  <a:pt x="18656" y="4990"/>
                  <a:pt x="18615" y="4848"/>
                </a:cubicBezTo>
                <a:lnTo>
                  <a:pt x="18533" y="4848"/>
                </a:lnTo>
                <a:cubicBezTo>
                  <a:pt x="18472" y="4705"/>
                  <a:pt x="18432" y="4563"/>
                  <a:pt x="18370" y="4440"/>
                </a:cubicBezTo>
                <a:cubicBezTo>
                  <a:pt x="18391" y="4420"/>
                  <a:pt x="18411" y="4379"/>
                  <a:pt x="18411" y="4359"/>
                </a:cubicBezTo>
                <a:cubicBezTo>
                  <a:pt x="18370" y="4339"/>
                  <a:pt x="18330" y="4318"/>
                  <a:pt x="18289" y="4277"/>
                </a:cubicBezTo>
                <a:cubicBezTo>
                  <a:pt x="18350" y="4094"/>
                  <a:pt x="18248" y="3992"/>
                  <a:pt x="18146" y="3890"/>
                </a:cubicBezTo>
                <a:cubicBezTo>
                  <a:pt x="18126" y="3829"/>
                  <a:pt x="18106" y="3768"/>
                  <a:pt x="18085" y="3728"/>
                </a:cubicBezTo>
                <a:cubicBezTo>
                  <a:pt x="18065" y="3666"/>
                  <a:pt x="18045" y="3626"/>
                  <a:pt x="18024" y="3565"/>
                </a:cubicBezTo>
                <a:cubicBezTo>
                  <a:pt x="18004" y="3565"/>
                  <a:pt x="18004" y="3544"/>
                  <a:pt x="18004" y="3524"/>
                </a:cubicBezTo>
                <a:lnTo>
                  <a:pt x="17739" y="3035"/>
                </a:lnTo>
                <a:cubicBezTo>
                  <a:pt x="17698" y="2954"/>
                  <a:pt x="17637" y="2872"/>
                  <a:pt x="17617" y="2791"/>
                </a:cubicBezTo>
                <a:cubicBezTo>
                  <a:pt x="17576" y="2730"/>
                  <a:pt x="17556" y="2648"/>
                  <a:pt x="17515" y="2587"/>
                </a:cubicBezTo>
                <a:cubicBezTo>
                  <a:pt x="17474" y="2485"/>
                  <a:pt x="17352" y="2383"/>
                  <a:pt x="17332" y="2241"/>
                </a:cubicBezTo>
                <a:cubicBezTo>
                  <a:pt x="17332" y="2241"/>
                  <a:pt x="17332" y="2220"/>
                  <a:pt x="17311" y="2220"/>
                </a:cubicBezTo>
                <a:cubicBezTo>
                  <a:pt x="17291" y="2139"/>
                  <a:pt x="17250" y="2078"/>
                  <a:pt x="17210" y="2017"/>
                </a:cubicBezTo>
                <a:cubicBezTo>
                  <a:pt x="17189" y="1976"/>
                  <a:pt x="17169" y="1935"/>
                  <a:pt x="17108" y="1935"/>
                </a:cubicBezTo>
                <a:cubicBezTo>
                  <a:pt x="17067" y="1956"/>
                  <a:pt x="17047" y="1976"/>
                  <a:pt x="17006" y="2017"/>
                </a:cubicBezTo>
                <a:cubicBezTo>
                  <a:pt x="17006" y="2098"/>
                  <a:pt x="17006" y="2180"/>
                  <a:pt x="17047" y="2261"/>
                </a:cubicBezTo>
                <a:cubicBezTo>
                  <a:pt x="17067" y="2383"/>
                  <a:pt x="17128" y="2526"/>
                  <a:pt x="17169" y="2648"/>
                </a:cubicBezTo>
                <a:cubicBezTo>
                  <a:pt x="17169" y="2689"/>
                  <a:pt x="17169" y="2730"/>
                  <a:pt x="17169" y="2770"/>
                </a:cubicBezTo>
                <a:cubicBezTo>
                  <a:pt x="17149" y="2709"/>
                  <a:pt x="17108" y="2669"/>
                  <a:pt x="17087" y="2607"/>
                </a:cubicBezTo>
                <a:cubicBezTo>
                  <a:pt x="17047" y="2445"/>
                  <a:pt x="17006" y="2282"/>
                  <a:pt x="16945" y="2119"/>
                </a:cubicBezTo>
                <a:cubicBezTo>
                  <a:pt x="16945" y="2098"/>
                  <a:pt x="16945" y="2098"/>
                  <a:pt x="16924" y="2078"/>
                </a:cubicBezTo>
                <a:lnTo>
                  <a:pt x="16924" y="2078"/>
                </a:lnTo>
                <a:cubicBezTo>
                  <a:pt x="16904" y="2200"/>
                  <a:pt x="16924" y="2322"/>
                  <a:pt x="16965" y="2445"/>
                </a:cubicBezTo>
                <a:cubicBezTo>
                  <a:pt x="17026" y="2709"/>
                  <a:pt x="17087" y="2974"/>
                  <a:pt x="17169" y="3239"/>
                </a:cubicBezTo>
                <a:lnTo>
                  <a:pt x="17454" y="4318"/>
                </a:lnTo>
                <a:cubicBezTo>
                  <a:pt x="17535" y="4624"/>
                  <a:pt x="17617" y="4909"/>
                  <a:pt x="17698" y="5194"/>
                </a:cubicBezTo>
                <a:cubicBezTo>
                  <a:pt x="17800" y="5622"/>
                  <a:pt x="17902" y="6049"/>
                  <a:pt x="18004" y="6457"/>
                </a:cubicBezTo>
                <a:cubicBezTo>
                  <a:pt x="18065" y="6660"/>
                  <a:pt x="18106" y="6864"/>
                  <a:pt x="18146" y="7088"/>
                </a:cubicBezTo>
                <a:cubicBezTo>
                  <a:pt x="18248" y="7454"/>
                  <a:pt x="18330" y="7821"/>
                  <a:pt x="18432" y="8208"/>
                </a:cubicBezTo>
                <a:cubicBezTo>
                  <a:pt x="18472" y="8391"/>
                  <a:pt x="18533" y="8575"/>
                  <a:pt x="18574" y="8778"/>
                </a:cubicBezTo>
                <a:cubicBezTo>
                  <a:pt x="18574" y="8799"/>
                  <a:pt x="18594" y="8839"/>
                  <a:pt x="18615" y="8880"/>
                </a:cubicBezTo>
                <a:cubicBezTo>
                  <a:pt x="18635" y="8961"/>
                  <a:pt x="18656" y="9063"/>
                  <a:pt x="18676" y="9145"/>
                </a:cubicBezTo>
                <a:cubicBezTo>
                  <a:pt x="18696" y="9206"/>
                  <a:pt x="18696" y="9247"/>
                  <a:pt x="18717" y="9287"/>
                </a:cubicBezTo>
                <a:cubicBezTo>
                  <a:pt x="18757" y="9389"/>
                  <a:pt x="18819" y="9491"/>
                  <a:pt x="18819" y="9634"/>
                </a:cubicBezTo>
                <a:cubicBezTo>
                  <a:pt x="18819" y="9634"/>
                  <a:pt x="18819" y="9634"/>
                  <a:pt x="18819" y="9654"/>
                </a:cubicBezTo>
                <a:lnTo>
                  <a:pt x="18880" y="9695"/>
                </a:lnTo>
                <a:cubicBezTo>
                  <a:pt x="18859" y="9735"/>
                  <a:pt x="18859" y="9756"/>
                  <a:pt x="18819" y="9776"/>
                </a:cubicBezTo>
                <a:cubicBezTo>
                  <a:pt x="18880" y="9796"/>
                  <a:pt x="18920" y="9817"/>
                  <a:pt x="18961" y="9817"/>
                </a:cubicBezTo>
                <a:cubicBezTo>
                  <a:pt x="18920" y="9858"/>
                  <a:pt x="18900" y="9878"/>
                  <a:pt x="18859" y="9898"/>
                </a:cubicBezTo>
                <a:cubicBezTo>
                  <a:pt x="18880" y="10000"/>
                  <a:pt x="18900" y="10082"/>
                  <a:pt x="18920" y="10183"/>
                </a:cubicBezTo>
                <a:cubicBezTo>
                  <a:pt x="18981" y="10387"/>
                  <a:pt x="19043" y="10591"/>
                  <a:pt x="19063" y="10794"/>
                </a:cubicBezTo>
                <a:cubicBezTo>
                  <a:pt x="19063" y="10835"/>
                  <a:pt x="19083" y="10876"/>
                  <a:pt x="19104" y="10917"/>
                </a:cubicBezTo>
                <a:cubicBezTo>
                  <a:pt x="19124" y="11018"/>
                  <a:pt x="19165" y="11141"/>
                  <a:pt x="19185" y="11242"/>
                </a:cubicBezTo>
                <a:lnTo>
                  <a:pt x="19348" y="11915"/>
                </a:lnTo>
                <a:cubicBezTo>
                  <a:pt x="19348" y="11955"/>
                  <a:pt x="19368" y="11996"/>
                  <a:pt x="19389" y="12037"/>
                </a:cubicBezTo>
                <a:cubicBezTo>
                  <a:pt x="19429" y="12261"/>
                  <a:pt x="19450" y="12464"/>
                  <a:pt x="19511" y="12688"/>
                </a:cubicBezTo>
                <a:cubicBezTo>
                  <a:pt x="19592" y="13055"/>
                  <a:pt x="19694" y="13401"/>
                  <a:pt x="19776" y="13768"/>
                </a:cubicBezTo>
                <a:cubicBezTo>
                  <a:pt x="19816" y="13870"/>
                  <a:pt x="19837" y="13992"/>
                  <a:pt x="19857" y="14094"/>
                </a:cubicBezTo>
                <a:cubicBezTo>
                  <a:pt x="19918" y="14338"/>
                  <a:pt x="19979" y="14562"/>
                  <a:pt x="20040" y="14806"/>
                </a:cubicBezTo>
                <a:cubicBezTo>
                  <a:pt x="20102" y="14969"/>
                  <a:pt x="20163" y="15132"/>
                  <a:pt x="20224" y="15295"/>
                </a:cubicBezTo>
                <a:cubicBezTo>
                  <a:pt x="20387" y="15764"/>
                  <a:pt x="20550" y="16212"/>
                  <a:pt x="20753" y="16639"/>
                </a:cubicBezTo>
                <a:cubicBezTo>
                  <a:pt x="21018" y="17169"/>
                  <a:pt x="21323" y="17637"/>
                  <a:pt x="21710" y="18085"/>
                </a:cubicBezTo>
                <a:cubicBezTo>
                  <a:pt x="21833" y="18207"/>
                  <a:pt x="21934" y="18330"/>
                  <a:pt x="22057" y="18472"/>
                </a:cubicBezTo>
                <a:cubicBezTo>
                  <a:pt x="22077" y="18493"/>
                  <a:pt x="22118" y="18533"/>
                  <a:pt x="22077" y="18594"/>
                </a:cubicBezTo>
                <a:cubicBezTo>
                  <a:pt x="22057" y="18574"/>
                  <a:pt x="22016" y="18554"/>
                  <a:pt x="21975" y="18533"/>
                </a:cubicBezTo>
                <a:cubicBezTo>
                  <a:pt x="21914" y="18493"/>
                  <a:pt x="21853" y="18452"/>
                  <a:pt x="21792" y="18391"/>
                </a:cubicBezTo>
                <a:cubicBezTo>
                  <a:pt x="21629" y="18289"/>
                  <a:pt x="21446" y="18207"/>
                  <a:pt x="21283" y="18085"/>
                </a:cubicBezTo>
                <a:cubicBezTo>
                  <a:pt x="21079" y="17943"/>
                  <a:pt x="20875" y="17841"/>
                  <a:pt x="20672" y="17719"/>
                </a:cubicBezTo>
                <a:cubicBezTo>
                  <a:pt x="20387" y="17556"/>
                  <a:pt x="20142" y="17332"/>
                  <a:pt x="19939" y="17067"/>
                </a:cubicBezTo>
                <a:cubicBezTo>
                  <a:pt x="19776" y="16843"/>
                  <a:pt x="19613" y="16619"/>
                  <a:pt x="19450" y="16375"/>
                </a:cubicBezTo>
                <a:cubicBezTo>
                  <a:pt x="19246" y="16089"/>
                  <a:pt x="19043" y="15784"/>
                  <a:pt x="18900" y="15438"/>
                </a:cubicBezTo>
                <a:cubicBezTo>
                  <a:pt x="18717" y="15051"/>
                  <a:pt x="18554" y="14643"/>
                  <a:pt x="18452" y="14216"/>
                </a:cubicBezTo>
                <a:cubicBezTo>
                  <a:pt x="18391" y="14053"/>
                  <a:pt x="18370" y="13870"/>
                  <a:pt x="18309" y="13686"/>
                </a:cubicBezTo>
                <a:cubicBezTo>
                  <a:pt x="18269" y="13564"/>
                  <a:pt x="18228" y="13422"/>
                  <a:pt x="18208" y="13279"/>
                </a:cubicBezTo>
                <a:cubicBezTo>
                  <a:pt x="18167" y="13014"/>
                  <a:pt x="18106" y="12770"/>
                  <a:pt x="18045" y="12525"/>
                </a:cubicBezTo>
                <a:cubicBezTo>
                  <a:pt x="18024" y="12444"/>
                  <a:pt x="18004" y="12363"/>
                  <a:pt x="17984" y="12281"/>
                </a:cubicBezTo>
                <a:cubicBezTo>
                  <a:pt x="17943" y="12077"/>
                  <a:pt x="17922" y="11874"/>
                  <a:pt x="17882" y="11670"/>
                </a:cubicBezTo>
                <a:cubicBezTo>
                  <a:pt x="17780" y="11222"/>
                  <a:pt x="17698" y="10794"/>
                  <a:pt x="17576" y="10367"/>
                </a:cubicBezTo>
                <a:cubicBezTo>
                  <a:pt x="17413" y="9715"/>
                  <a:pt x="17230" y="9063"/>
                  <a:pt x="17067" y="8432"/>
                </a:cubicBezTo>
                <a:cubicBezTo>
                  <a:pt x="16986" y="8147"/>
                  <a:pt x="16884" y="7862"/>
                  <a:pt x="16802" y="7577"/>
                </a:cubicBezTo>
                <a:cubicBezTo>
                  <a:pt x="16558" y="6864"/>
                  <a:pt x="16334" y="6131"/>
                  <a:pt x="16090" y="5398"/>
                </a:cubicBezTo>
                <a:cubicBezTo>
                  <a:pt x="15723" y="4359"/>
                  <a:pt x="15295" y="3341"/>
                  <a:pt x="14806" y="2343"/>
                </a:cubicBezTo>
                <a:cubicBezTo>
                  <a:pt x="14603" y="1976"/>
                  <a:pt x="14399" y="1610"/>
                  <a:pt x="14196" y="1243"/>
                </a:cubicBezTo>
                <a:cubicBezTo>
                  <a:pt x="14155" y="1161"/>
                  <a:pt x="14094" y="1121"/>
                  <a:pt x="14033" y="1039"/>
                </a:cubicBezTo>
                <a:cubicBezTo>
                  <a:pt x="14033" y="1039"/>
                  <a:pt x="14033" y="1019"/>
                  <a:pt x="14033" y="1019"/>
                </a:cubicBezTo>
                <a:cubicBezTo>
                  <a:pt x="13992" y="978"/>
                  <a:pt x="13951" y="958"/>
                  <a:pt x="13931" y="917"/>
                </a:cubicBezTo>
                <a:cubicBezTo>
                  <a:pt x="13809" y="713"/>
                  <a:pt x="13666" y="489"/>
                  <a:pt x="13523" y="286"/>
                </a:cubicBezTo>
                <a:cubicBezTo>
                  <a:pt x="13503" y="225"/>
                  <a:pt x="13442" y="164"/>
                  <a:pt x="13401" y="102"/>
                </a:cubicBezTo>
                <a:cubicBezTo>
                  <a:pt x="13361" y="62"/>
                  <a:pt x="13320" y="1"/>
                  <a:pt x="13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2111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10940"/>
        <p:cNvGrpSpPr/>
        <p:nvPr/>
      </p:nvGrpSpPr>
      <p:grpSpPr>
        <a:xfrm>
          <a:off x="0" y="0"/>
          <a:ext cx="0" cy="0"/>
          <a:chOff x="0" y="0"/>
          <a:chExt cx="0" cy="0"/>
        </a:xfrm>
      </p:grpSpPr>
      <p:sp>
        <p:nvSpPr>
          <p:cNvPr id="10941" name="Google Shape;10941;p13"/>
          <p:cNvSpPr txBox="1">
            <a:spLocks noGrp="1"/>
          </p:cNvSpPr>
          <p:nvPr>
            <p:ph type="title"/>
          </p:nvPr>
        </p:nvSpPr>
        <p:spPr>
          <a:xfrm>
            <a:off x="713225" y="539525"/>
            <a:ext cx="7717500" cy="4782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0942" name="Google Shape;10942;p13"/>
          <p:cNvSpPr txBox="1">
            <a:spLocks noGrp="1"/>
          </p:cNvSpPr>
          <p:nvPr>
            <p:ph type="subTitle" idx="1"/>
          </p:nvPr>
        </p:nvSpPr>
        <p:spPr>
          <a:xfrm>
            <a:off x="2261175" y="1624925"/>
            <a:ext cx="2264400" cy="701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1pPr>
            <a:lvl2pPr lvl="1"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2pPr>
            <a:lvl3pPr lvl="2"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3pPr>
            <a:lvl4pPr lvl="3"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4pPr>
            <a:lvl5pPr lvl="4"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5pPr>
            <a:lvl6pPr lvl="5"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6pPr>
            <a:lvl7pPr lvl="6"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7pPr>
            <a:lvl8pPr lvl="7"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8pPr>
            <a:lvl9pPr lvl="8"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9pPr>
          </a:lstStyle>
          <a:p>
            <a:endParaRPr/>
          </a:p>
        </p:txBody>
      </p:sp>
      <p:sp>
        <p:nvSpPr>
          <p:cNvPr id="10943" name="Google Shape;10943;p13"/>
          <p:cNvSpPr txBox="1">
            <a:spLocks noGrp="1"/>
          </p:cNvSpPr>
          <p:nvPr>
            <p:ph type="subTitle" idx="2"/>
          </p:nvPr>
        </p:nvSpPr>
        <p:spPr>
          <a:xfrm>
            <a:off x="2261175" y="2338629"/>
            <a:ext cx="2264400" cy="46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944" name="Google Shape;10944;p13"/>
          <p:cNvSpPr txBox="1">
            <a:spLocks noGrp="1"/>
          </p:cNvSpPr>
          <p:nvPr>
            <p:ph type="subTitle" idx="3"/>
          </p:nvPr>
        </p:nvSpPr>
        <p:spPr>
          <a:xfrm>
            <a:off x="2261175" y="3114929"/>
            <a:ext cx="2264400" cy="701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1pPr>
            <a:lvl2pPr lvl="1"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2pPr>
            <a:lvl3pPr lvl="2"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3pPr>
            <a:lvl4pPr lvl="3"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4pPr>
            <a:lvl5pPr lvl="4"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5pPr>
            <a:lvl6pPr lvl="5"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6pPr>
            <a:lvl7pPr lvl="6"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7pPr>
            <a:lvl8pPr lvl="7"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8pPr>
            <a:lvl9pPr lvl="8"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9pPr>
          </a:lstStyle>
          <a:p>
            <a:endParaRPr/>
          </a:p>
        </p:txBody>
      </p:sp>
      <p:sp>
        <p:nvSpPr>
          <p:cNvPr id="10945" name="Google Shape;10945;p13"/>
          <p:cNvSpPr txBox="1">
            <a:spLocks noGrp="1"/>
          </p:cNvSpPr>
          <p:nvPr>
            <p:ph type="subTitle" idx="4"/>
          </p:nvPr>
        </p:nvSpPr>
        <p:spPr>
          <a:xfrm>
            <a:off x="2261175" y="3828675"/>
            <a:ext cx="2264400" cy="46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946" name="Google Shape;10946;p13"/>
          <p:cNvSpPr txBox="1">
            <a:spLocks noGrp="1"/>
          </p:cNvSpPr>
          <p:nvPr>
            <p:ph type="subTitle" idx="5"/>
          </p:nvPr>
        </p:nvSpPr>
        <p:spPr>
          <a:xfrm>
            <a:off x="5823975" y="1624925"/>
            <a:ext cx="2264400" cy="701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1pPr>
            <a:lvl2pPr lvl="1"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2pPr>
            <a:lvl3pPr lvl="2"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3pPr>
            <a:lvl4pPr lvl="3"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4pPr>
            <a:lvl5pPr lvl="4"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5pPr>
            <a:lvl6pPr lvl="5"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6pPr>
            <a:lvl7pPr lvl="6"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7pPr>
            <a:lvl8pPr lvl="7"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8pPr>
            <a:lvl9pPr lvl="8"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9pPr>
          </a:lstStyle>
          <a:p>
            <a:endParaRPr/>
          </a:p>
        </p:txBody>
      </p:sp>
      <p:sp>
        <p:nvSpPr>
          <p:cNvPr id="10947" name="Google Shape;10947;p13"/>
          <p:cNvSpPr txBox="1">
            <a:spLocks noGrp="1"/>
          </p:cNvSpPr>
          <p:nvPr>
            <p:ph type="subTitle" idx="6"/>
          </p:nvPr>
        </p:nvSpPr>
        <p:spPr>
          <a:xfrm>
            <a:off x="5823975" y="2338629"/>
            <a:ext cx="2264400" cy="46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948" name="Google Shape;10948;p13"/>
          <p:cNvSpPr txBox="1">
            <a:spLocks noGrp="1"/>
          </p:cNvSpPr>
          <p:nvPr>
            <p:ph type="subTitle" idx="7"/>
          </p:nvPr>
        </p:nvSpPr>
        <p:spPr>
          <a:xfrm>
            <a:off x="5823975" y="3114929"/>
            <a:ext cx="2264400" cy="701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1pPr>
            <a:lvl2pPr lvl="1"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2pPr>
            <a:lvl3pPr lvl="2"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3pPr>
            <a:lvl4pPr lvl="3"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4pPr>
            <a:lvl5pPr lvl="4"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5pPr>
            <a:lvl6pPr lvl="5"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6pPr>
            <a:lvl7pPr lvl="6"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7pPr>
            <a:lvl8pPr lvl="7"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8pPr>
            <a:lvl9pPr lvl="8"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9pPr>
          </a:lstStyle>
          <a:p>
            <a:endParaRPr/>
          </a:p>
        </p:txBody>
      </p:sp>
      <p:sp>
        <p:nvSpPr>
          <p:cNvPr id="10949" name="Google Shape;10949;p13"/>
          <p:cNvSpPr txBox="1">
            <a:spLocks noGrp="1"/>
          </p:cNvSpPr>
          <p:nvPr>
            <p:ph type="subTitle" idx="8"/>
          </p:nvPr>
        </p:nvSpPr>
        <p:spPr>
          <a:xfrm>
            <a:off x="5823975" y="3828675"/>
            <a:ext cx="2264400" cy="46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950" name="Google Shape;10950;p13"/>
          <p:cNvSpPr txBox="1">
            <a:spLocks noGrp="1"/>
          </p:cNvSpPr>
          <p:nvPr>
            <p:ph type="title" idx="9" hasCustomPrompt="1"/>
          </p:nvPr>
        </p:nvSpPr>
        <p:spPr>
          <a:xfrm>
            <a:off x="1284225" y="1499381"/>
            <a:ext cx="1035900" cy="976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6000"/>
              <a:buNone/>
              <a:defRPr sz="6000">
                <a:solidFill>
                  <a:schemeClr val="accent1"/>
                </a:solidFill>
              </a:defRPr>
            </a:lvl1pPr>
            <a:lvl2pPr lvl="1" algn="ctr" rtl="0">
              <a:spcBef>
                <a:spcPts val="0"/>
              </a:spcBef>
              <a:spcAft>
                <a:spcPts val="0"/>
              </a:spcAft>
              <a:buClr>
                <a:schemeClr val="accent1"/>
              </a:buClr>
              <a:buSzPts val="6000"/>
              <a:buNone/>
              <a:defRPr sz="6000">
                <a:solidFill>
                  <a:schemeClr val="accent1"/>
                </a:solidFill>
              </a:defRPr>
            </a:lvl2pPr>
            <a:lvl3pPr lvl="2" algn="ctr" rtl="0">
              <a:spcBef>
                <a:spcPts val="0"/>
              </a:spcBef>
              <a:spcAft>
                <a:spcPts val="0"/>
              </a:spcAft>
              <a:buClr>
                <a:schemeClr val="accent1"/>
              </a:buClr>
              <a:buSzPts val="6000"/>
              <a:buNone/>
              <a:defRPr sz="6000">
                <a:solidFill>
                  <a:schemeClr val="accent1"/>
                </a:solidFill>
              </a:defRPr>
            </a:lvl3pPr>
            <a:lvl4pPr lvl="3" algn="ctr" rtl="0">
              <a:spcBef>
                <a:spcPts val="0"/>
              </a:spcBef>
              <a:spcAft>
                <a:spcPts val="0"/>
              </a:spcAft>
              <a:buClr>
                <a:schemeClr val="accent1"/>
              </a:buClr>
              <a:buSzPts val="6000"/>
              <a:buNone/>
              <a:defRPr sz="6000">
                <a:solidFill>
                  <a:schemeClr val="accent1"/>
                </a:solidFill>
              </a:defRPr>
            </a:lvl4pPr>
            <a:lvl5pPr lvl="4" algn="ctr" rtl="0">
              <a:spcBef>
                <a:spcPts val="0"/>
              </a:spcBef>
              <a:spcAft>
                <a:spcPts val="0"/>
              </a:spcAft>
              <a:buClr>
                <a:schemeClr val="accent1"/>
              </a:buClr>
              <a:buSzPts val="6000"/>
              <a:buNone/>
              <a:defRPr sz="6000">
                <a:solidFill>
                  <a:schemeClr val="accent1"/>
                </a:solidFill>
              </a:defRPr>
            </a:lvl5pPr>
            <a:lvl6pPr lvl="5" algn="ctr" rtl="0">
              <a:spcBef>
                <a:spcPts val="0"/>
              </a:spcBef>
              <a:spcAft>
                <a:spcPts val="0"/>
              </a:spcAft>
              <a:buClr>
                <a:schemeClr val="accent1"/>
              </a:buClr>
              <a:buSzPts val="6000"/>
              <a:buNone/>
              <a:defRPr sz="6000">
                <a:solidFill>
                  <a:schemeClr val="accent1"/>
                </a:solidFill>
              </a:defRPr>
            </a:lvl6pPr>
            <a:lvl7pPr lvl="6" algn="ctr" rtl="0">
              <a:spcBef>
                <a:spcPts val="0"/>
              </a:spcBef>
              <a:spcAft>
                <a:spcPts val="0"/>
              </a:spcAft>
              <a:buClr>
                <a:schemeClr val="accent1"/>
              </a:buClr>
              <a:buSzPts val="6000"/>
              <a:buNone/>
              <a:defRPr sz="6000">
                <a:solidFill>
                  <a:schemeClr val="accent1"/>
                </a:solidFill>
              </a:defRPr>
            </a:lvl7pPr>
            <a:lvl8pPr lvl="7" algn="ctr" rtl="0">
              <a:spcBef>
                <a:spcPts val="0"/>
              </a:spcBef>
              <a:spcAft>
                <a:spcPts val="0"/>
              </a:spcAft>
              <a:buClr>
                <a:schemeClr val="accent1"/>
              </a:buClr>
              <a:buSzPts val="6000"/>
              <a:buNone/>
              <a:defRPr sz="6000">
                <a:solidFill>
                  <a:schemeClr val="accent1"/>
                </a:solidFill>
              </a:defRPr>
            </a:lvl8pPr>
            <a:lvl9pPr lvl="8" algn="ctr" rtl="0">
              <a:spcBef>
                <a:spcPts val="0"/>
              </a:spcBef>
              <a:spcAft>
                <a:spcPts val="0"/>
              </a:spcAft>
              <a:buClr>
                <a:schemeClr val="accent1"/>
              </a:buClr>
              <a:buSzPts val="6000"/>
              <a:buNone/>
              <a:defRPr sz="6000">
                <a:solidFill>
                  <a:schemeClr val="accent1"/>
                </a:solidFill>
              </a:defRPr>
            </a:lvl9pPr>
          </a:lstStyle>
          <a:p>
            <a:r>
              <a:t>xx%</a:t>
            </a:r>
          </a:p>
        </p:txBody>
      </p:sp>
      <p:sp>
        <p:nvSpPr>
          <p:cNvPr id="10951" name="Google Shape;10951;p13"/>
          <p:cNvSpPr txBox="1">
            <a:spLocks noGrp="1"/>
          </p:cNvSpPr>
          <p:nvPr>
            <p:ph type="title" idx="13" hasCustomPrompt="1"/>
          </p:nvPr>
        </p:nvSpPr>
        <p:spPr>
          <a:xfrm>
            <a:off x="1284225" y="2995206"/>
            <a:ext cx="1035900" cy="976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6000"/>
              <a:buNone/>
              <a:defRPr sz="6000">
                <a:solidFill>
                  <a:schemeClr val="accent1"/>
                </a:solidFill>
              </a:defRPr>
            </a:lvl1pPr>
            <a:lvl2pPr lvl="1" algn="ctr" rtl="0">
              <a:spcBef>
                <a:spcPts val="0"/>
              </a:spcBef>
              <a:spcAft>
                <a:spcPts val="0"/>
              </a:spcAft>
              <a:buClr>
                <a:schemeClr val="accent1"/>
              </a:buClr>
              <a:buSzPts val="6000"/>
              <a:buNone/>
              <a:defRPr sz="6000">
                <a:solidFill>
                  <a:schemeClr val="accent1"/>
                </a:solidFill>
              </a:defRPr>
            </a:lvl2pPr>
            <a:lvl3pPr lvl="2" algn="ctr" rtl="0">
              <a:spcBef>
                <a:spcPts val="0"/>
              </a:spcBef>
              <a:spcAft>
                <a:spcPts val="0"/>
              </a:spcAft>
              <a:buClr>
                <a:schemeClr val="accent1"/>
              </a:buClr>
              <a:buSzPts val="6000"/>
              <a:buNone/>
              <a:defRPr sz="6000">
                <a:solidFill>
                  <a:schemeClr val="accent1"/>
                </a:solidFill>
              </a:defRPr>
            </a:lvl3pPr>
            <a:lvl4pPr lvl="3" algn="ctr" rtl="0">
              <a:spcBef>
                <a:spcPts val="0"/>
              </a:spcBef>
              <a:spcAft>
                <a:spcPts val="0"/>
              </a:spcAft>
              <a:buClr>
                <a:schemeClr val="accent1"/>
              </a:buClr>
              <a:buSzPts val="6000"/>
              <a:buNone/>
              <a:defRPr sz="6000">
                <a:solidFill>
                  <a:schemeClr val="accent1"/>
                </a:solidFill>
              </a:defRPr>
            </a:lvl4pPr>
            <a:lvl5pPr lvl="4" algn="ctr" rtl="0">
              <a:spcBef>
                <a:spcPts val="0"/>
              </a:spcBef>
              <a:spcAft>
                <a:spcPts val="0"/>
              </a:spcAft>
              <a:buClr>
                <a:schemeClr val="accent1"/>
              </a:buClr>
              <a:buSzPts val="6000"/>
              <a:buNone/>
              <a:defRPr sz="6000">
                <a:solidFill>
                  <a:schemeClr val="accent1"/>
                </a:solidFill>
              </a:defRPr>
            </a:lvl5pPr>
            <a:lvl6pPr lvl="5" algn="ctr" rtl="0">
              <a:spcBef>
                <a:spcPts val="0"/>
              </a:spcBef>
              <a:spcAft>
                <a:spcPts val="0"/>
              </a:spcAft>
              <a:buClr>
                <a:schemeClr val="accent1"/>
              </a:buClr>
              <a:buSzPts val="6000"/>
              <a:buNone/>
              <a:defRPr sz="6000">
                <a:solidFill>
                  <a:schemeClr val="accent1"/>
                </a:solidFill>
              </a:defRPr>
            </a:lvl6pPr>
            <a:lvl7pPr lvl="6" algn="ctr" rtl="0">
              <a:spcBef>
                <a:spcPts val="0"/>
              </a:spcBef>
              <a:spcAft>
                <a:spcPts val="0"/>
              </a:spcAft>
              <a:buClr>
                <a:schemeClr val="accent1"/>
              </a:buClr>
              <a:buSzPts val="6000"/>
              <a:buNone/>
              <a:defRPr sz="6000">
                <a:solidFill>
                  <a:schemeClr val="accent1"/>
                </a:solidFill>
              </a:defRPr>
            </a:lvl7pPr>
            <a:lvl8pPr lvl="7" algn="ctr" rtl="0">
              <a:spcBef>
                <a:spcPts val="0"/>
              </a:spcBef>
              <a:spcAft>
                <a:spcPts val="0"/>
              </a:spcAft>
              <a:buClr>
                <a:schemeClr val="accent1"/>
              </a:buClr>
              <a:buSzPts val="6000"/>
              <a:buNone/>
              <a:defRPr sz="6000">
                <a:solidFill>
                  <a:schemeClr val="accent1"/>
                </a:solidFill>
              </a:defRPr>
            </a:lvl8pPr>
            <a:lvl9pPr lvl="8" algn="ctr" rtl="0">
              <a:spcBef>
                <a:spcPts val="0"/>
              </a:spcBef>
              <a:spcAft>
                <a:spcPts val="0"/>
              </a:spcAft>
              <a:buClr>
                <a:schemeClr val="accent1"/>
              </a:buClr>
              <a:buSzPts val="6000"/>
              <a:buNone/>
              <a:defRPr sz="6000">
                <a:solidFill>
                  <a:schemeClr val="accent1"/>
                </a:solidFill>
              </a:defRPr>
            </a:lvl9pPr>
          </a:lstStyle>
          <a:p>
            <a:r>
              <a:t>xx%</a:t>
            </a:r>
          </a:p>
        </p:txBody>
      </p:sp>
      <p:sp>
        <p:nvSpPr>
          <p:cNvPr id="10952" name="Google Shape;10952;p13"/>
          <p:cNvSpPr txBox="1">
            <a:spLocks noGrp="1"/>
          </p:cNvSpPr>
          <p:nvPr>
            <p:ph type="title" idx="14" hasCustomPrompt="1"/>
          </p:nvPr>
        </p:nvSpPr>
        <p:spPr>
          <a:xfrm>
            <a:off x="4847076" y="1499381"/>
            <a:ext cx="1035900" cy="976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6000"/>
              <a:buNone/>
              <a:defRPr sz="6000">
                <a:solidFill>
                  <a:schemeClr val="accent1"/>
                </a:solidFill>
              </a:defRPr>
            </a:lvl1pPr>
            <a:lvl2pPr lvl="1" algn="ctr" rtl="0">
              <a:spcBef>
                <a:spcPts val="0"/>
              </a:spcBef>
              <a:spcAft>
                <a:spcPts val="0"/>
              </a:spcAft>
              <a:buClr>
                <a:schemeClr val="accent1"/>
              </a:buClr>
              <a:buSzPts val="6000"/>
              <a:buNone/>
              <a:defRPr sz="6000">
                <a:solidFill>
                  <a:schemeClr val="accent1"/>
                </a:solidFill>
              </a:defRPr>
            </a:lvl2pPr>
            <a:lvl3pPr lvl="2" algn="ctr" rtl="0">
              <a:spcBef>
                <a:spcPts val="0"/>
              </a:spcBef>
              <a:spcAft>
                <a:spcPts val="0"/>
              </a:spcAft>
              <a:buClr>
                <a:schemeClr val="accent1"/>
              </a:buClr>
              <a:buSzPts val="6000"/>
              <a:buNone/>
              <a:defRPr sz="6000">
                <a:solidFill>
                  <a:schemeClr val="accent1"/>
                </a:solidFill>
              </a:defRPr>
            </a:lvl3pPr>
            <a:lvl4pPr lvl="3" algn="ctr" rtl="0">
              <a:spcBef>
                <a:spcPts val="0"/>
              </a:spcBef>
              <a:spcAft>
                <a:spcPts val="0"/>
              </a:spcAft>
              <a:buClr>
                <a:schemeClr val="accent1"/>
              </a:buClr>
              <a:buSzPts val="6000"/>
              <a:buNone/>
              <a:defRPr sz="6000">
                <a:solidFill>
                  <a:schemeClr val="accent1"/>
                </a:solidFill>
              </a:defRPr>
            </a:lvl4pPr>
            <a:lvl5pPr lvl="4" algn="ctr" rtl="0">
              <a:spcBef>
                <a:spcPts val="0"/>
              </a:spcBef>
              <a:spcAft>
                <a:spcPts val="0"/>
              </a:spcAft>
              <a:buClr>
                <a:schemeClr val="accent1"/>
              </a:buClr>
              <a:buSzPts val="6000"/>
              <a:buNone/>
              <a:defRPr sz="6000">
                <a:solidFill>
                  <a:schemeClr val="accent1"/>
                </a:solidFill>
              </a:defRPr>
            </a:lvl5pPr>
            <a:lvl6pPr lvl="5" algn="ctr" rtl="0">
              <a:spcBef>
                <a:spcPts val="0"/>
              </a:spcBef>
              <a:spcAft>
                <a:spcPts val="0"/>
              </a:spcAft>
              <a:buClr>
                <a:schemeClr val="accent1"/>
              </a:buClr>
              <a:buSzPts val="6000"/>
              <a:buNone/>
              <a:defRPr sz="6000">
                <a:solidFill>
                  <a:schemeClr val="accent1"/>
                </a:solidFill>
              </a:defRPr>
            </a:lvl6pPr>
            <a:lvl7pPr lvl="6" algn="ctr" rtl="0">
              <a:spcBef>
                <a:spcPts val="0"/>
              </a:spcBef>
              <a:spcAft>
                <a:spcPts val="0"/>
              </a:spcAft>
              <a:buClr>
                <a:schemeClr val="accent1"/>
              </a:buClr>
              <a:buSzPts val="6000"/>
              <a:buNone/>
              <a:defRPr sz="6000">
                <a:solidFill>
                  <a:schemeClr val="accent1"/>
                </a:solidFill>
              </a:defRPr>
            </a:lvl7pPr>
            <a:lvl8pPr lvl="7" algn="ctr" rtl="0">
              <a:spcBef>
                <a:spcPts val="0"/>
              </a:spcBef>
              <a:spcAft>
                <a:spcPts val="0"/>
              </a:spcAft>
              <a:buClr>
                <a:schemeClr val="accent1"/>
              </a:buClr>
              <a:buSzPts val="6000"/>
              <a:buNone/>
              <a:defRPr sz="6000">
                <a:solidFill>
                  <a:schemeClr val="accent1"/>
                </a:solidFill>
              </a:defRPr>
            </a:lvl8pPr>
            <a:lvl9pPr lvl="8" algn="ctr" rtl="0">
              <a:spcBef>
                <a:spcPts val="0"/>
              </a:spcBef>
              <a:spcAft>
                <a:spcPts val="0"/>
              </a:spcAft>
              <a:buClr>
                <a:schemeClr val="accent1"/>
              </a:buClr>
              <a:buSzPts val="6000"/>
              <a:buNone/>
              <a:defRPr sz="6000">
                <a:solidFill>
                  <a:schemeClr val="accent1"/>
                </a:solidFill>
              </a:defRPr>
            </a:lvl9pPr>
          </a:lstStyle>
          <a:p>
            <a:r>
              <a:t>xx%</a:t>
            </a:r>
          </a:p>
        </p:txBody>
      </p:sp>
      <p:sp>
        <p:nvSpPr>
          <p:cNvPr id="10953" name="Google Shape;10953;p13"/>
          <p:cNvSpPr txBox="1">
            <a:spLocks noGrp="1"/>
          </p:cNvSpPr>
          <p:nvPr>
            <p:ph type="title" idx="15" hasCustomPrompt="1"/>
          </p:nvPr>
        </p:nvSpPr>
        <p:spPr>
          <a:xfrm>
            <a:off x="4847076" y="2995206"/>
            <a:ext cx="1035900" cy="976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6000"/>
              <a:buNone/>
              <a:defRPr sz="6000">
                <a:solidFill>
                  <a:schemeClr val="accent1"/>
                </a:solidFill>
              </a:defRPr>
            </a:lvl1pPr>
            <a:lvl2pPr lvl="1" algn="ctr" rtl="0">
              <a:spcBef>
                <a:spcPts val="0"/>
              </a:spcBef>
              <a:spcAft>
                <a:spcPts val="0"/>
              </a:spcAft>
              <a:buClr>
                <a:schemeClr val="accent1"/>
              </a:buClr>
              <a:buSzPts val="6000"/>
              <a:buNone/>
              <a:defRPr sz="6000">
                <a:solidFill>
                  <a:schemeClr val="accent1"/>
                </a:solidFill>
              </a:defRPr>
            </a:lvl2pPr>
            <a:lvl3pPr lvl="2" algn="ctr" rtl="0">
              <a:spcBef>
                <a:spcPts val="0"/>
              </a:spcBef>
              <a:spcAft>
                <a:spcPts val="0"/>
              </a:spcAft>
              <a:buClr>
                <a:schemeClr val="accent1"/>
              </a:buClr>
              <a:buSzPts val="6000"/>
              <a:buNone/>
              <a:defRPr sz="6000">
                <a:solidFill>
                  <a:schemeClr val="accent1"/>
                </a:solidFill>
              </a:defRPr>
            </a:lvl3pPr>
            <a:lvl4pPr lvl="3" algn="ctr" rtl="0">
              <a:spcBef>
                <a:spcPts val="0"/>
              </a:spcBef>
              <a:spcAft>
                <a:spcPts val="0"/>
              </a:spcAft>
              <a:buClr>
                <a:schemeClr val="accent1"/>
              </a:buClr>
              <a:buSzPts val="6000"/>
              <a:buNone/>
              <a:defRPr sz="6000">
                <a:solidFill>
                  <a:schemeClr val="accent1"/>
                </a:solidFill>
              </a:defRPr>
            </a:lvl4pPr>
            <a:lvl5pPr lvl="4" algn="ctr" rtl="0">
              <a:spcBef>
                <a:spcPts val="0"/>
              </a:spcBef>
              <a:spcAft>
                <a:spcPts val="0"/>
              </a:spcAft>
              <a:buClr>
                <a:schemeClr val="accent1"/>
              </a:buClr>
              <a:buSzPts val="6000"/>
              <a:buNone/>
              <a:defRPr sz="6000">
                <a:solidFill>
                  <a:schemeClr val="accent1"/>
                </a:solidFill>
              </a:defRPr>
            </a:lvl5pPr>
            <a:lvl6pPr lvl="5" algn="ctr" rtl="0">
              <a:spcBef>
                <a:spcPts val="0"/>
              </a:spcBef>
              <a:spcAft>
                <a:spcPts val="0"/>
              </a:spcAft>
              <a:buClr>
                <a:schemeClr val="accent1"/>
              </a:buClr>
              <a:buSzPts val="6000"/>
              <a:buNone/>
              <a:defRPr sz="6000">
                <a:solidFill>
                  <a:schemeClr val="accent1"/>
                </a:solidFill>
              </a:defRPr>
            </a:lvl6pPr>
            <a:lvl7pPr lvl="6" algn="ctr" rtl="0">
              <a:spcBef>
                <a:spcPts val="0"/>
              </a:spcBef>
              <a:spcAft>
                <a:spcPts val="0"/>
              </a:spcAft>
              <a:buClr>
                <a:schemeClr val="accent1"/>
              </a:buClr>
              <a:buSzPts val="6000"/>
              <a:buNone/>
              <a:defRPr sz="6000">
                <a:solidFill>
                  <a:schemeClr val="accent1"/>
                </a:solidFill>
              </a:defRPr>
            </a:lvl7pPr>
            <a:lvl8pPr lvl="7" algn="ctr" rtl="0">
              <a:spcBef>
                <a:spcPts val="0"/>
              </a:spcBef>
              <a:spcAft>
                <a:spcPts val="0"/>
              </a:spcAft>
              <a:buClr>
                <a:schemeClr val="accent1"/>
              </a:buClr>
              <a:buSzPts val="6000"/>
              <a:buNone/>
              <a:defRPr sz="6000">
                <a:solidFill>
                  <a:schemeClr val="accent1"/>
                </a:solidFill>
              </a:defRPr>
            </a:lvl8pPr>
            <a:lvl9pPr lvl="8" algn="ctr" rtl="0">
              <a:spcBef>
                <a:spcPts val="0"/>
              </a:spcBef>
              <a:spcAft>
                <a:spcPts val="0"/>
              </a:spcAft>
              <a:buClr>
                <a:schemeClr val="accent1"/>
              </a:buClr>
              <a:buSzPts val="6000"/>
              <a:buNone/>
              <a:defRPr sz="6000">
                <a:solidFill>
                  <a:schemeClr val="accent1"/>
                </a:solidFill>
              </a:defRPr>
            </a:lvl9pPr>
          </a:lstStyle>
          <a:p>
            <a:r>
              <a:t>xx%</a:t>
            </a:r>
          </a:p>
        </p:txBody>
      </p:sp>
      <p:sp>
        <p:nvSpPr>
          <p:cNvPr id="10954" name="Google Shape;10954;p13"/>
          <p:cNvSpPr/>
          <p:nvPr/>
        </p:nvSpPr>
        <p:spPr>
          <a:xfrm rot="-2700000">
            <a:off x="7226399" y="-626553"/>
            <a:ext cx="2554462" cy="1925624"/>
          </a:xfrm>
          <a:custGeom>
            <a:avLst/>
            <a:gdLst/>
            <a:ahLst/>
            <a:cxnLst/>
            <a:rect l="l" t="t" r="r" b="b"/>
            <a:pathLst>
              <a:path w="35987" h="27128" extrusionOk="0">
                <a:moveTo>
                  <a:pt x="14358" y="1752"/>
                </a:moveTo>
                <a:cubicBezTo>
                  <a:pt x="14460" y="1793"/>
                  <a:pt x="14501" y="1874"/>
                  <a:pt x="14542" y="2078"/>
                </a:cubicBezTo>
                <a:cubicBezTo>
                  <a:pt x="14501" y="1976"/>
                  <a:pt x="14440" y="1874"/>
                  <a:pt x="14358" y="1752"/>
                </a:cubicBezTo>
                <a:close/>
                <a:moveTo>
                  <a:pt x="11446" y="2078"/>
                </a:moveTo>
                <a:lnTo>
                  <a:pt x="11446" y="2078"/>
                </a:lnTo>
                <a:cubicBezTo>
                  <a:pt x="11629" y="2220"/>
                  <a:pt x="12587" y="3870"/>
                  <a:pt x="12688" y="4176"/>
                </a:cubicBezTo>
                <a:cubicBezTo>
                  <a:pt x="12464" y="3829"/>
                  <a:pt x="12281" y="3463"/>
                  <a:pt x="12077" y="3117"/>
                </a:cubicBezTo>
                <a:cubicBezTo>
                  <a:pt x="11874" y="2770"/>
                  <a:pt x="11650" y="2424"/>
                  <a:pt x="11446" y="2078"/>
                </a:cubicBezTo>
                <a:close/>
                <a:moveTo>
                  <a:pt x="13177" y="428"/>
                </a:moveTo>
                <a:cubicBezTo>
                  <a:pt x="13605" y="1691"/>
                  <a:pt x="14134" y="2933"/>
                  <a:pt x="14521" y="4216"/>
                </a:cubicBezTo>
                <a:cubicBezTo>
                  <a:pt x="14053" y="2974"/>
                  <a:pt x="13523" y="1732"/>
                  <a:pt x="13177" y="428"/>
                </a:cubicBezTo>
                <a:close/>
                <a:moveTo>
                  <a:pt x="17169" y="2770"/>
                </a:moveTo>
                <a:cubicBezTo>
                  <a:pt x="17189" y="2811"/>
                  <a:pt x="17230" y="2831"/>
                  <a:pt x="17230" y="2893"/>
                </a:cubicBezTo>
                <a:cubicBezTo>
                  <a:pt x="17373" y="3280"/>
                  <a:pt x="17495" y="3666"/>
                  <a:pt x="17637" y="4053"/>
                </a:cubicBezTo>
                <a:cubicBezTo>
                  <a:pt x="17698" y="4257"/>
                  <a:pt x="17739" y="4461"/>
                  <a:pt x="17800" y="4664"/>
                </a:cubicBezTo>
                <a:cubicBezTo>
                  <a:pt x="17821" y="4705"/>
                  <a:pt x="17841" y="4746"/>
                  <a:pt x="17861" y="4807"/>
                </a:cubicBezTo>
                <a:cubicBezTo>
                  <a:pt x="17882" y="4848"/>
                  <a:pt x="17882" y="4909"/>
                  <a:pt x="17902" y="4970"/>
                </a:cubicBezTo>
                <a:cubicBezTo>
                  <a:pt x="17922" y="5011"/>
                  <a:pt x="17922" y="5072"/>
                  <a:pt x="17943" y="5112"/>
                </a:cubicBezTo>
                <a:cubicBezTo>
                  <a:pt x="17943" y="5133"/>
                  <a:pt x="17943" y="5153"/>
                  <a:pt x="17943" y="5153"/>
                </a:cubicBezTo>
                <a:cubicBezTo>
                  <a:pt x="17882" y="5072"/>
                  <a:pt x="17800" y="4990"/>
                  <a:pt x="17780" y="4868"/>
                </a:cubicBezTo>
                <a:cubicBezTo>
                  <a:pt x="17759" y="4705"/>
                  <a:pt x="17698" y="4522"/>
                  <a:pt x="17658" y="4359"/>
                </a:cubicBezTo>
                <a:cubicBezTo>
                  <a:pt x="17597" y="4176"/>
                  <a:pt x="17515" y="3992"/>
                  <a:pt x="17474" y="3809"/>
                </a:cubicBezTo>
                <a:cubicBezTo>
                  <a:pt x="17373" y="3544"/>
                  <a:pt x="17311" y="3280"/>
                  <a:pt x="17230" y="3035"/>
                </a:cubicBezTo>
                <a:cubicBezTo>
                  <a:pt x="17210" y="2933"/>
                  <a:pt x="17189" y="2852"/>
                  <a:pt x="17169" y="2770"/>
                </a:cubicBezTo>
                <a:close/>
                <a:moveTo>
                  <a:pt x="21323" y="5703"/>
                </a:moveTo>
                <a:lnTo>
                  <a:pt x="21323" y="5703"/>
                </a:lnTo>
                <a:cubicBezTo>
                  <a:pt x="21332" y="5712"/>
                  <a:pt x="21333" y="5720"/>
                  <a:pt x="21332" y="5730"/>
                </a:cubicBezTo>
                <a:lnTo>
                  <a:pt x="21332" y="5730"/>
                </a:lnTo>
                <a:cubicBezTo>
                  <a:pt x="21328" y="5721"/>
                  <a:pt x="21323" y="5712"/>
                  <a:pt x="21323" y="5703"/>
                </a:cubicBezTo>
                <a:close/>
                <a:moveTo>
                  <a:pt x="21359" y="5831"/>
                </a:moveTo>
                <a:cubicBezTo>
                  <a:pt x="21396" y="5891"/>
                  <a:pt x="21418" y="5970"/>
                  <a:pt x="21466" y="6049"/>
                </a:cubicBezTo>
                <a:cubicBezTo>
                  <a:pt x="21385" y="6029"/>
                  <a:pt x="21385" y="5988"/>
                  <a:pt x="21364" y="5947"/>
                </a:cubicBezTo>
                <a:cubicBezTo>
                  <a:pt x="21364" y="5908"/>
                  <a:pt x="21364" y="5870"/>
                  <a:pt x="21359" y="5831"/>
                </a:cubicBezTo>
                <a:close/>
                <a:moveTo>
                  <a:pt x="5540" y="4909"/>
                </a:moveTo>
                <a:lnTo>
                  <a:pt x="5540" y="4909"/>
                </a:lnTo>
                <a:cubicBezTo>
                  <a:pt x="5785" y="5011"/>
                  <a:pt x="7719" y="6762"/>
                  <a:pt x="7841" y="6986"/>
                </a:cubicBezTo>
                <a:cubicBezTo>
                  <a:pt x="7108" y="6273"/>
                  <a:pt x="6334" y="5581"/>
                  <a:pt x="5540" y="4909"/>
                </a:cubicBezTo>
                <a:close/>
                <a:moveTo>
                  <a:pt x="1223" y="8513"/>
                </a:moveTo>
                <a:cubicBezTo>
                  <a:pt x="1284" y="8554"/>
                  <a:pt x="1365" y="8575"/>
                  <a:pt x="1426" y="8595"/>
                </a:cubicBezTo>
                <a:cubicBezTo>
                  <a:pt x="1508" y="8615"/>
                  <a:pt x="1610" y="8656"/>
                  <a:pt x="1691" y="8697"/>
                </a:cubicBezTo>
                <a:cubicBezTo>
                  <a:pt x="1752" y="8717"/>
                  <a:pt x="1813" y="8778"/>
                  <a:pt x="1895" y="8799"/>
                </a:cubicBezTo>
                <a:cubicBezTo>
                  <a:pt x="1813" y="8778"/>
                  <a:pt x="1732" y="8758"/>
                  <a:pt x="1650" y="8737"/>
                </a:cubicBezTo>
                <a:cubicBezTo>
                  <a:pt x="1589" y="8697"/>
                  <a:pt x="1508" y="8656"/>
                  <a:pt x="1426" y="8656"/>
                </a:cubicBezTo>
                <a:cubicBezTo>
                  <a:pt x="1345" y="8636"/>
                  <a:pt x="1263" y="8595"/>
                  <a:pt x="1223" y="8513"/>
                </a:cubicBezTo>
                <a:close/>
                <a:moveTo>
                  <a:pt x="18920" y="8921"/>
                </a:moveTo>
                <a:cubicBezTo>
                  <a:pt x="19022" y="8961"/>
                  <a:pt x="19083" y="8982"/>
                  <a:pt x="19083" y="9084"/>
                </a:cubicBezTo>
                <a:cubicBezTo>
                  <a:pt x="19009" y="9102"/>
                  <a:pt x="18986" y="9188"/>
                  <a:pt x="18905" y="9188"/>
                </a:cubicBezTo>
                <a:cubicBezTo>
                  <a:pt x="18897" y="9188"/>
                  <a:pt x="18889" y="9187"/>
                  <a:pt x="18880" y="9186"/>
                </a:cubicBezTo>
                <a:cubicBezTo>
                  <a:pt x="18819" y="9084"/>
                  <a:pt x="18920" y="9063"/>
                  <a:pt x="18961" y="9002"/>
                </a:cubicBezTo>
                <a:cubicBezTo>
                  <a:pt x="18941" y="8982"/>
                  <a:pt x="18941" y="8961"/>
                  <a:pt x="18920" y="8921"/>
                </a:cubicBezTo>
                <a:close/>
                <a:moveTo>
                  <a:pt x="4359" y="9247"/>
                </a:moveTo>
                <a:lnTo>
                  <a:pt x="4359" y="9247"/>
                </a:lnTo>
                <a:cubicBezTo>
                  <a:pt x="4440" y="9287"/>
                  <a:pt x="4522" y="9308"/>
                  <a:pt x="4624" y="9328"/>
                </a:cubicBezTo>
                <a:cubicBezTo>
                  <a:pt x="4685" y="9369"/>
                  <a:pt x="4766" y="9410"/>
                  <a:pt x="4848" y="9471"/>
                </a:cubicBezTo>
                <a:cubicBezTo>
                  <a:pt x="4664" y="9430"/>
                  <a:pt x="4501" y="9389"/>
                  <a:pt x="4359" y="9247"/>
                </a:cubicBezTo>
                <a:close/>
                <a:moveTo>
                  <a:pt x="18920" y="9267"/>
                </a:moveTo>
                <a:lnTo>
                  <a:pt x="18920" y="9267"/>
                </a:lnTo>
                <a:cubicBezTo>
                  <a:pt x="18981" y="9369"/>
                  <a:pt x="19043" y="9471"/>
                  <a:pt x="19104" y="9552"/>
                </a:cubicBezTo>
                <a:cubicBezTo>
                  <a:pt x="18920" y="9511"/>
                  <a:pt x="18880" y="9430"/>
                  <a:pt x="18920" y="9267"/>
                </a:cubicBezTo>
                <a:close/>
                <a:moveTo>
                  <a:pt x="5255" y="9634"/>
                </a:moveTo>
                <a:cubicBezTo>
                  <a:pt x="5357" y="9634"/>
                  <a:pt x="5560" y="9715"/>
                  <a:pt x="5622" y="9776"/>
                </a:cubicBezTo>
                <a:cubicBezTo>
                  <a:pt x="5479" y="9756"/>
                  <a:pt x="5357" y="9735"/>
                  <a:pt x="5255" y="9634"/>
                </a:cubicBezTo>
                <a:close/>
                <a:moveTo>
                  <a:pt x="5744" y="9837"/>
                </a:moveTo>
                <a:cubicBezTo>
                  <a:pt x="5886" y="9858"/>
                  <a:pt x="6029" y="9878"/>
                  <a:pt x="6131" y="9980"/>
                </a:cubicBezTo>
                <a:cubicBezTo>
                  <a:pt x="6131" y="10000"/>
                  <a:pt x="6110" y="10000"/>
                  <a:pt x="6110" y="10021"/>
                </a:cubicBezTo>
                <a:cubicBezTo>
                  <a:pt x="6049" y="10000"/>
                  <a:pt x="5988" y="9959"/>
                  <a:pt x="5927" y="9959"/>
                </a:cubicBezTo>
                <a:cubicBezTo>
                  <a:pt x="5866" y="9939"/>
                  <a:pt x="5805" y="9939"/>
                  <a:pt x="5723" y="9919"/>
                </a:cubicBezTo>
                <a:cubicBezTo>
                  <a:pt x="5723" y="9898"/>
                  <a:pt x="5723" y="9878"/>
                  <a:pt x="5723" y="9878"/>
                </a:cubicBezTo>
                <a:cubicBezTo>
                  <a:pt x="5723" y="9858"/>
                  <a:pt x="5723" y="9858"/>
                  <a:pt x="5744" y="9837"/>
                </a:cubicBezTo>
                <a:close/>
                <a:moveTo>
                  <a:pt x="6334" y="10082"/>
                </a:moveTo>
                <a:cubicBezTo>
                  <a:pt x="6436" y="10082"/>
                  <a:pt x="6619" y="10163"/>
                  <a:pt x="6681" y="10224"/>
                </a:cubicBezTo>
                <a:cubicBezTo>
                  <a:pt x="6652" y="10259"/>
                  <a:pt x="6627" y="10270"/>
                  <a:pt x="6603" y="10270"/>
                </a:cubicBezTo>
                <a:cubicBezTo>
                  <a:pt x="6566" y="10270"/>
                  <a:pt x="6534" y="10242"/>
                  <a:pt x="6510" y="10242"/>
                </a:cubicBezTo>
                <a:cubicBezTo>
                  <a:pt x="6505" y="10242"/>
                  <a:pt x="6501" y="10243"/>
                  <a:pt x="6497" y="10245"/>
                </a:cubicBezTo>
                <a:cubicBezTo>
                  <a:pt x="6436" y="10183"/>
                  <a:pt x="6375" y="10122"/>
                  <a:pt x="6334" y="10082"/>
                </a:cubicBezTo>
                <a:close/>
                <a:moveTo>
                  <a:pt x="3931" y="4277"/>
                </a:moveTo>
                <a:cubicBezTo>
                  <a:pt x="4074" y="4400"/>
                  <a:pt x="4216" y="4542"/>
                  <a:pt x="4339" y="4685"/>
                </a:cubicBezTo>
                <a:cubicBezTo>
                  <a:pt x="4787" y="5133"/>
                  <a:pt x="5235" y="5581"/>
                  <a:pt x="5683" y="6029"/>
                </a:cubicBezTo>
                <a:cubicBezTo>
                  <a:pt x="6009" y="6375"/>
                  <a:pt x="6314" y="6701"/>
                  <a:pt x="6640" y="7027"/>
                </a:cubicBezTo>
                <a:cubicBezTo>
                  <a:pt x="7108" y="7495"/>
                  <a:pt x="7577" y="7984"/>
                  <a:pt x="8045" y="8452"/>
                </a:cubicBezTo>
                <a:cubicBezTo>
                  <a:pt x="8310" y="8737"/>
                  <a:pt x="8595" y="9002"/>
                  <a:pt x="8880" y="9287"/>
                </a:cubicBezTo>
                <a:cubicBezTo>
                  <a:pt x="8962" y="9369"/>
                  <a:pt x="9043" y="9430"/>
                  <a:pt x="9124" y="9511"/>
                </a:cubicBezTo>
                <a:cubicBezTo>
                  <a:pt x="9145" y="9511"/>
                  <a:pt x="9165" y="9532"/>
                  <a:pt x="9186" y="9552"/>
                </a:cubicBezTo>
                <a:cubicBezTo>
                  <a:pt x="9348" y="9715"/>
                  <a:pt x="9511" y="9878"/>
                  <a:pt x="9674" y="10021"/>
                </a:cubicBezTo>
                <a:cubicBezTo>
                  <a:pt x="9939" y="10265"/>
                  <a:pt x="10224" y="10489"/>
                  <a:pt x="10489" y="10713"/>
                </a:cubicBezTo>
                <a:cubicBezTo>
                  <a:pt x="10570" y="10774"/>
                  <a:pt x="10632" y="10855"/>
                  <a:pt x="10713" y="10917"/>
                </a:cubicBezTo>
                <a:cubicBezTo>
                  <a:pt x="10733" y="10937"/>
                  <a:pt x="10754" y="10957"/>
                  <a:pt x="10754" y="10998"/>
                </a:cubicBezTo>
                <a:cubicBezTo>
                  <a:pt x="10591" y="10896"/>
                  <a:pt x="10469" y="10774"/>
                  <a:pt x="10326" y="10652"/>
                </a:cubicBezTo>
                <a:cubicBezTo>
                  <a:pt x="10163" y="10550"/>
                  <a:pt x="10021" y="10428"/>
                  <a:pt x="9858" y="10306"/>
                </a:cubicBezTo>
                <a:cubicBezTo>
                  <a:pt x="9756" y="10183"/>
                  <a:pt x="9613" y="10082"/>
                  <a:pt x="9491" y="9959"/>
                </a:cubicBezTo>
                <a:cubicBezTo>
                  <a:pt x="9450" y="9939"/>
                  <a:pt x="9410" y="9898"/>
                  <a:pt x="9369" y="9858"/>
                </a:cubicBezTo>
                <a:cubicBezTo>
                  <a:pt x="9369" y="9858"/>
                  <a:pt x="9348" y="9837"/>
                  <a:pt x="9328" y="9817"/>
                </a:cubicBezTo>
                <a:cubicBezTo>
                  <a:pt x="9206" y="9695"/>
                  <a:pt x="9084" y="9572"/>
                  <a:pt x="8941" y="9450"/>
                </a:cubicBezTo>
                <a:cubicBezTo>
                  <a:pt x="8778" y="9287"/>
                  <a:pt x="8595" y="9124"/>
                  <a:pt x="8432" y="8961"/>
                </a:cubicBezTo>
                <a:cubicBezTo>
                  <a:pt x="7923" y="8452"/>
                  <a:pt x="7434" y="7964"/>
                  <a:pt x="6945" y="7454"/>
                </a:cubicBezTo>
                <a:cubicBezTo>
                  <a:pt x="6436" y="6945"/>
                  <a:pt x="5947" y="6416"/>
                  <a:pt x="5438" y="5907"/>
                </a:cubicBezTo>
                <a:cubicBezTo>
                  <a:pt x="5255" y="5703"/>
                  <a:pt x="5051" y="5520"/>
                  <a:pt x="4868" y="5316"/>
                </a:cubicBezTo>
                <a:cubicBezTo>
                  <a:pt x="4725" y="5174"/>
                  <a:pt x="4583" y="5011"/>
                  <a:pt x="4440" y="4868"/>
                </a:cubicBezTo>
                <a:lnTo>
                  <a:pt x="4033" y="4420"/>
                </a:lnTo>
                <a:cubicBezTo>
                  <a:pt x="3992" y="4379"/>
                  <a:pt x="3952" y="4339"/>
                  <a:pt x="3911" y="4298"/>
                </a:cubicBezTo>
                <a:cubicBezTo>
                  <a:pt x="3911" y="4277"/>
                  <a:pt x="3931" y="4277"/>
                  <a:pt x="3931" y="4277"/>
                </a:cubicBezTo>
                <a:close/>
                <a:moveTo>
                  <a:pt x="1895" y="8799"/>
                </a:moveTo>
                <a:lnTo>
                  <a:pt x="1895" y="8799"/>
                </a:lnTo>
                <a:cubicBezTo>
                  <a:pt x="2078" y="8819"/>
                  <a:pt x="2261" y="8900"/>
                  <a:pt x="2424" y="8982"/>
                </a:cubicBezTo>
                <a:cubicBezTo>
                  <a:pt x="2445" y="9002"/>
                  <a:pt x="2485" y="9023"/>
                  <a:pt x="2506" y="9023"/>
                </a:cubicBezTo>
                <a:cubicBezTo>
                  <a:pt x="2770" y="9145"/>
                  <a:pt x="3035" y="9247"/>
                  <a:pt x="3300" y="9369"/>
                </a:cubicBezTo>
                <a:cubicBezTo>
                  <a:pt x="3626" y="9511"/>
                  <a:pt x="3931" y="9654"/>
                  <a:pt x="4277" y="9796"/>
                </a:cubicBezTo>
                <a:cubicBezTo>
                  <a:pt x="4461" y="9878"/>
                  <a:pt x="4644" y="9959"/>
                  <a:pt x="4807" y="10061"/>
                </a:cubicBezTo>
                <a:cubicBezTo>
                  <a:pt x="4929" y="10122"/>
                  <a:pt x="5072" y="10183"/>
                  <a:pt x="5194" y="10245"/>
                </a:cubicBezTo>
                <a:cubicBezTo>
                  <a:pt x="5357" y="10306"/>
                  <a:pt x="5520" y="10387"/>
                  <a:pt x="5683" y="10469"/>
                </a:cubicBezTo>
                <a:cubicBezTo>
                  <a:pt x="5785" y="10530"/>
                  <a:pt x="5886" y="10570"/>
                  <a:pt x="5988" y="10611"/>
                </a:cubicBezTo>
                <a:cubicBezTo>
                  <a:pt x="6070" y="10652"/>
                  <a:pt x="6131" y="10713"/>
                  <a:pt x="6212" y="10754"/>
                </a:cubicBezTo>
                <a:cubicBezTo>
                  <a:pt x="6355" y="10815"/>
                  <a:pt x="6497" y="10896"/>
                  <a:pt x="6660" y="10978"/>
                </a:cubicBezTo>
                <a:cubicBezTo>
                  <a:pt x="6742" y="11018"/>
                  <a:pt x="6823" y="11059"/>
                  <a:pt x="6925" y="11120"/>
                </a:cubicBezTo>
                <a:cubicBezTo>
                  <a:pt x="6899" y="11137"/>
                  <a:pt x="6881" y="11144"/>
                  <a:pt x="6865" y="11144"/>
                </a:cubicBezTo>
                <a:cubicBezTo>
                  <a:pt x="6843" y="11144"/>
                  <a:pt x="6826" y="11132"/>
                  <a:pt x="6803" y="11120"/>
                </a:cubicBezTo>
                <a:cubicBezTo>
                  <a:pt x="6518" y="10978"/>
                  <a:pt x="6233" y="10835"/>
                  <a:pt x="5947" y="10713"/>
                </a:cubicBezTo>
                <a:cubicBezTo>
                  <a:pt x="5723" y="10631"/>
                  <a:pt x="5540" y="10509"/>
                  <a:pt x="5316" y="10448"/>
                </a:cubicBezTo>
                <a:cubicBezTo>
                  <a:pt x="5275" y="10428"/>
                  <a:pt x="5235" y="10407"/>
                  <a:pt x="5214" y="10387"/>
                </a:cubicBezTo>
                <a:cubicBezTo>
                  <a:pt x="5174" y="10367"/>
                  <a:pt x="5133" y="10346"/>
                  <a:pt x="5092" y="10346"/>
                </a:cubicBezTo>
                <a:cubicBezTo>
                  <a:pt x="5051" y="10326"/>
                  <a:pt x="5011" y="10306"/>
                  <a:pt x="4970" y="10285"/>
                </a:cubicBezTo>
                <a:cubicBezTo>
                  <a:pt x="4929" y="10265"/>
                  <a:pt x="4888" y="10245"/>
                  <a:pt x="4848" y="10224"/>
                </a:cubicBezTo>
                <a:cubicBezTo>
                  <a:pt x="4766" y="10122"/>
                  <a:pt x="4644" y="10102"/>
                  <a:pt x="4542" y="10061"/>
                </a:cubicBezTo>
                <a:cubicBezTo>
                  <a:pt x="4522" y="10041"/>
                  <a:pt x="4481" y="10041"/>
                  <a:pt x="4461" y="10041"/>
                </a:cubicBezTo>
                <a:cubicBezTo>
                  <a:pt x="4318" y="9898"/>
                  <a:pt x="4135" y="9858"/>
                  <a:pt x="3952" y="9776"/>
                </a:cubicBezTo>
                <a:cubicBezTo>
                  <a:pt x="3789" y="9695"/>
                  <a:pt x="3626" y="9613"/>
                  <a:pt x="3442" y="9532"/>
                </a:cubicBezTo>
                <a:cubicBezTo>
                  <a:pt x="3280" y="9450"/>
                  <a:pt x="3137" y="9369"/>
                  <a:pt x="2974" y="9308"/>
                </a:cubicBezTo>
                <a:cubicBezTo>
                  <a:pt x="2689" y="9206"/>
                  <a:pt x="2445" y="9023"/>
                  <a:pt x="2139" y="8941"/>
                </a:cubicBezTo>
                <a:cubicBezTo>
                  <a:pt x="2058" y="8921"/>
                  <a:pt x="1976" y="8860"/>
                  <a:pt x="1895" y="8799"/>
                </a:cubicBezTo>
                <a:close/>
                <a:moveTo>
                  <a:pt x="7373" y="11365"/>
                </a:moveTo>
                <a:lnTo>
                  <a:pt x="7373" y="11365"/>
                </a:lnTo>
                <a:cubicBezTo>
                  <a:pt x="7454" y="11385"/>
                  <a:pt x="7516" y="11426"/>
                  <a:pt x="7577" y="11446"/>
                </a:cubicBezTo>
                <a:lnTo>
                  <a:pt x="7577" y="11466"/>
                </a:lnTo>
                <a:cubicBezTo>
                  <a:pt x="7475" y="11466"/>
                  <a:pt x="7414" y="11446"/>
                  <a:pt x="7373" y="11365"/>
                </a:cubicBezTo>
                <a:close/>
                <a:moveTo>
                  <a:pt x="10835" y="11039"/>
                </a:moveTo>
                <a:cubicBezTo>
                  <a:pt x="11018" y="11161"/>
                  <a:pt x="11120" y="11344"/>
                  <a:pt x="11283" y="11487"/>
                </a:cubicBezTo>
                <a:cubicBezTo>
                  <a:pt x="11202" y="11487"/>
                  <a:pt x="11141" y="11466"/>
                  <a:pt x="11100" y="11405"/>
                </a:cubicBezTo>
                <a:cubicBezTo>
                  <a:pt x="11080" y="11344"/>
                  <a:pt x="11018" y="11304"/>
                  <a:pt x="10957" y="11263"/>
                </a:cubicBezTo>
                <a:cubicBezTo>
                  <a:pt x="10896" y="11202"/>
                  <a:pt x="10856" y="11141"/>
                  <a:pt x="10815" y="11059"/>
                </a:cubicBezTo>
                <a:cubicBezTo>
                  <a:pt x="10815" y="11059"/>
                  <a:pt x="10835" y="11039"/>
                  <a:pt x="10835" y="11039"/>
                </a:cubicBezTo>
                <a:close/>
                <a:moveTo>
                  <a:pt x="8371" y="11813"/>
                </a:moveTo>
                <a:lnTo>
                  <a:pt x="8371" y="11813"/>
                </a:lnTo>
                <a:cubicBezTo>
                  <a:pt x="8513" y="11833"/>
                  <a:pt x="8534" y="11853"/>
                  <a:pt x="8595" y="11894"/>
                </a:cubicBezTo>
                <a:cubicBezTo>
                  <a:pt x="8570" y="11900"/>
                  <a:pt x="8547" y="11905"/>
                  <a:pt x="8524" y="11905"/>
                </a:cubicBezTo>
                <a:cubicBezTo>
                  <a:pt x="8474" y="11905"/>
                  <a:pt x="8427" y="11883"/>
                  <a:pt x="8371" y="11813"/>
                </a:cubicBezTo>
                <a:close/>
                <a:moveTo>
                  <a:pt x="4277" y="12729"/>
                </a:moveTo>
                <a:cubicBezTo>
                  <a:pt x="4950" y="12892"/>
                  <a:pt x="5622" y="13055"/>
                  <a:pt x="6294" y="13218"/>
                </a:cubicBezTo>
                <a:cubicBezTo>
                  <a:pt x="6268" y="13235"/>
                  <a:pt x="6249" y="13241"/>
                  <a:pt x="6230" y="13241"/>
                </a:cubicBezTo>
                <a:cubicBezTo>
                  <a:pt x="6204" y="13241"/>
                  <a:pt x="6178" y="13230"/>
                  <a:pt x="6131" y="13218"/>
                </a:cubicBezTo>
                <a:cubicBezTo>
                  <a:pt x="5846" y="13157"/>
                  <a:pt x="5560" y="13096"/>
                  <a:pt x="5275" y="13035"/>
                </a:cubicBezTo>
                <a:cubicBezTo>
                  <a:pt x="5112" y="12994"/>
                  <a:pt x="4929" y="12933"/>
                  <a:pt x="4766" y="12892"/>
                </a:cubicBezTo>
                <a:cubicBezTo>
                  <a:pt x="4725" y="12892"/>
                  <a:pt x="4685" y="12872"/>
                  <a:pt x="4624" y="12872"/>
                </a:cubicBezTo>
                <a:cubicBezTo>
                  <a:pt x="4583" y="12851"/>
                  <a:pt x="4542" y="12851"/>
                  <a:pt x="4501" y="12831"/>
                </a:cubicBezTo>
                <a:cubicBezTo>
                  <a:pt x="4461" y="12831"/>
                  <a:pt x="4420" y="12811"/>
                  <a:pt x="4379" y="12811"/>
                </a:cubicBezTo>
                <a:cubicBezTo>
                  <a:pt x="4339" y="12790"/>
                  <a:pt x="4298" y="12770"/>
                  <a:pt x="4257" y="12770"/>
                </a:cubicBezTo>
                <a:cubicBezTo>
                  <a:pt x="4277" y="12749"/>
                  <a:pt x="4277" y="12729"/>
                  <a:pt x="4277" y="12729"/>
                </a:cubicBezTo>
                <a:close/>
                <a:moveTo>
                  <a:pt x="7338" y="13441"/>
                </a:moveTo>
                <a:cubicBezTo>
                  <a:pt x="7397" y="13441"/>
                  <a:pt x="7449" y="13466"/>
                  <a:pt x="7495" y="13523"/>
                </a:cubicBezTo>
                <a:cubicBezTo>
                  <a:pt x="7470" y="13536"/>
                  <a:pt x="7447" y="13541"/>
                  <a:pt x="7425" y="13541"/>
                </a:cubicBezTo>
                <a:cubicBezTo>
                  <a:pt x="7348" y="13541"/>
                  <a:pt x="7284" y="13480"/>
                  <a:pt x="7213" y="13480"/>
                </a:cubicBezTo>
                <a:cubicBezTo>
                  <a:pt x="7206" y="13480"/>
                  <a:pt x="7198" y="13481"/>
                  <a:pt x="7190" y="13483"/>
                </a:cubicBezTo>
                <a:cubicBezTo>
                  <a:pt x="7243" y="13456"/>
                  <a:pt x="7293" y="13441"/>
                  <a:pt x="7338" y="13441"/>
                </a:cubicBezTo>
                <a:close/>
                <a:moveTo>
                  <a:pt x="8448" y="16323"/>
                </a:moveTo>
                <a:cubicBezTo>
                  <a:pt x="8762" y="16323"/>
                  <a:pt x="9494" y="16386"/>
                  <a:pt x="9593" y="16436"/>
                </a:cubicBezTo>
                <a:cubicBezTo>
                  <a:pt x="9165" y="16436"/>
                  <a:pt x="8738" y="16375"/>
                  <a:pt x="8310" y="16334"/>
                </a:cubicBezTo>
                <a:cubicBezTo>
                  <a:pt x="8325" y="16326"/>
                  <a:pt x="8375" y="16323"/>
                  <a:pt x="8448" y="16323"/>
                </a:cubicBezTo>
                <a:close/>
                <a:moveTo>
                  <a:pt x="3381" y="16293"/>
                </a:moveTo>
                <a:cubicBezTo>
                  <a:pt x="3463" y="16313"/>
                  <a:pt x="3524" y="16313"/>
                  <a:pt x="3605" y="16334"/>
                </a:cubicBezTo>
                <a:cubicBezTo>
                  <a:pt x="3748" y="16375"/>
                  <a:pt x="3870" y="16415"/>
                  <a:pt x="4013" y="16436"/>
                </a:cubicBezTo>
                <a:cubicBezTo>
                  <a:pt x="4359" y="16517"/>
                  <a:pt x="4725" y="16599"/>
                  <a:pt x="5092" y="16660"/>
                </a:cubicBezTo>
                <a:cubicBezTo>
                  <a:pt x="5825" y="16782"/>
                  <a:pt x="6558" y="16904"/>
                  <a:pt x="7292" y="17006"/>
                </a:cubicBezTo>
                <a:cubicBezTo>
                  <a:pt x="7740" y="17087"/>
                  <a:pt x="8208" y="17148"/>
                  <a:pt x="8656" y="17210"/>
                </a:cubicBezTo>
                <a:cubicBezTo>
                  <a:pt x="9043" y="17250"/>
                  <a:pt x="9410" y="17311"/>
                  <a:pt x="9797" y="17352"/>
                </a:cubicBezTo>
                <a:cubicBezTo>
                  <a:pt x="10346" y="17413"/>
                  <a:pt x="10896" y="17474"/>
                  <a:pt x="11446" y="17495"/>
                </a:cubicBezTo>
                <a:cubicBezTo>
                  <a:pt x="11813" y="17535"/>
                  <a:pt x="12179" y="17535"/>
                  <a:pt x="12546" y="17535"/>
                </a:cubicBezTo>
                <a:cubicBezTo>
                  <a:pt x="12689" y="17544"/>
                  <a:pt x="12833" y="17549"/>
                  <a:pt x="12978" y="17549"/>
                </a:cubicBezTo>
                <a:cubicBezTo>
                  <a:pt x="13182" y="17549"/>
                  <a:pt x="13390" y="17539"/>
                  <a:pt x="13605" y="17515"/>
                </a:cubicBezTo>
                <a:cubicBezTo>
                  <a:pt x="13971" y="17474"/>
                  <a:pt x="14358" y="17434"/>
                  <a:pt x="14725" y="17393"/>
                </a:cubicBezTo>
                <a:cubicBezTo>
                  <a:pt x="15092" y="17372"/>
                  <a:pt x="15438" y="17311"/>
                  <a:pt x="15784" y="17271"/>
                </a:cubicBezTo>
                <a:lnTo>
                  <a:pt x="15906" y="17271"/>
                </a:lnTo>
                <a:cubicBezTo>
                  <a:pt x="15906" y="17271"/>
                  <a:pt x="15906" y="17291"/>
                  <a:pt x="15906" y="17291"/>
                </a:cubicBezTo>
                <a:cubicBezTo>
                  <a:pt x="15784" y="17311"/>
                  <a:pt x="15662" y="17332"/>
                  <a:pt x="15540" y="17352"/>
                </a:cubicBezTo>
                <a:cubicBezTo>
                  <a:pt x="15214" y="17393"/>
                  <a:pt x="14868" y="17454"/>
                  <a:pt x="14521" y="17495"/>
                </a:cubicBezTo>
                <a:cubicBezTo>
                  <a:pt x="14277" y="17535"/>
                  <a:pt x="14012" y="17556"/>
                  <a:pt x="13768" y="17596"/>
                </a:cubicBezTo>
                <a:cubicBezTo>
                  <a:pt x="13615" y="17617"/>
                  <a:pt x="13462" y="17622"/>
                  <a:pt x="13312" y="17622"/>
                </a:cubicBezTo>
                <a:cubicBezTo>
                  <a:pt x="13162" y="17622"/>
                  <a:pt x="13014" y="17617"/>
                  <a:pt x="12872" y="17617"/>
                </a:cubicBezTo>
                <a:cubicBezTo>
                  <a:pt x="12322" y="17617"/>
                  <a:pt x="11792" y="17596"/>
                  <a:pt x="11263" y="17556"/>
                </a:cubicBezTo>
                <a:cubicBezTo>
                  <a:pt x="10896" y="17556"/>
                  <a:pt x="10530" y="17515"/>
                  <a:pt x="10143" y="17474"/>
                </a:cubicBezTo>
                <a:cubicBezTo>
                  <a:pt x="10082" y="17474"/>
                  <a:pt x="10000" y="17474"/>
                  <a:pt x="9919" y="17454"/>
                </a:cubicBezTo>
                <a:cubicBezTo>
                  <a:pt x="9328" y="17372"/>
                  <a:pt x="8738" y="17291"/>
                  <a:pt x="8147" y="17210"/>
                </a:cubicBezTo>
                <a:cubicBezTo>
                  <a:pt x="7862" y="17189"/>
                  <a:pt x="7577" y="17128"/>
                  <a:pt x="7271" y="17087"/>
                </a:cubicBezTo>
                <a:cubicBezTo>
                  <a:pt x="6823" y="17026"/>
                  <a:pt x="6375" y="16945"/>
                  <a:pt x="5927" y="16884"/>
                </a:cubicBezTo>
                <a:cubicBezTo>
                  <a:pt x="5805" y="16863"/>
                  <a:pt x="5683" y="16843"/>
                  <a:pt x="5560" y="16823"/>
                </a:cubicBezTo>
                <a:lnTo>
                  <a:pt x="5540" y="16823"/>
                </a:lnTo>
                <a:cubicBezTo>
                  <a:pt x="5523" y="16824"/>
                  <a:pt x="5506" y="16825"/>
                  <a:pt x="5489" y="16825"/>
                </a:cubicBezTo>
                <a:cubicBezTo>
                  <a:pt x="5288" y="16825"/>
                  <a:pt x="5117" y="16719"/>
                  <a:pt x="4929" y="16700"/>
                </a:cubicBezTo>
                <a:cubicBezTo>
                  <a:pt x="4583" y="16639"/>
                  <a:pt x="4257" y="16537"/>
                  <a:pt x="3931" y="16497"/>
                </a:cubicBezTo>
                <a:cubicBezTo>
                  <a:pt x="3728" y="16456"/>
                  <a:pt x="3544" y="16395"/>
                  <a:pt x="3381" y="16293"/>
                </a:cubicBezTo>
                <a:close/>
                <a:moveTo>
                  <a:pt x="13910" y="19104"/>
                </a:moveTo>
                <a:cubicBezTo>
                  <a:pt x="13910" y="19104"/>
                  <a:pt x="13910" y="19124"/>
                  <a:pt x="13910" y="19144"/>
                </a:cubicBezTo>
                <a:cubicBezTo>
                  <a:pt x="13890" y="19144"/>
                  <a:pt x="13870" y="19144"/>
                  <a:pt x="13849" y="19165"/>
                </a:cubicBezTo>
                <a:cubicBezTo>
                  <a:pt x="13544" y="19205"/>
                  <a:pt x="13259" y="19266"/>
                  <a:pt x="12953" y="19307"/>
                </a:cubicBezTo>
                <a:cubicBezTo>
                  <a:pt x="12546" y="19368"/>
                  <a:pt x="12139" y="19429"/>
                  <a:pt x="11731" y="19490"/>
                </a:cubicBezTo>
                <a:cubicBezTo>
                  <a:pt x="11568" y="19511"/>
                  <a:pt x="11405" y="19552"/>
                  <a:pt x="11242" y="19572"/>
                </a:cubicBezTo>
                <a:cubicBezTo>
                  <a:pt x="11175" y="19572"/>
                  <a:pt x="11122" y="19572"/>
                  <a:pt x="11071" y="19583"/>
                </a:cubicBezTo>
                <a:lnTo>
                  <a:pt x="11071" y="19583"/>
                </a:lnTo>
                <a:cubicBezTo>
                  <a:pt x="11142" y="19562"/>
                  <a:pt x="11215" y="19531"/>
                  <a:pt x="11304" y="19531"/>
                </a:cubicBezTo>
                <a:cubicBezTo>
                  <a:pt x="11813" y="19429"/>
                  <a:pt x="12322" y="19348"/>
                  <a:pt x="12811" y="19266"/>
                </a:cubicBezTo>
                <a:cubicBezTo>
                  <a:pt x="13136" y="19205"/>
                  <a:pt x="13462" y="19165"/>
                  <a:pt x="13788" y="19124"/>
                </a:cubicBezTo>
                <a:cubicBezTo>
                  <a:pt x="13829" y="19124"/>
                  <a:pt x="13870" y="19104"/>
                  <a:pt x="13910" y="19104"/>
                </a:cubicBezTo>
                <a:close/>
                <a:moveTo>
                  <a:pt x="10960" y="19587"/>
                </a:moveTo>
                <a:cubicBezTo>
                  <a:pt x="10987" y="19587"/>
                  <a:pt x="11013" y="19589"/>
                  <a:pt x="11039" y="19592"/>
                </a:cubicBezTo>
                <a:cubicBezTo>
                  <a:pt x="10957" y="19633"/>
                  <a:pt x="10733" y="19653"/>
                  <a:pt x="10632" y="19653"/>
                </a:cubicBezTo>
                <a:cubicBezTo>
                  <a:pt x="10731" y="19620"/>
                  <a:pt x="10845" y="19587"/>
                  <a:pt x="10960" y="19587"/>
                </a:cubicBezTo>
                <a:close/>
                <a:moveTo>
                  <a:pt x="16334" y="19857"/>
                </a:moveTo>
                <a:lnTo>
                  <a:pt x="16334" y="19857"/>
                </a:lnTo>
                <a:cubicBezTo>
                  <a:pt x="14420" y="20081"/>
                  <a:pt x="12505" y="20387"/>
                  <a:pt x="10570" y="20549"/>
                </a:cubicBezTo>
                <a:cubicBezTo>
                  <a:pt x="10550" y="20549"/>
                  <a:pt x="10550" y="20549"/>
                  <a:pt x="10530" y="20529"/>
                </a:cubicBezTo>
                <a:cubicBezTo>
                  <a:pt x="12464" y="20285"/>
                  <a:pt x="14399" y="19939"/>
                  <a:pt x="16334" y="19857"/>
                </a:cubicBezTo>
                <a:close/>
                <a:moveTo>
                  <a:pt x="18778" y="21486"/>
                </a:moveTo>
                <a:lnTo>
                  <a:pt x="18778" y="21486"/>
                </a:lnTo>
                <a:cubicBezTo>
                  <a:pt x="17821" y="21690"/>
                  <a:pt x="16843" y="21894"/>
                  <a:pt x="15865" y="22097"/>
                </a:cubicBezTo>
                <a:cubicBezTo>
                  <a:pt x="16823" y="21833"/>
                  <a:pt x="17780" y="21588"/>
                  <a:pt x="18778" y="21486"/>
                </a:cubicBezTo>
                <a:close/>
                <a:moveTo>
                  <a:pt x="20713" y="22219"/>
                </a:moveTo>
                <a:cubicBezTo>
                  <a:pt x="20733" y="22219"/>
                  <a:pt x="20753" y="22219"/>
                  <a:pt x="20774" y="22240"/>
                </a:cubicBezTo>
                <a:cubicBezTo>
                  <a:pt x="19816" y="22382"/>
                  <a:pt x="18859" y="22545"/>
                  <a:pt x="17882" y="22688"/>
                </a:cubicBezTo>
                <a:cubicBezTo>
                  <a:pt x="16924" y="22830"/>
                  <a:pt x="15947" y="22993"/>
                  <a:pt x="14990" y="23136"/>
                </a:cubicBezTo>
                <a:lnTo>
                  <a:pt x="14990" y="23095"/>
                </a:lnTo>
                <a:cubicBezTo>
                  <a:pt x="15112" y="23075"/>
                  <a:pt x="15255" y="23034"/>
                  <a:pt x="15377" y="23014"/>
                </a:cubicBezTo>
                <a:cubicBezTo>
                  <a:pt x="15764" y="22953"/>
                  <a:pt x="16151" y="22892"/>
                  <a:pt x="16517" y="22810"/>
                </a:cubicBezTo>
                <a:cubicBezTo>
                  <a:pt x="16884" y="22749"/>
                  <a:pt x="17230" y="22688"/>
                  <a:pt x="17576" y="22627"/>
                </a:cubicBezTo>
                <a:cubicBezTo>
                  <a:pt x="18208" y="22525"/>
                  <a:pt x="18859" y="22423"/>
                  <a:pt x="19491" y="22342"/>
                </a:cubicBezTo>
                <a:cubicBezTo>
                  <a:pt x="19898" y="22281"/>
                  <a:pt x="20305" y="22260"/>
                  <a:pt x="20713" y="22219"/>
                </a:cubicBezTo>
                <a:close/>
                <a:moveTo>
                  <a:pt x="21914" y="23971"/>
                </a:moveTo>
                <a:lnTo>
                  <a:pt x="21914" y="23971"/>
                </a:lnTo>
                <a:cubicBezTo>
                  <a:pt x="21099" y="24256"/>
                  <a:pt x="20305" y="24521"/>
                  <a:pt x="19491" y="24806"/>
                </a:cubicBezTo>
                <a:cubicBezTo>
                  <a:pt x="20285" y="24480"/>
                  <a:pt x="21079" y="24175"/>
                  <a:pt x="21914" y="23971"/>
                </a:cubicBezTo>
                <a:close/>
                <a:moveTo>
                  <a:pt x="24399" y="24337"/>
                </a:moveTo>
                <a:cubicBezTo>
                  <a:pt x="24399" y="24358"/>
                  <a:pt x="24399" y="24358"/>
                  <a:pt x="24399" y="24378"/>
                </a:cubicBezTo>
                <a:cubicBezTo>
                  <a:pt x="22794" y="24805"/>
                  <a:pt x="21169" y="25252"/>
                  <a:pt x="19565" y="25719"/>
                </a:cubicBezTo>
                <a:lnTo>
                  <a:pt x="19565" y="25719"/>
                </a:lnTo>
                <a:cubicBezTo>
                  <a:pt x="19574" y="25713"/>
                  <a:pt x="19578" y="25702"/>
                  <a:pt x="19592" y="25702"/>
                </a:cubicBezTo>
                <a:cubicBezTo>
                  <a:pt x="20794" y="25274"/>
                  <a:pt x="22036" y="24908"/>
                  <a:pt x="23279" y="24602"/>
                </a:cubicBezTo>
                <a:cubicBezTo>
                  <a:pt x="23625" y="24521"/>
                  <a:pt x="23971" y="24439"/>
                  <a:pt x="24317" y="24358"/>
                </a:cubicBezTo>
                <a:cubicBezTo>
                  <a:pt x="24358" y="24358"/>
                  <a:pt x="24378" y="24358"/>
                  <a:pt x="24399" y="24337"/>
                </a:cubicBezTo>
                <a:close/>
                <a:moveTo>
                  <a:pt x="13218" y="1"/>
                </a:moveTo>
                <a:cubicBezTo>
                  <a:pt x="13177" y="62"/>
                  <a:pt x="13116" y="123"/>
                  <a:pt x="13035" y="184"/>
                </a:cubicBezTo>
                <a:cubicBezTo>
                  <a:pt x="13055" y="245"/>
                  <a:pt x="13055" y="327"/>
                  <a:pt x="13075" y="388"/>
                </a:cubicBezTo>
                <a:cubicBezTo>
                  <a:pt x="13177" y="978"/>
                  <a:pt x="13320" y="1528"/>
                  <a:pt x="13503" y="2098"/>
                </a:cubicBezTo>
                <a:cubicBezTo>
                  <a:pt x="13768" y="2974"/>
                  <a:pt x="14073" y="3850"/>
                  <a:pt x="14358" y="4725"/>
                </a:cubicBezTo>
                <a:cubicBezTo>
                  <a:pt x="14908" y="6518"/>
                  <a:pt x="15458" y="8310"/>
                  <a:pt x="16008" y="10102"/>
                </a:cubicBezTo>
                <a:cubicBezTo>
                  <a:pt x="16130" y="10530"/>
                  <a:pt x="16252" y="10957"/>
                  <a:pt x="16375" y="11385"/>
                </a:cubicBezTo>
                <a:cubicBezTo>
                  <a:pt x="16517" y="11874"/>
                  <a:pt x="16680" y="12363"/>
                  <a:pt x="16823" y="12851"/>
                </a:cubicBezTo>
                <a:cubicBezTo>
                  <a:pt x="17047" y="13605"/>
                  <a:pt x="17352" y="14318"/>
                  <a:pt x="17739" y="14990"/>
                </a:cubicBezTo>
                <a:cubicBezTo>
                  <a:pt x="17963" y="15336"/>
                  <a:pt x="18187" y="15662"/>
                  <a:pt x="18472" y="15967"/>
                </a:cubicBezTo>
                <a:cubicBezTo>
                  <a:pt x="18615" y="16130"/>
                  <a:pt x="18757" y="16293"/>
                  <a:pt x="18900" y="16456"/>
                </a:cubicBezTo>
                <a:cubicBezTo>
                  <a:pt x="18941" y="16476"/>
                  <a:pt x="18961" y="16517"/>
                  <a:pt x="18981" y="16558"/>
                </a:cubicBezTo>
                <a:cubicBezTo>
                  <a:pt x="18961" y="16558"/>
                  <a:pt x="18961" y="16558"/>
                  <a:pt x="18961" y="16578"/>
                </a:cubicBezTo>
                <a:cubicBezTo>
                  <a:pt x="18941" y="16558"/>
                  <a:pt x="18900" y="16558"/>
                  <a:pt x="18880" y="16537"/>
                </a:cubicBezTo>
                <a:cubicBezTo>
                  <a:pt x="18757" y="16456"/>
                  <a:pt x="18615" y="16354"/>
                  <a:pt x="18493" y="16273"/>
                </a:cubicBezTo>
                <a:cubicBezTo>
                  <a:pt x="18330" y="16151"/>
                  <a:pt x="18167" y="16049"/>
                  <a:pt x="18004" y="15947"/>
                </a:cubicBezTo>
                <a:cubicBezTo>
                  <a:pt x="17821" y="15825"/>
                  <a:pt x="17658" y="15702"/>
                  <a:pt x="17495" y="15601"/>
                </a:cubicBezTo>
                <a:cubicBezTo>
                  <a:pt x="17373" y="15519"/>
                  <a:pt x="17230" y="15438"/>
                  <a:pt x="17108" y="15356"/>
                </a:cubicBezTo>
                <a:cubicBezTo>
                  <a:pt x="16965" y="15254"/>
                  <a:pt x="16823" y="15092"/>
                  <a:pt x="16721" y="14949"/>
                </a:cubicBezTo>
                <a:cubicBezTo>
                  <a:pt x="16538" y="14623"/>
                  <a:pt x="16375" y="14297"/>
                  <a:pt x="16191" y="13971"/>
                </a:cubicBezTo>
                <a:cubicBezTo>
                  <a:pt x="16028" y="13646"/>
                  <a:pt x="15906" y="13299"/>
                  <a:pt x="15804" y="12953"/>
                </a:cubicBezTo>
                <a:cubicBezTo>
                  <a:pt x="15682" y="12505"/>
                  <a:pt x="15580" y="12057"/>
                  <a:pt x="15458" y="11629"/>
                </a:cubicBezTo>
                <a:cubicBezTo>
                  <a:pt x="15336" y="11100"/>
                  <a:pt x="15214" y="10591"/>
                  <a:pt x="15071" y="10061"/>
                </a:cubicBezTo>
                <a:cubicBezTo>
                  <a:pt x="14969" y="9634"/>
                  <a:pt x="14827" y="9206"/>
                  <a:pt x="14705" y="8778"/>
                </a:cubicBezTo>
                <a:cubicBezTo>
                  <a:pt x="14623" y="8534"/>
                  <a:pt x="14542" y="8269"/>
                  <a:pt x="14460" y="8004"/>
                </a:cubicBezTo>
                <a:cubicBezTo>
                  <a:pt x="14338" y="7658"/>
                  <a:pt x="14216" y="7292"/>
                  <a:pt x="14094" y="6945"/>
                </a:cubicBezTo>
                <a:cubicBezTo>
                  <a:pt x="13849" y="6294"/>
                  <a:pt x="13564" y="5642"/>
                  <a:pt x="13259" y="5011"/>
                </a:cubicBezTo>
                <a:cubicBezTo>
                  <a:pt x="12750" y="3911"/>
                  <a:pt x="12118" y="2872"/>
                  <a:pt x="11446" y="1874"/>
                </a:cubicBezTo>
                <a:cubicBezTo>
                  <a:pt x="11405" y="1793"/>
                  <a:pt x="11324" y="1711"/>
                  <a:pt x="11263" y="1630"/>
                </a:cubicBezTo>
                <a:cubicBezTo>
                  <a:pt x="11242" y="1650"/>
                  <a:pt x="11242" y="1671"/>
                  <a:pt x="11242" y="1691"/>
                </a:cubicBezTo>
                <a:cubicBezTo>
                  <a:pt x="11161" y="1610"/>
                  <a:pt x="11080" y="1528"/>
                  <a:pt x="11018" y="1426"/>
                </a:cubicBezTo>
                <a:cubicBezTo>
                  <a:pt x="10937" y="1223"/>
                  <a:pt x="10754" y="1080"/>
                  <a:pt x="10652" y="897"/>
                </a:cubicBezTo>
                <a:cubicBezTo>
                  <a:pt x="10570" y="754"/>
                  <a:pt x="10448" y="652"/>
                  <a:pt x="10346" y="510"/>
                </a:cubicBezTo>
                <a:cubicBezTo>
                  <a:pt x="10265" y="428"/>
                  <a:pt x="10204" y="347"/>
                  <a:pt x="10122" y="265"/>
                </a:cubicBezTo>
                <a:cubicBezTo>
                  <a:pt x="10061" y="225"/>
                  <a:pt x="10000" y="184"/>
                  <a:pt x="9939" y="143"/>
                </a:cubicBezTo>
                <a:cubicBezTo>
                  <a:pt x="9919" y="184"/>
                  <a:pt x="9878" y="204"/>
                  <a:pt x="9837" y="245"/>
                </a:cubicBezTo>
                <a:cubicBezTo>
                  <a:pt x="9878" y="367"/>
                  <a:pt x="9919" y="469"/>
                  <a:pt x="9959" y="571"/>
                </a:cubicBezTo>
                <a:cubicBezTo>
                  <a:pt x="9980" y="632"/>
                  <a:pt x="10021" y="693"/>
                  <a:pt x="10061" y="754"/>
                </a:cubicBezTo>
                <a:cubicBezTo>
                  <a:pt x="10183" y="1019"/>
                  <a:pt x="10306" y="1284"/>
                  <a:pt x="10428" y="1548"/>
                </a:cubicBezTo>
                <a:cubicBezTo>
                  <a:pt x="10550" y="1772"/>
                  <a:pt x="10652" y="1996"/>
                  <a:pt x="10754" y="2241"/>
                </a:cubicBezTo>
                <a:cubicBezTo>
                  <a:pt x="10917" y="2587"/>
                  <a:pt x="11080" y="2933"/>
                  <a:pt x="11242" y="3280"/>
                </a:cubicBezTo>
                <a:cubicBezTo>
                  <a:pt x="11548" y="3952"/>
                  <a:pt x="11853" y="4603"/>
                  <a:pt x="12118" y="5275"/>
                </a:cubicBezTo>
                <a:cubicBezTo>
                  <a:pt x="12118" y="5316"/>
                  <a:pt x="12139" y="5357"/>
                  <a:pt x="12139" y="5377"/>
                </a:cubicBezTo>
                <a:cubicBezTo>
                  <a:pt x="12037" y="5235"/>
                  <a:pt x="11955" y="5092"/>
                  <a:pt x="11894" y="4929"/>
                </a:cubicBezTo>
                <a:cubicBezTo>
                  <a:pt x="11731" y="4603"/>
                  <a:pt x="11589" y="4257"/>
                  <a:pt x="11426" y="3931"/>
                </a:cubicBezTo>
                <a:cubicBezTo>
                  <a:pt x="11405" y="3870"/>
                  <a:pt x="11365" y="3809"/>
                  <a:pt x="11344" y="3748"/>
                </a:cubicBezTo>
                <a:cubicBezTo>
                  <a:pt x="11242" y="3524"/>
                  <a:pt x="11141" y="3300"/>
                  <a:pt x="11039" y="3076"/>
                </a:cubicBezTo>
                <a:cubicBezTo>
                  <a:pt x="10917" y="2811"/>
                  <a:pt x="10815" y="2526"/>
                  <a:pt x="10652" y="2282"/>
                </a:cubicBezTo>
                <a:cubicBezTo>
                  <a:pt x="10591" y="2159"/>
                  <a:pt x="10550" y="1996"/>
                  <a:pt x="10489" y="1874"/>
                </a:cubicBezTo>
                <a:cubicBezTo>
                  <a:pt x="10387" y="1610"/>
                  <a:pt x="10265" y="1345"/>
                  <a:pt x="10143" y="1080"/>
                </a:cubicBezTo>
                <a:cubicBezTo>
                  <a:pt x="10061" y="897"/>
                  <a:pt x="9959" y="734"/>
                  <a:pt x="9898" y="530"/>
                </a:cubicBezTo>
                <a:cubicBezTo>
                  <a:pt x="9878" y="489"/>
                  <a:pt x="9837" y="449"/>
                  <a:pt x="9817" y="408"/>
                </a:cubicBezTo>
                <a:cubicBezTo>
                  <a:pt x="9797" y="408"/>
                  <a:pt x="9797" y="428"/>
                  <a:pt x="9776" y="428"/>
                </a:cubicBezTo>
                <a:cubicBezTo>
                  <a:pt x="9776" y="469"/>
                  <a:pt x="9776" y="510"/>
                  <a:pt x="9797" y="551"/>
                </a:cubicBezTo>
                <a:cubicBezTo>
                  <a:pt x="9858" y="693"/>
                  <a:pt x="9898" y="856"/>
                  <a:pt x="9959" y="1019"/>
                </a:cubicBezTo>
                <a:cubicBezTo>
                  <a:pt x="10082" y="1324"/>
                  <a:pt x="10204" y="1650"/>
                  <a:pt x="10326" y="1956"/>
                </a:cubicBezTo>
                <a:cubicBezTo>
                  <a:pt x="10570" y="2567"/>
                  <a:pt x="10794" y="3157"/>
                  <a:pt x="11039" y="3748"/>
                </a:cubicBezTo>
                <a:cubicBezTo>
                  <a:pt x="11385" y="4603"/>
                  <a:pt x="11752" y="5438"/>
                  <a:pt x="12098" y="6294"/>
                </a:cubicBezTo>
                <a:cubicBezTo>
                  <a:pt x="12322" y="6843"/>
                  <a:pt x="12546" y="7414"/>
                  <a:pt x="12770" y="7964"/>
                </a:cubicBezTo>
                <a:cubicBezTo>
                  <a:pt x="13279" y="9267"/>
                  <a:pt x="13788" y="10591"/>
                  <a:pt x="14399" y="11853"/>
                </a:cubicBezTo>
                <a:cubicBezTo>
                  <a:pt x="14786" y="12648"/>
                  <a:pt x="15193" y="13442"/>
                  <a:pt x="15723" y="14175"/>
                </a:cubicBezTo>
                <a:cubicBezTo>
                  <a:pt x="15764" y="14216"/>
                  <a:pt x="15784" y="14257"/>
                  <a:pt x="15804" y="14338"/>
                </a:cubicBezTo>
                <a:cubicBezTo>
                  <a:pt x="15723" y="14297"/>
                  <a:pt x="15682" y="14257"/>
                  <a:pt x="15621" y="14216"/>
                </a:cubicBezTo>
                <a:cubicBezTo>
                  <a:pt x="15377" y="14033"/>
                  <a:pt x="15153" y="13849"/>
                  <a:pt x="14908" y="13666"/>
                </a:cubicBezTo>
                <a:cubicBezTo>
                  <a:pt x="14664" y="13483"/>
                  <a:pt x="14481" y="13279"/>
                  <a:pt x="14358" y="13014"/>
                </a:cubicBezTo>
                <a:cubicBezTo>
                  <a:pt x="14257" y="12811"/>
                  <a:pt x="14175" y="12607"/>
                  <a:pt x="14094" y="12383"/>
                </a:cubicBezTo>
                <a:cubicBezTo>
                  <a:pt x="13849" y="11731"/>
                  <a:pt x="13585" y="11080"/>
                  <a:pt x="13340" y="10428"/>
                </a:cubicBezTo>
                <a:cubicBezTo>
                  <a:pt x="13157" y="9980"/>
                  <a:pt x="12974" y="9532"/>
                  <a:pt x="12811" y="9084"/>
                </a:cubicBezTo>
                <a:cubicBezTo>
                  <a:pt x="12709" y="8839"/>
                  <a:pt x="12587" y="8595"/>
                  <a:pt x="12485" y="8351"/>
                </a:cubicBezTo>
                <a:cubicBezTo>
                  <a:pt x="12302" y="7862"/>
                  <a:pt x="12077" y="7414"/>
                  <a:pt x="11833" y="6945"/>
                </a:cubicBezTo>
                <a:cubicBezTo>
                  <a:pt x="11731" y="6742"/>
                  <a:pt x="11609" y="6538"/>
                  <a:pt x="11507" y="6334"/>
                </a:cubicBezTo>
                <a:cubicBezTo>
                  <a:pt x="11283" y="5947"/>
                  <a:pt x="11080" y="5560"/>
                  <a:pt x="10835" y="5194"/>
                </a:cubicBezTo>
                <a:cubicBezTo>
                  <a:pt x="10611" y="4807"/>
                  <a:pt x="10346" y="4461"/>
                  <a:pt x="10102" y="4094"/>
                </a:cubicBezTo>
                <a:cubicBezTo>
                  <a:pt x="10021" y="3972"/>
                  <a:pt x="9939" y="3850"/>
                  <a:pt x="9858" y="3728"/>
                </a:cubicBezTo>
                <a:cubicBezTo>
                  <a:pt x="9797" y="3646"/>
                  <a:pt x="9735" y="3544"/>
                  <a:pt x="9654" y="3463"/>
                </a:cubicBezTo>
                <a:cubicBezTo>
                  <a:pt x="9634" y="3442"/>
                  <a:pt x="9613" y="3402"/>
                  <a:pt x="9593" y="3381"/>
                </a:cubicBezTo>
                <a:cubicBezTo>
                  <a:pt x="9573" y="3402"/>
                  <a:pt x="9573" y="3402"/>
                  <a:pt x="9573" y="3402"/>
                </a:cubicBezTo>
                <a:cubicBezTo>
                  <a:pt x="9593" y="3442"/>
                  <a:pt x="9593" y="3483"/>
                  <a:pt x="9634" y="3504"/>
                </a:cubicBezTo>
                <a:cubicBezTo>
                  <a:pt x="9735" y="3666"/>
                  <a:pt x="9858" y="3829"/>
                  <a:pt x="9980" y="3992"/>
                </a:cubicBezTo>
                <a:cubicBezTo>
                  <a:pt x="10041" y="4074"/>
                  <a:pt x="10102" y="4176"/>
                  <a:pt x="10163" y="4277"/>
                </a:cubicBezTo>
                <a:cubicBezTo>
                  <a:pt x="10306" y="4501"/>
                  <a:pt x="10448" y="4705"/>
                  <a:pt x="10591" y="4929"/>
                </a:cubicBezTo>
                <a:cubicBezTo>
                  <a:pt x="10754" y="5194"/>
                  <a:pt x="10917" y="5479"/>
                  <a:pt x="11080" y="5744"/>
                </a:cubicBezTo>
                <a:cubicBezTo>
                  <a:pt x="11141" y="5866"/>
                  <a:pt x="11202" y="5968"/>
                  <a:pt x="11242" y="6090"/>
                </a:cubicBezTo>
                <a:cubicBezTo>
                  <a:pt x="11222" y="6090"/>
                  <a:pt x="11202" y="6070"/>
                  <a:pt x="11202" y="6049"/>
                </a:cubicBezTo>
                <a:cubicBezTo>
                  <a:pt x="10998" y="5723"/>
                  <a:pt x="10815" y="5418"/>
                  <a:pt x="10632" y="5112"/>
                </a:cubicBezTo>
                <a:cubicBezTo>
                  <a:pt x="10489" y="4909"/>
                  <a:pt x="10367" y="4705"/>
                  <a:pt x="10245" y="4501"/>
                </a:cubicBezTo>
                <a:cubicBezTo>
                  <a:pt x="10082" y="4257"/>
                  <a:pt x="9919" y="4033"/>
                  <a:pt x="9776" y="3789"/>
                </a:cubicBezTo>
                <a:cubicBezTo>
                  <a:pt x="9634" y="3585"/>
                  <a:pt x="9450" y="3402"/>
                  <a:pt x="9328" y="3157"/>
                </a:cubicBezTo>
                <a:cubicBezTo>
                  <a:pt x="9308" y="3137"/>
                  <a:pt x="9287" y="3117"/>
                  <a:pt x="9267" y="3096"/>
                </a:cubicBezTo>
                <a:cubicBezTo>
                  <a:pt x="9206" y="3035"/>
                  <a:pt x="9145" y="2974"/>
                  <a:pt x="9104" y="2893"/>
                </a:cubicBezTo>
                <a:cubicBezTo>
                  <a:pt x="9043" y="2831"/>
                  <a:pt x="8982" y="2770"/>
                  <a:pt x="9002" y="2689"/>
                </a:cubicBezTo>
                <a:cubicBezTo>
                  <a:pt x="8941" y="2628"/>
                  <a:pt x="8880" y="2607"/>
                  <a:pt x="8839" y="2567"/>
                </a:cubicBezTo>
                <a:cubicBezTo>
                  <a:pt x="8778" y="2485"/>
                  <a:pt x="8717" y="2404"/>
                  <a:pt x="8656" y="2343"/>
                </a:cubicBezTo>
                <a:cubicBezTo>
                  <a:pt x="8554" y="2220"/>
                  <a:pt x="8452" y="2098"/>
                  <a:pt x="8330" y="1956"/>
                </a:cubicBezTo>
                <a:cubicBezTo>
                  <a:pt x="8249" y="1874"/>
                  <a:pt x="8147" y="1772"/>
                  <a:pt x="8086" y="1671"/>
                </a:cubicBezTo>
                <a:cubicBezTo>
                  <a:pt x="7964" y="1487"/>
                  <a:pt x="7780" y="1365"/>
                  <a:pt x="7638" y="1223"/>
                </a:cubicBezTo>
                <a:cubicBezTo>
                  <a:pt x="7609" y="1185"/>
                  <a:pt x="7585" y="1169"/>
                  <a:pt x="7560" y="1169"/>
                </a:cubicBezTo>
                <a:cubicBezTo>
                  <a:pt x="7530" y="1169"/>
                  <a:pt x="7498" y="1190"/>
                  <a:pt x="7454" y="1223"/>
                </a:cubicBezTo>
                <a:cubicBezTo>
                  <a:pt x="7454" y="1284"/>
                  <a:pt x="7475" y="1324"/>
                  <a:pt x="7495" y="1386"/>
                </a:cubicBezTo>
                <a:cubicBezTo>
                  <a:pt x="7556" y="1487"/>
                  <a:pt x="7638" y="1569"/>
                  <a:pt x="7679" y="1671"/>
                </a:cubicBezTo>
                <a:cubicBezTo>
                  <a:pt x="7740" y="1834"/>
                  <a:pt x="7841" y="1976"/>
                  <a:pt x="7923" y="2119"/>
                </a:cubicBezTo>
                <a:cubicBezTo>
                  <a:pt x="7943" y="2139"/>
                  <a:pt x="7964" y="2180"/>
                  <a:pt x="7984" y="2220"/>
                </a:cubicBezTo>
                <a:cubicBezTo>
                  <a:pt x="8025" y="2282"/>
                  <a:pt x="8045" y="2343"/>
                  <a:pt x="8065" y="2404"/>
                </a:cubicBezTo>
                <a:cubicBezTo>
                  <a:pt x="8167" y="2587"/>
                  <a:pt x="8269" y="2750"/>
                  <a:pt x="8371" y="2933"/>
                </a:cubicBezTo>
                <a:cubicBezTo>
                  <a:pt x="8432" y="3035"/>
                  <a:pt x="8513" y="3157"/>
                  <a:pt x="8595" y="3280"/>
                </a:cubicBezTo>
                <a:cubicBezTo>
                  <a:pt x="8615" y="3300"/>
                  <a:pt x="8615" y="3341"/>
                  <a:pt x="8636" y="3361"/>
                </a:cubicBezTo>
                <a:cubicBezTo>
                  <a:pt x="8697" y="3483"/>
                  <a:pt x="8758" y="3605"/>
                  <a:pt x="8839" y="3728"/>
                </a:cubicBezTo>
                <a:cubicBezTo>
                  <a:pt x="8900" y="3850"/>
                  <a:pt x="8982" y="3952"/>
                  <a:pt x="9043" y="4074"/>
                </a:cubicBezTo>
                <a:cubicBezTo>
                  <a:pt x="9267" y="4481"/>
                  <a:pt x="9491" y="4888"/>
                  <a:pt x="9695" y="5296"/>
                </a:cubicBezTo>
                <a:cubicBezTo>
                  <a:pt x="10041" y="6008"/>
                  <a:pt x="10408" y="6721"/>
                  <a:pt x="10754" y="7434"/>
                </a:cubicBezTo>
                <a:cubicBezTo>
                  <a:pt x="10856" y="7617"/>
                  <a:pt x="10937" y="7821"/>
                  <a:pt x="11018" y="8004"/>
                </a:cubicBezTo>
                <a:cubicBezTo>
                  <a:pt x="11039" y="8025"/>
                  <a:pt x="11039" y="8065"/>
                  <a:pt x="11059" y="8086"/>
                </a:cubicBezTo>
                <a:cubicBezTo>
                  <a:pt x="11018" y="8065"/>
                  <a:pt x="10998" y="8025"/>
                  <a:pt x="10978" y="8004"/>
                </a:cubicBezTo>
                <a:cubicBezTo>
                  <a:pt x="10835" y="7719"/>
                  <a:pt x="10693" y="7454"/>
                  <a:pt x="10550" y="7169"/>
                </a:cubicBezTo>
                <a:cubicBezTo>
                  <a:pt x="10387" y="6884"/>
                  <a:pt x="10224" y="6579"/>
                  <a:pt x="10061" y="6273"/>
                </a:cubicBezTo>
                <a:cubicBezTo>
                  <a:pt x="9959" y="6090"/>
                  <a:pt x="9878" y="5886"/>
                  <a:pt x="9776" y="5683"/>
                </a:cubicBezTo>
                <a:cubicBezTo>
                  <a:pt x="9573" y="5275"/>
                  <a:pt x="9348" y="4888"/>
                  <a:pt x="9145" y="4481"/>
                </a:cubicBezTo>
                <a:cubicBezTo>
                  <a:pt x="9002" y="4216"/>
                  <a:pt x="8860" y="3931"/>
                  <a:pt x="8697" y="3666"/>
                </a:cubicBezTo>
                <a:cubicBezTo>
                  <a:pt x="8676" y="3605"/>
                  <a:pt x="8615" y="3565"/>
                  <a:pt x="8595" y="3504"/>
                </a:cubicBezTo>
                <a:cubicBezTo>
                  <a:pt x="8473" y="3280"/>
                  <a:pt x="8371" y="3076"/>
                  <a:pt x="8249" y="2852"/>
                </a:cubicBezTo>
                <a:lnTo>
                  <a:pt x="8086" y="2567"/>
                </a:lnTo>
                <a:cubicBezTo>
                  <a:pt x="8025" y="2465"/>
                  <a:pt x="7984" y="2363"/>
                  <a:pt x="7923" y="2261"/>
                </a:cubicBezTo>
                <a:cubicBezTo>
                  <a:pt x="7882" y="2180"/>
                  <a:pt x="7841" y="2119"/>
                  <a:pt x="7801" y="2058"/>
                </a:cubicBezTo>
                <a:cubicBezTo>
                  <a:pt x="7719" y="1895"/>
                  <a:pt x="7638" y="1732"/>
                  <a:pt x="7536" y="1569"/>
                </a:cubicBezTo>
                <a:cubicBezTo>
                  <a:pt x="7516" y="1487"/>
                  <a:pt x="7454" y="1426"/>
                  <a:pt x="7414" y="1345"/>
                </a:cubicBezTo>
                <a:cubicBezTo>
                  <a:pt x="7414" y="1345"/>
                  <a:pt x="7414" y="1345"/>
                  <a:pt x="7373" y="1324"/>
                </a:cubicBezTo>
                <a:lnTo>
                  <a:pt x="7373" y="1324"/>
                </a:lnTo>
                <a:cubicBezTo>
                  <a:pt x="7393" y="1365"/>
                  <a:pt x="7393" y="1386"/>
                  <a:pt x="7393" y="1406"/>
                </a:cubicBezTo>
                <a:cubicBezTo>
                  <a:pt x="7495" y="1630"/>
                  <a:pt x="7597" y="1854"/>
                  <a:pt x="7699" y="2078"/>
                </a:cubicBezTo>
                <a:cubicBezTo>
                  <a:pt x="7719" y="2159"/>
                  <a:pt x="7780" y="2220"/>
                  <a:pt x="7821" y="2302"/>
                </a:cubicBezTo>
                <a:cubicBezTo>
                  <a:pt x="7841" y="2363"/>
                  <a:pt x="7862" y="2445"/>
                  <a:pt x="7882" y="2506"/>
                </a:cubicBezTo>
                <a:cubicBezTo>
                  <a:pt x="8086" y="2933"/>
                  <a:pt x="8310" y="3361"/>
                  <a:pt x="8513" y="3789"/>
                </a:cubicBezTo>
                <a:cubicBezTo>
                  <a:pt x="8900" y="4583"/>
                  <a:pt x="9287" y="5357"/>
                  <a:pt x="9654" y="6151"/>
                </a:cubicBezTo>
                <a:cubicBezTo>
                  <a:pt x="9919" y="6701"/>
                  <a:pt x="10183" y="7271"/>
                  <a:pt x="10469" y="7821"/>
                </a:cubicBezTo>
                <a:cubicBezTo>
                  <a:pt x="10733" y="8391"/>
                  <a:pt x="11039" y="8941"/>
                  <a:pt x="11324" y="9471"/>
                </a:cubicBezTo>
                <a:cubicBezTo>
                  <a:pt x="11568" y="9919"/>
                  <a:pt x="11813" y="10326"/>
                  <a:pt x="12077" y="10754"/>
                </a:cubicBezTo>
                <a:cubicBezTo>
                  <a:pt x="12302" y="11100"/>
                  <a:pt x="12546" y="11426"/>
                  <a:pt x="12790" y="11772"/>
                </a:cubicBezTo>
                <a:cubicBezTo>
                  <a:pt x="12831" y="11833"/>
                  <a:pt x="12851" y="11894"/>
                  <a:pt x="12892" y="11955"/>
                </a:cubicBezTo>
                <a:cubicBezTo>
                  <a:pt x="12872" y="11955"/>
                  <a:pt x="12872" y="11955"/>
                  <a:pt x="12872" y="11976"/>
                </a:cubicBezTo>
                <a:cubicBezTo>
                  <a:pt x="12831" y="11935"/>
                  <a:pt x="12790" y="11915"/>
                  <a:pt x="12770" y="11894"/>
                </a:cubicBezTo>
                <a:cubicBezTo>
                  <a:pt x="12566" y="11731"/>
                  <a:pt x="12403" y="11548"/>
                  <a:pt x="12179" y="11426"/>
                </a:cubicBezTo>
                <a:cubicBezTo>
                  <a:pt x="12159" y="11405"/>
                  <a:pt x="12118" y="11365"/>
                  <a:pt x="12098" y="11324"/>
                </a:cubicBezTo>
                <a:cubicBezTo>
                  <a:pt x="12057" y="11283"/>
                  <a:pt x="12037" y="11242"/>
                  <a:pt x="11996" y="11222"/>
                </a:cubicBezTo>
                <a:cubicBezTo>
                  <a:pt x="11915" y="11141"/>
                  <a:pt x="11833" y="11080"/>
                  <a:pt x="11731" y="10998"/>
                </a:cubicBezTo>
                <a:cubicBezTo>
                  <a:pt x="11365" y="10672"/>
                  <a:pt x="10998" y="10346"/>
                  <a:pt x="10632" y="10021"/>
                </a:cubicBezTo>
                <a:cubicBezTo>
                  <a:pt x="10570" y="9980"/>
                  <a:pt x="10509" y="9919"/>
                  <a:pt x="10448" y="9837"/>
                </a:cubicBezTo>
                <a:cubicBezTo>
                  <a:pt x="10285" y="9674"/>
                  <a:pt x="10122" y="9491"/>
                  <a:pt x="9959" y="9308"/>
                </a:cubicBezTo>
                <a:cubicBezTo>
                  <a:pt x="9878" y="9206"/>
                  <a:pt x="9776" y="9104"/>
                  <a:pt x="9695" y="8982"/>
                </a:cubicBezTo>
                <a:cubicBezTo>
                  <a:pt x="9654" y="8941"/>
                  <a:pt x="9634" y="8860"/>
                  <a:pt x="9593" y="8819"/>
                </a:cubicBezTo>
                <a:cubicBezTo>
                  <a:pt x="9267" y="8412"/>
                  <a:pt x="8941" y="8025"/>
                  <a:pt x="8595" y="7638"/>
                </a:cubicBezTo>
                <a:cubicBezTo>
                  <a:pt x="8351" y="7353"/>
                  <a:pt x="8086" y="7088"/>
                  <a:pt x="7821" y="6823"/>
                </a:cubicBezTo>
                <a:cubicBezTo>
                  <a:pt x="7597" y="6579"/>
                  <a:pt x="7353" y="6334"/>
                  <a:pt x="7108" y="6110"/>
                </a:cubicBezTo>
                <a:cubicBezTo>
                  <a:pt x="6619" y="5662"/>
                  <a:pt x="6110" y="5214"/>
                  <a:pt x="5581" y="4827"/>
                </a:cubicBezTo>
                <a:cubicBezTo>
                  <a:pt x="5377" y="4685"/>
                  <a:pt x="5153" y="4522"/>
                  <a:pt x="4929" y="4379"/>
                </a:cubicBezTo>
                <a:cubicBezTo>
                  <a:pt x="4929" y="4359"/>
                  <a:pt x="4909" y="4359"/>
                  <a:pt x="4888" y="4359"/>
                </a:cubicBezTo>
                <a:cubicBezTo>
                  <a:pt x="4929" y="4400"/>
                  <a:pt x="4950" y="4420"/>
                  <a:pt x="4970" y="4440"/>
                </a:cubicBezTo>
                <a:cubicBezTo>
                  <a:pt x="4909" y="4420"/>
                  <a:pt x="4888" y="4379"/>
                  <a:pt x="4848" y="4359"/>
                </a:cubicBezTo>
                <a:cubicBezTo>
                  <a:pt x="4787" y="4277"/>
                  <a:pt x="4746" y="4216"/>
                  <a:pt x="4624" y="4216"/>
                </a:cubicBezTo>
                <a:cubicBezTo>
                  <a:pt x="4624" y="4216"/>
                  <a:pt x="4603" y="4196"/>
                  <a:pt x="4583" y="4176"/>
                </a:cubicBezTo>
                <a:cubicBezTo>
                  <a:pt x="4461" y="4094"/>
                  <a:pt x="4359" y="4013"/>
                  <a:pt x="4257" y="3952"/>
                </a:cubicBezTo>
                <a:cubicBezTo>
                  <a:pt x="4176" y="3911"/>
                  <a:pt x="4074" y="3850"/>
                  <a:pt x="3992" y="3829"/>
                </a:cubicBezTo>
                <a:cubicBezTo>
                  <a:pt x="3953" y="3810"/>
                  <a:pt x="3913" y="3798"/>
                  <a:pt x="3877" y="3798"/>
                </a:cubicBezTo>
                <a:cubicBezTo>
                  <a:pt x="3800" y="3798"/>
                  <a:pt x="3735" y="3848"/>
                  <a:pt x="3707" y="3972"/>
                </a:cubicBezTo>
                <a:cubicBezTo>
                  <a:pt x="3748" y="4033"/>
                  <a:pt x="3809" y="4094"/>
                  <a:pt x="3870" y="4176"/>
                </a:cubicBezTo>
                <a:cubicBezTo>
                  <a:pt x="3789" y="4135"/>
                  <a:pt x="3748" y="4053"/>
                  <a:pt x="3646" y="4053"/>
                </a:cubicBezTo>
                <a:cubicBezTo>
                  <a:pt x="3687" y="4114"/>
                  <a:pt x="3707" y="4176"/>
                  <a:pt x="3728" y="4216"/>
                </a:cubicBezTo>
                <a:cubicBezTo>
                  <a:pt x="3850" y="4359"/>
                  <a:pt x="3952" y="4522"/>
                  <a:pt x="4074" y="4664"/>
                </a:cubicBezTo>
                <a:cubicBezTo>
                  <a:pt x="4624" y="5316"/>
                  <a:pt x="5194" y="5968"/>
                  <a:pt x="5764" y="6599"/>
                </a:cubicBezTo>
                <a:cubicBezTo>
                  <a:pt x="6049" y="6925"/>
                  <a:pt x="6355" y="7230"/>
                  <a:pt x="6640" y="7556"/>
                </a:cubicBezTo>
                <a:cubicBezTo>
                  <a:pt x="7169" y="8106"/>
                  <a:pt x="7699" y="8656"/>
                  <a:pt x="8269" y="9165"/>
                </a:cubicBezTo>
                <a:cubicBezTo>
                  <a:pt x="8493" y="9389"/>
                  <a:pt x="8717" y="9572"/>
                  <a:pt x="8962" y="9776"/>
                </a:cubicBezTo>
                <a:cubicBezTo>
                  <a:pt x="9165" y="9959"/>
                  <a:pt x="9369" y="10122"/>
                  <a:pt x="9593" y="10285"/>
                </a:cubicBezTo>
                <a:cubicBezTo>
                  <a:pt x="9776" y="10428"/>
                  <a:pt x="9959" y="10550"/>
                  <a:pt x="10143" y="10693"/>
                </a:cubicBezTo>
                <a:cubicBezTo>
                  <a:pt x="10367" y="10855"/>
                  <a:pt x="10591" y="11039"/>
                  <a:pt x="10794" y="11202"/>
                </a:cubicBezTo>
                <a:cubicBezTo>
                  <a:pt x="10917" y="11283"/>
                  <a:pt x="11039" y="11365"/>
                  <a:pt x="11120" y="11466"/>
                </a:cubicBezTo>
                <a:cubicBezTo>
                  <a:pt x="11283" y="11650"/>
                  <a:pt x="11507" y="11772"/>
                  <a:pt x="11691" y="11935"/>
                </a:cubicBezTo>
                <a:cubicBezTo>
                  <a:pt x="11711" y="11955"/>
                  <a:pt x="11752" y="11976"/>
                  <a:pt x="11792" y="11996"/>
                </a:cubicBezTo>
                <a:cubicBezTo>
                  <a:pt x="11833" y="12016"/>
                  <a:pt x="11853" y="12057"/>
                  <a:pt x="11894" y="12098"/>
                </a:cubicBezTo>
                <a:cubicBezTo>
                  <a:pt x="11915" y="12098"/>
                  <a:pt x="11915" y="12139"/>
                  <a:pt x="11935" y="12159"/>
                </a:cubicBezTo>
                <a:cubicBezTo>
                  <a:pt x="12098" y="12301"/>
                  <a:pt x="12261" y="12464"/>
                  <a:pt x="12424" y="12607"/>
                </a:cubicBezTo>
                <a:cubicBezTo>
                  <a:pt x="12526" y="12709"/>
                  <a:pt x="12648" y="12811"/>
                  <a:pt x="12750" y="12912"/>
                </a:cubicBezTo>
                <a:cubicBezTo>
                  <a:pt x="12790" y="12933"/>
                  <a:pt x="12811" y="12974"/>
                  <a:pt x="12851" y="13035"/>
                </a:cubicBezTo>
                <a:cubicBezTo>
                  <a:pt x="12750" y="13014"/>
                  <a:pt x="12688" y="13014"/>
                  <a:pt x="12648" y="13014"/>
                </a:cubicBezTo>
                <a:cubicBezTo>
                  <a:pt x="12526" y="12933"/>
                  <a:pt x="12403" y="12851"/>
                  <a:pt x="12302" y="12790"/>
                </a:cubicBezTo>
                <a:cubicBezTo>
                  <a:pt x="12118" y="12709"/>
                  <a:pt x="11935" y="12627"/>
                  <a:pt x="11752" y="12546"/>
                </a:cubicBezTo>
                <a:cubicBezTo>
                  <a:pt x="11670" y="12485"/>
                  <a:pt x="11568" y="12444"/>
                  <a:pt x="11446" y="12403"/>
                </a:cubicBezTo>
                <a:cubicBezTo>
                  <a:pt x="11324" y="12301"/>
                  <a:pt x="11161" y="12179"/>
                  <a:pt x="10978" y="12118"/>
                </a:cubicBezTo>
                <a:cubicBezTo>
                  <a:pt x="10896" y="12057"/>
                  <a:pt x="10815" y="12016"/>
                  <a:pt x="10754" y="11976"/>
                </a:cubicBezTo>
                <a:cubicBezTo>
                  <a:pt x="10550" y="11813"/>
                  <a:pt x="10306" y="11711"/>
                  <a:pt x="10102" y="11589"/>
                </a:cubicBezTo>
                <a:cubicBezTo>
                  <a:pt x="9858" y="11426"/>
                  <a:pt x="9573" y="11304"/>
                  <a:pt x="9308" y="11181"/>
                </a:cubicBezTo>
                <a:cubicBezTo>
                  <a:pt x="9247" y="11141"/>
                  <a:pt x="9186" y="11100"/>
                  <a:pt x="9124" y="11080"/>
                </a:cubicBezTo>
                <a:cubicBezTo>
                  <a:pt x="9023" y="10998"/>
                  <a:pt x="8921" y="10937"/>
                  <a:pt x="8819" y="10937"/>
                </a:cubicBezTo>
                <a:cubicBezTo>
                  <a:pt x="8758" y="10876"/>
                  <a:pt x="8717" y="10815"/>
                  <a:pt x="8656" y="10794"/>
                </a:cubicBezTo>
                <a:cubicBezTo>
                  <a:pt x="8554" y="10754"/>
                  <a:pt x="8432" y="10713"/>
                  <a:pt x="8330" y="10652"/>
                </a:cubicBezTo>
                <a:cubicBezTo>
                  <a:pt x="8310" y="10631"/>
                  <a:pt x="8269" y="10611"/>
                  <a:pt x="8228" y="10611"/>
                </a:cubicBezTo>
                <a:cubicBezTo>
                  <a:pt x="8147" y="10570"/>
                  <a:pt x="8065" y="10530"/>
                  <a:pt x="7984" y="10489"/>
                </a:cubicBezTo>
                <a:cubicBezTo>
                  <a:pt x="7841" y="10428"/>
                  <a:pt x="7719" y="10367"/>
                  <a:pt x="7597" y="10306"/>
                </a:cubicBezTo>
                <a:cubicBezTo>
                  <a:pt x="7551" y="10321"/>
                  <a:pt x="7516" y="10360"/>
                  <a:pt x="7475" y="10360"/>
                </a:cubicBezTo>
                <a:cubicBezTo>
                  <a:pt x="7462" y="10360"/>
                  <a:pt x="7449" y="10356"/>
                  <a:pt x="7434" y="10346"/>
                </a:cubicBezTo>
                <a:cubicBezTo>
                  <a:pt x="7454" y="10326"/>
                  <a:pt x="7454" y="10306"/>
                  <a:pt x="7475" y="10265"/>
                </a:cubicBezTo>
                <a:cubicBezTo>
                  <a:pt x="7353" y="10204"/>
                  <a:pt x="7230" y="10122"/>
                  <a:pt x="7068" y="10082"/>
                </a:cubicBezTo>
                <a:cubicBezTo>
                  <a:pt x="7068" y="10122"/>
                  <a:pt x="7068" y="10143"/>
                  <a:pt x="7068" y="10183"/>
                </a:cubicBezTo>
                <a:cubicBezTo>
                  <a:pt x="6966" y="10143"/>
                  <a:pt x="6864" y="10163"/>
                  <a:pt x="6803" y="10102"/>
                </a:cubicBezTo>
                <a:cubicBezTo>
                  <a:pt x="6640" y="9980"/>
                  <a:pt x="6457" y="9980"/>
                  <a:pt x="6294" y="9878"/>
                </a:cubicBezTo>
                <a:cubicBezTo>
                  <a:pt x="6171" y="9817"/>
                  <a:pt x="6049" y="9796"/>
                  <a:pt x="5927" y="9756"/>
                </a:cubicBezTo>
                <a:cubicBezTo>
                  <a:pt x="5846" y="9715"/>
                  <a:pt x="5785" y="9695"/>
                  <a:pt x="5723" y="9674"/>
                </a:cubicBezTo>
                <a:cubicBezTo>
                  <a:pt x="5662" y="9654"/>
                  <a:pt x="5601" y="9634"/>
                  <a:pt x="5540" y="9613"/>
                </a:cubicBezTo>
                <a:cubicBezTo>
                  <a:pt x="5459" y="9572"/>
                  <a:pt x="5377" y="9532"/>
                  <a:pt x="5296" y="9511"/>
                </a:cubicBezTo>
                <a:cubicBezTo>
                  <a:pt x="5174" y="9450"/>
                  <a:pt x="5051" y="9410"/>
                  <a:pt x="4929" y="9348"/>
                </a:cubicBezTo>
                <a:cubicBezTo>
                  <a:pt x="4725" y="9287"/>
                  <a:pt x="4542" y="9186"/>
                  <a:pt x="4339" y="9145"/>
                </a:cubicBezTo>
                <a:cubicBezTo>
                  <a:pt x="4318" y="9145"/>
                  <a:pt x="4298" y="9145"/>
                  <a:pt x="4257" y="9124"/>
                </a:cubicBezTo>
                <a:cubicBezTo>
                  <a:pt x="3931" y="9002"/>
                  <a:pt x="3585" y="8880"/>
                  <a:pt x="3239" y="8758"/>
                </a:cubicBezTo>
                <a:cubicBezTo>
                  <a:pt x="3015" y="8676"/>
                  <a:pt x="2770" y="8656"/>
                  <a:pt x="2546" y="8575"/>
                </a:cubicBezTo>
                <a:cubicBezTo>
                  <a:pt x="2383" y="8534"/>
                  <a:pt x="2200" y="8575"/>
                  <a:pt x="2058" y="8452"/>
                </a:cubicBezTo>
                <a:lnTo>
                  <a:pt x="1935" y="8452"/>
                </a:lnTo>
                <a:cubicBezTo>
                  <a:pt x="1871" y="8414"/>
                  <a:pt x="1806" y="8399"/>
                  <a:pt x="1737" y="8399"/>
                </a:cubicBezTo>
                <a:cubicBezTo>
                  <a:pt x="1696" y="8399"/>
                  <a:pt x="1654" y="8404"/>
                  <a:pt x="1610" y="8412"/>
                </a:cubicBezTo>
                <a:cubicBezTo>
                  <a:pt x="1550" y="8376"/>
                  <a:pt x="1491" y="8354"/>
                  <a:pt x="1428" y="8354"/>
                </a:cubicBezTo>
                <a:cubicBezTo>
                  <a:pt x="1382" y="8354"/>
                  <a:pt x="1335" y="8366"/>
                  <a:pt x="1284" y="8391"/>
                </a:cubicBezTo>
                <a:cubicBezTo>
                  <a:pt x="1263" y="8371"/>
                  <a:pt x="1263" y="8351"/>
                  <a:pt x="1243" y="8330"/>
                </a:cubicBezTo>
                <a:cubicBezTo>
                  <a:pt x="1223" y="8330"/>
                  <a:pt x="1202" y="8310"/>
                  <a:pt x="1162" y="8289"/>
                </a:cubicBezTo>
                <a:cubicBezTo>
                  <a:pt x="1162" y="8351"/>
                  <a:pt x="1162" y="8412"/>
                  <a:pt x="1162" y="8452"/>
                </a:cubicBezTo>
                <a:cubicBezTo>
                  <a:pt x="1182" y="8473"/>
                  <a:pt x="1202" y="8493"/>
                  <a:pt x="1223" y="8513"/>
                </a:cubicBezTo>
                <a:cubicBezTo>
                  <a:pt x="1202" y="8534"/>
                  <a:pt x="1182" y="8534"/>
                  <a:pt x="1141" y="8554"/>
                </a:cubicBezTo>
                <a:cubicBezTo>
                  <a:pt x="1243" y="8615"/>
                  <a:pt x="1324" y="8656"/>
                  <a:pt x="1406" y="8697"/>
                </a:cubicBezTo>
                <a:cubicBezTo>
                  <a:pt x="1996" y="8982"/>
                  <a:pt x="2567" y="9267"/>
                  <a:pt x="3137" y="9552"/>
                </a:cubicBezTo>
                <a:cubicBezTo>
                  <a:pt x="3585" y="9776"/>
                  <a:pt x="4013" y="10000"/>
                  <a:pt x="4440" y="10224"/>
                </a:cubicBezTo>
                <a:cubicBezTo>
                  <a:pt x="4766" y="10407"/>
                  <a:pt x="5112" y="10591"/>
                  <a:pt x="5459" y="10774"/>
                </a:cubicBezTo>
                <a:cubicBezTo>
                  <a:pt x="5662" y="10876"/>
                  <a:pt x="5866" y="10978"/>
                  <a:pt x="6070" y="11080"/>
                </a:cubicBezTo>
                <a:cubicBezTo>
                  <a:pt x="6436" y="11263"/>
                  <a:pt x="6782" y="11446"/>
                  <a:pt x="7149" y="11629"/>
                </a:cubicBezTo>
                <a:cubicBezTo>
                  <a:pt x="7373" y="11731"/>
                  <a:pt x="7617" y="11853"/>
                  <a:pt x="7841" y="11955"/>
                </a:cubicBezTo>
                <a:cubicBezTo>
                  <a:pt x="8065" y="12057"/>
                  <a:pt x="8289" y="12159"/>
                  <a:pt x="8534" y="12261"/>
                </a:cubicBezTo>
                <a:cubicBezTo>
                  <a:pt x="9206" y="12505"/>
                  <a:pt x="9878" y="12709"/>
                  <a:pt x="10570" y="12892"/>
                </a:cubicBezTo>
                <a:cubicBezTo>
                  <a:pt x="11120" y="13035"/>
                  <a:pt x="11650" y="13177"/>
                  <a:pt x="12179" y="13381"/>
                </a:cubicBezTo>
                <a:cubicBezTo>
                  <a:pt x="12444" y="13483"/>
                  <a:pt x="12709" y="13605"/>
                  <a:pt x="12974" y="13686"/>
                </a:cubicBezTo>
                <a:cubicBezTo>
                  <a:pt x="13279" y="13808"/>
                  <a:pt x="13585" y="13931"/>
                  <a:pt x="13931" y="13992"/>
                </a:cubicBezTo>
                <a:cubicBezTo>
                  <a:pt x="13971" y="14012"/>
                  <a:pt x="14012" y="14033"/>
                  <a:pt x="14053" y="14053"/>
                </a:cubicBezTo>
                <a:cubicBezTo>
                  <a:pt x="14440" y="14379"/>
                  <a:pt x="14806" y="14705"/>
                  <a:pt x="15193" y="15010"/>
                </a:cubicBezTo>
                <a:cubicBezTo>
                  <a:pt x="15214" y="15030"/>
                  <a:pt x="15234" y="15071"/>
                  <a:pt x="15255" y="15092"/>
                </a:cubicBezTo>
                <a:cubicBezTo>
                  <a:pt x="15255" y="15112"/>
                  <a:pt x="15255" y="15112"/>
                  <a:pt x="15255" y="15132"/>
                </a:cubicBezTo>
                <a:lnTo>
                  <a:pt x="15132" y="15132"/>
                </a:lnTo>
                <a:cubicBezTo>
                  <a:pt x="15030" y="15112"/>
                  <a:pt x="14908" y="15092"/>
                  <a:pt x="14786" y="15071"/>
                </a:cubicBezTo>
                <a:cubicBezTo>
                  <a:pt x="14501" y="15010"/>
                  <a:pt x="14196" y="14949"/>
                  <a:pt x="13890" y="14888"/>
                </a:cubicBezTo>
                <a:cubicBezTo>
                  <a:pt x="13361" y="14745"/>
                  <a:pt x="12851" y="14603"/>
                  <a:pt x="12322" y="14440"/>
                </a:cubicBezTo>
                <a:cubicBezTo>
                  <a:pt x="12098" y="14379"/>
                  <a:pt x="11853" y="14318"/>
                  <a:pt x="11609" y="14257"/>
                </a:cubicBezTo>
                <a:cubicBezTo>
                  <a:pt x="11426" y="14195"/>
                  <a:pt x="11242" y="14134"/>
                  <a:pt x="11039" y="14073"/>
                </a:cubicBezTo>
                <a:cubicBezTo>
                  <a:pt x="10876" y="14033"/>
                  <a:pt x="10713" y="13992"/>
                  <a:pt x="10550" y="13951"/>
                </a:cubicBezTo>
                <a:cubicBezTo>
                  <a:pt x="10306" y="13870"/>
                  <a:pt x="10061" y="13808"/>
                  <a:pt x="9797" y="13747"/>
                </a:cubicBezTo>
                <a:cubicBezTo>
                  <a:pt x="9613" y="13686"/>
                  <a:pt x="9430" y="13646"/>
                  <a:pt x="9247" y="13605"/>
                </a:cubicBezTo>
                <a:cubicBezTo>
                  <a:pt x="8982" y="13544"/>
                  <a:pt x="8717" y="13462"/>
                  <a:pt x="8452" y="13401"/>
                </a:cubicBezTo>
                <a:cubicBezTo>
                  <a:pt x="8330" y="13360"/>
                  <a:pt x="8208" y="13340"/>
                  <a:pt x="8086" y="13320"/>
                </a:cubicBezTo>
                <a:cubicBezTo>
                  <a:pt x="7943" y="13299"/>
                  <a:pt x="7821" y="13259"/>
                  <a:pt x="7679" y="13238"/>
                </a:cubicBezTo>
                <a:cubicBezTo>
                  <a:pt x="7679" y="13238"/>
                  <a:pt x="7679" y="13238"/>
                  <a:pt x="7658" y="13259"/>
                </a:cubicBezTo>
                <a:cubicBezTo>
                  <a:pt x="7964" y="13360"/>
                  <a:pt x="8289" y="13401"/>
                  <a:pt x="8595" y="13544"/>
                </a:cubicBezTo>
                <a:cubicBezTo>
                  <a:pt x="8473" y="13544"/>
                  <a:pt x="8351" y="13523"/>
                  <a:pt x="8249" y="13503"/>
                </a:cubicBezTo>
                <a:cubicBezTo>
                  <a:pt x="8086" y="13483"/>
                  <a:pt x="7943" y="13422"/>
                  <a:pt x="7780" y="13401"/>
                </a:cubicBezTo>
                <a:cubicBezTo>
                  <a:pt x="7556" y="13340"/>
                  <a:pt x="7312" y="13299"/>
                  <a:pt x="7088" y="13238"/>
                </a:cubicBezTo>
                <a:cubicBezTo>
                  <a:pt x="6782" y="13177"/>
                  <a:pt x="6497" y="13116"/>
                  <a:pt x="6212" y="13035"/>
                </a:cubicBezTo>
                <a:cubicBezTo>
                  <a:pt x="5927" y="12974"/>
                  <a:pt x="5642" y="12912"/>
                  <a:pt x="5357" y="12851"/>
                </a:cubicBezTo>
                <a:cubicBezTo>
                  <a:pt x="5072" y="12790"/>
                  <a:pt x="4766" y="12709"/>
                  <a:pt x="4481" y="12648"/>
                </a:cubicBezTo>
                <a:cubicBezTo>
                  <a:pt x="4094" y="12546"/>
                  <a:pt x="3707" y="12464"/>
                  <a:pt x="3300" y="12363"/>
                </a:cubicBezTo>
                <a:cubicBezTo>
                  <a:pt x="3076" y="12322"/>
                  <a:pt x="2831" y="12261"/>
                  <a:pt x="2587" y="12220"/>
                </a:cubicBezTo>
                <a:cubicBezTo>
                  <a:pt x="2485" y="12179"/>
                  <a:pt x="2363" y="12179"/>
                  <a:pt x="2261" y="12159"/>
                </a:cubicBezTo>
                <a:cubicBezTo>
                  <a:pt x="2078" y="12139"/>
                  <a:pt x="1895" y="12098"/>
                  <a:pt x="1711" y="12077"/>
                </a:cubicBezTo>
                <a:cubicBezTo>
                  <a:pt x="1610" y="12057"/>
                  <a:pt x="1508" y="12037"/>
                  <a:pt x="1406" y="12016"/>
                </a:cubicBezTo>
                <a:cubicBezTo>
                  <a:pt x="1365" y="12016"/>
                  <a:pt x="1324" y="11996"/>
                  <a:pt x="1263" y="11996"/>
                </a:cubicBezTo>
                <a:cubicBezTo>
                  <a:pt x="1100" y="11976"/>
                  <a:pt x="917" y="11955"/>
                  <a:pt x="734" y="11955"/>
                </a:cubicBezTo>
                <a:cubicBezTo>
                  <a:pt x="734" y="11948"/>
                  <a:pt x="732" y="11946"/>
                  <a:pt x="728" y="11946"/>
                </a:cubicBezTo>
                <a:cubicBezTo>
                  <a:pt x="720" y="11946"/>
                  <a:pt x="707" y="11955"/>
                  <a:pt x="693" y="11955"/>
                </a:cubicBezTo>
                <a:cubicBezTo>
                  <a:pt x="673" y="11976"/>
                  <a:pt x="632" y="11996"/>
                  <a:pt x="612" y="12016"/>
                </a:cubicBezTo>
                <a:cubicBezTo>
                  <a:pt x="536" y="11986"/>
                  <a:pt x="471" y="11933"/>
                  <a:pt x="393" y="11933"/>
                </a:cubicBezTo>
                <a:cubicBezTo>
                  <a:pt x="366" y="11933"/>
                  <a:pt x="338" y="11940"/>
                  <a:pt x="306" y="11955"/>
                </a:cubicBezTo>
                <a:cubicBezTo>
                  <a:pt x="265" y="12016"/>
                  <a:pt x="306" y="12057"/>
                  <a:pt x="347" y="12118"/>
                </a:cubicBezTo>
                <a:cubicBezTo>
                  <a:pt x="327" y="12118"/>
                  <a:pt x="306" y="12139"/>
                  <a:pt x="286" y="12159"/>
                </a:cubicBezTo>
                <a:cubicBezTo>
                  <a:pt x="306" y="12240"/>
                  <a:pt x="388" y="12240"/>
                  <a:pt x="469" y="12261"/>
                </a:cubicBezTo>
                <a:cubicBezTo>
                  <a:pt x="571" y="12281"/>
                  <a:pt x="673" y="12322"/>
                  <a:pt x="754" y="12342"/>
                </a:cubicBezTo>
                <a:cubicBezTo>
                  <a:pt x="836" y="12363"/>
                  <a:pt x="897" y="12403"/>
                  <a:pt x="958" y="12424"/>
                </a:cubicBezTo>
                <a:cubicBezTo>
                  <a:pt x="1080" y="12444"/>
                  <a:pt x="1202" y="12464"/>
                  <a:pt x="1304" y="12505"/>
                </a:cubicBezTo>
                <a:cubicBezTo>
                  <a:pt x="1467" y="12566"/>
                  <a:pt x="1630" y="12627"/>
                  <a:pt x="1813" y="12688"/>
                </a:cubicBezTo>
                <a:cubicBezTo>
                  <a:pt x="2221" y="12811"/>
                  <a:pt x="2628" y="12933"/>
                  <a:pt x="3035" y="13055"/>
                </a:cubicBezTo>
                <a:cubicBezTo>
                  <a:pt x="3239" y="13136"/>
                  <a:pt x="3463" y="13218"/>
                  <a:pt x="3687" y="13279"/>
                </a:cubicBezTo>
                <a:cubicBezTo>
                  <a:pt x="3972" y="13360"/>
                  <a:pt x="4257" y="13462"/>
                  <a:pt x="4542" y="13544"/>
                </a:cubicBezTo>
                <a:cubicBezTo>
                  <a:pt x="4868" y="13646"/>
                  <a:pt x="5214" y="13747"/>
                  <a:pt x="5560" y="13849"/>
                </a:cubicBezTo>
                <a:cubicBezTo>
                  <a:pt x="5805" y="13910"/>
                  <a:pt x="6049" y="13992"/>
                  <a:pt x="6294" y="14053"/>
                </a:cubicBezTo>
                <a:cubicBezTo>
                  <a:pt x="6742" y="14175"/>
                  <a:pt x="7190" y="14277"/>
                  <a:pt x="7658" y="14399"/>
                </a:cubicBezTo>
                <a:cubicBezTo>
                  <a:pt x="7862" y="14460"/>
                  <a:pt x="8065" y="14501"/>
                  <a:pt x="8269" y="14562"/>
                </a:cubicBezTo>
                <a:cubicBezTo>
                  <a:pt x="8452" y="14603"/>
                  <a:pt x="8636" y="14643"/>
                  <a:pt x="8819" y="14684"/>
                </a:cubicBezTo>
                <a:cubicBezTo>
                  <a:pt x="9104" y="14745"/>
                  <a:pt x="9389" y="14806"/>
                  <a:pt x="9654" y="14868"/>
                </a:cubicBezTo>
                <a:cubicBezTo>
                  <a:pt x="10143" y="14969"/>
                  <a:pt x="10632" y="15071"/>
                  <a:pt x="11100" y="15153"/>
                </a:cubicBezTo>
                <a:cubicBezTo>
                  <a:pt x="11467" y="15214"/>
                  <a:pt x="11833" y="15254"/>
                  <a:pt x="12220" y="15316"/>
                </a:cubicBezTo>
                <a:cubicBezTo>
                  <a:pt x="12220" y="15316"/>
                  <a:pt x="12240" y="15336"/>
                  <a:pt x="12261" y="15336"/>
                </a:cubicBezTo>
                <a:cubicBezTo>
                  <a:pt x="12261" y="15336"/>
                  <a:pt x="12261" y="15356"/>
                  <a:pt x="12261" y="15356"/>
                </a:cubicBezTo>
                <a:cubicBezTo>
                  <a:pt x="10448" y="15153"/>
                  <a:pt x="8676" y="14806"/>
                  <a:pt x="6905" y="14379"/>
                </a:cubicBezTo>
                <a:lnTo>
                  <a:pt x="6823" y="14379"/>
                </a:lnTo>
                <a:cubicBezTo>
                  <a:pt x="6681" y="14318"/>
                  <a:pt x="6558" y="14257"/>
                  <a:pt x="6416" y="14216"/>
                </a:cubicBezTo>
                <a:cubicBezTo>
                  <a:pt x="6334" y="14216"/>
                  <a:pt x="6253" y="14195"/>
                  <a:pt x="6192" y="14155"/>
                </a:cubicBezTo>
                <a:cubicBezTo>
                  <a:pt x="6151" y="14155"/>
                  <a:pt x="6131" y="14134"/>
                  <a:pt x="6110" y="14134"/>
                </a:cubicBezTo>
                <a:cubicBezTo>
                  <a:pt x="5866" y="14053"/>
                  <a:pt x="5601" y="14033"/>
                  <a:pt x="5377" y="13931"/>
                </a:cubicBezTo>
                <a:cubicBezTo>
                  <a:pt x="5357" y="13931"/>
                  <a:pt x="5357" y="13931"/>
                  <a:pt x="5336" y="13910"/>
                </a:cubicBezTo>
                <a:cubicBezTo>
                  <a:pt x="5112" y="13849"/>
                  <a:pt x="4888" y="13808"/>
                  <a:pt x="4664" y="13727"/>
                </a:cubicBezTo>
                <a:cubicBezTo>
                  <a:pt x="4522" y="13686"/>
                  <a:pt x="4359" y="13625"/>
                  <a:pt x="4216" y="13584"/>
                </a:cubicBezTo>
                <a:cubicBezTo>
                  <a:pt x="3972" y="13503"/>
                  <a:pt x="3748" y="13422"/>
                  <a:pt x="3524" y="13360"/>
                </a:cubicBezTo>
                <a:cubicBezTo>
                  <a:pt x="3422" y="13320"/>
                  <a:pt x="3320" y="13299"/>
                  <a:pt x="3198" y="13259"/>
                </a:cubicBezTo>
                <a:cubicBezTo>
                  <a:pt x="3056" y="13198"/>
                  <a:pt x="2913" y="13136"/>
                  <a:pt x="2770" y="13096"/>
                </a:cubicBezTo>
                <a:cubicBezTo>
                  <a:pt x="2628" y="13035"/>
                  <a:pt x="2485" y="12994"/>
                  <a:pt x="2343" y="12953"/>
                </a:cubicBezTo>
                <a:cubicBezTo>
                  <a:pt x="2282" y="12933"/>
                  <a:pt x="2200" y="12912"/>
                  <a:pt x="2139" y="12892"/>
                </a:cubicBezTo>
                <a:cubicBezTo>
                  <a:pt x="1996" y="12851"/>
                  <a:pt x="1874" y="12790"/>
                  <a:pt x="1752" y="12749"/>
                </a:cubicBezTo>
                <a:cubicBezTo>
                  <a:pt x="1528" y="12688"/>
                  <a:pt x="1304" y="12627"/>
                  <a:pt x="1080" y="12546"/>
                </a:cubicBezTo>
                <a:cubicBezTo>
                  <a:pt x="937" y="12485"/>
                  <a:pt x="775" y="12444"/>
                  <a:pt x="632" y="12403"/>
                </a:cubicBezTo>
                <a:cubicBezTo>
                  <a:pt x="428" y="12322"/>
                  <a:pt x="225" y="12281"/>
                  <a:pt x="21" y="12240"/>
                </a:cubicBezTo>
                <a:cubicBezTo>
                  <a:pt x="21" y="12240"/>
                  <a:pt x="21" y="12240"/>
                  <a:pt x="1" y="12261"/>
                </a:cubicBezTo>
                <a:cubicBezTo>
                  <a:pt x="102" y="12301"/>
                  <a:pt x="184" y="12322"/>
                  <a:pt x="286" y="12363"/>
                </a:cubicBezTo>
                <a:cubicBezTo>
                  <a:pt x="449" y="12424"/>
                  <a:pt x="612" y="12485"/>
                  <a:pt x="795" y="12546"/>
                </a:cubicBezTo>
                <a:cubicBezTo>
                  <a:pt x="1039" y="12648"/>
                  <a:pt x="1284" y="12749"/>
                  <a:pt x="1548" y="12851"/>
                </a:cubicBezTo>
                <a:cubicBezTo>
                  <a:pt x="1752" y="12933"/>
                  <a:pt x="1976" y="13014"/>
                  <a:pt x="2200" y="13096"/>
                </a:cubicBezTo>
                <a:lnTo>
                  <a:pt x="2913" y="13360"/>
                </a:lnTo>
                <a:cubicBezTo>
                  <a:pt x="3056" y="13422"/>
                  <a:pt x="3198" y="13483"/>
                  <a:pt x="3341" y="13523"/>
                </a:cubicBezTo>
                <a:cubicBezTo>
                  <a:pt x="3707" y="13666"/>
                  <a:pt x="4074" y="13808"/>
                  <a:pt x="4420" y="13931"/>
                </a:cubicBezTo>
                <a:cubicBezTo>
                  <a:pt x="4664" y="14012"/>
                  <a:pt x="4888" y="14094"/>
                  <a:pt x="5112" y="14155"/>
                </a:cubicBezTo>
                <a:cubicBezTo>
                  <a:pt x="5560" y="14297"/>
                  <a:pt x="5988" y="14419"/>
                  <a:pt x="6416" y="14562"/>
                </a:cubicBezTo>
                <a:cubicBezTo>
                  <a:pt x="6477" y="14582"/>
                  <a:pt x="6538" y="14582"/>
                  <a:pt x="6599" y="14603"/>
                </a:cubicBezTo>
                <a:cubicBezTo>
                  <a:pt x="6803" y="14643"/>
                  <a:pt x="6986" y="14705"/>
                  <a:pt x="7169" y="14766"/>
                </a:cubicBezTo>
                <a:cubicBezTo>
                  <a:pt x="7393" y="14827"/>
                  <a:pt x="7617" y="14868"/>
                  <a:pt x="7862" y="14929"/>
                </a:cubicBezTo>
                <a:cubicBezTo>
                  <a:pt x="8106" y="14990"/>
                  <a:pt x="8371" y="15071"/>
                  <a:pt x="8636" y="15112"/>
                </a:cubicBezTo>
                <a:cubicBezTo>
                  <a:pt x="9104" y="15214"/>
                  <a:pt x="9573" y="15295"/>
                  <a:pt x="10041" y="15397"/>
                </a:cubicBezTo>
                <a:cubicBezTo>
                  <a:pt x="10876" y="15540"/>
                  <a:pt x="11731" y="15641"/>
                  <a:pt x="12587" y="15682"/>
                </a:cubicBezTo>
                <a:cubicBezTo>
                  <a:pt x="13747" y="15743"/>
                  <a:pt x="14929" y="15784"/>
                  <a:pt x="16090" y="15845"/>
                </a:cubicBezTo>
                <a:cubicBezTo>
                  <a:pt x="16171" y="15845"/>
                  <a:pt x="16232" y="15865"/>
                  <a:pt x="16293" y="15906"/>
                </a:cubicBezTo>
                <a:cubicBezTo>
                  <a:pt x="16619" y="16151"/>
                  <a:pt x="16965" y="16395"/>
                  <a:pt x="17291" y="16660"/>
                </a:cubicBezTo>
                <a:cubicBezTo>
                  <a:pt x="17332" y="16680"/>
                  <a:pt x="17352" y="16700"/>
                  <a:pt x="17373" y="16741"/>
                </a:cubicBezTo>
                <a:cubicBezTo>
                  <a:pt x="17352" y="16762"/>
                  <a:pt x="17352" y="16762"/>
                  <a:pt x="17332" y="16762"/>
                </a:cubicBezTo>
                <a:cubicBezTo>
                  <a:pt x="17291" y="16782"/>
                  <a:pt x="17271" y="16782"/>
                  <a:pt x="17230" y="16782"/>
                </a:cubicBezTo>
                <a:cubicBezTo>
                  <a:pt x="16762" y="16741"/>
                  <a:pt x="16293" y="16721"/>
                  <a:pt x="15804" y="16700"/>
                </a:cubicBezTo>
                <a:cubicBezTo>
                  <a:pt x="15540" y="16680"/>
                  <a:pt x="15255" y="16660"/>
                  <a:pt x="14990" y="16660"/>
                </a:cubicBezTo>
                <a:cubicBezTo>
                  <a:pt x="14684" y="16639"/>
                  <a:pt x="14399" y="16619"/>
                  <a:pt x="14114" y="16599"/>
                </a:cubicBezTo>
                <a:cubicBezTo>
                  <a:pt x="13544" y="16578"/>
                  <a:pt x="12994" y="16558"/>
                  <a:pt x="12424" y="16537"/>
                </a:cubicBezTo>
                <a:cubicBezTo>
                  <a:pt x="11874" y="16517"/>
                  <a:pt x="11344" y="16476"/>
                  <a:pt x="10794" y="16436"/>
                </a:cubicBezTo>
                <a:cubicBezTo>
                  <a:pt x="10326" y="16415"/>
                  <a:pt x="9837" y="16375"/>
                  <a:pt x="9369" y="16334"/>
                </a:cubicBezTo>
                <a:cubicBezTo>
                  <a:pt x="9002" y="16313"/>
                  <a:pt x="8656" y="16273"/>
                  <a:pt x="8289" y="16232"/>
                </a:cubicBezTo>
                <a:cubicBezTo>
                  <a:pt x="7862" y="16212"/>
                  <a:pt x="7414" y="16171"/>
                  <a:pt x="6966" y="16130"/>
                </a:cubicBezTo>
                <a:cubicBezTo>
                  <a:pt x="6497" y="16110"/>
                  <a:pt x="6029" y="16069"/>
                  <a:pt x="5560" y="16049"/>
                </a:cubicBezTo>
                <a:cubicBezTo>
                  <a:pt x="5540" y="16089"/>
                  <a:pt x="5520" y="16089"/>
                  <a:pt x="5520" y="16110"/>
                </a:cubicBezTo>
                <a:cubicBezTo>
                  <a:pt x="5487" y="16113"/>
                  <a:pt x="5451" y="16115"/>
                  <a:pt x="5413" y="16115"/>
                </a:cubicBezTo>
                <a:cubicBezTo>
                  <a:pt x="5235" y="16115"/>
                  <a:pt x="5017" y="16079"/>
                  <a:pt x="4950" y="16028"/>
                </a:cubicBezTo>
                <a:cubicBezTo>
                  <a:pt x="4888" y="16049"/>
                  <a:pt x="4827" y="16054"/>
                  <a:pt x="4766" y="16054"/>
                </a:cubicBezTo>
                <a:cubicBezTo>
                  <a:pt x="4705" y="16054"/>
                  <a:pt x="4644" y="16049"/>
                  <a:pt x="4583" y="16049"/>
                </a:cubicBezTo>
                <a:cubicBezTo>
                  <a:pt x="4318" y="16028"/>
                  <a:pt x="4053" y="16008"/>
                  <a:pt x="3789" y="15988"/>
                </a:cubicBezTo>
                <a:cubicBezTo>
                  <a:pt x="3642" y="15988"/>
                  <a:pt x="3482" y="16014"/>
                  <a:pt x="3331" y="16014"/>
                </a:cubicBezTo>
                <a:cubicBezTo>
                  <a:pt x="3293" y="16014"/>
                  <a:pt x="3255" y="16012"/>
                  <a:pt x="3218" y="16008"/>
                </a:cubicBezTo>
                <a:cubicBezTo>
                  <a:pt x="3178" y="16008"/>
                  <a:pt x="3137" y="16028"/>
                  <a:pt x="3096" y="16028"/>
                </a:cubicBezTo>
                <a:cubicBezTo>
                  <a:pt x="3076" y="16212"/>
                  <a:pt x="3218" y="16232"/>
                  <a:pt x="3320" y="16293"/>
                </a:cubicBezTo>
                <a:lnTo>
                  <a:pt x="3157" y="16293"/>
                </a:lnTo>
                <a:cubicBezTo>
                  <a:pt x="3157" y="16313"/>
                  <a:pt x="3178" y="16334"/>
                  <a:pt x="3198" y="16334"/>
                </a:cubicBezTo>
                <a:cubicBezTo>
                  <a:pt x="3361" y="16415"/>
                  <a:pt x="3504" y="16497"/>
                  <a:pt x="3687" y="16558"/>
                </a:cubicBezTo>
                <a:cubicBezTo>
                  <a:pt x="4074" y="16680"/>
                  <a:pt x="4481" y="16802"/>
                  <a:pt x="4888" y="16884"/>
                </a:cubicBezTo>
                <a:cubicBezTo>
                  <a:pt x="5601" y="17047"/>
                  <a:pt x="6334" y="17189"/>
                  <a:pt x="7068" y="17332"/>
                </a:cubicBezTo>
                <a:cubicBezTo>
                  <a:pt x="7943" y="17495"/>
                  <a:pt x="8839" y="17637"/>
                  <a:pt x="9735" y="17759"/>
                </a:cubicBezTo>
                <a:cubicBezTo>
                  <a:pt x="10733" y="17882"/>
                  <a:pt x="11731" y="17963"/>
                  <a:pt x="12750" y="17963"/>
                </a:cubicBezTo>
                <a:cubicBezTo>
                  <a:pt x="13136" y="17963"/>
                  <a:pt x="13523" y="17943"/>
                  <a:pt x="13910" y="17882"/>
                </a:cubicBezTo>
                <a:cubicBezTo>
                  <a:pt x="14460" y="17821"/>
                  <a:pt x="15010" y="17698"/>
                  <a:pt x="15540" y="17596"/>
                </a:cubicBezTo>
                <a:cubicBezTo>
                  <a:pt x="15865" y="17515"/>
                  <a:pt x="16191" y="17434"/>
                  <a:pt x="16538" y="17393"/>
                </a:cubicBezTo>
                <a:cubicBezTo>
                  <a:pt x="17047" y="17352"/>
                  <a:pt x="17576" y="17332"/>
                  <a:pt x="18106" y="17311"/>
                </a:cubicBezTo>
                <a:cubicBezTo>
                  <a:pt x="18187" y="17311"/>
                  <a:pt x="18248" y="17332"/>
                  <a:pt x="18330" y="17372"/>
                </a:cubicBezTo>
                <a:cubicBezTo>
                  <a:pt x="18533" y="17515"/>
                  <a:pt x="18737" y="17658"/>
                  <a:pt x="18941" y="17780"/>
                </a:cubicBezTo>
                <a:cubicBezTo>
                  <a:pt x="19144" y="17922"/>
                  <a:pt x="19368" y="18065"/>
                  <a:pt x="19572" y="18187"/>
                </a:cubicBezTo>
                <a:cubicBezTo>
                  <a:pt x="19959" y="18452"/>
                  <a:pt x="20346" y="18676"/>
                  <a:pt x="20753" y="18920"/>
                </a:cubicBezTo>
                <a:cubicBezTo>
                  <a:pt x="20977" y="19063"/>
                  <a:pt x="21222" y="19205"/>
                  <a:pt x="21466" y="19348"/>
                </a:cubicBezTo>
                <a:cubicBezTo>
                  <a:pt x="21486" y="19368"/>
                  <a:pt x="21527" y="19389"/>
                  <a:pt x="21527" y="19470"/>
                </a:cubicBezTo>
                <a:cubicBezTo>
                  <a:pt x="21507" y="19470"/>
                  <a:pt x="21486" y="19450"/>
                  <a:pt x="21466" y="19450"/>
                </a:cubicBezTo>
                <a:cubicBezTo>
                  <a:pt x="21303" y="19409"/>
                  <a:pt x="21120" y="19429"/>
                  <a:pt x="20957" y="19368"/>
                </a:cubicBezTo>
                <a:cubicBezTo>
                  <a:pt x="20916" y="19348"/>
                  <a:pt x="20875" y="19348"/>
                  <a:pt x="20814" y="19348"/>
                </a:cubicBezTo>
                <a:cubicBezTo>
                  <a:pt x="20651" y="19307"/>
                  <a:pt x="20468" y="19328"/>
                  <a:pt x="20305" y="19266"/>
                </a:cubicBezTo>
                <a:cubicBezTo>
                  <a:pt x="20163" y="19226"/>
                  <a:pt x="20020" y="19205"/>
                  <a:pt x="19878" y="19185"/>
                </a:cubicBezTo>
                <a:cubicBezTo>
                  <a:pt x="19796" y="19165"/>
                  <a:pt x="19694" y="19124"/>
                  <a:pt x="19613" y="19124"/>
                </a:cubicBezTo>
                <a:cubicBezTo>
                  <a:pt x="19450" y="19104"/>
                  <a:pt x="19307" y="19063"/>
                  <a:pt x="19144" y="19063"/>
                </a:cubicBezTo>
                <a:lnTo>
                  <a:pt x="19083" y="19063"/>
                </a:lnTo>
                <a:cubicBezTo>
                  <a:pt x="19043" y="19042"/>
                  <a:pt x="18981" y="19022"/>
                  <a:pt x="18941" y="19022"/>
                </a:cubicBezTo>
                <a:cubicBezTo>
                  <a:pt x="18839" y="19002"/>
                  <a:pt x="18717" y="18981"/>
                  <a:pt x="18615" y="18961"/>
                </a:cubicBezTo>
                <a:cubicBezTo>
                  <a:pt x="18472" y="18941"/>
                  <a:pt x="18330" y="18941"/>
                  <a:pt x="18187" y="18920"/>
                </a:cubicBezTo>
                <a:cubicBezTo>
                  <a:pt x="18167" y="18920"/>
                  <a:pt x="18146" y="18941"/>
                  <a:pt x="18126" y="18961"/>
                </a:cubicBezTo>
                <a:lnTo>
                  <a:pt x="18126" y="18941"/>
                </a:lnTo>
                <a:cubicBezTo>
                  <a:pt x="18065" y="18920"/>
                  <a:pt x="18004" y="18920"/>
                  <a:pt x="17963" y="18920"/>
                </a:cubicBezTo>
                <a:cubicBezTo>
                  <a:pt x="17902" y="18900"/>
                  <a:pt x="17821" y="18880"/>
                  <a:pt x="17759" y="18880"/>
                </a:cubicBezTo>
                <a:cubicBezTo>
                  <a:pt x="17738" y="18875"/>
                  <a:pt x="17716" y="18874"/>
                  <a:pt x="17695" y="18874"/>
                </a:cubicBezTo>
                <a:cubicBezTo>
                  <a:pt x="17636" y="18874"/>
                  <a:pt x="17577" y="18885"/>
                  <a:pt x="17519" y="18885"/>
                </a:cubicBezTo>
                <a:cubicBezTo>
                  <a:pt x="17497" y="18885"/>
                  <a:pt x="17476" y="18884"/>
                  <a:pt x="17454" y="18880"/>
                </a:cubicBezTo>
                <a:cubicBezTo>
                  <a:pt x="17311" y="18880"/>
                  <a:pt x="17169" y="18859"/>
                  <a:pt x="17026" y="18839"/>
                </a:cubicBezTo>
                <a:cubicBezTo>
                  <a:pt x="16935" y="18839"/>
                  <a:pt x="16838" y="18834"/>
                  <a:pt x="16741" y="18834"/>
                </a:cubicBezTo>
                <a:cubicBezTo>
                  <a:pt x="16644" y="18834"/>
                  <a:pt x="16548" y="18839"/>
                  <a:pt x="16456" y="18859"/>
                </a:cubicBezTo>
                <a:cubicBezTo>
                  <a:pt x="16405" y="18869"/>
                  <a:pt x="16359" y="18874"/>
                  <a:pt x="16314" y="18874"/>
                </a:cubicBezTo>
                <a:cubicBezTo>
                  <a:pt x="16268" y="18874"/>
                  <a:pt x="16222" y="18869"/>
                  <a:pt x="16171" y="18859"/>
                </a:cubicBezTo>
                <a:lnTo>
                  <a:pt x="16069" y="18859"/>
                </a:lnTo>
                <a:cubicBezTo>
                  <a:pt x="15804" y="18859"/>
                  <a:pt x="15560" y="18880"/>
                  <a:pt x="15295" y="18900"/>
                </a:cubicBezTo>
                <a:cubicBezTo>
                  <a:pt x="14929" y="18920"/>
                  <a:pt x="14562" y="18961"/>
                  <a:pt x="14196" y="19002"/>
                </a:cubicBezTo>
                <a:cubicBezTo>
                  <a:pt x="13381" y="19124"/>
                  <a:pt x="12566" y="19246"/>
                  <a:pt x="11752" y="19389"/>
                </a:cubicBezTo>
                <a:cubicBezTo>
                  <a:pt x="11181" y="19470"/>
                  <a:pt x="10611" y="19572"/>
                  <a:pt x="10041" y="19694"/>
                </a:cubicBezTo>
                <a:cubicBezTo>
                  <a:pt x="9287" y="19857"/>
                  <a:pt x="8513" y="19959"/>
                  <a:pt x="7760" y="20183"/>
                </a:cubicBezTo>
                <a:cubicBezTo>
                  <a:pt x="7536" y="20244"/>
                  <a:pt x="7292" y="20285"/>
                  <a:pt x="7068" y="20346"/>
                </a:cubicBezTo>
                <a:cubicBezTo>
                  <a:pt x="6925" y="20387"/>
                  <a:pt x="6782" y="20448"/>
                  <a:pt x="6640" y="20529"/>
                </a:cubicBezTo>
                <a:cubicBezTo>
                  <a:pt x="6538" y="20570"/>
                  <a:pt x="6518" y="20611"/>
                  <a:pt x="6558" y="20733"/>
                </a:cubicBezTo>
                <a:cubicBezTo>
                  <a:pt x="6585" y="20759"/>
                  <a:pt x="6611" y="20766"/>
                  <a:pt x="6637" y="20766"/>
                </a:cubicBezTo>
                <a:cubicBezTo>
                  <a:pt x="6672" y="20766"/>
                  <a:pt x="6707" y="20753"/>
                  <a:pt x="6742" y="20753"/>
                </a:cubicBezTo>
                <a:cubicBezTo>
                  <a:pt x="6823" y="20753"/>
                  <a:pt x="6884" y="20774"/>
                  <a:pt x="6945" y="20774"/>
                </a:cubicBezTo>
                <a:cubicBezTo>
                  <a:pt x="6945" y="20794"/>
                  <a:pt x="6945" y="20794"/>
                  <a:pt x="6945" y="20814"/>
                </a:cubicBezTo>
                <a:cubicBezTo>
                  <a:pt x="6823" y="20814"/>
                  <a:pt x="6721" y="20814"/>
                  <a:pt x="6619" y="20835"/>
                </a:cubicBezTo>
                <a:cubicBezTo>
                  <a:pt x="6619" y="20835"/>
                  <a:pt x="6619" y="20855"/>
                  <a:pt x="6619" y="20855"/>
                </a:cubicBezTo>
                <a:cubicBezTo>
                  <a:pt x="6660" y="20875"/>
                  <a:pt x="6681" y="20896"/>
                  <a:pt x="6721" y="20896"/>
                </a:cubicBezTo>
                <a:cubicBezTo>
                  <a:pt x="6823" y="20916"/>
                  <a:pt x="6925" y="20936"/>
                  <a:pt x="7027" y="20936"/>
                </a:cubicBezTo>
                <a:cubicBezTo>
                  <a:pt x="7429" y="20966"/>
                  <a:pt x="7843" y="20985"/>
                  <a:pt x="8251" y="20985"/>
                </a:cubicBezTo>
                <a:cubicBezTo>
                  <a:pt x="8401" y="20985"/>
                  <a:pt x="8549" y="20983"/>
                  <a:pt x="8697" y="20977"/>
                </a:cubicBezTo>
                <a:cubicBezTo>
                  <a:pt x="9654" y="20936"/>
                  <a:pt x="10611" y="20855"/>
                  <a:pt x="11548" y="20774"/>
                </a:cubicBezTo>
                <a:cubicBezTo>
                  <a:pt x="12261" y="20692"/>
                  <a:pt x="12974" y="20611"/>
                  <a:pt x="13686" y="20529"/>
                </a:cubicBezTo>
                <a:cubicBezTo>
                  <a:pt x="14053" y="20488"/>
                  <a:pt x="14420" y="20427"/>
                  <a:pt x="14786" y="20387"/>
                </a:cubicBezTo>
                <a:cubicBezTo>
                  <a:pt x="15255" y="20325"/>
                  <a:pt x="15723" y="20285"/>
                  <a:pt x="16212" y="20224"/>
                </a:cubicBezTo>
                <a:cubicBezTo>
                  <a:pt x="16843" y="20142"/>
                  <a:pt x="17474" y="20101"/>
                  <a:pt x="18126" y="20101"/>
                </a:cubicBezTo>
                <a:cubicBezTo>
                  <a:pt x="18819" y="20081"/>
                  <a:pt x="19491" y="20061"/>
                  <a:pt x="20183" y="19979"/>
                </a:cubicBezTo>
                <a:cubicBezTo>
                  <a:pt x="20397" y="19959"/>
                  <a:pt x="20616" y="19949"/>
                  <a:pt x="20837" y="19949"/>
                </a:cubicBezTo>
                <a:cubicBezTo>
                  <a:pt x="21059" y="19949"/>
                  <a:pt x="21283" y="19959"/>
                  <a:pt x="21507" y="19979"/>
                </a:cubicBezTo>
                <a:cubicBezTo>
                  <a:pt x="21812" y="20000"/>
                  <a:pt x="22138" y="20040"/>
                  <a:pt x="22444" y="20061"/>
                </a:cubicBezTo>
                <a:cubicBezTo>
                  <a:pt x="22790" y="20061"/>
                  <a:pt x="23075" y="20244"/>
                  <a:pt x="23360" y="20387"/>
                </a:cubicBezTo>
                <a:cubicBezTo>
                  <a:pt x="23441" y="20427"/>
                  <a:pt x="23523" y="20468"/>
                  <a:pt x="23584" y="20488"/>
                </a:cubicBezTo>
                <a:cubicBezTo>
                  <a:pt x="23686" y="20448"/>
                  <a:pt x="23767" y="20407"/>
                  <a:pt x="23849" y="20366"/>
                </a:cubicBezTo>
                <a:cubicBezTo>
                  <a:pt x="23869" y="20366"/>
                  <a:pt x="23869" y="20325"/>
                  <a:pt x="23890" y="20285"/>
                </a:cubicBezTo>
                <a:cubicBezTo>
                  <a:pt x="23930" y="20305"/>
                  <a:pt x="23951" y="20325"/>
                  <a:pt x="23991" y="20346"/>
                </a:cubicBezTo>
                <a:cubicBezTo>
                  <a:pt x="23971" y="20407"/>
                  <a:pt x="23951" y="20427"/>
                  <a:pt x="23930" y="20468"/>
                </a:cubicBezTo>
                <a:cubicBezTo>
                  <a:pt x="23890" y="20488"/>
                  <a:pt x="23869" y="20488"/>
                  <a:pt x="23828" y="20488"/>
                </a:cubicBezTo>
                <a:cubicBezTo>
                  <a:pt x="23828" y="20529"/>
                  <a:pt x="23808" y="20570"/>
                  <a:pt x="23808" y="20611"/>
                </a:cubicBezTo>
                <a:cubicBezTo>
                  <a:pt x="23910" y="20672"/>
                  <a:pt x="23991" y="20712"/>
                  <a:pt x="24093" y="20753"/>
                </a:cubicBezTo>
                <a:cubicBezTo>
                  <a:pt x="24134" y="20774"/>
                  <a:pt x="24175" y="20814"/>
                  <a:pt x="24215" y="20835"/>
                </a:cubicBezTo>
                <a:cubicBezTo>
                  <a:pt x="24338" y="20896"/>
                  <a:pt x="24480" y="20957"/>
                  <a:pt x="24602" y="21018"/>
                </a:cubicBezTo>
                <a:cubicBezTo>
                  <a:pt x="24663" y="21059"/>
                  <a:pt x="24725" y="21079"/>
                  <a:pt x="24745" y="21160"/>
                </a:cubicBezTo>
                <a:cubicBezTo>
                  <a:pt x="24684" y="21181"/>
                  <a:pt x="24643" y="21181"/>
                  <a:pt x="24602" y="21181"/>
                </a:cubicBezTo>
                <a:cubicBezTo>
                  <a:pt x="24290" y="21181"/>
                  <a:pt x="23987" y="21190"/>
                  <a:pt x="23681" y="21190"/>
                </a:cubicBezTo>
                <a:cubicBezTo>
                  <a:pt x="23527" y="21190"/>
                  <a:pt x="23374" y="21188"/>
                  <a:pt x="23217" y="21181"/>
                </a:cubicBezTo>
                <a:cubicBezTo>
                  <a:pt x="22764" y="21156"/>
                  <a:pt x="22303" y="21138"/>
                  <a:pt x="21840" y="21138"/>
                </a:cubicBezTo>
                <a:cubicBezTo>
                  <a:pt x="21553" y="21138"/>
                  <a:pt x="21265" y="21145"/>
                  <a:pt x="20977" y="21160"/>
                </a:cubicBezTo>
                <a:cubicBezTo>
                  <a:pt x="20264" y="21181"/>
                  <a:pt x="19552" y="21262"/>
                  <a:pt x="18839" y="21384"/>
                </a:cubicBezTo>
                <a:cubicBezTo>
                  <a:pt x="18391" y="21466"/>
                  <a:pt x="17922" y="21547"/>
                  <a:pt x="17474" y="21629"/>
                </a:cubicBezTo>
                <a:cubicBezTo>
                  <a:pt x="17067" y="21731"/>
                  <a:pt x="16660" y="21812"/>
                  <a:pt x="16252" y="21914"/>
                </a:cubicBezTo>
                <a:cubicBezTo>
                  <a:pt x="16008" y="21975"/>
                  <a:pt x="15784" y="22057"/>
                  <a:pt x="15560" y="22118"/>
                </a:cubicBezTo>
                <a:cubicBezTo>
                  <a:pt x="15356" y="22179"/>
                  <a:pt x="15173" y="22219"/>
                  <a:pt x="14990" y="22281"/>
                </a:cubicBezTo>
                <a:cubicBezTo>
                  <a:pt x="14969" y="22281"/>
                  <a:pt x="14949" y="22301"/>
                  <a:pt x="14908" y="22321"/>
                </a:cubicBezTo>
                <a:cubicBezTo>
                  <a:pt x="14969" y="22321"/>
                  <a:pt x="14990" y="22321"/>
                  <a:pt x="15010" y="22342"/>
                </a:cubicBezTo>
                <a:cubicBezTo>
                  <a:pt x="14969" y="22362"/>
                  <a:pt x="14929" y="22382"/>
                  <a:pt x="14908" y="22382"/>
                </a:cubicBezTo>
                <a:cubicBezTo>
                  <a:pt x="14868" y="22362"/>
                  <a:pt x="14868" y="22342"/>
                  <a:pt x="14847" y="22321"/>
                </a:cubicBezTo>
                <a:cubicBezTo>
                  <a:pt x="14806" y="22342"/>
                  <a:pt x="14786" y="22342"/>
                  <a:pt x="14766" y="22342"/>
                </a:cubicBezTo>
                <a:cubicBezTo>
                  <a:pt x="14521" y="22443"/>
                  <a:pt x="14277" y="22484"/>
                  <a:pt x="14053" y="22606"/>
                </a:cubicBezTo>
                <a:cubicBezTo>
                  <a:pt x="14053" y="22627"/>
                  <a:pt x="14053" y="22627"/>
                  <a:pt x="14033" y="22627"/>
                </a:cubicBezTo>
                <a:cubicBezTo>
                  <a:pt x="13829" y="22688"/>
                  <a:pt x="13605" y="22769"/>
                  <a:pt x="13381" y="22851"/>
                </a:cubicBezTo>
                <a:cubicBezTo>
                  <a:pt x="13218" y="22912"/>
                  <a:pt x="13035" y="22993"/>
                  <a:pt x="12872" y="23054"/>
                </a:cubicBezTo>
                <a:cubicBezTo>
                  <a:pt x="12729" y="23116"/>
                  <a:pt x="12566" y="23197"/>
                  <a:pt x="12424" y="23258"/>
                </a:cubicBezTo>
                <a:cubicBezTo>
                  <a:pt x="12363" y="23299"/>
                  <a:pt x="12281" y="23340"/>
                  <a:pt x="12200" y="23380"/>
                </a:cubicBezTo>
                <a:cubicBezTo>
                  <a:pt x="12200" y="23380"/>
                  <a:pt x="12179" y="23401"/>
                  <a:pt x="12179" y="23421"/>
                </a:cubicBezTo>
                <a:cubicBezTo>
                  <a:pt x="12179" y="23462"/>
                  <a:pt x="12200" y="23482"/>
                  <a:pt x="12200" y="23523"/>
                </a:cubicBezTo>
                <a:cubicBezTo>
                  <a:pt x="12240" y="23543"/>
                  <a:pt x="12261" y="23564"/>
                  <a:pt x="12302" y="23584"/>
                </a:cubicBezTo>
                <a:lnTo>
                  <a:pt x="12220" y="23645"/>
                </a:lnTo>
                <a:cubicBezTo>
                  <a:pt x="12281" y="23665"/>
                  <a:pt x="12322" y="23665"/>
                  <a:pt x="12342" y="23665"/>
                </a:cubicBezTo>
                <a:cubicBezTo>
                  <a:pt x="12546" y="23645"/>
                  <a:pt x="12750" y="23645"/>
                  <a:pt x="12953" y="23625"/>
                </a:cubicBezTo>
                <a:cubicBezTo>
                  <a:pt x="13340" y="23584"/>
                  <a:pt x="13707" y="23523"/>
                  <a:pt x="14094" y="23482"/>
                </a:cubicBezTo>
                <a:cubicBezTo>
                  <a:pt x="14420" y="23462"/>
                  <a:pt x="14725" y="23421"/>
                  <a:pt x="15051" y="23380"/>
                </a:cubicBezTo>
                <a:cubicBezTo>
                  <a:pt x="15703" y="23299"/>
                  <a:pt x="16354" y="23217"/>
                  <a:pt x="17026" y="23136"/>
                </a:cubicBezTo>
                <a:cubicBezTo>
                  <a:pt x="17719" y="23034"/>
                  <a:pt x="18391" y="22932"/>
                  <a:pt x="19083" y="22830"/>
                </a:cubicBezTo>
                <a:cubicBezTo>
                  <a:pt x="20081" y="22708"/>
                  <a:pt x="21099" y="22566"/>
                  <a:pt x="22097" y="22423"/>
                </a:cubicBezTo>
                <a:cubicBezTo>
                  <a:pt x="22810" y="22321"/>
                  <a:pt x="23523" y="22179"/>
                  <a:pt x="24236" y="21975"/>
                </a:cubicBezTo>
                <a:cubicBezTo>
                  <a:pt x="24684" y="21833"/>
                  <a:pt x="25132" y="21731"/>
                  <a:pt x="25600" y="21629"/>
                </a:cubicBezTo>
                <a:cubicBezTo>
                  <a:pt x="25638" y="21621"/>
                  <a:pt x="25675" y="21617"/>
                  <a:pt x="25712" y="21617"/>
                </a:cubicBezTo>
                <a:cubicBezTo>
                  <a:pt x="25777" y="21617"/>
                  <a:pt x="25841" y="21631"/>
                  <a:pt x="25906" y="21670"/>
                </a:cubicBezTo>
                <a:cubicBezTo>
                  <a:pt x="26069" y="21751"/>
                  <a:pt x="26232" y="21833"/>
                  <a:pt x="26395" y="21894"/>
                </a:cubicBezTo>
                <a:cubicBezTo>
                  <a:pt x="26598" y="21995"/>
                  <a:pt x="26802" y="22077"/>
                  <a:pt x="26985" y="22158"/>
                </a:cubicBezTo>
                <a:cubicBezTo>
                  <a:pt x="27331" y="22321"/>
                  <a:pt x="27657" y="22464"/>
                  <a:pt x="28003" y="22606"/>
                </a:cubicBezTo>
                <a:cubicBezTo>
                  <a:pt x="28024" y="22606"/>
                  <a:pt x="28064" y="22647"/>
                  <a:pt x="28105" y="22668"/>
                </a:cubicBezTo>
                <a:cubicBezTo>
                  <a:pt x="28044" y="22688"/>
                  <a:pt x="28024" y="22708"/>
                  <a:pt x="28003" y="22729"/>
                </a:cubicBezTo>
                <a:cubicBezTo>
                  <a:pt x="27840" y="22769"/>
                  <a:pt x="27678" y="22810"/>
                  <a:pt x="27494" y="22851"/>
                </a:cubicBezTo>
                <a:cubicBezTo>
                  <a:pt x="27107" y="22912"/>
                  <a:pt x="26700" y="22953"/>
                  <a:pt x="26313" y="23014"/>
                </a:cubicBezTo>
                <a:cubicBezTo>
                  <a:pt x="25397" y="23136"/>
                  <a:pt x="24501" y="23299"/>
                  <a:pt x="23604" y="23482"/>
                </a:cubicBezTo>
                <a:cubicBezTo>
                  <a:pt x="22688" y="23665"/>
                  <a:pt x="21772" y="23889"/>
                  <a:pt x="20896" y="24195"/>
                </a:cubicBezTo>
                <a:cubicBezTo>
                  <a:pt x="20040" y="24480"/>
                  <a:pt x="19226" y="24826"/>
                  <a:pt x="18432" y="25193"/>
                </a:cubicBezTo>
                <a:cubicBezTo>
                  <a:pt x="18146" y="25335"/>
                  <a:pt x="17861" y="25478"/>
                  <a:pt x="17597" y="25600"/>
                </a:cubicBezTo>
                <a:cubicBezTo>
                  <a:pt x="17373" y="25722"/>
                  <a:pt x="17149" y="25824"/>
                  <a:pt x="16924" y="25946"/>
                </a:cubicBezTo>
                <a:cubicBezTo>
                  <a:pt x="16639" y="26089"/>
                  <a:pt x="16375" y="26231"/>
                  <a:pt x="16110" y="26394"/>
                </a:cubicBezTo>
                <a:cubicBezTo>
                  <a:pt x="15845" y="26537"/>
                  <a:pt x="15601" y="26680"/>
                  <a:pt x="15356" y="26822"/>
                </a:cubicBezTo>
                <a:cubicBezTo>
                  <a:pt x="15336" y="26842"/>
                  <a:pt x="15295" y="26863"/>
                  <a:pt x="15275" y="26883"/>
                </a:cubicBezTo>
                <a:cubicBezTo>
                  <a:pt x="15275" y="27046"/>
                  <a:pt x="15397" y="27026"/>
                  <a:pt x="15479" y="27046"/>
                </a:cubicBezTo>
                <a:cubicBezTo>
                  <a:pt x="15438" y="27066"/>
                  <a:pt x="15397" y="27087"/>
                  <a:pt x="15356" y="27107"/>
                </a:cubicBezTo>
                <a:cubicBezTo>
                  <a:pt x="15356" y="27107"/>
                  <a:pt x="15356" y="27128"/>
                  <a:pt x="15356" y="27128"/>
                </a:cubicBezTo>
                <a:lnTo>
                  <a:pt x="15519" y="27128"/>
                </a:lnTo>
                <a:cubicBezTo>
                  <a:pt x="15621" y="27107"/>
                  <a:pt x="15723" y="27107"/>
                  <a:pt x="15825" y="27087"/>
                </a:cubicBezTo>
                <a:cubicBezTo>
                  <a:pt x="16762" y="26863"/>
                  <a:pt x="17698" y="26598"/>
                  <a:pt x="18615" y="26333"/>
                </a:cubicBezTo>
                <a:cubicBezTo>
                  <a:pt x="19674" y="26048"/>
                  <a:pt x="20713" y="25722"/>
                  <a:pt x="21772" y="25437"/>
                </a:cubicBezTo>
                <a:cubicBezTo>
                  <a:pt x="22912" y="25111"/>
                  <a:pt x="24073" y="24826"/>
                  <a:pt x="25213" y="24500"/>
                </a:cubicBezTo>
                <a:cubicBezTo>
                  <a:pt x="25885" y="24317"/>
                  <a:pt x="26578" y="24093"/>
                  <a:pt x="27230" y="23808"/>
                </a:cubicBezTo>
                <a:cubicBezTo>
                  <a:pt x="27576" y="23645"/>
                  <a:pt x="27922" y="23503"/>
                  <a:pt x="28268" y="23360"/>
                </a:cubicBezTo>
                <a:cubicBezTo>
                  <a:pt x="28492" y="23258"/>
                  <a:pt x="28716" y="23177"/>
                  <a:pt x="28940" y="23075"/>
                </a:cubicBezTo>
                <a:cubicBezTo>
                  <a:pt x="28981" y="23054"/>
                  <a:pt x="29027" y="23044"/>
                  <a:pt x="29075" y="23044"/>
                </a:cubicBezTo>
                <a:cubicBezTo>
                  <a:pt x="29124" y="23044"/>
                  <a:pt x="29174" y="23054"/>
                  <a:pt x="29225" y="23075"/>
                </a:cubicBezTo>
                <a:cubicBezTo>
                  <a:pt x="29429" y="23156"/>
                  <a:pt x="29653" y="23258"/>
                  <a:pt x="29877" y="23319"/>
                </a:cubicBezTo>
                <a:cubicBezTo>
                  <a:pt x="30223" y="23441"/>
                  <a:pt x="30569" y="23564"/>
                  <a:pt x="30916" y="23686"/>
                </a:cubicBezTo>
                <a:cubicBezTo>
                  <a:pt x="31242" y="23808"/>
                  <a:pt x="31588" y="23910"/>
                  <a:pt x="31934" y="24032"/>
                </a:cubicBezTo>
                <a:cubicBezTo>
                  <a:pt x="32138" y="24113"/>
                  <a:pt x="32382" y="24175"/>
                  <a:pt x="32586" y="24236"/>
                </a:cubicBezTo>
                <a:cubicBezTo>
                  <a:pt x="32912" y="24337"/>
                  <a:pt x="33217" y="24439"/>
                  <a:pt x="33522" y="24541"/>
                </a:cubicBezTo>
                <a:cubicBezTo>
                  <a:pt x="33991" y="24684"/>
                  <a:pt x="34480" y="24806"/>
                  <a:pt x="34948" y="24948"/>
                </a:cubicBezTo>
                <a:cubicBezTo>
                  <a:pt x="35152" y="25010"/>
                  <a:pt x="35355" y="25050"/>
                  <a:pt x="35559" y="25111"/>
                </a:cubicBezTo>
                <a:lnTo>
                  <a:pt x="35661" y="25111"/>
                </a:lnTo>
                <a:cubicBezTo>
                  <a:pt x="35722" y="25091"/>
                  <a:pt x="35783" y="25091"/>
                  <a:pt x="35865" y="25071"/>
                </a:cubicBezTo>
                <a:cubicBezTo>
                  <a:pt x="35905" y="25010"/>
                  <a:pt x="35946" y="24948"/>
                  <a:pt x="35987" y="24887"/>
                </a:cubicBezTo>
                <a:cubicBezTo>
                  <a:pt x="35946" y="24867"/>
                  <a:pt x="35926" y="24867"/>
                  <a:pt x="35905" y="24847"/>
                </a:cubicBezTo>
                <a:cubicBezTo>
                  <a:pt x="35855" y="24821"/>
                  <a:pt x="35805" y="24804"/>
                  <a:pt x="35754" y="24804"/>
                </a:cubicBezTo>
                <a:cubicBezTo>
                  <a:pt x="35723" y="24804"/>
                  <a:pt x="35692" y="24811"/>
                  <a:pt x="35661" y="24826"/>
                </a:cubicBezTo>
                <a:cubicBezTo>
                  <a:pt x="35647" y="24833"/>
                  <a:pt x="35634" y="24835"/>
                  <a:pt x="35620" y="24835"/>
                </a:cubicBezTo>
                <a:cubicBezTo>
                  <a:pt x="35593" y="24835"/>
                  <a:pt x="35566" y="24826"/>
                  <a:pt x="35539" y="24826"/>
                </a:cubicBezTo>
                <a:cubicBezTo>
                  <a:pt x="35559" y="24704"/>
                  <a:pt x="35600" y="24663"/>
                  <a:pt x="35722" y="24643"/>
                </a:cubicBezTo>
                <a:cubicBezTo>
                  <a:pt x="35803" y="24623"/>
                  <a:pt x="35885" y="24602"/>
                  <a:pt x="35946" y="24602"/>
                </a:cubicBezTo>
                <a:cubicBezTo>
                  <a:pt x="35946" y="24541"/>
                  <a:pt x="35926" y="24500"/>
                  <a:pt x="35926" y="24460"/>
                </a:cubicBezTo>
                <a:cubicBezTo>
                  <a:pt x="35824" y="24419"/>
                  <a:pt x="35742" y="24378"/>
                  <a:pt x="35661" y="24358"/>
                </a:cubicBezTo>
                <a:cubicBezTo>
                  <a:pt x="35600" y="24134"/>
                  <a:pt x="35600" y="24134"/>
                  <a:pt x="35416" y="24113"/>
                </a:cubicBezTo>
                <a:cubicBezTo>
                  <a:pt x="35355" y="24052"/>
                  <a:pt x="35416" y="23991"/>
                  <a:pt x="35437" y="23930"/>
                </a:cubicBezTo>
                <a:cubicBezTo>
                  <a:pt x="35396" y="23889"/>
                  <a:pt x="35355" y="23849"/>
                  <a:pt x="35315" y="23788"/>
                </a:cubicBezTo>
                <a:cubicBezTo>
                  <a:pt x="35254" y="23788"/>
                  <a:pt x="35192" y="23767"/>
                  <a:pt x="35131" y="23767"/>
                </a:cubicBezTo>
                <a:lnTo>
                  <a:pt x="34928" y="23767"/>
                </a:lnTo>
                <a:cubicBezTo>
                  <a:pt x="34843" y="23700"/>
                  <a:pt x="34703" y="23660"/>
                  <a:pt x="34518" y="23660"/>
                </a:cubicBezTo>
                <a:cubicBezTo>
                  <a:pt x="34480" y="23660"/>
                  <a:pt x="34440" y="23662"/>
                  <a:pt x="34398" y="23665"/>
                </a:cubicBezTo>
                <a:cubicBezTo>
                  <a:pt x="34337" y="23564"/>
                  <a:pt x="34215" y="23564"/>
                  <a:pt x="34133" y="23564"/>
                </a:cubicBezTo>
                <a:cubicBezTo>
                  <a:pt x="34011" y="23564"/>
                  <a:pt x="33869" y="23543"/>
                  <a:pt x="33746" y="23523"/>
                </a:cubicBezTo>
                <a:cubicBezTo>
                  <a:pt x="33726" y="23523"/>
                  <a:pt x="33706" y="23503"/>
                  <a:pt x="33685" y="23503"/>
                </a:cubicBezTo>
                <a:cubicBezTo>
                  <a:pt x="33563" y="23401"/>
                  <a:pt x="33441" y="23401"/>
                  <a:pt x="33319" y="23401"/>
                </a:cubicBezTo>
                <a:cubicBezTo>
                  <a:pt x="33176" y="23401"/>
                  <a:pt x="33054" y="23360"/>
                  <a:pt x="32952" y="23299"/>
                </a:cubicBezTo>
                <a:cubicBezTo>
                  <a:pt x="32912" y="23299"/>
                  <a:pt x="32871" y="23299"/>
                  <a:pt x="32830" y="23319"/>
                </a:cubicBezTo>
                <a:cubicBezTo>
                  <a:pt x="32810" y="23299"/>
                  <a:pt x="32789" y="23278"/>
                  <a:pt x="32769" y="23258"/>
                </a:cubicBezTo>
                <a:cubicBezTo>
                  <a:pt x="32728" y="23299"/>
                  <a:pt x="32708" y="23319"/>
                  <a:pt x="32687" y="23360"/>
                </a:cubicBezTo>
                <a:cubicBezTo>
                  <a:pt x="32606" y="23319"/>
                  <a:pt x="32687" y="23278"/>
                  <a:pt x="32667" y="23238"/>
                </a:cubicBezTo>
                <a:cubicBezTo>
                  <a:pt x="32626" y="23217"/>
                  <a:pt x="32565" y="23197"/>
                  <a:pt x="32525" y="23177"/>
                </a:cubicBezTo>
                <a:cubicBezTo>
                  <a:pt x="32484" y="23217"/>
                  <a:pt x="32463" y="23258"/>
                  <a:pt x="32423" y="23278"/>
                </a:cubicBezTo>
                <a:lnTo>
                  <a:pt x="32402" y="23278"/>
                </a:lnTo>
                <a:cubicBezTo>
                  <a:pt x="32423" y="23238"/>
                  <a:pt x="32423" y="23217"/>
                  <a:pt x="32423" y="23197"/>
                </a:cubicBezTo>
                <a:cubicBezTo>
                  <a:pt x="32392" y="23151"/>
                  <a:pt x="32359" y="23137"/>
                  <a:pt x="32324" y="23137"/>
                </a:cubicBezTo>
                <a:cubicBezTo>
                  <a:pt x="32265" y="23137"/>
                  <a:pt x="32201" y="23177"/>
                  <a:pt x="32138" y="23177"/>
                </a:cubicBezTo>
                <a:cubicBezTo>
                  <a:pt x="32138" y="23136"/>
                  <a:pt x="32117" y="23075"/>
                  <a:pt x="32117" y="23034"/>
                </a:cubicBezTo>
                <a:cubicBezTo>
                  <a:pt x="32056" y="23014"/>
                  <a:pt x="31995" y="23014"/>
                  <a:pt x="31934" y="22993"/>
                </a:cubicBezTo>
                <a:cubicBezTo>
                  <a:pt x="31669" y="22932"/>
                  <a:pt x="31425" y="22830"/>
                  <a:pt x="31160" y="22729"/>
                </a:cubicBezTo>
                <a:cubicBezTo>
                  <a:pt x="30732" y="22586"/>
                  <a:pt x="30305" y="22423"/>
                  <a:pt x="29877" y="22281"/>
                </a:cubicBezTo>
                <a:cubicBezTo>
                  <a:pt x="29775" y="22240"/>
                  <a:pt x="29673" y="22179"/>
                  <a:pt x="29612" y="22077"/>
                </a:cubicBezTo>
                <a:cubicBezTo>
                  <a:pt x="29449" y="21873"/>
                  <a:pt x="29286" y="21690"/>
                  <a:pt x="29164" y="21466"/>
                </a:cubicBezTo>
                <a:cubicBezTo>
                  <a:pt x="29164" y="21446"/>
                  <a:pt x="29144" y="21425"/>
                  <a:pt x="29144" y="21425"/>
                </a:cubicBezTo>
                <a:cubicBezTo>
                  <a:pt x="29042" y="21262"/>
                  <a:pt x="28940" y="21120"/>
                  <a:pt x="28859" y="20977"/>
                </a:cubicBezTo>
                <a:cubicBezTo>
                  <a:pt x="28818" y="20916"/>
                  <a:pt x="28777" y="20835"/>
                  <a:pt x="28737" y="20774"/>
                </a:cubicBezTo>
                <a:cubicBezTo>
                  <a:pt x="28716" y="20733"/>
                  <a:pt x="28696" y="20672"/>
                  <a:pt x="28675" y="20611"/>
                </a:cubicBezTo>
                <a:cubicBezTo>
                  <a:pt x="28614" y="20448"/>
                  <a:pt x="28513" y="20285"/>
                  <a:pt x="28451" y="20101"/>
                </a:cubicBezTo>
                <a:cubicBezTo>
                  <a:pt x="28309" y="19674"/>
                  <a:pt x="28166" y="19246"/>
                  <a:pt x="28024" y="18818"/>
                </a:cubicBezTo>
                <a:cubicBezTo>
                  <a:pt x="27922" y="18513"/>
                  <a:pt x="27861" y="18187"/>
                  <a:pt x="27759" y="17861"/>
                </a:cubicBezTo>
                <a:cubicBezTo>
                  <a:pt x="27698" y="17617"/>
                  <a:pt x="27678" y="17372"/>
                  <a:pt x="27616" y="17108"/>
                </a:cubicBezTo>
                <a:cubicBezTo>
                  <a:pt x="27555" y="16700"/>
                  <a:pt x="27494" y="16293"/>
                  <a:pt x="27413" y="15886"/>
                </a:cubicBezTo>
                <a:cubicBezTo>
                  <a:pt x="27331" y="15275"/>
                  <a:pt x="27230" y="14664"/>
                  <a:pt x="27148" y="14053"/>
                </a:cubicBezTo>
                <a:cubicBezTo>
                  <a:pt x="27107" y="13890"/>
                  <a:pt x="27087" y="13747"/>
                  <a:pt x="27046" y="13584"/>
                </a:cubicBezTo>
                <a:cubicBezTo>
                  <a:pt x="26985" y="13259"/>
                  <a:pt x="26944" y="12912"/>
                  <a:pt x="26863" y="12587"/>
                </a:cubicBezTo>
                <a:cubicBezTo>
                  <a:pt x="26761" y="12118"/>
                  <a:pt x="26659" y="11670"/>
                  <a:pt x="26557" y="11222"/>
                </a:cubicBezTo>
                <a:cubicBezTo>
                  <a:pt x="26354" y="10326"/>
                  <a:pt x="26069" y="9471"/>
                  <a:pt x="25763" y="8636"/>
                </a:cubicBezTo>
                <a:cubicBezTo>
                  <a:pt x="25641" y="8289"/>
                  <a:pt x="25478" y="7964"/>
                  <a:pt x="25335" y="7638"/>
                </a:cubicBezTo>
                <a:cubicBezTo>
                  <a:pt x="25234" y="7434"/>
                  <a:pt x="25132" y="7230"/>
                  <a:pt x="25010" y="7006"/>
                </a:cubicBezTo>
                <a:cubicBezTo>
                  <a:pt x="24969" y="6905"/>
                  <a:pt x="24887" y="6782"/>
                  <a:pt x="24826" y="6681"/>
                </a:cubicBezTo>
                <a:cubicBezTo>
                  <a:pt x="24786" y="6599"/>
                  <a:pt x="24745" y="6497"/>
                  <a:pt x="24684" y="6416"/>
                </a:cubicBezTo>
                <a:cubicBezTo>
                  <a:pt x="24663" y="6375"/>
                  <a:pt x="24623" y="6334"/>
                  <a:pt x="24582" y="6294"/>
                </a:cubicBezTo>
                <a:cubicBezTo>
                  <a:pt x="24541" y="6192"/>
                  <a:pt x="24521" y="6110"/>
                  <a:pt x="24460" y="6029"/>
                </a:cubicBezTo>
                <a:cubicBezTo>
                  <a:pt x="24419" y="5947"/>
                  <a:pt x="24378" y="5825"/>
                  <a:pt x="24256" y="5784"/>
                </a:cubicBezTo>
                <a:cubicBezTo>
                  <a:pt x="24195" y="5805"/>
                  <a:pt x="24175" y="5866"/>
                  <a:pt x="24195" y="5907"/>
                </a:cubicBezTo>
                <a:cubicBezTo>
                  <a:pt x="24215" y="5968"/>
                  <a:pt x="24256" y="6029"/>
                  <a:pt x="24256" y="6090"/>
                </a:cubicBezTo>
                <a:cubicBezTo>
                  <a:pt x="24297" y="6171"/>
                  <a:pt x="24317" y="6273"/>
                  <a:pt x="24358" y="6355"/>
                </a:cubicBezTo>
                <a:cubicBezTo>
                  <a:pt x="24338" y="6355"/>
                  <a:pt x="24317" y="6375"/>
                  <a:pt x="24317" y="6375"/>
                </a:cubicBezTo>
                <a:cubicBezTo>
                  <a:pt x="24276" y="6253"/>
                  <a:pt x="24215" y="6131"/>
                  <a:pt x="24175" y="6008"/>
                </a:cubicBezTo>
                <a:cubicBezTo>
                  <a:pt x="24154" y="6029"/>
                  <a:pt x="24154" y="6070"/>
                  <a:pt x="24154" y="6090"/>
                </a:cubicBezTo>
                <a:cubicBezTo>
                  <a:pt x="24175" y="6151"/>
                  <a:pt x="24195" y="6192"/>
                  <a:pt x="24215" y="6253"/>
                </a:cubicBezTo>
                <a:cubicBezTo>
                  <a:pt x="24297" y="6558"/>
                  <a:pt x="24378" y="6843"/>
                  <a:pt x="24460" y="7149"/>
                </a:cubicBezTo>
                <a:cubicBezTo>
                  <a:pt x="24541" y="7475"/>
                  <a:pt x="24643" y="7801"/>
                  <a:pt x="24725" y="8147"/>
                </a:cubicBezTo>
                <a:cubicBezTo>
                  <a:pt x="24969" y="9206"/>
                  <a:pt x="25193" y="10285"/>
                  <a:pt x="25417" y="11344"/>
                </a:cubicBezTo>
                <a:cubicBezTo>
                  <a:pt x="25661" y="12525"/>
                  <a:pt x="25845" y="13707"/>
                  <a:pt x="26008" y="14868"/>
                </a:cubicBezTo>
                <a:cubicBezTo>
                  <a:pt x="26150" y="15743"/>
                  <a:pt x="26272" y="16599"/>
                  <a:pt x="26476" y="17434"/>
                </a:cubicBezTo>
                <a:cubicBezTo>
                  <a:pt x="26578" y="17800"/>
                  <a:pt x="26680" y="18187"/>
                  <a:pt x="26781" y="18554"/>
                </a:cubicBezTo>
                <a:cubicBezTo>
                  <a:pt x="26924" y="19002"/>
                  <a:pt x="27107" y="19429"/>
                  <a:pt x="27291" y="19857"/>
                </a:cubicBezTo>
                <a:cubicBezTo>
                  <a:pt x="27494" y="20325"/>
                  <a:pt x="27759" y="20774"/>
                  <a:pt x="28105" y="21160"/>
                </a:cubicBezTo>
                <a:cubicBezTo>
                  <a:pt x="28227" y="21323"/>
                  <a:pt x="28370" y="21486"/>
                  <a:pt x="28513" y="21629"/>
                </a:cubicBezTo>
                <a:cubicBezTo>
                  <a:pt x="28533" y="21670"/>
                  <a:pt x="28553" y="21710"/>
                  <a:pt x="28574" y="21751"/>
                </a:cubicBezTo>
                <a:lnTo>
                  <a:pt x="28553" y="21771"/>
                </a:lnTo>
                <a:cubicBezTo>
                  <a:pt x="28533" y="21751"/>
                  <a:pt x="28492" y="21751"/>
                  <a:pt x="28451" y="21751"/>
                </a:cubicBezTo>
                <a:cubicBezTo>
                  <a:pt x="28227" y="21670"/>
                  <a:pt x="28024" y="21507"/>
                  <a:pt x="27759" y="21466"/>
                </a:cubicBezTo>
                <a:cubicBezTo>
                  <a:pt x="27759" y="21466"/>
                  <a:pt x="27739" y="21446"/>
                  <a:pt x="27718" y="21446"/>
                </a:cubicBezTo>
                <a:cubicBezTo>
                  <a:pt x="27637" y="21405"/>
                  <a:pt x="27555" y="21384"/>
                  <a:pt x="27454" y="21344"/>
                </a:cubicBezTo>
                <a:cubicBezTo>
                  <a:pt x="27352" y="21303"/>
                  <a:pt x="27270" y="21242"/>
                  <a:pt x="27148" y="21222"/>
                </a:cubicBezTo>
                <a:cubicBezTo>
                  <a:pt x="27148" y="21222"/>
                  <a:pt x="27128" y="21201"/>
                  <a:pt x="27107" y="21201"/>
                </a:cubicBezTo>
                <a:cubicBezTo>
                  <a:pt x="27087" y="21181"/>
                  <a:pt x="27046" y="21140"/>
                  <a:pt x="27026" y="21140"/>
                </a:cubicBezTo>
                <a:cubicBezTo>
                  <a:pt x="26843" y="21018"/>
                  <a:pt x="26680" y="20916"/>
                  <a:pt x="26496" y="20794"/>
                </a:cubicBezTo>
                <a:cubicBezTo>
                  <a:pt x="26496" y="20774"/>
                  <a:pt x="26496" y="20733"/>
                  <a:pt x="26496" y="20692"/>
                </a:cubicBezTo>
                <a:cubicBezTo>
                  <a:pt x="26476" y="20651"/>
                  <a:pt x="26435" y="20631"/>
                  <a:pt x="26395" y="20590"/>
                </a:cubicBezTo>
                <a:cubicBezTo>
                  <a:pt x="26395" y="20570"/>
                  <a:pt x="26395" y="20529"/>
                  <a:pt x="26395" y="20509"/>
                </a:cubicBezTo>
                <a:cubicBezTo>
                  <a:pt x="26354" y="20427"/>
                  <a:pt x="26313" y="20387"/>
                  <a:pt x="26293" y="20325"/>
                </a:cubicBezTo>
                <a:cubicBezTo>
                  <a:pt x="26272" y="20224"/>
                  <a:pt x="26191" y="20142"/>
                  <a:pt x="26130" y="20040"/>
                </a:cubicBezTo>
                <a:cubicBezTo>
                  <a:pt x="26069" y="19939"/>
                  <a:pt x="26008" y="19816"/>
                  <a:pt x="25946" y="19694"/>
                </a:cubicBezTo>
                <a:cubicBezTo>
                  <a:pt x="25906" y="19613"/>
                  <a:pt x="25885" y="19531"/>
                  <a:pt x="25804" y="19511"/>
                </a:cubicBezTo>
                <a:cubicBezTo>
                  <a:pt x="25804" y="19470"/>
                  <a:pt x="25804" y="19450"/>
                  <a:pt x="25804" y="19409"/>
                </a:cubicBezTo>
                <a:cubicBezTo>
                  <a:pt x="25763" y="19328"/>
                  <a:pt x="25743" y="19226"/>
                  <a:pt x="25702" y="19144"/>
                </a:cubicBezTo>
                <a:cubicBezTo>
                  <a:pt x="25600" y="18920"/>
                  <a:pt x="25498" y="18696"/>
                  <a:pt x="25437" y="18452"/>
                </a:cubicBezTo>
                <a:cubicBezTo>
                  <a:pt x="25376" y="18269"/>
                  <a:pt x="25295" y="18106"/>
                  <a:pt x="25234" y="17922"/>
                </a:cubicBezTo>
                <a:cubicBezTo>
                  <a:pt x="25213" y="17882"/>
                  <a:pt x="25213" y="17821"/>
                  <a:pt x="25213" y="17780"/>
                </a:cubicBezTo>
                <a:cubicBezTo>
                  <a:pt x="25173" y="17637"/>
                  <a:pt x="25152" y="17515"/>
                  <a:pt x="25111" y="17393"/>
                </a:cubicBezTo>
                <a:cubicBezTo>
                  <a:pt x="25071" y="17169"/>
                  <a:pt x="25010" y="16945"/>
                  <a:pt x="24969" y="16700"/>
                </a:cubicBezTo>
                <a:cubicBezTo>
                  <a:pt x="24928" y="16476"/>
                  <a:pt x="24887" y="16273"/>
                  <a:pt x="24847" y="16049"/>
                </a:cubicBezTo>
                <a:cubicBezTo>
                  <a:pt x="24786" y="15662"/>
                  <a:pt x="24745" y="15295"/>
                  <a:pt x="24684" y="14908"/>
                </a:cubicBezTo>
                <a:cubicBezTo>
                  <a:pt x="24582" y="14216"/>
                  <a:pt x="24419" y="13523"/>
                  <a:pt x="24236" y="12831"/>
                </a:cubicBezTo>
                <a:cubicBezTo>
                  <a:pt x="24032" y="12016"/>
                  <a:pt x="23808" y="11222"/>
                  <a:pt x="23564" y="10428"/>
                </a:cubicBezTo>
                <a:cubicBezTo>
                  <a:pt x="23279" y="9430"/>
                  <a:pt x="22953" y="8473"/>
                  <a:pt x="22647" y="7495"/>
                </a:cubicBezTo>
                <a:cubicBezTo>
                  <a:pt x="22566" y="7230"/>
                  <a:pt x="22464" y="6966"/>
                  <a:pt x="22362" y="6721"/>
                </a:cubicBezTo>
                <a:cubicBezTo>
                  <a:pt x="22260" y="6395"/>
                  <a:pt x="22138" y="6090"/>
                  <a:pt x="22016" y="5764"/>
                </a:cubicBezTo>
                <a:cubicBezTo>
                  <a:pt x="21996" y="5703"/>
                  <a:pt x="21975" y="5662"/>
                  <a:pt x="21934" y="5601"/>
                </a:cubicBezTo>
                <a:cubicBezTo>
                  <a:pt x="21873" y="5560"/>
                  <a:pt x="21853" y="5499"/>
                  <a:pt x="21853" y="5438"/>
                </a:cubicBezTo>
                <a:cubicBezTo>
                  <a:pt x="21833" y="5336"/>
                  <a:pt x="21812" y="5235"/>
                  <a:pt x="21731" y="5153"/>
                </a:cubicBezTo>
                <a:cubicBezTo>
                  <a:pt x="21670" y="5092"/>
                  <a:pt x="21629" y="5011"/>
                  <a:pt x="21588" y="4929"/>
                </a:cubicBezTo>
                <a:cubicBezTo>
                  <a:pt x="21568" y="4848"/>
                  <a:pt x="21547" y="4787"/>
                  <a:pt x="21527" y="4725"/>
                </a:cubicBezTo>
                <a:cubicBezTo>
                  <a:pt x="21323" y="4359"/>
                  <a:pt x="21140" y="3972"/>
                  <a:pt x="20937" y="3605"/>
                </a:cubicBezTo>
                <a:cubicBezTo>
                  <a:pt x="20896" y="3544"/>
                  <a:pt x="20835" y="3483"/>
                  <a:pt x="20794" y="3422"/>
                </a:cubicBezTo>
                <a:cubicBezTo>
                  <a:pt x="20733" y="3442"/>
                  <a:pt x="20713" y="3463"/>
                  <a:pt x="20651" y="3483"/>
                </a:cubicBezTo>
                <a:cubicBezTo>
                  <a:pt x="20672" y="3565"/>
                  <a:pt x="20692" y="3626"/>
                  <a:pt x="20713" y="3687"/>
                </a:cubicBezTo>
                <a:cubicBezTo>
                  <a:pt x="20774" y="3870"/>
                  <a:pt x="20835" y="4033"/>
                  <a:pt x="20896" y="4216"/>
                </a:cubicBezTo>
                <a:cubicBezTo>
                  <a:pt x="20998" y="4542"/>
                  <a:pt x="21120" y="4888"/>
                  <a:pt x="21201" y="5214"/>
                </a:cubicBezTo>
                <a:cubicBezTo>
                  <a:pt x="21262" y="5377"/>
                  <a:pt x="21303" y="5540"/>
                  <a:pt x="21323" y="5703"/>
                </a:cubicBezTo>
                <a:cubicBezTo>
                  <a:pt x="21242" y="5479"/>
                  <a:pt x="21181" y="5255"/>
                  <a:pt x="21099" y="5011"/>
                </a:cubicBezTo>
                <a:cubicBezTo>
                  <a:pt x="21038" y="4827"/>
                  <a:pt x="20998" y="4644"/>
                  <a:pt x="20937" y="4461"/>
                </a:cubicBezTo>
                <a:cubicBezTo>
                  <a:pt x="20855" y="4196"/>
                  <a:pt x="20774" y="3911"/>
                  <a:pt x="20692" y="3646"/>
                </a:cubicBezTo>
                <a:cubicBezTo>
                  <a:pt x="20672" y="3605"/>
                  <a:pt x="20651" y="3565"/>
                  <a:pt x="20631" y="3504"/>
                </a:cubicBezTo>
                <a:lnTo>
                  <a:pt x="20611" y="3524"/>
                </a:lnTo>
                <a:cubicBezTo>
                  <a:pt x="20611" y="3585"/>
                  <a:pt x="20631" y="3646"/>
                  <a:pt x="20651" y="3707"/>
                </a:cubicBezTo>
                <a:cubicBezTo>
                  <a:pt x="20733" y="4074"/>
                  <a:pt x="20835" y="4420"/>
                  <a:pt x="20916" y="4787"/>
                </a:cubicBezTo>
                <a:cubicBezTo>
                  <a:pt x="21018" y="5235"/>
                  <a:pt x="21140" y="5683"/>
                  <a:pt x="21242" y="6131"/>
                </a:cubicBezTo>
                <a:cubicBezTo>
                  <a:pt x="21364" y="6701"/>
                  <a:pt x="21486" y="7292"/>
                  <a:pt x="21609" y="7862"/>
                </a:cubicBezTo>
                <a:cubicBezTo>
                  <a:pt x="21975" y="9654"/>
                  <a:pt x="22403" y="11446"/>
                  <a:pt x="22851" y="13218"/>
                </a:cubicBezTo>
                <a:cubicBezTo>
                  <a:pt x="22993" y="13808"/>
                  <a:pt x="23156" y="14399"/>
                  <a:pt x="23299" y="15010"/>
                </a:cubicBezTo>
                <a:cubicBezTo>
                  <a:pt x="23462" y="15743"/>
                  <a:pt x="23645" y="16456"/>
                  <a:pt x="23869" y="17148"/>
                </a:cubicBezTo>
                <a:cubicBezTo>
                  <a:pt x="23951" y="17454"/>
                  <a:pt x="24073" y="17739"/>
                  <a:pt x="24195" y="18024"/>
                </a:cubicBezTo>
                <a:cubicBezTo>
                  <a:pt x="24439" y="18594"/>
                  <a:pt x="24745" y="19124"/>
                  <a:pt x="25132" y="19633"/>
                </a:cubicBezTo>
                <a:cubicBezTo>
                  <a:pt x="25295" y="19857"/>
                  <a:pt x="25478" y="20081"/>
                  <a:pt x="25682" y="20285"/>
                </a:cubicBezTo>
                <a:cubicBezTo>
                  <a:pt x="25763" y="20346"/>
                  <a:pt x="25804" y="20427"/>
                  <a:pt x="25885" y="20509"/>
                </a:cubicBezTo>
                <a:cubicBezTo>
                  <a:pt x="25885" y="20529"/>
                  <a:pt x="25885" y="20549"/>
                  <a:pt x="25885" y="20570"/>
                </a:cubicBezTo>
                <a:cubicBezTo>
                  <a:pt x="25824" y="20570"/>
                  <a:pt x="25784" y="20549"/>
                  <a:pt x="25722" y="20549"/>
                </a:cubicBezTo>
                <a:cubicBezTo>
                  <a:pt x="25691" y="20471"/>
                  <a:pt x="25623" y="20441"/>
                  <a:pt x="25546" y="20441"/>
                </a:cubicBezTo>
                <a:cubicBezTo>
                  <a:pt x="25524" y="20441"/>
                  <a:pt x="25501" y="20443"/>
                  <a:pt x="25478" y="20448"/>
                </a:cubicBezTo>
                <a:cubicBezTo>
                  <a:pt x="25458" y="20407"/>
                  <a:pt x="25437" y="20387"/>
                  <a:pt x="25417" y="20346"/>
                </a:cubicBezTo>
                <a:cubicBezTo>
                  <a:pt x="25397" y="20346"/>
                  <a:pt x="25356" y="20325"/>
                  <a:pt x="25315" y="20325"/>
                </a:cubicBezTo>
                <a:lnTo>
                  <a:pt x="25315" y="20427"/>
                </a:lnTo>
                <a:cubicBezTo>
                  <a:pt x="25254" y="20407"/>
                  <a:pt x="25213" y="20407"/>
                  <a:pt x="25152" y="20387"/>
                </a:cubicBezTo>
                <a:cubicBezTo>
                  <a:pt x="25152" y="20346"/>
                  <a:pt x="25173" y="20325"/>
                  <a:pt x="25193" y="20285"/>
                </a:cubicBezTo>
                <a:lnTo>
                  <a:pt x="25152" y="20285"/>
                </a:lnTo>
                <a:cubicBezTo>
                  <a:pt x="25135" y="20335"/>
                  <a:pt x="25105" y="20372"/>
                  <a:pt x="25049" y="20372"/>
                </a:cubicBezTo>
                <a:cubicBezTo>
                  <a:pt x="25037" y="20372"/>
                  <a:pt x="25024" y="20370"/>
                  <a:pt x="25010" y="20366"/>
                </a:cubicBezTo>
                <a:cubicBezTo>
                  <a:pt x="24989" y="20325"/>
                  <a:pt x="24969" y="20285"/>
                  <a:pt x="24969" y="20264"/>
                </a:cubicBezTo>
                <a:cubicBezTo>
                  <a:pt x="24989" y="20244"/>
                  <a:pt x="24989" y="20224"/>
                  <a:pt x="25010" y="20183"/>
                </a:cubicBezTo>
                <a:cubicBezTo>
                  <a:pt x="24949" y="20163"/>
                  <a:pt x="24908" y="20163"/>
                  <a:pt x="24847" y="20142"/>
                </a:cubicBezTo>
                <a:lnTo>
                  <a:pt x="24847" y="20142"/>
                </a:lnTo>
                <a:cubicBezTo>
                  <a:pt x="24867" y="20183"/>
                  <a:pt x="24887" y="20203"/>
                  <a:pt x="24908" y="20224"/>
                </a:cubicBezTo>
                <a:cubicBezTo>
                  <a:pt x="24887" y="20244"/>
                  <a:pt x="24887" y="20244"/>
                  <a:pt x="24867" y="20264"/>
                </a:cubicBezTo>
                <a:cubicBezTo>
                  <a:pt x="24806" y="20224"/>
                  <a:pt x="24765" y="20183"/>
                  <a:pt x="24704" y="20163"/>
                </a:cubicBezTo>
                <a:cubicBezTo>
                  <a:pt x="24704" y="20122"/>
                  <a:pt x="24704" y="20081"/>
                  <a:pt x="24704" y="20040"/>
                </a:cubicBezTo>
                <a:cubicBezTo>
                  <a:pt x="24643" y="19979"/>
                  <a:pt x="24562" y="19939"/>
                  <a:pt x="24460" y="19939"/>
                </a:cubicBezTo>
                <a:cubicBezTo>
                  <a:pt x="24501" y="20000"/>
                  <a:pt x="24521" y="20020"/>
                  <a:pt x="24562" y="20081"/>
                </a:cubicBezTo>
                <a:cubicBezTo>
                  <a:pt x="24480" y="20081"/>
                  <a:pt x="24439" y="20101"/>
                  <a:pt x="24399" y="20101"/>
                </a:cubicBezTo>
                <a:cubicBezTo>
                  <a:pt x="24358" y="20061"/>
                  <a:pt x="24317" y="20040"/>
                  <a:pt x="24276" y="20020"/>
                </a:cubicBezTo>
                <a:cubicBezTo>
                  <a:pt x="24256" y="20061"/>
                  <a:pt x="24236" y="20101"/>
                  <a:pt x="24236" y="20142"/>
                </a:cubicBezTo>
                <a:cubicBezTo>
                  <a:pt x="24175" y="20040"/>
                  <a:pt x="24073" y="20020"/>
                  <a:pt x="23971" y="19979"/>
                </a:cubicBezTo>
                <a:cubicBezTo>
                  <a:pt x="23971" y="19959"/>
                  <a:pt x="23971" y="19939"/>
                  <a:pt x="23971" y="19918"/>
                </a:cubicBezTo>
                <a:cubicBezTo>
                  <a:pt x="23951" y="19898"/>
                  <a:pt x="23910" y="19898"/>
                  <a:pt x="23890" y="19877"/>
                </a:cubicBezTo>
                <a:cubicBezTo>
                  <a:pt x="23869" y="19837"/>
                  <a:pt x="23869" y="19776"/>
                  <a:pt x="23849" y="19735"/>
                </a:cubicBezTo>
                <a:cubicBezTo>
                  <a:pt x="23727" y="19592"/>
                  <a:pt x="23604" y="19450"/>
                  <a:pt x="23482" y="19307"/>
                </a:cubicBezTo>
                <a:cubicBezTo>
                  <a:pt x="23441" y="19246"/>
                  <a:pt x="23380" y="19185"/>
                  <a:pt x="23340" y="19124"/>
                </a:cubicBezTo>
                <a:cubicBezTo>
                  <a:pt x="23217" y="18941"/>
                  <a:pt x="23095" y="18778"/>
                  <a:pt x="22953" y="18594"/>
                </a:cubicBezTo>
                <a:cubicBezTo>
                  <a:pt x="22851" y="18452"/>
                  <a:pt x="22729" y="18289"/>
                  <a:pt x="22647" y="18126"/>
                </a:cubicBezTo>
                <a:cubicBezTo>
                  <a:pt x="22545" y="17922"/>
                  <a:pt x="22403" y="17739"/>
                  <a:pt x="22321" y="17515"/>
                </a:cubicBezTo>
                <a:cubicBezTo>
                  <a:pt x="22260" y="17352"/>
                  <a:pt x="22179" y="17189"/>
                  <a:pt x="22118" y="17006"/>
                </a:cubicBezTo>
                <a:cubicBezTo>
                  <a:pt x="22057" y="16863"/>
                  <a:pt x="21996" y="16741"/>
                  <a:pt x="21955" y="16599"/>
                </a:cubicBezTo>
                <a:cubicBezTo>
                  <a:pt x="21894" y="16415"/>
                  <a:pt x="21833" y="16232"/>
                  <a:pt x="21772" y="16049"/>
                </a:cubicBezTo>
                <a:cubicBezTo>
                  <a:pt x="21690" y="15845"/>
                  <a:pt x="21629" y="15641"/>
                  <a:pt x="21568" y="15417"/>
                </a:cubicBezTo>
                <a:cubicBezTo>
                  <a:pt x="21486" y="15051"/>
                  <a:pt x="21344" y="14684"/>
                  <a:pt x="21262" y="14318"/>
                </a:cubicBezTo>
                <a:cubicBezTo>
                  <a:pt x="21242" y="14134"/>
                  <a:pt x="21181" y="13951"/>
                  <a:pt x="21140" y="13768"/>
                </a:cubicBezTo>
                <a:cubicBezTo>
                  <a:pt x="21099" y="13605"/>
                  <a:pt x="21038" y="13462"/>
                  <a:pt x="20998" y="13299"/>
                </a:cubicBezTo>
                <a:cubicBezTo>
                  <a:pt x="20977" y="13238"/>
                  <a:pt x="20957" y="13177"/>
                  <a:pt x="20957" y="13096"/>
                </a:cubicBezTo>
                <a:cubicBezTo>
                  <a:pt x="20937" y="13014"/>
                  <a:pt x="20937" y="12933"/>
                  <a:pt x="20875" y="12851"/>
                </a:cubicBezTo>
                <a:cubicBezTo>
                  <a:pt x="20835" y="12811"/>
                  <a:pt x="20835" y="12749"/>
                  <a:pt x="20835" y="12688"/>
                </a:cubicBezTo>
                <a:cubicBezTo>
                  <a:pt x="20814" y="12546"/>
                  <a:pt x="20774" y="12403"/>
                  <a:pt x="20794" y="12261"/>
                </a:cubicBezTo>
                <a:cubicBezTo>
                  <a:pt x="20794" y="12240"/>
                  <a:pt x="20774" y="12240"/>
                  <a:pt x="20774" y="12220"/>
                </a:cubicBezTo>
                <a:cubicBezTo>
                  <a:pt x="20733" y="12098"/>
                  <a:pt x="20692" y="11976"/>
                  <a:pt x="20672" y="11833"/>
                </a:cubicBezTo>
                <a:cubicBezTo>
                  <a:pt x="20651" y="11752"/>
                  <a:pt x="20631" y="11670"/>
                  <a:pt x="20611" y="11589"/>
                </a:cubicBezTo>
                <a:cubicBezTo>
                  <a:pt x="20611" y="11548"/>
                  <a:pt x="20590" y="11487"/>
                  <a:pt x="20570" y="11446"/>
                </a:cubicBezTo>
                <a:cubicBezTo>
                  <a:pt x="20529" y="11324"/>
                  <a:pt x="20468" y="11242"/>
                  <a:pt x="20488" y="11100"/>
                </a:cubicBezTo>
                <a:cubicBezTo>
                  <a:pt x="20529" y="10957"/>
                  <a:pt x="20468" y="10815"/>
                  <a:pt x="20407" y="10693"/>
                </a:cubicBezTo>
                <a:cubicBezTo>
                  <a:pt x="20387" y="10652"/>
                  <a:pt x="20387" y="10611"/>
                  <a:pt x="20366" y="10570"/>
                </a:cubicBezTo>
                <a:cubicBezTo>
                  <a:pt x="20346" y="10428"/>
                  <a:pt x="20346" y="10285"/>
                  <a:pt x="20326" y="10143"/>
                </a:cubicBezTo>
                <a:cubicBezTo>
                  <a:pt x="20244" y="10082"/>
                  <a:pt x="20203" y="10000"/>
                  <a:pt x="20203" y="9898"/>
                </a:cubicBezTo>
                <a:cubicBezTo>
                  <a:pt x="20203" y="9858"/>
                  <a:pt x="20183" y="9817"/>
                  <a:pt x="20163" y="9796"/>
                </a:cubicBezTo>
                <a:cubicBezTo>
                  <a:pt x="20142" y="9776"/>
                  <a:pt x="20122" y="9735"/>
                  <a:pt x="20102" y="9715"/>
                </a:cubicBezTo>
                <a:cubicBezTo>
                  <a:pt x="20122" y="9674"/>
                  <a:pt x="20142" y="9634"/>
                  <a:pt x="20142" y="9613"/>
                </a:cubicBezTo>
                <a:cubicBezTo>
                  <a:pt x="20122" y="9532"/>
                  <a:pt x="20102" y="9491"/>
                  <a:pt x="20102" y="9430"/>
                </a:cubicBezTo>
                <a:cubicBezTo>
                  <a:pt x="20081" y="9328"/>
                  <a:pt x="20081" y="9247"/>
                  <a:pt x="20020" y="9165"/>
                </a:cubicBezTo>
                <a:cubicBezTo>
                  <a:pt x="20000" y="9124"/>
                  <a:pt x="20000" y="9104"/>
                  <a:pt x="20000" y="9063"/>
                </a:cubicBezTo>
                <a:cubicBezTo>
                  <a:pt x="19979" y="8961"/>
                  <a:pt x="20000" y="8860"/>
                  <a:pt x="19918" y="8758"/>
                </a:cubicBezTo>
                <a:lnTo>
                  <a:pt x="19857" y="8758"/>
                </a:lnTo>
                <a:cubicBezTo>
                  <a:pt x="19857" y="8758"/>
                  <a:pt x="19837" y="8778"/>
                  <a:pt x="19837" y="8778"/>
                </a:cubicBezTo>
                <a:cubicBezTo>
                  <a:pt x="19857" y="8615"/>
                  <a:pt x="19837" y="8493"/>
                  <a:pt x="19735" y="8371"/>
                </a:cubicBezTo>
                <a:cubicBezTo>
                  <a:pt x="19735" y="8330"/>
                  <a:pt x="19755" y="8289"/>
                  <a:pt x="19755" y="8249"/>
                </a:cubicBezTo>
                <a:cubicBezTo>
                  <a:pt x="19755" y="8228"/>
                  <a:pt x="19755" y="8188"/>
                  <a:pt x="19735" y="8167"/>
                </a:cubicBezTo>
                <a:cubicBezTo>
                  <a:pt x="19694" y="8106"/>
                  <a:pt x="19674" y="8045"/>
                  <a:pt x="19674" y="7964"/>
                </a:cubicBezTo>
                <a:cubicBezTo>
                  <a:pt x="19674" y="7923"/>
                  <a:pt x="19674" y="7882"/>
                  <a:pt x="19653" y="7862"/>
                </a:cubicBezTo>
                <a:cubicBezTo>
                  <a:pt x="19633" y="7821"/>
                  <a:pt x="19613" y="7801"/>
                  <a:pt x="19572" y="7780"/>
                </a:cubicBezTo>
                <a:cubicBezTo>
                  <a:pt x="19633" y="7719"/>
                  <a:pt x="19613" y="7658"/>
                  <a:pt x="19592" y="7597"/>
                </a:cubicBezTo>
                <a:cubicBezTo>
                  <a:pt x="19531" y="7454"/>
                  <a:pt x="19470" y="7332"/>
                  <a:pt x="19450" y="7210"/>
                </a:cubicBezTo>
                <a:cubicBezTo>
                  <a:pt x="19409" y="7068"/>
                  <a:pt x="19368" y="6925"/>
                  <a:pt x="19307" y="6803"/>
                </a:cubicBezTo>
                <a:cubicBezTo>
                  <a:pt x="19267" y="6782"/>
                  <a:pt x="19246" y="6762"/>
                  <a:pt x="19205" y="6742"/>
                </a:cubicBezTo>
                <a:cubicBezTo>
                  <a:pt x="19226" y="6701"/>
                  <a:pt x="19246" y="6681"/>
                  <a:pt x="19267" y="6640"/>
                </a:cubicBezTo>
                <a:cubicBezTo>
                  <a:pt x="19267" y="6619"/>
                  <a:pt x="19246" y="6579"/>
                  <a:pt x="19246" y="6558"/>
                </a:cubicBezTo>
                <a:cubicBezTo>
                  <a:pt x="19185" y="6416"/>
                  <a:pt x="19144" y="6273"/>
                  <a:pt x="19083" y="6131"/>
                </a:cubicBezTo>
                <a:cubicBezTo>
                  <a:pt x="19022" y="5947"/>
                  <a:pt x="18981" y="5764"/>
                  <a:pt x="18880" y="5581"/>
                </a:cubicBezTo>
                <a:cubicBezTo>
                  <a:pt x="18859" y="5560"/>
                  <a:pt x="18859" y="5540"/>
                  <a:pt x="18859" y="5520"/>
                </a:cubicBezTo>
                <a:cubicBezTo>
                  <a:pt x="18859" y="5418"/>
                  <a:pt x="18819" y="5336"/>
                  <a:pt x="18778" y="5296"/>
                </a:cubicBezTo>
                <a:cubicBezTo>
                  <a:pt x="18717" y="5133"/>
                  <a:pt x="18656" y="4990"/>
                  <a:pt x="18615" y="4848"/>
                </a:cubicBezTo>
                <a:lnTo>
                  <a:pt x="18533" y="4848"/>
                </a:lnTo>
                <a:cubicBezTo>
                  <a:pt x="18472" y="4705"/>
                  <a:pt x="18432" y="4563"/>
                  <a:pt x="18370" y="4440"/>
                </a:cubicBezTo>
                <a:cubicBezTo>
                  <a:pt x="18391" y="4420"/>
                  <a:pt x="18411" y="4379"/>
                  <a:pt x="18411" y="4359"/>
                </a:cubicBezTo>
                <a:cubicBezTo>
                  <a:pt x="18370" y="4339"/>
                  <a:pt x="18330" y="4318"/>
                  <a:pt x="18289" y="4277"/>
                </a:cubicBezTo>
                <a:cubicBezTo>
                  <a:pt x="18350" y="4094"/>
                  <a:pt x="18248" y="3992"/>
                  <a:pt x="18146" y="3890"/>
                </a:cubicBezTo>
                <a:cubicBezTo>
                  <a:pt x="18126" y="3829"/>
                  <a:pt x="18106" y="3768"/>
                  <a:pt x="18085" y="3728"/>
                </a:cubicBezTo>
                <a:cubicBezTo>
                  <a:pt x="18065" y="3666"/>
                  <a:pt x="18045" y="3626"/>
                  <a:pt x="18024" y="3565"/>
                </a:cubicBezTo>
                <a:cubicBezTo>
                  <a:pt x="18004" y="3565"/>
                  <a:pt x="18004" y="3544"/>
                  <a:pt x="18004" y="3524"/>
                </a:cubicBezTo>
                <a:lnTo>
                  <a:pt x="17739" y="3035"/>
                </a:lnTo>
                <a:cubicBezTo>
                  <a:pt x="17698" y="2954"/>
                  <a:pt x="17637" y="2872"/>
                  <a:pt x="17617" y="2791"/>
                </a:cubicBezTo>
                <a:cubicBezTo>
                  <a:pt x="17576" y="2730"/>
                  <a:pt x="17556" y="2648"/>
                  <a:pt x="17515" y="2587"/>
                </a:cubicBezTo>
                <a:cubicBezTo>
                  <a:pt x="17474" y="2485"/>
                  <a:pt x="17352" y="2383"/>
                  <a:pt x="17332" y="2241"/>
                </a:cubicBezTo>
                <a:cubicBezTo>
                  <a:pt x="17332" y="2241"/>
                  <a:pt x="17332" y="2220"/>
                  <a:pt x="17311" y="2220"/>
                </a:cubicBezTo>
                <a:cubicBezTo>
                  <a:pt x="17291" y="2139"/>
                  <a:pt x="17250" y="2078"/>
                  <a:pt x="17210" y="2017"/>
                </a:cubicBezTo>
                <a:cubicBezTo>
                  <a:pt x="17189" y="1976"/>
                  <a:pt x="17169" y="1935"/>
                  <a:pt x="17108" y="1935"/>
                </a:cubicBezTo>
                <a:cubicBezTo>
                  <a:pt x="17067" y="1956"/>
                  <a:pt x="17047" y="1976"/>
                  <a:pt x="17006" y="2017"/>
                </a:cubicBezTo>
                <a:cubicBezTo>
                  <a:pt x="17006" y="2098"/>
                  <a:pt x="17006" y="2180"/>
                  <a:pt x="17047" y="2261"/>
                </a:cubicBezTo>
                <a:cubicBezTo>
                  <a:pt x="17067" y="2383"/>
                  <a:pt x="17128" y="2526"/>
                  <a:pt x="17169" y="2648"/>
                </a:cubicBezTo>
                <a:cubicBezTo>
                  <a:pt x="17169" y="2689"/>
                  <a:pt x="17169" y="2730"/>
                  <a:pt x="17169" y="2770"/>
                </a:cubicBezTo>
                <a:cubicBezTo>
                  <a:pt x="17149" y="2709"/>
                  <a:pt x="17108" y="2669"/>
                  <a:pt x="17087" y="2607"/>
                </a:cubicBezTo>
                <a:cubicBezTo>
                  <a:pt x="17047" y="2445"/>
                  <a:pt x="17006" y="2282"/>
                  <a:pt x="16945" y="2119"/>
                </a:cubicBezTo>
                <a:cubicBezTo>
                  <a:pt x="16945" y="2098"/>
                  <a:pt x="16945" y="2098"/>
                  <a:pt x="16924" y="2078"/>
                </a:cubicBezTo>
                <a:lnTo>
                  <a:pt x="16924" y="2078"/>
                </a:lnTo>
                <a:cubicBezTo>
                  <a:pt x="16904" y="2200"/>
                  <a:pt x="16924" y="2322"/>
                  <a:pt x="16965" y="2445"/>
                </a:cubicBezTo>
                <a:cubicBezTo>
                  <a:pt x="17026" y="2709"/>
                  <a:pt x="17087" y="2974"/>
                  <a:pt x="17169" y="3239"/>
                </a:cubicBezTo>
                <a:lnTo>
                  <a:pt x="17454" y="4318"/>
                </a:lnTo>
                <a:cubicBezTo>
                  <a:pt x="17535" y="4624"/>
                  <a:pt x="17617" y="4909"/>
                  <a:pt x="17698" y="5194"/>
                </a:cubicBezTo>
                <a:cubicBezTo>
                  <a:pt x="17800" y="5622"/>
                  <a:pt x="17902" y="6049"/>
                  <a:pt x="18004" y="6457"/>
                </a:cubicBezTo>
                <a:cubicBezTo>
                  <a:pt x="18065" y="6660"/>
                  <a:pt x="18106" y="6864"/>
                  <a:pt x="18146" y="7088"/>
                </a:cubicBezTo>
                <a:cubicBezTo>
                  <a:pt x="18248" y="7454"/>
                  <a:pt x="18330" y="7821"/>
                  <a:pt x="18432" y="8208"/>
                </a:cubicBezTo>
                <a:cubicBezTo>
                  <a:pt x="18472" y="8391"/>
                  <a:pt x="18533" y="8575"/>
                  <a:pt x="18574" y="8778"/>
                </a:cubicBezTo>
                <a:cubicBezTo>
                  <a:pt x="18574" y="8799"/>
                  <a:pt x="18594" y="8839"/>
                  <a:pt x="18615" y="8880"/>
                </a:cubicBezTo>
                <a:cubicBezTo>
                  <a:pt x="18635" y="8961"/>
                  <a:pt x="18656" y="9063"/>
                  <a:pt x="18676" y="9145"/>
                </a:cubicBezTo>
                <a:cubicBezTo>
                  <a:pt x="18696" y="9206"/>
                  <a:pt x="18696" y="9247"/>
                  <a:pt x="18717" y="9287"/>
                </a:cubicBezTo>
                <a:cubicBezTo>
                  <a:pt x="18757" y="9389"/>
                  <a:pt x="18819" y="9491"/>
                  <a:pt x="18819" y="9634"/>
                </a:cubicBezTo>
                <a:cubicBezTo>
                  <a:pt x="18819" y="9634"/>
                  <a:pt x="18819" y="9634"/>
                  <a:pt x="18819" y="9654"/>
                </a:cubicBezTo>
                <a:lnTo>
                  <a:pt x="18880" y="9695"/>
                </a:lnTo>
                <a:cubicBezTo>
                  <a:pt x="18859" y="9735"/>
                  <a:pt x="18859" y="9756"/>
                  <a:pt x="18819" y="9776"/>
                </a:cubicBezTo>
                <a:cubicBezTo>
                  <a:pt x="18880" y="9796"/>
                  <a:pt x="18920" y="9817"/>
                  <a:pt x="18961" y="9817"/>
                </a:cubicBezTo>
                <a:cubicBezTo>
                  <a:pt x="18920" y="9858"/>
                  <a:pt x="18900" y="9878"/>
                  <a:pt x="18859" y="9898"/>
                </a:cubicBezTo>
                <a:cubicBezTo>
                  <a:pt x="18880" y="10000"/>
                  <a:pt x="18900" y="10082"/>
                  <a:pt x="18920" y="10183"/>
                </a:cubicBezTo>
                <a:cubicBezTo>
                  <a:pt x="18981" y="10387"/>
                  <a:pt x="19043" y="10591"/>
                  <a:pt x="19063" y="10794"/>
                </a:cubicBezTo>
                <a:cubicBezTo>
                  <a:pt x="19063" y="10835"/>
                  <a:pt x="19083" y="10876"/>
                  <a:pt x="19104" y="10917"/>
                </a:cubicBezTo>
                <a:cubicBezTo>
                  <a:pt x="19124" y="11018"/>
                  <a:pt x="19165" y="11141"/>
                  <a:pt x="19185" y="11242"/>
                </a:cubicBezTo>
                <a:lnTo>
                  <a:pt x="19348" y="11915"/>
                </a:lnTo>
                <a:cubicBezTo>
                  <a:pt x="19348" y="11955"/>
                  <a:pt x="19368" y="11996"/>
                  <a:pt x="19389" y="12037"/>
                </a:cubicBezTo>
                <a:cubicBezTo>
                  <a:pt x="19429" y="12261"/>
                  <a:pt x="19450" y="12464"/>
                  <a:pt x="19511" y="12688"/>
                </a:cubicBezTo>
                <a:cubicBezTo>
                  <a:pt x="19592" y="13055"/>
                  <a:pt x="19694" y="13401"/>
                  <a:pt x="19776" y="13768"/>
                </a:cubicBezTo>
                <a:cubicBezTo>
                  <a:pt x="19816" y="13870"/>
                  <a:pt x="19837" y="13992"/>
                  <a:pt x="19857" y="14094"/>
                </a:cubicBezTo>
                <a:cubicBezTo>
                  <a:pt x="19918" y="14338"/>
                  <a:pt x="19979" y="14562"/>
                  <a:pt x="20040" y="14806"/>
                </a:cubicBezTo>
                <a:cubicBezTo>
                  <a:pt x="20102" y="14969"/>
                  <a:pt x="20163" y="15132"/>
                  <a:pt x="20224" y="15295"/>
                </a:cubicBezTo>
                <a:cubicBezTo>
                  <a:pt x="20387" y="15764"/>
                  <a:pt x="20550" y="16212"/>
                  <a:pt x="20753" y="16639"/>
                </a:cubicBezTo>
                <a:cubicBezTo>
                  <a:pt x="21018" y="17169"/>
                  <a:pt x="21323" y="17637"/>
                  <a:pt x="21710" y="18085"/>
                </a:cubicBezTo>
                <a:cubicBezTo>
                  <a:pt x="21833" y="18207"/>
                  <a:pt x="21934" y="18330"/>
                  <a:pt x="22057" y="18472"/>
                </a:cubicBezTo>
                <a:cubicBezTo>
                  <a:pt x="22077" y="18493"/>
                  <a:pt x="22118" y="18533"/>
                  <a:pt x="22077" y="18594"/>
                </a:cubicBezTo>
                <a:cubicBezTo>
                  <a:pt x="22057" y="18574"/>
                  <a:pt x="22016" y="18554"/>
                  <a:pt x="21975" y="18533"/>
                </a:cubicBezTo>
                <a:cubicBezTo>
                  <a:pt x="21914" y="18493"/>
                  <a:pt x="21853" y="18452"/>
                  <a:pt x="21792" y="18391"/>
                </a:cubicBezTo>
                <a:cubicBezTo>
                  <a:pt x="21629" y="18289"/>
                  <a:pt x="21446" y="18207"/>
                  <a:pt x="21283" y="18085"/>
                </a:cubicBezTo>
                <a:cubicBezTo>
                  <a:pt x="21079" y="17943"/>
                  <a:pt x="20875" y="17841"/>
                  <a:pt x="20672" y="17719"/>
                </a:cubicBezTo>
                <a:cubicBezTo>
                  <a:pt x="20387" y="17556"/>
                  <a:pt x="20142" y="17332"/>
                  <a:pt x="19939" y="17067"/>
                </a:cubicBezTo>
                <a:cubicBezTo>
                  <a:pt x="19776" y="16843"/>
                  <a:pt x="19613" y="16619"/>
                  <a:pt x="19450" y="16375"/>
                </a:cubicBezTo>
                <a:cubicBezTo>
                  <a:pt x="19246" y="16089"/>
                  <a:pt x="19043" y="15784"/>
                  <a:pt x="18900" y="15438"/>
                </a:cubicBezTo>
                <a:cubicBezTo>
                  <a:pt x="18717" y="15051"/>
                  <a:pt x="18554" y="14643"/>
                  <a:pt x="18452" y="14216"/>
                </a:cubicBezTo>
                <a:cubicBezTo>
                  <a:pt x="18391" y="14053"/>
                  <a:pt x="18370" y="13870"/>
                  <a:pt x="18309" y="13686"/>
                </a:cubicBezTo>
                <a:cubicBezTo>
                  <a:pt x="18269" y="13564"/>
                  <a:pt x="18228" y="13422"/>
                  <a:pt x="18208" y="13279"/>
                </a:cubicBezTo>
                <a:cubicBezTo>
                  <a:pt x="18167" y="13014"/>
                  <a:pt x="18106" y="12770"/>
                  <a:pt x="18045" y="12525"/>
                </a:cubicBezTo>
                <a:cubicBezTo>
                  <a:pt x="18024" y="12444"/>
                  <a:pt x="18004" y="12363"/>
                  <a:pt x="17984" y="12281"/>
                </a:cubicBezTo>
                <a:cubicBezTo>
                  <a:pt x="17943" y="12077"/>
                  <a:pt x="17922" y="11874"/>
                  <a:pt x="17882" y="11670"/>
                </a:cubicBezTo>
                <a:cubicBezTo>
                  <a:pt x="17780" y="11222"/>
                  <a:pt x="17698" y="10794"/>
                  <a:pt x="17576" y="10367"/>
                </a:cubicBezTo>
                <a:cubicBezTo>
                  <a:pt x="17413" y="9715"/>
                  <a:pt x="17230" y="9063"/>
                  <a:pt x="17067" y="8432"/>
                </a:cubicBezTo>
                <a:cubicBezTo>
                  <a:pt x="16986" y="8147"/>
                  <a:pt x="16884" y="7862"/>
                  <a:pt x="16802" y="7577"/>
                </a:cubicBezTo>
                <a:cubicBezTo>
                  <a:pt x="16558" y="6864"/>
                  <a:pt x="16334" y="6131"/>
                  <a:pt x="16090" y="5398"/>
                </a:cubicBezTo>
                <a:cubicBezTo>
                  <a:pt x="15723" y="4359"/>
                  <a:pt x="15295" y="3341"/>
                  <a:pt x="14806" y="2343"/>
                </a:cubicBezTo>
                <a:cubicBezTo>
                  <a:pt x="14603" y="1976"/>
                  <a:pt x="14399" y="1610"/>
                  <a:pt x="14196" y="1243"/>
                </a:cubicBezTo>
                <a:cubicBezTo>
                  <a:pt x="14155" y="1161"/>
                  <a:pt x="14094" y="1121"/>
                  <a:pt x="14033" y="1039"/>
                </a:cubicBezTo>
                <a:cubicBezTo>
                  <a:pt x="14033" y="1039"/>
                  <a:pt x="14033" y="1019"/>
                  <a:pt x="14033" y="1019"/>
                </a:cubicBezTo>
                <a:cubicBezTo>
                  <a:pt x="13992" y="978"/>
                  <a:pt x="13951" y="958"/>
                  <a:pt x="13931" y="917"/>
                </a:cubicBezTo>
                <a:cubicBezTo>
                  <a:pt x="13809" y="713"/>
                  <a:pt x="13666" y="489"/>
                  <a:pt x="13523" y="286"/>
                </a:cubicBezTo>
                <a:cubicBezTo>
                  <a:pt x="13503" y="225"/>
                  <a:pt x="13442" y="164"/>
                  <a:pt x="13401" y="102"/>
                </a:cubicBezTo>
                <a:cubicBezTo>
                  <a:pt x="13361" y="62"/>
                  <a:pt x="13320" y="1"/>
                  <a:pt x="132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55" name="Google Shape;10955;p13"/>
          <p:cNvGrpSpPr/>
          <p:nvPr/>
        </p:nvGrpSpPr>
        <p:grpSpPr>
          <a:xfrm>
            <a:off x="-392427" y="-413471"/>
            <a:ext cx="2104542" cy="2006389"/>
            <a:chOff x="-392427" y="-413471"/>
            <a:chExt cx="2104542" cy="2006389"/>
          </a:xfrm>
        </p:grpSpPr>
        <p:sp>
          <p:nvSpPr>
            <p:cNvPr id="10956" name="Google Shape;10956;p13"/>
            <p:cNvSpPr/>
            <p:nvPr/>
          </p:nvSpPr>
          <p:spPr>
            <a:xfrm>
              <a:off x="907458" y="-148154"/>
              <a:ext cx="70449" cy="57208"/>
            </a:xfrm>
            <a:custGeom>
              <a:avLst/>
              <a:gdLst/>
              <a:ahLst/>
              <a:cxnLst/>
              <a:rect l="l" t="t" r="r" b="b"/>
              <a:pathLst>
                <a:path w="979" h="795" extrusionOk="0">
                  <a:moveTo>
                    <a:pt x="775" y="0"/>
                  </a:moveTo>
                  <a:cubicBezTo>
                    <a:pt x="693" y="183"/>
                    <a:pt x="530" y="143"/>
                    <a:pt x="408" y="204"/>
                  </a:cubicBezTo>
                  <a:cubicBezTo>
                    <a:pt x="388" y="224"/>
                    <a:pt x="347" y="265"/>
                    <a:pt x="347" y="285"/>
                  </a:cubicBezTo>
                  <a:cubicBezTo>
                    <a:pt x="327" y="326"/>
                    <a:pt x="306" y="367"/>
                    <a:pt x="306" y="407"/>
                  </a:cubicBezTo>
                  <a:cubicBezTo>
                    <a:pt x="261" y="394"/>
                    <a:pt x="222" y="388"/>
                    <a:pt x="188" y="388"/>
                  </a:cubicBezTo>
                  <a:cubicBezTo>
                    <a:pt x="114" y="388"/>
                    <a:pt x="63" y="419"/>
                    <a:pt x="21" y="489"/>
                  </a:cubicBezTo>
                  <a:cubicBezTo>
                    <a:pt x="1" y="509"/>
                    <a:pt x="21" y="530"/>
                    <a:pt x="21" y="550"/>
                  </a:cubicBezTo>
                  <a:cubicBezTo>
                    <a:pt x="82" y="550"/>
                    <a:pt x="143" y="530"/>
                    <a:pt x="204" y="530"/>
                  </a:cubicBezTo>
                  <a:cubicBezTo>
                    <a:pt x="245" y="611"/>
                    <a:pt x="265" y="692"/>
                    <a:pt x="286" y="794"/>
                  </a:cubicBezTo>
                  <a:cubicBezTo>
                    <a:pt x="347" y="774"/>
                    <a:pt x="388" y="754"/>
                    <a:pt x="428" y="733"/>
                  </a:cubicBezTo>
                  <a:cubicBezTo>
                    <a:pt x="490" y="692"/>
                    <a:pt x="530" y="652"/>
                    <a:pt x="591" y="631"/>
                  </a:cubicBezTo>
                  <a:cubicBezTo>
                    <a:pt x="632" y="672"/>
                    <a:pt x="673" y="713"/>
                    <a:pt x="714" y="754"/>
                  </a:cubicBezTo>
                  <a:cubicBezTo>
                    <a:pt x="754" y="713"/>
                    <a:pt x="795" y="672"/>
                    <a:pt x="856" y="611"/>
                  </a:cubicBezTo>
                  <a:cubicBezTo>
                    <a:pt x="876" y="672"/>
                    <a:pt x="897" y="692"/>
                    <a:pt x="897" y="733"/>
                  </a:cubicBezTo>
                  <a:cubicBezTo>
                    <a:pt x="978" y="570"/>
                    <a:pt x="917" y="428"/>
                    <a:pt x="917" y="265"/>
                  </a:cubicBezTo>
                  <a:cubicBezTo>
                    <a:pt x="897" y="183"/>
                    <a:pt x="836" y="122"/>
                    <a:pt x="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7" name="Google Shape;10957;p13"/>
            <p:cNvSpPr/>
            <p:nvPr/>
          </p:nvSpPr>
          <p:spPr>
            <a:xfrm>
              <a:off x="1454138" y="609512"/>
              <a:ext cx="27920" cy="32310"/>
            </a:xfrm>
            <a:custGeom>
              <a:avLst/>
              <a:gdLst/>
              <a:ahLst/>
              <a:cxnLst/>
              <a:rect l="l" t="t" r="r" b="b"/>
              <a:pathLst>
                <a:path w="388" h="449" extrusionOk="0">
                  <a:moveTo>
                    <a:pt x="326" y="0"/>
                  </a:moveTo>
                  <a:cubicBezTo>
                    <a:pt x="244" y="0"/>
                    <a:pt x="163" y="20"/>
                    <a:pt x="61" y="20"/>
                  </a:cubicBezTo>
                  <a:lnTo>
                    <a:pt x="82" y="20"/>
                  </a:lnTo>
                  <a:cubicBezTo>
                    <a:pt x="61" y="102"/>
                    <a:pt x="41" y="183"/>
                    <a:pt x="20" y="265"/>
                  </a:cubicBezTo>
                  <a:cubicBezTo>
                    <a:pt x="82" y="224"/>
                    <a:pt x="102" y="204"/>
                    <a:pt x="143" y="183"/>
                  </a:cubicBezTo>
                  <a:cubicBezTo>
                    <a:pt x="143" y="224"/>
                    <a:pt x="163" y="244"/>
                    <a:pt x="163" y="265"/>
                  </a:cubicBezTo>
                  <a:cubicBezTo>
                    <a:pt x="102" y="326"/>
                    <a:pt x="61" y="387"/>
                    <a:pt x="0" y="448"/>
                  </a:cubicBezTo>
                  <a:cubicBezTo>
                    <a:pt x="82" y="407"/>
                    <a:pt x="183" y="387"/>
                    <a:pt x="265" y="346"/>
                  </a:cubicBezTo>
                  <a:cubicBezTo>
                    <a:pt x="285" y="285"/>
                    <a:pt x="285" y="224"/>
                    <a:pt x="285" y="163"/>
                  </a:cubicBezTo>
                  <a:cubicBezTo>
                    <a:pt x="285" y="102"/>
                    <a:pt x="387" y="81"/>
                    <a:pt x="326"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8" name="Google Shape;10958;p13"/>
            <p:cNvSpPr/>
            <p:nvPr/>
          </p:nvSpPr>
          <p:spPr>
            <a:xfrm>
              <a:off x="69196" y="426302"/>
              <a:ext cx="24970" cy="27920"/>
            </a:xfrm>
            <a:custGeom>
              <a:avLst/>
              <a:gdLst/>
              <a:ahLst/>
              <a:cxnLst/>
              <a:rect l="l" t="t" r="r" b="b"/>
              <a:pathLst>
                <a:path w="347" h="388" extrusionOk="0">
                  <a:moveTo>
                    <a:pt x="164" y="0"/>
                  </a:moveTo>
                  <a:cubicBezTo>
                    <a:pt x="123" y="61"/>
                    <a:pt x="62" y="123"/>
                    <a:pt x="1" y="184"/>
                  </a:cubicBezTo>
                  <a:cubicBezTo>
                    <a:pt x="62" y="245"/>
                    <a:pt x="102" y="306"/>
                    <a:pt x="184" y="387"/>
                  </a:cubicBezTo>
                  <a:cubicBezTo>
                    <a:pt x="245" y="306"/>
                    <a:pt x="286" y="224"/>
                    <a:pt x="347" y="163"/>
                  </a:cubicBezTo>
                  <a:cubicBezTo>
                    <a:pt x="339" y="161"/>
                    <a:pt x="331" y="160"/>
                    <a:pt x="323" y="160"/>
                  </a:cubicBezTo>
                  <a:cubicBezTo>
                    <a:pt x="282" y="160"/>
                    <a:pt x="241" y="184"/>
                    <a:pt x="207" y="184"/>
                  </a:cubicBezTo>
                  <a:cubicBezTo>
                    <a:pt x="181" y="184"/>
                    <a:pt x="159" y="170"/>
                    <a:pt x="143" y="123"/>
                  </a:cubicBezTo>
                  <a:cubicBezTo>
                    <a:pt x="164" y="82"/>
                    <a:pt x="164" y="61"/>
                    <a:pt x="184" y="21"/>
                  </a:cubicBezTo>
                  <a:cubicBezTo>
                    <a:pt x="184" y="21"/>
                    <a:pt x="184" y="0"/>
                    <a:pt x="164"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9" name="Google Shape;10959;p13"/>
            <p:cNvSpPr/>
            <p:nvPr/>
          </p:nvSpPr>
          <p:spPr>
            <a:xfrm>
              <a:off x="253846" y="1112153"/>
              <a:ext cx="20581" cy="13457"/>
            </a:xfrm>
            <a:custGeom>
              <a:avLst/>
              <a:gdLst/>
              <a:ahLst/>
              <a:cxnLst/>
              <a:rect l="l" t="t" r="r" b="b"/>
              <a:pathLst>
                <a:path w="286" h="187" extrusionOk="0">
                  <a:moveTo>
                    <a:pt x="123" y="0"/>
                  </a:moveTo>
                  <a:cubicBezTo>
                    <a:pt x="102" y="21"/>
                    <a:pt x="82" y="41"/>
                    <a:pt x="62" y="61"/>
                  </a:cubicBezTo>
                  <a:cubicBezTo>
                    <a:pt x="41" y="102"/>
                    <a:pt x="21" y="123"/>
                    <a:pt x="1" y="143"/>
                  </a:cubicBezTo>
                  <a:cubicBezTo>
                    <a:pt x="48" y="171"/>
                    <a:pt x="73" y="186"/>
                    <a:pt x="105" y="186"/>
                  </a:cubicBezTo>
                  <a:cubicBezTo>
                    <a:pt x="142" y="186"/>
                    <a:pt x="188" y="166"/>
                    <a:pt x="286" y="123"/>
                  </a:cubicBezTo>
                  <a:cubicBezTo>
                    <a:pt x="225" y="82"/>
                    <a:pt x="184" y="41"/>
                    <a:pt x="123"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0" name="Google Shape;10960;p13"/>
            <p:cNvSpPr/>
            <p:nvPr/>
          </p:nvSpPr>
          <p:spPr>
            <a:xfrm>
              <a:off x="1452627" y="580153"/>
              <a:ext cx="23531" cy="16191"/>
            </a:xfrm>
            <a:custGeom>
              <a:avLst/>
              <a:gdLst/>
              <a:ahLst/>
              <a:cxnLst/>
              <a:rect l="l" t="t" r="r" b="b"/>
              <a:pathLst>
                <a:path w="327" h="225" extrusionOk="0">
                  <a:moveTo>
                    <a:pt x="123" y="1"/>
                  </a:moveTo>
                  <a:cubicBezTo>
                    <a:pt x="62" y="41"/>
                    <a:pt x="41" y="62"/>
                    <a:pt x="1" y="103"/>
                  </a:cubicBezTo>
                  <a:cubicBezTo>
                    <a:pt x="21" y="143"/>
                    <a:pt x="41" y="184"/>
                    <a:pt x="62" y="225"/>
                  </a:cubicBezTo>
                  <a:cubicBezTo>
                    <a:pt x="164" y="204"/>
                    <a:pt x="245" y="164"/>
                    <a:pt x="327" y="123"/>
                  </a:cubicBezTo>
                  <a:cubicBezTo>
                    <a:pt x="306" y="103"/>
                    <a:pt x="286" y="103"/>
                    <a:pt x="286" y="103"/>
                  </a:cubicBezTo>
                  <a:cubicBezTo>
                    <a:pt x="225" y="103"/>
                    <a:pt x="164" y="123"/>
                    <a:pt x="82" y="123"/>
                  </a:cubicBezTo>
                  <a:cubicBezTo>
                    <a:pt x="103" y="82"/>
                    <a:pt x="103" y="41"/>
                    <a:pt x="123" y="1"/>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1" name="Google Shape;10961;p13"/>
            <p:cNvSpPr/>
            <p:nvPr/>
          </p:nvSpPr>
          <p:spPr>
            <a:xfrm>
              <a:off x="79487" y="385285"/>
              <a:ext cx="17630" cy="14680"/>
            </a:xfrm>
            <a:custGeom>
              <a:avLst/>
              <a:gdLst/>
              <a:ahLst/>
              <a:cxnLst/>
              <a:rect l="l" t="t" r="r" b="b"/>
              <a:pathLst>
                <a:path w="245" h="204" extrusionOk="0">
                  <a:moveTo>
                    <a:pt x="82" y="0"/>
                  </a:moveTo>
                  <a:cubicBezTo>
                    <a:pt x="41" y="61"/>
                    <a:pt x="0" y="122"/>
                    <a:pt x="41" y="163"/>
                  </a:cubicBezTo>
                  <a:cubicBezTo>
                    <a:pt x="143" y="183"/>
                    <a:pt x="183" y="183"/>
                    <a:pt x="245" y="204"/>
                  </a:cubicBezTo>
                  <a:cubicBezTo>
                    <a:pt x="245" y="82"/>
                    <a:pt x="183" y="20"/>
                    <a:pt x="82"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2" name="Google Shape;10962;p13"/>
            <p:cNvSpPr/>
            <p:nvPr/>
          </p:nvSpPr>
          <p:spPr>
            <a:xfrm>
              <a:off x="224558" y="1141441"/>
              <a:ext cx="13241" cy="17702"/>
            </a:xfrm>
            <a:custGeom>
              <a:avLst/>
              <a:gdLst/>
              <a:ahLst/>
              <a:cxnLst/>
              <a:rect l="l" t="t" r="r" b="b"/>
              <a:pathLst>
                <a:path w="184" h="246" extrusionOk="0">
                  <a:moveTo>
                    <a:pt x="0" y="1"/>
                  </a:moveTo>
                  <a:cubicBezTo>
                    <a:pt x="0" y="103"/>
                    <a:pt x="41" y="164"/>
                    <a:pt x="102" y="245"/>
                  </a:cubicBezTo>
                  <a:cubicBezTo>
                    <a:pt x="120" y="227"/>
                    <a:pt x="138" y="209"/>
                    <a:pt x="171" y="191"/>
                  </a:cubicBezTo>
                  <a:lnTo>
                    <a:pt x="171" y="191"/>
                  </a:lnTo>
                  <a:cubicBezTo>
                    <a:pt x="175" y="195"/>
                    <a:pt x="179" y="200"/>
                    <a:pt x="184" y="204"/>
                  </a:cubicBezTo>
                  <a:lnTo>
                    <a:pt x="184" y="184"/>
                  </a:lnTo>
                  <a:cubicBezTo>
                    <a:pt x="179" y="186"/>
                    <a:pt x="175" y="189"/>
                    <a:pt x="171" y="191"/>
                  </a:cubicBezTo>
                  <a:lnTo>
                    <a:pt x="171" y="191"/>
                  </a:lnTo>
                  <a:cubicBezTo>
                    <a:pt x="138" y="155"/>
                    <a:pt x="118" y="121"/>
                    <a:pt x="82" y="103"/>
                  </a:cubicBezTo>
                  <a:cubicBezTo>
                    <a:pt x="41" y="82"/>
                    <a:pt x="102" y="1"/>
                    <a:pt x="0" y="1"/>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3" name="Google Shape;10963;p13"/>
            <p:cNvSpPr/>
            <p:nvPr/>
          </p:nvSpPr>
          <p:spPr>
            <a:xfrm>
              <a:off x="1644617" y="709105"/>
              <a:ext cx="14752" cy="8923"/>
            </a:xfrm>
            <a:custGeom>
              <a:avLst/>
              <a:gdLst/>
              <a:ahLst/>
              <a:cxnLst/>
              <a:rect l="l" t="t" r="r" b="b"/>
              <a:pathLst>
                <a:path w="205" h="124" extrusionOk="0">
                  <a:moveTo>
                    <a:pt x="204" y="1"/>
                  </a:moveTo>
                  <a:cubicBezTo>
                    <a:pt x="123" y="1"/>
                    <a:pt x="62" y="1"/>
                    <a:pt x="1" y="21"/>
                  </a:cubicBezTo>
                  <a:cubicBezTo>
                    <a:pt x="41" y="42"/>
                    <a:pt x="82" y="82"/>
                    <a:pt x="123" y="123"/>
                  </a:cubicBezTo>
                  <a:cubicBezTo>
                    <a:pt x="164" y="62"/>
                    <a:pt x="164" y="42"/>
                    <a:pt x="2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4" name="Google Shape;10964;p13"/>
            <p:cNvSpPr/>
            <p:nvPr/>
          </p:nvSpPr>
          <p:spPr>
            <a:xfrm>
              <a:off x="844493" y="-66120"/>
              <a:ext cx="10290" cy="10362"/>
            </a:xfrm>
            <a:custGeom>
              <a:avLst/>
              <a:gdLst/>
              <a:ahLst/>
              <a:cxnLst/>
              <a:rect l="l" t="t" r="r" b="b"/>
              <a:pathLst>
                <a:path w="143" h="144" extrusionOk="0">
                  <a:moveTo>
                    <a:pt x="143" y="0"/>
                  </a:moveTo>
                  <a:cubicBezTo>
                    <a:pt x="20" y="21"/>
                    <a:pt x="0" y="62"/>
                    <a:pt x="20" y="143"/>
                  </a:cubicBezTo>
                  <a:cubicBezTo>
                    <a:pt x="61" y="123"/>
                    <a:pt x="81" y="123"/>
                    <a:pt x="81" y="123"/>
                  </a:cubicBezTo>
                  <a:cubicBezTo>
                    <a:pt x="102" y="82"/>
                    <a:pt x="102" y="62"/>
                    <a:pt x="143"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5" name="Google Shape;10965;p13"/>
            <p:cNvSpPr/>
            <p:nvPr/>
          </p:nvSpPr>
          <p:spPr>
            <a:xfrm>
              <a:off x="1609428" y="630021"/>
              <a:ext cx="10362" cy="5397"/>
            </a:xfrm>
            <a:custGeom>
              <a:avLst/>
              <a:gdLst/>
              <a:ahLst/>
              <a:cxnLst/>
              <a:rect l="l" t="t" r="r" b="b"/>
              <a:pathLst>
                <a:path w="144" h="75" extrusionOk="0">
                  <a:moveTo>
                    <a:pt x="62" y="0"/>
                  </a:moveTo>
                  <a:cubicBezTo>
                    <a:pt x="42" y="0"/>
                    <a:pt x="21" y="20"/>
                    <a:pt x="1" y="41"/>
                  </a:cubicBezTo>
                  <a:cubicBezTo>
                    <a:pt x="23" y="52"/>
                    <a:pt x="56" y="74"/>
                    <a:pt x="85" y="74"/>
                  </a:cubicBezTo>
                  <a:cubicBezTo>
                    <a:pt x="111" y="74"/>
                    <a:pt x="134" y="57"/>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6" name="Google Shape;10966;p13"/>
            <p:cNvSpPr/>
            <p:nvPr/>
          </p:nvSpPr>
          <p:spPr>
            <a:xfrm>
              <a:off x="1446799" y="602172"/>
              <a:ext cx="14680" cy="8851"/>
            </a:xfrm>
            <a:custGeom>
              <a:avLst/>
              <a:gdLst/>
              <a:ahLst/>
              <a:cxnLst/>
              <a:rect l="l" t="t" r="r" b="b"/>
              <a:pathLst>
                <a:path w="204" h="123" extrusionOk="0">
                  <a:moveTo>
                    <a:pt x="0" y="0"/>
                  </a:moveTo>
                  <a:cubicBezTo>
                    <a:pt x="90" y="54"/>
                    <a:pt x="133" y="92"/>
                    <a:pt x="169" y="115"/>
                  </a:cubicBezTo>
                  <a:lnTo>
                    <a:pt x="169" y="115"/>
                  </a:lnTo>
                  <a:cubicBezTo>
                    <a:pt x="184" y="92"/>
                    <a:pt x="186" y="54"/>
                    <a:pt x="204" y="0"/>
                  </a:cubicBezTo>
                  <a:close/>
                  <a:moveTo>
                    <a:pt x="169" y="115"/>
                  </a:moveTo>
                  <a:lnTo>
                    <a:pt x="169" y="115"/>
                  </a:lnTo>
                  <a:cubicBezTo>
                    <a:pt x="168" y="117"/>
                    <a:pt x="166" y="120"/>
                    <a:pt x="163" y="122"/>
                  </a:cubicBezTo>
                  <a:lnTo>
                    <a:pt x="184" y="122"/>
                  </a:lnTo>
                  <a:cubicBezTo>
                    <a:pt x="179" y="120"/>
                    <a:pt x="174" y="117"/>
                    <a:pt x="169" y="115"/>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7" name="Google Shape;10967;p13"/>
            <p:cNvSpPr/>
            <p:nvPr/>
          </p:nvSpPr>
          <p:spPr>
            <a:xfrm>
              <a:off x="42859" y="407233"/>
              <a:ext cx="8851" cy="14104"/>
            </a:xfrm>
            <a:custGeom>
              <a:avLst/>
              <a:gdLst/>
              <a:ahLst/>
              <a:cxnLst/>
              <a:rect l="l" t="t" r="r" b="b"/>
              <a:pathLst>
                <a:path w="123" h="196" extrusionOk="0">
                  <a:moveTo>
                    <a:pt x="41" y="1"/>
                  </a:moveTo>
                  <a:cubicBezTo>
                    <a:pt x="20" y="82"/>
                    <a:pt x="0" y="123"/>
                    <a:pt x="0" y="163"/>
                  </a:cubicBezTo>
                  <a:cubicBezTo>
                    <a:pt x="25" y="176"/>
                    <a:pt x="50" y="196"/>
                    <a:pt x="74" y="196"/>
                  </a:cubicBezTo>
                  <a:cubicBezTo>
                    <a:pt x="88" y="196"/>
                    <a:pt x="102" y="189"/>
                    <a:pt x="116" y="172"/>
                  </a:cubicBezTo>
                  <a:lnTo>
                    <a:pt x="116" y="172"/>
                  </a:lnTo>
                  <a:cubicBezTo>
                    <a:pt x="118" y="176"/>
                    <a:pt x="120" y="180"/>
                    <a:pt x="122" y="184"/>
                  </a:cubicBezTo>
                  <a:lnTo>
                    <a:pt x="122" y="163"/>
                  </a:lnTo>
                  <a:cubicBezTo>
                    <a:pt x="120" y="166"/>
                    <a:pt x="118" y="169"/>
                    <a:pt x="116" y="172"/>
                  </a:cubicBezTo>
                  <a:lnTo>
                    <a:pt x="116" y="172"/>
                  </a:lnTo>
                  <a:cubicBezTo>
                    <a:pt x="98" y="131"/>
                    <a:pt x="78" y="74"/>
                    <a:pt x="41" y="1"/>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8" name="Google Shape;10968;p13"/>
            <p:cNvSpPr/>
            <p:nvPr/>
          </p:nvSpPr>
          <p:spPr>
            <a:xfrm>
              <a:off x="1243080" y="1392077"/>
              <a:ext cx="7412" cy="7412"/>
            </a:xfrm>
            <a:custGeom>
              <a:avLst/>
              <a:gdLst/>
              <a:ahLst/>
              <a:cxnLst/>
              <a:rect l="l" t="t" r="r" b="b"/>
              <a:pathLst>
                <a:path w="103" h="103" extrusionOk="0">
                  <a:moveTo>
                    <a:pt x="62" y="0"/>
                  </a:moveTo>
                  <a:cubicBezTo>
                    <a:pt x="41" y="21"/>
                    <a:pt x="21" y="41"/>
                    <a:pt x="0" y="61"/>
                  </a:cubicBezTo>
                  <a:cubicBezTo>
                    <a:pt x="0" y="82"/>
                    <a:pt x="21" y="82"/>
                    <a:pt x="41" y="102"/>
                  </a:cubicBezTo>
                  <a:cubicBezTo>
                    <a:pt x="62" y="82"/>
                    <a:pt x="82" y="61"/>
                    <a:pt x="102" y="41"/>
                  </a:cubicBezTo>
                  <a:cubicBezTo>
                    <a:pt x="102" y="41"/>
                    <a:pt x="82" y="0"/>
                    <a:pt x="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9" name="Google Shape;10969;p13"/>
            <p:cNvSpPr/>
            <p:nvPr/>
          </p:nvSpPr>
          <p:spPr>
            <a:xfrm>
              <a:off x="234776" y="1161949"/>
              <a:ext cx="8923" cy="13313"/>
            </a:xfrm>
            <a:custGeom>
              <a:avLst/>
              <a:gdLst/>
              <a:ahLst/>
              <a:cxnLst/>
              <a:rect l="l" t="t" r="r" b="b"/>
              <a:pathLst>
                <a:path w="124" h="185" extrusionOk="0">
                  <a:moveTo>
                    <a:pt x="103" y="1"/>
                  </a:moveTo>
                  <a:lnTo>
                    <a:pt x="103" y="21"/>
                  </a:lnTo>
                  <a:cubicBezTo>
                    <a:pt x="62" y="21"/>
                    <a:pt x="42" y="42"/>
                    <a:pt x="1" y="62"/>
                  </a:cubicBezTo>
                  <a:lnTo>
                    <a:pt x="123" y="184"/>
                  </a:lnTo>
                  <a:cubicBezTo>
                    <a:pt x="103" y="103"/>
                    <a:pt x="103" y="62"/>
                    <a:pt x="103" y="1"/>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0" name="Google Shape;10970;p13"/>
            <p:cNvSpPr/>
            <p:nvPr/>
          </p:nvSpPr>
          <p:spPr>
            <a:xfrm>
              <a:off x="1278268" y="14475"/>
              <a:ext cx="89446" cy="148094"/>
            </a:xfrm>
            <a:custGeom>
              <a:avLst/>
              <a:gdLst/>
              <a:ahLst/>
              <a:cxnLst/>
              <a:rect l="l" t="t" r="r" b="b"/>
              <a:pathLst>
                <a:path w="1243" h="2058" extrusionOk="0">
                  <a:moveTo>
                    <a:pt x="835" y="1365"/>
                  </a:moveTo>
                  <a:lnTo>
                    <a:pt x="835" y="1365"/>
                  </a:lnTo>
                  <a:cubicBezTo>
                    <a:pt x="856" y="1406"/>
                    <a:pt x="835" y="1406"/>
                    <a:pt x="815" y="1406"/>
                  </a:cubicBezTo>
                  <a:cubicBezTo>
                    <a:pt x="801" y="1406"/>
                    <a:pt x="797" y="1415"/>
                    <a:pt x="789" y="1415"/>
                  </a:cubicBezTo>
                  <a:cubicBezTo>
                    <a:pt x="785" y="1415"/>
                    <a:pt x="781" y="1413"/>
                    <a:pt x="774" y="1406"/>
                  </a:cubicBezTo>
                  <a:lnTo>
                    <a:pt x="815" y="1406"/>
                  </a:lnTo>
                  <a:cubicBezTo>
                    <a:pt x="815" y="1385"/>
                    <a:pt x="815" y="1385"/>
                    <a:pt x="835" y="1365"/>
                  </a:cubicBezTo>
                  <a:close/>
                  <a:moveTo>
                    <a:pt x="754" y="1609"/>
                  </a:moveTo>
                  <a:cubicBezTo>
                    <a:pt x="774" y="1609"/>
                    <a:pt x="774" y="1630"/>
                    <a:pt x="754" y="1630"/>
                  </a:cubicBezTo>
                  <a:cubicBezTo>
                    <a:pt x="754" y="1630"/>
                    <a:pt x="754" y="1630"/>
                    <a:pt x="754" y="1609"/>
                  </a:cubicBezTo>
                  <a:close/>
                  <a:moveTo>
                    <a:pt x="754" y="1630"/>
                  </a:moveTo>
                  <a:cubicBezTo>
                    <a:pt x="774" y="1650"/>
                    <a:pt x="774" y="1650"/>
                    <a:pt x="774" y="1671"/>
                  </a:cubicBezTo>
                  <a:cubicBezTo>
                    <a:pt x="754" y="1650"/>
                    <a:pt x="754" y="1650"/>
                    <a:pt x="754" y="1630"/>
                  </a:cubicBezTo>
                  <a:close/>
                  <a:moveTo>
                    <a:pt x="713" y="1671"/>
                  </a:moveTo>
                  <a:cubicBezTo>
                    <a:pt x="713" y="1704"/>
                    <a:pt x="713" y="1719"/>
                    <a:pt x="706" y="1719"/>
                  </a:cubicBezTo>
                  <a:cubicBezTo>
                    <a:pt x="701" y="1719"/>
                    <a:pt x="691" y="1709"/>
                    <a:pt x="672" y="1691"/>
                  </a:cubicBezTo>
                  <a:cubicBezTo>
                    <a:pt x="693" y="1691"/>
                    <a:pt x="693" y="1691"/>
                    <a:pt x="713" y="1671"/>
                  </a:cubicBezTo>
                  <a:close/>
                  <a:moveTo>
                    <a:pt x="451" y="1805"/>
                  </a:moveTo>
                  <a:cubicBezTo>
                    <a:pt x="457" y="1805"/>
                    <a:pt x="463" y="1807"/>
                    <a:pt x="469" y="1813"/>
                  </a:cubicBezTo>
                  <a:cubicBezTo>
                    <a:pt x="489" y="1854"/>
                    <a:pt x="469" y="1874"/>
                    <a:pt x="469" y="1895"/>
                  </a:cubicBezTo>
                  <a:cubicBezTo>
                    <a:pt x="428" y="1895"/>
                    <a:pt x="428" y="1854"/>
                    <a:pt x="428" y="1833"/>
                  </a:cubicBezTo>
                  <a:cubicBezTo>
                    <a:pt x="428" y="1819"/>
                    <a:pt x="438" y="1805"/>
                    <a:pt x="451" y="1805"/>
                  </a:cubicBezTo>
                  <a:close/>
                  <a:moveTo>
                    <a:pt x="346" y="1935"/>
                  </a:moveTo>
                  <a:cubicBezTo>
                    <a:pt x="367" y="1935"/>
                    <a:pt x="346" y="1935"/>
                    <a:pt x="346" y="1956"/>
                  </a:cubicBezTo>
                  <a:cubicBezTo>
                    <a:pt x="346" y="1935"/>
                    <a:pt x="326" y="1935"/>
                    <a:pt x="346" y="1935"/>
                  </a:cubicBezTo>
                  <a:close/>
                  <a:moveTo>
                    <a:pt x="1120" y="1"/>
                  </a:moveTo>
                  <a:cubicBezTo>
                    <a:pt x="1039" y="62"/>
                    <a:pt x="1080" y="123"/>
                    <a:pt x="1080" y="184"/>
                  </a:cubicBezTo>
                  <a:cubicBezTo>
                    <a:pt x="1039" y="164"/>
                    <a:pt x="1019" y="143"/>
                    <a:pt x="978" y="123"/>
                  </a:cubicBezTo>
                  <a:cubicBezTo>
                    <a:pt x="957" y="184"/>
                    <a:pt x="876" y="143"/>
                    <a:pt x="856" y="204"/>
                  </a:cubicBezTo>
                  <a:cubicBezTo>
                    <a:pt x="856" y="225"/>
                    <a:pt x="856" y="245"/>
                    <a:pt x="835" y="265"/>
                  </a:cubicBezTo>
                  <a:cubicBezTo>
                    <a:pt x="815" y="245"/>
                    <a:pt x="774" y="265"/>
                    <a:pt x="733" y="225"/>
                  </a:cubicBezTo>
                  <a:cubicBezTo>
                    <a:pt x="713" y="184"/>
                    <a:pt x="693" y="123"/>
                    <a:pt x="693" y="82"/>
                  </a:cubicBezTo>
                  <a:cubicBezTo>
                    <a:pt x="672" y="75"/>
                    <a:pt x="654" y="73"/>
                    <a:pt x="637" y="73"/>
                  </a:cubicBezTo>
                  <a:cubicBezTo>
                    <a:pt x="602" y="73"/>
                    <a:pt x="570" y="82"/>
                    <a:pt x="530" y="82"/>
                  </a:cubicBezTo>
                  <a:cubicBezTo>
                    <a:pt x="509" y="102"/>
                    <a:pt x="509" y="143"/>
                    <a:pt x="489" y="143"/>
                  </a:cubicBezTo>
                  <a:cubicBezTo>
                    <a:pt x="469" y="143"/>
                    <a:pt x="448" y="143"/>
                    <a:pt x="408" y="123"/>
                  </a:cubicBezTo>
                  <a:lnTo>
                    <a:pt x="408" y="123"/>
                  </a:lnTo>
                  <a:cubicBezTo>
                    <a:pt x="428" y="184"/>
                    <a:pt x="346" y="204"/>
                    <a:pt x="346" y="265"/>
                  </a:cubicBezTo>
                  <a:cubicBezTo>
                    <a:pt x="306" y="286"/>
                    <a:pt x="265" y="306"/>
                    <a:pt x="224" y="347"/>
                  </a:cubicBezTo>
                  <a:cubicBezTo>
                    <a:pt x="184" y="408"/>
                    <a:pt x="143" y="469"/>
                    <a:pt x="122" y="550"/>
                  </a:cubicBezTo>
                  <a:cubicBezTo>
                    <a:pt x="102" y="550"/>
                    <a:pt x="82" y="550"/>
                    <a:pt x="61" y="571"/>
                  </a:cubicBezTo>
                  <a:cubicBezTo>
                    <a:pt x="41" y="632"/>
                    <a:pt x="41" y="713"/>
                    <a:pt x="82" y="795"/>
                  </a:cubicBezTo>
                  <a:cubicBezTo>
                    <a:pt x="41" y="795"/>
                    <a:pt x="21" y="815"/>
                    <a:pt x="0" y="856"/>
                  </a:cubicBezTo>
                  <a:cubicBezTo>
                    <a:pt x="41" y="1019"/>
                    <a:pt x="0" y="1182"/>
                    <a:pt x="0" y="1345"/>
                  </a:cubicBezTo>
                  <a:cubicBezTo>
                    <a:pt x="0" y="1548"/>
                    <a:pt x="41" y="1752"/>
                    <a:pt x="163" y="1915"/>
                  </a:cubicBezTo>
                  <a:cubicBezTo>
                    <a:pt x="204" y="1976"/>
                    <a:pt x="245" y="1976"/>
                    <a:pt x="285" y="1996"/>
                  </a:cubicBezTo>
                  <a:cubicBezTo>
                    <a:pt x="289" y="2000"/>
                    <a:pt x="294" y="2002"/>
                    <a:pt x="299" y="2002"/>
                  </a:cubicBezTo>
                  <a:cubicBezTo>
                    <a:pt x="320" y="2002"/>
                    <a:pt x="346" y="1972"/>
                    <a:pt x="346" y="1956"/>
                  </a:cubicBezTo>
                  <a:lnTo>
                    <a:pt x="346" y="1956"/>
                  </a:lnTo>
                  <a:cubicBezTo>
                    <a:pt x="387" y="1976"/>
                    <a:pt x="306" y="2037"/>
                    <a:pt x="367" y="2058"/>
                  </a:cubicBezTo>
                  <a:cubicBezTo>
                    <a:pt x="387" y="2037"/>
                    <a:pt x="448" y="2017"/>
                    <a:pt x="448" y="1976"/>
                  </a:cubicBezTo>
                  <a:cubicBezTo>
                    <a:pt x="469" y="1935"/>
                    <a:pt x="509" y="1935"/>
                    <a:pt x="530" y="1915"/>
                  </a:cubicBezTo>
                  <a:cubicBezTo>
                    <a:pt x="565" y="1897"/>
                    <a:pt x="570" y="1850"/>
                    <a:pt x="596" y="1850"/>
                  </a:cubicBezTo>
                  <a:cubicBezTo>
                    <a:pt x="601" y="1850"/>
                    <a:pt x="606" y="1851"/>
                    <a:pt x="611" y="1854"/>
                  </a:cubicBezTo>
                  <a:cubicBezTo>
                    <a:pt x="632" y="1874"/>
                    <a:pt x="632" y="1874"/>
                    <a:pt x="632" y="1895"/>
                  </a:cubicBezTo>
                  <a:cubicBezTo>
                    <a:pt x="672" y="1833"/>
                    <a:pt x="713" y="1793"/>
                    <a:pt x="774" y="1772"/>
                  </a:cubicBezTo>
                  <a:cubicBezTo>
                    <a:pt x="774" y="1772"/>
                    <a:pt x="774" y="1732"/>
                    <a:pt x="815" y="1732"/>
                  </a:cubicBezTo>
                  <a:cubicBezTo>
                    <a:pt x="820" y="1726"/>
                    <a:pt x="826" y="1724"/>
                    <a:pt x="831" y="1724"/>
                  </a:cubicBezTo>
                  <a:cubicBezTo>
                    <a:pt x="845" y="1724"/>
                    <a:pt x="856" y="1743"/>
                    <a:pt x="856" y="1772"/>
                  </a:cubicBezTo>
                  <a:lnTo>
                    <a:pt x="896" y="1772"/>
                  </a:lnTo>
                  <a:cubicBezTo>
                    <a:pt x="896" y="1813"/>
                    <a:pt x="876" y="1854"/>
                    <a:pt x="917" y="1915"/>
                  </a:cubicBezTo>
                  <a:cubicBezTo>
                    <a:pt x="917" y="1874"/>
                    <a:pt x="937" y="1854"/>
                    <a:pt x="937" y="1833"/>
                  </a:cubicBezTo>
                  <a:cubicBezTo>
                    <a:pt x="957" y="1813"/>
                    <a:pt x="978" y="1793"/>
                    <a:pt x="978" y="1752"/>
                  </a:cubicBezTo>
                  <a:lnTo>
                    <a:pt x="978" y="1752"/>
                  </a:lnTo>
                  <a:cubicBezTo>
                    <a:pt x="968" y="1752"/>
                    <a:pt x="957" y="1757"/>
                    <a:pt x="947" y="1757"/>
                  </a:cubicBezTo>
                  <a:cubicBezTo>
                    <a:pt x="937" y="1757"/>
                    <a:pt x="927" y="1752"/>
                    <a:pt x="917" y="1732"/>
                  </a:cubicBezTo>
                  <a:cubicBezTo>
                    <a:pt x="978" y="1691"/>
                    <a:pt x="998" y="1609"/>
                    <a:pt x="1039" y="1569"/>
                  </a:cubicBezTo>
                  <a:cubicBezTo>
                    <a:pt x="1059" y="1426"/>
                    <a:pt x="1059" y="1324"/>
                    <a:pt x="1080" y="1202"/>
                  </a:cubicBezTo>
                  <a:lnTo>
                    <a:pt x="1080" y="1202"/>
                  </a:lnTo>
                  <a:cubicBezTo>
                    <a:pt x="1039" y="1223"/>
                    <a:pt x="1019" y="1263"/>
                    <a:pt x="978" y="1263"/>
                  </a:cubicBezTo>
                  <a:cubicBezTo>
                    <a:pt x="978" y="1263"/>
                    <a:pt x="957" y="1243"/>
                    <a:pt x="957" y="1243"/>
                  </a:cubicBezTo>
                  <a:cubicBezTo>
                    <a:pt x="957" y="1223"/>
                    <a:pt x="957" y="1182"/>
                    <a:pt x="998" y="1182"/>
                  </a:cubicBezTo>
                  <a:lnTo>
                    <a:pt x="1039" y="1182"/>
                  </a:lnTo>
                  <a:cubicBezTo>
                    <a:pt x="1039" y="1161"/>
                    <a:pt x="1019" y="1121"/>
                    <a:pt x="1019" y="1100"/>
                  </a:cubicBezTo>
                  <a:cubicBezTo>
                    <a:pt x="1039" y="1080"/>
                    <a:pt x="1080" y="1080"/>
                    <a:pt x="1100" y="1039"/>
                  </a:cubicBezTo>
                  <a:cubicBezTo>
                    <a:pt x="1080" y="1019"/>
                    <a:pt x="1080" y="1019"/>
                    <a:pt x="1080" y="999"/>
                  </a:cubicBezTo>
                  <a:lnTo>
                    <a:pt x="1039" y="999"/>
                  </a:lnTo>
                  <a:cubicBezTo>
                    <a:pt x="1039" y="937"/>
                    <a:pt x="1100" y="958"/>
                    <a:pt x="1120" y="917"/>
                  </a:cubicBezTo>
                  <a:lnTo>
                    <a:pt x="1120" y="917"/>
                  </a:lnTo>
                  <a:cubicBezTo>
                    <a:pt x="1120" y="958"/>
                    <a:pt x="1100" y="978"/>
                    <a:pt x="1080" y="999"/>
                  </a:cubicBezTo>
                  <a:cubicBezTo>
                    <a:pt x="1100" y="999"/>
                    <a:pt x="1100" y="999"/>
                    <a:pt x="1100" y="1019"/>
                  </a:cubicBezTo>
                  <a:cubicBezTo>
                    <a:pt x="1120" y="978"/>
                    <a:pt x="1161" y="958"/>
                    <a:pt x="1161" y="917"/>
                  </a:cubicBezTo>
                  <a:cubicBezTo>
                    <a:pt x="1141" y="897"/>
                    <a:pt x="1100" y="897"/>
                    <a:pt x="1100" y="856"/>
                  </a:cubicBezTo>
                  <a:cubicBezTo>
                    <a:pt x="1120" y="815"/>
                    <a:pt x="1161" y="754"/>
                    <a:pt x="1181" y="734"/>
                  </a:cubicBezTo>
                  <a:cubicBezTo>
                    <a:pt x="1181" y="673"/>
                    <a:pt x="1161" y="652"/>
                    <a:pt x="1141" y="632"/>
                  </a:cubicBezTo>
                  <a:cubicBezTo>
                    <a:pt x="1181" y="591"/>
                    <a:pt x="1161" y="530"/>
                    <a:pt x="1202" y="510"/>
                  </a:cubicBezTo>
                  <a:cubicBezTo>
                    <a:pt x="1202" y="510"/>
                    <a:pt x="1181" y="510"/>
                    <a:pt x="1181" y="489"/>
                  </a:cubicBezTo>
                  <a:cubicBezTo>
                    <a:pt x="1181" y="428"/>
                    <a:pt x="1222" y="408"/>
                    <a:pt x="1243" y="388"/>
                  </a:cubicBezTo>
                  <a:cubicBezTo>
                    <a:pt x="1232" y="357"/>
                    <a:pt x="1212" y="357"/>
                    <a:pt x="1194" y="357"/>
                  </a:cubicBezTo>
                  <a:cubicBezTo>
                    <a:pt x="1176" y="357"/>
                    <a:pt x="1161" y="357"/>
                    <a:pt x="1161" y="326"/>
                  </a:cubicBezTo>
                  <a:cubicBezTo>
                    <a:pt x="1161" y="286"/>
                    <a:pt x="1202" y="286"/>
                    <a:pt x="1202" y="245"/>
                  </a:cubicBezTo>
                  <a:cubicBezTo>
                    <a:pt x="1161" y="225"/>
                    <a:pt x="1120" y="184"/>
                    <a:pt x="1141" y="123"/>
                  </a:cubicBezTo>
                  <a:cubicBezTo>
                    <a:pt x="1141" y="82"/>
                    <a:pt x="1100" y="62"/>
                    <a:pt x="1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1" name="Google Shape;10971;p13"/>
            <p:cNvSpPr/>
            <p:nvPr/>
          </p:nvSpPr>
          <p:spPr>
            <a:xfrm>
              <a:off x="813694" y="-188092"/>
              <a:ext cx="71888" cy="190910"/>
            </a:xfrm>
            <a:custGeom>
              <a:avLst/>
              <a:gdLst/>
              <a:ahLst/>
              <a:cxnLst/>
              <a:rect l="l" t="t" r="r" b="b"/>
              <a:pathLst>
                <a:path w="999" h="2653" extrusionOk="0">
                  <a:moveTo>
                    <a:pt x="774" y="555"/>
                  </a:moveTo>
                  <a:cubicBezTo>
                    <a:pt x="774" y="616"/>
                    <a:pt x="774" y="616"/>
                    <a:pt x="754" y="657"/>
                  </a:cubicBezTo>
                  <a:cubicBezTo>
                    <a:pt x="733" y="636"/>
                    <a:pt x="733" y="616"/>
                    <a:pt x="733" y="616"/>
                  </a:cubicBezTo>
                  <a:cubicBezTo>
                    <a:pt x="754" y="596"/>
                    <a:pt x="754" y="555"/>
                    <a:pt x="774" y="555"/>
                  </a:cubicBezTo>
                  <a:close/>
                  <a:moveTo>
                    <a:pt x="774" y="738"/>
                  </a:moveTo>
                  <a:cubicBezTo>
                    <a:pt x="774" y="738"/>
                    <a:pt x="774" y="759"/>
                    <a:pt x="754" y="759"/>
                  </a:cubicBezTo>
                  <a:cubicBezTo>
                    <a:pt x="754" y="738"/>
                    <a:pt x="754" y="738"/>
                    <a:pt x="754" y="738"/>
                  </a:cubicBezTo>
                  <a:close/>
                  <a:moveTo>
                    <a:pt x="754" y="1920"/>
                  </a:moveTo>
                  <a:cubicBezTo>
                    <a:pt x="754" y="1981"/>
                    <a:pt x="754" y="2021"/>
                    <a:pt x="774" y="2062"/>
                  </a:cubicBezTo>
                  <a:lnTo>
                    <a:pt x="754" y="2062"/>
                  </a:lnTo>
                  <a:cubicBezTo>
                    <a:pt x="733" y="2042"/>
                    <a:pt x="713" y="2021"/>
                    <a:pt x="713" y="2001"/>
                  </a:cubicBezTo>
                  <a:cubicBezTo>
                    <a:pt x="713" y="1981"/>
                    <a:pt x="733" y="1960"/>
                    <a:pt x="754" y="1920"/>
                  </a:cubicBezTo>
                  <a:close/>
                  <a:moveTo>
                    <a:pt x="567" y="1"/>
                  </a:moveTo>
                  <a:cubicBezTo>
                    <a:pt x="562" y="1"/>
                    <a:pt x="556" y="2"/>
                    <a:pt x="550" y="5"/>
                  </a:cubicBezTo>
                  <a:cubicBezTo>
                    <a:pt x="469" y="127"/>
                    <a:pt x="387" y="270"/>
                    <a:pt x="367" y="392"/>
                  </a:cubicBezTo>
                  <a:cubicBezTo>
                    <a:pt x="357" y="402"/>
                    <a:pt x="347" y="402"/>
                    <a:pt x="336" y="402"/>
                  </a:cubicBezTo>
                  <a:cubicBezTo>
                    <a:pt x="326" y="402"/>
                    <a:pt x="316" y="402"/>
                    <a:pt x="306" y="412"/>
                  </a:cubicBezTo>
                  <a:cubicBezTo>
                    <a:pt x="306" y="514"/>
                    <a:pt x="285" y="616"/>
                    <a:pt x="265" y="718"/>
                  </a:cubicBezTo>
                  <a:cubicBezTo>
                    <a:pt x="245" y="718"/>
                    <a:pt x="224" y="718"/>
                    <a:pt x="204" y="738"/>
                  </a:cubicBezTo>
                  <a:cubicBezTo>
                    <a:pt x="204" y="779"/>
                    <a:pt x="224" y="799"/>
                    <a:pt x="245" y="820"/>
                  </a:cubicBezTo>
                  <a:cubicBezTo>
                    <a:pt x="224" y="840"/>
                    <a:pt x="224" y="860"/>
                    <a:pt x="204" y="881"/>
                  </a:cubicBezTo>
                  <a:cubicBezTo>
                    <a:pt x="224" y="881"/>
                    <a:pt x="224" y="901"/>
                    <a:pt x="245" y="901"/>
                  </a:cubicBezTo>
                  <a:cubicBezTo>
                    <a:pt x="224" y="983"/>
                    <a:pt x="224" y="1044"/>
                    <a:pt x="204" y="1105"/>
                  </a:cubicBezTo>
                  <a:cubicBezTo>
                    <a:pt x="195" y="1108"/>
                    <a:pt x="188" y="1109"/>
                    <a:pt x="181" y="1109"/>
                  </a:cubicBezTo>
                  <a:cubicBezTo>
                    <a:pt x="142" y="1109"/>
                    <a:pt x="137" y="1064"/>
                    <a:pt x="102" y="1064"/>
                  </a:cubicBezTo>
                  <a:cubicBezTo>
                    <a:pt x="102" y="1146"/>
                    <a:pt x="82" y="1227"/>
                    <a:pt x="61" y="1329"/>
                  </a:cubicBezTo>
                  <a:cubicBezTo>
                    <a:pt x="61" y="1370"/>
                    <a:pt x="0" y="1410"/>
                    <a:pt x="21" y="1471"/>
                  </a:cubicBezTo>
                  <a:cubicBezTo>
                    <a:pt x="21" y="1634"/>
                    <a:pt x="21" y="1777"/>
                    <a:pt x="21" y="1940"/>
                  </a:cubicBezTo>
                  <a:cubicBezTo>
                    <a:pt x="21" y="1960"/>
                    <a:pt x="0" y="1981"/>
                    <a:pt x="21" y="1981"/>
                  </a:cubicBezTo>
                  <a:cubicBezTo>
                    <a:pt x="41" y="2082"/>
                    <a:pt x="41" y="2164"/>
                    <a:pt x="61" y="2266"/>
                  </a:cubicBezTo>
                  <a:cubicBezTo>
                    <a:pt x="82" y="2306"/>
                    <a:pt x="82" y="2368"/>
                    <a:pt x="123" y="2388"/>
                  </a:cubicBezTo>
                  <a:cubicBezTo>
                    <a:pt x="184" y="2429"/>
                    <a:pt x="204" y="2490"/>
                    <a:pt x="224" y="2530"/>
                  </a:cubicBezTo>
                  <a:cubicBezTo>
                    <a:pt x="245" y="2551"/>
                    <a:pt x="245" y="2551"/>
                    <a:pt x="265" y="2571"/>
                  </a:cubicBezTo>
                  <a:cubicBezTo>
                    <a:pt x="294" y="2557"/>
                    <a:pt x="313" y="2542"/>
                    <a:pt x="335" y="2542"/>
                  </a:cubicBezTo>
                  <a:cubicBezTo>
                    <a:pt x="345" y="2542"/>
                    <a:pt x="355" y="2545"/>
                    <a:pt x="367" y="2551"/>
                  </a:cubicBezTo>
                  <a:cubicBezTo>
                    <a:pt x="367" y="2490"/>
                    <a:pt x="387" y="2469"/>
                    <a:pt x="408" y="2429"/>
                  </a:cubicBezTo>
                  <a:cubicBezTo>
                    <a:pt x="448" y="2510"/>
                    <a:pt x="428" y="2571"/>
                    <a:pt x="469" y="2653"/>
                  </a:cubicBezTo>
                  <a:cubicBezTo>
                    <a:pt x="509" y="2612"/>
                    <a:pt x="550" y="2592"/>
                    <a:pt x="571" y="2551"/>
                  </a:cubicBezTo>
                  <a:cubicBezTo>
                    <a:pt x="550" y="2530"/>
                    <a:pt x="550" y="2530"/>
                    <a:pt x="550" y="2530"/>
                  </a:cubicBezTo>
                  <a:cubicBezTo>
                    <a:pt x="571" y="2530"/>
                    <a:pt x="571" y="2530"/>
                    <a:pt x="571" y="2551"/>
                  </a:cubicBezTo>
                  <a:cubicBezTo>
                    <a:pt x="581" y="2561"/>
                    <a:pt x="591" y="2566"/>
                    <a:pt x="604" y="2566"/>
                  </a:cubicBezTo>
                  <a:cubicBezTo>
                    <a:pt x="616" y="2566"/>
                    <a:pt x="632" y="2561"/>
                    <a:pt x="652" y="2551"/>
                  </a:cubicBezTo>
                  <a:cubicBezTo>
                    <a:pt x="632" y="2469"/>
                    <a:pt x="733" y="2429"/>
                    <a:pt x="713" y="2347"/>
                  </a:cubicBezTo>
                  <a:cubicBezTo>
                    <a:pt x="733" y="2327"/>
                    <a:pt x="733" y="2327"/>
                    <a:pt x="754" y="2327"/>
                  </a:cubicBezTo>
                  <a:cubicBezTo>
                    <a:pt x="754" y="2286"/>
                    <a:pt x="733" y="2225"/>
                    <a:pt x="754" y="2184"/>
                  </a:cubicBezTo>
                  <a:cubicBezTo>
                    <a:pt x="767" y="2184"/>
                    <a:pt x="781" y="2193"/>
                    <a:pt x="795" y="2193"/>
                  </a:cubicBezTo>
                  <a:cubicBezTo>
                    <a:pt x="801" y="2193"/>
                    <a:pt x="808" y="2191"/>
                    <a:pt x="815" y="2184"/>
                  </a:cubicBezTo>
                  <a:cubicBezTo>
                    <a:pt x="815" y="2144"/>
                    <a:pt x="815" y="2103"/>
                    <a:pt x="835" y="2062"/>
                  </a:cubicBezTo>
                  <a:cubicBezTo>
                    <a:pt x="835" y="2042"/>
                    <a:pt x="856" y="2042"/>
                    <a:pt x="876" y="2042"/>
                  </a:cubicBezTo>
                  <a:cubicBezTo>
                    <a:pt x="876" y="2001"/>
                    <a:pt x="876" y="1981"/>
                    <a:pt x="876" y="1940"/>
                  </a:cubicBezTo>
                  <a:cubicBezTo>
                    <a:pt x="896" y="1920"/>
                    <a:pt x="958" y="1940"/>
                    <a:pt x="958" y="1879"/>
                  </a:cubicBezTo>
                  <a:lnTo>
                    <a:pt x="958" y="1879"/>
                  </a:lnTo>
                  <a:cubicBezTo>
                    <a:pt x="947" y="1879"/>
                    <a:pt x="932" y="1884"/>
                    <a:pt x="919" y="1884"/>
                  </a:cubicBezTo>
                  <a:cubicBezTo>
                    <a:pt x="907" y="1884"/>
                    <a:pt x="896" y="1879"/>
                    <a:pt x="896" y="1858"/>
                  </a:cubicBezTo>
                  <a:cubicBezTo>
                    <a:pt x="896" y="1835"/>
                    <a:pt x="906" y="1829"/>
                    <a:pt x="918" y="1829"/>
                  </a:cubicBezTo>
                  <a:cubicBezTo>
                    <a:pt x="928" y="1829"/>
                    <a:pt x="940" y="1833"/>
                    <a:pt x="952" y="1833"/>
                  </a:cubicBezTo>
                  <a:cubicBezTo>
                    <a:pt x="962" y="1833"/>
                    <a:pt x="972" y="1830"/>
                    <a:pt x="978" y="1818"/>
                  </a:cubicBezTo>
                  <a:cubicBezTo>
                    <a:pt x="978" y="1757"/>
                    <a:pt x="998" y="1695"/>
                    <a:pt x="937" y="1655"/>
                  </a:cubicBezTo>
                  <a:cubicBezTo>
                    <a:pt x="937" y="1675"/>
                    <a:pt x="917" y="1716"/>
                    <a:pt x="896" y="1757"/>
                  </a:cubicBezTo>
                  <a:cubicBezTo>
                    <a:pt x="896" y="1757"/>
                    <a:pt x="917" y="1757"/>
                    <a:pt x="896" y="1777"/>
                  </a:cubicBezTo>
                  <a:cubicBezTo>
                    <a:pt x="876" y="1777"/>
                    <a:pt x="876" y="1757"/>
                    <a:pt x="896" y="1757"/>
                  </a:cubicBezTo>
                  <a:lnTo>
                    <a:pt x="896" y="1757"/>
                  </a:lnTo>
                  <a:cubicBezTo>
                    <a:pt x="835" y="1757"/>
                    <a:pt x="835" y="1797"/>
                    <a:pt x="835" y="1838"/>
                  </a:cubicBezTo>
                  <a:cubicBezTo>
                    <a:pt x="835" y="1848"/>
                    <a:pt x="830" y="1853"/>
                    <a:pt x="820" y="1853"/>
                  </a:cubicBezTo>
                  <a:cubicBezTo>
                    <a:pt x="810" y="1853"/>
                    <a:pt x="795" y="1848"/>
                    <a:pt x="774" y="1838"/>
                  </a:cubicBezTo>
                  <a:cubicBezTo>
                    <a:pt x="815" y="1675"/>
                    <a:pt x="835" y="1634"/>
                    <a:pt x="876" y="1594"/>
                  </a:cubicBezTo>
                  <a:cubicBezTo>
                    <a:pt x="896" y="1553"/>
                    <a:pt x="876" y="1492"/>
                    <a:pt x="876" y="1431"/>
                  </a:cubicBezTo>
                  <a:lnTo>
                    <a:pt x="937" y="1431"/>
                  </a:lnTo>
                  <a:cubicBezTo>
                    <a:pt x="937" y="1410"/>
                    <a:pt x="937" y="1390"/>
                    <a:pt x="958" y="1370"/>
                  </a:cubicBezTo>
                  <a:cubicBezTo>
                    <a:pt x="978" y="1329"/>
                    <a:pt x="958" y="1288"/>
                    <a:pt x="917" y="1268"/>
                  </a:cubicBezTo>
                  <a:cubicBezTo>
                    <a:pt x="896" y="1288"/>
                    <a:pt x="896" y="1309"/>
                    <a:pt x="876" y="1309"/>
                  </a:cubicBezTo>
                  <a:cubicBezTo>
                    <a:pt x="856" y="1288"/>
                    <a:pt x="896" y="1268"/>
                    <a:pt x="896" y="1268"/>
                  </a:cubicBezTo>
                  <a:cubicBezTo>
                    <a:pt x="876" y="1247"/>
                    <a:pt x="876" y="1247"/>
                    <a:pt x="876" y="1227"/>
                  </a:cubicBezTo>
                  <a:lnTo>
                    <a:pt x="896" y="1227"/>
                  </a:lnTo>
                  <a:cubicBezTo>
                    <a:pt x="917" y="1186"/>
                    <a:pt x="876" y="1186"/>
                    <a:pt x="856" y="1166"/>
                  </a:cubicBezTo>
                  <a:cubicBezTo>
                    <a:pt x="876" y="1125"/>
                    <a:pt x="835" y="1064"/>
                    <a:pt x="835" y="1003"/>
                  </a:cubicBezTo>
                  <a:cubicBezTo>
                    <a:pt x="856" y="983"/>
                    <a:pt x="876" y="942"/>
                    <a:pt x="896" y="922"/>
                  </a:cubicBezTo>
                  <a:cubicBezTo>
                    <a:pt x="896" y="881"/>
                    <a:pt x="896" y="820"/>
                    <a:pt x="876" y="779"/>
                  </a:cubicBezTo>
                  <a:cubicBezTo>
                    <a:pt x="856" y="738"/>
                    <a:pt x="896" y="698"/>
                    <a:pt x="876" y="677"/>
                  </a:cubicBezTo>
                  <a:cubicBezTo>
                    <a:pt x="835" y="616"/>
                    <a:pt x="835" y="555"/>
                    <a:pt x="835" y="474"/>
                  </a:cubicBezTo>
                  <a:cubicBezTo>
                    <a:pt x="835" y="474"/>
                    <a:pt x="835" y="453"/>
                    <a:pt x="815" y="433"/>
                  </a:cubicBezTo>
                  <a:cubicBezTo>
                    <a:pt x="795" y="453"/>
                    <a:pt x="795" y="494"/>
                    <a:pt x="733" y="494"/>
                  </a:cubicBezTo>
                  <a:cubicBezTo>
                    <a:pt x="733" y="433"/>
                    <a:pt x="733" y="412"/>
                    <a:pt x="795" y="392"/>
                  </a:cubicBezTo>
                  <a:cubicBezTo>
                    <a:pt x="795" y="372"/>
                    <a:pt x="815" y="372"/>
                    <a:pt x="815" y="351"/>
                  </a:cubicBezTo>
                  <a:cubicBezTo>
                    <a:pt x="811" y="347"/>
                    <a:pt x="805" y="345"/>
                    <a:pt x="800" y="345"/>
                  </a:cubicBezTo>
                  <a:cubicBezTo>
                    <a:pt x="784" y="345"/>
                    <a:pt x="764" y="357"/>
                    <a:pt x="749" y="357"/>
                  </a:cubicBezTo>
                  <a:cubicBezTo>
                    <a:pt x="743" y="357"/>
                    <a:pt x="738" y="356"/>
                    <a:pt x="733" y="351"/>
                  </a:cubicBezTo>
                  <a:cubicBezTo>
                    <a:pt x="795" y="270"/>
                    <a:pt x="713" y="209"/>
                    <a:pt x="713" y="148"/>
                  </a:cubicBezTo>
                  <a:cubicBezTo>
                    <a:pt x="733" y="87"/>
                    <a:pt x="672" y="66"/>
                    <a:pt x="652" y="26"/>
                  </a:cubicBezTo>
                  <a:cubicBezTo>
                    <a:pt x="646" y="28"/>
                    <a:pt x="641" y="30"/>
                    <a:pt x="635" y="30"/>
                  </a:cubicBezTo>
                  <a:cubicBezTo>
                    <a:pt x="610" y="30"/>
                    <a:pt x="592"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2" name="Google Shape;10972;p13"/>
            <p:cNvSpPr/>
            <p:nvPr/>
          </p:nvSpPr>
          <p:spPr>
            <a:xfrm>
              <a:off x="1543513" y="369958"/>
              <a:ext cx="112905" cy="100384"/>
            </a:xfrm>
            <a:custGeom>
              <a:avLst/>
              <a:gdLst/>
              <a:ahLst/>
              <a:cxnLst/>
              <a:rect l="l" t="t" r="r" b="b"/>
              <a:pathLst>
                <a:path w="1569" h="1395" extrusionOk="0">
                  <a:moveTo>
                    <a:pt x="1100" y="152"/>
                  </a:moveTo>
                  <a:cubicBezTo>
                    <a:pt x="1100" y="172"/>
                    <a:pt x="1100" y="172"/>
                    <a:pt x="1080" y="172"/>
                  </a:cubicBezTo>
                  <a:cubicBezTo>
                    <a:pt x="1080" y="152"/>
                    <a:pt x="1100" y="152"/>
                    <a:pt x="1100" y="152"/>
                  </a:cubicBezTo>
                  <a:close/>
                  <a:moveTo>
                    <a:pt x="1444" y="1019"/>
                  </a:moveTo>
                  <a:cubicBezTo>
                    <a:pt x="1458" y="1019"/>
                    <a:pt x="1473" y="1034"/>
                    <a:pt x="1487" y="1048"/>
                  </a:cubicBezTo>
                  <a:cubicBezTo>
                    <a:pt x="1507" y="1068"/>
                    <a:pt x="1507" y="1109"/>
                    <a:pt x="1507" y="1150"/>
                  </a:cubicBezTo>
                  <a:cubicBezTo>
                    <a:pt x="1467" y="1150"/>
                    <a:pt x="1426" y="1170"/>
                    <a:pt x="1345" y="1170"/>
                  </a:cubicBezTo>
                  <a:cubicBezTo>
                    <a:pt x="1406" y="1109"/>
                    <a:pt x="1446" y="1089"/>
                    <a:pt x="1426" y="1028"/>
                  </a:cubicBezTo>
                  <a:cubicBezTo>
                    <a:pt x="1432" y="1022"/>
                    <a:pt x="1438" y="1019"/>
                    <a:pt x="1444" y="1019"/>
                  </a:cubicBezTo>
                  <a:close/>
                  <a:moveTo>
                    <a:pt x="999" y="0"/>
                  </a:moveTo>
                  <a:cubicBezTo>
                    <a:pt x="992" y="0"/>
                    <a:pt x="985" y="3"/>
                    <a:pt x="978" y="9"/>
                  </a:cubicBezTo>
                  <a:cubicBezTo>
                    <a:pt x="978" y="30"/>
                    <a:pt x="998" y="50"/>
                    <a:pt x="998" y="50"/>
                  </a:cubicBezTo>
                  <a:cubicBezTo>
                    <a:pt x="958" y="71"/>
                    <a:pt x="917" y="91"/>
                    <a:pt x="917" y="91"/>
                  </a:cubicBezTo>
                  <a:cubicBezTo>
                    <a:pt x="870" y="91"/>
                    <a:pt x="871" y="31"/>
                    <a:pt x="846" y="31"/>
                  </a:cubicBezTo>
                  <a:cubicBezTo>
                    <a:pt x="839" y="31"/>
                    <a:pt x="829" y="36"/>
                    <a:pt x="815" y="50"/>
                  </a:cubicBezTo>
                  <a:cubicBezTo>
                    <a:pt x="856" y="91"/>
                    <a:pt x="815" y="111"/>
                    <a:pt x="795" y="132"/>
                  </a:cubicBezTo>
                  <a:cubicBezTo>
                    <a:pt x="764" y="132"/>
                    <a:pt x="734" y="127"/>
                    <a:pt x="706" y="127"/>
                  </a:cubicBezTo>
                  <a:cubicBezTo>
                    <a:pt x="678" y="127"/>
                    <a:pt x="652" y="132"/>
                    <a:pt x="632" y="152"/>
                  </a:cubicBezTo>
                  <a:cubicBezTo>
                    <a:pt x="632" y="172"/>
                    <a:pt x="611" y="193"/>
                    <a:pt x="611" y="213"/>
                  </a:cubicBezTo>
                  <a:cubicBezTo>
                    <a:pt x="576" y="225"/>
                    <a:pt x="541" y="237"/>
                    <a:pt x="509" y="237"/>
                  </a:cubicBezTo>
                  <a:cubicBezTo>
                    <a:pt x="487" y="237"/>
                    <a:pt x="466" y="230"/>
                    <a:pt x="448" y="213"/>
                  </a:cubicBezTo>
                  <a:cubicBezTo>
                    <a:pt x="428" y="274"/>
                    <a:pt x="367" y="274"/>
                    <a:pt x="326" y="295"/>
                  </a:cubicBezTo>
                  <a:cubicBezTo>
                    <a:pt x="286" y="315"/>
                    <a:pt x="306" y="356"/>
                    <a:pt x="286" y="376"/>
                  </a:cubicBezTo>
                  <a:cubicBezTo>
                    <a:pt x="163" y="457"/>
                    <a:pt x="224" y="641"/>
                    <a:pt x="102" y="702"/>
                  </a:cubicBezTo>
                  <a:cubicBezTo>
                    <a:pt x="102" y="743"/>
                    <a:pt x="102" y="783"/>
                    <a:pt x="102" y="804"/>
                  </a:cubicBezTo>
                  <a:cubicBezTo>
                    <a:pt x="21" y="946"/>
                    <a:pt x="0" y="1089"/>
                    <a:pt x="102" y="1231"/>
                  </a:cubicBezTo>
                  <a:cubicBezTo>
                    <a:pt x="163" y="1231"/>
                    <a:pt x="184" y="1252"/>
                    <a:pt x="224" y="1292"/>
                  </a:cubicBezTo>
                  <a:cubicBezTo>
                    <a:pt x="230" y="1298"/>
                    <a:pt x="240" y="1301"/>
                    <a:pt x="251" y="1301"/>
                  </a:cubicBezTo>
                  <a:cubicBezTo>
                    <a:pt x="279" y="1301"/>
                    <a:pt x="318" y="1286"/>
                    <a:pt x="347" y="1272"/>
                  </a:cubicBezTo>
                  <a:cubicBezTo>
                    <a:pt x="347" y="1313"/>
                    <a:pt x="387" y="1333"/>
                    <a:pt x="408" y="1374"/>
                  </a:cubicBezTo>
                  <a:cubicBezTo>
                    <a:pt x="428" y="1374"/>
                    <a:pt x="428" y="1313"/>
                    <a:pt x="489" y="1313"/>
                  </a:cubicBezTo>
                  <a:cubicBezTo>
                    <a:pt x="530" y="1313"/>
                    <a:pt x="510" y="1394"/>
                    <a:pt x="550" y="1394"/>
                  </a:cubicBezTo>
                  <a:cubicBezTo>
                    <a:pt x="591" y="1394"/>
                    <a:pt x="550" y="1354"/>
                    <a:pt x="591" y="1333"/>
                  </a:cubicBezTo>
                  <a:cubicBezTo>
                    <a:pt x="611" y="1333"/>
                    <a:pt x="611" y="1394"/>
                    <a:pt x="672" y="1394"/>
                  </a:cubicBezTo>
                  <a:cubicBezTo>
                    <a:pt x="693" y="1394"/>
                    <a:pt x="754" y="1394"/>
                    <a:pt x="795" y="1374"/>
                  </a:cubicBezTo>
                  <a:cubicBezTo>
                    <a:pt x="774" y="1354"/>
                    <a:pt x="774" y="1333"/>
                    <a:pt x="754" y="1333"/>
                  </a:cubicBezTo>
                  <a:lnTo>
                    <a:pt x="856" y="1333"/>
                  </a:lnTo>
                  <a:cubicBezTo>
                    <a:pt x="856" y="1323"/>
                    <a:pt x="861" y="1318"/>
                    <a:pt x="866" y="1318"/>
                  </a:cubicBezTo>
                  <a:cubicBezTo>
                    <a:pt x="871" y="1318"/>
                    <a:pt x="876" y="1323"/>
                    <a:pt x="876" y="1333"/>
                  </a:cubicBezTo>
                  <a:lnTo>
                    <a:pt x="856" y="1333"/>
                  </a:lnTo>
                  <a:cubicBezTo>
                    <a:pt x="835" y="1354"/>
                    <a:pt x="856" y="1374"/>
                    <a:pt x="856" y="1394"/>
                  </a:cubicBezTo>
                  <a:lnTo>
                    <a:pt x="917" y="1394"/>
                  </a:lnTo>
                  <a:cubicBezTo>
                    <a:pt x="1039" y="1354"/>
                    <a:pt x="1141" y="1292"/>
                    <a:pt x="1243" y="1231"/>
                  </a:cubicBezTo>
                  <a:cubicBezTo>
                    <a:pt x="1304" y="1272"/>
                    <a:pt x="1345" y="1313"/>
                    <a:pt x="1385" y="1354"/>
                  </a:cubicBezTo>
                  <a:cubicBezTo>
                    <a:pt x="1406" y="1333"/>
                    <a:pt x="1446" y="1354"/>
                    <a:pt x="1446" y="1313"/>
                  </a:cubicBezTo>
                  <a:cubicBezTo>
                    <a:pt x="1426" y="1292"/>
                    <a:pt x="1406" y="1292"/>
                    <a:pt x="1406" y="1292"/>
                  </a:cubicBezTo>
                  <a:cubicBezTo>
                    <a:pt x="1406" y="1276"/>
                    <a:pt x="1406" y="1246"/>
                    <a:pt x="1438" y="1246"/>
                  </a:cubicBezTo>
                  <a:cubicBezTo>
                    <a:pt x="1446" y="1246"/>
                    <a:pt x="1455" y="1248"/>
                    <a:pt x="1467" y="1252"/>
                  </a:cubicBezTo>
                  <a:cubicBezTo>
                    <a:pt x="1569" y="1130"/>
                    <a:pt x="1569" y="1130"/>
                    <a:pt x="1528" y="967"/>
                  </a:cubicBezTo>
                  <a:cubicBezTo>
                    <a:pt x="1507" y="906"/>
                    <a:pt x="1507" y="824"/>
                    <a:pt x="1426" y="763"/>
                  </a:cubicBezTo>
                  <a:cubicBezTo>
                    <a:pt x="1446" y="743"/>
                    <a:pt x="1446" y="702"/>
                    <a:pt x="1467" y="681"/>
                  </a:cubicBezTo>
                  <a:cubicBezTo>
                    <a:pt x="1446" y="661"/>
                    <a:pt x="1426" y="641"/>
                    <a:pt x="1426" y="600"/>
                  </a:cubicBezTo>
                  <a:cubicBezTo>
                    <a:pt x="1467" y="580"/>
                    <a:pt x="1467" y="539"/>
                    <a:pt x="1467" y="519"/>
                  </a:cubicBezTo>
                  <a:cubicBezTo>
                    <a:pt x="1446" y="498"/>
                    <a:pt x="1426" y="478"/>
                    <a:pt x="1406" y="457"/>
                  </a:cubicBezTo>
                  <a:cubicBezTo>
                    <a:pt x="1426" y="437"/>
                    <a:pt x="1426" y="417"/>
                    <a:pt x="1446" y="396"/>
                  </a:cubicBezTo>
                  <a:cubicBezTo>
                    <a:pt x="1419" y="396"/>
                    <a:pt x="1401" y="405"/>
                    <a:pt x="1380" y="405"/>
                  </a:cubicBezTo>
                  <a:cubicBezTo>
                    <a:pt x="1369" y="405"/>
                    <a:pt x="1358" y="403"/>
                    <a:pt x="1345" y="396"/>
                  </a:cubicBezTo>
                  <a:cubicBezTo>
                    <a:pt x="1324" y="376"/>
                    <a:pt x="1345" y="356"/>
                    <a:pt x="1345" y="335"/>
                  </a:cubicBezTo>
                  <a:cubicBezTo>
                    <a:pt x="1283" y="274"/>
                    <a:pt x="1182" y="315"/>
                    <a:pt x="1141" y="233"/>
                  </a:cubicBezTo>
                  <a:cubicBezTo>
                    <a:pt x="1121" y="213"/>
                    <a:pt x="1141" y="172"/>
                    <a:pt x="1100" y="152"/>
                  </a:cubicBezTo>
                  <a:cubicBezTo>
                    <a:pt x="1121" y="152"/>
                    <a:pt x="1141" y="132"/>
                    <a:pt x="1161" y="132"/>
                  </a:cubicBezTo>
                  <a:cubicBezTo>
                    <a:pt x="1121" y="91"/>
                    <a:pt x="1059" y="111"/>
                    <a:pt x="1019" y="91"/>
                  </a:cubicBezTo>
                  <a:cubicBezTo>
                    <a:pt x="1019" y="50"/>
                    <a:pt x="1080" y="71"/>
                    <a:pt x="1059" y="30"/>
                  </a:cubicBezTo>
                  <a:lnTo>
                    <a:pt x="1059" y="9"/>
                  </a:lnTo>
                  <a:cubicBezTo>
                    <a:pt x="1032" y="9"/>
                    <a:pt x="1014" y="0"/>
                    <a:pt x="9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3" name="Google Shape;10973;p13"/>
            <p:cNvSpPr/>
            <p:nvPr/>
          </p:nvSpPr>
          <p:spPr>
            <a:xfrm>
              <a:off x="1209403" y="445372"/>
              <a:ext cx="98225" cy="135429"/>
            </a:xfrm>
            <a:custGeom>
              <a:avLst/>
              <a:gdLst/>
              <a:ahLst/>
              <a:cxnLst/>
              <a:rect l="l" t="t" r="r" b="b"/>
              <a:pathLst>
                <a:path w="1365" h="1882" extrusionOk="0">
                  <a:moveTo>
                    <a:pt x="285" y="61"/>
                  </a:moveTo>
                  <a:cubicBezTo>
                    <a:pt x="285" y="82"/>
                    <a:pt x="265" y="102"/>
                    <a:pt x="244" y="102"/>
                  </a:cubicBezTo>
                  <a:cubicBezTo>
                    <a:pt x="244" y="82"/>
                    <a:pt x="244" y="61"/>
                    <a:pt x="285" y="61"/>
                  </a:cubicBezTo>
                  <a:close/>
                  <a:moveTo>
                    <a:pt x="102" y="468"/>
                  </a:moveTo>
                  <a:cubicBezTo>
                    <a:pt x="102" y="468"/>
                    <a:pt x="102" y="489"/>
                    <a:pt x="102" y="489"/>
                  </a:cubicBezTo>
                  <a:lnTo>
                    <a:pt x="82" y="489"/>
                  </a:lnTo>
                  <a:cubicBezTo>
                    <a:pt x="82" y="489"/>
                    <a:pt x="82" y="468"/>
                    <a:pt x="82" y="468"/>
                  </a:cubicBezTo>
                  <a:close/>
                  <a:moveTo>
                    <a:pt x="1242" y="855"/>
                  </a:moveTo>
                  <a:cubicBezTo>
                    <a:pt x="1242" y="876"/>
                    <a:pt x="1242" y="876"/>
                    <a:pt x="1242" y="896"/>
                  </a:cubicBezTo>
                  <a:cubicBezTo>
                    <a:pt x="1242" y="906"/>
                    <a:pt x="1237" y="911"/>
                    <a:pt x="1230" y="911"/>
                  </a:cubicBezTo>
                  <a:cubicBezTo>
                    <a:pt x="1222" y="911"/>
                    <a:pt x="1212" y="906"/>
                    <a:pt x="1202" y="896"/>
                  </a:cubicBezTo>
                  <a:cubicBezTo>
                    <a:pt x="1202" y="896"/>
                    <a:pt x="1202" y="896"/>
                    <a:pt x="1202" y="876"/>
                  </a:cubicBezTo>
                  <a:cubicBezTo>
                    <a:pt x="1202" y="855"/>
                    <a:pt x="1222" y="855"/>
                    <a:pt x="1242" y="855"/>
                  </a:cubicBezTo>
                  <a:close/>
                  <a:moveTo>
                    <a:pt x="1079" y="1303"/>
                  </a:moveTo>
                  <a:cubicBezTo>
                    <a:pt x="1093" y="1303"/>
                    <a:pt x="1088" y="1313"/>
                    <a:pt x="1084" y="1313"/>
                  </a:cubicBezTo>
                  <a:cubicBezTo>
                    <a:pt x="1082" y="1313"/>
                    <a:pt x="1079" y="1310"/>
                    <a:pt x="1079" y="1303"/>
                  </a:cubicBezTo>
                  <a:close/>
                  <a:moveTo>
                    <a:pt x="224" y="0"/>
                  </a:moveTo>
                  <a:cubicBezTo>
                    <a:pt x="224" y="41"/>
                    <a:pt x="244" y="61"/>
                    <a:pt x="204" y="82"/>
                  </a:cubicBezTo>
                  <a:lnTo>
                    <a:pt x="183" y="41"/>
                  </a:lnTo>
                  <a:cubicBezTo>
                    <a:pt x="177" y="34"/>
                    <a:pt x="170" y="32"/>
                    <a:pt x="163" y="32"/>
                  </a:cubicBezTo>
                  <a:cubicBezTo>
                    <a:pt x="149" y="32"/>
                    <a:pt x="136" y="41"/>
                    <a:pt x="122" y="41"/>
                  </a:cubicBezTo>
                  <a:cubicBezTo>
                    <a:pt x="122" y="45"/>
                    <a:pt x="120" y="47"/>
                    <a:pt x="117" y="47"/>
                  </a:cubicBezTo>
                  <a:cubicBezTo>
                    <a:pt x="111" y="47"/>
                    <a:pt x="102" y="42"/>
                    <a:pt x="94" y="42"/>
                  </a:cubicBezTo>
                  <a:cubicBezTo>
                    <a:pt x="87" y="42"/>
                    <a:pt x="82" y="46"/>
                    <a:pt x="82" y="61"/>
                  </a:cubicBezTo>
                  <a:cubicBezTo>
                    <a:pt x="82" y="82"/>
                    <a:pt x="102" y="102"/>
                    <a:pt x="102" y="102"/>
                  </a:cubicBezTo>
                  <a:lnTo>
                    <a:pt x="122" y="102"/>
                  </a:lnTo>
                  <a:cubicBezTo>
                    <a:pt x="122" y="112"/>
                    <a:pt x="117" y="117"/>
                    <a:pt x="112" y="117"/>
                  </a:cubicBezTo>
                  <a:cubicBezTo>
                    <a:pt x="107" y="117"/>
                    <a:pt x="102" y="112"/>
                    <a:pt x="102" y="102"/>
                  </a:cubicBezTo>
                  <a:cubicBezTo>
                    <a:pt x="82" y="143"/>
                    <a:pt x="41" y="122"/>
                    <a:pt x="41" y="183"/>
                  </a:cubicBezTo>
                  <a:cubicBezTo>
                    <a:pt x="61" y="224"/>
                    <a:pt x="20" y="285"/>
                    <a:pt x="41" y="346"/>
                  </a:cubicBezTo>
                  <a:cubicBezTo>
                    <a:pt x="82" y="387"/>
                    <a:pt x="0" y="448"/>
                    <a:pt x="41" y="509"/>
                  </a:cubicBezTo>
                  <a:lnTo>
                    <a:pt x="61" y="509"/>
                  </a:lnTo>
                  <a:cubicBezTo>
                    <a:pt x="122" y="570"/>
                    <a:pt x="20" y="611"/>
                    <a:pt x="61" y="692"/>
                  </a:cubicBezTo>
                  <a:cubicBezTo>
                    <a:pt x="102" y="733"/>
                    <a:pt x="61" y="794"/>
                    <a:pt x="82" y="855"/>
                  </a:cubicBezTo>
                  <a:cubicBezTo>
                    <a:pt x="102" y="917"/>
                    <a:pt x="102" y="978"/>
                    <a:pt x="102" y="1039"/>
                  </a:cubicBezTo>
                  <a:cubicBezTo>
                    <a:pt x="102" y="1039"/>
                    <a:pt x="122" y="1059"/>
                    <a:pt x="122" y="1059"/>
                  </a:cubicBezTo>
                  <a:cubicBezTo>
                    <a:pt x="183" y="1141"/>
                    <a:pt x="224" y="1202"/>
                    <a:pt x="204" y="1303"/>
                  </a:cubicBezTo>
                  <a:cubicBezTo>
                    <a:pt x="224" y="1344"/>
                    <a:pt x="204" y="1385"/>
                    <a:pt x="204" y="1426"/>
                  </a:cubicBezTo>
                  <a:cubicBezTo>
                    <a:pt x="244" y="1466"/>
                    <a:pt x="244" y="1527"/>
                    <a:pt x="265" y="1568"/>
                  </a:cubicBezTo>
                  <a:cubicBezTo>
                    <a:pt x="285" y="1548"/>
                    <a:pt x="285" y="1527"/>
                    <a:pt x="326" y="1527"/>
                  </a:cubicBezTo>
                  <a:cubicBezTo>
                    <a:pt x="346" y="1589"/>
                    <a:pt x="326" y="1650"/>
                    <a:pt x="285" y="1711"/>
                  </a:cubicBezTo>
                  <a:cubicBezTo>
                    <a:pt x="373" y="1781"/>
                    <a:pt x="431" y="1882"/>
                    <a:pt x="536" y="1882"/>
                  </a:cubicBezTo>
                  <a:cubicBezTo>
                    <a:pt x="553" y="1882"/>
                    <a:pt x="571" y="1879"/>
                    <a:pt x="591" y="1874"/>
                  </a:cubicBezTo>
                  <a:cubicBezTo>
                    <a:pt x="591" y="1853"/>
                    <a:pt x="591" y="1833"/>
                    <a:pt x="570" y="1813"/>
                  </a:cubicBezTo>
                  <a:cubicBezTo>
                    <a:pt x="631" y="1772"/>
                    <a:pt x="733" y="1772"/>
                    <a:pt x="754" y="1670"/>
                  </a:cubicBezTo>
                  <a:cubicBezTo>
                    <a:pt x="754" y="1670"/>
                    <a:pt x="733" y="1670"/>
                    <a:pt x="754" y="1629"/>
                  </a:cubicBezTo>
                  <a:cubicBezTo>
                    <a:pt x="794" y="1650"/>
                    <a:pt x="815" y="1670"/>
                    <a:pt x="855" y="1690"/>
                  </a:cubicBezTo>
                  <a:cubicBezTo>
                    <a:pt x="876" y="1670"/>
                    <a:pt x="855" y="1650"/>
                    <a:pt x="896" y="1629"/>
                  </a:cubicBezTo>
                  <a:cubicBezTo>
                    <a:pt x="905" y="1638"/>
                    <a:pt x="917" y="1643"/>
                    <a:pt x="929" y="1643"/>
                  </a:cubicBezTo>
                  <a:cubicBezTo>
                    <a:pt x="947" y="1643"/>
                    <a:pt x="966" y="1633"/>
                    <a:pt x="978" y="1609"/>
                  </a:cubicBezTo>
                  <a:cubicBezTo>
                    <a:pt x="998" y="1568"/>
                    <a:pt x="957" y="1548"/>
                    <a:pt x="957" y="1507"/>
                  </a:cubicBezTo>
                  <a:cubicBezTo>
                    <a:pt x="978" y="1487"/>
                    <a:pt x="957" y="1426"/>
                    <a:pt x="978" y="1405"/>
                  </a:cubicBezTo>
                  <a:cubicBezTo>
                    <a:pt x="1039" y="1426"/>
                    <a:pt x="998" y="1466"/>
                    <a:pt x="1018" y="1487"/>
                  </a:cubicBezTo>
                  <a:cubicBezTo>
                    <a:pt x="1039" y="1446"/>
                    <a:pt x="1039" y="1426"/>
                    <a:pt x="1039" y="1365"/>
                  </a:cubicBezTo>
                  <a:cubicBezTo>
                    <a:pt x="1089" y="1432"/>
                    <a:pt x="1126" y="1472"/>
                    <a:pt x="1149" y="1472"/>
                  </a:cubicBezTo>
                  <a:cubicBezTo>
                    <a:pt x="1153" y="1472"/>
                    <a:pt x="1157" y="1470"/>
                    <a:pt x="1161" y="1466"/>
                  </a:cubicBezTo>
                  <a:cubicBezTo>
                    <a:pt x="1161" y="1446"/>
                    <a:pt x="1181" y="1446"/>
                    <a:pt x="1181" y="1426"/>
                  </a:cubicBezTo>
                  <a:cubicBezTo>
                    <a:pt x="1181" y="1385"/>
                    <a:pt x="1120" y="1405"/>
                    <a:pt x="1141" y="1365"/>
                  </a:cubicBezTo>
                  <a:cubicBezTo>
                    <a:pt x="1141" y="1344"/>
                    <a:pt x="1141" y="1344"/>
                    <a:pt x="1141" y="1344"/>
                  </a:cubicBezTo>
                  <a:cubicBezTo>
                    <a:pt x="1146" y="1341"/>
                    <a:pt x="1151" y="1340"/>
                    <a:pt x="1155" y="1340"/>
                  </a:cubicBezTo>
                  <a:cubicBezTo>
                    <a:pt x="1172" y="1340"/>
                    <a:pt x="1167" y="1369"/>
                    <a:pt x="1175" y="1369"/>
                  </a:cubicBezTo>
                  <a:cubicBezTo>
                    <a:pt x="1176" y="1369"/>
                    <a:pt x="1178" y="1368"/>
                    <a:pt x="1181" y="1365"/>
                  </a:cubicBezTo>
                  <a:cubicBezTo>
                    <a:pt x="1242" y="1344"/>
                    <a:pt x="1324" y="1303"/>
                    <a:pt x="1344" y="1242"/>
                  </a:cubicBezTo>
                  <a:cubicBezTo>
                    <a:pt x="1365" y="1242"/>
                    <a:pt x="1344" y="1222"/>
                    <a:pt x="1344" y="1222"/>
                  </a:cubicBezTo>
                  <a:cubicBezTo>
                    <a:pt x="1341" y="1219"/>
                    <a:pt x="1338" y="1218"/>
                    <a:pt x="1334" y="1218"/>
                  </a:cubicBezTo>
                  <a:cubicBezTo>
                    <a:pt x="1319" y="1218"/>
                    <a:pt x="1299" y="1236"/>
                    <a:pt x="1282" y="1236"/>
                  </a:cubicBezTo>
                  <a:cubicBezTo>
                    <a:pt x="1275" y="1236"/>
                    <a:pt x="1268" y="1233"/>
                    <a:pt x="1263" y="1222"/>
                  </a:cubicBezTo>
                  <a:cubicBezTo>
                    <a:pt x="1222" y="1141"/>
                    <a:pt x="1283" y="1059"/>
                    <a:pt x="1263" y="978"/>
                  </a:cubicBezTo>
                  <a:cubicBezTo>
                    <a:pt x="1271" y="973"/>
                    <a:pt x="1279" y="972"/>
                    <a:pt x="1286" y="972"/>
                  </a:cubicBezTo>
                  <a:cubicBezTo>
                    <a:pt x="1305" y="972"/>
                    <a:pt x="1319" y="983"/>
                    <a:pt x="1331" y="983"/>
                  </a:cubicBezTo>
                  <a:cubicBezTo>
                    <a:pt x="1336" y="983"/>
                    <a:pt x="1340" y="982"/>
                    <a:pt x="1344" y="978"/>
                  </a:cubicBezTo>
                  <a:cubicBezTo>
                    <a:pt x="1344" y="957"/>
                    <a:pt x="1365" y="917"/>
                    <a:pt x="1344" y="876"/>
                  </a:cubicBezTo>
                  <a:cubicBezTo>
                    <a:pt x="1263" y="815"/>
                    <a:pt x="1181" y="754"/>
                    <a:pt x="1100" y="672"/>
                  </a:cubicBezTo>
                  <a:cubicBezTo>
                    <a:pt x="1079" y="672"/>
                    <a:pt x="1059" y="692"/>
                    <a:pt x="1039" y="713"/>
                  </a:cubicBezTo>
                  <a:cubicBezTo>
                    <a:pt x="1018" y="672"/>
                    <a:pt x="957" y="652"/>
                    <a:pt x="957" y="570"/>
                  </a:cubicBezTo>
                  <a:cubicBezTo>
                    <a:pt x="937" y="570"/>
                    <a:pt x="896" y="570"/>
                    <a:pt x="896" y="530"/>
                  </a:cubicBezTo>
                  <a:cubicBezTo>
                    <a:pt x="896" y="509"/>
                    <a:pt x="896" y="489"/>
                    <a:pt x="917" y="468"/>
                  </a:cubicBezTo>
                  <a:cubicBezTo>
                    <a:pt x="815" y="428"/>
                    <a:pt x="774" y="346"/>
                    <a:pt x="713" y="285"/>
                  </a:cubicBezTo>
                  <a:cubicBezTo>
                    <a:pt x="706" y="288"/>
                    <a:pt x="699" y="289"/>
                    <a:pt x="692" y="289"/>
                  </a:cubicBezTo>
                  <a:cubicBezTo>
                    <a:pt x="650" y="289"/>
                    <a:pt x="607" y="253"/>
                    <a:pt x="557" y="253"/>
                  </a:cubicBezTo>
                  <a:cubicBezTo>
                    <a:pt x="542" y="253"/>
                    <a:pt x="526" y="256"/>
                    <a:pt x="509" y="265"/>
                  </a:cubicBezTo>
                  <a:cubicBezTo>
                    <a:pt x="428" y="224"/>
                    <a:pt x="387" y="163"/>
                    <a:pt x="367" y="82"/>
                  </a:cubicBezTo>
                  <a:cubicBezTo>
                    <a:pt x="306" y="61"/>
                    <a:pt x="285" y="20"/>
                    <a:pt x="2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4" name="Google Shape;10974;p13"/>
            <p:cNvSpPr/>
            <p:nvPr/>
          </p:nvSpPr>
          <p:spPr>
            <a:xfrm>
              <a:off x="648115" y="-395841"/>
              <a:ext cx="68938" cy="168602"/>
            </a:xfrm>
            <a:custGeom>
              <a:avLst/>
              <a:gdLst/>
              <a:ahLst/>
              <a:cxnLst/>
              <a:rect l="l" t="t" r="r" b="b"/>
              <a:pathLst>
                <a:path w="958" h="2343" extrusionOk="0">
                  <a:moveTo>
                    <a:pt x="916" y="1243"/>
                  </a:moveTo>
                  <a:cubicBezTo>
                    <a:pt x="916" y="1243"/>
                    <a:pt x="916" y="1263"/>
                    <a:pt x="916" y="1263"/>
                  </a:cubicBezTo>
                  <a:lnTo>
                    <a:pt x="896" y="1263"/>
                  </a:lnTo>
                  <a:cubicBezTo>
                    <a:pt x="896" y="1243"/>
                    <a:pt x="896" y="1243"/>
                    <a:pt x="916" y="1243"/>
                  </a:cubicBezTo>
                  <a:close/>
                  <a:moveTo>
                    <a:pt x="835" y="1202"/>
                  </a:moveTo>
                  <a:cubicBezTo>
                    <a:pt x="855" y="1222"/>
                    <a:pt x="835" y="1243"/>
                    <a:pt x="815" y="1263"/>
                  </a:cubicBezTo>
                  <a:cubicBezTo>
                    <a:pt x="835" y="1263"/>
                    <a:pt x="835" y="1263"/>
                    <a:pt x="835" y="1283"/>
                  </a:cubicBezTo>
                  <a:cubicBezTo>
                    <a:pt x="815" y="1283"/>
                    <a:pt x="815" y="1263"/>
                    <a:pt x="815" y="1263"/>
                  </a:cubicBezTo>
                  <a:cubicBezTo>
                    <a:pt x="794" y="1243"/>
                    <a:pt x="815" y="1222"/>
                    <a:pt x="835" y="1202"/>
                  </a:cubicBezTo>
                  <a:close/>
                  <a:moveTo>
                    <a:pt x="733" y="1589"/>
                  </a:moveTo>
                  <a:cubicBezTo>
                    <a:pt x="733" y="1589"/>
                    <a:pt x="733" y="1609"/>
                    <a:pt x="733" y="1609"/>
                  </a:cubicBezTo>
                  <a:lnTo>
                    <a:pt x="713" y="1609"/>
                  </a:lnTo>
                  <a:cubicBezTo>
                    <a:pt x="713" y="1589"/>
                    <a:pt x="733" y="1589"/>
                    <a:pt x="733" y="1589"/>
                  </a:cubicBezTo>
                  <a:close/>
                  <a:moveTo>
                    <a:pt x="794" y="1568"/>
                  </a:moveTo>
                  <a:cubicBezTo>
                    <a:pt x="815" y="1589"/>
                    <a:pt x="794" y="1609"/>
                    <a:pt x="794" y="1629"/>
                  </a:cubicBezTo>
                  <a:cubicBezTo>
                    <a:pt x="815" y="1650"/>
                    <a:pt x="794" y="1670"/>
                    <a:pt x="794" y="1691"/>
                  </a:cubicBezTo>
                  <a:cubicBezTo>
                    <a:pt x="754" y="1670"/>
                    <a:pt x="774" y="1650"/>
                    <a:pt x="794" y="1629"/>
                  </a:cubicBezTo>
                  <a:cubicBezTo>
                    <a:pt x="774" y="1609"/>
                    <a:pt x="774" y="1589"/>
                    <a:pt x="794" y="1568"/>
                  </a:cubicBezTo>
                  <a:close/>
                  <a:moveTo>
                    <a:pt x="692" y="1711"/>
                  </a:moveTo>
                  <a:cubicBezTo>
                    <a:pt x="713" y="1711"/>
                    <a:pt x="692" y="1711"/>
                    <a:pt x="692" y="1731"/>
                  </a:cubicBezTo>
                  <a:cubicBezTo>
                    <a:pt x="713" y="1731"/>
                    <a:pt x="713" y="1752"/>
                    <a:pt x="692" y="1752"/>
                  </a:cubicBezTo>
                  <a:cubicBezTo>
                    <a:pt x="692" y="1752"/>
                    <a:pt x="692" y="1752"/>
                    <a:pt x="692" y="1731"/>
                  </a:cubicBezTo>
                  <a:cubicBezTo>
                    <a:pt x="692" y="1731"/>
                    <a:pt x="672" y="1711"/>
                    <a:pt x="692" y="1711"/>
                  </a:cubicBezTo>
                  <a:close/>
                  <a:moveTo>
                    <a:pt x="326" y="0"/>
                  </a:moveTo>
                  <a:cubicBezTo>
                    <a:pt x="306" y="21"/>
                    <a:pt x="306" y="41"/>
                    <a:pt x="306" y="61"/>
                  </a:cubicBezTo>
                  <a:cubicBezTo>
                    <a:pt x="265" y="82"/>
                    <a:pt x="244" y="102"/>
                    <a:pt x="204" y="122"/>
                  </a:cubicBezTo>
                  <a:cubicBezTo>
                    <a:pt x="143" y="204"/>
                    <a:pt x="102" y="306"/>
                    <a:pt x="122" y="428"/>
                  </a:cubicBezTo>
                  <a:cubicBezTo>
                    <a:pt x="143" y="530"/>
                    <a:pt x="122" y="611"/>
                    <a:pt x="81" y="713"/>
                  </a:cubicBezTo>
                  <a:cubicBezTo>
                    <a:pt x="61" y="754"/>
                    <a:pt x="61" y="815"/>
                    <a:pt x="61" y="876"/>
                  </a:cubicBezTo>
                  <a:cubicBezTo>
                    <a:pt x="81" y="978"/>
                    <a:pt x="41" y="1080"/>
                    <a:pt x="61" y="1161"/>
                  </a:cubicBezTo>
                  <a:cubicBezTo>
                    <a:pt x="20" y="1243"/>
                    <a:pt x="20" y="1324"/>
                    <a:pt x="20" y="1385"/>
                  </a:cubicBezTo>
                  <a:cubicBezTo>
                    <a:pt x="20" y="1446"/>
                    <a:pt x="20" y="1507"/>
                    <a:pt x="20" y="1568"/>
                  </a:cubicBezTo>
                  <a:cubicBezTo>
                    <a:pt x="0" y="1629"/>
                    <a:pt x="20" y="1711"/>
                    <a:pt x="41" y="1772"/>
                  </a:cubicBezTo>
                  <a:cubicBezTo>
                    <a:pt x="61" y="1833"/>
                    <a:pt x="41" y="1915"/>
                    <a:pt x="102" y="1996"/>
                  </a:cubicBezTo>
                  <a:cubicBezTo>
                    <a:pt x="163" y="2098"/>
                    <a:pt x="244" y="2200"/>
                    <a:pt x="244" y="2342"/>
                  </a:cubicBezTo>
                  <a:cubicBezTo>
                    <a:pt x="326" y="2281"/>
                    <a:pt x="306" y="2179"/>
                    <a:pt x="407" y="2159"/>
                  </a:cubicBezTo>
                  <a:cubicBezTo>
                    <a:pt x="407" y="2098"/>
                    <a:pt x="407" y="2016"/>
                    <a:pt x="448" y="1976"/>
                  </a:cubicBezTo>
                  <a:cubicBezTo>
                    <a:pt x="448" y="1976"/>
                    <a:pt x="428" y="1955"/>
                    <a:pt x="448" y="1955"/>
                  </a:cubicBezTo>
                  <a:cubicBezTo>
                    <a:pt x="468" y="1955"/>
                    <a:pt x="448" y="1955"/>
                    <a:pt x="448" y="1976"/>
                  </a:cubicBezTo>
                  <a:cubicBezTo>
                    <a:pt x="468" y="2016"/>
                    <a:pt x="489" y="2037"/>
                    <a:pt x="530" y="2057"/>
                  </a:cubicBezTo>
                  <a:cubicBezTo>
                    <a:pt x="550" y="2037"/>
                    <a:pt x="591" y="2016"/>
                    <a:pt x="652" y="1996"/>
                  </a:cubicBezTo>
                  <a:lnTo>
                    <a:pt x="652" y="1996"/>
                  </a:lnTo>
                  <a:cubicBezTo>
                    <a:pt x="611" y="2037"/>
                    <a:pt x="591" y="2078"/>
                    <a:pt x="652" y="2078"/>
                  </a:cubicBezTo>
                  <a:cubicBezTo>
                    <a:pt x="672" y="2057"/>
                    <a:pt x="692" y="2037"/>
                    <a:pt x="713" y="2016"/>
                  </a:cubicBezTo>
                  <a:cubicBezTo>
                    <a:pt x="692" y="1996"/>
                    <a:pt x="692" y="1976"/>
                    <a:pt x="672" y="1976"/>
                  </a:cubicBezTo>
                  <a:cubicBezTo>
                    <a:pt x="692" y="1935"/>
                    <a:pt x="713" y="1955"/>
                    <a:pt x="733" y="1935"/>
                  </a:cubicBezTo>
                  <a:cubicBezTo>
                    <a:pt x="713" y="1894"/>
                    <a:pt x="774" y="1894"/>
                    <a:pt x="774" y="1894"/>
                  </a:cubicBezTo>
                  <a:cubicBezTo>
                    <a:pt x="754" y="1854"/>
                    <a:pt x="713" y="1854"/>
                    <a:pt x="713" y="1813"/>
                  </a:cubicBezTo>
                  <a:lnTo>
                    <a:pt x="713" y="1813"/>
                  </a:lnTo>
                  <a:cubicBezTo>
                    <a:pt x="722" y="1816"/>
                    <a:pt x="729" y="1817"/>
                    <a:pt x="734" y="1817"/>
                  </a:cubicBezTo>
                  <a:cubicBezTo>
                    <a:pt x="769" y="1817"/>
                    <a:pt x="759" y="1772"/>
                    <a:pt x="794" y="1772"/>
                  </a:cubicBezTo>
                  <a:cubicBezTo>
                    <a:pt x="835" y="1772"/>
                    <a:pt x="855" y="1813"/>
                    <a:pt x="896" y="1813"/>
                  </a:cubicBezTo>
                  <a:cubicBezTo>
                    <a:pt x="896" y="1799"/>
                    <a:pt x="896" y="1786"/>
                    <a:pt x="896" y="1772"/>
                  </a:cubicBezTo>
                  <a:cubicBezTo>
                    <a:pt x="835" y="1731"/>
                    <a:pt x="774" y="1752"/>
                    <a:pt x="794" y="1691"/>
                  </a:cubicBezTo>
                  <a:lnTo>
                    <a:pt x="794" y="1691"/>
                  </a:lnTo>
                  <a:cubicBezTo>
                    <a:pt x="815" y="1711"/>
                    <a:pt x="855" y="1711"/>
                    <a:pt x="896" y="1772"/>
                  </a:cubicBezTo>
                  <a:cubicBezTo>
                    <a:pt x="896" y="1684"/>
                    <a:pt x="896" y="1596"/>
                    <a:pt x="896" y="1507"/>
                  </a:cubicBezTo>
                  <a:cubicBezTo>
                    <a:pt x="876" y="1487"/>
                    <a:pt x="896" y="1467"/>
                    <a:pt x="916" y="1446"/>
                  </a:cubicBezTo>
                  <a:cubicBezTo>
                    <a:pt x="876" y="1426"/>
                    <a:pt x="896" y="1405"/>
                    <a:pt x="916" y="1385"/>
                  </a:cubicBezTo>
                  <a:cubicBezTo>
                    <a:pt x="896" y="1365"/>
                    <a:pt x="896" y="1365"/>
                    <a:pt x="896" y="1344"/>
                  </a:cubicBezTo>
                  <a:lnTo>
                    <a:pt x="896" y="1344"/>
                  </a:lnTo>
                  <a:cubicBezTo>
                    <a:pt x="916" y="1365"/>
                    <a:pt x="916" y="1365"/>
                    <a:pt x="916" y="1385"/>
                  </a:cubicBezTo>
                  <a:cubicBezTo>
                    <a:pt x="937" y="1405"/>
                    <a:pt x="916" y="1426"/>
                    <a:pt x="916" y="1446"/>
                  </a:cubicBezTo>
                  <a:lnTo>
                    <a:pt x="937" y="1446"/>
                  </a:lnTo>
                  <a:cubicBezTo>
                    <a:pt x="937" y="1426"/>
                    <a:pt x="957" y="1405"/>
                    <a:pt x="957" y="1385"/>
                  </a:cubicBezTo>
                  <a:cubicBezTo>
                    <a:pt x="957" y="1304"/>
                    <a:pt x="957" y="1222"/>
                    <a:pt x="937" y="1141"/>
                  </a:cubicBezTo>
                  <a:cubicBezTo>
                    <a:pt x="896" y="1141"/>
                    <a:pt x="937" y="1202"/>
                    <a:pt x="896" y="1202"/>
                  </a:cubicBezTo>
                  <a:cubicBezTo>
                    <a:pt x="855" y="1181"/>
                    <a:pt x="876" y="1120"/>
                    <a:pt x="835" y="1080"/>
                  </a:cubicBezTo>
                  <a:cubicBezTo>
                    <a:pt x="835" y="1080"/>
                    <a:pt x="826" y="1089"/>
                    <a:pt x="820" y="1089"/>
                  </a:cubicBezTo>
                  <a:cubicBezTo>
                    <a:pt x="817" y="1089"/>
                    <a:pt x="815" y="1086"/>
                    <a:pt x="815" y="1080"/>
                  </a:cubicBezTo>
                  <a:cubicBezTo>
                    <a:pt x="815" y="978"/>
                    <a:pt x="815" y="876"/>
                    <a:pt x="815" y="774"/>
                  </a:cubicBezTo>
                  <a:lnTo>
                    <a:pt x="774" y="774"/>
                  </a:lnTo>
                  <a:cubicBezTo>
                    <a:pt x="754" y="672"/>
                    <a:pt x="774" y="570"/>
                    <a:pt x="754" y="489"/>
                  </a:cubicBezTo>
                  <a:cubicBezTo>
                    <a:pt x="748" y="486"/>
                    <a:pt x="742" y="485"/>
                    <a:pt x="737" y="485"/>
                  </a:cubicBezTo>
                  <a:cubicBezTo>
                    <a:pt x="712" y="485"/>
                    <a:pt x="694" y="514"/>
                    <a:pt x="668" y="514"/>
                  </a:cubicBezTo>
                  <a:cubicBezTo>
                    <a:pt x="663" y="514"/>
                    <a:pt x="658" y="512"/>
                    <a:pt x="652" y="509"/>
                  </a:cubicBezTo>
                  <a:cubicBezTo>
                    <a:pt x="652" y="469"/>
                    <a:pt x="631" y="428"/>
                    <a:pt x="631" y="408"/>
                  </a:cubicBezTo>
                  <a:cubicBezTo>
                    <a:pt x="631" y="346"/>
                    <a:pt x="591" y="326"/>
                    <a:pt x="570" y="285"/>
                  </a:cubicBezTo>
                  <a:cubicBezTo>
                    <a:pt x="570" y="224"/>
                    <a:pt x="570" y="143"/>
                    <a:pt x="509" y="102"/>
                  </a:cubicBezTo>
                  <a:cubicBezTo>
                    <a:pt x="509" y="102"/>
                    <a:pt x="500" y="111"/>
                    <a:pt x="494" y="111"/>
                  </a:cubicBezTo>
                  <a:cubicBezTo>
                    <a:pt x="491" y="111"/>
                    <a:pt x="489" y="109"/>
                    <a:pt x="489" y="102"/>
                  </a:cubicBezTo>
                  <a:lnTo>
                    <a:pt x="509" y="102"/>
                  </a:lnTo>
                  <a:cubicBezTo>
                    <a:pt x="530" y="82"/>
                    <a:pt x="509" y="61"/>
                    <a:pt x="509" y="41"/>
                  </a:cubicBezTo>
                  <a:cubicBezTo>
                    <a:pt x="501" y="45"/>
                    <a:pt x="494" y="47"/>
                    <a:pt x="488" y="47"/>
                  </a:cubicBezTo>
                  <a:cubicBezTo>
                    <a:pt x="461" y="47"/>
                    <a:pt x="444" y="17"/>
                    <a:pt x="428" y="0"/>
                  </a:cubicBezTo>
                  <a:cubicBezTo>
                    <a:pt x="407" y="21"/>
                    <a:pt x="407" y="41"/>
                    <a:pt x="367" y="41"/>
                  </a:cubicBezTo>
                  <a:cubicBezTo>
                    <a:pt x="367" y="21"/>
                    <a:pt x="346" y="0"/>
                    <a:pt x="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5" name="Google Shape;10975;p13"/>
            <p:cNvSpPr/>
            <p:nvPr/>
          </p:nvSpPr>
          <p:spPr>
            <a:xfrm>
              <a:off x="-367529" y="564250"/>
              <a:ext cx="133414" cy="108300"/>
            </a:xfrm>
            <a:custGeom>
              <a:avLst/>
              <a:gdLst/>
              <a:ahLst/>
              <a:cxnLst/>
              <a:rect l="l" t="t" r="r" b="b"/>
              <a:pathLst>
                <a:path w="1854" h="1505" extrusionOk="0">
                  <a:moveTo>
                    <a:pt x="551" y="181"/>
                  </a:moveTo>
                  <a:cubicBezTo>
                    <a:pt x="591" y="181"/>
                    <a:pt x="612" y="181"/>
                    <a:pt x="632" y="222"/>
                  </a:cubicBezTo>
                  <a:cubicBezTo>
                    <a:pt x="591" y="222"/>
                    <a:pt x="571" y="201"/>
                    <a:pt x="551" y="181"/>
                  </a:cubicBezTo>
                  <a:close/>
                  <a:moveTo>
                    <a:pt x="1447" y="670"/>
                  </a:moveTo>
                  <a:cubicBezTo>
                    <a:pt x="1447" y="690"/>
                    <a:pt x="1426" y="690"/>
                    <a:pt x="1426" y="690"/>
                  </a:cubicBezTo>
                  <a:cubicBezTo>
                    <a:pt x="1426" y="670"/>
                    <a:pt x="1426" y="670"/>
                    <a:pt x="1447" y="670"/>
                  </a:cubicBezTo>
                  <a:close/>
                  <a:moveTo>
                    <a:pt x="1732" y="1240"/>
                  </a:moveTo>
                  <a:cubicBezTo>
                    <a:pt x="1752" y="1240"/>
                    <a:pt x="1772" y="1240"/>
                    <a:pt x="1772" y="1260"/>
                  </a:cubicBezTo>
                  <a:cubicBezTo>
                    <a:pt x="1766" y="1266"/>
                    <a:pt x="1761" y="1269"/>
                    <a:pt x="1755" y="1269"/>
                  </a:cubicBezTo>
                  <a:cubicBezTo>
                    <a:pt x="1742" y="1269"/>
                    <a:pt x="1732" y="1254"/>
                    <a:pt x="1732" y="1240"/>
                  </a:cubicBezTo>
                  <a:close/>
                  <a:moveTo>
                    <a:pt x="220" y="0"/>
                  </a:moveTo>
                  <a:cubicBezTo>
                    <a:pt x="150" y="0"/>
                    <a:pt x="78" y="21"/>
                    <a:pt x="1" y="79"/>
                  </a:cubicBezTo>
                  <a:cubicBezTo>
                    <a:pt x="21" y="99"/>
                    <a:pt x="1" y="120"/>
                    <a:pt x="1" y="140"/>
                  </a:cubicBezTo>
                  <a:cubicBezTo>
                    <a:pt x="41" y="222"/>
                    <a:pt x="21" y="324"/>
                    <a:pt x="102" y="385"/>
                  </a:cubicBezTo>
                  <a:cubicBezTo>
                    <a:pt x="102" y="446"/>
                    <a:pt x="164" y="486"/>
                    <a:pt x="184" y="548"/>
                  </a:cubicBezTo>
                  <a:cubicBezTo>
                    <a:pt x="204" y="568"/>
                    <a:pt x="184" y="649"/>
                    <a:pt x="265" y="649"/>
                  </a:cubicBezTo>
                  <a:cubicBezTo>
                    <a:pt x="279" y="649"/>
                    <a:pt x="283" y="631"/>
                    <a:pt x="303" y="631"/>
                  </a:cubicBezTo>
                  <a:cubicBezTo>
                    <a:pt x="313" y="631"/>
                    <a:pt x="326" y="636"/>
                    <a:pt x="347" y="649"/>
                  </a:cubicBezTo>
                  <a:cubicBezTo>
                    <a:pt x="428" y="751"/>
                    <a:pt x="489" y="894"/>
                    <a:pt x="673" y="934"/>
                  </a:cubicBezTo>
                  <a:cubicBezTo>
                    <a:pt x="693" y="955"/>
                    <a:pt x="713" y="996"/>
                    <a:pt x="734" y="1016"/>
                  </a:cubicBezTo>
                  <a:cubicBezTo>
                    <a:pt x="775" y="1077"/>
                    <a:pt x="836" y="1159"/>
                    <a:pt x="937" y="1179"/>
                  </a:cubicBezTo>
                  <a:cubicBezTo>
                    <a:pt x="978" y="1199"/>
                    <a:pt x="1019" y="1199"/>
                    <a:pt x="1039" y="1240"/>
                  </a:cubicBezTo>
                  <a:cubicBezTo>
                    <a:pt x="1080" y="1260"/>
                    <a:pt x="1121" y="1260"/>
                    <a:pt x="1141" y="1281"/>
                  </a:cubicBezTo>
                  <a:cubicBezTo>
                    <a:pt x="1161" y="1260"/>
                    <a:pt x="1141" y="1220"/>
                    <a:pt x="1182" y="1220"/>
                  </a:cubicBezTo>
                  <a:cubicBezTo>
                    <a:pt x="1304" y="1321"/>
                    <a:pt x="1447" y="1403"/>
                    <a:pt x="1610" y="1505"/>
                  </a:cubicBezTo>
                  <a:cubicBezTo>
                    <a:pt x="1630" y="1464"/>
                    <a:pt x="1650" y="1423"/>
                    <a:pt x="1650" y="1403"/>
                  </a:cubicBezTo>
                  <a:cubicBezTo>
                    <a:pt x="1671" y="1362"/>
                    <a:pt x="1650" y="1342"/>
                    <a:pt x="1650" y="1321"/>
                  </a:cubicBezTo>
                  <a:cubicBezTo>
                    <a:pt x="1711" y="1321"/>
                    <a:pt x="1711" y="1383"/>
                    <a:pt x="1772" y="1403"/>
                  </a:cubicBezTo>
                  <a:cubicBezTo>
                    <a:pt x="1793" y="1383"/>
                    <a:pt x="1834" y="1362"/>
                    <a:pt x="1854" y="1342"/>
                  </a:cubicBezTo>
                  <a:cubicBezTo>
                    <a:pt x="1813" y="1301"/>
                    <a:pt x="1854" y="1240"/>
                    <a:pt x="1793" y="1179"/>
                  </a:cubicBezTo>
                  <a:cubicBezTo>
                    <a:pt x="1752" y="1138"/>
                    <a:pt x="1732" y="1057"/>
                    <a:pt x="1711" y="996"/>
                  </a:cubicBezTo>
                  <a:cubicBezTo>
                    <a:pt x="1691" y="955"/>
                    <a:pt x="1671" y="914"/>
                    <a:pt x="1610" y="873"/>
                  </a:cubicBezTo>
                  <a:cubicBezTo>
                    <a:pt x="1589" y="853"/>
                    <a:pt x="1569" y="833"/>
                    <a:pt x="1569" y="792"/>
                  </a:cubicBezTo>
                  <a:cubicBezTo>
                    <a:pt x="1569" y="731"/>
                    <a:pt x="1569" y="690"/>
                    <a:pt x="1528" y="649"/>
                  </a:cubicBezTo>
                  <a:cubicBezTo>
                    <a:pt x="1487" y="629"/>
                    <a:pt x="1447" y="649"/>
                    <a:pt x="1386" y="609"/>
                  </a:cubicBezTo>
                  <a:cubicBezTo>
                    <a:pt x="1426" y="568"/>
                    <a:pt x="1467" y="527"/>
                    <a:pt x="1406" y="466"/>
                  </a:cubicBezTo>
                  <a:lnTo>
                    <a:pt x="1406" y="466"/>
                  </a:lnTo>
                  <a:cubicBezTo>
                    <a:pt x="1392" y="486"/>
                    <a:pt x="1376" y="493"/>
                    <a:pt x="1359" y="493"/>
                  </a:cubicBezTo>
                  <a:cubicBezTo>
                    <a:pt x="1324" y="493"/>
                    <a:pt x="1284" y="466"/>
                    <a:pt x="1243" y="466"/>
                  </a:cubicBezTo>
                  <a:cubicBezTo>
                    <a:pt x="1234" y="483"/>
                    <a:pt x="1226" y="490"/>
                    <a:pt x="1217" y="490"/>
                  </a:cubicBezTo>
                  <a:cubicBezTo>
                    <a:pt x="1205" y="490"/>
                    <a:pt x="1194" y="478"/>
                    <a:pt x="1182" y="466"/>
                  </a:cubicBezTo>
                  <a:cubicBezTo>
                    <a:pt x="1182" y="405"/>
                    <a:pt x="1182" y="405"/>
                    <a:pt x="1141" y="405"/>
                  </a:cubicBezTo>
                  <a:cubicBezTo>
                    <a:pt x="1141" y="405"/>
                    <a:pt x="1161" y="425"/>
                    <a:pt x="1121" y="425"/>
                  </a:cubicBezTo>
                  <a:cubicBezTo>
                    <a:pt x="1100" y="425"/>
                    <a:pt x="1080" y="405"/>
                    <a:pt x="1060" y="385"/>
                  </a:cubicBezTo>
                  <a:cubicBezTo>
                    <a:pt x="1039" y="364"/>
                    <a:pt x="1060" y="324"/>
                    <a:pt x="999" y="303"/>
                  </a:cubicBezTo>
                  <a:lnTo>
                    <a:pt x="999" y="303"/>
                  </a:lnTo>
                  <a:cubicBezTo>
                    <a:pt x="999" y="324"/>
                    <a:pt x="1019" y="364"/>
                    <a:pt x="978" y="364"/>
                  </a:cubicBezTo>
                  <a:cubicBezTo>
                    <a:pt x="937" y="364"/>
                    <a:pt x="958" y="303"/>
                    <a:pt x="917" y="303"/>
                  </a:cubicBezTo>
                  <a:cubicBezTo>
                    <a:pt x="897" y="324"/>
                    <a:pt x="856" y="324"/>
                    <a:pt x="836" y="324"/>
                  </a:cubicBezTo>
                  <a:cubicBezTo>
                    <a:pt x="815" y="283"/>
                    <a:pt x="795" y="262"/>
                    <a:pt x="775" y="222"/>
                  </a:cubicBezTo>
                  <a:cubicBezTo>
                    <a:pt x="734" y="201"/>
                    <a:pt x="673" y="161"/>
                    <a:pt x="632" y="99"/>
                  </a:cubicBezTo>
                  <a:cubicBezTo>
                    <a:pt x="571" y="120"/>
                    <a:pt x="510" y="140"/>
                    <a:pt x="449" y="161"/>
                  </a:cubicBezTo>
                  <a:cubicBezTo>
                    <a:pt x="449" y="120"/>
                    <a:pt x="428" y="120"/>
                    <a:pt x="428" y="99"/>
                  </a:cubicBezTo>
                  <a:cubicBezTo>
                    <a:pt x="428" y="79"/>
                    <a:pt x="449" y="79"/>
                    <a:pt x="449" y="59"/>
                  </a:cubicBezTo>
                  <a:cubicBezTo>
                    <a:pt x="374" y="27"/>
                    <a:pt x="298" y="0"/>
                    <a:pt x="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6" name="Google Shape;10976;p13"/>
            <p:cNvSpPr/>
            <p:nvPr/>
          </p:nvSpPr>
          <p:spPr>
            <a:xfrm>
              <a:off x="1204941" y="-219971"/>
              <a:ext cx="66059" cy="142193"/>
            </a:xfrm>
            <a:custGeom>
              <a:avLst/>
              <a:gdLst/>
              <a:ahLst/>
              <a:cxnLst/>
              <a:rect l="l" t="t" r="r" b="b"/>
              <a:pathLst>
                <a:path w="918" h="1976" extrusionOk="0">
                  <a:moveTo>
                    <a:pt x="388" y="1813"/>
                  </a:moveTo>
                  <a:cubicBezTo>
                    <a:pt x="388" y="1833"/>
                    <a:pt x="388" y="1833"/>
                    <a:pt x="388" y="1833"/>
                  </a:cubicBezTo>
                  <a:lnTo>
                    <a:pt x="368" y="1833"/>
                  </a:lnTo>
                  <a:cubicBezTo>
                    <a:pt x="368" y="1833"/>
                    <a:pt x="368" y="1813"/>
                    <a:pt x="388" y="1813"/>
                  </a:cubicBezTo>
                  <a:close/>
                  <a:moveTo>
                    <a:pt x="653" y="0"/>
                  </a:moveTo>
                  <a:cubicBezTo>
                    <a:pt x="592" y="41"/>
                    <a:pt x="530" y="61"/>
                    <a:pt x="469" y="102"/>
                  </a:cubicBezTo>
                  <a:cubicBezTo>
                    <a:pt x="456" y="102"/>
                    <a:pt x="442" y="93"/>
                    <a:pt x="429" y="93"/>
                  </a:cubicBezTo>
                  <a:cubicBezTo>
                    <a:pt x="422" y="93"/>
                    <a:pt x="415" y="95"/>
                    <a:pt x="408" y="102"/>
                  </a:cubicBezTo>
                  <a:cubicBezTo>
                    <a:pt x="408" y="122"/>
                    <a:pt x="408" y="143"/>
                    <a:pt x="408" y="163"/>
                  </a:cubicBezTo>
                  <a:cubicBezTo>
                    <a:pt x="388" y="204"/>
                    <a:pt x="327" y="204"/>
                    <a:pt x="286" y="244"/>
                  </a:cubicBezTo>
                  <a:cubicBezTo>
                    <a:pt x="286" y="265"/>
                    <a:pt x="306" y="285"/>
                    <a:pt x="306" y="306"/>
                  </a:cubicBezTo>
                  <a:cubicBezTo>
                    <a:pt x="286" y="326"/>
                    <a:pt x="266" y="387"/>
                    <a:pt x="245" y="407"/>
                  </a:cubicBezTo>
                  <a:cubicBezTo>
                    <a:pt x="205" y="448"/>
                    <a:pt x="245" y="509"/>
                    <a:pt x="164" y="530"/>
                  </a:cubicBezTo>
                  <a:cubicBezTo>
                    <a:pt x="184" y="550"/>
                    <a:pt x="184" y="591"/>
                    <a:pt x="184" y="611"/>
                  </a:cubicBezTo>
                  <a:cubicBezTo>
                    <a:pt x="164" y="631"/>
                    <a:pt x="164" y="672"/>
                    <a:pt x="144" y="672"/>
                  </a:cubicBezTo>
                  <a:cubicBezTo>
                    <a:pt x="123" y="693"/>
                    <a:pt x="123" y="693"/>
                    <a:pt x="123" y="693"/>
                  </a:cubicBezTo>
                  <a:cubicBezTo>
                    <a:pt x="109" y="678"/>
                    <a:pt x="94" y="664"/>
                    <a:pt x="80" y="664"/>
                  </a:cubicBezTo>
                  <a:cubicBezTo>
                    <a:pt x="74" y="664"/>
                    <a:pt x="68" y="666"/>
                    <a:pt x="62" y="672"/>
                  </a:cubicBezTo>
                  <a:cubicBezTo>
                    <a:pt x="1" y="1018"/>
                    <a:pt x="1" y="1385"/>
                    <a:pt x="123" y="1731"/>
                  </a:cubicBezTo>
                  <a:cubicBezTo>
                    <a:pt x="225" y="1772"/>
                    <a:pt x="245" y="1874"/>
                    <a:pt x="286" y="1976"/>
                  </a:cubicBezTo>
                  <a:cubicBezTo>
                    <a:pt x="327" y="1914"/>
                    <a:pt x="408" y="1894"/>
                    <a:pt x="429" y="1833"/>
                  </a:cubicBezTo>
                  <a:cubicBezTo>
                    <a:pt x="408" y="1792"/>
                    <a:pt x="368" y="1752"/>
                    <a:pt x="408" y="1711"/>
                  </a:cubicBezTo>
                  <a:cubicBezTo>
                    <a:pt x="388" y="1690"/>
                    <a:pt x="388" y="1690"/>
                    <a:pt x="388" y="1670"/>
                  </a:cubicBezTo>
                  <a:lnTo>
                    <a:pt x="388" y="1670"/>
                  </a:lnTo>
                  <a:cubicBezTo>
                    <a:pt x="408" y="1690"/>
                    <a:pt x="408" y="1690"/>
                    <a:pt x="408" y="1711"/>
                  </a:cubicBezTo>
                  <a:cubicBezTo>
                    <a:pt x="429" y="1706"/>
                    <a:pt x="449" y="1704"/>
                    <a:pt x="469" y="1704"/>
                  </a:cubicBezTo>
                  <a:cubicBezTo>
                    <a:pt x="490" y="1704"/>
                    <a:pt x="510" y="1706"/>
                    <a:pt x="530" y="1706"/>
                  </a:cubicBezTo>
                  <a:cubicBezTo>
                    <a:pt x="571" y="1706"/>
                    <a:pt x="612" y="1701"/>
                    <a:pt x="653" y="1670"/>
                  </a:cubicBezTo>
                  <a:cubicBezTo>
                    <a:pt x="673" y="1650"/>
                    <a:pt x="673" y="1609"/>
                    <a:pt x="714" y="1589"/>
                  </a:cubicBezTo>
                  <a:cubicBezTo>
                    <a:pt x="730" y="1589"/>
                    <a:pt x="746" y="1615"/>
                    <a:pt x="763" y="1615"/>
                  </a:cubicBezTo>
                  <a:cubicBezTo>
                    <a:pt x="767" y="1615"/>
                    <a:pt x="771" y="1613"/>
                    <a:pt x="775" y="1609"/>
                  </a:cubicBezTo>
                  <a:cubicBezTo>
                    <a:pt x="816" y="1548"/>
                    <a:pt x="754" y="1528"/>
                    <a:pt x="734" y="1487"/>
                  </a:cubicBezTo>
                  <a:cubicBezTo>
                    <a:pt x="775" y="1405"/>
                    <a:pt x="795" y="1324"/>
                    <a:pt x="836" y="1242"/>
                  </a:cubicBezTo>
                  <a:cubicBezTo>
                    <a:pt x="856" y="1222"/>
                    <a:pt x="917" y="1222"/>
                    <a:pt x="917" y="1161"/>
                  </a:cubicBezTo>
                  <a:cubicBezTo>
                    <a:pt x="897" y="1141"/>
                    <a:pt x="856" y="1120"/>
                    <a:pt x="836" y="1100"/>
                  </a:cubicBezTo>
                  <a:cubicBezTo>
                    <a:pt x="856" y="1100"/>
                    <a:pt x="877" y="1079"/>
                    <a:pt x="877" y="1079"/>
                  </a:cubicBezTo>
                  <a:cubicBezTo>
                    <a:pt x="897" y="1039"/>
                    <a:pt x="856" y="998"/>
                    <a:pt x="856" y="978"/>
                  </a:cubicBezTo>
                  <a:cubicBezTo>
                    <a:pt x="877" y="957"/>
                    <a:pt x="877" y="957"/>
                    <a:pt x="877" y="957"/>
                  </a:cubicBezTo>
                  <a:cubicBezTo>
                    <a:pt x="836" y="835"/>
                    <a:pt x="856" y="693"/>
                    <a:pt x="836" y="570"/>
                  </a:cubicBezTo>
                  <a:cubicBezTo>
                    <a:pt x="877" y="489"/>
                    <a:pt x="836" y="407"/>
                    <a:pt x="816" y="326"/>
                  </a:cubicBezTo>
                  <a:cubicBezTo>
                    <a:pt x="775" y="244"/>
                    <a:pt x="754" y="143"/>
                    <a:pt x="734" y="41"/>
                  </a:cubicBezTo>
                  <a:cubicBezTo>
                    <a:pt x="723" y="46"/>
                    <a:pt x="714" y="49"/>
                    <a:pt x="705" y="49"/>
                  </a:cubicBezTo>
                  <a:cubicBezTo>
                    <a:pt x="682" y="49"/>
                    <a:pt x="668" y="30"/>
                    <a:pt x="6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7" name="Google Shape;10977;p13"/>
            <p:cNvSpPr/>
            <p:nvPr/>
          </p:nvSpPr>
          <p:spPr>
            <a:xfrm>
              <a:off x="1194723" y="940672"/>
              <a:ext cx="107076" cy="110027"/>
            </a:xfrm>
            <a:custGeom>
              <a:avLst/>
              <a:gdLst/>
              <a:ahLst/>
              <a:cxnLst/>
              <a:rect l="l" t="t" r="r" b="b"/>
              <a:pathLst>
                <a:path w="1488" h="1529" extrusionOk="0">
                  <a:moveTo>
                    <a:pt x="143" y="1"/>
                  </a:moveTo>
                  <a:cubicBezTo>
                    <a:pt x="123" y="21"/>
                    <a:pt x="102" y="21"/>
                    <a:pt x="82" y="41"/>
                  </a:cubicBezTo>
                  <a:cubicBezTo>
                    <a:pt x="102" y="62"/>
                    <a:pt x="102" y="82"/>
                    <a:pt x="102" y="82"/>
                  </a:cubicBezTo>
                  <a:cubicBezTo>
                    <a:pt x="143" y="82"/>
                    <a:pt x="143" y="102"/>
                    <a:pt x="123" y="123"/>
                  </a:cubicBezTo>
                  <a:lnTo>
                    <a:pt x="41" y="123"/>
                  </a:lnTo>
                  <a:cubicBezTo>
                    <a:pt x="21" y="143"/>
                    <a:pt x="21" y="164"/>
                    <a:pt x="0" y="184"/>
                  </a:cubicBezTo>
                  <a:cubicBezTo>
                    <a:pt x="41" y="204"/>
                    <a:pt x="21" y="265"/>
                    <a:pt x="41" y="306"/>
                  </a:cubicBezTo>
                  <a:cubicBezTo>
                    <a:pt x="21" y="306"/>
                    <a:pt x="21" y="306"/>
                    <a:pt x="21" y="326"/>
                  </a:cubicBezTo>
                  <a:cubicBezTo>
                    <a:pt x="61" y="388"/>
                    <a:pt x="82" y="469"/>
                    <a:pt x="143" y="530"/>
                  </a:cubicBezTo>
                  <a:cubicBezTo>
                    <a:pt x="204" y="632"/>
                    <a:pt x="306" y="734"/>
                    <a:pt x="326" y="856"/>
                  </a:cubicBezTo>
                  <a:cubicBezTo>
                    <a:pt x="326" y="876"/>
                    <a:pt x="326" y="876"/>
                    <a:pt x="347" y="876"/>
                  </a:cubicBezTo>
                  <a:cubicBezTo>
                    <a:pt x="448" y="1039"/>
                    <a:pt x="550" y="1223"/>
                    <a:pt x="734" y="1324"/>
                  </a:cubicBezTo>
                  <a:cubicBezTo>
                    <a:pt x="754" y="1324"/>
                    <a:pt x="774" y="1345"/>
                    <a:pt x="774" y="1365"/>
                  </a:cubicBezTo>
                  <a:cubicBezTo>
                    <a:pt x="835" y="1447"/>
                    <a:pt x="896" y="1508"/>
                    <a:pt x="978" y="1528"/>
                  </a:cubicBezTo>
                  <a:cubicBezTo>
                    <a:pt x="1013" y="1528"/>
                    <a:pt x="1018" y="1483"/>
                    <a:pt x="1044" y="1483"/>
                  </a:cubicBezTo>
                  <a:cubicBezTo>
                    <a:pt x="1049" y="1483"/>
                    <a:pt x="1054" y="1484"/>
                    <a:pt x="1059" y="1487"/>
                  </a:cubicBezTo>
                  <a:cubicBezTo>
                    <a:pt x="1065" y="1477"/>
                    <a:pt x="1070" y="1473"/>
                    <a:pt x="1076" y="1473"/>
                  </a:cubicBezTo>
                  <a:cubicBezTo>
                    <a:pt x="1089" y="1473"/>
                    <a:pt x="1103" y="1492"/>
                    <a:pt x="1124" y="1492"/>
                  </a:cubicBezTo>
                  <a:cubicBezTo>
                    <a:pt x="1129" y="1492"/>
                    <a:pt x="1135" y="1490"/>
                    <a:pt x="1141" y="1487"/>
                  </a:cubicBezTo>
                  <a:cubicBezTo>
                    <a:pt x="1168" y="1487"/>
                    <a:pt x="1186" y="1478"/>
                    <a:pt x="1207" y="1478"/>
                  </a:cubicBezTo>
                  <a:cubicBezTo>
                    <a:pt x="1218" y="1478"/>
                    <a:pt x="1229" y="1481"/>
                    <a:pt x="1243" y="1487"/>
                  </a:cubicBezTo>
                  <a:cubicBezTo>
                    <a:pt x="1243" y="1467"/>
                    <a:pt x="1202" y="1447"/>
                    <a:pt x="1222" y="1406"/>
                  </a:cubicBezTo>
                  <a:lnTo>
                    <a:pt x="1222" y="1406"/>
                  </a:lnTo>
                  <a:cubicBezTo>
                    <a:pt x="1234" y="1409"/>
                    <a:pt x="1244" y="1410"/>
                    <a:pt x="1254" y="1410"/>
                  </a:cubicBezTo>
                  <a:cubicBezTo>
                    <a:pt x="1315" y="1410"/>
                    <a:pt x="1350" y="1362"/>
                    <a:pt x="1385" y="1345"/>
                  </a:cubicBezTo>
                  <a:cubicBezTo>
                    <a:pt x="1365" y="1304"/>
                    <a:pt x="1345" y="1284"/>
                    <a:pt x="1365" y="1243"/>
                  </a:cubicBezTo>
                  <a:cubicBezTo>
                    <a:pt x="1377" y="1206"/>
                    <a:pt x="1404" y="1199"/>
                    <a:pt x="1432" y="1199"/>
                  </a:cubicBezTo>
                  <a:cubicBezTo>
                    <a:pt x="1451" y="1199"/>
                    <a:pt x="1471" y="1202"/>
                    <a:pt x="1487" y="1202"/>
                  </a:cubicBezTo>
                  <a:cubicBezTo>
                    <a:pt x="1467" y="1182"/>
                    <a:pt x="1467" y="1161"/>
                    <a:pt x="1446" y="1141"/>
                  </a:cubicBezTo>
                  <a:cubicBezTo>
                    <a:pt x="1439" y="1126"/>
                    <a:pt x="1429" y="1122"/>
                    <a:pt x="1417" y="1122"/>
                  </a:cubicBezTo>
                  <a:cubicBezTo>
                    <a:pt x="1405" y="1122"/>
                    <a:pt x="1393" y="1127"/>
                    <a:pt x="1381" y="1127"/>
                  </a:cubicBezTo>
                  <a:cubicBezTo>
                    <a:pt x="1375" y="1127"/>
                    <a:pt x="1370" y="1125"/>
                    <a:pt x="1365" y="1121"/>
                  </a:cubicBezTo>
                  <a:cubicBezTo>
                    <a:pt x="1365" y="1100"/>
                    <a:pt x="1345" y="1080"/>
                    <a:pt x="1345" y="1060"/>
                  </a:cubicBezTo>
                  <a:cubicBezTo>
                    <a:pt x="1324" y="1080"/>
                    <a:pt x="1324" y="1080"/>
                    <a:pt x="1304" y="1080"/>
                  </a:cubicBezTo>
                  <a:cubicBezTo>
                    <a:pt x="1324" y="1060"/>
                    <a:pt x="1324" y="1060"/>
                    <a:pt x="1345" y="1060"/>
                  </a:cubicBezTo>
                  <a:cubicBezTo>
                    <a:pt x="1324" y="999"/>
                    <a:pt x="1345" y="937"/>
                    <a:pt x="1365" y="897"/>
                  </a:cubicBezTo>
                  <a:cubicBezTo>
                    <a:pt x="1345" y="856"/>
                    <a:pt x="1324" y="856"/>
                    <a:pt x="1283" y="856"/>
                  </a:cubicBezTo>
                  <a:cubicBezTo>
                    <a:pt x="1263" y="836"/>
                    <a:pt x="1283" y="775"/>
                    <a:pt x="1222" y="775"/>
                  </a:cubicBezTo>
                  <a:cubicBezTo>
                    <a:pt x="1161" y="652"/>
                    <a:pt x="1039" y="612"/>
                    <a:pt x="998" y="489"/>
                  </a:cubicBezTo>
                  <a:cubicBezTo>
                    <a:pt x="998" y="449"/>
                    <a:pt x="958" y="449"/>
                    <a:pt x="937" y="428"/>
                  </a:cubicBezTo>
                  <a:cubicBezTo>
                    <a:pt x="876" y="428"/>
                    <a:pt x="835" y="367"/>
                    <a:pt x="795" y="326"/>
                  </a:cubicBezTo>
                  <a:cubicBezTo>
                    <a:pt x="754" y="286"/>
                    <a:pt x="754" y="265"/>
                    <a:pt x="693" y="265"/>
                  </a:cubicBezTo>
                  <a:lnTo>
                    <a:pt x="693" y="306"/>
                  </a:lnTo>
                  <a:cubicBezTo>
                    <a:pt x="652" y="306"/>
                    <a:pt x="632" y="286"/>
                    <a:pt x="611" y="265"/>
                  </a:cubicBezTo>
                  <a:cubicBezTo>
                    <a:pt x="591" y="204"/>
                    <a:pt x="530" y="184"/>
                    <a:pt x="489" y="164"/>
                  </a:cubicBezTo>
                  <a:cubicBezTo>
                    <a:pt x="428" y="143"/>
                    <a:pt x="408" y="82"/>
                    <a:pt x="367" y="82"/>
                  </a:cubicBezTo>
                  <a:lnTo>
                    <a:pt x="347" y="82"/>
                  </a:lnTo>
                  <a:cubicBezTo>
                    <a:pt x="265" y="82"/>
                    <a:pt x="204" y="82"/>
                    <a:pt x="16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8" name="Google Shape;10978;p13"/>
            <p:cNvSpPr/>
            <p:nvPr/>
          </p:nvSpPr>
          <p:spPr>
            <a:xfrm>
              <a:off x="-308882" y="865906"/>
              <a:ext cx="123124" cy="66491"/>
            </a:xfrm>
            <a:custGeom>
              <a:avLst/>
              <a:gdLst/>
              <a:ahLst/>
              <a:cxnLst/>
              <a:rect l="l" t="t" r="r" b="b"/>
              <a:pathLst>
                <a:path w="1711" h="924" extrusionOk="0">
                  <a:moveTo>
                    <a:pt x="1019" y="103"/>
                  </a:moveTo>
                  <a:cubicBezTo>
                    <a:pt x="1039" y="123"/>
                    <a:pt x="1019" y="144"/>
                    <a:pt x="998" y="144"/>
                  </a:cubicBezTo>
                  <a:cubicBezTo>
                    <a:pt x="998" y="123"/>
                    <a:pt x="1019" y="123"/>
                    <a:pt x="1019" y="103"/>
                  </a:cubicBezTo>
                  <a:close/>
                  <a:moveTo>
                    <a:pt x="387" y="658"/>
                  </a:moveTo>
                  <a:cubicBezTo>
                    <a:pt x="392" y="658"/>
                    <a:pt x="397" y="663"/>
                    <a:pt x="408" y="673"/>
                  </a:cubicBezTo>
                  <a:cubicBezTo>
                    <a:pt x="397" y="683"/>
                    <a:pt x="387" y="688"/>
                    <a:pt x="380" y="688"/>
                  </a:cubicBezTo>
                  <a:cubicBezTo>
                    <a:pt x="372" y="688"/>
                    <a:pt x="367" y="683"/>
                    <a:pt x="367" y="673"/>
                  </a:cubicBezTo>
                  <a:cubicBezTo>
                    <a:pt x="377" y="663"/>
                    <a:pt x="382" y="658"/>
                    <a:pt x="387" y="658"/>
                  </a:cubicBezTo>
                  <a:close/>
                  <a:moveTo>
                    <a:pt x="1528" y="734"/>
                  </a:moveTo>
                  <a:cubicBezTo>
                    <a:pt x="1528" y="734"/>
                    <a:pt x="1528" y="755"/>
                    <a:pt x="1528" y="755"/>
                  </a:cubicBezTo>
                  <a:lnTo>
                    <a:pt x="1507" y="755"/>
                  </a:lnTo>
                  <a:cubicBezTo>
                    <a:pt x="1507" y="734"/>
                    <a:pt x="1507" y="734"/>
                    <a:pt x="1528" y="734"/>
                  </a:cubicBezTo>
                  <a:close/>
                  <a:moveTo>
                    <a:pt x="387" y="1"/>
                  </a:moveTo>
                  <a:cubicBezTo>
                    <a:pt x="346" y="42"/>
                    <a:pt x="346" y="62"/>
                    <a:pt x="326" y="103"/>
                  </a:cubicBezTo>
                  <a:cubicBezTo>
                    <a:pt x="265" y="123"/>
                    <a:pt x="204" y="184"/>
                    <a:pt x="143" y="205"/>
                  </a:cubicBezTo>
                  <a:cubicBezTo>
                    <a:pt x="102" y="286"/>
                    <a:pt x="61" y="327"/>
                    <a:pt x="61" y="388"/>
                  </a:cubicBezTo>
                  <a:cubicBezTo>
                    <a:pt x="41" y="408"/>
                    <a:pt x="0" y="408"/>
                    <a:pt x="0" y="449"/>
                  </a:cubicBezTo>
                  <a:cubicBezTo>
                    <a:pt x="21" y="490"/>
                    <a:pt x="41" y="510"/>
                    <a:pt x="61" y="551"/>
                  </a:cubicBezTo>
                  <a:cubicBezTo>
                    <a:pt x="41" y="571"/>
                    <a:pt x="21" y="571"/>
                    <a:pt x="21" y="571"/>
                  </a:cubicBezTo>
                  <a:cubicBezTo>
                    <a:pt x="21" y="653"/>
                    <a:pt x="82" y="653"/>
                    <a:pt x="143" y="693"/>
                  </a:cubicBezTo>
                  <a:cubicBezTo>
                    <a:pt x="163" y="653"/>
                    <a:pt x="184" y="653"/>
                    <a:pt x="204" y="653"/>
                  </a:cubicBezTo>
                  <a:cubicBezTo>
                    <a:pt x="265" y="693"/>
                    <a:pt x="326" y="693"/>
                    <a:pt x="367" y="734"/>
                  </a:cubicBezTo>
                  <a:cubicBezTo>
                    <a:pt x="428" y="693"/>
                    <a:pt x="489" y="714"/>
                    <a:pt x="550" y="693"/>
                  </a:cubicBezTo>
                  <a:cubicBezTo>
                    <a:pt x="652" y="775"/>
                    <a:pt x="774" y="816"/>
                    <a:pt x="917" y="856"/>
                  </a:cubicBezTo>
                  <a:lnTo>
                    <a:pt x="917" y="816"/>
                  </a:lnTo>
                  <a:cubicBezTo>
                    <a:pt x="998" y="877"/>
                    <a:pt x="1080" y="856"/>
                    <a:pt x="1161" y="917"/>
                  </a:cubicBezTo>
                  <a:cubicBezTo>
                    <a:pt x="1161" y="917"/>
                    <a:pt x="1181" y="897"/>
                    <a:pt x="1181" y="897"/>
                  </a:cubicBezTo>
                  <a:cubicBezTo>
                    <a:pt x="1214" y="897"/>
                    <a:pt x="1234" y="923"/>
                    <a:pt x="1261" y="923"/>
                  </a:cubicBezTo>
                  <a:cubicBezTo>
                    <a:pt x="1268" y="923"/>
                    <a:pt x="1275" y="921"/>
                    <a:pt x="1283" y="917"/>
                  </a:cubicBezTo>
                  <a:cubicBezTo>
                    <a:pt x="1324" y="917"/>
                    <a:pt x="1283" y="877"/>
                    <a:pt x="1324" y="856"/>
                  </a:cubicBezTo>
                  <a:cubicBezTo>
                    <a:pt x="1365" y="877"/>
                    <a:pt x="1446" y="897"/>
                    <a:pt x="1507" y="917"/>
                  </a:cubicBezTo>
                  <a:cubicBezTo>
                    <a:pt x="1507" y="897"/>
                    <a:pt x="1507" y="877"/>
                    <a:pt x="1507" y="836"/>
                  </a:cubicBezTo>
                  <a:cubicBezTo>
                    <a:pt x="1568" y="795"/>
                    <a:pt x="1630" y="775"/>
                    <a:pt x="1670" y="714"/>
                  </a:cubicBezTo>
                  <a:lnTo>
                    <a:pt x="1691" y="714"/>
                  </a:lnTo>
                  <a:cubicBezTo>
                    <a:pt x="1711" y="673"/>
                    <a:pt x="1711" y="612"/>
                    <a:pt x="1711" y="571"/>
                  </a:cubicBezTo>
                  <a:cubicBezTo>
                    <a:pt x="1691" y="490"/>
                    <a:pt x="1568" y="449"/>
                    <a:pt x="1589" y="347"/>
                  </a:cubicBezTo>
                  <a:cubicBezTo>
                    <a:pt x="1528" y="347"/>
                    <a:pt x="1507" y="266"/>
                    <a:pt x="1446" y="245"/>
                  </a:cubicBezTo>
                  <a:cubicBezTo>
                    <a:pt x="1385" y="225"/>
                    <a:pt x="1324" y="164"/>
                    <a:pt x="1263" y="164"/>
                  </a:cubicBezTo>
                  <a:cubicBezTo>
                    <a:pt x="1243" y="144"/>
                    <a:pt x="1222" y="103"/>
                    <a:pt x="1222" y="82"/>
                  </a:cubicBezTo>
                  <a:cubicBezTo>
                    <a:pt x="1181" y="62"/>
                    <a:pt x="1161" y="42"/>
                    <a:pt x="1141" y="21"/>
                  </a:cubicBezTo>
                  <a:cubicBezTo>
                    <a:pt x="1117" y="45"/>
                    <a:pt x="1100" y="55"/>
                    <a:pt x="1082" y="55"/>
                  </a:cubicBezTo>
                  <a:cubicBezTo>
                    <a:pt x="1069" y="55"/>
                    <a:pt x="1056" y="50"/>
                    <a:pt x="1039" y="42"/>
                  </a:cubicBezTo>
                  <a:cubicBezTo>
                    <a:pt x="1019" y="42"/>
                    <a:pt x="978" y="62"/>
                    <a:pt x="957" y="62"/>
                  </a:cubicBezTo>
                  <a:cubicBezTo>
                    <a:pt x="917" y="69"/>
                    <a:pt x="878" y="71"/>
                    <a:pt x="841" y="71"/>
                  </a:cubicBezTo>
                  <a:cubicBezTo>
                    <a:pt x="765" y="71"/>
                    <a:pt x="693" y="62"/>
                    <a:pt x="611" y="62"/>
                  </a:cubicBezTo>
                  <a:cubicBezTo>
                    <a:pt x="611" y="82"/>
                    <a:pt x="571" y="82"/>
                    <a:pt x="550" y="82"/>
                  </a:cubicBezTo>
                  <a:cubicBezTo>
                    <a:pt x="550" y="82"/>
                    <a:pt x="550" y="62"/>
                    <a:pt x="530" y="42"/>
                  </a:cubicBezTo>
                  <a:cubicBezTo>
                    <a:pt x="497" y="42"/>
                    <a:pt x="491" y="68"/>
                    <a:pt x="479" y="68"/>
                  </a:cubicBezTo>
                  <a:cubicBezTo>
                    <a:pt x="476" y="68"/>
                    <a:pt x="473" y="66"/>
                    <a:pt x="469" y="62"/>
                  </a:cubicBezTo>
                  <a:cubicBezTo>
                    <a:pt x="448" y="62"/>
                    <a:pt x="408" y="62"/>
                    <a:pt x="428" y="21"/>
                  </a:cubicBezTo>
                  <a:cubicBezTo>
                    <a:pt x="408" y="1"/>
                    <a:pt x="387" y="1"/>
                    <a:pt x="3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9" name="Google Shape;10979;p13"/>
            <p:cNvSpPr/>
            <p:nvPr/>
          </p:nvSpPr>
          <p:spPr>
            <a:xfrm>
              <a:off x="-146252" y="405938"/>
              <a:ext cx="115856" cy="92253"/>
            </a:xfrm>
            <a:custGeom>
              <a:avLst/>
              <a:gdLst/>
              <a:ahLst/>
              <a:cxnLst/>
              <a:rect l="l" t="t" r="r" b="b"/>
              <a:pathLst>
                <a:path w="1610" h="1282" extrusionOk="0">
                  <a:moveTo>
                    <a:pt x="912" y="254"/>
                  </a:moveTo>
                  <a:cubicBezTo>
                    <a:pt x="915" y="254"/>
                    <a:pt x="917" y="256"/>
                    <a:pt x="917" y="263"/>
                  </a:cubicBezTo>
                  <a:lnTo>
                    <a:pt x="897" y="263"/>
                  </a:lnTo>
                  <a:cubicBezTo>
                    <a:pt x="897" y="263"/>
                    <a:pt x="906" y="254"/>
                    <a:pt x="912" y="254"/>
                  </a:cubicBezTo>
                  <a:close/>
                  <a:moveTo>
                    <a:pt x="129" y="0"/>
                  </a:moveTo>
                  <a:cubicBezTo>
                    <a:pt x="112" y="0"/>
                    <a:pt x="96" y="5"/>
                    <a:pt x="82" y="19"/>
                  </a:cubicBezTo>
                  <a:cubicBezTo>
                    <a:pt x="82" y="39"/>
                    <a:pt x="62" y="39"/>
                    <a:pt x="62" y="59"/>
                  </a:cubicBezTo>
                  <a:cubicBezTo>
                    <a:pt x="62" y="59"/>
                    <a:pt x="42" y="59"/>
                    <a:pt x="21" y="39"/>
                  </a:cubicBezTo>
                  <a:lnTo>
                    <a:pt x="21" y="39"/>
                  </a:lnTo>
                  <a:cubicBezTo>
                    <a:pt x="21" y="80"/>
                    <a:pt x="42" y="120"/>
                    <a:pt x="42" y="120"/>
                  </a:cubicBezTo>
                  <a:cubicBezTo>
                    <a:pt x="1" y="181"/>
                    <a:pt x="21" y="243"/>
                    <a:pt x="42" y="283"/>
                  </a:cubicBezTo>
                  <a:cubicBezTo>
                    <a:pt x="62" y="344"/>
                    <a:pt x="103" y="406"/>
                    <a:pt x="123" y="446"/>
                  </a:cubicBezTo>
                  <a:cubicBezTo>
                    <a:pt x="164" y="507"/>
                    <a:pt x="205" y="568"/>
                    <a:pt x="266" y="630"/>
                  </a:cubicBezTo>
                  <a:cubicBezTo>
                    <a:pt x="302" y="666"/>
                    <a:pt x="338" y="735"/>
                    <a:pt x="418" y="735"/>
                  </a:cubicBezTo>
                  <a:cubicBezTo>
                    <a:pt x="428" y="735"/>
                    <a:pt x="438" y="734"/>
                    <a:pt x="449" y="731"/>
                  </a:cubicBezTo>
                  <a:cubicBezTo>
                    <a:pt x="469" y="731"/>
                    <a:pt x="490" y="752"/>
                    <a:pt x="510" y="772"/>
                  </a:cubicBezTo>
                  <a:cubicBezTo>
                    <a:pt x="591" y="874"/>
                    <a:pt x="714" y="976"/>
                    <a:pt x="836" y="1037"/>
                  </a:cubicBezTo>
                  <a:cubicBezTo>
                    <a:pt x="958" y="1037"/>
                    <a:pt x="1060" y="1057"/>
                    <a:pt x="1162" y="1139"/>
                  </a:cubicBezTo>
                  <a:cubicBezTo>
                    <a:pt x="1182" y="1159"/>
                    <a:pt x="1162" y="1200"/>
                    <a:pt x="1182" y="1200"/>
                  </a:cubicBezTo>
                  <a:cubicBezTo>
                    <a:pt x="1202" y="1200"/>
                    <a:pt x="1202" y="1200"/>
                    <a:pt x="1223" y="1179"/>
                  </a:cubicBezTo>
                  <a:cubicBezTo>
                    <a:pt x="1243" y="1240"/>
                    <a:pt x="1304" y="1261"/>
                    <a:pt x="1365" y="1281"/>
                  </a:cubicBezTo>
                  <a:cubicBezTo>
                    <a:pt x="1386" y="1281"/>
                    <a:pt x="1406" y="1281"/>
                    <a:pt x="1426" y="1261"/>
                  </a:cubicBezTo>
                  <a:cubicBezTo>
                    <a:pt x="1447" y="1220"/>
                    <a:pt x="1406" y="1179"/>
                    <a:pt x="1426" y="1159"/>
                  </a:cubicBezTo>
                  <a:cubicBezTo>
                    <a:pt x="1440" y="1145"/>
                    <a:pt x="1454" y="1141"/>
                    <a:pt x="1467" y="1141"/>
                  </a:cubicBezTo>
                  <a:cubicBezTo>
                    <a:pt x="1494" y="1141"/>
                    <a:pt x="1521" y="1159"/>
                    <a:pt x="1549" y="1159"/>
                  </a:cubicBezTo>
                  <a:cubicBezTo>
                    <a:pt x="1549" y="1139"/>
                    <a:pt x="1589" y="1139"/>
                    <a:pt x="1610" y="1118"/>
                  </a:cubicBezTo>
                  <a:cubicBezTo>
                    <a:pt x="1528" y="1078"/>
                    <a:pt x="1488" y="996"/>
                    <a:pt x="1467" y="935"/>
                  </a:cubicBezTo>
                  <a:cubicBezTo>
                    <a:pt x="1467" y="915"/>
                    <a:pt x="1467" y="874"/>
                    <a:pt x="1447" y="874"/>
                  </a:cubicBezTo>
                  <a:cubicBezTo>
                    <a:pt x="1365" y="833"/>
                    <a:pt x="1365" y="752"/>
                    <a:pt x="1345" y="691"/>
                  </a:cubicBezTo>
                  <a:cubicBezTo>
                    <a:pt x="1325" y="589"/>
                    <a:pt x="1325" y="507"/>
                    <a:pt x="1284" y="426"/>
                  </a:cubicBezTo>
                  <a:cubicBezTo>
                    <a:pt x="1223" y="406"/>
                    <a:pt x="1162" y="385"/>
                    <a:pt x="1121" y="324"/>
                  </a:cubicBezTo>
                  <a:cubicBezTo>
                    <a:pt x="1101" y="344"/>
                    <a:pt x="1101" y="344"/>
                    <a:pt x="1080" y="365"/>
                  </a:cubicBezTo>
                  <a:cubicBezTo>
                    <a:pt x="1060" y="304"/>
                    <a:pt x="999" y="283"/>
                    <a:pt x="978" y="243"/>
                  </a:cubicBezTo>
                  <a:cubicBezTo>
                    <a:pt x="856" y="222"/>
                    <a:pt x="754" y="202"/>
                    <a:pt x="714" y="59"/>
                  </a:cubicBezTo>
                  <a:lnTo>
                    <a:pt x="612" y="59"/>
                  </a:lnTo>
                  <a:cubicBezTo>
                    <a:pt x="563" y="59"/>
                    <a:pt x="514" y="33"/>
                    <a:pt x="465" y="33"/>
                  </a:cubicBezTo>
                  <a:cubicBezTo>
                    <a:pt x="453" y="33"/>
                    <a:pt x="441" y="35"/>
                    <a:pt x="429" y="39"/>
                  </a:cubicBezTo>
                  <a:cubicBezTo>
                    <a:pt x="411" y="45"/>
                    <a:pt x="393" y="47"/>
                    <a:pt x="375" y="47"/>
                  </a:cubicBezTo>
                  <a:cubicBezTo>
                    <a:pt x="332" y="47"/>
                    <a:pt x="288" y="33"/>
                    <a:pt x="245" y="19"/>
                  </a:cubicBezTo>
                  <a:cubicBezTo>
                    <a:pt x="205" y="19"/>
                    <a:pt x="164" y="0"/>
                    <a:pt x="1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0" name="Google Shape;10980;p13"/>
            <p:cNvSpPr/>
            <p:nvPr/>
          </p:nvSpPr>
          <p:spPr>
            <a:xfrm>
              <a:off x="571909" y="1330480"/>
              <a:ext cx="70377" cy="131975"/>
            </a:xfrm>
            <a:custGeom>
              <a:avLst/>
              <a:gdLst/>
              <a:ahLst/>
              <a:cxnLst/>
              <a:rect l="l" t="t" r="r" b="b"/>
              <a:pathLst>
                <a:path w="978" h="1834" extrusionOk="0">
                  <a:moveTo>
                    <a:pt x="855" y="1365"/>
                  </a:moveTo>
                  <a:cubicBezTo>
                    <a:pt x="876" y="1365"/>
                    <a:pt x="896" y="1365"/>
                    <a:pt x="896" y="1386"/>
                  </a:cubicBezTo>
                  <a:cubicBezTo>
                    <a:pt x="876" y="1386"/>
                    <a:pt x="876" y="1386"/>
                    <a:pt x="855" y="1365"/>
                  </a:cubicBezTo>
                  <a:close/>
                  <a:moveTo>
                    <a:pt x="143" y="1"/>
                  </a:moveTo>
                  <a:cubicBezTo>
                    <a:pt x="102" y="42"/>
                    <a:pt x="81" y="62"/>
                    <a:pt x="41" y="82"/>
                  </a:cubicBezTo>
                  <a:cubicBezTo>
                    <a:pt x="20" y="143"/>
                    <a:pt x="81" y="143"/>
                    <a:pt x="81" y="205"/>
                  </a:cubicBezTo>
                  <a:lnTo>
                    <a:pt x="41" y="205"/>
                  </a:lnTo>
                  <a:cubicBezTo>
                    <a:pt x="0" y="408"/>
                    <a:pt x="143" y="591"/>
                    <a:pt x="122" y="815"/>
                  </a:cubicBezTo>
                  <a:cubicBezTo>
                    <a:pt x="204" y="999"/>
                    <a:pt x="224" y="1202"/>
                    <a:pt x="326" y="1386"/>
                  </a:cubicBezTo>
                  <a:cubicBezTo>
                    <a:pt x="305" y="1426"/>
                    <a:pt x="285" y="1447"/>
                    <a:pt x="285" y="1467"/>
                  </a:cubicBezTo>
                  <a:cubicBezTo>
                    <a:pt x="305" y="1610"/>
                    <a:pt x="367" y="1752"/>
                    <a:pt x="489" y="1834"/>
                  </a:cubicBezTo>
                  <a:cubicBezTo>
                    <a:pt x="509" y="1834"/>
                    <a:pt x="530" y="1834"/>
                    <a:pt x="550" y="1813"/>
                  </a:cubicBezTo>
                  <a:lnTo>
                    <a:pt x="570" y="1752"/>
                  </a:lnTo>
                  <a:cubicBezTo>
                    <a:pt x="591" y="1732"/>
                    <a:pt x="611" y="1732"/>
                    <a:pt x="631" y="1732"/>
                  </a:cubicBezTo>
                  <a:cubicBezTo>
                    <a:pt x="631" y="1732"/>
                    <a:pt x="631" y="1752"/>
                    <a:pt x="631" y="1752"/>
                  </a:cubicBezTo>
                  <a:cubicBezTo>
                    <a:pt x="713" y="1732"/>
                    <a:pt x="733" y="1671"/>
                    <a:pt x="774" y="1610"/>
                  </a:cubicBezTo>
                  <a:cubicBezTo>
                    <a:pt x="815" y="1569"/>
                    <a:pt x="896" y="1569"/>
                    <a:pt x="937" y="1508"/>
                  </a:cubicBezTo>
                  <a:cubicBezTo>
                    <a:pt x="937" y="1508"/>
                    <a:pt x="937" y="1508"/>
                    <a:pt x="937" y="1488"/>
                  </a:cubicBezTo>
                  <a:cubicBezTo>
                    <a:pt x="937" y="1488"/>
                    <a:pt x="937" y="1467"/>
                    <a:pt x="937" y="1467"/>
                  </a:cubicBezTo>
                  <a:cubicBezTo>
                    <a:pt x="937" y="1284"/>
                    <a:pt x="978" y="1121"/>
                    <a:pt x="957" y="938"/>
                  </a:cubicBezTo>
                  <a:cubicBezTo>
                    <a:pt x="937" y="897"/>
                    <a:pt x="916" y="856"/>
                    <a:pt x="916" y="836"/>
                  </a:cubicBezTo>
                  <a:cubicBezTo>
                    <a:pt x="876" y="836"/>
                    <a:pt x="876" y="836"/>
                    <a:pt x="855" y="815"/>
                  </a:cubicBezTo>
                  <a:cubicBezTo>
                    <a:pt x="815" y="795"/>
                    <a:pt x="855" y="714"/>
                    <a:pt x="794" y="693"/>
                  </a:cubicBezTo>
                  <a:lnTo>
                    <a:pt x="794" y="693"/>
                  </a:lnTo>
                  <a:cubicBezTo>
                    <a:pt x="774" y="693"/>
                    <a:pt x="815" y="734"/>
                    <a:pt x="754" y="734"/>
                  </a:cubicBezTo>
                  <a:cubicBezTo>
                    <a:pt x="733" y="693"/>
                    <a:pt x="733" y="653"/>
                    <a:pt x="692" y="612"/>
                  </a:cubicBezTo>
                  <a:cubicBezTo>
                    <a:pt x="754" y="510"/>
                    <a:pt x="692" y="367"/>
                    <a:pt x="570" y="225"/>
                  </a:cubicBezTo>
                  <a:cubicBezTo>
                    <a:pt x="570" y="245"/>
                    <a:pt x="570" y="266"/>
                    <a:pt x="570" y="286"/>
                  </a:cubicBezTo>
                  <a:lnTo>
                    <a:pt x="550" y="286"/>
                  </a:lnTo>
                  <a:cubicBezTo>
                    <a:pt x="468" y="286"/>
                    <a:pt x="468" y="245"/>
                    <a:pt x="448" y="225"/>
                  </a:cubicBezTo>
                  <a:cubicBezTo>
                    <a:pt x="438" y="205"/>
                    <a:pt x="423" y="205"/>
                    <a:pt x="407" y="205"/>
                  </a:cubicBezTo>
                  <a:cubicBezTo>
                    <a:pt x="392" y="205"/>
                    <a:pt x="377" y="205"/>
                    <a:pt x="367" y="184"/>
                  </a:cubicBezTo>
                  <a:cubicBezTo>
                    <a:pt x="346" y="164"/>
                    <a:pt x="346" y="143"/>
                    <a:pt x="326" y="123"/>
                  </a:cubicBezTo>
                  <a:cubicBezTo>
                    <a:pt x="285" y="143"/>
                    <a:pt x="326" y="184"/>
                    <a:pt x="285" y="205"/>
                  </a:cubicBezTo>
                  <a:cubicBezTo>
                    <a:pt x="265" y="184"/>
                    <a:pt x="265" y="164"/>
                    <a:pt x="244" y="123"/>
                  </a:cubicBezTo>
                  <a:cubicBezTo>
                    <a:pt x="224" y="123"/>
                    <a:pt x="204" y="103"/>
                    <a:pt x="163" y="82"/>
                  </a:cubicBezTo>
                  <a:cubicBezTo>
                    <a:pt x="163" y="92"/>
                    <a:pt x="163" y="98"/>
                    <a:pt x="160" y="98"/>
                  </a:cubicBezTo>
                  <a:cubicBezTo>
                    <a:pt x="158" y="98"/>
                    <a:pt x="153" y="92"/>
                    <a:pt x="143" y="82"/>
                  </a:cubicBezTo>
                  <a:lnTo>
                    <a:pt x="163" y="82"/>
                  </a:lnTo>
                  <a:cubicBezTo>
                    <a:pt x="183" y="62"/>
                    <a:pt x="183" y="21"/>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1" name="Google Shape;10981;p13"/>
            <p:cNvSpPr/>
            <p:nvPr/>
          </p:nvSpPr>
          <p:spPr>
            <a:xfrm>
              <a:off x="287595" y="261514"/>
              <a:ext cx="102615" cy="128521"/>
            </a:xfrm>
            <a:custGeom>
              <a:avLst/>
              <a:gdLst/>
              <a:ahLst/>
              <a:cxnLst/>
              <a:rect l="l" t="t" r="r" b="b"/>
              <a:pathLst>
                <a:path w="1426" h="1786" extrusionOk="0">
                  <a:moveTo>
                    <a:pt x="139" y="1"/>
                  </a:moveTo>
                  <a:cubicBezTo>
                    <a:pt x="109" y="1"/>
                    <a:pt x="90" y="15"/>
                    <a:pt x="61" y="30"/>
                  </a:cubicBezTo>
                  <a:cubicBezTo>
                    <a:pt x="61" y="70"/>
                    <a:pt x="82" y="111"/>
                    <a:pt x="61" y="132"/>
                  </a:cubicBezTo>
                  <a:cubicBezTo>
                    <a:pt x="0" y="274"/>
                    <a:pt x="61" y="396"/>
                    <a:pt x="122" y="519"/>
                  </a:cubicBezTo>
                  <a:cubicBezTo>
                    <a:pt x="122" y="559"/>
                    <a:pt x="143" y="600"/>
                    <a:pt x="163" y="620"/>
                  </a:cubicBezTo>
                  <a:cubicBezTo>
                    <a:pt x="244" y="661"/>
                    <a:pt x="265" y="743"/>
                    <a:pt x="306" y="824"/>
                  </a:cubicBezTo>
                  <a:cubicBezTo>
                    <a:pt x="367" y="905"/>
                    <a:pt x="428" y="1007"/>
                    <a:pt x="509" y="1089"/>
                  </a:cubicBezTo>
                  <a:cubicBezTo>
                    <a:pt x="550" y="1109"/>
                    <a:pt x="591" y="1150"/>
                    <a:pt x="611" y="1191"/>
                  </a:cubicBezTo>
                  <a:cubicBezTo>
                    <a:pt x="631" y="1252"/>
                    <a:pt x="693" y="1272"/>
                    <a:pt x="733" y="1313"/>
                  </a:cubicBezTo>
                  <a:cubicBezTo>
                    <a:pt x="754" y="1374"/>
                    <a:pt x="754" y="1435"/>
                    <a:pt x="794" y="1476"/>
                  </a:cubicBezTo>
                  <a:cubicBezTo>
                    <a:pt x="896" y="1578"/>
                    <a:pt x="998" y="1659"/>
                    <a:pt x="1079" y="1761"/>
                  </a:cubicBezTo>
                  <a:cubicBezTo>
                    <a:pt x="1100" y="1761"/>
                    <a:pt x="1100" y="1761"/>
                    <a:pt x="1120" y="1781"/>
                  </a:cubicBezTo>
                  <a:cubicBezTo>
                    <a:pt x="1131" y="1771"/>
                    <a:pt x="1140" y="1767"/>
                    <a:pt x="1149" y="1767"/>
                  </a:cubicBezTo>
                  <a:cubicBezTo>
                    <a:pt x="1169" y="1767"/>
                    <a:pt x="1188" y="1785"/>
                    <a:pt x="1217" y="1785"/>
                  </a:cubicBezTo>
                  <a:cubicBezTo>
                    <a:pt x="1225" y="1785"/>
                    <a:pt x="1233" y="1784"/>
                    <a:pt x="1242" y="1781"/>
                  </a:cubicBezTo>
                  <a:cubicBezTo>
                    <a:pt x="1263" y="1761"/>
                    <a:pt x="1283" y="1720"/>
                    <a:pt x="1303" y="1679"/>
                  </a:cubicBezTo>
                  <a:cubicBezTo>
                    <a:pt x="1283" y="1679"/>
                    <a:pt x="1263" y="1659"/>
                    <a:pt x="1222" y="1659"/>
                  </a:cubicBezTo>
                  <a:cubicBezTo>
                    <a:pt x="1239" y="1651"/>
                    <a:pt x="1256" y="1646"/>
                    <a:pt x="1270" y="1646"/>
                  </a:cubicBezTo>
                  <a:cubicBezTo>
                    <a:pt x="1289" y="1646"/>
                    <a:pt x="1303" y="1655"/>
                    <a:pt x="1303" y="1679"/>
                  </a:cubicBezTo>
                  <a:cubicBezTo>
                    <a:pt x="1303" y="1700"/>
                    <a:pt x="1324" y="1720"/>
                    <a:pt x="1344" y="1720"/>
                  </a:cubicBezTo>
                  <a:cubicBezTo>
                    <a:pt x="1360" y="1720"/>
                    <a:pt x="1364" y="1746"/>
                    <a:pt x="1375" y="1746"/>
                  </a:cubicBezTo>
                  <a:cubicBezTo>
                    <a:pt x="1378" y="1746"/>
                    <a:pt x="1381" y="1745"/>
                    <a:pt x="1385" y="1740"/>
                  </a:cubicBezTo>
                  <a:cubicBezTo>
                    <a:pt x="1405" y="1720"/>
                    <a:pt x="1426" y="1720"/>
                    <a:pt x="1405" y="1679"/>
                  </a:cubicBezTo>
                  <a:cubicBezTo>
                    <a:pt x="1405" y="1639"/>
                    <a:pt x="1385" y="1598"/>
                    <a:pt x="1385" y="1557"/>
                  </a:cubicBezTo>
                  <a:cubicBezTo>
                    <a:pt x="1324" y="1313"/>
                    <a:pt x="1222" y="1089"/>
                    <a:pt x="1141" y="865"/>
                  </a:cubicBezTo>
                  <a:cubicBezTo>
                    <a:pt x="1120" y="824"/>
                    <a:pt x="1100" y="783"/>
                    <a:pt x="1079" y="743"/>
                  </a:cubicBezTo>
                  <a:cubicBezTo>
                    <a:pt x="1051" y="728"/>
                    <a:pt x="1033" y="705"/>
                    <a:pt x="1011" y="705"/>
                  </a:cubicBezTo>
                  <a:cubicBezTo>
                    <a:pt x="1001" y="705"/>
                    <a:pt x="990" y="710"/>
                    <a:pt x="978" y="722"/>
                  </a:cubicBezTo>
                  <a:cubicBezTo>
                    <a:pt x="978" y="722"/>
                    <a:pt x="998" y="722"/>
                    <a:pt x="978" y="743"/>
                  </a:cubicBezTo>
                  <a:cubicBezTo>
                    <a:pt x="978" y="743"/>
                    <a:pt x="978" y="722"/>
                    <a:pt x="978" y="722"/>
                  </a:cubicBezTo>
                  <a:cubicBezTo>
                    <a:pt x="957" y="661"/>
                    <a:pt x="896" y="661"/>
                    <a:pt x="855" y="641"/>
                  </a:cubicBezTo>
                  <a:cubicBezTo>
                    <a:pt x="835" y="600"/>
                    <a:pt x="835" y="580"/>
                    <a:pt x="815" y="559"/>
                  </a:cubicBezTo>
                  <a:cubicBezTo>
                    <a:pt x="754" y="519"/>
                    <a:pt x="693" y="478"/>
                    <a:pt x="611" y="457"/>
                  </a:cubicBezTo>
                  <a:cubicBezTo>
                    <a:pt x="631" y="457"/>
                    <a:pt x="652" y="437"/>
                    <a:pt x="652" y="437"/>
                  </a:cubicBezTo>
                  <a:cubicBezTo>
                    <a:pt x="652" y="396"/>
                    <a:pt x="631" y="376"/>
                    <a:pt x="631" y="335"/>
                  </a:cubicBezTo>
                  <a:cubicBezTo>
                    <a:pt x="570" y="315"/>
                    <a:pt x="530" y="274"/>
                    <a:pt x="489" y="254"/>
                  </a:cubicBezTo>
                  <a:cubicBezTo>
                    <a:pt x="448" y="233"/>
                    <a:pt x="468" y="193"/>
                    <a:pt x="428" y="172"/>
                  </a:cubicBezTo>
                  <a:cubicBezTo>
                    <a:pt x="367" y="172"/>
                    <a:pt x="367" y="91"/>
                    <a:pt x="326" y="91"/>
                  </a:cubicBezTo>
                  <a:cubicBezTo>
                    <a:pt x="285" y="91"/>
                    <a:pt x="263" y="100"/>
                    <a:pt x="240" y="100"/>
                  </a:cubicBezTo>
                  <a:cubicBezTo>
                    <a:pt x="229" y="100"/>
                    <a:pt x="217" y="98"/>
                    <a:pt x="204" y="91"/>
                  </a:cubicBezTo>
                  <a:cubicBezTo>
                    <a:pt x="204" y="50"/>
                    <a:pt x="163" y="50"/>
                    <a:pt x="183" y="9"/>
                  </a:cubicBezTo>
                  <a:cubicBezTo>
                    <a:pt x="165" y="3"/>
                    <a:pt x="151"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2" name="Google Shape;10982;p13"/>
            <p:cNvSpPr/>
            <p:nvPr/>
          </p:nvSpPr>
          <p:spPr>
            <a:xfrm>
              <a:off x="1498106" y="-146715"/>
              <a:ext cx="90885" cy="98225"/>
            </a:xfrm>
            <a:custGeom>
              <a:avLst/>
              <a:gdLst/>
              <a:ahLst/>
              <a:cxnLst/>
              <a:rect l="l" t="t" r="r" b="b"/>
              <a:pathLst>
                <a:path w="1263" h="1365" extrusionOk="0">
                  <a:moveTo>
                    <a:pt x="1222" y="754"/>
                  </a:moveTo>
                  <a:cubicBezTo>
                    <a:pt x="1222" y="754"/>
                    <a:pt x="1222" y="774"/>
                    <a:pt x="1222" y="774"/>
                  </a:cubicBezTo>
                  <a:cubicBezTo>
                    <a:pt x="1202" y="774"/>
                    <a:pt x="1202" y="754"/>
                    <a:pt x="1202" y="754"/>
                  </a:cubicBezTo>
                  <a:close/>
                  <a:moveTo>
                    <a:pt x="1027" y="1052"/>
                  </a:moveTo>
                  <a:lnTo>
                    <a:pt x="1027" y="1052"/>
                  </a:lnTo>
                  <a:cubicBezTo>
                    <a:pt x="1024" y="1054"/>
                    <a:pt x="1021" y="1057"/>
                    <a:pt x="1018" y="1059"/>
                  </a:cubicBezTo>
                  <a:lnTo>
                    <a:pt x="1039" y="1059"/>
                  </a:lnTo>
                  <a:cubicBezTo>
                    <a:pt x="1034" y="1057"/>
                    <a:pt x="1030" y="1055"/>
                    <a:pt x="1027" y="1052"/>
                  </a:cubicBezTo>
                  <a:close/>
                  <a:moveTo>
                    <a:pt x="631" y="0"/>
                  </a:moveTo>
                  <a:cubicBezTo>
                    <a:pt x="591" y="0"/>
                    <a:pt x="570" y="61"/>
                    <a:pt x="530" y="61"/>
                  </a:cubicBezTo>
                  <a:cubicBezTo>
                    <a:pt x="530" y="123"/>
                    <a:pt x="489" y="163"/>
                    <a:pt x="489" y="204"/>
                  </a:cubicBezTo>
                  <a:cubicBezTo>
                    <a:pt x="475" y="204"/>
                    <a:pt x="462" y="213"/>
                    <a:pt x="448" y="213"/>
                  </a:cubicBezTo>
                  <a:cubicBezTo>
                    <a:pt x="441" y="213"/>
                    <a:pt x="435" y="211"/>
                    <a:pt x="428" y="204"/>
                  </a:cubicBezTo>
                  <a:cubicBezTo>
                    <a:pt x="428" y="224"/>
                    <a:pt x="428" y="245"/>
                    <a:pt x="428" y="265"/>
                  </a:cubicBezTo>
                  <a:cubicBezTo>
                    <a:pt x="407" y="265"/>
                    <a:pt x="387" y="285"/>
                    <a:pt x="367" y="285"/>
                  </a:cubicBezTo>
                  <a:cubicBezTo>
                    <a:pt x="387" y="347"/>
                    <a:pt x="306" y="367"/>
                    <a:pt x="326" y="428"/>
                  </a:cubicBezTo>
                  <a:cubicBezTo>
                    <a:pt x="326" y="448"/>
                    <a:pt x="346" y="448"/>
                    <a:pt x="367" y="469"/>
                  </a:cubicBezTo>
                  <a:cubicBezTo>
                    <a:pt x="367" y="530"/>
                    <a:pt x="326" y="571"/>
                    <a:pt x="306" y="611"/>
                  </a:cubicBezTo>
                  <a:cubicBezTo>
                    <a:pt x="291" y="621"/>
                    <a:pt x="279" y="625"/>
                    <a:pt x="269" y="625"/>
                  </a:cubicBezTo>
                  <a:cubicBezTo>
                    <a:pt x="234" y="625"/>
                    <a:pt x="215" y="582"/>
                    <a:pt x="183" y="550"/>
                  </a:cubicBezTo>
                  <a:cubicBezTo>
                    <a:pt x="163" y="632"/>
                    <a:pt x="163" y="693"/>
                    <a:pt x="102" y="734"/>
                  </a:cubicBezTo>
                  <a:cubicBezTo>
                    <a:pt x="82" y="754"/>
                    <a:pt x="41" y="754"/>
                    <a:pt x="20" y="774"/>
                  </a:cubicBezTo>
                  <a:cubicBezTo>
                    <a:pt x="0" y="978"/>
                    <a:pt x="82" y="1141"/>
                    <a:pt x="183" y="1283"/>
                  </a:cubicBezTo>
                  <a:cubicBezTo>
                    <a:pt x="224" y="1324"/>
                    <a:pt x="285" y="1345"/>
                    <a:pt x="346" y="1365"/>
                  </a:cubicBezTo>
                  <a:cubicBezTo>
                    <a:pt x="367" y="1345"/>
                    <a:pt x="367" y="1324"/>
                    <a:pt x="387" y="1283"/>
                  </a:cubicBezTo>
                  <a:cubicBezTo>
                    <a:pt x="422" y="1283"/>
                    <a:pt x="427" y="1328"/>
                    <a:pt x="453" y="1328"/>
                  </a:cubicBezTo>
                  <a:cubicBezTo>
                    <a:pt x="458" y="1328"/>
                    <a:pt x="463" y="1327"/>
                    <a:pt x="468" y="1324"/>
                  </a:cubicBezTo>
                  <a:cubicBezTo>
                    <a:pt x="468" y="1304"/>
                    <a:pt x="468" y="1263"/>
                    <a:pt x="468" y="1243"/>
                  </a:cubicBezTo>
                  <a:cubicBezTo>
                    <a:pt x="489" y="1243"/>
                    <a:pt x="509" y="1243"/>
                    <a:pt x="530" y="1263"/>
                  </a:cubicBezTo>
                  <a:cubicBezTo>
                    <a:pt x="530" y="1222"/>
                    <a:pt x="489" y="1222"/>
                    <a:pt x="509" y="1182"/>
                  </a:cubicBezTo>
                  <a:cubicBezTo>
                    <a:pt x="591" y="1161"/>
                    <a:pt x="631" y="1100"/>
                    <a:pt x="713" y="1039"/>
                  </a:cubicBezTo>
                  <a:cubicBezTo>
                    <a:pt x="723" y="1049"/>
                    <a:pt x="743" y="1049"/>
                    <a:pt x="766" y="1049"/>
                  </a:cubicBezTo>
                  <a:cubicBezTo>
                    <a:pt x="789" y="1049"/>
                    <a:pt x="815" y="1049"/>
                    <a:pt x="835" y="1059"/>
                  </a:cubicBezTo>
                  <a:cubicBezTo>
                    <a:pt x="876" y="978"/>
                    <a:pt x="957" y="1019"/>
                    <a:pt x="1018" y="998"/>
                  </a:cubicBezTo>
                  <a:lnTo>
                    <a:pt x="1018" y="998"/>
                  </a:lnTo>
                  <a:cubicBezTo>
                    <a:pt x="1018" y="1016"/>
                    <a:pt x="1003" y="1034"/>
                    <a:pt x="1027" y="1052"/>
                  </a:cubicBezTo>
                  <a:lnTo>
                    <a:pt x="1027" y="1052"/>
                  </a:lnTo>
                  <a:cubicBezTo>
                    <a:pt x="1067" y="1021"/>
                    <a:pt x="1122" y="1036"/>
                    <a:pt x="1141" y="998"/>
                  </a:cubicBezTo>
                  <a:cubicBezTo>
                    <a:pt x="1120" y="998"/>
                    <a:pt x="1100" y="978"/>
                    <a:pt x="1079" y="978"/>
                  </a:cubicBezTo>
                  <a:cubicBezTo>
                    <a:pt x="1100" y="937"/>
                    <a:pt x="1161" y="937"/>
                    <a:pt x="1141" y="876"/>
                  </a:cubicBezTo>
                  <a:cubicBezTo>
                    <a:pt x="1181" y="856"/>
                    <a:pt x="1222" y="835"/>
                    <a:pt x="1263" y="795"/>
                  </a:cubicBezTo>
                  <a:cubicBezTo>
                    <a:pt x="1263" y="734"/>
                    <a:pt x="1242" y="693"/>
                    <a:pt x="1242" y="632"/>
                  </a:cubicBezTo>
                  <a:lnTo>
                    <a:pt x="1181" y="632"/>
                  </a:lnTo>
                  <a:cubicBezTo>
                    <a:pt x="1161" y="591"/>
                    <a:pt x="1222" y="571"/>
                    <a:pt x="1181" y="530"/>
                  </a:cubicBezTo>
                  <a:cubicBezTo>
                    <a:pt x="1141" y="469"/>
                    <a:pt x="1120" y="408"/>
                    <a:pt x="1120" y="347"/>
                  </a:cubicBezTo>
                  <a:cubicBezTo>
                    <a:pt x="1120" y="265"/>
                    <a:pt x="1059" y="184"/>
                    <a:pt x="1018" y="123"/>
                  </a:cubicBezTo>
                  <a:cubicBezTo>
                    <a:pt x="998" y="123"/>
                    <a:pt x="998" y="143"/>
                    <a:pt x="978" y="143"/>
                  </a:cubicBezTo>
                  <a:cubicBezTo>
                    <a:pt x="957" y="143"/>
                    <a:pt x="917" y="123"/>
                    <a:pt x="896" y="123"/>
                  </a:cubicBezTo>
                  <a:cubicBezTo>
                    <a:pt x="855" y="82"/>
                    <a:pt x="917" y="41"/>
                    <a:pt x="855" y="21"/>
                  </a:cubicBezTo>
                  <a:cubicBezTo>
                    <a:pt x="839" y="21"/>
                    <a:pt x="823" y="47"/>
                    <a:pt x="796" y="47"/>
                  </a:cubicBezTo>
                  <a:cubicBezTo>
                    <a:pt x="789" y="47"/>
                    <a:pt x="782" y="45"/>
                    <a:pt x="774" y="41"/>
                  </a:cubicBezTo>
                  <a:cubicBezTo>
                    <a:pt x="768" y="38"/>
                    <a:pt x="762" y="37"/>
                    <a:pt x="757" y="37"/>
                  </a:cubicBezTo>
                  <a:cubicBezTo>
                    <a:pt x="732" y="37"/>
                    <a:pt x="714" y="66"/>
                    <a:pt x="689" y="66"/>
                  </a:cubicBezTo>
                  <a:cubicBezTo>
                    <a:pt x="684" y="66"/>
                    <a:pt x="678" y="64"/>
                    <a:pt x="672" y="61"/>
                  </a:cubicBezTo>
                  <a:cubicBezTo>
                    <a:pt x="652" y="41"/>
                    <a:pt x="672" y="0"/>
                    <a:pt x="6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3" name="Google Shape;10983;p13"/>
            <p:cNvSpPr/>
            <p:nvPr/>
          </p:nvSpPr>
          <p:spPr>
            <a:xfrm>
              <a:off x="-185830" y="1200952"/>
              <a:ext cx="118806" cy="94483"/>
            </a:xfrm>
            <a:custGeom>
              <a:avLst/>
              <a:gdLst/>
              <a:ahLst/>
              <a:cxnLst/>
              <a:rect l="l" t="t" r="r" b="b"/>
              <a:pathLst>
                <a:path w="1651" h="1313" extrusionOk="0">
                  <a:moveTo>
                    <a:pt x="1628" y="0"/>
                  </a:moveTo>
                  <a:cubicBezTo>
                    <a:pt x="1600" y="0"/>
                    <a:pt x="1600" y="58"/>
                    <a:pt x="1571" y="58"/>
                  </a:cubicBezTo>
                  <a:cubicBezTo>
                    <a:pt x="1565" y="58"/>
                    <a:pt x="1558" y="55"/>
                    <a:pt x="1549" y="49"/>
                  </a:cubicBezTo>
                  <a:cubicBezTo>
                    <a:pt x="1528" y="70"/>
                    <a:pt x="1508" y="80"/>
                    <a:pt x="1488" y="80"/>
                  </a:cubicBezTo>
                  <a:cubicBezTo>
                    <a:pt x="1467" y="80"/>
                    <a:pt x="1447" y="70"/>
                    <a:pt x="1427" y="49"/>
                  </a:cubicBezTo>
                  <a:cubicBezTo>
                    <a:pt x="1386" y="90"/>
                    <a:pt x="1365" y="90"/>
                    <a:pt x="1345" y="90"/>
                  </a:cubicBezTo>
                  <a:cubicBezTo>
                    <a:pt x="1304" y="90"/>
                    <a:pt x="1304" y="151"/>
                    <a:pt x="1264" y="151"/>
                  </a:cubicBezTo>
                  <a:cubicBezTo>
                    <a:pt x="1233" y="141"/>
                    <a:pt x="1208" y="136"/>
                    <a:pt x="1182" y="136"/>
                  </a:cubicBezTo>
                  <a:cubicBezTo>
                    <a:pt x="1157" y="136"/>
                    <a:pt x="1131" y="141"/>
                    <a:pt x="1101" y="151"/>
                  </a:cubicBezTo>
                  <a:cubicBezTo>
                    <a:pt x="1040" y="172"/>
                    <a:pt x="958" y="192"/>
                    <a:pt x="877" y="192"/>
                  </a:cubicBezTo>
                  <a:cubicBezTo>
                    <a:pt x="836" y="253"/>
                    <a:pt x="775" y="294"/>
                    <a:pt x="714" y="335"/>
                  </a:cubicBezTo>
                  <a:cubicBezTo>
                    <a:pt x="714" y="314"/>
                    <a:pt x="693" y="294"/>
                    <a:pt x="693" y="294"/>
                  </a:cubicBezTo>
                  <a:cubicBezTo>
                    <a:pt x="681" y="288"/>
                    <a:pt x="670" y="285"/>
                    <a:pt x="658" y="285"/>
                  </a:cubicBezTo>
                  <a:cubicBezTo>
                    <a:pt x="631" y="285"/>
                    <a:pt x="606" y="300"/>
                    <a:pt x="592" y="314"/>
                  </a:cubicBezTo>
                  <a:cubicBezTo>
                    <a:pt x="551" y="335"/>
                    <a:pt x="530" y="375"/>
                    <a:pt x="551" y="416"/>
                  </a:cubicBezTo>
                  <a:cubicBezTo>
                    <a:pt x="530" y="421"/>
                    <a:pt x="511" y="422"/>
                    <a:pt x="494" y="422"/>
                  </a:cubicBezTo>
                  <a:cubicBezTo>
                    <a:pt x="476" y="422"/>
                    <a:pt x="459" y="421"/>
                    <a:pt x="444" y="421"/>
                  </a:cubicBezTo>
                  <a:cubicBezTo>
                    <a:pt x="413" y="421"/>
                    <a:pt x="388" y="426"/>
                    <a:pt x="368" y="457"/>
                  </a:cubicBezTo>
                  <a:cubicBezTo>
                    <a:pt x="368" y="477"/>
                    <a:pt x="388" y="497"/>
                    <a:pt x="388" y="518"/>
                  </a:cubicBezTo>
                  <a:cubicBezTo>
                    <a:pt x="368" y="518"/>
                    <a:pt x="347" y="513"/>
                    <a:pt x="329" y="513"/>
                  </a:cubicBezTo>
                  <a:cubicBezTo>
                    <a:pt x="312" y="513"/>
                    <a:pt x="296" y="518"/>
                    <a:pt x="286" y="538"/>
                  </a:cubicBezTo>
                  <a:cubicBezTo>
                    <a:pt x="286" y="538"/>
                    <a:pt x="306" y="538"/>
                    <a:pt x="286" y="559"/>
                  </a:cubicBezTo>
                  <a:cubicBezTo>
                    <a:pt x="266" y="559"/>
                    <a:pt x="286" y="538"/>
                    <a:pt x="286" y="538"/>
                  </a:cubicBezTo>
                  <a:cubicBezTo>
                    <a:pt x="274" y="532"/>
                    <a:pt x="262" y="530"/>
                    <a:pt x="251" y="530"/>
                  </a:cubicBezTo>
                  <a:cubicBezTo>
                    <a:pt x="223" y="530"/>
                    <a:pt x="199" y="544"/>
                    <a:pt x="184" y="559"/>
                  </a:cubicBezTo>
                  <a:cubicBezTo>
                    <a:pt x="164" y="599"/>
                    <a:pt x="123" y="620"/>
                    <a:pt x="103" y="640"/>
                  </a:cubicBezTo>
                  <a:cubicBezTo>
                    <a:pt x="103" y="762"/>
                    <a:pt x="1" y="844"/>
                    <a:pt x="21" y="946"/>
                  </a:cubicBezTo>
                  <a:cubicBezTo>
                    <a:pt x="42" y="1047"/>
                    <a:pt x="42" y="1170"/>
                    <a:pt x="103" y="1271"/>
                  </a:cubicBezTo>
                  <a:cubicBezTo>
                    <a:pt x="123" y="1271"/>
                    <a:pt x="164" y="1292"/>
                    <a:pt x="184" y="1312"/>
                  </a:cubicBezTo>
                  <a:cubicBezTo>
                    <a:pt x="205" y="1312"/>
                    <a:pt x="225" y="1292"/>
                    <a:pt x="245" y="1292"/>
                  </a:cubicBezTo>
                  <a:cubicBezTo>
                    <a:pt x="266" y="1292"/>
                    <a:pt x="286" y="1312"/>
                    <a:pt x="306" y="1312"/>
                  </a:cubicBezTo>
                  <a:cubicBezTo>
                    <a:pt x="347" y="1292"/>
                    <a:pt x="347" y="1231"/>
                    <a:pt x="388" y="1210"/>
                  </a:cubicBezTo>
                  <a:cubicBezTo>
                    <a:pt x="388" y="1210"/>
                    <a:pt x="397" y="1219"/>
                    <a:pt x="409" y="1219"/>
                  </a:cubicBezTo>
                  <a:cubicBezTo>
                    <a:pt x="415" y="1219"/>
                    <a:pt x="422" y="1217"/>
                    <a:pt x="429" y="1210"/>
                  </a:cubicBezTo>
                  <a:cubicBezTo>
                    <a:pt x="429" y="1190"/>
                    <a:pt x="429" y="1149"/>
                    <a:pt x="490" y="1149"/>
                  </a:cubicBezTo>
                  <a:cubicBezTo>
                    <a:pt x="490" y="1179"/>
                    <a:pt x="501" y="1198"/>
                    <a:pt x="530" y="1198"/>
                  </a:cubicBezTo>
                  <a:cubicBezTo>
                    <a:pt x="541" y="1198"/>
                    <a:pt x="555" y="1195"/>
                    <a:pt x="571" y="1190"/>
                  </a:cubicBezTo>
                  <a:cubicBezTo>
                    <a:pt x="592" y="1149"/>
                    <a:pt x="592" y="1068"/>
                    <a:pt x="612" y="1007"/>
                  </a:cubicBezTo>
                  <a:cubicBezTo>
                    <a:pt x="653" y="1007"/>
                    <a:pt x="673" y="1027"/>
                    <a:pt x="693" y="1027"/>
                  </a:cubicBezTo>
                  <a:cubicBezTo>
                    <a:pt x="734" y="986"/>
                    <a:pt x="755" y="946"/>
                    <a:pt x="816" y="925"/>
                  </a:cubicBezTo>
                  <a:cubicBezTo>
                    <a:pt x="856" y="946"/>
                    <a:pt x="877" y="966"/>
                    <a:pt x="917" y="986"/>
                  </a:cubicBezTo>
                  <a:cubicBezTo>
                    <a:pt x="938" y="946"/>
                    <a:pt x="979" y="946"/>
                    <a:pt x="1019" y="925"/>
                  </a:cubicBezTo>
                  <a:cubicBezTo>
                    <a:pt x="1019" y="884"/>
                    <a:pt x="1019" y="864"/>
                    <a:pt x="1019" y="823"/>
                  </a:cubicBezTo>
                  <a:cubicBezTo>
                    <a:pt x="1040" y="823"/>
                    <a:pt x="1080" y="803"/>
                    <a:pt x="1101" y="783"/>
                  </a:cubicBezTo>
                  <a:cubicBezTo>
                    <a:pt x="1121" y="783"/>
                    <a:pt x="1162" y="762"/>
                    <a:pt x="1203" y="762"/>
                  </a:cubicBezTo>
                  <a:cubicBezTo>
                    <a:pt x="1203" y="783"/>
                    <a:pt x="1203" y="803"/>
                    <a:pt x="1223" y="803"/>
                  </a:cubicBezTo>
                  <a:cubicBezTo>
                    <a:pt x="1264" y="762"/>
                    <a:pt x="1264" y="701"/>
                    <a:pt x="1304" y="681"/>
                  </a:cubicBezTo>
                  <a:cubicBezTo>
                    <a:pt x="1345" y="640"/>
                    <a:pt x="1345" y="599"/>
                    <a:pt x="1406" y="559"/>
                  </a:cubicBezTo>
                  <a:lnTo>
                    <a:pt x="1345" y="559"/>
                  </a:lnTo>
                  <a:cubicBezTo>
                    <a:pt x="1345" y="538"/>
                    <a:pt x="1365" y="497"/>
                    <a:pt x="1365" y="477"/>
                  </a:cubicBezTo>
                  <a:lnTo>
                    <a:pt x="1406" y="477"/>
                  </a:lnTo>
                  <a:cubicBezTo>
                    <a:pt x="1427" y="457"/>
                    <a:pt x="1365" y="436"/>
                    <a:pt x="1386" y="416"/>
                  </a:cubicBezTo>
                  <a:cubicBezTo>
                    <a:pt x="1406" y="375"/>
                    <a:pt x="1467" y="396"/>
                    <a:pt x="1488" y="355"/>
                  </a:cubicBezTo>
                  <a:cubicBezTo>
                    <a:pt x="1488" y="273"/>
                    <a:pt x="1589" y="253"/>
                    <a:pt x="1569" y="172"/>
                  </a:cubicBezTo>
                  <a:cubicBezTo>
                    <a:pt x="1630" y="131"/>
                    <a:pt x="1651" y="70"/>
                    <a:pt x="1651" y="9"/>
                  </a:cubicBezTo>
                  <a:cubicBezTo>
                    <a:pt x="1642" y="3"/>
                    <a:pt x="1634" y="0"/>
                    <a:pt x="16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4" name="Google Shape;10984;p13"/>
            <p:cNvSpPr/>
            <p:nvPr/>
          </p:nvSpPr>
          <p:spPr>
            <a:xfrm>
              <a:off x="133672" y="26205"/>
              <a:ext cx="58719" cy="135285"/>
            </a:xfrm>
            <a:custGeom>
              <a:avLst/>
              <a:gdLst/>
              <a:ahLst/>
              <a:cxnLst/>
              <a:rect l="l" t="t" r="r" b="b"/>
              <a:pathLst>
                <a:path w="816" h="1880" extrusionOk="0">
                  <a:moveTo>
                    <a:pt x="204" y="1"/>
                  </a:moveTo>
                  <a:cubicBezTo>
                    <a:pt x="164" y="21"/>
                    <a:pt x="184" y="82"/>
                    <a:pt x="123" y="102"/>
                  </a:cubicBezTo>
                  <a:cubicBezTo>
                    <a:pt x="143" y="143"/>
                    <a:pt x="143" y="143"/>
                    <a:pt x="123" y="225"/>
                  </a:cubicBezTo>
                  <a:cubicBezTo>
                    <a:pt x="123" y="225"/>
                    <a:pt x="103" y="225"/>
                    <a:pt x="103" y="245"/>
                  </a:cubicBezTo>
                  <a:lnTo>
                    <a:pt x="82" y="245"/>
                  </a:lnTo>
                  <a:cubicBezTo>
                    <a:pt x="82" y="326"/>
                    <a:pt x="41" y="408"/>
                    <a:pt x="82" y="489"/>
                  </a:cubicBezTo>
                  <a:cubicBezTo>
                    <a:pt x="62" y="530"/>
                    <a:pt x="41" y="550"/>
                    <a:pt x="21" y="571"/>
                  </a:cubicBezTo>
                  <a:cubicBezTo>
                    <a:pt x="21" y="611"/>
                    <a:pt x="41" y="652"/>
                    <a:pt x="21" y="693"/>
                  </a:cubicBezTo>
                  <a:cubicBezTo>
                    <a:pt x="21" y="713"/>
                    <a:pt x="62" y="754"/>
                    <a:pt x="1" y="774"/>
                  </a:cubicBezTo>
                  <a:cubicBezTo>
                    <a:pt x="41" y="795"/>
                    <a:pt x="21" y="836"/>
                    <a:pt x="21" y="876"/>
                  </a:cubicBezTo>
                  <a:cubicBezTo>
                    <a:pt x="41" y="917"/>
                    <a:pt x="62" y="937"/>
                    <a:pt x="62" y="978"/>
                  </a:cubicBezTo>
                  <a:cubicBezTo>
                    <a:pt x="41" y="1080"/>
                    <a:pt x="82" y="1243"/>
                    <a:pt x="164" y="1345"/>
                  </a:cubicBezTo>
                  <a:cubicBezTo>
                    <a:pt x="164" y="1487"/>
                    <a:pt x="204" y="1609"/>
                    <a:pt x="286" y="1691"/>
                  </a:cubicBezTo>
                  <a:cubicBezTo>
                    <a:pt x="347" y="1752"/>
                    <a:pt x="367" y="1793"/>
                    <a:pt x="388" y="1854"/>
                  </a:cubicBezTo>
                  <a:cubicBezTo>
                    <a:pt x="428" y="1874"/>
                    <a:pt x="464" y="1879"/>
                    <a:pt x="497" y="1879"/>
                  </a:cubicBezTo>
                  <a:cubicBezTo>
                    <a:pt x="530" y="1879"/>
                    <a:pt x="561" y="1874"/>
                    <a:pt x="591" y="1874"/>
                  </a:cubicBezTo>
                  <a:cubicBezTo>
                    <a:pt x="591" y="1833"/>
                    <a:pt x="612" y="1813"/>
                    <a:pt x="632" y="1772"/>
                  </a:cubicBezTo>
                  <a:cubicBezTo>
                    <a:pt x="612" y="1752"/>
                    <a:pt x="591" y="1752"/>
                    <a:pt x="591" y="1732"/>
                  </a:cubicBezTo>
                  <a:cubicBezTo>
                    <a:pt x="601" y="1721"/>
                    <a:pt x="612" y="1718"/>
                    <a:pt x="622" y="1718"/>
                  </a:cubicBezTo>
                  <a:cubicBezTo>
                    <a:pt x="652" y="1718"/>
                    <a:pt x="683" y="1752"/>
                    <a:pt x="713" y="1752"/>
                  </a:cubicBezTo>
                  <a:cubicBezTo>
                    <a:pt x="734" y="1732"/>
                    <a:pt x="754" y="1732"/>
                    <a:pt x="775" y="1711"/>
                  </a:cubicBezTo>
                  <a:cubicBezTo>
                    <a:pt x="775" y="1691"/>
                    <a:pt x="754" y="1650"/>
                    <a:pt x="775" y="1630"/>
                  </a:cubicBezTo>
                  <a:cubicBezTo>
                    <a:pt x="815" y="1548"/>
                    <a:pt x="795" y="1487"/>
                    <a:pt x="775" y="1406"/>
                  </a:cubicBezTo>
                  <a:lnTo>
                    <a:pt x="754" y="1243"/>
                  </a:lnTo>
                  <a:cubicBezTo>
                    <a:pt x="734" y="1182"/>
                    <a:pt x="734" y="1121"/>
                    <a:pt x="693" y="1080"/>
                  </a:cubicBezTo>
                  <a:cubicBezTo>
                    <a:pt x="673" y="1019"/>
                    <a:pt x="734" y="978"/>
                    <a:pt x="673" y="937"/>
                  </a:cubicBezTo>
                  <a:cubicBezTo>
                    <a:pt x="673" y="815"/>
                    <a:pt x="652" y="713"/>
                    <a:pt x="591" y="632"/>
                  </a:cubicBezTo>
                  <a:cubicBezTo>
                    <a:pt x="530" y="469"/>
                    <a:pt x="571" y="286"/>
                    <a:pt x="428" y="163"/>
                  </a:cubicBezTo>
                  <a:cubicBezTo>
                    <a:pt x="449" y="143"/>
                    <a:pt x="469" y="143"/>
                    <a:pt x="469" y="143"/>
                  </a:cubicBezTo>
                  <a:cubicBezTo>
                    <a:pt x="449" y="102"/>
                    <a:pt x="449" y="62"/>
                    <a:pt x="388" y="41"/>
                  </a:cubicBezTo>
                  <a:cubicBezTo>
                    <a:pt x="353" y="41"/>
                    <a:pt x="318" y="86"/>
                    <a:pt x="283" y="86"/>
                  </a:cubicBezTo>
                  <a:cubicBezTo>
                    <a:pt x="277" y="86"/>
                    <a:pt x="271" y="85"/>
                    <a:pt x="265" y="82"/>
                  </a:cubicBezTo>
                  <a:cubicBezTo>
                    <a:pt x="245" y="62"/>
                    <a:pt x="265" y="21"/>
                    <a:pt x="20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5" name="Google Shape;10985;p13"/>
            <p:cNvSpPr/>
            <p:nvPr/>
          </p:nvSpPr>
          <p:spPr>
            <a:xfrm>
              <a:off x="248017" y="695936"/>
              <a:ext cx="105565" cy="81675"/>
            </a:xfrm>
            <a:custGeom>
              <a:avLst/>
              <a:gdLst/>
              <a:ahLst/>
              <a:cxnLst/>
              <a:rect l="l" t="t" r="r" b="b"/>
              <a:pathLst>
                <a:path w="1467" h="1135" extrusionOk="0">
                  <a:moveTo>
                    <a:pt x="767" y="114"/>
                  </a:moveTo>
                  <a:cubicBezTo>
                    <a:pt x="776" y="114"/>
                    <a:pt x="780" y="129"/>
                    <a:pt x="794" y="143"/>
                  </a:cubicBezTo>
                  <a:cubicBezTo>
                    <a:pt x="774" y="143"/>
                    <a:pt x="754" y="143"/>
                    <a:pt x="754" y="123"/>
                  </a:cubicBezTo>
                  <a:cubicBezTo>
                    <a:pt x="760" y="117"/>
                    <a:pt x="764" y="114"/>
                    <a:pt x="767" y="114"/>
                  </a:cubicBezTo>
                  <a:close/>
                  <a:moveTo>
                    <a:pt x="1181" y="1080"/>
                  </a:moveTo>
                  <a:cubicBezTo>
                    <a:pt x="1181" y="1080"/>
                    <a:pt x="1181" y="1100"/>
                    <a:pt x="1181" y="1100"/>
                  </a:cubicBezTo>
                  <a:cubicBezTo>
                    <a:pt x="1181" y="1100"/>
                    <a:pt x="1181" y="1100"/>
                    <a:pt x="1161" y="1080"/>
                  </a:cubicBezTo>
                  <a:close/>
                  <a:moveTo>
                    <a:pt x="672" y="1"/>
                  </a:moveTo>
                  <a:lnTo>
                    <a:pt x="672" y="1"/>
                  </a:lnTo>
                  <a:cubicBezTo>
                    <a:pt x="693" y="41"/>
                    <a:pt x="713" y="41"/>
                    <a:pt x="693" y="82"/>
                  </a:cubicBezTo>
                  <a:cubicBezTo>
                    <a:pt x="672" y="92"/>
                    <a:pt x="652" y="97"/>
                    <a:pt x="632" y="97"/>
                  </a:cubicBezTo>
                  <a:cubicBezTo>
                    <a:pt x="611" y="97"/>
                    <a:pt x="591" y="92"/>
                    <a:pt x="570" y="82"/>
                  </a:cubicBezTo>
                  <a:cubicBezTo>
                    <a:pt x="548" y="75"/>
                    <a:pt x="526" y="70"/>
                    <a:pt x="504" y="70"/>
                  </a:cubicBezTo>
                  <a:cubicBezTo>
                    <a:pt x="467" y="70"/>
                    <a:pt x="433" y="84"/>
                    <a:pt x="408" y="123"/>
                  </a:cubicBezTo>
                  <a:cubicBezTo>
                    <a:pt x="387" y="163"/>
                    <a:pt x="346" y="184"/>
                    <a:pt x="285" y="184"/>
                  </a:cubicBezTo>
                  <a:cubicBezTo>
                    <a:pt x="245" y="163"/>
                    <a:pt x="224" y="163"/>
                    <a:pt x="224" y="143"/>
                  </a:cubicBezTo>
                  <a:cubicBezTo>
                    <a:pt x="214" y="163"/>
                    <a:pt x="199" y="169"/>
                    <a:pt x="183" y="169"/>
                  </a:cubicBezTo>
                  <a:cubicBezTo>
                    <a:pt x="168" y="169"/>
                    <a:pt x="153" y="163"/>
                    <a:pt x="143" y="163"/>
                  </a:cubicBezTo>
                  <a:cubicBezTo>
                    <a:pt x="122" y="245"/>
                    <a:pt x="41" y="265"/>
                    <a:pt x="21" y="326"/>
                  </a:cubicBezTo>
                  <a:cubicBezTo>
                    <a:pt x="21" y="347"/>
                    <a:pt x="41" y="347"/>
                    <a:pt x="41" y="367"/>
                  </a:cubicBezTo>
                  <a:cubicBezTo>
                    <a:pt x="0" y="449"/>
                    <a:pt x="21" y="510"/>
                    <a:pt x="61" y="571"/>
                  </a:cubicBezTo>
                  <a:cubicBezTo>
                    <a:pt x="102" y="632"/>
                    <a:pt x="143" y="713"/>
                    <a:pt x="245" y="713"/>
                  </a:cubicBezTo>
                  <a:cubicBezTo>
                    <a:pt x="265" y="713"/>
                    <a:pt x="285" y="734"/>
                    <a:pt x="326" y="754"/>
                  </a:cubicBezTo>
                  <a:cubicBezTo>
                    <a:pt x="367" y="774"/>
                    <a:pt x="387" y="815"/>
                    <a:pt x="448" y="815"/>
                  </a:cubicBezTo>
                  <a:cubicBezTo>
                    <a:pt x="448" y="795"/>
                    <a:pt x="428" y="774"/>
                    <a:pt x="428" y="754"/>
                  </a:cubicBezTo>
                  <a:lnTo>
                    <a:pt x="428" y="754"/>
                  </a:lnTo>
                  <a:cubicBezTo>
                    <a:pt x="509" y="774"/>
                    <a:pt x="509" y="774"/>
                    <a:pt x="591" y="836"/>
                  </a:cubicBezTo>
                  <a:cubicBezTo>
                    <a:pt x="611" y="856"/>
                    <a:pt x="652" y="897"/>
                    <a:pt x="693" y="897"/>
                  </a:cubicBezTo>
                  <a:cubicBezTo>
                    <a:pt x="774" y="897"/>
                    <a:pt x="815" y="978"/>
                    <a:pt x="896" y="998"/>
                  </a:cubicBezTo>
                  <a:cubicBezTo>
                    <a:pt x="937" y="1019"/>
                    <a:pt x="978" y="1080"/>
                    <a:pt x="998" y="1121"/>
                  </a:cubicBezTo>
                  <a:lnTo>
                    <a:pt x="1039" y="1121"/>
                  </a:lnTo>
                  <a:cubicBezTo>
                    <a:pt x="1039" y="1100"/>
                    <a:pt x="1018" y="1080"/>
                    <a:pt x="1039" y="1080"/>
                  </a:cubicBezTo>
                  <a:cubicBezTo>
                    <a:pt x="1059" y="1060"/>
                    <a:pt x="1080" y="1060"/>
                    <a:pt x="1100" y="1060"/>
                  </a:cubicBezTo>
                  <a:cubicBezTo>
                    <a:pt x="1131" y="1091"/>
                    <a:pt x="1150" y="1134"/>
                    <a:pt x="1185" y="1134"/>
                  </a:cubicBezTo>
                  <a:cubicBezTo>
                    <a:pt x="1196" y="1134"/>
                    <a:pt x="1208" y="1130"/>
                    <a:pt x="1222" y="1121"/>
                  </a:cubicBezTo>
                  <a:cubicBezTo>
                    <a:pt x="1222" y="1121"/>
                    <a:pt x="1202" y="1121"/>
                    <a:pt x="1222" y="1100"/>
                  </a:cubicBezTo>
                  <a:cubicBezTo>
                    <a:pt x="1243" y="1100"/>
                    <a:pt x="1243" y="1121"/>
                    <a:pt x="1222" y="1121"/>
                  </a:cubicBezTo>
                  <a:cubicBezTo>
                    <a:pt x="1324" y="1121"/>
                    <a:pt x="1263" y="1039"/>
                    <a:pt x="1324" y="998"/>
                  </a:cubicBezTo>
                  <a:cubicBezTo>
                    <a:pt x="1344" y="1039"/>
                    <a:pt x="1385" y="1039"/>
                    <a:pt x="1426" y="1039"/>
                  </a:cubicBezTo>
                  <a:cubicBezTo>
                    <a:pt x="1426" y="998"/>
                    <a:pt x="1426" y="958"/>
                    <a:pt x="1426" y="917"/>
                  </a:cubicBezTo>
                  <a:cubicBezTo>
                    <a:pt x="1446" y="897"/>
                    <a:pt x="1426" y="856"/>
                    <a:pt x="1467" y="836"/>
                  </a:cubicBezTo>
                  <a:cubicBezTo>
                    <a:pt x="1405" y="693"/>
                    <a:pt x="1263" y="591"/>
                    <a:pt x="1243" y="428"/>
                  </a:cubicBezTo>
                  <a:cubicBezTo>
                    <a:pt x="1181" y="408"/>
                    <a:pt x="1100" y="408"/>
                    <a:pt x="1080" y="347"/>
                  </a:cubicBezTo>
                  <a:cubicBezTo>
                    <a:pt x="1059" y="265"/>
                    <a:pt x="998" y="225"/>
                    <a:pt x="937" y="184"/>
                  </a:cubicBezTo>
                  <a:cubicBezTo>
                    <a:pt x="926" y="189"/>
                    <a:pt x="917" y="192"/>
                    <a:pt x="908" y="192"/>
                  </a:cubicBezTo>
                  <a:cubicBezTo>
                    <a:pt x="885" y="192"/>
                    <a:pt x="870" y="173"/>
                    <a:pt x="856" y="143"/>
                  </a:cubicBezTo>
                  <a:cubicBezTo>
                    <a:pt x="794" y="102"/>
                    <a:pt x="774" y="21"/>
                    <a:pt x="6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6" name="Google Shape;10986;p13"/>
            <p:cNvSpPr/>
            <p:nvPr/>
          </p:nvSpPr>
          <p:spPr>
            <a:xfrm>
              <a:off x="609976" y="672477"/>
              <a:ext cx="92397" cy="92541"/>
            </a:xfrm>
            <a:custGeom>
              <a:avLst/>
              <a:gdLst/>
              <a:ahLst/>
              <a:cxnLst/>
              <a:rect l="l" t="t" r="r" b="b"/>
              <a:pathLst>
                <a:path w="1284" h="1286" extrusionOk="0">
                  <a:moveTo>
                    <a:pt x="815" y="428"/>
                  </a:moveTo>
                  <a:cubicBezTo>
                    <a:pt x="815" y="428"/>
                    <a:pt x="815" y="428"/>
                    <a:pt x="815" y="449"/>
                  </a:cubicBezTo>
                  <a:cubicBezTo>
                    <a:pt x="815" y="449"/>
                    <a:pt x="815" y="428"/>
                    <a:pt x="795" y="428"/>
                  </a:cubicBezTo>
                  <a:close/>
                  <a:moveTo>
                    <a:pt x="489" y="1"/>
                  </a:moveTo>
                  <a:cubicBezTo>
                    <a:pt x="408" y="41"/>
                    <a:pt x="326" y="62"/>
                    <a:pt x="245" y="62"/>
                  </a:cubicBezTo>
                  <a:cubicBezTo>
                    <a:pt x="245" y="62"/>
                    <a:pt x="245" y="62"/>
                    <a:pt x="245" y="82"/>
                  </a:cubicBezTo>
                  <a:cubicBezTo>
                    <a:pt x="265" y="103"/>
                    <a:pt x="326" y="103"/>
                    <a:pt x="347" y="164"/>
                  </a:cubicBezTo>
                  <a:cubicBezTo>
                    <a:pt x="326" y="164"/>
                    <a:pt x="326" y="184"/>
                    <a:pt x="306" y="204"/>
                  </a:cubicBezTo>
                  <a:cubicBezTo>
                    <a:pt x="295" y="202"/>
                    <a:pt x="284" y="200"/>
                    <a:pt x="275" y="200"/>
                  </a:cubicBezTo>
                  <a:cubicBezTo>
                    <a:pt x="213" y="200"/>
                    <a:pt x="175" y="251"/>
                    <a:pt x="123" y="286"/>
                  </a:cubicBezTo>
                  <a:cubicBezTo>
                    <a:pt x="106" y="286"/>
                    <a:pt x="103" y="260"/>
                    <a:pt x="92" y="260"/>
                  </a:cubicBezTo>
                  <a:cubicBezTo>
                    <a:pt x="89" y="260"/>
                    <a:pt x="86" y="261"/>
                    <a:pt x="82" y="265"/>
                  </a:cubicBezTo>
                  <a:cubicBezTo>
                    <a:pt x="62" y="286"/>
                    <a:pt x="82" y="327"/>
                    <a:pt x="62" y="347"/>
                  </a:cubicBezTo>
                  <a:cubicBezTo>
                    <a:pt x="41" y="347"/>
                    <a:pt x="21" y="367"/>
                    <a:pt x="1" y="408"/>
                  </a:cubicBezTo>
                  <a:cubicBezTo>
                    <a:pt x="21" y="449"/>
                    <a:pt x="21" y="489"/>
                    <a:pt x="1" y="530"/>
                  </a:cubicBezTo>
                  <a:cubicBezTo>
                    <a:pt x="41" y="591"/>
                    <a:pt x="41" y="652"/>
                    <a:pt x="62" y="714"/>
                  </a:cubicBezTo>
                  <a:cubicBezTo>
                    <a:pt x="123" y="815"/>
                    <a:pt x="245" y="836"/>
                    <a:pt x="306" y="917"/>
                  </a:cubicBezTo>
                  <a:cubicBezTo>
                    <a:pt x="326" y="897"/>
                    <a:pt x="326" y="897"/>
                    <a:pt x="347" y="897"/>
                  </a:cubicBezTo>
                  <a:cubicBezTo>
                    <a:pt x="367" y="938"/>
                    <a:pt x="408" y="958"/>
                    <a:pt x="449" y="958"/>
                  </a:cubicBezTo>
                  <a:cubicBezTo>
                    <a:pt x="489" y="999"/>
                    <a:pt x="550" y="1039"/>
                    <a:pt x="571" y="1100"/>
                  </a:cubicBezTo>
                  <a:cubicBezTo>
                    <a:pt x="591" y="1141"/>
                    <a:pt x="652" y="1182"/>
                    <a:pt x="693" y="1182"/>
                  </a:cubicBezTo>
                  <a:cubicBezTo>
                    <a:pt x="774" y="1202"/>
                    <a:pt x="836" y="1243"/>
                    <a:pt x="897" y="1284"/>
                  </a:cubicBezTo>
                  <a:cubicBezTo>
                    <a:pt x="917" y="1263"/>
                    <a:pt x="958" y="1243"/>
                    <a:pt x="978" y="1243"/>
                  </a:cubicBezTo>
                  <a:cubicBezTo>
                    <a:pt x="1002" y="1276"/>
                    <a:pt x="1027" y="1285"/>
                    <a:pt x="1053" y="1285"/>
                  </a:cubicBezTo>
                  <a:cubicBezTo>
                    <a:pt x="1091" y="1285"/>
                    <a:pt x="1133" y="1263"/>
                    <a:pt x="1182" y="1263"/>
                  </a:cubicBezTo>
                  <a:cubicBezTo>
                    <a:pt x="1161" y="1223"/>
                    <a:pt x="1202" y="1182"/>
                    <a:pt x="1161" y="1162"/>
                  </a:cubicBezTo>
                  <a:cubicBezTo>
                    <a:pt x="1161" y="1162"/>
                    <a:pt x="1161" y="1171"/>
                    <a:pt x="1155" y="1171"/>
                  </a:cubicBezTo>
                  <a:cubicBezTo>
                    <a:pt x="1152" y="1171"/>
                    <a:pt x="1148" y="1168"/>
                    <a:pt x="1141" y="1162"/>
                  </a:cubicBezTo>
                  <a:cubicBezTo>
                    <a:pt x="1141" y="1155"/>
                    <a:pt x="1143" y="1153"/>
                    <a:pt x="1146" y="1153"/>
                  </a:cubicBezTo>
                  <a:cubicBezTo>
                    <a:pt x="1152" y="1153"/>
                    <a:pt x="1161" y="1162"/>
                    <a:pt x="1161" y="1162"/>
                  </a:cubicBezTo>
                  <a:cubicBezTo>
                    <a:pt x="1202" y="1100"/>
                    <a:pt x="1263" y="1141"/>
                    <a:pt x="1284" y="1100"/>
                  </a:cubicBezTo>
                  <a:cubicBezTo>
                    <a:pt x="1284" y="1080"/>
                    <a:pt x="1284" y="1019"/>
                    <a:pt x="1222" y="1019"/>
                  </a:cubicBezTo>
                  <a:cubicBezTo>
                    <a:pt x="1243" y="958"/>
                    <a:pt x="1202" y="917"/>
                    <a:pt x="1222" y="876"/>
                  </a:cubicBezTo>
                  <a:cubicBezTo>
                    <a:pt x="1182" y="815"/>
                    <a:pt x="1121" y="775"/>
                    <a:pt x="1141" y="693"/>
                  </a:cubicBezTo>
                  <a:cubicBezTo>
                    <a:pt x="1121" y="673"/>
                    <a:pt x="1100" y="673"/>
                    <a:pt x="1100" y="632"/>
                  </a:cubicBezTo>
                  <a:cubicBezTo>
                    <a:pt x="1100" y="632"/>
                    <a:pt x="1121" y="632"/>
                    <a:pt x="1121" y="612"/>
                  </a:cubicBezTo>
                  <a:cubicBezTo>
                    <a:pt x="1100" y="571"/>
                    <a:pt x="1039" y="571"/>
                    <a:pt x="998" y="530"/>
                  </a:cubicBezTo>
                  <a:cubicBezTo>
                    <a:pt x="958" y="489"/>
                    <a:pt x="897" y="489"/>
                    <a:pt x="836" y="469"/>
                  </a:cubicBezTo>
                  <a:cubicBezTo>
                    <a:pt x="856" y="449"/>
                    <a:pt x="876" y="449"/>
                    <a:pt x="876" y="449"/>
                  </a:cubicBezTo>
                  <a:cubicBezTo>
                    <a:pt x="836" y="388"/>
                    <a:pt x="795" y="367"/>
                    <a:pt x="734" y="347"/>
                  </a:cubicBezTo>
                  <a:cubicBezTo>
                    <a:pt x="713" y="327"/>
                    <a:pt x="713" y="327"/>
                    <a:pt x="713" y="306"/>
                  </a:cubicBezTo>
                  <a:cubicBezTo>
                    <a:pt x="713" y="286"/>
                    <a:pt x="734" y="265"/>
                    <a:pt x="713" y="245"/>
                  </a:cubicBezTo>
                  <a:cubicBezTo>
                    <a:pt x="713" y="225"/>
                    <a:pt x="693" y="225"/>
                    <a:pt x="673" y="225"/>
                  </a:cubicBezTo>
                  <a:cubicBezTo>
                    <a:pt x="668" y="220"/>
                    <a:pt x="665" y="219"/>
                    <a:pt x="662" y="219"/>
                  </a:cubicBezTo>
                  <a:cubicBezTo>
                    <a:pt x="654" y="219"/>
                    <a:pt x="650" y="231"/>
                    <a:pt x="642" y="231"/>
                  </a:cubicBezTo>
                  <a:cubicBezTo>
                    <a:pt x="640" y="231"/>
                    <a:pt x="636" y="229"/>
                    <a:pt x="632" y="225"/>
                  </a:cubicBezTo>
                  <a:cubicBezTo>
                    <a:pt x="652" y="164"/>
                    <a:pt x="591" y="123"/>
                    <a:pt x="591" y="82"/>
                  </a:cubicBezTo>
                  <a:cubicBezTo>
                    <a:pt x="591" y="82"/>
                    <a:pt x="571" y="82"/>
                    <a:pt x="550" y="103"/>
                  </a:cubicBezTo>
                  <a:cubicBezTo>
                    <a:pt x="530" y="62"/>
                    <a:pt x="530" y="21"/>
                    <a:pt x="489"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7" name="Google Shape;10987;p13"/>
            <p:cNvSpPr/>
            <p:nvPr/>
          </p:nvSpPr>
          <p:spPr>
            <a:xfrm>
              <a:off x="828302" y="-409081"/>
              <a:ext cx="48501" cy="145215"/>
            </a:xfrm>
            <a:custGeom>
              <a:avLst/>
              <a:gdLst/>
              <a:ahLst/>
              <a:cxnLst/>
              <a:rect l="l" t="t" r="r" b="b"/>
              <a:pathLst>
                <a:path w="674" h="2018" extrusionOk="0">
                  <a:moveTo>
                    <a:pt x="592" y="775"/>
                  </a:moveTo>
                  <a:cubicBezTo>
                    <a:pt x="612" y="795"/>
                    <a:pt x="612" y="795"/>
                    <a:pt x="612" y="816"/>
                  </a:cubicBezTo>
                  <a:cubicBezTo>
                    <a:pt x="612" y="816"/>
                    <a:pt x="632" y="836"/>
                    <a:pt x="612" y="836"/>
                  </a:cubicBezTo>
                  <a:cubicBezTo>
                    <a:pt x="592" y="836"/>
                    <a:pt x="612" y="816"/>
                    <a:pt x="612" y="816"/>
                  </a:cubicBezTo>
                  <a:cubicBezTo>
                    <a:pt x="592" y="795"/>
                    <a:pt x="592" y="795"/>
                    <a:pt x="592" y="775"/>
                  </a:cubicBezTo>
                  <a:close/>
                  <a:moveTo>
                    <a:pt x="571" y="978"/>
                  </a:moveTo>
                  <a:cubicBezTo>
                    <a:pt x="632" y="978"/>
                    <a:pt x="612" y="999"/>
                    <a:pt x="612" y="1040"/>
                  </a:cubicBezTo>
                  <a:cubicBezTo>
                    <a:pt x="571" y="1019"/>
                    <a:pt x="571" y="999"/>
                    <a:pt x="571" y="978"/>
                  </a:cubicBezTo>
                  <a:close/>
                  <a:moveTo>
                    <a:pt x="551" y="1345"/>
                  </a:moveTo>
                  <a:cubicBezTo>
                    <a:pt x="571" y="1345"/>
                    <a:pt x="571" y="1365"/>
                    <a:pt x="571" y="1365"/>
                  </a:cubicBezTo>
                  <a:cubicBezTo>
                    <a:pt x="571" y="1386"/>
                    <a:pt x="571" y="1386"/>
                    <a:pt x="571" y="1406"/>
                  </a:cubicBezTo>
                  <a:cubicBezTo>
                    <a:pt x="551" y="1386"/>
                    <a:pt x="551" y="1386"/>
                    <a:pt x="571" y="1365"/>
                  </a:cubicBezTo>
                  <a:cubicBezTo>
                    <a:pt x="551" y="1365"/>
                    <a:pt x="551" y="1365"/>
                    <a:pt x="551" y="1345"/>
                  </a:cubicBezTo>
                  <a:close/>
                  <a:moveTo>
                    <a:pt x="530" y="1773"/>
                  </a:moveTo>
                  <a:cubicBezTo>
                    <a:pt x="530" y="1793"/>
                    <a:pt x="530" y="1813"/>
                    <a:pt x="510" y="1813"/>
                  </a:cubicBezTo>
                  <a:cubicBezTo>
                    <a:pt x="490" y="1793"/>
                    <a:pt x="510" y="1773"/>
                    <a:pt x="530" y="1773"/>
                  </a:cubicBezTo>
                  <a:close/>
                  <a:moveTo>
                    <a:pt x="286" y="1"/>
                  </a:moveTo>
                  <a:cubicBezTo>
                    <a:pt x="269" y="27"/>
                    <a:pt x="247" y="35"/>
                    <a:pt x="226" y="35"/>
                  </a:cubicBezTo>
                  <a:cubicBezTo>
                    <a:pt x="197" y="35"/>
                    <a:pt x="167" y="21"/>
                    <a:pt x="144" y="21"/>
                  </a:cubicBezTo>
                  <a:cubicBezTo>
                    <a:pt x="144" y="42"/>
                    <a:pt x="144" y="62"/>
                    <a:pt x="123" y="62"/>
                  </a:cubicBezTo>
                  <a:cubicBezTo>
                    <a:pt x="62" y="144"/>
                    <a:pt x="42" y="225"/>
                    <a:pt x="21" y="327"/>
                  </a:cubicBezTo>
                  <a:cubicBezTo>
                    <a:pt x="21" y="469"/>
                    <a:pt x="42" y="632"/>
                    <a:pt x="82" y="754"/>
                  </a:cubicBezTo>
                  <a:cubicBezTo>
                    <a:pt x="62" y="775"/>
                    <a:pt x="62" y="775"/>
                    <a:pt x="42" y="795"/>
                  </a:cubicBezTo>
                  <a:cubicBezTo>
                    <a:pt x="42" y="836"/>
                    <a:pt x="42" y="877"/>
                    <a:pt x="42" y="917"/>
                  </a:cubicBezTo>
                  <a:cubicBezTo>
                    <a:pt x="21" y="958"/>
                    <a:pt x="62" y="999"/>
                    <a:pt x="42" y="1040"/>
                  </a:cubicBezTo>
                  <a:cubicBezTo>
                    <a:pt x="1" y="1162"/>
                    <a:pt x="42" y="1284"/>
                    <a:pt x="42" y="1406"/>
                  </a:cubicBezTo>
                  <a:cubicBezTo>
                    <a:pt x="42" y="1549"/>
                    <a:pt x="144" y="1651"/>
                    <a:pt x="184" y="1793"/>
                  </a:cubicBezTo>
                  <a:cubicBezTo>
                    <a:pt x="205" y="1813"/>
                    <a:pt x="205" y="1834"/>
                    <a:pt x="225" y="1834"/>
                  </a:cubicBezTo>
                  <a:cubicBezTo>
                    <a:pt x="266" y="1875"/>
                    <a:pt x="266" y="1915"/>
                    <a:pt x="266" y="1956"/>
                  </a:cubicBezTo>
                  <a:cubicBezTo>
                    <a:pt x="266" y="1976"/>
                    <a:pt x="266" y="1997"/>
                    <a:pt x="306" y="2017"/>
                  </a:cubicBezTo>
                  <a:cubicBezTo>
                    <a:pt x="327" y="1976"/>
                    <a:pt x="368" y="1936"/>
                    <a:pt x="388" y="1915"/>
                  </a:cubicBezTo>
                  <a:cubicBezTo>
                    <a:pt x="408" y="1875"/>
                    <a:pt x="368" y="1834"/>
                    <a:pt x="408" y="1813"/>
                  </a:cubicBezTo>
                  <a:cubicBezTo>
                    <a:pt x="510" y="1854"/>
                    <a:pt x="469" y="1956"/>
                    <a:pt x="530" y="2017"/>
                  </a:cubicBezTo>
                  <a:cubicBezTo>
                    <a:pt x="612" y="1895"/>
                    <a:pt x="551" y="1752"/>
                    <a:pt x="571" y="1630"/>
                  </a:cubicBezTo>
                  <a:lnTo>
                    <a:pt x="612" y="1630"/>
                  </a:lnTo>
                  <a:cubicBezTo>
                    <a:pt x="612" y="1610"/>
                    <a:pt x="632" y="1589"/>
                    <a:pt x="612" y="1569"/>
                  </a:cubicBezTo>
                  <a:cubicBezTo>
                    <a:pt x="592" y="1528"/>
                    <a:pt x="592" y="1488"/>
                    <a:pt x="592" y="1447"/>
                  </a:cubicBezTo>
                  <a:cubicBezTo>
                    <a:pt x="612" y="1427"/>
                    <a:pt x="612" y="1427"/>
                    <a:pt x="632" y="1406"/>
                  </a:cubicBezTo>
                  <a:cubicBezTo>
                    <a:pt x="653" y="1345"/>
                    <a:pt x="592" y="1304"/>
                    <a:pt x="571" y="1243"/>
                  </a:cubicBezTo>
                  <a:cubicBezTo>
                    <a:pt x="578" y="1236"/>
                    <a:pt x="585" y="1234"/>
                    <a:pt x="592" y="1234"/>
                  </a:cubicBezTo>
                  <a:cubicBezTo>
                    <a:pt x="605" y="1234"/>
                    <a:pt x="619" y="1243"/>
                    <a:pt x="632" y="1243"/>
                  </a:cubicBezTo>
                  <a:cubicBezTo>
                    <a:pt x="632" y="1203"/>
                    <a:pt x="632" y="1141"/>
                    <a:pt x="653" y="1121"/>
                  </a:cubicBezTo>
                  <a:cubicBezTo>
                    <a:pt x="673" y="1080"/>
                    <a:pt x="612" y="1060"/>
                    <a:pt x="653" y="1019"/>
                  </a:cubicBezTo>
                  <a:cubicBezTo>
                    <a:pt x="673" y="978"/>
                    <a:pt x="632" y="938"/>
                    <a:pt x="632" y="917"/>
                  </a:cubicBezTo>
                  <a:cubicBezTo>
                    <a:pt x="653" y="856"/>
                    <a:pt x="673" y="816"/>
                    <a:pt x="632" y="775"/>
                  </a:cubicBezTo>
                  <a:cubicBezTo>
                    <a:pt x="626" y="768"/>
                    <a:pt x="621" y="766"/>
                    <a:pt x="617" y="766"/>
                  </a:cubicBezTo>
                  <a:cubicBezTo>
                    <a:pt x="610" y="766"/>
                    <a:pt x="605" y="775"/>
                    <a:pt x="592" y="775"/>
                  </a:cubicBezTo>
                  <a:cubicBezTo>
                    <a:pt x="551" y="734"/>
                    <a:pt x="612" y="673"/>
                    <a:pt x="592" y="632"/>
                  </a:cubicBezTo>
                  <a:lnTo>
                    <a:pt x="510" y="632"/>
                  </a:lnTo>
                  <a:cubicBezTo>
                    <a:pt x="449" y="510"/>
                    <a:pt x="469" y="347"/>
                    <a:pt x="368" y="266"/>
                  </a:cubicBezTo>
                  <a:cubicBezTo>
                    <a:pt x="388" y="164"/>
                    <a:pt x="327" y="82"/>
                    <a:pt x="2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8" name="Google Shape;10988;p13"/>
            <p:cNvSpPr/>
            <p:nvPr/>
          </p:nvSpPr>
          <p:spPr>
            <a:xfrm>
              <a:off x="-78825" y="773581"/>
              <a:ext cx="118806" cy="59871"/>
            </a:xfrm>
            <a:custGeom>
              <a:avLst/>
              <a:gdLst/>
              <a:ahLst/>
              <a:cxnLst/>
              <a:rect l="l" t="t" r="r" b="b"/>
              <a:pathLst>
                <a:path w="1651" h="832" extrusionOk="0">
                  <a:moveTo>
                    <a:pt x="449" y="1"/>
                  </a:moveTo>
                  <a:cubicBezTo>
                    <a:pt x="386" y="63"/>
                    <a:pt x="324" y="90"/>
                    <a:pt x="253" y="90"/>
                  </a:cubicBezTo>
                  <a:cubicBezTo>
                    <a:pt x="231" y="90"/>
                    <a:pt x="208" y="87"/>
                    <a:pt x="184" y="82"/>
                  </a:cubicBezTo>
                  <a:cubicBezTo>
                    <a:pt x="143" y="82"/>
                    <a:pt x="123" y="103"/>
                    <a:pt x="82" y="123"/>
                  </a:cubicBezTo>
                  <a:cubicBezTo>
                    <a:pt x="41" y="164"/>
                    <a:pt x="62" y="225"/>
                    <a:pt x="1" y="225"/>
                  </a:cubicBezTo>
                  <a:cubicBezTo>
                    <a:pt x="21" y="286"/>
                    <a:pt x="21" y="327"/>
                    <a:pt x="21" y="347"/>
                  </a:cubicBezTo>
                  <a:cubicBezTo>
                    <a:pt x="41" y="347"/>
                    <a:pt x="62" y="368"/>
                    <a:pt x="82" y="368"/>
                  </a:cubicBezTo>
                  <a:cubicBezTo>
                    <a:pt x="62" y="388"/>
                    <a:pt x="62" y="408"/>
                    <a:pt x="62" y="429"/>
                  </a:cubicBezTo>
                  <a:cubicBezTo>
                    <a:pt x="62" y="433"/>
                    <a:pt x="63" y="435"/>
                    <a:pt x="64" y="435"/>
                  </a:cubicBezTo>
                  <a:cubicBezTo>
                    <a:pt x="67" y="435"/>
                    <a:pt x="72" y="430"/>
                    <a:pt x="76" y="430"/>
                  </a:cubicBezTo>
                  <a:cubicBezTo>
                    <a:pt x="79" y="430"/>
                    <a:pt x="82" y="434"/>
                    <a:pt x="82" y="449"/>
                  </a:cubicBezTo>
                  <a:cubicBezTo>
                    <a:pt x="82" y="469"/>
                    <a:pt x="62" y="469"/>
                    <a:pt x="82" y="510"/>
                  </a:cubicBezTo>
                  <a:cubicBezTo>
                    <a:pt x="102" y="530"/>
                    <a:pt x="123" y="551"/>
                    <a:pt x="184" y="551"/>
                  </a:cubicBezTo>
                  <a:cubicBezTo>
                    <a:pt x="102" y="510"/>
                    <a:pt x="164" y="469"/>
                    <a:pt x="143" y="429"/>
                  </a:cubicBezTo>
                  <a:lnTo>
                    <a:pt x="143" y="429"/>
                  </a:lnTo>
                  <a:cubicBezTo>
                    <a:pt x="184" y="490"/>
                    <a:pt x="225" y="510"/>
                    <a:pt x="265" y="530"/>
                  </a:cubicBezTo>
                  <a:cubicBezTo>
                    <a:pt x="327" y="592"/>
                    <a:pt x="408" y="592"/>
                    <a:pt x="469" y="612"/>
                  </a:cubicBezTo>
                  <a:cubicBezTo>
                    <a:pt x="530" y="653"/>
                    <a:pt x="612" y="693"/>
                    <a:pt x="673" y="734"/>
                  </a:cubicBezTo>
                  <a:cubicBezTo>
                    <a:pt x="754" y="734"/>
                    <a:pt x="836" y="761"/>
                    <a:pt x="905" y="761"/>
                  </a:cubicBezTo>
                  <a:cubicBezTo>
                    <a:pt x="940" y="761"/>
                    <a:pt x="971" y="754"/>
                    <a:pt x="999" y="734"/>
                  </a:cubicBezTo>
                  <a:cubicBezTo>
                    <a:pt x="1121" y="754"/>
                    <a:pt x="1202" y="816"/>
                    <a:pt x="1304" y="816"/>
                  </a:cubicBezTo>
                  <a:cubicBezTo>
                    <a:pt x="1284" y="795"/>
                    <a:pt x="1284" y="775"/>
                    <a:pt x="1263" y="754"/>
                  </a:cubicBezTo>
                  <a:lnTo>
                    <a:pt x="1263" y="754"/>
                  </a:lnTo>
                  <a:cubicBezTo>
                    <a:pt x="1351" y="799"/>
                    <a:pt x="1439" y="832"/>
                    <a:pt x="1520" y="832"/>
                  </a:cubicBezTo>
                  <a:cubicBezTo>
                    <a:pt x="1551" y="832"/>
                    <a:pt x="1581" y="827"/>
                    <a:pt x="1610" y="816"/>
                  </a:cubicBezTo>
                  <a:cubicBezTo>
                    <a:pt x="1650" y="775"/>
                    <a:pt x="1610" y="775"/>
                    <a:pt x="1610" y="734"/>
                  </a:cubicBezTo>
                  <a:cubicBezTo>
                    <a:pt x="1610" y="714"/>
                    <a:pt x="1630" y="693"/>
                    <a:pt x="1650" y="673"/>
                  </a:cubicBezTo>
                  <a:cubicBezTo>
                    <a:pt x="1610" y="612"/>
                    <a:pt x="1630" y="571"/>
                    <a:pt x="1630" y="510"/>
                  </a:cubicBezTo>
                  <a:cubicBezTo>
                    <a:pt x="1589" y="469"/>
                    <a:pt x="1569" y="429"/>
                    <a:pt x="1548" y="388"/>
                  </a:cubicBezTo>
                  <a:cubicBezTo>
                    <a:pt x="1467" y="327"/>
                    <a:pt x="1365" y="286"/>
                    <a:pt x="1284" y="205"/>
                  </a:cubicBezTo>
                  <a:cubicBezTo>
                    <a:pt x="1182" y="123"/>
                    <a:pt x="1039" y="82"/>
                    <a:pt x="917" y="21"/>
                  </a:cubicBezTo>
                  <a:cubicBezTo>
                    <a:pt x="917" y="21"/>
                    <a:pt x="897" y="21"/>
                    <a:pt x="897" y="42"/>
                  </a:cubicBezTo>
                  <a:cubicBezTo>
                    <a:pt x="897" y="42"/>
                    <a:pt x="917" y="42"/>
                    <a:pt x="897" y="62"/>
                  </a:cubicBezTo>
                  <a:cubicBezTo>
                    <a:pt x="897" y="62"/>
                    <a:pt x="897" y="42"/>
                    <a:pt x="897" y="42"/>
                  </a:cubicBezTo>
                  <a:cubicBezTo>
                    <a:pt x="876" y="21"/>
                    <a:pt x="876" y="21"/>
                    <a:pt x="836" y="21"/>
                  </a:cubicBezTo>
                  <a:cubicBezTo>
                    <a:pt x="815" y="21"/>
                    <a:pt x="856" y="82"/>
                    <a:pt x="815" y="82"/>
                  </a:cubicBezTo>
                  <a:lnTo>
                    <a:pt x="795" y="42"/>
                  </a:lnTo>
                  <a:cubicBezTo>
                    <a:pt x="775" y="42"/>
                    <a:pt x="775" y="21"/>
                    <a:pt x="754" y="21"/>
                  </a:cubicBezTo>
                  <a:cubicBezTo>
                    <a:pt x="713" y="54"/>
                    <a:pt x="673" y="67"/>
                    <a:pt x="632" y="67"/>
                  </a:cubicBezTo>
                  <a:cubicBezTo>
                    <a:pt x="571" y="67"/>
                    <a:pt x="510" y="38"/>
                    <a:pt x="449"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9" name="Google Shape;10989;p13"/>
            <p:cNvSpPr/>
            <p:nvPr/>
          </p:nvSpPr>
          <p:spPr>
            <a:xfrm>
              <a:off x="1367643" y="212293"/>
              <a:ext cx="68938" cy="124707"/>
            </a:xfrm>
            <a:custGeom>
              <a:avLst/>
              <a:gdLst/>
              <a:ahLst/>
              <a:cxnLst/>
              <a:rect l="l" t="t" r="r" b="b"/>
              <a:pathLst>
                <a:path w="958" h="1733" extrusionOk="0">
                  <a:moveTo>
                    <a:pt x="571" y="1"/>
                  </a:moveTo>
                  <a:cubicBezTo>
                    <a:pt x="530" y="1"/>
                    <a:pt x="469" y="21"/>
                    <a:pt x="428" y="62"/>
                  </a:cubicBezTo>
                  <a:cubicBezTo>
                    <a:pt x="326" y="184"/>
                    <a:pt x="367" y="368"/>
                    <a:pt x="245" y="469"/>
                  </a:cubicBezTo>
                  <a:cubicBezTo>
                    <a:pt x="265" y="530"/>
                    <a:pt x="245" y="571"/>
                    <a:pt x="245" y="612"/>
                  </a:cubicBezTo>
                  <a:cubicBezTo>
                    <a:pt x="245" y="612"/>
                    <a:pt x="225" y="632"/>
                    <a:pt x="204" y="632"/>
                  </a:cubicBezTo>
                  <a:cubicBezTo>
                    <a:pt x="225" y="754"/>
                    <a:pt x="123" y="836"/>
                    <a:pt x="123" y="938"/>
                  </a:cubicBezTo>
                  <a:cubicBezTo>
                    <a:pt x="102" y="958"/>
                    <a:pt x="82" y="958"/>
                    <a:pt x="62" y="978"/>
                  </a:cubicBezTo>
                  <a:cubicBezTo>
                    <a:pt x="62" y="999"/>
                    <a:pt x="82" y="1040"/>
                    <a:pt x="82" y="1060"/>
                  </a:cubicBezTo>
                  <a:cubicBezTo>
                    <a:pt x="62" y="1101"/>
                    <a:pt x="41" y="1121"/>
                    <a:pt x="21" y="1162"/>
                  </a:cubicBezTo>
                  <a:cubicBezTo>
                    <a:pt x="1" y="1203"/>
                    <a:pt x="62" y="1223"/>
                    <a:pt x="62" y="1243"/>
                  </a:cubicBezTo>
                  <a:cubicBezTo>
                    <a:pt x="41" y="1304"/>
                    <a:pt x="21" y="1345"/>
                    <a:pt x="41" y="1386"/>
                  </a:cubicBezTo>
                  <a:cubicBezTo>
                    <a:pt x="102" y="1508"/>
                    <a:pt x="123" y="1630"/>
                    <a:pt x="245" y="1691"/>
                  </a:cubicBezTo>
                  <a:cubicBezTo>
                    <a:pt x="265" y="1712"/>
                    <a:pt x="286" y="1732"/>
                    <a:pt x="326" y="1732"/>
                  </a:cubicBezTo>
                  <a:cubicBezTo>
                    <a:pt x="347" y="1732"/>
                    <a:pt x="367" y="1712"/>
                    <a:pt x="387" y="1691"/>
                  </a:cubicBezTo>
                  <a:cubicBezTo>
                    <a:pt x="387" y="1691"/>
                    <a:pt x="367" y="1671"/>
                    <a:pt x="367" y="1651"/>
                  </a:cubicBezTo>
                  <a:cubicBezTo>
                    <a:pt x="449" y="1630"/>
                    <a:pt x="489" y="1589"/>
                    <a:pt x="530" y="1508"/>
                  </a:cubicBezTo>
                  <a:cubicBezTo>
                    <a:pt x="550" y="1467"/>
                    <a:pt x="530" y="1427"/>
                    <a:pt x="591" y="1406"/>
                  </a:cubicBezTo>
                  <a:cubicBezTo>
                    <a:pt x="612" y="1284"/>
                    <a:pt x="693" y="1162"/>
                    <a:pt x="713" y="1040"/>
                  </a:cubicBezTo>
                  <a:cubicBezTo>
                    <a:pt x="713" y="999"/>
                    <a:pt x="795" y="816"/>
                    <a:pt x="815" y="795"/>
                  </a:cubicBezTo>
                  <a:cubicBezTo>
                    <a:pt x="815" y="754"/>
                    <a:pt x="774" y="734"/>
                    <a:pt x="795" y="693"/>
                  </a:cubicBezTo>
                  <a:lnTo>
                    <a:pt x="795" y="693"/>
                  </a:lnTo>
                  <a:cubicBezTo>
                    <a:pt x="830" y="693"/>
                    <a:pt x="850" y="738"/>
                    <a:pt x="880" y="738"/>
                  </a:cubicBezTo>
                  <a:cubicBezTo>
                    <a:pt x="885" y="738"/>
                    <a:pt x="891" y="737"/>
                    <a:pt x="897" y="734"/>
                  </a:cubicBezTo>
                  <a:cubicBezTo>
                    <a:pt x="897" y="673"/>
                    <a:pt x="937" y="632"/>
                    <a:pt x="958" y="592"/>
                  </a:cubicBezTo>
                  <a:cubicBezTo>
                    <a:pt x="937" y="490"/>
                    <a:pt x="856" y="490"/>
                    <a:pt x="795" y="469"/>
                  </a:cubicBezTo>
                  <a:cubicBezTo>
                    <a:pt x="876" y="306"/>
                    <a:pt x="876" y="306"/>
                    <a:pt x="774" y="164"/>
                  </a:cubicBezTo>
                  <a:cubicBezTo>
                    <a:pt x="754" y="143"/>
                    <a:pt x="713" y="123"/>
                    <a:pt x="693" y="123"/>
                  </a:cubicBezTo>
                  <a:cubicBezTo>
                    <a:pt x="652" y="103"/>
                    <a:pt x="652" y="62"/>
                    <a:pt x="632" y="62"/>
                  </a:cubicBezTo>
                  <a:cubicBezTo>
                    <a:pt x="571" y="62"/>
                    <a:pt x="612" y="1"/>
                    <a:pt x="5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0" name="Google Shape;10990;p13"/>
            <p:cNvSpPr/>
            <p:nvPr/>
          </p:nvSpPr>
          <p:spPr>
            <a:xfrm>
              <a:off x="1307556" y="688093"/>
              <a:ext cx="117295" cy="79732"/>
            </a:xfrm>
            <a:custGeom>
              <a:avLst/>
              <a:gdLst/>
              <a:ahLst/>
              <a:cxnLst/>
              <a:rect l="l" t="t" r="r" b="b"/>
              <a:pathLst>
                <a:path w="1630" h="1108" extrusionOk="0">
                  <a:moveTo>
                    <a:pt x="1548" y="796"/>
                  </a:moveTo>
                  <a:cubicBezTo>
                    <a:pt x="1569" y="796"/>
                    <a:pt x="1569" y="822"/>
                    <a:pt x="1569" y="822"/>
                  </a:cubicBezTo>
                  <a:cubicBezTo>
                    <a:pt x="1548" y="822"/>
                    <a:pt x="1548" y="822"/>
                    <a:pt x="1528" y="802"/>
                  </a:cubicBezTo>
                  <a:cubicBezTo>
                    <a:pt x="1536" y="798"/>
                    <a:pt x="1543" y="796"/>
                    <a:pt x="1548" y="796"/>
                  </a:cubicBezTo>
                  <a:close/>
                  <a:moveTo>
                    <a:pt x="1447" y="843"/>
                  </a:moveTo>
                  <a:cubicBezTo>
                    <a:pt x="1467" y="843"/>
                    <a:pt x="1467" y="863"/>
                    <a:pt x="1447" y="863"/>
                  </a:cubicBezTo>
                  <a:cubicBezTo>
                    <a:pt x="1447" y="863"/>
                    <a:pt x="1447" y="863"/>
                    <a:pt x="1447" y="843"/>
                  </a:cubicBezTo>
                  <a:close/>
                  <a:moveTo>
                    <a:pt x="115" y="1"/>
                  </a:moveTo>
                  <a:cubicBezTo>
                    <a:pt x="86" y="1"/>
                    <a:pt x="55" y="9"/>
                    <a:pt x="21" y="28"/>
                  </a:cubicBezTo>
                  <a:cubicBezTo>
                    <a:pt x="1" y="171"/>
                    <a:pt x="62" y="272"/>
                    <a:pt x="143" y="374"/>
                  </a:cubicBezTo>
                  <a:cubicBezTo>
                    <a:pt x="184" y="415"/>
                    <a:pt x="225" y="435"/>
                    <a:pt x="245" y="476"/>
                  </a:cubicBezTo>
                  <a:cubicBezTo>
                    <a:pt x="286" y="537"/>
                    <a:pt x="326" y="578"/>
                    <a:pt x="367" y="619"/>
                  </a:cubicBezTo>
                  <a:cubicBezTo>
                    <a:pt x="408" y="639"/>
                    <a:pt x="449" y="700"/>
                    <a:pt x="510" y="700"/>
                  </a:cubicBezTo>
                  <a:cubicBezTo>
                    <a:pt x="530" y="761"/>
                    <a:pt x="632" y="761"/>
                    <a:pt x="632" y="822"/>
                  </a:cubicBezTo>
                  <a:cubicBezTo>
                    <a:pt x="713" y="822"/>
                    <a:pt x="754" y="863"/>
                    <a:pt x="815" y="904"/>
                  </a:cubicBezTo>
                  <a:cubicBezTo>
                    <a:pt x="897" y="965"/>
                    <a:pt x="978" y="985"/>
                    <a:pt x="1080" y="1006"/>
                  </a:cubicBezTo>
                  <a:cubicBezTo>
                    <a:pt x="1146" y="1022"/>
                    <a:pt x="1225" y="1052"/>
                    <a:pt x="1296" y="1052"/>
                  </a:cubicBezTo>
                  <a:cubicBezTo>
                    <a:pt x="1313" y="1052"/>
                    <a:pt x="1329" y="1050"/>
                    <a:pt x="1345" y="1046"/>
                  </a:cubicBezTo>
                  <a:cubicBezTo>
                    <a:pt x="1406" y="1026"/>
                    <a:pt x="1345" y="965"/>
                    <a:pt x="1406" y="945"/>
                  </a:cubicBezTo>
                  <a:cubicBezTo>
                    <a:pt x="1406" y="945"/>
                    <a:pt x="1447" y="945"/>
                    <a:pt x="1447" y="985"/>
                  </a:cubicBezTo>
                  <a:cubicBezTo>
                    <a:pt x="1447" y="1006"/>
                    <a:pt x="1406" y="1026"/>
                    <a:pt x="1426" y="1067"/>
                  </a:cubicBezTo>
                  <a:cubicBezTo>
                    <a:pt x="1447" y="1087"/>
                    <a:pt x="1467" y="1107"/>
                    <a:pt x="1508" y="1107"/>
                  </a:cubicBezTo>
                  <a:cubicBezTo>
                    <a:pt x="1548" y="1046"/>
                    <a:pt x="1508" y="965"/>
                    <a:pt x="1508" y="904"/>
                  </a:cubicBezTo>
                  <a:cubicBezTo>
                    <a:pt x="1487" y="883"/>
                    <a:pt x="1487" y="883"/>
                    <a:pt x="1487" y="883"/>
                  </a:cubicBezTo>
                  <a:cubicBezTo>
                    <a:pt x="1467" y="883"/>
                    <a:pt x="1467" y="904"/>
                    <a:pt x="1467" y="904"/>
                  </a:cubicBezTo>
                  <a:cubicBezTo>
                    <a:pt x="1447" y="883"/>
                    <a:pt x="1447" y="883"/>
                    <a:pt x="1447" y="863"/>
                  </a:cubicBezTo>
                  <a:lnTo>
                    <a:pt x="1447" y="863"/>
                  </a:lnTo>
                  <a:cubicBezTo>
                    <a:pt x="1467" y="883"/>
                    <a:pt x="1467" y="883"/>
                    <a:pt x="1487" y="883"/>
                  </a:cubicBezTo>
                  <a:cubicBezTo>
                    <a:pt x="1487" y="883"/>
                    <a:pt x="1487" y="863"/>
                    <a:pt x="1508" y="863"/>
                  </a:cubicBezTo>
                  <a:cubicBezTo>
                    <a:pt x="1508" y="883"/>
                    <a:pt x="1508" y="883"/>
                    <a:pt x="1508" y="904"/>
                  </a:cubicBezTo>
                  <a:cubicBezTo>
                    <a:pt x="1528" y="904"/>
                    <a:pt x="1548" y="924"/>
                    <a:pt x="1569" y="924"/>
                  </a:cubicBezTo>
                  <a:cubicBezTo>
                    <a:pt x="1589" y="904"/>
                    <a:pt x="1609" y="863"/>
                    <a:pt x="1630" y="843"/>
                  </a:cubicBezTo>
                  <a:cubicBezTo>
                    <a:pt x="1609" y="802"/>
                    <a:pt x="1609" y="761"/>
                    <a:pt x="1589" y="721"/>
                  </a:cubicBezTo>
                  <a:cubicBezTo>
                    <a:pt x="1548" y="700"/>
                    <a:pt x="1528" y="680"/>
                    <a:pt x="1487" y="680"/>
                  </a:cubicBezTo>
                  <a:cubicBezTo>
                    <a:pt x="1508" y="639"/>
                    <a:pt x="1508" y="639"/>
                    <a:pt x="1508" y="619"/>
                  </a:cubicBezTo>
                  <a:cubicBezTo>
                    <a:pt x="1426" y="558"/>
                    <a:pt x="1365" y="558"/>
                    <a:pt x="1284" y="537"/>
                  </a:cubicBezTo>
                  <a:cubicBezTo>
                    <a:pt x="1284" y="537"/>
                    <a:pt x="1284" y="517"/>
                    <a:pt x="1284" y="497"/>
                  </a:cubicBezTo>
                  <a:cubicBezTo>
                    <a:pt x="1263" y="497"/>
                    <a:pt x="1222" y="497"/>
                    <a:pt x="1202" y="456"/>
                  </a:cubicBezTo>
                  <a:cubicBezTo>
                    <a:pt x="1182" y="395"/>
                    <a:pt x="1121" y="395"/>
                    <a:pt x="1060" y="374"/>
                  </a:cubicBezTo>
                  <a:cubicBezTo>
                    <a:pt x="1039" y="334"/>
                    <a:pt x="1121" y="313"/>
                    <a:pt x="1121" y="272"/>
                  </a:cubicBezTo>
                  <a:cubicBezTo>
                    <a:pt x="1108" y="268"/>
                    <a:pt x="1097" y="267"/>
                    <a:pt x="1086" y="267"/>
                  </a:cubicBezTo>
                  <a:cubicBezTo>
                    <a:pt x="1042" y="267"/>
                    <a:pt x="1007" y="293"/>
                    <a:pt x="958" y="293"/>
                  </a:cubicBezTo>
                  <a:cubicBezTo>
                    <a:pt x="876" y="191"/>
                    <a:pt x="754" y="150"/>
                    <a:pt x="612" y="89"/>
                  </a:cubicBezTo>
                  <a:cubicBezTo>
                    <a:pt x="595" y="111"/>
                    <a:pt x="576" y="118"/>
                    <a:pt x="555" y="118"/>
                  </a:cubicBezTo>
                  <a:cubicBezTo>
                    <a:pt x="514" y="118"/>
                    <a:pt x="467" y="92"/>
                    <a:pt x="422" y="92"/>
                  </a:cubicBezTo>
                  <a:cubicBezTo>
                    <a:pt x="403" y="92"/>
                    <a:pt x="385" y="96"/>
                    <a:pt x="367" y="110"/>
                  </a:cubicBezTo>
                  <a:cubicBezTo>
                    <a:pt x="274" y="79"/>
                    <a:pt x="205"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1" name="Google Shape;10991;p13"/>
            <p:cNvSpPr/>
            <p:nvPr/>
          </p:nvSpPr>
          <p:spPr>
            <a:xfrm>
              <a:off x="1495156" y="524456"/>
              <a:ext cx="80667" cy="90957"/>
            </a:xfrm>
            <a:custGeom>
              <a:avLst/>
              <a:gdLst/>
              <a:ahLst/>
              <a:cxnLst/>
              <a:rect l="l" t="t" r="r" b="b"/>
              <a:pathLst>
                <a:path w="1121" h="1264" extrusionOk="0">
                  <a:moveTo>
                    <a:pt x="723" y="32"/>
                  </a:moveTo>
                  <a:cubicBezTo>
                    <a:pt x="734" y="42"/>
                    <a:pt x="734" y="46"/>
                    <a:pt x="734" y="62"/>
                  </a:cubicBezTo>
                  <a:cubicBezTo>
                    <a:pt x="717" y="46"/>
                    <a:pt x="714" y="42"/>
                    <a:pt x="723" y="32"/>
                  </a:cubicBezTo>
                  <a:close/>
                  <a:moveTo>
                    <a:pt x="408" y="143"/>
                  </a:moveTo>
                  <a:cubicBezTo>
                    <a:pt x="408" y="143"/>
                    <a:pt x="428" y="143"/>
                    <a:pt x="408" y="164"/>
                  </a:cubicBezTo>
                  <a:cubicBezTo>
                    <a:pt x="408" y="164"/>
                    <a:pt x="408" y="164"/>
                    <a:pt x="408" y="143"/>
                  </a:cubicBezTo>
                  <a:close/>
                  <a:moveTo>
                    <a:pt x="204" y="245"/>
                  </a:moveTo>
                  <a:cubicBezTo>
                    <a:pt x="204" y="245"/>
                    <a:pt x="204" y="254"/>
                    <a:pt x="198" y="254"/>
                  </a:cubicBezTo>
                  <a:cubicBezTo>
                    <a:pt x="195" y="254"/>
                    <a:pt x="190" y="252"/>
                    <a:pt x="184" y="245"/>
                  </a:cubicBezTo>
                  <a:close/>
                  <a:moveTo>
                    <a:pt x="591" y="1"/>
                  </a:moveTo>
                  <a:cubicBezTo>
                    <a:pt x="572" y="38"/>
                    <a:pt x="550" y="50"/>
                    <a:pt x="525" y="50"/>
                  </a:cubicBezTo>
                  <a:cubicBezTo>
                    <a:pt x="495" y="50"/>
                    <a:pt x="461" y="32"/>
                    <a:pt x="428" y="21"/>
                  </a:cubicBezTo>
                  <a:lnTo>
                    <a:pt x="428" y="62"/>
                  </a:lnTo>
                  <a:cubicBezTo>
                    <a:pt x="387" y="82"/>
                    <a:pt x="347" y="103"/>
                    <a:pt x="285" y="103"/>
                  </a:cubicBezTo>
                  <a:cubicBezTo>
                    <a:pt x="306" y="123"/>
                    <a:pt x="306" y="143"/>
                    <a:pt x="306" y="143"/>
                  </a:cubicBezTo>
                  <a:cubicBezTo>
                    <a:pt x="326" y="164"/>
                    <a:pt x="347" y="164"/>
                    <a:pt x="367" y="184"/>
                  </a:cubicBezTo>
                  <a:cubicBezTo>
                    <a:pt x="337" y="199"/>
                    <a:pt x="310" y="203"/>
                    <a:pt x="283" y="203"/>
                  </a:cubicBezTo>
                  <a:cubicBezTo>
                    <a:pt x="254" y="203"/>
                    <a:pt x="226" y="198"/>
                    <a:pt x="196" y="198"/>
                  </a:cubicBezTo>
                  <a:cubicBezTo>
                    <a:pt x="179" y="198"/>
                    <a:pt x="161" y="200"/>
                    <a:pt x="143" y="204"/>
                  </a:cubicBezTo>
                  <a:cubicBezTo>
                    <a:pt x="61" y="286"/>
                    <a:pt x="41" y="286"/>
                    <a:pt x="21" y="347"/>
                  </a:cubicBezTo>
                  <a:cubicBezTo>
                    <a:pt x="21" y="388"/>
                    <a:pt x="61" y="408"/>
                    <a:pt x="82" y="428"/>
                  </a:cubicBezTo>
                  <a:cubicBezTo>
                    <a:pt x="61" y="449"/>
                    <a:pt x="41" y="449"/>
                    <a:pt x="41" y="469"/>
                  </a:cubicBezTo>
                  <a:cubicBezTo>
                    <a:pt x="21" y="490"/>
                    <a:pt x="0" y="510"/>
                    <a:pt x="0" y="530"/>
                  </a:cubicBezTo>
                  <a:cubicBezTo>
                    <a:pt x="21" y="571"/>
                    <a:pt x="21" y="612"/>
                    <a:pt x="41" y="632"/>
                  </a:cubicBezTo>
                  <a:cubicBezTo>
                    <a:pt x="61" y="836"/>
                    <a:pt x="143" y="917"/>
                    <a:pt x="326" y="999"/>
                  </a:cubicBezTo>
                  <a:cubicBezTo>
                    <a:pt x="347" y="999"/>
                    <a:pt x="387" y="1019"/>
                    <a:pt x="408" y="1039"/>
                  </a:cubicBezTo>
                  <a:cubicBezTo>
                    <a:pt x="428" y="1080"/>
                    <a:pt x="469" y="1121"/>
                    <a:pt x="489" y="1141"/>
                  </a:cubicBezTo>
                  <a:cubicBezTo>
                    <a:pt x="505" y="1141"/>
                    <a:pt x="522" y="1115"/>
                    <a:pt x="538" y="1115"/>
                  </a:cubicBezTo>
                  <a:cubicBezTo>
                    <a:pt x="542" y="1115"/>
                    <a:pt x="546" y="1117"/>
                    <a:pt x="550" y="1121"/>
                  </a:cubicBezTo>
                  <a:cubicBezTo>
                    <a:pt x="561" y="1117"/>
                    <a:pt x="572" y="1115"/>
                    <a:pt x="582" y="1115"/>
                  </a:cubicBezTo>
                  <a:cubicBezTo>
                    <a:pt x="626" y="1115"/>
                    <a:pt x="656" y="1149"/>
                    <a:pt x="672" y="1182"/>
                  </a:cubicBezTo>
                  <a:cubicBezTo>
                    <a:pt x="693" y="1202"/>
                    <a:pt x="713" y="1243"/>
                    <a:pt x="754" y="1263"/>
                  </a:cubicBezTo>
                  <a:cubicBezTo>
                    <a:pt x="754" y="1243"/>
                    <a:pt x="774" y="1243"/>
                    <a:pt x="774" y="1223"/>
                  </a:cubicBezTo>
                  <a:cubicBezTo>
                    <a:pt x="754" y="1182"/>
                    <a:pt x="734" y="1141"/>
                    <a:pt x="734" y="1101"/>
                  </a:cubicBezTo>
                  <a:cubicBezTo>
                    <a:pt x="734" y="1101"/>
                    <a:pt x="734" y="1101"/>
                    <a:pt x="734" y="1080"/>
                  </a:cubicBezTo>
                  <a:cubicBezTo>
                    <a:pt x="754" y="1101"/>
                    <a:pt x="774" y="1121"/>
                    <a:pt x="774" y="1121"/>
                  </a:cubicBezTo>
                  <a:cubicBezTo>
                    <a:pt x="815" y="1121"/>
                    <a:pt x="835" y="1101"/>
                    <a:pt x="876" y="1101"/>
                  </a:cubicBezTo>
                  <a:cubicBezTo>
                    <a:pt x="876" y="1080"/>
                    <a:pt x="815" y="1080"/>
                    <a:pt x="835" y="1039"/>
                  </a:cubicBezTo>
                  <a:cubicBezTo>
                    <a:pt x="842" y="1026"/>
                    <a:pt x="849" y="1021"/>
                    <a:pt x="856" y="1021"/>
                  </a:cubicBezTo>
                  <a:cubicBezTo>
                    <a:pt x="869" y="1021"/>
                    <a:pt x="883" y="1039"/>
                    <a:pt x="896" y="1039"/>
                  </a:cubicBezTo>
                  <a:cubicBezTo>
                    <a:pt x="937" y="1039"/>
                    <a:pt x="937" y="978"/>
                    <a:pt x="978" y="978"/>
                  </a:cubicBezTo>
                  <a:cubicBezTo>
                    <a:pt x="990" y="972"/>
                    <a:pt x="1002" y="970"/>
                    <a:pt x="1014" y="970"/>
                  </a:cubicBezTo>
                  <a:cubicBezTo>
                    <a:pt x="1044" y="970"/>
                    <a:pt x="1077" y="984"/>
                    <a:pt x="1120" y="999"/>
                  </a:cubicBezTo>
                  <a:cubicBezTo>
                    <a:pt x="1080" y="938"/>
                    <a:pt x="1039" y="938"/>
                    <a:pt x="1019" y="897"/>
                  </a:cubicBezTo>
                  <a:cubicBezTo>
                    <a:pt x="1019" y="856"/>
                    <a:pt x="1039" y="836"/>
                    <a:pt x="1059" y="815"/>
                  </a:cubicBezTo>
                  <a:cubicBezTo>
                    <a:pt x="1039" y="775"/>
                    <a:pt x="998" y="754"/>
                    <a:pt x="998" y="714"/>
                  </a:cubicBezTo>
                  <a:cubicBezTo>
                    <a:pt x="998" y="673"/>
                    <a:pt x="1039" y="652"/>
                    <a:pt x="1039" y="612"/>
                  </a:cubicBezTo>
                  <a:cubicBezTo>
                    <a:pt x="1029" y="602"/>
                    <a:pt x="1014" y="602"/>
                    <a:pt x="998" y="602"/>
                  </a:cubicBezTo>
                  <a:cubicBezTo>
                    <a:pt x="983" y="602"/>
                    <a:pt x="968" y="602"/>
                    <a:pt x="958" y="591"/>
                  </a:cubicBezTo>
                  <a:cubicBezTo>
                    <a:pt x="1019" y="469"/>
                    <a:pt x="917" y="388"/>
                    <a:pt x="876" y="286"/>
                  </a:cubicBezTo>
                  <a:cubicBezTo>
                    <a:pt x="876" y="286"/>
                    <a:pt x="896" y="286"/>
                    <a:pt x="896" y="266"/>
                  </a:cubicBezTo>
                  <a:cubicBezTo>
                    <a:pt x="896" y="266"/>
                    <a:pt x="896" y="245"/>
                    <a:pt x="876" y="225"/>
                  </a:cubicBezTo>
                  <a:cubicBezTo>
                    <a:pt x="862" y="225"/>
                    <a:pt x="840" y="234"/>
                    <a:pt x="814" y="234"/>
                  </a:cubicBezTo>
                  <a:cubicBezTo>
                    <a:pt x="801" y="234"/>
                    <a:pt x="788" y="232"/>
                    <a:pt x="774" y="225"/>
                  </a:cubicBezTo>
                  <a:cubicBezTo>
                    <a:pt x="774" y="204"/>
                    <a:pt x="774" y="164"/>
                    <a:pt x="774" y="143"/>
                  </a:cubicBezTo>
                  <a:cubicBezTo>
                    <a:pt x="754" y="103"/>
                    <a:pt x="815" y="82"/>
                    <a:pt x="795" y="42"/>
                  </a:cubicBezTo>
                  <a:cubicBezTo>
                    <a:pt x="780" y="27"/>
                    <a:pt x="766" y="13"/>
                    <a:pt x="744" y="13"/>
                  </a:cubicBezTo>
                  <a:cubicBezTo>
                    <a:pt x="738" y="13"/>
                    <a:pt x="731" y="14"/>
                    <a:pt x="723" y="17"/>
                  </a:cubicBezTo>
                  <a:lnTo>
                    <a:pt x="723" y="17"/>
                  </a:lnTo>
                  <a:cubicBezTo>
                    <a:pt x="683" y="1"/>
                    <a:pt x="628" y="1"/>
                    <a:pt x="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2" name="Google Shape;10992;p13"/>
            <p:cNvSpPr/>
            <p:nvPr/>
          </p:nvSpPr>
          <p:spPr>
            <a:xfrm>
              <a:off x="998344" y="-20713"/>
              <a:ext cx="51379" cy="146654"/>
            </a:xfrm>
            <a:custGeom>
              <a:avLst/>
              <a:gdLst/>
              <a:ahLst/>
              <a:cxnLst/>
              <a:rect l="l" t="t" r="r" b="b"/>
              <a:pathLst>
                <a:path w="714" h="2038" extrusionOk="0">
                  <a:moveTo>
                    <a:pt x="591" y="1"/>
                  </a:moveTo>
                  <a:cubicBezTo>
                    <a:pt x="586" y="1"/>
                    <a:pt x="584" y="1"/>
                    <a:pt x="583" y="1"/>
                  </a:cubicBezTo>
                  <a:lnTo>
                    <a:pt x="583" y="1"/>
                  </a:lnTo>
                  <a:cubicBezTo>
                    <a:pt x="585" y="1"/>
                    <a:pt x="588" y="1"/>
                    <a:pt x="591" y="1"/>
                  </a:cubicBezTo>
                  <a:close/>
                  <a:moveTo>
                    <a:pt x="583" y="1"/>
                  </a:moveTo>
                  <a:cubicBezTo>
                    <a:pt x="545" y="4"/>
                    <a:pt x="510" y="21"/>
                    <a:pt x="510" y="21"/>
                  </a:cubicBezTo>
                  <a:cubicBezTo>
                    <a:pt x="469" y="123"/>
                    <a:pt x="387" y="204"/>
                    <a:pt x="347" y="327"/>
                  </a:cubicBezTo>
                  <a:cubicBezTo>
                    <a:pt x="347" y="347"/>
                    <a:pt x="347" y="367"/>
                    <a:pt x="347" y="388"/>
                  </a:cubicBezTo>
                  <a:cubicBezTo>
                    <a:pt x="347" y="408"/>
                    <a:pt x="326" y="408"/>
                    <a:pt x="306" y="428"/>
                  </a:cubicBezTo>
                  <a:cubicBezTo>
                    <a:pt x="326" y="449"/>
                    <a:pt x="326" y="449"/>
                    <a:pt x="326" y="449"/>
                  </a:cubicBezTo>
                  <a:cubicBezTo>
                    <a:pt x="286" y="551"/>
                    <a:pt x="265" y="653"/>
                    <a:pt x="184" y="693"/>
                  </a:cubicBezTo>
                  <a:cubicBezTo>
                    <a:pt x="184" y="734"/>
                    <a:pt x="163" y="775"/>
                    <a:pt x="163" y="815"/>
                  </a:cubicBezTo>
                  <a:cubicBezTo>
                    <a:pt x="163" y="815"/>
                    <a:pt x="163" y="815"/>
                    <a:pt x="143" y="836"/>
                  </a:cubicBezTo>
                  <a:cubicBezTo>
                    <a:pt x="123" y="836"/>
                    <a:pt x="143" y="856"/>
                    <a:pt x="123" y="856"/>
                  </a:cubicBezTo>
                  <a:cubicBezTo>
                    <a:pt x="61" y="958"/>
                    <a:pt x="61" y="1080"/>
                    <a:pt x="61" y="1202"/>
                  </a:cubicBezTo>
                  <a:cubicBezTo>
                    <a:pt x="61" y="1223"/>
                    <a:pt x="61" y="1263"/>
                    <a:pt x="41" y="1284"/>
                  </a:cubicBezTo>
                  <a:cubicBezTo>
                    <a:pt x="0" y="1488"/>
                    <a:pt x="41" y="1671"/>
                    <a:pt x="82" y="1874"/>
                  </a:cubicBezTo>
                  <a:cubicBezTo>
                    <a:pt x="102" y="1936"/>
                    <a:pt x="163" y="1997"/>
                    <a:pt x="224" y="2037"/>
                  </a:cubicBezTo>
                  <a:cubicBezTo>
                    <a:pt x="265" y="2037"/>
                    <a:pt x="265" y="1976"/>
                    <a:pt x="306" y="1956"/>
                  </a:cubicBezTo>
                  <a:cubicBezTo>
                    <a:pt x="306" y="1976"/>
                    <a:pt x="306" y="1997"/>
                    <a:pt x="326" y="1997"/>
                  </a:cubicBezTo>
                  <a:cubicBezTo>
                    <a:pt x="347" y="1997"/>
                    <a:pt x="347" y="1956"/>
                    <a:pt x="387" y="1956"/>
                  </a:cubicBezTo>
                  <a:cubicBezTo>
                    <a:pt x="387" y="1956"/>
                    <a:pt x="408" y="1976"/>
                    <a:pt x="428" y="1976"/>
                  </a:cubicBezTo>
                  <a:cubicBezTo>
                    <a:pt x="428" y="1895"/>
                    <a:pt x="428" y="1834"/>
                    <a:pt x="448" y="1752"/>
                  </a:cubicBezTo>
                  <a:cubicBezTo>
                    <a:pt x="489" y="1752"/>
                    <a:pt x="510" y="1773"/>
                    <a:pt x="530" y="1773"/>
                  </a:cubicBezTo>
                  <a:cubicBezTo>
                    <a:pt x="550" y="1691"/>
                    <a:pt x="571" y="1589"/>
                    <a:pt x="571" y="1488"/>
                  </a:cubicBezTo>
                  <a:cubicBezTo>
                    <a:pt x="591" y="1488"/>
                    <a:pt x="611" y="1488"/>
                    <a:pt x="652" y="1467"/>
                  </a:cubicBezTo>
                  <a:cubicBezTo>
                    <a:pt x="611" y="1447"/>
                    <a:pt x="571" y="1406"/>
                    <a:pt x="591" y="1365"/>
                  </a:cubicBezTo>
                  <a:cubicBezTo>
                    <a:pt x="611" y="1345"/>
                    <a:pt x="652" y="1325"/>
                    <a:pt x="652" y="1284"/>
                  </a:cubicBezTo>
                  <a:cubicBezTo>
                    <a:pt x="652" y="1243"/>
                    <a:pt x="591" y="1243"/>
                    <a:pt x="571" y="1223"/>
                  </a:cubicBezTo>
                  <a:cubicBezTo>
                    <a:pt x="571" y="1182"/>
                    <a:pt x="571" y="1141"/>
                    <a:pt x="591" y="1101"/>
                  </a:cubicBezTo>
                  <a:cubicBezTo>
                    <a:pt x="632" y="999"/>
                    <a:pt x="672" y="897"/>
                    <a:pt x="652" y="775"/>
                  </a:cubicBezTo>
                  <a:cubicBezTo>
                    <a:pt x="713" y="714"/>
                    <a:pt x="672" y="653"/>
                    <a:pt x="672" y="571"/>
                  </a:cubicBezTo>
                  <a:cubicBezTo>
                    <a:pt x="652" y="530"/>
                    <a:pt x="652" y="510"/>
                    <a:pt x="632" y="469"/>
                  </a:cubicBezTo>
                  <a:cubicBezTo>
                    <a:pt x="652" y="449"/>
                    <a:pt x="672" y="408"/>
                    <a:pt x="672" y="388"/>
                  </a:cubicBezTo>
                  <a:cubicBezTo>
                    <a:pt x="632" y="367"/>
                    <a:pt x="652" y="327"/>
                    <a:pt x="652" y="306"/>
                  </a:cubicBezTo>
                  <a:cubicBezTo>
                    <a:pt x="652" y="204"/>
                    <a:pt x="632" y="103"/>
                    <a:pt x="591" y="21"/>
                  </a:cubicBezTo>
                  <a:cubicBezTo>
                    <a:pt x="591" y="6"/>
                    <a:pt x="579" y="2"/>
                    <a:pt x="5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3" name="Google Shape;10993;p13"/>
            <p:cNvSpPr/>
            <p:nvPr/>
          </p:nvSpPr>
          <p:spPr>
            <a:xfrm>
              <a:off x="568959" y="1060845"/>
              <a:ext cx="77717" cy="89446"/>
            </a:xfrm>
            <a:custGeom>
              <a:avLst/>
              <a:gdLst/>
              <a:ahLst/>
              <a:cxnLst/>
              <a:rect l="l" t="t" r="r" b="b"/>
              <a:pathLst>
                <a:path w="1080" h="1243" extrusionOk="0">
                  <a:moveTo>
                    <a:pt x="361" y="114"/>
                  </a:moveTo>
                  <a:cubicBezTo>
                    <a:pt x="367" y="114"/>
                    <a:pt x="367" y="123"/>
                    <a:pt x="367" y="123"/>
                  </a:cubicBezTo>
                  <a:lnTo>
                    <a:pt x="346" y="123"/>
                  </a:lnTo>
                  <a:cubicBezTo>
                    <a:pt x="353" y="116"/>
                    <a:pt x="358" y="114"/>
                    <a:pt x="361" y="114"/>
                  </a:cubicBezTo>
                  <a:close/>
                  <a:moveTo>
                    <a:pt x="448" y="123"/>
                  </a:moveTo>
                  <a:cubicBezTo>
                    <a:pt x="448" y="143"/>
                    <a:pt x="448" y="143"/>
                    <a:pt x="448" y="143"/>
                  </a:cubicBezTo>
                  <a:lnTo>
                    <a:pt x="428" y="143"/>
                  </a:lnTo>
                  <a:cubicBezTo>
                    <a:pt x="448" y="123"/>
                    <a:pt x="448" y="123"/>
                    <a:pt x="448" y="123"/>
                  </a:cubicBezTo>
                  <a:close/>
                  <a:moveTo>
                    <a:pt x="937" y="917"/>
                  </a:moveTo>
                  <a:cubicBezTo>
                    <a:pt x="957" y="917"/>
                    <a:pt x="957" y="917"/>
                    <a:pt x="957" y="937"/>
                  </a:cubicBezTo>
                  <a:lnTo>
                    <a:pt x="937" y="937"/>
                  </a:lnTo>
                  <a:cubicBezTo>
                    <a:pt x="937" y="937"/>
                    <a:pt x="937" y="937"/>
                    <a:pt x="937" y="917"/>
                  </a:cubicBezTo>
                  <a:close/>
                  <a:moveTo>
                    <a:pt x="448" y="1"/>
                  </a:moveTo>
                  <a:cubicBezTo>
                    <a:pt x="448" y="62"/>
                    <a:pt x="408" y="62"/>
                    <a:pt x="387" y="82"/>
                  </a:cubicBezTo>
                  <a:cubicBezTo>
                    <a:pt x="387" y="82"/>
                    <a:pt x="367" y="62"/>
                    <a:pt x="367" y="62"/>
                  </a:cubicBezTo>
                  <a:cubicBezTo>
                    <a:pt x="361" y="59"/>
                    <a:pt x="356" y="58"/>
                    <a:pt x="351" y="58"/>
                  </a:cubicBezTo>
                  <a:cubicBezTo>
                    <a:pt x="320" y="58"/>
                    <a:pt x="300" y="102"/>
                    <a:pt x="265" y="102"/>
                  </a:cubicBezTo>
                  <a:cubicBezTo>
                    <a:pt x="265" y="82"/>
                    <a:pt x="306" y="62"/>
                    <a:pt x="285" y="21"/>
                  </a:cubicBezTo>
                  <a:cubicBezTo>
                    <a:pt x="274" y="18"/>
                    <a:pt x="265" y="17"/>
                    <a:pt x="257" y="17"/>
                  </a:cubicBezTo>
                  <a:cubicBezTo>
                    <a:pt x="209" y="17"/>
                    <a:pt x="224" y="67"/>
                    <a:pt x="224" y="102"/>
                  </a:cubicBezTo>
                  <a:lnTo>
                    <a:pt x="184" y="102"/>
                  </a:lnTo>
                  <a:cubicBezTo>
                    <a:pt x="163" y="123"/>
                    <a:pt x="204" y="123"/>
                    <a:pt x="204" y="143"/>
                  </a:cubicBezTo>
                  <a:cubicBezTo>
                    <a:pt x="184" y="184"/>
                    <a:pt x="163" y="204"/>
                    <a:pt x="143" y="245"/>
                  </a:cubicBezTo>
                  <a:cubicBezTo>
                    <a:pt x="143" y="265"/>
                    <a:pt x="143" y="306"/>
                    <a:pt x="163" y="326"/>
                  </a:cubicBezTo>
                  <a:cubicBezTo>
                    <a:pt x="143" y="347"/>
                    <a:pt x="122" y="347"/>
                    <a:pt x="102" y="367"/>
                  </a:cubicBezTo>
                  <a:cubicBezTo>
                    <a:pt x="122" y="388"/>
                    <a:pt x="143" y="408"/>
                    <a:pt x="143" y="428"/>
                  </a:cubicBezTo>
                  <a:cubicBezTo>
                    <a:pt x="102" y="510"/>
                    <a:pt x="122" y="571"/>
                    <a:pt x="82" y="652"/>
                  </a:cubicBezTo>
                  <a:cubicBezTo>
                    <a:pt x="0" y="713"/>
                    <a:pt x="0" y="754"/>
                    <a:pt x="61" y="856"/>
                  </a:cubicBezTo>
                  <a:cubicBezTo>
                    <a:pt x="82" y="937"/>
                    <a:pt x="143" y="999"/>
                    <a:pt x="163" y="1080"/>
                  </a:cubicBezTo>
                  <a:cubicBezTo>
                    <a:pt x="180" y="1075"/>
                    <a:pt x="196" y="1072"/>
                    <a:pt x="212" y="1072"/>
                  </a:cubicBezTo>
                  <a:cubicBezTo>
                    <a:pt x="254" y="1072"/>
                    <a:pt x="291" y="1091"/>
                    <a:pt x="306" y="1121"/>
                  </a:cubicBezTo>
                  <a:cubicBezTo>
                    <a:pt x="346" y="1182"/>
                    <a:pt x="408" y="1202"/>
                    <a:pt x="469" y="1243"/>
                  </a:cubicBezTo>
                  <a:cubicBezTo>
                    <a:pt x="497" y="1201"/>
                    <a:pt x="522" y="1188"/>
                    <a:pt x="546" y="1188"/>
                  </a:cubicBezTo>
                  <a:cubicBezTo>
                    <a:pt x="586" y="1188"/>
                    <a:pt x="622" y="1225"/>
                    <a:pt x="658" y="1225"/>
                  </a:cubicBezTo>
                  <a:cubicBezTo>
                    <a:pt x="663" y="1225"/>
                    <a:pt x="667" y="1224"/>
                    <a:pt x="672" y="1223"/>
                  </a:cubicBezTo>
                  <a:cubicBezTo>
                    <a:pt x="672" y="1202"/>
                    <a:pt x="693" y="1202"/>
                    <a:pt x="693" y="1182"/>
                  </a:cubicBezTo>
                  <a:cubicBezTo>
                    <a:pt x="713" y="1202"/>
                    <a:pt x="754" y="1202"/>
                    <a:pt x="774" y="1223"/>
                  </a:cubicBezTo>
                  <a:cubicBezTo>
                    <a:pt x="795" y="1202"/>
                    <a:pt x="774" y="1202"/>
                    <a:pt x="774" y="1182"/>
                  </a:cubicBezTo>
                  <a:cubicBezTo>
                    <a:pt x="896" y="1161"/>
                    <a:pt x="917" y="1080"/>
                    <a:pt x="978" y="999"/>
                  </a:cubicBezTo>
                  <a:cubicBezTo>
                    <a:pt x="991" y="999"/>
                    <a:pt x="1014" y="1017"/>
                    <a:pt x="1040" y="1017"/>
                  </a:cubicBezTo>
                  <a:cubicBezTo>
                    <a:pt x="1052" y="1017"/>
                    <a:pt x="1066" y="1012"/>
                    <a:pt x="1080" y="999"/>
                  </a:cubicBezTo>
                  <a:cubicBezTo>
                    <a:pt x="1019" y="958"/>
                    <a:pt x="1019" y="876"/>
                    <a:pt x="957" y="836"/>
                  </a:cubicBezTo>
                  <a:lnTo>
                    <a:pt x="1019" y="836"/>
                  </a:lnTo>
                  <a:cubicBezTo>
                    <a:pt x="957" y="795"/>
                    <a:pt x="978" y="734"/>
                    <a:pt x="937" y="673"/>
                  </a:cubicBezTo>
                  <a:cubicBezTo>
                    <a:pt x="876" y="591"/>
                    <a:pt x="835" y="489"/>
                    <a:pt x="815" y="388"/>
                  </a:cubicBezTo>
                  <a:cubicBezTo>
                    <a:pt x="815" y="326"/>
                    <a:pt x="795" y="265"/>
                    <a:pt x="733" y="225"/>
                  </a:cubicBezTo>
                  <a:cubicBezTo>
                    <a:pt x="713" y="245"/>
                    <a:pt x="713" y="265"/>
                    <a:pt x="693" y="265"/>
                  </a:cubicBezTo>
                  <a:cubicBezTo>
                    <a:pt x="693" y="245"/>
                    <a:pt x="672" y="225"/>
                    <a:pt x="693" y="204"/>
                  </a:cubicBezTo>
                  <a:cubicBezTo>
                    <a:pt x="632" y="184"/>
                    <a:pt x="591" y="123"/>
                    <a:pt x="571" y="82"/>
                  </a:cubicBezTo>
                  <a:cubicBezTo>
                    <a:pt x="530" y="41"/>
                    <a:pt x="489" y="21"/>
                    <a:pt x="4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4" name="Google Shape;10994;p13"/>
            <p:cNvSpPr/>
            <p:nvPr/>
          </p:nvSpPr>
          <p:spPr>
            <a:xfrm>
              <a:off x="359339" y="-334315"/>
              <a:ext cx="48501" cy="131975"/>
            </a:xfrm>
            <a:custGeom>
              <a:avLst/>
              <a:gdLst/>
              <a:ahLst/>
              <a:cxnLst/>
              <a:rect l="l" t="t" r="r" b="b"/>
              <a:pathLst>
                <a:path w="674" h="1834" extrusionOk="0">
                  <a:moveTo>
                    <a:pt x="327" y="41"/>
                  </a:moveTo>
                  <a:cubicBezTo>
                    <a:pt x="327" y="62"/>
                    <a:pt x="306" y="62"/>
                    <a:pt x="306" y="62"/>
                  </a:cubicBezTo>
                  <a:cubicBezTo>
                    <a:pt x="306" y="41"/>
                    <a:pt x="327" y="41"/>
                    <a:pt x="327" y="41"/>
                  </a:cubicBezTo>
                  <a:close/>
                  <a:moveTo>
                    <a:pt x="184" y="1"/>
                  </a:moveTo>
                  <a:cubicBezTo>
                    <a:pt x="123" y="21"/>
                    <a:pt x="103" y="62"/>
                    <a:pt x="62" y="102"/>
                  </a:cubicBezTo>
                  <a:cubicBezTo>
                    <a:pt x="62" y="123"/>
                    <a:pt x="103" y="143"/>
                    <a:pt x="82" y="164"/>
                  </a:cubicBezTo>
                  <a:cubicBezTo>
                    <a:pt x="82" y="184"/>
                    <a:pt x="62" y="184"/>
                    <a:pt x="42" y="204"/>
                  </a:cubicBezTo>
                  <a:cubicBezTo>
                    <a:pt x="42" y="347"/>
                    <a:pt x="42" y="510"/>
                    <a:pt x="62" y="652"/>
                  </a:cubicBezTo>
                  <a:cubicBezTo>
                    <a:pt x="62" y="673"/>
                    <a:pt x="42" y="713"/>
                    <a:pt x="42" y="734"/>
                  </a:cubicBezTo>
                  <a:cubicBezTo>
                    <a:pt x="1" y="795"/>
                    <a:pt x="21" y="856"/>
                    <a:pt x="42" y="917"/>
                  </a:cubicBezTo>
                  <a:cubicBezTo>
                    <a:pt x="42" y="978"/>
                    <a:pt x="1" y="1039"/>
                    <a:pt x="42" y="1100"/>
                  </a:cubicBezTo>
                  <a:lnTo>
                    <a:pt x="62" y="1161"/>
                  </a:lnTo>
                  <a:cubicBezTo>
                    <a:pt x="42" y="1202"/>
                    <a:pt x="42" y="1223"/>
                    <a:pt x="42" y="1263"/>
                  </a:cubicBezTo>
                  <a:cubicBezTo>
                    <a:pt x="42" y="1406"/>
                    <a:pt x="123" y="1508"/>
                    <a:pt x="144" y="1630"/>
                  </a:cubicBezTo>
                  <a:cubicBezTo>
                    <a:pt x="225" y="1671"/>
                    <a:pt x="245" y="1732"/>
                    <a:pt x="266" y="1793"/>
                  </a:cubicBezTo>
                  <a:cubicBezTo>
                    <a:pt x="286" y="1813"/>
                    <a:pt x="306" y="1813"/>
                    <a:pt x="327" y="1813"/>
                  </a:cubicBezTo>
                  <a:cubicBezTo>
                    <a:pt x="347" y="1813"/>
                    <a:pt x="368" y="1813"/>
                    <a:pt x="388" y="1833"/>
                  </a:cubicBezTo>
                  <a:cubicBezTo>
                    <a:pt x="408" y="1793"/>
                    <a:pt x="429" y="1752"/>
                    <a:pt x="469" y="1711"/>
                  </a:cubicBezTo>
                  <a:cubicBezTo>
                    <a:pt x="449" y="1691"/>
                    <a:pt x="449" y="1671"/>
                    <a:pt x="429" y="1650"/>
                  </a:cubicBezTo>
                  <a:lnTo>
                    <a:pt x="429" y="1650"/>
                  </a:lnTo>
                  <a:cubicBezTo>
                    <a:pt x="440" y="1654"/>
                    <a:pt x="451" y="1656"/>
                    <a:pt x="459" y="1656"/>
                  </a:cubicBezTo>
                  <a:cubicBezTo>
                    <a:pt x="498" y="1656"/>
                    <a:pt x="514" y="1626"/>
                    <a:pt x="530" y="1609"/>
                  </a:cubicBezTo>
                  <a:cubicBezTo>
                    <a:pt x="563" y="1609"/>
                    <a:pt x="583" y="1636"/>
                    <a:pt x="610" y="1636"/>
                  </a:cubicBezTo>
                  <a:cubicBezTo>
                    <a:pt x="617" y="1636"/>
                    <a:pt x="624" y="1634"/>
                    <a:pt x="632" y="1630"/>
                  </a:cubicBezTo>
                  <a:cubicBezTo>
                    <a:pt x="673" y="1589"/>
                    <a:pt x="653" y="1528"/>
                    <a:pt x="653" y="1467"/>
                  </a:cubicBezTo>
                  <a:cubicBezTo>
                    <a:pt x="673" y="1467"/>
                    <a:pt x="673" y="1467"/>
                    <a:pt x="673" y="1426"/>
                  </a:cubicBezTo>
                  <a:cubicBezTo>
                    <a:pt x="653" y="1406"/>
                    <a:pt x="653" y="1365"/>
                    <a:pt x="632" y="1345"/>
                  </a:cubicBezTo>
                  <a:cubicBezTo>
                    <a:pt x="632" y="1243"/>
                    <a:pt x="612" y="1141"/>
                    <a:pt x="632" y="1060"/>
                  </a:cubicBezTo>
                  <a:cubicBezTo>
                    <a:pt x="632" y="1039"/>
                    <a:pt x="632" y="1019"/>
                    <a:pt x="632" y="1019"/>
                  </a:cubicBezTo>
                  <a:cubicBezTo>
                    <a:pt x="612" y="917"/>
                    <a:pt x="592" y="795"/>
                    <a:pt x="551" y="693"/>
                  </a:cubicBezTo>
                  <a:cubicBezTo>
                    <a:pt x="510" y="591"/>
                    <a:pt x="490" y="489"/>
                    <a:pt x="449" y="367"/>
                  </a:cubicBezTo>
                  <a:cubicBezTo>
                    <a:pt x="449" y="326"/>
                    <a:pt x="429" y="265"/>
                    <a:pt x="408" y="265"/>
                  </a:cubicBezTo>
                  <a:cubicBezTo>
                    <a:pt x="347" y="265"/>
                    <a:pt x="368" y="225"/>
                    <a:pt x="368" y="184"/>
                  </a:cubicBezTo>
                  <a:cubicBezTo>
                    <a:pt x="368" y="164"/>
                    <a:pt x="388" y="164"/>
                    <a:pt x="368" y="123"/>
                  </a:cubicBezTo>
                  <a:cubicBezTo>
                    <a:pt x="368" y="102"/>
                    <a:pt x="347" y="82"/>
                    <a:pt x="327" y="41"/>
                  </a:cubicBezTo>
                  <a:cubicBezTo>
                    <a:pt x="327" y="21"/>
                    <a:pt x="327" y="21"/>
                    <a:pt x="306" y="1"/>
                  </a:cubicBezTo>
                  <a:cubicBezTo>
                    <a:pt x="266" y="1"/>
                    <a:pt x="245" y="21"/>
                    <a:pt x="205" y="41"/>
                  </a:cubicBezTo>
                  <a:cubicBezTo>
                    <a:pt x="205" y="21"/>
                    <a:pt x="205" y="1"/>
                    <a:pt x="1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5" name="Google Shape;10995;p13"/>
            <p:cNvSpPr/>
            <p:nvPr/>
          </p:nvSpPr>
          <p:spPr>
            <a:xfrm>
              <a:off x="60417" y="331027"/>
              <a:ext cx="86496" cy="114416"/>
            </a:xfrm>
            <a:custGeom>
              <a:avLst/>
              <a:gdLst/>
              <a:ahLst/>
              <a:cxnLst/>
              <a:rect l="l" t="t" r="r" b="b"/>
              <a:pathLst>
                <a:path w="1202" h="1590" extrusionOk="0">
                  <a:moveTo>
                    <a:pt x="1100" y="1161"/>
                  </a:moveTo>
                  <a:cubicBezTo>
                    <a:pt x="1100" y="1182"/>
                    <a:pt x="1100" y="1182"/>
                    <a:pt x="1080" y="1182"/>
                  </a:cubicBezTo>
                  <a:cubicBezTo>
                    <a:pt x="1080" y="1161"/>
                    <a:pt x="1100" y="1161"/>
                    <a:pt x="1100" y="1161"/>
                  </a:cubicBezTo>
                  <a:close/>
                  <a:moveTo>
                    <a:pt x="41" y="1"/>
                  </a:moveTo>
                  <a:cubicBezTo>
                    <a:pt x="21" y="21"/>
                    <a:pt x="21" y="41"/>
                    <a:pt x="0" y="62"/>
                  </a:cubicBezTo>
                  <a:cubicBezTo>
                    <a:pt x="61" y="123"/>
                    <a:pt x="21" y="204"/>
                    <a:pt x="0" y="265"/>
                  </a:cubicBezTo>
                  <a:cubicBezTo>
                    <a:pt x="21" y="326"/>
                    <a:pt x="0" y="387"/>
                    <a:pt x="21" y="449"/>
                  </a:cubicBezTo>
                  <a:cubicBezTo>
                    <a:pt x="61" y="550"/>
                    <a:pt x="123" y="632"/>
                    <a:pt x="163" y="734"/>
                  </a:cubicBezTo>
                  <a:cubicBezTo>
                    <a:pt x="184" y="795"/>
                    <a:pt x="184" y="856"/>
                    <a:pt x="224" y="897"/>
                  </a:cubicBezTo>
                  <a:cubicBezTo>
                    <a:pt x="265" y="958"/>
                    <a:pt x="265" y="1019"/>
                    <a:pt x="306" y="1080"/>
                  </a:cubicBezTo>
                  <a:cubicBezTo>
                    <a:pt x="387" y="1161"/>
                    <a:pt x="489" y="1263"/>
                    <a:pt x="571" y="1365"/>
                  </a:cubicBezTo>
                  <a:cubicBezTo>
                    <a:pt x="571" y="1365"/>
                    <a:pt x="591" y="1385"/>
                    <a:pt x="611" y="1385"/>
                  </a:cubicBezTo>
                  <a:cubicBezTo>
                    <a:pt x="672" y="1385"/>
                    <a:pt x="713" y="1447"/>
                    <a:pt x="774" y="1467"/>
                  </a:cubicBezTo>
                  <a:cubicBezTo>
                    <a:pt x="795" y="1487"/>
                    <a:pt x="815" y="1528"/>
                    <a:pt x="856" y="1528"/>
                  </a:cubicBezTo>
                  <a:cubicBezTo>
                    <a:pt x="864" y="1525"/>
                    <a:pt x="872" y="1524"/>
                    <a:pt x="879" y="1524"/>
                  </a:cubicBezTo>
                  <a:cubicBezTo>
                    <a:pt x="923" y="1524"/>
                    <a:pt x="946" y="1572"/>
                    <a:pt x="998" y="1589"/>
                  </a:cubicBezTo>
                  <a:lnTo>
                    <a:pt x="1019" y="1589"/>
                  </a:lnTo>
                  <a:cubicBezTo>
                    <a:pt x="1059" y="1589"/>
                    <a:pt x="1080" y="1569"/>
                    <a:pt x="1080" y="1528"/>
                  </a:cubicBezTo>
                  <a:cubicBezTo>
                    <a:pt x="1080" y="1487"/>
                    <a:pt x="1080" y="1447"/>
                    <a:pt x="1059" y="1406"/>
                  </a:cubicBezTo>
                  <a:cubicBezTo>
                    <a:pt x="1121" y="1406"/>
                    <a:pt x="1100" y="1467"/>
                    <a:pt x="1141" y="1467"/>
                  </a:cubicBezTo>
                  <a:cubicBezTo>
                    <a:pt x="1202" y="1447"/>
                    <a:pt x="1202" y="1385"/>
                    <a:pt x="1202" y="1324"/>
                  </a:cubicBezTo>
                  <a:cubicBezTo>
                    <a:pt x="1202" y="1263"/>
                    <a:pt x="1161" y="1202"/>
                    <a:pt x="1100" y="1161"/>
                  </a:cubicBezTo>
                  <a:cubicBezTo>
                    <a:pt x="1121" y="1141"/>
                    <a:pt x="1080" y="1121"/>
                    <a:pt x="1080" y="1080"/>
                  </a:cubicBezTo>
                  <a:cubicBezTo>
                    <a:pt x="1070" y="1090"/>
                    <a:pt x="1059" y="1095"/>
                    <a:pt x="1049" y="1095"/>
                  </a:cubicBezTo>
                  <a:cubicBezTo>
                    <a:pt x="1039" y="1095"/>
                    <a:pt x="1029" y="1090"/>
                    <a:pt x="1019" y="1080"/>
                  </a:cubicBezTo>
                  <a:cubicBezTo>
                    <a:pt x="1019" y="1080"/>
                    <a:pt x="1019" y="1060"/>
                    <a:pt x="1019" y="1060"/>
                  </a:cubicBezTo>
                  <a:cubicBezTo>
                    <a:pt x="1039" y="1060"/>
                    <a:pt x="1039" y="1060"/>
                    <a:pt x="1059" y="1039"/>
                  </a:cubicBezTo>
                  <a:cubicBezTo>
                    <a:pt x="998" y="937"/>
                    <a:pt x="998" y="795"/>
                    <a:pt x="876" y="713"/>
                  </a:cubicBezTo>
                  <a:cubicBezTo>
                    <a:pt x="856" y="713"/>
                    <a:pt x="856" y="754"/>
                    <a:pt x="815" y="754"/>
                  </a:cubicBezTo>
                  <a:cubicBezTo>
                    <a:pt x="795" y="713"/>
                    <a:pt x="795" y="652"/>
                    <a:pt x="734" y="612"/>
                  </a:cubicBezTo>
                  <a:cubicBezTo>
                    <a:pt x="713" y="652"/>
                    <a:pt x="693" y="673"/>
                    <a:pt x="652" y="673"/>
                  </a:cubicBezTo>
                  <a:cubicBezTo>
                    <a:pt x="652" y="632"/>
                    <a:pt x="652" y="612"/>
                    <a:pt x="632" y="591"/>
                  </a:cubicBezTo>
                  <a:cubicBezTo>
                    <a:pt x="625" y="593"/>
                    <a:pt x="619" y="594"/>
                    <a:pt x="614" y="594"/>
                  </a:cubicBezTo>
                  <a:cubicBezTo>
                    <a:pt x="570" y="594"/>
                    <a:pt x="564" y="528"/>
                    <a:pt x="510" y="510"/>
                  </a:cubicBezTo>
                  <a:cubicBezTo>
                    <a:pt x="469" y="489"/>
                    <a:pt x="448" y="428"/>
                    <a:pt x="387" y="387"/>
                  </a:cubicBezTo>
                  <a:cubicBezTo>
                    <a:pt x="347" y="286"/>
                    <a:pt x="306" y="184"/>
                    <a:pt x="184" y="143"/>
                  </a:cubicBezTo>
                  <a:cubicBezTo>
                    <a:pt x="143" y="82"/>
                    <a:pt x="102" y="4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6" name="Google Shape;10996;p13"/>
            <p:cNvSpPr/>
            <p:nvPr/>
          </p:nvSpPr>
          <p:spPr>
            <a:xfrm>
              <a:off x="835642" y="635850"/>
              <a:ext cx="58719" cy="112905"/>
            </a:xfrm>
            <a:custGeom>
              <a:avLst/>
              <a:gdLst/>
              <a:ahLst/>
              <a:cxnLst/>
              <a:rect l="l" t="t" r="r" b="b"/>
              <a:pathLst>
                <a:path w="816" h="1569" extrusionOk="0">
                  <a:moveTo>
                    <a:pt x="184" y="1"/>
                  </a:moveTo>
                  <a:cubicBezTo>
                    <a:pt x="204" y="62"/>
                    <a:pt x="123" y="102"/>
                    <a:pt x="103" y="143"/>
                  </a:cubicBezTo>
                  <a:cubicBezTo>
                    <a:pt x="62" y="225"/>
                    <a:pt x="42" y="265"/>
                    <a:pt x="82" y="347"/>
                  </a:cubicBezTo>
                  <a:lnTo>
                    <a:pt x="42" y="347"/>
                  </a:lnTo>
                  <a:cubicBezTo>
                    <a:pt x="62" y="388"/>
                    <a:pt x="1" y="367"/>
                    <a:pt x="1" y="428"/>
                  </a:cubicBezTo>
                  <a:cubicBezTo>
                    <a:pt x="62" y="510"/>
                    <a:pt x="42" y="612"/>
                    <a:pt x="82" y="713"/>
                  </a:cubicBezTo>
                  <a:cubicBezTo>
                    <a:pt x="123" y="836"/>
                    <a:pt x="143" y="958"/>
                    <a:pt x="184" y="1060"/>
                  </a:cubicBezTo>
                  <a:cubicBezTo>
                    <a:pt x="204" y="1121"/>
                    <a:pt x="286" y="1161"/>
                    <a:pt x="286" y="1243"/>
                  </a:cubicBezTo>
                  <a:cubicBezTo>
                    <a:pt x="347" y="1263"/>
                    <a:pt x="347" y="1365"/>
                    <a:pt x="428" y="1365"/>
                  </a:cubicBezTo>
                  <a:cubicBezTo>
                    <a:pt x="449" y="1447"/>
                    <a:pt x="530" y="1487"/>
                    <a:pt x="571" y="1548"/>
                  </a:cubicBezTo>
                  <a:cubicBezTo>
                    <a:pt x="604" y="1548"/>
                    <a:pt x="610" y="1522"/>
                    <a:pt x="622" y="1522"/>
                  </a:cubicBezTo>
                  <a:cubicBezTo>
                    <a:pt x="625" y="1522"/>
                    <a:pt x="628" y="1524"/>
                    <a:pt x="632" y="1528"/>
                  </a:cubicBezTo>
                  <a:cubicBezTo>
                    <a:pt x="653" y="1548"/>
                    <a:pt x="673" y="1548"/>
                    <a:pt x="673" y="1569"/>
                  </a:cubicBezTo>
                  <a:cubicBezTo>
                    <a:pt x="693" y="1528"/>
                    <a:pt x="734" y="1508"/>
                    <a:pt x="775" y="1487"/>
                  </a:cubicBezTo>
                  <a:cubicBezTo>
                    <a:pt x="754" y="1447"/>
                    <a:pt x="714" y="1426"/>
                    <a:pt x="734" y="1406"/>
                  </a:cubicBezTo>
                  <a:cubicBezTo>
                    <a:pt x="754" y="1345"/>
                    <a:pt x="795" y="1284"/>
                    <a:pt x="815" y="1223"/>
                  </a:cubicBezTo>
                  <a:cubicBezTo>
                    <a:pt x="795" y="1141"/>
                    <a:pt x="775" y="1080"/>
                    <a:pt x="795" y="998"/>
                  </a:cubicBezTo>
                  <a:cubicBezTo>
                    <a:pt x="795" y="998"/>
                    <a:pt x="775" y="978"/>
                    <a:pt x="754" y="978"/>
                  </a:cubicBezTo>
                  <a:cubicBezTo>
                    <a:pt x="754" y="937"/>
                    <a:pt x="795" y="917"/>
                    <a:pt x="795" y="876"/>
                  </a:cubicBezTo>
                  <a:cubicBezTo>
                    <a:pt x="775" y="836"/>
                    <a:pt x="734" y="795"/>
                    <a:pt x="754" y="713"/>
                  </a:cubicBezTo>
                  <a:lnTo>
                    <a:pt x="754" y="713"/>
                  </a:lnTo>
                  <a:cubicBezTo>
                    <a:pt x="734" y="734"/>
                    <a:pt x="714" y="754"/>
                    <a:pt x="714" y="754"/>
                  </a:cubicBezTo>
                  <a:cubicBezTo>
                    <a:pt x="734" y="612"/>
                    <a:pt x="714" y="510"/>
                    <a:pt x="612" y="388"/>
                  </a:cubicBezTo>
                  <a:cubicBezTo>
                    <a:pt x="591" y="326"/>
                    <a:pt x="571" y="286"/>
                    <a:pt x="571" y="225"/>
                  </a:cubicBezTo>
                  <a:cubicBezTo>
                    <a:pt x="469" y="184"/>
                    <a:pt x="428" y="62"/>
                    <a:pt x="327" y="21"/>
                  </a:cubicBezTo>
                  <a:cubicBezTo>
                    <a:pt x="306" y="41"/>
                    <a:pt x="286" y="62"/>
                    <a:pt x="245" y="62"/>
                  </a:cubicBezTo>
                  <a:cubicBezTo>
                    <a:pt x="204" y="41"/>
                    <a:pt x="225" y="1"/>
                    <a:pt x="1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7" name="Google Shape;10997;p13"/>
            <p:cNvSpPr/>
            <p:nvPr/>
          </p:nvSpPr>
          <p:spPr>
            <a:xfrm>
              <a:off x="1301727" y="810928"/>
              <a:ext cx="117295" cy="90238"/>
            </a:xfrm>
            <a:custGeom>
              <a:avLst/>
              <a:gdLst/>
              <a:ahLst/>
              <a:cxnLst/>
              <a:rect l="l" t="t" r="r" b="b"/>
              <a:pathLst>
                <a:path w="1630" h="1254" extrusionOk="0">
                  <a:moveTo>
                    <a:pt x="835" y="419"/>
                  </a:moveTo>
                  <a:cubicBezTo>
                    <a:pt x="835" y="419"/>
                    <a:pt x="835" y="419"/>
                    <a:pt x="835" y="439"/>
                  </a:cubicBezTo>
                  <a:lnTo>
                    <a:pt x="815" y="439"/>
                  </a:lnTo>
                  <a:cubicBezTo>
                    <a:pt x="815" y="419"/>
                    <a:pt x="815" y="419"/>
                    <a:pt x="835" y="419"/>
                  </a:cubicBezTo>
                  <a:close/>
                  <a:moveTo>
                    <a:pt x="89" y="0"/>
                  </a:moveTo>
                  <a:cubicBezTo>
                    <a:pt x="82" y="0"/>
                    <a:pt x="73" y="3"/>
                    <a:pt x="61" y="11"/>
                  </a:cubicBezTo>
                  <a:cubicBezTo>
                    <a:pt x="20" y="32"/>
                    <a:pt x="82" y="73"/>
                    <a:pt x="61" y="93"/>
                  </a:cubicBezTo>
                  <a:lnTo>
                    <a:pt x="0" y="93"/>
                  </a:lnTo>
                  <a:cubicBezTo>
                    <a:pt x="20" y="134"/>
                    <a:pt x="20" y="195"/>
                    <a:pt x="41" y="235"/>
                  </a:cubicBezTo>
                  <a:cubicBezTo>
                    <a:pt x="61" y="235"/>
                    <a:pt x="82" y="256"/>
                    <a:pt x="102" y="297"/>
                  </a:cubicBezTo>
                  <a:cubicBezTo>
                    <a:pt x="102" y="378"/>
                    <a:pt x="183" y="419"/>
                    <a:pt x="204" y="500"/>
                  </a:cubicBezTo>
                  <a:cubicBezTo>
                    <a:pt x="224" y="521"/>
                    <a:pt x="244" y="521"/>
                    <a:pt x="244" y="541"/>
                  </a:cubicBezTo>
                  <a:cubicBezTo>
                    <a:pt x="265" y="643"/>
                    <a:pt x="346" y="704"/>
                    <a:pt x="428" y="745"/>
                  </a:cubicBezTo>
                  <a:cubicBezTo>
                    <a:pt x="570" y="846"/>
                    <a:pt x="713" y="969"/>
                    <a:pt x="876" y="1050"/>
                  </a:cubicBezTo>
                  <a:cubicBezTo>
                    <a:pt x="937" y="1091"/>
                    <a:pt x="998" y="1132"/>
                    <a:pt x="1059" y="1132"/>
                  </a:cubicBezTo>
                  <a:cubicBezTo>
                    <a:pt x="1222" y="1172"/>
                    <a:pt x="1365" y="1233"/>
                    <a:pt x="1548" y="1254"/>
                  </a:cubicBezTo>
                  <a:cubicBezTo>
                    <a:pt x="1528" y="1213"/>
                    <a:pt x="1548" y="1172"/>
                    <a:pt x="1528" y="1132"/>
                  </a:cubicBezTo>
                  <a:cubicBezTo>
                    <a:pt x="1507" y="1111"/>
                    <a:pt x="1568" y="1070"/>
                    <a:pt x="1548" y="1030"/>
                  </a:cubicBezTo>
                  <a:cubicBezTo>
                    <a:pt x="1589" y="1009"/>
                    <a:pt x="1609" y="1009"/>
                    <a:pt x="1629" y="1009"/>
                  </a:cubicBezTo>
                  <a:cubicBezTo>
                    <a:pt x="1609" y="969"/>
                    <a:pt x="1609" y="948"/>
                    <a:pt x="1589" y="928"/>
                  </a:cubicBezTo>
                  <a:cubicBezTo>
                    <a:pt x="1548" y="908"/>
                    <a:pt x="1507" y="887"/>
                    <a:pt x="1466" y="867"/>
                  </a:cubicBezTo>
                  <a:cubicBezTo>
                    <a:pt x="1405" y="826"/>
                    <a:pt x="1365" y="745"/>
                    <a:pt x="1303" y="643"/>
                  </a:cubicBezTo>
                  <a:cubicBezTo>
                    <a:pt x="1283" y="622"/>
                    <a:pt x="1263" y="602"/>
                    <a:pt x="1222" y="582"/>
                  </a:cubicBezTo>
                  <a:cubicBezTo>
                    <a:pt x="1202" y="602"/>
                    <a:pt x="1181" y="602"/>
                    <a:pt x="1161" y="622"/>
                  </a:cubicBezTo>
                  <a:cubicBezTo>
                    <a:pt x="1161" y="602"/>
                    <a:pt x="1161" y="582"/>
                    <a:pt x="1141" y="582"/>
                  </a:cubicBezTo>
                  <a:cubicBezTo>
                    <a:pt x="1059" y="582"/>
                    <a:pt x="1018" y="521"/>
                    <a:pt x="957" y="500"/>
                  </a:cubicBezTo>
                  <a:cubicBezTo>
                    <a:pt x="883" y="463"/>
                    <a:pt x="876" y="375"/>
                    <a:pt x="799" y="375"/>
                  </a:cubicBezTo>
                  <a:cubicBezTo>
                    <a:pt x="791" y="375"/>
                    <a:pt x="783" y="376"/>
                    <a:pt x="774" y="378"/>
                  </a:cubicBezTo>
                  <a:cubicBezTo>
                    <a:pt x="774" y="378"/>
                    <a:pt x="774" y="398"/>
                    <a:pt x="774" y="419"/>
                  </a:cubicBezTo>
                  <a:cubicBezTo>
                    <a:pt x="713" y="378"/>
                    <a:pt x="672" y="358"/>
                    <a:pt x="611" y="317"/>
                  </a:cubicBezTo>
                  <a:cubicBezTo>
                    <a:pt x="550" y="297"/>
                    <a:pt x="489" y="235"/>
                    <a:pt x="428" y="235"/>
                  </a:cubicBezTo>
                  <a:cubicBezTo>
                    <a:pt x="387" y="154"/>
                    <a:pt x="306" y="113"/>
                    <a:pt x="244" y="52"/>
                  </a:cubicBezTo>
                  <a:cubicBezTo>
                    <a:pt x="244" y="38"/>
                    <a:pt x="224" y="23"/>
                    <a:pt x="205" y="23"/>
                  </a:cubicBezTo>
                  <a:cubicBezTo>
                    <a:pt x="197" y="23"/>
                    <a:pt x="189" y="26"/>
                    <a:pt x="183" y="32"/>
                  </a:cubicBezTo>
                  <a:cubicBezTo>
                    <a:pt x="163" y="32"/>
                    <a:pt x="163" y="52"/>
                    <a:pt x="143" y="52"/>
                  </a:cubicBezTo>
                  <a:cubicBezTo>
                    <a:pt x="110" y="52"/>
                    <a:pt x="117" y="0"/>
                    <a:pt x="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8" name="Google Shape;10998;p13"/>
            <p:cNvSpPr/>
            <p:nvPr/>
          </p:nvSpPr>
          <p:spPr>
            <a:xfrm>
              <a:off x="296374" y="-22153"/>
              <a:ext cx="82106" cy="121684"/>
            </a:xfrm>
            <a:custGeom>
              <a:avLst/>
              <a:gdLst/>
              <a:ahLst/>
              <a:cxnLst/>
              <a:rect l="l" t="t" r="r" b="b"/>
              <a:pathLst>
                <a:path w="1141" h="1691" extrusionOk="0">
                  <a:moveTo>
                    <a:pt x="102" y="0"/>
                  </a:moveTo>
                  <a:cubicBezTo>
                    <a:pt x="82" y="21"/>
                    <a:pt x="41" y="21"/>
                    <a:pt x="21" y="21"/>
                  </a:cubicBezTo>
                  <a:cubicBezTo>
                    <a:pt x="21" y="41"/>
                    <a:pt x="41" y="62"/>
                    <a:pt x="41" y="82"/>
                  </a:cubicBezTo>
                  <a:cubicBezTo>
                    <a:pt x="0" y="163"/>
                    <a:pt x="41" y="265"/>
                    <a:pt x="61" y="347"/>
                  </a:cubicBezTo>
                  <a:cubicBezTo>
                    <a:pt x="102" y="408"/>
                    <a:pt x="143" y="469"/>
                    <a:pt x="122" y="530"/>
                  </a:cubicBezTo>
                  <a:cubicBezTo>
                    <a:pt x="122" y="550"/>
                    <a:pt x="143" y="591"/>
                    <a:pt x="163" y="611"/>
                  </a:cubicBezTo>
                  <a:cubicBezTo>
                    <a:pt x="285" y="774"/>
                    <a:pt x="387" y="958"/>
                    <a:pt x="448" y="1141"/>
                  </a:cubicBezTo>
                  <a:cubicBezTo>
                    <a:pt x="509" y="1263"/>
                    <a:pt x="571" y="1365"/>
                    <a:pt x="652" y="1467"/>
                  </a:cubicBezTo>
                  <a:cubicBezTo>
                    <a:pt x="733" y="1548"/>
                    <a:pt x="815" y="1630"/>
                    <a:pt x="937" y="1691"/>
                  </a:cubicBezTo>
                  <a:cubicBezTo>
                    <a:pt x="937" y="1630"/>
                    <a:pt x="957" y="1569"/>
                    <a:pt x="998" y="1528"/>
                  </a:cubicBezTo>
                  <a:cubicBezTo>
                    <a:pt x="1019" y="1528"/>
                    <a:pt x="1039" y="1569"/>
                    <a:pt x="1059" y="1589"/>
                  </a:cubicBezTo>
                  <a:cubicBezTo>
                    <a:pt x="1069" y="1579"/>
                    <a:pt x="1085" y="1579"/>
                    <a:pt x="1100" y="1579"/>
                  </a:cubicBezTo>
                  <a:cubicBezTo>
                    <a:pt x="1115" y="1579"/>
                    <a:pt x="1131" y="1579"/>
                    <a:pt x="1141" y="1569"/>
                  </a:cubicBezTo>
                  <a:cubicBezTo>
                    <a:pt x="1141" y="1508"/>
                    <a:pt x="1141" y="1446"/>
                    <a:pt x="1120" y="1406"/>
                  </a:cubicBezTo>
                  <a:cubicBezTo>
                    <a:pt x="1100" y="1365"/>
                    <a:pt x="1080" y="1324"/>
                    <a:pt x="1080" y="1283"/>
                  </a:cubicBezTo>
                  <a:cubicBezTo>
                    <a:pt x="1080" y="1222"/>
                    <a:pt x="1019" y="1222"/>
                    <a:pt x="1019" y="1161"/>
                  </a:cubicBezTo>
                  <a:cubicBezTo>
                    <a:pt x="998" y="1161"/>
                    <a:pt x="998" y="1141"/>
                    <a:pt x="998" y="1121"/>
                  </a:cubicBezTo>
                  <a:cubicBezTo>
                    <a:pt x="1019" y="1019"/>
                    <a:pt x="978" y="937"/>
                    <a:pt x="917" y="856"/>
                  </a:cubicBezTo>
                  <a:cubicBezTo>
                    <a:pt x="917" y="835"/>
                    <a:pt x="876" y="835"/>
                    <a:pt x="876" y="795"/>
                  </a:cubicBezTo>
                  <a:cubicBezTo>
                    <a:pt x="835" y="754"/>
                    <a:pt x="754" y="734"/>
                    <a:pt x="733" y="673"/>
                  </a:cubicBezTo>
                  <a:cubicBezTo>
                    <a:pt x="713" y="652"/>
                    <a:pt x="733" y="632"/>
                    <a:pt x="733" y="611"/>
                  </a:cubicBezTo>
                  <a:cubicBezTo>
                    <a:pt x="733" y="611"/>
                    <a:pt x="713" y="591"/>
                    <a:pt x="733" y="571"/>
                  </a:cubicBezTo>
                  <a:cubicBezTo>
                    <a:pt x="733" y="571"/>
                    <a:pt x="754" y="571"/>
                    <a:pt x="754" y="550"/>
                  </a:cubicBezTo>
                  <a:cubicBezTo>
                    <a:pt x="774" y="550"/>
                    <a:pt x="795" y="530"/>
                    <a:pt x="774" y="510"/>
                  </a:cubicBezTo>
                  <a:lnTo>
                    <a:pt x="774" y="510"/>
                  </a:lnTo>
                  <a:cubicBezTo>
                    <a:pt x="754" y="520"/>
                    <a:pt x="733" y="520"/>
                    <a:pt x="713" y="520"/>
                  </a:cubicBezTo>
                  <a:cubicBezTo>
                    <a:pt x="693" y="520"/>
                    <a:pt x="672" y="520"/>
                    <a:pt x="652" y="530"/>
                  </a:cubicBezTo>
                  <a:cubicBezTo>
                    <a:pt x="652" y="530"/>
                    <a:pt x="672" y="550"/>
                    <a:pt x="652" y="550"/>
                  </a:cubicBezTo>
                  <a:cubicBezTo>
                    <a:pt x="652" y="550"/>
                    <a:pt x="652" y="550"/>
                    <a:pt x="652" y="530"/>
                  </a:cubicBezTo>
                  <a:cubicBezTo>
                    <a:pt x="635" y="513"/>
                    <a:pt x="632" y="484"/>
                    <a:pt x="610" y="484"/>
                  </a:cubicBezTo>
                  <a:cubicBezTo>
                    <a:pt x="605" y="484"/>
                    <a:pt x="599" y="485"/>
                    <a:pt x="591" y="489"/>
                  </a:cubicBezTo>
                  <a:cubicBezTo>
                    <a:pt x="591" y="489"/>
                    <a:pt x="591" y="428"/>
                    <a:pt x="571" y="428"/>
                  </a:cubicBezTo>
                  <a:cubicBezTo>
                    <a:pt x="550" y="428"/>
                    <a:pt x="530" y="428"/>
                    <a:pt x="530" y="408"/>
                  </a:cubicBezTo>
                  <a:cubicBezTo>
                    <a:pt x="489" y="367"/>
                    <a:pt x="509" y="326"/>
                    <a:pt x="489" y="286"/>
                  </a:cubicBezTo>
                  <a:cubicBezTo>
                    <a:pt x="448" y="286"/>
                    <a:pt x="489" y="204"/>
                    <a:pt x="428" y="184"/>
                  </a:cubicBezTo>
                  <a:cubicBezTo>
                    <a:pt x="387" y="184"/>
                    <a:pt x="367" y="102"/>
                    <a:pt x="346" y="82"/>
                  </a:cubicBezTo>
                  <a:cubicBezTo>
                    <a:pt x="306" y="82"/>
                    <a:pt x="285" y="82"/>
                    <a:pt x="265" y="62"/>
                  </a:cubicBezTo>
                  <a:cubicBezTo>
                    <a:pt x="251" y="68"/>
                    <a:pt x="238" y="71"/>
                    <a:pt x="225" y="71"/>
                  </a:cubicBezTo>
                  <a:cubicBezTo>
                    <a:pt x="199" y="71"/>
                    <a:pt x="177" y="62"/>
                    <a:pt x="163" y="62"/>
                  </a:cubicBezTo>
                  <a:cubicBezTo>
                    <a:pt x="143" y="41"/>
                    <a:pt x="122" y="21"/>
                    <a:pt x="10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9" name="Google Shape;10999;p13"/>
            <p:cNvSpPr/>
            <p:nvPr/>
          </p:nvSpPr>
          <p:spPr>
            <a:xfrm>
              <a:off x="66246" y="1220597"/>
              <a:ext cx="92397" cy="73903"/>
            </a:xfrm>
            <a:custGeom>
              <a:avLst/>
              <a:gdLst/>
              <a:ahLst/>
              <a:cxnLst/>
              <a:rect l="l" t="t" r="r" b="b"/>
              <a:pathLst>
                <a:path w="1284" h="1027" extrusionOk="0">
                  <a:moveTo>
                    <a:pt x="836" y="0"/>
                  </a:moveTo>
                  <a:cubicBezTo>
                    <a:pt x="815" y="0"/>
                    <a:pt x="775" y="0"/>
                    <a:pt x="754" y="21"/>
                  </a:cubicBezTo>
                  <a:cubicBezTo>
                    <a:pt x="754" y="41"/>
                    <a:pt x="775" y="41"/>
                    <a:pt x="775" y="62"/>
                  </a:cubicBezTo>
                  <a:cubicBezTo>
                    <a:pt x="772" y="65"/>
                    <a:pt x="769" y="66"/>
                    <a:pt x="766" y="66"/>
                  </a:cubicBezTo>
                  <a:cubicBezTo>
                    <a:pt x="751" y="66"/>
                    <a:pt x="735" y="37"/>
                    <a:pt x="710" y="37"/>
                  </a:cubicBezTo>
                  <a:cubicBezTo>
                    <a:pt x="705" y="37"/>
                    <a:pt x="699" y="38"/>
                    <a:pt x="693" y="41"/>
                  </a:cubicBezTo>
                  <a:cubicBezTo>
                    <a:pt x="693" y="82"/>
                    <a:pt x="734" y="82"/>
                    <a:pt x="714" y="102"/>
                  </a:cubicBezTo>
                  <a:cubicBezTo>
                    <a:pt x="700" y="123"/>
                    <a:pt x="684" y="129"/>
                    <a:pt x="668" y="129"/>
                  </a:cubicBezTo>
                  <a:cubicBezTo>
                    <a:pt x="637" y="129"/>
                    <a:pt x="605" y="102"/>
                    <a:pt x="591" y="102"/>
                  </a:cubicBezTo>
                  <a:cubicBezTo>
                    <a:pt x="510" y="143"/>
                    <a:pt x="449" y="184"/>
                    <a:pt x="429" y="204"/>
                  </a:cubicBezTo>
                  <a:cubicBezTo>
                    <a:pt x="388" y="265"/>
                    <a:pt x="408" y="306"/>
                    <a:pt x="429" y="326"/>
                  </a:cubicBezTo>
                  <a:cubicBezTo>
                    <a:pt x="408" y="367"/>
                    <a:pt x="388" y="387"/>
                    <a:pt x="367" y="428"/>
                  </a:cubicBezTo>
                  <a:cubicBezTo>
                    <a:pt x="286" y="428"/>
                    <a:pt x="245" y="530"/>
                    <a:pt x="164" y="550"/>
                  </a:cubicBezTo>
                  <a:cubicBezTo>
                    <a:pt x="164" y="591"/>
                    <a:pt x="164" y="611"/>
                    <a:pt x="143" y="652"/>
                  </a:cubicBezTo>
                  <a:cubicBezTo>
                    <a:pt x="123" y="652"/>
                    <a:pt x="103" y="652"/>
                    <a:pt x="82" y="673"/>
                  </a:cubicBezTo>
                  <a:cubicBezTo>
                    <a:pt x="69" y="673"/>
                    <a:pt x="46" y="663"/>
                    <a:pt x="27" y="663"/>
                  </a:cubicBezTo>
                  <a:cubicBezTo>
                    <a:pt x="17" y="663"/>
                    <a:pt x="8" y="666"/>
                    <a:pt x="1" y="673"/>
                  </a:cubicBezTo>
                  <a:cubicBezTo>
                    <a:pt x="21" y="876"/>
                    <a:pt x="21" y="876"/>
                    <a:pt x="143" y="978"/>
                  </a:cubicBezTo>
                  <a:cubicBezTo>
                    <a:pt x="159" y="967"/>
                    <a:pt x="175" y="964"/>
                    <a:pt x="191" y="964"/>
                  </a:cubicBezTo>
                  <a:cubicBezTo>
                    <a:pt x="227" y="964"/>
                    <a:pt x="263" y="982"/>
                    <a:pt x="299" y="982"/>
                  </a:cubicBezTo>
                  <a:cubicBezTo>
                    <a:pt x="308" y="982"/>
                    <a:pt x="318" y="981"/>
                    <a:pt x="327" y="978"/>
                  </a:cubicBezTo>
                  <a:cubicBezTo>
                    <a:pt x="371" y="1008"/>
                    <a:pt x="405" y="1027"/>
                    <a:pt x="444" y="1027"/>
                  </a:cubicBezTo>
                  <a:cubicBezTo>
                    <a:pt x="458" y="1027"/>
                    <a:pt x="473" y="1024"/>
                    <a:pt x="490" y="1019"/>
                  </a:cubicBezTo>
                  <a:cubicBezTo>
                    <a:pt x="530" y="998"/>
                    <a:pt x="490" y="958"/>
                    <a:pt x="530" y="937"/>
                  </a:cubicBezTo>
                  <a:cubicBezTo>
                    <a:pt x="530" y="937"/>
                    <a:pt x="530" y="958"/>
                    <a:pt x="551" y="978"/>
                  </a:cubicBezTo>
                  <a:cubicBezTo>
                    <a:pt x="643" y="959"/>
                    <a:pt x="736" y="873"/>
                    <a:pt x="844" y="873"/>
                  </a:cubicBezTo>
                  <a:cubicBezTo>
                    <a:pt x="855" y="873"/>
                    <a:pt x="866" y="874"/>
                    <a:pt x="877" y="876"/>
                  </a:cubicBezTo>
                  <a:cubicBezTo>
                    <a:pt x="897" y="835"/>
                    <a:pt x="917" y="815"/>
                    <a:pt x="917" y="795"/>
                  </a:cubicBezTo>
                  <a:cubicBezTo>
                    <a:pt x="1019" y="774"/>
                    <a:pt x="1080" y="734"/>
                    <a:pt x="1121" y="652"/>
                  </a:cubicBezTo>
                  <a:lnTo>
                    <a:pt x="1162" y="652"/>
                  </a:lnTo>
                  <a:cubicBezTo>
                    <a:pt x="1162" y="611"/>
                    <a:pt x="1202" y="571"/>
                    <a:pt x="1202" y="530"/>
                  </a:cubicBezTo>
                  <a:cubicBezTo>
                    <a:pt x="1223" y="510"/>
                    <a:pt x="1264" y="489"/>
                    <a:pt x="1284" y="469"/>
                  </a:cubicBezTo>
                  <a:cubicBezTo>
                    <a:pt x="1264" y="408"/>
                    <a:pt x="1223" y="387"/>
                    <a:pt x="1182" y="326"/>
                  </a:cubicBezTo>
                  <a:lnTo>
                    <a:pt x="1141" y="326"/>
                  </a:lnTo>
                  <a:cubicBezTo>
                    <a:pt x="1101" y="286"/>
                    <a:pt x="1121" y="265"/>
                    <a:pt x="1121" y="224"/>
                  </a:cubicBezTo>
                  <a:cubicBezTo>
                    <a:pt x="1101" y="204"/>
                    <a:pt x="1101" y="204"/>
                    <a:pt x="1080" y="184"/>
                  </a:cubicBezTo>
                  <a:cubicBezTo>
                    <a:pt x="1080" y="163"/>
                    <a:pt x="1121" y="163"/>
                    <a:pt x="1101" y="163"/>
                  </a:cubicBezTo>
                  <a:cubicBezTo>
                    <a:pt x="1088" y="127"/>
                    <a:pt x="1069" y="119"/>
                    <a:pt x="1046" y="119"/>
                  </a:cubicBezTo>
                  <a:cubicBezTo>
                    <a:pt x="1031" y="119"/>
                    <a:pt x="1015" y="123"/>
                    <a:pt x="999" y="123"/>
                  </a:cubicBezTo>
                  <a:cubicBezTo>
                    <a:pt x="958" y="102"/>
                    <a:pt x="978" y="41"/>
                    <a:pt x="917" y="41"/>
                  </a:cubicBezTo>
                  <a:cubicBezTo>
                    <a:pt x="911" y="44"/>
                    <a:pt x="907" y="45"/>
                    <a:pt x="902" y="45"/>
                  </a:cubicBezTo>
                  <a:cubicBezTo>
                    <a:pt x="876" y="45"/>
                    <a:pt x="871" y="0"/>
                    <a:pt x="8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0" name="Google Shape;11000;p13"/>
            <p:cNvSpPr/>
            <p:nvPr/>
          </p:nvSpPr>
          <p:spPr>
            <a:xfrm>
              <a:off x="1599210" y="9870"/>
              <a:ext cx="65987" cy="110171"/>
            </a:xfrm>
            <a:custGeom>
              <a:avLst/>
              <a:gdLst/>
              <a:ahLst/>
              <a:cxnLst/>
              <a:rect l="l" t="t" r="r" b="b"/>
              <a:pathLst>
                <a:path w="917" h="1531" extrusionOk="0">
                  <a:moveTo>
                    <a:pt x="608" y="0"/>
                  </a:moveTo>
                  <a:cubicBezTo>
                    <a:pt x="590" y="0"/>
                    <a:pt x="574" y="12"/>
                    <a:pt x="550" y="24"/>
                  </a:cubicBezTo>
                  <a:cubicBezTo>
                    <a:pt x="530" y="65"/>
                    <a:pt x="571" y="85"/>
                    <a:pt x="550" y="126"/>
                  </a:cubicBezTo>
                  <a:cubicBezTo>
                    <a:pt x="489" y="166"/>
                    <a:pt x="489" y="166"/>
                    <a:pt x="469" y="248"/>
                  </a:cubicBezTo>
                  <a:lnTo>
                    <a:pt x="367" y="289"/>
                  </a:lnTo>
                  <a:cubicBezTo>
                    <a:pt x="367" y="309"/>
                    <a:pt x="367" y="350"/>
                    <a:pt x="347" y="350"/>
                  </a:cubicBezTo>
                  <a:cubicBezTo>
                    <a:pt x="285" y="411"/>
                    <a:pt x="285" y="472"/>
                    <a:pt x="245" y="513"/>
                  </a:cubicBezTo>
                  <a:cubicBezTo>
                    <a:pt x="224" y="553"/>
                    <a:pt x="224" y="594"/>
                    <a:pt x="184" y="614"/>
                  </a:cubicBezTo>
                  <a:cubicBezTo>
                    <a:pt x="143" y="655"/>
                    <a:pt x="184" y="716"/>
                    <a:pt x="163" y="777"/>
                  </a:cubicBezTo>
                  <a:cubicBezTo>
                    <a:pt x="143" y="798"/>
                    <a:pt x="143" y="818"/>
                    <a:pt x="122" y="838"/>
                  </a:cubicBezTo>
                  <a:cubicBezTo>
                    <a:pt x="61" y="920"/>
                    <a:pt x="21" y="1022"/>
                    <a:pt x="61" y="1144"/>
                  </a:cubicBezTo>
                  <a:cubicBezTo>
                    <a:pt x="82" y="1164"/>
                    <a:pt x="61" y="1185"/>
                    <a:pt x="61" y="1225"/>
                  </a:cubicBezTo>
                  <a:cubicBezTo>
                    <a:pt x="0" y="1327"/>
                    <a:pt x="61" y="1409"/>
                    <a:pt x="102" y="1490"/>
                  </a:cubicBezTo>
                  <a:cubicBezTo>
                    <a:pt x="102" y="1511"/>
                    <a:pt x="122" y="1511"/>
                    <a:pt x="122" y="1511"/>
                  </a:cubicBezTo>
                  <a:cubicBezTo>
                    <a:pt x="163" y="1511"/>
                    <a:pt x="204" y="1531"/>
                    <a:pt x="224" y="1531"/>
                  </a:cubicBezTo>
                  <a:cubicBezTo>
                    <a:pt x="224" y="1511"/>
                    <a:pt x="245" y="1490"/>
                    <a:pt x="245" y="1490"/>
                  </a:cubicBezTo>
                  <a:cubicBezTo>
                    <a:pt x="245" y="1490"/>
                    <a:pt x="245" y="1470"/>
                    <a:pt x="224" y="1470"/>
                  </a:cubicBezTo>
                  <a:lnTo>
                    <a:pt x="265" y="1470"/>
                  </a:lnTo>
                  <a:cubicBezTo>
                    <a:pt x="265" y="1449"/>
                    <a:pt x="285" y="1409"/>
                    <a:pt x="306" y="1388"/>
                  </a:cubicBezTo>
                  <a:cubicBezTo>
                    <a:pt x="326" y="1368"/>
                    <a:pt x="367" y="1388"/>
                    <a:pt x="367" y="1348"/>
                  </a:cubicBezTo>
                  <a:cubicBezTo>
                    <a:pt x="387" y="1307"/>
                    <a:pt x="428" y="1246"/>
                    <a:pt x="448" y="1205"/>
                  </a:cubicBezTo>
                  <a:cubicBezTo>
                    <a:pt x="489" y="1225"/>
                    <a:pt x="509" y="1246"/>
                    <a:pt x="550" y="1246"/>
                  </a:cubicBezTo>
                  <a:cubicBezTo>
                    <a:pt x="591" y="1205"/>
                    <a:pt x="591" y="1144"/>
                    <a:pt x="611" y="1103"/>
                  </a:cubicBezTo>
                  <a:cubicBezTo>
                    <a:pt x="632" y="1124"/>
                    <a:pt x="652" y="1124"/>
                    <a:pt x="672" y="1124"/>
                  </a:cubicBezTo>
                  <a:cubicBezTo>
                    <a:pt x="713" y="1124"/>
                    <a:pt x="713" y="1083"/>
                    <a:pt x="754" y="1063"/>
                  </a:cubicBezTo>
                  <a:cubicBezTo>
                    <a:pt x="754" y="981"/>
                    <a:pt x="774" y="900"/>
                    <a:pt x="774" y="818"/>
                  </a:cubicBezTo>
                  <a:cubicBezTo>
                    <a:pt x="809" y="818"/>
                    <a:pt x="799" y="863"/>
                    <a:pt x="821" y="863"/>
                  </a:cubicBezTo>
                  <a:cubicBezTo>
                    <a:pt x="825" y="863"/>
                    <a:pt x="829" y="862"/>
                    <a:pt x="835" y="859"/>
                  </a:cubicBezTo>
                  <a:cubicBezTo>
                    <a:pt x="835" y="859"/>
                    <a:pt x="835" y="838"/>
                    <a:pt x="835" y="818"/>
                  </a:cubicBezTo>
                  <a:cubicBezTo>
                    <a:pt x="847" y="818"/>
                    <a:pt x="865" y="831"/>
                    <a:pt x="883" y="831"/>
                  </a:cubicBezTo>
                  <a:cubicBezTo>
                    <a:pt x="896" y="831"/>
                    <a:pt x="908" y="824"/>
                    <a:pt x="917" y="798"/>
                  </a:cubicBezTo>
                  <a:cubicBezTo>
                    <a:pt x="896" y="757"/>
                    <a:pt x="896" y="696"/>
                    <a:pt x="856" y="635"/>
                  </a:cubicBezTo>
                  <a:cubicBezTo>
                    <a:pt x="856" y="553"/>
                    <a:pt x="876" y="452"/>
                    <a:pt x="835" y="390"/>
                  </a:cubicBezTo>
                  <a:cubicBezTo>
                    <a:pt x="835" y="329"/>
                    <a:pt x="856" y="350"/>
                    <a:pt x="876" y="329"/>
                  </a:cubicBezTo>
                  <a:cubicBezTo>
                    <a:pt x="856" y="289"/>
                    <a:pt x="856" y="268"/>
                    <a:pt x="856" y="248"/>
                  </a:cubicBezTo>
                  <a:lnTo>
                    <a:pt x="815" y="248"/>
                  </a:lnTo>
                  <a:cubicBezTo>
                    <a:pt x="774" y="207"/>
                    <a:pt x="754" y="146"/>
                    <a:pt x="733" y="85"/>
                  </a:cubicBezTo>
                  <a:cubicBezTo>
                    <a:pt x="723" y="75"/>
                    <a:pt x="708" y="75"/>
                    <a:pt x="693" y="75"/>
                  </a:cubicBezTo>
                  <a:cubicBezTo>
                    <a:pt x="677" y="75"/>
                    <a:pt x="662" y="75"/>
                    <a:pt x="652" y="65"/>
                  </a:cubicBezTo>
                  <a:cubicBezTo>
                    <a:pt x="652" y="65"/>
                    <a:pt x="672" y="44"/>
                    <a:pt x="652" y="24"/>
                  </a:cubicBezTo>
                  <a:cubicBezTo>
                    <a:pt x="635" y="7"/>
                    <a:pt x="621" y="0"/>
                    <a:pt x="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1" name="Google Shape;11001;p13"/>
            <p:cNvSpPr/>
            <p:nvPr/>
          </p:nvSpPr>
          <p:spPr>
            <a:xfrm>
              <a:off x="860612" y="187755"/>
              <a:ext cx="51307" cy="130176"/>
            </a:xfrm>
            <a:custGeom>
              <a:avLst/>
              <a:gdLst/>
              <a:ahLst/>
              <a:cxnLst/>
              <a:rect l="l" t="t" r="r" b="b"/>
              <a:pathLst>
                <a:path w="713" h="1809" extrusionOk="0">
                  <a:moveTo>
                    <a:pt x="99" y="1"/>
                  </a:moveTo>
                  <a:cubicBezTo>
                    <a:pt x="81" y="1"/>
                    <a:pt x="61" y="6"/>
                    <a:pt x="41" y="16"/>
                  </a:cubicBezTo>
                  <a:cubicBezTo>
                    <a:pt x="41" y="16"/>
                    <a:pt x="61" y="36"/>
                    <a:pt x="41" y="36"/>
                  </a:cubicBezTo>
                  <a:cubicBezTo>
                    <a:pt x="0" y="179"/>
                    <a:pt x="0" y="301"/>
                    <a:pt x="61" y="423"/>
                  </a:cubicBezTo>
                  <a:cubicBezTo>
                    <a:pt x="81" y="505"/>
                    <a:pt x="122" y="586"/>
                    <a:pt x="81" y="668"/>
                  </a:cubicBezTo>
                  <a:cubicBezTo>
                    <a:pt x="61" y="770"/>
                    <a:pt x="61" y="851"/>
                    <a:pt x="81" y="933"/>
                  </a:cubicBezTo>
                  <a:cubicBezTo>
                    <a:pt x="81" y="1055"/>
                    <a:pt x="81" y="1177"/>
                    <a:pt x="102" y="1299"/>
                  </a:cubicBezTo>
                  <a:cubicBezTo>
                    <a:pt x="122" y="1421"/>
                    <a:pt x="163" y="1564"/>
                    <a:pt x="244" y="1666"/>
                  </a:cubicBezTo>
                  <a:cubicBezTo>
                    <a:pt x="306" y="1706"/>
                    <a:pt x="346" y="1747"/>
                    <a:pt x="407" y="1788"/>
                  </a:cubicBezTo>
                  <a:cubicBezTo>
                    <a:pt x="407" y="1808"/>
                    <a:pt x="428" y="1808"/>
                    <a:pt x="428" y="1808"/>
                  </a:cubicBezTo>
                  <a:cubicBezTo>
                    <a:pt x="468" y="1788"/>
                    <a:pt x="448" y="1768"/>
                    <a:pt x="468" y="1747"/>
                  </a:cubicBezTo>
                  <a:cubicBezTo>
                    <a:pt x="489" y="1747"/>
                    <a:pt x="509" y="1727"/>
                    <a:pt x="509" y="1727"/>
                  </a:cubicBezTo>
                  <a:cubicBezTo>
                    <a:pt x="530" y="1706"/>
                    <a:pt x="550" y="1686"/>
                    <a:pt x="570" y="1666"/>
                  </a:cubicBezTo>
                  <a:cubicBezTo>
                    <a:pt x="591" y="1686"/>
                    <a:pt x="611" y="1686"/>
                    <a:pt x="611" y="1686"/>
                  </a:cubicBezTo>
                  <a:cubicBezTo>
                    <a:pt x="631" y="1686"/>
                    <a:pt x="631" y="1686"/>
                    <a:pt x="652" y="1666"/>
                  </a:cubicBezTo>
                  <a:cubicBezTo>
                    <a:pt x="652" y="1645"/>
                    <a:pt x="652" y="1625"/>
                    <a:pt x="652" y="1584"/>
                  </a:cubicBezTo>
                  <a:cubicBezTo>
                    <a:pt x="652" y="1544"/>
                    <a:pt x="692" y="1564"/>
                    <a:pt x="713" y="1523"/>
                  </a:cubicBezTo>
                  <a:cubicBezTo>
                    <a:pt x="713" y="1482"/>
                    <a:pt x="672" y="1503"/>
                    <a:pt x="652" y="1482"/>
                  </a:cubicBezTo>
                  <a:cubicBezTo>
                    <a:pt x="672" y="1442"/>
                    <a:pt x="652" y="1401"/>
                    <a:pt x="672" y="1381"/>
                  </a:cubicBezTo>
                  <a:cubicBezTo>
                    <a:pt x="631" y="1360"/>
                    <a:pt x="631" y="1279"/>
                    <a:pt x="611" y="1238"/>
                  </a:cubicBezTo>
                  <a:cubicBezTo>
                    <a:pt x="611" y="1197"/>
                    <a:pt x="652" y="1136"/>
                    <a:pt x="631" y="1095"/>
                  </a:cubicBezTo>
                  <a:lnTo>
                    <a:pt x="611" y="1095"/>
                  </a:lnTo>
                  <a:cubicBezTo>
                    <a:pt x="591" y="1095"/>
                    <a:pt x="611" y="1075"/>
                    <a:pt x="611" y="1075"/>
                  </a:cubicBezTo>
                  <a:cubicBezTo>
                    <a:pt x="591" y="1034"/>
                    <a:pt x="591" y="994"/>
                    <a:pt x="570" y="973"/>
                  </a:cubicBezTo>
                  <a:cubicBezTo>
                    <a:pt x="611" y="933"/>
                    <a:pt x="591" y="892"/>
                    <a:pt x="631" y="871"/>
                  </a:cubicBezTo>
                  <a:cubicBezTo>
                    <a:pt x="611" y="810"/>
                    <a:pt x="591" y="749"/>
                    <a:pt x="591" y="688"/>
                  </a:cubicBezTo>
                  <a:cubicBezTo>
                    <a:pt x="570" y="668"/>
                    <a:pt x="550" y="647"/>
                    <a:pt x="530" y="647"/>
                  </a:cubicBezTo>
                  <a:cubicBezTo>
                    <a:pt x="509" y="647"/>
                    <a:pt x="509" y="627"/>
                    <a:pt x="509" y="627"/>
                  </a:cubicBezTo>
                  <a:cubicBezTo>
                    <a:pt x="468" y="484"/>
                    <a:pt x="387" y="342"/>
                    <a:pt x="306" y="199"/>
                  </a:cubicBezTo>
                  <a:cubicBezTo>
                    <a:pt x="265" y="138"/>
                    <a:pt x="204" y="77"/>
                    <a:pt x="143" y="16"/>
                  </a:cubicBezTo>
                  <a:cubicBezTo>
                    <a:pt x="132" y="6"/>
                    <a:pt x="117" y="1"/>
                    <a:pt x="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2" name="Google Shape;11002;p13"/>
            <p:cNvSpPr/>
            <p:nvPr/>
          </p:nvSpPr>
          <p:spPr>
            <a:xfrm>
              <a:off x="-48027" y="980250"/>
              <a:ext cx="120245" cy="51379"/>
            </a:xfrm>
            <a:custGeom>
              <a:avLst/>
              <a:gdLst/>
              <a:ahLst/>
              <a:cxnLst/>
              <a:rect l="l" t="t" r="r" b="b"/>
              <a:pathLst>
                <a:path w="1671" h="714" extrusionOk="0">
                  <a:moveTo>
                    <a:pt x="1100" y="0"/>
                  </a:moveTo>
                  <a:cubicBezTo>
                    <a:pt x="1059" y="62"/>
                    <a:pt x="998" y="62"/>
                    <a:pt x="937" y="62"/>
                  </a:cubicBezTo>
                  <a:cubicBezTo>
                    <a:pt x="918" y="57"/>
                    <a:pt x="899" y="54"/>
                    <a:pt x="880" y="54"/>
                  </a:cubicBezTo>
                  <a:cubicBezTo>
                    <a:pt x="820" y="54"/>
                    <a:pt x="765" y="81"/>
                    <a:pt x="734" y="143"/>
                  </a:cubicBezTo>
                  <a:cubicBezTo>
                    <a:pt x="713" y="133"/>
                    <a:pt x="688" y="133"/>
                    <a:pt x="662" y="133"/>
                  </a:cubicBezTo>
                  <a:cubicBezTo>
                    <a:pt x="637" y="133"/>
                    <a:pt x="611" y="133"/>
                    <a:pt x="591" y="123"/>
                  </a:cubicBezTo>
                  <a:cubicBezTo>
                    <a:pt x="583" y="127"/>
                    <a:pt x="577" y="128"/>
                    <a:pt x="572" y="128"/>
                  </a:cubicBezTo>
                  <a:cubicBezTo>
                    <a:pt x="549" y="128"/>
                    <a:pt x="546" y="98"/>
                    <a:pt x="530" y="82"/>
                  </a:cubicBezTo>
                  <a:cubicBezTo>
                    <a:pt x="469" y="102"/>
                    <a:pt x="413" y="112"/>
                    <a:pt x="359" y="112"/>
                  </a:cubicBezTo>
                  <a:cubicBezTo>
                    <a:pt x="306" y="112"/>
                    <a:pt x="255" y="102"/>
                    <a:pt x="204" y="82"/>
                  </a:cubicBezTo>
                  <a:cubicBezTo>
                    <a:pt x="192" y="76"/>
                    <a:pt x="182" y="74"/>
                    <a:pt x="172" y="74"/>
                  </a:cubicBezTo>
                  <a:cubicBezTo>
                    <a:pt x="150" y="74"/>
                    <a:pt x="131" y="88"/>
                    <a:pt x="102" y="102"/>
                  </a:cubicBezTo>
                  <a:cubicBezTo>
                    <a:pt x="82" y="123"/>
                    <a:pt x="123" y="163"/>
                    <a:pt x="102" y="184"/>
                  </a:cubicBezTo>
                  <a:lnTo>
                    <a:pt x="41" y="184"/>
                  </a:lnTo>
                  <a:cubicBezTo>
                    <a:pt x="21" y="204"/>
                    <a:pt x="0" y="225"/>
                    <a:pt x="21" y="245"/>
                  </a:cubicBezTo>
                  <a:cubicBezTo>
                    <a:pt x="82" y="326"/>
                    <a:pt x="163" y="387"/>
                    <a:pt x="245" y="428"/>
                  </a:cubicBezTo>
                  <a:cubicBezTo>
                    <a:pt x="285" y="449"/>
                    <a:pt x="306" y="449"/>
                    <a:pt x="306" y="489"/>
                  </a:cubicBezTo>
                  <a:cubicBezTo>
                    <a:pt x="322" y="506"/>
                    <a:pt x="352" y="536"/>
                    <a:pt x="374" y="536"/>
                  </a:cubicBezTo>
                  <a:cubicBezTo>
                    <a:pt x="379" y="536"/>
                    <a:pt x="383" y="534"/>
                    <a:pt x="387" y="530"/>
                  </a:cubicBezTo>
                  <a:cubicBezTo>
                    <a:pt x="402" y="527"/>
                    <a:pt x="415" y="526"/>
                    <a:pt x="428" y="526"/>
                  </a:cubicBezTo>
                  <a:cubicBezTo>
                    <a:pt x="506" y="526"/>
                    <a:pt x="559" y="574"/>
                    <a:pt x="611" y="591"/>
                  </a:cubicBezTo>
                  <a:cubicBezTo>
                    <a:pt x="711" y="624"/>
                    <a:pt x="811" y="658"/>
                    <a:pt x="911" y="658"/>
                  </a:cubicBezTo>
                  <a:cubicBezTo>
                    <a:pt x="933" y="658"/>
                    <a:pt x="955" y="656"/>
                    <a:pt x="978" y="652"/>
                  </a:cubicBezTo>
                  <a:cubicBezTo>
                    <a:pt x="1039" y="652"/>
                    <a:pt x="1100" y="673"/>
                    <a:pt x="1161" y="693"/>
                  </a:cubicBezTo>
                  <a:cubicBezTo>
                    <a:pt x="1202" y="693"/>
                    <a:pt x="1243" y="713"/>
                    <a:pt x="1263" y="713"/>
                  </a:cubicBezTo>
                  <a:cubicBezTo>
                    <a:pt x="1385" y="673"/>
                    <a:pt x="1507" y="693"/>
                    <a:pt x="1609" y="632"/>
                  </a:cubicBezTo>
                  <a:cubicBezTo>
                    <a:pt x="1630" y="611"/>
                    <a:pt x="1589" y="591"/>
                    <a:pt x="1589" y="550"/>
                  </a:cubicBezTo>
                  <a:cubicBezTo>
                    <a:pt x="1630" y="550"/>
                    <a:pt x="1670" y="510"/>
                    <a:pt x="1670" y="449"/>
                  </a:cubicBezTo>
                  <a:cubicBezTo>
                    <a:pt x="1609" y="428"/>
                    <a:pt x="1630" y="347"/>
                    <a:pt x="1589" y="306"/>
                  </a:cubicBezTo>
                  <a:cubicBezTo>
                    <a:pt x="1568" y="286"/>
                    <a:pt x="1528" y="265"/>
                    <a:pt x="1507" y="245"/>
                  </a:cubicBezTo>
                  <a:cubicBezTo>
                    <a:pt x="1467" y="245"/>
                    <a:pt x="1426" y="265"/>
                    <a:pt x="1385" y="265"/>
                  </a:cubicBezTo>
                  <a:cubicBezTo>
                    <a:pt x="1385" y="245"/>
                    <a:pt x="1406" y="225"/>
                    <a:pt x="1385" y="204"/>
                  </a:cubicBezTo>
                  <a:cubicBezTo>
                    <a:pt x="1377" y="200"/>
                    <a:pt x="1368" y="198"/>
                    <a:pt x="1360" y="198"/>
                  </a:cubicBezTo>
                  <a:cubicBezTo>
                    <a:pt x="1337" y="198"/>
                    <a:pt x="1315" y="210"/>
                    <a:pt x="1299" y="210"/>
                  </a:cubicBezTo>
                  <a:cubicBezTo>
                    <a:pt x="1293" y="210"/>
                    <a:pt x="1288" y="208"/>
                    <a:pt x="1283" y="204"/>
                  </a:cubicBezTo>
                  <a:cubicBezTo>
                    <a:pt x="1283" y="82"/>
                    <a:pt x="1202" y="62"/>
                    <a:pt x="110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3" name="Google Shape;11003;p13"/>
            <p:cNvSpPr/>
            <p:nvPr/>
          </p:nvSpPr>
          <p:spPr>
            <a:xfrm>
              <a:off x="1086279" y="127308"/>
              <a:ext cx="48429" cy="115856"/>
            </a:xfrm>
            <a:custGeom>
              <a:avLst/>
              <a:gdLst/>
              <a:ahLst/>
              <a:cxnLst/>
              <a:rect l="l" t="t" r="r" b="b"/>
              <a:pathLst>
                <a:path w="673" h="1610" extrusionOk="0">
                  <a:moveTo>
                    <a:pt x="550" y="1284"/>
                  </a:moveTo>
                  <a:cubicBezTo>
                    <a:pt x="550" y="1304"/>
                    <a:pt x="550" y="1324"/>
                    <a:pt x="530" y="1324"/>
                  </a:cubicBezTo>
                  <a:cubicBezTo>
                    <a:pt x="530" y="1304"/>
                    <a:pt x="530" y="1284"/>
                    <a:pt x="550" y="1284"/>
                  </a:cubicBezTo>
                  <a:close/>
                  <a:moveTo>
                    <a:pt x="469" y="1"/>
                  </a:moveTo>
                  <a:cubicBezTo>
                    <a:pt x="408" y="62"/>
                    <a:pt x="387" y="123"/>
                    <a:pt x="347" y="164"/>
                  </a:cubicBezTo>
                  <a:cubicBezTo>
                    <a:pt x="306" y="204"/>
                    <a:pt x="285" y="265"/>
                    <a:pt x="224" y="265"/>
                  </a:cubicBezTo>
                  <a:cubicBezTo>
                    <a:pt x="224" y="367"/>
                    <a:pt x="224" y="388"/>
                    <a:pt x="143" y="490"/>
                  </a:cubicBezTo>
                  <a:cubicBezTo>
                    <a:pt x="133" y="500"/>
                    <a:pt x="128" y="500"/>
                    <a:pt x="123" y="500"/>
                  </a:cubicBezTo>
                  <a:cubicBezTo>
                    <a:pt x="117" y="500"/>
                    <a:pt x="112" y="500"/>
                    <a:pt x="102" y="510"/>
                  </a:cubicBezTo>
                  <a:cubicBezTo>
                    <a:pt x="123" y="632"/>
                    <a:pt x="102" y="754"/>
                    <a:pt x="61" y="836"/>
                  </a:cubicBezTo>
                  <a:cubicBezTo>
                    <a:pt x="0" y="1121"/>
                    <a:pt x="0" y="1386"/>
                    <a:pt x="204" y="1610"/>
                  </a:cubicBezTo>
                  <a:cubicBezTo>
                    <a:pt x="285" y="1589"/>
                    <a:pt x="285" y="1487"/>
                    <a:pt x="326" y="1426"/>
                  </a:cubicBezTo>
                  <a:cubicBezTo>
                    <a:pt x="367" y="1487"/>
                    <a:pt x="408" y="1528"/>
                    <a:pt x="469" y="1528"/>
                  </a:cubicBezTo>
                  <a:cubicBezTo>
                    <a:pt x="469" y="1487"/>
                    <a:pt x="489" y="1467"/>
                    <a:pt x="509" y="1426"/>
                  </a:cubicBezTo>
                  <a:cubicBezTo>
                    <a:pt x="520" y="1416"/>
                    <a:pt x="535" y="1416"/>
                    <a:pt x="550" y="1416"/>
                  </a:cubicBezTo>
                  <a:cubicBezTo>
                    <a:pt x="565" y="1416"/>
                    <a:pt x="581" y="1416"/>
                    <a:pt x="591" y="1406"/>
                  </a:cubicBezTo>
                  <a:cubicBezTo>
                    <a:pt x="591" y="1304"/>
                    <a:pt x="652" y="1202"/>
                    <a:pt x="611" y="1100"/>
                  </a:cubicBezTo>
                  <a:cubicBezTo>
                    <a:pt x="672" y="1019"/>
                    <a:pt x="652" y="938"/>
                    <a:pt x="611" y="836"/>
                  </a:cubicBezTo>
                  <a:lnTo>
                    <a:pt x="652" y="836"/>
                  </a:lnTo>
                  <a:cubicBezTo>
                    <a:pt x="611" y="693"/>
                    <a:pt x="672" y="571"/>
                    <a:pt x="672" y="428"/>
                  </a:cubicBezTo>
                  <a:lnTo>
                    <a:pt x="571" y="428"/>
                  </a:lnTo>
                  <a:cubicBezTo>
                    <a:pt x="672" y="388"/>
                    <a:pt x="571" y="327"/>
                    <a:pt x="611" y="286"/>
                  </a:cubicBezTo>
                  <a:cubicBezTo>
                    <a:pt x="591" y="245"/>
                    <a:pt x="652" y="184"/>
                    <a:pt x="611" y="143"/>
                  </a:cubicBezTo>
                  <a:cubicBezTo>
                    <a:pt x="550" y="103"/>
                    <a:pt x="571" y="62"/>
                    <a:pt x="550" y="21"/>
                  </a:cubicBezTo>
                  <a:cubicBezTo>
                    <a:pt x="530" y="1"/>
                    <a:pt x="530" y="1"/>
                    <a:pt x="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4" name="Google Shape;11004;p13"/>
            <p:cNvSpPr/>
            <p:nvPr/>
          </p:nvSpPr>
          <p:spPr>
            <a:xfrm>
              <a:off x="347682" y="954273"/>
              <a:ext cx="93836" cy="87575"/>
            </a:xfrm>
            <a:custGeom>
              <a:avLst/>
              <a:gdLst/>
              <a:ahLst/>
              <a:cxnLst/>
              <a:rect l="l" t="t" r="r" b="b"/>
              <a:pathLst>
                <a:path w="1304" h="1217" extrusionOk="0">
                  <a:moveTo>
                    <a:pt x="917" y="626"/>
                  </a:moveTo>
                  <a:cubicBezTo>
                    <a:pt x="917" y="626"/>
                    <a:pt x="917" y="626"/>
                    <a:pt x="917" y="647"/>
                  </a:cubicBezTo>
                  <a:cubicBezTo>
                    <a:pt x="896" y="647"/>
                    <a:pt x="896" y="626"/>
                    <a:pt x="896" y="626"/>
                  </a:cubicBezTo>
                  <a:close/>
                  <a:moveTo>
                    <a:pt x="262" y="0"/>
                  </a:moveTo>
                  <a:cubicBezTo>
                    <a:pt x="260" y="0"/>
                    <a:pt x="255" y="5"/>
                    <a:pt x="244" y="15"/>
                  </a:cubicBezTo>
                  <a:cubicBezTo>
                    <a:pt x="224" y="36"/>
                    <a:pt x="224" y="56"/>
                    <a:pt x="204" y="76"/>
                  </a:cubicBezTo>
                  <a:cubicBezTo>
                    <a:pt x="199" y="81"/>
                    <a:pt x="195" y="82"/>
                    <a:pt x="191" y="82"/>
                  </a:cubicBezTo>
                  <a:cubicBezTo>
                    <a:pt x="179" y="82"/>
                    <a:pt x="167" y="70"/>
                    <a:pt x="156" y="70"/>
                  </a:cubicBezTo>
                  <a:cubicBezTo>
                    <a:pt x="151" y="70"/>
                    <a:pt x="147" y="72"/>
                    <a:pt x="143" y="76"/>
                  </a:cubicBezTo>
                  <a:lnTo>
                    <a:pt x="204" y="137"/>
                  </a:lnTo>
                  <a:cubicBezTo>
                    <a:pt x="196" y="136"/>
                    <a:pt x="189" y="135"/>
                    <a:pt x="182" y="135"/>
                  </a:cubicBezTo>
                  <a:cubicBezTo>
                    <a:pt x="115" y="135"/>
                    <a:pt x="74" y="219"/>
                    <a:pt x="0" y="219"/>
                  </a:cubicBezTo>
                  <a:cubicBezTo>
                    <a:pt x="20" y="280"/>
                    <a:pt x="41" y="321"/>
                    <a:pt x="61" y="361"/>
                  </a:cubicBezTo>
                  <a:cubicBezTo>
                    <a:pt x="41" y="382"/>
                    <a:pt x="20" y="382"/>
                    <a:pt x="20" y="402"/>
                  </a:cubicBezTo>
                  <a:cubicBezTo>
                    <a:pt x="41" y="423"/>
                    <a:pt x="61" y="443"/>
                    <a:pt x="61" y="463"/>
                  </a:cubicBezTo>
                  <a:cubicBezTo>
                    <a:pt x="41" y="484"/>
                    <a:pt x="20" y="504"/>
                    <a:pt x="41" y="524"/>
                  </a:cubicBezTo>
                  <a:cubicBezTo>
                    <a:pt x="82" y="647"/>
                    <a:pt x="163" y="728"/>
                    <a:pt x="244" y="789"/>
                  </a:cubicBezTo>
                  <a:cubicBezTo>
                    <a:pt x="306" y="789"/>
                    <a:pt x="326" y="850"/>
                    <a:pt x="367" y="871"/>
                  </a:cubicBezTo>
                  <a:cubicBezTo>
                    <a:pt x="387" y="891"/>
                    <a:pt x="428" y="911"/>
                    <a:pt x="468" y="952"/>
                  </a:cubicBezTo>
                  <a:cubicBezTo>
                    <a:pt x="530" y="1013"/>
                    <a:pt x="591" y="1074"/>
                    <a:pt x="672" y="1115"/>
                  </a:cubicBezTo>
                  <a:cubicBezTo>
                    <a:pt x="733" y="1135"/>
                    <a:pt x="794" y="1156"/>
                    <a:pt x="855" y="1196"/>
                  </a:cubicBezTo>
                  <a:cubicBezTo>
                    <a:pt x="876" y="1196"/>
                    <a:pt x="876" y="1196"/>
                    <a:pt x="896" y="1217"/>
                  </a:cubicBezTo>
                  <a:cubicBezTo>
                    <a:pt x="917" y="1176"/>
                    <a:pt x="957" y="1196"/>
                    <a:pt x="998" y="1176"/>
                  </a:cubicBezTo>
                  <a:cubicBezTo>
                    <a:pt x="957" y="1115"/>
                    <a:pt x="1018" y="1135"/>
                    <a:pt x="1039" y="1095"/>
                  </a:cubicBezTo>
                  <a:cubicBezTo>
                    <a:pt x="1039" y="1074"/>
                    <a:pt x="1039" y="1054"/>
                    <a:pt x="1018" y="1013"/>
                  </a:cubicBezTo>
                  <a:lnTo>
                    <a:pt x="1018" y="1013"/>
                  </a:lnTo>
                  <a:cubicBezTo>
                    <a:pt x="1079" y="1034"/>
                    <a:pt x="1120" y="1034"/>
                    <a:pt x="1181" y="1034"/>
                  </a:cubicBezTo>
                  <a:cubicBezTo>
                    <a:pt x="1181" y="1013"/>
                    <a:pt x="1181" y="993"/>
                    <a:pt x="1181" y="972"/>
                  </a:cubicBezTo>
                  <a:cubicBezTo>
                    <a:pt x="1202" y="993"/>
                    <a:pt x="1222" y="993"/>
                    <a:pt x="1222" y="1013"/>
                  </a:cubicBezTo>
                  <a:cubicBezTo>
                    <a:pt x="1222" y="1034"/>
                    <a:pt x="1161" y="1054"/>
                    <a:pt x="1202" y="1095"/>
                  </a:cubicBezTo>
                  <a:cubicBezTo>
                    <a:pt x="1209" y="1099"/>
                    <a:pt x="1216" y="1100"/>
                    <a:pt x="1221" y="1100"/>
                  </a:cubicBezTo>
                  <a:cubicBezTo>
                    <a:pt x="1242" y="1100"/>
                    <a:pt x="1242" y="1070"/>
                    <a:pt x="1242" y="1054"/>
                  </a:cubicBezTo>
                  <a:lnTo>
                    <a:pt x="1303" y="1054"/>
                  </a:lnTo>
                  <a:cubicBezTo>
                    <a:pt x="1242" y="952"/>
                    <a:pt x="1181" y="830"/>
                    <a:pt x="1079" y="789"/>
                  </a:cubicBezTo>
                  <a:cubicBezTo>
                    <a:pt x="1018" y="769"/>
                    <a:pt x="998" y="728"/>
                    <a:pt x="957" y="687"/>
                  </a:cubicBezTo>
                  <a:cubicBezTo>
                    <a:pt x="957" y="687"/>
                    <a:pt x="978" y="667"/>
                    <a:pt x="978" y="647"/>
                  </a:cubicBezTo>
                  <a:lnTo>
                    <a:pt x="957" y="606"/>
                  </a:lnTo>
                  <a:cubicBezTo>
                    <a:pt x="947" y="596"/>
                    <a:pt x="932" y="596"/>
                    <a:pt x="917" y="596"/>
                  </a:cubicBezTo>
                  <a:cubicBezTo>
                    <a:pt x="901" y="596"/>
                    <a:pt x="886" y="596"/>
                    <a:pt x="876" y="586"/>
                  </a:cubicBezTo>
                  <a:cubicBezTo>
                    <a:pt x="876" y="545"/>
                    <a:pt x="876" y="524"/>
                    <a:pt x="876" y="484"/>
                  </a:cubicBezTo>
                  <a:cubicBezTo>
                    <a:pt x="794" y="463"/>
                    <a:pt x="754" y="402"/>
                    <a:pt x="713" y="341"/>
                  </a:cubicBezTo>
                  <a:cubicBezTo>
                    <a:pt x="696" y="324"/>
                    <a:pt x="680" y="318"/>
                    <a:pt x="663" y="318"/>
                  </a:cubicBezTo>
                  <a:cubicBezTo>
                    <a:pt x="618" y="318"/>
                    <a:pt x="574" y="361"/>
                    <a:pt x="530" y="361"/>
                  </a:cubicBezTo>
                  <a:cubicBezTo>
                    <a:pt x="509" y="341"/>
                    <a:pt x="550" y="321"/>
                    <a:pt x="530" y="280"/>
                  </a:cubicBezTo>
                  <a:cubicBezTo>
                    <a:pt x="509" y="280"/>
                    <a:pt x="468" y="280"/>
                    <a:pt x="468" y="239"/>
                  </a:cubicBezTo>
                  <a:cubicBezTo>
                    <a:pt x="468" y="158"/>
                    <a:pt x="407" y="117"/>
                    <a:pt x="346" y="97"/>
                  </a:cubicBezTo>
                  <a:cubicBezTo>
                    <a:pt x="306" y="76"/>
                    <a:pt x="285" y="36"/>
                    <a:pt x="265" y="15"/>
                  </a:cubicBezTo>
                  <a:cubicBezTo>
                    <a:pt x="265" y="5"/>
                    <a:pt x="265" y="0"/>
                    <a:pt x="2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5" name="Google Shape;11005;p13"/>
            <p:cNvSpPr/>
            <p:nvPr/>
          </p:nvSpPr>
          <p:spPr>
            <a:xfrm>
              <a:off x="585078" y="199916"/>
              <a:ext cx="65987" cy="115280"/>
            </a:xfrm>
            <a:custGeom>
              <a:avLst/>
              <a:gdLst/>
              <a:ahLst/>
              <a:cxnLst/>
              <a:rect l="l" t="t" r="r" b="b"/>
              <a:pathLst>
                <a:path w="917" h="1602" extrusionOk="0">
                  <a:moveTo>
                    <a:pt x="163" y="1"/>
                  </a:moveTo>
                  <a:cubicBezTo>
                    <a:pt x="150" y="1"/>
                    <a:pt x="136" y="10"/>
                    <a:pt x="122" y="10"/>
                  </a:cubicBezTo>
                  <a:cubicBezTo>
                    <a:pt x="102" y="30"/>
                    <a:pt x="102" y="51"/>
                    <a:pt x="82" y="71"/>
                  </a:cubicBezTo>
                  <a:cubicBezTo>
                    <a:pt x="82" y="71"/>
                    <a:pt x="102" y="71"/>
                    <a:pt x="102" y="91"/>
                  </a:cubicBezTo>
                  <a:lnTo>
                    <a:pt x="82" y="91"/>
                  </a:lnTo>
                  <a:cubicBezTo>
                    <a:pt x="61" y="91"/>
                    <a:pt x="61" y="112"/>
                    <a:pt x="41" y="112"/>
                  </a:cubicBezTo>
                  <a:cubicBezTo>
                    <a:pt x="0" y="193"/>
                    <a:pt x="41" y="254"/>
                    <a:pt x="102" y="315"/>
                  </a:cubicBezTo>
                  <a:cubicBezTo>
                    <a:pt x="82" y="356"/>
                    <a:pt x="102" y="397"/>
                    <a:pt x="102" y="438"/>
                  </a:cubicBezTo>
                  <a:cubicBezTo>
                    <a:pt x="143" y="560"/>
                    <a:pt x="184" y="682"/>
                    <a:pt x="204" y="804"/>
                  </a:cubicBezTo>
                  <a:cubicBezTo>
                    <a:pt x="204" y="906"/>
                    <a:pt x="245" y="1008"/>
                    <a:pt x="285" y="1110"/>
                  </a:cubicBezTo>
                  <a:cubicBezTo>
                    <a:pt x="326" y="1150"/>
                    <a:pt x="347" y="1191"/>
                    <a:pt x="347" y="1252"/>
                  </a:cubicBezTo>
                  <a:cubicBezTo>
                    <a:pt x="387" y="1375"/>
                    <a:pt x="489" y="1456"/>
                    <a:pt x="550" y="1558"/>
                  </a:cubicBezTo>
                  <a:cubicBezTo>
                    <a:pt x="550" y="1517"/>
                    <a:pt x="550" y="1517"/>
                    <a:pt x="571" y="1497"/>
                  </a:cubicBezTo>
                  <a:cubicBezTo>
                    <a:pt x="591" y="1497"/>
                    <a:pt x="611" y="1517"/>
                    <a:pt x="632" y="1517"/>
                  </a:cubicBezTo>
                  <a:cubicBezTo>
                    <a:pt x="652" y="1558"/>
                    <a:pt x="632" y="1599"/>
                    <a:pt x="672" y="1599"/>
                  </a:cubicBezTo>
                  <a:cubicBezTo>
                    <a:pt x="679" y="1601"/>
                    <a:pt x="685" y="1602"/>
                    <a:pt x="690" y="1602"/>
                  </a:cubicBezTo>
                  <a:cubicBezTo>
                    <a:pt x="734" y="1602"/>
                    <a:pt x="738" y="1535"/>
                    <a:pt x="774" y="1517"/>
                  </a:cubicBezTo>
                  <a:cubicBezTo>
                    <a:pt x="789" y="1531"/>
                    <a:pt x="803" y="1546"/>
                    <a:pt x="817" y="1546"/>
                  </a:cubicBezTo>
                  <a:cubicBezTo>
                    <a:pt x="823" y="1546"/>
                    <a:pt x="829" y="1543"/>
                    <a:pt x="835" y="1537"/>
                  </a:cubicBezTo>
                  <a:cubicBezTo>
                    <a:pt x="835" y="1537"/>
                    <a:pt x="815" y="1517"/>
                    <a:pt x="815" y="1497"/>
                  </a:cubicBezTo>
                  <a:cubicBezTo>
                    <a:pt x="815" y="1476"/>
                    <a:pt x="835" y="1476"/>
                    <a:pt x="856" y="1456"/>
                  </a:cubicBezTo>
                  <a:cubicBezTo>
                    <a:pt x="835" y="1436"/>
                    <a:pt x="856" y="1415"/>
                    <a:pt x="856" y="1395"/>
                  </a:cubicBezTo>
                  <a:cubicBezTo>
                    <a:pt x="876" y="1334"/>
                    <a:pt x="917" y="1273"/>
                    <a:pt x="856" y="1212"/>
                  </a:cubicBezTo>
                  <a:cubicBezTo>
                    <a:pt x="896" y="1150"/>
                    <a:pt x="835" y="1089"/>
                    <a:pt x="876" y="1028"/>
                  </a:cubicBezTo>
                  <a:cubicBezTo>
                    <a:pt x="795" y="947"/>
                    <a:pt x="733" y="845"/>
                    <a:pt x="733" y="743"/>
                  </a:cubicBezTo>
                  <a:cubicBezTo>
                    <a:pt x="733" y="702"/>
                    <a:pt x="672" y="702"/>
                    <a:pt x="672" y="662"/>
                  </a:cubicBezTo>
                  <a:cubicBezTo>
                    <a:pt x="677" y="657"/>
                    <a:pt x="682" y="656"/>
                    <a:pt x="686" y="656"/>
                  </a:cubicBezTo>
                  <a:cubicBezTo>
                    <a:pt x="694" y="656"/>
                    <a:pt x="703" y="660"/>
                    <a:pt x="711" y="660"/>
                  </a:cubicBezTo>
                  <a:cubicBezTo>
                    <a:pt x="718" y="660"/>
                    <a:pt x="726" y="656"/>
                    <a:pt x="733" y="641"/>
                  </a:cubicBezTo>
                  <a:cubicBezTo>
                    <a:pt x="652" y="601"/>
                    <a:pt x="591" y="560"/>
                    <a:pt x="530" y="540"/>
                  </a:cubicBezTo>
                  <a:cubicBezTo>
                    <a:pt x="530" y="499"/>
                    <a:pt x="550" y="458"/>
                    <a:pt x="530" y="438"/>
                  </a:cubicBezTo>
                  <a:cubicBezTo>
                    <a:pt x="408" y="356"/>
                    <a:pt x="367" y="295"/>
                    <a:pt x="306" y="173"/>
                  </a:cubicBezTo>
                  <a:cubicBezTo>
                    <a:pt x="285" y="153"/>
                    <a:pt x="245" y="132"/>
                    <a:pt x="204" y="112"/>
                  </a:cubicBezTo>
                  <a:cubicBezTo>
                    <a:pt x="184" y="71"/>
                    <a:pt x="204" y="30"/>
                    <a:pt x="184" y="10"/>
                  </a:cubicBezTo>
                  <a:cubicBezTo>
                    <a:pt x="177" y="3"/>
                    <a:pt x="170" y="1"/>
                    <a:pt x="1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6" name="Google Shape;11006;p13"/>
            <p:cNvSpPr/>
            <p:nvPr/>
          </p:nvSpPr>
          <p:spPr>
            <a:xfrm>
              <a:off x="1146366" y="1214480"/>
              <a:ext cx="88007" cy="86352"/>
            </a:xfrm>
            <a:custGeom>
              <a:avLst/>
              <a:gdLst/>
              <a:ahLst/>
              <a:cxnLst/>
              <a:rect l="l" t="t" r="r" b="b"/>
              <a:pathLst>
                <a:path w="1223" h="1200" extrusionOk="0">
                  <a:moveTo>
                    <a:pt x="167" y="1"/>
                  </a:moveTo>
                  <a:cubicBezTo>
                    <a:pt x="160" y="1"/>
                    <a:pt x="152" y="2"/>
                    <a:pt x="143" y="4"/>
                  </a:cubicBezTo>
                  <a:cubicBezTo>
                    <a:pt x="102" y="4"/>
                    <a:pt x="61" y="4"/>
                    <a:pt x="21" y="45"/>
                  </a:cubicBezTo>
                  <a:cubicBezTo>
                    <a:pt x="21" y="106"/>
                    <a:pt x="0" y="147"/>
                    <a:pt x="0" y="208"/>
                  </a:cubicBezTo>
                  <a:cubicBezTo>
                    <a:pt x="61" y="309"/>
                    <a:pt x="82" y="411"/>
                    <a:pt x="143" y="493"/>
                  </a:cubicBezTo>
                  <a:cubicBezTo>
                    <a:pt x="204" y="595"/>
                    <a:pt x="265" y="676"/>
                    <a:pt x="326" y="778"/>
                  </a:cubicBezTo>
                  <a:cubicBezTo>
                    <a:pt x="387" y="859"/>
                    <a:pt x="489" y="920"/>
                    <a:pt x="550" y="1002"/>
                  </a:cubicBezTo>
                  <a:cubicBezTo>
                    <a:pt x="611" y="1104"/>
                    <a:pt x="733" y="1104"/>
                    <a:pt x="795" y="1185"/>
                  </a:cubicBezTo>
                  <a:cubicBezTo>
                    <a:pt x="815" y="1195"/>
                    <a:pt x="835" y="1199"/>
                    <a:pt x="856" y="1199"/>
                  </a:cubicBezTo>
                  <a:cubicBezTo>
                    <a:pt x="917" y="1199"/>
                    <a:pt x="978" y="1165"/>
                    <a:pt x="1039" y="1165"/>
                  </a:cubicBezTo>
                  <a:cubicBezTo>
                    <a:pt x="1039" y="1165"/>
                    <a:pt x="1039" y="1165"/>
                    <a:pt x="1039" y="1144"/>
                  </a:cubicBezTo>
                  <a:cubicBezTo>
                    <a:pt x="1039" y="1144"/>
                    <a:pt x="1019" y="1124"/>
                    <a:pt x="1019" y="1124"/>
                  </a:cubicBezTo>
                  <a:cubicBezTo>
                    <a:pt x="998" y="1144"/>
                    <a:pt x="998" y="1144"/>
                    <a:pt x="978" y="1144"/>
                  </a:cubicBezTo>
                  <a:cubicBezTo>
                    <a:pt x="978" y="1124"/>
                    <a:pt x="998" y="1124"/>
                    <a:pt x="1019" y="1124"/>
                  </a:cubicBezTo>
                  <a:cubicBezTo>
                    <a:pt x="1019" y="1083"/>
                    <a:pt x="1080" y="1083"/>
                    <a:pt x="1080" y="1043"/>
                  </a:cubicBezTo>
                  <a:cubicBezTo>
                    <a:pt x="1100" y="1063"/>
                    <a:pt x="1120" y="1063"/>
                    <a:pt x="1120" y="1063"/>
                  </a:cubicBezTo>
                  <a:cubicBezTo>
                    <a:pt x="1161" y="1043"/>
                    <a:pt x="1202" y="1043"/>
                    <a:pt x="1222" y="1002"/>
                  </a:cubicBezTo>
                  <a:cubicBezTo>
                    <a:pt x="1161" y="961"/>
                    <a:pt x="1161" y="880"/>
                    <a:pt x="1100" y="839"/>
                  </a:cubicBezTo>
                  <a:cubicBezTo>
                    <a:pt x="1100" y="798"/>
                    <a:pt x="1120" y="758"/>
                    <a:pt x="1120" y="717"/>
                  </a:cubicBezTo>
                  <a:cubicBezTo>
                    <a:pt x="1039" y="696"/>
                    <a:pt x="978" y="656"/>
                    <a:pt x="917" y="615"/>
                  </a:cubicBezTo>
                  <a:cubicBezTo>
                    <a:pt x="917" y="574"/>
                    <a:pt x="937" y="554"/>
                    <a:pt x="937" y="533"/>
                  </a:cubicBezTo>
                  <a:cubicBezTo>
                    <a:pt x="815" y="513"/>
                    <a:pt x="774" y="493"/>
                    <a:pt x="672" y="350"/>
                  </a:cubicBezTo>
                  <a:cubicBezTo>
                    <a:pt x="662" y="330"/>
                    <a:pt x="647" y="330"/>
                    <a:pt x="632" y="330"/>
                  </a:cubicBezTo>
                  <a:cubicBezTo>
                    <a:pt x="616" y="330"/>
                    <a:pt x="601" y="330"/>
                    <a:pt x="591" y="309"/>
                  </a:cubicBezTo>
                  <a:cubicBezTo>
                    <a:pt x="571" y="269"/>
                    <a:pt x="530" y="269"/>
                    <a:pt x="509" y="248"/>
                  </a:cubicBezTo>
                  <a:cubicBezTo>
                    <a:pt x="509" y="248"/>
                    <a:pt x="500" y="257"/>
                    <a:pt x="494" y="257"/>
                  </a:cubicBezTo>
                  <a:cubicBezTo>
                    <a:pt x="491" y="257"/>
                    <a:pt x="489" y="255"/>
                    <a:pt x="489" y="248"/>
                  </a:cubicBezTo>
                  <a:cubicBezTo>
                    <a:pt x="489" y="248"/>
                    <a:pt x="489" y="228"/>
                    <a:pt x="489" y="228"/>
                  </a:cubicBezTo>
                  <a:cubicBezTo>
                    <a:pt x="469" y="228"/>
                    <a:pt x="448" y="208"/>
                    <a:pt x="428" y="208"/>
                  </a:cubicBezTo>
                  <a:cubicBezTo>
                    <a:pt x="428" y="187"/>
                    <a:pt x="428" y="167"/>
                    <a:pt x="408" y="126"/>
                  </a:cubicBezTo>
                  <a:cubicBezTo>
                    <a:pt x="395" y="134"/>
                    <a:pt x="385" y="138"/>
                    <a:pt x="375" y="138"/>
                  </a:cubicBezTo>
                  <a:cubicBezTo>
                    <a:pt x="338" y="138"/>
                    <a:pt x="318" y="85"/>
                    <a:pt x="285" y="85"/>
                  </a:cubicBezTo>
                  <a:cubicBezTo>
                    <a:pt x="231" y="67"/>
                    <a:pt x="225"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7" name="Google Shape;11007;p13"/>
            <p:cNvSpPr/>
            <p:nvPr/>
          </p:nvSpPr>
          <p:spPr>
            <a:xfrm>
              <a:off x="1310506" y="-401742"/>
              <a:ext cx="42528" cy="132622"/>
            </a:xfrm>
            <a:custGeom>
              <a:avLst/>
              <a:gdLst/>
              <a:ahLst/>
              <a:cxnLst/>
              <a:rect l="l" t="t" r="r" b="b"/>
              <a:pathLst>
                <a:path w="591" h="1843" extrusionOk="0">
                  <a:moveTo>
                    <a:pt x="346" y="1"/>
                  </a:moveTo>
                  <a:cubicBezTo>
                    <a:pt x="285" y="1"/>
                    <a:pt x="265" y="82"/>
                    <a:pt x="224" y="103"/>
                  </a:cubicBezTo>
                  <a:cubicBezTo>
                    <a:pt x="245" y="184"/>
                    <a:pt x="204" y="266"/>
                    <a:pt x="204" y="347"/>
                  </a:cubicBezTo>
                  <a:cubicBezTo>
                    <a:pt x="204" y="449"/>
                    <a:pt x="184" y="571"/>
                    <a:pt x="163" y="673"/>
                  </a:cubicBezTo>
                  <a:cubicBezTo>
                    <a:pt x="143" y="734"/>
                    <a:pt x="122" y="754"/>
                    <a:pt x="82" y="775"/>
                  </a:cubicBezTo>
                  <a:cubicBezTo>
                    <a:pt x="61" y="836"/>
                    <a:pt x="82" y="876"/>
                    <a:pt x="61" y="917"/>
                  </a:cubicBezTo>
                  <a:cubicBezTo>
                    <a:pt x="21" y="978"/>
                    <a:pt x="41" y="1039"/>
                    <a:pt x="21" y="1080"/>
                  </a:cubicBezTo>
                  <a:cubicBezTo>
                    <a:pt x="0" y="1202"/>
                    <a:pt x="21" y="1365"/>
                    <a:pt x="41" y="1487"/>
                  </a:cubicBezTo>
                  <a:cubicBezTo>
                    <a:pt x="61" y="1569"/>
                    <a:pt x="122" y="1630"/>
                    <a:pt x="122" y="1711"/>
                  </a:cubicBezTo>
                  <a:cubicBezTo>
                    <a:pt x="138" y="1727"/>
                    <a:pt x="153" y="1730"/>
                    <a:pt x="168" y="1730"/>
                  </a:cubicBezTo>
                  <a:cubicBezTo>
                    <a:pt x="184" y="1730"/>
                    <a:pt x="201" y="1726"/>
                    <a:pt x="217" y="1726"/>
                  </a:cubicBezTo>
                  <a:cubicBezTo>
                    <a:pt x="226" y="1726"/>
                    <a:pt x="235" y="1727"/>
                    <a:pt x="245" y="1732"/>
                  </a:cubicBezTo>
                  <a:cubicBezTo>
                    <a:pt x="245" y="1752"/>
                    <a:pt x="204" y="1793"/>
                    <a:pt x="224" y="1834"/>
                  </a:cubicBezTo>
                  <a:cubicBezTo>
                    <a:pt x="224" y="1834"/>
                    <a:pt x="233" y="1843"/>
                    <a:pt x="251" y="1843"/>
                  </a:cubicBezTo>
                  <a:cubicBezTo>
                    <a:pt x="261" y="1843"/>
                    <a:pt x="272" y="1840"/>
                    <a:pt x="285" y="1834"/>
                  </a:cubicBezTo>
                  <a:cubicBezTo>
                    <a:pt x="306" y="1773"/>
                    <a:pt x="326" y="1691"/>
                    <a:pt x="326" y="1610"/>
                  </a:cubicBezTo>
                  <a:cubicBezTo>
                    <a:pt x="346" y="1610"/>
                    <a:pt x="367" y="1630"/>
                    <a:pt x="387" y="1650"/>
                  </a:cubicBezTo>
                  <a:cubicBezTo>
                    <a:pt x="367" y="1650"/>
                    <a:pt x="367" y="1671"/>
                    <a:pt x="346" y="1671"/>
                  </a:cubicBezTo>
                  <a:lnTo>
                    <a:pt x="346" y="1752"/>
                  </a:lnTo>
                  <a:cubicBezTo>
                    <a:pt x="367" y="1752"/>
                    <a:pt x="387" y="1773"/>
                    <a:pt x="408" y="1773"/>
                  </a:cubicBezTo>
                  <a:cubicBezTo>
                    <a:pt x="448" y="1752"/>
                    <a:pt x="408" y="1691"/>
                    <a:pt x="448" y="1691"/>
                  </a:cubicBezTo>
                  <a:cubicBezTo>
                    <a:pt x="465" y="1691"/>
                    <a:pt x="455" y="1717"/>
                    <a:pt x="471" y="1717"/>
                  </a:cubicBezTo>
                  <a:cubicBezTo>
                    <a:pt x="475" y="1717"/>
                    <a:pt x="481" y="1716"/>
                    <a:pt x="489" y="1711"/>
                  </a:cubicBezTo>
                  <a:cubicBezTo>
                    <a:pt x="530" y="1589"/>
                    <a:pt x="489" y="1467"/>
                    <a:pt x="489" y="1345"/>
                  </a:cubicBezTo>
                  <a:cubicBezTo>
                    <a:pt x="469" y="1325"/>
                    <a:pt x="448" y="1325"/>
                    <a:pt x="448" y="1304"/>
                  </a:cubicBezTo>
                  <a:cubicBezTo>
                    <a:pt x="465" y="1288"/>
                    <a:pt x="468" y="1258"/>
                    <a:pt x="490" y="1258"/>
                  </a:cubicBezTo>
                  <a:cubicBezTo>
                    <a:pt x="495" y="1258"/>
                    <a:pt x="502" y="1260"/>
                    <a:pt x="509" y="1263"/>
                  </a:cubicBezTo>
                  <a:cubicBezTo>
                    <a:pt x="550" y="1182"/>
                    <a:pt x="530" y="1101"/>
                    <a:pt x="550" y="1019"/>
                  </a:cubicBezTo>
                  <a:cubicBezTo>
                    <a:pt x="571" y="958"/>
                    <a:pt x="591" y="897"/>
                    <a:pt x="550" y="836"/>
                  </a:cubicBezTo>
                  <a:cubicBezTo>
                    <a:pt x="550" y="815"/>
                    <a:pt x="571" y="795"/>
                    <a:pt x="571" y="775"/>
                  </a:cubicBezTo>
                  <a:cubicBezTo>
                    <a:pt x="530" y="754"/>
                    <a:pt x="571" y="734"/>
                    <a:pt x="550" y="714"/>
                  </a:cubicBezTo>
                  <a:cubicBezTo>
                    <a:pt x="509" y="632"/>
                    <a:pt x="509" y="551"/>
                    <a:pt x="530" y="469"/>
                  </a:cubicBezTo>
                  <a:cubicBezTo>
                    <a:pt x="530" y="449"/>
                    <a:pt x="489" y="245"/>
                    <a:pt x="469" y="245"/>
                  </a:cubicBezTo>
                  <a:cubicBezTo>
                    <a:pt x="387" y="184"/>
                    <a:pt x="367" y="103"/>
                    <a:pt x="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8" name="Google Shape;11008;p13"/>
            <p:cNvSpPr/>
            <p:nvPr/>
          </p:nvSpPr>
          <p:spPr>
            <a:xfrm>
              <a:off x="-181368" y="118529"/>
              <a:ext cx="83546" cy="88007"/>
            </a:xfrm>
            <a:custGeom>
              <a:avLst/>
              <a:gdLst/>
              <a:ahLst/>
              <a:cxnLst/>
              <a:rect l="l" t="t" r="r" b="b"/>
              <a:pathLst>
                <a:path w="1161" h="1223" extrusionOk="0">
                  <a:moveTo>
                    <a:pt x="754" y="510"/>
                  </a:moveTo>
                  <a:cubicBezTo>
                    <a:pt x="774" y="510"/>
                    <a:pt x="794" y="510"/>
                    <a:pt x="794" y="530"/>
                  </a:cubicBezTo>
                  <a:cubicBezTo>
                    <a:pt x="788" y="536"/>
                    <a:pt x="784" y="538"/>
                    <a:pt x="781" y="538"/>
                  </a:cubicBezTo>
                  <a:cubicBezTo>
                    <a:pt x="772" y="538"/>
                    <a:pt x="768" y="524"/>
                    <a:pt x="754" y="510"/>
                  </a:cubicBezTo>
                  <a:close/>
                  <a:moveTo>
                    <a:pt x="102" y="1"/>
                  </a:moveTo>
                  <a:cubicBezTo>
                    <a:pt x="102" y="1"/>
                    <a:pt x="61" y="21"/>
                    <a:pt x="41" y="21"/>
                  </a:cubicBezTo>
                  <a:cubicBezTo>
                    <a:pt x="82" y="62"/>
                    <a:pt x="20" y="82"/>
                    <a:pt x="20" y="102"/>
                  </a:cubicBezTo>
                  <a:cubicBezTo>
                    <a:pt x="0" y="123"/>
                    <a:pt x="0" y="163"/>
                    <a:pt x="0" y="184"/>
                  </a:cubicBezTo>
                  <a:cubicBezTo>
                    <a:pt x="20" y="204"/>
                    <a:pt x="20" y="225"/>
                    <a:pt x="20" y="265"/>
                  </a:cubicBezTo>
                  <a:cubicBezTo>
                    <a:pt x="20" y="347"/>
                    <a:pt x="61" y="428"/>
                    <a:pt x="102" y="510"/>
                  </a:cubicBezTo>
                  <a:cubicBezTo>
                    <a:pt x="143" y="550"/>
                    <a:pt x="183" y="591"/>
                    <a:pt x="183" y="652"/>
                  </a:cubicBezTo>
                  <a:cubicBezTo>
                    <a:pt x="183" y="673"/>
                    <a:pt x="183" y="673"/>
                    <a:pt x="204" y="673"/>
                  </a:cubicBezTo>
                  <a:cubicBezTo>
                    <a:pt x="224" y="673"/>
                    <a:pt x="244" y="652"/>
                    <a:pt x="265" y="652"/>
                  </a:cubicBezTo>
                  <a:cubicBezTo>
                    <a:pt x="367" y="815"/>
                    <a:pt x="530" y="958"/>
                    <a:pt x="652" y="1100"/>
                  </a:cubicBezTo>
                  <a:cubicBezTo>
                    <a:pt x="693" y="1100"/>
                    <a:pt x="733" y="1100"/>
                    <a:pt x="754" y="1121"/>
                  </a:cubicBezTo>
                  <a:cubicBezTo>
                    <a:pt x="774" y="1161"/>
                    <a:pt x="835" y="1141"/>
                    <a:pt x="855" y="1182"/>
                  </a:cubicBezTo>
                  <a:cubicBezTo>
                    <a:pt x="855" y="1182"/>
                    <a:pt x="876" y="1202"/>
                    <a:pt x="876" y="1202"/>
                  </a:cubicBezTo>
                  <a:cubicBezTo>
                    <a:pt x="893" y="1194"/>
                    <a:pt x="910" y="1189"/>
                    <a:pt x="926" y="1189"/>
                  </a:cubicBezTo>
                  <a:cubicBezTo>
                    <a:pt x="950" y="1189"/>
                    <a:pt x="974" y="1199"/>
                    <a:pt x="998" y="1222"/>
                  </a:cubicBezTo>
                  <a:cubicBezTo>
                    <a:pt x="998" y="1222"/>
                    <a:pt x="998" y="1202"/>
                    <a:pt x="1018" y="1202"/>
                  </a:cubicBezTo>
                  <a:cubicBezTo>
                    <a:pt x="1018" y="1182"/>
                    <a:pt x="1018" y="1161"/>
                    <a:pt x="1018" y="1141"/>
                  </a:cubicBezTo>
                  <a:cubicBezTo>
                    <a:pt x="1059" y="1141"/>
                    <a:pt x="1079" y="1100"/>
                    <a:pt x="1120" y="1080"/>
                  </a:cubicBezTo>
                  <a:cubicBezTo>
                    <a:pt x="1100" y="1039"/>
                    <a:pt x="1161" y="1060"/>
                    <a:pt x="1141" y="1019"/>
                  </a:cubicBezTo>
                  <a:cubicBezTo>
                    <a:pt x="1141" y="958"/>
                    <a:pt x="1100" y="917"/>
                    <a:pt x="1120" y="856"/>
                  </a:cubicBezTo>
                  <a:cubicBezTo>
                    <a:pt x="1079" y="815"/>
                    <a:pt x="1039" y="774"/>
                    <a:pt x="1018" y="734"/>
                  </a:cubicBezTo>
                  <a:cubicBezTo>
                    <a:pt x="1018" y="713"/>
                    <a:pt x="1039" y="693"/>
                    <a:pt x="1018" y="652"/>
                  </a:cubicBezTo>
                  <a:cubicBezTo>
                    <a:pt x="998" y="632"/>
                    <a:pt x="978" y="612"/>
                    <a:pt x="937" y="612"/>
                  </a:cubicBezTo>
                  <a:cubicBezTo>
                    <a:pt x="917" y="571"/>
                    <a:pt x="937" y="510"/>
                    <a:pt x="896" y="489"/>
                  </a:cubicBezTo>
                  <a:cubicBezTo>
                    <a:pt x="876" y="469"/>
                    <a:pt x="876" y="469"/>
                    <a:pt x="855" y="449"/>
                  </a:cubicBezTo>
                  <a:cubicBezTo>
                    <a:pt x="845" y="459"/>
                    <a:pt x="840" y="464"/>
                    <a:pt x="835" y="464"/>
                  </a:cubicBezTo>
                  <a:cubicBezTo>
                    <a:pt x="830" y="464"/>
                    <a:pt x="825" y="459"/>
                    <a:pt x="815" y="449"/>
                  </a:cubicBezTo>
                  <a:cubicBezTo>
                    <a:pt x="815" y="408"/>
                    <a:pt x="815" y="367"/>
                    <a:pt x="815" y="326"/>
                  </a:cubicBezTo>
                  <a:cubicBezTo>
                    <a:pt x="733" y="286"/>
                    <a:pt x="652" y="245"/>
                    <a:pt x="570" y="184"/>
                  </a:cubicBezTo>
                  <a:cubicBezTo>
                    <a:pt x="550" y="204"/>
                    <a:pt x="509" y="225"/>
                    <a:pt x="468" y="245"/>
                  </a:cubicBezTo>
                  <a:cubicBezTo>
                    <a:pt x="456" y="236"/>
                    <a:pt x="443" y="233"/>
                    <a:pt x="430" y="233"/>
                  </a:cubicBezTo>
                  <a:cubicBezTo>
                    <a:pt x="394" y="233"/>
                    <a:pt x="359" y="257"/>
                    <a:pt x="324" y="257"/>
                  </a:cubicBezTo>
                  <a:cubicBezTo>
                    <a:pt x="311" y="257"/>
                    <a:pt x="298" y="254"/>
                    <a:pt x="285" y="245"/>
                  </a:cubicBezTo>
                  <a:cubicBezTo>
                    <a:pt x="265" y="184"/>
                    <a:pt x="224" y="143"/>
                    <a:pt x="204" y="82"/>
                  </a:cubicBezTo>
                  <a:cubicBezTo>
                    <a:pt x="183" y="41"/>
                    <a:pt x="143" y="41"/>
                    <a:pt x="1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9" name="Google Shape;11009;p13"/>
            <p:cNvSpPr/>
            <p:nvPr/>
          </p:nvSpPr>
          <p:spPr>
            <a:xfrm>
              <a:off x="385748" y="1200088"/>
              <a:ext cx="54330" cy="104486"/>
            </a:xfrm>
            <a:custGeom>
              <a:avLst/>
              <a:gdLst/>
              <a:ahLst/>
              <a:cxnLst/>
              <a:rect l="l" t="t" r="r" b="b"/>
              <a:pathLst>
                <a:path w="755" h="1452" extrusionOk="0">
                  <a:moveTo>
                    <a:pt x="326" y="0"/>
                  </a:moveTo>
                  <a:cubicBezTo>
                    <a:pt x="265" y="21"/>
                    <a:pt x="245" y="102"/>
                    <a:pt x="163" y="123"/>
                  </a:cubicBezTo>
                  <a:cubicBezTo>
                    <a:pt x="143" y="143"/>
                    <a:pt x="102" y="123"/>
                    <a:pt x="62" y="184"/>
                  </a:cubicBezTo>
                  <a:cubicBezTo>
                    <a:pt x="82" y="224"/>
                    <a:pt x="21" y="265"/>
                    <a:pt x="41" y="326"/>
                  </a:cubicBezTo>
                  <a:cubicBezTo>
                    <a:pt x="62" y="428"/>
                    <a:pt x="1" y="530"/>
                    <a:pt x="41" y="632"/>
                  </a:cubicBezTo>
                  <a:cubicBezTo>
                    <a:pt x="1" y="774"/>
                    <a:pt x="102" y="917"/>
                    <a:pt x="41" y="1059"/>
                  </a:cubicBezTo>
                  <a:cubicBezTo>
                    <a:pt x="82" y="1161"/>
                    <a:pt x="62" y="1283"/>
                    <a:pt x="143" y="1385"/>
                  </a:cubicBezTo>
                  <a:cubicBezTo>
                    <a:pt x="163" y="1385"/>
                    <a:pt x="184" y="1385"/>
                    <a:pt x="184" y="1406"/>
                  </a:cubicBezTo>
                  <a:cubicBezTo>
                    <a:pt x="204" y="1406"/>
                    <a:pt x="184" y="1426"/>
                    <a:pt x="184" y="1446"/>
                  </a:cubicBezTo>
                  <a:cubicBezTo>
                    <a:pt x="199" y="1450"/>
                    <a:pt x="213" y="1452"/>
                    <a:pt x="227" y="1452"/>
                  </a:cubicBezTo>
                  <a:cubicBezTo>
                    <a:pt x="282" y="1452"/>
                    <a:pt x="318" y="1422"/>
                    <a:pt x="367" y="1406"/>
                  </a:cubicBezTo>
                  <a:cubicBezTo>
                    <a:pt x="388" y="1365"/>
                    <a:pt x="408" y="1344"/>
                    <a:pt x="408" y="1304"/>
                  </a:cubicBezTo>
                  <a:cubicBezTo>
                    <a:pt x="367" y="1263"/>
                    <a:pt x="388" y="1222"/>
                    <a:pt x="388" y="1182"/>
                  </a:cubicBezTo>
                  <a:cubicBezTo>
                    <a:pt x="388" y="1161"/>
                    <a:pt x="367" y="1182"/>
                    <a:pt x="367" y="1141"/>
                  </a:cubicBezTo>
                  <a:cubicBezTo>
                    <a:pt x="388" y="1080"/>
                    <a:pt x="428" y="1019"/>
                    <a:pt x="489" y="978"/>
                  </a:cubicBezTo>
                  <a:cubicBezTo>
                    <a:pt x="469" y="896"/>
                    <a:pt x="550" y="856"/>
                    <a:pt x="571" y="774"/>
                  </a:cubicBezTo>
                  <a:lnTo>
                    <a:pt x="530" y="774"/>
                  </a:lnTo>
                  <a:cubicBezTo>
                    <a:pt x="530" y="713"/>
                    <a:pt x="612" y="672"/>
                    <a:pt x="632" y="611"/>
                  </a:cubicBezTo>
                  <a:cubicBezTo>
                    <a:pt x="642" y="611"/>
                    <a:pt x="657" y="616"/>
                    <a:pt x="675" y="616"/>
                  </a:cubicBezTo>
                  <a:cubicBezTo>
                    <a:pt x="693" y="616"/>
                    <a:pt x="713" y="611"/>
                    <a:pt x="734" y="591"/>
                  </a:cubicBezTo>
                  <a:cubicBezTo>
                    <a:pt x="754" y="509"/>
                    <a:pt x="652" y="428"/>
                    <a:pt x="734" y="367"/>
                  </a:cubicBezTo>
                  <a:cubicBezTo>
                    <a:pt x="693" y="306"/>
                    <a:pt x="673" y="245"/>
                    <a:pt x="632" y="224"/>
                  </a:cubicBezTo>
                  <a:cubicBezTo>
                    <a:pt x="625" y="231"/>
                    <a:pt x="618" y="233"/>
                    <a:pt x="612" y="233"/>
                  </a:cubicBezTo>
                  <a:cubicBezTo>
                    <a:pt x="598" y="233"/>
                    <a:pt x="584" y="224"/>
                    <a:pt x="571" y="224"/>
                  </a:cubicBezTo>
                  <a:cubicBezTo>
                    <a:pt x="578" y="218"/>
                    <a:pt x="584" y="215"/>
                    <a:pt x="591" y="215"/>
                  </a:cubicBezTo>
                  <a:cubicBezTo>
                    <a:pt x="605" y="215"/>
                    <a:pt x="618" y="224"/>
                    <a:pt x="632" y="224"/>
                  </a:cubicBezTo>
                  <a:cubicBezTo>
                    <a:pt x="571" y="143"/>
                    <a:pt x="510" y="82"/>
                    <a:pt x="449" y="0"/>
                  </a:cubicBezTo>
                  <a:lnTo>
                    <a:pt x="408" y="41"/>
                  </a:lnTo>
                  <a:cubicBezTo>
                    <a:pt x="399" y="44"/>
                    <a:pt x="392" y="45"/>
                    <a:pt x="386" y="45"/>
                  </a:cubicBezTo>
                  <a:cubicBezTo>
                    <a:pt x="351" y="45"/>
                    <a:pt x="361" y="0"/>
                    <a:pt x="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0" name="Google Shape;11010;p13"/>
            <p:cNvSpPr/>
            <p:nvPr/>
          </p:nvSpPr>
          <p:spPr>
            <a:xfrm>
              <a:off x="885511" y="1238155"/>
              <a:ext cx="80667" cy="95347"/>
            </a:xfrm>
            <a:custGeom>
              <a:avLst/>
              <a:gdLst/>
              <a:ahLst/>
              <a:cxnLst/>
              <a:rect l="l" t="t" r="r" b="b"/>
              <a:pathLst>
                <a:path w="1121" h="1325" extrusionOk="0">
                  <a:moveTo>
                    <a:pt x="856" y="999"/>
                  </a:moveTo>
                  <a:cubicBezTo>
                    <a:pt x="917" y="1019"/>
                    <a:pt x="917" y="1060"/>
                    <a:pt x="937" y="1080"/>
                  </a:cubicBezTo>
                  <a:cubicBezTo>
                    <a:pt x="876" y="1080"/>
                    <a:pt x="876" y="1039"/>
                    <a:pt x="856" y="999"/>
                  </a:cubicBezTo>
                  <a:close/>
                  <a:moveTo>
                    <a:pt x="184" y="1"/>
                  </a:moveTo>
                  <a:cubicBezTo>
                    <a:pt x="143" y="42"/>
                    <a:pt x="61" y="42"/>
                    <a:pt x="0" y="62"/>
                  </a:cubicBezTo>
                  <a:cubicBezTo>
                    <a:pt x="21" y="103"/>
                    <a:pt x="21" y="164"/>
                    <a:pt x="0" y="204"/>
                  </a:cubicBezTo>
                  <a:cubicBezTo>
                    <a:pt x="102" y="286"/>
                    <a:pt x="82" y="429"/>
                    <a:pt x="143" y="530"/>
                  </a:cubicBezTo>
                  <a:cubicBezTo>
                    <a:pt x="204" y="632"/>
                    <a:pt x="265" y="734"/>
                    <a:pt x="326" y="815"/>
                  </a:cubicBezTo>
                  <a:cubicBezTo>
                    <a:pt x="387" y="917"/>
                    <a:pt x="489" y="999"/>
                    <a:pt x="530" y="1101"/>
                  </a:cubicBezTo>
                  <a:cubicBezTo>
                    <a:pt x="591" y="1162"/>
                    <a:pt x="652" y="1162"/>
                    <a:pt x="672" y="1223"/>
                  </a:cubicBezTo>
                  <a:cubicBezTo>
                    <a:pt x="693" y="1223"/>
                    <a:pt x="713" y="1202"/>
                    <a:pt x="713" y="1202"/>
                  </a:cubicBezTo>
                  <a:cubicBezTo>
                    <a:pt x="754" y="1202"/>
                    <a:pt x="754" y="1243"/>
                    <a:pt x="774" y="1243"/>
                  </a:cubicBezTo>
                  <a:cubicBezTo>
                    <a:pt x="788" y="1243"/>
                    <a:pt x="801" y="1234"/>
                    <a:pt x="821" y="1234"/>
                  </a:cubicBezTo>
                  <a:cubicBezTo>
                    <a:pt x="831" y="1234"/>
                    <a:pt x="842" y="1236"/>
                    <a:pt x="856" y="1243"/>
                  </a:cubicBezTo>
                  <a:cubicBezTo>
                    <a:pt x="876" y="1284"/>
                    <a:pt x="896" y="1304"/>
                    <a:pt x="957" y="1325"/>
                  </a:cubicBezTo>
                  <a:cubicBezTo>
                    <a:pt x="957" y="1243"/>
                    <a:pt x="917" y="1182"/>
                    <a:pt x="957" y="1121"/>
                  </a:cubicBezTo>
                  <a:cubicBezTo>
                    <a:pt x="998" y="1121"/>
                    <a:pt x="1019" y="1141"/>
                    <a:pt x="1059" y="1162"/>
                  </a:cubicBezTo>
                  <a:cubicBezTo>
                    <a:pt x="1080" y="1121"/>
                    <a:pt x="1100" y="1080"/>
                    <a:pt x="1120" y="1039"/>
                  </a:cubicBezTo>
                  <a:cubicBezTo>
                    <a:pt x="1059" y="938"/>
                    <a:pt x="978" y="856"/>
                    <a:pt x="917" y="754"/>
                  </a:cubicBezTo>
                  <a:lnTo>
                    <a:pt x="856" y="754"/>
                  </a:lnTo>
                  <a:cubicBezTo>
                    <a:pt x="846" y="750"/>
                    <a:pt x="838" y="748"/>
                    <a:pt x="831" y="748"/>
                  </a:cubicBezTo>
                  <a:cubicBezTo>
                    <a:pt x="818" y="748"/>
                    <a:pt x="807" y="753"/>
                    <a:pt x="798" y="753"/>
                  </a:cubicBezTo>
                  <a:cubicBezTo>
                    <a:pt x="789" y="753"/>
                    <a:pt x="782" y="749"/>
                    <a:pt x="774" y="734"/>
                  </a:cubicBezTo>
                  <a:cubicBezTo>
                    <a:pt x="774" y="693"/>
                    <a:pt x="795" y="693"/>
                    <a:pt x="815" y="693"/>
                  </a:cubicBezTo>
                  <a:cubicBezTo>
                    <a:pt x="815" y="653"/>
                    <a:pt x="815" y="612"/>
                    <a:pt x="795" y="591"/>
                  </a:cubicBezTo>
                  <a:cubicBezTo>
                    <a:pt x="760" y="591"/>
                    <a:pt x="770" y="636"/>
                    <a:pt x="747" y="636"/>
                  </a:cubicBezTo>
                  <a:cubicBezTo>
                    <a:pt x="744" y="636"/>
                    <a:pt x="739" y="635"/>
                    <a:pt x="733" y="632"/>
                  </a:cubicBezTo>
                  <a:cubicBezTo>
                    <a:pt x="713" y="612"/>
                    <a:pt x="774" y="591"/>
                    <a:pt x="754" y="571"/>
                  </a:cubicBezTo>
                  <a:lnTo>
                    <a:pt x="713" y="571"/>
                  </a:lnTo>
                  <a:cubicBezTo>
                    <a:pt x="713" y="530"/>
                    <a:pt x="754" y="510"/>
                    <a:pt x="733" y="469"/>
                  </a:cubicBezTo>
                  <a:cubicBezTo>
                    <a:pt x="713" y="469"/>
                    <a:pt x="713" y="490"/>
                    <a:pt x="693" y="490"/>
                  </a:cubicBezTo>
                  <a:cubicBezTo>
                    <a:pt x="672" y="469"/>
                    <a:pt x="733" y="449"/>
                    <a:pt x="713" y="408"/>
                  </a:cubicBezTo>
                  <a:lnTo>
                    <a:pt x="713" y="408"/>
                  </a:lnTo>
                  <a:cubicBezTo>
                    <a:pt x="697" y="408"/>
                    <a:pt x="693" y="434"/>
                    <a:pt x="672" y="434"/>
                  </a:cubicBezTo>
                  <a:cubicBezTo>
                    <a:pt x="667" y="434"/>
                    <a:pt x="660" y="433"/>
                    <a:pt x="652" y="429"/>
                  </a:cubicBezTo>
                  <a:cubicBezTo>
                    <a:pt x="652" y="408"/>
                    <a:pt x="693" y="388"/>
                    <a:pt x="672" y="367"/>
                  </a:cubicBezTo>
                  <a:lnTo>
                    <a:pt x="611" y="367"/>
                  </a:lnTo>
                  <a:cubicBezTo>
                    <a:pt x="611" y="286"/>
                    <a:pt x="570" y="225"/>
                    <a:pt x="469" y="184"/>
                  </a:cubicBezTo>
                  <a:cubicBezTo>
                    <a:pt x="448" y="164"/>
                    <a:pt x="448" y="123"/>
                    <a:pt x="428" y="103"/>
                  </a:cubicBezTo>
                  <a:cubicBezTo>
                    <a:pt x="395" y="103"/>
                    <a:pt x="389" y="129"/>
                    <a:pt x="367" y="129"/>
                  </a:cubicBezTo>
                  <a:cubicBezTo>
                    <a:pt x="361" y="129"/>
                    <a:pt x="355" y="127"/>
                    <a:pt x="346" y="123"/>
                  </a:cubicBezTo>
                  <a:cubicBezTo>
                    <a:pt x="306" y="82"/>
                    <a:pt x="265" y="21"/>
                    <a:pt x="1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1" name="Google Shape;11011;p13"/>
            <p:cNvSpPr/>
            <p:nvPr/>
          </p:nvSpPr>
          <p:spPr>
            <a:xfrm>
              <a:off x="913359" y="1106252"/>
              <a:ext cx="86496" cy="96858"/>
            </a:xfrm>
            <a:custGeom>
              <a:avLst/>
              <a:gdLst/>
              <a:ahLst/>
              <a:cxnLst/>
              <a:rect l="l" t="t" r="r" b="b"/>
              <a:pathLst>
                <a:path w="1202" h="1346" extrusionOk="0">
                  <a:moveTo>
                    <a:pt x="245" y="1"/>
                  </a:moveTo>
                  <a:cubicBezTo>
                    <a:pt x="245" y="21"/>
                    <a:pt x="285" y="42"/>
                    <a:pt x="245" y="82"/>
                  </a:cubicBezTo>
                  <a:cubicBezTo>
                    <a:pt x="214" y="52"/>
                    <a:pt x="178" y="42"/>
                    <a:pt x="140" y="42"/>
                  </a:cubicBezTo>
                  <a:cubicBezTo>
                    <a:pt x="102" y="42"/>
                    <a:pt x="61" y="52"/>
                    <a:pt x="21" y="62"/>
                  </a:cubicBezTo>
                  <a:cubicBezTo>
                    <a:pt x="41" y="82"/>
                    <a:pt x="0" y="123"/>
                    <a:pt x="21" y="143"/>
                  </a:cubicBezTo>
                  <a:cubicBezTo>
                    <a:pt x="41" y="164"/>
                    <a:pt x="61" y="164"/>
                    <a:pt x="61" y="205"/>
                  </a:cubicBezTo>
                  <a:cubicBezTo>
                    <a:pt x="21" y="266"/>
                    <a:pt x="61" y="327"/>
                    <a:pt x="102" y="347"/>
                  </a:cubicBezTo>
                  <a:cubicBezTo>
                    <a:pt x="163" y="388"/>
                    <a:pt x="143" y="469"/>
                    <a:pt x="204" y="490"/>
                  </a:cubicBezTo>
                  <a:cubicBezTo>
                    <a:pt x="245" y="510"/>
                    <a:pt x="224" y="592"/>
                    <a:pt x="265" y="612"/>
                  </a:cubicBezTo>
                  <a:cubicBezTo>
                    <a:pt x="306" y="653"/>
                    <a:pt x="265" y="673"/>
                    <a:pt x="285" y="714"/>
                  </a:cubicBezTo>
                  <a:cubicBezTo>
                    <a:pt x="346" y="775"/>
                    <a:pt x="408" y="836"/>
                    <a:pt x="469" y="897"/>
                  </a:cubicBezTo>
                  <a:cubicBezTo>
                    <a:pt x="509" y="958"/>
                    <a:pt x="550" y="999"/>
                    <a:pt x="591" y="1060"/>
                  </a:cubicBezTo>
                  <a:cubicBezTo>
                    <a:pt x="693" y="1202"/>
                    <a:pt x="815" y="1304"/>
                    <a:pt x="978" y="1345"/>
                  </a:cubicBezTo>
                  <a:cubicBezTo>
                    <a:pt x="998" y="1325"/>
                    <a:pt x="937" y="1304"/>
                    <a:pt x="957" y="1284"/>
                  </a:cubicBezTo>
                  <a:cubicBezTo>
                    <a:pt x="998" y="1284"/>
                    <a:pt x="1039" y="1325"/>
                    <a:pt x="1080" y="1325"/>
                  </a:cubicBezTo>
                  <a:cubicBezTo>
                    <a:pt x="1120" y="1284"/>
                    <a:pt x="1039" y="1243"/>
                    <a:pt x="1080" y="1202"/>
                  </a:cubicBezTo>
                  <a:cubicBezTo>
                    <a:pt x="1120" y="1202"/>
                    <a:pt x="1120" y="1264"/>
                    <a:pt x="1161" y="1284"/>
                  </a:cubicBezTo>
                  <a:cubicBezTo>
                    <a:pt x="1161" y="1284"/>
                    <a:pt x="1181" y="1264"/>
                    <a:pt x="1181" y="1264"/>
                  </a:cubicBezTo>
                  <a:cubicBezTo>
                    <a:pt x="1202" y="1223"/>
                    <a:pt x="1141" y="1182"/>
                    <a:pt x="1141" y="1141"/>
                  </a:cubicBezTo>
                  <a:cubicBezTo>
                    <a:pt x="1161" y="1080"/>
                    <a:pt x="1161" y="1019"/>
                    <a:pt x="1120" y="958"/>
                  </a:cubicBezTo>
                  <a:cubicBezTo>
                    <a:pt x="1059" y="877"/>
                    <a:pt x="978" y="816"/>
                    <a:pt x="917" y="714"/>
                  </a:cubicBezTo>
                  <a:cubicBezTo>
                    <a:pt x="896" y="673"/>
                    <a:pt x="856" y="632"/>
                    <a:pt x="815" y="632"/>
                  </a:cubicBezTo>
                  <a:cubicBezTo>
                    <a:pt x="774" y="612"/>
                    <a:pt x="754" y="551"/>
                    <a:pt x="713" y="530"/>
                  </a:cubicBezTo>
                  <a:cubicBezTo>
                    <a:pt x="733" y="408"/>
                    <a:pt x="591" y="388"/>
                    <a:pt x="570" y="286"/>
                  </a:cubicBezTo>
                  <a:cubicBezTo>
                    <a:pt x="530" y="266"/>
                    <a:pt x="509" y="225"/>
                    <a:pt x="489" y="164"/>
                  </a:cubicBezTo>
                  <a:cubicBezTo>
                    <a:pt x="408" y="143"/>
                    <a:pt x="367" y="62"/>
                    <a:pt x="306" y="1"/>
                  </a:cubicBezTo>
                  <a:cubicBezTo>
                    <a:pt x="299" y="8"/>
                    <a:pt x="292" y="10"/>
                    <a:pt x="285" y="10"/>
                  </a:cubicBezTo>
                  <a:cubicBezTo>
                    <a:pt x="272" y="10"/>
                    <a:pt x="258"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2" name="Google Shape;11012;p13"/>
            <p:cNvSpPr/>
            <p:nvPr/>
          </p:nvSpPr>
          <p:spPr>
            <a:xfrm>
              <a:off x="463393" y="794162"/>
              <a:ext cx="64620" cy="73687"/>
            </a:xfrm>
            <a:custGeom>
              <a:avLst/>
              <a:gdLst/>
              <a:ahLst/>
              <a:cxnLst/>
              <a:rect l="l" t="t" r="r" b="b"/>
              <a:pathLst>
                <a:path w="898" h="1024" extrusionOk="0">
                  <a:moveTo>
                    <a:pt x="839" y="852"/>
                  </a:moveTo>
                  <a:lnTo>
                    <a:pt x="839" y="852"/>
                  </a:lnTo>
                  <a:cubicBezTo>
                    <a:pt x="838" y="853"/>
                    <a:pt x="837" y="854"/>
                    <a:pt x="836" y="855"/>
                  </a:cubicBezTo>
                  <a:lnTo>
                    <a:pt x="856" y="855"/>
                  </a:lnTo>
                  <a:cubicBezTo>
                    <a:pt x="851" y="855"/>
                    <a:pt x="845" y="854"/>
                    <a:pt x="839" y="852"/>
                  </a:cubicBezTo>
                  <a:close/>
                  <a:moveTo>
                    <a:pt x="533" y="867"/>
                  </a:moveTo>
                  <a:cubicBezTo>
                    <a:pt x="539" y="867"/>
                    <a:pt x="545" y="870"/>
                    <a:pt x="551" y="876"/>
                  </a:cubicBezTo>
                  <a:cubicBezTo>
                    <a:pt x="551" y="876"/>
                    <a:pt x="571" y="896"/>
                    <a:pt x="551" y="896"/>
                  </a:cubicBezTo>
                  <a:cubicBezTo>
                    <a:pt x="551" y="913"/>
                    <a:pt x="547" y="920"/>
                    <a:pt x="541" y="920"/>
                  </a:cubicBezTo>
                  <a:cubicBezTo>
                    <a:pt x="534" y="920"/>
                    <a:pt x="522" y="908"/>
                    <a:pt x="510" y="896"/>
                  </a:cubicBezTo>
                  <a:cubicBezTo>
                    <a:pt x="510" y="882"/>
                    <a:pt x="520" y="867"/>
                    <a:pt x="533" y="867"/>
                  </a:cubicBezTo>
                  <a:close/>
                  <a:moveTo>
                    <a:pt x="103" y="0"/>
                  </a:moveTo>
                  <a:cubicBezTo>
                    <a:pt x="103" y="61"/>
                    <a:pt x="62" y="102"/>
                    <a:pt x="103" y="143"/>
                  </a:cubicBezTo>
                  <a:cubicBezTo>
                    <a:pt x="123" y="143"/>
                    <a:pt x="123" y="122"/>
                    <a:pt x="144" y="122"/>
                  </a:cubicBezTo>
                  <a:cubicBezTo>
                    <a:pt x="144" y="143"/>
                    <a:pt x="164" y="163"/>
                    <a:pt x="144" y="183"/>
                  </a:cubicBezTo>
                  <a:cubicBezTo>
                    <a:pt x="133" y="189"/>
                    <a:pt x="122" y="191"/>
                    <a:pt x="110" y="191"/>
                  </a:cubicBezTo>
                  <a:cubicBezTo>
                    <a:pt x="79" y="191"/>
                    <a:pt x="46" y="172"/>
                    <a:pt x="1" y="143"/>
                  </a:cubicBezTo>
                  <a:lnTo>
                    <a:pt x="1" y="143"/>
                  </a:lnTo>
                  <a:cubicBezTo>
                    <a:pt x="42" y="204"/>
                    <a:pt x="1" y="244"/>
                    <a:pt x="1" y="306"/>
                  </a:cubicBezTo>
                  <a:cubicBezTo>
                    <a:pt x="42" y="367"/>
                    <a:pt x="42" y="448"/>
                    <a:pt x="21" y="530"/>
                  </a:cubicBezTo>
                  <a:cubicBezTo>
                    <a:pt x="62" y="570"/>
                    <a:pt x="82" y="611"/>
                    <a:pt x="103" y="652"/>
                  </a:cubicBezTo>
                  <a:cubicBezTo>
                    <a:pt x="144" y="733"/>
                    <a:pt x="225" y="815"/>
                    <a:pt x="327" y="855"/>
                  </a:cubicBezTo>
                  <a:cubicBezTo>
                    <a:pt x="368" y="876"/>
                    <a:pt x="429" y="896"/>
                    <a:pt x="469" y="937"/>
                  </a:cubicBezTo>
                  <a:cubicBezTo>
                    <a:pt x="503" y="987"/>
                    <a:pt x="550" y="1024"/>
                    <a:pt x="611" y="1024"/>
                  </a:cubicBezTo>
                  <a:cubicBezTo>
                    <a:pt x="624" y="1024"/>
                    <a:pt x="638" y="1022"/>
                    <a:pt x="653" y="1018"/>
                  </a:cubicBezTo>
                  <a:cubicBezTo>
                    <a:pt x="673" y="998"/>
                    <a:pt x="693" y="978"/>
                    <a:pt x="714" y="937"/>
                  </a:cubicBezTo>
                  <a:cubicBezTo>
                    <a:pt x="709" y="932"/>
                    <a:pt x="702" y="931"/>
                    <a:pt x="695" y="931"/>
                  </a:cubicBezTo>
                  <a:cubicBezTo>
                    <a:pt x="681" y="931"/>
                    <a:pt x="665" y="935"/>
                    <a:pt x="652" y="935"/>
                  </a:cubicBezTo>
                  <a:cubicBezTo>
                    <a:pt x="641" y="935"/>
                    <a:pt x="632" y="932"/>
                    <a:pt x="632" y="917"/>
                  </a:cubicBezTo>
                  <a:cubicBezTo>
                    <a:pt x="653" y="903"/>
                    <a:pt x="673" y="898"/>
                    <a:pt x="693" y="898"/>
                  </a:cubicBezTo>
                  <a:cubicBezTo>
                    <a:pt x="734" y="898"/>
                    <a:pt x="775" y="917"/>
                    <a:pt x="816" y="917"/>
                  </a:cubicBezTo>
                  <a:cubicBezTo>
                    <a:pt x="816" y="896"/>
                    <a:pt x="816" y="896"/>
                    <a:pt x="836" y="876"/>
                  </a:cubicBezTo>
                  <a:cubicBezTo>
                    <a:pt x="816" y="876"/>
                    <a:pt x="816" y="876"/>
                    <a:pt x="795" y="855"/>
                  </a:cubicBezTo>
                  <a:cubicBezTo>
                    <a:pt x="802" y="849"/>
                    <a:pt x="809" y="846"/>
                    <a:pt x="816" y="846"/>
                  </a:cubicBezTo>
                  <a:cubicBezTo>
                    <a:pt x="823" y="846"/>
                    <a:pt x="831" y="849"/>
                    <a:pt x="839" y="852"/>
                  </a:cubicBezTo>
                  <a:lnTo>
                    <a:pt x="839" y="852"/>
                  </a:lnTo>
                  <a:cubicBezTo>
                    <a:pt x="859" y="833"/>
                    <a:pt x="878" y="815"/>
                    <a:pt x="897" y="815"/>
                  </a:cubicBezTo>
                  <a:cubicBezTo>
                    <a:pt x="897" y="774"/>
                    <a:pt x="897" y="733"/>
                    <a:pt x="897" y="692"/>
                  </a:cubicBezTo>
                  <a:cubicBezTo>
                    <a:pt x="877" y="672"/>
                    <a:pt x="856" y="652"/>
                    <a:pt x="836" y="652"/>
                  </a:cubicBezTo>
                  <a:cubicBezTo>
                    <a:pt x="795" y="509"/>
                    <a:pt x="754" y="387"/>
                    <a:pt x="714" y="265"/>
                  </a:cubicBezTo>
                  <a:cubicBezTo>
                    <a:pt x="653" y="265"/>
                    <a:pt x="612" y="265"/>
                    <a:pt x="632" y="204"/>
                  </a:cubicBezTo>
                  <a:cubicBezTo>
                    <a:pt x="592" y="163"/>
                    <a:pt x="530" y="122"/>
                    <a:pt x="490" y="61"/>
                  </a:cubicBezTo>
                  <a:cubicBezTo>
                    <a:pt x="422" y="61"/>
                    <a:pt x="354" y="79"/>
                    <a:pt x="286" y="79"/>
                  </a:cubicBezTo>
                  <a:cubicBezTo>
                    <a:pt x="252" y="79"/>
                    <a:pt x="218" y="75"/>
                    <a:pt x="184" y="61"/>
                  </a:cubicBezTo>
                  <a:cubicBezTo>
                    <a:pt x="184" y="41"/>
                    <a:pt x="184" y="20"/>
                    <a:pt x="184" y="0"/>
                  </a:cubicBezTo>
                  <a:cubicBezTo>
                    <a:pt x="177" y="7"/>
                    <a:pt x="168" y="9"/>
                    <a:pt x="159" y="9"/>
                  </a:cubicBezTo>
                  <a:cubicBezTo>
                    <a:pt x="139" y="9"/>
                    <a:pt x="116" y="0"/>
                    <a:pt x="1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3" name="Google Shape;11013;p13"/>
            <p:cNvSpPr/>
            <p:nvPr/>
          </p:nvSpPr>
          <p:spPr>
            <a:xfrm>
              <a:off x="605586" y="503947"/>
              <a:ext cx="71888" cy="75054"/>
            </a:xfrm>
            <a:custGeom>
              <a:avLst/>
              <a:gdLst/>
              <a:ahLst/>
              <a:cxnLst/>
              <a:rect l="l" t="t" r="r" b="b"/>
              <a:pathLst>
                <a:path w="999" h="1043" extrusionOk="0">
                  <a:moveTo>
                    <a:pt x="143" y="1"/>
                  </a:moveTo>
                  <a:cubicBezTo>
                    <a:pt x="123" y="21"/>
                    <a:pt x="123" y="41"/>
                    <a:pt x="82" y="62"/>
                  </a:cubicBezTo>
                  <a:cubicBezTo>
                    <a:pt x="72" y="52"/>
                    <a:pt x="67" y="47"/>
                    <a:pt x="62" y="47"/>
                  </a:cubicBezTo>
                  <a:cubicBezTo>
                    <a:pt x="56" y="47"/>
                    <a:pt x="51" y="52"/>
                    <a:pt x="41" y="62"/>
                  </a:cubicBezTo>
                  <a:cubicBezTo>
                    <a:pt x="41" y="82"/>
                    <a:pt x="41" y="123"/>
                    <a:pt x="41" y="143"/>
                  </a:cubicBezTo>
                  <a:lnTo>
                    <a:pt x="0" y="164"/>
                  </a:lnTo>
                  <a:cubicBezTo>
                    <a:pt x="0" y="204"/>
                    <a:pt x="0" y="245"/>
                    <a:pt x="0" y="265"/>
                  </a:cubicBezTo>
                  <a:cubicBezTo>
                    <a:pt x="21" y="347"/>
                    <a:pt x="41" y="428"/>
                    <a:pt x="82" y="469"/>
                  </a:cubicBezTo>
                  <a:cubicBezTo>
                    <a:pt x="224" y="632"/>
                    <a:pt x="367" y="795"/>
                    <a:pt x="550" y="897"/>
                  </a:cubicBezTo>
                  <a:cubicBezTo>
                    <a:pt x="571" y="897"/>
                    <a:pt x="571" y="897"/>
                    <a:pt x="571" y="917"/>
                  </a:cubicBezTo>
                  <a:cubicBezTo>
                    <a:pt x="591" y="937"/>
                    <a:pt x="591" y="958"/>
                    <a:pt x="591" y="978"/>
                  </a:cubicBezTo>
                  <a:cubicBezTo>
                    <a:pt x="663" y="978"/>
                    <a:pt x="720" y="1043"/>
                    <a:pt x="789" y="1043"/>
                  </a:cubicBezTo>
                  <a:cubicBezTo>
                    <a:pt x="797" y="1043"/>
                    <a:pt x="806" y="1042"/>
                    <a:pt x="815" y="1039"/>
                  </a:cubicBezTo>
                  <a:cubicBezTo>
                    <a:pt x="835" y="1019"/>
                    <a:pt x="835" y="999"/>
                    <a:pt x="856" y="958"/>
                  </a:cubicBezTo>
                  <a:cubicBezTo>
                    <a:pt x="897" y="937"/>
                    <a:pt x="958" y="917"/>
                    <a:pt x="998" y="917"/>
                  </a:cubicBezTo>
                  <a:cubicBezTo>
                    <a:pt x="998" y="856"/>
                    <a:pt x="958" y="795"/>
                    <a:pt x="998" y="754"/>
                  </a:cubicBezTo>
                  <a:cubicBezTo>
                    <a:pt x="937" y="652"/>
                    <a:pt x="876" y="551"/>
                    <a:pt x="856" y="428"/>
                  </a:cubicBezTo>
                  <a:cubicBezTo>
                    <a:pt x="835" y="428"/>
                    <a:pt x="815" y="449"/>
                    <a:pt x="795" y="449"/>
                  </a:cubicBezTo>
                  <a:cubicBezTo>
                    <a:pt x="754" y="388"/>
                    <a:pt x="693" y="367"/>
                    <a:pt x="693" y="327"/>
                  </a:cubicBezTo>
                  <a:cubicBezTo>
                    <a:pt x="632" y="286"/>
                    <a:pt x="591" y="327"/>
                    <a:pt x="571" y="265"/>
                  </a:cubicBezTo>
                  <a:cubicBezTo>
                    <a:pt x="575" y="261"/>
                    <a:pt x="581" y="259"/>
                    <a:pt x="587" y="259"/>
                  </a:cubicBezTo>
                  <a:cubicBezTo>
                    <a:pt x="598" y="259"/>
                    <a:pt x="611" y="264"/>
                    <a:pt x="623" y="264"/>
                  </a:cubicBezTo>
                  <a:cubicBezTo>
                    <a:pt x="634" y="264"/>
                    <a:pt x="645" y="260"/>
                    <a:pt x="652" y="245"/>
                  </a:cubicBezTo>
                  <a:cubicBezTo>
                    <a:pt x="591" y="164"/>
                    <a:pt x="469" y="164"/>
                    <a:pt x="387" y="103"/>
                  </a:cubicBezTo>
                  <a:cubicBezTo>
                    <a:pt x="367" y="123"/>
                    <a:pt x="347" y="123"/>
                    <a:pt x="326" y="143"/>
                  </a:cubicBezTo>
                  <a:cubicBezTo>
                    <a:pt x="286" y="62"/>
                    <a:pt x="184" y="62"/>
                    <a:pt x="14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4" name="Google Shape;11014;p13"/>
            <p:cNvSpPr/>
            <p:nvPr/>
          </p:nvSpPr>
          <p:spPr>
            <a:xfrm>
              <a:off x="677402" y="925992"/>
              <a:ext cx="48429" cy="99017"/>
            </a:xfrm>
            <a:custGeom>
              <a:avLst/>
              <a:gdLst/>
              <a:ahLst/>
              <a:cxnLst/>
              <a:rect l="l" t="t" r="r" b="b"/>
              <a:pathLst>
                <a:path w="673" h="1376" extrusionOk="0">
                  <a:moveTo>
                    <a:pt x="285" y="1"/>
                  </a:moveTo>
                  <a:cubicBezTo>
                    <a:pt x="245" y="1"/>
                    <a:pt x="224" y="1"/>
                    <a:pt x="184" y="21"/>
                  </a:cubicBezTo>
                  <a:cubicBezTo>
                    <a:pt x="184" y="103"/>
                    <a:pt x="163" y="164"/>
                    <a:pt x="102" y="225"/>
                  </a:cubicBezTo>
                  <a:cubicBezTo>
                    <a:pt x="61" y="245"/>
                    <a:pt x="41" y="306"/>
                    <a:pt x="41" y="347"/>
                  </a:cubicBezTo>
                  <a:cubicBezTo>
                    <a:pt x="41" y="408"/>
                    <a:pt x="21" y="449"/>
                    <a:pt x="0" y="510"/>
                  </a:cubicBezTo>
                  <a:cubicBezTo>
                    <a:pt x="21" y="571"/>
                    <a:pt x="41" y="632"/>
                    <a:pt x="61" y="693"/>
                  </a:cubicBezTo>
                  <a:cubicBezTo>
                    <a:pt x="82" y="775"/>
                    <a:pt x="82" y="836"/>
                    <a:pt x="102" y="917"/>
                  </a:cubicBezTo>
                  <a:cubicBezTo>
                    <a:pt x="123" y="979"/>
                    <a:pt x="184" y="1040"/>
                    <a:pt x="184" y="1101"/>
                  </a:cubicBezTo>
                  <a:cubicBezTo>
                    <a:pt x="224" y="1203"/>
                    <a:pt x="306" y="1264"/>
                    <a:pt x="387" y="1345"/>
                  </a:cubicBezTo>
                  <a:cubicBezTo>
                    <a:pt x="397" y="1365"/>
                    <a:pt x="413" y="1376"/>
                    <a:pt x="428" y="1376"/>
                  </a:cubicBezTo>
                  <a:cubicBezTo>
                    <a:pt x="443" y="1376"/>
                    <a:pt x="459" y="1365"/>
                    <a:pt x="469" y="1345"/>
                  </a:cubicBezTo>
                  <a:cubicBezTo>
                    <a:pt x="489" y="1345"/>
                    <a:pt x="469" y="1325"/>
                    <a:pt x="489" y="1325"/>
                  </a:cubicBezTo>
                  <a:cubicBezTo>
                    <a:pt x="509" y="1325"/>
                    <a:pt x="530" y="1345"/>
                    <a:pt x="550" y="1345"/>
                  </a:cubicBezTo>
                  <a:cubicBezTo>
                    <a:pt x="571" y="1304"/>
                    <a:pt x="530" y="1264"/>
                    <a:pt x="550" y="1243"/>
                  </a:cubicBezTo>
                  <a:cubicBezTo>
                    <a:pt x="591" y="1243"/>
                    <a:pt x="591" y="1264"/>
                    <a:pt x="611" y="1284"/>
                  </a:cubicBezTo>
                  <a:cubicBezTo>
                    <a:pt x="672" y="1223"/>
                    <a:pt x="632" y="1162"/>
                    <a:pt x="632" y="1121"/>
                  </a:cubicBezTo>
                  <a:cubicBezTo>
                    <a:pt x="632" y="1101"/>
                    <a:pt x="611" y="1101"/>
                    <a:pt x="591" y="1080"/>
                  </a:cubicBezTo>
                  <a:cubicBezTo>
                    <a:pt x="591" y="1040"/>
                    <a:pt x="611" y="1019"/>
                    <a:pt x="632" y="979"/>
                  </a:cubicBezTo>
                  <a:cubicBezTo>
                    <a:pt x="632" y="938"/>
                    <a:pt x="571" y="938"/>
                    <a:pt x="571" y="856"/>
                  </a:cubicBezTo>
                  <a:cubicBezTo>
                    <a:pt x="571" y="816"/>
                    <a:pt x="571" y="754"/>
                    <a:pt x="530" y="693"/>
                  </a:cubicBezTo>
                  <a:cubicBezTo>
                    <a:pt x="530" y="673"/>
                    <a:pt x="509" y="673"/>
                    <a:pt x="530" y="653"/>
                  </a:cubicBezTo>
                  <a:cubicBezTo>
                    <a:pt x="530" y="551"/>
                    <a:pt x="469" y="449"/>
                    <a:pt x="469" y="347"/>
                  </a:cubicBezTo>
                  <a:cubicBezTo>
                    <a:pt x="469" y="266"/>
                    <a:pt x="387" y="205"/>
                    <a:pt x="367" y="103"/>
                  </a:cubicBezTo>
                  <a:cubicBezTo>
                    <a:pt x="347" y="62"/>
                    <a:pt x="326" y="42"/>
                    <a:pt x="2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5" name="Google Shape;11015;p13"/>
            <p:cNvSpPr/>
            <p:nvPr/>
          </p:nvSpPr>
          <p:spPr>
            <a:xfrm>
              <a:off x="539599" y="-139375"/>
              <a:ext cx="46990" cy="112905"/>
            </a:xfrm>
            <a:custGeom>
              <a:avLst/>
              <a:gdLst/>
              <a:ahLst/>
              <a:cxnLst/>
              <a:rect l="l" t="t" r="r" b="b"/>
              <a:pathLst>
                <a:path w="653" h="1569" extrusionOk="0">
                  <a:moveTo>
                    <a:pt x="551" y="1324"/>
                  </a:moveTo>
                  <a:cubicBezTo>
                    <a:pt x="551" y="1324"/>
                    <a:pt x="551" y="1344"/>
                    <a:pt x="530" y="1344"/>
                  </a:cubicBezTo>
                  <a:cubicBezTo>
                    <a:pt x="530" y="1324"/>
                    <a:pt x="530" y="1324"/>
                    <a:pt x="551" y="1324"/>
                  </a:cubicBezTo>
                  <a:close/>
                  <a:moveTo>
                    <a:pt x="103" y="0"/>
                  </a:moveTo>
                  <a:cubicBezTo>
                    <a:pt x="1" y="102"/>
                    <a:pt x="1" y="245"/>
                    <a:pt x="42" y="367"/>
                  </a:cubicBezTo>
                  <a:cubicBezTo>
                    <a:pt x="42" y="428"/>
                    <a:pt x="62" y="489"/>
                    <a:pt x="42" y="550"/>
                  </a:cubicBezTo>
                  <a:cubicBezTo>
                    <a:pt x="42" y="591"/>
                    <a:pt x="62" y="611"/>
                    <a:pt x="62" y="632"/>
                  </a:cubicBezTo>
                  <a:cubicBezTo>
                    <a:pt x="82" y="774"/>
                    <a:pt x="103" y="896"/>
                    <a:pt x="123" y="1018"/>
                  </a:cubicBezTo>
                  <a:cubicBezTo>
                    <a:pt x="123" y="1059"/>
                    <a:pt x="123" y="1120"/>
                    <a:pt x="164" y="1141"/>
                  </a:cubicBezTo>
                  <a:cubicBezTo>
                    <a:pt x="205" y="1181"/>
                    <a:pt x="205" y="1243"/>
                    <a:pt x="225" y="1304"/>
                  </a:cubicBezTo>
                  <a:cubicBezTo>
                    <a:pt x="245" y="1344"/>
                    <a:pt x="266" y="1426"/>
                    <a:pt x="306" y="1446"/>
                  </a:cubicBezTo>
                  <a:cubicBezTo>
                    <a:pt x="347" y="1487"/>
                    <a:pt x="347" y="1528"/>
                    <a:pt x="388" y="1568"/>
                  </a:cubicBezTo>
                  <a:cubicBezTo>
                    <a:pt x="429" y="1548"/>
                    <a:pt x="449" y="1528"/>
                    <a:pt x="469" y="1487"/>
                  </a:cubicBezTo>
                  <a:cubicBezTo>
                    <a:pt x="469" y="1472"/>
                    <a:pt x="480" y="1458"/>
                    <a:pt x="493" y="1458"/>
                  </a:cubicBezTo>
                  <a:cubicBezTo>
                    <a:pt x="498" y="1458"/>
                    <a:pt x="504" y="1461"/>
                    <a:pt x="510" y="1467"/>
                  </a:cubicBezTo>
                  <a:cubicBezTo>
                    <a:pt x="510" y="1446"/>
                    <a:pt x="530" y="1446"/>
                    <a:pt x="551" y="1446"/>
                  </a:cubicBezTo>
                  <a:cubicBezTo>
                    <a:pt x="558" y="1439"/>
                    <a:pt x="564" y="1437"/>
                    <a:pt x="571" y="1437"/>
                  </a:cubicBezTo>
                  <a:cubicBezTo>
                    <a:pt x="585" y="1437"/>
                    <a:pt x="598" y="1446"/>
                    <a:pt x="612" y="1446"/>
                  </a:cubicBezTo>
                  <a:cubicBezTo>
                    <a:pt x="653" y="1344"/>
                    <a:pt x="571" y="1283"/>
                    <a:pt x="551" y="1202"/>
                  </a:cubicBezTo>
                  <a:cubicBezTo>
                    <a:pt x="551" y="1181"/>
                    <a:pt x="571" y="1161"/>
                    <a:pt x="571" y="1141"/>
                  </a:cubicBezTo>
                  <a:cubicBezTo>
                    <a:pt x="551" y="1039"/>
                    <a:pt x="592" y="937"/>
                    <a:pt x="510" y="856"/>
                  </a:cubicBezTo>
                  <a:cubicBezTo>
                    <a:pt x="510" y="835"/>
                    <a:pt x="510" y="815"/>
                    <a:pt x="510" y="815"/>
                  </a:cubicBezTo>
                  <a:cubicBezTo>
                    <a:pt x="530" y="652"/>
                    <a:pt x="388" y="530"/>
                    <a:pt x="408" y="387"/>
                  </a:cubicBezTo>
                  <a:cubicBezTo>
                    <a:pt x="398" y="377"/>
                    <a:pt x="383" y="377"/>
                    <a:pt x="368" y="377"/>
                  </a:cubicBezTo>
                  <a:cubicBezTo>
                    <a:pt x="352" y="377"/>
                    <a:pt x="337" y="377"/>
                    <a:pt x="327" y="367"/>
                  </a:cubicBezTo>
                  <a:cubicBezTo>
                    <a:pt x="286" y="245"/>
                    <a:pt x="245" y="122"/>
                    <a:pt x="205"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6" name="Google Shape;11016;p13"/>
            <p:cNvSpPr/>
            <p:nvPr/>
          </p:nvSpPr>
          <p:spPr>
            <a:xfrm>
              <a:off x="1098008" y="621170"/>
              <a:ext cx="42528" cy="98297"/>
            </a:xfrm>
            <a:custGeom>
              <a:avLst/>
              <a:gdLst/>
              <a:ahLst/>
              <a:cxnLst/>
              <a:rect l="l" t="t" r="r" b="b"/>
              <a:pathLst>
                <a:path w="591" h="1366" extrusionOk="0">
                  <a:moveTo>
                    <a:pt x="245" y="21"/>
                  </a:moveTo>
                  <a:cubicBezTo>
                    <a:pt x="245" y="42"/>
                    <a:pt x="245" y="42"/>
                    <a:pt x="224" y="42"/>
                  </a:cubicBezTo>
                  <a:cubicBezTo>
                    <a:pt x="224" y="21"/>
                    <a:pt x="245" y="21"/>
                    <a:pt x="245" y="21"/>
                  </a:cubicBezTo>
                  <a:close/>
                  <a:moveTo>
                    <a:pt x="102" y="1"/>
                  </a:moveTo>
                  <a:cubicBezTo>
                    <a:pt x="61" y="103"/>
                    <a:pt x="41" y="205"/>
                    <a:pt x="61" y="306"/>
                  </a:cubicBezTo>
                  <a:cubicBezTo>
                    <a:pt x="21" y="429"/>
                    <a:pt x="21" y="551"/>
                    <a:pt x="21" y="673"/>
                  </a:cubicBezTo>
                  <a:cubicBezTo>
                    <a:pt x="21" y="673"/>
                    <a:pt x="0" y="673"/>
                    <a:pt x="0" y="714"/>
                  </a:cubicBezTo>
                  <a:cubicBezTo>
                    <a:pt x="61" y="978"/>
                    <a:pt x="163" y="1202"/>
                    <a:pt x="408" y="1365"/>
                  </a:cubicBezTo>
                  <a:cubicBezTo>
                    <a:pt x="469" y="1325"/>
                    <a:pt x="469" y="1284"/>
                    <a:pt x="469" y="1243"/>
                  </a:cubicBezTo>
                  <a:cubicBezTo>
                    <a:pt x="501" y="1243"/>
                    <a:pt x="508" y="1269"/>
                    <a:pt x="530" y="1269"/>
                  </a:cubicBezTo>
                  <a:cubicBezTo>
                    <a:pt x="535" y="1269"/>
                    <a:pt x="542" y="1268"/>
                    <a:pt x="550" y="1264"/>
                  </a:cubicBezTo>
                  <a:cubicBezTo>
                    <a:pt x="550" y="1243"/>
                    <a:pt x="550" y="1223"/>
                    <a:pt x="530" y="1202"/>
                  </a:cubicBezTo>
                  <a:cubicBezTo>
                    <a:pt x="520" y="1213"/>
                    <a:pt x="509" y="1218"/>
                    <a:pt x="499" y="1218"/>
                  </a:cubicBezTo>
                  <a:cubicBezTo>
                    <a:pt x="489" y="1218"/>
                    <a:pt x="479" y="1213"/>
                    <a:pt x="469" y="1202"/>
                  </a:cubicBezTo>
                  <a:cubicBezTo>
                    <a:pt x="475" y="1196"/>
                    <a:pt x="482" y="1193"/>
                    <a:pt x="489" y="1193"/>
                  </a:cubicBezTo>
                  <a:cubicBezTo>
                    <a:pt x="503" y="1193"/>
                    <a:pt x="516" y="1202"/>
                    <a:pt x="530" y="1202"/>
                  </a:cubicBezTo>
                  <a:cubicBezTo>
                    <a:pt x="530" y="1141"/>
                    <a:pt x="570" y="1121"/>
                    <a:pt x="591" y="1080"/>
                  </a:cubicBezTo>
                  <a:cubicBezTo>
                    <a:pt x="591" y="1040"/>
                    <a:pt x="570" y="999"/>
                    <a:pt x="570" y="978"/>
                  </a:cubicBezTo>
                  <a:cubicBezTo>
                    <a:pt x="550" y="877"/>
                    <a:pt x="489" y="795"/>
                    <a:pt x="509" y="693"/>
                  </a:cubicBezTo>
                  <a:cubicBezTo>
                    <a:pt x="509" y="653"/>
                    <a:pt x="489" y="592"/>
                    <a:pt x="469" y="551"/>
                  </a:cubicBezTo>
                  <a:cubicBezTo>
                    <a:pt x="428" y="469"/>
                    <a:pt x="408" y="388"/>
                    <a:pt x="408" y="286"/>
                  </a:cubicBezTo>
                  <a:cubicBezTo>
                    <a:pt x="408" y="286"/>
                    <a:pt x="367" y="266"/>
                    <a:pt x="387" y="245"/>
                  </a:cubicBezTo>
                  <a:cubicBezTo>
                    <a:pt x="408" y="225"/>
                    <a:pt x="428" y="225"/>
                    <a:pt x="448" y="205"/>
                  </a:cubicBezTo>
                  <a:cubicBezTo>
                    <a:pt x="469" y="143"/>
                    <a:pt x="408" y="143"/>
                    <a:pt x="387" y="103"/>
                  </a:cubicBezTo>
                  <a:cubicBezTo>
                    <a:pt x="387" y="82"/>
                    <a:pt x="408" y="82"/>
                    <a:pt x="408" y="82"/>
                  </a:cubicBezTo>
                  <a:cubicBezTo>
                    <a:pt x="408" y="62"/>
                    <a:pt x="408" y="21"/>
                    <a:pt x="367" y="21"/>
                  </a:cubicBezTo>
                  <a:cubicBezTo>
                    <a:pt x="346" y="21"/>
                    <a:pt x="346" y="42"/>
                    <a:pt x="346" y="62"/>
                  </a:cubicBezTo>
                  <a:cubicBezTo>
                    <a:pt x="346" y="62"/>
                    <a:pt x="367" y="62"/>
                    <a:pt x="346" y="82"/>
                  </a:cubicBezTo>
                  <a:cubicBezTo>
                    <a:pt x="326" y="62"/>
                    <a:pt x="326" y="62"/>
                    <a:pt x="346" y="42"/>
                  </a:cubicBezTo>
                  <a:cubicBezTo>
                    <a:pt x="326" y="31"/>
                    <a:pt x="311" y="31"/>
                    <a:pt x="296" y="31"/>
                  </a:cubicBezTo>
                  <a:cubicBezTo>
                    <a:pt x="280" y="31"/>
                    <a:pt x="265" y="31"/>
                    <a:pt x="245" y="21"/>
                  </a:cubicBezTo>
                  <a:cubicBezTo>
                    <a:pt x="265" y="21"/>
                    <a:pt x="265" y="1"/>
                    <a:pt x="245" y="1"/>
                  </a:cubicBezTo>
                  <a:cubicBezTo>
                    <a:pt x="217" y="1"/>
                    <a:pt x="190" y="10"/>
                    <a:pt x="157" y="10"/>
                  </a:cubicBezTo>
                  <a:cubicBezTo>
                    <a:pt x="141" y="10"/>
                    <a:pt x="122" y="8"/>
                    <a:pt x="1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7" name="Google Shape;11017;p13"/>
            <p:cNvSpPr/>
            <p:nvPr/>
          </p:nvSpPr>
          <p:spPr>
            <a:xfrm>
              <a:off x="952937" y="647579"/>
              <a:ext cx="55697" cy="80667"/>
            </a:xfrm>
            <a:custGeom>
              <a:avLst/>
              <a:gdLst/>
              <a:ahLst/>
              <a:cxnLst/>
              <a:rect l="l" t="t" r="r" b="b"/>
              <a:pathLst>
                <a:path w="774" h="1121" extrusionOk="0">
                  <a:moveTo>
                    <a:pt x="244" y="1"/>
                  </a:moveTo>
                  <a:cubicBezTo>
                    <a:pt x="163" y="1"/>
                    <a:pt x="102" y="1"/>
                    <a:pt x="41" y="21"/>
                  </a:cubicBezTo>
                  <a:cubicBezTo>
                    <a:pt x="0" y="184"/>
                    <a:pt x="41" y="306"/>
                    <a:pt x="82" y="428"/>
                  </a:cubicBezTo>
                  <a:cubicBezTo>
                    <a:pt x="122" y="489"/>
                    <a:pt x="143" y="571"/>
                    <a:pt x="163" y="632"/>
                  </a:cubicBezTo>
                  <a:cubicBezTo>
                    <a:pt x="244" y="815"/>
                    <a:pt x="346" y="998"/>
                    <a:pt x="530" y="1121"/>
                  </a:cubicBezTo>
                  <a:cubicBezTo>
                    <a:pt x="591" y="1100"/>
                    <a:pt x="611" y="1060"/>
                    <a:pt x="652" y="1060"/>
                  </a:cubicBezTo>
                  <a:cubicBezTo>
                    <a:pt x="672" y="1039"/>
                    <a:pt x="672" y="1019"/>
                    <a:pt x="672" y="978"/>
                  </a:cubicBezTo>
                  <a:lnTo>
                    <a:pt x="733" y="978"/>
                  </a:lnTo>
                  <a:cubicBezTo>
                    <a:pt x="774" y="917"/>
                    <a:pt x="733" y="856"/>
                    <a:pt x="733" y="815"/>
                  </a:cubicBezTo>
                  <a:cubicBezTo>
                    <a:pt x="733" y="815"/>
                    <a:pt x="713" y="795"/>
                    <a:pt x="733" y="795"/>
                  </a:cubicBezTo>
                  <a:cubicBezTo>
                    <a:pt x="754" y="795"/>
                    <a:pt x="733" y="795"/>
                    <a:pt x="733" y="815"/>
                  </a:cubicBezTo>
                  <a:cubicBezTo>
                    <a:pt x="754" y="815"/>
                    <a:pt x="774" y="815"/>
                    <a:pt x="774" y="795"/>
                  </a:cubicBezTo>
                  <a:cubicBezTo>
                    <a:pt x="733" y="693"/>
                    <a:pt x="672" y="611"/>
                    <a:pt x="652" y="510"/>
                  </a:cubicBezTo>
                  <a:cubicBezTo>
                    <a:pt x="611" y="387"/>
                    <a:pt x="570" y="286"/>
                    <a:pt x="509" y="184"/>
                  </a:cubicBezTo>
                  <a:cubicBezTo>
                    <a:pt x="479" y="174"/>
                    <a:pt x="453" y="174"/>
                    <a:pt x="428" y="174"/>
                  </a:cubicBezTo>
                  <a:cubicBezTo>
                    <a:pt x="402" y="174"/>
                    <a:pt x="377" y="174"/>
                    <a:pt x="346" y="163"/>
                  </a:cubicBezTo>
                  <a:cubicBezTo>
                    <a:pt x="326" y="102"/>
                    <a:pt x="285" y="62"/>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8" name="Google Shape;11018;p13"/>
            <p:cNvSpPr/>
            <p:nvPr/>
          </p:nvSpPr>
          <p:spPr>
            <a:xfrm>
              <a:off x="793186" y="811720"/>
              <a:ext cx="54258" cy="73327"/>
            </a:xfrm>
            <a:custGeom>
              <a:avLst/>
              <a:gdLst/>
              <a:ahLst/>
              <a:cxnLst/>
              <a:rect l="l" t="t" r="r" b="b"/>
              <a:pathLst>
                <a:path w="754" h="1019" extrusionOk="0">
                  <a:moveTo>
                    <a:pt x="265" y="0"/>
                  </a:moveTo>
                  <a:cubicBezTo>
                    <a:pt x="245" y="21"/>
                    <a:pt x="245" y="41"/>
                    <a:pt x="245" y="62"/>
                  </a:cubicBezTo>
                  <a:cubicBezTo>
                    <a:pt x="204" y="62"/>
                    <a:pt x="204" y="21"/>
                    <a:pt x="204" y="21"/>
                  </a:cubicBezTo>
                  <a:cubicBezTo>
                    <a:pt x="163" y="41"/>
                    <a:pt x="143" y="62"/>
                    <a:pt x="143" y="82"/>
                  </a:cubicBezTo>
                  <a:cubicBezTo>
                    <a:pt x="143" y="102"/>
                    <a:pt x="163" y="123"/>
                    <a:pt x="163" y="143"/>
                  </a:cubicBezTo>
                  <a:cubicBezTo>
                    <a:pt x="122" y="143"/>
                    <a:pt x="102" y="143"/>
                    <a:pt x="61" y="163"/>
                  </a:cubicBezTo>
                  <a:cubicBezTo>
                    <a:pt x="82" y="224"/>
                    <a:pt x="21" y="265"/>
                    <a:pt x="0" y="306"/>
                  </a:cubicBezTo>
                  <a:cubicBezTo>
                    <a:pt x="21" y="326"/>
                    <a:pt x="82" y="347"/>
                    <a:pt x="82" y="408"/>
                  </a:cubicBezTo>
                  <a:cubicBezTo>
                    <a:pt x="61" y="408"/>
                    <a:pt x="41" y="408"/>
                    <a:pt x="21" y="428"/>
                  </a:cubicBezTo>
                  <a:cubicBezTo>
                    <a:pt x="61" y="530"/>
                    <a:pt x="82" y="632"/>
                    <a:pt x="163" y="693"/>
                  </a:cubicBezTo>
                  <a:cubicBezTo>
                    <a:pt x="245" y="774"/>
                    <a:pt x="285" y="876"/>
                    <a:pt x="367" y="958"/>
                  </a:cubicBezTo>
                  <a:cubicBezTo>
                    <a:pt x="375" y="955"/>
                    <a:pt x="383" y="954"/>
                    <a:pt x="391" y="954"/>
                  </a:cubicBezTo>
                  <a:cubicBezTo>
                    <a:pt x="440" y="954"/>
                    <a:pt x="477" y="1001"/>
                    <a:pt x="530" y="1019"/>
                  </a:cubicBezTo>
                  <a:cubicBezTo>
                    <a:pt x="570" y="998"/>
                    <a:pt x="591" y="978"/>
                    <a:pt x="591" y="937"/>
                  </a:cubicBezTo>
                  <a:cubicBezTo>
                    <a:pt x="570" y="917"/>
                    <a:pt x="550" y="897"/>
                    <a:pt x="591" y="876"/>
                  </a:cubicBezTo>
                  <a:cubicBezTo>
                    <a:pt x="611" y="876"/>
                    <a:pt x="611" y="917"/>
                    <a:pt x="632" y="917"/>
                  </a:cubicBezTo>
                  <a:cubicBezTo>
                    <a:pt x="672" y="897"/>
                    <a:pt x="652" y="876"/>
                    <a:pt x="652" y="856"/>
                  </a:cubicBezTo>
                  <a:cubicBezTo>
                    <a:pt x="672" y="856"/>
                    <a:pt x="693" y="835"/>
                    <a:pt x="733" y="835"/>
                  </a:cubicBezTo>
                  <a:cubicBezTo>
                    <a:pt x="754" y="815"/>
                    <a:pt x="754" y="754"/>
                    <a:pt x="713" y="734"/>
                  </a:cubicBezTo>
                  <a:cubicBezTo>
                    <a:pt x="652" y="673"/>
                    <a:pt x="672" y="591"/>
                    <a:pt x="652" y="530"/>
                  </a:cubicBezTo>
                  <a:cubicBezTo>
                    <a:pt x="632" y="489"/>
                    <a:pt x="632" y="408"/>
                    <a:pt x="591" y="387"/>
                  </a:cubicBezTo>
                  <a:cubicBezTo>
                    <a:pt x="550" y="347"/>
                    <a:pt x="550" y="286"/>
                    <a:pt x="530" y="224"/>
                  </a:cubicBezTo>
                  <a:cubicBezTo>
                    <a:pt x="520" y="220"/>
                    <a:pt x="511" y="218"/>
                    <a:pt x="502" y="218"/>
                  </a:cubicBezTo>
                  <a:cubicBezTo>
                    <a:pt x="486" y="218"/>
                    <a:pt x="471" y="223"/>
                    <a:pt x="458" y="223"/>
                  </a:cubicBezTo>
                  <a:cubicBezTo>
                    <a:pt x="446" y="223"/>
                    <a:pt x="435" y="219"/>
                    <a:pt x="428" y="204"/>
                  </a:cubicBezTo>
                  <a:cubicBezTo>
                    <a:pt x="387" y="184"/>
                    <a:pt x="408" y="123"/>
                    <a:pt x="367" y="102"/>
                  </a:cubicBezTo>
                  <a:cubicBezTo>
                    <a:pt x="326" y="82"/>
                    <a:pt x="306" y="41"/>
                    <a:pt x="2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9" name="Google Shape;11019;p13"/>
            <p:cNvSpPr/>
            <p:nvPr/>
          </p:nvSpPr>
          <p:spPr>
            <a:xfrm>
              <a:off x="138062" y="858638"/>
              <a:ext cx="57280" cy="58647"/>
            </a:xfrm>
            <a:custGeom>
              <a:avLst/>
              <a:gdLst/>
              <a:ahLst/>
              <a:cxnLst/>
              <a:rect l="l" t="t" r="r" b="b"/>
              <a:pathLst>
                <a:path w="796" h="815" extrusionOk="0">
                  <a:moveTo>
                    <a:pt x="62" y="0"/>
                  </a:moveTo>
                  <a:cubicBezTo>
                    <a:pt x="21" y="102"/>
                    <a:pt x="21" y="183"/>
                    <a:pt x="1" y="245"/>
                  </a:cubicBezTo>
                  <a:cubicBezTo>
                    <a:pt x="1" y="387"/>
                    <a:pt x="62" y="489"/>
                    <a:pt x="123" y="591"/>
                  </a:cubicBezTo>
                  <a:cubicBezTo>
                    <a:pt x="225" y="652"/>
                    <a:pt x="306" y="733"/>
                    <a:pt x="388" y="815"/>
                  </a:cubicBezTo>
                  <a:cubicBezTo>
                    <a:pt x="530" y="815"/>
                    <a:pt x="652" y="794"/>
                    <a:pt x="775" y="754"/>
                  </a:cubicBezTo>
                  <a:cubicBezTo>
                    <a:pt x="795" y="713"/>
                    <a:pt x="734" y="713"/>
                    <a:pt x="734" y="672"/>
                  </a:cubicBezTo>
                  <a:lnTo>
                    <a:pt x="754" y="672"/>
                  </a:lnTo>
                  <a:cubicBezTo>
                    <a:pt x="734" y="631"/>
                    <a:pt x="734" y="591"/>
                    <a:pt x="693" y="570"/>
                  </a:cubicBezTo>
                  <a:cubicBezTo>
                    <a:pt x="754" y="530"/>
                    <a:pt x="795" y="509"/>
                    <a:pt x="795" y="448"/>
                  </a:cubicBezTo>
                  <a:lnTo>
                    <a:pt x="754" y="448"/>
                  </a:lnTo>
                  <a:cubicBezTo>
                    <a:pt x="734" y="407"/>
                    <a:pt x="714" y="387"/>
                    <a:pt x="693" y="346"/>
                  </a:cubicBezTo>
                  <a:cubicBezTo>
                    <a:pt x="571" y="306"/>
                    <a:pt x="510" y="183"/>
                    <a:pt x="408" y="122"/>
                  </a:cubicBezTo>
                  <a:cubicBezTo>
                    <a:pt x="378" y="133"/>
                    <a:pt x="342" y="138"/>
                    <a:pt x="306" y="138"/>
                  </a:cubicBezTo>
                  <a:cubicBezTo>
                    <a:pt x="271" y="138"/>
                    <a:pt x="235" y="133"/>
                    <a:pt x="204" y="122"/>
                  </a:cubicBezTo>
                  <a:cubicBezTo>
                    <a:pt x="204" y="82"/>
                    <a:pt x="184" y="61"/>
                    <a:pt x="143" y="61"/>
                  </a:cubicBezTo>
                  <a:cubicBezTo>
                    <a:pt x="123" y="61"/>
                    <a:pt x="123" y="82"/>
                    <a:pt x="103" y="82"/>
                  </a:cubicBezTo>
                  <a:cubicBezTo>
                    <a:pt x="103" y="61"/>
                    <a:pt x="82" y="41"/>
                    <a:pt x="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0" name="Google Shape;11020;p13"/>
            <p:cNvSpPr/>
            <p:nvPr/>
          </p:nvSpPr>
          <p:spPr>
            <a:xfrm>
              <a:off x="771166" y="1126833"/>
              <a:ext cx="51379" cy="65987"/>
            </a:xfrm>
            <a:custGeom>
              <a:avLst/>
              <a:gdLst/>
              <a:ahLst/>
              <a:cxnLst/>
              <a:rect l="l" t="t" r="r" b="b"/>
              <a:pathLst>
                <a:path w="714" h="917" extrusionOk="0">
                  <a:moveTo>
                    <a:pt x="245" y="0"/>
                  </a:moveTo>
                  <a:cubicBezTo>
                    <a:pt x="228" y="26"/>
                    <a:pt x="206" y="34"/>
                    <a:pt x="183" y="34"/>
                  </a:cubicBezTo>
                  <a:cubicBezTo>
                    <a:pt x="152" y="34"/>
                    <a:pt x="117" y="20"/>
                    <a:pt x="82" y="20"/>
                  </a:cubicBezTo>
                  <a:cubicBezTo>
                    <a:pt x="82" y="41"/>
                    <a:pt x="82" y="61"/>
                    <a:pt x="82" y="82"/>
                  </a:cubicBezTo>
                  <a:cubicBezTo>
                    <a:pt x="1" y="183"/>
                    <a:pt x="41" y="306"/>
                    <a:pt x="82" y="387"/>
                  </a:cubicBezTo>
                  <a:cubicBezTo>
                    <a:pt x="123" y="468"/>
                    <a:pt x="164" y="550"/>
                    <a:pt x="225" y="631"/>
                  </a:cubicBezTo>
                  <a:cubicBezTo>
                    <a:pt x="265" y="692"/>
                    <a:pt x="286" y="733"/>
                    <a:pt x="327" y="794"/>
                  </a:cubicBezTo>
                  <a:cubicBezTo>
                    <a:pt x="367" y="835"/>
                    <a:pt x="428" y="855"/>
                    <a:pt x="469" y="876"/>
                  </a:cubicBezTo>
                  <a:cubicBezTo>
                    <a:pt x="510" y="896"/>
                    <a:pt x="571" y="876"/>
                    <a:pt x="612" y="916"/>
                  </a:cubicBezTo>
                  <a:cubicBezTo>
                    <a:pt x="652" y="815"/>
                    <a:pt x="632" y="692"/>
                    <a:pt x="714" y="611"/>
                  </a:cubicBezTo>
                  <a:cubicBezTo>
                    <a:pt x="632" y="591"/>
                    <a:pt x="673" y="509"/>
                    <a:pt x="652" y="448"/>
                  </a:cubicBezTo>
                  <a:cubicBezTo>
                    <a:pt x="510" y="387"/>
                    <a:pt x="530" y="224"/>
                    <a:pt x="449" y="122"/>
                  </a:cubicBezTo>
                  <a:cubicBezTo>
                    <a:pt x="367" y="82"/>
                    <a:pt x="306" y="41"/>
                    <a:pt x="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1" name="Google Shape;11021;p13"/>
            <p:cNvSpPr/>
            <p:nvPr/>
          </p:nvSpPr>
          <p:spPr>
            <a:xfrm>
              <a:off x="936818" y="871807"/>
              <a:ext cx="39578" cy="55769"/>
            </a:xfrm>
            <a:custGeom>
              <a:avLst/>
              <a:gdLst/>
              <a:ahLst/>
              <a:cxnLst/>
              <a:rect l="l" t="t" r="r" b="b"/>
              <a:pathLst>
                <a:path w="550" h="775" extrusionOk="0">
                  <a:moveTo>
                    <a:pt x="122" y="0"/>
                  </a:moveTo>
                  <a:cubicBezTo>
                    <a:pt x="0" y="265"/>
                    <a:pt x="122" y="489"/>
                    <a:pt x="306" y="693"/>
                  </a:cubicBezTo>
                  <a:cubicBezTo>
                    <a:pt x="346" y="713"/>
                    <a:pt x="407" y="754"/>
                    <a:pt x="448" y="774"/>
                  </a:cubicBezTo>
                  <a:cubicBezTo>
                    <a:pt x="489" y="754"/>
                    <a:pt x="509" y="713"/>
                    <a:pt x="530" y="673"/>
                  </a:cubicBezTo>
                  <a:cubicBezTo>
                    <a:pt x="489" y="652"/>
                    <a:pt x="468" y="611"/>
                    <a:pt x="489" y="591"/>
                  </a:cubicBezTo>
                  <a:cubicBezTo>
                    <a:pt x="496" y="576"/>
                    <a:pt x="504" y="572"/>
                    <a:pt x="511" y="572"/>
                  </a:cubicBezTo>
                  <a:cubicBezTo>
                    <a:pt x="520" y="572"/>
                    <a:pt x="528" y="577"/>
                    <a:pt x="536" y="577"/>
                  </a:cubicBezTo>
                  <a:cubicBezTo>
                    <a:pt x="541" y="577"/>
                    <a:pt x="545" y="575"/>
                    <a:pt x="550" y="571"/>
                  </a:cubicBezTo>
                  <a:cubicBezTo>
                    <a:pt x="489" y="489"/>
                    <a:pt x="509" y="387"/>
                    <a:pt x="489" y="306"/>
                  </a:cubicBezTo>
                  <a:cubicBezTo>
                    <a:pt x="367" y="224"/>
                    <a:pt x="346" y="62"/>
                    <a:pt x="2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2" name="Google Shape;11022;p13"/>
            <p:cNvSpPr/>
            <p:nvPr/>
          </p:nvSpPr>
          <p:spPr>
            <a:xfrm>
              <a:off x="1027632" y="114500"/>
              <a:ext cx="14752" cy="17270"/>
            </a:xfrm>
            <a:custGeom>
              <a:avLst/>
              <a:gdLst/>
              <a:ahLst/>
              <a:cxnLst/>
              <a:rect l="l" t="t" r="r" b="b"/>
              <a:pathLst>
                <a:path w="205" h="240" extrusionOk="0">
                  <a:moveTo>
                    <a:pt x="174" y="1"/>
                  </a:moveTo>
                  <a:cubicBezTo>
                    <a:pt x="164" y="1"/>
                    <a:pt x="153" y="6"/>
                    <a:pt x="143" y="16"/>
                  </a:cubicBezTo>
                  <a:cubicBezTo>
                    <a:pt x="143" y="16"/>
                    <a:pt x="123" y="36"/>
                    <a:pt x="123" y="57"/>
                  </a:cubicBezTo>
                  <a:cubicBezTo>
                    <a:pt x="123" y="77"/>
                    <a:pt x="143" y="77"/>
                    <a:pt x="123" y="97"/>
                  </a:cubicBezTo>
                  <a:cubicBezTo>
                    <a:pt x="103" y="77"/>
                    <a:pt x="123" y="77"/>
                    <a:pt x="123" y="57"/>
                  </a:cubicBezTo>
                  <a:cubicBezTo>
                    <a:pt x="103" y="57"/>
                    <a:pt x="82" y="36"/>
                    <a:pt x="62" y="36"/>
                  </a:cubicBezTo>
                  <a:lnTo>
                    <a:pt x="62" y="36"/>
                  </a:lnTo>
                  <a:cubicBezTo>
                    <a:pt x="62" y="77"/>
                    <a:pt x="82" y="97"/>
                    <a:pt x="82" y="138"/>
                  </a:cubicBezTo>
                  <a:cubicBezTo>
                    <a:pt x="41" y="118"/>
                    <a:pt x="41" y="118"/>
                    <a:pt x="21" y="97"/>
                  </a:cubicBezTo>
                  <a:cubicBezTo>
                    <a:pt x="1" y="138"/>
                    <a:pt x="1" y="158"/>
                    <a:pt x="21" y="199"/>
                  </a:cubicBezTo>
                  <a:cubicBezTo>
                    <a:pt x="41" y="219"/>
                    <a:pt x="82" y="240"/>
                    <a:pt x="123" y="240"/>
                  </a:cubicBezTo>
                  <a:cubicBezTo>
                    <a:pt x="103" y="138"/>
                    <a:pt x="184" y="97"/>
                    <a:pt x="204" y="16"/>
                  </a:cubicBezTo>
                  <a:cubicBezTo>
                    <a:pt x="194" y="6"/>
                    <a:pt x="184" y="1"/>
                    <a:pt x="17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3" name="Google Shape;11023;p13"/>
            <p:cNvSpPr/>
            <p:nvPr/>
          </p:nvSpPr>
          <p:spPr>
            <a:xfrm>
              <a:off x="400428" y="-212703"/>
              <a:ext cx="10290" cy="11801"/>
            </a:xfrm>
            <a:custGeom>
              <a:avLst/>
              <a:gdLst/>
              <a:ahLst/>
              <a:cxnLst/>
              <a:rect l="l" t="t" r="r" b="b"/>
              <a:pathLst>
                <a:path w="143" h="164" extrusionOk="0">
                  <a:moveTo>
                    <a:pt x="61" y="1"/>
                  </a:moveTo>
                  <a:cubicBezTo>
                    <a:pt x="41" y="42"/>
                    <a:pt x="0" y="62"/>
                    <a:pt x="21" y="103"/>
                  </a:cubicBezTo>
                  <a:cubicBezTo>
                    <a:pt x="41" y="123"/>
                    <a:pt x="82" y="143"/>
                    <a:pt x="122" y="164"/>
                  </a:cubicBezTo>
                  <a:cubicBezTo>
                    <a:pt x="122" y="103"/>
                    <a:pt x="143" y="82"/>
                    <a:pt x="122" y="42"/>
                  </a:cubicBezTo>
                  <a:cubicBezTo>
                    <a:pt x="102" y="21"/>
                    <a:pt x="82" y="21"/>
                    <a:pt x="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4" name="Google Shape;11024;p13"/>
            <p:cNvSpPr/>
            <p:nvPr/>
          </p:nvSpPr>
          <p:spPr>
            <a:xfrm>
              <a:off x="680353" y="-248179"/>
              <a:ext cx="8851" cy="16551"/>
            </a:xfrm>
            <a:custGeom>
              <a:avLst/>
              <a:gdLst/>
              <a:ahLst/>
              <a:cxnLst/>
              <a:rect l="l" t="t" r="r" b="b"/>
              <a:pathLst>
                <a:path w="123" h="230" extrusionOk="0">
                  <a:moveTo>
                    <a:pt x="10" y="1"/>
                  </a:moveTo>
                  <a:cubicBezTo>
                    <a:pt x="7" y="1"/>
                    <a:pt x="3" y="2"/>
                    <a:pt x="0" y="5"/>
                  </a:cubicBezTo>
                  <a:cubicBezTo>
                    <a:pt x="41" y="66"/>
                    <a:pt x="82" y="107"/>
                    <a:pt x="61" y="188"/>
                  </a:cubicBezTo>
                  <a:cubicBezTo>
                    <a:pt x="61" y="209"/>
                    <a:pt x="82" y="229"/>
                    <a:pt x="122" y="229"/>
                  </a:cubicBezTo>
                  <a:cubicBezTo>
                    <a:pt x="102" y="148"/>
                    <a:pt x="102" y="87"/>
                    <a:pt x="82" y="5"/>
                  </a:cubicBezTo>
                  <a:cubicBezTo>
                    <a:pt x="76" y="16"/>
                    <a:pt x="69" y="19"/>
                    <a:pt x="62" y="19"/>
                  </a:cubicBezTo>
                  <a:cubicBezTo>
                    <a:pt x="45" y="19"/>
                    <a:pt x="26" y="1"/>
                    <a:pt x="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5" name="Google Shape;11025;p13"/>
            <p:cNvSpPr/>
            <p:nvPr/>
          </p:nvSpPr>
          <p:spPr>
            <a:xfrm>
              <a:off x="1240129" y="-89579"/>
              <a:ext cx="7412" cy="8851"/>
            </a:xfrm>
            <a:custGeom>
              <a:avLst/>
              <a:gdLst/>
              <a:ahLst/>
              <a:cxnLst/>
              <a:rect l="l" t="t" r="r" b="b"/>
              <a:pathLst>
                <a:path w="103" h="123" extrusionOk="0">
                  <a:moveTo>
                    <a:pt x="1" y="1"/>
                  </a:moveTo>
                  <a:cubicBezTo>
                    <a:pt x="1" y="41"/>
                    <a:pt x="1" y="62"/>
                    <a:pt x="1" y="102"/>
                  </a:cubicBezTo>
                  <a:cubicBezTo>
                    <a:pt x="21" y="102"/>
                    <a:pt x="41" y="123"/>
                    <a:pt x="62" y="123"/>
                  </a:cubicBezTo>
                  <a:cubicBezTo>
                    <a:pt x="82" y="102"/>
                    <a:pt x="103" y="82"/>
                    <a:pt x="103" y="41"/>
                  </a:cubicBezTo>
                  <a:cubicBezTo>
                    <a:pt x="82" y="21"/>
                    <a:pt x="62"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6" name="Google Shape;11026;p13"/>
            <p:cNvSpPr/>
            <p:nvPr/>
          </p:nvSpPr>
          <p:spPr>
            <a:xfrm>
              <a:off x="895729" y="725224"/>
              <a:ext cx="10362" cy="10362"/>
            </a:xfrm>
            <a:custGeom>
              <a:avLst/>
              <a:gdLst/>
              <a:ahLst/>
              <a:cxnLst/>
              <a:rect l="l" t="t" r="r" b="b"/>
              <a:pathLst>
                <a:path w="144" h="144" extrusionOk="0">
                  <a:moveTo>
                    <a:pt x="62" y="1"/>
                  </a:moveTo>
                  <a:cubicBezTo>
                    <a:pt x="21" y="21"/>
                    <a:pt x="21" y="42"/>
                    <a:pt x="1" y="62"/>
                  </a:cubicBezTo>
                  <a:cubicBezTo>
                    <a:pt x="21" y="82"/>
                    <a:pt x="42" y="123"/>
                    <a:pt x="62" y="143"/>
                  </a:cubicBezTo>
                  <a:lnTo>
                    <a:pt x="82" y="143"/>
                  </a:lnTo>
                  <a:cubicBezTo>
                    <a:pt x="123" y="123"/>
                    <a:pt x="143" y="82"/>
                    <a:pt x="123" y="21"/>
                  </a:cubicBezTo>
                  <a:cubicBezTo>
                    <a:pt x="117" y="18"/>
                    <a:pt x="112" y="17"/>
                    <a:pt x="108" y="17"/>
                  </a:cubicBezTo>
                  <a:cubicBezTo>
                    <a:pt x="86" y="17"/>
                    <a:pt x="81" y="46"/>
                    <a:pt x="70" y="46"/>
                  </a:cubicBezTo>
                  <a:cubicBezTo>
                    <a:pt x="67" y="46"/>
                    <a:pt x="65" y="45"/>
                    <a:pt x="62" y="42"/>
                  </a:cubicBezTo>
                  <a:cubicBezTo>
                    <a:pt x="62" y="42"/>
                    <a:pt x="62" y="1"/>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7" name="Google Shape;11027;p13"/>
            <p:cNvSpPr/>
            <p:nvPr/>
          </p:nvSpPr>
          <p:spPr>
            <a:xfrm>
              <a:off x="349121" y="18865"/>
              <a:ext cx="10290" cy="7412"/>
            </a:xfrm>
            <a:custGeom>
              <a:avLst/>
              <a:gdLst/>
              <a:ahLst/>
              <a:cxnLst/>
              <a:rect l="l" t="t" r="r" b="b"/>
              <a:pathLst>
                <a:path w="143" h="103" extrusionOk="0">
                  <a:moveTo>
                    <a:pt x="82" y="1"/>
                  </a:moveTo>
                  <a:cubicBezTo>
                    <a:pt x="62" y="1"/>
                    <a:pt x="21" y="21"/>
                    <a:pt x="0" y="41"/>
                  </a:cubicBezTo>
                  <a:cubicBezTo>
                    <a:pt x="41" y="62"/>
                    <a:pt x="82" y="82"/>
                    <a:pt x="123" y="103"/>
                  </a:cubicBezTo>
                  <a:cubicBezTo>
                    <a:pt x="123" y="103"/>
                    <a:pt x="123" y="82"/>
                    <a:pt x="143" y="82"/>
                  </a:cubicBezTo>
                  <a:cubicBezTo>
                    <a:pt x="123" y="41"/>
                    <a:pt x="123" y="1"/>
                    <a:pt x="8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8" name="Google Shape;11028;p13"/>
            <p:cNvSpPr/>
            <p:nvPr/>
          </p:nvSpPr>
          <p:spPr>
            <a:xfrm>
              <a:off x="1303166" y="520066"/>
              <a:ext cx="8851" cy="10362"/>
            </a:xfrm>
            <a:custGeom>
              <a:avLst/>
              <a:gdLst/>
              <a:ahLst/>
              <a:cxnLst/>
              <a:rect l="l" t="t" r="r" b="b"/>
              <a:pathLst>
                <a:path w="123" h="144" extrusionOk="0">
                  <a:moveTo>
                    <a:pt x="62" y="1"/>
                  </a:moveTo>
                  <a:cubicBezTo>
                    <a:pt x="0" y="21"/>
                    <a:pt x="21" y="82"/>
                    <a:pt x="21" y="143"/>
                  </a:cubicBezTo>
                  <a:cubicBezTo>
                    <a:pt x="62" y="123"/>
                    <a:pt x="102" y="123"/>
                    <a:pt x="123" y="82"/>
                  </a:cubicBezTo>
                  <a:cubicBezTo>
                    <a:pt x="112" y="72"/>
                    <a:pt x="102" y="72"/>
                    <a:pt x="92" y="72"/>
                  </a:cubicBezTo>
                  <a:cubicBezTo>
                    <a:pt x="82" y="72"/>
                    <a:pt x="72" y="72"/>
                    <a:pt x="62" y="62"/>
                  </a:cubicBezTo>
                  <a:cubicBezTo>
                    <a:pt x="62" y="41"/>
                    <a:pt x="62" y="21"/>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9" name="Google Shape;11029;p13"/>
            <p:cNvSpPr/>
            <p:nvPr/>
          </p:nvSpPr>
          <p:spPr>
            <a:xfrm>
              <a:off x="63368" y="1025657"/>
              <a:ext cx="7340" cy="7412"/>
            </a:xfrm>
            <a:custGeom>
              <a:avLst/>
              <a:gdLst/>
              <a:ahLst/>
              <a:cxnLst/>
              <a:rect l="l" t="t" r="r" b="b"/>
              <a:pathLst>
                <a:path w="102" h="103" extrusionOk="0">
                  <a:moveTo>
                    <a:pt x="61" y="1"/>
                  </a:moveTo>
                  <a:cubicBezTo>
                    <a:pt x="41" y="21"/>
                    <a:pt x="41" y="62"/>
                    <a:pt x="0" y="82"/>
                  </a:cubicBezTo>
                  <a:cubicBezTo>
                    <a:pt x="0" y="82"/>
                    <a:pt x="0" y="82"/>
                    <a:pt x="0" y="103"/>
                  </a:cubicBezTo>
                  <a:lnTo>
                    <a:pt x="102" y="103"/>
                  </a:lnTo>
                  <a:cubicBezTo>
                    <a:pt x="102" y="82"/>
                    <a:pt x="102" y="62"/>
                    <a:pt x="102" y="21"/>
                  </a:cubicBezTo>
                  <a:cubicBezTo>
                    <a:pt x="82" y="21"/>
                    <a:pt x="82" y="21"/>
                    <a:pt x="6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0" name="Google Shape;11030;p13"/>
            <p:cNvSpPr/>
            <p:nvPr/>
          </p:nvSpPr>
          <p:spPr>
            <a:xfrm>
              <a:off x="823913" y="-133547"/>
              <a:ext cx="4462" cy="11801"/>
            </a:xfrm>
            <a:custGeom>
              <a:avLst/>
              <a:gdLst/>
              <a:ahLst/>
              <a:cxnLst/>
              <a:rect l="l" t="t" r="r" b="b"/>
              <a:pathLst>
                <a:path w="62" h="164" extrusionOk="0">
                  <a:moveTo>
                    <a:pt x="21" y="1"/>
                  </a:moveTo>
                  <a:lnTo>
                    <a:pt x="21" y="1"/>
                  </a:lnTo>
                  <a:cubicBezTo>
                    <a:pt x="1" y="102"/>
                    <a:pt x="1" y="102"/>
                    <a:pt x="42" y="164"/>
                  </a:cubicBezTo>
                  <a:cubicBezTo>
                    <a:pt x="62" y="143"/>
                    <a:pt x="62" y="123"/>
                    <a:pt x="62" y="123"/>
                  </a:cubicBezTo>
                  <a:cubicBezTo>
                    <a:pt x="42" y="102"/>
                    <a:pt x="62" y="4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1" name="Google Shape;11031;p13"/>
            <p:cNvSpPr/>
            <p:nvPr/>
          </p:nvSpPr>
          <p:spPr>
            <a:xfrm>
              <a:off x="1376422" y="698887"/>
              <a:ext cx="5973" cy="5901"/>
            </a:xfrm>
            <a:custGeom>
              <a:avLst/>
              <a:gdLst/>
              <a:ahLst/>
              <a:cxnLst/>
              <a:rect l="l" t="t" r="r" b="b"/>
              <a:pathLst>
                <a:path w="83" h="82" extrusionOk="0">
                  <a:moveTo>
                    <a:pt x="1" y="0"/>
                  </a:moveTo>
                  <a:cubicBezTo>
                    <a:pt x="1" y="61"/>
                    <a:pt x="21" y="82"/>
                    <a:pt x="82" y="82"/>
                  </a:cubicBezTo>
                  <a:cubicBezTo>
                    <a:pt x="62" y="41"/>
                    <a:pt x="41" y="2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2" name="Google Shape;11032;p13"/>
            <p:cNvSpPr/>
            <p:nvPr/>
          </p:nvSpPr>
          <p:spPr>
            <a:xfrm>
              <a:off x="969056" y="1140001"/>
              <a:ext cx="7340" cy="7412"/>
            </a:xfrm>
            <a:custGeom>
              <a:avLst/>
              <a:gdLst/>
              <a:ahLst/>
              <a:cxnLst/>
              <a:rect l="l" t="t" r="r" b="b"/>
              <a:pathLst>
                <a:path w="102" h="103" extrusionOk="0">
                  <a:moveTo>
                    <a:pt x="61" y="0"/>
                  </a:moveTo>
                  <a:cubicBezTo>
                    <a:pt x="41" y="0"/>
                    <a:pt x="20" y="0"/>
                    <a:pt x="0" y="41"/>
                  </a:cubicBezTo>
                  <a:cubicBezTo>
                    <a:pt x="20" y="61"/>
                    <a:pt x="61" y="61"/>
                    <a:pt x="102" y="102"/>
                  </a:cubicBezTo>
                  <a:cubicBezTo>
                    <a:pt x="102" y="61"/>
                    <a:pt x="82" y="21"/>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3" name="Google Shape;11033;p13"/>
            <p:cNvSpPr/>
            <p:nvPr/>
          </p:nvSpPr>
          <p:spPr>
            <a:xfrm>
              <a:off x="384309" y="-202412"/>
              <a:ext cx="4462" cy="5901"/>
            </a:xfrm>
            <a:custGeom>
              <a:avLst/>
              <a:gdLst/>
              <a:ahLst/>
              <a:cxnLst/>
              <a:rect l="l" t="t" r="r" b="b"/>
              <a:pathLst>
                <a:path w="62" h="82" extrusionOk="0">
                  <a:moveTo>
                    <a:pt x="41" y="0"/>
                  </a:moveTo>
                  <a:cubicBezTo>
                    <a:pt x="21" y="0"/>
                    <a:pt x="0" y="21"/>
                    <a:pt x="0" y="21"/>
                  </a:cubicBezTo>
                  <a:cubicBezTo>
                    <a:pt x="0" y="41"/>
                    <a:pt x="0" y="62"/>
                    <a:pt x="0" y="82"/>
                  </a:cubicBezTo>
                  <a:cubicBezTo>
                    <a:pt x="0" y="62"/>
                    <a:pt x="61" y="82"/>
                    <a:pt x="61" y="41"/>
                  </a:cubicBezTo>
                  <a:cubicBezTo>
                    <a:pt x="61" y="21"/>
                    <a:pt x="41"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4" name="Google Shape;11034;p13"/>
            <p:cNvSpPr/>
            <p:nvPr/>
          </p:nvSpPr>
          <p:spPr>
            <a:xfrm>
              <a:off x="-313271" y="884975"/>
              <a:ext cx="10290" cy="4462"/>
            </a:xfrm>
            <a:custGeom>
              <a:avLst/>
              <a:gdLst/>
              <a:ahLst/>
              <a:cxnLst/>
              <a:rect l="l" t="t" r="r" b="b"/>
              <a:pathLst>
                <a:path w="143" h="62" extrusionOk="0">
                  <a:moveTo>
                    <a:pt x="143" y="1"/>
                  </a:moveTo>
                  <a:lnTo>
                    <a:pt x="143" y="1"/>
                  </a:lnTo>
                  <a:cubicBezTo>
                    <a:pt x="82" y="21"/>
                    <a:pt x="41" y="1"/>
                    <a:pt x="0" y="62"/>
                  </a:cubicBezTo>
                  <a:cubicBezTo>
                    <a:pt x="61" y="62"/>
                    <a:pt x="102" y="62"/>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5" name="Google Shape;11035;p13"/>
            <p:cNvSpPr/>
            <p:nvPr/>
          </p:nvSpPr>
          <p:spPr>
            <a:xfrm>
              <a:off x="1424779" y="750194"/>
              <a:ext cx="5973" cy="4821"/>
            </a:xfrm>
            <a:custGeom>
              <a:avLst/>
              <a:gdLst/>
              <a:ahLst/>
              <a:cxnLst/>
              <a:rect l="l" t="t" r="r" b="b"/>
              <a:pathLst>
                <a:path w="83" h="67" extrusionOk="0">
                  <a:moveTo>
                    <a:pt x="82" y="0"/>
                  </a:moveTo>
                  <a:cubicBezTo>
                    <a:pt x="21" y="0"/>
                    <a:pt x="1" y="20"/>
                    <a:pt x="1" y="61"/>
                  </a:cubicBezTo>
                  <a:cubicBezTo>
                    <a:pt x="8" y="65"/>
                    <a:pt x="16" y="67"/>
                    <a:pt x="23" y="67"/>
                  </a:cubicBezTo>
                  <a:cubicBezTo>
                    <a:pt x="55" y="67"/>
                    <a:pt x="82" y="33"/>
                    <a:pt x="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6" name="Google Shape;11036;p13"/>
            <p:cNvSpPr/>
            <p:nvPr/>
          </p:nvSpPr>
          <p:spPr>
            <a:xfrm>
              <a:off x="974885" y="1147341"/>
              <a:ext cx="5901" cy="4462"/>
            </a:xfrm>
            <a:custGeom>
              <a:avLst/>
              <a:gdLst/>
              <a:ahLst/>
              <a:cxnLst/>
              <a:rect l="l" t="t" r="r" b="b"/>
              <a:pathLst>
                <a:path w="82" h="62" extrusionOk="0">
                  <a:moveTo>
                    <a:pt x="21" y="0"/>
                  </a:moveTo>
                  <a:cubicBezTo>
                    <a:pt x="1" y="0"/>
                    <a:pt x="1" y="21"/>
                    <a:pt x="1" y="41"/>
                  </a:cubicBezTo>
                  <a:cubicBezTo>
                    <a:pt x="21" y="61"/>
                    <a:pt x="21" y="61"/>
                    <a:pt x="41" y="61"/>
                  </a:cubicBezTo>
                  <a:cubicBezTo>
                    <a:pt x="62" y="61"/>
                    <a:pt x="62" y="41"/>
                    <a:pt x="82" y="21"/>
                  </a:cubicBezTo>
                  <a:cubicBezTo>
                    <a:pt x="62" y="21"/>
                    <a:pt x="4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7" name="Google Shape;11037;p13"/>
            <p:cNvSpPr/>
            <p:nvPr/>
          </p:nvSpPr>
          <p:spPr>
            <a:xfrm>
              <a:off x="906019" y="736954"/>
              <a:ext cx="3022" cy="5973"/>
            </a:xfrm>
            <a:custGeom>
              <a:avLst/>
              <a:gdLst/>
              <a:ahLst/>
              <a:cxnLst/>
              <a:rect l="l" t="t" r="r" b="b"/>
              <a:pathLst>
                <a:path w="42" h="83" extrusionOk="0">
                  <a:moveTo>
                    <a:pt x="0" y="1"/>
                  </a:moveTo>
                  <a:cubicBezTo>
                    <a:pt x="0" y="42"/>
                    <a:pt x="0" y="62"/>
                    <a:pt x="41" y="82"/>
                  </a:cubicBezTo>
                  <a:cubicBezTo>
                    <a:pt x="41" y="62"/>
                    <a:pt x="41" y="2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8" name="Google Shape;11038;p13"/>
            <p:cNvSpPr/>
            <p:nvPr/>
          </p:nvSpPr>
          <p:spPr>
            <a:xfrm>
              <a:off x="356461" y="29155"/>
              <a:ext cx="7412" cy="7412"/>
            </a:xfrm>
            <a:custGeom>
              <a:avLst/>
              <a:gdLst/>
              <a:ahLst/>
              <a:cxnLst/>
              <a:rect l="l" t="t" r="r" b="b"/>
              <a:pathLst>
                <a:path w="103" h="103" extrusionOk="0">
                  <a:moveTo>
                    <a:pt x="21" y="0"/>
                  </a:moveTo>
                  <a:cubicBezTo>
                    <a:pt x="0" y="41"/>
                    <a:pt x="61" y="41"/>
                    <a:pt x="41" y="82"/>
                  </a:cubicBezTo>
                  <a:cubicBezTo>
                    <a:pt x="61" y="82"/>
                    <a:pt x="82" y="102"/>
                    <a:pt x="102" y="102"/>
                  </a:cubicBezTo>
                  <a:cubicBezTo>
                    <a:pt x="102" y="41"/>
                    <a:pt x="61"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9" name="Google Shape;11039;p13"/>
            <p:cNvSpPr/>
            <p:nvPr/>
          </p:nvSpPr>
          <p:spPr>
            <a:xfrm>
              <a:off x="960205" y="1321269"/>
              <a:ext cx="7412" cy="3454"/>
            </a:xfrm>
            <a:custGeom>
              <a:avLst/>
              <a:gdLst/>
              <a:ahLst/>
              <a:cxnLst/>
              <a:rect l="l" t="t" r="r" b="b"/>
              <a:pathLst>
                <a:path w="103" h="48" extrusionOk="0">
                  <a:moveTo>
                    <a:pt x="79" y="1"/>
                  </a:moveTo>
                  <a:cubicBezTo>
                    <a:pt x="60" y="1"/>
                    <a:pt x="44" y="13"/>
                    <a:pt x="24" y="13"/>
                  </a:cubicBezTo>
                  <a:cubicBezTo>
                    <a:pt x="17" y="13"/>
                    <a:pt x="10" y="11"/>
                    <a:pt x="1" y="7"/>
                  </a:cubicBezTo>
                  <a:lnTo>
                    <a:pt x="1" y="7"/>
                  </a:lnTo>
                  <a:cubicBezTo>
                    <a:pt x="1" y="27"/>
                    <a:pt x="21" y="47"/>
                    <a:pt x="21" y="47"/>
                  </a:cubicBezTo>
                  <a:cubicBezTo>
                    <a:pt x="62" y="47"/>
                    <a:pt x="103" y="47"/>
                    <a:pt x="103" y="7"/>
                  </a:cubicBezTo>
                  <a:cubicBezTo>
                    <a:pt x="94" y="2"/>
                    <a:pt x="86" y="1"/>
                    <a:pt x="79"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0" name="Google Shape;11040;p13"/>
            <p:cNvSpPr/>
            <p:nvPr/>
          </p:nvSpPr>
          <p:spPr>
            <a:xfrm>
              <a:off x="428277" y="1260175"/>
              <a:ext cx="4462" cy="5901"/>
            </a:xfrm>
            <a:custGeom>
              <a:avLst/>
              <a:gdLst/>
              <a:ahLst/>
              <a:cxnLst/>
              <a:rect l="l" t="t" r="r" b="b"/>
              <a:pathLst>
                <a:path w="62" h="82" extrusionOk="0">
                  <a:moveTo>
                    <a:pt x="0" y="0"/>
                  </a:moveTo>
                  <a:cubicBezTo>
                    <a:pt x="0" y="21"/>
                    <a:pt x="0" y="41"/>
                    <a:pt x="0" y="61"/>
                  </a:cubicBezTo>
                  <a:cubicBezTo>
                    <a:pt x="0" y="82"/>
                    <a:pt x="21" y="82"/>
                    <a:pt x="21" y="82"/>
                  </a:cubicBezTo>
                  <a:cubicBezTo>
                    <a:pt x="21" y="61"/>
                    <a:pt x="61" y="21"/>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1" name="Google Shape;11041;p13"/>
            <p:cNvSpPr/>
            <p:nvPr/>
          </p:nvSpPr>
          <p:spPr>
            <a:xfrm>
              <a:off x="1034971" y="106800"/>
              <a:ext cx="5901" cy="4462"/>
            </a:xfrm>
            <a:custGeom>
              <a:avLst/>
              <a:gdLst/>
              <a:ahLst/>
              <a:cxnLst/>
              <a:rect l="l" t="t" r="r" b="b"/>
              <a:pathLst>
                <a:path w="82" h="62" extrusionOk="0">
                  <a:moveTo>
                    <a:pt x="21" y="1"/>
                  </a:moveTo>
                  <a:lnTo>
                    <a:pt x="21" y="1"/>
                  </a:lnTo>
                  <a:cubicBezTo>
                    <a:pt x="1" y="21"/>
                    <a:pt x="21" y="62"/>
                    <a:pt x="41" y="62"/>
                  </a:cubicBezTo>
                  <a:cubicBezTo>
                    <a:pt x="41" y="41"/>
                    <a:pt x="82" y="41"/>
                    <a:pt x="82" y="21"/>
                  </a:cubicBezTo>
                  <a:cubicBezTo>
                    <a:pt x="74" y="6"/>
                    <a:pt x="67" y="2"/>
                    <a:pt x="59" y="2"/>
                  </a:cubicBezTo>
                  <a:cubicBezTo>
                    <a:pt x="51" y="2"/>
                    <a:pt x="43" y="7"/>
                    <a:pt x="35" y="7"/>
                  </a:cubicBezTo>
                  <a:cubicBezTo>
                    <a:pt x="30" y="7"/>
                    <a:pt x="26" y="5"/>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2" name="Google Shape;11042;p13"/>
            <p:cNvSpPr/>
            <p:nvPr/>
          </p:nvSpPr>
          <p:spPr>
            <a:xfrm>
              <a:off x="-103724" y="200492"/>
              <a:ext cx="7412" cy="3094"/>
            </a:xfrm>
            <a:custGeom>
              <a:avLst/>
              <a:gdLst/>
              <a:ahLst/>
              <a:cxnLst/>
              <a:rect l="l" t="t" r="r" b="b"/>
              <a:pathLst>
                <a:path w="103" h="43" extrusionOk="0">
                  <a:moveTo>
                    <a:pt x="40" y="0"/>
                  </a:moveTo>
                  <a:cubicBezTo>
                    <a:pt x="29" y="0"/>
                    <a:pt x="16" y="7"/>
                    <a:pt x="0" y="22"/>
                  </a:cubicBezTo>
                  <a:cubicBezTo>
                    <a:pt x="21" y="22"/>
                    <a:pt x="62" y="22"/>
                    <a:pt x="102" y="43"/>
                  </a:cubicBezTo>
                  <a:cubicBezTo>
                    <a:pt x="77" y="18"/>
                    <a:pt x="60" y="0"/>
                    <a:pt x="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3" name="Google Shape;11043;p13"/>
            <p:cNvSpPr/>
            <p:nvPr/>
          </p:nvSpPr>
          <p:spPr>
            <a:xfrm>
              <a:off x="482463" y="793730"/>
              <a:ext cx="5973" cy="2878"/>
            </a:xfrm>
            <a:custGeom>
              <a:avLst/>
              <a:gdLst/>
              <a:ahLst/>
              <a:cxnLst/>
              <a:rect l="l" t="t" r="r" b="b"/>
              <a:pathLst>
                <a:path w="83" h="40" extrusionOk="0">
                  <a:moveTo>
                    <a:pt x="34" y="1"/>
                  </a:moveTo>
                  <a:cubicBezTo>
                    <a:pt x="21" y="1"/>
                    <a:pt x="11" y="6"/>
                    <a:pt x="1" y="6"/>
                  </a:cubicBezTo>
                  <a:cubicBezTo>
                    <a:pt x="9" y="32"/>
                    <a:pt x="22" y="40"/>
                    <a:pt x="35" y="40"/>
                  </a:cubicBezTo>
                  <a:cubicBezTo>
                    <a:pt x="52" y="40"/>
                    <a:pt x="71" y="26"/>
                    <a:pt x="82" y="26"/>
                  </a:cubicBezTo>
                  <a:cubicBezTo>
                    <a:pt x="62" y="6"/>
                    <a:pt x="47" y="1"/>
                    <a:pt x="3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4" name="Google Shape;11044;p13"/>
            <p:cNvSpPr/>
            <p:nvPr/>
          </p:nvSpPr>
          <p:spPr>
            <a:xfrm>
              <a:off x="340342" y="8646"/>
              <a:ext cx="7412" cy="4462"/>
            </a:xfrm>
            <a:custGeom>
              <a:avLst/>
              <a:gdLst/>
              <a:ahLst/>
              <a:cxnLst/>
              <a:rect l="l" t="t" r="r" b="b"/>
              <a:pathLst>
                <a:path w="103" h="62" extrusionOk="0">
                  <a:moveTo>
                    <a:pt x="0" y="0"/>
                  </a:moveTo>
                  <a:cubicBezTo>
                    <a:pt x="41" y="20"/>
                    <a:pt x="61" y="61"/>
                    <a:pt x="102" y="61"/>
                  </a:cubicBezTo>
                  <a:cubicBezTo>
                    <a:pt x="82" y="20"/>
                    <a:pt x="6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5" name="Google Shape;11045;p13"/>
            <p:cNvSpPr/>
            <p:nvPr/>
          </p:nvSpPr>
          <p:spPr>
            <a:xfrm>
              <a:off x="1122907" y="118529"/>
              <a:ext cx="4462" cy="7412"/>
            </a:xfrm>
            <a:custGeom>
              <a:avLst/>
              <a:gdLst/>
              <a:ahLst/>
              <a:cxnLst/>
              <a:rect l="l" t="t" r="r" b="b"/>
              <a:pathLst>
                <a:path w="62" h="103" extrusionOk="0">
                  <a:moveTo>
                    <a:pt x="21" y="1"/>
                  </a:moveTo>
                  <a:cubicBezTo>
                    <a:pt x="0" y="41"/>
                    <a:pt x="21" y="62"/>
                    <a:pt x="21" y="102"/>
                  </a:cubicBezTo>
                  <a:cubicBezTo>
                    <a:pt x="62" y="62"/>
                    <a:pt x="41" y="4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6" name="Google Shape;11046;p13"/>
            <p:cNvSpPr/>
            <p:nvPr/>
          </p:nvSpPr>
          <p:spPr>
            <a:xfrm>
              <a:off x="1355913" y="86291"/>
              <a:ext cx="5973" cy="7412"/>
            </a:xfrm>
            <a:custGeom>
              <a:avLst/>
              <a:gdLst/>
              <a:ahLst/>
              <a:cxnLst/>
              <a:rect l="l" t="t" r="r" b="b"/>
              <a:pathLst>
                <a:path w="83" h="103" extrusionOk="0">
                  <a:moveTo>
                    <a:pt x="21" y="1"/>
                  </a:moveTo>
                  <a:cubicBezTo>
                    <a:pt x="21" y="21"/>
                    <a:pt x="21" y="21"/>
                    <a:pt x="21" y="41"/>
                  </a:cubicBezTo>
                  <a:cubicBezTo>
                    <a:pt x="62" y="41"/>
                    <a:pt x="1" y="82"/>
                    <a:pt x="41" y="102"/>
                  </a:cubicBezTo>
                  <a:cubicBezTo>
                    <a:pt x="62" y="82"/>
                    <a:pt x="82" y="62"/>
                    <a:pt x="62" y="41"/>
                  </a:cubicBezTo>
                  <a:cubicBezTo>
                    <a:pt x="62" y="21"/>
                    <a:pt x="4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7" name="Google Shape;11047;p13"/>
            <p:cNvSpPr/>
            <p:nvPr/>
          </p:nvSpPr>
          <p:spPr>
            <a:xfrm>
              <a:off x="1281147" y="1053506"/>
              <a:ext cx="5973" cy="4462"/>
            </a:xfrm>
            <a:custGeom>
              <a:avLst/>
              <a:gdLst/>
              <a:ahLst/>
              <a:cxnLst/>
              <a:rect l="l" t="t" r="r" b="b"/>
              <a:pathLst>
                <a:path w="83" h="62" extrusionOk="0">
                  <a:moveTo>
                    <a:pt x="42" y="1"/>
                  </a:moveTo>
                  <a:cubicBezTo>
                    <a:pt x="21" y="21"/>
                    <a:pt x="1" y="41"/>
                    <a:pt x="1" y="62"/>
                  </a:cubicBezTo>
                  <a:cubicBezTo>
                    <a:pt x="42" y="41"/>
                    <a:pt x="62" y="41"/>
                    <a:pt x="82" y="21"/>
                  </a:cubicBezTo>
                  <a:cubicBezTo>
                    <a:pt x="62" y="1"/>
                    <a:pt x="42" y="1"/>
                    <a:pt x="4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8" name="Google Shape;11048;p13"/>
            <p:cNvSpPr/>
            <p:nvPr/>
          </p:nvSpPr>
          <p:spPr>
            <a:xfrm>
              <a:off x="1555242" y="-70510"/>
              <a:ext cx="4462" cy="5901"/>
            </a:xfrm>
            <a:custGeom>
              <a:avLst/>
              <a:gdLst/>
              <a:ahLst/>
              <a:cxnLst/>
              <a:rect l="l" t="t" r="r" b="b"/>
              <a:pathLst>
                <a:path w="62" h="82" extrusionOk="0">
                  <a:moveTo>
                    <a:pt x="41" y="0"/>
                  </a:moveTo>
                  <a:cubicBezTo>
                    <a:pt x="21" y="21"/>
                    <a:pt x="0" y="21"/>
                    <a:pt x="0" y="41"/>
                  </a:cubicBezTo>
                  <a:cubicBezTo>
                    <a:pt x="0" y="61"/>
                    <a:pt x="21" y="61"/>
                    <a:pt x="61" y="82"/>
                  </a:cubicBezTo>
                  <a:cubicBezTo>
                    <a:pt x="61" y="41"/>
                    <a:pt x="61" y="21"/>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9" name="Google Shape;11049;p13"/>
            <p:cNvSpPr/>
            <p:nvPr/>
          </p:nvSpPr>
          <p:spPr>
            <a:xfrm>
              <a:off x="608537" y="1342209"/>
              <a:ext cx="4462" cy="4462"/>
            </a:xfrm>
            <a:custGeom>
              <a:avLst/>
              <a:gdLst/>
              <a:ahLst/>
              <a:cxnLst/>
              <a:rect l="l" t="t" r="r" b="b"/>
              <a:pathLst>
                <a:path w="62" h="62" extrusionOk="0">
                  <a:moveTo>
                    <a:pt x="0" y="1"/>
                  </a:moveTo>
                  <a:cubicBezTo>
                    <a:pt x="0" y="42"/>
                    <a:pt x="0" y="42"/>
                    <a:pt x="0" y="62"/>
                  </a:cubicBezTo>
                  <a:lnTo>
                    <a:pt x="61" y="62"/>
                  </a:lnTo>
                  <a:cubicBezTo>
                    <a:pt x="61" y="21"/>
                    <a:pt x="21" y="2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0" name="Google Shape;11050;p13"/>
            <p:cNvSpPr/>
            <p:nvPr/>
          </p:nvSpPr>
          <p:spPr>
            <a:xfrm>
              <a:off x="881121" y="-102748"/>
              <a:ext cx="5901" cy="4102"/>
            </a:xfrm>
            <a:custGeom>
              <a:avLst/>
              <a:gdLst/>
              <a:ahLst/>
              <a:cxnLst/>
              <a:rect l="l" t="t" r="r" b="b"/>
              <a:pathLst>
                <a:path w="82" h="57" extrusionOk="0">
                  <a:moveTo>
                    <a:pt x="41" y="0"/>
                  </a:moveTo>
                  <a:cubicBezTo>
                    <a:pt x="21" y="0"/>
                    <a:pt x="0" y="21"/>
                    <a:pt x="21" y="41"/>
                  </a:cubicBezTo>
                  <a:cubicBezTo>
                    <a:pt x="21" y="51"/>
                    <a:pt x="26" y="56"/>
                    <a:pt x="33" y="56"/>
                  </a:cubicBezTo>
                  <a:cubicBezTo>
                    <a:pt x="41" y="56"/>
                    <a:pt x="51" y="51"/>
                    <a:pt x="61" y="41"/>
                  </a:cubicBezTo>
                  <a:cubicBezTo>
                    <a:pt x="82" y="21"/>
                    <a:pt x="82"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1" name="Google Shape;11051;p13"/>
            <p:cNvSpPr/>
            <p:nvPr/>
          </p:nvSpPr>
          <p:spPr>
            <a:xfrm>
              <a:off x="-121282" y="147241"/>
              <a:ext cx="5901" cy="4030"/>
            </a:xfrm>
            <a:custGeom>
              <a:avLst/>
              <a:gdLst/>
              <a:ahLst/>
              <a:cxnLst/>
              <a:rect l="l" t="t" r="r" b="b"/>
              <a:pathLst>
                <a:path w="82" h="56" extrusionOk="0">
                  <a:moveTo>
                    <a:pt x="46" y="1"/>
                  </a:moveTo>
                  <a:cubicBezTo>
                    <a:pt x="39" y="1"/>
                    <a:pt x="31" y="3"/>
                    <a:pt x="20" y="9"/>
                  </a:cubicBezTo>
                  <a:cubicBezTo>
                    <a:pt x="0" y="29"/>
                    <a:pt x="0" y="50"/>
                    <a:pt x="20" y="50"/>
                  </a:cubicBezTo>
                  <a:cubicBezTo>
                    <a:pt x="25" y="45"/>
                    <a:pt x="29" y="44"/>
                    <a:pt x="33" y="44"/>
                  </a:cubicBezTo>
                  <a:cubicBezTo>
                    <a:pt x="45" y="44"/>
                    <a:pt x="57" y="55"/>
                    <a:pt x="69" y="55"/>
                  </a:cubicBezTo>
                  <a:cubicBezTo>
                    <a:pt x="73" y="55"/>
                    <a:pt x="77" y="54"/>
                    <a:pt x="82" y="50"/>
                  </a:cubicBezTo>
                  <a:cubicBezTo>
                    <a:pt x="67" y="20"/>
                    <a:pt x="63"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2" name="Google Shape;11052;p13"/>
            <p:cNvSpPr/>
            <p:nvPr/>
          </p:nvSpPr>
          <p:spPr>
            <a:xfrm>
              <a:off x="56028" y="346858"/>
              <a:ext cx="4462" cy="4246"/>
            </a:xfrm>
            <a:custGeom>
              <a:avLst/>
              <a:gdLst/>
              <a:ahLst/>
              <a:cxnLst/>
              <a:rect l="l" t="t" r="r" b="b"/>
              <a:pathLst>
                <a:path w="62" h="59" extrusionOk="0">
                  <a:moveTo>
                    <a:pt x="22" y="0"/>
                  </a:moveTo>
                  <a:cubicBezTo>
                    <a:pt x="16" y="0"/>
                    <a:pt x="9" y="2"/>
                    <a:pt x="0" y="5"/>
                  </a:cubicBezTo>
                  <a:cubicBezTo>
                    <a:pt x="0" y="20"/>
                    <a:pt x="0" y="59"/>
                    <a:pt x="27" y="59"/>
                  </a:cubicBezTo>
                  <a:cubicBezTo>
                    <a:pt x="36" y="59"/>
                    <a:pt x="47" y="55"/>
                    <a:pt x="61" y="45"/>
                  </a:cubicBezTo>
                  <a:cubicBezTo>
                    <a:pt x="44" y="45"/>
                    <a:pt x="56" y="0"/>
                    <a:pt x="2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3" name="Google Shape;11053;p13"/>
            <p:cNvSpPr/>
            <p:nvPr/>
          </p:nvSpPr>
          <p:spPr>
            <a:xfrm>
              <a:off x="1287047" y="479049"/>
              <a:ext cx="5901" cy="3022"/>
            </a:xfrm>
            <a:custGeom>
              <a:avLst/>
              <a:gdLst/>
              <a:ahLst/>
              <a:cxnLst/>
              <a:rect l="l" t="t" r="r" b="b"/>
              <a:pathLst>
                <a:path w="82" h="42" extrusionOk="0">
                  <a:moveTo>
                    <a:pt x="0" y="0"/>
                  </a:moveTo>
                  <a:cubicBezTo>
                    <a:pt x="21" y="21"/>
                    <a:pt x="41" y="41"/>
                    <a:pt x="82" y="41"/>
                  </a:cubicBezTo>
                  <a:cubicBezTo>
                    <a:pt x="62" y="0"/>
                    <a:pt x="4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4" name="Google Shape;11054;p13"/>
            <p:cNvSpPr/>
            <p:nvPr/>
          </p:nvSpPr>
          <p:spPr>
            <a:xfrm>
              <a:off x="1580140" y="-79289"/>
              <a:ext cx="3022" cy="5901"/>
            </a:xfrm>
            <a:custGeom>
              <a:avLst/>
              <a:gdLst/>
              <a:ahLst/>
              <a:cxnLst/>
              <a:rect l="l" t="t" r="r" b="b"/>
              <a:pathLst>
                <a:path w="42" h="82" extrusionOk="0">
                  <a:moveTo>
                    <a:pt x="21" y="0"/>
                  </a:moveTo>
                  <a:cubicBezTo>
                    <a:pt x="1" y="21"/>
                    <a:pt x="1" y="41"/>
                    <a:pt x="1" y="61"/>
                  </a:cubicBezTo>
                  <a:cubicBezTo>
                    <a:pt x="1" y="61"/>
                    <a:pt x="21" y="61"/>
                    <a:pt x="41" y="82"/>
                  </a:cubicBezTo>
                  <a:cubicBezTo>
                    <a:pt x="41" y="41"/>
                    <a:pt x="41" y="21"/>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5" name="Google Shape;11055;p13"/>
            <p:cNvSpPr/>
            <p:nvPr/>
          </p:nvSpPr>
          <p:spPr>
            <a:xfrm>
              <a:off x="1130247" y="143427"/>
              <a:ext cx="4462" cy="4462"/>
            </a:xfrm>
            <a:custGeom>
              <a:avLst/>
              <a:gdLst/>
              <a:ahLst/>
              <a:cxnLst/>
              <a:rect l="l" t="t" r="r" b="b"/>
              <a:pathLst>
                <a:path w="62" h="62" extrusionOk="0">
                  <a:moveTo>
                    <a:pt x="61" y="1"/>
                  </a:moveTo>
                  <a:cubicBezTo>
                    <a:pt x="21" y="1"/>
                    <a:pt x="21" y="41"/>
                    <a:pt x="0" y="62"/>
                  </a:cubicBezTo>
                  <a:cubicBezTo>
                    <a:pt x="61" y="62"/>
                    <a:pt x="61" y="41"/>
                    <a:pt x="6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6" name="Google Shape;11056;p13"/>
            <p:cNvSpPr/>
            <p:nvPr/>
          </p:nvSpPr>
          <p:spPr>
            <a:xfrm>
              <a:off x="1017413" y="124430"/>
              <a:ext cx="5901" cy="4462"/>
            </a:xfrm>
            <a:custGeom>
              <a:avLst/>
              <a:gdLst/>
              <a:ahLst/>
              <a:cxnLst/>
              <a:rect l="l" t="t" r="r" b="b"/>
              <a:pathLst>
                <a:path w="82" h="62" extrusionOk="0">
                  <a:moveTo>
                    <a:pt x="0" y="0"/>
                  </a:moveTo>
                  <a:lnTo>
                    <a:pt x="0" y="0"/>
                  </a:lnTo>
                  <a:cubicBezTo>
                    <a:pt x="21" y="41"/>
                    <a:pt x="21" y="61"/>
                    <a:pt x="21" y="61"/>
                  </a:cubicBezTo>
                  <a:cubicBezTo>
                    <a:pt x="82" y="41"/>
                    <a:pt x="61" y="2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7" name="Google Shape;11057;p13"/>
            <p:cNvSpPr/>
            <p:nvPr/>
          </p:nvSpPr>
          <p:spPr>
            <a:xfrm>
              <a:off x="15010" y="786174"/>
              <a:ext cx="4462" cy="2591"/>
            </a:xfrm>
            <a:custGeom>
              <a:avLst/>
              <a:gdLst/>
              <a:ahLst/>
              <a:cxnLst/>
              <a:rect l="l" t="t" r="r" b="b"/>
              <a:pathLst>
                <a:path w="62" h="36" extrusionOk="0">
                  <a:moveTo>
                    <a:pt x="31" y="1"/>
                  </a:moveTo>
                  <a:cubicBezTo>
                    <a:pt x="22" y="1"/>
                    <a:pt x="12" y="3"/>
                    <a:pt x="0" y="9"/>
                  </a:cubicBezTo>
                  <a:cubicBezTo>
                    <a:pt x="16" y="9"/>
                    <a:pt x="33" y="35"/>
                    <a:pt x="49" y="35"/>
                  </a:cubicBezTo>
                  <a:cubicBezTo>
                    <a:pt x="53" y="35"/>
                    <a:pt x="57" y="34"/>
                    <a:pt x="61" y="30"/>
                  </a:cubicBezTo>
                  <a:cubicBezTo>
                    <a:pt x="61" y="15"/>
                    <a:pt x="51" y="1"/>
                    <a:pt x="3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8" name="Google Shape;11058;p13"/>
            <p:cNvSpPr/>
            <p:nvPr/>
          </p:nvSpPr>
          <p:spPr>
            <a:xfrm>
              <a:off x="709640" y="-326975"/>
              <a:ext cx="3022" cy="4462"/>
            </a:xfrm>
            <a:custGeom>
              <a:avLst/>
              <a:gdLst/>
              <a:ahLst/>
              <a:cxnLst/>
              <a:rect l="l" t="t" r="r" b="b"/>
              <a:pathLst>
                <a:path w="42" h="62" extrusionOk="0">
                  <a:moveTo>
                    <a:pt x="41" y="0"/>
                  </a:moveTo>
                  <a:cubicBezTo>
                    <a:pt x="0" y="0"/>
                    <a:pt x="0" y="21"/>
                    <a:pt x="0" y="62"/>
                  </a:cubicBezTo>
                  <a:cubicBezTo>
                    <a:pt x="21" y="41"/>
                    <a:pt x="41" y="21"/>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9" name="Google Shape;11059;p13"/>
            <p:cNvSpPr/>
            <p:nvPr/>
          </p:nvSpPr>
          <p:spPr>
            <a:xfrm>
              <a:off x="690571" y="-228822"/>
              <a:ext cx="4462" cy="4533"/>
            </a:xfrm>
            <a:custGeom>
              <a:avLst/>
              <a:gdLst/>
              <a:ahLst/>
              <a:cxnLst/>
              <a:rect l="l" t="t" r="r" b="b"/>
              <a:pathLst>
                <a:path w="62" h="63" extrusionOk="0">
                  <a:moveTo>
                    <a:pt x="1" y="1"/>
                  </a:moveTo>
                  <a:cubicBezTo>
                    <a:pt x="1" y="21"/>
                    <a:pt x="1" y="62"/>
                    <a:pt x="41" y="62"/>
                  </a:cubicBezTo>
                  <a:cubicBezTo>
                    <a:pt x="62" y="42"/>
                    <a:pt x="62" y="2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0" name="Google Shape;11060;p13"/>
            <p:cNvSpPr/>
            <p:nvPr/>
          </p:nvSpPr>
          <p:spPr>
            <a:xfrm>
              <a:off x="-114014" y="207328"/>
              <a:ext cx="4462" cy="2734"/>
            </a:xfrm>
            <a:custGeom>
              <a:avLst/>
              <a:gdLst/>
              <a:ahLst/>
              <a:cxnLst/>
              <a:rect l="l" t="t" r="r" b="b"/>
              <a:pathLst>
                <a:path w="62" h="38" extrusionOk="0">
                  <a:moveTo>
                    <a:pt x="28" y="0"/>
                  </a:moveTo>
                  <a:cubicBezTo>
                    <a:pt x="21" y="0"/>
                    <a:pt x="13" y="3"/>
                    <a:pt x="1" y="9"/>
                  </a:cubicBezTo>
                  <a:cubicBezTo>
                    <a:pt x="15" y="23"/>
                    <a:pt x="30" y="38"/>
                    <a:pt x="44" y="38"/>
                  </a:cubicBezTo>
                  <a:cubicBezTo>
                    <a:pt x="50" y="38"/>
                    <a:pt x="56" y="35"/>
                    <a:pt x="62" y="29"/>
                  </a:cubicBezTo>
                  <a:cubicBezTo>
                    <a:pt x="48" y="15"/>
                    <a:pt x="43" y="0"/>
                    <a:pt x="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1" name="Google Shape;11061;p13"/>
            <p:cNvSpPr/>
            <p:nvPr/>
          </p:nvSpPr>
          <p:spPr>
            <a:xfrm>
              <a:off x="576298" y="-35321"/>
              <a:ext cx="4462" cy="3526"/>
            </a:xfrm>
            <a:custGeom>
              <a:avLst/>
              <a:gdLst/>
              <a:ahLst/>
              <a:cxnLst/>
              <a:rect l="l" t="t" r="r" b="b"/>
              <a:pathLst>
                <a:path w="62" h="49" extrusionOk="0">
                  <a:moveTo>
                    <a:pt x="41" y="0"/>
                  </a:moveTo>
                  <a:cubicBezTo>
                    <a:pt x="41" y="10"/>
                    <a:pt x="36" y="15"/>
                    <a:pt x="28" y="15"/>
                  </a:cubicBezTo>
                  <a:cubicBezTo>
                    <a:pt x="20" y="15"/>
                    <a:pt x="10" y="10"/>
                    <a:pt x="0" y="0"/>
                  </a:cubicBezTo>
                  <a:lnTo>
                    <a:pt x="0" y="0"/>
                  </a:lnTo>
                  <a:cubicBezTo>
                    <a:pt x="0" y="30"/>
                    <a:pt x="0" y="49"/>
                    <a:pt x="16" y="49"/>
                  </a:cubicBezTo>
                  <a:cubicBezTo>
                    <a:pt x="22" y="49"/>
                    <a:pt x="30" y="46"/>
                    <a:pt x="41" y="41"/>
                  </a:cubicBezTo>
                  <a:cubicBezTo>
                    <a:pt x="61" y="41"/>
                    <a:pt x="61"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2" name="Google Shape;11062;p13"/>
            <p:cNvSpPr/>
            <p:nvPr/>
          </p:nvSpPr>
          <p:spPr>
            <a:xfrm>
              <a:off x="712591" y="-291787"/>
              <a:ext cx="4462" cy="5901"/>
            </a:xfrm>
            <a:custGeom>
              <a:avLst/>
              <a:gdLst/>
              <a:ahLst/>
              <a:cxnLst/>
              <a:rect l="l" t="t" r="r" b="b"/>
              <a:pathLst>
                <a:path w="62" h="82" extrusionOk="0">
                  <a:moveTo>
                    <a:pt x="41" y="0"/>
                  </a:moveTo>
                  <a:cubicBezTo>
                    <a:pt x="24" y="17"/>
                    <a:pt x="21" y="33"/>
                    <a:pt x="10" y="49"/>
                  </a:cubicBezTo>
                  <a:lnTo>
                    <a:pt x="10" y="49"/>
                  </a:lnTo>
                  <a:cubicBezTo>
                    <a:pt x="7" y="47"/>
                    <a:pt x="3" y="44"/>
                    <a:pt x="0" y="41"/>
                  </a:cubicBezTo>
                  <a:lnTo>
                    <a:pt x="0" y="61"/>
                  </a:lnTo>
                  <a:cubicBezTo>
                    <a:pt x="4" y="57"/>
                    <a:pt x="7" y="53"/>
                    <a:pt x="10" y="49"/>
                  </a:cubicBezTo>
                  <a:lnTo>
                    <a:pt x="10" y="49"/>
                  </a:lnTo>
                  <a:cubicBezTo>
                    <a:pt x="27" y="62"/>
                    <a:pt x="44" y="65"/>
                    <a:pt x="61" y="82"/>
                  </a:cubicBezTo>
                  <a:cubicBezTo>
                    <a:pt x="41" y="41"/>
                    <a:pt x="61" y="21"/>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3" name="Google Shape;11063;p13"/>
            <p:cNvSpPr/>
            <p:nvPr/>
          </p:nvSpPr>
          <p:spPr>
            <a:xfrm>
              <a:off x="1297266" y="166886"/>
              <a:ext cx="4533" cy="3022"/>
            </a:xfrm>
            <a:custGeom>
              <a:avLst/>
              <a:gdLst/>
              <a:ahLst/>
              <a:cxnLst/>
              <a:rect l="l" t="t" r="r" b="b"/>
              <a:pathLst>
                <a:path w="63" h="42" extrusionOk="0">
                  <a:moveTo>
                    <a:pt x="21" y="1"/>
                  </a:moveTo>
                  <a:cubicBezTo>
                    <a:pt x="1" y="21"/>
                    <a:pt x="21" y="41"/>
                    <a:pt x="42" y="41"/>
                  </a:cubicBezTo>
                  <a:cubicBezTo>
                    <a:pt x="62" y="41"/>
                    <a:pt x="62" y="41"/>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4" name="Google Shape;11064;p13"/>
            <p:cNvSpPr/>
            <p:nvPr/>
          </p:nvSpPr>
          <p:spPr>
            <a:xfrm>
              <a:off x="871262" y="-291787"/>
              <a:ext cx="2591" cy="2087"/>
            </a:xfrm>
            <a:custGeom>
              <a:avLst/>
              <a:gdLst/>
              <a:ahLst/>
              <a:cxnLst/>
              <a:rect l="l" t="t" r="r" b="b"/>
              <a:pathLst>
                <a:path w="36" h="29" extrusionOk="0">
                  <a:moveTo>
                    <a:pt x="15" y="0"/>
                  </a:moveTo>
                  <a:lnTo>
                    <a:pt x="15" y="0"/>
                  </a:lnTo>
                  <a:cubicBezTo>
                    <a:pt x="1" y="15"/>
                    <a:pt x="7" y="29"/>
                    <a:pt x="18" y="29"/>
                  </a:cubicBezTo>
                  <a:cubicBezTo>
                    <a:pt x="23" y="29"/>
                    <a:pt x="29" y="27"/>
                    <a:pt x="35" y="21"/>
                  </a:cubicBezTo>
                  <a:cubicBezTo>
                    <a:pt x="35" y="0"/>
                    <a:pt x="15" y="0"/>
                    <a:pt x="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5" name="Google Shape;11065;p13"/>
            <p:cNvSpPr/>
            <p:nvPr/>
          </p:nvSpPr>
          <p:spPr>
            <a:xfrm>
              <a:off x="588028" y="202938"/>
              <a:ext cx="2950" cy="3598"/>
            </a:xfrm>
            <a:custGeom>
              <a:avLst/>
              <a:gdLst/>
              <a:ahLst/>
              <a:cxnLst/>
              <a:rect l="l" t="t" r="r" b="b"/>
              <a:pathLst>
                <a:path w="41" h="50" extrusionOk="0">
                  <a:moveTo>
                    <a:pt x="14" y="0"/>
                  </a:moveTo>
                  <a:cubicBezTo>
                    <a:pt x="10" y="0"/>
                    <a:pt x="6" y="3"/>
                    <a:pt x="0" y="9"/>
                  </a:cubicBezTo>
                  <a:cubicBezTo>
                    <a:pt x="0" y="29"/>
                    <a:pt x="20" y="29"/>
                    <a:pt x="20" y="49"/>
                  </a:cubicBezTo>
                  <a:cubicBezTo>
                    <a:pt x="41" y="29"/>
                    <a:pt x="41" y="29"/>
                    <a:pt x="41" y="29"/>
                  </a:cubicBezTo>
                  <a:cubicBezTo>
                    <a:pt x="26" y="15"/>
                    <a:pt x="22" y="0"/>
                    <a:pt x="14"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6" name="Google Shape;11066;p13"/>
            <p:cNvSpPr/>
            <p:nvPr/>
          </p:nvSpPr>
          <p:spPr>
            <a:xfrm>
              <a:off x="1225522" y="558205"/>
              <a:ext cx="4462" cy="2950"/>
            </a:xfrm>
            <a:custGeom>
              <a:avLst/>
              <a:gdLst/>
              <a:ahLst/>
              <a:cxnLst/>
              <a:rect l="l" t="t" r="r" b="b"/>
              <a:pathLst>
                <a:path w="62" h="41" extrusionOk="0">
                  <a:moveTo>
                    <a:pt x="41" y="0"/>
                  </a:moveTo>
                  <a:lnTo>
                    <a:pt x="41" y="0"/>
                  </a:lnTo>
                  <a:cubicBezTo>
                    <a:pt x="20" y="21"/>
                    <a:pt x="0" y="21"/>
                    <a:pt x="20" y="41"/>
                  </a:cubicBezTo>
                  <a:cubicBezTo>
                    <a:pt x="61" y="41"/>
                    <a:pt x="61"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7" name="Google Shape;11067;p13"/>
            <p:cNvSpPr/>
            <p:nvPr/>
          </p:nvSpPr>
          <p:spPr>
            <a:xfrm>
              <a:off x="618755" y="1074374"/>
              <a:ext cx="3022" cy="2663"/>
            </a:xfrm>
            <a:custGeom>
              <a:avLst/>
              <a:gdLst/>
              <a:ahLst/>
              <a:cxnLst/>
              <a:rect l="l" t="t" r="r" b="b"/>
              <a:pathLst>
                <a:path w="42" h="37" extrusionOk="0">
                  <a:moveTo>
                    <a:pt x="13" y="1"/>
                  </a:moveTo>
                  <a:cubicBezTo>
                    <a:pt x="6" y="1"/>
                    <a:pt x="1" y="6"/>
                    <a:pt x="1" y="16"/>
                  </a:cubicBezTo>
                  <a:cubicBezTo>
                    <a:pt x="1" y="16"/>
                    <a:pt x="21" y="37"/>
                    <a:pt x="41" y="37"/>
                  </a:cubicBezTo>
                  <a:cubicBezTo>
                    <a:pt x="41" y="37"/>
                    <a:pt x="41" y="16"/>
                    <a:pt x="41" y="16"/>
                  </a:cubicBezTo>
                  <a:cubicBezTo>
                    <a:pt x="31" y="6"/>
                    <a:pt x="21" y="1"/>
                    <a:pt x="1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8" name="Google Shape;11068;p13"/>
            <p:cNvSpPr/>
            <p:nvPr/>
          </p:nvSpPr>
          <p:spPr>
            <a:xfrm>
              <a:off x="179151" y="152710"/>
              <a:ext cx="2950" cy="2950"/>
            </a:xfrm>
            <a:custGeom>
              <a:avLst/>
              <a:gdLst/>
              <a:ahLst/>
              <a:cxnLst/>
              <a:rect l="l" t="t" r="r" b="b"/>
              <a:pathLst>
                <a:path w="41" h="41" extrusionOk="0">
                  <a:moveTo>
                    <a:pt x="24" y="1"/>
                  </a:moveTo>
                  <a:cubicBezTo>
                    <a:pt x="17" y="1"/>
                    <a:pt x="8" y="6"/>
                    <a:pt x="0" y="14"/>
                  </a:cubicBezTo>
                  <a:cubicBezTo>
                    <a:pt x="16" y="14"/>
                    <a:pt x="20" y="40"/>
                    <a:pt x="31" y="40"/>
                  </a:cubicBezTo>
                  <a:cubicBezTo>
                    <a:pt x="33" y="40"/>
                    <a:pt x="37" y="39"/>
                    <a:pt x="41" y="35"/>
                  </a:cubicBezTo>
                  <a:cubicBezTo>
                    <a:pt x="41" y="11"/>
                    <a:pt x="34" y="1"/>
                    <a:pt x="2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9" name="Google Shape;11069;p13"/>
            <p:cNvSpPr/>
            <p:nvPr/>
          </p:nvSpPr>
          <p:spPr>
            <a:xfrm>
              <a:off x="636385" y="509200"/>
              <a:ext cx="1511" cy="2159"/>
            </a:xfrm>
            <a:custGeom>
              <a:avLst/>
              <a:gdLst/>
              <a:ahLst/>
              <a:cxnLst/>
              <a:rect l="l" t="t" r="r" b="b"/>
              <a:pathLst>
                <a:path w="21" h="30" extrusionOk="0">
                  <a:moveTo>
                    <a:pt x="13" y="1"/>
                  </a:moveTo>
                  <a:cubicBezTo>
                    <a:pt x="10" y="1"/>
                    <a:pt x="6" y="3"/>
                    <a:pt x="0" y="9"/>
                  </a:cubicBezTo>
                  <a:cubicBezTo>
                    <a:pt x="0" y="30"/>
                    <a:pt x="20" y="30"/>
                    <a:pt x="20" y="30"/>
                  </a:cubicBezTo>
                  <a:cubicBezTo>
                    <a:pt x="20" y="15"/>
                    <a:pt x="20" y="1"/>
                    <a:pt x="1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0" name="Google Shape;11070;p13"/>
            <p:cNvSpPr/>
            <p:nvPr/>
          </p:nvSpPr>
          <p:spPr>
            <a:xfrm>
              <a:off x="898679" y="741343"/>
              <a:ext cx="3022" cy="1583"/>
            </a:xfrm>
            <a:custGeom>
              <a:avLst/>
              <a:gdLst/>
              <a:ahLst/>
              <a:cxnLst/>
              <a:rect l="l" t="t" r="r" b="b"/>
              <a:pathLst>
                <a:path w="42" h="22" extrusionOk="0">
                  <a:moveTo>
                    <a:pt x="1" y="1"/>
                  </a:moveTo>
                  <a:cubicBezTo>
                    <a:pt x="1" y="1"/>
                    <a:pt x="1" y="1"/>
                    <a:pt x="1" y="21"/>
                  </a:cubicBezTo>
                  <a:lnTo>
                    <a:pt x="21" y="21"/>
                  </a:lnTo>
                  <a:cubicBezTo>
                    <a:pt x="21" y="1"/>
                    <a:pt x="4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1" name="Google Shape;11071;p13"/>
            <p:cNvSpPr/>
            <p:nvPr/>
          </p:nvSpPr>
          <p:spPr>
            <a:xfrm>
              <a:off x="705251" y="-262499"/>
              <a:ext cx="4462" cy="3022"/>
            </a:xfrm>
            <a:custGeom>
              <a:avLst/>
              <a:gdLst/>
              <a:ahLst/>
              <a:cxnLst/>
              <a:rect l="l" t="t" r="r" b="b"/>
              <a:pathLst>
                <a:path w="62" h="42" extrusionOk="0">
                  <a:moveTo>
                    <a:pt x="61" y="1"/>
                  </a:moveTo>
                  <a:cubicBezTo>
                    <a:pt x="21" y="1"/>
                    <a:pt x="0" y="1"/>
                    <a:pt x="21" y="41"/>
                  </a:cubicBezTo>
                  <a:cubicBezTo>
                    <a:pt x="41" y="41"/>
                    <a:pt x="41" y="21"/>
                    <a:pt x="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2" name="Google Shape;11072;p13"/>
            <p:cNvSpPr/>
            <p:nvPr/>
          </p:nvSpPr>
          <p:spPr>
            <a:xfrm>
              <a:off x="1194723" y="946573"/>
              <a:ext cx="3022" cy="2950"/>
            </a:xfrm>
            <a:custGeom>
              <a:avLst/>
              <a:gdLst/>
              <a:ahLst/>
              <a:cxnLst/>
              <a:rect l="l" t="t" r="r" b="b"/>
              <a:pathLst>
                <a:path w="42" h="41" extrusionOk="0">
                  <a:moveTo>
                    <a:pt x="0" y="0"/>
                  </a:moveTo>
                  <a:cubicBezTo>
                    <a:pt x="0" y="20"/>
                    <a:pt x="21" y="20"/>
                    <a:pt x="41" y="41"/>
                  </a:cubicBezTo>
                  <a:cubicBezTo>
                    <a:pt x="41" y="0"/>
                    <a:pt x="2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3" name="Google Shape;11073;p13"/>
            <p:cNvSpPr/>
            <p:nvPr/>
          </p:nvSpPr>
          <p:spPr>
            <a:xfrm>
              <a:off x="-281033" y="595696"/>
              <a:ext cx="4030" cy="3598"/>
            </a:xfrm>
            <a:custGeom>
              <a:avLst/>
              <a:gdLst/>
              <a:ahLst/>
              <a:cxnLst/>
              <a:rect l="l" t="t" r="r" b="b"/>
              <a:pathLst>
                <a:path w="56" h="50" extrusionOk="0">
                  <a:moveTo>
                    <a:pt x="28" y="1"/>
                  </a:moveTo>
                  <a:cubicBezTo>
                    <a:pt x="21" y="1"/>
                    <a:pt x="11" y="3"/>
                    <a:pt x="0" y="9"/>
                  </a:cubicBezTo>
                  <a:cubicBezTo>
                    <a:pt x="21" y="29"/>
                    <a:pt x="41" y="29"/>
                    <a:pt x="41" y="49"/>
                  </a:cubicBezTo>
                  <a:cubicBezTo>
                    <a:pt x="56" y="20"/>
                    <a:pt x="49" y="1"/>
                    <a:pt x="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4" name="Google Shape;11074;p13"/>
            <p:cNvSpPr/>
            <p:nvPr/>
          </p:nvSpPr>
          <p:spPr>
            <a:xfrm>
              <a:off x="714030" y="-322586"/>
              <a:ext cx="3022" cy="3022"/>
            </a:xfrm>
            <a:custGeom>
              <a:avLst/>
              <a:gdLst/>
              <a:ahLst/>
              <a:cxnLst/>
              <a:rect l="l" t="t" r="r" b="b"/>
              <a:pathLst>
                <a:path w="42" h="42" extrusionOk="0">
                  <a:moveTo>
                    <a:pt x="41" y="1"/>
                  </a:moveTo>
                  <a:cubicBezTo>
                    <a:pt x="21" y="1"/>
                    <a:pt x="0" y="21"/>
                    <a:pt x="21" y="41"/>
                  </a:cubicBezTo>
                  <a:cubicBezTo>
                    <a:pt x="41" y="41"/>
                    <a:pt x="41" y="2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5" name="Google Shape;11075;p13"/>
            <p:cNvSpPr/>
            <p:nvPr/>
          </p:nvSpPr>
          <p:spPr>
            <a:xfrm>
              <a:off x="1269489" y="1047677"/>
              <a:ext cx="4462" cy="3022"/>
            </a:xfrm>
            <a:custGeom>
              <a:avLst/>
              <a:gdLst/>
              <a:ahLst/>
              <a:cxnLst/>
              <a:rect l="l" t="t" r="r" b="b"/>
              <a:pathLst>
                <a:path w="62" h="42" extrusionOk="0">
                  <a:moveTo>
                    <a:pt x="20" y="0"/>
                  </a:moveTo>
                  <a:cubicBezTo>
                    <a:pt x="0" y="21"/>
                    <a:pt x="20" y="41"/>
                    <a:pt x="61" y="41"/>
                  </a:cubicBezTo>
                  <a:cubicBezTo>
                    <a:pt x="61" y="0"/>
                    <a:pt x="41" y="0"/>
                    <a:pt x="2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6" name="Google Shape;11076;p13"/>
            <p:cNvSpPr/>
            <p:nvPr/>
          </p:nvSpPr>
          <p:spPr>
            <a:xfrm>
              <a:off x="58978" y="328940"/>
              <a:ext cx="4462" cy="2159"/>
            </a:xfrm>
            <a:custGeom>
              <a:avLst/>
              <a:gdLst/>
              <a:ahLst/>
              <a:cxnLst/>
              <a:rect l="l" t="t" r="r" b="b"/>
              <a:pathLst>
                <a:path w="62" h="30" extrusionOk="0">
                  <a:moveTo>
                    <a:pt x="40" y="1"/>
                  </a:moveTo>
                  <a:cubicBezTo>
                    <a:pt x="31" y="1"/>
                    <a:pt x="18" y="3"/>
                    <a:pt x="0" y="9"/>
                  </a:cubicBezTo>
                  <a:cubicBezTo>
                    <a:pt x="20" y="9"/>
                    <a:pt x="41" y="30"/>
                    <a:pt x="61" y="30"/>
                  </a:cubicBezTo>
                  <a:cubicBezTo>
                    <a:pt x="61" y="15"/>
                    <a:pt x="61" y="1"/>
                    <a:pt x="4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7" name="Google Shape;11077;p13"/>
            <p:cNvSpPr/>
            <p:nvPr/>
          </p:nvSpPr>
          <p:spPr>
            <a:xfrm>
              <a:off x="1345695" y="-310856"/>
              <a:ext cx="2950" cy="3022"/>
            </a:xfrm>
            <a:custGeom>
              <a:avLst/>
              <a:gdLst/>
              <a:ahLst/>
              <a:cxnLst/>
              <a:rect l="l" t="t" r="r" b="b"/>
              <a:pathLst>
                <a:path w="41" h="42" extrusionOk="0">
                  <a:moveTo>
                    <a:pt x="20" y="0"/>
                  </a:moveTo>
                  <a:lnTo>
                    <a:pt x="20" y="0"/>
                  </a:lnTo>
                  <a:cubicBezTo>
                    <a:pt x="0" y="21"/>
                    <a:pt x="20" y="41"/>
                    <a:pt x="41" y="41"/>
                  </a:cubicBezTo>
                  <a:cubicBezTo>
                    <a:pt x="41" y="0"/>
                    <a:pt x="20" y="0"/>
                    <a:pt x="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8" name="Google Shape;11078;p13"/>
            <p:cNvSpPr/>
            <p:nvPr/>
          </p:nvSpPr>
          <p:spPr>
            <a:xfrm>
              <a:off x="588028" y="1335733"/>
              <a:ext cx="2950" cy="2159"/>
            </a:xfrm>
            <a:custGeom>
              <a:avLst/>
              <a:gdLst/>
              <a:ahLst/>
              <a:cxnLst/>
              <a:rect l="l" t="t" r="r" b="b"/>
              <a:pathLst>
                <a:path w="41" h="30" extrusionOk="0">
                  <a:moveTo>
                    <a:pt x="14" y="1"/>
                  </a:moveTo>
                  <a:cubicBezTo>
                    <a:pt x="10" y="1"/>
                    <a:pt x="6" y="3"/>
                    <a:pt x="0" y="9"/>
                  </a:cubicBezTo>
                  <a:cubicBezTo>
                    <a:pt x="0" y="30"/>
                    <a:pt x="20" y="30"/>
                    <a:pt x="41" y="30"/>
                  </a:cubicBezTo>
                  <a:cubicBezTo>
                    <a:pt x="26" y="15"/>
                    <a:pt x="22" y="1"/>
                    <a:pt x="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9" name="Google Shape;11079;p13"/>
            <p:cNvSpPr/>
            <p:nvPr/>
          </p:nvSpPr>
          <p:spPr>
            <a:xfrm>
              <a:off x="677402" y="767752"/>
              <a:ext cx="3022" cy="2159"/>
            </a:xfrm>
            <a:custGeom>
              <a:avLst/>
              <a:gdLst/>
              <a:ahLst/>
              <a:cxnLst/>
              <a:rect l="l" t="t" r="r" b="b"/>
              <a:pathLst>
                <a:path w="42" h="30" extrusionOk="0">
                  <a:moveTo>
                    <a:pt x="0" y="0"/>
                  </a:moveTo>
                  <a:cubicBezTo>
                    <a:pt x="15" y="15"/>
                    <a:pt x="19" y="29"/>
                    <a:pt x="27" y="29"/>
                  </a:cubicBezTo>
                  <a:cubicBezTo>
                    <a:pt x="31" y="29"/>
                    <a:pt x="35" y="27"/>
                    <a:pt x="41" y="21"/>
                  </a:cubicBezTo>
                  <a:cubicBezTo>
                    <a:pt x="41" y="0"/>
                    <a:pt x="2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0" name="Google Shape;11080;p13"/>
            <p:cNvSpPr/>
            <p:nvPr/>
          </p:nvSpPr>
          <p:spPr>
            <a:xfrm>
              <a:off x="428277" y="1251396"/>
              <a:ext cx="2950" cy="2087"/>
            </a:xfrm>
            <a:custGeom>
              <a:avLst/>
              <a:gdLst/>
              <a:ahLst/>
              <a:cxnLst/>
              <a:rect l="l" t="t" r="r" b="b"/>
              <a:pathLst>
                <a:path w="41" h="29" extrusionOk="0">
                  <a:moveTo>
                    <a:pt x="0" y="0"/>
                  </a:moveTo>
                  <a:cubicBezTo>
                    <a:pt x="15" y="15"/>
                    <a:pt x="19" y="29"/>
                    <a:pt x="27" y="29"/>
                  </a:cubicBezTo>
                  <a:cubicBezTo>
                    <a:pt x="31" y="29"/>
                    <a:pt x="35" y="26"/>
                    <a:pt x="41" y="20"/>
                  </a:cubicBezTo>
                  <a:cubicBezTo>
                    <a:pt x="41" y="0"/>
                    <a:pt x="2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1" name="Google Shape;11081;p13"/>
            <p:cNvSpPr/>
            <p:nvPr/>
          </p:nvSpPr>
          <p:spPr>
            <a:xfrm>
              <a:off x="664234" y="761924"/>
              <a:ext cx="2950" cy="2087"/>
            </a:xfrm>
            <a:custGeom>
              <a:avLst/>
              <a:gdLst/>
              <a:ahLst/>
              <a:cxnLst/>
              <a:rect l="l" t="t" r="r" b="b"/>
              <a:pathLst>
                <a:path w="41" h="29" extrusionOk="0">
                  <a:moveTo>
                    <a:pt x="0" y="0"/>
                  </a:moveTo>
                  <a:cubicBezTo>
                    <a:pt x="14" y="14"/>
                    <a:pt x="19" y="29"/>
                    <a:pt x="27" y="29"/>
                  </a:cubicBezTo>
                  <a:cubicBezTo>
                    <a:pt x="31" y="29"/>
                    <a:pt x="35" y="26"/>
                    <a:pt x="41" y="20"/>
                  </a:cubicBezTo>
                  <a:cubicBezTo>
                    <a:pt x="41" y="0"/>
                    <a:pt x="20"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2" name="Google Shape;11082;p13"/>
            <p:cNvSpPr/>
            <p:nvPr/>
          </p:nvSpPr>
          <p:spPr>
            <a:xfrm>
              <a:off x="853272" y="2746"/>
              <a:ext cx="2950" cy="3022"/>
            </a:xfrm>
            <a:custGeom>
              <a:avLst/>
              <a:gdLst/>
              <a:ahLst/>
              <a:cxnLst/>
              <a:rect l="l" t="t" r="r" b="b"/>
              <a:pathLst>
                <a:path w="41" h="42" extrusionOk="0">
                  <a:moveTo>
                    <a:pt x="41" y="1"/>
                  </a:moveTo>
                  <a:lnTo>
                    <a:pt x="41" y="1"/>
                  </a:lnTo>
                  <a:cubicBezTo>
                    <a:pt x="0" y="21"/>
                    <a:pt x="0" y="21"/>
                    <a:pt x="0" y="41"/>
                  </a:cubicBezTo>
                  <a:cubicBezTo>
                    <a:pt x="21" y="41"/>
                    <a:pt x="41" y="4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3" name="Google Shape;11083;p13"/>
            <p:cNvSpPr/>
            <p:nvPr/>
          </p:nvSpPr>
          <p:spPr>
            <a:xfrm>
              <a:off x="1335404" y="-272789"/>
              <a:ext cx="3022" cy="3022"/>
            </a:xfrm>
            <a:custGeom>
              <a:avLst/>
              <a:gdLst/>
              <a:ahLst/>
              <a:cxnLst/>
              <a:rect l="l" t="t" r="r" b="b"/>
              <a:pathLst>
                <a:path w="42" h="42" extrusionOk="0">
                  <a:moveTo>
                    <a:pt x="41" y="1"/>
                  </a:moveTo>
                  <a:lnTo>
                    <a:pt x="41" y="1"/>
                  </a:lnTo>
                  <a:cubicBezTo>
                    <a:pt x="0" y="21"/>
                    <a:pt x="0" y="42"/>
                    <a:pt x="21" y="42"/>
                  </a:cubicBezTo>
                  <a:cubicBezTo>
                    <a:pt x="41" y="42"/>
                    <a:pt x="41" y="42"/>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4" name="Google Shape;11084;p13"/>
            <p:cNvSpPr/>
            <p:nvPr/>
          </p:nvSpPr>
          <p:spPr>
            <a:xfrm>
              <a:off x="1317846" y="162497"/>
              <a:ext cx="2950" cy="3022"/>
            </a:xfrm>
            <a:custGeom>
              <a:avLst/>
              <a:gdLst/>
              <a:ahLst/>
              <a:cxnLst/>
              <a:rect l="l" t="t" r="r" b="b"/>
              <a:pathLst>
                <a:path w="41" h="42" extrusionOk="0">
                  <a:moveTo>
                    <a:pt x="41" y="1"/>
                  </a:moveTo>
                  <a:cubicBezTo>
                    <a:pt x="20" y="1"/>
                    <a:pt x="20" y="21"/>
                    <a:pt x="0" y="41"/>
                  </a:cubicBezTo>
                  <a:cubicBezTo>
                    <a:pt x="41" y="41"/>
                    <a:pt x="41" y="4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5" name="Google Shape;11085;p13"/>
            <p:cNvSpPr/>
            <p:nvPr/>
          </p:nvSpPr>
          <p:spPr>
            <a:xfrm>
              <a:off x="1269489" y="467319"/>
              <a:ext cx="72" cy="1511"/>
            </a:xfrm>
            <a:custGeom>
              <a:avLst/>
              <a:gdLst/>
              <a:ahLst/>
              <a:cxnLst/>
              <a:rect l="l" t="t" r="r" b="b"/>
              <a:pathLst>
                <a:path w="1" h="21" extrusionOk="0">
                  <a:moveTo>
                    <a:pt x="0" y="1"/>
                  </a:moveTo>
                  <a:cubicBezTo>
                    <a:pt x="0" y="1"/>
                    <a:pt x="0" y="21"/>
                    <a:pt x="0" y="21"/>
                  </a:cubicBezTo>
                  <a:cubicBezTo>
                    <a:pt x="0" y="21"/>
                    <a:pt x="0" y="21"/>
                    <a:pt x="0" y="1"/>
                  </a:cubicBezTo>
                  <a:cubicBezTo>
                    <a:pt x="0" y="1"/>
                    <a:pt x="0" y="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6" name="Google Shape;11086;p13"/>
            <p:cNvSpPr/>
            <p:nvPr/>
          </p:nvSpPr>
          <p:spPr>
            <a:xfrm>
              <a:off x="904508" y="263601"/>
              <a:ext cx="1583" cy="3022"/>
            </a:xfrm>
            <a:custGeom>
              <a:avLst/>
              <a:gdLst/>
              <a:ahLst/>
              <a:cxnLst/>
              <a:rect l="l" t="t" r="r" b="b"/>
              <a:pathLst>
                <a:path w="22" h="42" extrusionOk="0">
                  <a:moveTo>
                    <a:pt x="1" y="1"/>
                  </a:moveTo>
                  <a:cubicBezTo>
                    <a:pt x="1" y="1"/>
                    <a:pt x="1" y="21"/>
                    <a:pt x="1" y="21"/>
                  </a:cubicBezTo>
                  <a:cubicBezTo>
                    <a:pt x="1" y="21"/>
                    <a:pt x="1" y="21"/>
                    <a:pt x="21" y="41"/>
                  </a:cubicBezTo>
                  <a:cubicBezTo>
                    <a:pt x="21" y="21"/>
                    <a:pt x="21" y="2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7" name="Google Shape;11087;p13"/>
            <p:cNvSpPr/>
            <p:nvPr/>
          </p:nvSpPr>
          <p:spPr>
            <a:xfrm>
              <a:off x="908970" y="286412"/>
              <a:ext cx="1511" cy="720"/>
            </a:xfrm>
            <a:custGeom>
              <a:avLst/>
              <a:gdLst/>
              <a:ahLst/>
              <a:cxnLst/>
              <a:rect l="l" t="t" r="r" b="b"/>
              <a:pathLst>
                <a:path w="21" h="10" extrusionOk="0">
                  <a:moveTo>
                    <a:pt x="20" y="1"/>
                  </a:moveTo>
                  <a:cubicBezTo>
                    <a:pt x="18" y="1"/>
                    <a:pt x="14" y="10"/>
                    <a:pt x="0" y="10"/>
                  </a:cubicBezTo>
                  <a:lnTo>
                    <a:pt x="20" y="10"/>
                  </a:lnTo>
                  <a:cubicBezTo>
                    <a:pt x="20" y="3"/>
                    <a:pt x="20" y="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8" name="Google Shape;11088;p13"/>
            <p:cNvSpPr/>
            <p:nvPr/>
          </p:nvSpPr>
          <p:spPr>
            <a:xfrm>
              <a:off x="904508" y="309079"/>
              <a:ext cx="1583" cy="2950"/>
            </a:xfrm>
            <a:custGeom>
              <a:avLst/>
              <a:gdLst/>
              <a:ahLst/>
              <a:cxnLst/>
              <a:rect l="l" t="t" r="r" b="b"/>
              <a:pathLst>
                <a:path w="22" h="41" extrusionOk="0">
                  <a:moveTo>
                    <a:pt x="1" y="0"/>
                  </a:moveTo>
                  <a:cubicBezTo>
                    <a:pt x="1" y="20"/>
                    <a:pt x="1" y="20"/>
                    <a:pt x="1" y="41"/>
                  </a:cubicBezTo>
                  <a:cubicBezTo>
                    <a:pt x="21" y="20"/>
                    <a:pt x="21" y="2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9" name="Google Shape;11089;p13"/>
            <p:cNvSpPr/>
            <p:nvPr/>
          </p:nvSpPr>
          <p:spPr>
            <a:xfrm>
              <a:off x="906019" y="320737"/>
              <a:ext cx="72" cy="1583"/>
            </a:xfrm>
            <a:custGeom>
              <a:avLst/>
              <a:gdLst/>
              <a:ahLst/>
              <a:cxnLst/>
              <a:rect l="l" t="t" r="r" b="b"/>
              <a:pathLst>
                <a:path w="1" h="22" extrusionOk="0">
                  <a:moveTo>
                    <a:pt x="0" y="1"/>
                  </a:moveTo>
                  <a:cubicBezTo>
                    <a:pt x="0" y="1"/>
                    <a:pt x="0" y="21"/>
                    <a:pt x="0" y="21"/>
                  </a:cubicBezTo>
                  <a:cubicBezTo>
                    <a:pt x="0" y="1"/>
                    <a:pt x="0" y="1"/>
                    <a:pt x="0" y="1"/>
                  </a:cubicBezTo>
                  <a:cubicBezTo>
                    <a:pt x="0" y="1"/>
                    <a:pt x="0" y="1"/>
                    <a:pt x="0" y="1"/>
                  </a:cubicBezTo>
                  <a:cubicBezTo>
                    <a:pt x="0" y="1"/>
                    <a:pt x="0" y="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0" name="Google Shape;11090;p13"/>
            <p:cNvSpPr/>
            <p:nvPr/>
          </p:nvSpPr>
          <p:spPr>
            <a:xfrm>
              <a:off x="313932" y="-19202"/>
              <a:ext cx="1583" cy="1511"/>
            </a:xfrm>
            <a:custGeom>
              <a:avLst/>
              <a:gdLst/>
              <a:ahLst/>
              <a:cxnLst/>
              <a:rect l="l" t="t" r="r" b="b"/>
              <a:pathLst>
                <a:path w="22" h="21" extrusionOk="0">
                  <a:moveTo>
                    <a:pt x="1" y="0"/>
                  </a:moveTo>
                  <a:cubicBezTo>
                    <a:pt x="1" y="0"/>
                    <a:pt x="1" y="21"/>
                    <a:pt x="21" y="21"/>
                  </a:cubicBezTo>
                  <a:cubicBezTo>
                    <a:pt x="21" y="21"/>
                    <a:pt x="2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1" name="Google Shape;11091;p13"/>
            <p:cNvSpPr/>
            <p:nvPr/>
          </p:nvSpPr>
          <p:spPr>
            <a:xfrm>
              <a:off x="1351524" y="-346692"/>
              <a:ext cx="1511" cy="1367"/>
            </a:xfrm>
            <a:custGeom>
              <a:avLst/>
              <a:gdLst/>
              <a:ahLst/>
              <a:cxnLst/>
              <a:rect l="l" t="t" r="r" b="b"/>
              <a:pathLst>
                <a:path w="21" h="19" extrusionOk="0">
                  <a:moveTo>
                    <a:pt x="7" y="1"/>
                  </a:moveTo>
                  <a:cubicBezTo>
                    <a:pt x="1" y="1"/>
                    <a:pt x="1" y="10"/>
                    <a:pt x="1" y="10"/>
                  </a:cubicBezTo>
                  <a:cubicBezTo>
                    <a:pt x="1" y="10"/>
                    <a:pt x="10" y="19"/>
                    <a:pt x="16" y="19"/>
                  </a:cubicBezTo>
                  <a:cubicBezTo>
                    <a:pt x="19" y="19"/>
                    <a:pt x="21" y="16"/>
                    <a:pt x="21" y="10"/>
                  </a:cubicBezTo>
                  <a:cubicBezTo>
                    <a:pt x="14" y="3"/>
                    <a:pt x="10" y="1"/>
                    <a:pt x="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2" name="Google Shape;11092;p13"/>
            <p:cNvSpPr/>
            <p:nvPr/>
          </p:nvSpPr>
          <p:spPr>
            <a:xfrm>
              <a:off x="1527394" y="-133547"/>
              <a:ext cx="3022" cy="1583"/>
            </a:xfrm>
            <a:custGeom>
              <a:avLst/>
              <a:gdLst/>
              <a:ahLst/>
              <a:cxnLst/>
              <a:rect l="l" t="t" r="r" b="b"/>
              <a:pathLst>
                <a:path w="42" h="22" extrusionOk="0">
                  <a:moveTo>
                    <a:pt x="21" y="1"/>
                  </a:moveTo>
                  <a:cubicBezTo>
                    <a:pt x="0" y="21"/>
                    <a:pt x="21" y="21"/>
                    <a:pt x="21" y="21"/>
                  </a:cubicBezTo>
                  <a:cubicBezTo>
                    <a:pt x="21" y="21"/>
                    <a:pt x="41" y="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3" name="Google Shape;11093;p13"/>
            <p:cNvSpPr/>
            <p:nvPr/>
          </p:nvSpPr>
          <p:spPr>
            <a:xfrm>
              <a:off x="1221060" y="538488"/>
              <a:ext cx="1583" cy="1367"/>
            </a:xfrm>
            <a:custGeom>
              <a:avLst/>
              <a:gdLst/>
              <a:ahLst/>
              <a:cxnLst/>
              <a:rect l="l" t="t" r="r" b="b"/>
              <a:pathLst>
                <a:path w="22" h="19" extrusionOk="0">
                  <a:moveTo>
                    <a:pt x="6" y="0"/>
                  </a:moveTo>
                  <a:cubicBezTo>
                    <a:pt x="3" y="0"/>
                    <a:pt x="1" y="3"/>
                    <a:pt x="1" y="9"/>
                  </a:cubicBezTo>
                  <a:cubicBezTo>
                    <a:pt x="8" y="16"/>
                    <a:pt x="12" y="19"/>
                    <a:pt x="15" y="19"/>
                  </a:cubicBezTo>
                  <a:cubicBezTo>
                    <a:pt x="21" y="19"/>
                    <a:pt x="21" y="9"/>
                    <a:pt x="21" y="9"/>
                  </a:cubicBezTo>
                  <a:cubicBezTo>
                    <a:pt x="21" y="9"/>
                    <a:pt x="12" y="0"/>
                    <a:pt x="6"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4" name="Google Shape;11094;p13"/>
            <p:cNvSpPr/>
            <p:nvPr/>
          </p:nvSpPr>
          <p:spPr>
            <a:xfrm>
              <a:off x="1586041" y="-79289"/>
              <a:ext cx="1511" cy="1511"/>
            </a:xfrm>
            <a:custGeom>
              <a:avLst/>
              <a:gdLst/>
              <a:ahLst/>
              <a:cxnLst/>
              <a:rect l="l" t="t" r="r" b="b"/>
              <a:pathLst>
                <a:path w="21" h="21" extrusionOk="0">
                  <a:moveTo>
                    <a:pt x="20" y="0"/>
                  </a:moveTo>
                  <a:cubicBezTo>
                    <a:pt x="0" y="0"/>
                    <a:pt x="0" y="0"/>
                    <a:pt x="20" y="21"/>
                  </a:cubicBezTo>
                  <a:cubicBezTo>
                    <a:pt x="20" y="21"/>
                    <a:pt x="20" y="0"/>
                    <a:pt x="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5" name="Google Shape;11095;p13"/>
            <p:cNvSpPr/>
            <p:nvPr/>
          </p:nvSpPr>
          <p:spPr>
            <a:xfrm>
              <a:off x="357900" y="26205"/>
              <a:ext cx="1511" cy="3022"/>
            </a:xfrm>
            <a:custGeom>
              <a:avLst/>
              <a:gdLst/>
              <a:ahLst/>
              <a:cxnLst/>
              <a:rect l="l" t="t" r="r" b="b"/>
              <a:pathLst>
                <a:path w="21" h="42" extrusionOk="0">
                  <a:moveTo>
                    <a:pt x="1" y="1"/>
                  </a:moveTo>
                  <a:cubicBezTo>
                    <a:pt x="1" y="21"/>
                    <a:pt x="1" y="41"/>
                    <a:pt x="1" y="41"/>
                  </a:cubicBezTo>
                  <a:cubicBezTo>
                    <a:pt x="21" y="41"/>
                    <a:pt x="21" y="2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6" name="Google Shape;11096;p13"/>
            <p:cNvSpPr/>
            <p:nvPr/>
          </p:nvSpPr>
          <p:spPr>
            <a:xfrm>
              <a:off x="1547902" y="-101452"/>
              <a:ext cx="1511" cy="1511"/>
            </a:xfrm>
            <a:custGeom>
              <a:avLst/>
              <a:gdLst/>
              <a:ahLst/>
              <a:cxnLst/>
              <a:rect l="l" t="t" r="r" b="b"/>
              <a:pathLst>
                <a:path w="21" h="21" extrusionOk="0">
                  <a:moveTo>
                    <a:pt x="0" y="1"/>
                  </a:moveTo>
                  <a:lnTo>
                    <a:pt x="0" y="21"/>
                  </a:lnTo>
                  <a:lnTo>
                    <a:pt x="20" y="21"/>
                  </a:lnTo>
                  <a:cubicBezTo>
                    <a:pt x="20" y="21"/>
                    <a:pt x="20" y="21"/>
                    <a:pt x="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7" name="Google Shape;11097;p13"/>
            <p:cNvSpPr/>
            <p:nvPr/>
          </p:nvSpPr>
          <p:spPr>
            <a:xfrm>
              <a:off x="1571361" y="-70510"/>
              <a:ext cx="1511" cy="1511"/>
            </a:xfrm>
            <a:custGeom>
              <a:avLst/>
              <a:gdLst/>
              <a:ahLst/>
              <a:cxnLst/>
              <a:rect l="l" t="t" r="r" b="b"/>
              <a:pathLst>
                <a:path w="21" h="21" extrusionOk="0">
                  <a:moveTo>
                    <a:pt x="0" y="0"/>
                  </a:moveTo>
                  <a:cubicBezTo>
                    <a:pt x="0" y="0"/>
                    <a:pt x="0" y="21"/>
                    <a:pt x="21" y="21"/>
                  </a:cubicBezTo>
                  <a:cubicBezTo>
                    <a:pt x="21" y="0"/>
                    <a:pt x="2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8" name="Google Shape;11098;p13"/>
            <p:cNvSpPr/>
            <p:nvPr/>
          </p:nvSpPr>
          <p:spPr>
            <a:xfrm>
              <a:off x="369629" y="60745"/>
              <a:ext cx="1511" cy="1367"/>
            </a:xfrm>
            <a:custGeom>
              <a:avLst/>
              <a:gdLst/>
              <a:ahLst/>
              <a:cxnLst/>
              <a:rect l="l" t="t" r="r" b="b"/>
              <a:pathLst>
                <a:path w="21" h="19" extrusionOk="0">
                  <a:moveTo>
                    <a:pt x="16" y="0"/>
                  </a:moveTo>
                  <a:cubicBezTo>
                    <a:pt x="10" y="0"/>
                    <a:pt x="1" y="9"/>
                    <a:pt x="1" y="9"/>
                  </a:cubicBezTo>
                  <a:cubicBezTo>
                    <a:pt x="1" y="9"/>
                    <a:pt x="10" y="18"/>
                    <a:pt x="16" y="18"/>
                  </a:cubicBezTo>
                  <a:cubicBezTo>
                    <a:pt x="19" y="18"/>
                    <a:pt x="21" y="16"/>
                    <a:pt x="21" y="9"/>
                  </a:cubicBezTo>
                  <a:cubicBezTo>
                    <a:pt x="21" y="2"/>
                    <a:pt x="19" y="0"/>
                    <a:pt x="16"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9" name="Google Shape;11099;p13"/>
            <p:cNvSpPr/>
            <p:nvPr/>
          </p:nvSpPr>
          <p:spPr>
            <a:xfrm>
              <a:off x="1547902" y="-65760"/>
              <a:ext cx="1511" cy="1151"/>
            </a:xfrm>
            <a:custGeom>
              <a:avLst/>
              <a:gdLst/>
              <a:ahLst/>
              <a:cxnLst/>
              <a:rect l="l" t="t" r="r" b="b"/>
              <a:pathLst>
                <a:path w="21" h="16" extrusionOk="0">
                  <a:moveTo>
                    <a:pt x="3" y="1"/>
                  </a:moveTo>
                  <a:cubicBezTo>
                    <a:pt x="1" y="1"/>
                    <a:pt x="1" y="6"/>
                    <a:pt x="1" y="16"/>
                  </a:cubicBezTo>
                  <a:lnTo>
                    <a:pt x="21" y="16"/>
                  </a:lnTo>
                  <a:cubicBezTo>
                    <a:pt x="11" y="6"/>
                    <a:pt x="6" y="1"/>
                    <a:pt x="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0" name="Google Shape;11100;p13"/>
            <p:cNvSpPr/>
            <p:nvPr/>
          </p:nvSpPr>
          <p:spPr>
            <a:xfrm>
              <a:off x="1544952" y="-65329"/>
              <a:ext cx="3022" cy="1367"/>
            </a:xfrm>
            <a:custGeom>
              <a:avLst/>
              <a:gdLst/>
              <a:ahLst/>
              <a:cxnLst/>
              <a:rect l="l" t="t" r="r" b="b"/>
              <a:pathLst>
                <a:path w="42" h="19" extrusionOk="0">
                  <a:moveTo>
                    <a:pt x="16" y="1"/>
                  </a:moveTo>
                  <a:cubicBezTo>
                    <a:pt x="12" y="1"/>
                    <a:pt x="8" y="3"/>
                    <a:pt x="1" y="10"/>
                  </a:cubicBezTo>
                  <a:cubicBezTo>
                    <a:pt x="8" y="17"/>
                    <a:pt x="12" y="19"/>
                    <a:pt x="16" y="19"/>
                  </a:cubicBezTo>
                  <a:cubicBezTo>
                    <a:pt x="23" y="19"/>
                    <a:pt x="28" y="10"/>
                    <a:pt x="42" y="10"/>
                  </a:cubicBezTo>
                  <a:cubicBezTo>
                    <a:pt x="28" y="10"/>
                    <a:pt x="23" y="1"/>
                    <a:pt x="16"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1" name="Google Shape;11101;p13"/>
            <p:cNvSpPr/>
            <p:nvPr/>
          </p:nvSpPr>
          <p:spPr>
            <a:xfrm>
              <a:off x="1263588" y="-197231"/>
              <a:ext cx="1511" cy="1367"/>
            </a:xfrm>
            <a:custGeom>
              <a:avLst/>
              <a:gdLst/>
              <a:ahLst/>
              <a:cxnLst/>
              <a:rect l="l" t="t" r="r" b="b"/>
              <a:pathLst>
                <a:path w="21" h="19" extrusionOk="0">
                  <a:moveTo>
                    <a:pt x="7" y="1"/>
                  </a:moveTo>
                  <a:cubicBezTo>
                    <a:pt x="1" y="1"/>
                    <a:pt x="1" y="10"/>
                    <a:pt x="1" y="10"/>
                  </a:cubicBezTo>
                  <a:cubicBezTo>
                    <a:pt x="1" y="10"/>
                    <a:pt x="10" y="19"/>
                    <a:pt x="16" y="19"/>
                  </a:cubicBezTo>
                  <a:cubicBezTo>
                    <a:pt x="19" y="19"/>
                    <a:pt x="21" y="17"/>
                    <a:pt x="21" y="10"/>
                  </a:cubicBezTo>
                  <a:cubicBezTo>
                    <a:pt x="14" y="3"/>
                    <a:pt x="10" y="1"/>
                    <a:pt x="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2" name="Google Shape;11102;p13"/>
            <p:cNvSpPr/>
            <p:nvPr/>
          </p:nvSpPr>
          <p:spPr>
            <a:xfrm>
              <a:off x="1616768" y="115579"/>
              <a:ext cx="3022" cy="1583"/>
            </a:xfrm>
            <a:custGeom>
              <a:avLst/>
              <a:gdLst/>
              <a:ahLst/>
              <a:cxnLst/>
              <a:rect l="l" t="t" r="r" b="b"/>
              <a:pathLst>
                <a:path w="42" h="22" extrusionOk="0">
                  <a:moveTo>
                    <a:pt x="21" y="1"/>
                  </a:moveTo>
                  <a:cubicBezTo>
                    <a:pt x="21" y="1"/>
                    <a:pt x="1" y="21"/>
                    <a:pt x="1" y="21"/>
                  </a:cubicBezTo>
                  <a:lnTo>
                    <a:pt x="21" y="21"/>
                  </a:lnTo>
                  <a:cubicBezTo>
                    <a:pt x="41" y="21"/>
                    <a:pt x="21" y="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3" name="Google Shape;11103;p13"/>
            <p:cNvSpPr/>
            <p:nvPr/>
          </p:nvSpPr>
          <p:spPr>
            <a:xfrm>
              <a:off x="1313457" y="810281"/>
              <a:ext cx="1511" cy="2950"/>
            </a:xfrm>
            <a:custGeom>
              <a:avLst/>
              <a:gdLst/>
              <a:ahLst/>
              <a:cxnLst/>
              <a:rect l="l" t="t" r="r" b="b"/>
              <a:pathLst>
                <a:path w="21" h="41" extrusionOk="0">
                  <a:moveTo>
                    <a:pt x="0" y="0"/>
                  </a:moveTo>
                  <a:cubicBezTo>
                    <a:pt x="0" y="20"/>
                    <a:pt x="0" y="20"/>
                    <a:pt x="20" y="41"/>
                  </a:cubicBezTo>
                  <a:cubicBezTo>
                    <a:pt x="20" y="20"/>
                    <a:pt x="20" y="2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4" name="Google Shape;11104;p13"/>
            <p:cNvSpPr/>
            <p:nvPr/>
          </p:nvSpPr>
          <p:spPr>
            <a:xfrm>
              <a:off x="193759" y="149328"/>
              <a:ext cx="72" cy="1511"/>
            </a:xfrm>
            <a:custGeom>
              <a:avLst/>
              <a:gdLst/>
              <a:ahLst/>
              <a:cxnLst/>
              <a:rect l="l" t="t" r="r" b="b"/>
              <a:pathLst>
                <a:path w="1" h="21" extrusionOk="0">
                  <a:moveTo>
                    <a:pt x="1" y="21"/>
                  </a:moveTo>
                  <a:cubicBezTo>
                    <a:pt x="1" y="21"/>
                    <a:pt x="1" y="21"/>
                    <a:pt x="1" y="21"/>
                  </a:cubicBezTo>
                  <a:cubicBezTo>
                    <a:pt x="1" y="21"/>
                    <a:pt x="1" y="0"/>
                    <a:pt x="1" y="0"/>
                  </a:cubicBezTo>
                  <a:cubicBezTo>
                    <a:pt x="1" y="21"/>
                    <a:pt x="1" y="21"/>
                    <a:pt x="1" y="21"/>
                  </a:cubicBezTo>
                  <a:cubicBezTo>
                    <a:pt x="1" y="21"/>
                    <a:pt x="1" y="21"/>
                    <a:pt x="1" y="2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5" name="Google Shape;11105;p13"/>
            <p:cNvSpPr/>
            <p:nvPr/>
          </p:nvSpPr>
          <p:spPr>
            <a:xfrm>
              <a:off x="879610" y="-305027"/>
              <a:ext cx="1583" cy="1583"/>
            </a:xfrm>
            <a:custGeom>
              <a:avLst/>
              <a:gdLst/>
              <a:ahLst/>
              <a:cxnLst/>
              <a:rect l="l" t="t" r="r" b="b"/>
              <a:pathLst>
                <a:path w="22" h="22" extrusionOk="0">
                  <a:moveTo>
                    <a:pt x="1" y="1"/>
                  </a:moveTo>
                  <a:cubicBezTo>
                    <a:pt x="1" y="1"/>
                    <a:pt x="1" y="21"/>
                    <a:pt x="21" y="21"/>
                  </a:cubicBezTo>
                  <a:cubicBezTo>
                    <a:pt x="21" y="21"/>
                    <a:pt x="2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6" name="Google Shape;11106;p13"/>
            <p:cNvSpPr/>
            <p:nvPr/>
          </p:nvSpPr>
          <p:spPr>
            <a:xfrm>
              <a:off x="300764" y="261082"/>
              <a:ext cx="1511" cy="1151"/>
            </a:xfrm>
            <a:custGeom>
              <a:avLst/>
              <a:gdLst/>
              <a:ahLst/>
              <a:cxnLst/>
              <a:rect l="l" t="t" r="r" b="b"/>
              <a:pathLst>
                <a:path w="21" h="16" extrusionOk="0">
                  <a:moveTo>
                    <a:pt x="3" y="0"/>
                  </a:moveTo>
                  <a:cubicBezTo>
                    <a:pt x="0" y="0"/>
                    <a:pt x="0" y="5"/>
                    <a:pt x="0" y="15"/>
                  </a:cubicBezTo>
                  <a:lnTo>
                    <a:pt x="21" y="15"/>
                  </a:lnTo>
                  <a:cubicBezTo>
                    <a:pt x="11" y="5"/>
                    <a:pt x="5" y="0"/>
                    <a:pt x="3"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7" name="Google Shape;11107;p13"/>
            <p:cNvSpPr/>
            <p:nvPr/>
          </p:nvSpPr>
          <p:spPr>
            <a:xfrm>
              <a:off x="879610" y="-303516"/>
              <a:ext cx="3022" cy="1511"/>
            </a:xfrm>
            <a:custGeom>
              <a:avLst/>
              <a:gdLst/>
              <a:ahLst/>
              <a:cxnLst/>
              <a:rect l="l" t="t" r="r" b="b"/>
              <a:pathLst>
                <a:path w="42" h="21" extrusionOk="0">
                  <a:moveTo>
                    <a:pt x="21" y="0"/>
                  </a:moveTo>
                  <a:cubicBezTo>
                    <a:pt x="21" y="21"/>
                    <a:pt x="1" y="21"/>
                    <a:pt x="21" y="21"/>
                  </a:cubicBezTo>
                  <a:cubicBezTo>
                    <a:pt x="42" y="21"/>
                    <a:pt x="21" y="21"/>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8" name="Google Shape;11108;p13"/>
            <p:cNvSpPr/>
            <p:nvPr/>
          </p:nvSpPr>
          <p:spPr>
            <a:xfrm>
              <a:off x="1009354" y="716445"/>
              <a:ext cx="792" cy="1151"/>
            </a:xfrm>
            <a:custGeom>
              <a:avLst/>
              <a:gdLst/>
              <a:ahLst/>
              <a:cxnLst/>
              <a:rect l="l" t="t" r="r" b="b"/>
              <a:pathLst>
                <a:path w="11" h="16" extrusionOk="0">
                  <a:moveTo>
                    <a:pt x="10" y="1"/>
                  </a:moveTo>
                  <a:cubicBezTo>
                    <a:pt x="0" y="11"/>
                    <a:pt x="0" y="16"/>
                    <a:pt x="3" y="16"/>
                  </a:cubicBezTo>
                  <a:cubicBezTo>
                    <a:pt x="5" y="16"/>
                    <a:pt x="10" y="11"/>
                    <a:pt x="1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9" name="Google Shape;11109;p13"/>
            <p:cNvSpPr/>
            <p:nvPr/>
          </p:nvSpPr>
          <p:spPr>
            <a:xfrm>
              <a:off x="999783" y="723785"/>
              <a:ext cx="1583" cy="1511"/>
            </a:xfrm>
            <a:custGeom>
              <a:avLst/>
              <a:gdLst/>
              <a:ahLst/>
              <a:cxnLst/>
              <a:rect l="l" t="t" r="r" b="b"/>
              <a:pathLst>
                <a:path w="22" h="21" extrusionOk="0">
                  <a:moveTo>
                    <a:pt x="1" y="1"/>
                  </a:moveTo>
                  <a:cubicBezTo>
                    <a:pt x="1" y="1"/>
                    <a:pt x="1" y="21"/>
                    <a:pt x="21" y="21"/>
                  </a:cubicBezTo>
                  <a:cubicBezTo>
                    <a:pt x="21" y="21"/>
                    <a:pt x="2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0" name="Google Shape;11110;p13"/>
            <p:cNvSpPr/>
            <p:nvPr/>
          </p:nvSpPr>
          <p:spPr>
            <a:xfrm>
              <a:off x="873781" y="-280057"/>
              <a:ext cx="1511" cy="72"/>
            </a:xfrm>
            <a:custGeom>
              <a:avLst/>
              <a:gdLst/>
              <a:ahLst/>
              <a:cxnLst/>
              <a:rect l="l" t="t" r="r" b="b"/>
              <a:pathLst>
                <a:path w="21" h="1" extrusionOk="0">
                  <a:moveTo>
                    <a:pt x="21" y="0"/>
                  </a:moveTo>
                  <a:cubicBezTo>
                    <a:pt x="21" y="0"/>
                    <a:pt x="21" y="0"/>
                    <a:pt x="0" y="0"/>
                  </a:cubicBezTo>
                  <a:cubicBezTo>
                    <a:pt x="0" y="0"/>
                    <a:pt x="0" y="0"/>
                    <a:pt x="0" y="0"/>
                  </a:cubicBezTo>
                  <a:cubicBezTo>
                    <a:pt x="0" y="0"/>
                    <a:pt x="21" y="0"/>
                    <a:pt x="21" y="0"/>
                  </a:cubicBezTo>
                  <a:cubicBezTo>
                    <a:pt x="21" y="0"/>
                    <a:pt x="21" y="0"/>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1" name="Google Shape;11111;p13"/>
            <p:cNvSpPr/>
            <p:nvPr/>
          </p:nvSpPr>
          <p:spPr>
            <a:xfrm>
              <a:off x="1364692" y="32033"/>
              <a:ext cx="3022" cy="1583"/>
            </a:xfrm>
            <a:custGeom>
              <a:avLst/>
              <a:gdLst/>
              <a:ahLst/>
              <a:cxnLst/>
              <a:rect l="l" t="t" r="r" b="b"/>
              <a:pathLst>
                <a:path w="42" h="22" extrusionOk="0">
                  <a:moveTo>
                    <a:pt x="42" y="1"/>
                  </a:moveTo>
                  <a:cubicBezTo>
                    <a:pt x="21" y="1"/>
                    <a:pt x="21" y="1"/>
                    <a:pt x="1" y="21"/>
                  </a:cubicBezTo>
                  <a:cubicBezTo>
                    <a:pt x="21" y="21"/>
                    <a:pt x="21" y="21"/>
                    <a:pt x="4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2" name="Google Shape;11112;p13"/>
            <p:cNvSpPr/>
            <p:nvPr/>
          </p:nvSpPr>
          <p:spPr>
            <a:xfrm>
              <a:off x="892850" y="707018"/>
              <a:ext cx="2950" cy="1367"/>
            </a:xfrm>
            <a:custGeom>
              <a:avLst/>
              <a:gdLst/>
              <a:ahLst/>
              <a:cxnLst/>
              <a:rect l="l" t="t" r="r" b="b"/>
              <a:pathLst>
                <a:path w="41" h="19" extrusionOk="0">
                  <a:moveTo>
                    <a:pt x="26" y="0"/>
                  </a:moveTo>
                  <a:cubicBezTo>
                    <a:pt x="18" y="0"/>
                    <a:pt x="14" y="9"/>
                    <a:pt x="0" y="9"/>
                  </a:cubicBezTo>
                  <a:cubicBezTo>
                    <a:pt x="14" y="9"/>
                    <a:pt x="18" y="19"/>
                    <a:pt x="26" y="19"/>
                  </a:cubicBezTo>
                  <a:cubicBezTo>
                    <a:pt x="29" y="19"/>
                    <a:pt x="34" y="16"/>
                    <a:pt x="41" y="9"/>
                  </a:cubicBezTo>
                  <a:cubicBezTo>
                    <a:pt x="34" y="3"/>
                    <a:pt x="29" y="0"/>
                    <a:pt x="26"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3" name="Google Shape;11113;p13"/>
            <p:cNvSpPr/>
            <p:nvPr/>
          </p:nvSpPr>
          <p:spPr>
            <a:xfrm>
              <a:off x="1332454" y="26205"/>
              <a:ext cx="1583" cy="72"/>
            </a:xfrm>
            <a:custGeom>
              <a:avLst/>
              <a:gdLst/>
              <a:ahLst/>
              <a:cxnLst/>
              <a:rect l="l" t="t" r="r" b="b"/>
              <a:pathLst>
                <a:path w="22" h="1" extrusionOk="0">
                  <a:moveTo>
                    <a:pt x="1" y="1"/>
                  </a:moveTo>
                  <a:cubicBezTo>
                    <a:pt x="1" y="1"/>
                    <a:pt x="1" y="1"/>
                    <a:pt x="1" y="1"/>
                  </a:cubicBezTo>
                  <a:cubicBezTo>
                    <a:pt x="1" y="1"/>
                    <a:pt x="1" y="1"/>
                    <a:pt x="21" y="1"/>
                  </a:cubicBezTo>
                  <a:cubicBezTo>
                    <a:pt x="21" y="1"/>
                    <a:pt x="21" y="1"/>
                    <a:pt x="21" y="1"/>
                  </a:cubicBezTo>
                  <a:cubicBezTo>
                    <a:pt x="21" y="1"/>
                    <a:pt x="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4" name="Google Shape;11114;p13"/>
            <p:cNvSpPr/>
            <p:nvPr/>
          </p:nvSpPr>
          <p:spPr>
            <a:xfrm>
              <a:off x="1314896" y="18865"/>
              <a:ext cx="3022" cy="1583"/>
            </a:xfrm>
            <a:custGeom>
              <a:avLst/>
              <a:gdLst/>
              <a:ahLst/>
              <a:cxnLst/>
              <a:rect l="l" t="t" r="r" b="b"/>
              <a:pathLst>
                <a:path w="42" h="22" extrusionOk="0">
                  <a:moveTo>
                    <a:pt x="21" y="1"/>
                  </a:moveTo>
                  <a:cubicBezTo>
                    <a:pt x="0" y="1"/>
                    <a:pt x="21" y="1"/>
                    <a:pt x="21" y="21"/>
                  </a:cubicBezTo>
                  <a:cubicBezTo>
                    <a:pt x="41" y="1"/>
                    <a:pt x="4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5" name="Google Shape;11115;p13"/>
            <p:cNvSpPr/>
            <p:nvPr/>
          </p:nvSpPr>
          <p:spPr>
            <a:xfrm>
              <a:off x="895729" y="735514"/>
              <a:ext cx="72" cy="1511"/>
            </a:xfrm>
            <a:custGeom>
              <a:avLst/>
              <a:gdLst/>
              <a:ahLst/>
              <a:cxnLst/>
              <a:rect l="l" t="t" r="r" b="b"/>
              <a:pathLst>
                <a:path w="1" h="21" extrusionOk="0">
                  <a:moveTo>
                    <a:pt x="1" y="21"/>
                  </a:moveTo>
                  <a:cubicBezTo>
                    <a:pt x="1" y="21"/>
                    <a:pt x="1" y="21"/>
                    <a:pt x="1" y="21"/>
                  </a:cubicBezTo>
                  <a:cubicBezTo>
                    <a:pt x="1" y="0"/>
                    <a:pt x="1" y="0"/>
                    <a:pt x="1" y="0"/>
                  </a:cubicBezTo>
                  <a:cubicBezTo>
                    <a:pt x="1" y="0"/>
                    <a:pt x="1" y="21"/>
                    <a:pt x="1" y="21"/>
                  </a:cubicBezTo>
                  <a:cubicBezTo>
                    <a:pt x="1" y="21"/>
                    <a:pt x="1" y="21"/>
                    <a:pt x="1" y="2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6" name="Google Shape;11116;p13"/>
            <p:cNvSpPr/>
            <p:nvPr/>
          </p:nvSpPr>
          <p:spPr>
            <a:xfrm>
              <a:off x="908970" y="742854"/>
              <a:ext cx="1511" cy="1511"/>
            </a:xfrm>
            <a:custGeom>
              <a:avLst/>
              <a:gdLst/>
              <a:ahLst/>
              <a:cxnLst/>
              <a:rect l="l" t="t" r="r" b="b"/>
              <a:pathLst>
                <a:path w="21" h="21" extrusionOk="0">
                  <a:moveTo>
                    <a:pt x="0" y="0"/>
                  </a:moveTo>
                  <a:cubicBezTo>
                    <a:pt x="0" y="21"/>
                    <a:pt x="0" y="21"/>
                    <a:pt x="0" y="21"/>
                  </a:cubicBezTo>
                  <a:cubicBezTo>
                    <a:pt x="20" y="21"/>
                    <a:pt x="0" y="21"/>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7" name="Google Shape;11117;p13"/>
            <p:cNvSpPr/>
            <p:nvPr/>
          </p:nvSpPr>
          <p:spPr>
            <a:xfrm>
              <a:off x="1364692" y="51103"/>
              <a:ext cx="3022" cy="720"/>
            </a:xfrm>
            <a:custGeom>
              <a:avLst/>
              <a:gdLst/>
              <a:ahLst/>
              <a:cxnLst/>
              <a:rect l="l" t="t" r="r" b="b"/>
              <a:pathLst>
                <a:path w="42" h="10" extrusionOk="0">
                  <a:moveTo>
                    <a:pt x="1" y="1"/>
                  </a:moveTo>
                  <a:cubicBezTo>
                    <a:pt x="14" y="1"/>
                    <a:pt x="19" y="10"/>
                    <a:pt x="26" y="10"/>
                  </a:cubicBezTo>
                  <a:cubicBezTo>
                    <a:pt x="30" y="10"/>
                    <a:pt x="35" y="8"/>
                    <a:pt x="4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8" name="Google Shape;11118;p13"/>
            <p:cNvSpPr/>
            <p:nvPr/>
          </p:nvSpPr>
          <p:spPr>
            <a:xfrm>
              <a:off x="906019" y="747244"/>
              <a:ext cx="1511" cy="1511"/>
            </a:xfrm>
            <a:custGeom>
              <a:avLst/>
              <a:gdLst/>
              <a:ahLst/>
              <a:cxnLst/>
              <a:rect l="l" t="t" r="r" b="b"/>
              <a:pathLst>
                <a:path w="21" h="21" extrusionOk="0">
                  <a:moveTo>
                    <a:pt x="21" y="0"/>
                  </a:moveTo>
                  <a:cubicBezTo>
                    <a:pt x="0" y="21"/>
                    <a:pt x="21" y="21"/>
                    <a:pt x="21" y="21"/>
                  </a:cubicBezTo>
                  <a:cubicBezTo>
                    <a:pt x="2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9" name="Google Shape;11119;p13"/>
            <p:cNvSpPr/>
            <p:nvPr/>
          </p:nvSpPr>
          <p:spPr>
            <a:xfrm>
              <a:off x="883999" y="748683"/>
              <a:ext cx="1583" cy="3022"/>
            </a:xfrm>
            <a:custGeom>
              <a:avLst/>
              <a:gdLst/>
              <a:ahLst/>
              <a:cxnLst/>
              <a:rect l="l" t="t" r="r" b="b"/>
              <a:pathLst>
                <a:path w="22" h="42" extrusionOk="0">
                  <a:moveTo>
                    <a:pt x="1" y="1"/>
                  </a:moveTo>
                  <a:cubicBezTo>
                    <a:pt x="1" y="21"/>
                    <a:pt x="1" y="21"/>
                    <a:pt x="21" y="41"/>
                  </a:cubicBezTo>
                  <a:cubicBezTo>
                    <a:pt x="21" y="21"/>
                    <a:pt x="21" y="2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0" name="Google Shape;11120;p13"/>
            <p:cNvSpPr/>
            <p:nvPr/>
          </p:nvSpPr>
          <p:spPr>
            <a:xfrm>
              <a:off x="1360303" y="96581"/>
              <a:ext cx="1583" cy="72"/>
            </a:xfrm>
            <a:custGeom>
              <a:avLst/>
              <a:gdLst/>
              <a:ahLst/>
              <a:cxnLst/>
              <a:rect l="l" t="t" r="r" b="b"/>
              <a:pathLst>
                <a:path w="22" h="1" extrusionOk="0">
                  <a:moveTo>
                    <a:pt x="1" y="0"/>
                  </a:moveTo>
                  <a:cubicBezTo>
                    <a:pt x="1" y="0"/>
                    <a:pt x="1" y="0"/>
                    <a:pt x="21" y="0"/>
                  </a:cubicBezTo>
                  <a:cubicBezTo>
                    <a:pt x="21" y="0"/>
                    <a:pt x="1" y="0"/>
                    <a:pt x="1" y="0"/>
                  </a:cubicBezTo>
                  <a:cubicBezTo>
                    <a:pt x="1" y="0"/>
                    <a:pt x="1" y="0"/>
                    <a:pt x="1" y="0"/>
                  </a:cubicBezTo>
                  <a:cubicBezTo>
                    <a:pt x="1" y="0"/>
                    <a:pt x="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1" name="Google Shape;11121;p13"/>
            <p:cNvSpPr/>
            <p:nvPr/>
          </p:nvSpPr>
          <p:spPr>
            <a:xfrm>
              <a:off x="1361814" y="100971"/>
              <a:ext cx="72" cy="1511"/>
            </a:xfrm>
            <a:custGeom>
              <a:avLst/>
              <a:gdLst/>
              <a:ahLst/>
              <a:cxnLst/>
              <a:rect l="l" t="t" r="r" b="b"/>
              <a:pathLst>
                <a:path w="1" h="21" extrusionOk="0">
                  <a:moveTo>
                    <a:pt x="0" y="21"/>
                  </a:moveTo>
                  <a:cubicBezTo>
                    <a:pt x="0" y="21"/>
                    <a:pt x="0" y="21"/>
                    <a:pt x="0" y="21"/>
                  </a:cubicBezTo>
                  <a:cubicBezTo>
                    <a:pt x="0" y="21"/>
                    <a:pt x="0" y="21"/>
                    <a:pt x="0" y="0"/>
                  </a:cubicBezTo>
                  <a:cubicBezTo>
                    <a:pt x="0" y="0"/>
                    <a:pt x="0" y="0"/>
                    <a:pt x="0" y="0"/>
                  </a:cubicBezTo>
                  <a:cubicBezTo>
                    <a:pt x="0" y="0"/>
                    <a:pt x="0" y="21"/>
                    <a:pt x="0" y="2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2" name="Google Shape;11122;p13"/>
            <p:cNvSpPr/>
            <p:nvPr/>
          </p:nvSpPr>
          <p:spPr>
            <a:xfrm>
              <a:off x="664665" y="692986"/>
              <a:ext cx="1079" cy="720"/>
            </a:xfrm>
            <a:custGeom>
              <a:avLst/>
              <a:gdLst/>
              <a:ahLst/>
              <a:cxnLst/>
              <a:rect l="l" t="t" r="r" b="b"/>
              <a:pathLst>
                <a:path w="15" h="10" extrusionOk="0">
                  <a:moveTo>
                    <a:pt x="14" y="1"/>
                  </a:moveTo>
                  <a:cubicBezTo>
                    <a:pt x="1" y="1"/>
                    <a:pt x="5" y="10"/>
                    <a:pt x="10" y="10"/>
                  </a:cubicBezTo>
                  <a:cubicBezTo>
                    <a:pt x="12" y="10"/>
                    <a:pt x="14" y="8"/>
                    <a:pt x="1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3" name="Google Shape;11123;p13"/>
            <p:cNvSpPr/>
            <p:nvPr/>
          </p:nvSpPr>
          <p:spPr>
            <a:xfrm>
              <a:off x="709640" y="-263147"/>
              <a:ext cx="1511" cy="1367"/>
            </a:xfrm>
            <a:custGeom>
              <a:avLst/>
              <a:gdLst/>
              <a:ahLst/>
              <a:cxnLst/>
              <a:rect l="l" t="t" r="r" b="b"/>
              <a:pathLst>
                <a:path w="21" h="19" extrusionOk="0">
                  <a:moveTo>
                    <a:pt x="6" y="0"/>
                  </a:moveTo>
                  <a:cubicBezTo>
                    <a:pt x="0" y="0"/>
                    <a:pt x="0" y="10"/>
                    <a:pt x="0" y="10"/>
                  </a:cubicBezTo>
                  <a:cubicBezTo>
                    <a:pt x="0" y="10"/>
                    <a:pt x="9" y="19"/>
                    <a:pt x="15" y="19"/>
                  </a:cubicBezTo>
                  <a:cubicBezTo>
                    <a:pt x="18" y="19"/>
                    <a:pt x="21" y="16"/>
                    <a:pt x="21" y="10"/>
                  </a:cubicBezTo>
                  <a:cubicBezTo>
                    <a:pt x="14" y="3"/>
                    <a:pt x="9" y="0"/>
                    <a:pt x="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4" name="Google Shape;11124;p13"/>
            <p:cNvSpPr/>
            <p:nvPr/>
          </p:nvSpPr>
          <p:spPr>
            <a:xfrm>
              <a:off x="108774" y="369166"/>
              <a:ext cx="72" cy="72"/>
            </a:xfrm>
            <a:custGeom>
              <a:avLst/>
              <a:gdLst/>
              <a:ahLst/>
              <a:cxnLst/>
              <a:rect l="l" t="t" r="r" b="b"/>
              <a:pathLst>
                <a:path w="1" h="1" extrusionOk="0">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5" name="Google Shape;11125;p13"/>
            <p:cNvSpPr/>
            <p:nvPr/>
          </p:nvSpPr>
          <p:spPr>
            <a:xfrm>
              <a:off x="111725" y="373556"/>
              <a:ext cx="1511" cy="1511"/>
            </a:xfrm>
            <a:custGeom>
              <a:avLst/>
              <a:gdLst/>
              <a:ahLst/>
              <a:cxnLst/>
              <a:rect l="l" t="t" r="r" b="b"/>
              <a:pathLst>
                <a:path w="21" h="21" extrusionOk="0">
                  <a:moveTo>
                    <a:pt x="21" y="0"/>
                  </a:moveTo>
                  <a:cubicBezTo>
                    <a:pt x="0" y="0"/>
                    <a:pt x="0" y="21"/>
                    <a:pt x="21" y="21"/>
                  </a:cubicBezTo>
                  <a:cubicBezTo>
                    <a:pt x="2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6" name="Google Shape;11126;p13"/>
            <p:cNvSpPr/>
            <p:nvPr/>
          </p:nvSpPr>
          <p:spPr>
            <a:xfrm>
              <a:off x="872270" y="-159884"/>
              <a:ext cx="3022" cy="1511"/>
            </a:xfrm>
            <a:custGeom>
              <a:avLst/>
              <a:gdLst/>
              <a:ahLst/>
              <a:cxnLst/>
              <a:rect l="l" t="t" r="r" b="b"/>
              <a:pathLst>
                <a:path w="42" h="21" extrusionOk="0">
                  <a:moveTo>
                    <a:pt x="42" y="0"/>
                  </a:moveTo>
                  <a:cubicBezTo>
                    <a:pt x="21" y="0"/>
                    <a:pt x="21" y="0"/>
                    <a:pt x="1" y="20"/>
                  </a:cubicBezTo>
                  <a:cubicBezTo>
                    <a:pt x="21" y="20"/>
                    <a:pt x="21" y="20"/>
                    <a:pt x="4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7" name="Google Shape;11127;p13"/>
            <p:cNvSpPr/>
            <p:nvPr/>
          </p:nvSpPr>
          <p:spPr>
            <a:xfrm>
              <a:off x="870831" y="-159884"/>
              <a:ext cx="1511" cy="2950"/>
            </a:xfrm>
            <a:custGeom>
              <a:avLst/>
              <a:gdLst/>
              <a:ahLst/>
              <a:cxnLst/>
              <a:rect l="l" t="t" r="r" b="b"/>
              <a:pathLst>
                <a:path w="21" h="41" extrusionOk="0">
                  <a:moveTo>
                    <a:pt x="1" y="0"/>
                  </a:moveTo>
                  <a:cubicBezTo>
                    <a:pt x="1" y="20"/>
                    <a:pt x="1" y="20"/>
                    <a:pt x="21" y="41"/>
                  </a:cubicBezTo>
                  <a:cubicBezTo>
                    <a:pt x="21" y="20"/>
                    <a:pt x="21" y="20"/>
                    <a:pt x="21" y="20"/>
                  </a:cubicBezTo>
                  <a:cubicBezTo>
                    <a:pt x="21" y="0"/>
                    <a:pt x="2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8" name="Google Shape;11128;p13"/>
            <p:cNvSpPr/>
            <p:nvPr/>
          </p:nvSpPr>
          <p:spPr>
            <a:xfrm>
              <a:off x="697911" y="761924"/>
              <a:ext cx="1511" cy="72"/>
            </a:xfrm>
            <a:custGeom>
              <a:avLst/>
              <a:gdLst/>
              <a:ahLst/>
              <a:cxnLst/>
              <a:rect l="l" t="t" r="r" b="b"/>
              <a:pathLst>
                <a:path w="21" h="1" extrusionOk="0">
                  <a:moveTo>
                    <a:pt x="0" y="0"/>
                  </a:moveTo>
                  <a:cubicBezTo>
                    <a:pt x="0" y="0"/>
                    <a:pt x="0" y="0"/>
                    <a:pt x="0" y="0"/>
                  </a:cubicBezTo>
                  <a:cubicBezTo>
                    <a:pt x="0" y="0"/>
                    <a:pt x="21" y="0"/>
                    <a:pt x="21" y="0"/>
                  </a:cubicBezTo>
                  <a:cubicBezTo>
                    <a:pt x="21" y="0"/>
                    <a:pt x="21" y="0"/>
                    <a:pt x="21" y="0"/>
                  </a:cubicBezTo>
                  <a:cubicBezTo>
                    <a:pt x="21" y="0"/>
                    <a:pt x="2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9" name="Google Shape;11129;p13"/>
            <p:cNvSpPr/>
            <p:nvPr/>
          </p:nvSpPr>
          <p:spPr>
            <a:xfrm>
              <a:off x="674452" y="764802"/>
              <a:ext cx="1511" cy="1583"/>
            </a:xfrm>
            <a:custGeom>
              <a:avLst/>
              <a:gdLst/>
              <a:ahLst/>
              <a:cxnLst/>
              <a:rect l="l" t="t" r="r" b="b"/>
              <a:pathLst>
                <a:path w="21" h="22" extrusionOk="0">
                  <a:moveTo>
                    <a:pt x="1" y="1"/>
                  </a:moveTo>
                  <a:cubicBezTo>
                    <a:pt x="1" y="1"/>
                    <a:pt x="1" y="21"/>
                    <a:pt x="21" y="21"/>
                  </a:cubicBezTo>
                  <a:cubicBezTo>
                    <a:pt x="21" y="21"/>
                    <a:pt x="2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0" name="Google Shape;11130;p13"/>
            <p:cNvSpPr/>
            <p:nvPr/>
          </p:nvSpPr>
          <p:spPr>
            <a:xfrm>
              <a:off x="844493" y="871807"/>
              <a:ext cx="1511" cy="3022"/>
            </a:xfrm>
            <a:custGeom>
              <a:avLst/>
              <a:gdLst/>
              <a:ahLst/>
              <a:cxnLst/>
              <a:rect l="l" t="t" r="r" b="b"/>
              <a:pathLst>
                <a:path w="21" h="42" extrusionOk="0">
                  <a:moveTo>
                    <a:pt x="0" y="0"/>
                  </a:moveTo>
                  <a:cubicBezTo>
                    <a:pt x="0" y="21"/>
                    <a:pt x="0" y="21"/>
                    <a:pt x="20" y="41"/>
                  </a:cubicBezTo>
                  <a:cubicBezTo>
                    <a:pt x="20" y="21"/>
                    <a:pt x="20" y="21"/>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1" name="Google Shape;11131;p13"/>
            <p:cNvSpPr/>
            <p:nvPr/>
          </p:nvSpPr>
          <p:spPr>
            <a:xfrm>
              <a:off x="831253" y="887926"/>
              <a:ext cx="1583" cy="1511"/>
            </a:xfrm>
            <a:custGeom>
              <a:avLst/>
              <a:gdLst/>
              <a:ahLst/>
              <a:cxnLst/>
              <a:rect l="l" t="t" r="r" b="b"/>
              <a:pathLst>
                <a:path w="22" h="21" extrusionOk="0">
                  <a:moveTo>
                    <a:pt x="1" y="0"/>
                  </a:moveTo>
                  <a:lnTo>
                    <a:pt x="1" y="21"/>
                  </a:lnTo>
                  <a:lnTo>
                    <a:pt x="21" y="21"/>
                  </a:lnTo>
                  <a:cubicBezTo>
                    <a:pt x="21" y="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2" name="Google Shape;11132;p13"/>
            <p:cNvSpPr/>
            <p:nvPr/>
          </p:nvSpPr>
          <p:spPr>
            <a:xfrm>
              <a:off x="696472" y="-236090"/>
              <a:ext cx="1511" cy="72"/>
            </a:xfrm>
            <a:custGeom>
              <a:avLst/>
              <a:gdLst/>
              <a:ahLst/>
              <a:cxnLst/>
              <a:rect l="l" t="t" r="r" b="b"/>
              <a:pathLst>
                <a:path w="21" h="1" extrusionOk="0">
                  <a:moveTo>
                    <a:pt x="0" y="0"/>
                  </a:moveTo>
                  <a:cubicBezTo>
                    <a:pt x="0" y="0"/>
                    <a:pt x="0" y="0"/>
                    <a:pt x="0" y="0"/>
                  </a:cubicBezTo>
                  <a:cubicBezTo>
                    <a:pt x="0" y="0"/>
                    <a:pt x="0" y="0"/>
                    <a:pt x="0" y="0"/>
                  </a:cubicBezTo>
                  <a:cubicBezTo>
                    <a:pt x="0" y="0"/>
                    <a:pt x="20" y="0"/>
                    <a:pt x="20" y="0"/>
                  </a:cubicBezTo>
                  <a:cubicBezTo>
                    <a:pt x="0" y="0"/>
                    <a:pt x="0"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3" name="Google Shape;11133;p13"/>
            <p:cNvSpPr/>
            <p:nvPr/>
          </p:nvSpPr>
          <p:spPr>
            <a:xfrm>
              <a:off x="508872" y="808122"/>
              <a:ext cx="1511" cy="1367"/>
            </a:xfrm>
            <a:custGeom>
              <a:avLst/>
              <a:gdLst/>
              <a:ahLst/>
              <a:cxnLst/>
              <a:rect l="l" t="t" r="r" b="b"/>
              <a:pathLst>
                <a:path w="21" h="19" extrusionOk="0">
                  <a:moveTo>
                    <a:pt x="6" y="1"/>
                  </a:moveTo>
                  <a:cubicBezTo>
                    <a:pt x="0" y="1"/>
                    <a:pt x="0" y="10"/>
                    <a:pt x="0" y="10"/>
                  </a:cubicBezTo>
                  <a:cubicBezTo>
                    <a:pt x="0" y="10"/>
                    <a:pt x="9" y="19"/>
                    <a:pt x="15" y="19"/>
                  </a:cubicBezTo>
                  <a:cubicBezTo>
                    <a:pt x="18" y="19"/>
                    <a:pt x="21" y="17"/>
                    <a:pt x="21" y="10"/>
                  </a:cubicBezTo>
                  <a:cubicBezTo>
                    <a:pt x="14" y="3"/>
                    <a:pt x="9" y="1"/>
                    <a:pt x="6"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4" name="Google Shape;11134;p13"/>
            <p:cNvSpPr/>
            <p:nvPr/>
          </p:nvSpPr>
          <p:spPr>
            <a:xfrm>
              <a:off x="696472" y="-228822"/>
              <a:ext cx="1511" cy="72"/>
            </a:xfrm>
            <a:custGeom>
              <a:avLst/>
              <a:gdLst/>
              <a:ahLst/>
              <a:cxnLst/>
              <a:rect l="l" t="t" r="r" b="b"/>
              <a:pathLst>
                <a:path w="21" h="1" extrusionOk="0">
                  <a:moveTo>
                    <a:pt x="20" y="1"/>
                  </a:moveTo>
                  <a:cubicBezTo>
                    <a:pt x="20" y="1"/>
                    <a:pt x="0" y="1"/>
                    <a:pt x="0" y="1"/>
                  </a:cubicBezTo>
                  <a:cubicBezTo>
                    <a:pt x="0" y="1"/>
                    <a:pt x="0" y="1"/>
                    <a:pt x="0" y="1"/>
                  </a:cubicBezTo>
                  <a:cubicBezTo>
                    <a:pt x="0" y="1"/>
                    <a:pt x="0" y="1"/>
                    <a:pt x="20" y="1"/>
                  </a:cubicBezTo>
                  <a:cubicBezTo>
                    <a:pt x="20" y="1"/>
                    <a:pt x="20" y="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5" name="Google Shape;11135;p13"/>
            <p:cNvSpPr/>
            <p:nvPr/>
          </p:nvSpPr>
          <p:spPr>
            <a:xfrm>
              <a:off x="313932" y="706227"/>
              <a:ext cx="1583" cy="2950"/>
            </a:xfrm>
            <a:custGeom>
              <a:avLst/>
              <a:gdLst/>
              <a:ahLst/>
              <a:cxnLst/>
              <a:rect l="l" t="t" r="r" b="b"/>
              <a:pathLst>
                <a:path w="22" h="41" extrusionOk="0">
                  <a:moveTo>
                    <a:pt x="1" y="0"/>
                  </a:moveTo>
                  <a:cubicBezTo>
                    <a:pt x="1" y="20"/>
                    <a:pt x="1" y="20"/>
                    <a:pt x="21" y="41"/>
                  </a:cubicBezTo>
                  <a:cubicBezTo>
                    <a:pt x="21" y="20"/>
                    <a:pt x="21" y="2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6" name="Google Shape;11136;p13"/>
            <p:cNvSpPr/>
            <p:nvPr/>
          </p:nvSpPr>
          <p:spPr>
            <a:xfrm>
              <a:off x="1181554" y="1229376"/>
              <a:ext cx="1511" cy="3022"/>
            </a:xfrm>
            <a:custGeom>
              <a:avLst/>
              <a:gdLst/>
              <a:ahLst/>
              <a:cxnLst/>
              <a:rect l="l" t="t" r="r" b="b"/>
              <a:pathLst>
                <a:path w="21" h="42" extrusionOk="0">
                  <a:moveTo>
                    <a:pt x="20" y="1"/>
                  </a:moveTo>
                  <a:cubicBezTo>
                    <a:pt x="0" y="1"/>
                    <a:pt x="0" y="21"/>
                    <a:pt x="0" y="21"/>
                  </a:cubicBezTo>
                  <a:cubicBezTo>
                    <a:pt x="0" y="21"/>
                    <a:pt x="20" y="21"/>
                    <a:pt x="20" y="41"/>
                  </a:cubicBezTo>
                  <a:cubicBezTo>
                    <a:pt x="20" y="21"/>
                    <a:pt x="20" y="2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7" name="Google Shape;11137;p13"/>
            <p:cNvSpPr/>
            <p:nvPr/>
          </p:nvSpPr>
          <p:spPr>
            <a:xfrm>
              <a:off x="1216670" y="1257224"/>
              <a:ext cx="1583" cy="1511"/>
            </a:xfrm>
            <a:custGeom>
              <a:avLst/>
              <a:gdLst/>
              <a:ahLst/>
              <a:cxnLst/>
              <a:rect l="l" t="t" r="r" b="b"/>
              <a:pathLst>
                <a:path w="22" h="21" extrusionOk="0">
                  <a:moveTo>
                    <a:pt x="1" y="1"/>
                  </a:moveTo>
                  <a:cubicBezTo>
                    <a:pt x="1" y="21"/>
                    <a:pt x="1" y="21"/>
                    <a:pt x="21" y="21"/>
                  </a:cubicBezTo>
                  <a:cubicBezTo>
                    <a:pt x="21" y="21"/>
                    <a:pt x="21" y="2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8" name="Google Shape;11138;p13"/>
            <p:cNvSpPr/>
            <p:nvPr/>
          </p:nvSpPr>
          <p:spPr>
            <a:xfrm>
              <a:off x="878171" y="-99797"/>
              <a:ext cx="1511" cy="2950"/>
            </a:xfrm>
            <a:custGeom>
              <a:avLst/>
              <a:gdLst/>
              <a:ahLst/>
              <a:cxnLst/>
              <a:rect l="l" t="t" r="r" b="b"/>
              <a:pathLst>
                <a:path w="21" h="41" extrusionOk="0">
                  <a:moveTo>
                    <a:pt x="0" y="0"/>
                  </a:moveTo>
                  <a:cubicBezTo>
                    <a:pt x="0" y="10"/>
                    <a:pt x="0" y="15"/>
                    <a:pt x="0" y="20"/>
                  </a:cubicBezTo>
                  <a:cubicBezTo>
                    <a:pt x="0" y="41"/>
                    <a:pt x="21" y="41"/>
                    <a:pt x="21" y="41"/>
                  </a:cubicBezTo>
                  <a:cubicBezTo>
                    <a:pt x="21" y="20"/>
                    <a:pt x="21" y="2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9" name="Google Shape;11139;p13"/>
            <p:cNvSpPr/>
            <p:nvPr/>
          </p:nvSpPr>
          <p:spPr>
            <a:xfrm>
              <a:off x="523480" y="855688"/>
              <a:ext cx="1583" cy="2663"/>
            </a:xfrm>
            <a:custGeom>
              <a:avLst/>
              <a:gdLst/>
              <a:ahLst/>
              <a:cxnLst/>
              <a:rect l="l" t="t" r="r" b="b"/>
              <a:pathLst>
                <a:path w="22" h="37" extrusionOk="0">
                  <a:moveTo>
                    <a:pt x="21" y="0"/>
                  </a:moveTo>
                  <a:cubicBezTo>
                    <a:pt x="1" y="21"/>
                    <a:pt x="1" y="21"/>
                    <a:pt x="1" y="21"/>
                  </a:cubicBezTo>
                  <a:cubicBezTo>
                    <a:pt x="1" y="31"/>
                    <a:pt x="6" y="36"/>
                    <a:pt x="11" y="36"/>
                  </a:cubicBezTo>
                  <a:cubicBezTo>
                    <a:pt x="16" y="36"/>
                    <a:pt x="21" y="31"/>
                    <a:pt x="21" y="21"/>
                  </a:cubicBezTo>
                  <a:cubicBezTo>
                    <a:pt x="21" y="21"/>
                    <a:pt x="21"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0" name="Google Shape;11140;p13"/>
            <p:cNvSpPr/>
            <p:nvPr/>
          </p:nvSpPr>
          <p:spPr>
            <a:xfrm>
              <a:off x="1316335" y="164800"/>
              <a:ext cx="1583" cy="720"/>
            </a:xfrm>
            <a:custGeom>
              <a:avLst/>
              <a:gdLst/>
              <a:ahLst/>
              <a:cxnLst/>
              <a:rect l="l" t="t" r="r" b="b"/>
              <a:pathLst>
                <a:path w="22" h="10" extrusionOk="0">
                  <a:moveTo>
                    <a:pt x="6" y="0"/>
                  </a:moveTo>
                  <a:cubicBezTo>
                    <a:pt x="3" y="0"/>
                    <a:pt x="1" y="2"/>
                    <a:pt x="1" y="9"/>
                  </a:cubicBezTo>
                  <a:lnTo>
                    <a:pt x="21" y="9"/>
                  </a:lnTo>
                  <a:cubicBezTo>
                    <a:pt x="21" y="9"/>
                    <a:pt x="12" y="0"/>
                    <a:pt x="6"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1" name="Google Shape;11141;p13"/>
            <p:cNvSpPr/>
            <p:nvPr/>
          </p:nvSpPr>
          <p:spPr>
            <a:xfrm>
              <a:off x="1297266" y="165447"/>
              <a:ext cx="1583" cy="1511"/>
            </a:xfrm>
            <a:custGeom>
              <a:avLst/>
              <a:gdLst/>
              <a:ahLst/>
              <a:cxnLst/>
              <a:rect l="l" t="t" r="r" b="b"/>
              <a:pathLst>
                <a:path w="22" h="21" extrusionOk="0">
                  <a:moveTo>
                    <a:pt x="1" y="0"/>
                  </a:moveTo>
                  <a:cubicBezTo>
                    <a:pt x="1" y="21"/>
                    <a:pt x="1" y="21"/>
                    <a:pt x="21" y="21"/>
                  </a:cubicBezTo>
                  <a:cubicBezTo>
                    <a:pt x="21" y="21"/>
                    <a:pt x="2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2" name="Google Shape;11142;p13"/>
            <p:cNvSpPr/>
            <p:nvPr/>
          </p:nvSpPr>
          <p:spPr>
            <a:xfrm>
              <a:off x="881121" y="-71949"/>
              <a:ext cx="1511" cy="2950"/>
            </a:xfrm>
            <a:custGeom>
              <a:avLst/>
              <a:gdLst/>
              <a:ahLst/>
              <a:cxnLst/>
              <a:rect l="l" t="t" r="r" b="b"/>
              <a:pathLst>
                <a:path w="21" h="41" extrusionOk="0">
                  <a:moveTo>
                    <a:pt x="0" y="0"/>
                  </a:moveTo>
                  <a:cubicBezTo>
                    <a:pt x="0" y="20"/>
                    <a:pt x="0" y="20"/>
                    <a:pt x="21" y="41"/>
                  </a:cubicBezTo>
                  <a:cubicBezTo>
                    <a:pt x="21" y="20"/>
                    <a:pt x="21" y="2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3" name="Google Shape;11143;p13"/>
            <p:cNvSpPr/>
            <p:nvPr/>
          </p:nvSpPr>
          <p:spPr>
            <a:xfrm>
              <a:off x="1627058" y="378305"/>
              <a:ext cx="1511" cy="1151"/>
            </a:xfrm>
            <a:custGeom>
              <a:avLst/>
              <a:gdLst/>
              <a:ahLst/>
              <a:cxnLst/>
              <a:rect l="l" t="t" r="r" b="b"/>
              <a:pathLst>
                <a:path w="21" h="16" extrusionOk="0">
                  <a:moveTo>
                    <a:pt x="10" y="0"/>
                  </a:moveTo>
                  <a:cubicBezTo>
                    <a:pt x="5" y="0"/>
                    <a:pt x="0" y="5"/>
                    <a:pt x="0" y="16"/>
                  </a:cubicBezTo>
                  <a:lnTo>
                    <a:pt x="21" y="16"/>
                  </a:lnTo>
                  <a:cubicBezTo>
                    <a:pt x="21" y="5"/>
                    <a:pt x="16" y="0"/>
                    <a:pt x="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4" name="Google Shape;11144;p13"/>
            <p:cNvSpPr/>
            <p:nvPr/>
          </p:nvSpPr>
          <p:spPr>
            <a:xfrm>
              <a:off x="1643177" y="394064"/>
              <a:ext cx="1511" cy="1511"/>
            </a:xfrm>
            <a:custGeom>
              <a:avLst/>
              <a:gdLst/>
              <a:ahLst/>
              <a:cxnLst/>
              <a:rect l="l" t="t" r="r" b="b"/>
              <a:pathLst>
                <a:path w="21" h="21" extrusionOk="0">
                  <a:moveTo>
                    <a:pt x="21" y="0"/>
                  </a:moveTo>
                  <a:cubicBezTo>
                    <a:pt x="21" y="0"/>
                    <a:pt x="0" y="21"/>
                    <a:pt x="0" y="21"/>
                  </a:cubicBezTo>
                  <a:lnTo>
                    <a:pt x="21" y="21"/>
                  </a:lnTo>
                  <a:cubicBezTo>
                    <a:pt x="21" y="21"/>
                    <a:pt x="21" y="21"/>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5" name="Google Shape;11145;p13"/>
            <p:cNvSpPr/>
            <p:nvPr/>
          </p:nvSpPr>
          <p:spPr>
            <a:xfrm>
              <a:off x="1600649" y="373556"/>
              <a:ext cx="1583" cy="1151"/>
            </a:xfrm>
            <a:custGeom>
              <a:avLst/>
              <a:gdLst/>
              <a:ahLst/>
              <a:cxnLst/>
              <a:rect l="l" t="t" r="r" b="b"/>
              <a:pathLst>
                <a:path w="22" h="16" extrusionOk="0">
                  <a:moveTo>
                    <a:pt x="1" y="0"/>
                  </a:moveTo>
                  <a:cubicBezTo>
                    <a:pt x="1" y="10"/>
                    <a:pt x="6" y="15"/>
                    <a:pt x="11" y="15"/>
                  </a:cubicBezTo>
                  <a:cubicBezTo>
                    <a:pt x="16" y="15"/>
                    <a:pt x="21" y="10"/>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6" name="Google Shape;11146;p13"/>
            <p:cNvSpPr/>
            <p:nvPr/>
          </p:nvSpPr>
          <p:spPr>
            <a:xfrm>
              <a:off x="1136075" y="133209"/>
              <a:ext cx="1583" cy="1511"/>
            </a:xfrm>
            <a:custGeom>
              <a:avLst/>
              <a:gdLst/>
              <a:ahLst/>
              <a:cxnLst/>
              <a:rect l="l" t="t" r="r" b="b"/>
              <a:pathLst>
                <a:path w="22" h="21" extrusionOk="0">
                  <a:moveTo>
                    <a:pt x="21" y="0"/>
                  </a:moveTo>
                  <a:cubicBezTo>
                    <a:pt x="1" y="0"/>
                    <a:pt x="1" y="21"/>
                    <a:pt x="21" y="21"/>
                  </a:cubicBezTo>
                  <a:cubicBezTo>
                    <a:pt x="2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7" name="Google Shape;11147;p13"/>
            <p:cNvSpPr/>
            <p:nvPr/>
          </p:nvSpPr>
          <p:spPr>
            <a:xfrm>
              <a:off x="1134636" y="137599"/>
              <a:ext cx="1511" cy="72"/>
            </a:xfrm>
            <a:custGeom>
              <a:avLst/>
              <a:gdLst/>
              <a:ahLst/>
              <a:cxnLst/>
              <a:rect l="l" t="t" r="r" b="b"/>
              <a:pathLst>
                <a:path w="21" h="1" extrusionOk="0">
                  <a:moveTo>
                    <a:pt x="21" y="0"/>
                  </a:moveTo>
                  <a:cubicBezTo>
                    <a:pt x="21" y="0"/>
                    <a:pt x="0" y="0"/>
                    <a:pt x="0" y="0"/>
                  </a:cubicBezTo>
                  <a:cubicBezTo>
                    <a:pt x="0" y="0"/>
                    <a:pt x="0" y="0"/>
                    <a:pt x="0" y="0"/>
                  </a:cubicBezTo>
                  <a:cubicBezTo>
                    <a:pt x="0" y="0"/>
                    <a:pt x="21" y="0"/>
                    <a:pt x="21" y="0"/>
                  </a:cubicBezTo>
                  <a:cubicBezTo>
                    <a:pt x="21" y="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8" name="Google Shape;11148;p13"/>
            <p:cNvSpPr/>
            <p:nvPr/>
          </p:nvSpPr>
          <p:spPr>
            <a:xfrm>
              <a:off x="417986" y="1000759"/>
              <a:ext cx="1511" cy="1511"/>
            </a:xfrm>
            <a:custGeom>
              <a:avLst/>
              <a:gdLst/>
              <a:ahLst/>
              <a:cxnLst/>
              <a:rect l="l" t="t" r="r" b="b"/>
              <a:pathLst>
                <a:path w="21" h="21" extrusionOk="0">
                  <a:moveTo>
                    <a:pt x="1" y="1"/>
                  </a:moveTo>
                  <a:lnTo>
                    <a:pt x="1" y="1"/>
                  </a:lnTo>
                  <a:cubicBezTo>
                    <a:pt x="1" y="1"/>
                    <a:pt x="1" y="1"/>
                    <a:pt x="1" y="1"/>
                  </a:cubicBezTo>
                  <a:close/>
                  <a:moveTo>
                    <a:pt x="1" y="1"/>
                  </a:moveTo>
                  <a:lnTo>
                    <a:pt x="1" y="21"/>
                  </a:lnTo>
                  <a:cubicBezTo>
                    <a:pt x="1" y="17"/>
                    <a:pt x="2" y="13"/>
                    <a:pt x="3" y="11"/>
                  </a:cubicBezTo>
                  <a:lnTo>
                    <a:pt x="3" y="11"/>
                  </a:lnTo>
                  <a:cubicBezTo>
                    <a:pt x="5" y="14"/>
                    <a:pt x="8" y="16"/>
                    <a:pt x="11" y="16"/>
                  </a:cubicBezTo>
                  <a:cubicBezTo>
                    <a:pt x="16" y="16"/>
                    <a:pt x="21" y="11"/>
                    <a:pt x="21" y="1"/>
                  </a:cubicBezTo>
                  <a:lnTo>
                    <a:pt x="21" y="1"/>
                  </a:lnTo>
                  <a:cubicBezTo>
                    <a:pt x="21" y="1"/>
                    <a:pt x="8" y="1"/>
                    <a:pt x="3" y="11"/>
                  </a:cubicBezTo>
                  <a:lnTo>
                    <a:pt x="3" y="11"/>
                  </a:lnTo>
                  <a:cubicBezTo>
                    <a:pt x="2" y="8"/>
                    <a:pt x="1" y="5"/>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9" name="Google Shape;11149;p13"/>
            <p:cNvSpPr/>
            <p:nvPr/>
          </p:nvSpPr>
          <p:spPr>
            <a:xfrm>
              <a:off x="1647567" y="459979"/>
              <a:ext cx="1511" cy="1583"/>
            </a:xfrm>
            <a:custGeom>
              <a:avLst/>
              <a:gdLst/>
              <a:ahLst/>
              <a:cxnLst/>
              <a:rect l="l" t="t" r="r" b="b"/>
              <a:pathLst>
                <a:path w="21" h="22" extrusionOk="0">
                  <a:moveTo>
                    <a:pt x="0" y="1"/>
                  </a:moveTo>
                  <a:cubicBezTo>
                    <a:pt x="0" y="1"/>
                    <a:pt x="0" y="21"/>
                    <a:pt x="21" y="21"/>
                  </a:cubicBezTo>
                  <a:cubicBezTo>
                    <a:pt x="21" y="1"/>
                    <a:pt x="2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0" name="Google Shape;11150;p13"/>
            <p:cNvSpPr/>
            <p:nvPr/>
          </p:nvSpPr>
          <p:spPr>
            <a:xfrm>
              <a:off x="-286934" y="587493"/>
              <a:ext cx="1583" cy="1511"/>
            </a:xfrm>
            <a:custGeom>
              <a:avLst/>
              <a:gdLst/>
              <a:ahLst/>
              <a:cxnLst/>
              <a:rect l="l" t="t" r="r" b="b"/>
              <a:pathLst>
                <a:path w="22" h="21" extrusionOk="0">
                  <a:moveTo>
                    <a:pt x="1" y="1"/>
                  </a:moveTo>
                  <a:lnTo>
                    <a:pt x="21" y="21"/>
                  </a:ln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1" name="Google Shape;11151;p13"/>
            <p:cNvSpPr/>
            <p:nvPr/>
          </p:nvSpPr>
          <p:spPr>
            <a:xfrm>
              <a:off x="1040872" y="103849"/>
              <a:ext cx="1511" cy="1583"/>
            </a:xfrm>
            <a:custGeom>
              <a:avLst/>
              <a:gdLst/>
              <a:ahLst/>
              <a:cxnLst/>
              <a:rect l="l" t="t" r="r" b="b"/>
              <a:pathLst>
                <a:path w="21" h="22" extrusionOk="0">
                  <a:moveTo>
                    <a:pt x="0" y="1"/>
                  </a:moveTo>
                  <a:cubicBezTo>
                    <a:pt x="0" y="1"/>
                    <a:pt x="0" y="1"/>
                    <a:pt x="0" y="21"/>
                  </a:cubicBezTo>
                  <a:lnTo>
                    <a:pt x="20" y="21"/>
                  </a:lnTo>
                  <a:cubicBezTo>
                    <a:pt x="20" y="1"/>
                    <a:pt x="20" y="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2" name="Google Shape;11152;p13"/>
            <p:cNvSpPr/>
            <p:nvPr/>
          </p:nvSpPr>
          <p:spPr>
            <a:xfrm>
              <a:off x="-242966" y="627071"/>
              <a:ext cx="72" cy="1511"/>
            </a:xfrm>
            <a:custGeom>
              <a:avLst/>
              <a:gdLst/>
              <a:ahLst/>
              <a:cxnLst/>
              <a:rect l="l" t="t" r="r" b="b"/>
              <a:pathLst>
                <a:path w="1" h="21" extrusionOk="0">
                  <a:moveTo>
                    <a:pt x="1" y="21"/>
                  </a:moveTo>
                  <a:cubicBezTo>
                    <a:pt x="1" y="21"/>
                    <a:pt x="1" y="21"/>
                    <a:pt x="1" y="0"/>
                  </a:cubicBezTo>
                  <a:cubicBezTo>
                    <a:pt x="1" y="0"/>
                    <a:pt x="1" y="0"/>
                    <a:pt x="1" y="0"/>
                  </a:cubicBezTo>
                  <a:cubicBezTo>
                    <a:pt x="1" y="0"/>
                    <a:pt x="1" y="21"/>
                    <a:pt x="1" y="21"/>
                  </a:cubicBezTo>
                  <a:cubicBezTo>
                    <a:pt x="1" y="21"/>
                    <a:pt x="1" y="21"/>
                    <a:pt x="1" y="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3" name="Google Shape;11153;p13"/>
            <p:cNvSpPr/>
            <p:nvPr/>
          </p:nvSpPr>
          <p:spPr>
            <a:xfrm>
              <a:off x="1622669" y="471709"/>
              <a:ext cx="1511" cy="72"/>
            </a:xfrm>
            <a:custGeom>
              <a:avLst/>
              <a:gdLst/>
              <a:ahLst/>
              <a:cxnLst/>
              <a:rect l="l" t="t" r="r" b="b"/>
              <a:pathLst>
                <a:path w="21" h="1" extrusionOk="0">
                  <a:moveTo>
                    <a:pt x="21" y="1"/>
                  </a:moveTo>
                  <a:cubicBezTo>
                    <a:pt x="21" y="1"/>
                    <a:pt x="0" y="1"/>
                    <a:pt x="0" y="1"/>
                  </a:cubicBezTo>
                  <a:cubicBezTo>
                    <a:pt x="0" y="1"/>
                    <a:pt x="0" y="1"/>
                    <a:pt x="0" y="1"/>
                  </a:cubicBezTo>
                  <a:cubicBezTo>
                    <a:pt x="0" y="1"/>
                    <a:pt x="21" y="1"/>
                    <a:pt x="21" y="1"/>
                  </a:cubicBez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4" name="Google Shape;11154;p13"/>
            <p:cNvSpPr/>
            <p:nvPr/>
          </p:nvSpPr>
          <p:spPr>
            <a:xfrm>
              <a:off x="831253" y="-205"/>
              <a:ext cx="72" cy="1583"/>
            </a:xfrm>
            <a:custGeom>
              <a:avLst/>
              <a:gdLst/>
              <a:ahLst/>
              <a:cxnLst/>
              <a:rect l="l" t="t" r="r" b="b"/>
              <a:pathLst>
                <a:path w="1" h="22" extrusionOk="0">
                  <a:moveTo>
                    <a:pt x="1" y="21"/>
                  </a:moveTo>
                  <a:cubicBezTo>
                    <a:pt x="1" y="21"/>
                    <a:pt x="1" y="21"/>
                    <a:pt x="1" y="21"/>
                  </a:cubicBezTo>
                  <a:lnTo>
                    <a:pt x="1" y="1"/>
                  </a:lnTo>
                  <a:cubicBezTo>
                    <a:pt x="1" y="21"/>
                    <a:pt x="1" y="21"/>
                    <a:pt x="1" y="21"/>
                  </a:cubicBezTo>
                  <a:cubicBezTo>
                    <a:pt x="1" y="21"/>
                    <a:pt x="1" y="21"/>
                    <a:pt x="1" y="2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5" name="Google Shape;11155;p13"/>
            <p:cNvSpPr/>
            <p:nvPr/>
          </p:nvSpPr>
          <p:spPr>
            <a:xfrm>
              <a:off x="1607989" y="470270"/>
              <a:ext cx="1511" cy="3022"/>
            </a:xfrm>
            <a:custGeom>
              <a:avLst/>
              <a:gdLst/>
              <a:ahLst/>
              <a:cxnLst/>
              <a:rect l="l" t="t" r="r" b="b"/>
              <a:pathLst>
                <a:path w="21" h="42" extrusionOk="0">
                  <a:moveTo>
                    <a:pt x="21" y="0"/>
                  </a:moveTo>
                  <a:cubicBezTo>
                    <a:pt x="0" y="21"/>
                    <a:pt x="0" y="21"/>
                    <a:pt x="21" y="41"/>
                  </a:cubicBezTo>
                  <a:cubicBezTo>
                    <a:pt x="21" y="21"/>
                    <a:pt x="21"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6" name="Google Shape;11156;p13"/>
            <p:cNvSpPr/>
            <p:nvPr/>
          </p:nvSpPr>
          <p:spPr>
            <a:xfrm>
              <a:off x="404818" y="-198023"/>
              <a:ext cx="1511" cy="1511"/>
            </a:xfrm>
            <a:custGeom>
              <a:avLst/>
              <a:gdLst/>
              <a:ahLst/>
              <a:cxnLst/>
              <a:rect l="l" t="t" r="r" b="b"/>
              <a:pathLst>
                <a:path w="21" h="21" extrusionOk="0">
                  <a:moveTo>
                    <a:pt x="0" y="1"/>
                  </a:moveTo>
                  <a:cubicBezTo>
                    <a:pt x="0" y="21"/>
                    <a:pt x="0" y="21"/>
                    <a:pt x="21" y="21"/>
                  </a:cubicBezTo>
                  <a:cubicBezTo>
                    <a:pt x="21" y="21"/>
                    <a:pt x="21" y="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7" name="Google Shape;11157;p13"/>
            <p:cNvSpPr/>
            <p:nvPr/>
          </p:nvSpPr>
          <p:spPr>
            <a:xfrm>
              <a:off x="-357239" y="602964"/>
              <a:ext cx="2950" cy="1367"/>
            </a:xfrm>
            <a:custGeom>
              <a:avLst/>
              <a:gdLst/>
              <a:ahLst/>
              <a:cxnLst/>
              <a:rect l="l" t="t" r="r" b="b"/>
              <a:pathLst>
                <a:path w="41" h="19" extrusionOk="0">
                  <a:moveTo>
                    <a:pt x="15" y="0"/>
                  </a:moveTo>
                  <a:cubicBezTo>
                    <a:pt x="12" y="0"/>
                    <a:pt x="7" y="3"/>
                    <a:pt x="0" y="10"/>
                  </a:cubicBezTo>
                  <a:cubicBezTo>
                    <a:pt x="7" y="16"/>
                    <a:pt x="12" y="19"/>
                    <a:pt x="15" y="19"/>
                  </a:cubicBezTo>
                  <a:cubicBezTo>
                    <a:pt x="23" y="19"/>
                    <a:pt x="27" y="10"/>
                    <a:pt x="41" y="10"/>
                  </a:cubicBezTo>
                  <a:cubicBezTo>
                    <a:pt x="27" y="10"/>
                    <a:pt x="23" y="0"/>
                    <a:pt x="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8" name="Google Shape;11158;p13"/>
            <p:cNvSpPr/>
            <p:nvPr/>
          </p:nvSpPr>
          <p:spPr>
            <a:xfrm>
              <a:off x="-253184" y="672477"/>
              <a:ext cx="2950" cy="1583"/>
            </a:xfrm>
            <a:custGeom>
              <a:avLst/>
              <a:gdLst/>
              <a:ahLst/>
              <a:cxnLst/>
              <a:rect l="l" t="t" r="r" b="b"/>
              <a:pathLst>
                <a:path w="41" h="22" extrusionOk="0">
                  <a:moveTo>
                    <a:pt x="21" y="1"/>
                  </a:moveTo>
                  <a:cubicBezTo>
                    <a:pt x="21" y="1"/>
                    <a:pt x="0" y="21"/>
                    <a:pt x="21" y="21"/>
                  </a:cubicBezTo>
                  <a:cubicBezTo>
                    <a:pt x="41" y="1"/>
                    <a:pt x="21" y="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9" name="Google Shape;11159;p13"/>
            <p:cNvSpPr/>
            <p:nvPr/>
          </p:nvSpPr>
          <p:spPr>
            <a:xfrm>
              <a:off x="1562582" y="542086"/>
              <a:ext cx="2950" cy="1511"/>
            </a:xfrm>
            <a:custGeom>
              <a:avLst/>
              <a:gdLst/>
              <a:ahLst/>
              <a:cxnLst/>
              <a:rect l="l" t="t" r="r" b="b"/>
              <a:pathLst>
                <a:path w="41" h="21" extrusionOk="0">
                  <a:moveTo>
                    <a:pt x="41" y="0"/>
                  </a:moveTo>
                  <a:cubicBezTo>
                    <a:pt x="21" y="0"/>
                    <a:pt x="21" y="0"/>
                    <a:pt x="0" y="21"/>
                  </a:cubicBezTo>
                  <a:cubicBezTo>
                    <a:pt x="21" y="21"/>
                    <a:pt x="21" y="21"/>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0" name="Google Shape;11160;p13"/>
            <p:cNvSpPr/>
            <p:nvPr/>
          </p:nvSpPr>
          <p:spPr>
            <a:xfrm>
              <a:off x="397478" y="1205917"/>
              <a:ext cx="1511" cy="3022"/>
            </a:xfrm>
            <a:custGeom>
              <a:avLst/>
              <a:gdLst/>
              <a:ahLst/>
              <a:cxnLst/>
              <a:rect l="l" t="t" r="r" b="b"/>
              <a:pathLst>
                <a:path w="21" h="42" extrusionOk="0">
                  <a:moveTo>
                    <a:pt x="0" y="1"/>
                  </a:moveTo>
                  <a:cubicBezTo>
                    <a:pt x="0" y="21"/>
                    <a:pt x="0" y="21"/>
                    <a:pt x="0" y="42"/>
                  </a:cubicBezTo>
                  <a:cubicBezTo>
                    <a:pt x="21" y="21"/>
                    <a:pt x="21" y="2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1" name="Google Shape;11161;p13"/>
            <p:cNvSpPr/>
            <p:nvPr/>
          </p:nvSpPr>
          <p:spPr>
            <a:xfrm>
              <a:off x="1559632" y="542877"/>
              <a:ext cx="3022" cy="720"/>
            </a:xfrm>
            <a:custGeom>
              <a:avLst/>
              <a:gdLst/>
              <a:ahLst/>
              <a:cxnLst/>
              <a:rect l="l" t="t" r="r" b="b"/>
              <a:pathLst>
                <a:path w="42" h="10" extrusionOk="0">
                  <a:moveTo>
                    <a:pt x="26" y="1"/>
                  </a:moveTo>
                  <a:cubicBezTo>
                    <a:pt x="19" y="1"/>
                    <a:pt x="14" y="10"/>
                    <a:pt x="0" y="10"/>
                  </a:cubicBezTo>
                  <a:lnTo>
                    <a:pt x="41" y="10"/>
                  </a:lnTo>
                  <a:cubicBezTo>
                    <a:pt x="34" y="3"/>
                    <a:pt x="30" y="1"/>
                    <a:pt x="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2" name="Google Shape;11162;p13"/>
            <p:cNvSpPr/>
            <p:nvPr/>
          </p:nvSpPr>
          <p:spPr>
            <a:xfrm>
              <a:off x="72147" y="1022779"/>
              <a:ext cx="1511" cy="1151"/>
            </a:xfrm>
            <a:custGeom>
              <a:avLst/>
              <a:gdLst/>
              <a:ahLst/>
              <a:cxnLst/>
              <a:rect l="l" t="t" r="r" b="b"/>
              <a:pathLst>
                <a:path w="21" h="16" extrusionOk="0">
                  <a:moveTo>
                    <a:pt x="0" y="0"/>
                  </a:moveTo>
                  <a:cubicBezTo>
                    <a:pt x="0" y="10"/>
                    <a:pt x="0" y="15"/>
                    <a:pt x="3" y="15"/>
                  </a:cubicBezTo>
                  <a:cubicBezTo>
                    <a:pt x="5" y="15"/>
                    <a:pt x="11" y="1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3" name="Google Shape;11163;p13"/>
            <p:cNvSpPr/>
            <p:nvPr/>
          </p:nvSpPr>
          <p:spPr>
            <a:xfrm>
              <a:off x="-7009" y="986079"/>
              <a:ext cx="3022" cy="3022"/>
            </a:xfrm>
            <a:custGeom>
              <a:avLst/>
              <a:gdLst/>
              <a:ahLst/>
              <a:cxnLst/>
              <a:rect l="l" t="t" r="r" b="b"/>
              <a:pathLst>
                <a:path w="42" h="42" extrusionOk="0">
                  <a:moveTo>
                    <a:pt x="21" y="1"/>
                  </a:moveTo>
                  <a:cubicBezTo>
                    <a:pt x="1" y="21"/>
                    <a:pt x="21" y="21"/>
                    <a:pt x="21" y="42"/>
                  </a:cubicBezTo>
                  <a:cubicBezTo>
                    <a:pt x="41" y="21"/>
                    <a:pt x="4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4" name="Google Shape;11164;p13"/>
            <p:cNvSpPr/>
            <p:nvPr/>
          </p:nvSpPr>
          <p:spPr>
            <a:xfrm>
              <a:off x="566008" y="-26542"/>
              <a:ext cx="3022" cy="1511"/>
            </a:xfrm>
            <a:custGeom>
              <a:avLst/>
              <a:gdLst/>
              <a:ahLst/>
              <a:cxnLst/>
              <a:rect l="l" t="t" r="r" b="b"/>
              <a:pathLst>
                <a:path w="42" h="21" extrusionOk="0">
                  <a:moveTo>
                    <a:pt x="21" y="0"/>
                  </a:moveTo>
                  <a:cubicBezTo>
                    <a:pt x="21" y="21"/>
                    <a:pt x="1" y="21"/>
                    <a:pt x="21" y="21"/>
                  </a:cubicBezTo>
                  <a:cubicBezTo>
                    <a:pt x="4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5" name="Google Shape;11165;p13"/>
            <p:cNvSpPr/>
            <p:nvPr/>
          </p:nvSpPr>
          <p:spPr>
            <a:xfrm>
              <a:off x="1571361" y="582455"/>
              <a:ext cx="1511" cy="1367"/>
            </a:xfrm>
            <a:custGeom>
              <a:avLst/>
              <a:gdLst/>
              <a:ahLst/>
              <a:cxnLst/>
              <a:rect l="l" t="t" r="r" b="b"/>
              <a:pathLst>
                <a:path w="21" h="19" extrusionOk="0">
                  <a:moveTo>
                    <a:pt x="15" y="0"/>
                  </a:moveTo>
                  <a:cubicBezTo>
                    <a:pt x="9" y="0"/>
                    <a:pt x="0" y="9"/>
                    <a:pt x="0" y="9"/>
                  </a:cubicBezTo>
                  <a:cubicBezTo>
                    <a:pt x="14" y="9"/>
                    <a:pt x="18" y="18"/>
                    <a:pt x="20" y="18"/>
                  </a:cubicBezTo>
                  <a:cubicBezTo>
                    <a:pt x="21" y="18"/>
                    <a:pt x="21" y="16"/>
                    <a:pt x="21" y="9"/>
                  </a:cubicBezTo>
                  <a:cubicBezTo>
                    <a:pt x="21" y="3"/>
                    <a:pt x="18" y="0"/>
                    <a:pt x="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6" name="Google Shape;11166;p13"/>
            <p:cNvSpPr/>
            <p:nvPr/>
          </p:nvSpPr>
          <p:spPr>
            <a:xfrm>
              <a:off x="1566972" y="600661"/>
              <a:ext cx="1511" cy="1583"/>
            </a:xfrm>
            <a:custGeom>
              <a:avLst/>
              <a:gdLst/>
              <a:ahLst/>
              <a:cxnLst/>
              <a:rect l="l" t="t" r="r" b="b"/>
              <a:pathLst>
                <a:path w="21" h="22" extrusionOk="0">
                  <a:moveTo>
                    <a:pt x="21" y="1"/>
                  </a:moveTo>
                  <a:cubicBezTo>
                    <a:pt x="21" y="1"/>
                    <a:pt x="20" y="1"/>
                    <a:pt x="0" y="21"/>
                  </a:cubicBezTo>
                  <a:cubicBezTo>
                    <a:pt x="21" y="21"/>
                    <a:pt x="21" y="2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7" name="Google Shape;11167;p13"/>
            <p:cNvSpPr/>
            <p:nvPr/>
          </p:nvSpPr>
          <p:spPr>
            <a:xfrm>
              <a:off x="-188708" y="918724"/>
              <a:ext cx="1511" cy="1511"/>
            </a:xfrm>
            <a:custGeom>
              <a:avLst/>
              <a:gdLst/>
              <a:ahLst/>
              <a:cxnLst/>
              <a:rect l="l" t="t" r="r" b="b"/>
              <a:pathLst>
                <a:path w="21" h="21" extrusionOk="0">
                  <a:moveTo>
                    <a:pt x="0" y="0"/>
                  </a:moveTo>
                  <a:cubicBezTo>
                    <a:pt x="0" y="0"/>
                    <a:pt x="0" y="21"/>
                    <a:pt x="21" y="21"/>
                  </a:cubicBezTo>
                  <a:cubicBezTo>
                    <a:pt x="21" y="0"/>
                    <a:pt x="2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8" name="Google Shape;11168;p13"/>
            <p:cNvSpPr/>
            <p:nvPr/>
          </p:nvSpPr>
          <p:spPr>
            <a:xfrm>
              <a:off x="-279594" y="866769"/>
              <a:ext cx="1511" cy="1799"/>
            </a:xfrm>
            <a:custGeom>
              <a:avLst/>
              <a:gdLst/>
              <a:ahLst/>
              <a:cxnLst/>
              <a:rect l="l" t="t" r="r" b="b"/>
              <a:pathLst>
                <a:path w="21" h="25" extrusionOk="0">
                  <a:moveTo>
                    <a:pt x="20" y="0"/>
                  </a:moveTo>
                  <a:cubicBezTo>
                    <a:pt x="19" y="0"/>
                    <a:pt x="14" y="9"/>
                    <a:pt x="1" y="9"/>
                  </a:cubicBezTo>
                  <a:cubicBezTo>
                    <a:pt x="11" y="20"/>
                    <a:pt x="16" y="25"/>
                    <a:pt x="18" y="25"/>
                  </a:cubicBezTo>
                  <a:cubicBezTo>
                    <a:pt x="21" y="25"/>
                    <a:pt x="21" y="20"/>
                    <a:pt x="21" y="9"/>
                  </a:cubicBezTo>
                  <a:cubicBezTo>
                    <a:pt x="21" y="3"/>
                    <a:pt x="21" y="0"/>
                    <a:pt x="2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9" name="Google Shape;11169;p13"/>
            <p:cNvSpPr/>
            <p:nvPr/>
          </p:nvSpPr>
          <p:spPr>
            <a:xfrm>
              <a:off x="1565461" y="601525"/>
              <a:ext cx="1583" cy="1367"/>
            </a:xfrm>
            <a:custGeom>
              <a:avLst/>
              <a:gdLst/>
              <a:ahLst/>
              <a:cxnLst/>
              <a:rect l="l" t="t" r="r" b="b"/>
              <a:pathLst>
                <a:path w="22" h="19" extrusionOk="0">
                  <a:moveTo>
                    <a:pt x="6" y="0"/>
                  </a:moveTo>
                  <a:cubicBezTo>
                    <a:pt x="3" y="0"/>
                    <a:pt x="1" y="2"/>
                    <a:pt x="1" y="9"/>
                  </a:cubicBezTo>
                  <a:cubicBezTo>
                    <a:pt x="8" y="16"/>
                    <a:pt x="12" y="18"/>
                    <a:pt x="15" y="18"/>
                  </a:cubicBezTo>
                  <a:cubicBezTo>
                    <a:pt x="21" y="18"/>
                    <a:pt x="21" y="9"/>
                    <a:pt x="21" y="9"/>
                  </a:cubicBezTo>
                  <a:cubicBezTo>
                    <a:pt x="21" y="9"/>
                    <a:pt x="12" y="0"/>
                    <a:pt x="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0" name="Google Shape;11170;p13"/>
            <p:cNvSpPr/>
            <p:nvPr/>
          </p:nvSpPr>
          <p:spPr>
            <a:xfrm>
              <a:off x="1562582" y="610952"/>
              <a:ext cx="72" cy="1511"/>
            </a:xfrm>
            <a:custGeom>
              <a:avLst/>
              <a:gdLst/>
              <a:ahLst/>
              <a:cxnLst/>
              <a:rect l="l" t="t" r="r" b="b"/>
              <a:pathLst>
                <a:path w="1" h="21" extrusionOk="0">
                  <a:moveTo>
                    <a:pt x="0" y="21"/>
                  </a:moveTo>
                  <a:cubicBezTo>
                    <a:pt x="0" y="21"/>
                    <a:pt x="0" y="21"/>
                    <a:pt x="0" y="21"/>
                  </a:cubicBezTo>
                  <a:cubicBezTo>
                    <a:pt x="0" y="21"/>
                    <a:pt x="0" y="21"/>
                    <a:pt x="0" y="0"/>
                  </a:cubicBezTo>
                  <a:cubicBezTo>
                    <a:pt x="0" y="0"/>
                    <a:pt x="0" y="0"/>
                    <a:pt x="0" y="0"/>
                  </a:cubicBezTo>
                  <a:cubicBezTo>
                    <a:pt x="0" y="0"/>
                    <a:pt x="0" y="0"/>
                    <a:pt x="0" y="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1" name="Google Shape;11171;p13"/>
            <p:cNvSpPr/>
            <p:nvPr/>
          </p:nvSpPr>
          <p:spPr>
            <a:xfrm>
              <a:off x="639263" y="1436836"/>
              <a:ext cx="1583" cy="1367"/>
            </a:xfrm>
            <a:custGeom>
              <a:avLst/>
              <a:gdLst/>
              <a:ahLst/>
              <a:cxnLst/>
              <a:rect l="l" t="t" r="r" b="b"/>
              <a:pathLst>
                <a:path w="22" h="19" extrusionOk="0">
                  <a:moveTo>
                    <a:pt x="16" y="0"/>
                  </a:moveTo>
                  <a:cubicBezTo>
                    <a:pt x="10" y="0"/>
                    <a:pt x="1" y="10"/>
                    <a:pt x="1" y="10"/>
                  </a:cubicBezTo>
                  <a:cubicBezTo>
                    <a:pt x="14" y="10"/>
                    <a:pt x="19" y="19"/>
                    <a:pt x="20" y="19"/>
                  </a:cubicBezTo>
                  <a:cubicBezTo>
                    <a:pt x="21" y="19"/>
                    <a:pt x="21" y="16"/>
                    <a:pt x="21" y="10"/>
                  </a:cubicBezTo>
                  <a:cubicBezTo>
                    <a:pt x="21" y="3"/>
                    <a:pt x="19" y="0"/>
                    <a:pt x="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2" name="Google Shape;11172;p13"/>
            <p:cNvSpPr/>
            <p:nvPr/>
          </p:nvSpPr>
          <p:spPr>
            <a:xfrm>
              <a:off x="-201949" y="931893"/>
              <a:ext cx="1583" cy="1511"/>
            </a:xfrm>
            <a:custGeom>
              <a:avLst/>
              <a:gdLst/>
              <a:ahLst/>
              <a:cxnLst/>
              <a:rect l="l" t="t" r="r" b="b"/>
              <a:pathLst>
                <a:path w="22" h="21" extrusionOk="0">
                  <a:moveTo>
                    <a:pt x="21" y="0"/>
                  </a:moveTo>
                  <a:cubicBezTo>
                    <a:pt x="1" y="0"/>
                    <a:pt x="1" y="21"/>
                    <a:pt x="21" y="21"/>
                  </a:cubicBezTo>
                  <a:cubicBezTo>
                    <a:pt x="21" y="0"/>
                    <a:pt x="21" y="0"/>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3" name="Google Shape;11173;p13"/>
            <p:cNvSpPr/>
            <p:nvPr/>
          </p:nvSpPr>
          <p:spPr>
            <a:xfrm>
              <a:off x="1550853" y="611743"/>
              <a:ext cx="1511" cy="1871"/>
            </a:xfrm>
            <a:custGeom>
              <a:avLst/>
              <a:gdLst/>
              <a:ahLst/>
              <a:cxnLst/>
              <a:rect l="l" t="t" r="r" b="b"/>
              <a:pathLst>
                <a:path w="21" h="26" extrusionOk="0">
                  <a:moveTo>
                    <a:pt x="20" y="1"/>
                  </a:moveTo>
                  <a:cubicBezTo>
                    <a:pt x="18" y="1"/>
                    <a:pt x="14" y="10"/>
                    <a:pt x="0" y="10"/>
                  </a:cubicBezTo>
                  <a:cubicBezTo>
                    <a:pt x="10" y="20"/>
                    <a:pt x="16" y="25"/>
                    <a:pt x="18" y="25"/>
                  </a:cubicBezTo>
                  <a:cubicBezTo>
                    <a:pt x="21" y="25"/>
                    <a:pt x="21" y="20"/>
                    <a:pt x="21" y="10"/>
                  </a:cubicBezTo>
                  <a:cubicBezTo>
                    <a:pt x="21" y="3"/>
                    <a:pt x="21" y="1"/>
                    <a:pt x="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4" name="Google Shape;11174;p13"/>
            <p:cNvSpPr/>
            <p:nvPr/>
          </p:nvSpPr>
          <p:spPr>
            <a:xfrm>
              <a:off x="1534734" y="605051"/>
              <a:ext cx="1511" cy="1583"/>
            </a:xfrm>
            <a:custGeom>
              <a:avLst/>
              <a:gdLst/>
              <a:ahLst/>
              <a:cxnLst/>
              <a:rect l="l" t="t" r="r" b="b"/>
              <a:pathLst>
                <a:path w="21" h="22" extrusionOk="0">
                  <a:moveTo>
                    <a:pt x="0" y="1"/>
                  </a:moveTo>
                  <a:cubicBezTo>
                    <a:pt x="0" y="21"/>
                    <a:pt x="0" y="21"/>
                    <a:pt x="0" y="21"/>
                  </a:cubicBezTo>
                  <a:cubicBezTo>
                    <a:pt x="21" y="21"/>
                    <a:pt x="0" y="2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5" name="Google Shape;11175;p13"/>
            <p:cNvSpPr/>
            <p:nvPr/>
          </p:nvSpPr>
          <p:spPr>
            <a:xfrm>
              <a:off x="897240" y="232226"/>
              <a:ext cx="2950" cy="2159"/>
            </a:xfrm>
            <a:custGeom>
              <a:avLst/>
              <a:gdLst/>
              <a:ahLst/>
              <a:cxnLst/>
              <a:rect l="l" t="t" r="r" b="b"/>
              <a:pathLst>
                <a:path w="41" h="30" extrusionOk="0">
                  <a:moveTo>
                    <a:pt x="20" y="0"/>
                  </a:moveTo>
                  <a:cubicBezTo>
                    <a:pt x="18" y="0"/>
                    <a:pt x="14" y="9"/>
                    <a:pt x="0" y="9"/>
                  </a:cubicBezTo>
                  <a:cubicBezTo>
                    <a:pt x="21" y="9"/>
                    <a:pt x="21" y="29"/>
                    <a:pt x="21" y="29"/>
                  </a:cubicBezTo>
                  <a:cubicBezTo>
                    <a:pt x="21" y="29"/>
                    <a:pt x="41" y="9"/>
                    <a:pt x="21" y="9"/>
                  </a:cubicBezTo>
                  <a:cubicBezTo>
                    <a:pt x="21" y="2"/>
                    <a:pt x="21" y="0"/>
                    <a:pt x="2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6" name="Google Shape;11176;p13"/>
            <p:cNvSpPr/>
            <p:nvPr/>
          </p:nvSpPr>
          <p:spPr>
            <a:xfrm>
              <a:off x="1260638" y="457029"/>
              <a:ext cx="1583" cy="1583"/>
            </a:xfrm>
            <a:custGeom>
              <a:avLst/>
              <a:gdLst/>
              <a:ahLst/>
              <a:cxnLst/>
              <a:rect l="l" t="t" r="r" b="b"/>
              <a:pathLst>
                <a:path w="22" h="22" extrusionOk="0">
                  <a:moveTo>
                    <a:pt x="21" y="1"/>
                  </a:moveTo>
                  <a:cubicBezTo>
                    <a:pt x="21" y="1"/>
                    <a:pt x="1" y="21"/>
                    <a:pt x="1" y="21"/>
                  </a:cubicBezTo>
                  <a:lnTo>
                    <a:pt x="21" y="21"/>
                  </a:lnTo>
                  <a:cubicBezTo>
                    <a:pt x="21" y="2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7" name="Google Shape;11177;p13"/>
            <p:cNvSpPr/>
            <p:nvPr/>
          </p:nvSpPr>
          <p:spPr>
            <a:xfrm>
              <a:off x="289034" y="537336"/>
              <a:ext cx="180332" cy="136940"/>
            </a:xfrm>
            <a:custGeom>
              <a:avLst/>
              <a:gdLst/>
              <a:ahLst/>
              <a:cxnLst/>
              <a:rect l="l" t="t" r="r" b="b"/>
              <a:pathLst>
                <a:path w="2506" h="1903" extrusionOk="0">
                  <a:moveTo>
                    <a:pt x="224" y="107"/>
                  </a:moveTo>
                  <a:cubicBezTo>
                    <a:pt x="224" y="127"/>
                    <a:pt x="224" y="127"/>
                    <a:pt x="224" y="127"/>
                  </a:cubicBezTo>
                  <a:cubicBezTo>
                    <a:pt x="204" y="127"/>
                    <a:pt x="204" y="107"/>
                    <a:pt x="204" y="107"/>
                  </a:cubicBezTo>
                  <a:close/>
                  <a:moveTo>
                    <a:pt x="1195" y="241"/>
                  </a:moveTo>
                  <a:cubicBezTo>
                    <a:pt x="1204" y="241"/>
                    <a:pt x="1208" y="255"/>
                    <a:pt x="1222" y="270"/>
                  </a:cubicBezTo>
                  <a:cubicBezTo>
                    <a:pt x="1202" y="270"/>
                    <a:pt x="1182" y="270"/>
                    <a:pt x="1182" y="249"/>
                  </a:cubicBezTo>
                  <a:cubicBezTo>
                    <a:pt x="1188" y="244"/>
                    <a:pt x="1192" y="241"/>
                    <a:pt x="1195" y="241"/>
                  </a:cubicBezTo>
                  <a:close/>
                  <a:moveTo>
                    <a:pt x="1586" y="445"/>
                  </a:moveTo>
                  <a:cubicBezTo>
                    <a:pt x="1599" y="445"/>
                    <a:pt x="1609" y="459"/>
                    <a:pt x="1609" y="473"/>
                  </a:cubicBezTo>
                  <a:cubicBezTo>
                    <a:pt x="1589" y="473"/>
                    <a:pt x="1569" y="473"/>
                    <a:pt x="1569" y="453"/>
                  </a:cubicBezTo>
                  <a:cubicBezTo>
                    <a:pt x="1575" y="447"/>
                    <a:pt x="1581" y="445"/>
                    <a:pt x="1586" y="445"/>
                  </a:cubicBezTo>
                  <a:close/>
                  <a:moveTo>
                    <a:pt x="2037" y="820"/>
                  </a:moveTo>
                  <a:cubicBezTo>
                    <a:pt x="2057" y="820"/>
                    <a:pt x="2057" y="840"/>
                    <a:pt x="2057" y="840"/>
                  </a:cubicBezTo>
                  <a:cubicBezTo>
                    <a:pt x="2037" y="840"/>
                    <a:pt x="2037" y="820"/>
                    <a:pt x="2037" y="820"/>
                  </a:cubicBezTo>
                  <a:close/>
                  <a:moveTo>
                    <a:pt x="1978" y="967"/>
                  </a:moveTo>
                  <a:cubicBezTo>
                    <a:pt x="1981" y="967"/>
                    <a:pt x="1986" y="972"/>
                    <a:pt x="1996" y="983"/>
                  </a:cubicBezTo>
                  <a:cubicBezTo>
                    <a:pt x="1996" y="983"/>
                    <a:pt x="1996" y="983"/>
                    <a:pt x="1996" y="1003"/>
                  </a:cubicBezTo>
                  <a:cubicBezTo>
                    <a:pt x="1976" y="1003"/>
                    <a:pt x="1976" y="983"/>
                    <a:pt x="1976" y="983"/>
                  </a:cubicBezTo>
                  <a:cubicBezTo>
                    <a:pt x="1976" y="972"/>
                    <a:pt x="1976" y="967"/>
                    <a:pt x="1978" y="967"/>
                  </a:cubicBezTo>
                  <a:close/>
                  <a:moveTo>
                    <a:pt x="2293" y="1279"/>
                  </a:moveTo>
                  <a:lnTo>
                    <a:pt x="2293" y="1279"/>
                  </a:lnTo>
                  <a:cubicBezTo>
                    <a:pt x="2294" y="1279"/>
                    <a:pt x="2299" y="1282"/>
                    <a:pt x="2305" y="1284"/>
                  </a:cubicBezTo>
                  <a:lnTo>
                    <a:pt x="2305" y="1284"/>
                  </a:lnTo>
                  <a:cubicBezTo>
                    <a:pt x="2302" y="1288"/>
                    <a:pt x="2302" y="1288"/>
                    <a:pt x="2302" y="1288"/>
                  </a:cubicBezTo>
                  <a:cubicBezTo>
                    <a:pt x="2295" y="1281"/>
                    <a:pt x="2293" y="1279"/>
                    <a:pt x="2293" y="1279"/>
                  </a:cubicBezTo>
                  <a:close/>
                  <a:moveTo>
                    <a:pt x="244" y="1"/>
                  </a:moveTo>
                  <a:cubicBezTo>
                    <a:pt x="240" y="1"/>
                    <a:pt x="227" y="30"/>
                    <a:pt x="213" y="30"/>
                  </a:cubicBezTo>
                  <a:cubicBezTo>
                    <a:pt x="210" y="30"/>
                    <a:pt x="207" y="28"/>
                    <a:pt x="204" y="25"/>
                  </a:cubicBezTo>
                  <a:cubicBezTo>
                    <a:pt x="204" y="25"/>
                    <a:pt x="204" y="5"/>
                    <a:pt x="204" y="5"/>
                  </a:cubicBezTo>
                  <a:cubicBezTo>
                    <a:pt x="163" y="5"/>
                    <a:pt x="123" y="5"/>
                    <a:pt x="102" y="25"/>
                  </a:cubicBezTo>
                  <a:cubicBezTo>
                    <a:pt x="123" y="66"/>
                    <a:pt x="163" y="66"/>
                    <a:pt x="184" y="107"/>
                  </a:cubicBezTo>
                  <a:lnTo>
                    <a:pt x="21" y="107"/>
                  </a:lnTo>
                  <a:cubicBezTo>
                    <a:pt x="21" y="148"/>
                    <a:pt x="0" y="188"/>
                    <a:pt x="0" y="229"/>
                  </a:cubicBezTo>
                  <a:cubicBezTo>
                    <a:pt x="21" y="249"/>
                    <a:pt x="41" y="249"/>
                    <a:pt x="62" y="290"/>
                  </a:cubicBezTo>
                  <a:cubicBezTo>
                    <a:pt x="82" y="372"/>
                    <a:pt x="123" y="453"/>
                    <a:pt x="184" y="514"/>
                  </a:cubicBezTo>
                  <a:cubicBezTo>
                    <a:pt x="265" y="575"/>
                    <a:pt x="347" y="636"/>
                    <a:pt x="408" y="738"/>
                  </a:cubicBezTo>
                  <a:cubicBezTo>
                    <a:pt x="408" y="759"/>
                    <a:pt x="428" y="779"/>
                    <a:pt x="469" y="799"/>
                  </a:cubicBezTo>
                  <a:cubicBezTo>
                    <a:pt x="571" y="881"/>
                    <a:pt x="652" y="962"/>
                    <a:pt x="774" y="1044"/>
                  </a:cubicBezTo>
                  <a:cubicBezTo>
                    <a:pt x="815" y="1084"/>
                    <a:pt x="835" y="1146"/>
                    <a:pt x="897" y="1166"/>
                  </a:cubicBezTo>
                  <a:cubicBezTo>
                    <a:pt x="998" y="1207"/>
                    <a:pt x="1059" y="1288"/>
                    <a:pt x="1121" y="1370"/>
                  </a:cubicBezTo>
                  <a:cubicBezTo>
                    <a:pt x="1141" y="1380"/>
                    <a:pt x="1161" y="1380"/>
                    <a:pt x="1179" y="1380"/>
                  </a:cubicBezTo>
                  <a:cubicBezTo>
                    <a:pt x="1197" y="1380"/>
                    <a:pt x="1212" y="1380"/>
                    <a:pt x="1222" y="1390"/>
                  </a:cubicBezTo>
                  <a:cubicBezTo>
                    <a:pt x="1263" y="1431"/>
                    <a:pt x="1345" y="1471"/>
                    <a:pt x="1406" y="1512"/>
                  </a:cubicBezTo>
                  <a:cubicBezTo>
                    <a:pt x="1507" y="1594"/>
                    <a:pt x="1630" y="1655"/>
                    <a:pt x="1732" y="1716"/>
                  </a:cubicBezTo>
                  <a:cubicBezTo>
                    <a:pt x="1854" y="1736"/>
                    <a:pt x="1935" y="1736"/>
                    <a:pt x="2037" y="1797"/>
                  </a:cubicBezTo>
                  <a:cubicBezTo>
                    <a:pt x="2057" y="1818"/>
                    <a:pt x="2078" y="1879"/>
                    <a:pt x="2139" y="1899"/>
                  </a:cubicBezTo>
                  <a:cubicBezTo>
                    <a:pt x="2141" y="1901"/>
                    <a:pt x="2143" y="1902"/>
                    <a:pt x="2145" y="1902"/>
                  </a:cubicBezTo>
                  <a:cubicBezTo>
                    <a:pt x="2156" y="1902"/>
                    <a:pt x="2160" y="1867"/>
                    <a:pt x="2169" y="1867"/>
                  </a:cubicBezTo>
                  <a:cubicBezTo>
                    <a:pt x="2172" y="1867"/>
                    <a:pt x="2175" y="1870"/>
                    <a:pt x="2180" y="1879"/>
                  </a:cubicBezTo>
                  <a:cubicBezTo>
                    <a:pt x="2185" y="1889"/>
                    <a:pt x="2190" y="1893"/>
                    <a:pt x="2196" y="1893"/>
                  </a:cubicBezTo>
                  <a:cubicBezTo>
                    <a:pt x="2208" y="1893"/>
                    <a:pt x="2219" y="1874"/>
                    <a:pt x="2231" y="1874"/>
                  </a:cubicBezTo>
                  <a:cubicBezTo>
                    <a:pt x="2235" y="1874"/>
                    <a:pt x="2238" y="1876"/>
                    <a:pt x="2241" y="1879"/>
                  </a:cubicBezTo>
                  <a:cubicBezTo>
                    <a:pt x="2254" y="1879"/>
                    <a:pt x="2268" y="1888"/>
                    <a:pt x="2281" y="1888"/>
                  </a:cubicBezTo>
                  <a:cubicBezTo>
                    <a:pt x="2288" y="1888"/>
                    <a:pt x="2295" y="1886"/>
                    <a:pt x="2302" y="1879"/>
                  </a:cubicBezTo>
                  <a:cubicBezTo>
                    <a:pt x="2281" y="1838"/>
                    <a:pt x="2241" y="1818"/>
                    <a:pt x="2220" y="1777"/>
                  </a:cubicBezTo>
                  <a:cubicBezTo>
                    <a:pt x="2200" y="1797"/>
                    <a:pt x="2180" y="1797"/>
                    <a:pt x="2180" y="1797"/>
                  </a:cubicBezTo>
                  <a:cubicBezTo>
                    <a:pt x="2173" y="1804"/>
                    <a:pt x="2166" y="1806"/>
                    <a:pt x="2159" y="1806"/>
                  </a:cubicBezTo>
                  <a:cubicBezTo>
                    <a:pt x="2146" y="1806"/>
                    <a:pt x="2132" y="1797"/>
                    <a:pt x="2118" y="1797"/>
                  </a:cubicBezTo>
                  <a:lnTo>
                    <a:pt x="2078" y="1797"/>
                  </a:lnTo>
                  <a:cubicBezTo>
                    <a:pt x="2085" y="1790"/>
                    <a:pt x="2089" y="1788"/>
                    <a:pt x="2093" y="1788"/>
                  </a:cubicBezTo>
                  <a:cubicBezTo>
                    <a:pt x="2100" y="1788"/>
                    <a:pt x="2105" y="1797"/>
                    <a:pt x="2118" y="1797"/>
                  </a:cubicBezTo>
                  <a:cubicBezTo>
                    <a:pt x="2127" y="1780"/>
                    <a:pt x="2136" y="1774"/>
                    <a:pt x="2144" y="1774"/>
                  </a:cubicBezTo>
                  <a:cubicBezTo>
                    <a:pt x="2156" y="1774"/>
                    <a:pt x="2168" y="1786"/>
                    <a:pt x="2180" y="1797"/>
                  </a:cubicBezTo>
                  <a:cubicBezTo>
                    <a:pt x="2180" y="1777"/>
                    <a:pt x="2200" y="1777"/>
                    <a:pt x="2220" y="1777"/>
                  </a:cubicBezTo>
                  <a:cubicBezTo>
                    <a:pt x="2220" y="1757"/>
                    <a:pt x="2241" y="1757"/>
                    <a:pt x="2241" y="1736"/>
                  </a:cubicBezTo>
                  <a:cubicBezTo>
                    <a:pt x="2241" y="1732"/>
                    <a:pt x="2242" y="1730"/>
                    <a:pt x="2245" y="1730"/>
                  </a:cubicBezTo>
                  <a:cubicBezTo>
                    <a:pt x="2253" y="1730"/>
                    <a:pt x="2269" y="1742"/>
                    <a:pt x="2277" y="1742"/>
                  </a:cubicBezTo>
                  <a:cubicBezTo>
                    <a:pt x="2280" y="1742"/>
                    <a:pt x="2281" y="1740"/>
                    <a:pt x="2281" y="1736"/>
                  </a:cubicBezTo>
                  <a:cubicBezTo>
                    <a:pt x="2281" y="1716"/>
                    <a:pt x="2281" y="1675"/>
                    <a:pt x="2281" y="1655"/>
                  </a:cubicBezTo>
                  <a:cubicBezTo>
                    <a:pt x="2342" y="1675"/>
                    <a:pt x="2363" y="1675"/>
                    <a:pt x="2363" y="1675"/>
                  </a:cubicBezTo>
                  <a:cubicBezTo>
                    <a:pt x="2383" y="1614"/>
                    <a:pt x="2322" y="1634"/>
                    <a:pt x="2302" y="1614"/>
                  </a:cubicBezTo>
                  <a:cubicBezTo>
                    <a:pt x="2302" y="1594"/>
                    <a:pt x="2302" y="1594"/>
                    <a:pt x="2302" y="1573"/>
                  </a:cubicBezTo>
                  <a:lnTo>
                    <a:pt x="2342" y="1573"/>
                  </a:lnTo>
                  <a:cubicBezTo>
                    <a:pt x="2363" y="1553"/>
                    <a:pt x="2322" y="1553"/>
                    <a:pt x="2342" y="1533"/>
                  </a:cubicBezTo>
                  <a:cubicBezTo>
                    <a:pt x="2363" y="1533"/>
                    <a:pt x="2363" y="1492"/>
                    <a:pt x="2404" y="1492"/>
                  </a:cubicBezTo>
                  <a:cubicBezTo>
                    <a:pt x="2444" y="1512"/>
                    <a:pt x="2444" y="1533"/>
                    <a:pt x="2465" y="1553"/>
                  </a:cubicBezTo>
                  <a:cubicBezTo>
                    <a:pt x="2505" y="1533"/>
                    <a:pt x="2505" y="1471"/>
                    <a:pt x="2505" y="1431"/>
                  </a:cubicBezTo>
                  <a:cubicBezTo>
                    <a:pt x="2465" y="1350"/>
                    <a:pt x="2384" y="1329"/>
                    <a:pt x="2323" y="1269"/>
                  </a:cubicBezTo>
                  <a:lnTo>
                    <a:pt x="2323" y="1269"/>
                  </a:lnTo>
                  <a:cubicBezTo>
                    <a:pt x="2329" y="1197"/>
                    <a:pt x="2365" y="1142"/>
                    <a:pt x="2383" y="1105"/>
                  </a:cubicBezTo>
                  <a:cubicBezTo>
                    <a:pt x="2342" y="1064"/>
                    <a:pt x="2363" y="1003"/>
                    <a:pt x="2302" y="983"/>
                  </a:cubicBezTo>
                  <a:cubicBezTo>
                    <a:pt x="2302" y="983"/>
                    <a:pt x="2281" y="1003"/>
                    <a:pt x="2261" y="1023"/>
                  </a:cubicBezTo>
                  <a:cubicBezTo>
                    <a:pt x="2261" y="994"/>
                    <a:pt x="2261" y="975"/>
                    <a:pt x="2277" y="975"/>
                  </a:cubicBezTo>
                  <a:cubicBezTo>
                    <a:pt x="2283" y="975"/>
                    <a:pt x="2291" y="977"/>
                    <a:pt x="2302" y="983"/>
                  </a:cubicBezTo>
                  <a:cubicBezTo>
                    <a:pt x="2342" y="942"/>
                    <a:pt x="2261" y="942"/>
                    <a:pt x="2281" y="922"/>
                  </a:cubicBezTo>
                  <a:cubicBezTo>
                    <a:pt x="2302" y="901"/>
                    <a:pt x="2302" y="901"/>
                    <a:pt x="2322" y="901"/>
                  </a:cubicBezTo>
                  <a:cubicBezTo>
                    <a:pt x="2241" y="840"/>
                    <a:pt x="2180" y="738"/>
                    <a:pt x="2098" y="698"/>
                  </a:cubicBezTo>
                  <a:cubicBezTo>
                    <a:pt x="2057" y="738"/>
                    <a:pt x="2098" y="779"/>
                    <a:pt x="2078" y="799"/>
                  </a:cubicBezTo>
                  <a:cubicBezTo>
                    <a:pt x="2057" y="799"/>
                    <a:pt x="2057" y="820"/>
                    <a:pt x="2037" y="820"/>
                  </a:cubicBezTo>
                  <a:cubicBezTo>
                    <a:pt x="2017" y="820"/>
                    <a:pt x="2037" y="779"/>
                    <a:pt x="1996" y="779"/>
                  </a:cubicBezTo>
                  <a:cubicBezTo>
                    <a:pt x="1976" y="779"/>
                    <a:pt x="1956" y="738"/>
                    <a:pt x="1956" y="698"/>
                  </a:cubicBezTo>
                  <a:cubicBezTo>
                    <a:pt x="1915" y="698"/>
                    <a:pt x="1874" y="698"/>
                    <a:pt x="1833" y="657"/>
                  </a:cubicBezTo>
                  <a:cubicBezTo>
                    <a:pt x="1833" y="616"/>
                    <a:pt x="1833" y="596"/>
                    <a:pt x="1813" y="555"/>
                  </a:cubicBezTo>
                  <a:cubicBezTo>
                    <a:pt x="1793" y="555"/>
                    <a:pt x="1772" y="555"/>
                    <a:pt x="1752" y="535"/>
                  </a:cubicBezTo>
                  <a:cubicBezTo>
                    <a:pt x="1711" y="494"/>
                    <a:pt x="1691" y="453"/>
                    <a:pt x="1650" y="433"/>
                  </a:cubicBezTo>
                  <a:cubicBezTo>
                    <a:pt x="1630" y="392"/>
                    <a:pt x="1589" y="392"/>
                    <a:pt x="1569" y="372"/>
                  </a:cubicBezTo>
                  <a:cubicBezTo>
                    <a:pt x="1446" y="372"/>
                    <a:pt x="1345" y="311"/>
                    <a:pt x="1243" y="290"/>
                  </a:cubicBezTo>
                  <a:cubicBezTo>
                    <a:pt x="1243" y="249"/>
                    <a:pt x="1243" y="229"/>
                    <a:pt x="1243" y="209"/>
                  </a:cubicBezTo>
                  <a:lnTo>
                    <a:pt x="1161" y="209"/>
                  </a:lnTo>
                  <a:cubicBezTo>
                    <a:pt x="1141" y="229"/>
                    <a:pt x="1121" y="270"/>
                    <a:pt x="1100" y="270"/>
                  </a:cubicBezTo>
                  <a:cubicBezTo>
                    <a:pt x="1080" y="270"/>
                    <a:pt x="1059" y="270"/>
                    <a:pt x="1059" y="249"/>
                  </a:cubicBezTo>
                  <a:cubicBezTo>
                    <a:pt x="1049" y="260"/>
                    <a:pt x="1039" y="265"/>
                    <a:pt x="1029" y="265"/>
                  </a:cubicBezTo>
                  <a:cubicBezTo>
                    <a:pt x="1019" y="265"/>
                    <a:pt x="1009" y="260"/>
                    <a:pt x="998" y="249"/>
                  </a:cubicBezTo>
                  <a:cubicBezTo>
                    <a:pt x="1012" y="243"/>
                    <a:pt x="1021" y="240"/>
                    <a:pt x="1028" y="240"/>
                  </a:cubicBezTo>
                  <a:cubicBezTo>
                    <a:pt x="1041" y="240"/>
                    <a:pt x="1046" y="249"/>
                    <a:pt x="1059" y="249"/>
                  </a:cubicBezTo>
                  <a:cubicBezTo>
                    <a:pt x="1059" y="229"/>
                    <a:pt x="1059" y="209"/>
                    <a:pt x="1059" y="188"/>
                  </a:cubicBezTo>
                  <a:cubicBezTo>
                    <a:pt x="958" y="87"/>
                    <a:pt x="815" y="87"/>
                    <a:pt x="693" y="46"/>
                  </a:cubicBezTo>
                  <a:cubicBezTo>
                    <a:pt x="673" y="46"/>
                    <a:pt x="652" y="66"/>
                    <a:pt x="652" y="87"/>
                  </a:cubicBezTo>
                  <a:cubicBezTo>
                    <a:pt x="652" y="87"/>
                    <a:pt x="652" y="107"/>
                    <a:pt x="652" y="127"/>
                  </a:cubicBezTo>
                  <a:cubicBezTo>
                    <a:pt x="640" y="123"/>
                    <a:pt x="629" y="122"/>
                    <a:pt x="618" y="122"/>
                  </a:cubicBezTo>
                  <a:cubicBezTo>
                    <a:pt x="574" y="122"/>
                    <a:pt x="538" y="148"/>
                    <a:pt x="489" y="148"/>
                  </a:cubicBezTo>
                  <a:cubicBezTo>
                    <a:pt x="510" y="107"/>
                    <a:pt x="510" y="87"/>
                    <a:pt x="510" y="66"/>
                  </a:cubicBezTo>
                  <a:cubicBezTo>
                    <a:pt x="448" y="66"/>
                    <a:pt x="408" y="107"/>
                    <a:pt x="387" y="127"/>
                  </a:cubicBezTo>
                  <a:cubicBezTo>
                    <a:pt x="326" y="127"/>
                    <a:pt x="326" y="66"/>
                    <a:pt x="286" y="46"/>
                  </a:cubicBezTo>
                  <a:cubicBezTo>
                    <a:pt x="272" y="46"/>
                    <a:pt x="267" y="55"/>
                    <a:pt x="260" y="55"/>
                  </a:cubicBezTo>
                  <a:cubicBezTo>
                    <a:pt x="256" y="55"/>
                    <a:pt x="252" y="53"/>
                    <a:pt x="245" y="46"/>
                  </a:cubicBezTo>
                  <a:lnTo>
                    <a:pt x="286" y="46"/>
                  </a:lnTo>
                  <a:cubicBezTo>
                    <a:pt x="286" y="25"/>
                    <a:pt x="286" y="5"/>
                    <a:pt x="245" y="5"/>
                  </a:cubicBezTo>
                  <a:cubicBezTo>
                    <a:pt x="245" y="2"/>
                    <a:pt x="244" y="1"/>
                    <a:pt x="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8" name="Google Shape;11178;p13"/>
            <p:cNvSpPr/>
            <p:nvPr/>
          </p:nvSpPr>
          <p:spPr>
            <a:xfrm>
              <a:off x="727199" y="-200973"/>
              <a:ext cx="80667" cy="233078"/>
            </a:xfrm>
            <a:custGeom>
              <a:avLst/>
              <a:gdLst/>
              <a:ahLst/>
              <a:cxnLst/>
              <a:rect l="l" t="t" r="r" b="b"/>
              <a:pathLst>
                <a:path w="1121" h="3239" extrusionOk="0">
                  <a:moveTo>
                    <a:pt x="938" y="1997"/>
                  </a:moveTo>
                  <a:cubicBezTo>
                    <a:pt x="938" y="1997"/>
                    <a:pt x="938" y="2017"/>
                    <a:pt x="938" y="2017"/>
                  </a:cubicBezTo>
                  <a:lnTo>
                    <a:pt x="917" y="2017"/>
                  </a:lnTo>
                  <a:cubicBezTo>
                    <a:pt x="917" y="2017"/>
                    <a:pt x="917" y="1997"/>
                    <a:pt x="917" y="1997"/>
                  </a:cubicBezTo>
                  <a:close/>
                  <a:moveTo>
                    <a:pt x="1019" y="2180"/>
                  </a:moveTo>
                  <a:lnTo>
                    <a:pt x="1019" y="2180"/>
                  </a:lnTo>
                  <a:cubicBezTo>
                    <a:pt x="999" y="2221"/>
                    <a:pt x="1019" y="2261"/>
                    <a:pt x="999" y="2302"/>
                  </a:cubicBezTo>
                  <a:cubicBezTo>
                    <a:pt x="999" y="2302"/>
                    <a:pt x="1019" y="2302"/>
                    <a:pt x="999" y="2323"/>
                  </a:cubicBezTo>
                  <a:cubicBezTo>
                    <a:pt x="978" y="2323"/>
                    <a:pt x="999" y="2302"/>
                    <a:pt x="999" y="2302"/>
                  </a:cubicBezTo>
                  <a:cubicBezTo>
                    <a:pt x="958" y="2241"/>
                    <a:pt x="958" y="2221"/>
                    <a:pt x="1019" y="2180"/>
                  </a:cubicBezTo>
                  <a:close/>
                  <a:moveTo>
                    <a:pt x="775" y="2465"/>
                  </a:moveTo>
                  <a:cubicBezTo>
                    <a:pt x="775" y="2475"/>
                    <a:pt x="770" y="2480"/>
                    <a:pt x="767" y="2480"/>
                  </a:cubicBezTo>
                  <a:cubicBezTo>
                    <a:pt x="764" y="2480"/>
                    <a:pt x="764" y="2475"/>
                    <a:pt x="775" y="2465"/>
                  </a:cubicBezTo>
                  <a:close/>
                  <a:moveTo>
                    <a:pt x="917" y="2404"/>
                  </a:moveTo>
                  <a:cubicBezTo>
                    <a:pt x="917" y="2445"/>
                    <a:pt x="897" y="2465"/>
                    <a:pt x="876" y="2485"/>
                  </a:cubicBezTo>
                  <a:cubicBezTo>
                    <a:pt x="856" y="2445"/>
                    <a:pt x="876" y="2424"/>
                    <a:pt x="917" y="2404"/>
                  </a:cubicBezTo>
                  <a:close/>
                  <a:moveTo>
                    <a:pt x="428" y="2709"/>
                  </a:moveTo>
                  <a:cubicBezTo>
                    <a:pt x="449" y="2709"/>
                    <a:pt x="449" y="2709"/>
                    <a:pt x="449" y="2730"/>
                  </a:cubicBezTo>
                  <a:lnTo>
                    <a:pt x="428" y="2730"/>
                  </a:lnTo>
                  <a:cubicBezTo>
                    <a:pt x="428" y="2709"/>
                    <a:pt x="428" y="2709"/>
                    <a:pt x="428" y="2709"/>
                  </a:cubicBezTo>
                  <a:close/>
                  <a:moveTo>
                    <a:pt x="571" y="2811"/>
                  </a:moveTo>
                  <a:cubicBezTo>
                    <a:pt x="571" y="2832"/>
                    <a:pt x="591" y="2852"/>
                    <a:pt x="612" y="2872"/>
                  </a:cubicBezTo>
                  <a:cubicBezTo>
                    <a:pt x="591" y="2893"/>
                    <a:pt x="571" y="2893"/>
                    <a:pt x="571" y="2913"/>
                  </a:cubicBezTo>
                  <a:cubicBezTo>
                    <a:pt x="551" y="2893"/>
                    <a:pt x="530" y="2893"/>
                    <a:pt x="530" y="2872"/>
                  </a:cubicBezTo>
                  <a:cubicBezTo>
                    <a:pt x="530" y="2852"/>
                    <a:pt x="530" y="2832"/>
                    <a:pt x="571" y="2811"/>
                  </a:cubicBezTo>
                  <a:close/>
                  <a:moveTo>
                    <a:pt x="571" y="2913"/>
                  </a:moveTo>
                  <a:cubicBezTo>
                    <a:pt x="571" y="2913"/>
                    <a:pt x="591" y="2913"/>
                    <a:pt x="591" y="2933"/>
                  </a:cubicBezTo>
                  <a:cubicBezTo>
                    <a:pt x="585" y="2939"/>
                    <a:pt x="579" y="2942"/>
                    <a:pt x="574" y="2942"/>
                  </a:cubicBezTo>
                  <a:cubicBezTo>
                    <a:pt x="563" y="2942"/>
                    <a:pt x="557" y="2928"/>
                    <a:pt x="571" y="2913"/>
                  </a:cubicBezTo>
                  <a:close/>
                  <a:moveTo>
                    <a:pt x="530" y="1"/>
                  </a:moveTo>
                  <a:cubicBezTo>
                    <a:pt x="449" y="62"/>
                    <a:pt x="367" y="143"/>
                    <a:pt x="347" y="225"/>
                  </a:cubicBezTo>
                  <a:cubicBezTo>
                    <a:pt x="306" y="306"/>
                    <a:pt x="286" y="408"/>
                    <a:pt x="286" y="510"/>
                  </a:cubicBezTo>
                  <a:cubicBezTo>
                    <a:pt x="286" y="632"/>
                    <a:pt x="225" y="754"/>
                    <a:pt x="225" y="877"/>
                  </a:cubicBezTo>
                  <a:cubicBezTo>
                    <a:pt x="225" y="917"/>
                    <a:pt x="225" y="978"/>
                    <a:pt x="225" y="1039"/>
                  </a:cubicBezTo>
                  <a:cubicBezTo>
                    <a:pt x="204" y="1039"/>
                    <a:pt x="184" y="1060"/>
                    <a:pt x="184" y="1080"/>
                  </a:cubicBezTo>
                  <a:cubicBezTo>
                    <a:pt x="184" y="1162"/>
                    <a:pt x="184" y="1243"/>
                    <a:pt x="143" y="1325"/>
                  </a:cubicBezTo>
                  <a:cubicBezTo>
                    <a:pt x="123" y="1406"/>
                    <a:pt x="143" y="1488"/>
                    <a:pt x="123" y="1569"/>
                  </a:cubicBezTo>
                  <a:cubicBezTo>
                    <a:pt x="103" y="1650"/>
                    <a:pt x="82" y="1752"/>
                    <a:pt x="103" y="1834"/>
                  </a:cubicBezTo>
                  <a:cubicBezTo>
                    <a:pt x="103" y="1956"/>
                    <a:pt x="62" y="2037"/>
                    <a:pt x="21" y="2160"/>
                  </a:cubicBezTo>
                  <a:cubicBezTo>
                    <a:pt x="41" y="2180"/>
                    <a:pt x="41" y="2221"/>
                    <a:pt x="41" y="2261"/>
                  </a:cubicBezTo>
                  <a:cubicBezTo>
                    <a:pt x="41" y="2282"/>
                    <a:pt x="21" y="2302"/>
                    <a:pt x="1" y="2323"/>
                  </a:cubicBezTo>
                  <a:cubicBezTo>
                    <a:pt x="62" y="2384"/>
                    <a:pt x="1" y="2445"/>
                    <a:pt x="41" y="2506"/>
                  </a:cubicBezTo>
                  <a:cubicBezTo>
                    <a:pt x="62" y="2526"/>
                    <a:pt x="41" y="2526"/>
                    <a:pt x="41" y="2547"/>
                  </a:cubicBezTo>
                  <a:cubicBezTo>
                    <a:pt x="21" y="2628"/>
                    <a:pt x="62" y="2709"/>
                    <a:pt x="123" y="2791"/>
                  </a:cubicBezTo>
                  <a:lnTo>
                    <a:pt x="143" y="2791"/>
                  </a:lnTo>
                  <a:cubicBezTo>
                    <a:pt x="123" y="2811"/>
                    <a:pt x="123" y="2832"/>
                    <a:pt x="123" y="2852"/>
                  </a:cubicBezTo>
                  <a:lnTo>
                    <a:pt x="164" y="2852"/>
                  </a:lnTo>
                  <a:cubicBezTo>
                    <a:pt x="164" y="2893"/>
                    <a:pt x="123" y="2913"/>
                    <a:pt x="143" y="2933"/>
                  </a:cubicBezTo>
                  <a:cubicBezTo>
                    <a:pt x="164" y="2933"/>
                    <a:pt x="164" y="2893"/>
                    <a:pt x="204" y="2893"/>
                  </a:cubicBezTo>
                  <a:lnTo>
                    <a:pt x="327" y="2954"/>
                  </a:lnTo>
                  <a:cubicBezTo>
                    <a:pt x="367" y="2913"/>
                    <a:pt x="388" y="2893"/>
                    <a:pt x="449" y="2872"/>
                  </a:cubicBezTo>
                  <a:lnTo>
                    <a:pt x="449" y="2872"/>
                  </a:lnTo>
                  <a:cubicBezTo>
                    <a:pt x="449" y="2933"/>
                    <a:pt x="428" y="3015"/>
                    <a:pt x="428" y="3076"/>
                  </a:cubicBezTo>
                  <a:cubicBezTo>
                    <a:pt x="469" y="3076"/>
                    <a:pt x="490" y="3076"/>
                    <a:pt x="490" y="3117"/>
                  </a:cubicBezTo>
                  <a:cubicBezTo>
                    <a:pt x="490" y="3137"/>
                    <a:pt x="449" y="3137"/>
                    <a:pt x="449" y="3158"/>
                  </a:cubicBezTo>
                  <a:cubicBezTo>
                    <a:pt x="449" y="3178"/>
                    <a:pt x="469" y="3198"/>
                    <a:pt x="490" y="3219"/>
                  </a:cubicBezTo>
                  <a:cubicBezTo>
                    <a:pt x="510" y="3198"/>
                    <a:pt x="510" y="3198"/>
                    <a:pt x="530" y="3178"/>
                  </a:cubicBezTo>
                  <a:cubicBezTo>
                    <a:pt x="551" y="3198"/>
                    <a:pt x="551" y="3239"/>
                    <a:pt x="591" y="3239"/>
                  </a:cubicBezTo>
                  <a:cubicBezTo>
                    <a:pt x="591" y="3219"/>
                    <a:pt x="591" y="3198"/>
                    <a:pt x="591" y="3198"/>
                  </a:cubicBezTo>
                  <a:cubicBezTo>
                    <a:pt x="591" y="3178"/>
                    <a:pt x="591" y="3158"/>
                    <a:pt x="612" y="3158"/>
                  </a:cubicBezTo>
                  <a:cubicBezTo>
                    <a:pt x="714" y="3015"/>
                    <a:pt x="714" y="3015"/>
                    <a:pt x="754" y="2893"/>
                  </a:cubicBezTo>
                  <a:cubicBezTo>
                    <a:pt x="754" y="2872"/>
                    <a:pt x="693" y="2872"/>
                    <a:pt x="714" y="2832"/>
                  </a:cubicBezTo>
                  <a:cubicBezTo>
                    <a:pt x="734" y="2832"/>
                    <a:pt x="734" y="2832"/>
                    <a:pt x="754" y="2852"/>
                  </a:cubicBezTo>
                  <a:cubicBezTo>
                    <a:pt x="754" y="2811"/>
                    <a:pt x="734" y="2771"/>
                    <a:pt x="734" y="2730"/>
                  </a:cubicBezTo>
                  <a:cubicBezTo>
                    <a:pt x="754" y="2730"/>
                    <a:pt x="775" y="2709"/>
                    <a:pt x="775" y="2689"/>
                  </a:cubicBezTo>
                  <a:cubicBezTo>
                    <a:pt x="775" y="2669"/>
                    <a:pt x="754" y="2648"/>
                    <a:pt x="775" y="2628"/>
                  </a:cubicBezTo>
                  <a:lnTo>
                    <a:pt x="836" y="2587"/>
                  </a:lnTo>
                  <a:cubicBezTo>
                    <a:pt x="856" y="2587"/>
                    <a:pt x="876" y="2608"/>
                    <a:pt x="897" y="2628"/>
                  </a:cubicBezTo>
                  <a:cubicBezTo>
                    <a:pt x="897" y="2567"/>
                    <a:pt x="978" y="2608"/>
                    <a:pt x="999" y="2567"/>
                  </a:cubicBezTo>
                  <a:cubicBezTo>
                    <a:pt x="978" y="2547"/>
                    <a:pt x="978" y="2526"/>
                    <a:pt x="978" y="2485"/>
                  </a:cubicBezTo>
                  <a:cubicBezTo>
                    <a:pt x="1039" y="2485"/>
                    <a:pt x="1039" y="2485"/>
                    <a:pt x="1101" y="2445"/>
                  </a:cubicBezTo>
                  <a:cubicBezTo>
                    <a:pt x="1121" y="2343"/>
                    <a:pt x="1121" y="2241"/>
                    <a:pt x="1101" y="2139"/>
                  </a:cubicBezTo>
                  <a:cubicBezTo>
                    <a:pt x="1101" y="2119"/>
                    <a:pt x="1080" y="2119"/>
                    <a:pt x="1060" y="2119"/>
                  </a:cubicBezTo>
                  <a:cubicBezTo>
                    <a:pt x="1055" y="2115"/>
                    <a:pt x="1052" y="2113"/>
                    <a:pt x="1049" y="2113"/>
                  </a:cubicBezTo>
                  <a:cubicBezTo>
                    <a:pt x="1041" y="2113"/>
                    <a:pt x="1035" y="2125"/>
                    <a:pt x="1020" y="2125"/>
                  </a:cubicBezTo>
                  <a:cubicBezTo>
                    <a:pt x="1014" y="2125"/>
                    <a:pt x="1007" y="2123"/>
                    <a:pt x="999" y="2119"/>
                  </a:cubicBezTo>
                  <a:cubicBezTo>
                    <a:pt x="999" y="2099"/>
                    <a:pt x="1039" y="2078"/>
                    <a:pt x="1039" y="2017"/>
                  </a:cubicBezTo>
                  <a:cubicBezTo>
                    <a:pt x="1019" y="1915"/>
                    <a:pt x="1019" y="1813"/>
                    <a:pt x="1019" y="1712"/>
                  </a:cubicBezTo>
                  <a:cubicBezTo>
                    <a:pt x="1019" y="1712"/>
                    <a:pt x="1019" y="1691"/>
                    <a:pt x="999" y="1691"/>
                  </a:cubicBezTo>
                  <a:lnTo>
                    <a:pt x="978" y="1691"/>
                  </a:lnTo>
                  <a:cubicBezTo>
                    <a:pt x="978" y="1684"/>
                    <a:pt x="981" y="1682"/>
                    <a:pt x="984" y="1682"/>
                  </a:cubicBezTo>
                  <a:cubicBezTo>
                    <a:pt x="990" y="1682"/>
                    <a:pt x="999" y="1691"/>
                    <a:pt x="999" y="1691"/>
                  </a:cubicBezTo>
                  <a:cubicBezTo>
                    <a:pt x="1019" y="1671"/>
                    <a:pt x="1019" y="1650"/>
                    <a:pt x="1039" y="1630"/>
                  </a:cubicBezTo>
                  <a:cubicBezTo>
                    <a:pt x="1039" y="1589"/>
                    <a:pt x="999" y="1589"/>
                    <a:pt x="978" y="1549"/>
                  </a:cubicBezTo>
                  <a:cubicBezTo>
                    <a:pt x="978" y="1508"/>
                    <a:pt x="978" y="1447"/>
                    <a:pt x="958" y="1386"/>
                  </a:cubicBezTo>
                  <a:cubicBezTo>
                    <a:pt x="917" y="1365"/>
                    <a:pt x="917" y="1325"/>
                    <a:pt x="917" y="1284"/>
                  </a:cubicBezTo>
                  <a:cubicBezTo>
                    <a:pt x="938" y="1182"/>
                    <a:pt x="897" y="1080"/>
                    <a:pt x="897" y="978"/>
                  </a:cubicBezTo>
                  <a:cubicBezTo>
                    <a:pt x="897" y="938"/>
                    <a:pt x="876" y="877"/>
                    <a:pt x="856" y="836"/>
                  </a:cubicBezTo>
                  <a:cubicBezTo>
                    <a:pt x="815" y="775"/>
                    <a:pt x="815" y="714"/>
                    <a:pt x="815" y="653"/>
                  </a:cubicBezTo>
                  <a:cubicBezTo>
                    <a:pt x="795" y="591"/>
                    <a:pt x="795" y="510"/>
                    <a:pt x="795" y="429"/>
                  </a:cubicBezTo>
                  <a:cubicBezTo>
                    <a:pt x="734" y="408"/>
                    <a:pt x="714" y="367"/>
                    <a:pt x="714" y="327"/>
                  </a:cubicBezTo>
                  <a:cubicBezTo>
                    <a:pt x="734" y="225"/>
                    <a:pt x="673" y="143"/>
                    <a:pt x="632" y="62"/>
                  </a:cubicBezTo>
                  <a:cubicBezTo>
                    <a:pt x="612" y="21"/>
                    <a:pt x="571" y="1"/>
                    <a:pt x="53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9" name="Google Shape;11179;p13"/>
            <p:cNvSpPr/>
            <p:nvPr/>
          </p:nvSpPr>
          <p:spPr>
            <a:xfrm>
              <a:off x="1216670" y="-85981"/>
              <a:ext cx="117367" cy="160615"/>
            </a:xfrm>
            <a:custGeom>
              <a:avLst/>
              <a:gdLst/>
              <a:ahLst/>
              <a:cxnLst/>
              <a:rect l="l" t="t" r="r" b="b"/>
              <a:pathLst>
                <a:path w="1631" h="2232" extrusionOk="0">
                  <a:moveTo>
                    <a:pt x="978" y="1621"/>
                  </a:moveTo>
                  <a:cubicBezTo>
                    <a:pt x="972" y="1627"/>
                    <a:pt x="967" y="1630"/>
                    <a:pt x="964" y="1630"/>
                  </a:cubicBezTo>
                  <a:cubicBezTo>
                    <a:pt x="958" y="1630"/>
                    <a:pt x="958" y="1621"/>
                    <a:pt x="958" y="1621"/>
                  </a:cubicBezTo>
                  <a:close/>
                  <a:moveTo>
                    <a:pt x="557" y="1917"/>
                  </a:moveTo>
                  <a:cubicBezTo>
                    <a:pt x="560" y="1917"/>
                    <a:pt x="564" y="1919"/>
                    <a:pt x="571" y="1926"/>
                  </a:cubicBezTo>
                  <a:lnTo>
                    <a:pt x="551" y="1926"/>
                  </a:lnTo>
                  <a:cubicBezTo>
                    <a:pt x="551" y="1926"/>
                    <a:pt x="551" y="1917"/>
                    <a:pt x="557" y="1917"/>
                  </a:cubicBezTo>
                  <a:close/>
                  <a:moveTo>
                    <a:pt x="816" y="1926"/>
                  </a:moveTo>
                  <a:cubicBezTo>
                    <a:pt x="836" y="1946"/>
                    <a:pt x="816" y="1946"/>
                    <a:pt x="816" y="1967"/>
                  </a:cubicBezTo>
                  <a:cubicBezTo>
                    <a:pt x="816" y="1946"/>
                    <a:pt x="795" y="1946"/>
                    <a:pt x="816" y="1926"/>
                  </a:cubicBezTo>
                  <a:close/>
                  <a:moveTo>
                    <a:pt x="1467" y="0"/>
                  </a:moveTo>
                  <a:cubicBezTo>
                    <a:pt x="1448" y="0"/>
                    <a:pt x="1441" y="35"/>
                    <a:pt x="1419" y="35"/>
                  </a:cubicBezTo>
                  <a:cubicBezTo>
                    <a:pt x="1415" y="35"/>
                    <a:pt x="1411" y="34"/>
                    <a:pt x="1406" y="32"/>
                  </a:cubicBezTo>
                  <a:cubicBezTo>
                    <a:pt x="1386" y="32"/>
                    <a:pt x="1386" y="32"/>
                    <a:pt x="1386" y="12"/>
                  </a:cubicBezTo>
                  <a:cubicBezTo>
                    <a:pt x="1345" y="52"/>
                    <a:pt x="1284" y="93"/>
                    <a:pt x="1223" y="93"/>
                  </a:cubicBezTo>
                  <a:cubicBezTo>
                    <a:pt x="1202" y="73"/>
                    <a:pt x="1202" y="52"/>
                    <a:pt x="1162" y="52"/>
                  </a:cubicBezTo>
                  <a:cubicBezTo>
                    <a:pt x="1101" y="73"/>
                    <a:pt x="1040" y="93"/>
                    <a:pt x="978" y="154"/>
                  </a:cubicBezTo>
                  <a:cubicBezTo>
                    <a:pt x="978" y="154"/>
                    <a:pt x="958" y="154"/>
                    <a:pt x="958" y="175"/>
                  </a:cubicBezTo>
                  <a:cubicBezTo>
                    <a:pt x="958" y="175"/>
                    <a:pt x="978" y="175"/>
                    <a:pt x="958" y="195"/>
                  </a:cubicBezTo>
                  <a:cubicBezTo>
                    <a:pt x="938" y="195"/>
                    <a:pt x="958" y="175"/>
                    <a:pt x="958" y="175"/>
                  </a:cubicBezTo>
                  <a:cubicBezTo>
                    <a:pt x="938" y="175"/>
                    <a:pt x="938" y="154"/>
                    <a:pt x="917" y="154"/>
                  </a:cubicBezTo>
                  <a:cubicBezTo>
                    <a:pt x="877" y="236"/>
                    <a:pt x="795" y="236"/>
                    <a:pt x="734" y="256"/>
                  </a:cubicBezTo>
                  <a:cubicBezTo>
                    <a:pt x="681" y="274"/>
                    <a:pt x="644" y="321"/>
                    <a:pt x="583" y="321"/>
                  </a:cubicBezTo>
                  <a:cubicBezTo>
                    <a:pt x="573" y="321"/>
                    <a:pt x="562" y="320"/>
                    <a:pt x="551" y="317"/>
                  </a:cubicBezTo>
                  <a:cubicBezTo>
                    <a:pt x="551" y="378"/>
                    <a:pt x="510" y="419"/>
                    <a:pt x="469" y="460"/>
                  </a:cubicBezTo>
                  <a:cubicBezTo>
                    <a:pt x="429" y="501"/>
                    <a:pt x="347" y="541"/>
                    <a:pt x="327" y="602"/>
                  </a:cubicBezTo>
                  <a:cubicBezTo>
                    <a:pt x="286" y="643"/>
                    <a:pt x="266" y="663"/>
                    <a:pt x="225" y="684"/>
                  </a:cubicBezTo>
                  <a:cubicBezTo>
                    <a:pt x="245" y="745"/>
                    <a:pt x="184" y="786"/>
                    <a:pt x="164" y="847"/>
                  </a:cubicBezTo>
                  <a:cubicBezTo>
                    <a:pt x="164" y="867"/>
                    <a:pt x="164" y="887"/>
                    <a:pt x="184" y="928"/>
                  </a:cubicBezTo>
                  <a:cubicBezTo>
                    <a:pt x="184" y="969"/>
                    <a:pt x="123" y="989"/>
                    <a:pt x="103" y="1030"/>
                  </a:cubicBezTo>
                  <a:cubicBezTo>
                    <a:pt x="21" y="1213"/>
                    <a:pt x="42" y="1397"/>
                    <a:pt x="1" y="1580"/>
                  </a:cubicBezTo>
                  <a:cubicBezTo>
                    <a:pt x="82" y="1682"/>
                    <a:pt x="103" y="1784"/>
                    <a:pt x="123" y="1906"/>
                  </a:cubicBezTo>
                  <a:cubicBezTo>
                    <a:pt x="103" y="1906"/>
                    <a:pt x="82" y="1926"/>
                    <a:pt x="82" y="1967"/>
                  </a:cubicBezTo>
                  <a:cubicBezTo>
                    <a:pt x="123" y="1967"/>
                    <a:pt x="164" y="1987"/>
                    <a:pt x="184" y="2028"/>
                  </a:cubicBezTo>
                  <a:cubicBezTo>
                    <a:pt x="198" y="2028"/>
                    <a:pt x="220" y="2019"/>
                    <a:pt x="246" y="2019"/>
                  </a:cubicBezTo>
                  <a:cubicBezTo>
                    <a:pt x="259" y="2019"/>
                    <a:pt x="272" y="2021"/>
                    <a:pt x="286" y="2028"/>
                  </a:cubicBezTo>
                  <a:cubicBezTo>
                    <a:pt x="286" y="2008"/>
                    <a:pt x="266" y="1987"/>
                    <a:pt x="266" y="1967"/>
                  </a:cubicBezTo>
                  <a:lnTo>
                    <a:pt x="266" y="1967"/>
                  </a:lnTo>
                  <a:cubicBezTo>
                    <a:pt x="279" y="1967"/>
                    <a:pt x="293" y="1976"/>
                    <a:pt x="306" y="1976"/>
                  </a:cubicBezTo>
                  <a:cubicBezTo>
                    <a:pt x="313" y="1976"/>
                    <a:pt x="320" y="1974"/>
                    <a:pt x="327" y="1967"/>
                  </a:cubicBezTo>
                  <a:cubicBezTo>
                    <a:pt x="306" y="1967"/>
                    <a:pt x="306" y="1946"/>
                    <a:pt x="306" y="1946"/>
                  </a:cubicBezTo>
                  <a:cubicBezTo>
                    <a:pt x="313" y="1940"/>
                    <a:pt x="318" y="1937"/>
                    <a:pt x="321" y="1937"/>
                  </a:cubicBezTo>
                  <a:cubicBezTo>
                    <a:pt x="327" y="1937"/>
                    <a:pt x="327" y="1946"/>
                    <a:pt x="327" y="1946"/>
                  </a:cubicBezTo>
                  <a:cubicBezTo>
                    <a:pt x="347" y="1926"/>
                    <a:pt x="347" y="1906"/>
                    <a:pt x="367" y="1906"/>
                  </a:cubicBezTo>
                  <a:cubicBezTo>
                    <a:pt x="388" y="1926"/>
                    <a:pt x="367" y="1946"/>
                    <a:pt x="367" y="1946"/>
                  </a:cubicBezTo>
                  <a:cubicBezTo>
                    <a:pt x="372" y="1951"/>
                    <a:pt x="375" y="1952"/>
                    <a:pt x="378" y="1952"/>
                  </a:cubicBezTo>
                  <a:cubicBezTo>
                    <a:pt x="389" y="1952"/>
                    <a:pt x="392" y="1926"/>
                    <a:pt x="408" y="1926"/>
                  </a:cubicBezTo>
                  <a:cubicBezTo>
                    <a:pt x="429" y="1946"/>
                    <a:pt x="449" y="1967"/>
                    <a:pt x="469" y="1987"/>
                  </a:cubicBezTo>
                  <a:cubicBezTo>
                    <a:pt x="469" y="1977"/>
                    <a:pt x="474" y="1972"/>
                    <a:pt x="479" y="1972"/>
                  </a:cubicBezTo>
                  <a:cubicBezTo>
                    <a:pt x="485" y="1972"/>
                    <a:pt x="490" y="1977"/>
                    <a:pt x="490" y="1987"/>
                  </a:cubicBezTo>
                  <a:lnTo>
                    <a:pt x="469" y="1987"/>
                  </a:lnTo>
                  <a:cubicBezTo>
                    <a:pt x="490" y="2048"/>
                    <a:pt x="408" y="2048"/>
                    <a:pt x="429" y="2109"/>
                  </a:cubicBezTo>
                  <a:cubicBezTo>
                    <a:pt x="429" y="2130"/>
                    <a:pt x="469" y="2130"/>
                    <a:pt x="490" y="2130"/>
                  </a:cubicBezTo>
                  <a:cubicBezTo>
                    <a:pt x="490" y="2150"/>
                    <a:pt x="530" y="2191"/>
                    <a:pt x="510" y="2232"/>
                  </a:cubicBezTo>
                  <a:cubicBezTo>
                    <a:pt x="551" y="2211"/>
                    <a:pt x="551" y="2170"/>
                    <a:pt x="591" y="2150"/>
                  </a:cubicBezTo>
                  <a:cubicBezTo>
                    <a:pt x="632" y="2130"/>
                    <a:pt x="673" y="2150"/>
                    <a:pt x="693" y="2109"/>
                  </a:cubicBezTo>
                  <a:cubicBezTo>
                    <a:pt x="714" y="2048"/>
                    <a:pt x="775" y="2008"/>
                    <a:pt x="816" y="1967"/>
                  </a:cubicBezTo>
                  <a:lnTo>
                    <a:pt x="816" y="1967"/>
                  </a:lnTo>
                  <a:cubicBezTo>
                    <a:pt x="856" y="1967"/>
                    <a:pt x="795" y="2008"/>
                    <a:pt x="836" y="2028"/>
                  </a:cubicBezTo>
                  <a:cubicBezTo>
                    <a:pt x="856" y="1987"/>
                    <a:pt x="877" y="1967"/>
                    <a:pt x="897" y="1926"/>
                  </a:cubicBezTo>
                  <a:cubicBezTo>
                    <a:pt x="887" y="1916"/>
                    <a:pt x="877" y="1916"/>
                    <a:pt x="866" y="1916"/>
                  </a:cubicBezTo>
                  <a:cubicBezTo>
                    <a:pt x="856" y="1916"/>
                    <a:pt x="846" y="1916"/>
                    <a:pt x="836" y="1906"/>
                  </a:cubicBezTo>
                  <a:cubicBezTo>
                    <a:pt x="816" y="1865"/>
                    <a:pt x="836" y="1804"/>
                    <a:pt x="836" y="1763"/>
                  </a:cubicBezTo>
                  <a:lnTo>
                    <a:pt x="877" y="1763"/>
                  </a:lnTo>
                  <a:cubicBezTo>
                    <a:pt x="897" y="1743"/>
                    <a:pt x="836" y="1722"/>
                    <a:pt x="836" y="1722"/>
                  </a:cubicBezTo>
                  <a:cubicBezTo>
                    <a:pt x="877" y="1682"/>
                    <a:pt x="877" y="1661"/>
                    <a:pt x="897" y="1621"/>
                  </a:cubicBezTo>
                  <a:cubicBezTo>
                    <a:pt x="917" y="1661"/>
                    <a:pt x="938" y="1682"/>
                    <a:pt x="958" y="1682"/>
                  </a:cubicBezTo>
                  <a:cubicBezTo>
                    <a:pt x="1019" y="1661"/>
                    <a:pt x="1080" y="1641"/>
                    <a:pt x="1060" y="1560"/>
                  </a:cubicBezTo>
                  <a:cubicBezTo>
                    <a:pt x="1121" y="1498"/>
                    <a:pt x="1182" y="1478"/>
                    <a:pt x="1243" y="1417"/>
                  </a:cubicBezTo>
                  <a:cubicBezTo>
                    <a:pt x="1223" y="1397"/>
                    <a:pt x="1202" y="1376"/>
                    <a:pt x="1202" y="1335"/>
                  </a:cubicBezTo>
                  <a:cubicBezTo>
                    <a:pt x="1223" y="1295"/>
                    <a:pt x="1243" y="1254"/>
                    <a:pt x="1284" y="1193"/>
                  </a:cubicBezTo>
                  <a:lnTo>
                    <a:pt x="1243" y="1193"/>
                  </a:lnTo>
                  <a:cubicBezTo>
                    <a:pt x="1243" y="1193"/>
                    <a:pt x="1243" y="1202"/>
                    <a:pt x="1237" y="1202"/>
                  </a:cubicBezTo>
                  <a:cubicBezTo>
                    <a:pt x="1234" y="1202"/>
                    <a:pt x="1230" y="1200"/>
                    <a:pt x="1223" y="1193"/>
                  </a:cubicBezTo>
                  <a:cubicBezTo>
                    <a:pt x="1223" y="1186"/>
                    <a:pt x="1225" y="1184"/>
                    <a:pt x="1228" y="1184"/>
                  </a:cubicBezTo>
                  <a:cubicBezTo>
                    <a:pt x="1234" y="1184"/>
                    <a:pt x="1243" y="1193"/>
                    <a:pt x="1243" y="1193"/>
                  </a:cubicBezTo>
                  <a:cubicBezTo>
                    <a:pt x="1264" y="1173"/>
                    <a:pt x="1264" y="1173"/>
                    <a:pt x="1284" y="1173"/>
                  </a:cubicBezTo>
                  <a:cubicBezTo>
                    <a:pt x="1284" y="1193"/>
                    <a:pt x="1284" y="1193"/>
                    <a:pt x="1284" y="1213"/>
                  </a:cubicBezTo>
                  <a:lnTo>
                    <a:pt x="1304" y="1213"/>
                  </a:lnTo>
                  <a:cubicBezTo>
                    <a:pt x="1325" y="1132"/>
                    <a:pt x="1365" y="1050"/>
                    <a:pt x="1386" y="969"/>
                  </a:cubicBezTo>
                  <a:cubicBezTo>
                    <a:pt x="1426" y="969"/>
                    <a:pt x="1447" y="928"/>
                    <a:pt x="1467" y="908"/>
                  </a:cubicBezTo>
                  <a:cubicBezTo>
                    <a:pt x="1447" y="887"/>
                    <a:pt x="1528" y="847"/>
                    <a:pt x="1488" y="806"/>
                  </a:cubicBezTo>
                  <a:lnTo>
                    <a:pt x="1488" y="806"/>
                  </a:lnTo>
                  <a:cubicBezTo>
                    <a:pt x="1467" y="826"/>
                    <a:pt x="1467" y="847"/>
                    <a:pt x="1447" y="847"/>
                  </a:cubicBezTo>
                  <a:cubicBezTo>
                    <a:pt x="1447" y="806"/>
                    <a:pt x="1447" y="806"/>
                    <a:pt x="1488" y="806"/>
                  </a:cubicBezTo>
                  <a:cubicBezTo>
                    <a:pt x="1508" y="725"/>
                    <a:pt x="1549" y="623"/>
                    <a:pt x="1610" y="562"/>
                  </a:cubicBezTo>
                  <a:cubicBezTo>
                    <a:pt x="1630" y="521"/>
                    <a:pt x="1630" y="460"/>
                    <a:pt x="1610" y="439"/>
                  </a:cubicBezTo>
                  <a:cubicBezTo>
                    <a:pt x="1589" y="399"/>
                    <a:pt x="1610" y="378"/>
                    <a:pt x="1610" y="358"/>
                  </a:cubicBezTo>
                  <a:cubicBezTo>
                    <a:pt x="1610" y="256"/>
                    <a:pt x="1589" y="154"/>
                    <a:pt x="1569" y="52"/>
                  </a:cubicBezTo>
                  <a:cubicBezTo>
                    <a:pt x="1528" y="32"/>
                    <a:pt x="1508" y="32"/>
                    <a:pt x="1488" y="12"/>
                  </a:cubicBezTo>
                  <a:cubicBezTo>
                    <a:pt x="1479" y="3"/>
                    <a:pt x="1473" y="0"/>
                    <a:pt x="1467"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0" name="Google Shape;11180;p13"/>
            <p:cNvSpPr/>
            <p:nvPr/>
          </p:nvSpPr>
          <p:spPr>
            <a:xfrm>
              <a:off x="186419" y="725080"/>
              <a:ext cx="199401" cy="107220"/>
            </a:xfrm>
            <a:custGeom>
              <a:avLst/>
              <a:gdLst/>
              <a:ahLst/>
              <a:cxnLst/>
              <a:rect l="l" t="t" r="r" b="b"/>
              <a:pathLst>
                <a:path w="2771" h="1490" extrusionOk="0">
                  <a:moveTo>
                    <a:pt x="571" y="64"/>
                  </a:moveTo>
                  <a:cubicBezTo>
                    <a:pt x="612" y="64"/>
                    <a:pt x="612" y="64"/>
                    <a:pt x="612" y="84"/>
                  </a:cubicBezTo>
                  <a:cubicBezTo>
                    <a:pt x="606" y="90"/>
                    <a:pt x="602" y="93"/>
                    <a:pt x="598" y="93"/>
                  </a:cubicBezTo>
                  <a:cubicBezTo>
                    <a:pt x="590" y="93"/>
                    <a:pt x="585" y="78"/>
                    <a:pt x="571" y="64"/>
                  </a:cubicBezTo>
                  <a:close/>
                  <a:moveTo>
                    <a:pt x="2037" y="308"/>
                  </a:moveTo>
                  <a:cubicBezTo>
                    <a:pt x="2037" y="316"/>
                    <a:pt x="2034" y="324"/>
                    <a:pt x="2030" y="331"/>
                  </a:cubicBezTo>
                  <a:lnTo>
                    <a:pt x="2030" y="331"/>
                  </a:lnTo>
                  <a:cubicBezTo>
                    <a:pt x="2033" y="330"/>
                    <a:pt x="2035" y="330"/>
                    <a:pt x="2037" y="329"/>
                  </a:cubicBezTo>
                  <a:lnTo>
                    <a:pt x="2037" y="308"/>
                  </a:lnTo>
                  <a:close/>
                  <a:moveTo>
                    <a:pt x="2037" y="410"/>
                  </a:moveTo>
                  <a:cubicBezTo>
                    <a:pt x="2037" y="431"/>
                    <a:pt x="2037" y="451"/>
                    <a:pt x="2017" y="451"/>
                  </a:cubicBezTo>
                  <a:cubicBezTo>
                    <a:pt x="1997" y="451"/>
                    <a:pt x="1976" y="451"/>
                    <a:pt x="1976" y="431"/>
                  </a:cubicBezTo>
                  <a:lnTo>
                    <a:pt x="2037" y="410"/>
                  </a:lnTo>
                  <a:close/>
                  <a:moveTo>
                    <a:pt x="2424" y="1204"/>
                  </a:moveTo>
                  <a:cubicBezTo>
                    <a:pt x="2445" y="1204"/>
                    <a:pt x="2445" y="1204"/>
                    <a:pt x="2465" y="1225"/>
                  </a:cubicBezTo>
                  <a:cubicBezTo>
                    <a:pt x="2459" y="1231"/>
                    <a:pt x="2453" y="1233"/>
                    <a:pt x="2448" y="1233"/>
                  </a:cubicBezTo>
                  <a:cubicBezTo>
                    <a:pt x="2435" y="1233"/>
                    <a:pt x="2424" y="1219"/>
                    <a:pt x="2424" y="1204"/>
                  </a:cubicBezTo>
                  <a:close/>
                  <a:moveTo>
                    <a:pt x="2526" y="1266"/>
                  </a:moveTo>
                  <a:cubicBezTo>
                    <a:pt x="2526" y="1266"/>
                    <a:pt x="2526" y="1266"/>
                    <a:pt x="2526" y="1286"/>
                  </a:cubicBezTo>
                  <a:cubicBezTo>
                    <a:pt x="2526" y="1266"/>
                    <a:pt x="2526" y="1266"/>
                    <a:pt x="2506" y="1266"/>
                  </a:cubicBezTo>
                  <a:close/>
                  <a:moveTo>
                    <a:pt x="249" y="0"/>
                  </a:moveTo>
                  <a:cubicBezTo>
                    <a:pt x="178" y="0"/>
                    <a:pt x="108" y="15"/>
                    <a:pt x="42" y="44"/>
                  </a:cubicBezTo>
                  <a:cubicBezTo>
                    <a:pt x="1" y="207"/>
                    <a:pt x="123" y="308"/>
                    <a:pt x="184" y="431"/>
                  </a:cubicBezTo>
                  <a:lnTo>
                    <a:pt x="225" y="431"/>
                  </a:lnTo>
                  <a:cubicBezTo>
                    <a:pt x="286" y="553"/>
                    <a:pt x="429" y="614"/>
                    <a:pt x="551" y="695"/>
                  </a:cubicBezTo>
                  <a:cubicBezTo>
                    <a:pt x="673" y="777"/>
                    <a:pt x="815" y="838"/>
                    <a:pt x="958" y="899"/>
                  </a:cubicBezTo>
                  <a:cubicBezTo>
                    <a:pt x="1019" y="919"/>
                    <a:pt x="1080" y="940"/>
                    <a:pt x="1141" y="960"/>
                  </a:cubicBezTo>
                  <a:cubicBezTo>
                    <a:pt x="1243" y="980"/>
                    <a:pt x="1325" y="1021"/>
                    <a:pt x="1386" y="1082"/>
                  </a:cubicBezTo>
                  <a:cubicBezTo>
                    <a:pt x="1426" y="1082"/>
                    <a:pt x="1426" y="1062"/>
                    <a:pt x="1447" y="1062"/>
                  </a:cubicBezTo>
                  <a:cubicBezTo>
                    <a:pt x="1488" y="1082"/>
                    <a:pt x="1528" y="1123"/>
                    <a:pt x="1569" y="1123"/>
                  </a:cubicBezTo>
                  <a:cubicBezTo>
                    <a:pt x="1596" y="1123"/>
                    <a:pt x="1614" y="1114"/>
                    <a:pt x="1635" y="1114"/>
                  </a:cubicBezTo>
                  <a:cubicBezTo>
                    <a:pt x="1646" y="1114"/>
                    <a:pt x="1657" y="1116"/>
                    <a:pt x="1671" y="1123"/>
                  </a:cubicBezTo>
                  <a:cubicBezTo>
                    <a:pt x="1712" y="1143"/>
                    <a:pt x="1773" y="1184"/>
                    <a:pt x="1834" y="1204"/>
                  </a:cubicBezTo>
                  <a:cubicBezTo>
                    <a:pt x="1895" y="1225"/>
                    <a:pt x="1936" y="1245"/>
                    <a:pt x="1997" y="1266"/>
                  </a:cubicBezTo>
                  <a:cubicBezTo>
                    <a:pt x="2058" y="1286"/>
                    <a:pt x="2099" y="1327"/>
                    <a:pt x="2160" y="1347"/>
                  </a:cubicBezTo>
                  <a:cubicBezTo>
                    <a:pt x="2180" y="1327"/>
                    <a:pt x="2180" y="1327"/>
                    <a:pt x="2200" y="1306"/>
                  </a:cubicBezTo>
                  <a:cubicBezTo>
                    <a:pt x="2261" y="1367"/>
                    <a:pt x="2343" y="1388"/>
                    <a:pt x="2445" y="1388"/>
                  </a:cubicBezTo>
                  <a:cubicBezTo>
                    <a:pt x="2485" y="1428"/>
                    <a:pt x="2547" y="1449"/>
                    <a:pt x="2608" y="1490"/>
                  </a:cubicBezTo>
                  <a:cubicBezTo>
                    <a:pt x="2587" y="1428"/>
                    <a:pt x="2648" y="1367"/>
                    <a:pt x="2628" y="1306"/>
                  </a:cubicBezTo>
                  <a:cubicBezTo>
                    <a:pt x="2608" y="1245"/>
                    <a:pt x="2587" y="1204"/>
                    <a:pt x="2526" y="1184"/>
                  </a:cubicBezTo>
                  <a:cubicBezTo>
                    <a:pt x="2526" y="1164"/>
                    <a:pt x="2547" y="1143"/>
                    <a:pt x="2547" y="1143"/>
                  </a:cubicBezTo>
                  <a:lnTo>
                    <a:pt x="2445" y="1082"/>
                  </a:lnTo>
                  <a:cubicBezTo>
                    <a:pt x="2485" y="1082"/>
                    <a:pt x="2526" y="1064"/>
                    <a:pt x="2561" y="1064"/>
                  </a:cubicBezTo>
                  <a:cubicBezTo>
                    <a:pt x="2578" y="1064"/>
                    <a:pt x="2594" y="1069"/>
                    <a:pt x="2608" y="1082"/>
                  </a:cubicBezTo>
                  <a:cubicBezTo>
                    <a:pt x="2608" y="1062"/>
                    <a:pt x="2608" y="1042"/>
                    <a:pt x="2628" y="1021"/>
                  </a:cubicBezTo>
                  <a:cubicBezTo>
                    <a:pt x="2636" y="1017"/>
                    <a:pt x="2643" y="1016"/>
                    <a:pt x="2650" y="1016"/>
                  </a:cubicBezTo>
                  <a:cubicBezTo>
                    <a:pt x="2678" y="1016"/>
                    <a:pt x="2701" y="1045"/>
                    <a:pt x="2750" y="1062"/>
                  </a:cubicBezTo>
                  <a:cubicBezTo>
                    <a:pt x="2771" y="1062"/>
                    <a:pt x="2771" y="1042"/>
                    <a:pt x="2771" y="1021"/>
                  </a:cubicBezTo>
                  <a:cubicBezTo>
                    <a:pt x="2709" y="940"/>
                    <a:pt x="2669" y="858"/>
                    <a:pt x="2567" y="797"/>
                  </a:cubicBezTo>
                  <a:cubicBezTo>
                    <a:pt x="2547" y="828"/>
                    <a:pt x="2521" y="838"/>
                    <a:pt x="2496" y="838"/>
                  </a:cubicBezTo>
                  <a:cubicBezTo>
                    <a:pt x="2470" y="838"/>
                    <a:pt x="2445" y="828"/>
                    <a:pt x="2424" y="818"/>
                  </a:cubicBezTo>
                  <a:cubicBezTo>
                    <a:pt x="2424" y="818"/>
                    <a:pt x="2424" y="797"/>
                    <a:pt x="2404" y="777"/>
                  </a:cubicBezTo>
                  <a:cubicBezTo>
                    <a:pt x="2363" y="756"/>
                    <a:pt x="2323" y="756"/>
                    <a:pt x="2302" y="716"/>
                  </a:cubicBezTo>
                  <a:cubicBezTo>
                    <a:pt x="2282" y="695"/>
                    <a:pt x="2261" y="655"/>
                    <a:pt x="2282" y="614"/>
                  </a:cubicBezTo>
                  <a:cubicBezTo>
                    <a:pt x="2241" y="614"/>
                    <a:pt x="2261" y="573"/>
                    <a:pt x="2261" y="553"/>
                  </a:cubicBezTo>
                  <a:cubicBezTo>
                    <a:pt x="2241" y="553"/>
                    <a:pt x="2221" y="553"/>
                    <a:pt x="2200" y="573"/>
                  </a:cubicBezTo>
                  <a:cubicBezTo>
                    <a:pt x="2160" y="532"/>
                    <a:pt x="2200" y="492"/>
                    <a:pt x="2200" y="451"/>
                  </a:cubicBezTo>
                  <a:cubicBezTo>
                    <a:pt x="2160" y="431"/>
                    <a:pt x="2160" y="369"/>
                    <a:pt x="2099" y="349"/>
                  </a:cubicBezTo>
                  <a:cubicBezTo>
                    <a:pt x="2095" y="346"/>
                    <a:pt x="2092" y="345"/>
                    <a:pt x="2088" y="345"/>
                  </a:cubicBezTo>
                  <a:cubicBezTo>
                    <a:pt x="2073" y="345"/>
                    <a:pt x="2053" y="363"/>
                    <a:pt x="2036" y="363"/>
                  </a:cubicBezTo>
                  <a:cubicBezTo>
                    <a:pt x="2029" y="363"/>
                    <a:pt x="2022" y="360"/>
                    <a:pt x="2017" y="349"/>
                  </a:cubicBezTo>
                  <a:cubicBezTo>
                    <a:pt x="2017" y="349"/>
                    <a:pt x="2025" y="342"/>
                    <a:pt x="2030" y="331"/>
                  </a:cubicBezTo>
                  <a:lnTo>
                    <a:pt x="2030" y="331"/>
                  </a:lnTo>
                  <a:cubicBezTo>
                    <a:pt x="1991" y="345"/>
                    <a:pt x="1959" y="358"/>
                    <a:pt x="1924" y="358"/>
                  </a:cubicBezTo>
                  <a:cubicBezTo>
                    <a:pt x="1909" y="358"/>
                    <a:pt x="1892" y="355"/>
                    <a:pt x="1874" y="349"/>
                  </a:cubicBezTo>
                  <a:cubicBezTo>
                    <a:pt x="1834" y="288"/>
                    <a:pt x="1915" y="247"/>
                    <a:pt x="1915" y="186"/>
                  </a:cubicBezTo>
                  <a:cubicBezTo>
                    <a:pt x="1874" y="186"/>
                    <a:pt x="1854" y="145"/>
                    <a:pt x="1834" y="145"/>
                  </a:cubicBezTo>
                  <a:lnTo>
                    <a:pt x="1834" y="145"/>
                  </a:lnTo>
                  <a:lnTo>
                    <a:pt x="1854" y="207"/>
                  </a:lnTo>
                  <a:cubicBezTo>
                    <a:pt x="1839" y="236"/>
                    <a:pt x="1824" y="255"/>
                    <a:pt x="1801" y="255"/>
                  </a:cubicBezTo>
                  <a:cubicBezTo>
                    <a:pt x="1793" y="255"/>
                    <a:pt x="1784" y="253"/>
                    <a:pt x="1773" y="247"/>
                  </a:cubicBezTo>
                  <a:cubicBezTo>
                    <a:pt x="1752" y="186"/>
                    <a:pt x="1671" y="186"/>
                    <a:pt x="1650" y="145"/>
                  </a:cubicBezTo>
                  <a:cubicBezTo>
                    <a:pt x="1630" y="135"/>
                    <a:pt x="1615" y="135"/>
                    <a:pt x="1602" y="135"/>
                  </a:cubicBezTo>
                  <a:cubicBezTo>
                    <a:pt x="1589" y="135"/>
                    <a:pt x="1579" y="135"/>
                    <a:pt x="1569" y="125"/>
                  </a:cubicBezTo>
                  <a:cubicBezTo>
                    <a:pt x="1549" y="125"/>
                    <a:pt x="1549" y="105"/>
                    <a:pt x="1549" y="84"/>
                  </a:cubicBezTo>
                  <a:cubicBezTo>
                    <a:pt x="1467" y="84"/>
                    <a:pt x="1426" y="23"/>
                    <a:pt x="1345" y="23"/>
                  </a:cubicBezTo>
                  <a:cubicBezTo>
                    <a:pt x="1345" y="44"/>
                    <a:pt x="1325" y="44"/>
                    <a:pt x="1325" y="64"/>
                  </a:cubicBezTo>
                  <a:cubicBezTo>
                    <a:pt x="1312" y="68"/>
                    <a:pt x="1299" y="70"/>
                    <a:pt x="1286" y="70"/>
                  </a:cubicBezTo>
                  <a:cubicBezTo>
                    <a:pt x="1251" y="70"/>
                    <a:pt x="1218" y="58"/>
                    <a:pt x="1190" y="58"/>
                  </a:cubicBezTo>
                  <a:cubicBezTo>
                    <a:pt x="1180" y="58"/>
                    <a:pt x="1170" y="60"/>
                    <a:pt x="1162" y="64"/>
                  </a:cubicBezTo>
                  <a:cubicBezTo>
                    <a:pt x="1162" y="105"/>
                    <a:pt x="1202" y="105"/>
                    <a:pt x="1162" y="145"/>
                  </a:cubicBezTo>
                  <a:cubicBezTo>
                    <a:pt x="1121" y="145"/>
                    <a:pt x="1121" y="125"/>
                    <a:pt x="1101" y="84"/>
                  </a:cubicBezTo>
                  <a:lnTo>
                    <a:pt x="1019" y="84"/>
                  </a:lnTo>
                  <a:cubicBezTo>
                    <a:pt x="999" y="105"/>
                    <a:pt x="999" y="125"/>
                    <a:pt x="978" y="125"/>
                  </a:cubicBezTo>
                  <a:cubicBezTo>
                    <a:pt x="938" y="64"/>
                    <a:pt x="877" y="44"/>
                    <a:pt x="815" y="3"/>
                  </a:cubicBezTo>
                  <a:cubicBezTo>
                    <a:pt x="756" y="33"/>
                    <a:pt x="707" y="52"/>
                    <a:pt x="653" y="52"/>
                  </a:cubicBezTo>
                  <a:cubicBezTo>
                    <a:pt x="634" y="52"/>
                    <a:pt x="613" y="49"/>
                    <a:pt x="591" y="44"/>
                  </a:cubicBezTo>
                  <a:cubicBezTo>
                    <a:pt x="580" y="38"/>
                    <a:pt x="569" y="35"/>
                    <a:pt x="560" y="35"/>
                  </a:cubicBezTo>
                  <a:cubicBezTo>
                    <a:pt x="537" y="35"/>
                    <a:pt x="518" y="50"/>
                    <a:pt x="490" y="64"/>
                  </a:cubicBezTo>
                  <a:cubicBezTo>
                    <a:pt x="413" y="20"/>
                    <a:pt x="331" y="0"/>
                    <a:pt x="2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1" name="Google Shape;11181;p13"/>
            <p:cNvSpPr/>
            <p:nvPr/>
          </p:nvSpPr>
          <p:spPr>
            <a:xfrm>
              <a:off x="545500" y="497471"/>
              <a:ext cx="123196" cy="166300"/>
            </a:xfrm>
            <a:custGeom>
              <a:avLst/>
              <a:gdLst/>
              <a:ahLst/>
              <a:cxnLst/>
              <a:rect l="l" t="t" r="r" b="b"/>
              <a:pathLst>
                <a:path w="1712" h="2311" extrusionOk="0">
                  <a:moveTo>
                    <a:pt x="1365" y="803"/>
                  </a:moveTo>
                  <a:cubicBezTo>
                    <a:pt x="1371" y="803"/>
                    <a:pt x="1376" y="805"/>
                    <a:pt x="1381" y="807"/>
                  </a:cubicBezTo>
                  <a:lnTo>
                    <a:pt x="1381" y="807"/>
                  </a:lnTo>
                  <a:cubicBezTo>
                    <a:pt x="1383" y="806"/>
                    <a:pt x="1384" y="805"/>
                    <a:pt x="1385" y="803"/>
                  </a:cubicBezTo>
                  <a:close/>
                  <a:moveTo>
                    <a:pt x="1406" y="1129"/>
                  </a:moveTo>
                  <a:cubicBezTo>
                    <a:pt x="1399" y="1136"/>
                    <a:pt x="1394" y="1138"/>
                    <a:pt x="1391" y="1138"/>
                  </a:cubicBezTo>
                  <a:cubicBezTo>
                    <a:pt x="1385" y="1138"/>
                    <a:pt x="1385" y="1129"/>
                    <a:pt x="1385" y="1129"/>
                  </a:cubicBezTo>
                  <a:close/>
                  <a:moveTo>
                    <a:pt x="1507" y="1170"/>
                  </a:moveTo>
                  <a:cubicBezTo>
                    <a:pt x="1487" y="1211"/>
                    <a:pt x="1507" y="1252"/>
                    <a:pt x="1467" y="1292"/>
                  </a:cubicBezTo>
                  <a:cubicBezTo>
                    <a:pt x="1446" y="1252"/>
                    <a:pt x="1446" y="1231"/>
                    <a:pt x="1446" y="1190"/>
                  </a:cubicBezTo>
                  <a:cubicBezTo>
                    <a:pt x="1467" y="1190"/>
                    <a:pt x="1467" y="1170"/>
                    <a:pt x="1507" y="1170"/>
                  </a:cubicBezTo>
                  <a:close/>
                  <a:moveTo>
                    <a:pt x="1507" y="1313"/>
                  </a:moveTo>
                  <a:cubicBezTo>
                    <a:pt x="1507" y="1313"/>
                    <a:pt x="1507" y="1333"/>
                    <a:pt x="1507" y="1333"/>
                  </a:cubicBezTo>
                  <a:cubicBezTo>
                    <a:pt x="1507" y="1333"/>
                    <a:pt x="1487" y="1333"/>
                    <a:pt x="1487" y="1313"/>
                  </a:cubicBezTo>
                  <a:close/>
                  <a:moveTo>
                    <a:pt x="1426" y="1557"/>
                  </a:moveTo>
                  <a:cubicBezTo>
                    <a:pt x="1426" y="1557"/>
                    <a:pt x="1426" y="1577"/>
                    <a:pt x="1426" y="1577"/>
                  </a:cubicBezTo>
                  <a:cubicBezTo>
                    <a:pt x="1406" y="1557"/>
                    <a:pt x="1406" y="1557"/>
                    <a:pt x="1426" y="1557"/>
                  </a:cubicBezTo>
                  <a:close/>
                  <a:moveTo>
                    <a:pt x="1467" y="1516"/>
                  </a:moveTo>
                  <a:cubicBezTo>
                    <a:pt x="1487" y="1537"/>
                    <a:pt x="1487" y="1537"/>
                    <a:pt x="1487" y="1557"/>
                  </a:cubicBezTo>
                  <a:cubicBezTo>
                    <a:pt x="1487" y="1557"/>
                    <a:pt x="1507" y="1577"/>
                    <a:pt x="1487" y="1577"/>
                  </a:cubicBezTo>
                  <a:cubicBezTo>
                    <a:pt x="1467" y="1577"/>
                    <a:pt x="1487" y="1557"/>
                    <a:pt x="1487" y="1557"/>
                  </a:cubicBezTo>
                  <a:cubicBezTo>
                    <a:pt x="1467" y="1557"/>
                    <a:pt x="1467" y="1537"/>
                    <a:pt x="1467" y="1516"/>
                  </a:cubicBezTo>
                  <a:close/>
                  <a:moveTo>
                    <a:pt x="1487" y="1638"/>
                  </a:moveTo>
                  <a:cubicBezTo>
                    <a:pt x="1528" y="1638"/>
                    <a:pt x="1569" y="1638"/>
                    <a:pt x="1589" y="1659"/>
                  </a:cubicBezTo>
                  <a:cubicBezTo>
                    <a:pt x="1609" y="1679"/>
                    <a:pt x="1609" y="1700"/>
                    <a:pt x="1609" y="1720"/>
                  </a:cubicBezTo>
                  <a:lnTo>
                    <a:pt x="1569" y="1720"/>
                  </a:lnTo>
                  <a:cubicBezTo>
                    <a:pt x="1528" y="1720"/>
                    <a:pt x="1507" y="1700"/>
                    <a:pt x="1487" y="1638"/>
                  </a:cubicBezTo>
                  <a:close/>
                  <a:moveTo>
                    <a:pt x="1528" y="2005"/>
                  </a:moveTo>
                  <a:cubicBezTo>
                    <a:pt x="1528" y="2025"/>
                    <a:pt x="1507" y="2025"/>
                    <a:pt x="1507" y="2025"/>
                  </a:cubicBezTo>
                  <a:cubicBezTo>
                    <a:pt x="1507" y="2005"/>
                    <a:pt x="1507" y="2005"/>
                    <a:pt x="1507" y="2005"/>
                  </a:cubicBezTo>
                  <a:close/>
                  <a:moveTo>
                    <a:pt x="167" y="0"/>
                  </a:moveTo>
                  <a:cubicBezTo>
                    <a:pt x="134" y="0"/>
                    <a:pt x="89" y="9"/>
                    <a:pt x="62" y="9"/>
                  </a:cubicBezTo>
                  <a:cubicBezTo>
                    <a:pt x="62" y="111"/>
                    <a:pt x="62" y="111"/>
                    <a:pt x="21" y="131"/>
                  </a:cubicBezTo>
                  <a:cubicBezTo>
                    <a:pt x="0" y="233"/>
                    <a:pt x="0" y="315"/>
                    <a:pt x="0" y="417"/>
                  </a:cubicBezTo>
                  <a:cubicBezTo>
                    <a:pt x="21" y="498"/>
                    <a:pt x="41" y="600"/>
                    <a:pt x="82" y="661"/>
                  </a:cubicBezTo>
                  <a:cubicBezTo>
                    <a:pt x="123" y="722"/>
                    <a:pt x="163" y="783"/>
                    <a:pt x="163" y="844"/>
                  </a:cubicBezTo>
                  <a:cubicBezTo>
                    <a:pt x="184" y="926"/>
                    <a:pt x="245" y="966"/>
                    <a:pt x="286" y="1027"/>
                  </a:cubicBezTo>
                  <a:cubicBezTo>
                    <a:pt x="347" y="1150"/>
                    <a:pt x="387" y="1272"/>
                    <a:pt x="469" y="1374"/>
                  </a:cubicBezTo>
                  <a:cubicBezTo>
                    <a:pt x="510" y="1414"/>
                    <a:pt x="550" y="1455"/>
                    <a:pt x="591" y="1455"/>
                  </a:cubicBezTo>
                  <a:cubicBezTo>
                    <a:pt x="591" y="1476"/>
                    <a:pt x="591" y="1476"/>
                    <a:pt x="591" y="1496"/>
                  </a:cubicBezTo>
                  <a:cubicBezTo>
                    <a:pt x="605" y="1509"/>
                    <a:pt x="614" y="1514"/>
                    <a:pt x="621" y="1514"/>
                  </a:cubicBezTo>
                  <a:cubicBezTo>
                    <a:pt x="636" y="1514"/>
                    <a:pt x="645" y="1496"/>
                    <a:pt x="672" y="1496"/>
                  </a:cubicBezTo>
                  <a:cubicBezTo>
                    <a:pt x="734" y="1618"/>
                    <a:pt x="795" y="1740"/>
                    <a:pt x="876" y="1862"/>
                  </a:cubicBezTo>
                  <a:cubicBezTo>
                    <a:pt x="937" y="1944"/>
                    <a:pt x="1019" y="2025"/>
                    <a:pt x="1039" y="2107"/>
                  </a:cubicBezTo>
                  <a:cubicBezTo>
                    <a:pt x="1043" y="2111"/>
                    <a:pt x="1046" y="2113"/>
                    <a:pt x="1049" y="2113"/>
                  </a:cubicBezTo>
                  <a:cubicBezTo>
                    <a:pt x="1060" y="2113"/>
                    <a:pt x="1064" y="2087"/>
                    <a:pt x="1080" y="2087"/>
                  </a:cubicBezTo>
                  <a:cubicBezTo>
                    <a:pt x="1100" y="2127"/>
                    <a:pt x="1121" y="2148"/>
                    <a:pt x="1121" y="2168"/>
                  </a:cubicBezTo>
                  <a:cubicBezTo>
                    <a:pt x="1129" y="2171"/>
                    <a:pt x="1137" y="2172"/>
                    <a:pt x="1144" y="2172"/>
                  </a:cubicBezTo>
                  <a:cubicBezTo>
                    <a:pt x="1188" y="2172"/>
                    <a:pt x="1208" y="2124"/>
                    <a:pt x="1243" y="2107"/>
                  </a:cubicBezTo>
                  <a:cubicBezTo>
                    <a:pt x="1243" y="2127"/>
                    <a:pt x="1263" y="2127"/>
                    <a:pt x="1283" y="2148"/>
                  </a:cubicBezTo>
                  <a:cubicBezTo>
                    <a:pt x="1283" y="2188"/>
                    <a:pt x="1263" y="2229"/>
                    <a:pt x="1263" y="2249"/>
                  </a:cubicBezTo>
                  <a:cubicBezTo>
                    <a:pt x="1275" y="2253"/>
                    <a:pt x="1284" y="2255"/>
                    <a:pt x="1292" y="2255"/>
                  </a:cubicBezTo>
                  <a:cubicBezTo>
                    <a:pt x="1325" y="2255"/>
                    <a:pt x="1328" y="2225"/>
                    <a:pt x="1345" y="2209"/>
                  </a:cubicBezTo>
                  <a:cubicBezTo>
                    <a:pt x="1365" y="2188"/>
                    <a:pt x="1385" y="2148"/>
                    <a:pt x="1385" y="2107"/>
                  </a:cubicBezTo>
                  <a:cubicBezTo>
                    <a:pt x="1487" y="2148"/>
                    <a:pt x="1446" y="2311"/>
                    <a:pt x="1589" y="2311"/>
                  </a:cubicBezTo>
                  <a:cubicBezTo>
                    <a:pt x="1589" y="2249"/>
                    <a:pt x="1691" y="2249"/>
                    <a:pt x="1670" y="2188"/>
                  </a:cubicBezTo>
                  <a:cubicBezTo>
                    <a:pt x="1670" y="2168"/>
                    <a:pt x="1650" y="2168"/>
                    <a:pt x="1630" y="2168"/>
                  </a:cubicBezTo>
                  <a:cubicBezTo>
                    <a:pt x="1630" y="2168"/>
                    <a:pt x="1630" y="2188"/>
                    <a:pt x="1609" y="2188"/>
                  </a:cubicBezTo>
                  <a:cubicBezTo>
                    <a:pt x="1609" y="2199"/>
                    <a:pt x="1604" y="2204"/>
                    <a:pt x="1599" y="2204"/>
                  </a:cubicBezTo>
                  <a:cubicBezTo>
                    <a:pt x="1594" y="2204"/>
                    <a:pt x="1589" y="2199"/>
                    <a:pt x="1589" y="2188"/>
                  </a:cubicBezTo>
                  <a:cubicBezTo>
                    <a:pt x="1589" y="2168"/>
                    <a:pt x="1569" y="2127"/>
                    <a:pt x="1589" y="2066"/>
                  </a:cubicBezTo>
                  <a:cubicBezTo>
                    <a:pt x="1609" y="2107"/>
                    <a:pt x="1630" y="2127"/>
                    <a:pt x="1630" y="2168"/>
                  </a:cubicBezTo>
                  <a:cubicBezTo>
                    <a:pt x="1650" y="2148"/>
                    <a:pt x="1670" y="2148"/>
                    <a:pt x="1670" y="2148"/>
                  </a:cubicBezTo>
                  <a:cubicBezTo>
                    <a:pt x="1711" y="2046"/>
                    <a:pt x="1630" y="1985"/>
                    <a:pt x="1609" y="1903"/>
                  </a:cubicBezTo>
                  <a:cubicBezTo>
                    <a:pt x="1630" y="1883"/>
                    <a:pt x="1650" y="1883"/>
                    <a:pt x="1630" y="1862"/>
                  </a:cubicBezTo>
                  <a:cubicBezTo>
                    <a:pt x="1609" y="1862"/>
                    <a:pt x="1589" y="1842"/>
                    <a:pt x="1569" y="1842"/>
                  </a:cubicBezTo>
                  <a:lnTo>
                    <a:pt x="1548" y="1842"/>
                  </a:lnTo>
                  <a:cubicBezTo>
                    <a:pt x="1548" y="1832"/>
                    <a:pt x="1553" y="1827"/>
                    <a:pt x="1558" y="1827"/>
                  </a:cubicBezTo>
                  <a:cubicBezTo>
                    <a:pt x="1563" y="1827"/>
                    <a:pt x="1569" y="1832"/>
                    <a:pt x="1569" y="1842"/>
                  </a:cubicBezTo>
                  <a:cubicBezTo>
                    <a:pt x="1609" y="1761"/>
                    <a:pt x="1650" y="1700"/>
                    <a:pt x="1650" y="1598"/>
                  </a:cubicBezTo>
                  <a:cubicBezTo>
                    <a:pt x="1650" y="1537"/>
                    <a:pt x="1569" y="1557"/>
                    <a:pt x="1548" y="1516"/>
                  </a:cubicBezTo>
                  <a:cubicBezTo>
                    <a:pt x="1528" y="1496"/>
                    <a:pt x="1548" y="1455"/>
                    <a:pt x="1507" y="1455"/>
                  </a:cubicBezTo>
                  <a:cubicBezTo>
                    <a:pt x="1499" y="1447"/>
                    <a:pt x="1492" y="1444"/>
                    <a:pt x="1487" y="1444"/>
                  </a:cubicBezTo>
                  <a:cubicBezTo>
                    <a:pt x="1468" y="1444"/>
                    <a:pt x="1461" y="1479"/>
                    <a:pt x="1439" y="1479"/>
                  </a:cubicBezTo>
                  <a:cubicBezTo>
                    <a:pt x="1435" y="1479"/>
                    <a:pt x="1431" y="1478"/>
                    <a:pt x="1426" y="1476"/>
                  </a:cubicBezTo>
                  <a:cubicBezTo>
                    <a:pt x="1446" y="1435"/>
                    <a:pt x="1406" y="1374"/>
                    <a:pt x="1467" y="1374"/>
                  </a:cubicBezTo>
                  <a:cubicBezTo>
                    <a:pt x="1474" y="1371"/>
                    <a:pt x="1479" y="1370"/>
                    <a:pt x="1485" y="1370"/>
                  </a:cubicBezTo>
                  <a:cubicBezTo>
                    <a:pt x="1519" y="1370"/>
                    <a:pt x="1514" y="1418"/>
                    <a:pt x="1537" y="1418"/>
                  </a:cubicBezTo>
                  <a:cubicBezTo>
                    <a:pt x="1540" y="1418"/>
                    <a:pt x="1544" y="1417"/>
                    <a:pt x="1548" y="1414"/>
                  </a:cubicBezTo>
                  <a:cubicBezTo>
                    <a:pt x="1528" y="1353"/>
                    <a:pt x="1569" y="1272"/>
                    <a:pt x="1548" y="1231"/>
                  </a:cubicBezTo>
                  <a:cubicBezTo>
                    <a:pt x="1548" y="1150"/>
                    <a:pt x="1569" y="1109"/>
                    <a:pt x="1548" y="1048"/>
                  </a:cubicBezTo>
                  <a:cubicBezTo>
                    <a:pt x="1528" y="987"/>
                    <a:pt x="1548" y="905"/>
                    <a:pt x="1487" y="844"/>
                  </a:cubicBezTo>
                  <a:lnTo>
                    <a:pt x="1467" y="844"/>
                  </a:lnTo>
                  <a:cubicBezTo>
                    <a:pt x="1446" y="824"/>
                    <a:pt x="1467" y="824"/>
                    <a:pt x="1446" y="803"/>
                  </a:cubicBezTo>
                  <a:cubicBezTo>
                    <a:pt x="1446" y="803"/>
                    <a:pt x="1426" y="824"/>
                    <a:pt x="1406" y="824"/>
                  </a:cubicBezTo>
                  <a:cubicBezTo>
                    <a:pt x="1406" y="824"/>
                    <a:pt x="1395" y="813"/>
                    <a:pt x="1381" y="807"/>
                  </a:cubicBezTo>
                  <a:lnTo>
                    <a:pt x="1381" y="807"/>
                  </a:lnTo>
                  <a:cubicBezTo>
                    <a:pt x="1365" y="824"/>
                    <a:pt x="1364" y="824"/>
                    <a:pt x="1345" y="824"/>
                  </a:cubicBezTo>
                  <a:cubicBezTo>
                    <a:pt x="1345" y="814"/>
                    <a:pt x="1345" y="809"/>
                    <a:pt x="1345" y="803"/>
                  </a:cubicBezTo>
                  <a:cubicBezTo>
                    <a:pt x="1345" y="783"/>
                    <a:pt x="1345" y="763"/>
                    <a:pt x="1345" y="763"/>
                  </a:cubicBezTo>
                  <a:cubicBezTo>
                    <a:pt x="1324" y="742"/>
                    <a:pt x="1324" y="742"/>
                    <a:pt x="1304" y="742"/>
                  </a:cubicBezTo>
                  <a:cubicBezTo>
                    <a:pt x="1304" y="722"/>
                    <a:pt x="1304" y="702"/>
                    <a:pt x="1304" y="681"/>
                  </a:cubicBezTo>
                  <a:cubicBezTo>
                    <a:pt x="1289" y="651"/>
                    <a:pt x="1263" y="633"/>
                    <a:pt x="1234" y="633"/>
                  </a:cubicBezTo>
                  <a:cubicBezTo>
                    <a:pt x="1224" y="633"/>
                    <a:pt x="1213" y="635"/>
                    <a:pt x="1202" y="641"/>
                  </a:cubicBezTo>
                  <a:cubicBezTo>
                    <a:pt x="1202" y="600"/>
                    <a:pt x="1182" y="559"/>
                    <a:pt x="1182" y="539"/>
                  </a:cubicBezTo>
                  <a:cubicBezTo>
                    <a:pt x="1039" y="478"/>
                    <a:pt x="958" y="335"/>
                    <a:pt x="835" y="294"/>
                  </a:cubicBezTo>
                  <a:cubicBezTo>
                    <a:pt x="774" y="315"/>
                    <a:pt x="835" y="376"/>
                    <a:pt x="774" y="376"/>
                  </a:cubicBezTo>
                  <a:cubicBezTo>
                    <a:pt x="774" y="355"/>
                    <a:pt x="754" y="355"/>
                    <a:pt x="754" y="335"/>
                  </a:cubicBezTo>
                  <a:cubicBezTo>
                    <a:pt x="693" y="355"/>
                    <a:pt x="652" y="355"/>
                    <a:pt x="591" y="376"/>
                  </a:cubicBezTo>
                  <a:cubicBezTo>
                    <a:pt x="591" y="355"/>
                    <a:pt x="591" y="335"/>
                    <a:pt x="591" y="315"/>
                  </a:cubicBezTo>
                  <a:lnTo>
                    <a:pt x="550" y="315"/>
                  </a:lnTo>
                  <a:cubicBezTo>
                    <a:pt x="550" y="315"/>
                    <a:pt x="541" y="324"/>
                    <a:pt x="535" y="324"/>
                  </a:cubicBezTo>
                  <a:cubicBezTo>
                    <a:pt x="532" y="324"/>
                    <a:pt x="530" y="321"/>
                    <a:pt x="530" y="315"/>
                  </a:cubicBezTo>
                  <a:cubicBezTo>
                    <a:pt x="510" y="315"/>
                    <a:pt x="530" y="294"/>
                    <a:pt x="530" y="294"/>
                  </a:cubicBezTo>
                  <a:cubicBezTo>
                    <a:pt x="489" y="254"/>
                    <a:pt x="489" y="172"/>
                    <a:pt x="448" y="131"/>
                  </a:cubicBezTo>
                  <a:cubicBezTo>
                    <a:pt x="442" y="134"/>
                    <a:pt x="435" y="135"/>
                    <a:pt x="430" y="135"/>
                  </a:cubicBezTo>
                  <a:cubicBezTo>
                    <a:pt x="383" y="135"/>
                    <a:pt x="362" y="70"/>
                    <a:pt x="326" y="70"/>
                  </a:cubicBezTo>
                  <a:cubicBezTo>
                    <a:pt x="286" y="70"/>
                    <a:pt x="245" y="50"/>
                    <a:pt x="204" y="9"/>
                  </a:cubicBezTo>
                  <a:cubicBezTo>
                    <a:pt x="197" y="2"/>
                    <a:pt x="18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2" name="Google Shape;11182;p13"/>
            <p:cNvSpPr/>
            <p:nvPr/>
          </p:nvSpPr>
          <p:spPr>
            <a:xfrm>
              <a:off x="-9960" y="1179579"/>
              <a:ext cx="143704" cy="144064"/>
            </a:xfrm>
            <a:custGeom>
              <a:avLst/>
              <a:gdLst/>
              <a:ahLst/>
              <a:cxnLst/>
              <a:rect l="l" t="t" r="r" b="b"/>
              <a:pathLst>
                <a:path w="1997" h="2002" extrusionOk="0">
                  <a:moveTo>
                    <a:pt x="836" y="387"/>
                  </a:moveTo>
                  <a:lnTo>
                    <a:pt x="836" y="387"/>
                  </a:lnTo>
                  <a:cubicBezTo>
                    <a:pt x="856" y="408"/>
                    <a:pt x="836" y="428"/>
                    <a:pt x="815" y="448"/>
                  </a:cubicBezTo>
                  <a:cubicBezTo>
                    <a:pt x="795" y="408"/>
                    <a:pt x="815" y="408"/>
                    <a:pt x="836" y="387"/>
                  </a:cubicBezTo>
                  <a:close/>
                  <a:moveTo>
                    <a:pt x="434" y="622"/>
                  </a:moveTo>
                  <a:cubicBezTo>
                    <a:pt x="438" y="622"/>
                    <a:pt x="442" y="625"/>
                    <a:pt x="449" y="632"/>
                  </a:cubicBezTo>
                  <a:cubicBezTo>
                    <a:pt x="442" y="638"/>
                    <a:pt x="438" y="641"/>
                    <a:pt x="434" y="641"/>
                  </a:cubicBezTo>
                  <a:cubicBezTo>
                    <a:pt x="426" y="641"/>
                    <a:pt x="422" y="632"/>
                    <a:pt x="408" y="632"/>
                  </a:cubicBezTo>
                  <a:cubicBezTo>
                    <a:pt x="422" y="632"/>
                    <a:pt x="426" y="622"/>
                    <a:pt x="434" y="622"/>
                  </a:cubicBezTo>
                  <a:close/>
                  <a:moveTo>
                    <a:pt x="408" y="632"/>
                  </a:moveTo>
                  <a:cubicBezTo>
                    <a:pt x="408" y="652"/>
                    <a:pt x="408" y="652"/>
                    <a:pt x="388" y="652"/>
                  </a:cubicBezTo>
                  <a:cubicBezTo>
                    <a:pt x="388" y="632"/>
                    <a:pt x="408" y="632"/>
                    <a:pt x="408" y="632"/>
                  </a:cubicBezTo>
                  <a:close/>
                  <a:moveTo>
                    <a:pt x="1182" y="1059"/>
                  </a:moveTo>
                  <a:cubicBezTo>
                    <a:pt x="1182" y="1080"/>
                    <a:pt x="1182" y="1080"/>
                    <a:pt x="1182" y="1080"/>
                  </a:cubicBezTo>
                  <a:lnTo>
                    <a:pt x="1162" y="1080"/>
                  </a:lnTo>
                  <a:cubicBezTo>
                    <a:pt x="1162" y="1080"/>
                    <a:pt x="1162" y="1080"/>
                    <a:pt x="1162" y="1059"/>
                  </a:cubicBezTo>
                  <a:close/>
                  <a:moveTo>
                    <a:pt x="999" y="1405"/>
                  </a:moveTo>
                  <a:cubicBezTo>
                    <a:pt x="999" y="1405"/>
                    <a:pt x="999" y="1426"/>
                    <a:pt x="999" y="1426"/>
                  </a:cubicBezTo>
                  <a:cubicBezTo>
                    <a:pt x="999" y="1426"/>
                    <a:pt x="978" y="1405"/>
                    <a:pt x="999" y="1405"/>
                  </a:cubicBezTo>
                  <a:close/>
                  <a:moveTo>
                    <a:pt x="877" y="1528"/>
                  </a:moveTo>
                  <a:cubicBezTo>
                    <a:pt x="877" y="1528"/>
                    <a:pt x="877" y="1528"/>
                    <a:pt x="877" y="1548"/>
                  </a:cubicBezTo>
                  <a:lnTo>
                    <a:pt x="856" y="1548"/>
                  </a:lnTo>
                  <a:cubicBezTo>
                    <a:pt x="856" y="1528"/>
                    <a:pt x="856" y="1528"/>
                    <a:pt x="856" y="1528"/>
                  </a:cubicBezTo>
                  <a:close/>
                  <a:moveTo>
                    <a:pt x="938" y="1528"/>
                  </a:moveTo>
                  <a:cubicBezTo>
                    <a:pt x="938" y="1528"/>
                    <a:pt x="938" y="1548"/>
                    <a:pt x="938" y="1548"/>
                  </a:cubicBezTo>
                  <a:lnTo>
                    <a:pt x="917" y="1548"/>
                  </a:lnTo>
                  <a:cubicBezTo>
                    <a:pt x="917" y="1528"/>
                    <a:pt x="917" y="1528"/>
                    <a:pt x="938" y="1528"/>
                  </a:cubicBezTo>
                  <a:close/>
                  <a:moveTo>
                    <a:pt x="1549" y="0"/>
                  </a:moveTo>
                  <a:cubicBezTo>
                    <a:pt x="1520" y="15"/>
                    <a:pt x="1501" y="29"/>
                    <a:pt x="1478" y="29"/>
                  </a:cubicBezTo>
                  <a:cubicBezTo>
                    <a:pt x="1469" y="29"/>
                    <a:pt x="1459" y="27"/>
                    <a:pt x="1447" y="21"/>
                  </a:cubicBezTo>
                  <a:cubicBezTo>
                    <a:pt x="1406" y="21"/>
                    <a:pt x="1386" y="41"/>
                    <a:pt x="1386" y="82"/>
                  </a:cubicBezTo>
                  <a:cubicBezTo>
                    <a:pt x="1386" y="82"/>
                    <a:pt x="1386" y="82"/>
                    <a:pt x="1386" y="102"/>
                  </a:cubicBezTo>
                  <a:cubicBezTo>
                    <a:pt x="1365" y="82"/>
                    <a:pt x="1365" y="82"/>
                    <a:pt x="1386" y="61"/>
                  </a:cubicBezTo>
                  <a:lnTo>
                    <a:pt x="1386" y="61"/>
                  </a:lnTo>
                  <a:cubicBezTo>
                    <a:pt x="1284" y="82"/>
                    <a:pt x="1284" y="82"/>
                    <a:pt x="1284" y="183"/>
                  </a:cubicBezTo>
                  <a:cubicBezTo>
                    <a:pt x="1284" y="183"/>
                    <a:pt x="1304" y="183"/>
                    <a:pt x="1284" y="204"/>
                  </a:cubicBezTo>
                  <a:cubicBezTo>
                    <a:pt x="1264" y="204"/>
                    <a:pt x="1284" y="183"/>
                    <a:pt x="1284" y="183"/>
                  </a:cubicBezTo>
                  <a:cubicBezTo>
                    <a:pt x="1223" y="143"/>
                    <a:pt x="1162" y="163"/>
                    <a:pt x="1101" y="102"/>
                  </a:cubicBezTo>
                  <a:lnTo>
                    <a:pt x="1101" y="102"/>
                  </a:lnTo>
                  <a:cubicBezTo>
                    <a:pt x="1141" y="183"/>
                    <a:pt x="1060" y="224"/>
                    <a:pt x="1060" y="265"/>
                  </a:cubicBezTo>
                  <a:cubicBezTo>
                    <a:pt x="1080" y="285"/>
                    <a:pt x="1080" y="285"/>
                    <a:pt x="1060" y="306"/>
                  </a:cubicBezTo>
                  <a:cubicBezTo>
                    <a:pt x="1060" y="285"/>
                    <a:pt x="1060" y="285"/>
                    <a:pt x="1060" y="265"/>
                  </a:cubicBezTo>
                  <a:cubicBezTo>
                    <a:pt x="1019" y="265"/>
                    <a:pt x="1019" y="306"/>
                    <a:pt x="978" y="306"/>
                  </a:cubicBezTo>
                  <a:lnTo>
                    <a:pt x="1019" y="346"/>
                  </a:lnTo>
                  <a:cubicBezTo>
                    <a:pt x="1003" y="355"/>
                    <a:pt x="988" y="358"/>
                    <a:pt x="974" y="358"/>
                  </a:cubicBezTo>
                  <a:cubicBezTo>
                    <a:pt x="920" y="358"/>
                    <a:pt x="881" y="306"/>
                    <a:pt x="815" y="306"/>
                  </a:cubicBezTo>
                  <a:cubicBezTo>
                    <a:pt x="815" y="326"/>
                    <a:pt x="836" y="367"/>
                    <a:pt x="836" y="387"/>
                  </a:cubicBezTo>
                  <a:cubicBezTo>
                    <a:pt x="795" y="367"/>
                    <a:pt x="775" y="346"/>
                    <a:pt x="734" y="346"/>
                  </a:cubicBezTo>
                  <a:cubicBezTo>
                    <a:pt x="734" y="346"/>
                    <a:pt x="734" y="367"/>
                    <a:pt x="734" y="387"/>
                  </a:cubicBezTo>
                  <a:cubicBezTo>
                    <a:pt x="693" y="387"/>
                    <a:pt x="653" y="367"/>
                    <a:pt x="612" y="367"/>
                  </a:cubicBezTo>
                  <a:cubicBezTo>
                    <a:pt x="591" y="448"/>
                    <a:pt x="490" y="428"/>
                    <a:pt x="469" y="509"/>
                  </a:cubicBezTo>
                  <a:cubicBezTo>
                    <a:pt x="469" y="530"/>
                    <a:pt x="490" y="550"/>
                    <a:pt x="490" y="570"/>
                  </a:cubicBezTo>
                  <a:cubicBezTo>
                    <a:pt x="449" y="570"/>
                    <a:pt x="408" y="591"/>
                    <a:pt x="347" y="591"/>
                  </a:cubicBezTo>
                  <a:cubicBezTo>
                    <a:pt x="336" y="601"/>
                    <a:pt x="327" y="605"/>
                    <a:pt x="319" y="605"/>
                  </a:cubicBezTo>
                  <a:cubicBezTo>
                    <a:pt x="300" y="605"/>
                    <a:pt x="287" y="587"/>
                    <a:pt x="275" y="587"/>
                  </a:cubicBezTo>
                  <a:cubicBezTo>
                    <a:pt x="272" y="587"/>
                    <a:pt x="269" y="588"/>
                    <a:pt x="266" y="591"/>
                  </a:cubicBezTo>
                  <a:cubicBezTo>
                    <a:pt x="286" y="632"/>
                    <a:pt x="327" y="672"/>
                    <a:pt x="347" y="693"/>
                  </a:cubicBezTo>
                  <a:cubicBezTo>
                    <a:pt x="339" y="697"/>
                    <a:pt x="332" y="698"/>
                    <a:pt x="325" y="698"/>
                  </a:cubicBezTo>
                  <a:cubicBezTo>
                    <a:pt x="297" y="698"/>
                    <a:pt x="278" y="672"/>
                    <a:pt x="245" y="672"/>
                  </a:cubicBezTo>
                  <a:cubicBezTo>
                    <a:pt x="245" y="713"/>
                    <a:pt x="225" y="754"/>
                    <a:pt x="205" y="774"/>
                  </a:cubicBezTo>
                  <a:cubicBezTo>
                    <a:pt x="143" y="774"/>
                    <a:pt x="103" y="815"/>
                    <a:pt x="42" y="835"/>
                  </a:cubicBezTo>
                  <a:cubicBezTo>
                    <a:pt x="62" y="917"/>
                    <a:pt x="42" y="978"/>
                    <a:pt x="82" y="1059"/>
                  </a:cubicBezTo>
                  <a:cubicBezTo>
                    <a:pt x="49" y="1043"/>
                    <a:pt x="43" y="1013"/>
                    <a:pt x="20" y="1013"/>
                  </a:cubicBezTo>
                  <a:cubicBezTo>
                    <a:pt x="15" y="1013"/>
                    <a:pt x="9" y="1015"/>
                    <a:pt x="1" y="1018"/>
                  </a:cubicBezTo>
                  <a:cubicBezTo>
                    <a:pt x="42" y="1181"/>
                    <a:pt x="62" y="1344"/>
                    <a:pt x="123" y="1507"/>
                  </a:cubicBezTo>
                  <a:cubicBezTo>
                    <a:pt x="184" y="1650"/>
                    <a:pt x="245" y="1772"/>
                    <a:pt x="347" y="1874"/>
                  </a:cubicBezTo>
                  <a:cubicBezTo>
                    <a:pt x="388" y="1915"/>
                    <a:pt x="429" y="1955"/>
                    <a:pt x="469" y="1996"/>
                  </a:cubicBezTo>
                  <a:cubicBezTo>
                    <a:pt x="478" y="1992"/>
                    <a:pt x="486" y="1990"/>
                    <a:pt x="493" y="1990"/>
                  </a:cubicBezTo>
                  <a:cubicBezTo>
                    <a:pt x="512" y="1990"/>
                    <a:pt x="528" y="2002"/>
                    <a:pt x="548" y="2002"/>
                  </a:cubicBezTo>
                  <a:cubicBezTo>
                    <a:pt x="555" y="2002"/>
                    <a:pt x="562" y="2000"/>
                    <a:pt x="571" y="1996"/>
                  </a:cubicBezTo>
                  <a:cubicBezTo>
                    <a:pt x="571" y="1955"/>
                    <a:pt x="571" y="1935"/>
                    <a:pt x="591" y="1915"/>
                  </a:cubicBezTo>
                  <a:cubicBezTo>
                    <a:pt x="624" y="1915"/>
                    <a:pt x="618" y="1941"/>
                    <a:pt x="624" y="1941"/>
                  </a:cubicBezTo>
                  <a:cubicBezTo>
                    <a:pt x="626" y="1941"/>
                    <a:pt x="628" y="1939"/>
                    <a:pt x="632" y="1935"/>
                  </a:cubicBezTo>
                  <a:cubicBezTo>
                    <a:pt x="673" y="1915"/>
                    <a:pt x="612" y="1894"/>
                    <a:pt x="632" y="1853"/>
                  </a:cubicBezTo>
                  <a:cubicBezTo>
                    <a:pt x="632" y="1833"/>
                    <a:pt x="673" y="1853"/>
                    <a:pt x="673" y="1813"/>
                  </a:cubicBezTo>
                  <a:cubicBezTo>
                    <a:pt x="673" y="1813"/>
                    <a:pt x="653" y="1813"/>
                    <a:pt x="673" y="1792"/>
                  </a:cubicBezTo>
                  <a:cubicBezTo>
                    <a:pt x="693" y="1813"/>
                    <a:pt x="673" y="1813"/>
                    <a:pt x="673" y="1833"/>
                  </a:cubicBezTo>
                  <a:cubicBezTo>
                    <a:pt x="683" y="1843"/>
                    <a:pt x="698" y="1843"/>
                    <a:pt x="716" y="1843"/>
                  </a:cubicBezTo>
                  <a:cubicBezTo>
                    <a:pt x="734" y="1843"/>
                    <a:pt x="754" y="1843"/>
                    <a:pt x="775" y="1853"/>
                  </a:cubicBezTo>
                  <a:cubicBezTo>
                    <a:pt x="775" y="1853"/>
                    <a:pt x="775" y="1880"/>
                    <a:pt x="796" y="1880"/>
                  </a:cubicBezTo>
                  <a:cubicBezTo>
                    <a:pt x="801" y="1880"/>
                    <a:pt x="807" y="1878"/>
                    <a:pt x="815" y="1874"/>
                  </a:cubicBezTo>
                  <a:cubicBezTo>
                    <a:pt x="836" y="1833"/>
                    <a:pt x="775" y="1792"/>
                    <a:pt x="795" y="1752"/>
                  </a:cubicBezTo>
                  <a:cubicBezTo>
                    <a:pt x="856" y="1731"/>
                    <a:pt x="877" y="1691"/>
                    <a:pt x="856" y="1629"/>
                  </a:cubicBezTo>
                  <a:cubicBezTo>
                    <a:pt x="897" y="1609"/>
                    <a:pt x="917" y="1609"/>
                    <a:pt x="938" y="1589"/>
                  </a:cubicBezTo>
                  <a:cubicBezTo>
                    <a:pt x="958" y="1589"/>
                    <a:pt x="978" y="1609"/>
                    <a:pt x="999" y="1609"/>
                  </a:cubicBezTo>
                  <a:cubicBezTo>
                    <a:pt x="999" y="1589"/>
                    <a:pt x="958" y="1589"/>
                    <a:pt x="978" y="1548"/>
                  </a:cubicBezTo>
                  <a:cubicBezTo>
                    <a:pt x="999" y="1507"/>
                    <a:pt x="1060" y="1446"/>
                    <a:pt x="1101" y="1405"/>
                  </a:cubicBezTo>
                  <a:cubicBezTo>
                    <a:pt x="1141" y="1405"/>
                    <a:pt x="1182" y="1426"/>
                    <a:pt x="1223" y="1426"/>
                  </a:cubicBezTo>
                  <a:cubicBezTo>
                    <a:pt x="1243" y="1405"/>
                    <a:pt x="1284" y="1405"/>
                    <a:pt x="1304" y="1365"/>
                  </a:cubicBezTo>
                  <a:cubicBezTo>
                    <a:pt x="1304" y="1365"/>
                    <a:pt x="1304" y="1344"/>
                    <a:pt x="1284" y="1324"/>
                  </a:cubicBezTo>
                  <a:cubicBezTo>
                    <a:pt x="1274" y="1334"/>
                    <a:pt x="1258" y="1339"/>
                    <a:pt x="1241" y="1339"/>
                  </a:cubicBezTo>
                  <a:cubicBezTo>
                    <a:pt x="1223" y="1339"/>
                    <a:pt x="1202" y="1334"/>
                    <a:pt x="1182" y="1324"/>
                  </a:cubicBezTo>
                  <a:cubicBezTo>
                    <a:pt x="1167" y="1324"/>
                    <a:pt x="1140" y="1358"/>
                    <a:pt x="1110" y="1358"/>
                  </a:cubicBezTo>
                  <a:cubicBezTo>
                    <a:pt x="1101" y="1358"/>
                    <a:pt x="1090" y="1355"/>
                    <a:pt x="1080" y="1344"/>
                  </a:cubicBezTo>
                  <a:cubicBezTo>
                    <a:pt x="1060" y="1324"/>
                    <a:pt x="1060" y="1304"/>
                    <a:pt x="1080" y="1263"/>
                  </a:cubicBezTo>
                  <a:cubicBezTo>
                    <a:pt x="1111" y="1273"/>
                    <a:pt x="1141" y="1283"/>
                    <a:pt x="1169" y="1283"/>
                  </a:cubicBezTo>
                  <a:cubicBezTo>
                    <a:pt x="1197" y="1283"/>
                    <a:pt x="1223" y="1273"/>
                    <a:pt x="1243" y="1243"/>
                  </a:cubicBezTo>
                  <a:cubicBezTo>
                    <a:pt x="1264" y="1202"/>
                    <a:pt x="1202" y="1161"/>
                    <a:pt x="1202" y="1100"/>
                  </a:cubicBezTo>
                  <a:cubicBezTo>
                    <a:pt x="1257" y="1100"/>
                    <a:pt x="1263" y="1036"/>
                    <a:pt x="1321" y="1036"/>
                  </a:cubicBezTo>
                  <a:cubicBezTo>
                    <a:pt x="1328" y="1036"/>
                    <a:pt x="1336" y="1037"/>
                    <a:pt x="1345" y="1039"/>
                  </a:cubicBezTo>
                  <a:cubicBezTo>
                    <a:pt x="1345" y="1039"/>
                    <a:pt x="1345" y="1059"/>
                    <a:pt x="1365" y="1059"/>
                  </a:cubicBezTo>
                  <a:cubicBezTo>
                    <a:pt x="1365" y="1039"/>
                    <a:pt x="1386" y="1018"/>
                    <a:pt x="1386" y="998"/>
                  </a:cubicBezTo>
                  <a:cubicBezTo>
                    <a:pt x="1386" y="998"/>
                    <a:pt x="1386" y="978"/>
                    <a:pt x="1365" y="957"/>
                  </a:cubicBezTo>
                  <a:cubicBezTo>
                    <a:pt x="1386" y="957"/>
                    <a:pt x="1406" y="937"/>
                    <a:pt x="1447" y="937"/>
                  </a:cubicBezTo>
                  <a:cubicBezTo>
                    <a:pt x="1467" y="896"/>
                    <a:pt x="1426" y="876"/>
                    <a:pt x="1467" y="856"/>
                  </a:cubicBezTo>
                  <a:lnTo>
                    <a:pt x="1508" y="856"/>
                  </a:lnTo>
                  <a:cubicBezTo>
                    <a:pt x="1528" y="835"/>
                    <a:pt x="1508" y="794"/>
                    <a:pt x="1549" y="794"/>
                  </a:cubicBezTo>
                  <a:cubicBezTo>
                    <a:pt x="1569" y="774"/>
                    <a:pt x="1528" y="733"/>
                    <a:pt x="1549" y="713"/>
                  </a:cubicBezTo>
                  <a:cubicBezTo>
                    <a:pt x="1671" y="591"/>
                    <a:pt x="1671" y="591"/>
                    <a:pt x="1732" y="448"/>
                  </a:cubicBezTo>
                  <a:cubicBezTo>
                    <a:pt x="1752" y="387"/>
                    <a:pt x="1813" y="346"/>
                    <a:pt x="1874" y="326"/>
                  </a:cubicBezTo>
                  <a:cubicBezTo>
                    <a:pt x="1915" y="306"/>
                    <a:pt x="1956" y="306"/>
                    <a:pt x="1997" y="306"/>
                  </a:cubicBezTo>
                  <a:cubicBezTo>
                    <a:pt x="1956" y="183"/>
                    <a:pt x="1956" y="82"/>
                    <a:pt x="1834" y="21"/>
                  </a:cubicBezTo>
                  <a:cubicBezTo>
                    <a:pt x="1803" y="31"/>
                    <a:pt x="1768" y="41"/>
                    <a:pt x="1732" y="41"/>
                  </a:cubicBezTo>
                  <a:cubicBezTo>
                    <a:pt x="1696" y="41"/>
                    <a:pt x="1661" y="31"/>
                    <a:pt x="1630" y="0"/>
                  </a:cubicBezTo>
                  <a:cubicBezTo>
                    <a:pt x="1610" y="21"/>
                    <a:pt x="1589" y="41"/>
                    <a:pt x="1569" y="61"/>
                  </a:cubicBezTo>
                  <a:cubicBezTo>
                    <a:pt x="1569" y="41"/>
                    <a:pt x="1549" y="21"/>
                    <a:pt x="15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3" name="Google Shape;11183;p13"/>
            <p:cNvSpPr/>
            <p:nvPr/>
          </p:nvSpPr>
          <p:spPr>
            <a:xfrm>
              <a:off x="923577" y="-379722"/>
              <a:ext cx="86568" cy="175942"/>
            </a:xfrm>
            <a:custGeom>
              <a:avLst/>
              <a:gdLst/>
              <a:ahLst/>
              <a:cxnLst/>
              <a:rect l="l" t="t" r="r" b="b"/>
              <a:pathLst>
                <a:path w="1203" h="2445" extrusionOk="0">
                  <a:moveTo>
                    <a:pt x="1039" y="856"/>
                  </a:moveTo>
                  <a:cubicBezTo>
                    <a:pt x="1055" y="887"/>
                    <a:pt x="1059" y="919"/>
                    <a:pt x="1078" y="941"/>
                  </a:cubicBezTo>
                  <a:lnTo>
                    <a:pt x="1078" y="941"/>
                  </a:lnTo>
                  <a:cubicBezTo>
                    <a:pt x="1062" y="980"/>
                    <a:pt x="1099" y="1019"/>
                    <a:pt x="1060" y="1039"/>
                  </a:cubicBezTo>
                  <a:cubicBezTo>
                    <a:pt x="1019" y="1039"/>
                    <a:pt x="1019" y="1019"/>
                    <a:pt x="1019" y="978"/>
                  </a:cubicBezTo>
                  <a:lnTo>
                    <a:pt x="1039" y="978"/>
                  </a:lnTo>
                  <a:cubicBezTo>
                    <a:pt x="1039" y="937"/>
                    <a:pt x="978" y="896"/>
                    <a:pt x="1019" y="856"/>
                  </a:cubicBezTo>
                  <a:close/>
                  <a:moveTo>
                    <a:pt x="1019" y="1202"/>
                  </a:moveTo>
                  <a:cubicBezTo>
                    <a:pt x="1019" y="1202"/>
                    <a:pt x="1019" y="1202"/>
                    <a:pt x="1019" y="1222"/>
                  </a:cubicBezTo>
                  <a:cubicBezTo>
                    <a:pt x="999" y="1202"/>
                    <a:pt x="999" y="1202"/>
                    <a:pt x="1019" y="1202"/>
                  </a:cubicBezTo>
                  <a:close/>
                  <a:moveTo>
                    <a:pt x="632" y="0"/>
                  </a:moveTo>
                  <a:cubicBezTo>
                    <a:pt x="591" y="41"/>
                    <a:pt x="591" y="102"/>
                    <a:pt x="551" y="102"/>
                  </a:cubicBezTo>
                  <a:cubicBezTo>
                    <a:pt x="551" y="163"/>
                    <a:pt x="510" y="184"/>
                    <a:pt x="469" y="224"/>
                  </a:cubicBezTo>
                  <a:cubicBezTo>
                    <a:pt x="449" y="245"/>
                    <a:pt x="428" y="265"/>
                    <a:pt x="428" y="285"/>
                  </a:cubicBezTo>
                  <a:cubicBezTo>
                    <a:pt x="428" y="346"/>
                    <a:pt x="388" y="387"/>
                    <a:pt x="367" y="448"/>
                  </a:cubicBezTo>
                  <a:cubicBezTo>
                    <a:pt x="347" y="509"/>
                    <a:pt x="306" y="570"/>
                    <a:pt x="306" y="632"/>
                  </a:cubicBezTo>
                  <a:cubicBezTo>
                    <a:pt x="306" y="733"/>
                    <a:pt x="266" y="835"/>
                    <a:pt x="225" y="937"/>
                  </a:cubicBezTo>
                  <a:cubicBezTo>
                    <a:pt x="184" y="1039"/>
                    <a:pt x="143" y="1141"/>
                    <a:pt x="123" y="1243"/>
                  </a:cubicBezTo>
                  <a:cubicBezTo>
                    <a:pt x="82" y="1344"/>
                    <a:pt x="103" y="1446"/>
                    <a:pt x="82" y="1548"/>
                  </a:cubicBezTo>
                  <a:cubicBezTo>
                    <a:pt x="1" y="1792"/>
                    <a:pt x="41" y="2037"/>
                    <a:pt x="123" y="2281"/>
                  </a:cubicBezTo>
                  <a:cubicBezTo>
                    <a:pt x="136" y="2269"/>
                    <a:pt x="146" y="2264"/>
                    <a:pt x="156" y="2264"/>
                  </a:cubicBezTo>
                  <a:cubicBezTo>
                    <a:pt x="176" y="2264"/>
                    <a:pt x="190" y="2288"/>
                    <a:pt x="204" y="2302"/>
                  </a:cubicBezTo>
                  <a:lnTo>
                    <a:pt x="184" y="2342"/>
                  </a:lnTo>
                  <a:cubicBezTo>
                    <a:pt x="164" y="2322"/>
                    <a:pt x="143" y="2302"/>
                    <a:pt x="123" y="2281"/>
                  </a:cubicBezTo>
                  <a:cubicBezTo>
                    <a:pt x="103" y="2322"/>
                    <a:pt x="103" y="2363"/>
                    <a:pt x="103" y="2383"/>
                  </a:cubicBezTo>
                  <a:cubicBezTo>
                    <a:pt x="143" y="2403"/>
                    <a:pt x="164" y="2424"/>
                    <a:pt x="184" y="2444"/>
                  </a:cubicBezTo>
                  <a:cubicBezTo>
                    <a:pt x="204" y="2403"/>
                    <a:pt x="184" y="2363"/>
                    <a:pt x="225" y="2363"/>
                  </a:cubicBezTo>
                  <a:cubicBezTo>
                    <a:pt x="266" y="2363"/>
                    <a:pt x="225" y="2281"/>
                    <a:pt x="266" y="2281"/>
                  </a:cubicBezTo>
                  <a:cubicBezTo>
                    <a:pt x="286" y="2302"/>
                    <a:pt x="286" y="2322"/>
                    <a:pt x="306" y="2363"/>
                  </a:cubicBezTo>
                  <a:cubicBezTo>
                    <a:pt x="286" y="2383"/>
                    <a:pt x="245" y="2383"/>
                    <a:pt x="286" y="2403"/>
                  </a:cubicBezTo>
                  <a:cubicBezTo>
                    <a:pt x="317" y="2388"/>
                    <a:pt x="348" y="2349"/>
                    <a:pt x="388" y="2349"/>
                  </a:cubicBezTo>
                  <a:cubicBezTo>
                    <a:pt x="400" y="2349"/>
                    <a:pt x="414" y="2353"/>
                    <a:pt x="428" y="2363"/>
                  </a:cubicBezTo>
                  <a:cubicBezTo>
                    <a:pt x="428" y="2342"/>
                    <a:pt x="428" y="2322"/>
                    <a:pt x="428" y="2302"/>
                  </a:cubicBezTo>
                  <a:cubicBezTo>
                    <a:pt x="442" y="2302"/>
                    <a:pt x="456" y="2293"/>
                    <a:pt x="463" y="2293"/>
                  </a:cubicBezTo>
                  <a:cubicBezTo>
                    <a:pt x="467" y="2293"/>
                    <a:pt x="469" y="2295"/>
                    <a:pt x="469" y="2302"/>
                  </a:cubicBezTo>
                  <a:cubicBezTo>
                    <a:pt x="490" y="2322"/>
                    <a:pt x="510" y="2322"/>
                    <a:pt x="510" y="2342"/>
                  </a:cubicBezTo>
                  <a:cubicBezTo>
                    <a:pt x="530" y="2322"/>
                    <a:pt x="510" y="2281"/>
                    <a:pt x="530" y="2261"/>
                  </a:cubicBezTo>
                  <a:cubicBezTo>
                    <a:pt x="591" y="2302"/>
                    <a:pt x="530" y="2363"/>
                    <a:pt x="571" y="2383"/>
                  </a:cubicBezTo>
                  <a:cubicBezTo>
                    <a:pt x="632" y="2383"/>
                    <a:pt x="632" y="2424"/>
                    <a:pt x="673" y="2444"/>
                  </a:cubicBezTo>
                  <a:cubicBezTo>
                    <a:pt x="693" y="2424"/>
                    <a:pt x="714" y="2424"/>
                    <a:pt x="714" y="2383"/>
                  </a:cubicBezTo>
                  <a:cubicBezTo>
                    <a:pt x="714" y="2363"/>
                    <a:pt x="734" y="2342"/>
                    <a:pt x="754" y="2302"/>
                  </a:cubicBezTo>
                  <a:cubicBezTo>
                    <a:pt x="775" y="2281"/>
                    <a:pt x="775" y="2261"/>
                    <a:pt x="795" y="2220"/>
                  </a:cubicBezTo>
                  <a:cubicBezTo>
                    <a:pt x="806" y="2226"/>
                    <a:pt x="817" y="2228"/>
                    <a:pt x="828" y="2228"/>
                  </a:cubicBezTo>
                  <a:cubicBezTo>
                    <a:pt x="858" y="2228"/>
                    <a:pt x="887" y="2209"/>
                    <a:pt x="917" y="2179"/>
                  </a:cubicBezTo>
                  <a:cubicBezTo>
                    <a:pt x="926" y="2181"/>
                    <a:pt x="935" y="2182"/>
                    <a:pt x="942" y="2182"/>
                  </a:cubicBezTo>
                  <a:cubicBezTo>
                    <a:pt x="1019" y="2182"/>
                    <a:pt x="1023" y="2094"/>
                    <a:pt x="1060" y="2057"/>
                  </a:cubicBezTo>
                  <a:cubicBezTo>
                    <a:pt x="1060" y="1976"/>
                    <a:pt x="1121" y="1955"/>
                    <a:pt x="1162" y="1915"/>
                  </a:cubicBezTo>
                  <a:cubicBezTo>
                    <a:pt x="1162" y="1833"/>
                    <a:pt x="1182" y="1772"/>
                    <a:pt x="1182" y="1691"/>
                  </a:cubicBezTo>
                  <a:cubicBezTo>
                    <a:pt x="1172" y="1680"/>
                    <a:pt x="1162" y="1680"/>
                    <a:pt x="1151" y="1680"/>
                  </a:cubicBezTo>
                  <a:cubicBezTo>
                    <a:pt x="1141" y="1680"/>
                    <a:pt x="1131" y="1680"/>
                    <a:pt x="1121" y="1670"/>
                  </a:cubicBezTo>
                  <a:cubicBezTo>
                    <a:pt x="1080" y="1650"/>
                    <a:pt x="1141" y="1609"/>
                    <a:pt x="1100" y="1568"/>
                  </a:cubicBezTo>
                  <a:lnTo>
                    <a:pt x="1100" y="1568"/>
                  </a:lnTo>
                  <a:cubicBezTo>
                    <a:pt x="1100" y="1589"/>
                    <a:pt x="1080" y="1589"/>
                    <a:pt x="1080" y="1589"/>
                  </a:cubicBezTo>
                  <a:cubicBezTo>
                    <a:pt x="1080" y="1568"/>
                    <a:pt x="1100" y="1568"/>
                    <a:pt x="1100" y="1568"/>
                  </a:cubicBezTo>
                  <a:lnTo>
                    <a:pt x="1100" y="1568"/>
                  </a:lnTo>
                  <a:cubicBezTo>
                    <a:pt x="1100" y="1568"/>
                    <a:pt x="1100" y="1568"/>
                    <a:pt x="1100" y="1568"/>
                  </a:cubicBezTo>
                  <a:cubicBezTo>
                    <a:pt x="1121" y="1548"/>
                    <a:pt x="1141" y="1528"/>
                    <a:pt x="1141" y="1507"/>
                  </a:cubicBezTo>
                  <a:cubicBezTo>
                    <a:pt x="1141" y="1467"/>
                    <a:pt x="1121" y="1467"/>
                    <a:pt x="1100" y="1446"/>
                  </a:cubicBezTo>
                  <a:cubicBezTo>
                    <a:pt x="1100" y="1365"/>
                    <a:pt x="1141" y="1304"/>
                    <a:pt x="1121" y="1222"/>
                  </a:cubicBezTo>
                  <a:cubicBezTo>
                    <a:pt x="1121" y="1222"/>
                    <a:pt x="1080" y="1222"/>
                    <a:pt x="1080" y="1181"/>
                  </a:cubicBezTo>
                  <a:cubicBezTo>
                    <a:pt x="1100" y="1181"/>
                    <a:pt x="1121" y="1187"/>
                    <a:pt x="1139" y="1187"/>
                  </a:cubicBezTo>
                  <a:cubicBezTo>
                    <a:pt x="1157" y="1187"/>
                    <a:pt x="1172" y="1181"/>
                    <a:pt x="1182" y="1161"/>
                  </a:cubicBezTo>
                  <a:cubicBezTo>
                    <a:pt x="1162" y="1100"/>
                    <a:pt x="1202" y="1059"/>
                    <a:pt x="1162" y="998"/>
                  </a:cubicBezTo>
                  <a:cubicBezTo>
                    <a:pt x="1145" y="982"/>
                    <a:pt x="1129" y="965"/>
                    <a:pt x="1102" y="949"/>
                  </a:cubicBezTo>
                  <a:lnTo>
                    <a:pt x="1102" y="949"/>
                  </a:lnTo>
                  <a:cubicBezTo>
                    <a:pt x="1105" y="931"/>
                    <a:pt x="1118" y="914"/>
                    <a:pt x="1100" y="896"/>
                  </a:cubicBezTo>
                  <a:cubicBezTo>
                    <a:pt x="1060" y="815"/>
                    <a:pt x="1100" y="733"/>
                    <a:pt x="1080" y="652"/>
                  </a:cubicBezTo>
                  <a:cubicBezTo>
                    <a:pt x="1080" y="632"/>
                    <a:pt x="1039" y="632"/>
                    <a:pt x="1039" y="591"/>
                  </a:cubicBezTo>
                  <a:lnTo>
                    <a:pt x="999" y="591"/>
                  </a:lnTo>
                  <a:cubicBezTo>
                    <a:pt x="999" y="570"/>
                    <a:pt x="1019" y="550"/>
                    <a:pt x="1019" y="530"/>
                  </a:cubicBezTo>
                  <a:cubicBezTo>
                    <a:pt x="1009" y="509"/>
                    <a:pt x="988" y="509"/>
                    <a:pt x="968" y="509"/>
                  </a:cubicBezTo>
                  <a:cubicBezTo>
                    <a:pt x="948" y="509"/>
                    <a:pt x="927" y="509"/>
                    <a:pt x="917" y="489"/>
                  </a:cubicBezTo>
                  <a:cubicBezTo>
                    <a:pt x="876" y="469"/>
                    <a:pt x="897" y="408"/>
                    <a:pt x="856" y="408"/>
                  </a:cubicBezTo>
                  <a:cubicBezTo>
                    <a:pt x="815" y="387"/>
                    <a:pt x="856" y="326"/>
                    <a:pt x="856" y="285"/>
                  </a:cubicBezTo>
                  <a:lnTo>
                    <a:pt x="856" y="285"/>
                  </a:lnTo>
                  <a:cubicBezTo>
                    <a:pt x="836" y="306"/>
                    <a:pt x="815" y="306"/>
                    <a:pt x="815" y="326"/>
                  </a:cubicBezTo>
                  <a:cubicBezTo>
                    <a:pt x="775" y="306"/>
                    <a:pt x="775" y="285"/>
                    <a:pt x="775" y="245"/>
                  </a:cubicBezTo>
                  <a:cubicBezTo>
                    <a:pt x="754" y="224"/>
                    <a:pt x="734" y="224"/>
                    <a:pt x="714" y="184"/>
                  </a:cubicBezTo>
                  <a:cubicBezTo>
                    <a:pt x="714" y="143"/>
                    <a:pt x="714" y="102"/>
                    <a:pt x="693" y="61"/>
                  </a:cubicBezTo>
                  <a:cubicBezTo>
                    <a:pt x="693" y="21"/>
                    <a:pt x="673" y="0"/>
                    <a:pt x="6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4" name="Google Shape;11184;p13"/>
            <p:cNvSpPr/>
            <p:nvPr/>
          </p:nvSpPr>
          <p:spPr>
            <a:xfrm>
              <a:off x="867880" y="1261182"/>
              <a:ext cx="114416" cy="171984"/>
            </a:xfrm>
            <a:custGeom>
              <a:avLst/>
              <a:gdLst/>
              <a:ahLst/>
              <a:cxnLst/>
              <a:rect l="l" t="t" r="r" b="b"/>
              <a:pathLst>
                <a:path w="1590" h="2390" extrusionOk="0">
                  <a:moveTo>
                    <a:pt x="184" y="923"/>
                  </a:moveTo>
                  <a:cubicBezTo>
                    <a:pt x="205" y="923"/>
                    <a:pt x="184" y="943"/>
                    <a:pt x="184" y="943"/>
                  </a:cubicBezTo>
                  <a:cubicBezTo>
                    <a:pt x="184" y="943"/>
                    <a:pt x="164" y="923"/>
                    <a:pt x="184" y="923"/>
                  </a:cubicBezTo>
                  <a:close/>
                  <a:moveTo>
                    <a:pt x="184" y="943"/>
                  </a:moveTo>
                  <a:cubicBezTo>
                    <a:pt x="205" y="964"/>
                    <a:pt x="205" y="964"/>
                    <a:pt x="205" y="984"/>
                  </a:cubicBezTo>
                  <a:cubicBezTo>
                    <a:pt x="184" y="964"/>
                    <a:pt x="184" y="964"/>
                    <a:pt x="184" y="943"/>
                  </a:cubicBezTo>
                  <a:close/>
                  <a:moveTo>
                    <a:pt x="1080" y="964"/>
                  </a:moveTo>
                  <a:cubicBezTo>
                    <a:pt x="1080" y="984"/>
                    <a:pt x="1080" y="984"/>
                    <a:pt x="1080" y="984"/>
                  </a:cubicBezTo>
                  <a:lnTo>
                    <a:pt x="1060" y="984"/>
                  </a:lnTo>
                  <a:cubicBezTo>
                    <a:pt x="1060" y="984"/>
                    <a:pt x="1060" y="984"/>
                    <a:pt x="1060" y="964"/>
                  </a:cubicBezTo>
                  <a:close/>
                  <a:moveTo>
                    <a:pt x="1464" y="1241"/>
                  </a:moveTo>
                  <a:cubicBezTo>
                    <a:pt x="1477" y="1241"/>
                    <a:pt x="1488" y="1255"/>
                    <a:pt x="1488" y="1269"/>
                  </a:cubicBezTo>
                  <a:cubicBezTo>
                    <a:pt x="1467" y="1269"/>
                    <a:pt x="1447" y="1269"/>
                    <a:pt x="1447" y="1249"/>
                  </a:cubicBezTo>
                  <a:cubicBezTo>
                    <a:pt x="1453" y="1243"/>
                    <a:pt x="1459" y="1241"/>
                    <a:pt x="1464" y="1241"/>
                  </a:cubicBezTo>
                  <a:close/>
                  <a:moveTo>
                    <a:pt x="1223" y="2002"/>
                  </a:moveTo>
                  <a:cubicBezTo>
                    <a:pt x="1243" y="2002"/>
                    <a:pt x="1264" y="2002"/>
                    <a:pt x="1243" y="2043"/>
                  </a:cubicBezTo>
                  <a:cubicBezTo>
                    <a:pt x="1243" y="2043"/>
                    <a:pt x="1223" y="2023"/>
                    <a:pt x="1223" y="2002"/>
                  </a:cubicBezTo>
                  <a:close/>
                  <a:moveTo>
                    <a:pt x="1243" y="2043"/>
                  </a:moveTo>
                  <a:cubicBezTo>
                    <a:pt x="1264" y="2064"/>
                    <a:pt x="1284" y="2064"/>
                    <a:pt x="1325" y="2064"/>
                  </a:cubicBezTo>
                  <a:cubicBezTo>
                    <a:pt x="1325" y="2125"/>
                    <a:pt x="1284" y="2165"/>
                    <a:pt x="1264" y="2206"/>
                  </a:cubicBezTo>
                  <a:cubicBezTo>
                    <a:pt x="1223" y="2145"/>
                    <a:pt x="1243" y="2104"/>
                    <a:pt x="1243" y="2043"/>
                  </a:cubicBezTo>
                  <a:close/>
                  <a:moveTo>
                    <a:pt x="361" y="1"/>
                  </a:moveTo>
                  <a:cubicBezTo>
                    <a:pt x="351" y="1"/>
                    <a:pt x="340" y="2"/>
                    <a:pt x="327" y="7"/>
                  </a:cubicBezTo>
                  <a:cubicBezTo>
                    <a:pt x="286" y="27"/>
                    <a:pt x="266" y="68"/>
                    <a:pt x="205" y="68"/>
                  </a:cubicBezTo>
                  <a:cubicBezTo>
                    <a:pt x="205" y="109"/>
                    <a:pt x="225" y="129"/>
                    <a:pt x="225" y="149"/>
                  </a:cubicBezTo>
                  <a:cubicBezTo>
                    <a:pt x="205" y="170"/>
                    <a:pt x="184" y="170"/>
                    <a:pt x="184" y="190"/>
                  </a:cubicBezTo>
                  <a:cubicBezTo>
                    <a:pt x="184" y="210"/>
                    <a:pt x="184" y="231"/>
                    <a:pt x="184" y="251"/>
                  </a:cubicBezTo>
                  <a:lnTo>
                    <a:pt x="123" y="251"/>
                  </a:lnTo>
                  <a:cubicBezTo>
                    <a:pt x="143" y="312"/>
                    <a:pt x="164" y="373"/>
                    <a:pt x="143" y="434"/>
                  </a:cubicBezTo>
                  <a:cubicBezTo>
                    <a:pt x="103" y="516"/>
                    <a:pt x="164" y="577"/>
                    <a:pt x="123" y="638"/>
                  </a:cubicBezTo>
                  <a:lnTo>
                    <a:pt x="82" y="638"/>
                  </a:lnTo>
                  <a:cubicBezTo>
                    <a:pt x="21" y="679"/>
                    <a:pt x="42" y="740"/>
                    <a:pt x="1" y="781"/>
                  </a:cubicBezTo>
                  <a:cubicBezTo>
                    <a:pt x="42" y="821"/>
                    <a:pt x="82" y="882"/>
                    <a:pt x="82" y="943"/>
                  </a:cubicBezTo>
                  <a:cubicBezTo>
                    <a:pt x="123" y="964"/>
                    <a:pt x="123" y="943"/>
                    <a:pt x="143" y="984"/>
                  </a:cubicBezTo>
                  <a:cubicBezTo>
                    <a:pt x="154" y="994"/>
                    <a:pt x="164" y="999"/>
                    <a:pt x="174" y="999"/>
                  </a:cubicBezTo>
                  <a:cubicBezTo>
                    <a:pt x="184" y="999"/>
                    <a:pt x="194" y="994"/>
                    <a:pt x="205" y="984"/>
                  </a:cubicBezTo>
                  <a:lnTo>
                    <a:pt x="205" y="984"/>
                  </a:lnTo>
                  <a:cubicBezTo>
                    <a:pt x="225" y="1005"/>
                    <a:pt x="205" y="1025"/>
                    <a:pt x="184" y="1045"/>
                  </a:cubicBezTo>
                  <a:cubicBezTo>
                    <a:pt x="245" y="1086"/>
                    <a:pt x="184" y="1127"/>
                    <a:pt x="225" y="1168"/>
                  </a:cubicBezTo>
                  <a:cubicBezTo>
                    <a:pt x="266" y="1208"/>
                    <a:pt x="225" y="1249"/>
                    <a:pt x="245" y="1290"/>
                  </a:cubicBezTo>
                  <a:cubicBezTo>
                    <a:pt x="266" y="1310"/>
                    <a:pt x="266" y="1310"/>
                    <a:pt x="286" y="1310"/>
                  </a:cubicBezTo>
                  <a:cubicBezTo>
                    <a:pt x="306" y="1432"/>
                    <a:pt x="347" y="1554"/>
                    <a:pt x="429" y="1656"/>
                  </a:cubicBezTo>
                  <a:cubicBezTo>
                    <a:pt x="530" y="1758"/>
                    <a:pt x="571" y="1901"/>
                    <a:pt x="714" y="1962"/>
                  </a:cubicBezTo>
                  <a:cubicBezTo>
                    <a:pt x="714" y="1962"/>
                    <a:pt x="714" y="2002"/>
                    <a:pt x="734" y="2002"/>
                  </a:cubicBezTo>
                  <a:cubicBezTo>
                    <a:pt x="795" y="2064"/>
                    <a:pt x="856" y="2104"/>
                    <a:pt x="897" y="2125"/>
                  </a:cubicBezTo>
                  <a:cubicBezTo>
                    <a:pt x="958" y="2165"/>
                    <a:pt x="1019" y="2206"/>
                    <a:pt x="1080" y="2227"/>
                  </a:cubicBezTo>
                  <a:cubicBezTo>
                    <a:pt x="1121" y="2206"/>
                    <a:pt x="1141" y="2186"/>
                    <a:pt x="1182" y="2165"/>
                  </a:cubicBezTo>
                  <a:cubicBezTo>
                    <a:pt x="1182" y="2206"/>
                    <a:pt x="1264" y="2227"/>
                    <a:pt x="1243" y="2288"/>
                  </a:cubicBezTo>
                  <a:cubicBezTo>
                    <a:pt x="1284" y="2328"/>
                    <a:pt x="1284" y="2389"/>
                    <a:pt x="1345" y="2389"/>
                  </a:cubicBezTo>
                  <a:cubicBezTo>
                    <a:pt x="1365" y="2308"/>
                    <a:pt x="1284" y="2267"/>
                    <a:pt x="1304" y="2206"/>
                  </a:cubicBezTo>
                  <a:cubicBezTo>
                    <a:pt x="1316" y="2200"/>
                    <a:pt x="1325" y="2198"/>
                    <a:pt x="1331" y="2198"/>
                  </a:cubicBezTo>
                  <a:cubicBezTo>
                    <a:pt x="1345" y="2198"/>
                    <a:pt x="1345" y="2212"/>
                    <a:pt x="1345" y="2227"/>
                  </a:cubicBezTo>
                  <a:cubicBezTo>
                    <a:pt x="1386" y="2227"/>
                    <a:pt x="1426" y="2206"/>
                    <a:pt x="1426" y="2165"/>
                  </a:cubicBezTo>
                  <a:cubicBezTo>
                    <a:pt x="1406" y="2084"/>
                    <a:pt x="1406" y="2002"/>
                    <a:pt x="1345" y="1962"/>
                  </a:cubicBezTo>
                  <a:cubicBezTo>
                    <a:pt x="1325" y="1941"/>
                    <a:pt x="1325" y="1901"/>
                    <a:pt x="1365" y="1860"/>
                  </a:cubicBezTo>
                  <a:cubicBezTo>
                    <a:pt x="1371" y="1866"/>
                    <a:pt x="1379" y="1868"/>
                    <a:pt x="1387" y="1868"/>
                  </a:cubicBezTo>
                  <a:cubicBezTo>
                    <a:pt x="1406" y="1868"/>
                    <a:pt x="1426" y="1854"/>
                    <a:pt x="1426" y="1840"/>
                  </a:cubicBezTo>
                  <a:lnTo>
                    <a:pt x="1426" y="1840"/>
                  </a:lnTo>
                  <a:cubicBezTo>
                    <a:pt x="1508" y="1901"/>
                    <a:pt x="1406" y="1921"/>
                    <a:pt x="1447" y="1962"/>
                  </a:cubicBezTo>
                  <a:cubicBezTo>
                    <a:pt x="1467" y="1941"/>
                    <a:pt x="1488" y="1921"/>
                    <a:pt x="1528" y="1921"/>
                  </a:cubicBezTo>
                  <a:cubicBezTo>
                    <a:pt x="1508" y="1860"/>
                    <a:pt x="1488" y="1819"/>
                    <a:pt x="1467" y="1778"/>
                  </a:cubicBezTo>
                  <a:cubicBezTo>
                    <a:pt x="1488" y="1758"/>
                    <a:pt x="1508" y="1758"/>
                    <a:pt x="1528" y="1738"/>
                  </a:cubicBezTo>
                  <a:cubicBezTo>
                    <a:pt x="1528" y="1717"/>
                    <a:pt x="1508" y="1697"/>
                    <a:pt x="1508" y="1656"/>
                  </a:cubicBezTo>
                  <a:lnTo>
                    <a:pt x="1508" y="1656"/>
                  </a:lnTo>
                  <a:cubicBezTo>
                    <a:pt x="1528" y="1677"/>
                    <a:pt x="1549" y="1677"/>
                    <a:pt x="1569" y="1677"/>
                  </a:cubicBezTo>
                  <a:cubicBezTo>
                    <a:pt x="1589" y="1595"/>
                    <a:pt x="1549" y="1534"/>
                    <a:pt x="1528" y="1473"/>
                  </a:cubicBezTo>
                  <a:cubicBezTo>
                    <a:pt x="1528" y="1473"/>
                    <a:pt x="1519" y="1482"/>
                    <a:pt x="1513" y="1482"/>
                  </a:cubicBezTo>
                  <a:cubicBezTo>
                    <a:pt x="1510" y="1482"/>
                    <a:pt x="1508" y="1480"/>
                    <a:pt x="1508" y="1473"/>
                  </a:cubicBezTo>
                  <a:cubicBezTo>
                    <a:pt x="1508" y="1473"/>
                    <a:pt x="1508" y="1453"/>
                    <a:pt x="1508" y="1453"/>
                  </a:cubicBezTo>
                  <a:cubicBezTo>
                    <a:pt x="1488" y="1453"/>
                    <a:pt x="1488" y="1453"/>
                    <a:pt x="1467" y="1432"/>
                  </a:cubicBezTo>
                  <a:cubicBezTo>
                    <a:pt x="1447" y="1453"/>
                    <a:pt x="1447" y="1453"/>
                    <a:pt x="1426" y="1473"/>
                  </a:cubicBezTo>
                  <a:cubicBezTo>
                    <a:pt x="1406" y="1412"/>
                    <a:pt x="1406" y="1371"/>
                    <a:pt x="1365" y="1310"/>
                  </a:cubicBezTo>
                  <a:lnTo>
                    <a:pt x="1365" y="1310"/>
                  </a:lnTo>
                  <a:cubicBezTo>
                    <a:pt x="1396" y="1330"/>
                    <a:pt x="1421" y="1341"/>
                    <a:pt x="1447" y="1341"/>
                  </a:cubicBezTo>
                  <a:cubicBezTo>
                    <a:pt x="1472" y="1341"/>
                    <a:pt x="1498" y="1330"/>
                    <a:pt x="1528" y="1310"/>
                  </a:cubicBezTo>
                  <a:cubicBezTo>
                    <a:pt x="1549" y="1249"/>
                    <a:pt x="1549" y="1188"/>
                    <a:pt x="1508" y="1127"/>
                  </a:cubicBezTo>
                  <a:cubicBezTo>
                    <a:pt x="1488" y="1066"/>
                    <a:pt x="1467" y="1025"/>
                    <a:pt x="1426" y="964"/>
                  </a:cubicBezTo>
                  <a:cubicBezTo>
                    <a:pt x="1345" y="882"/>
                    <a:pt x="1365" y="882"/>
                    <a:pt x="1284" y="862"/>
                  </a:cubicBezTo>
                  <a:lnTo>
                    <a:pt x="1284" y="862"/>
                  </a:lnTo>
                  <a:cubicBezTo>
                    <a:pt x="1304" y="943"/>
                    <a:pt x="1365" y="984"/>
                    <a:pt x="1386" y="1045"/>
                  </a:cubicBezTo>
                  <a:cubicBezTo>
                    <a:pt x="1365" y="1127"/>
                    <a:pt x="1365" y="1188"/>
                    <a:pt x="1386" y="1269"/>
                  </a:cubicBezTo>
                  <a:cubicBezTo>
                    <a:pt x="1365" y="1269"/>
                    <a:pt x="1365" y="1290"/>
                    <a:pt x="1345" y="1290"/>
                  </a:cubicBezTo>
                  <a:cubicBezTo>
                    <a:pt x="1345" y="1269"/>
                    <a:pt x="1325" y="1249"/>
                    <a:pt x="1325" y="1249"/>
                  </a:cubicBezTo>
                  <a:cubicBezTo>
                    <a:pt x="1314" y="1254"/>
                    <a:pt x="1304" y="1257"/>
                    <a:pt x="1296" y="1257"/>
                  </a:cubicBezTo>
                  <a:cubicBezTo>
                    <a:pt x="1274" y="1257"/>
                    <a:pt x="1264" y="1238"/>
                    <a:pt x="1264" y="1208"/>
                  </a:cubicBezTo>
                  <a:cubicBezTo>
                    <a:pt x="1264" y="1208"/>
                    <a:pt x="1243" y="1188"/>
                    <a:pt x="1264" y="1168"/>
                  </a:cubicBezTo>
                  <a:cubicBezTo>
                    <a:pt x="1223" y="1086"/>
                    <a:pt x="1202" y="1005"/>
                    <a:pt x="1182" y="903"/>
                  </a:cubicBezTo>
                  <a:lnTo>
                    <a:pt x="1121" y="903"/>
                  </a:lnTo>
                  <a:cubicBezTo>
                    <a:pt x="1080" y="862"/>
                    <a:pt x="1101" y="801"/>
                    <a:pt x="1040" y="781"/>
                  </a:cubicBezTo>
                  <a:lnTo>
                    <a:pt x="1019" y="801"/>
                  </a:lnTo>
                  <a:cubicBezTo>
                    <a:pt x="1040" y="801"/>
                    <a:pt x="1040" y="821"/>
                    <a:pt x="1040" y="821"/>
                  </a:cubicBezTo>
                  <a:cubicBezTo>
                    <a:pt x="1019" y="821"/>
                    <a:pt x="1019" y="821"/>
                    <a:pt x="1019" y="801"/>
                  </a:cubicBezTo>
                  <a:cubicBezTo>
                    <a:pt x="999" y="781"/>
                    <a:pt x="978" y="781"/>
                    <a:pt x="958" y="740"/>
                  </a:cubicBezTo>
                  <a:cubicBezTo>
                    <a:pt x="958" y="679"/>
                    <a:pt x="958" y="618"/>
                    <a:pt x="938" y="557"/>
                  </a:cubicBezTo>
                  <a:cubicBezTo>
                    <a:pt x="927" y="546"/>
                    <a:pt x="912" y="546"/>
                    <a:pt x="897" y="546"/>
                  </a:cubicBezTo>
                  <a:cubicBezTo>
                    <a:pt x="882" y="546"/>
                    <a:pt x="866" y="546"/>
                    <a:pt x="856" y="536"/>
                  </a:cubicBezTo>
                  <a:cubicBezTo>
                    <a:pt x="754" y="353"/>
                    <a:pt x="591" y="190"/>
                    <a:pt x="469" y="7"/>
                  </a:cubicBezTo>
                  <a:cubicBezTo>
                    <a:pt x="456" y="11"/>
                    <a:pt x="445" y="13"/>
                    <a:pt x="435" y="13"/>
                  </a:cubicBezTo>
                  <a:cubicBezTo>
                    <a:pt x="408" y="13"/>
                    <a:pt x="388" y="1"/>
                    <a:pt x="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5" name="Google Shape;11185;p13"/>
            <p:cNvSpPr/>
            <p:nvPr/>
          </p:nvSpPr>
          <p:spPr>
            <a:xfrm>
              <a:off x="1479037" y="-106418"/>
              <a:ext cx="126074" cy="163493"/>
            </a:xfrm>
            <a:custGeom>
              <a:avLst/>
              <a:gdLst/>
              <a:ahLst/>
              <a:cxnLst/>
              <a:rect l="l" t="t" r="r" b="b"/>
              <a:pathLst>
                <a:path w="1752" h="2272" extrusionOk="0">
                  <a:moveTo>
                    <a:pt x="387" y="2088"/>
                  </a:moveTo>
                  <a:cubicBezTo>
                    <a:pt x="408" y="2088"/>
                    <a:pt x="408" y="2108"/>
                    <a:pt x="408" y="2108"/>
                  </a:cubicBezTo>
                  <a:cubicBezTo>
                    <a:pt x="387" y="2108"/>
                    <a:pt x="387" y="2108"/>
                    <a:pt x="387" y="2088"/>
                  </a:cubicBezTo>
                  <a:close/>
                  <a:moveTo>
                    <a:pt x="1611" y="1"/>
                  </a:moveTo>
                  <a:cubicBezTo>
                    <a:pt x="1552" y="1"/>
                    <a:pt x="1499" y="32"/>
                    <a:pt x="1446" y="72"/>
                  </a:cubicBezTo>
                  <a:cubicBezTo>
                    <a:pt x="1406" y="92"/>
                    <a:pt x="1344" y="133"/>
                    <a:pt x="1304" y="174"/>
                  </a:cubicBezTo>
                  <a:cubicBezTo>
                    <a:pt x="1304" y="153"/>
                    <a:pt x="1283" y="133"/>
                    <a:pt x="1263" y="133"/>
                  </a:cubicBezTo>
                  <a:cubicBezTo>
                    <a:pt x="1243" y="153"/>
                    <a:pt x="1202" y="174"/>
                    <a:pt x="1161" y="194"/>
                  </a:cubicBezTo>
                  <a:cubicBezTo>
                    <a:pt x="1161" y="174"/>
                    <a:pt x="1161" y="153"/>
                    <a:pt x="1141" y="153"/>
                  </a:cubicBezTo>
                  <a:cubicBezTo>
                    <a:pt x="1100" y="174"/>
                    <a:pt x="1100" y="235"/>
                    <a:pt x="1059" y="255"/>
                  </a:cubicBezTo>
                  <a:lnTo>
                    <a:pt x="1019" y="255"/>
                  </a:lnTo>
                  <a:cubicBezTo>
                    <a:pt x="1019" y="255"/>
                    <a:pt x="1019" y="255"/>
                    <a:pt x="1019" y="275"/>
                  </a:cubicBezTo>
                  <a:cubicBezTo>
                    <a:pt x="958" y="296"/>
                    <a:pt x="896" y="336"/>
                    <a:pt x="856" y="377"/>
                  </a:cubicBezTo>
                  <a:cubicBezTo>
                    <a:pt x="839" y="372"/>
                    <a:pt x="824" y="369"/>
                    <a:pt x="810" y="369"/>
                  </a:cubicBezTo>
                  <a:cubicBezTo>
                    <a:pt x="771" y="369"/>
                    <a:pt x="737" y="388"/>
                    <a:pt x="693" y="418"/>
                  </a:cubicBezTo>
                  <a:cubicBezTo>
                    <a:pt x="693" y="438"/>
                    <a:pt x="693" y="479"/>
                    <a:pt x="693" y="499"/>
                  </a:cubicBezTo>
                  <a:cubicBezTo>
                    <a:pt x="687" y="502"/>
                    <a:pt x="682" y="504"/>
                    <a:pt x="678" y="504"/>
                  </a:cubicBezTo>
                  <a:cubicBezTo>
                    <a:pt x="652" y="504"/>
                    <a:pt x="649" y="459"/>
                    <a:pt x="632" y="459"/>
                  </a:cubicBezTo>
                  <a:cubicBezTo>
                    <a:pt x="571" y="499"/>
                    <a:pt x="530" y="520"/>
                    <a:pt x="469" y="560"/>
                  </a:cubicBezTo>
                  <a:cubicBezTo>
                    <a:pt x="469" y="581"/>
                    <a:pt x="489" y="622"/>
                    <a:pt x="489" y="642"/>
                  </a:cubicBezTo>
                  <a:cubicBezTo>
                    <a:pt x="448" y="642"/>
                    <a:pt x="428" y="662"/>
                    <a:pt x="408" y="662"/>
                  </a:cubicBezTo>
                  <a:cubicBezTo>
                    <a:pt x="367" y="723"/>
                    <a:pt x="347" y="785"/>
                    <a:pt x="347" y="846"/>
                  </a:cubicBezTo>
                  <a:cubicBezTo>
                    <a:pt x="326" y="866"/>
                    <a:pt x="265" y="866"/>
                    <a:pt x="265" y="907"/>
                  </a:cubicBezTo>
                  <a:cubicBezTo>
                    <a:pt x="265" y="947"/>
                    <a:pt x="265" y="988"/>
                    <a:pt x="204" y="1009"/>
                  </a:cubicBezTo>
                  <a:cubicBezTo>
                    <a:pt x="204" y="1009"/>
                    <a:pt x="184" y="1029"/>
                    <a:pt x="184" y="1049"/>
                  </a:cubicBezTo>
                  <a:cubicBezTo>
                    <a:pt x="163" y="1151"/>
                    <a:pt x="123" y="1212"/>
                    <a:pt x="82" y="1314"/>
                  </a:cubicBezTo>
                  <a:cubicBezTo>
                    <a:pt x="41" y="1457"/>
                    <a:pt x="0" y="1579"/>
                    <a:pt x="61" y="1742"/>
                  </a:cubicBezTo>
                  <a:cubicBezTo>
                    <a:pt x="61" y="1782"/>
                    <a:pt x="41" y="1803"/>
                    <a:pt x="41" y="1844"/>
                  </a:cubicBezTo>
                  <a:cubicBezTo>
                    <a:pt x="82" y="1864"/>
                    <a:pt x="102" y="1925"/>
                    <a:pt x="123" y="1945"/>
                  </a:cubicBezTo>
                  <a:cubicBezTo>
                    <a:pt x="163" y="1966"/>
                    <a:pt x="184" y="1986"/>
                    <a:pt x="204" y="1986"/>
                  </a:cubicBezTo>
                  <a:cubicBezTo>
                    <a:pt x="224" y="2047"/>
                    <a:pt x="163" y="2047"/>
                    <a:pt x="143" y="2088"/>
                  </a:cubicBezTo>
                  <a:cubicBezTo>
                    <a:pt x="143" y="2088"/>
                    <a:pt x="123" y="2108"/>
                    <a:pt x="123" y="2129"/>
                  </a:cubicBezTo>
                  <a:cubicBezTo>
                    <a:pt x="163" y="2129"/>
                    <a:pt x="184" y="2108"/>
                    <a:pt x="224" y="2108"/>
                  </a:cubicBezTo>
                  <a:cubicBezTo>
                    <a:pt x="245" y="2027"/>
                    <a:pt x="306" y="1986"/>
                    <a:pt x="347" y="1945"/>
                  </a:cubicBezTo>
                  <a:cubicBezTo>
                    <a:pt x="367" y="1905"/>
                    <a:pt x="326" y="1905"/>
                    <a:pt x="347" y="1864"/>
                  </a:cubicBezTo>
                  <a:lnTo>
                    <a:pt x="347" y="1864"/>
                  </a:lnTo>
                  <a:cubicBezTo>
                    <a:pt x="350" y="1867"/>
                    <a:pt x="352" y="1868"/>
                    <a:pt x="354" y="1868"/>
                  </a:cubicBezTo>
                  <a:cubicBezTo>
                    <a:pt x="365" y="1868"/>
                    <a:pt x="369" y="1839"/>
                    <a:pt x="380" y="1839"/>
                  </a:cubicBezTo>
                  <a:cubicBezTo>
                    <a:pt x="382" y="1839"/>
                    <a:pt x="384" y="1841"/>
                    <a:pt x="387" y="1844"/>
                  </a:cubicBezTo>
                  <a:cubicBezTo>
                    <a:pt x="428" y="1884"/>
                    <a:pt x="367" y="1925"/>
                    <a:pt x="387" y="1966"/>
                  </a:cubicBezTo>
                  <a:lnTo>
                    <a:pt x="428" y="1966"/>
                  </a:lnTo>
                  <a:cubicBezTo>
                    <a:pt x="434" y="1969"/>
                    <a:pt x="440" y="1970"/>
                    <a:pt x="446" y="1970"/>
                  </a:cubicBezTo>
                  <a:cubicBezTo>
                    <a:pt x="463" y="1970"/>
                    <a:pt x="476" y="1958"/>
                    <a:pt x="487" y="1958"/>
                  </a:cubicBezTo>
                  <a:cubicBezTo>
                    <a:pt x="495" y="1958"/>
                    <a:pt x="502" y="1964"/>
                    <a:pt x="509" y="1986"/>
                  </a:cubicBezTo>
                  <a:cubicBezTo>
                    <a:pt x="509" y="2006"/>
                    <a:pt x="509" y="2027"/>
                    <a:pt x="489" y="2027"/>
                  </a:cubicBezTo>
                  <a:lnTo>
                    <a:pt x="428" y="2027"/>
                  </a:lnTo>
                  <a:cubicBezTo>
                    <a:pt x="408" y="2047"/>
                    <a:pt x="408" y="2068"/>
                    <a:pt x="387" y="2088"/>
                  </a:cubicBezTo>
                  <a:cubicBezTo>
                    <a:pt x="380" y="2084"/>
                    <a:pt x="374" y="2082"/>
                    <a:pt x="369" y="2082"/>
                  </a:cubicBezTo>
                  <a:cubicBezTo>
                    <a:pt x="347" y="2082"/>
                    <a:pt x="347" y="2116"/>
                    <a:pt x="347" y="2149"/>
                  </a:cubicBezTo>
                  <a:cubicBezTo>
                    <a:pt x="347" y="2153"/>
                    <a:pt x="347" y="2155"/>
                    <a:pt x="349" y="2155"/>
                  </a:cubicBezTo>
                  <a:cubicBezTo>
                    <a:pt x="353" y="2155"/>
                    <a:pt x="361" y="2143"/>
                    <a:pt x="365" y="2143"/>
                  </a:cubicBezTo>
                  <a:cubicBezTo>
                    <a:pt x="366" y="2143"/>
                    <a:pt x="367" y="2145"/>
                    <a:pt x="367" y="2149"/>
                  </a:cubicBezTo>
                  <a:cubicBezTo>
                    <a:pt x="387" y="2210"/>
                    <a:pt x="326" y="2190"/>
                    <a:pt x="326" y="2230"/>
                  </a:cubicBezTo>
                  <a:cubicBezTo>
                    <a:pt x="326" y="2251"/>
                    <a:pt x="347" y="2271"/>
                    <a:pt x="367" y="2271"/>
                  </a:cubicBezTo>
                  <a:cubicBezTo>
                    <a:pt x="428" y="2230"/>
                    <a:pt x="387" y="2190"/>
                    <a:pt x="428" y="2149"/>
                  </a:cubicBezTo>
                  <a:cubicBezTo>
                    <a:pt x="438" y="2149"/>
                    <a:pt x="453" y="2144"/>
                    <a:pt x="469" y="2144"/>
                  </a:cubicBezTo>
                  <a:cubicBezTo>
                    <a:pt x="484" y="2144"/>
                    <a:pt x="499" y="2149"/>
                    <a:pt x="509" y="2169"/>
                  </a:cubicBezTo>
                  <a:cubicBezTo>
                    <a:pt x="530" y="2149"/>
                    <a:pt x="530" y="2129"/>
                    <a:pt x="530" y="2088"/>
                  </a:cubicBezTo>
                  <a:cubicBezTo>
                    <a:pt x="557" y="2088"/>
                    <a:pt x="575" y="2097"/>
                    <a:pt x="590" y="2097"/>
                  </a:cubicBezTo>
                  <a:cubicBezTo>
                    <a:pt x="598" y="2097"/>
                    <a:pt x="605" y="2095"/>
                    <a:pt x="611" y="2088"/>
                  </a:cubicBezTo>
                  <a:cubicBezTo>
                    <a:pt x="632" y="2047"/>
                    <a:pt x="591" y="2006"/>
                    <a:pt x="591" y="1966"/>
                  </a:cubicBezTo>
                  <a:cubicBezTo>
                    <a:pt x="652" y="1945"/>
                    <a:pt x="672" y="1905"/>
                    <a:pt x="672" y="1844"/>
                  </a:cubicBezTo>
                  <a:lnTo>
                    <a:pt x="713" y="1844"/>
                  </a:lnTo>
                  <a:cubicBezTo>
                    <a:pt x="733" y="1803"/>
                    <a:pt x="795" y="1721"/>
                    <a:pt x="876" y="1660"/>
                  </a:cubicBezTo>
                  <a:cubicBezTo>
                    <a:pt x="876" y="1640"/>
                    <a:pt x="856" y="1579"/>
                    <a:pt x="896" y="1558"/>
                  </a:cubicBezTo>
                  <a:cubicBezTo>
                    <a:pt x="929" y="1558"/>
                    <a:pt x="922" y="1584"/>
                    <a:pt x="929" y="1584"/>
                  </a:cubicBezTo>
                  <a:cubicBezTo>
                    <a:pt x="931" y="1584"/>
                    <a:pt x="933" y="1583"/>
                    <a:pt x="937" y="1579"/>
                  </a:cubicBezTo>
                  <a:cubicBezTo>
                    <a:pt x="958" y="1538"/>
                    <a:pt x="978" y="1538"/>
                    <a:pt x="958" y="1497"/>
                  </a:cubicBezTo>
                  <a:cubicBezTo>
                    <a:pt x="958" y="1477"/>
                    <a:pt x="958" y="1457"/>
                    <a:pt x="978" y="1416"/>
                  </a:cubicBezTo>
                  <a:lnTo>
                    <a:pt x="998" y="1416"/>
                  </a:lnTo>
                  <a:cubicBezTo>
                    <a:pt x="998" y="1436"/>
                    <a:pt x="998" y="1457"/>
                    <a:pt x="998" y="1477"/>
                  </a:cubicBezTo>
                  <a:cubicBezTo>
                    <a:pt x="1006" y="1473"/>
                    <a:pt x="1014" y="1471"/>
                    <a:pt x="1021" y="1471"/>
                  </a:cubicBezTo>
                  <a:cubicBezTo>
                    <a:pt x="1048" y="1471"/>
                    <a:pt x="1067" y="1497"/>
                    <a:pt x="1100" y="1497"/>
                  </a:cubicBezTo>
                  <a:cubicBezTo>
                    <a:pt x="1080" y="1436"/>
                    <a:pt x="1141" y="1457"/>
                    <a:pt x="1141" y="1416"/>
                  </a:cubicBezTo>
                  <a:cubicBezTo>
                    <a:pt x="1141" y="1375"/>
                    <a:pt x="1120" y="1314"/>
                    <a:pt x="1141" y="1273"/>
                  </a:cubicBezTo>
                  <a:cubicBezTo>
                    <a:pt x="1161" y="1253"/>
                    <a:pt x="1182" y="1253"/>
                    <a:pt x="1182" y="1233"/>
                  </a:cubicBezTo>
                  <a:cubicBezTo>
                    <a:pt x="1161" y="1212"/>
                    <a:pt x="1141" y="1212"/>
                    <a:pt x="1182" y="1171"/>
                  </a:cubicBezTo>
                  <a:cubicBezTo>
                    <a:pt x="1283" y="1110"/>
                    <a:pt x="1344" y="988"/>
                    <a:pt x="1406" y="866"/>
                  </a:cubicBezTo>
                  <a:cubicBezTo>
                    <a:pt x="1446" y="825"/>
                    <a:pt x="1487" y="785"/>
                    <a:pt x="1528" y="764"/>
                  </a:cubicBezTo>
                  <a:cubicBezTo>
                    <a:pt x="1487" y="662"/>
                    <a:pt x="1589" y="622"/>
                    <a:pt x="1609" y="540"/>
                  </a:cubicBezTo>
                  <a:cubicBezTo>
                    <a:pt x="1691" y="377"/>
                    <a:pt x="1752" y="214"/>
                    <a:pt x="1752" y="31"/>
                  </a:cubicBezTo>
                  <a:lnTo>
                    <a:pt x="1711" y="31"/>
                  </a:lnTo>
                  <a:cubicBezTo>
                    <a:pt x="1676" y="10"/>
                    <a:pt x="1643" y="1"/>
                    <a:pt x="16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6" name="Google Shape;11186;p13"/>
            <p:cNvSpPr/>
            <p:nvPr/>
          </p:nvSpPr>
          <p:spPr>
            <a:xfrm>
              <a:off x="1273879" y="433642"/>
              <a:ext cx="90885" cy="158312"/>
            </a:xfrm>
            <a:custGeom>
              <a:avLst/>
              <a:gdLst/>
              <a:ahLst/>
              <a:cxnLst/>
              <a:rect l="l" t="t" r="r" b="b"/>
              <a:pathLst>
                <a:path w="1263" h="2200" extrusionOk="0">
                  <a:moveTo>
                    <a:pt x="265" y="326"/>
                  </a:moveTo>
                  <a:cubicBezTo>
                    <a:pt x="265" y="326"/>
                    <a:pt x="265" y="326"/>
                    <a:pt x="265" y="346"/>
                  </a:cubicBezTo>
                  <a:lnTo>
                    <a:pt x="245" y="346"/>
                  </a:lnTo>
                  <a:lnTo>
                    <a:pt x="245" y="326"/>
                  </a:lnTo>
                  <a:close/>
                  <a:moveTo>
                    <a:pt x="99" y="1010"/>
                  </a:moveTo>
                  <a:cubicBezTo>
                    <a:pt x="112" y="1010"/>
                    <a:pt x="122" y="1024"/>
                    <a:pt x="122" y="1039"/>
                  </a:cubicBezTo>
                  <a:cubicBezTo>
                    <a:pt x="122" y="1059"/>
                    <a:pt x="122" y="1059"/>
                    <a:pt x="102" y="1080"/>
                  </a:cubicBezTo>
                  <a:cubicBezTo>
                    <a:pt x="82" y="1059"/>
                    <a:pt x="82" y="1039"/>
                    <a:pt x="82" y="1018"/>
                  </a:cubicBezTo>
                  <a:cubicBezTo>
                    <a:pt x="88" y="1012"/>
                    <a:pt x="94" y="1010"/>
                    <a:pt x="99" y="1010"/>
                  </a:cubicBezTo>
                  <a:close/>
                  <a:moveTo>
                    <a:pt x="102" y="1080"/>
                  </a:moveTo>
                  <a:cubicBezTo>
                    <a:pt x="122" y="1080"/>
                    <a:pt x="122" y="1100"/>
                    <a:pt x="122" y="1100"/>
                  </a:cubicBezTo>
                  <a:cubicBezTo>
                    <a:pt x="102" y="1100"/>
                    <a:pt x="102" y="1080"/>
                    <a:pt x="102" y="1080"/>
                  </a:cubicBezTo>
                  <a:close/>
                  <a:moveTo>
                    <a:pt x="693" y="1976"/>
                  </a:moveTo>
                  <a:cubicBezTo>
                    <a:pt x="693" y="1976"/>
                    <a:pt x="693" y="1996"/>
                    <a:pt x="693" y="1996"/>
                  </a:cubicBezTo>
                  <a:lnTo>
                    <a:pt x="672" y="1996"/>
                  </a:lnTo>
                  <a:cubicBezTo>
                    <a:pt x="672" y="1976"/>
                    <a:pt x="672" y="1976"/>
                    <a:pt x="693" y="1976"/>
                  </a:cubicBezTo>
                  <a:close/>
                  <a:moveTo>
                    <a:pt x="570" y="2016"/>
                  </a:moveTo>
                  <a:cubicBezTo>
                    <a:pt x="570" y="2016"/>
                    <a:pt x="570" y="2025"/>
                    <a:pt x="564" y="2025"/>
                  </a:cubicBezTo>
                  <a:cubicBezTo>
                    <a:pt x="561" y="2025"/>
                    <a:pt x="557" y="2023"/>
                    <a:pt x="550" y="2016"/>
                  </a:cubicBezTo>
                  <a:close/>
                  <a:moveTo>
                    <a:pt x="509" y="0"/>
                  </a:moveTo>
                  <a:cubicBezTo>
                    <a:pt x="509" y="61"/>
                    <a:pt x="469" y="102"/>
                    <a:pt x="448" y="143"/>
                  </a:cubicBezTo>
                  <a:cubicBezTo>
                    <a:pt x="439" y="140"/>
                    <a:pt x="431" y="139"/>
                    <a:pt x="423" y="139"/>
                  </a:cubicBezTo>
                  <a:cubicBezTo>
                    <a:pt x="369" y="139"/>
                    <a:pt x="346" y="187"/>
                    <a:pt x="305" y="187"/>
                  </a:cubicBezTo>
                  <a:cubicBezTo>
                    <a:pt x="299" y="187"/>
                    <a:pt x="292" y="186"/>
                    <a:pt x="285" y="183"/>
                  </a:cubicBezTo>
                  <a:cubicBezTo>
                    <a:pt x="265" y="204"/>
                    <a:pt x="245" y="224"/>
                    <a:pt x="245" y="265"/>
                  </a:cubicBezTo>
                  <a:cubicBezTo>
                    <a:pt x="245" y="306"/>
                    <a:pt x="183" y="306"/>
                    <a:pt x="163" y="326"/>
                  </a:cubicBezTo>
                  <a:cubicBezTo>
                    <a:pt x="163" y="367"/>
                    <a:pt x="122" y="387"/>
                    <a:pt x="143" y="407"/>
                  </a:cubicBezTo>
                  <a:cubicBezTo>
                    <a:pt x="147" y="412"/>
                    <a:pt x="152" y="413"/>
                    <a:pt x="158" y="413"/>
                  </a:cubicBezTo>
                  <a:cubicBezTo>
                    <a:pt x="174" y="413"/>
                    <a:pt x="193" y="402"/>
                    <a:pt x="209" y="402"/>
                  </a:cubicBezTo>
                  <a:cubicBezTo>
                    <a:pt x="215" y="402"/>
                    <a:pt x="220" y="403"/>
                    <a:pt x="224" y="407"/>
                  </a:cubicBezTo>
                  <a:cubicBezTo>
                    <a:pt x="183" y="489"/>
                    <a:pt x="143" y="570"/>
                    <a:pt x="122" y="652"/>
                  </a:cubicBezTo>
                  <a:cubicBezTo>
                    <a:pt x="61" y="652"/>
                    <a:pt x="102" y="591"/>
                    <a:pt x="61" y="570"/>
                  </a:cubicBezTo>
                  <a:lnTo>
                    <a:pt x="61" y="570"/>
                  </a:lnTo>
                  <a:cubicBezTo>
                    <a:pt x="41" y="631"/>
                    <a:pt x="61" y="672"/>
                    <a:pt x="82" y="733"/>
                  </a:cubicBezTo>
                  <a:lnTo>
                    <a:pt x="61" y="876"/>
                  </a:lnTo>
                  <a:cubicBezTo>
                    <a:pt x="41" y="896"/>
                    <a:pt x="21" y="896"/>
                    <a:pt x="0" y="896"/>
                  </a:cubicBezTo>
                  <a:cubicBezTo>
                    <a:pt x="21" y="978"/>
                    <a:pt x="41" y="1059"/>
                    <a:pt x="61" y="1141"/>
                  </a:cubicBezTo>
                  <a:cubicBezTo>
                    <a:pt x="102" y="1141"/>
                    <a:pt x="122" y="1141"/>
                    <a:pt x="143" y="1181"/>
                  </a:cubicBezTo>
                  <a:cubicBezTo>
                    <a:pt x="122" y="1181"/>
                    <a:pt x="102" y="1202"/>
                    <a:pt x="61" y="1202"/>
                  </a:cubicBezTo>
                  <a:cubicBezTo>
                    <a:pt x="102" y="1324"/>
                    <a:pt x="82" y="1426"/>
                    <a:pt x="102" y="1548"/>
                  </a:cubicBezTo>
                  <a:cubicBezTo>
                    <a:pt x="143" y="1670"/>
                    <a:pt x="224" y="1752"/>
                    <a:pt x="224" y="1853"/>
                  </a:cubicBezTo>
                  <a:cubicBezTo>
                    <a:pt x="346" y="1976"/>
                    <a:pt x="469" y="2077"/>
                    <a:pt x="570" y="2200"/>
                  </a:cubicBezTo>
                  <a:cubicBezTo>
                    <a:pt x="591" y="2179"/>
                    <a:pt x="591" y="2159"/>
                    <a:pt x="591" y="2159"/>
                  </a:cubicBezTo>
                  <a:cubicBezTo>
                    <a:pt x="591" y="2139"/>
                    <a:pt x="570" y="2139"/>
                    <a:pt x="591" y="2118"/>
                  </a:cubicBezTo>
                  <a:cubicBezTo>
                    <a:pt x="591" y="2118"/>
                    <a:pt x="611" y="2139"/>
                    <a:pt x="611" y="2139"/>
                  </a:cubicBezTo>
                  <a:cubicBezTo>
                    <a:pt x="611" y="2118"/>
                    <a:pt x="631" y="2118"/>
                    <a:pt x="631" y="2118"/>
                  </a:cubicBezTo>
                  <a:cubicBezTo>
                    <a:pt x="652" y="2118"/>
                    <a:pt x="631" y="2139"/>
                    <a:pt x="631" y="2139"/>
                  </a:cubicBezTo>
                  <a:cubicBezTo>
                    <a:pt x="652" y="2159"/>
                    <a:pt x="672" y="2179"/>
                    <a:pt x="713" y="2179"/>
                  </a:cubicBezTo>
                  <a:cubicBezTo>
                    <a:pt x="733" y="2139"/>
                    <a:pt x="713" y="2098"/>
                    <a:pt x="713" y="2057"/>
                  </a:cubicBezTo>
                  <a:cubicBezTo>
                    <a:pt x="754" y="2016"/>
                    <a:pt x="774" y="1976"/>
                    <a:pt x="774" y="1914"/>
                  </a:cubicBezTo>
                  <a:cubicBezTo>
                    <a:pt x="805" y="1899"/>
                    <a:pt x="824" y="1860"/>
                    <a:pt x="849" y="1860"/>
                  </a:cubicBezTo>
                  <a:cubicBezTo>
                    <a:pt x="857" y="1860"/>
                    <a:pt x="866" y="1864"/>
                    <a:pt x="876" y="1874"/>
                  </a:cubicBezTo>
                  <a:cubicBezTo>
                    <a:pt x="896" y="1894"/>
                    <a:pt x="855" y="1914"/>
                    <a:pt x="876" y="1955"/>
                  </a:cubicBezTo>
                  <a:cubicBezTo>
                    <a:pt x="876" y="1955"/>
                    <a:pt x="896" y="1976"/>
                    <a:pt x="896" y="1976"/>
                  </a:cubicBezTo>
                  <a:cubicBezTo>
                    <a:pt x="917" y="2016"/>
                    <a:pt x="896" y="2057"/>
                    <a:pt x="937" y="2098"/>
                  </a:cubicBezTo>
                  <a:cubicBezTo>
                    <a:pt x="957" y="2098"/>
                    <a:pt x="998" y="2077"/>
                    <a:pt x="998" y="2077"/>
                  </a:cubicBezTo>
                  <a:cubicBezTo>
                    <a:pt x="1031" y="2094"/>
                    <a:pt x="1037" y="2124"/>
                    <a:pt x="1049" y="2124"/>
                  </a:cubicBezTo>
                  <a:cubicBezTo>
                    <a:pt x="1052" y="2124"/>
                    <a:pt x="1055" y="2122"/>
                    <a:pt x="1059" y="2118"/>
                  </a:cubicBezTo>
                  <a:cubicBezTo>
                    <a:pt x="1080" y="2077"/>
                    <a:pt x="1080" y="2037"/>
                    <a:pt x="1100" y="1996"/>
                  </a:cubicBezTo>
                  <a:cubicBezTo>
                    <a:pt x="1039" y="1976"/>
                    <a:pt x="978" y="1976"/>
                    <a:pt x="937" y="1955"/>
                  </a:cubicBezTo>
                  <a:cubicBezTo>
                    <a:pt x="937" y="1894"/>
                    <a:pt x="978" y="1874"/>
                    <a:pt x="1039" y="1874"/>
                  </a:cubicBezTo>
                  <a:cubicBezTo>
                    <a:pt x="1059" y="1731"/>
                    <a:pt x="1100" y="1609"/>
                    <a:pt x="1100" y="1487"/>
                  </a:cubicBezTo>
                  <a:cubicBezTo>
                    <a:pt x="1080" y="1466"/>
                    <a:pt x="1059" y="1466"/>
                    <a:pt x="1059" y="1426"/>
                  </a:cubicBezTo>
                  <a:cubicBezTo>
                    <a:pt x="1079" y="1426"/>
                    <a:pt x="1098" y="1407"/>
                    <a:pt x="1117" y="1388"/>
                  </a:cubicBezTo>
                  <a:lnTo>
                    <a:pt x="1117" y="1388"/>
                  </a:lnTo>
                  <a:cubicBezTo>
                    <a:pt x="1118" y="1394"/>
                    <a:pt x="1119" y="1399"/>
                    <a:pt x="1120" y="1405"/>
                  </a:cubicBezTo>
                  <a:lnTo>
                    <a:pt x="1120" y="1385"/>
                  </a:lnTo>
                  <a:cubicBezTo>
                    <a:pt x="1119" y="1386"/>
                    <a:pt x="1118" y="1387"/>
                    <a:pt x="1117" y="1388"/>
                  </a:cubicBezTo>
                  <a:lnTo>
                    <a:pt x="1117" y="1388"/>
                  </a:lnTo>
                  <a:cubicBezTo>
                    <a:pt x="1107" y="1294"/>
                    <a:pt x="1163" y="1216"/>
                    <a:pt x="1202" y="1120"/>
                  </a:cubicBezTo>
                  <a:cubicBezTo>
                    <a:pt x="1242" y="1018"/>
                    <a:pt x="1263" y="957"/>
                    <a:pt x="1202" y="876"/>
                  </a:cubicBezTo>
                  <a:cubicBezTo>
                    <a:pt x="1202" y="855"/>
                    <a:pt x="1181" y="855"/>
                    <a:pt x="1181" y="855"/>
                  </a:cubicBezTo>
                  <a:cubicBezTo>
                    <a:pt x="1181" y="937"/>
                    <a:pt x="1161" y="998"/>
                    <a:pt x="1080" y="1059"/>
                  </a:cubicBezTo>
                  <a:cubicBezTo>
                    <a:pt x="1141" y="978"/>
                    <a:pt x="1120" y="896"/>
                    <a:pt x="1161" y="835"/>
                  </a:cubicBezTo>
                  <a:cubicBezTo>
                    <a:pt x="1145" y="835"/>
                    <a:pt x="1141" y="822"/>
                    <a:pt x="1151" y="807"/>
                  </a:cubicBezTo>
                  <a:lnTo>
                    <a:pt x="1151" y="807"/>
                  </a:lnTo>
                  <a:cubicBezTo>
                    <a:pt x="1154" y="809"/>
                    <a:pt x="1157" y="811"/>
                    <a:pt x="1161" y="815"/>
                  </a:cubicBezTo>
                  <a:lnTo>
                    <a:pt x="1161" y="794"/>
                  </a:lnTo>
                  <a:cubicBezTo>
                    <a:pt x="1157" y="799"/>
                    <a:pt x="1153" y="803"/>
                    <a:pt x="1151" y="807"/>
                  </a:cubicBezTo>
                  <a:lnTo>
                    <a:pt x="1151" y="807"/>
                  </a:lnTo>
                  <a:cubicBezTo>
                    <a:pt x="1146" y="804"/>
                    <a:pt x="1142" y="803"/>
                    <a:pt x="1137" y="803"/>
                  </a:cubicBezTo>
                  <a:cubicBezTo>
                    <a:pt x="1118" y="803"/>
                    <a:pt x="1102" y="827"/>
                    <a:pt x="1083" y="827"/>
                  </a:cubicBezTo>
                  <a:cubicBezTo>
                    <a:pt x="1075" y="827"/>
                    <a:pt x="1068" y="823"/>
                    <a:pt x="1059" y="815"/>
                  </a:cubicBezTo>
                  <a:cubicBezTo>
                    <a:pt x="1080" y="733"/>
                    <a:pt x="998" y="652"/>
                    <a:pt x="1039" y="550"/>
                  </a:cubicBezTo>
                  <a:cubicBezTo>
                    <a:pt x="998" y="489"/>
                    <a:pt x="957" y="407"/>
                    <a:pt x="937" y="367"/>
                  </a:cubicBezTo>
                  <a:cubicBezTo>
                    <a:pt x="927" y="357"/>
                    <a:pt x="917" y="357"/>
                    <a:pt x="906" y="357"/>
                  </a:cubicBezTo>
                  <a:cubicBezTo>
                    <a:pt x="896" y="357"/>
                    <a:pt x="886" y="357"/>
                    <a:pt x="876" y="346"/>
                  </a:cubicBezTo>
                  <a:cubicBezTo>
                    <a:pt x="896" y="326"/>
                    <a:pt x="896" y="306"/>
                    <a:pt x="896" y="306"/>
                  </a:cubicBezTo>
                  <a:cubicBezTo>
                    <a:pt x="855" y="224"/>
                    <a:pt x="876" y="143"/>
                    <a:pt x="835" y="102"/>
                  </a:cubicBezTo>
                  <a:cubicBezTo>
                    <a:pt x="815" y="102"/>
                    <a:pt x="794" y="82"/>
                    <a:pt x="774" y="82"/>
                  </a:cubicBezTo>
                  <a:cubicBezTo>
                    <a:pt x="754" y="82"/>
                    <a:pt x="754" y="41"/>
                    <a:pt x="713" y="41"/>
                  </a:cubicBezTo>
                  <a:cubicBezTo>
                    <a:pt x="652" y="21"/>
                    <a:pt x="570" y="41"/>
                    <a:pt x="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7" name="Google Shape;11187;p13"/>
            <p:cNvSpPr/>
            <p:nvPr/>
          </p:nvSpPr>
          <p:spPr>
            <a:xfrm>
              <a:off x="343220" y="207904"/>
              <a:ext cx="107076" cy="172992"/>
            </a:xfrm>
            <a:custGeom>
              <a:avLst/>
              <a:gdLst/>
              <a:ahLst/>
              <a:cxnLst/>
              <a:rect l="l" t="t" r="r" b="b"/>
              <a:pathLst>
                <a:path w="1488" h="2404" extrusionOk="0">
                  <a:moveTo>
                    <a:pt x="1330" y="1764"/>
                  </a:moveTo>
                  <a:cubicBezTo>
                    <a:pt x="1334" y="1764"/>
                    <a:pt x="1338" y="1766"/>
                    <a:pt x="1345" y="1773"/>
                  </a:cubicBezTo>
                  <a:cubicBezTo>
                    <a:pt x="1338" y="1779"/>
                    <a:pt x="1334" y="1782"/>
                    <a:pt x="1330" y="1782"/>
                  </a:cubicBezTo>
                  <a:cubicBezTo>
                    <a:pt x="1322" y="1782"/>
                    <a:pt x="1318" y="1773"/>
                    <a:pt x="1304" y="1773"/>
                  </a:cubicBezTo>
                  <a:cubicBezTo>
                    <a:pt x="1298" y="1779"/>
                    <a:pt x="1293" y="1782"/>
                    <a:pt x="1289" y="1782"/>
                  </a:cubicBezTo>
                  <a:cubicBezTo>
                    <a:pt x="1282" y="1782"/>
                    <a:pt x="1277" y="1773"/>
                    <a:pt x="1264" y="1773"/>
                  </a:cubicBezTo>
                  <a:cubicBezTo>
                    <a:pt x="1270" y="1766"/>
                    <a:pt x="1277" y="1764"/>
                    <a:pt x="1283" y="1764"/>
                  </a:cubicBezTo>
                  <a:cubicBezTo>
                    <a:pt x="1295" y="1764"/>
                    <a:pt x="1304" y="1773"/>
                    <a:pt x="1304" y="1773"/>
                  </a:cubicBezTo>
                  <a:cubicBezTo>
                    <a:pt x="1318" y="1773"/>
                    <a:pt x="1322" y="1764"/>
                    <a:pt x="1330" y="1764"/>
                  </a:cubicBezTo>
                  <a:close/>
                  <a:moveTo>
                    <a:pt x="1080" y="2058"/>
                  </a:moveTo>
                  <a:cubicBezTo>
                    <a:pt x="1080" y="2078"/>
                    <a:pt x="1080" y="2078"/>
                    <a:pt x="1080" y="2098"/>
                  </a:cubicBezTo>
                  <a:cubicBezTo>
                    <a:pt x="1080" y="2078"/>
                    <a:pt x="1060" y="2078"/>
                    <a:pt x="1080" y="2058"/>
                  </a:cubicBezTo>
                  <a:close/>
                  <a:moveTo>
                    <a:pt x="1080" y="2098"/>
                  </a:moveTo>
                  <a:cubicBezTo>
                    <a:pt x="1096" y="2098"/>
                    <a:pt x="1100" y="2111"/>
                    <a:pt x="1090" y="2127"/>
                  </a:cubicBezTo>
                  <a:lnTo>
                    <a:pt x="1090" y="2127"/>
                  </a:lnTo>
                  <a:cubicBezTo>
                    <a:pt x="1080" y="2111"/>
                    <a:pt x="1080" y="2098"/>
                    <a:pt x="1080" y="2098"/>
                  </a:cubicBezTo>
                  <a:close/>
                  <a:moveTo>
                    <a:pt x="1309" y="2213"/>
                  </a:moveTo>
                  <a:cubicBezTo>
                    <a:pt x="1313" y="2213"/>
                    <a:pt x="1317" y="2214"/>
                    <a:pt x="1321" y="2217"/>
                  </a:cubicBezTo>
                  <a:lnTo>
                    <a:pt x="1321" y="2217"/>
                  </a:lnTo>
                  <a:cubicBezTo>
                    <a:pt x="1315" y="2232"/>
                    <a:pt x="1304" y="2247"/>
                    <a:pt x="1304" y="2261"/>
                  </a:cubicBezTo>
                  <a:cubicBezTo>
                    <a:pt x="1289" y="2232"/>
                    <a:pt x="1296" y="2213"/>
                    <a:pt x="1309" y="2213"/>
                  </a:cubicBezTo>
                  <a:close/>
                  <a:moveTo>
                    <a:pt x="225" y="1"/>
                  </a:moveTo>
                  <a:cubicBezTo>
                    <a:pt x="164" y="1"/>
                    <a:pt x="82" y="21"/>
                    <a:pt x="62" y="82"/>
                  </a:cubicBezTo>
                  <a:cubicBezTo>
                    <a:pt x="21" y="164"/>
                    <a:pt x="1" y="245"/>
                    <a:pt x="21" y="347"/>
                  </a:cubicBezTo>
                  <a:cubicBezTo>
                    <a:pt x="82" y="490"/>
                    <a:pt x="123" y="632"/>
                    <a:pt x="184" y="754"/>
                  </a:cubicBezTo>
                  <a:cubicBezTo>
                    <a:pt x="205" y="836"/>
                    <a:pt x="225" y="917"/>
                    <a:pt x="266" y="978"/>
                  </a:cubicBezTo>
                  <a:cubicBezTo>
                    <a:pt x="306" y="1060"/>
                    <a:pt x="327" y="1121"/>
                    <a:pt x="347" y="1202"/>
                  </a:cubicBezTo>
                  <a:cubicBezTo>
                    <a:pt x="388" y="1304"/>
                    <a:pt x="408" y="1426"/>
                    <a:pt x="449" y="1528"/>
                  </a:cubicBezTo>
                  <a:cubicBezTo>
                    <a:pt x="490" y="1650"/>
                    <a:pt x="551" y="1752"/>
                    <a:pt x="592" y="1874"/>
                  </a:cubicBezTo>
                  <a:lnTo>
                    <a:pt x="653" y="1874"/>
                  </a:lnTo>
                  <a:cubicBezTo>
                    <a:pt x="693" y="1976"/>
                    <a:pt x="754" y="2078"/>
                    <a:pt x="816" y="2160"/>
                  </a:cubicBezTo>
                  <a:cubicBezTo>
                    <a:pt x="832" y="2151"/>
                    <a:pt x="842" y="2146"/>
                    <a:pt x="848" y="2146"/>
                  </a:cubicBezTo>
                  <a:cubicBezTo>
                    <a:pt x="856" y="2146"/>
                    <a:pt x="856" y="2156"/>
                    <a:pt x="856" y="2180"/>
                  </a:cubicBezTo>
                  <a:cubicBezTo>
                    <a:pt x="877" y="2221"/>
                    <a:pt x="897" y="2221"/>
                    <a:pt x="917" y="2241"/>
                  </a:cubicBezTo>
                  <a:cubicBezTo>
                    <a:pt x="917" y="2323"/>
                    <a:pt x="917" y="2323"/>
                    <a:pt x="958" y="2404"/>
                  </a:cubicBezTo>
                  <a:cubicBezTo>
                    <a:pt x="977" y="2288"/>
                    <a:pt x="1034" y="2227"/>
                    <a:pt x="1091" y="2152"/>
                  </a:cubicBezTo>
                  <a:lnTo>
                    <a:pt x="1091" y="2152"/>
                  </a:lnTo>
                  <a:cubicBezTo>
                    <a:pt x="1105" y="2167"/>
                    <a:pt x="1122" y="2186"/>
                    <a:pt x="1151" y="2186"/>
                  </a:cubicBezTo>
                  <a:cubicBezTo>
                    <a:pt x="1160" y="2186"/>
                    <a:pt x="1171" y="2184"/>
                    <a:pt x="1182" y="2180"/>
                  </a:cubicBezTo>
                  <a:lnTo>
                    <a:pt x="1182" y="2180"/>
                  </a:lnTo>
                  <a:cubicBezTo>
                    <a:pt x="1162" y="2221"/>
                    <a:pt x="1162" y="2221"/>
                    <a:pt x="1162" y="2241"/>
                  </a:cubicBezTo>
                  <a:cubicBezTo>
                    <a:pt x="1223" y="2282"/>
                    <a:pt x="1284" y="2302"/>
                    <a:pt x="1345" y="2302"/>
                  </a:cubicBezTo>
                  <a:cubicBezTo>
                    <a:pt x="1307" y="2264"/>
                    <a:pt x="1358" y="2244"/>
                    <a:pt x="1332" y="2208"/>
                  </a:cubicBezTo>
                  <a:lnTo>
                    <a:pt x="1332" y="2208"/>
                  </a:lnTo>
                  <a:cubicBezTo>
                    <a:pt x="1381" y="2111"/>
                    <a:pt x="1325" y="2014"/>
                    <a:pt x="1325" y="1936"/>
                  </a:cubicBezTo>
                  <a:cubicBezTo>
                    <a:pt x="1304" y="1813"/>
                    <a:pt x="1447" y="1874"/>
                    <a:pt x="1447" y="1793"/>
                  </a:cubicBezTo>
                  <a:cubicBezTo>
                    <a:pt x="1447" y="1752"/>
                    <a:pt x="1447" y="1712"/>
                    <a:pt x="1427" y="1671"/>
                  </a:cubicBezTo>
                  <a:cubicBezTo>
                    <a:pt x="1427" y="1630"/>
                    <a:pt x="1488" y="1610"/>
                    <a:pt x="1447" y="1569"/>
                  </a:cubicBezTo>
                  <a:lnTo>
                    <a:pt x="1447" y="1569"/>
                  </a:lnTo>
                  <a:cubicBezTo>
                    <a:pt x="1447" y="1589"/>
                    <a:pt x="1427" y="1589"/>
                    <a:pt x="1406" y="1589"/>
                  </a:cubicBezTo>
                  <a:lnTo>
                    <a:pt x="1427" y="1589"/>
                  </a:lnTo>
                  <a:cubicBezTo>
                    <a:pt x="1406" y="1610"/>
                    <a:pt x="1406" y="1630"/>
                    <a:pt x="1365" y="1650"/>
                  </a:cubicBezTo>
                  <a:cubicBezTo>
                    <a:pt x="1365" y="1610"/>
                    <a:pt x="1365" y="1589"/>
                    <a:pt x="1365" y="1549"/>
                  </a:cubicBezTo>
                  <a:cubicBezTo>
                    <a:pt x="1345" y="1528"/>
                    <a:pt x="1345" y="1508"/>
                    <a:pt x="1304" y="1508"/>
                  </a:cubicBezTo>
                  <a:cubicBezTo>
                    <a:pt x="1325" y="1488"/>
                    <a:pt x="1325" y="1467"/>
                    <a:pt x="1325" y="1447"/>
                  </a:cubicBezTo>
                  <a:lnTo>
                    <a:pt x="1264" y="1447"/>
                  </a:lnTo>
                  <a:cubicBezTo>
                    <a:pt x="1243" y="1406"/>
                    <a:pt x="1304" y="1406"/>
                    <a:pt x="1304" y="1365"/>
                  </a:cubicBezTo>
                  <a:cubicBezTo>
                    <a:pt x="1264" y="1345"/>
                    <a:pt x="1325" y="1284"/>
                    <a:pt x="1264" y="1264"/>
                  </a:cubicBezTo>
                  <a:cubicBezTo>
                    <a:pt x="1243" y="1284"/>
                    <a:pt x="1243" y="1284"/>
                    <a:pt x="1223" y="1304"/>
                  </a:cubicBezTo>
                  <a:cubicBezTo>
                    <a:pt x="1243" y="1325"/>
                    <a:pt x="1243" y="1325"/>
                    <a:pt x="1243" y="1345"/>
                  </a:cubicBezTo>
                  <a:cubicBezTo>
                    <a:pt x="1243" y="1345"/>
                    <a:pt x="1264" y="1365"/>
                    <a:pt x="1243" y="1365"/>
                  </a:cubicBezTo>
                  <a:cubicBezTo>
                    <a:pt x="1223" y="1365"/>
                    <a:pt x="1243" y="1345"/>
                    <a:pt x="1243" y="1345"/>
                  </a:cubicBezTo>
                  <a:cubicBezTo>
                    <a:pt x="1223" y="1345"/>
                    <a:pt x="1223" y="1325"/>
                    <a:pt x="1223" y="1325"/>
                  </a:cubicBezTo>
                  <a:cubicBezTo>
                    <a:pt x="1203" y="1345"/>
                    <a:pt x="1203" y="1345"/>
                    <a:pt x="1182" y="1345"/>
                  </a:cubicBezTo>
                  <a:cubicBezTo>
                    <a:pt x="1203" y="1325"/>
                    <a:pt x="1203" y="1325"/>
                    <a:pt x="1223" y="1325"/>
                  </a:cubicBezTo>
                  <a:cubicBezTo>
                    <a:pt x="1223" y="1325"/>
                    <a:pt x="1223" y="1304"/>
                    <a:pt x="1223" y="1304"/>
                  </a:cubicBezTo>
                  <a:cubicBezTo>
                    <a:pt x="1203" y="1284"/>
                    <a:pt x="1223" y="1264"/>
                    <a:pt x="1203" y="1243"/>
                  </a:cubicBezTo>
                  <a:cubicBezTo>
                    <a:pt x="1243" y="1243"/>
                    <a:pt x="1243" y="1264"/>
                    <a:pt x="1264" y="1264"/>
                  </a:cubicBezTo>
                  <a:cubicBezTo>
                    <a:pt x="1264" y="1223"/>
                    <a:pt x="1264" y="1202"/>
                    <a:pt x="1264" y="1162"/>
                  </a:cubicBezTo>
                  <a:cubicBezTo>
                    <a:pt x="1223" y="1121"/>
                    <a:pt x="1203" y="1060"/>
                    <a:pt x="1182" y="1019"/>
                  </a:cubicBezTo>
                  <a:cubicBezTo>
                    <a:pt x="1172" y="999"/>
                    <a:pt x="1152" y="999"/>
                    <a:pt x="1131" y="999"/>
                  </a:cubicBezTo>
                  <a:cubicBezTo>
                    <a:pt x="1111" y="999"/>
                    <a:pt x="1091" y="999"/>
                    <a:pt x="1080" y="978"/>
                  </a:cubicBezTo>
                  <a:cubicBezTo>
                    <a:pt x="1080" y="958"/>
                    <a:pt x="1101" y="938"/>
                    <a:pt x="1101" y="917"/>
                  </a:cubicBezTo>
                  <a:cubicBezTo>
                    <a:pt x="1060" y="877"/>
                    <a:pt x="1019" y="815"/>
                    <a:pt x="999" y="795"/>
                  </a:cubicBezTo>
                  <a:cubicBezTo>
                    <a:pt x="979" y="714"/>
                    <a:pt x="958" y="653"/>
                    <a:pt x="938" y="612"/>
                  </a:cubicBezTo>
                  <a:cubicBezTo>
                    <a:pt x="897" y="510"/>
                    <a:pt x="836" y="429"/>
                    <a:pt x="816" y="327"/>
                  </a:cubicBezTo>
                  <a:cubicBezTo>
                    <a:pt x="816" y="327"/>
                    <a:pt x="816" y="327"/>
                    <a:pt x="816" y="306"/>
                  </a:cubicBezTo>
                  <a:cubicBezTo>
                    <a:pt x="795" y="327"/>
                    <a:pt x="775" y="347"/>
                    <a:pt x="754" y="347"/>
                  </a:cubicBezTo>
                  <a:cubicBezTo>
                    <a:pt x="734" y="327"/>
                    <a:pt x="734" y="327"/>
                    <a:pt x="734" y="306"/>
                  </a:cubicBezTo>
                  <a:cubicBezTo>
                    <a:pt x="551" y="225"/>
                    <a:pt x="408" y="82"/>
                    <a:pt x="2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8" name="Google Shape;11188;p13"/>
            <p:cNvSpPr/>
            <p:nvPr/>
          </p:nvSpPr>
          <p:spPr>
            <a:xfrm>
              <a:off x="-392427" y="474659"/>
              <a:ext cx="184721" cy="120245"/>
            </a:xfrm>
            <a:custGeom>
              <a:avLst/>
              <a:gdLst/>
              <a:ahLst/>
              <a:cxnLst/>
              <a:rect l="l" t="t" r="r" b="b"/>
              <a:pathLst>
                <a:path w="2567" h="1671" extrusionOk="0">
                  <a:moveTo>
                    <a:pt x="1039" y="387"/>
                  </a:moveTo>
                  <a:cubicBezTo>
                    <a:pt x="1043" y="390"/>
                    <a:pt x="1047" y="392"/>
                    <a:pt x="1050" y="394"/>
                  </a:cubicBezTo>
                  <a:lnTo>
                    <a:pt x="1050" y="394"/>
                  </a:lnTo>
                  <a:cubicBezTo>
                    <a:pt x="1053" y="392"/>
                    <a:pt x="1056" y="390"/>
                    <a:pt x="1059" y="387"/>
                  </a:cubicBezTo>
                  <a:close/>
                  <a:moveTo>
                    <a:pt x="163" y="0"/>
                  </a:moveTo>
                  <a:cubicBezTo>
                    <a:pt x="102" y="0"/>
                    <a:pt x="62" y="21"/>
                    <a:pt x="21" y="61"/>
                  </a:cubicBezTo>
                  <a:cubicBezTo>
                    <a:pt x="0" y="204"/>
                    <a:pt x="41" y="306"/>
                    <a:pt x="123" y="428"/>
                  </a:cubicBezTo>
                  <a:cubicBezTo>
                    <a:pt x="224" y="550"/>
                    <a:pt x="326" y="652"/>
                    <a:pt x="428" y="754"/>
                  </a:cubicBezTo>
                  <a:cubicBezTo>
                    <a:pt x="438" y="764"/>
                    <a:pt x="454" y="764"/>
                    <a:pt x="469" y="764"/>
                  </a:cubicBezTo>
                  <a:cubicBezTo>
                    <a:pt x="484" y="764"/>
                    <a:pt x="499" y="764"/>
                    <a:pt x="510" y="774"/>
                  </a:cubicBezTo>
                  <a:cubicBezTo>
                    <a:pt x="550" y="835"/>
                    <a:pt x="591" y="896"/>
                    <a:pt x="652" y="958"/>
                  </a:cubicBezTo>
                  <a:cubicBezTo>
                    <a:pt x="713" y="998"/>
                    <a:pt x="774" y="1059"/>
                    <a:pt x="856" y="1080"/>
                  </a:cubicBezTo>
                  <a:cubicBezTo>
                    <a:pt x="958" y="1141"/>
                    <a:pt x="1100" y="1161"/>
                    <a:pt x="1182" y="1263"/>
                  </a:cubicBezTo>
                  <a:cubicBezTo>
                    <a:pt x="1182" y="1304"/>
                    <a:pt x="1222" y="1304"/>
                    <a:pt x="1243" y="1324"/>
                  </a:cubicBezTo>
                  <a:cubicBezTo>
                    <a:pt x="1304" y="1324"/>
                    <a:pt x="1365" y="1365"/>
                    <a:pt x="1446" y="1385"/>
                  </a:cubicBezTo>
                  <a:cubicBezTo>
                    <a:pt x="1487" y="1385"/>
                    <a:pt x="1548" y="1385"/>
                    <a:pt x="1548" y="1446"/>
                  </a:cubicBezTo>
                  <a:cubicBezTo>
                    <a:pt x="1581" y="1446"/>
                    <a:pt x="1587" y="1420"/>
                    <a:pt x="1599" y="1420"/>
                  </a:cubicBezTo>
                  <a:cubicBezTo>
                    <a:pt x="1602" y="1420"/>
                    <a:pt x="1605" y="1422"/>
                    <a:pt x="1609" y="1426"/>
                  </a:cubicBezTo>
                  <a:cubicBezTo>
                    <a:pt x="1609" y="1426"/>
                    <a:pt x="1609" y="1446"/>
                    <a:pt x="1609" y="1467"/>
                  </a:cubicBezTo>
                  <a:lnTo>
                    <a:pt x="1691" y="1467"/>
                  </a:lnTo>
                  <a:cubicBezTo>
                    <a:pt x="1813" y="1569"/>
                    <a:pt x="1956" y="1569"/>
                    <a:pt x="2078" y="1650"/>
                  </a:cubicBezTo>
                  <a:cubicBezTo>
                    <a:pt x="2118" y="1650"/>
                    <a:pt x="2180" y="1630"/>
                    <a:pt x="2220" y="1630"/>
                  </a:cubicBezTo>
                  <a:cubicBezTo>
                    <a:pt x="2241" y="1650"/>
                    <a:pt x="2241" y="1650"/>
                    <a:pt x="2261" y="1670"/>
                  </a:cubicBezTo>
                  <a:cubicBezTo>
                    <a:pt x="2322" y="1650"/>
                    <a:pt x="2383" y="1670"/>
                    <a:pt x="2444" y="1609"/>
                  </a:cubicBezTo>
                  <a:cubicBezTo>
                    <a:pt x="2444" y="1569"/>
                    <a:pt x="2424" y="1548"/>
                    <a:pt x="2424" y="1528"/>
                  </a:cubicBezTo>
                  <a:cubicBezTo>
                    <a:pt x="2444" y="1528"/>
                    <a:pt x="2465" y="1507"/>
                    <a:pt x="2465" y="1507"/>
                  </a:cubicBezTo>
                  <a:cubicBezTo>
                    <a:pt x="2465" y="1507"/>
                    <a:pt x="2444" y="1487"/>
                    <a:pt x="2465" y="1487"/>
                  </a:cubicBezTo>
                  <a:cubicBezTo>
                    <a:pt x="2485" y="1487"/>
                    <a:pt x="2465" y="1487"/>
                    <a:pt x="2465" y="1507"/>
                  </a:cubicBezTo>
                  <a:cubicBezTo>
                    <a:pt x="2485" y="1507"/>
                    <a:pt x="2505" y="1528"/>
                    <a:pt x="2526" y="1528"/>
                  </a:cubicBezTo>
                  <a:cubicBezTo>
                    <a:pt x="2546" y="1507"/>
                    <a:pt x="2566" y="1487"/>
                    <a:pt x="2566" y="1467"/>
                  </a:cubicBezTo>
                  <a:cubicBezTo>
                    <a:pt x="2546" y="1446"/>
                    <a:pt x="2526" y="1446"/>
                    <a:pt x="2546" y="1426"/>
                  </a:cubicBezTo>
                  <a:cubicBezTo>
                    <a:pt x="2546" y="1426"/>
                    <a:pt x="2566" y="1426"/>
                    <a:pt x="2546" y="1385"/>
                  </a:cubicBezTo>
                  <a:cubicBezTo>
                    <a:pt x="2505" y="1263"/>
                    <a:pt x="2342" y="1243"/>
                    <a:pt x="2261" y="1141"/>
                  </a:cubicBezTo>
                  <a:cubicBezTo>
                    <a:pt x="2261" y="1120"/>
                    <a:pt x="2281" y="1100"/>
                    <a:pt x="2302" y="1100"/>
                  </a:cubicBezTo>
                  <a:cubicBezTo>
                    <a:pt x="2281" y="978"/>
                    <a:pt x="2159" y="998"/>
                    <a:pt x="2098" y="958"/>
                  </a:cubicBezTo>
                  <a:cubicBezTo>
                    <a:pt x="2078" y="937"/>
                    <a:pt x="2078" y="896"/>
                    <a:pt x="2078" y="876"/>
                  </a:cubicBezTo>
                  <a:cubicBezTo>
                    <a:pt x="2017" y="835"/>
                    <a:pt x="1976" y="815"/>
                    <a:pt x="1915" y="815"/>
                  </a:cubicBezTo>
                  <a:cubicBezTo>
                    <a:pt x="1874" y="774"/>
                    <a:pt x="1854" y="734"/>
                    <a:pt x="1813" y="734"/>
                  </a:cubicBezTo>
                  <a:cubicBezTo>
                    <a:pt x="1772" y="713"/>
                    <a:pt x="1772" y="652"/>
                    <a:pt x="1772" y="632"/>
                  </a:cubicBezTo>
                  <a:lnTo>
                    <a:pt x="1630" y="632"/>
                  </a:lnTo>
                  <a:cubicBezTo>
                    <a:pt x="1609" y="611"/>
                    <a:pt x="1609" y="591"/>
                    <a:pt x="1609" y="571"/>
                  </a:cubicBezTo>
                  <a:cubicBezTo>
                    <a:pt x="1507" y="550"/>
                    <a:pt x="1426" y="489"/>
                    <a:pt x="1345" y="448"/>
                  </a:cubicBezTo>
                  <a:cubicBezTo>
                    <a:pt x="1246" y="448"/>
                    <a:pt x="1148" y="448"/>
                    <a:pt x="1050" y="394"/>
                  </a:cubicBezTo>
                  <a:lnTo>
                    <a:pt x="1050" y="394"/>
                  </a:lnTo>
                  <a:cubicBezTo>
                    <a:pt x="1021" y="413"/>
                    <a:pt x="992" y="420"/>
                    <a:pt x="964" y="420"/>
                  </a:cubicBezTo>
                  <a:cubicBezTo>
                    <a:pt x="914" y="420"/>
                    <a:pt x="865" y="400"/>
                    <a:pt x="815" y="387"/>
                  </a:cubicBezTo>
                  <a:cubicBezTo>
                    <a:pt x="815" y="347"/>
                    <a:pt x="815" y="347"/>
                    <a:pt x="815" y="326"/>
                  </a:cubicBezTo>
                  <a:cubicBezTo>
                    <a:pt x="795" y="326"/>
                    <a:pt x="795" y="367"/>
                    <a:pt x="774" y="367"/>
                  </a:cubicBezTo>
                  <a:cubicBezTo>
                    <a:pt x="713" y="347"/>
                    <a:pt x="693" y="326"/>
                    <a:pt x="652" y="306"/>
                  </a:cubicBezTo>
                  <a:cubicBezTo>
                    <a:pt x="639" y="313"/>
                    <a:pt x="627" y="315"/>
                    <a:pt x="617" y="315"/>
                  </a:cubicBezTo>
                  <a:cubicBezTo>
                    <a:pt x="596" y="315"/>
                    <a:pt x="577" y="306"/>
                    <a:pt x="550" y="306"/>
                  </a:cubicBezTo>
                  <a:cubicBezTo>
                    <a:pt x="530" y="306"/>
                    <a:pt x="530" y="285"/>
                    <a:pt x="530" y="265"/>
                  </a:cubicBezTo>
                  <a:lnTo>
                    <a:pt x="530" y="285"/>
                  </a:lnTo>
                  <a:cubicBezTo>
                    <a:pt x="510" y="245"/>
                    <a:pt x="489" y="204"/>
                    <a:pt x="469" y="184"/>
                  </a:cubicBezTo>
                  <a:cubicBezTo>
                    <a:pt x="448" y="184"/>
                    <a:pt x="448" y="204"/>
                    <a:pt x="428" y="204"/>
                  </a:cubicBezTo>
                  <a:cubicBezTo>
                    <a:pt x="387" y="184"/>
                    <a:pt x="326" y="184"/>
                    <a:pt x="326" y="123"/>
                  </a:cubicBezTo>
                  <a:cubicBezTo>
                    <a:pt x="265" y="102"/>
                    <a:pt x="245" y="0"/>
                    <a:pt x="1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9" name="Google Shape;11189;p13"/>
            <p:cNvSpPr/>
            <p:nvPr/>
          </p:nvSpPr>
          <p:spPr>
            <a:xfrm>
              <a:off x="75097" y="281231"/>
              <a:ext cx="123124" cy="136364"/>
            </a:xfrm>
            <a:custGeom>
              <a:avLst/>
              <a:gdLst/>
              <a:ahLst/>
              <a:cxnLst/>
              <a:rect l="l" t="t" r="r" b="b"/>
              <a:pathLst>
                <a:path w="1711" h="1895" extrusionOk="0">
                  <a:moveTo>
                    <a:pt x="570" y="306"/>
                  </a:moveTo>
                  <a:cubicBezTo>
                    <a:pt x="570" y="306"/>
                    <a:pt x="570" y="326"/>
                    <a:pt x="570" y="326"/>
                  </a:cubicBezTo>
                  <a:cubicBezTo>
                    <a:pt x="570" y="326"/>
                    <a:pt x="550" y="306"/>
                    <a:pt x="550" y="306"/>
                  </a:cubicBezTo>
                  <a:close/>
                  <a:moveTo>
                    <a:pt x="1283" y="306"/>
                  </a:moveTo>
                  <a:cubicBezTo>
                    <a:pt x="1283" y="326"/>
                    <a:pt x="1283" y="326"/>
                    <a:pt x="1263" y="326"/>
                  </a:cubicBezTo>
                  <a:cubicBezTo>
                    <a:pt x="1263" y="306"/>
                    <a:pt x="1283" y="306"/>
                    <a:pt x="1283" y="306"/>
                  </a:cubicBezTo>
                  <a:close/>
                  <a:moveTo>
                    <a:pt x="1507" y="1548"/>
                  </a:moveTo>
                  <a:cubicBezTo>
                    <a:pt x="1507" y="1568"/>
                    <a:pt x="1507" y="1568"/>
                    <a:pt x="1487" y="1568"/>
                  </a:cubicBezTo>
                  <a:cubicBezTo>
                    <a:pt x="1487" y="1548"/>
                    <a:pt x="1487" y="1548"/>
                    <a:pt x="1487" y="1548"/>
                  </a:cubicBezTo>
                  <a:close/>
                  <a:moveTo>
                    <a:pt x="1460" y="1682"/>
                  </a:moveTo>
                  <a:cubicBezTo>
                    <a:pt x="1468" y="1682"/>
                    <a:pt x="1472" y="1696"/>
                    <a:pt x="1487" y="1711"/>
                  </a:cubicBezTo>
                  <a:cubicBezTo>
                    <a:pt x="1466" y="1711"/>
                    <a:pt x="1446" y="1711"/>
                    <a:pt x="1446" y="1690"/>
                  </a:cubicBezTo>
                  <a:cubicBezTo>
                    <a:pt x="1452" y="1684"/>
                    <a:pt x="1456" y="1682"/>
                    <a:pt x="1460" y="1682"/>
                  </a:cubicBezTo>
                  <a:close/>
                  <a:moveTo>
                    <a:pt x="1202" y="1650"/>
                  </a:moveTo>
                  <a:cubicBezTo>
                    <a:pt x="1222" y="1670"/>
                    <a:pt x="1202" y="1670"/>
                    <a:pt x="1202" y="1690"/>
                  </a:cubicBezTo>
                  <a:cubicBezTo>
                    <a:pt x="1242" y="1690"/>
                    <a:pt x="1263" y="1731"/>
                    <a:pt x="1242" y="1752"/>
                  </a:cubicBezTo>
                  <a:cubicBezTo>
                    <a:pt x="1236" y="1758"/>
                    <a:pt x="1230" y="1760"/>
                    <a:pt x="1224" y="1760"/>
                  </a:cubicBezTo>
                  <a:cubicBezTo>
                    <a:pt x="1210" y="1760"/>
                    <a:pt x="1196" y="1746"/>
                    <a:pt x="1181" y="1731"/>
                  </a:cubicBezTo>
                  <a:cubicBezTo>
                    <a:pt x="1181" y="1711"/>
                    <a:pt x="1202" y="1690"/>
                    <a:pt x="1202" y="1690"/>
                  </a:cubicBezTo>
                  <a:cubicBezTo>
                    <a:pt x="1202" y="1670"/>
                    <a:pt x="1181" y="1670"/>
                    <a:pt x="1202" y="1650"/>
                  </a:cubicBezTo>
                  <a:close/>
                  <a:moveTo>
                    <a:pt x="1507" y="1752"/>
                  </a:moveTo>
                  <a:cubicBezTo>
                    <a:pt x="1527" y="1752"/>
                    <a:pt x="1548" y="1752"/>
                    <a:pt x="1568" y="1792"/>
                  </a:cubicBezTo>
                  <a:cubicBezTo>
                    <a:pt x="1527" y="1792"/>
                    <a:pt x="1507" y="1772"/>
                    <a:pt x="1507" y="1752"/>
                  </a:cubicBezTo>
                  <a:close/>
                  <a:moveTo>
                    <a:pt x="143" y="0"/>
                  </a:moveTo>
                  <a:cubicBezTo>
                    <a:pt x="135" y="15"/>
                    <a:pt x="125" y="19"/>
                    <a:pt x="114" y="19"/>
                  </a:cubicBezTo>
                  <a:cubicBezTo>
                    <a:pt x="102" y="19"/>
                    <a:pt x="89" y="14"/>
                    <a:pt x="78" y="14"/>
                  </a:cubicBezTo>
                  <a:cubicBezTo>
                    <a:pt x="71" y="14"/>
                    <a:pt x="66" y="16"/>
                    <a:pt x="61" y="20"/>
                  </a:cubicBezTo>
                  <a:cubicBezTo>
                    <a:pt x="61" y="61"/>
                    <a:pt x="0" y="82"/>
                    <a:pt x="0" y="143"/>
                  </a:cubicBezTo>
                  <a:cubicBezTo>
                    <a:pt x="0" y="183"/>
                    <a:pt x="0" y="224"/>
                    <a:pt x="41" y="265"/>
                  </a:cubicBezTo>
                  <a:cubicBezTo>
                    <a:pt x="61" y="306"/>
                    <a:pt x="61" y="346"/>
                    <a:pt x="61" y="387"/>
                  </a:cubicBezTo>
                  <a:cubicBezTo>
                    <a:pt x="61" y="489"/>
                    <a:pt x="102" y="570"/>
                    <a:pt x="183" y="611"/>
                  </a:cubicBezTo>
                  <a:cubicBezTo>
                    <a:pt x="244" y="815"/>
                    <a:pt x="367" y="957"/>
                    <a:pt x="530" y="1059"/>
                  </a:cubicBezTo>
                  <a:cubicBezTo>
                    <a:pt x="530" y="1079"/>
                    <a:pt x="530" y="1100"/>
                    <a:pt x="530" y="1120"/>
                  </a:cubicBezTo>
                  <a:lnTo>
                    <a:pt x="591" y="1120"/>
                  </a:lnTo>
                  <a:cubicBezTo>
                    <a:pt x="611" y="1181"/>
                    <a:pt x="672" y="1202"/>
                    <a:pt x="733" y="1242"/>
                  </a:cubicBezTo>
                  <a:cubicBezTo>
                    <a:pt x="794" y="1263"/>
                    <a:pt x="835" y="1324"/>
                    <a:pt x="835" y="1385"/>
                  </a:cubicBezTo>
                  <a:cubicBezTo>
                    <a:pt x="855" y="1405"/>
                    <a:pt x="876" y="1405"/>
                    <a:pt x="917" y="1405"/>
                  </a:cubicBezTo>
                  <a:cubicBezTo>
                    <a:pt x="917" y="1466"/>
                    <a:pt x="998" y="1487"/>
                    <a:pt x="978" y="1548"/>
                  </a:cubicBezTo>
                  <a:cubicBezTo>
                    <a:pt x="1079" y="1568"/>
                    <a:pt x="1079" y="1670"/>
                    <a:pt x="1161" y="1711"/>
                  </a:cubicBezTo>
                  <a:cubicBezTo>
                    <a:pt x="1161" y="1731"/>
                    <a:pt x="1120" y="1772"/>
                    <a:pt x="1161" y="1813"/>
                  </a:cubicBezTo>
                  <a:lnTo>
                    <a:pt x="1202" y="1813"/>
                  </a:lnTo>
                  <a:cubicBezTo>
                    <a:pt x="1212" y="1802"/>
                    <a:pt x="1222" y="1797"/>
                    <a:pt x="1232" y="1797"/>
                  </a:cubicBezTo>
                  <a:cubicBezTo>
                    <a:pt x="1242" y="1797"/>
                    <a:pt x="1253" y="1802"/>
                    <a:pt x="1263" y="1813"/>
                  </a:cubicBezTo>
                  <a:cubicBezTo>
                    <a:pt x="1249" y="1819"/>
                    <a:pt x="1240" y="1822"/>
                    <a:pt x="1233" y="1822"/>
                  </a:cubicBezTo>
                  <a:cubicBezTo>
                    <a:pt x="1220" y="1822"/>
                    <a:pt x="1215" y="1813"/>
                    <a:pt x="1202" y="1813"/>
                  </a:cubicBezTo>
                  <a:lnTo>
                    <a:pt x="1202" y="1813"/>
                  </a:lnTo>
                  <a:cubicBezTo>
                    <a:pt x="1202" y="1853"/>
                    <a:pt x="1202" y="1874"/>
                    <a:pt x="1242" y="1894"/>
                  </a:cubicBezTo>
                  <a:cubicBezTo>
                    <a:pt x="1263" y="1874"/>
                    <a:pt x="1283" y="1874"/>
                    <a:pt x="1303" y="1833"/>
                  </a:cubicBezTo>
                  <a:cubicBezTo>
                    <a:pt x="1303" y="1813"/>
                    <a:pt x="1324" y="1813"/>
                    <a:pt x="1324" y="1813"/>
                  </a:cubicBezTo>
                  <a:cubicBezTo>
                    <a:pt x="1348" y="1789"/>
                    <a:pt x="1372" y="1779"/>
                    <a:pt x="1395" y="1779"/>
                  </a:cubicBezTo>
                  <a:cubicBezTo>
                    <a:pt x="1412" y="1779"/>
                    <a:pt x="1429" y="1784"/>
                    <a:pt x="1446" y="1792"/>
                  </a:cubicBezTo>
                  <a:cubicBezTo>
                    <a:pt x="1487" y="1813"/>
                    <a:pt x="1527" y="1813"/>
                    <a:pt x="1548" y="1833"/>
                  </a:cubicBezTo>
                  <a:cubicBezTo>
                    <a:pt x="1589" y="1853"/>
                    <a:pt x="1568" y="1894"/>
                    <a:pt x="1589" y="1894"/>
                  </a:cubicBezTo>
                  <a:cubicBezTo>
                    <a:pt x="1629" y="1853"/>
                    <a:pt x="1650" y="1813"/>
                    <a:pt x="1690" y="1752"/>
                  </a:cubicBezTo>
                  <a:cubicBezTo>
                    <a:pt x="1670" y="1752"/>
                    <a:pt x="1670" y="1731"/>
                    <a:pt x="1650" y="1711"/>
                  </a:cubicBezTo>
                  <a:cubicBezTo>
                    <a:pt x="1670" y="1690"/>
                    <a:pt x="1690" y="1670"/>
                    <a:pt x="1690" y="1629"/>
                  </a:cubicBezTo>
                  <a:cubicBezTo>
                    <a:pt x="1690" y="1568"/>
                    <a:pt x="1670" y="1528"/>
                    <a:pt x="1670" y="1466"/>
                  </a:cubicBezTo>
                  <a:cubicBezTo>
                    <a:pt x="1650" y="1426"/>
                    <a:pt x="1711" y="1365"/>
                    <a:pt x="1650" y="1324"/>
                  </a:cubicBezTo>
                  <a:cubicBezTo>
                    <a:pt x="1650" y="1181"/>
                    <a:pt x="1609" y="1079"/>
                    <a:pt x="1568" y="957"/>
                  </a:cubicBezTo>
                  <a:cubicBezTo>
                    <a:pt x="1568" y="917"/>
                    <a:pt x="1548" y="876"/>
                    <a:pt x="1568" y="855"/>
                  </a:cubicBezTo>
                  <a:cubicBezTo>
                    <a:pt x="1589" y="835"/>
                    <a:pt x="1609" y="815"/>
                    <a:pt x="1609" y="794"/>
                  </a:cubicBezTo>
                  <a:cubicBezTo>
                    <a:pt x="1609" y="713"/>
                    <a:pt x="1589" y="631"/>
                    <a:pt x="1527" y="591"/>
                  </a:cubicBezTo>
                  <a:cubicBezTo>
                    <a:pt x="1466" y="550"/>
                    <a:pt x="1426" y="469"/>
                    <a:pt x="1385" y="407"/>
                  </a:cubicBezTo>
                  <a:cubicBezTo>
                    <a:pt x="1365" y="367"/>
                    <a:pt x="1324" y="326"/>
                    <a:pt x="1283" y="306"/>
                  </a:cubicBezTo>
                  <a:cubicBezTo>
                    <a:pt x="1303" y="306"/>
                    <a:pt x="1303" y="285"/>
                    <a:pt x="1283" y="285"/>
                  </a:cubicBezTo>
                  <a:cubicBezTo>
                    <a:pt x="1242" y="265"/>
                    <a:pt x="1222" y="265"/>
                    <a:pt x="1181" y="265"/>
                  </a:cubicBezTo>
                  <a:cubicBezTo>
                    <a:pt x="1263" y="387"/>
                    <a:pt x="1263" y="387"/>
                    <a:pt x="1242" y="428"/>
                  </a:cubicBezTo>
                  <a:lnTo>
                    <a:pt x="1222" y="428"/>
                  </a:lnTo>
                  <a:cubicBezTo>
                    <a:pt x="1161" y="367"/>
                    <a:pt x="1141" y="306"/>
                    <a:pt x="1100" y="265"/>
                  </a:cubicBezTo>
                  <a:cubicBezTo>
                    <a:pt x="1090" y="260"/>
                    <a:pt x="1078" y="259"/>
                    <a:pt x="1066" y="259"/>
                  </a:cubicBezTo>
                  <a:cubicBezTo>
                    <a:pt x="1055" y="259"/>
                    <a:pt x="1043" y="260"/>
                    <a:pt x="1031" y="260"/>
                  </a:cubicBezTo>
                  <a:cubicBezTo>
                    <a:pt x="1008" y="260"/>
                    <a:pt x="988" y="255"/>
                    <a:pt x="978" y="224"/>
                  </a:cubicBezTo>
                  <a:cubicBezTo>
                    <a:pt x="937" y="224"/>
                    <a:pt x="917" y="224"/>
                    <a:pt x="896" y="245"/>
                  </a:cubicBezTo>
                  <a:cubicBezTo>
                    <a:pt x="863" y="295"/>
                    <a:pt x="802" y="331"/>
                    <a:pt x="758" y="331"/>
                  </a:cubicBezTo>
                  <a:cubicBezTo>
                    <a:pt x="749" y="331"/>
                    <a:pt x="740" y="330"/>
                    <a:pt x="733" y="326"/>
                  </a:cubicBezTo>
                  <a:cubicBezTo>
                    <a:pt x="733" y="306"/>
                    <a:pt x="754" y="306"/>
                    <a:pt x="754" y="265"/>
                  </a:cubicBezTo>
                  <a:lnTo>
                    <a:pt x="754" y="265"/>
                  </a:lnTo>
                  <a:cubicBezTo>
                    <a:pt x="733" y="278"/>
                    <a:pt x="713" y="283"/>
                    <a:pt x="693" y="283"/>
                  </a:cubicBezTo>
                  <a:cubicBezTo>
                    <a:pt x="654" y="283"/>
                    <a:pt x="618" y="265"/>
                    <a:pt x="591" y="265"/>
                  </a:cubicBezTo>
                  <a:cubicBezTo>
                    <a:pt x="570" y="245"/>
                    <a:pt x="550" y="204"/>
                    <a:pt x="530" y="183"/>
                  </a:cubicBezTo>
                  <a:cubicBezTo>
                    <a:pt x="509" y="183"/>
                    <a:pt x="509" y="183"/>
                    <a:pt x="489" y="204"/>
                  </a:cubicBezTo>
                  <a:cubicBezTo>
                    <a:pt x="489" y="224"/>
                    <a:pt x="489" y="224"/>
                    <a:pt x="489" y="245"/>
                  </a:cubicBezTo>
                  <a:cubicBezTo>
                    <a:pt x="489" y="265"/>
                    <a:pt x="509" y="265"/>
                    <a:pt x="489" y="265"/>
                  </a:cubicBezTo>
                  <a:cubicBezTo>
                    <a:pt x="468" y="265"/>
                    <a:pt x="489" y="265"/>
                    <a:pt x="489" y="245"/>
                  </a:cubicBezTo>
                  <a:cubicBezTo>
                    <a:pt x="346" y="183"/>
                    <a:pt x="244" y="102"/>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0" name="Google Shape;11190;p13"/>
            <p:cNvSpPr/>
            <p:nvPr/>
          </p:nvSpPr>
          <p:spPr>
            <a:xfrm>
              <a:off x="926528" y="352615"/>
              <a:ext cx="64548" cy="211490"/>
            </a:xfrm>
            <a:custGeom>
              <a:avLst/>
              <a:gdLst/>
              <a:ahLst/>
              <a:cxnLst/>
              <a:rect l="l" t="t" r="r" b="b"/>
              <a:pathLst>
                <a:path w="897" h="2939" extrusionOk="0">
                  <a:moveTo>
                    <a:pt x="856" y="1106"/>
                  </a:moveTo>
                  <a:cubicBezTo>
                    <a:pt x="856" y="1106"/>
                    <a:pt x="856" y="1126"/>
                    <a:pt x="856" y="1126"/>
                  </a:cubicBezTo>
                  <a:cubicBezTo>
                    <a:pt x="835" y="1106"/>
                    <a:pt x="835" y="1106"/>
                    <a:pt x="856" y="1106"/>
                  </a:cubicBezTo>
                  <a:close/>
                  <a:moveTo>
                    <a:pt x="530" y="2531"/>
                  </a:moveTo>
                  <a:cubicBezTo>
                    <a:pt x="571" y="2552"/>
                    <a:pt x="591" y="2572"/>
                    <a:pt x="611" y="2592"/>
                  </a:cubicBezTo>
                  <a:cubicBezTo>
                    <a:pt x="571" y="2592"/>
                    <a:pt x="530" y="2592"/>
                    <a:pt x="510" y="2633"/>
                  </a:cubicBezTo>
                  <a:lnTo>
                    <a:pt x="530" y="2531"/>
                  </a:lnTo>
                  <a:close/>
                  <a:moveTo>
                    <a:pt x="652" y="2613"/>
                  </a:moveTo>
                  <a:cubicBezTo>
                    <a:pt x="652" y="2613"/>
                    <a:pt x="673" y="2613"/>
                    <a:pt x="673" y="2633"/>
                  </a:cubicBezTo>
                  <a:lnTo>
                    <a:pt x="652" y="2633"/>
                  </a:lnTo>
                  <a:cubicBezTo>
                    <a:pt x="652" y="2633"/>
                    <a:pt x="652" y="2613"/>
                    <a:pt x="652" y="2613"/>
                  </a:cubicBezTo>
                  <a:close/>
                  <a:moveTo>
                    <a:pt x="673" y="1"/>
                  </a:moveTo>
                  <a:cubicBezTo>
                    <a:pt x="652" y="1"/>
                    <a:pt x="632" y="6"/>
                    <a:pt x="611" y="6"/>
                  </a:cubicBezTo>
                  <a:cubicBezTo>
                    <a:pt x="591" y="47"/>
                    <a:pt x="510" y="47"/>
                    <a:pt x="510" y="108"/>
                  </a:cubicBezTo>
                  <a:cubicBezTo>
                    <a:pt x="510" y="169"/>
                    <a:pt x="449" y="169"/>
                    <a:pt x="449" y="210"/>
                  </a:cubicBezTo>
                  <a:cubicBezTo>
                    <a:pt x="449" y="250"/>
                    <a:pt x="347" y="250"/>
                    <a:pt x="367" y="312"/>
                  </a:cubicBezTo>
                  <a:cubicBezTo>
                    <a:pt x="326" y="393"/>
                    <a:pt x="306" y="474"/>
                    <a:pt x="306" y="576"/>
                  </a:cubicBezTo>
                  <a:cubicBezTo>
                    <a:pt x="326" y="617"/>
                    <a:pt x="347" y="637"/>
                    <a:pt x="367" y="678"/>
                  </a:cubicBezTo>
                  <a:cubicBezTo>
                    <a:pt x="387" y="760"/>
                    <a:pt x="326" y="821"/>
                    <a:pt x="306" y="902"/>
                  </a:cubicBezTo>
                  <a:cubicBezTo>
                    <a:pt x="306" y="984"/>
                    <a:pt x="265" y="1045"/>
                    <a:pt x="225" y="1106"/>
                  </a:cubicBezTo>
                  <a:cubicBezTo>
                    <a:pt x="204" y="1126"/>
                    <a:pt x="184" y="1147"/>
                    <a:pt x="184" y="1167"/>
                  </a:cubicBezTo>
                  <a:cubicBezTo>
                    <a:pt x="184" y="1289"/>
                    <a:pt x="123" y="1411"/>
                    <a:pt x="102" y="1533"/>
                  </a:cubicBezTo>
                  <a:cubicBezTo>
                    <a:pt x="41" y="1778"/>
                    <a:pt x="0" y="2022"/>
                    <a:pt x="0" y="2287"/>
                  </a:cubicBezTo>
                  <a:cubicBezTo>
                    <a:pt x="0" y="2287"/>
                    <a:pt x="0" y="2287"/>
                    <a:pt x="0" y="2307"/>
                  </a:cubicBezTo>
                  <a:lnTo>
                    <a:pt x="41" y="2307"/>
                  </a:lnTo>
                  <a:cubicBezTo>
                    <a:pt x="62" y="2368"/>
                    <a:pt x="41" y="2430"/>
                    <a:pt x="21" y="2491"/>
                  </a:cubicBezTo>
                  <a:cubicBezTo>
                    <a:pt x="41" y="2491"/>
                    <a:pt x="82" y="2511"/>
                    <a:pt x="102" y="2531"/>
                  </a:cubicBezTo>
                  <a:cubicBezTo>
                    <a:pt x="82" y="2572"/>
                    <a:pt x="82" y="2613"/>
                    <a:pt x="82" y="2654"/>
                  </a:cubicBezTo>
                  <a:cubicBezTo>
                    <a:pt x="102" y="2674"/>
                    <a:pt x="123" y="2694"/>
                    <a:pt x="123" y="2715"/>
                  </a:cubicBezTo>
                  <a:cubicBezTo>
                    <a:pt x="184" y="2715"/>
                    <a:pt x="225" y="2715"/>
                    <a:pt x="265" y="2694"/>
                  </a:cubicBezTo>
                  <a:cubicBezTo>
                    <a:pt x="286" y="2715"/>
                    <a:pt x="326" y="2735"/>
                    <a:pt x="347" y="2735"/>
                  </a:cubicBezTo>
                  <a:cubicBezTo>
                    <a:pt x="367" y="2715"/>
                    <a:pt x="387" y="2674"/>
                    <a:pt x="387" y="2613"/>
                  </a:cubicBezTo>
                  <a:cubicBezTo>
                    <a:pt x="387" y="2598"/>
                    <a:pt x="398" y="2584"/>
                    <a:pt x="418" y="2584"/>
                  </a:cubicBezTo>
                  <a:cubicBezTo>
                    <a:pt x="426" y="2584"/>
                    <a:pt x="437" y="2586"/>
                    <a:pt x="449" y="2592"/>
                  </a:cubicBezTo>
                  <a:cubicBezTo>
                    <a:pt x="469" y="2613"/>
                    <a:pt x="428" y="2633"/>
                    <a:pt x="428" y="2674"/>
                  </a:cubicBezTo>
                  <a:cubicBezTo>
                    <a:pt x="408" y="2694"/>
                    <a:pt x="449" y="2735"/>
                    <a:pt x="449" y="2755"/>
                  </a:cubicBezTo>
                  <a:cubicBezTo>
                    <a:pt x="449" y="2796"/>
                    <a:pt x="428" y="2816"/>
                    <a:pt x="408" y="2837"/>
                  </a:cubicBezTo>
                  <a:cubicBezTo>
                    <a:pt x="428" y="2878"/>
                    <a:pt x="428" y="2898"/>
                    <a:pt x="449" y="2939"/>
                  </a:cubicBezTo>
                  <a:cubicBezTo>
                    <a:pt x="449" y="2918"/>
                    <a:pt x="469" y="2918"/>
                    <a:pt x="489" y="2918"/>
                  </a:cubicBezTo>
                  <a:cubicBezTo>
                    <a:pt x="489" y="2878"/>
                    <a:pt x="510" y="2857"/>
                    <a:pt x="510" y="2816"/>
                  </a:cubicBezTo>
                  <a:cubicBezTo>
                    <a:pt x="510" y="2796"/>
                    <a:pt x="550" y="2755"/>
                    <a:pt x="550" y="2735"/>
                  </a:cubicBezTo>
                  <a:cubicBezTo>
                    <a:pt x="550" y="2719"/>
                    <a:pt x="564" y="2689"/>
                    <a:pt x="580" y="2689"/>
                  </a:cubicBezTo>
                  <a:cubicBezTo>
                    <a:pt x="583" y="2689"/>
                    <a:pt x="587" y="2690"/>
                    <a:pt x="591" y="2694"/>
                  </a:cubicBezTo>
                  <a:cubicBezTo>
                    <a:pt x="600" y="2686"/>
                    <a:pt x="608" y="2681"/>
                    <a:pt x="615" y="2681"/>
                  </a:cubicBezTo>
                  <a:cubicBezTo>
                    <a:pt x="625" y="2681"/>
                    <a:pt x="632" y="2691"/>
                    <a:pt x="632" y="2715"/>
                  </a:cubicBezTo>
                  <a:cubicBezTo>
                    <a:pt x="628" y="2719"/>
                    <a:pt x="624" y="2720"/>
                    <a:pt x="622" y="2720"/>
                  </a:cubicBezTo>
                  <a:cubicBezTo>
                    <a:pt x="611" y="2720"/>
                    <a:pt x="607" y="2694"/>
                    <a:pt x="591" y="2694"/>
                  </a:cubicBezTo>
                  <a:cubicBezTo>
                    <a:pt x="591" y="2715"/>
                    <a:pt x="571" y="2735"/>
                    <a:pt x="571" y="2755"/>
                  </a:cubicBezTo>
                  <a:lnTo>
                    <a:pt x="611" y="2755"/>
                  </a:lnTo>
                  <a:cubicBezTo>
                    <a:pt x="611" y="2776"/>
                    <a:pt x="611" y="2776"/>
                    <a:pt x="611" y="2796"/>
                  </a:cubicBezTo>
                  <a:cubicBezTo>
                    <a:pt x="611" y="2816"/>
                    <a:pt x="632" y="2816"/>
                    <a:pt x="632" y="2816"/>
                  </a:cubicBezTo>
                  <a:cubicBezTo>
                    <a:pt x="673" y="2816"/>
                    <a:pt x="673" y="2776"/>
                    <a:pt x="693" y="2755"/>
                  </a:cubicBezTo>
                  <a:cubicBezTo>
                    <a:pt x="693" y="2694"/>
                    <a:pt x="713" y="2633"/>
                    <a:pt x="713" y="2572"/>
                  </a:cubicBezTo>
                  <a:cubicBezTo>
                    <a:pt x="713" y="2531"/>
                    <a:pt x="693" y="2491"/>
                    <a:pt x="673" y="2470"/>
                  </a:cubicBezTo>
                  <a:cubicBezTo>
                    <a:pt x="693" y="2450"/>
                    <a:pt x="693" y="2409"/>
                    <a:pt x="713" y="2389"/>
                  </a:cubicBezTo>
                  <a:cubicBezTo>
                    <a:pt x="673" y="2368"/>
                    <a:pt x="693" y="2328"/>
                    <a:pt x="693" y="2287"/>
                  </a:cubicBezTo>
                  <a:cubicBezTo>
                    <a:pt x="673" y="2246"/>
                    <a:pt x="713" y="2226"/>
                    <a:pt x="693" y="2206"/>
                  </a:cubicBezTo>
                  <a:cubicBezTo>
                    <a:pt x="693" y="2165"/>
                    <a:pt x="713" y="2124"/>
                    <a:pt x="713" y="2104"/>
                  </a:cubicBezTo>
                  <a:cubicBezTo>
                    <a:pt x="693" y="2063"/>
                    <a:pt x="754" y="2043"/>
                    <a:pt x="754" y="2022"/>
                  </a:cubicBezTo>
                  <a:cubicBezTo>
                    <a:pt x="774" y="1981"/>
                    <a:pt x="734" y="1981"/>
                    <a:pt x="734" y="1941"/>
                  </a:cubicBezTo>
                  <a:cubicBezTo>
                    <a:pt x="754" y="1941"/>
                    <a:pt x="774" y="1900"/>
                    <a:pt x="795" y="1900"/>
                  </a:cubicBezTo>
                  <a:lnTo>
                    <a:pt x="856" y="1900"/>
                  </a:lnTo>
                  <a:cubicBezTo>
                    <a:pt x="856" y="1859"/>
                    <a:pt x="897" y="1839"/>
                    <a:pt x="876" y="1798"/>
                  </a:cubicBezTo>
                  <a:cubicBezTo>
                    <a:pt x="876" y="1696"/>
                    <a:pt x="897" y="1595"/>
                    <a:pt x="876" y="1513"/>
                  </a:cubicBezTo>
                  <a:cubicBezTo>
                    <a:pt x="876" y="1411"/>
                    <a:pt x="876" y="1309"/>
                    <a:pt x="897" y="1208"/>
                  </a:cubicBezTo>
                  <a:cubicBezTo>
                    <a:pt x="897" y="1147"/>
                    <a:pt x="897" y="1085"/>
                    <a:pt x="876" y="1024"/>
                  </a:cubicBezTo>
                  <a:lnTo>
                    <a:pt x="835" y="1024"/>
                  </a:lnTo>
                  <a:cubicBezTo>
                    <a:pt x="815" y="1004"/>
                    <a:pt x="815" y="963"/>
                    <a:pt x="835" y="943"/>
                  </a:cubicBezTo>
                  <a:cubicBezTo>
                    <a:pt x="754" y="780"/>
                    <a:pt x="815" y="617"/>
                    <a:pt x="795" y="454"/>
                  </a:cubicBezTo>
                  <a:cubicBezTo>
                    <a:pt x="835" y="413"/>
                    <a:pt x="835" y="352"/>
                    <a:pt x="815" y="332"/>
                  </a:cubicBezTo>
                  <a:cubicBezTo>
                    <a:pt x="795" y="271"/>
                    <a:pt x="815" y="230"/>
                    <a:pt x="774" y="189"/>
                  </a:cubicBezTo>
                  <a:cubicBezTo>
                    <a:pt x="734" y="149"/>
                    <a:pt x="713" y="87"/>
                    <a:pt x="734" y="26"/>
                  </a:cubicBezTo>
                  <a:cubicBezTo>
                    <a:pt x="713" y="6"/>
                    <a:pt x="693" y="1"/>
                    <a:pt x="6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1" name="Google Shape;11191;p13"/>
            <p:cNvSpPr/>
            <p:nvPr/>
          </p:nvSpPr>
          <p:spPr>
            <a:xfrm>
              <a:off x="1496595" y="594833"/>
              <a:ext cx="159823" cy="95347"/>
            </a:xfrm>
            <a:custGeom>
              <a:avLst/>
              <a:gdLst/>
              <a:ahLst/>
              <a:cxnLst/>
              <a:rect l="l" t="t" r="r" b="b"/>
              <a:pathLst>
                <a:path w="2221" h="1325" extrusionOk="0">
                  <a:moveTo>
                    <a:pt x="734" y="1182"/>
                  </a:moveTo>
                  <a:cubicBezTo>
                    <a:pt x="734" y="1202"/>
                    <a:pt x="734" y="1222"/>
                    <a:pt x="734" y="1243"/>
                  </a:cubicBezTo>
                  <a:cubicBezTo>
                    <a:pt x="754" y="1222"/>
                    <a:pt x="754" y="1222"/>
                    <a:pt x="775" y="1202"/>
                  </a:cubicBezTo>
                  <a:cubicBezTo>
                    <a:pt x="795" y="1222"/>
                    <a:pt x="795" y="1243"/>
                    <a:pt x="795" y="1263"/>
                  </a:cubicBezTo>
                  <a:cubicBezTo>
                    <a:pt x="778" y="1271"/>
                    <a:pt x="761" y="1276"/>
                    <a:pt x="746" y="1276"/>
                  </a:cubicBezTo>
                  <a:cubicBezTo>
                    <a:pt x="724" y="1276"/>
                    <a:pt x="705" y="1267"/>
                    <a:pt x="693" y="1243"/>
                  </a:cubicBezTo>
                  <a:cubicBezTo>
                    <a:pt x="693" y="1202"/>
                    <a:pt x="714" y="1202"/>
                    <a:pt x="734" y="1182"/>
                  </a:cubicBezTo>
                  <a:close/>
                  <a:moveTo>
                    <a:pt x="388" y="0"/>
                  </a:moveTo>
                  <a:cubicBezTo>
                    <a:pt x="367" y="41"/>
                    <a:pt x="388" y="41"/>
                    <a:pt x="388" y="61"/>
                  </a:cubicBezTo>
                  <a:cubicBezTo>
                    <a:pt x="383" y="66"/>
                    <a:pt x="377" y="68"/>
                    <a:pt x="371" y="68"/>
                  </a:cubicBezTo>
                  <a:cubicBezTo>
                    <a:pt x="360" y="68"/>
                    <a:pt x="347" y="63"/>
                    <a:pt x="335" y="63"/>
                  </a:cubicBezTo>
                  <a:cubicBezTo>
                    <a:pt x="324" y="63"/>
                    <a:pt x="314" y="67"/>
                    <a:pt x="306" y="82"/>
                  </a:cubicBezTo>
                  <a:cubicBezTo>
                    <a:pt x="306" y="102"/>
                    <a:pt x="306" y="123"/>
                    <a:pt x="306" y="123"/>
                  </a:cubicBezTo>
                  <a:cubicBezTo>
                    <a:pt x="286" y="123"/>
                    <a:pt x="245" y="123"/>
                    <a:pt x="204" y="143"/>
                  </a:cubicBezTo>
                  <a:cubicBezTo>
                    <a:pt x="204" y="204"/>
                    <a:pt x="143" y="245"/>
                    <a:pt x="123" y="306"/>
                  </a:cubicBezTo>
                  <a:cubicBezTo>
                    <a:pt x="103" y="306"/>
                    <a:pt x="87" y="301"/>
                    <a:pt x="75" y="301"/>
                  </a:cubicBezTo>
                  <a:cubicBezTo>
                    <a:pt x="62" y="301"/>
                    <a:pt x="52" y="306"/>
                    <a:pt x="41" y="326"/>
                  </a:cubicBezTo>
                  <a:cubicBezTo>
                    <a:pt x="41" y="347"/>
                    <a:pt x="62" y="367"/>
                    <a:pt x="62" y="408"/>
                  </a:cubicBezTo>
                  <a:cubicBezTo>
                    <a:pt x="41" y="428"/>
                    <a:pt x="21" y="448"/>
                    <a:pt x="1" y="448"/>
                  </a:cubicBezTo>
                  <a:cubicBezTo>
                    <a:pt x="21" y="734"/>
                    <a:pt x="123" y="958"/>
                    <a:pt x="327" y="1182"/>
                  </a:cubicBezTo>
                  <a:cubicBezTo>
                    <a:pt x="347" y="1202"/>
                    <a:pt x="408" y="1222"/>
                    <a:pt x="469" y="1263"/>
                  </a:cubicBezTo>
                  <a:cubicBezTo>
                    <a:pt x="489" y="1263"/>
                    <a:pt x="469" y="1222"/>
                    <a:pt x="510" y="1222"/>
                  </a:cubicBezTo>
                  <a:cubicBezTo>
                    <a:pt x="530" y="1222"/>
                    <a:pt x="591" y="1202"/>
                    <a:pt x="632" y="1202"/>
                  </a:cubicBezTo>
                  <a:cubicBezTo>
                    <a:pt x="673" y="1263"/>
                    <a:pt x="693" y="1283"/>
                    <a:pt x="714" y="1324"/>
                  </a:cubicBezTo>
                  <a:cubicBezTo>
                    <a:pt x="795" y="1304"/>
                    <a:pt x="876" y="1304"/>
                    <a:pt x="938" y="1283"/>
                  </a:cubicBezTo>
                  <a:cubicBezTo>
                    <a:pt x="978" y="1243"/>
                    <a:pt x="999" y="1202"/>
                    <a:pt x="999" y="1182"/>
                  </a:cubicBezTo>
                  <a:cubicBezTo>
                    <a:pt x="1019" y="1182"/>
                    <a:pt x="1039" y="1182"/>
                    <a:pt x="1039" y="1161"/>
                  </a:cubicBezTo>
                  <a:cubicBezTo>
                    <a:pt x="1039" y="1161"/>
                    <a:pt x="1039" y="1141"/>
                    <a:pt x="1039" y="1141"/>
                  </a:cubicBezTo>
                  <a:cubicBezTo>
                    <a:pt x="1019" y="1120"/>
                    <a:pt x="1019" y="1080"/>
                    <a:pt x="1019" y="1059"/>
                  </a:cubicBezTo>
                  <a:cubicBezTo>
                    <a:pt x="999" y="1039"/>
                    <a:pt x="999" y="1039"/>
                    <a:pt x="978" y="1019"/>
                  </a:cubicBezTo>
                  <a:cubicBezTo>
                    <a:pt x="984" y="1013"/>
                    <a:pt x="990" y="1010"/>
                    <a:pt x="996" y="1010"/>
                  </a:cubicBezTo>
                  <a:cubicBezTo>
                    <a:pt x="1011" y="1010"/>
                    <a:pt x="1025" y="1025"/>
                    <a:pt x="1039" y="1039"/>
                  </a:cubicBezTo>
                  <a:cubicBezTo>
                    <a:pt x="1039" y="1019"/>
                    <a:pt x="1039" y="1019"/>
                    <a:pt x="1060" y="1019"/>
                  </a:cubicBezTo>
                  <a:cubicBezTo>
                    <a:pt x="1060" y="1039"/>
                    <a:pt x="1060" y="1039"/>
                    <a:pt x="1060" y="1039"/>
                  </a:cubicBezTo>
                  <a:cubicBezTo>
                    <a:pt x="1091" y="1054"/>
                    <a:pt x="1122" y="1093"/>
                    <a:pt x="1153" y="1093"/>
                  </a:cubicBezTo>
                  <a:cubicBezTo>
                    <a:pt x="1162" y="1093"/>
                    <a:pt x="1172" y="1090"/>
                    <a:pt x="1182" y="1080"/>
                  </a:cubicBezTo>
                  <a:cubicBezTo>
                    <a:pt x="1223" y="1039"/>
                    <a:pt x="1141" y="1019"/>
                    <a:pt x="1162" y="978"/>
                  </a:cubicBezTo>
                  <a:cubicBezTo>
                    <a:pt x="1168" y="971"/>
                    <a:pt x="1175" y="969"/>
                    <a:pt x="1182" y="969"/>
                  </a:cubicBezTo>
                  <a:cubicBezTo>
                    <a:pt x="1195" y="969"/>
                    <a:pt x="1209" y="978"/>
                    <a:pt x="1223" y="978"/>
                  </a:cubicBezTo>
                  <a:cubicBezTo>
                    <a:pt x="1223" y="978"/>
                    <a:pt x="1243" y="958"/>
                    <a:pt x="1243" y="958"/>
                  </a:cubicBezTo>
                  <a:cubicBezTo>
                    <a:pt x="1261" y="950"/>
                    <a:pt x="1279" y="947"/>
                    <a:pt x="1296" y="947"/>
                  </a:cubicBezTo>
                  <a:cubicBezTo>
                    <a:pt x="1346" y="947"/>
                    <a:pt x="1392" y="970"/>
                    <a:pt x="1440" y="970"/>
                  </a:cubicBezTo>
                  <a:cubicBezTo>
                    <a:pt x="1468" y="970"/>
                    <a:pt x="1497" y="962"/>
                    <a:pt x="1528" y="937"/>
                  </a:cubicBezTo>
                  <a:cubicBezTo>
                    <a:pt x="1528" y="958"/>
                    <a:pt x="1528" y="958"/>
                    <a:pt x="1548" y="978"/>
                  </a:cubicBezTo>
                  <a:cubicBezTo>
                    <a:pt x="1581" y="961"/>
                    <a:pt x="1614" y="932"/>
                    <a:pt x="1658" y="932"/>
                  </a:cubicBezTo>
                  <a:cubicBezTo>
                    <a:pt x="1668" y="932"/>
                    <a:pt x="1679" y="933"/>
                    <a:pt x="1691" y="937"/>
                  </a:cubicBezTo>
                  <a:cubicBezTo>
                    <a:pt x="1711" y="937"/>
                    <a:pt x="1711" y="978"/>
                    <a:pt x="1732" y="978"/>
                  </a:cubicBezTo>
                  <a:cubicBezTo>
                    <a:pt x="1784" y="960"/>
                    <a:pt x="1822" y="913"/>
                    <a:pt x="1870" y="913"/>
                  </a:cubicBezTo>
                  <a:cubicBezTo>
                    <a:pt x="1878" y="913"/>
                    <a:pt x="1886" y="914"/>
                    <a:pt x="1895" y="917"/>
                  </a:cubicBezTo>
                  <a:cubicBezTo>
                    <a:pt x="1915" y="917"/>
                    <a:pt x="1935" y="896"/>
                    <a:pt x="1956" y="876"/>
                  </a:cubicBezTo>
                  <a:cubicBezTo>
                    <a:pt x="1956" y="917"/>
                    <a:pt x="1997" y="937"/>
                    <a:pt x="2037" y="958"/>
                  </a:cubicBezTo>
                  <a:cubicBezTo>
                    <a:pt x="2058" y="937"/>
                    <a:pt x="2078" y="958"/>
                    <a:pt x="2098" y="917"/>
                  </a:cubicBezTo>
                  <a:cubicBezTo>
                    <a:pt x="2119" y="896"/>
                    <a:pt x="2078" y="896"/>
                    <a:pt x="2078" y="876"/>
                  </a:cubicBezTo>
                  <a:cubicBezTo>
                    <a:pt x="2098" y="856"/>
                    <a:pt x="2119" y="856"/>
                    <a:pt x="2098" y="815"/>
                  </a:cubicBezTo>
                  <a:cubicBezTo>
                    <a:pt x="2139" y="815"/>
                    <a:pt x="2180" y="795"/>
                    <a:pt x="2221" y="774"/>
                  </a:cubicBezTo>
                  <a:cubicBezTo>
                    <a:pt x="2221" y="734"/>
                    <a:pt x="2221" y="693"/>
                    <a:pt x="2221" y="652"/>
                  </a:cubicBezTo>
                  <a:cubicBezTo>
                    <a:pt x="2200" y="632"/>
                    <a:pt x="2180" y="611"/>
                    <a:pt x="2159" y="571"/>
                  </a:cubicBezTo>
                  <a:cubicBezTo>
                    <a:pt x="2148" y="577"/>
                    <a:pt x="2136" y="579"/>
                    <a:pt x="2126" y="579"/>
                  </a:cubicBezTo>
                  <a:cubicBezTo>
                    <a:pt x="2076" y="579"/>
                    <a:pt x="2040" y="521"/>
                    <a:pt x="1989" y="521"/>
                  </a:cubicBezTo>
                  <a:cubicBezTo>
                    <a:pt x="1979" y="521"/>
                    <a:pt x="1968" y="524"/>
                    <a:pt x="1956" y="530"/>
                  </a:cubicBezTo>
                  <a:lnTo>
                    <a:pt x="1956" y="591"/>
                  </a:lnTo>
                  <a:cubicBezTo>
                    <a:pt x="1915" y="550"/>
                    <a:pt x="1854" y="530"/>
                    <a:pt x="1834" y="509"/>
                  </a:cubicBezTo>
                  <a:cubicBezTo>
                    <a:pt x="1793" y="509"/>
                    <a:pt x="1793" y="530"/>
                    <a:pt x="1773" y="530"/>
                  </a:cubicBezTo>
                  <a:cubicBezTo>
                    <a:pt x="1752" y="530"/>
                    <a:pt x="1732" y="509"/>
                    <a:pt x="1711" y="509"/>
                  </a:cubicBezTo>
                  <a:cubicBezTo>
                    <a:pt x="1705" y="515"/>
                    <a:pt x="1699" y="518"/>
                    <a:pt x="1694" y="518"/>
                  </a:cubicBezTo>
                  <a:cubicBezTo>
                    <a:pt x="1679" y="518"/>
                    <a:pt x="1665" y="504"/>
                    <a:pt x="1650" y="489"/>
                  </a:cubicBezTo>
                  <a:cubicBezTo>
                    <a:pt x="1662" y="483"/>
                    <a:pt x="1671" y="481"/>
                    <a:pt x="1677" y="481"/>
                  </a:cubicBezTo>
                  <a:cubicBezTo>
                    <a:pt x="1693" y="481"/>
                    <a:pt x="1697" y="495"/>
                    <a:pt x="1711" y="509"/>
                  </a:cubicBezTo>
                  <a:cubicBezTo>
                    <a:pt x="1711" y="489"/>
                    <a:pt x="1732" y="469"/>
                    <a:pt x="1732" y="448"/>
                  </a:cubicBezTo>
                  <a:cubicBezTo>
                    <a:pt x="1671" y="428"/>
                    <a:pt x="1610" y="408"/>
                    <a:pt x="1569" y="347"/>
                  </a:cubicBezTo>
                  <a:cubicBezTo>
                    <a:pt x="1548" y="347"/>
                    <a:pt x="1523" y="352"/>
                    <a:pt x="1498" y="352"/>
                  </a:cubicBezTo>
                  <a:cubicBezTo>
                    <a:pt x="1472" y="352"/>
                    <a:pt x="1447" y="347"/>
                    <a:pt x="1426" y="326"/>
                  </a:cubicBezTo>
                  <a:cubicBezTo>
                    <a:pt x="1414" y="330"/>
                    <a:pt x="1403" y="332"/>
                    <a:pt x="1392" y="332"/>
                  </a:cubicBezTo>
                  <a:cubicBezTo>
                    <a:pt x="1349" y="332"/>
                    <a:pt x="1316" y="306"/>
                    <a:pt x="1284" y="306"/>
                  </a:cubicBezTo>
                  <a:cubicBezTo>
                    <a:pt x="1263" y="306"/>
                    <a:pt x="1243" y="265"/>
                    <a:pt x="1223" y="265"/>
                  </a:cubicBezTo>
                  <a:cubicBezTo>
                    <a:pt x="1199" y="275"/>
                    <a:pt x="1176" y="279"/>
                    <a:pt x="1155" y="279"/>
                  </a:cubicBezTo>
                  <a:cubicBezTo>
                    <a:pt x="1083" y="279"/>
                    <a:pt x="1020" y="235"/>
                    <a:pt x="958" y="204"/>
                  </a:cubicBezTo>
                  <a:cubicBezTo>
                    <a:pt x="999" y="143"/>
                    <a:pt x="938" y="143"/>
                    <a:pt x="938" y="102"/>
                  </a:cubicBezTo>
                  <a:cubicBezTo>
                    <a:pt x="924" y="109"/>
                    <a:pt x="910" y="111"/>
                    <a:pt x="897" y="111"/>
                  </a:cubicBezTo>
                  <a:cubicBezTo>
                    <a:pt x="870" y="111"/>
                    <a:pt x="842" y="102"/>
                    <a:pt x="815" y="102"/>
                  </a:cubicBezTo>
                  <a:cubicBezTo>
                    <a:pt x="775" y="126"/>
                    <a:pt x="739" y="134"/>
                    <a:pt x="702" y="134"/>
                  </a:cubicBezTo>
                  <a:cubicBezTo>
                    <a:pt x="646" y="134"/>
                    <a:pt x="592" y="115"/>
                    <a:pt x="530" y="102"/>
                  </a:cubicBezTo>
                  <a:cubicBezTo>
                    <a:pt x="489" y="102"/>
                    <a:pt x="469" y="82"/>
                    <a:pt x="428" y="82"/>
                  </a:cubicBezTo>
                  <a:cubicBezTo>
                    <a:pt x="408" y="41"/>
                    <a:pt x="428" y="21"/>
                    <a:pt x="3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2" name="Google Shape;11192;p13"/>
            <p:cNvSpPr/>
            <p:nvPr/>
          </p:nvSpPr>
          <p:spPr>
            <a:xfrm>
              <a:off x="-379258" y="786822"/>
              <a:ext cx="171553" cy="83618"/>
            </a:xfrm>
            <a:custGeom>
              <a:avLst/>
              <a:gdLst/>
              <a:ahLst/>
              <a:cxnLst/>
              <a:rect l="l" t="t" r="r" b="b"/>
              <a:pathLst>
                <a:path w="2384" h="1162" extrusionOk="0">
                  <a:moveTo>
                    <a:pt x="1345" y="0"/>
                  </a:moveTo>
                  <a:cubicBezTo>
                    <a:pt x="1284" y="82"/>
                    <a:pt x="1182" y="61"/>
                    <a:pt x="1141" y="163"/>
                  </a:cubicBezTo>
                  <a:cubicBezTo>
                    <a:pt x="1100" y="184"/>
                    <a:pt x="1060" y="184"/>
                    <a:pt x="999" y="184"/>
                  </a:cubicBezTo>
                  <a:cubicBezTo>
                    <a:pt x="999" y="150"/>
                    <a:pt x="985" y="117"/>
                    <a:pt x="958" y="117"/>
                  </a:cubicBezTo>
                  <a:cubicBezTo>
                    <a:pt x="952" y="117"/>
                    <a:pt x="945" y="119"/>
                    <a:pt x="938" y="122"/>
                  </a:cubicBezTo>
                  <a:cubicBezTo>
                    <a:pt x="897" y="163"/>
                    <a:pt x="938" y="163"/>
                    <a:pt x="938" y="204"/>
                  </a:cubicBezTo>
                  <a:cubicBezTo>
                    <a:pt x="933" y="202"/>
                    <a:pt x="928" y="202"/>
                    <a:pt x="923" y="202"/>
                  </a:cubicBezTo>
                  <a:cubicBezTo>
                    <a:pt x="880" y="202"/>
                    <a:pt x="829" y="253"/>
                    <a:pt x="776" y="253"/>
                  </a:cubicBezTo>
                  <a:cubicBezTo>
                    <a:pt x="755" y="253"/>
                    <a:pt x="734" y="245"/>
                    <a:pt x="714" y="224"/>
                  </a:cubicBezTo>
                  <a:cubicBezTo>
                    <a:pt x="632" y="224"/>
                    <a:pt x="632" y="346"/>
                    <a:pt x="551" y="387"/>
                  </a:cubicBezTo>
                  <a:cubicBezTo>
                    <a:pt x="489" y="367"/>
                    <a:pt x="449" y="326"/>
                    <a:pt x="408" y="306"/>
                  </a:cubicBezTo>
                  <a:lnTo>
                    <a:pt x="408" y="306"/>
                  </a:lnTo>
                  <a:cubicBezTo>
                    <a:pt x="388" y="346"/>
                    <a:pt x="449" y="346"/>
                    <a:pt x="408" y="387"/>
                  </a:cubicBezTo>
                  <a:cubicBezTo>
                    <a:pt x="327" y="367"/>
                    <a:pt x="225" y="387"/>
                    <a:pt x="123" y="346"/>
                  </a:cubicBezTo>
                  <a:cubicBezTo>
                    <a:pt x="103" y="387"/>
                    <a:pt x="21" y="367"/>
                    <a:pt x="1" y="448"/>
                  </a:cubicBezTo>
                  <a:cubicBezTo>
                    <a:pt x="62" y="469"/>
                    <a:pt x="41" y="530"/>
                    <a:pt x="41" y="591"/>
                  </a:cubicBezTo>
                  <a:cubicBezTo>
                    <a:pt x="82" y="652"/>
                    <a:pt x="143" y="713"/>
                    <a:pt x="204" y="794"/>
                  </a:cubicBezTo>
                  <a:cubicBezTo>
                    <a:pt x="210" y="789"/>
                    <a:pt x="218" y="786"/>
                    <a:pt x="226" y="786"/>
                  </a:cubicBezTo>
                  <a:cubicBezTo>
                    <a:pt x="247" y="786"/>
                    <a:pt x="271" y="800"/>
                    <a:pt x="286" y="815"/>
                  </a:cubicBezTo>
                  <a:cubicBezTo>
                    <a:pt x="347" y="896"/>
                    <a:pt x="428" y="937"/>
                    <a:pt x="510" y="978"/>
                  </a:cubicBezTo>
                  <a:cubicBezTo>
                    <a:pt x="673" y="978"/>
                    <a:pt x="815" y="1059"/>
                    <a:pt x="938" y="1100"/>
                  </a:cubicBezTo>
                  <a:cubicBezTo>
                    <a:pt x="958" y="1080"/>
                    <a:pt x="917" y="1039"/>
                    <a:pt x="958" y="1019"/>
                  </a:cubicBezTo>
                  <a:cubicBezTo>
                    <a:pt x="1100" y="1019"/>
                    <a:pt x="1162" y="1039"/>
                    <a:pt x="1223" y="1120"/>
                  </a:cubicBezTo>
                  <a:cubicBezTo>
                    <a:pt x="1284" y="1120"/>
                    <a:pt x="1345" y="1120"/>
                    <a:pt x="1386" y="1161"/>
                  </a:cubicBezTo>
                  <a:cubicBezTo>
                    <a:pt x="1528" y="1100"/>
                    <a:pt x="1691" y="1120"/>
                    <a:pt x="1813" y="1059"/>
                  </a:cubicBezTo>
                  <a:cubicBezTo>
                    <a:pt x="1854" y="1080"/>
                    <a:pt x="1874" y="1100"/>
                    <a:pt x="1915" y="1100"/>
                  </a:cubicBezTo>
                  <a:cubicBezTo>
                    <a:pt x="1915" y="1100"/>
                    <a:pt x="1915" y="1080"/>
                    <a:pt x="1915" y="1059"/>
                  </a:cubicBezTo>
                  <a:cubicBezTo>
                    <a:pt x="1928" y="1062"/>
                    <a:pt x="1941" y="1063"/>
                    <a:pt x="1952" y="1063"/>
                  </a:cubicBezTo>
                  <a:cubicBezTo>
                    <a:pt x="2027" y="1063"/>
                    <a:pt x="2060" y="1008"/>
                    <a:pt x="2078" y="937"/>
                  </a:cubicBezTo>
                  <a:cubicBezTo>
                    <a:pt x="2078" y="896"/>
                    <a:pt x="2119" y="876"/>
                    <a:pt x="2119" y="856"/>
                  </a:cubicBezTo>
                  <a:cubicBezTo>
                    <a:pt x="2098" y="835"/>
                    <a:pt x="2098" y="835"/>
                    <a:pt x="2098" y="815"/>
                  </a:cubicBezTo>
                  <a:lnTo>
                    <a:pt x="2098" y="815"/>
                  </a:lnTo>
                  <a:cubicBezTo>
                    <a:pt x="2127" y="829"/>
                    <a:pt x="2146" y="844"/>
                    <a:pt x="2169" y="844"/>
                  </a:cubicBezTo>
                  <a:cubicBezTo>
                    <a:pt x="2178" y="844"/>
                    <a:pt x="2188" y="841"/>
                    <a:pt x="2200" y="835"/>
                  </a:cubicBezTo>
                  <a:cubicBezTo>
                    <a:pt x="2200" y="856"/>
                    <a:pt x="2200" y="876"/>
                    <a:pt x="2200" y="896"/>
                  </a:cubicBezTo>
                  <a:cubicBezTo>
                    <a:pt x="2212" y="892"/>
                    <a:pt x="2225" y="891"/>
                    <a:pt x="2237" y="891"/>
                  </a:cubicBezTo>
                  <a:cubicBezTo>
                    <a:pt x="2286" y="891"/>
                    <a:pt x="2335" y="917"/>
                    <a:pt x="2383" y="917"/>
                  </a:cubicBezTo>
                  <a:cubicBezTo>
                    <a:pt x="2383" y="856"/>
                    <a:pt x="2383" y="815"/>
                    <a:pt x="2322" y="774"/>
                  </a:cubicBezTo>
                  <a:cubicBezTo>
                    <a:pt x="2302" y="774"/>
                    <a:pt x="2261" y="794"/>
                    <a:pt x="2241" y="815"/>
                  </a:cubicBezTo>
                  <a:cubicBezTo>
                    <a:pt x="2241" y="794"/>
                    <a:pt x="2261" y="774"/>
                    <a:pt x="2261" y="754"/>
                  </a:cubicBezTo>
                  <a:cubicBezTo>
                    <a:pt x="2180" y="693"/>
                    <a:pt x="2180" y="570"/>
                    <a:pt x="2078" y="509"/>
                  </a:cubicBezTo>
                  <a:cubicBezTo>
                    <a:pt x="2078" y="530"/>
                    <a:pt x="2078" y="550"/>
                    <a:pt x="2078" y="570"/>
                  </a:cubicBezTo>
                  <a:cubicBezTo>
                    <a:pt x="2058" y="550"/>
                    <a:pt x="2037" y="550"/>
                    <a:pt x="2017" y="530"/>
                  </a:cubicBezTo>
                  <a:cubicBezTo>
                    <a:pt x="2017" y="469"/>
                    <a:pt x="1976" y="428"/>
                    <a:pt x="1997" y="367"/>
                  </a:cubicBezTo>
                  <a:lnTo>
                    <a:pt x="1956" y="367"/>
                  </a:lnTo>
                  <a:cubicBezTo>
                    <a:pt x="1895" y="265"/>
                    <a:pt x="1813" y="163"/>
                    <a:pt x="1711" y="122"/>
                  </a:cubicBezTo>
                  <a:cubicBezTo>
                    <a:pt x="1671" y="143"/>
                    <a:pt x="1691" y="184"/>
                    <a:pt x="1671" y="204"/>
                  </a:cubicBezTo>
                  <a:cubicBezTo>
                    <a:pt x="1569" y="143"/>
                    <a:pt x="1467" y="61"/>
                    <a:pt x="1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3" name="Google Shape;11193;p13"/>
            <p:cNvSpPr/>
            <p:nvPr/>
          </p:nvSpPr>
          <p:spPr>
            <a:xfrm>
              <a:off x="325662" y="-102748"/>
              <a:ext cx="85057" cy="186161"/>
            </a:xfrm>
            <a:custGeom>
              <a:avLst/>
              <a:gdLst/>
              <a:ahLst/>
              <a:cxnLst/>
              <a:rect l="l" t="t" r="r" b="b"/>
              <a:pathLst>
                <a:path w="1182" h="2587" extrusionOk="0">
                  <a:moveTo>
                    <a:pt x="795" y="611"/>
                  </a:moveTo>
                  <a:lnTo>
                    <a:pt x="795" y="611"/>
                  </a:lnTo>
                  <a:cubicBezTo>
                    <a:pt x="815" y="632"/>
                    <a:pt x="815" y="632"/>
                    <a:pt x="815" y="652"/>
                  </a:cubicBezTo>
                  <a:cubicBezTo>
                    <a:pt x="795" y="632"/>
                    <a:pt x="795" y="632"/>
                    <a:pt x="795" y="611"/>
                  </a:cubicBezTo>
                  <a:close/>
                  <a:moveTo>
                    <a:pt x="876" y="672"/>
                  </a:moveTo>
                  <a:cubicBezTo>
                    <a:pt x="897" y="693"/>
                    <a:pt x="876" y="713"/>
                    <a:pt x="856" y="713"/>
                  </a:cubicBezTo>
                  <a:cubicBezTo>
                    <a:pt x="856" y="693"/>
                    <a:pt x="856" y="672"/>
                    <a:pt x="876" y="672"/>
                  </a:cubicBezTo>
                  <a:close/>
                  <a:moveTo>
                    <a:pt x="1100" y="1996"/>
                  </a:moveTo>
                  <a:cubicBezTo>
                    <a:pt x="1100" y="1996"/>
                    <a:pt x="1100" y="1996"/>
                    <a:pt x="1100" y="2017"/>
                  </a:cubicBezTo>
                  <a:lnTo>
                    <a:pt x="1080" y="2017"/>
                  </a:lnTo>
                  <a:cubicBezTo>
                    <a:pt x="1080" y="2017"/>
                    <a:pt x="1080" y="1996"/>
                    <a:pt x="1080" y="1996"/>
                  </a:cubicBezTo>
                  <a:close/>
                  <a:moveTo>
                    <a:pt x="754" y="2220"/>
                  </a:moveTo>
                  <a:cubicBezTo>
                    <a:pt x="774" y="2220"/>
                    <a:pt x="774" y="2220"/>
                    <a:pt x="774" y="2241"/>
                  </a:cubicBezTo>
                  <a:lnTo>
                    <a:pt x="754" y="2241"/>
                  </a:lnTo>
                  <a:cubicBezTo>
                    <a:pt x="734" y="2220"/>
                    <a:pt x="754" y="2220"/>
                    <a:pt x="754" y="2220"/>
                  </a:cubicBezTo>
                  <a:close/>
                  <a:moveTo>
                    <a:pt x="1080" y="2281"/>
                  </a:moveTo>
                  <a:lnTo>
                    <a:pt x="1080" y="2281"/>
                  </a:lnTo>
                  <a:cubicBezTo>
                    <a:pt x="1100" y="2302"/>
                    <a:pt x="1080" y="2322"/>
                    <a:pt x="1060" y="2322"/>
                  </a:cubicBezTo>
                  <a:cubicBezTo>
                    <a:pt x="1060" y="2302"/>
                    <a:pt x="1060" y="2302"/>
                    <a:pt x="1080" y="2281"/>
                  </a:cubicBezTo>
                  <a:close/>
                  <a:moveTo>
                    <a:pt x="184" y="0"/>
                  </a:moveTo>
                  <a:cubicBezTo>
                    <a:pt x="82" y="61"/>
                    <a:pt x="21" y="123"/>
                    <a:pt x="1" y="245"/>
                  </a:cubicBezTo>
                  <a:cubicBezTo>
                    <a:pt x="1" y="469"/>
                    <a:pt x="41" y="672"/>
                    <a:pt x="62" y="876"/>
                  </a:cubicBezTo>
                  <a:cubicBezTo>
                    <a:pt x="62" y="896"/>
                    <a:pt x="82" y="917"/>
                    <a:pt x="82" y="937"/>
                  </a:cubicBezTo>
                  <a:cubicBezTo>
                    <a:pt x="164" y="1039"/>
                    <a:pt x="164" y="1161"/>
                    <a:pt x="184" y="1283"/>
                  </a:cubicBezTo>
                  <a:cubicBezTo>
                    <a:pt x="204" y="1304"/>
                    <a:pt x="265" y="1324"/>
                    <a:pt x="245" y="1385"/>
                  </a:cubicBezTo>
                  <a:cubicBezTo>
                    <a:pt x="225" y="1426"/>
                    <a:pt x="286" y="1467"/>
                    <a:pt x="286" y="1507"/>
                  </a:cubicBezTo>
                  <a:cubicBezTo>
                    <a:pt x="286" y="1548"/>
                    <a:pt x="286" y="1589"/>
                    <a:pt x="286" y="1630"/>
                  </a:cubicBezTo>
                  <a:cubicBezTo>
                    <a:pt x="286" y="1650"/>
                    <a:pt x="306" y="1650"/>
                    <a:pt x="326" y="1670"/>
                  </a:cubicBezTo>
                  <a:cubicBezTo>
                    <a:pt x="347" y="1711"/>
                    <a:pt x="306" y="1772"/>
                    <a:pt x="347" y="1813"/>
                  </a:cubicBezTo>
                  <a:cubicBezTo>
                    <a:pt x="367" y="1854"/>
                    <a:pt x="347" y="1894"/>
                    <a:pt x="347" y="1935"/>
                  </a:cubicBezTo>
                  <a:cubicBezTo>
                    <a:pt x="449" y="2037"/>
                    <a:pt x="489" y="2179"/>
                    <a:pt x="571" y="2302"/>
                  </a:cubicBezTo>
                  <a:cubicBezTo>
                    <a:pt x="612" y="2342"/>
                    <a:pt x="693" y="2322"/>
                    <a:pt x="693" y="2424"/>
                  </a:cubicBezTo>
                  <a:cubicBezTo>
                    <a:pt x="673" y="2424"/>
                    <a:pt x="632" y="2424"/>
                    <a:pt x="652" y="2465"/>
                  </a:cubicBezTo>
                  <a:cubicBezTo>
                    <a:pt x="665" y="2456"/>
                    <a:pt x="678" y="2453"/>
                    <a:pt x="691" y="2453"/>
                  </a:cubicBezTo>
                  <a:cubicBezTo>
                    <a:pt x="726" y="2453"/>
                    <a:pt x="762" y="2476"/>
                    <a:pt x="797" y="2476"/>
                  </a:cubicBezTo>
                  <a:cubicBezTo>
                    <a:pt x="810" y="2476"/>
                    <a:pt x="823" y="2473"/>
                    <a:pt x="836" y="2465"/>
                  </a:cubicBezTo>
                  <a:cubicBezTo>
                    <a:pt x="856" y="2383"/>
                    <a:pt x="815" y="2322"/>
                    <a:pt x="795" y="2261"/>
                  </a:cubicBezTo>
                  <a:cubicBezTo>
                    <a:pt x="836" y="2241"/>
                    <a:pt x="856" y="2241"/>
                    <a:pt x="876" y="2220"/>
                  </a:cubicBezTo>
                  <a:cubicBezTo>
                    <a:pt x="917" y="2302"/>
                    <a:pt x="978" y="2383"/>
                    <a:pt x="1039" y="2424"/>
                  </a:cubicBezTo>
                  <a:cubicBezTo>
                    <a:pt x="1080" y="2444"/>
                    <a:pt x="1060" y="2465"/>
                    <a:pt x="1080" y="2485"/>
                  </a:cubicBezTo>
                  <a:cubicBezTo>
                    <a:pt x="1070" y="2485"/>
                    <a:pt x="1055" y="2480"/>
                    <a:pt x="1039" y="2480"/>
                  </a:cubicBezTo>
                  <a:cubicBezTo>
                    <a:pt x="1024" y="2480"/>
                    <a:pt x="1009" y="2485"/>
                    <a:pt x="998" y="2505"/>
                  </a:cubicBezTo>
                  <a:cubicBezTo>
                    <a:pt x="998" y="2526"/>
                    <a:pt x="998" y="2546"/>
                    <a:pt x="998" y="2587"/>
                  </a:cubicBezTo>
                  <a:cubicBezTo>
                    <a:pt x="1039" y="2587"/>
                    <a:pt x="1060" y="2566"/>
                    <a:pt x="1080" y="2566"/>
                  </a:cubicBezTo>
                  <a:cubicBezTo>
                    <a:pt x="1141" y="2505"/>
                    <a:pt x="1141" y="2444"/>
                    <a:pt x="1141" y="2383"/>
                  </a:cubicBezTo>
                  <a:lnTo>
                    <a:pt x="1141" y="2220"/>
                  </a:lnTo>
                  <a:cubicBezTo>
                    <a:pt x="1141" y="2200"/>
                    <a:pt x="1100" y="2200"/>
                    <a:pt x="1100" y="2159"/>
                  </a:cubicBezTo>
                  <a:cubicBezTo>
                    <a:pt x="1121" y="2159"/>
                    <a:pt x="1141" y="2139"/>
                    <a:pt x="1161" y="2118"/>
                  </a:cubicBezTo>
                  <a:cubicBezTo>
                    <a:pt x="1161" y="2057"/>
                    <a:pt x="1161" y="2017"/>
                    <a:pt x="1182" y="1976"/>
                  </a:cubicBezTo>
                  <a:cubicBezTo>
                    <a:pt x="1182" y="1955"/>
                    <a:pt x="1182" y="1935"/>
                    <a:pt x="1141" y="1935"/>
                  </a:cubicBezTo>
                  <a:cubicBezTo>
                    <a:pt x="1141" y="1952"/>
                    <a:pt x="1154" y="1981"/>
                    <a:pt x="1127" y="1981"/>
                  </a:cubicBezTo>
                  <a:cubicBezTo>
                    <a:pt x="1121" y="1981"/>
                    <a:pt x="1112" y="1980"/>
                    <a:pt x="1100" y="1976"/>
                  </a:cubicBezTo>
                  <a:cubicBezTo>
                    <a:pt x="1121" y="1894"/>
                    <a:pt x="1080" y="1833"/>
                    <a:pt x="1121" y="1752"/>
                  </a:cubicBezTo>
                  <a:cubicBezTo>
                    <a:pt x="1100" y="1752"/>
                    <a:pt x="1080" y="1752"/>
                    <a:pt x="1060" y="1731"/>
                  </a:cubicBezTo>
                  <a:cubicBezTo>
                    <a:pt x="1080" y="1650"/>
                    <a:pt x="998" y="1609"/>
                    <a:pt x="998" y="1528"/>
                  </a:cubicBezTo>
                  <a:cubicBezTo>
                    <a:pt x="978" y="1446"/>
                    <a:pt x="998" y="1365"/>
                    <a:pt x="937" y="1304"/>
                  </a:cubicBezTo>
                  <a:lnTo>
                    <a:pt x="998" y="1304"/>
                  </a:lnTo>
                  <a:cubicBezTo>
                    <a:pt x="998" y="1283"/>
                    <a:pt x="998" y="1243"/>
                    <a:pt x="998" y="1222"/>
                  </a:cubicBezTo>
                  <a:cubicBezTo>
                    <a:pt x="998" y="1182"/>
                    <a:pt x="1039" y="1161"/>
                    <a:pt x="1060" y="1141"/>
                  </a:cubicBezTo>
                  <a:cubicBezTo>
                    <a:pt x="1080" y="1100"/>
                    <a:pt x="1019" y="1100"/>
                    <a:pt x="1019" y="1059"/>
                  </a:cubicBezTo>
                  <a:lnTo>
                    <a:pt x="1080" y="1059"/>
                  </a:lnTo>
                  <a:cubicBezTo>
                    <a:pt x="1080" y="1039"/>
                    <a:pt x="1039" y="1019"/>
                    <a:pt x="1019" y="1019"/>
                  </a:cubicBezTo>
                  <a:lnTo>
                    <a:pt x="998" y="1019"/>
                  </a:lnTo>
                  <a:cubicBezTo>
                    <a:pt x="978" y="1019"/>
                    <a:pt x="998" y="998"/>
                    <a:pt x="998" y="998"/>
                  </a:cubicBezTo>
                  <a:cubicBezTo>
                    <a:pt x="958" y="978"/>
                    <a:pt x="917" y="937"/>
                    <a:pt x="897" y="896"/>
                  </a:cubicBezTo>
                  <a:cubicBezTo>
                    <a:pt x="917" y="856"/>
                    <a:pt x="917" y="835"/>
                    <a:pt x="917" y="795"/>
                  </a:cubicBezTo>
                  <a:cubicBezTo>
                    <a:pt x="937" y="795"/>
                    <a:pt x="958" y="795"/>
                    <a:pt x="978" y="815"/>
                  </a:cubicBezTo>
                  <a:cubicBezTo>
                    <a:pt x="958" y="754"/>
                    <a:pt x="958" y="713"/>
                    <a:pt x="937" y="672"/>
                  </a:cubicBezTo>
                  <a:cubicBezTo>
                    <a:pt x="917" y="652"/>
                    <a:pt x="897" y="652"/>
                    <a:pt x="876" y="632"/>
                  </a:cubicBezTo>
                  <a:lnTo>
                    <a:pt x="836" y="550"/>
                  </a:lnTo>
                  <a:cubicBezTo>
                    <a:pt x="815" y="591"/>
                    <a:pt x="815" y="591"/>
                    <a:pt x="795" y="611"/>
                  </a:cubicBezTo>
                  <a:cubicBezTo>
                    <a:pt x="754" y="611"/>
                    <a:pt x="734" y="550"/>
                    <a:pt x="713" y="509"/>
                  </a:cubicBezTo>
                  <a:cubicBezTo>
                    <a:pt x="693" y="530"/>
                    <a:pt x="652" y="530"/>
                    <a:pt x="632" y="550"/>
                  </a:cubicBezTo>
                  <a:cubicBezTo>
                    <a:pt x="571" y="428"/>
                    <a:pt x="510" y="306"/>
                    <a:pt x="408" y="204"/>
                  </a:cubicBezTo>
                  <a:cubicBezTo>
                    <a:pt x="408" y="204"/>
                    <a:pt x="398" y="207"/>
                    <a:pt x="388" y="207"/>
                  </a:cubicBezTo>
                  <a:cubicBezTo>
                    <a:pt x="372" y="207"/>
                    <a:pt x="355" y="200"/>
                    <a:pt x="367" y="163"/>
                  </a:cubicBezTo>
                  <a:cubicBezTo>
                    <a:pt x="326" y="102"/>
                    <a:pt x="245" y="61"/>
                    <a:pt x="184"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4" name="Google Shape;11194;p13"/>
            <p:cNvSpPr/>
            <p:nvPr/>
          </p:nvSpPr>
          <p:spPr>
            <a:xfrm>
              <a:off x="555718" y="1411794"/>
              <a:ext cx="92469" cy="181123"/>
            </a:xfrm>
            <a:custGeom>
              <a:avLst/>
              <a:gdLst/>
              <a:ahLst/>
              <a:cxnLst/>
              <a:rect l="l" t="t" r="r" b="b"/>
              <a:pathLst>
                <a:path w="1285" h="2517" extrusionOk="0">
                  <a:moveTo>
                    <a:pt x="632" y="296"/>
                  </a:moveTo>
                  <a:cubicBezTo>
                    <a:pt x="632" y="296"/>
                    <a:pt x="632" y="317"/>
                    <a:pt x="632" y="317"/>
                  </a:cubicBezTo>
                  <a:cubicBezTo>
                    <a:pt x="632" y="317"/>
                    <a:pt x="612" y="317"/>
                    <a:pt x="612" y="296"/>
                  </a:cubicBezTo>
                  <a:close/>
                  <a:moveTo>
                    <a:pt x="266" y="724"/>
                  </a:moveTo>
                  <a:cubicBezTo>
                    <a:pt x="286" y="744"/>
                    <a:pt x="286" y="765"/>
                    <a:pt x="286" y="785"/>
                  </a:cubicBezTo>
                  <a:cubicBezTo>
                    <a:pt x="225" y="785"/>
                    <a:pt x="245" y="744"/>
                    <a:pt x="266" y="724"/>
                  </a:cubicBezTo>
                  <a:close/>
                  <a:moveTo>
                    <a:pt x="958" y="2313"/>
                  </a:moveTo>
                  <a:cubicBezTo>
                    <a:pt x="938" y="2313"/>
                    <a:pt x="938" y="2333"/>
                    <a:pt x="938" y="2333"/>
                  </a:cubicBezTo>
                  <a:cubicBezTo>
                    <a:pt x="938" y="2313"/>
                    <a:pt x="938" y="2313"/>
                    <a:pt x="938" y="2313"/>
                  </a:cubicBezTo>
                  <a:close/>
                  <a:moveTo>
                    <a:pt x="288" y="0"/>
                  </a:moveTo>
                  <a:cubicBezTo>
                    <a:pt x="275" y="0"/>
                    <a:pt x="261" y="4"/>
                    <a:pt x="245" y="11"/>
                  </a:cubicBezTo>
                  <a:cubicBezTo>
                    <a:pt x="286" y="134"/>
                    <a:pt x="306" y="256"/>
                    <a:pt x="245" y="398"/>
                  </a:cubicBezTo>
                  <a:lnTo>
                    <a:pt x="286" y="398"/>
                  </a:lnTo>
                  <a:cubicBezTo>
                    <a:pt x="306" y="419"/>
                    <a:pt x="306" y="459"/>
                    <a:pt x="286" y="480"/>
                  </a:cubicBezTo>
                  <a:cubicBezTo>
                    <a:pt x="306" y="500"/>
                    <a:pt x="306" y="520"/>
                    <a:pt x="306" y="561"/>
                  </a:cubicBezTo>
                  <a:cubicBezTo>
                    <a:pt x="286" y="541"/>
                    <a:pt x="266" y="541"/>
                    <a:pt x="266" y="520"/>
                  </a:cubicBezTo>
                  <a:lnTo>
                    <a:pt x="266" y="520"/>
                  </a:lnTo>
                  <a:cubicBezTo>
                    <a:pt x="245" y="561"/>
                    <a:pt x="266" y="602"/>
                    <a:pt x="286" y="643"/>
                  </a:cubicBezTo>
                  <a:cubicBezTo>
                    <a:pt x="286" y="663"/>
                    <a:pt x="286" y="704"/>
                    <a:pt x="266" y="724"/>
                  </a:cubicBezTo>
                  <a:cubicBezTo>
                    <a:pt x="245" y="724"/>
                    <a:pt x="225" y="704"/>
                    <a:pt x="245" y="663"/>
                  </a:cubicBezTo>
                  <a:cubicBezTo>
                    <a:pt x="245" y="663"/>
                    <a:pt x="245" y="643"/>
                    <a:pt x="225" y="643"/>
                  </a:cubicBezTo>
                  <a:cubicBezTo>
                    <a:pt x="205" y="663"/>
                    <a:pt x="184" y="683"/>
                    <a:pt x="184" y="724"/>
                  </a:cubicBezTo>
                  <a:cubicBezTo>
                    <a:pt x="184" y="744"/>
                    <a:pt x="225" y="765"/>
                    <a:pt x="225" y="806"/>
                  </a:cubicBezTo>
                  <a:cubicBezTo>
                    <a:pt x="205" y="826"/>
                    <a:pt x="164" y="826"/>
                    <a:pt x="164" y="846"/>
                  </a:cubicBezTo>
                  <a:cubicBezTo>
                    <a:pt x="174" y="856"/>
                    <a:pt x="184" y="856"/>
                    <a:pt x="192" y="856"/>
                  </a:cubicBezTo>
                  <a:cubicBezTo>
                    <a:pt x="200" y="856"/>
                    <a:pt x="205" y="856"/>
                    <a:pt x="205" y="867"/>
                  </a:cubicBezTo>
                  <a:cubicBezTo>
                    <a:pt x="205" y="887"/>
                    <a:pt x="205" y="907"/>
                    <a:pt x="164" y="928"/>
                  </a:cubicBezTo>
                  <a:cubicBezTo>
                    <a:pt x="144" y="907"/>
                    <a:pt x="144" y="907"/>
                    <a:pt x="123" y="907"/>
                  </a:cubicBezTo>
                  <a:lnTo>
                    <a:pt x="103" y="907"/>
                  </a:lnTo>
                  <a:cubicBezTo>
                    <a:pt x="164" y="1009"/>
                    <a:pt x="62" y="1050"/>
                    <a:pt x="42" y="1131"/>
                  </a:cubicBezTo>
                  <a:cubicBezTo>
                    <a:pt x="42" y="1172"/>
                    <a:pt x="123" y="1254"/>
                    <a:pt x="1" y="1294"/>
                  </a:cubicBezTo>
                  <a:cubicBezTo>
                    <a:pt x="103" y="1376"/>
                    <a:pt x="62" y="1498"/>
                    <a:pt x="144" y="1559"/>
                  </a:cubicBezTo>
                  <a:cubicBezTo>
                    <a:pt x="103" y="1702"/>
                    <a:pt x="184" y="1803"/>
                    <a:pt x="225" y="1905"/>
                  </a:cubicBezTo>
                  <a:cubicBezTo>
                    <a:pt x="266" y="1966"/>
                    <a:pt x="306" y="2028"/>
                    <a:pt x="347" y="2068"/>
                  </a:cubicBezTo>
                  <a:cubicBezTo>
                    <a:pt x="408" y="2129"/>
                    <a:pt x="449" y="2190"/>
                    <a:pt x="490" y="2252"/>
                  </a:cubicBezTo>
                  <a:cubicBezTo>
                    <a:pt x="653" y="2353"/>
                    <a:pt x="816" y="2455"/>
                    <a:pt x="999" y="2516"/>
                  </a:cubicBezTo>
                  <a:cubicBezTo>
                    <a:pt x="999" y="2496"/>
                    <a:pt x="999" y="2476"/>
                    <a:pt x="979" y="2435"/>
                  </a:cubicBezTo>
                  <a:cubicBezTo>
                    <a:pt x="999" y="2435"/>
                    <a:pt x="1019" y="2435"/>
                    <a:pt x="1040" y="2414"/>
                  </a:cubicBezTo>
                  <a:cubicBezTo>
                    <a:pt x="999" y="2374"/>
                    <a:pt x="999" y="2313"/>
                    <a:pt x="1019" y="2272"/>
                  </a:cubicBezTo>
                  <a:cubicBezTo>
                    <a:pt x="1101" y="2231"/>
                    <a:pt x="1182" y="2231"/>
                    <a:pt x="1243" y="2170"/>
                  </a:cubicBezTo>
                  <a:cubicBezTo>
                    <a:pt x="1223" y="2109"/>
                    <a:pt x="1223" y="2068"/>
                    <a:pt x="1203" y="2028"/>
                  </a:cubicBezTo>
                  <a:cubicBezTo>
                    <a:pt x="1212" y="2023"/>
                    <a:pt x="1220" y="2021"/>
                    <a:pt x="1227" y="2021"/>
                  </a:cubicBezTo>
                  <a:cubicBezTo>
                    <a:pt x="1240" y="2021"/>
                    <a:pt x="1251" y="2026"/>
                    <a:pt x="1260" y="2026"/>
                  </a:cubicBezTo>
                  <a:cubicBezTo>
                    <a:pt x="1269" y="2026"/>
                    <a:pt x="1276" y="2022"/>
                    <a:pt x="1284" y="2007"/>
                  </a:cubicBezTo>
                  <a:cubicBezTo>
                    <a:pt x="1243" y="1885"/>
                    <a:pt x="1121" y="1803"/>
                    <a:pt x="1121" y="1681"/>
                  </a:cubicBezTo>
                  <a:cubicBezTo>
                    <a:pt x="1141" y="1641"/>
                    <a:pt x="1162" y="1641"/>
                    <a:pt x="1162" y="1620"/>
                  </a:cubicBezTo>
                  <a:cubicBezTo>
                    <a:pt x="1121" y="1498"/>
                    <a:pt x="979" y="1498"/>
                    <a:pt x="958" y="1376"/>
                  </a:cubicBezTo>
                  <a:lnTo>
                    <a:pt x="999" y="1376"/>
                  </a:lnTo>
                  <a:cubicBezTo>
                    <a:pt x="999" y="1355"/>
                    <a:pt x="958" y="1355"/>
                    <a:pt x="938" y="1315"/>
                  </a:cubicBezTo>
                  <a:cubicBezTo>
                    <a:pt x="917" y="1274"/>
                    <a:pt x="897" y="1233"/>
                    <a:pt x="917" y="1193"/>
                  </a:cubicBezTo>
                  <a:cubicBezTo>
                    <a:pt x="877" y="1152"/>
                    <a:pt x="856" y="1152"/>
                    <a:pt x="816" y="1152"/>
                  </a:cubicBezTo>
                  <a:cubicBezTo>
                    <a:pt x="795" y="1070"/>
                    <a:pt x="775" y="989"/>
                    <a:pt x="775" y="948"/>
                  </a:cubicBezTo>
                  <a:cubicBezTo>
                    <a:pt x="775" y="887"/>
                    <a:pt x="734" y="846"/>
                    <a:pt x="714" y="826"/>
                  </a:cubicBezTo>
                  <a:cubicBezTo>
                    <a:pt x="714" y="765"/>
                    <a:pt x="714" y="683"/>
                    <a:pt x="734" y="622"/>
                  </a:cubicBezTo>
                  <a:cubicBezTo>
                    <a:pt x="693" y="582"/>
                    <a:pt x="653" y="520"/>
                    <a:pt x="632" y="500"/>
                  </a:cubicBezTo>
                  <a:cubicBezTo>
                    <a:pt x="673" y="419"/>
                    <a:pt x="673" y="337"/>
                    <a:pt x="693" y="276"/>
                  </a:cubicBezTo>
                  <a:cubicBezTo>
                    <a:pt x="653" y="256"/>
                    <a:pt x="612" y="256"/>
                    <a:pt x="571" y="256"/>
                  </a:cubicBezTo>
                  <a:cubicBezTo>
                    <a:pt x="571" y="235"/>
                    <a:pt x="571" y="215"/>
                    <a:pt x="571" y="195"/>
                  </a:cubicBezTo>
                  <a:cubicBezTo>
                    <a:pt x="510" y="154"/>
                    <a:pt x="469" y="113"/>
                    <a:pt x="429" y="93"/>
                  </a:cubicBezTo>
                  <a:cubicBezTo>
                    <a:pt x="379" y="60"/>
                    <a:pt x="343" y="0"/>
                    <a:pt x="2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5" name="Google Shape;11195;p13"/>
            <p:cNvSpPr/>
            <p:nvPr/>
          </p:nvSpPr>
          <p:spPr>
            <a:xfrm>
              <a:off x="385748" y="-413471"/>
              <a:ext cx="68938" cy="187672"/>
            </a:xfrm>
            <a:custGeom>
              <a:avLst/>
              <a:gdLst/>
              <a:ahLst/>
              <a:cxnLst/>
              <a:rect l="l" t="t" r="r" b="b"/>
              <a:pathLst>
                <a:path w="958" h="2608" extrusionOk="0">
                  <a:moveTo>
                    <a:pt x="856" y="1712"/>
                  </a:moveTo>
                  <a:cubicBezTo>
                    <a:pt x="876" y="1712"/>
                    <a:pt x="856" y="1732"/>
                    <a:pt x="856" y="1732"/>
                  </a:cubicBezTo>
                  <a:cubicBezTo>
                    <a:pt x="897" y="1752"/>
                    <a:pt x="876" y="1793"/>
                    <a:pt x="856" y="1813"/>
                  </a:cubicBezTo>
                  <a:cubicBezTo>
                    <a:pt x="856" y="1854"/>
                    <a:pt x="897" y="1874"/>
                    <a:pt x="897" y="1895"/>
                  </a:cubicBezTo>
                  <a:cubicBezTo>
                    <a:pt x="876" y="1915"/>
                    <a:pt x="856" y="1936"/>
                    <a:pt x="856" y="1956"/>
                  </a:cubicBezTo>
                  <a:cubicBezTo>
                    <a:pt x="856" y="1956"/>
                    <a:pt x="876" y="1976"/>
                    <a:pt x="876" y="1976"/>
                  </a:cubicBezTo>
                  <a:lnTo>
                    <a:pt x="856" y="1976"/>
                  </a:lnTo>
                  <a:cubicBezTo>
                    <a:pt x="836" y="1976"/>
                    <a:pt x="856" y="1976"/>
                    <a:pt x="856" y="1956"/>
                  </a:cubicBezTo>
                  <a:lnTo>
                    <a:pt x="795" y="1956"/>
                  </a:lnTo>
                  <a:cubicBezTo>
                    <a:pt x="754" y="1854"/>
                    <a:pt x="795" y="1793"/>
                    <a:pt x="856" y="1732"/>
                  </a:cubicBezTo>
                  <a:cubicBezTo>
                    <a:pt x="856" y="1732"/>
                    <a:pt x="836" y="1712"/>
                    <a:pt x="856" y="1712"/>
                  </a:cubicBezTo>
                  <a:close/>
                  <a:moveTo>
                    <a:pt x="245" y="1"/>
                  </a:moveTo>
                  <a:cubicBezTo>
                    <a:pt x="163" y="1"/>
                    <a:pt x="163" y="103"/>
                    <a:pt x="82" y="123"/>
                  </a:cubicBezTo>
                  <a:cubicBezTo>
                    <a:pt x="102" y="184"/>
                    <a:pt x="41" y="225"/>
                    <a:pt x="41" y="266"/>
                  </a:cubicBezTo>
                  <a:cubicBezTo>
                    <a:pt x="1" y="367"/>
                    <a:pt x="41" y="449"/>
                    <a:pt x="21" y="530"/>
                  </a:cubicBezTo>
                  <a:cubicBezTo>
                    <a:pt x="21" y="714"/>
                    <a:pt x="41" y="897"/>
                    <a:pt x="82" y="1080"/>
                  </a:cubicBezTo>
                  <a:cubicBezTo>
                    <a:pt x="102" y="1264"/>
                    <a:pt x="102" y="1467"/>
                    <a:pt x="82" y="1650"/>
                  </a:cubicBezTo>
                  <a:cubicBezTo>
                    <a:pt x="62" y="1773"/>
                    <a:pt x="62" y="1895"/>
                    <a:pt x="102" y="2017"/>
                  </a:cubicBezTo>
                  <a:cubicBezTo>
                    <a:pt x="102" y="2058"/>
                    <a:pt x="143" y="2078"/>
                    <a:pt x="143" y="2099"/>
                  </a:cubicBezTo>
                  <a:cubicBezTo>
                    <a:pt x="163" y="2241"/>
                    <a:pt x="225" y="2363"/>
                    <a:pt x="245" y="2485"/>
                  </a:cubicBezTo>
                  <a:cubicBezTo>
                    <a:pt x="253" y="2490"/>
                    <a:pt x="260" y="2491"/>
                    <a:pt x="265" y="2491"/>
                  </a:cubicBezTo>
                  <a:cubicBezTo>
                    <a:pt x="287" y="2491"/>
                    <a:pt x="290" y="2465"/>
                    <a:pt x="306" y="2465"/>
                  </a:cubicBezTo>
                  <a:lnTo>
                    <a:pt x="326" y="2506"/>
                  </a:lnTo>
                  <a:cubicBezTo>
                    <a:pt x="367" y="2485"/>
                    <a:pt x="347" y="2424"/>
                    <a:pt x="388" y="2424"/>
                  </a:cubicBezTo>
                  <a:cubicBezTo>
                    <a:pt x="408" y="2424"/>
                    <a:pt x="408" y="2445"/>
                    <a:pt x="408" y="2465"/>
                  </a:cubicBezTo>
                  <a:cubicBezTo>
                    <a:pt x="428" y="2445"/>
                    <a:pt x="449" y="2424"/>
                    <a:pt x="469" y="2404"/>
                  </a:cubicBezTo>
                  <a:cubicBezTo>
                    <a:pt x="485" y="2420"/>
                    <a:pt x="475" y="2450"/>
                    <a:pt x="492" y="2450"/>
                  </a:cubicBezTo>
                  <a:cubicBezTo>
                    <a:pt x="496" y="2450"/>
                    <a:pt x="502" y="2449"/>
                    <a:pt x="510" y="2445"/>
                  </a:cubicBezTo>
                  <a:cubicBezTo>
                    <a:pt x="530" y="2445"/>
                    <a:pt x="510" y="2404"/>
                    <a:pt x="550" y="2404"/>
                  </a:cubicBezTo>
                  <a:cubicBezTo>
                    <a:pt x="550" y="2445"/>
                    <a:pt x="571" y="2465"/>
                    <a:pt x="612" y="2506"/>
                  </a:cubicBezTo>
                  <a:cubicBezTo>
                    <a:pt x="581" y="2496"/>
                    <a:pt x="561" y="2491"/>
                    <a:pt x="543" y="2491"/>
                  </a:cubicBezTo>
                  <a:cubicBezTo>
                    <a:pt x="525" y="2491"/>
                    <a:pt x="510" y="2496"/>
                    <a:pt x="489" y="2506"/>
                  </a:cubicBezTo>
                  <a:cubicBezTo>
                    <a:pt x="530" y="2547"/>
                    <a:pt x="571" y="2547"/>
                    <a:pt x="591" y="2608"/>
                  </a:cubicBezTo>
                  <a:cubicBezTo>
                    <a:pt x="612" y="2567"/>
                    <a:pt x="632" y="2526"/>
                    <a:pt x="652" y="2485"/>
                  </a:cubicBezTo>
                  <a:cubicBezTo>
                    <a:pt x="632" y="2465"/>
                    <a:pt x="632" y="2465"/>
                    <a:pt x="632" y="2424"/>
                  </a:cubicBezTo>
                  <a:cubicBezTo>
                    <a:pt x="632" y="2384"/>
                    <a:pt x="693" y="2384"/>
                    <a:pt x="713" y="2343"/>
                  </a:cubicBezTo>
                  <a:cubicBezTo>
                    <a:pt x="713" y="2302"/>
                    <a:pt x="693" y="2261"/>
                    <a:pt x="673" y="2200"/>
                  </a:cubicBezTo>
                  <a:cubicBezTo>
                    <a:pt x="693" y="2160"/>
                    <a:pt x="713" y="2119"/>
                    <a:pt x="693" y="2058"/>
                  </a:cubicBezTo>
                  <a:cubicBezTo>
                    <a:pt x="734" y="2058"/>
                    <a:pt x="734" y="2078"/>
                    <a:pt x="754" y="2099"/>
                  </a:cubicBezTo>
                  <a:cubicBezTo>
                    <a:pt x="754" y="2119"/>
                    <a:pt x="754" y="2139"/>
                    <a:pt x="754" y="2160"/>
                  </a:cubicBezTo>
                  <a:cubicBezTo>
                    <a:pt x="795" y="2139"/>
                    <a:pt x="795" y="2099"/>
                    <a:pt x="795" y="2058"/>
                  </a:cubicBezTo>
                  <a:lnTo>
                    <a:pt x="836" y="2058"/>
                  </a:lnTo>
                  <a:cubicBezTo>
                    <a:pt x="852" y="2058"/>
                    <a:pt x="842" y="2084"/>
                    <a:pt x="858" y="2084"/>
                  </a:cubicBezTo>
                  <a:cubicBezTo>
                    <a:pt x="862" y="2084"/>
                    <a:pt x="868" y="2082"/>
                    <a:pt x="876" y="2078"/>
                  </a:cubicBezTo>
                  <a:cubicBezTo>
                    <a:pt x="897" y="2037"/>
                    <a:pt x="958" y="2017"/>
                    <a:pt x="917" y="1956"/>
                  </a:cubicBezTo>
                  <a:lnTo>
                    <a:pt x="917" y="1956"/>
                  </a:lnTo>
                  <a:cubicBezTo>
                    <a:pt x="897" y="1976"/>
                    <a:pt x="897" y="1976"/>
                    <a:pt x="876" y="1976"/>
                  </a:cubicBezTo>
                  <a:cubicBezTo>
                    <a:pt x="897" y="1956"/>
                    <a:pt x="897" y="1956"/>
                    <a:pt x="917" y="1956"/>
                  </a:cubicBezTo>
                  <a:cubicBezTo>
                    <a:pt x="917" y="1915"/>
                    <a:pt x="937" y="1854"/>
                    <a:pt x="917" y="1793"/>
                  </a:cubicBezTo>
                  <a:cubicBezTo>
                    <a:pt x="917" y="1793"/>
                    <a:pt x="917" y="1793"/>
                    <a:pt x="937" y="1773"/>
                  </a:cubicBezTo>
                  <a:cubicBezTo>
                    <a:pt x="897" y="1732"/>
                    <a:pt x="917" y="1671"/>
                    <a:pt x="876" y="1610"/>
                  </a:cubicBezTo>
                  <a:cubicBezTo>
                    <a:pt x="856" y="1630"/>
                    <a:pt x="856" y="1671"/>
                    <a:pt x="815" y="1671"/>
                  </a:cubicBezTo>
                  <a:cubicBezTo>
                    <a:pt x="795" y="1650"/>
                    <a:pt x="774" y="1650"/>
                    <a:pt x="774" y="1630"/>
                  </a:cubicBezTo>
                  <a:cubicBezTo>
                    <a:pt x="774" y="1614"/>
                    <a:pt x="774" y="1584"/>
                    <a:pt x="796" y="1584"/>
                  </a:cubicBezTo>
                  <a:cubicBezTo>
                    <a:pt x="801" y="1584"/>
                    <a:pt x="807" y="1585"/>
                    <a:pt x="815" y="1589"/>
                  </a:cubicBezTo>
                  <a:cubicBezTo>
                    <a:pt x="836" y="1569"/>
                    <a:pt x="856" y="1528"/>
                    <a:pt x="876" y="1528"/>
                  </a:cubicBezTo>
                  <a:cubicBezTo>
                    <a:pt x="917" y="1508"/>
                    <a:pt x="876" y="1488"/>
                    <a:pt x="876" y="1467"/>
                  </a:cubicBezTo>
                  <a:cubicBezTo>
                    <a:pt x="856" y="1467"/>
                    <a:pt x="836" y="1467"/>
                    <a:pt x="815" y="1447"/>
                  </a:cubicBezTo>
                  <a:cubicBezTo>
                    <a:pt x="836" y="1365"/>
                    <a:pt x="876" y="1345"/>
                    <a:pt x="917" y="1345"/>
                  </a:cubicBezTo>
                  <a:cubicBezTo>
                    <a:pt x="917" y="1202"/>
                    <a:pt x="897" y="1080"/>
                    <a:pt x="856" y="958"/>
                  </a:cubicBezTo>
                  <a:lnTo>
                    <a:pt x="815" y="958"/>
                  </a:lnTo>
                  <a:cubicBezTo>
                    <a:pt x="805" y="968"/>
                    <a:pt x="795" y="973"/>
                    <a:pt x="785" y="973"/>
                  </a:cubicBezTo>
                  <a:cubicBezTo>
                    <a:pt x="774" y="973"/>
                    <a:pt x="764" y="968"/>
                    <a:pt x="754" y="958"/>
                  </a:cubicBezTo>
                  <a:cubicBezTo>
                    <a:pt x="795" y="836"/>
                    <a:pt x="754" y="693"/>
                    <a:pt x="713" y="571"/>
                  </a:cubicBezTo>
                  <a:lnTo>
                    <a:pt x="652" y="571"/>
                  </a:lnTo>
                  <a:cubicBezTo>
                    <a:pt x="612" y="530"/>
                    <a:pt x="612" y="469"/>
                    <a:pt x="591" y="429"/>
                  </a:cubicBezTo>
                  <a:cubicBezTo>
                    <a:pt x="530" y="388"/>
                    <a:pt x="469" y="367"/>
                    <a:pt x="428" y="327"/>
                  </a:cubicBezTo>
                  <a:cubicBezTo>
                    <a:pt x="408" y="286"/>
                    <a:pt x="408" y="266"/>
                    <a:pt x="388" y="225"/>
                  </a:cubicBezTo>
                  <a:cubicBezTo>
                    <a:pt x="367" y="205"/>
                    <a:pt x="347" y="184"/>
                    <a:pt x="326" y="164"/>
                  </a:cubicBezTo>
                  <a:cubicBezTo>
                    <a:pt x="306" y="103"/>
                    <a:pt x="306" y="42"/>
                    <a:pt x="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6" name="Google Shape;11196;p13"/>
            <p:cNvSpPr/>
            <p:nvPr/>
          </p:nvSpPr>
          <p:spPr>
            <a:xfrm>
              <a:off x="920699" y="-67559"/>
              <a:ext cx="68938" cy="192061"/>
            </a:xfrm>
            <a:custGeom>
              <a:avLst/>
              <a:gdLst/>
              <a:ahLst/>
              <a:cxnLst/>
              <a:rect l="l" t="t" r="r" b="b"/>
              <a:pathLst>
                <a:path w="958" h="2669" extrusionOk="0">
                  <a:moveTo>
                    <a:pt x="815" y="1181"/>
                  </a:moveTo>
                  <a:cubicBezTo>
                    <a:pt x="815" y="1181"/>
                    <a:pt x="815" y="1181"/>
                    <a:pt x="815" y="1202"/>
                  </a:cubicBezTo>
                  <a:cubicBezTo>
                    <a:pt x="794" y="1181"/>
                    <a:pt x="815" y="1181"/>
                    <a:pt x="815" y="1181"/>
                  </a:cubicBezTo>
                  <a:close/>
                  <a:moveTo>
                    <a:pt x="733" y="2139"/>
                  </a:moveTo>
                  <a:cubicBezTo>
                    <a:pt x="733" y="2159"/>
                    <a:pt x="733" y="2159"/>
                    <a:pt x="713" y="2179"/>
                  </a:cubicBezTo>
                  <a:cubicBezTo>
                    <a:pt x="713" y="2159"/>
                    <a:pt x="713" y="2139"/>
                    <a:pt x="733" y="2139"/>
                  </a:cubicBezTo>
                  <a:close/>
                  <a:moveTo>
                    <a:pt x="631" y="0"/>
                  </a:moveTo>
                  <a:cubicBezTo>
                    <a:pt x="591" y="0"/>
                    <a:pt x="550" y="0"/>
                    <a:pt x="489" y="20"/>
                  </a:cubicBezTo>
                  <a:cubicBezTo>
                    <a:pt x="489" y="61"/>
                    <a:pt x="509" y="82"/>
                    <a:pt x="489" y="122"/>
                  </a:cubicBezTo>
                  <a:cubicBezTo>
                    <a:pt x="468" y="122"/>
                    <a:pt x="448" y="143"/>
                    <a:pt x="428" y="143"/>
                  </a:cubicBezTo>
                  <a:cubicBezTo>
                    <a:pt x="346" y="326"/>
                    <a:pt x="387" y="509"/>
                    <a:pt x="265" y="693"/>
                  </a:cubicBezTo>
                  <a:cubicBezTo>
                    <a:pt x="285" y="855"/>
                    <a:pt x="163" y="1018"/>
                    <a:pt x="143" y="1202"/>
                  </a:cubicBezTo>
                  <a:cubicBezTo>
                    <a:pt x="122" y="1202"/>
                    <a:pt x="102" y="1222"/>
                    <a:pt x="102" y="1222"/>
                  </a:cubicBezTo>
                  <a:cubicBezTo>
                    <a:pt x="20" y="1507"/>
                    <a:pt x="20" y="1772"/>
                    <a:pt x="41" y="2057"/>
                  </a:cubicBezTo>
                  <a:cubicBezTo>
                    <a:pt x="41" y="2077"/>
                    <a:pt x="0" y="2098"/>
                    <a:pt x="0" y="2139"/>
                  </a:cubicBezTo>
                  <a:cubicBezTo>
                    <a:pt x="41" y="2179"/>
                    <a:pt x="81" y="2240"/>
                    <a:pt x="102" y="2281"/>
                  </a:cubicBezTo>
                  <a:cubicBezTo>
                    <a:pt x="102" y="2301"/>
                    <a:pt x="81" y="2322"/>
                    <a:pt x="81" y="2342"/>
                  </a:cubicBezTo>
                  <a:cubicBezTo>
                    <a:pt x="92" y="2373"/>
                    <a:pt x="107" y="2378"/>
                    <a:pt x="122" y="2378"/>
                  </a:cubicBezTo>
                  <a:cubicBezTo>
                    <a:pt x="130" y="2378"/>
                    <a:pt x="137" y="2377"/>
                    <a:pt x="144" y="2377"/>
                  </a:cubicBezTo>
                  <a:cubicBezTo>
                    <a:pt x="151" y="2377"/>
                    <a:pt x="158" y="2378"/>
                    <a:pt x="163" y="2383"/>
                  </a:cubicBezTo>
                  <a:cubicBezTo>
                    <a:pt x="163" y="2403"/>
                    <a:pt x="183" y="2444"/>
                    <a:pt x="183" y="2464"/>
                  </a:cubicBezTo>
                  <a:cubicBezTo>
                    <a:pt x="163" y="2485"/>
                    <a:pt x="122" y="2485"/>
                    <a:pt x="143" y="2525"/>
                  </a:cubicBezTo>
                  <a:lnTo>
                    <a:pt x="204" y="2525"/>
                  </a:lnTo>
                  <a:cubicBezTo>
                    <a:pt x="204" y="2546"/>
                    <a:pt x="183" y="2587"/>
                    <a:pt x="224" y="2587"/>
                  </a:cubicBezTo>
                  <a:cubicBezTo>
                    <a:pt x="306" y="2587"/>
                    <a:pt x="346" y="2525"/>
                    <a:pt x="387" y="2485"/>
                  </a:cubicBezTo>
                  <a:cubicBezTo>
                    <a:pt x="387" y="2525"/>
                    <a:pt x="407" y="2566"/>
                    <a:pt x="407" y="2607"/>
                  </a:cubicBezTo>
                  <a:cubicBezTo>
                    <a:pt x="419" y="2603"/>
                    <a:pt x="428" y="2601"/>
                    <a:pt x="437" y="2601"/>
                  </a:cubicBezTo>
                  <a:cubicBezTo>
                    <a:pt x="476" y="2601"/>
                    <a:pt x="493" y="2635"/>
                    <a:pt x="509" y="2668"/>
                  </a:cubicBezTo>
                  <a:cubicBezTo>
                    <a:pt x="591" y="2627"/>
                    <a:pt x="591" y="2627"/>
                    <a:pt x="570" y="2525"/>
                  </a:cubicBezTo>
                  <a:lnTo>
                    <a:pt x="570" y="2525"/>
                  </a:lnTo>
                  <a:cubicBezTo>
                    <a:pt x="550" y="2546"/>
                    <a:pt x="509" y="2566"/>
                    <a:pt x="530" y="2607"/>
                  </a:cubicBezTo>
                  <a:cubicBezTo>
                    <a:pt x="489" y="2607"/>
                    <a:pt x="489" y="2587"/>
                    <a:pt x="468" y="2587"/>
                  </a:cubicBezTo>
                  <a:cubicBezTo>
                    <a:pt x="468" y="2566"/>
                    <a:pt x="448" y="2566"/>
                    <a:pt x="468" y="2566"/>
                  </a:cubicBezTo>
                  <a:cubicBezTo>
                    <a:pt x="509" y="2566"/>
                    <a:pt x="509" y="2505"/>
                    <a:pt x="550" y="2505"/>
                  </a:cubicBezTo>
                  <a:cubicBezTo>
                    <a:pt x="550" y="2505"/>
                    <a:pt x="570" y="2525"/>
                    <a:pt x="570" y="2525"/>
                  </a:cubicBezTo>
                  <a:cubicBezTo>
                    <a:pt x="652" y="2485"/>
                    <a:pt x="631" y="2383"/>
                    <a:pt x="652" y="2322"/>
                  </a:cubicBezTo>
                  <a:cubicBezTo>
                    <a:pt x="665" y="2315"/>
                    <a:pt x="677" y="2313"/>
                    <a:pt x="686" y="2313"/>
                  </a:cubicBezTo>
                  <a:cubicBezTo>
                    <a:pt x="706" y="2313"/>
                    <a:pt x="720" y="2322"/>
                    <a:pt x="733" y="2322"/>
                  </a:cubicBezTo>
                  <a:cubicBezTo>
                    <a:pt x="754" y="2261"/>
                    <a:pt x="774" y="2220"/>
                    <a:pt x="774" y="2159"/>
                  </a:cubicBezTo>
                  <a:cubicBezTo>
                    <a:pt x="794" y="2139"/>
                    <a:pt x="855" y="2139"/>
                    <a:pt x="855" y="2077"/>
                  </a:cubicBezTo>
                  <a:lnTo>
                    <a:pt x="713" y="2077"/>
                  </a:lnTo>
                  <a:cubicBezTo>
                    <a:pt x="692" y="2057"/>
                    <a:pt x="692" y="2037"/>
                    <a:pt x="672" y="2016"/>
                  </a:cubicBezTo>
                  <a:cubicBezTo>
                    <a:pt x="692" y="2016"/>
                    <a:pt x="708" y="2021"/>
                    <a:pt x="723" y="2021"/>
                  </a:cubicBezTo>
                  <a:cubicBezTo>
                    <a:pt x="738" y="2021"/>
                    <a:pt x="754" y="2016"/>
                    <a:pt x="774" y="1996"/>
                  </a:cubicBezTo>
                  <a:cubicBezTo>
                    <a:pt x="794" y="1976"/>
                    <a:pt x="815" y="1955"/>
                    <a:pt x="835" y="1914"/>
                  </a:cubicBezTo>
                  <a:cubicBezTo>
                    <a:pt x="835" y="1874"/>
                    <a:pt x="794" y="1813"/>
                    <a:pt x="835" y="1772"/>
                  </a:cubicBezTo>
                  <a:lnTo>
                    <a:pt x="896" y="1792"/>
                  </a:lnTo>
                  <a:cubicBezTo>
                    <a:pt x="957" y="1711"/>
                    <a:pt x="957" y="1711"/>
                    <a:pt x="937" y="1609"/>
                  </a:cubicBezTo>
                  <a:lnTo>
                    <a:pt x="937" y="1609"/>
                  </a:lnTo>
                  <a:cubicBezTo>
                    <a:pt x="916" y="1609"/>
                    <a:pt x="896" y="1650"/>
                    <a:pt x="896" y="1670"/>
                  </a:cubicBezTo>
                  <a:cubicBezTo>
                    <a:pt x="896" y="1690"/>
                    <a:pt x="896" y="1711"/>
                    <a:pt x="876" y="1731"/>
                  </a:cubicBezTo>
                  <a:cubicBezTo>
                    <a:pt x="876" y="1741"/>
                    <a:pt x="871" y="1746"/>
                    <a:pt x="863" y="1746"/>
                  </a:cubicBezTo>
                  <a:cubicBezTo>
                    <a:pt x="855" y="1746"/>
                    <a:pt x="845" y="1741"/>
                    <a:pt x="835" y="1731"/>
                  </a:cubicBezTo>
                  <a:cubicBezTo>
                    <a:pt x="815" y="1711"/>
                    <a:pt x="835" y="1670"/>
                    <a:pt x="835" y="1650"/>
                  </a:cubicBezTo>
                  <a:cubicBezTo>
                    <a:pt x="855" y="1650"/>
                    <a:pt x="876" y="1650"/>
                    <a:pt x="876" y="1629"/>
                  </a:cubicBezTo>
                  <a:cubicBezTo>
                    <a:pt x="855" y="1528"/>
                    <a:pt x="896" y="1446"/>
                    <a:pt x="896" y="1344"/>
                  </a:cubicBezTo>
                  <a:cubicBezTo>
                    <a:pt x="876" y="1263"/>
                    <a:pt x="855" y="1181"/>
                    <a:pt x="876" y="1100"/>
                  </a:cubicBezTo>
                  <a:cubicBezTo>
                    <a:pt x="815" y="1018"/>
                    <a:pt x="855" y="896"/>
                    <a:pt x="835" y="815"/>
                  </a:cubicBezTo>
                  <a:cubicBezTo>
                    <a:pt x="794" y="733"/>
                    <a:pt x="794" y="631"/>
                    <a:pt x="754" y="550"/>
                  </a:cubicBezTo>
                  <a:cubicBezTo>
                    <a:pt x="733" y="509"/>
                    <a:pt x="774" y="489"/>
                    <a:pt x="754" y="448"/>
                  </a:cubicBezTo>
                  <a:cubicBezTo>
                    <a:pt x="733" y="346"/>
                    <a:pt x="733" y="224"/>
                    <a:pt x="692" y="122"/>
                  </a:cubicBezTo>
                  <a:cubicBezTo>
                    <a:pt x="692" y="122"/>
                    <a:pt x="692" y="102"/>
                    <a:pt x="672" y="102"/>
                  </a:cubicBezTo>
                  <a:cubicBezTo>
                    <a:pt x="672" y="102"/>
                    <a:pt x="652" y="122"/>
                    <a:pt x="631" y="122"/>
                  </a:cubicBezTo>
                  <a:cubicBezTo>
                    <a:pt x="631" y="102"/>
                    <a:pt x="631" y="61"/>
                    <a:pt x="611" y="41"/>
                  </a:cubicBezTo>
                  <a:cubicBezTo>
                    <a:pt x="631" y="20"/>
                    <a:pt x="652" y="41"/>
                    <a:pt x="63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7" name="Google Shape;11197;p13"/>
            <p:cNvSpPr/>
            <p:nvPr/>
          </p:nvSpPr>
          <p:spPr>
            <a:xfrm>
              <a:off x="1564021" y="429253"/>
              <a:ext cx="131975" cy="120245"/>
            </a:xfrm>
            <a:custGeom>
              <a:avLst/>
              <a:gdLst/>
              <a:ahLst/>
              <a:cxnLst/>
              <a:rect l="l" t="t" r="r" b="b"/>
              <a:pathLst>
                <a:path w="1834" h="1671" extrusionOk="0">
                  <a:moveTo>
                    <a:pt x="853" y="1268"/>
                  </a:moveTo>
                  <a:cubicBezTo>
                    <a:pt x="856" y="1268"/>
                    <a:pt x="856" y="1273"/>
                    <a:pt x="856" y="1283"/>
                  </a:cubicBezTo>
                  <a:cubicBezTo>
                    <a:pt x="856" y="1290"/>
                    <a:pt x="854" y="1292"/>
                    <a:pt x="851" y="1292"/>
                  </a:cubicBezTo>
                  <a:cubicBezTo>
                    <a:pt x="845" y="1292"/>
                    <a:pt x="836" y="1283"/>
                    <a:pt x="836" y="1283"/>
                  </a:cubicBezTo>
                  <a:cubicBezTo>
                    <a:pt x="846" y="1273"/>
                    <a:pt x="851" y="1268"/>
                    <a:pt x="853" y="1268"/>
                  </a:cubicBezTo>
                  <a:close/>
                  <a:moveTo>
                    <a:pt x="754" y="1507"/>
                  </a:moveTo>
                  <a:cubicBezTo>
                    <a:pt x="774" y="1527"/>
                    <a:pt x="754" y="1527"/>
                    <a:pt x="754" y="1527"/>
                  </a:cubicBezTo>
                  <a:cubicBezTo>
                    <a:pt x="754" y="1527"/>
                    <a:pt x="754" y="1507"/>
                    <a:pt x="754" y="1507"/>
                  </a:cubicBezTo>
                  <a:close/>
                  <a:moveTo>
                    <a:pt x="1569" y="0"/>
                  </a:moveTo>
                  <a:cubicBezTo>
                    <a:pt x="1609" y="82"/>
                    <a:pt x="1528" y="102"/>
                    <a:pt x="1508" y="163"/>
                  </a:cubicBezTo>
                  <a:cubicBezTo>
                    <a:pt x="1467" y="163"/>
                    <a:pt x="1446" y="183"/>
                    <a:pt x="1406" y="183"/>
                  </a:cubicBezTo>
                  <a:cubicBezTo>
                    <a:pt x="1406" y="204"/>
                    <a:pt x="1365" y="204"/>
                    <a:pt x="1345" y="204"/>
                  </a:cubicBezTo>
                  <a:cubicBezTo>
                    <a:pt x="1345" y="183"/>
                    <a:pt x="1365" y="163"/>
                    <a:pt x="1345" y="143"/>
                  </a:cubicBezTo>
                  <a:cubicBezTo>
                    <a:pt x="1333" y="137"/>
                    <a:pt x="1323" y="134"/>
                    <a:pt x="1314" y="134"/>
                  </a:cubicBezTo>
                  <a:cubicBezTo>
                    <a:pt x="1292" y="134"/>
                    <a:pt x="1278" y="149"/>
                    <a:pt x="1263" y="163"/>
                  </a:cubicBezTo>
                  <a:cubicBezTo>
                    <a:pt x="1243" y="183"/>
                    <a:pt x="1263" y="224"/>
                    <a:pt x="1222" y="244"/>
                  </a:cubicBezTo>
                  <a:cubicBezTo>
                    <a:pt x="1217" y="247"/>
                    <a:pt x="1211" y="249"/>
                    <a:pt x="1206" y="249"/>
                  </a:cubicBezTo>
                  <a:cubicBezTo>
                    <a:pt x="1181" y="249"/>
                    <a:pt x="1163" y="220"/>
                    <a:pt x="1137" y="220"/>
                  </a:cubicBezTo>
                  <a:cubicBezTo>
                    <a:pt x="1132" y="220"/>
                    <a:pt x="1127" y="221"/>
                    <a:pt x="1121" y="224"/>
                  </a:cubicBezTo>
                  <a:cubicBezTo>
                    <a:pt x="1080" y="244"/>
                    <a:pt x="1039" y="265"/>
                    <a:pt x="998" y="285"/>
                  </a:cubicBezTo>
                  <a:cubicBezTo>
                    <a:pt x="978" y="272"/>
                    <a:pt x="960" y="267"/>
                    <a:pt x="943" y="267"/>
                  </a:cubicBezTo>
                  <a:cubicBezTo>
                    <a:pt x="908" y="267"/>
                    <a:pt x="876" y="285"/>
                    <a:pt x="836" y="285"/>
                  </a:cubicBezTo>
                  <a:cubicBezTo>
                    <a:pt x="836" y="285"/>
                    <a:pt x="836" y="265"/>
                    <a:pt x="815" y="265"/>
                  </a:cubicBezTo>
                  <a:cubicBezTo>
                    <a:pt x="693" y="285"/>
                    <a:pt x="550" y="306"/>
                    <a:pt x="428" y="387"/>
                  </a:cubicBezTo>
                  <a:cubicBezTo>
                    <a:pt x="408" y="407"/>
                    <a:pt x="387" y="407"/>
                    <a:pt x="347" y="407"/>
                  </a:cubicBezTo>
                  <a:lnTo>
                    <a:pt x="326" y="407"/>
                  </a:lnTo>
                  <a:cubicBezTo>
                    <a:pt x="306" y="387"/>
                    <a:pt x="347" y="346"/>
                    <a:pt x="326" y="326"/>
                  </a:cubicBezTo>
                  <a:lnTo>
                    <a:pt x="225" y="326"/>
                  </a:lnTo>
                  <a:cubicBezTo>
                    <a:pt x="225" y="326"/>
                    <a:pt x="225" y="346"/>
                    <a:pt x="225" y="367"/>
                  </a:cubicBezTo>
                  <a:cubicBezTo>
                    <a:pt x="213" y="361"/>
                    <a:pt x="201" y="358"/>
                    <a:pt x="189" y="358"/>
                  </a:cubicBezTo>
                  <a:cubicBezTo>
                    <a:pt x="160" y="358"/>
                    <a:pt x="131" y="373"/>
                    <a:pt x="102" y="387"/>
                  </a:cubicBezTo>
                  <a:cubicBezTo>
                    <a:pt x="102" y="407"/>
                    <a:pt x="123" y="407"/>
                    <a:pt x="123" y="428"/>
                  </a:cubicBezTo>
                  <a:cubicBezTo>
                    <a:pt x="109" y="428"/>
                    <a:pt x="96" y="419"/>
                    <a:pt x="82" y="419"/>
                  </a:cubicBezTo>
                  <a:cubicBezTo>
                    <a:pt x="75" y="419"/>
                    <a:pt x="68" y="421"/>
                    <a:pt x="62" y="428"/>
                  </a:cubicBezTo>
                  <a:cubicBezTo>
                    <a:pt x="41" y="468"/>
                    <a:pt x="82" y="468"/>
                    <a:pt x="82" y="509"/>
                  </a:cubicBezTo>
                  <a:cubicBezTo>
                    <a:pt x="82" y="530"/>
                    <a:pt x="41" y="530"/>
                    <a:pt x="21" y="570"/>
                  </a:cubicBezTo>
                  <a:cubicBezTo>
                    <a:pt x="1" y="631"/>
                    <a:pt x="1" y="692"/>
                    <a:pt x="1" y="754"/>
                  </a:cubicBezTo>
                  <a:cubicBezTo>
                    <a:pt x="21" y="855"/>
                    <a:pt x="62" y="957"/>
                    <a:pt x="62" y="1059"/>
                  </a:cubicBezTo>
                  <a:cubicBezTo>
                    <a:pt x="82" y="1181"/>
                    <a:pt x="143" y="1303"/>
                    <a:pt x="225" y="1405"/>
                  </a:cubicBezTo>
                  <a:cubicBezTo>
                    <a:pt x="286" y="1507"/>
                    <a:pt x="408" y="1589"/>
                    <a:pt x="489" y="1670"/>
                  </a:cubicBezTo>
                  <a:lnTo>
                    <a:pt x="530" y="1670"/>
                  </a:lnTo>
                  <a:cubicBezTo>
                    <a:pt x="530" y="1670"/>
                    <a:pt x="530" y="1650"/>
                    <a:pt x="550" y="1629"/>
                  </a:cubicBezTo>
                  <a:cubicBezTo>
                    <a:pt x="550" y="1629"/>
                    <a:pt x="571" y="1629"/>
                    <a:pt x="571" y="1609"/>
                  </a:cubicBezTo>
                  <a:cubicBezTo>
                    <a:pt x="565" y="1598"/>
                    <a:pt x="558" y="1594"/>
                    <a:pt x="551" y="1594"/>
                  </a:cubicBezTo>
                  <a:cubicBezTo>
                    <a:pt x="538" y="1594"/>
                    <a:pt x="526" y="1603"/>
                    <a:pt x="518" y="1603"/>
                  </a:cubicBezTo>
                  <a:cubicBezTo>
                    <a:pt x="513" y="1603"/>
                    <a:pt x="510" y="1600"/>
                    <a:pt x="510" y="1589"/>
                  </a:cubicBezTo>
                  <a:cubicBezTo>
                    <a:pt x="516" y="1571"/>
                    <a:pt x="523" y="1565"/>
                    <a:pt x="532" y="1565"/>
                  </a:cubicBezTo>
                  <a:cubicBezTo>
                    <a:pt x="546" y="1565"/>
                    <a:pt x="562" y="1580"/>
                    <a:pt x="575" y="1580"/>
                  </a:cubicBezTo>
                  <a:cubicBezTo>
                    <a:pt x="581" y="1580"/>
                    <a:pt x="587" y="1577"/>
                    <a:pt x="591" y="1568"/>
                  </a:cubicBezTo>
                  <a:cubicBezTo>
                    <a:pt x="591" y="1568"/>
                    <a:pt x="591" y="1548"/>
                    <a:pt x="611" y="1548"/>
                  </a:cubicBezTo>
                  <a:cubicBezTo>
                    <a:pt x="622" y="1541"/>
                    <a:pt x="633" y="1538"/>
                    <a:pt x="643" y="1538"/>
                  </a:cubicBezTo>
                  <a:cubicBezTo>
                    <a:pt x="683" y="1538"/>
                    <a:pt x="723" y="1578"/>
                    <a:pt x="763" y="1578"/>
                  </a:cubicBezTo>
                  <a:cubicBezTo>
                    <a:pt x="774" y="1578"/>
                    <a:pt x="784" y="1575"/>
                    <a:pt x="795" y="1568"/>
                  </a:cubicBezTo>
                  <a:cubicBezTo>
                    <a:pt x="836" y="1527"/>
                    <a:pt x="795" y="1487"/>
                    <a:pt x="815" y="1446"/>
                  </a:cubicBezTo>
                  <a:cubicBezTo>
                    <a:pt x="795" y="1385"/>
                    <a:pt x="836" y="1365"/>
                    <a:pt x="876" y="1344"/>
                  </a:cubicBezTo>
                  <a:cubicBezTo>
                    <a:pt x="897" y="1324"/>
                    <a:pt x="917" y="1324"/>
                    <a:pt x="937" y="1303"/>
                  </a:cubicBezTo>
                  <a:cubicBezTo>
                    <a:pt x="958" y="1263"/>
                    <a:pt x="937" y="1242"/>
                    <a:pt x="937" y="1202"/>
                  </a:cubicBezTo>
                  <a:cubicBezTo>
                    <a:pt x="978" y="1181"/>
                    <a:pt x="1019" y="1181"/>
                    <a:pt x="1060" y="1181"/>
                  </a:cubicBezTo>
                  <a:cubicBezTo>
                    <a:pt x="1080" y="1141"/>
                    <a:pt x="1141" y="1141"/>
                    <a:pt x="1161" y="1079"/>
                  </a:cubicBezTo>
                  <a:cubicBezTo>
                    <a:pt x="1161" y="1059"/>
                    <a:pt x="1161" y="1039"/>
                    <a:pt x="1141" y="998"/>
                  </a:cubicBezTo>
                  <a:cubicBezTo>
                    <a:pt x="1202" y="998"/>
                    <a:pt x="1243" y="978"/>
                    <a:pt x="1263" y="937"/>
                  </a:cubicBezTo>
                  <a:cubicBezTo>
                    <a:pt x="1263" y="937"/>
                    <a:pt x="1243" y="916"/>
                    <a:pt x="1222" y="916"/>
                  </a:cubicBezTo>
                  <a:cubicBezTo>
                    <a:pt x="1222" y="931"/>
                    <a:pt x="1213" y="954"/>
                    <a:pt x="1193" y="954"/>
                  </a:cubicBezTo>
                  <a:cubicBezTo>
                    <a:pt x="1185" y="954"/>
                    <a:pt x="1174" y="949"/>
                    <a:pt x="1161" y="937"/>
                  </a:cubicBezTo>
                  <a:cubicBezTo>
                    <a:pt x="1182" y="916"/>
                    <a:pt x="1202" y="916"/>
                    <a:pt x="1202" y="896"/>
                  </a:cubicBezTo>
                  <a:cubicBezTo>
                    <a:pt x="1182" y="896"/>
                    <a:pt x="1182" y="876"/>
                    <a:pt x="1161" y="876"/>
                  </a:cubicBezTo>
                  <a:cubicBezTo>
                    <a:pt x="1161" y="855"/>
                    <a:pt x="1161" y="835"/>
                    <a:pt x="1161" y="835"/>
                  </a:cubicBezTo>
                  <a:cubicBezTo>
                    <a:pt x="1168" y="828"/>
                    <a:pt x="1175" y="826"/>
                    <a:pt x="1182" y="826"/>
                  </a:cubicBezTo>
                  <a:cubicBezTo>
                    <a:pt x="1195" y="826"/>
                    <a:pt x="1209" y="835"/>
                    <a:pt x="1222" y="835"/>
                  </a:cubicBezTo>
                  <a:cubicBezTo>
                    <a:pt x="1324" y="774"/>
                    <a:pt x="1385" y="652"/>
                    <a:pt x="1508" y="631"/>
                  </a:cubicBezTo>
                  <a:cubicBezTo>
                    <a:pt x="1524" y="648"/>
                    <a:pt x="1527" y="678"/>
                    <a:pt x="1549" y="678"/>
                  </a:cubicBezTo>
                  <a:cubicBezTo>
                    <a:pt x="1555" y="678"/>
                    <a:pt x="1561" y="676"/>
                    <a:pt x="1569" y="672"/>
                  </a:cubicBezTo>
                  <a:cubicBezTo>
                    <a:pt x="1630" y="570"/>
                    <a:pt x="1671" y="468"/>
                    <a:pt x="1732" y="367"/>
                  </a:cubicBezTo>
                  <a:cubicBezTo>
                    <a:pt x="1732" y="387"/>
                    <a:pt x="1752" y="387"/>
                    <a:pt x="1752" y="407"/>
                  </a:cubicBezTo>
                  <a:cubicBezTo>
                    <a:pt x="1793" y="407"/>
                    <a:pt x="1813" y="387"/>
                    <a:pt x="1833" y="346"/>
                  </a:cubicBezTo>
                  <a:cubicBezTo>
                    <a:pt x="1833" y="346"/>
                    <a:pt x="1833" y="326"/>
                    <a:pt x="1813" y="306"/>
                  </a:cubicBezTo>
                  <a:cubicBezTo>
                    <a:pt x="1813" y="285"/>
                    <a:pt x="1793" y="285"/>
                    <a:pt x="1793" y="265"/>
                  </a:cubicBezTo>
                  <a:cubicBezTo>
                    <a:pt x="1813" y="224"/>
                    <a:pt x="1813" y="183"/>
                    <a:pt x="1752" y="61"/>
                  </a:cubicBezTo>
                  <a:cubicBezTo>
                    <a:pt x="1732" y="82"/>
                    <a:pt x="1711" y="102"/>
                    <a:pt x="1711" y="102"/>
                  </a:cubicBezTo>
                  <a:cubicBezTo>
                    <a:pt x="1650" y="82"/>
                    <a:pt x="1650" y="0"/>
                    <a:pt x="15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8" name="Google Shape;11198;p13"/>
            <p:cNvSpPr/>
            <p:nvPr/>
          </p:nvSpPr>
          <p:spPr>
            <a:xfrm>
              <a:off x="-103724" y="546475"/>
              <a:ext cx="165652" cy="99737"/>
            </a:xfrm>
            <a:custGeom>
              <a:avLst/>
              <a:gdLst/>
              <a:ahLst/>
              <a:cxnLst/>
              <a:rect l="l" t="t" r="r" b="b"/>
              <a:pathLst>
                <a:path w="2302" h="1386" extrusionOk="0">
                  <a:moveTo>
                    <a:pt x="2180" y="1181"/>
                  </a:moveTo>
                  <a:cubicBezTo>
                    <a:pt x="2180" y="1192"/>
                    <a:pt x="2174" y="1197"/>
                    <a:pt x="2172" y="1197"/>
                  </a:cubicBezTo>
                  <a:cubicBezTo>
                    <a:pt x="2169" y="1197"/>
                    <a:pt x="2169" y="1192"/>
                    <a:pt x="2180" y="1181"/>
                  </a:cubicBezTo>
                  <a:close/>
                  <a:moveTo>
                    <a:pt x="754" y="0"/>
                  </a:moveTo>
                  <a:cubicBezTo>
                    <a:pt x="713" y="0"/>
                    <a:pt x="713" y="0"/>
                    <a:pt x="673" y="21"/>
                  </a:cubicBezTo>
                  <a:cubicBezTo>
                    <a:pt x="673" y="21"/>
                    <a:pt x="693" y="41"/>
                    <a:pt x="693" y="41"/>
                  </a:cubicBezTo>
                  <a:cubicBezTo>
                    <a:pt x="706" y="41"/>
                    <a:pt x="711" y="32"/>
                    <a:pt x="719" y="32"/>
                  </a:cubicBezTo>
                  <a:cubicBezTo>
                    <a:pt x="722" y="32"/>
                    <a:pt x="727" y="34"/>
                    <a:pt x="734" y="41"/>
                  </a:cubicBezTo>
                  <a:cubicBezTo>
                    <a:pt x="734" y="48"/>
                    <a:pt x="731" y="50"/>
                    <a:pt x="728" y="50"/>
                  </a:cubicBezTo>
                  <a:cubicBezTo>
                    <a:pt x="720" y="50"/>
                    <a:pt x="706" y="41"/>
                    <a:pt x="693" y="41"/>
                  </a:cubicBezTo>
                  <a:cubicBezTo>
                    <a:pt x="680" y="44"/>
                    <a:pt x="668" y="45"/>
                    <a:pt x="655" y="45"/>
                  </a:cubicBezTo>
                  <a:cubicBezTo>
                    <a:pt x="615" y="45"/>
                    <a:pt x="575" y="33"/>
                    <a:pt x="535" y="33"/>
                  </a:cubicBezTo>
                  <a:cubicBezTo>
                    <a:pt x="506" y="33"/>
                    <a:pt x="477" y="40"/>
                    <a:pt x="448" y="61"/>
                  </a:cubicBezTo>
                  <a:cubicBezTo>
                    <a:pt x="448" y="41"/>
                    <a:pt x="448" y="41"/>
                    <a:pt x="448" y="21"/>
                  </a:cubicBezTo>
                  <a:cubicBezTo>
                    <a:pt x="404" y="65"/>
                    <a:pt x="360" y="98"/>
                    <a:pt x="316" y="98"/>
                  </a:cubicBezTo>
                  <a:cubicBezTo>
                    <a:pt x="299" y="98"/>
                    <a:pt x="282" y="93"/>
                    <a:pt x="265" y="82"/>
                  </a:cubicBezTo>
                  <a:cubicBezTo>
                    <a:pt x="251" y="77"/>
                    <a:pt x="236" y="76"/>
                    <a:pt x="221" y="76"/>
                  </a:cubicBezTo>
                  <a:cubicBezTo>
                    <a:pt x="193" y="76"/>
                    <a:pt x="164" y="80"/>
                    <a:pt x="136" y="80"/>
                  </a:cubicBezTo>
                  <a:cubicBezTo>
                    <a:pt x="109" y="80"/>
                    <a:pt x="84" y="76"/>
                    <a:pt x="62" y="61"/>
                  </a:cubicBezTo>
                  <a:cubicBezTo>
                    <a:pt x="56" y="56"/>
                    <a:pt x="49" y="53"/>
                    <a:pt x="42" y="53"/>
                  </a:cubicBezTo>
                  <a:cubicBezTo>
                    <a:pt x="22" y="53"/>
                    <a:pt x="0" y="72"/>
                    <a:pt x="0" y="102"/>
                  </a:cubicBezTo>
                  <a:cubicBezTo>
                    <a:pt x="41" y="102"/>
                    <a:pt x="82" y="102"/>
                    <a:pt x="123" y="122"/>
                  </a:cubicBezTo>
                  <a:cubicBezTo>
                    <a:pt x="115" y="138"/>
                    <a:pt x="105" y="141"/>
                    <a:pt x="93" y="141"/>
                  </a:cubicBezTo>
                  <a:cubicBezTo>
                    <a:pt x="80" y="141"/>
                    <a:pt x="64" y="137"/>
                    <a:pt x="48" y="137"/>
                  </a:cubicBezTo>
                  <a:cubicBezTo>
                    <a:pt x="39" y="137"/>
                    <a:pt x="30" y="138"/>
                    <a:pt x="21" y="143"/>
                  </a:cubicBezTo>
                  <a:cubicBezTo>
                    <a:pt x="21" y="163"/>
                    <a:pt x="0" y="184"/>
                    <a:pt x="0" y="204"/>
                  </a:cubicBezTo>
                  <a:cubicBezTo>
                    <a:pt x="41" y="306"/>
                    <a:pt x="123" y="428"/>
                    <a:pt x="184" y="509"/>
                  </a:cubicBezTo>
                  <a:cubicBezTo>
                    <a:pt x="245" y="571"/>
                    <a:pt x="286" y="632"/>
                    <a:pt x="347" y="652"/>
                  </a:cubicBezTo>
                  <a:cubicBezTo>
                    <a:pt x="428" y="672"/>
                    <a:pt x="510" y="713"/>
                    <a:pt x="591" y="733"/>
                  </a:cubicBezTo>
                  <a:cubicBezTo>
                    <a:pt x="652" y="754"/>
                    <a:pt x="713" y="795"/>
                    <a:pt x="774" y="815"/>
                  </a:cubicBezTo>
                  <a:cubicBezTo>
                    <a:pt x="795" y="815"/>
                    <a:pt x="815" y="835"/>
                    <a:pt x="835" y="856"/>
                  </a:cubicBezTo>
                  <a:cubicBezTo>
                    <a:pt x="835" y="835"/>
                    <a:pt x="856" y="835"/>
                    <a:pt x="876" y="835"/>
                  </a:cubicBezTo>
                  <a:cubicBezTo>
                    <a:pt x="917" y="856"/>
                    <a:pt x="978" y="896"/>
                    <a:pt x="1039" y="937"/>
                  </a:cubicBezTo>
                  <a:cubicBezTo>
                    <a:pt x="1100" y="957"/>
                    <a:pt x="1121" y="998"/>
                    <a:pt x="1182" y="1019"/>
                  </a:cubicBezTo>
                  <a:cubicBezTo>
                    <a:pt x="1243" y="1039"/>
                    <a:pt x="1283" y="1080"/>
                    <a:pt x="1324" y="1100"/>
                  </a:cubicBezTo>
                  <a:cubicBezTo>
                    <a:pt x="1385" y="1141"/>
                    <a:pt x="1446" y="1141"/>
                    <a:pt x="1487" y="1161"/>
                  </a:cubicBezTo>
                  <a:cubicBezTo>
                    <a:pt x="1589" y="1222"/>
                    <a:pt x="1711" y="1263"/>
                    <a:pt x="1813" y="1304"/>
                  </a:cubicBezTo>
                  <a:cubicBezTo>
                    <a:pt x="1894" y="1324"/>
                    <a:pt x="1956" y="1365"/>
                    <a:pt x="2037" y="1385"/>
                  </a:cubicBezTo>
                  <a:cubicBezTo>
                    <a:pt x="2098" y="1324"/>
                    <a:pt x="2078" y="1263"/>
                    <a:pt x="2118" y="1202"/>
                  </a:cubicBezTo>
                  <a:cubicBezTo>
                    <a:pt x="2159" y="1202"/>
                    <a:pt x="2200" y="1243"/>
                    <a:pt x="2241" y="1243"/>
                  </a:cubicBezTo>
                  <a:cubicBezTo>
                    <a:pt x="2261" y="1222"/>
                    <a:pt x="2281" y="1222"/>
                    <a:pt x="2302" y="1202"/>
                  </a:cubicBezTo>
                  <a:cubicBezTo>
                    <a:pt x="2281" y="1181"/>
                    <a:pt x="2281" y="1161"/>
                    <a:pt x="2281" y="1161"/>
                  </a:cubicBezTo>
                  <a:cubicBezTo>
                    <a:pt x="2271" y="1141"/>
                    <a:pt x="2251" y="1141"/>
                    <a:pt x="2233" y="1141"/>
                  </a:cubicBezTo>
                  <a:cubicBezTo>
                    <a:pt x="2215" y="1141"/>
                    <a:pt x="2200" y="1141"/>
                    <a:pt x="2200" y="1120"/>
                  </a:cubicBezTo>
                  <a:cubicBezTo>
                    <a:pt x="2210" y="1110"/>
                    <a:pt x="2220" y="1110"/>
                    <a:pt x="2230" y="1110"/>
                  </a:cubicBezTo>
                  <a:cubicBezTo>
                    <a:pt x="2241" y="1110"/>
                    <a:pt x="2251" y="1110"/>
                    <a:pt x="2261" y="1100"/>
                  </a:cubicBezTo>
                  <a:cubicBezTo>
                    <a:pt x="2200" y="957"/>
                    <a:pt x="2118" y="856"/>
                    <a:pt x="1996" y="774"/>
                  </a:cubicBezTo>
                  <a:cubicBezTo>
                    <a:pt x="1976" y="754"/>
                    <a:pt x="2017" y="733"/>
                    <a:pt x="1976" y="713"/>
                  </a:cubicBezTo>
                  <a:lnTo>
                    <a:pt x="1935" y="713"/>
                  </a:lnTo>
                  <a:cubicBezTo>
                    <a:pt x="1915" y="672"/>
                    <a:pt x="1956" y="652"/>
                    <a:pt x="1935" y="611"/>
                  </a:cubicBezTo>
                  <a:cubicBezTo>
                    <a:pt x="1915" y="611"/>
                    <a:pt x="1874" y="571"/>
                    <a:pt x="1833" y="550"/>
                  </a:cubicBezTo>
                  <a:cubicBezTo>
                    <a:pt x="1833" y="530"/>
                    <a:pt x="1813" y="509"/>
                    <a:pt x="1813" y="489"/>
                  </a:cubicBezTo>
                  <a:cubicBezTo>
                    <a:pt x="1691" y="469"/>
                    <a:pt x="1569" y="387"/>
                    <a:pt x="1446" y="367"/>
                  </a:cubicBezTo>
                  <a:cubicBezTo>
                    <a:pt x="1426" y="326"/>
                    <a:pt x="1426" y="306"/>
                    <a:pt x="1426" y="285"/>
                  </a:cubicBezTo>
                  <a:cubicBezTo>
                    <a:pt x="1416" y="275"/>
                    <a:pt x="1406" y="275"/>
                    <a:pt x="1395" y="275"/>
                  </a:cubicBezTo>
                  <a:cubicBezTo>
                    <a:pt x="1385" y="275"/>
                    <a:pt x="1375" y="275"/>
                    <a:pt x="1365" y="265"/>
                  </a:cubicBezTo>
                  <a:cubicBezTo>
                    <a:pt x="1365" y="245"/>
                    <a:pt x="1365" y="204"/>
                    <a:pt x="1324" y="184"/>
                  </a:cubicBezTo>
                  <a:cubicBezTo>
                    <a:pt x="1324" y="204"/>
                    <a:pt x="1304" y="204"/>
                    <a:pt x="1304" y="204"/>
                  </a:cubicBezTo>
                  <a:cubicBezTo>
                    <a:pt x="1304" y="184"/>
                    <a:pt x="1304" y="184"/>
                    <a:pt x="1324" y="184"/>
                  </a:cubicBezTo>
                  <a:cubicBezTo>
                    <a:pt x="1345" y="143"/>
                    <a:pt x="1304" y="143"/>
                    <a:pt x="1263" y="143"/>
                  </a:cubicBezTo>
                  <a:cubicBezTo>
                    <a:pt x="1263" y="143"/>
                    <a:pt x="1243" y="163"/>
                    <a:pt x="1222" y="163"/>
                  </a:cubicBezTo>
                  <a:cubicBezTo>
                    <a:pt x="1182" y="102"/>
                    <a:pt x="1080" y="122"/>
                    <a:pt x="1019" y="61"/>
                  </a:cubicBezTo>
                  <a:cubicBezTo>
                    <a:pt x="1008" y="68"/>
                    <a:pt x="998" y="71"/>
                    <a:pt x="987" y="71"/>
                  </a:cubicBezTo>
                  <a:cubicBezTo>
                    <a:pt x="947" y="71"/>
                    <a:pt x="905" y="31"/>
                    <a:pt x="856" y="31"/>
                  </a:cubicBezTo>
                  <a:cubicBezTo>
                    <a:pt x="843" y="31"/>
                    <a:pt x="829" y="34"/>
                    <a:pt x="815" y="41"/>
                  </a:cubicBezTo>
                  <a:cubicBezTo>
                    <a:pt x="795" y="41"/>
                    <a:pt x="774" y="21"/>
                    <a:pt x="7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9" name="Google Shape;11199;p13"/>
            <p:cNvSpPr/>
            <p:nvPr/>
          </p:nvSpPr>
          <p:spPr>
            <a:xfrm>
              <a:off x="807794" y="188618"/>
              <a:ext cx="63109" cy="190838"/>
            </a:xfrm>
            <a:custGeom>
              <a:avLst/>
              <a:gdLst/>
              <a:ahLst/>
              <a:cxnLst/>
              <a:rect l="l" t="t" r="r" b="b"/>
              <a:pathLst>
                <a:path w="877" h="2652" extrusionOk="0">
                  <a:moveTo>
                    <a:pt x="734" y="1165"/>
                  </a:moveTo>
                  <a:cubicBezTo>
                    <a:pt x="734" y="1165"/>
                    <a:pt x="734" y="1185"/>
                    <a:pt x="734" y="1185"/>
                  </a:cubicBezTo>
                  <a:cubicBezTo>
                    <a:pt x="714" y="1165"/>
                    <a:pt x="734" y="1165"/>
                    <a:pt x="734" y="1165"/>
                  </a:cubicBezTo>
                  <a:close/>
                  <a:moveTo>
                    <a:pt x="754" y="1226"/>
                  </a:moveTo>
                  <a:lnTo>
                    <a:pt x="754" y="1226"/>
                  </a:lnTo>
                  <a:cubicBezTo>
                    <a:pt x="775" y="1267"/>
                    <a:pt x="754" y="1267"/>
                    <a:pt x="734" y="1287"/>
                  </a:cubicBezTo>
                  <a:cubicBezTo>
                    <a:pt x="734" y="1267"/>
                    <a:pt x="734" y="1246"/>
                    <a:pt x="754" y="1226"/>
                  </a:cubicBezTo>
                  <a:close/>
                  <a:moveTo>
                    <a:pt x="612" y="2285"/>
                  </a:moveTo>
                  <a:cubicBezTo>
                    <a:pt x="612" y="2285"/>
                    <a:pt x="612" y="2305"/>
                    <a:pt x="612" y="2305"/>
                  </a:cubicBezTo>
                  <a:cubicBezTo>
                    <a:pt x="612" y="2305"/>
                    <a:pt x="591" y="2305"/>
                    <a:pt x="612" y="2285"/>
                  </a:cubicBezTo>
                  <a:close/>
                  <a:moveTo>
                    <a:pt x="332" y="1"/>
                  </a:moveTo>
                  <a:cubicBezTo>
                    <a:pt x="324" y="1"/>
                    <a:pt x="316" y="2"/>
                    <a:pt x="306" y="4"/>
                  </a:cubicBezTo>
                  <a:cubicBezTo>
                    <a:pt x="286" y="65"/>
                    <a:pt x="205" y="86"/>
                    <a:pt x="184" y="167"/>
                  </a:cubicBezTo>
                  <a:cubicBezTo>
                    <a:pt x="164" y="289"/>
                    <a:pt x="123" y="411"/>
                    <a:pt x="123" y="534"/>
                  </a:cubicBezTo>
                  <a:cubicBezTo>
                    <a:pt x="123" y="635"/>
                    <a:pt x="123" y="758"/>
                    <a:pt x="103" y="859"/>
                  </a:cubicBezTo>
                  <a:cubicBezTo>
                    <a:pt x="82" y="921"/>
                    <a:pt x="82" y="982"/>
                    <a:pt x="62" y="1063"/>
                  </a:cubicBezTo>
                  <a:cubicBezTo>
                    <a:pt x="42" y="1348"/>
                    <a:pt x="1" y="1633"/>
                    <a:pt x="21" y="1939"/>
                  </a:cubicBezTo>
                  <a:cubicBezTo>
                    <a:pt x="21" y="2142"/>
                    <a:pt x="62" y="2305"/>
                    <a:pt x="164" y="2468"/>
                  </a:cubicBezTo>
                  <a:cubicBezTo>
                    <a:pt x="164" y="2489"/>
                    <a:pt x="184" y="2489"/>
                    <a:pt x="184" y="2489"/>
                  </a:cubicBezTo>
                  <a:lnTo>
                    <a:pt x="225" y="2489"/>
                  </a:lnTo>
                  <a:cubicBezTo>
                    <a:pt x="245" y="2529"/>
                    <a:pt x="205" y="2550"/>
                    <a:pt x="205" y="2570"/>
                  </a:cubicBezTo>
                  <a:cubicBezTo>
                    <a:pt x="225" y="2570"/>
                    <a:pt x="245" y="2570"/>
                    <a:pt x="266" y="2550"/>
                  </a:cubicBezTo>
                  <a:cubicBezTo>
                    <a:pt x="266" y="2550"/>
                    <a:pt x="286" y="2570"/>
                    <a:pt x="286" y="2570"/>
                  </a:cubicBezTo>
                  <a:lnTo>
                    <a:pt x="306" y="2570"/>
                  </a:lnTo>
                  <a:cubicBezTo>
                    <a:pt x="327" y="2550"/>
                    <a:pt x="347" y="2550"/>
                    <a:pt x="367" y="2529"/>
                  </a:cubicBezTo>
                  <a:cubicBezTo>
                    <a:pt x="367" y="2448"/>
                    <a:pt x="449" y="2448"/>
                    <a:pt x="490" y="2387"/>
                  </a:cubicBezTo>
                  <a:cubicBezTo>
                    <a:pt x="490" y="2448"/>
                    <a:pt x="530" y="2509"/>
                    <a:pt x="490" y="2570"/>
                  </a:cubicBezTo>
                  <a:cubicBezTo>
                    <a:pt x="469" y="2591"/>
                    <a:pt x="510" y="2631"/>
                    <a:pt x="551" y="2652"/>
                  </a:cubicBezTo>
                  <a:cubicBezTo>
                    <a:pt x="571" y="2652"/>
                    <a:pt x="612" y="2652"/>
                    <a:pt x="653" y="2631"/>
                  </a:cubicBezTo>
                  <a:cubicBezTo>
                    <a:pt x="693" y="2570"/>
                    <a:pt x="653" y="2529"/>
                    <a:pt x="612" y="2489"/>
                  </a:cubicBezTo>
                  <a:cubicBezTo>
                    <a:pt x="612" y="2489"/>
                    <a:pt x="612" y="2489"/>
                    <a:pt x="612" y="2468"/>
                  </a:cubicBezTo>
                  <a:cubicBezTo>
                    <a:pt x="617" y="2457"/>
                    <a:pt x="625" y="2454"/>
                    <a:pt x="633" y="2454"/>
                  </a:cubicBezTo>
                  <a:cubicBezTo>
                    <a:pt x="645" y="2454"/>
                    <a:pt x="660" y="2463"/>
                    <a:pt x="673" y="2463"/>
                  </a:cubicBezTo>
                  <a:cubicBezTo>
                    <a:pt x="680" y="2463"/>
                    <a:pt x="688" y="2459"/>
                    <a:pt x="693" y="2448"/>
                  </a:cubicBezTo>
                  <a:cubicBezTo>
                    <a:pt x="693" y="2428"/>
                    <a:pt x="714" y="2407"/>
                    <a:pt x="714" y="2407"/>
                  </a:cubicBezTo>
                  <a:cubicBezTo>
                    <a:pt x="673" y="2285"/>
                    <a:pt x="653" y="2204"/>
                    <a:pt x="612" y="2102"/>
                  </a:cubicBezTo>
                  <a:cubicBezTo>
                    <a:pt x="653" y="2041"/>
                    <a:pt x="693" y="1980"/>
                    <a:pt x="693" y="1918"/>
                  </a:cubicBezTo>
                  <a:cubicBezTo>
                    <a:pt x="699" y="1916"/>
                    <a:pt x="704" y="1914"/>
                    <a:pt x="708" y="1914"/>
                  </a:cubicBezTo>
                  <a:cubicBezTo>
                    <a:pt x="734" y="1914"/>
                    <a:pt x="737" y="1959"/>
                    <a:pt x="754" y="1959"/>
                  </a:cubicBezTo>
                  <a:cubicBezTo>
                    <a:pt x="775" y="1959"/>
                    <a:pt x="775" y="1959"/>
                    <a:pt x="795" y="1939"/>
                  </a:cubicBezTo>
                  <a:cubicBezTo>
                    <a:pt x="754" y="1918"/>
                    <a:pt x="775" y="1857"/>
                    <a:pt x="754" y="1817"/>
                  </a:cubicBezTo>
                  <a:cubicBezTo>
                    <a:pt x="775" y="1817"/>
                    <a:pt x="795" y="1817"/>
                    <a:pt x="795" y="1776"/>
                  </a:cubicBezTo>
                  <a:cubicBezTo>
                    <a:pt x="795" y="1756"/>
                    <a:pt x="754" y="1756"/>
                    <a:pt x="754" y="1756"/>
                  </a:cubicBezTo>
                  <a:cubicBezTo>
                    <a:pt x="754" y="1694"/>
                    <a:pt x="754" y="1674"/>
                    <a:pt x="754" y="1654"/>
                  </a:cubicBezTo>
                  <a:cubicBezTo>
                    <a:pt x="775" y="1654"/>
                    <a:pt x="795" y="1654"/>
                    <a:pt x="836" y="1633"/>
                  </a:cubicBezTo>
                  <a:lnTo>
                    <a:pt x="836" y="1633"/>
                  </a:lnTo>
                  <a:cubicBezTo>
                    <a:pt x="836" y="1633"/>
                    <a:pt x="823" y="1685"/>
                    <a:pt x="849" y="1685"/>
                  </a:cubicBezTo>
                  <a:cubicBezTo>
                    <a:pt x="855" y="1685"/>
                    <a:pt x="864" y="1682"/>
                    <a:pt x="877" y="1674"/>
                  </a:cubicBezTo>
                  <a:cubicBezTo>
                    <a:pt x="856" y="1633"/>
                    <a:pt x="856" y="1572"/>
                    <a:pt x="877" y="1532"/>
                  </a:cubicBezTo>
                  <a:cubicBezTo>
                    <a:pt x="877" y="1511"/>
                    <a:pt x="877" y="1511"/>
                    <a:pt x="856" y="1491"/>
                  </a:cubicBezTo>
                  <a:cubicBezTo>
                    <a:pt x="842" y="1505"/>
                    <a:pt x="818" y="1529"/>
                    <a:pt x="785" y="1529"/>
                  </a:cubicBezTo>
                  <a:cubicBezTo>
                    <a:pt x="770" y="1529"/>
                    <a:pt x="753" y="1524"/>
                    <a:pt x="734" y="1511"/>
                  </a:cubicBezTo>
                  <a:cubicBezTo>
                    <a:pt x="775" y="1470"/>
                    <a:pt x="775" y="1409"/>
                    <a:pt x="836" y="1409"/>
                  </a:cubicBezTo>
                  <a:cubicBezTo>
                    <a:pt x="836" y="1389"/>
                    <a:pt x="856" y="1389"/>
                    <a:pt x="856" y="1369"/>
                  </a:cubicBezTo>
                  <a:cubicBezTo>
                    <a:pt x="815" y="1267"/>
                    <a:pt x="836" y="1165"/>
                    <a:pt x="734" y="1104"/>
                  </a:cubicBezTo>
                  <a:cubicBezTo>
                    <a:pt x="754" y="1063"/>
                    <a:pt x="775" y="1022"/>
                    <a:pt x="714" y="982"/>
                  </a:cubicBezTo>
                  <a:cubicBezTo>
                    <a:pt x="693" y="961"/>
                    <a:pt x="673" y="921"/>
                    <a:pt x="693" y="900"/>
                  </a:cubicBezTo>
                  <a:cubicBezTo>
                    <a:pt x="653" y="859"/>
                    <a:pt x="734" y="819"/>
                    <a:pt x="673" y="758"/>
                  </a:cubicBezTo>
                  <a:lnTo>
                    <a:pt x="673" y="758"/>
                  </a:lnTo>
                  <a:cubicBezTo>
                    <a:pt x="673" y="758"/>
                    <a:pt x="663" y="763"/>
                    <a:pt x="653" y="763"/>
                  </a:cubicBezTo>
                  <a:cubicBezTo>
                    <a:pt x="642" y="763"/>
                    <a:pt x="632" y="758"/>
                    <a:pt x="632" y="737"/>
                  </a:cubicBezTo>
                  <a:cubicBezTo>
                    <a:pt x="591" y="656"/>
                    <a:pt x="591" y="554"/>
                    <a:pt x="571" y="452"/>
                  </a:cubicBezTo>
                  <a:cubicBezTo>
                    <a:pt x="571" y="391"/>
                    <a:pt x="530" y="350"/>
                    <a:pt x="530" y="289"/>
                  </a:cubicBezTo>
                  <a:cubicBezTo>
                    <a:pt x="469" y="228"/>
                    <a:pt x="469" y="126"/>
                    <a:pt x="469" y="45"/>
                  </a:cubicBezTo>
                  <a:cubicBezTo>
                    <a:pt x="462" y="47"/>
                    <a:pt x="456" y="48"/>
                    <a:pt x="450" y="48"/>
                  </a:cubicBezTo>
                  <a:cubicBezTo>
                    <a:pt x="409" y="48"/>
                    <a:pt x="385" y="1"/>
                    <a:pt x="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0" name="Google Shape;11200;p13"/>
            <p:cNvSpPr/>
            <p:nvPr/>
          </p:nvSpPr>
          <p:spPr>
            <a:xfrm>
              <a:off x="-162371" y="317858"/>
              <a:ext cx="159823" cy="130463"/>
            </a:xfrm>
            <a:custGeom>
              <a:avLst/>
              <a:gdLst/>
              <a:ahLst/>
              <a:cxnLst/>
              <a:rect l="l" t="t" r="r" b="b"/>
              <a:pathLst>
                <a:path w="2221" h="1813" extrusionOk="0">
                  <a:moveTo>
                    <a:pt x="408" y="163"/>
                  </a:moveTo>
                  <a:cubicBezTo>
                    <a:pt x="408" y="163"/>
                    <a:pt x="408" y="163"/>
                    <a:pt x="408" y="184"/>
                  </a:cubicBezTo>
                  <a:cubicBezTo>
                    <a:pt x="388" y="184"/>
                    <a:pt x="388" y="184"/>
                    <a:pt x="388" y="163"/>
                  </a:cubicBezTo>
                  <a:close/>
                  <a:moveTo>
                    <a:pt x="103" y="0"/>
                  </a:moveTo>
                  <a:cubicBezTo>
                    <a:pt x="103" y="21"/>
                    <a:pt x="103" y="21"/>
                    <a:pt x="103" y="41"/>
                  </a:cubicBezTo>
                  <a:cubicBezTo>
                    <a:pt x="92" y="31"/>
                    <a:pt x="77" y="26"/>
                    <a:pt x="62" y="26"/>
                  </a:cubicBezTo>
                  <a:cubicBezTo>
                    <a:pt x="47" y="26"/>
                    <a:pt x="31" y="31"/>
                    <a:pt x="21" y="41"/>
                  </a:cubicBezTo>
                  <a:cubicBezTo>
                    <a:pt x="21" y="102"/>
                    <a:pt x="1" y="163"/>
                    <a:pt x="62" y="184"/>
                  </a:cubicBezTo>
                  <a:cubicBezTo>
                    <a:pt x="82" y="204"/>
                    <a:pt x="82" y="224"/>
                    <a:pt x="82" y="245"/>
                  </a:cubicBezTo>
                  <a:cubicBezTo>
                    <a:pt x="103" y="306"/>
                    <a:pt x="143" y="367"/>
                    <a:pt x="184" y="428"/>
                  </a:cubicBezTo>
                  <a:cubicBezTo>
                    <a:pt x="245" y="489"/>
                    <a:pt x="306" y="570"/>
                    <a:pt x="367" y="632"/>
                  </a:cubicBezTo>
                  <a:cubicBezTo>
                    <a:pt x="510" y="774"/>
                    <a:pt x="632" y="917"/>
                    <a:pt x="775" y="1059"/>
                  </a:cubicBezTo>
                  <a:cubicBezTo>
                    <a:pt x="795" y="1080"/>
                    <a:pt x="815" y="1100"/>
                    <a:pt x="836" y="1141"/>
                  </a:cubicBezTo>
                  <a:cubicBezTo>
                    <a:pt x="856" y="1161"/>
                    <a:pt x="897" y="1161"/>
                    <a:pt x="917" y="1161"/>
                  </a:cubicBezTo>
                  <a:cubicBezTo>
                    <a:pt x="978" y="1304"/>
                    <a:pt x="1080" y="1405"/>
                    <a:pt x="1223" y="1467"/>
                  </a:cubicBezTo>
                  <a:cubicBezTo>
                    <a:pt x="1263" y="1487"/>
                    <a:pt x="1263" y="1528"/>
                    <a:pt x="1325" y="1548"/>
                  </a:cubicBezTo>
                  <a:cubicBezTo>
                    <a:pt x="1365" y="1548"/>
                    <a:pt x="1406" y="1589"/>
                    <a:pt x="1467" y="1609"/>
                  </a:cubicBezTo>
                  <a:cubicBezTo>
                    <a:pt x="1488" y="1630"/>
                    <a:pt x="1528" y="1630"/>
                    <a:pt x="1528" y="1670"/>
                  </a:cubicBezTo>
                  <a:cubicBezTo>
                    <a:pt x="1630" y="1792"/>
                    <a:pt x="1752" y="1813"/>
                    <a:pt x="1895" y="1813"/>
                  </a:cubicBezTo>
                  <a:cubicBezTo>
                    <a:pt x="1915" y="1752"/>
                    <a:pt x="1976" y="1691"/>
                    <a:pt x="2017" y="1630"/>
                  </a:cubicBezTo>
                  <a:cubicBezTo>
                    <a:pt x="2027" y="1630"/>
                    <a:pt x="2037" y="1635"/>
                    <a:pt x="2048" y="1635"/>
                  </a:cubicBezTo>
                  <a:cubicBezTo>
                    <a:pt x="2058" y="1635"/>
                    <a:pt x="2068" y="1630"/>
                    <a:pt x="2078" y="1609"/>
                  </a:cubicBezTo>
                  <a:cubicBezTo>
                    <a:pt x="2078" y="1589"/>
                    <a:pt x="2037" y="1589"/>
                    <a:pt x="2058" y="1548"/>
                  </a:cubicBezTo>
                  <a:lnTo>
                    <a:pt x="2058" y="1548"/>
                  </a:lnTo>
                  <a:cubicBezTo>
                    <a:pt x="2088" y="1578"/>
                    <a:pt x="2128" y="1597"/>
                    <a:pt x="2172" y="1597"/>
                  </a:cubicBezTo>
                  <a:cubicBezTo>
                    <a:pt x="2188" y="1597"/>
                    <a:pt x="2204" y="1594"/>
                    <a:pt x="2221" y="1589"/>
                  </a:cubicBezTo>
                  <a:cubicBezTo>
                    <a:pt x="2200" y="1568"/>
                    <a:pt x="2200" y="1548"/>
                    <a:pt x="2180" y="1528"/>
                  </a:cubicBezTo>
                  <a:cubicBezTo>
                    <a:pt x="2160" y="1507"/>
                    <a:pt x="2139" y="1507"/>
                    <a:pt x="2119" y="1467"/>
                  </a:cubicBezTo>
                  <a:cubicBezTo>
                    <a:pt x="2078" y="1405"/>
                    <a:pt x="2017" y="1344"/>
                    <a:pt x="1936" y="1324"/>
                  </a:cubicBezTo>
                  <a:cubicBezTo>
                    <a:pt x="1895" y="1283"/>
                    <a:pt x="1854" y="1263"/>
                    <a:pt x="1854" y="1202"/>
                  </a:cubicBezTo>
                  <a:cubicBezTo>
                    <a:pt x="1854" y="1161"/>
                    <a:pt x="1813" y="1120"/>
                    <a:pt x="1854" y="1080"/>
                  </a:cubicBezTo>
                  <a:cubicBezTo>
                    <a:pt x="1854" y="1080"/>
                    <a:pt x="1874" y="1080"/>
                    <a:pt x="1874" y="1059"/>
                  </a:cubicBezTo>
                  <a:cubicBezTo>
                    <a:pt x="1854" y="998"/>
                    <a:pt x="1793" y="957"/>
                    <a:pt x="1773" y="896"/>
                  </a:cubicBezTo>
                  <a:cubicBezTo>
                    <a:pt x="1725" y="817"/>
                    <a:pt x="1678" y="787"/>
                    <a:pt x="1612" y="787"/>
                  </a:cubicBezTo>
                  <a:cubicBezTo>
                    <a:pt x="1592" y="787"/>
                    <a:pt x="1572" y="790"/>
                    <a:pt x="1549" y="795"/>
                  </a:cubicBezTo>
                  <a:cubicBezTo>
                    <a:pt x="1549" y="693"/>
                    <a:pt x="1467" y="754"/>
                    <a:pt x="1426" y="693"/>
                  </a:cubicBezTo>
                  <a:cubicBezTo>
                    <a:pt x="1406" y="652"/>
                    <a:pt x="1345" y="632"/>
                    <a:pt x="1284" y="611"/>
                  </a:cubicBezTo>
                  <a:cubicBezTo>
                    <a:pt x="1304" y="611"/>
                    <a:pt x="1304" y="591"/>
                    <a:pt x="1304" y="591"/>
                  </a:cubicBezTo>
                  <a:cubicBezTo>
                    <a:pt x="1304" y="570"/>
                    <a:pt x="1325" y="570"/>
                    <a:pt x="1304" y="550"/>
                  </a:cubicBezTo>
                  <a:cubicBezTo>
                    <a:pt x="1265" y="511"/>
                    <a:pt x="1251" y="497"/>
                    <a:pt x="1225" y="497"/>
                  </a:cubicBezTo>
                  <a:cubicBezTo>
                    <a:pt x="1210" y="497"/>
                    <a:pt x="1191" y="502"/>
                    <a:pt x="1162" y="509"/>
                  </a:cubicBezTo>
                  <a:cubicBezTo>
                    <a:pt x="1141" y="509"/>
                    <a:pt x="1182" y="570"/>
                    <a:pt x="1141" y="570"/>
                  </a:cubicBezTo>
                  <a:cubicBezTo>
                    <a:pt x="1101" y="550"/>
                    <a:pt x="1101" y="530"/>
                    <a:pt x="1101" y="489"/>
                  </a:cubicBezTo>
                  <a:cubicBezTo>
                    <a:pt x="1080" y="448"/>
                    <a:pt x="1060" y="428"/>
                    <a:pt x="1019" y="408"/>
                  </a:cubicBezTo>
                  <a:cubicBezTo>
                    <a:pt x="938" y="387"/>
                    <a:pt x="897" y="326"/>
                    <a:pt x="815" y="285"/>
                  </a:cubicBezTo>
                  <a:cubicBezTo>
                    <a:pt x="754" y="245"/>
                    <a:pt x="653" y="224"/>
                    <a:pt x="591" y="184"/>
                  </a:cubicBezTo>
                  <a:cubicBezTo>
                    <a:pt x="591" y="184"/>
                    <a:pt x="571" y="184"/>
                    <a:pt x="571" y="204"/>
                  </a:cubicBezTo>
                  <a:cubicBezTo>
                    <a:pt x="571" y="204"/>
                    <a:pt x="591" y="204"/>
                    <a:pt x="571" y="224"/>
                  </a:cubicBezTo>
                  <a:cubicBezTo>
                    <a:pt x="551" y="224"/>
                    <a:pt x="571" y="204"/>
                    <a:pt x="571" y="204"/>
                  </a:cubicBezTo>
                  <a:cubicBezTo>
                    <a:pt x="551" y="184"/>
                    <a:pt x="510" y="204"/>
                    <a:pt x="490" y="163"/>
                  </a:cubicBezTo>
                  <a:cubicBezTo>
                    <a:pt x="490" y="143"/>
                    <a:pt x="469" y="143"/>
                    <a:pt x="449" y="143"/>
                  </a:cubicBezTo>
                  <a:cubicBezTo>
                    <a:pt x="429" y="143"/>
                    <a:pt x="429" y="143"/>
                    <a:pt x="408" y="122"/>
                  </a:cubicBezTo>
                  <a:cubicBezTo>
                    <a:pt x="408" y="108"/>
                    <a:pt x="398" y="94"/>
                    <a:pt x="385" y="94"/>
                  </a:cubicBezTo>
                  <a:cubicBezTo>
                    <a:pt x="379" y="94"/>
                    <a:pt x="373" y="96"/>
                    <a:pt x="367" y="102"/>
                  </a:cubicBezTo>
                  <a:lnTo>
                    <a:pt x="367" y="143"/>
                  </a:lnTo>
                  <a:lnTo>
                    <a:pt x="306" y="122"/>
                  </a:lnTo>
                  <a:cubicBezTo>
                    <a:pt x="266" y="61"/>
                    <a:pt x="184" y="41"/>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1" name="Google Shape;11201;p13"/>
            <p:cNvSpPr/>
            <p:nvPr/>
          </p:nvSpPr>
          <p:spPr>
            <a:xfrm>
              <a:off x="-103724" y="694497"/>
              <a:ext cx="161262" cy="92397"/>
            </a:xfrm>
            <a:custGeom>
              <a:avLst/>
              <a:gdLst/>
              <a:ahLst/>
              <a:cxnLst/>
              <a:rect l="l" t="t" r="r" b="b"/>
              <a:pathLst>
                <a:path w="2241" h="1284" extrusionOk="0">
                  <a:moveTo>
                    <a:pt x="2098" y="876"/>
                  </a:moveTo>
                  <a:cubicBezTo>
                    <a:pt x="2098" y="876"/>
                    <a:pt x="2098" y="876"/>
                    <a:pt x="2098" y="896"/>
                  </a:cubicBezTo>
                  <a:lnTo>
                    <a:pt x="2078" y="896"/>
                  </a:lnTo>
                  <a:cubicBezTo>
                    <a:pt x="2078" y="896"/>
                    <a:pt x="2078" y="876"/>
                    <a:pt x="2078" y="876"/>
                  </a:cubicBezTo>
                  <a:close/>
                  <a:moveTo>
                    <a:pt x="510" y="0"/>
                  </a:moveTo>
                  <a:cubicBezTo>
                    <a:pt x="495" y="22"/>
                    <a:pt x="481" y="28"/>
                    <a:pt x="466" y="28"/>
                  </a:cubicBezTo>
                  <a:cubicBezTo>
                    <a:pt x="446" y="28"/>
                    <a:pt x="426" y="16"/>
                    <a:pt x="406" y="16"/>
                  </a:cubicBezTo>
                  <a:cubicBezTo>
                    <a:pt x="400" y="16"/>
                    <a:pt x="394" y="17"/>
                    <a:pt x="387" y="21"/>
                  </a:cubicBezTo>
                  <a:cubicBezTo>
                    <a:pt x="408" y="41"/>
                    <a:pt x="428" y="61"/>
                    <a:pt x="448" y="82"/>
                  </a:cubicBezTo>
                  <a:cubicBezTo>
                    <a:pt x="435" y="75"/>
                    <a:pt x="421" y="73"/>
                    <a:pt x="408" y="73"/>
                  </a:cubicBezTo>
                  <a:cubicBezTo>
                    <a:pt x="381" y="73"/>
                    <a:pt x="353" y="82"/>
                    <a:pt x="326" y="82"/>
                  </a:cubicBezTo>
                  <a:cubicBezTo>
                    <a:pt x="260" y="42"/>
                    <a:pt x="194" y="11"/>
                    <a:pt x="122" y="11"/>
                  </a:cubicBezTo>
                  <a:cubicBezTo>
                    <a:pt x="83" y="11"/>
                    <a:pt x="43" y="20"/>
                    <a:pt x="0" y="41"/>
                  </a:cubicBezTo>
                  <a:cubicBezTo>
                    <a:pt x="41" y="82"/>
                    <a:pt x="21" y="143"/>
                    <a:pt x="21" y="183"/>
                  </a:cubicBezTo>
                  <a:cubicBezTo>
                    <a:pt x="62" y="224"/>
                    <a:pt x="82" y="285"/>
                    <a:pt x="123" y="326"/>
                  </a:cubicBezTo>
                  <a:cubicBezTo>
                    <a:pt x="143" y="367"/>
                    <a:pt x="184" y="428"/>
                    <a:pt x="224" y="448"/>
                  </a:cubicBezTo>
                  <a:cubicBezTo>
                    <a:pt x="286" y="469"/>
                    <a:pt x="306" y="509"/>
                    <a:pt x="347" y="530"/>
                  </a:cubicBezTo>
                  <a:cubicBezTo>
                    <a:pt x="387" y="550"/>
                    <a:pt x="428" y="570"/>
                    <a:pt x="469" y="611"/>
                  </a:cubicBezTo>
                  <a:cubicBezTo>
                    <a:pt x="510" y="632"/>
                    <a:pt x="530" y="652"/>
                    <a:pt x="550" y="672"/>
                  </a:cubicBezTo>
                  <a:cubicBezTo>
                    <a:pt x="611" y="733"/>
                    <a:pt x="673" y="794"/>
                    <a:pt x="754" y="835"/>
                  </a:cubicBezTo>
                  <a:cubicBezTo>
                    <a:pt x="835" y="876"/>
                    <a:pt x="917" y="937"/>
                    <a:pt x="998" y="978"/>
                  </a:cubicBezTo>
                  <a:cubicBezTo>
                    <a:pt x="1039" y="998"/>
                    <a:pt x="1080" y="998"/>
                    <a:pt x="1121" y="998"/>
                  </a:cubicBezTo>
                  <a:cubicBezTo>
                    <a:pt x="1222" y="1059"/>
                    <a:pt x="1324" y="1120"/>
                    <a:pt x="1406" y="1161"/>
                  </a:cubicBezTo>
                  <a:cubicBezTo>
                    <a:pt x="1449" y="1175"/>
                    <a:pt x="1492" y="1190"/>
                    <a:pt x="1528" y="1190"/>
                  </a:cubicBezTo>
                  <a:cubicBezTo>
                    <a:pt x="1543" y="1190"/>
                    <a:pt x="1557" y="1187"/>
                    <a:pt x="1569" y="1181"/>
                  </a:cubicBezTo>
                  <a:cubicBezTo>
                    <a:pt x="1691" y="1181"/>
                    <a:pt x="1813" y="1202"/>
                    <a:pt x="1915" y="1283"/>
                  </a:cubicBezTo>
                  <a:cubicBezTo>
                    <a:pt x="1915" y="1263"/>
                    <a:pt x="1915" y="1243"/>
                    <a:pt x="1915" y="1243"/>
                  </a:cubicBezTo>
                  <a:cubicBezTo>
                    <a:pt x="1924" y="1240"/>
                    <a:pt x="1931" y="1238"/>
                    <a:pt x="1939" y="1238"/>
                  </a:cubicBezTo>
                  <a:cubicBezTo>
                    <a:pt x="1982" y="1238"/>
                    <a:pt x="2002" y="1283"/>
                    <a:pt x="2037" y="1283"/>
                  </a:cubicBezTo>
                  <a:cubicBezTo>
                    <a:pt x="2037" y="1222"/>
                    <a:pt x="2057" y="1181"/>
                    <a:pt x="2078" y="1120"/>
                  </a:cubicBezTo>
                  <a:cubicBezTo>
                    <a:pt x="2068" y="1120"/>
                    <a:pt x="2052" y="1125"/>
                    <a:pt x="2040" y="1125"/>
                  </a:cubicBezTo>
                  <a:cubicBezTo>
                    <a:pt x="2027" y="1125"/>
                    <a:pt x="2017" y="1120"/>
                    <a:pt x="2017" y="1100"/>
                  </a:cubicBezTo>
                  <a:cubicBezTo>
                    <a:pt x="2017" y="1080"/>
                    <a:pt x="2017" y="1059"/>
                    <a:pt x="2037" y="1039"/>
                  </a:cubicBezTo>
                  <a:cubicBezTo>
                    <a:pt x="2057" y="1039"/>
                    <a:pt x="2098" y="1039"/>
                    <a:pt x="2118" y="1018"/>
                  </a:cubicBezTo>
                  <a:cubicBezTo>
                    <a:pt x="2159" y="1018"/>
                    <a:pt x="2180" y="1059"/>
                    <a:pt x="2220" y="1059"/>
                  </a:cubicBezTo>
                  <a:cubicBezTo>
                    <a:pt x="2220" y="1039"/>
                    <a:pt x="2180" y="1018"/>
                    <a:pt x="2200" y="998"/>
                  </a:cubicBezTo>
                  <a:cubicBezTo>
                    <a:pt x="2200" y="978"/>
                    <a:pt x="2241" y="998"/>
                    <a:pt x="2241" y="957"/>
                  </a:cubicBezTo>
                  <a:cubicBezTo>
                    <a:pt x="2230" y="947"/>
                    <a:pt x="2220" y="947"/>
                    <a:pt x="2210" y="947"/>
                  </a:cubicBezTo>
                  <a:cubicBezTo>
                    <a:pt x="2200" y="947"/>
                    <a:pt x="2190" y="947"/>
                    <a:pt x="2180" y="937"/>
                  </a:cubicBezTo>
                  <a:cubicBezTo>
                    <a:pt x="2139" y="835"/>
                    <a:pt x="2057" y="815"/>
                    <a:pt x="1976" y="794"/>
                  </a:cubicBezTo>
                  <a:cubicBezTo>
                    <a:pt x="1976" y="754"/>
                    <a:pt x="1996" y="713"/>
                    <a:pt x="1956" y="693"/>
                  </a:cubicBezTo>
                  <a:cubicBezTo>
                    <a:pt x="1947" y="701"/>
                    <a:pt x="1942" y="706"/>
                    <a:pt x="1938" y="706"/>
                  </a:cubicBezTo>
                  <a:cubicBezTo>
                    <a:pt x="1932" y="706"/>
                    <a:pt x="1927" y="696"/>
                    <a:pt x="1915" y="672"/>
                  </a:cubicBezTo>
                  <a:cubicBezTo>
                    <a:pt x="1919" y="668"/>
                    <a:pt x="1923" y="667"/>
                    <a:pt x="1927" y="667"/>
                  </a:cubicBezTo>
                  <a:cubicBezTo>
                    <a:pt x="1942" y="667"/>
                    <a:pt x="1955" y="693"/>
                    <a:pt x="1956" y="693"/>
                  </a:cubicBezTo>
                  <a:lnTo>
                    <a:pt x="1956" y="693"/>
                  </a:lnTo>
                  <a:cubicBezTo>
                    <a:pt x="1915" y="611"/>
                    <a:pt x="1833" y="550"/>
                    <a:pt x="1793" y="469"/>
                  </a:cubicBezTo>
                  <a:cubicBezTo>
                    <a:pt x="1732" y="448"/>
                    <a:pt x="1711" y="387"/>
                    <a:pt x="1650" y="387"/>
                  </a:cubicBezTo>
                  <a:cubicBezTo>
                    <a:pt x="1650" y="387"/>
                    <a:pt x="1630" y="387"/>
                    <a:pt x="1609" y="408"/>
                  </a:cubicBezTo>
                  <a:cubicBezTo>
                    <a:pt x="1487" y="265"/>
                    <a:pt x="1304" y="245"/>
                    <a:pt x="1161" y="143"/>
                  </a:cubicBezTo>
                  <a:cubicBezTo>
                    <a:pt x="1161" y="163"/>
                    <a:pt x="1161" y="183"/>
                    <a:pt x="1161" y="183"/>
                  </a:cubicBezTo>
                  <a:cubicBezTo>
                    <a:pt x="1100" y="183"/>
                    <a:pt x="1059" y="183"/>
                    <a:pt x="1039" y="163"/>
                  </a:cubicBezTo>
                  <a:cubicBezTo>
                    <a:pt x="998" y="183"/>
                    <a:pt x="1039" y="204"/>
                    <a:pt x="998" y="204"/>
                  </a:cubicBezTo>
                  <a:cubicBezTo>
                    <a:pt x="937" y="163"/>
                    <a:pt x="876" y="143"/>
                    <a:pt x="835" y="102"/>
                  </a:cubicBezTo>
                  <a:cubicBezTo>
                    <a:pt x="824" y="85"/>
                    <a:pt x="812" y="79"/>
                    <a:pt x="801" y="79"/>
                  </a:cubicBezTo>
                  <a:cubicBezTo>
                    <a:pt x="776" y="79"/>
                    <a:pt x="752" y="105"/>
                    <a:pt x="727" y="105"/>
                  </a:cubicBezTo>
                  <a:cubicBezTo>
                    <a:pt x="723" y="105"/>
                    <a:pt x="718" y="104"/>
                    <a:pt x="713" y="102"/>
                  </a:cubicBezTo>
                  <a:cubicBezTo>
                    <a:pt x="713" y="82"/>
                    <a:pt x="713" y="82"/>
                    <a:pt x="693" y="61"/>
                  </a:cubicBezTo>
                  <a:cubicBezTo>
                    <a:pt x="673" y="61"/>
                    <a:pt x="673" y="102"/>
                    <a:pt x="632" y="122"/>
                  </a:cubicBezTo>
                  <a:cubicBezTo>
                    <a:pt x="611" y="41"/>
                    <a:pt x="550" y="41"/>
                    <a:pt x="5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2" name="Google Shape;11202;p13"/>
            <p:cNvSpPr/>
            <p:nvPr/>
          </p:nvSpPr>
          <p:spPr>
            <a:xfrm>
              <a:off x="694960" y="991836"/>
              <a:ext cx="89518" cy="125714"/>
            </a:xfrm>
            <a:custGeom>
              <a:avLst/>
              <a:gdLst/>
              <a:ahLst/>
              <a:cxnLst/>
              <a:rect l="l" t="t" r="r" b="b"/>
              <a:pathLst>
                <a:path w="1244" h="1747" extrusionOk="0">
                  <a:moveTo>
                    <a:pt x="999" y="1061"/>
                  </a:moveTo>
                  <a:cubicBezTo>
                    <a:pt x="1039" y="1061"/>
                    <a:pt x="1060" y="1082"/>
                    <a:pt x="1080" y="1102"/>
                  </a:cubicBezTo>
                  <a:cubicBezTo>
                    <a:pt x="1100" y="1123"/>
                    <a:pt x="1100" y="1184"/>
                    <a:pt x="1141" y="1204"/>
                  </a:cubicBezTo>
                  <a:cubicBezTo>
                    <a:pt x="1121" y="1224"/>
                    <a:pt x="1121" y="1245"/>
                    <a:pt x="1100" y="1265"/>
                  </a:cubicBezTo>
                  <a:cubicBezTo>
                    <a:pt x="1084" y="1265"/>
                    <a:pt x="1081" y="1213"/>
                    <a:pt x="1059" y="1213"/>
                  </a:cubicBezTo>
                  <a:cubicBezTo>
                    <a:pt x="1054" y="1213"/>
                    <a:pt x="1048" y="1216"/>
                    <a:pt x="1039" y="1224"/>
                  </a:cubicBezTo>
                  <a:cubicBezTo>
                    <a:pt x="999" y="1265"/>
                    <a:pt x="1080" y="1265"/>
                    <a:pt x="1039" y="1306"/>
                  </a:cubicBezTo>
                  <a:cubicBezTo>
                    <a:pt x="1060" y="1306"/>
                    <a:pt x="1060" y="1326"/>
                    <a:pt x="1080" y="1326"/>
                  </a:cubicBezTo>
                  <a:cubicBezTo>
                    <a:pt x="1080" y="1367"/>
                    <a:pt x="1039" y="1347"/>
                    <a:pt x="1039" y="1387"/>
                  </a:cubicBezTo>
                  <a:cubicBezTo>
                    <a:pt x="1019" y="1367"/>
                    <a:pt x="999" y="1326"/>
                    <a:pt x="958" y="1306"/>
                  </a:cubicBezTo>
                  <a:cubicBezTo>
                    <a:pt x="958" y="1265"/>
                    <a:pt x="978" y="1224"/>
                    <a:pt x="978" y="1184"/>
                  </a:cubicBezTo>
                  <a:cubicBezTo>
                    <a:pt x="978" y="1163"/>
                    <a:pt x="999" y="1163"/>
                    <a:pt x="1019" y="1143"/>
                  </a:cubicBezTo>
                  <a:cubicBezTo>
                    <a:pt x="1019" y="1123"/>
                    <a:pt x="999" y="1102"/>
                    <a:pt x="999" y="1061"/>
                  </a:cubicBezTo>
                  <a:close/>
                  <a:moveTo>
                    <a:pt x="245" y="0"/>
                  </a:moveTo>
                  <a:cubicBezTo>
                    <a:pt x="213" y="0"/>
                    <a:pt x="194" y="49"/>
                    <a:pt x="164" y="64"/>
                  </a:cubicBezTo>
                  <a:cubicBezTo>
                    <a:pt x="149" y="49"/>
                    <a:pt x="135" y="35"/>
                    <a:pt x="120" y="35"/>
                  </a:cubicBezTo>
                  <a:cubicBezTo>
                    <a:pt x="114" y="35"/>
                    <a:pt x="109" y="37"/>
                    <a:pt x="103" y="43"/>
                  </a:cubicBezTo>
                  <a:cubicBezTo>
                    <a:pt x="103" y="64"/>
                    <a:pt x="103" y="84"/>
                    <a:pt x="103" y="104"/>
                  </a:cubicBezTo>
                  <a:cubicBezTo>
                    <a:pt x="97" y="109"/>
                    <a:pt x="92" y="111"/>
                    <a:pt x="87" y="111"/>
                  </a:cubicBezTo>
                  <a:cubicBezTo>
                    <a:pt x="82" y="111"/>
                    <a:pt x="76" y="109"/>
                    <a:pt x="69" y="109"/>
                  </a:cubicBezTo>
                  <a:cubicBezTo>
                    <a:pt x="57" y="109"/>
                    <a:pt x="41" y="114"/>
                    <a:pt x="21" y="145"/>
                  </a:cubicBezTo>
                  <a:cubicBezTo>
                    <a:pt x="1" y="186"/>
                    <a:pt x="62" y="247"/>
                    <a:pt x="62" y="308"/>
                  </a:cubicBezTo>
                  <a:cubicBezTo>
                    <a:pt x="21" y="308"/>
                    <a:pt x="41" y="369"/>
                    <a:pt x="1" y="369"/>
                  </a:cubicBezTo>
                  <a:cubicBezTo>
                    <a:pt x="103" y="491"/>
                    <a:pt x="82" y="654"/>
                    <a:pt x="143" y="797"/>
                  </a:cubicBezTo>
                  <a:cubicBezTo>
                    <a:pt x="103" y="837"/>
                    <a:pt x="103" y="878"/>
                    <a:pt x="123" y="898"/>
                  </a:cubicBezTo>
                  <a:cubicBezTo>
                    <a:pt x="143" y="939"/>
                    <a:pt x="143" y="980"/>
                    <a:pt x="123" y="1021"/>
                  </a:cubicBezTo>
                  <a:cubicBezTo>
                    <a:pt x="82" y="1082"/>
                    <a:pt x="82" y="1163"/>
                    <a:pt x="62" y="1224"/>
                  </a:cubicBezTo>
                  <a:cubicBezTo>
                    <a:pt x="41" y="1245"/>
                    <a:pt x="1" y="1245"/>
                    <a:pt x="1" y="1265"/>
                  </a:cubicBezTo>
                  <a:cubicBezTo>
                    <a:pt x="41" y="1326"/>
                    <a:pt x="62" y="1367"/>
                    <a:pt x="103" y="1428"/>
                  </a:cubicBezTo>
                  <a:cubicBezTo>
                    <a:pt x="82" y="1448"/>
                    <a:pt x="82" y="1469"/>
                    <a:pt x="82" y="1489"/>
                  </a:cubicBezTo>
                  <a:cubicBezTo>
                    <a:pt x="103" y="1550"/>
                    <a:pt x="123" y="1632"/>
                    <a:pt x="184" y="1693"/>
                  </a:cubicBezTo>
                  <a:cubicBezTo>
                    <a:pt x="197" y="1684"/>
                    <a:pt x="209" y="1681"/>
                    <a:pt x="222" y="1681"/>
                  </a:cubicBezTo>
                  <a:cubicBezTo>
                    <a:pt x="263" y="1681"/>
                    <a:pt x="305" y="1716"/>
                    <a:pt x="346" y="1716"/>
                  </a:cubicBezTo>
                  <a:cubicBezTo>
                    <a:pt x="353" y="1716"/>
                    <a:pt x="360" y="1715"/>
                    <a:pt x="367" y="1713"/>
                  </a:cubicBezTo>
                  <a:cubicBezTo>
                    <a:pt x="367" y="1693"/>
                    <a:pt x="367" y="1672"/>
                    <a:pt x="388" y="1672"/>
                  </a:cubicBezTo>
                  <a:cubicBezTo>
                    <a:pt x="435" y="1704"/>
                    <a:pt x="481" y="1747"/>
                    <a:pt x="538" y="1747"/>
                  </a:cubicBezTo>
                  <a:cubicBezTo>
                    <a:pt x="555" y="1747"/>
                    <a:pt x="572" y="1743"/>
                    <a:pt x="591" y="1733"/>
                  </a:cubicBezTo>
                  <a:cubicBezTo>
                    <a:pt x="551" y="1713"/>
                    <a:pt x="551" y="1693"/>
                    <a:pt x="551" y="1652"/>
                  </a:cubicBezTo>
                  <a:cubicBezTo>
                    <a:pt x="564" y="1652"/>
                    <a:pt x="578" y="1661"/>
                    <a:pt x="591" y="1661"/>
                  </a:cubicBezTo>
                  <a:cubicBezTo>
                    <a:pt x="598" y="1661"/>
                    <a:pt x="605" y="1659"/>
                    <a:pt x="612" y="1652"/>
                  </a:cubicBezTo>
                  <a:cubicBezTo>
                    <a:pt x="612" y="1632"/>
                    <a:pt x="632" y="1611"/>
                    <a:pt x="652" y="1611"/>
                  </a:cubicBezTo>
                  <a:cubicBezTo>
                    <a:pt x="693" y="1632"/>
                    <a:pt x="652" y="1672"/>
                    <a:pt x="673" y="1693"/>
                  </a:cubicBezTo>
                  <a:cubicBezTo>
                    <a:pt x="734" y="1652"/>
                    <a:pt x="734" y="1652"/>
                    <a:pt x="754" y="1591"/>
                  </a:cubicBezTo>
                  <a:cubicBezTo>
                    <a:pt x="754" y="1571"/>
                    <a:pt x="714" y="1571"/>
                    <a:pt x="714" y="1530"/>
                  </a:cubicBezTo>
                  <a:lnTo>
                    <a:pt x="714" y="1530"/>
                  </a:lnTo>
                  <a:cubicBezTo>
                    <a:pt x="747" y="1538"/>
                    <a:pt x="778" y="1543"/>
                    <a:pt x="807" y="1543"/>
                  </a:cubicBezTo>
                  <a:cubicBezTo>
                    <a:pt x="849" y="1543"/>
                    <a:pt x="890" y="1533"/>
                    <a:pt x="938" y="1509"/>
                  </a:cubicBezTo>
                  <a:lnTo>
                    <a:pt x="958" y="1509"/>
                  </a:lnTo>
                  <a:cubicBezTo>
                    <a:pt x="978" y="1469"/>
                    <a:pt x="958" y="1408"/>
                    <a:pt x="958" y="1347"/>
                  </a:cubicBezTo>
                  <a:lnTo>
                    <a:pt x="958" y="1347"/>
                  </a:lnTo>
                  <a:cubicBezTo>
                    <a:pt x="999" y="1428"/>
                    <a:pt x="1060" y="1428"/>
                    <a:pt x="1121" y="1428"/>
                  </a:cubicBezTo>
                  <a:cubicBezTo>
                    <a:pt x="1121" y="1428"/>
                    <a:pt x="1121" y="1408"/>
                    <a:pt x="1121" y="1387"/>
                  </a:cubicBezTo>
                  <a:cubicBezTo>
                    <a:pt x="1153" y="1387"/>
                    <a:pt x="1173" y="1413"/>
                    <a:pt x="1200" y="1413"/>
                  </a:cubicBezTo>
                  <a:cubicBezTo>
                    <a:pt x="1207" y="1413"/>
                    <a:pt x="1215" y="1412"/>
                    <a:pt x="1223" y="1408"/>
                  </a:cubicBezTo>
                  <a:cubicBezTo>
                    <a:pt x="1223" y="1387"/>
                    <a:pt x="1223" y="1347"/>
                    <a:pt x="1202" y="1326"/>
                  </a:cubicBezTo>
                  <a:cubicBezTo>
                    <a:pt x="1192" y="1336"/>
                    <a:pt x="1182" y="1341"/>
                    <a:pt x="1172" y="1341"/>
                  </a:cubicBezTo>
                  <a:cubicBezTo>
                    <a:pt x="1162" y="1341"/>
                    <a:pt x="1151" y="1336"/>
                    <a:pt x="1141" y="1326"/>
                  </a:cubicBezTo>
                  <a:cubicBezTo>
                    <a:pt x="1141" y="1285"/>
                    <a:pt x="1121" y="1245"/>
                    <a:pt x="1162" y="1224"/>
                  </a:cubicBezTo>
                  <a:cubicBezTo>
                    <a:pt x="1182" y="1245"/>
                    <a:pt x="1202" y="1265"/>
                    <a:pt x="1223" y="1285"/>
                  </a:cubicBezTo>
                  <a:cubicBezTo>
                    <a:pt x="1243" y="1245"/>
                    <a:pt x="1243" y="1204"/>
                    <a:pt x="1243" y="1163"/>
                  </a:cubicBezTo>
                  <a:cubicBezTo>
                    <a:pt x="1233" y="1153"/>
                    <a:pt x="1218" y="1153"/>
                    <a:pt x="1202" y="1153"/>
                  </a:cubicBezTo>
                  <a:cubicBezTo>
                    <a:pt x="1187" y="1153"/>
                    <a:pt x="1172" y="1153"/>
                    <a:pt x="1162" y="1143"/>
                  </a:cubicBezTo>
                  <a:cubicBezTo>
                    <a:pt x="1121" y="1082"/>
                    <a:pt x="1121" y="1021"/>
                    <a:pt x="1060" y="980"/>
                  </a:cubicBezTo>
                  <a:cubicBezTo>
                    <a:pt x="1060" y="960"/>
                    <a:pt x="1080" y="939"/>
                    <a:pt x="1080" y="919"/>
                  </a:cubicBezTo>
                  <a:cubicBezTo>
                    <a:pt x="1070" y="909"/>
                    <a:pt x="1060" y="909"/>
                    <a:pt x="1050" y="909"/>
                  </a:cubicBezTo>
                  <a:cubicBezTo>
                    <a:pt x="1039" y="909"/>
                    <a:pt x="1029" y="909"/>
                    <a:pt x="1019" y="898"/>
                  </a:cubicBezTo>
                  <a:cubicBezTo>
                    <a:pt x="1019" y="858"/>
                    <a:pt x="1019" y="817"/>
                    <a:pt x="1019" y="776"/>
                  </a:cubicBezTo>
                  <a:lnTo>
                    <a:pt x="917" y="776"/>
                  </a:lnTo>
                  <a:cubicBezTo>
                    <a:pt x="938" y="715"/>
                    <a:pt x="897" y="695"/>
                    <a:pt x="856" y="654"/>
                  </a:cubicBezTo>
                  <a:cubicBezTo>
                    <a:pt x="876" y="654"/>
                    <a:pt x="897" y="654"/>
                    <a:pt x="897" y="634"/>
                  </a:cubicBezTo>
                  <a:cubicBezTo>
                    <a:pt x="876" y="471"/>
                    <a:pt x="775" y="349"/>
                    <a:pt x="652" y="226"/>
                  </a:cubicBezTo>
                  <a:lnTo>
                    <a:pt x="632" y="226"/>
                  </a:lnTo>
                  <a:cubicBezTo>
                    <a:pt x="612" y="247"/>
                    <a:pt x="632" y="267"/>
                    <a:pt x="612" y="288"/>
                  </a:cubicBezTo>
                  <a:cubicBezTo>
                    <a:pt x="591" y="308"/>
                    <a:pt x="571" y="308"/>
                    <a:pt x="530" y="308"/>
                  </a:cubicBezTo>
                  <a:cubicBezTo>
                    <a:pt x="510" y="247"/>
                    <a:pt x="469" y="186"/>
                    <a:pt x="408" y="145"/>
                  </a:cubicBezTo>
                  <a:cubicBezTo>
                    <a:pt x="367" y="104"/>
                    <a:pt x="327" y="64"/>
                    <a:pt x="245" y="43"/>
                  </a:cubicBezTo>
                  <a:cubicBezTo>
                    <a:pt x="265" y="23"/>
                    <a:pt x="286" y="23"/>
                    <a:pt x="286" y="23"/>
                  </a:cubicBezTo>
                  <a:cubicBezTo>
                    <a:pt x="270" y="7"/>
                    <a:pt x="256" y="0"/>
                    <a:pt x="2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3" name="Google Shape;11203;p13"/>
            <p:cNvSpPr/>
            <p:nvPr/>
          </p:nvSpPr>
          <p:spPr>
            <a:xfrm>
              <a:off x="1621158" y="52614"/>
              <a:ext cx="90957" cy="150972"/>
            </a:xfrm>
            <a:custGeom>
              <a:avLst/>
              <a:gdLst/>
              <a:ahLst/>
              <a:cxnLst/>
              <a:rect l="l" t="t" r="r" b="b"/>
              <a:pathLst>
                <a:path w="1264" h="2098" extrusionOk="0">
                  <a:moveTo>
                    <a:pt x="469" y="1813"/>
                  </a:moveTo>
                  <a:cubicBezTo>
                    <a:pt x="490" y="1813"/>
                    <a:pt x="490" y="1833"/>
                    <a:pt x="490" y="1853"/>
                  </a:cubicBezTo>
                  <a:cubicBezTo>
                    <a:pt x="469" y="1874"/>
                    <a:pt x="449" y="1874"/>
                    <a:pt x="428" y="1874"/>
                  </a:cubicBezTo>
                  <a:cubicBezTo>
                    <a:pt x="428" y="1833"/>
                    <a:pt x="449" y="1833"/>
                    <a:pt x="469" y="1813"/>
                  </a:cubicBezTo>
                  <a:close/>
                  <a:moveTo>
                    <a:pt x="654" y="1913"/>
                  </a:moveTo>
                  <a:lnTo>
                    <a:pt x="654" y="1913"/>
                  </a:lnTo>
                  <a:cubicBezTo>
                    <a:pt x="654" y="1914"/>
                    <a:pt x="653" y="1914"/>
                    <a:pt x="652" y="1914"/>
                  </a:cubicBezTo>
                  <a:lnTo>
                    <a:pt x="673" y="1914"/>
                  </a:lnTo>
                  <a:cubicBezTo>
                    <a:pt x="667" y="1914"/>
                    <a:pt x="660" y="1914"/>
                    <a:pt x="654" y="1913"/>
                  </a:cubicBezTo>
                  <a:close/>
                  <a:moveTo>
                    <a:pt x="1039" y="0"/>
                  </a:moveTo>
                  <a:cubicBezTo>
                    <a:pt x="999" y="102"/>
                    <a:pt x="877" y="122"/>
                    <a:pt x="897" y="244"/>
                  </a:cubicBezTo>
                  <a:cubicBezTo>
                    <a:pt x="836" y="244"/>
                    <a:pt x="856" y="306"/>
                    <a:pt x="815" y="306"/>
                  </a:cubicBezTo>
                  <a:cubicBezTo>
                    <a:pt x="775" y="306"/>
                    <a:pt x="775" y="326"/>
                    <a:pt x="775" y="346"/>
                  </a:cubicBezTo>
                  <a:cubicBezTo>
                    <a:pt x="790" y="361"/>
                    <a:pt x="802" y="365"/>
                    <a:pt x="814" y="365"/>
                  </a:cubicBezTo>
                  <a:cubicBezTo>
                    <a:pt x="826" y="365"/>
                    <a:pt x="838" y="361"/>
                    <a:pt x="851" y="361"/>
                  </a:cubicBezTo>
                  <a:cubicBezTo>
                    <a:pt x="859" y="361"/>
                    <a:pt x="867" y="362"/>
                    <a:pt x="877" y="367"/>
                  </a:cubicBezTo>
                  <a:cubicBezTo>
                    <a:pt x="856" y="397"/>
                    <a:pt x="826" y="407"/>
                    <a:pt x="795" y="407"/>
                  </a:cubicBezTo>
                  <a:cubicBezTo>
                    <a:pt x="764" y="407"/>
                    <a:pt x="734" y="397"/>
                    <a:pt x="714" y="387"/>
                  </a:cubicBezTo>
                  <a:cubicBezTo>
                    <a:pt x="652" y="448"/>
                    <a:pt x="652" y="448"/>
                    <a:pt x="551" y="489"/>
                  </a:cubicBezTo>
                  <a:cubicBezTo>
                    <a:pt x="551" y="489"/>
                    <a:pt x="530" y="489"/>
                    <a:pt x="530" y="469"/>
                  </a:cubicBezTo>
                  <a:cubicBezTo>
                    <a:pt x="510" y="509"/>
                    <a:pt x="469" y="530"/>
                    <a:pt x="449" y="550"/>
                  </a:cubicBezTo>
                  <a:cubicBezTo>
                    <a:pt x="408" y="570"/>
                    <a:pt x="367" y="591"/>
                    <a:pt x="327" y="611"/>
                  </a:cubicBezTo>
                  <a:cubicBezTo>
                    <a:pt x="327" y="648"/>
                    <a:pt x="305" y="655"/>
                    <a:pt x="283" y="655"/>
                  </a:cubicBezTo>
                  <a:cubicBezTo>
                    <a:pt x="268" y="655"/>
                    <a:pt x="253" y="652"/>
                    <a:pt x="245" y="652"/>
                  </a:cubicBezTo>
                  <a:cubicBezTo>
                    <a:pt x="245" y="693"/>
                    <a:pt x="245" y="713"/>
                    <a:pt x="245" y="733"/>
                  </a:cubicBezTo>
                  <a:cubicBezTo>
                    <a:pt x="226" y="723"/>
                    <a:pt x="208" y="720"/>
                    <a:pt x="193" y="720"/>
                  </a:cubicBezTo>
                  <a:cubicBezTo>
                    <a:pt x="144" y="720"/>
                    <a:pt x="113" y="759"/>
                    <a:pt x="82" y="774"/>
                  </a:cubicBezTo>
                  <a:cubicBezTo>
                    <a:pt x="62" y="794"/>
                    <a:pt x="82" y="815"/>
                    <a:pt x="62" y="835"/>
                  </a:cubicBezTo>
                  <a:cubicBezTo>
                    <a:pt x="53" y="827"/>
                    <a:pt x="45" y="822"/>
                    <a:pt x="37" y="822"/>
                  </a:cubicBezTo>
                  <a:cubicBezTo>
                    <a:pt x="25" y="822"/>
                    <a:pt x="13" y="832"/>
                    <a:pt x="1" y="855"/>
                  </a:cubicBezTo>
                  <a:cubicBezTo>
                    <a:pt x="21" y="876"/>
                    <a:pt x="21" y="917"/>
                    <a:pt x="21" y="957"/>
                  </a:cubicBezTo>
                  <a:cubicBezTo>
                    <a:pt x="21" y="998"/>
                    <a:pt x="1" y="1018"/>
                    <a:pt x="1" y="1039"/>
                  </a:cubicBezTo>
                  <a:cubicBezTo>
                    <a:pt x="62" y="1100"/>
                    <a:pt x="21" y="1181"/>
                    <a:pt x="21" y="1242"/>
                  </a:cubicBezTo>
                  <a:cubicBezTo>
                    <a:pt x="1" y="1385"/>
                    <a:pt x="42" y="1528"/>
                    <a:pt x="62" y="1650"/>
                  </a:cubicBezTo>
                  <a:cubicBezTo>
                    <a:pt x="82" y="1711"/>
                    <a:pt x="103" y="1772"/>
                    <a:pt x="143" y="1813"/>
                  </a:cubicBezTo>
                  <a:cubicBezTo>
                    <a:pt x="204" y="1894"/>
                    <a:pt x="266" y="1976"/>
                    <a:pt x="306" y="2098"/>
                  </a:cubicBezTo>
                  <a:cubicBezTo>
                    <a:pt x="347" y="2057"/>
                    <a:pt x="367" y="2037"/>
                    <a:pt x="408" y="2016"/>
                  </a:cubicBezTo>
                  <a:cubicBezTo>
                    <a:pt x="428" y="1996"/>
                    <a:pt x="428" y="1955"/>
                    <a:pt x="449" y="1914"/>
                  </a:cubicBezTo>
                  <a:cubicBezTo>
                    <a:pt x="490" y="1935"/>
                    <a:pt x="469" y="1976"/>
                    <a:pt x="490" y="1996"/>
                  </a:cubicBezTo>
                  <a:cubicBezTo>
                    <a:pt x="510" y="2016"/>
                    <a:pt x="510" y="2016"/>
                    <a:pt x="530" y="2016"/>
                  </a:cubicBezTo>
                  <a:cubicBezTo>
                    <a:pt x="530" y="1976"/>
                    <a:pt x="530" y="1935"/>
                    <a:pt x="551" y="1914"/>
                  </a:cubicBezTo>
                  <a:cubicBezTo>
                    <a:pt x="564" y="1908"/>
                    <a:pt x="578" y="1905"/>
                    <a:pt x="591" y="1905"/>
                  </a:cubicBezTo>
                  <a:cubicBezTo>
                    <a:pt x="612" y="1905"/>
                    <a:pt x="633" y="1911"/>
                    <a:pt x="654" y="1913"/>
                  </a:cubicBezTo>
                  <a:lnTo>
                    <a:pt x="654" y="1913"/>
                  </a:lnTo>
                  <a:cubicBezTo>
                    <a:pt x="712" y="1873"/>
                    <a:pt x="653" y="1812"/>
                    <a:pt x="673" y="1792"/>
                  </a:cubicBezTo>
                  <a:cubicBezTo>
                    <a:pt x="693" y="1772"/>
                    <a:pt x="693" y="1772"/>
                    <a:pt x="714" y="1772"/>
                  </a:cubicBezTo>
                  <a:cubicBezTo>
                    <a:pt x="734" y="1772"/>
                    <a:pt x="734" y="1772"/>
                    <a:pt x="754" y="1752"/>
                  </a:cubicBezTo>
                  <a:cubicBezTo>
                    <a:pt x="754" y="1752"/>
                    <a:pt x="754" y="1731"/>
                    <a:pt x="754" y="1711"/>
                  </a:cubicBezTo>
                  <a:cubicBezTo>
                    <a:pt x="754" y="1690"/>
                    <a:pt x="734" y="1690"/>
                    <a:pt x="754" y="1670"/>
                  </a:cubicBezTo>
                  <a:cubicBezTo>
                    <a:pt x="754" y="1690"/>
                    <a:pt x="754" y="1690"/>
                    <a:pt x="754" y="1711"/>
                  </a:cubicBezTo>
                  <a:cubicBezTo>
                    <a:pt x="775" y="1711"/>
                    <a:pt x="775" y="1711"/>
                    <a:pt x="795" y="1690"/>
                  </a:cubicBezTo>
                  <a:cubicBezTo>
                    <a:pt x="795" y="1609"/>
                    <a:pt x="775" y="1528"/>
                    <a:pt x="775" y="1426"/>
                  </a:cubicBezTo>
                  <a:cubicBezTo>
                    <a:pt x="775" y="1405"/>
                    <a:pt x="815" y="1344"/>
                    <a:pt x="836" y="1324"/>
                  </a:cubicBezTo>
                  <a:cubicBezTo>
                    <a:pt x="856" y="1303"/>
                    <a:pt x="897" y="1303"/>
                    <a:pt x="917" y="1263"/>
                  </a:cubicBezTo>
                  <a:cubicBezTo>
                    <a:pt x="877" y="1202"/>
                    <a:pt x="938" y="1120"/>
                    <a:pt x="917" y="1059"/>
                  </a:cubicBezTo>
                  <a:cubicBezTo>
                    <a:pt x="938" y="1039"/>
                    <a:pt x="938" y="1039"/>
                    <a:pt x="958" y="1039"/>
                  </a:cubicBezTo>
                  <a:cubicBezTo>
                    <a:pt x="877" y="978"/>
                    <a:pt x="958" y="896"/>
                    <a:pt x="938" y="835"/>
                  </a:cubicBezTo>
                  <a:cubicBezTo>
                    <a:pt x="958" y="835"/>
                    <a:pt x="978" y="835"/>
                    <a:pt x="999" y="815"/>
                  </a:cubicBezTo>
                  <a:cubicBezTo>
                    <a:pt x="1019" y="774"/>
                    <a:pt x="999" y="733"/>
                    <a:pt x="978" y="693"/>
                  </a:cubicBezTo>
                  <a:cubicBezTo>
                    <a:pt x="999" y="631"/>
                    <a:pt x="1039" y="591"/>
                    <a:pt x="1060" y="550"/>
                  </a:cubicBezTo>
                  <a:cubicBezTo>
                    <a:pt x="1064" y="546"/>
                    <a:pt x="1069" y="544"/>
                    <a:pt x="1074" y="544"/>
                  </a:cubicBezTo>
                  <a:cubicBezTo>
                    <a:pt x="1095" y="544"/>
                    <a:pt x="1121" y="570"/>
                    <a:pt x="1121" y="570"/>
                  </a:cubicBezTo>
                  <a:cubicBezTo>
                    <a:pt x="1141" y="509"/>
                    <a:pt x="1101" y="469"/>
                    <a:pt x="1121" y="448"/>
                  </a:cubicBezTo>
                  <a:cubicBezTo>
                    <a:pt x="1141" y="428"/>
                    <a:pt x="1141" y="428"/>
                    <a:pt x="1162" y="428"/>
                  </a:cubicBezTo>
                  <a:cubicBezTo>
                    <a:pt x="1263" y="346"/>
                    <a:pt x="1263" y="346"/>
                    <a:pt x="1202" y="224"/>
                  </a:cubicBezTo>
                  <a:lnTo>
                    <a:pt x="1202" y="224"/>
                  </a:lnTo>
                  <a:cubicBezTo>
                    <a:pt x="1202" y="224"/>
                    <a:pt x="1211" y="233"/>
                    <a:pt x="1223" y="233"/>
                  </a:cubicBezTo>
                  <a:cubicBezTo>
                    <a:pt x="1230" y="233"/>
                    <a:pt x="1236" y="231"/>
                    <a:pt x="1243" y="224"/>
                  </a:cubicBezTo>
                  <a:cubicBezTo>
                    <a:pt x="1223" y="204"/>
                    <a:pt x="1223" y="183"/>
                    <a:pt x="1223" y="143"/>
                  </a:cubicBezTo>
                  <a:cubicBezTo>
                    <a:pt x="1212" y="150"/>
                    <a:pt x="1204" y="152"/>
                    <a:pt x="1198" y="152"/>
                  </a:cubicBezTo>
                  <a:cubicBezTo>
                    <a:pt x="1170" y="152"/>
                    <a:pt x="1174" y="99"/>
                    <a:pt x="1151" y="99"/>
                  </a:cubicBezTo>
                  <a:cubicBezTo>
                    <a:pt x="1148" y="99"/>
                    <a:pt x="1145" y="100"/>
                    <a:pt x="1141" y="102"/>
                  </a:cubicBezTo>
                  <a:cubicBezTo>
                    <a:pt x="1060" y="102"/>
                    <a:pt x="1080" y="163"/>
                    <a:pt x="1060" y="224"/>
                  </a:cubicBezTo>
                  <a:lnTo>
                    <a:pt x="999" y="224"/>
                  </a:lnTo>
                  <a:cubicBezTo>
                    <a:pt x="999" y="163"/>
                    <a:pt x="999" y="163"/>
                    <a:pt x="1060" y="102"/>
                  </a:cubicBezTo>
                  <a:cubicBezTo>
                    <a:pt x="1060" y="82"/>
                    <a:pt x="1039" y="41"/>
                    <a:pt x="1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4" name="Google Shape;11204;p13"/>
            <p:cNvSpPr/>
            <p:nvPr/>
          </p:nvSpPr>
          <p:spPr>
            <a:xfrm>
              <a:off x="398917" y="860077"/>
              <a:ext cx="146654" cy="83618"/>
            </a:xfrm>
            <a:custGeom>
              <a:avLst/>
              <a:gdLst/>
              <a:ahLst/>
              <a:cxnLst/>
              <a:rect l="l" t="t" r="r" b="b"/>
              <a:pathLst>
                <a:path w="2038" h="1162" extrusionOk="0">
                  <a:moveTo>
                    <a:pt x="1229" y="94"/>
                  </a:moveTo>
                  <a:cubicBezTo>
                    <a:pt x="1243" y="94"/>
                    <a:pt x="1243" y="108"/>
                    <a:pt x="1243" y="123"/>
                  </a:cubicBezTo>
                  <a:cubicBezTo>
                    <a:pt x="1223" y="123"/>
                    <a:pt x="1223" y="123"/>
                    <a:pt x="1202" y="102"/>
                  </a:cubicBezTo>
                  <a:cubicBezTo>
                    <a:pt x="1214" y="96"/>
                    <a:pt x="1223" y="94"/>
                    <a:pt x="1229" y="94"/>
                  </a:cubicBezTo>
                  <a:close/>
                  <a:moveTo>
                    <a:pt x="1019" y="225"/>
                  </a:moveTo>
                  <a:cubicBezTo>
                    <a:pt x="1009" y="235"/>
                    <a:pt x="1004" y="240"/>
                    <a:pt x="1001" y="240"/>
                  </a:cubicBezTo>
                  <a:cubicBezTo>
                    <a:pt x="999" y="240"/>
                    <a:pt x="999" y="235"/>
                    <a:pt x="999" y="225"/>
                  </a:cubicBezTo>
                  <a:close/>
                  <a:moveTo>
                    <a:pt x="1770" y="802"/>
                  </a:moveTo>
                  <a:cubicBezTo>
                    <a:pt x="1776" y="802"/>
                    <a:pt x="1781" y="812"/>
                    <a:pt x="1793" y="836"/>
                  </a:cubicBezTo>
                  <a:cubicBezTo>
                    <a:pt x="1752" y="836"/>
                    <a:pt x="1752" y="815"/>
                    <a:pt x="1752" y="815"/>
                  </a:cubicBezTo>
                  <a:cubicBezTo>
                    <a:pt x="1761" y="807"/>
                    <a:pt x="1766" y="802"/>
                    <a:pt x="1770" y="802"/>
                  </a:cubicBezTo>
                  <a:close/>
                  <a:moveTo>
                    <a:pt x="1915" y="795"/>
                  </a:moveTo>
                  <a:cubicBezTo>
                    <a:pt x="1936" y="795"/>
                    <a:pt x="1936" y="815"/>
                    <a:pt x="1915" y="836"/>
                  </a:cubicBezTo>
                  <a:lnTo>
                    <a:pt x="1874" y="836"/>
                  </a:lnTo>
                  <a:cubicBezTo>
                    <a:pt x="1874" y="795"/>
                    <a:pt x="1874" y="795"/>
                    <a:pt x="1915" y="795"/>
                  </a:cubicBezTo>
                  <a:close/>
                  <a:moveTo>
                    <a:pt x="1915" y="836"/>
                  </a:moveTo>
                  <a:lnTo>
                    <a:pt x="1915" y="836"/>
                  </a:lnTo>
                  <a:cubicBezTo>
                    <a:pt x="1936" y="856"/>
                    <a:pt x="1976" y="856"/>
                    <a:pt x="1976" y="876"/>
                  </a:cubicBezTo>
                  <a:cubicBezTo>
                    <a:pt x="1956" y="876"/>
                    <a:pt x="1915" y="876"/>
                    <a:pt x="1915" y="836"/>
                  </a:cubicBezTo>
                  <a:close/>
                  <a:moveTo>
                    <a:pt x="1182" y="1"/>
                  </a:moveTo>
                  <a:cubicBezTo>
                    <a:pt x="1162" y="41"/>
                    <a:pt x="1101" y="21"/>
                    <a:pt x="1060" y="62"/>
                  </a:cubicBezTo>
                  <a:cubicBezTo>
                    <a:pt x="1060" y="82"/>
                    <a:pt x="1080" y="102"/>
                    <a:pt x="1040" y="143"/>
                  </a:cubicBezTo>
                  <a:cubicBezTo>
                    <a:pt x="999" y="163"/>
                    <a:pt x="958" y="204"/>
                    <a:pt x="897" y="245"/>
                  </a:cubicBezTo>
                  <a:cubicBezTo>
                    <a:pt x="837" y="275"/>
                    <a:pt x="778" y="294"/>
                    <a:pt x="726" y="294"/>
                  </a:cubicBezTo>
                  <a:cubicBezTo>
                    <a:pt x="707" y="294"/>
                    <a:pt x="689" y="291"/>
                    <a:pt x="673" y="286"/>
                  </a:cubicBezTo>
                  <a:cubicBezTo>
                    <a:pt x="612" y="286"/>
                    <a:pt x="551" y="306"/>
                    <a:pt x="490" y="306"/>
                  </a:cubicBezTo>
                  <a:cubicBezTo>
                    <a:pt x="469" y="326"/>
                    <a:pt x="469" y="347"/>
                    <a:pt x="449" y="347"/>
                  </a:cubicBezTo>
                  <a:cubicBezTo>
                    <a:pt x="367" y="326"/>
                    <a:pt x="286" y="286"/>
                    <a:pt x="184" y="286"/>
                  </a:cubicBezTo>
                  <a:cubicBezTo>
                    <a:pt x="143" y="306"/>
                    <a:pt x="123" y="326"/>
                    <a:pt x="82" y="367"/>
                  </a:cubicBezTo>
                  <a:cubicBezTo>
                    <a:pt x="82" y="367"/>
                    <a:pt x="103" y="387"/>
                    <a:pt x="103" y="387"/>
                  </a:cubicBezTo>
                  <a:cubicBezTo>
                    <a:pt x="82" y="408"/>
                    <a:pt x="62" y="428"/>
                    <a:pt x="42" y="428"/>
                  </a:cubicBezTo>
                  <a:lnTo>
                    <a:pt x="1" y="428"/>
                  </a:lnTo>
                  <a:cubicBezTo>
                    <a:pt x="21" y="489"/>
                    <a:pt x="42" y="550"/>
                    <a:pt x="82" y="591"/>
                  </a:cubicBezTo>
                  <a:cubicBezTo>
                    <a:pt x="143" y="652"/>
                    <a:pt x="184" y="713"/>
                    <a:pt x="266" y="734"/>
                  </a:cubicBezTo>
                  <a:cubicBezTo>
                    <a:pt x="306" y="754"/>
                    <a:pt x="367" y="774"/>
                    <a:pt x="408" y="795"/>
                  </a:cubicBezTo>
                  <a:cubicBezTo>
                    <a:pt x="449" y="815"/>
                    <a:pt x="510" y="815"/>
                    <a:pt x="551" y="836"/>
                  </a:cubicBezTo>
                  <a:cubicBezTo>
                    <a:pt x="591" y="836"/>
                    <a:pt x="591" y="815"/>
                    <a:pt x="612" y="815"/>
                  </a:cubicBezTo>
                  <a:cubicBezTo>
                    <a:pt x="632" y="795"/>
                    <a:pt x="653" y="795"/>
                    <a:pt x="673" y="795"/>
                  </a:cubicBezTo>
                  <a:cubicBezTo>
                    <a:pt x="795" y="917"/>
                    <a:pt x="938" y="978"/>
                    <a:pt x="1101" y="1039"/>
                  </a:cubicBezTo>
                  <a:cubicBezTo>
                    <a:pt x="1101" y="1019"/>
                    <a:pt x="1121" y="1019"/>
                    <a:pt x="1121" y="998"/>
                  </a:cubicBezTo>
                  <a:cubicBezTo>
                    <a:pt x="1129" y="997"/>
                    <a:pt x="1136" y="996"/>
                    <a:pt x="1144" y="996"/>
                  </a:cubicBezTo>
                  <a:cubicBezTo>
                    <a:pt x="1204" y="996"/>
                    <a:pt x="1264" y="1049"/>
                    <a:pt x="1324" y="1049"/>
                  </a:cubicBezTo>
                  <a:cubicBezTo>
                    <a:pt x="1338" y="1049"/>
                    <a:pt x="1352" y="1046"/>
                    <a:pt x="1365" y="1039"/>
                  </a:cubicBezTo>
                  <a:cubicBezTo>
                    <a:pt x="1406" y="1060"/>
                    <a:pt x="1447" y="1080"/>
                    <a:pt x="1467" y="1100"/>
                  </a:cubicBezTo>
                  <a:cubicBezTo>
                    <a:pt x="1479" y="1106"/>
                    <a:pt x="1489" y="1109"/>
                    <a:pt x="1499" y="1109"/>
                  </a:cubicBezTo>
                  <a:cubicBezTo>
                    <a:pt x="1522" y="1109"/>
                    <a:pt x="1540" y="1094"/>
                    <a:pt x="1569" y="1080"/>
                  </a:cubicBezTo>
                  <a:cubicBezTo>
                    <a:pt x="1610" y="1100"/>
                    <a:pt x="1691" y="1100"/>
                    <a:pt x="1732" y="1141"/>
                  </a:cubicBezTo>
                  <a:cubicBezTo>
                    <a:pt x="1746" y="1127"/>
                    <a:pt x="1761" y="1112"/>
                    <a:pt x="1775" y="1112"/>
                  </a:cubicBezTo>
                  <a:cubicBezTo>
                    <a:pt x="1781" y="1112"/>
                    <a:pt x="1787" y="1115"/>
                    <a:pt x="1793" y="1121"/>
                  </a:cubicBezTo>
                  <a:cubicBezTo>
                    <a:pt x="1813" y="1121"/>
                    <a:pt x="1834" y="1161"/>
                    <a:pt x="1874" y="1161"/>
                  </a:cubicBezTo>
                  <a:cubicBezTo>
                    <a:pt x="1874" y="1121"/>
                    <a:pt x="1895" y="1100"/>
                    <a:pt x="1895" y="1080"/>
                  </a:cubicBezTo>
                  <a:cubicBezTo>
                    <a:pt x="1915" y="1039"/>
                    <a:pt x="1895" y="1019"/>
                    <a:pt x="1895" y="978"/>
                  </a:cubicBezTo>
                  <a:cubicBezTo>
                    <a:pt x="1922" y="978"/>
                    <a:pt x="1940" y="969"/>
                    <a:pt x="1961" y="969"/>
                  </a:cubicBezTo>
                  <a:cubicBezTo>
                    <a:pt x="1972" y="969"/>
                    <a:pt x="1983" y="971"/>
                    <a:pt x="1997" y="978"/>
                  </a:cubicBezTo>
                  <a:cubicBezTo>
                    <a:pt x="1997" y="937"/>
                    <a:pt x="2017" y="897"/>
                    <a:pt x="2017" y="856"/>
                  </a:cubicBezTo>
                  <a:cubicBezTo>
                    <a:pt x="2017" y="836"/>
                    <a:pt x="2037" y="795"/>
                    <a:pt x="1997" y="774"/>
                  </a:cubicBezTo>
                  <a:cubicBezTo>
                    <a:pt x="1956" y="734"/>
                    <a:pt x="1936" y="693"/>
                    <a:pt x="1895" y="652"/>
                  </a:cubicBezTo>
                  <a:lnTo>
                    <a:pt x="1895" y="632"/>
                  </a:lnTo>
                  <a:cubicBezTo>
                    <a:pt x="1874" y="632"/>
                    <a:pt x="1874" y="652"/>
                    <a:pt x="1854" y="652"/>
                  </a:cubicBezTo>
                  <a:cubicBezTo>
                    <a:pt x="1854" y="571"/>
                    <a:pt x="1773" y="550"/>
                    <a:pt x="1752" y="489"/>
                  </a:cubicBezTo>
                  <a:cubicBezTo>
                    <a:pt x="1743" y="485"/>
                    <a:pt x="1734" y="483"/>
                    <a:pt x="1725" y="483"/>
                  </a:cubicBezTo>
                  <a:cubicBezTo>
                    <a:pt x="1709" y="483"/>
                    <a:pt x="1695" y="488"/>
                    <a:pt x="1685" y="488"/>
                  </a:cubicBezTo>
                  <a:cubicBezTo>
                    <a:pt x="1676" y="488"/>
                    <a:pt x="1671" y="484"/>
                    <a:pt x="1671" y="469"/>
                  </a:cubicBezTo>
                  <a:cubicBezTo>
                    <a:pt x="1671" y="449"/>
                    <a:pt x="1691" y="449"/>
                    <a:pt x="1691" y="449"/>
                  </a:cubicBezTo>
                  <a:cubicBezTo>
                    <a:pt x="1671" y="367"/>
                    <a:pt x="1630" y="326"/>
                    <a:pt x="1589" y="265"/>
                  </a:cubicBezTo>
                  <a:cubicBezTo>
                    <a:pt x="1569" y="265"/>
                    <a:pt x="1569" y="245"/>
                    <a:pt x="1569" y="225"/>
                  </a:cubicBezTo>
                  <a:cubicBezTo>
                    <a:pt x="1549" y="184"/>
                    <a:pt x="1528" y="163"/>
                    <a:pt x="1508" y="123"/>
                  </a:cubicBezTo>
                  <a:cubicBezTo>
                    <a:pt x="1475" y="123"/>
                    <a:pt x="1456" y="175"/>
                    <a:pt x="1408" y="175"/>
                  </a:cubicBezTo>
                  <a:cubicBezTo>
                    <a:pt x="1395" y="175"/>
                    <a:pt x="1382" y="172"/>
                    <a:pt x="1365" y="163"/>
                  </a:cubicBezTo>
                  <a:cubicBezTo>
                    <a:pt x="1325" y="123"/>
                    <a:pt x="1243" y="62"/>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5" name="Google Shape;11205;p13"/>
            <p:cNvSpPr/>
            <p:nvPr/>
          </p:nvSpPr>
          <p:spPr>
            <a:xfrm>
              <a:off x="1339794" y="873246"/>
              <a:ext cx="140754" cy="105349"/>
            </a:xfrm>
            <a:custGeom>
              <a:avLst/>
              <a:gdLst/>
              <a:ahLst/>
              <a:cxnLst/>
              <a:rect l="l" t="t" r="r" b="b"/>
              <a:pathLst>
                <a:path w="1956" h="1464" extrusionOk="0">
                  <a:moveTo>
                    <a:pt x="41" y="1"/>
                  </a:moveTo>
                  <a:cubicBezTo>
                    <a:pt x="41" y="11"/>
                    <a:pt x="31" y="11"/>
                    <a:pt x="21" y="11"/>
                  </a:cubicBezTo>
                  <a:cubicBezTo>
                    <a:pt x="11" y="11"/>
                    <a:pt x="1" y="11"/>
                    <a:pt x="1" y="21"/>
                  </a:cubicBezTo>
                  <a:cubicBezTo>
                    <a:pt x="21" y="123"/>
                    <a:pt x="21" y="204"/>
                    <a:pt x="62" y="266"/>
                  </a:cubicBezTo>
                  <a:cubicBezTo>
                    <a:pt x="102" y="327"/>
                    <a:pt x="143" y="388"/>
                    <a:pt x="184" y="449"/>
                  </a:cubicBezTo>
                  <a:cubicBezTo>
                    <a:pt x="184" y="469"/>
                    <a:pt x="204" y="490"/>
                    <a:pt x="225" y="510"/>
                  </a:cubicBezTo>
                  <a:cubicBezTo>
                    <a:pt x="286" y="530"/>
                    <a:pt x="306" y="591"/>
                    <a:pt x="326" y="653"/>
                  </a:cubicBezTo>
                  <a:cubicBezTo>
                    <a:pt x="347" y="714"/>
                    <a:pt x="388" y="775"/>
                    <a:pt x="408" y="856"/>
                  </a:cubicBezTo>
                  <a:cubicBezTo>
                    <a:pt x="469" y="897"/>
                    <a:pt x="571" y="917"/>
                    <a:pt x="632" y="978"/>
                  </a:cubicBezTo>
                  <a:cubicBezTo>
                    <a:pt x="673" y="1019"/>
                    <a:pt x="713" y="1060"/>
                    <a:pt x="754" y="1080"/>
                  </a:cubicBezTo>
                  <a:cubicBezTo>
                    <a:pt x="790" y="1098"/>
                    <a:pt x="811" y="1165"/>
                    <a:pt x="858" y="1165"/>
                  </a:cubicBezTo>
                  <a:cubicBezTo>
                    <a:pt x="863" y="1165"/>
                    <a:pt x="870" y="1164"/>
                    <a:pt x="876" y="1162"/>
                  </a:cubicBezTo>
                  <a:cubicBezTo>
                    <a:pt x="958" y="1284"/>
                    <a:pt x="1100" y="1304"/>
                    <a:pt x="1202" y="1386"/>
                  </a:cubicBezTo>
                  <a:cubicBezTo>
                    <a:pt x="1215" y="1373"/>
                    <a:pt x="1229" y="1368"/>
                    <a:pt x="1245" y="1368"/>
                  </a:cubicBezTo>
                  <a:cubicBezTo>
                    <a:pt x="1279" y="1368"/>
                    <a:pt x="1317" y="1392"/>
                    <a:pt x="1345" y="1406"/>
                  </a:cubicBezTo>
                  <a:cubicBezTo>
                    <a:pt x="1416" y="1442"/>
                    <a:pt x="1494" y="1463"/>
                    <a:pt x="1570" y="1463"/>
                  </a:cubicBezTo>
                  <a:cubicBezTo>
                    <a:pt x="1626" y="1463"/>
                    <a:pt x="1680" y="1452"/>
                    <a:pt x="1732" y="1426"/>
                  </a:cubicBezTo>
                  <a:cubicBezTo>
                    <a:pt x="1772" y="1406"/>
                    <a:pt x="1752" y="1386"/>
                    <a:pt x="1752" y="1365"/>
                  </a:cubicBezTo>
                  <a:cubicBezTo>
                    <a:pt x="1772" y="1365"/>
                    <a:pt x="1793" y="1345"/>
                    <a:pt x="1813" y="1345"/>
                  </a:cubicBezTo>
                  <a:cubicBezTo>
                    <a:pt x="1813" y="1325"/>
                    <a:pt x="1752" y="1325"/>
                    <a:pt x="1772" y="1263"/>
                  </a:cubicBezTo>
                  <a:lnTo>
                    <a:pt x="1895" y="1263"/>
                  </a:lnTo>
                  <a:cubicBezTo>
                    <a:pt x="1935" y="1243"/>
                    <a:pt x="1935" y="1223"/>
                    <a:pt x="1915" y="1182"/>
                  </a:cubicBezTo>
                  <a:cubicBezTo>
                    <a:pt x="1915" y="1162"/>
                    <a:pt x="1874" y="1162"/>
                    <a:pt x="1874" y="1121"/>
                  </a:cubicBezTo>
                  <a:cubicBezTo>
                    <a:pt x="1877" y="1118"/>
                    <a:pt x="1880" y="1117"/>
                    <a:pt x="1883" y="1117"/>
                  </a:cubicBezTo>
                  <a:cubicBezTo>
                    <a:pt x="1896" y="1117"/>
                    <a:pt x="1909" y="1135"/>
                    <a:pt x="1928" y="1135"/>
                  </a:cubicBezTo>
                  <a:cubicBezTo>
                    <a:pt x="1936" y="1135"/>
                    <a:pt x="1945" y="1132"/>
                    <a:pt x="1956" y="1121"/>
                  </a:cubicBezTo>
                  <a:cubicBezTo>
                    <a:pt x="1833" y="1080"/>
                    <a:pt x="1813" y="978"/>
                    <a:pt x="1732" y="897"/>
                  </a:cubicBezTo>
                  <a:cubicBezTo>
                    <a:pt x="1650" y="795"/>
                    <a:pt x="1548" y="775"/>
                    <a:pt x="1487" y="693"/>
                  </a:cubicBezTo>
                  <a:cubicBezTo>
                    <a:pt x="1345" y="693"/>
                    <a:pt x="1263" y="591"/>
                    <a:pt x="1141" y="551"/>
                  </a:cubicBezTo>
                  <a:cubicBezTo>
                    <a:pt x="1100" y="510"/>
                    <a:pt x="1060" y="490"/>
                    <a:pt x="1039" y="428"/>
                  </a:cubicBezTo>
                  <a:cubicBezTo>
                    <a:pt x="1028" y="432"/>
                    <a:pt x="1017" y="434"/>
                    <a:pt x="1006" y="434"/>
                  </a:cubicBezTo>
                  <a:cubicBezTo>
                    <a:pt x="963" y="434"/>
                    <a:pt x="930" y="404"/>
                    <a:pt x="897" y="388"/>
                  </a:cubicBezTo>
                  <a:cubicBezTo>
                    <a:pt x="836" y="347"/>
                    <a:pt x="795" y="306"/>
                    <a:pt x="754" y="286"/>
                  </a:cubicBezTo>
                  <a:cubicBezTo>
                    <a:pt x="693" y="245"/>
                    <a:pt x="632" y="245"/>
                    <a:pt x="591" y="204"/>
                  </a:cubicBezTo>
                  <a:cubicBezTo>
                    <a:pt x="562" y="190"/>
                    <a:pt x="544" y="176"/>
                    <a:pt x="528" y="176"/>
                  </a:cubicBezTo>
                  <a:cubicBezTo>
                    <a:pt x="522" y="176"/>
                    <a:pt x="516" y="178"/>
                    <a:pt x="510" y="184"/>
                  </a:cubicBezTo>
                  <a:cubicBezTo>
                    <a:pt x="469" y="143"/>
                    <a:pt x="449" y="103"/>
                    <a:pt x="408" y="82"/>
                  </a:cubicBezTo>
                  <a:cubicBezTo>
                    <a:pt x="286" y="82"/>
                    <a:pt x="164" y="2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6" name="Google Shape;11206;p13"/>
            <p:cNvSpPr/>
            <p:nvPr/>
          </p:nvSpPr>
          <p:spPr>
            <a:xfrm>
              <a:off x="517651" y="223447"/>
              <a:ext cx="98225" cy="147230"/>
            </a:xfrm>
            <a:custGeom>
              <a:avLst/>
              <a:gdLst/>
              <a:ahLst/>
              <a:cxnLst/>
              <a:rect l="l" t="t" r="r" b="b"/>
              <a:pathLst>
                <a:path w="1365" h="2046" extrusionOk="0">
                  <a:moveTo>
                    <a:pt x="135" y="1"/>
                  </a:moveTo>
                  <a:cubicBezTo>
                    <a:pt x="124" y="1"/>
                    <a:pt x="113" y="3"/>
                    <a:pt x="102" y="9"/>
                  </a:cubicBezTo>
                  <a:cubicBezTo>
                    <a:pt x="82" y="50"/>
                    <a:pt x="62" y="70"/>
                    <a:pt x="41" y="111"/>
                  </a:cubicBezTo>
                  <a:cubicBezTo>
                    <a:pt x="62" y="131"/>
                    <a:pt x="62" y="172"/>
                    <a:pt x="62" y="192"/>
                  </a:cubicBezTo>
                  <a:cubicBezTo>
                    <a:pt x="41" y="213"/>
                    <a:pt x="21" y="253"/>
                    <a:pt x="21" y="274"/>
                  </a:cubicBezTo>
                  <a:cubicBezTo>
                    <a:pt x="0" y="314"/>
                    <a:pt x="21" y="355"/>
                    <a:pt x="21" y="375"/>
                  </a:cubicBezTo>
                  <a:cubicBezTo>
                    <a:pt x="21" y="437"/>
                    <a:pt x="21" y="518"/>
                    <a:pt x="62" y="579"/>
                  </a:cubicBezTo>
                  <a:cubicBezTo>
                    <a:pt x="123" y="640"/>
                    <a:pt x="143" y="722"/>
                    <a:pt x="163" y="823"/>
                  </a:cubicBezTo>
                  <a:cubicBezTo>
                    <a:pt x="163" y="844"/>
                    <a:pt x="163" y="905"/>
                    <a:pt x="184" y="925"/>
                  </a:cubicBezTo>
                  <a:cubicBezTo>
                    <a:pt x="265" y="986"/>
                    <a:pt x="265" y="1088"/>
                    <a:pt x="306" y="1170"/>
                  </a:cubicBezTo>
                  <a:cubicBezTo>
                    <a:pt x="326" y="1210"/>
                    <a:pt x="347" y="1272"/>
                    <a:pt x="387" y="1312"/>
                  </a:cubicBezTo>
                  <a:lnTo>
                    <a:pt x="469" y="1455"/>
                  </a:lnTo>
                  <a:cubicBezTo>
                    <a:pt x="489" y="1475"/>
                    <a:pt x="530" y="1475"/>
                    <a:pt x="550" y="1496"/>
                  </a:cubicBezTo>
                  <a:cubicBezTo>
                    <a:pt x="550" y="1557"/>
                    <a:pt x="571" y="1638"/>
                    <a:pt x="591" y="1699"/>
                  </a:cubicBezTo>
                  <a:lnTo>
                    <a:pt x="632" y="1699"/>
                  </a:lnTo>
                  <a:cubicBezTo>
                    <a:pt x="632" y="1801"/>
                    <a:pt x="673" y="1882"/>
                    <a:pt x="734" y="1944"/>
                  </a:cubicBezTo>
                  <a:cubicBezTo>
                    <a:pt x="754" y="1984"/>
                    <a:pt x="774" y="2005"/>
                    <a:pt x="795" y="2025"/>
                  </a:cubicBezTo>
                  <a:cubicBezTo>
                    <a:pt x="815" y="2025"/>
                    <a:pt x="815" y="2005"/>
                    <a:pt x="815" y="2005"/>
                  </a:cubicBezTo>
                  <a:cubicBezTo>
                    <a:pt x="880" y="2005"/>
                    <a:pt x="945" y="2031"/>
                    <a:pt x="1021" y="2031"/>
                  </a:cubicBezTo>
                  <a:cubicBezTo>
                    <a:pt x="1040" y="2031"/>
                    <a:pt x="1059" y="2029"/>
                    <a:pt x="1080" y="2025"/>
                  </a:cubicBezTo>
                  <a:cubicBezTo>
                    <a:pt x="1039" y="1984"/>
                    <a:pt x="1039" y="1944"/>
                    <a:pt x="998" y="1903"/>
                  </a:cubicBezTo>
                  <a:cubicBezTo>
                    <a:pt x="1039" y="1903"/>
                    <a:pt x="1039" y="1903"/>
                    <a:pt x="1059" y="1923"/>
                  </a:cubicBezTo>
                  <a:lnTo>
                    <a:pt x="1080" y="1923"/>
                  </a:lnTo>
                  <a:cubicBezTo>
                    <a:pt x="1100" y="1964"/>
                    <a:pt x="1141" y="2005"/>
                    <a:pt x="1161" y="2045"/>
                  </a:cubicBezTo>
                  <a:cubicBezTo>
                    <a:pt x="1202" y="2045"/>
                    <a:pt x="1222" y="2045"/>
                    <a:pt x="1243" y="2025"/>
                  </a:cubicBezTo>
                  <a:cubicBezTo>
                    <a:pt x="1243" y="2005"/>
                    <a:pt x="1243" y="2005"/>
                    <a:pt x="1243" y="1984"/>
                  </a:cubicBezTo>
                  <a:lnTo>
                    <a:pt x="1284" y="1984"/>
                  </a:lnTo>
                  <a:cubicBezTo>
                    <a:pt x="1243" y="1862"/>
                    <a:pt x="1284" y="1740"/>
                    <a:pt x="1263" y="1618"/>
                  </a:cubicBezTo>
                  <a:lnTo>
                    <a:pt x="1263" y="1618"/>
                  </a:lnTo>
                  <a:cubicBezTo>
                    <a:pt x="1324" y="1638"/>
                    <a:pt x="1284" y="1699"/>
                    <a:pt x="1365" y="1699"/>
                  </a:cubicBezTo>
                  <a:cubicBezTo>
                    <a:pt x="1345" y="1658"/>
                    <a:pt x="1345" y="1638"/>
                    <a:pt x="1324" y="1597"/>
                  </a:cubicBezTo>
                  <a:cubicBezTo>
                    <a:pt x="1309" y="1597"/>
                    <a:pt x="1294" y="1563"/>
                    <a:pt x="1270" y="1563"/>
                  </a:cubicBezTo>
                  <a:cubicBezTo>
                    <a:pt x="1262" y="1563"/>
                    <a:pt x="1253" y="1567"/>
                    <a:pt x="1243" y="1577"/>
                  </a:cubicBezTo>
                  <a:cubicBezTo>
                    <a:pt x="1243" y="1597"/>
                    <a:pt x="1263" y="1597"/>
                    <a:pt x="1243" y="1618"/>
                  </a:cubicBezTo>
                  <a:cubicBezTo>
                    <a:pt x="1222" y="1597"/>
                    <a:pt x="1222" y="1597"/>
                    <a:pt x="1243" y="1577"/>
                  </a:cubicBezTo>
                  <a:cubicBezTo>
                    <a:pt x="1243" y="1496"/>
                    <a:pt x="1222" y="1394"/>
                    <a:pt x="1243" y="1312"/>
                  </a:cubicBezTo>
                  <a:cubicBezTo>
                    <a:pt x="1243" y="1251"/>
                    <a:pt x="1222" y="1190"/>
                    <a:pt x="1182" y="1149"/>
                  </a:cubicBezTo>
                  <a:lnTo>
                    <a:pt x="1161" y="1149"/>
                  </a:lnTo>
                  <a:cubicBezTo>
                    <a:pt x="1141" y="1109"/>
                    <a:pt x="1141" y="1068"/>
                    <a:pt x="1121" y="1027"/>
                  </a:cubicBezTo>
                  <a:cubicBezTo>
                    <a:pt x="1059" y="1007"/>
                    <a:pt x="1039" y="966"/>
                    <a:pt x="1039" y="905"/>
                  </a:cubicBezTo>
                  <a:cubicBezTo>
                    <a:pt x="998" y="885"/>
                    <a:pt x="958" y="864"/>
                    <a:pt x="917" y="844"/>
                  </a:cubicBezTo>
                  <a:cubicBezTo>
                    <a:pt x="897" y="823"/>
                    <a:pt x="917" y="783"/>
                    <a:pt x="876" y="762"/>
                  </a:cubicBezTo>
                  <a:cubicBezTo>
                    <a:pt x="866" y="752"/>
                    <a:pt x="851" y="747"/>
                    <a:pt x="835" y="747"/>
                  </a:cubicBezTo>
                  <a:cubicBezTo>
                    <a:pt x="820" y="747"/>
                    <a:pt x="805" y="752"/>
                    <a:pt x="795" y="762"/>
                  </a:cubicBezTo>
                  <a:cubicBezTo>
                    <a:pt x="815" y="783"/>
                    <a:pt x="835" y="803"/>
                    <a:pt x="835" y="844"/>
                  </a:cubicBezTo>
                  <a:cubicBezTo>
                    <a:pt x="835" y="864"/>
                    <a:pt x="856" y="864"/>
                    <a:pt x="835" y="885"/>
                  </a:cubicBezTo>
                  <a:cubicBezTo>
                    <a:pt x="815" y="885"/>
                    <a:pt x="815" y="864"/>
                    <a:pt x="835" y="844"/>
                  </a:cubicBezTo>
                  <a:cubicBezTo>
                    <a:pt x="795" y="844"/>
                    <a:pt x="774" y="844"/>
                    <a:pt x="754" y="823"/>
                  </a:cubicBezTo>
                  <a:cubicBezTo>
                    <a:pt x="734" y="803"/>
                    <a:pt x="754" y="783"/>
                    <a:pt x="754" y="742"/>
                  </a:cubicBezTo>
                  <a:cubicBezTo>
                    <a:pt x="713" y="722"/>
                    <a:pt x="673" y="681"/>
                    <a:pt x="632" y="681"/>
                  </a:cubicBezTo>
                  <a:cubicBezTo>
                    <a:pt x="591" y="640"/>
                    <a:pt x="611" y="620"/>
                    <a:pt x="611" y="599"/>
                  </a:cubicBezTo>
                  <a:cubicBezTo>
                    <a:pt x="550" y="579"/>
                    <a:pt x="571" y="518"/>
                    <a:pt x="530" y="477"/>
                  </a:cubicBezTo>
                  <a:cubicBezTo>
                    <a:pt x="510" y="457"/>
                    <a:pt x="469" y="437"/>
                    <a:pt x="428" y="396"/>
                  </a:cubicBezTo>
                  <a:cubicBezTo>
                    <a:pt x="367" y="274"/>
                    <a:pt x="265" y="172"/>
                    <a:pt x="224" y="50"/>
                  </a:cubicBezTo>
                  <a:cubicBezTo>
                    <a:pt x="195" y="20"/>
                    <a:pt x="165" y="1"/>
                    <a:pt x="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7" name="Google Shape;11207;p13"/>
            <p:cNvSpPr/>
            <p:nvPr/>
          </p:nvSpPr>
          <p:spPr>
            <a:xfrm>
              <a:off x="416547" y="1259455"/>
              <a:ext cx="76278" cy="126794"/>
            </a:xfrm>
            <a:custGeom>
              <a:avLst/>
              <a:gdLst/>
              <a:ahLst/>
              <a:cxnLst/>
              <a:rect l="l" t="t" r="r" b="b"/>
              <a:pathLst>
                <a:path w="1060" h="1762" extrusionOk="0">
                  <a:moveTo>
                    <a:pt x="680" y="1"/>
                  </a:moveTo>
                  <a:cubicBezTo>
                    <a:pt x="641" y="1"/>
                    <a:pt x="601" y="17"/>
                    <a:pt x="550" y="51"/>
                  </a:cubicBezTo>
                  <a:cubicBezTo>
                    <a:pt x="570" y="51"/>
                    <a:pt x="570" y="51"/>
                    <a:pt x="570" y="71"/>
                  </a:cubicBezTo>
                  <a:cubicBezTo>
                    <a:pt x="550" y="71"/>
                    <a:pt x="550" y="51"/>
                    <a:pt x="550" y="51"/>
                  </a:cubicBezTo>
                  <a:cubicBezTo>
                    <a:pt x="537" y="44"/>
                    <a:pt x="525" y="42"/>
                    <a:pt x="515" y="42"/>
                  </a:cubicBezTo>
                  <a:cubicBezTo>
                    <a:pt x="496" y="42"/>
                    <a:pt x="482" y="51"/>
                    <a:pt x="469" y="51"/>
                  </a:cubicBezTo>
                  <a:cubicBezTo>
                    <a:pt x="448" y="133"/>
                    <a:pt x="408" y="173"/>
                    <a:pt x="387" y="214"/>
                  </a:cubicBezTo>
                  <a:cubicBezTo>
                    <a:pt x="374" y="223"/>
                    <a:pt x="361" y="226"/>
                    <a:pt x="349" y="226"/>
                  </a:cubicBezTo>
                  <a:cubicBezTo>
                    <a:pt x="314" y="226"/>
                    <a:pt x="281" y="202"/>
                    <a:pt x="253" y="202"/>
                  </a:cubicBezTo>
                  <a:cubicBezTo>
                    <a:pt x="242" y="202"/>
                    <a:pt x="233" y="205"/>
                    <a:pt x="224" y="214"/>
                  </a:cubicBezTo>
                  <a:cubicBezTo>
                    <a:pt x="204" y="275"/>
                    <a:pt x="224" y="336"/>
                    <a:pt x="163" y="377"/>
                  </a:cubicBezTo>
                  <a:cubicBezTo>
                    <a:pt x="184" y="418"/>
                    <a:pt x="184" y="458"/>
                    <a:pt x="184" y="479"/>
                  </a:cubicBezTo>
                  <a:cubicBezTo>
                    <a:pt x="167" y="495"/>
                    <a:pt x="164" y="525"/>
                    <a:pt x="142" y="525"/>
                  </a:cubicBezTo>
                  <a:cubicBezTo>
                    <a:pt x="137" y="525"/>
                    <a:pt x="130" y="523"/>
                    <a:pt x="122" y="519"/>
                  </a:cubicBezTo>
                  <a:cubicBezTo>
                    <a:pt x="102" y="499"/>
                    <a:pt x="143" y="479"/>
                    <a:pt x="122" y="458"/>
                  </a:cubicBezTo>
                  <a:lnTo>
                    <a:pt x="122" y="458"/>
                  </a:lnTo>
                  <a:cubicBezTo>
                    <a:pt x="102" y="479"/>
                    <a:pt x="82" y="479"/>
                    <a:pt x="61" y="499"/>
                  </a:cubicBezTo>
                  <a:cubicBezTo>
                    <a:pt x="61" y="519"/>
                    <a:pt x="82" y="540"/>
                    <a:pt x="82" y="540"/>
                  </a:cubicBezTo>
                  <a:lnTo>
                    <a:pt x="41" y="540"/>
                  </a:lnTo>
                  <a:cubicBezTo>
                    <a:pt x="41" y="581"/>
                    <a:pt x="82" y="581"/>
                    <a:pt x="82" y="601"/>
                  </a:cubicBezTo>
                  <a:cubicBezTo>
                    <a:pt x="61" y="642"/>
                    <a:pt x="41" y="682"/>
                    <a:pt x="0" y="703"/>
                  </a:cubicBezTo>
                  <a:cubicBezTo>
                    <a:pt x="21" y="743"/>
                    <a:pt x="0" y="784"/>
                    <a:pt x="21" y="845"/>
                  </a:cubicBezTo>
                  <a:cubicBezTo>
                    <a:pt x="82" y="886"/>
                    <a:pt x="82" y="947"/>
                    <a:pt x="102" y="1029"/>
                  </a:cubicBezTo>
                  <a:lnTo>
                    <a:pt x="163" y="1029"/>
                  </a:lnTo>
                  <a:cubicBezTo>
                    <a:pt x="184" y="1069"/>
                    <a:pt x="184" y="1130"/>
                    <a:pt x="184" y="1171"/>
                  </a:cubicBezTo>
                  <a:cubicBezTo>
                    <a:pt x="194" y="1181"/>
                    <a:pt x="204" y="1181"/>
                    <a:pt x="214" y="1181"/>
                  </a:cubicBezTo>
                  <a:cubicBezTo>
                    <a:pt x="224" y="1181"/>
                    <a:pt x="234" y="1181"/>
                    <a:pt x="245" y="1192"/>
                  </a:cubicBezTo>
                  <a:cubicBezTo>
                    <a:pt x="224" y="1293"/>
                    <a:pt x="367" y="1314"/>
                    <a:pt x="367" y="1416"/>
                  </a:cubicBezTo>
                  <a:cubicBezTo>
                    <a:pt x="448" y="1456"/>
                    <a:pt x="509" y="1538"/>
                    <a:pt x="570" y="1599"/>
                  </a:cubicBezTo>
                  <a:cubicBezTo>
                    <a:pt x="611" y="1599"/>
                    <a:pt x="632" y="1599"/>
                    <a:pt x="652" y="1578"/>
                  </a:cubicBezTo>
                  <a:cubicBezTo>
                    <a:pt x="733" y="1640"/>
                    <a:pt x="835" y="1680"/>
                    <a:pt x="876" y="1762"/>
                  </a:cubicBezTo>
                  <a:cubicBezTo>
                    <a:pt x="909" y="1762"/>
                    <a:pt x="941" y="1736"/>
                    <a:pt x="974" y="1736"/>
                  </a:cubicBezTo>
                  <a:cubicBezTo>
                    <a:pt x="982" y="1736"/>
                    <a:pt x="990" y="1737"/>
                    <a:pt x="998" y="1741"/>
                  </a:cubicBezTo>
                  <a:cubicBezTo>
                    <a:pt x="957" y="1721"/>
                    <a:pt x="957" y="1680"/>
                    <a:pt x="957" y="1640"/>
                  </a:cubicBezTo>
                  <a:cubicBezTo>
                    <a:pt x="1019" y="1578"/>
                    <a:pt x="937" y="1477"/>
                    <a:pt x="1019" y="1436"/>
                  </a:cubicBezTo>
                  <a:cubicBezTo>
                    <a:pt x="978" y="1314"/>
                    <a:pt x="978" y="1314"/>
                    <a:pt x="1019" y="1253"/>
                  </a:cubicBezTo>
                  <a:cubicBezTo>
                    <a:pt x="1039" y="1171"/>
                    <a:pt x="917" y="1171"/>
                    <a:pt x="957" y="1090"/>
                  </a:cubicBezTo>
                  <a:cubicBezTo>
                    <a:pt x="968" y="1079"/>
                    <a:pt x="973" y="1074"/>
                    <a:pt x="978" y="1074"/>
                  </a:cubicBezTo>
                  <a:cubicBezTo>
                    <a:pt x="983" y="1074"/>
                    <a:pt x="988" y="1079"/>
                    <a:pt x="998" y="1090"/>
                  </a:cubicBezTo>
                  <a:cubicBezTo>
                    <a:pt x="1019" y="1049"/>
                    <a:pt x="978" y="1029"/>
                    <a:pt x="998" y="1008"/>
                  </a:cubicBezTo>
                  <a:cubicBezTo>
                    <a:pt x="1019" y="988"/>
                    <a:pt x="1059" y="967"/>
                    <a:pt x="1039" y="927"/>
                  </a:cubicBezTo>
                  <a:cubicBezTo>
                    <a:pt x="1024" y="912"/>
                    <a:pt x="1010" y="898"/>
                    <a:pt x="988" y="898"/>
                  </a:cubicBezTo>
                  <a:cubicBezTo>
                    <a:pt x="980" y="898"/>
                    <a:pt x="969" y="900"/>
                    <a:pt x="957" y="906"/>
                  </a:cubicBezTo>
                  <a:cubicBezTo>
                    <a:pt x="1019" y="784"/>
                    <a:pt x="1039" y="682"/>
                    <a:pt x="957" y="560"/>
                  </a:cubicBezTo>
                  <a:cubicBezTo>
                    <a:pt x="978" y="560"/>
                    <a:pt x="978" y="560"/>
                    <a:pt x="998" y="540"/>
                  </a:cubicBezTo>
                  <a:cubicBezTo>
                    <a:pt x="998" y="499"/>
                    <a:pt x="937" y="479"/>
                    <a:pt x="957" y="438"/>
                  </a:cubicBezTo>
                  <a:cubicBezTo>
                    <a:pt x="978" y="377"/>
                    <a:pt x="917" y="377"/>
                    <a:pt x="917" y="336"/>
                  </a:cubicBezTo>
                  <a:cubicBezTo>
                    <a:pt x="917" y="295"/>
                    <a:pt x="917" y="234"/>
                    <a:pt x="876" y="214"/>
                  </a:cubicBezTo>
                  <a:cubicBezTo>
                    <a:pt x="856" y="173"/>
                    <a:pt x="856" y="133"/>
                    <a:pt x="856" y="92"/>
                  </a:cubicBezTo>
                  <a:cubicBezTo>
                    <a:pt x="784" y="32"/>
                    <a:pt x="734" y="1"/>
                    <a:pt x="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8" name="Google Shape;11208;p13"/>
            <p:cNvSpPr/>
            <p:nvPr/>
          </p:nvSpPr>
          <p:spPr>
            <a:xfrm>
              <a:off x="-178490" y="48800"/>
              <a:ext cx="131975" cy="134277"/>
            </a:xfrm>
            <a:custGeom>
              <a:avLst/>
              <a:gdLst/>
              <a:ahLst/>
              <a:cxnLst/>
              <a:rect l="l" t="t" r="r" b="b"/>
              <a:pathLst>
                <a:path w="1834" h="1866" extrusionOk="0">
                  <a:moveTo>
                    <a:pt x="81" y="0"/>
                  </a:moveTo>
                  <a:cubicBezTo>
                    <a:pt x="69" y="0"/>
                    <a:pt x="56" y="5"/>
                    <a:pt x="42" y="12"/>
                  </a:cubicBezTo>
                  <a:cubicBezTo>
                    <a:pt x="42" y="33"/>
                    <a:pt x="42" y="73"/>
                    <a:pt x="1" y="94"/>
                  </a:cubicBezTo>
                  <a:cubicBezTo>
                    <a:pt x="42" y="114"/>
                    <a:pt x="62" y="135"/>
                    <a:pt x="82" y="155"/>
                  </a:cubicBezTo>
                  <a:cubicBezTo>
                    <a:pt x="62" y="175"/>
                    <a:pt x="21" y="175"/>
                    <a:pt x="21" y="216"/>
                  </a:cubicBezTo>
                  <a:cubicBezTo>
                    <a:pt x="42" y="257"/>
                    <a:pt x="62" y="277"/>
                    <a:pt x="62" y="318"/>
                  </a:cubicBezTo>
                  <a:cubicBezTo>
                    <a:pt x="82" y="379"/>
                    <a:pt x="123" y="420"/>
                    <a:pt x="164" y="440"/>
                  </a:cubicBezTo>
                  <a:cubicBezTo>
                    <a:pt x="306" y="522"/>
                    <a:pt x="388" y="644"/>
                    <a:pt x="449" y="786"/>
                  </a:cubicBezTo>
                  <a:cubicBezTo>
                    <a:pt x="469" y="847"/>
                    <a:pt x="510" y="888"/>
                    <a:pt x="571" y="908"/>
                  </a:cubicBezTo>
                  <a:cubicBezTo>
                    <a:pt x="653" y="970"/>
                    <a:pt x="734" y="1051"/>
                    <a:pt x="775" y="1173"/>
                  </a:cubicBezTo>
                  <a:cubicBezTo>
                    <a:pt x="815" y="1194"/>
                    <a:pt x="856" y="1234"/>
                    <a:pt x="917" y="1275"/>
                  </a:cubicBezTo>
                  <a:cubicBezTo>
                    <a:pt x="958" y="1336"/>
                    <a:pt x="999" y="1397"/>
                    <a:pt x="1060" y="1438"/>
                  </a:cubicBezTo>
                  <a:cubicBezTo>
                    <a:pt x="1141" y="1519"/>
                    <a:pt x="1243" y="1621"/>
                    <a:pt x="1365" y="1682"/>
                  </a:cubicBezTo>
                  <a:cubicBezTo>
                    <a:pt x="1426" y="1805"/>
                    <a:pt x="1569" y="1784"/>
                    <a:pt x="1650" y="1866"/>
                  </a:cubicBezTo>
                  <a:cubicBezTo>
                    <a:pt x="1671" y="1825"/>
                    <a:pt x="1691" y="1805"/>
                    <a:pt x="1671" y="1784"/>
                  </a:cubicBezTo>
                  <a:lnTo>
                    <a:pt x="1630" y="1784"/>
                  </a:lnTo>
                  <a:cubicBezTo>
                    <a:pt x="1610" y="1784"/>
                    <a:pt x="1610" y="1764"/>
                    <a:pt x="1589" y="1764"/>
                  </a:cubicBezTo>
                  <a:cubicBezTo>
                    <a:pt x="1601" y="1758"/>
                    <a:pt x="1611" y="1755"/>
                    <a:pt x="1620" y="1755"/>
                  </a:cubicBezTo>
                  <a:cubicBezTo>
                    <a:pt x="1642" y="1755"/>
                    <a:pt x="1656" y="1770"/>
                    <a:pt x="1671" y="1784"/>
                  </a:cubicBezTo>
                  <a:cubicBezTo>
                    <a:pt x="1712" y="1743"/>
                    <a:pt x="1671" y="1682"/>
                    <a:pt x="1691" y="1642"/>
                  </a:cubicBezTo>
                  <a:cubicBezTo>
                    <a:pt x="1732" y="1621"/>
                    <a:pt x="1752" y="1601"/>
                    <a:pt x="1813" y="1581"/>
                  </a:cubicBezTo>
                  <a:cubicBezTo>
                    <a:pt x="1813" y="1581"/>
                    <a:pt x="1834" y="1581"/>
                    <a:pt x="1834" y="1560"/>
                  </a:cubicBezTo>
                  <a:cubicBezTo>
                    <a:pt x="1813" y="1519"/>
                    <a:pt x="1773" y="1519"/>
                    <a:pt x="1752" y="1479"/>
                  </a:cubicBezTo>
                  <a:cubicBezTo>
                    <a:pt x="1752" y="1479"/>
                    <a:pt x="1752" y="1458"/>
                    <a:pt x="1752" y="1438"/>
                  </a:cubicBezTo>
                  <a:cubicBezTo>
                    <a:pt x="1732" y="1418"/>
                    <a:pt x="1712" y="1397"/>
                    <a:pt x="1691" y="1377"/>
                  </a:cubicBezTo>
                  <a:cubicBezTo>
                    <a:pt x="1691" y="1377"/>
                    <a:pt x="1712" y="1377"/>
                    <a:pt x="1732" y="1356"/>
                  </a:cubicBezTo>
                  <a:cubicBezTo>
                    <a:pt x="1691" y="1356"/>
                    <a:pt x="1712" y="1295"/>
                    <a:pt x="1671" y="1275"/>
                  </a:cubicBezTo>
                  <a:lnTo>
                    <a:pt x="1630" y="1275"/>
                  </a:lnTo>
                  <a:cubicBezTo>
                    <a:pt x="1610" y="1234"/>
                    <a:pt x="1589" y="1214"/>
                    <a:pt x="1549" y="1173"/>
                  </a:cubicBezTo>
                  <a:cubicBezTo>
                    <a:pt x="1569" y="1132"/>
                    <a:pt x="1569" y="1112"/>
                    <a:pt x="1569" y="1071"/>
                  </a:cubicBezTo>
                  <a:cubicBezTo>
                    <a:pt x="1508" y="1071"/>
                    <a:pt x="1467" y="1051"/>
                    <a:pt x="1447" y="1010"/>
                  </a:cubicBezTo>
                  <a:cubicBezTo>
                    <a:pt x="1426" y="990"/>
                    <a:pt x="1426" y="970"/>
                    <a:pt x="1426" y="949"/>
                  </a:cubicBezTo>
                  <a:cubicBezTo>
                    <a:pt x="1426" y="868"/>
                    <a:pt x="1345" y="807"/>
                    <a:pt x="1304" y="766"/>
                  </a:cubicBezTo>
                  <a:cubicBezTo>
                    <a:pt x="1249" y="710"/>
                    <a:pt x="1210" y="621"/>
                    <a:pt x="1126" y="621"/>
                  </a:cubicBezTo>
                  <a:cubicBezTo>
                    <a:pt x="1118" y="621"/>
                    <a:pt x="1110" y="622"/>
                    <a:pt x="1101" y="623"/>
                  </a:cubicBezTo>
                  <a:cubicBezTo>
                    <a:pt x="1060" y="562"/>
                    <a:pt x="1039" y="522"/>
                    <a:pt x="999" y="460"/>
                  </a:cubicBezTo>
                  <a:cubicBezTo>
                    <a:pt x="958" y="481"/>
                    <a:pt x="999" y="501"/>
                    <a:pt x="978" y="501"/>
                  </a:cubicBezTo>
                  <a:cubicBezTo>
                    <a:pt x="917" y="501"/>
                    <a:pt x="897" y="420"/>
                    <a:pt x="877" y="399"/>
                  </a:cubicBezTo>
                  <a:lnTo>
                    <a:pt x="815" y="399"/>
                  </a:lnTo>
                  <a:cubicBezTo>
                    <a:pt x="795" y="399"/>
                    <a:pt x="795" y="379"/>
                    <a:pt x="795" y="379"/>
                  </a:cubicBezTo>
                  <a:cubicBezTo>
                    <a:pt x="754" y="338"/>
                    <a:pt x="754" y="277"/>
                    <a:pt x="693" y="236"/>
                  </a:cubicBezTo>
                  <a:cubicBezTo>
                    <a:pt x="693" y="236"/>
                    <a:pt x="673" y="257"/>
                    <a:pt x="693" y="277"/>
                  </a:cubicBezTo>
                  <a:cubicBezTo>
                    <a:pt x="693" y="277"/>
                    <a:pt x="714" y="277"/>
                    <a:pt x="693" y="318"/>
                  </a:cubicBezTo>
                  <a:cubicBezTo>
                    <a:pt x="612" y="257"/>
                    <a:pt x="530" y="175"/>
                    <a:pt x="449" y="114"/>
                  </a:cubicBezTo>
                  <a:cubicBezTo>
                    <a:pt x="395" y="60"/>
                    <a:pt x="340" y="24"/>
                    <a:pt x="274" y="24"/>
                  </a:cubicBezTo>
                  <a:cubicBezTo>
                    <a:pt x="241" y="24"/>
                    <a:pt x="204" y="33"/>
                    <a:pt x="164" y="53"/>
                  </a:cubicBezTo>
                  <a:cubicBezTo>
                    <a:pt x="125" y="14"/>
                    <a:pt x="103"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9" name="Google Shape;11209;p13"/>
            <p:cNvSpPr/>
            <p:nvPr/>
          </p:nvSpPr>
          <p:spPr>
            <a:xfrm>
              <a:off x="1114127" y="1200880"/>
              <a:ext cx="104126" cy="129312"/>
            </a:xfrm>
            <a:custGeom>
              <a:avLst/>
              <a:gdLst/>
              <a:ahLst/>
              <a:cxnLst/>
              <a:rect l="l" t="t" r="r" b="b"/>
              <a:pathLst>
                <a:path w="1447" h="1797" extrusionOk="0">
                  <a:moveTo>
                    <a:pt x="47" y="1"/>
                  </a:moveTo>
                  <a:cubicBezTo>
                    <a:pt x="36" y="1"/>
                    <a:pt x="27" y="3"/>
                    <a:pt x="21" y="10"/>
                  </a:cubicBezTo>
                  <a:cubicBezTo>
                    <a:pt x="0" y="112"/>
                    <a:pt x="0" y="152"/>
                    <a:pt x="21" y="173"/>
                  </a:cubicBezTo>
                  <a:cubicBezTo>
                    <a:pt x="61" y="254"/>
                    <a:pt x="61" y="315"/>
                    <a:pt x="122" y="376"/>
                  </a:cubicBezTo>
                  <a:cubicBezTo>
                    <a:pt x="184" y="458"/>
                    <a:pt x="245" y="539"/>
                    <a:pt x="184" y="641"/>
                  </a:cubicBezTo>
                  <a:cubicBezTo>
                    <a:pt x="184" y="661"/>
                    <a:pt x="204" y="661"/>
                    <a:pt x="224" y="682"/>
                  </a:cubicBezTo>
                  <a:cubicBezTo>
                    <a:pt x="184" y="702"/>
                    <a:pt x="143" y="702"/>
                    <a:pt x="102" y="722"/>
                  </a:cubicBezTo>
                  <a:cubicBezTo>
                    <a:pt x="122" y="784"/>
                    <a:pt x="143" y="845"/>
                    <a:pt x="184" y="885"/>
                  </a:cubicBezTo>
                  <a:cubicBezTo>
                    <a:pt x="184" y="906"/>
                    <a:pt x="163" y="906"/>
                    <a:pt x="163" y="906"/>
                  </a:cubicBezTo>
                  <a:cubicBezTo>
                    <a:pt x="163" y="926"/>
                    <a:pt x="184" y="967"/>
                    <a:pt x="184" y="987"/>
                  </a:cubicBezTo>
                  <a:cubicBezTo>
                    <a:pt x="184" y="1008"/>
                    <a:pt x="163" y="1008"/>
                    <a:pt x="163" y="1008"/>
                  </a:cubicBezTo>
                  <a:cubicBezTo>
                    <a:pt x="184" y="1028"/>
                    <a:pt x="184" y="1069"/>
                    <a:pt x="184" y="1089"/>
                  </a:cubicBezTo>
                  <a:lnTo>
                    <a:pt x="224" y="1089"/>
                  </a:lnTo>
                  <a:cubicBezTo>
                    <a:pt x="224" y="1130"/>
                    <a:pt x="224" y="1171"/>
                    <a:pt x="265" y="1171"/>
                  </a:cubicBezTo>
                  <a:cubicBezTo>
                    <a:pt x="285" y="1150"/>
                    <a:pt x="306" y="1150"/>
                    <a:pt x="346" y="1150"/>
                  </a:cubicBezTo>
                  <a:cubicBezTo>
                    <a:pt x="387" y="1191"/>
                    <a:pt x="367" y="1252"/>
                    <a:pt x="346" y="1293"/>
                  </a:cubicBezTo>
                  <a:cubicBezTo>
                    <a:pt x="387" y="1333"/>
                    <a:pt x="428" y="1354"/>
                    <a:pt x="469" y="1395"/>
                  </a:cubicBezTo>
                  <a:cubicBezTo>
                    <a:pt x="509" y="1476"/>
                    <a:pt x="571" y="1537"/>
                    <a:pt x="672" y="1598"/>
                  </a:cubicBezTo>
                  <a:cubicBezTo>
                    <a:pt x="713" y="1619"/>
                    <a:pt x="774" y="1639"/>
                    <a:pt x="795" y="1700"/>
                  </a:cubicBezTo>
                  <a:cubicBezTo>
                    <a:pt x="896" y="1700"/>
                    <a:pt x="957" y="1761"/>
                    <a:pt x="1019" y="1781"/>
                  </a:cubicBezTo>
                  <a:cubicBezTo>
                    <a:pt x="1059" y="1792"/>
                    <a:pt x="1100" y="1797"/>
                    <a:pt x="1138" y="1797"/>
                  </a:cubicBezTo>
                  <a:cubicBezTo>
                    <a:pt x="1176" y="1797"/>
                    <a:pt x="1212" y="1792"/>
                    <a:pt x="1243" y="1781"/>
                  </a:cubicBezTo>
                  <a:cubicBezTo>
                    <a:pt x="1263" y="1741"/>
                    <a:pt x="1283" y="1741"/>
                    <a:pt x="1283" y="1700"/>
                  </a:cubicBezTo>
                  <a:lnTo>
                    <a:pt x="1243" y="1700"/>
                  </a:lnTo>
                  <a:cubicBezTo>
                    <a:pt x="1263" y="1639"/>
                    <a:pt x="1263" y="1619"/>
                    <a:pt x="1263" y="1537"/>
                  </a:cubicBezTo>
                  <a:cubicBezTo>
                    <a:pt x="1263" y="1537"/>
                    <a:pt x="1263" y="1517"/>
                    <a:pt x="1283" y="1496"/>
                  </a:cubicBezTo>
                  <a:cubicBezTo>
                    <a:pt x="1243" y="1476"/>
                    <a:pt x="1263" y="1476"/>
                    <a:pt x="1283" y="1435"/>
                  </a:cubicBezTo>
                  <a:cubicBezTo>
                    <a:pt x="1304" y="1476"/>
                    <a:pt x="1283" y="1496"/>
                    <a:pt x="1283" y="1496"/>
                  </a:cubicBezTo>
                  <a:cubicBezTo>
                    <a:pt x="1324" y="1517"/>
                    <a:pt x="1324" y="1578"/>
                    <a:pt x="1365" y="1598"/>
                  </a:cubicBezTo>
                  <a:lnTo>
                    <a:pt x="1406" y="1598"/>
                  </a:lnTo>
                  <a:cubicBezTo>
                    <a:pt x="1406" y="1557"/>
                    <a:pt x="1406" y="1517"/>
                    <a:pt x="1385" y="1476"/>
                  </a:cubicBezTo>
                  <a:cubicBezTo>
                    <a:pt x="1406" y="1456"/>
                    <a:pt x="1446" y="1456"/>
                    <a:pt x="1446" y="1415"/>
                  </a:cubicBezTo>
                  <a:lnTo>
                    <a:pt x="1426" y="1415"/>
                  </a:lnTo>
                  <a:cubicBezTo>
                    <a:pt x="1385" y="1354"/>
                    <a:pt x="1365" y="1313"/>
                    <a:pt x="1344" y="1252"/>
                  </a:cubicBezTo>
                  <a:cubicBezTo>
                    <a:pt x="1336" y="1261"/>
                    <a:pt x="1328" y="1264"/>
                    <a:pt x="1321" y="1264"/>
                  </a:cubicBezTo>
                  <a:cubicBezTo>
                    <a:pt x="1301" y="1264"/>
                    <a:pt x="1286" y="1240"/>
                    <a:pt x="1266" y="1240"/>
                  </a:cubicBezTo>
                  <a:cubicBezTo>
                    <a:pt x="1259" y="1240"/>
                    <a:pt x="1251" y="1243"/>
                    <a:pt x="1243" y="1252"/>
                  </a:cubicBezTo>
                  <a:cubicBezTo>
                    <a:pt x="1263" y="1272"/>
                    <a:pt x="1263" y="1293"/>
                    <a:pt x="1243" y="1293"/>
                  </a:cubicBezTo>
                  <a:cubicBezTo>
                    <a:pt x="1202" y="1272"/>
                    <a:pt x="1243" y="1272"/>
                    <a:pt x="1243" y="1252"/>
                  </a:cubicBezTo>
                  <a:cubicBezTo>
                    <a:pt x="1243" y="1252"/>
                    <a:pt x="1222" y="1252"/>
                    <a:pt x="1222" y="1232"/>
                  </a:cubicBezTo>
                  <a:cubicBezTo>
                    <a:pt x="1210" y="1244"/>
                    <a:pt x="1197" y="1249"/>
                    <a:pt x="1185" y="1249"/>
                  </a:cubicBezTo>
                  <a:cubicBezTo>
                    <a:pt x="1158" y="1249"/>
                    <a:pt x="1134" y="1225"/>
                    <a:pt x="1120" y="1211"/>
                  </a:cubicBezTo>
                  <a:cubicBezTo>
                    <a:pt x="1080" y="1171"/>
                    <a:pt x="1120" y="1130"/>
                    <a:pt x="1120" y="1089"/>
                  </a:cubicBezTo>
                  <a:cubicBezTo>
                    <a:pt x="1080" y="1069"/>
                    <a:pt x="1059" y="1028"/>
                    <a:pt x="1080" y="967"/>
                  </a:cubicBezTo>
                  <a:lnTo>
                    <a:pt x="1039" y="967"/>
                  </a:lnTo>
                  <a:cubicBezTo>
                    <a:pt x="1019" y="865"/>
                    <a:pt x="1019" y="865"/>
                    <a:pt x="876" y="763"/>
                  </a:cubicBezTo>
                  <a:cubicBezTo>
                    <a:pt x="876" y="743"/>
                    <a:pt x="835" y="722"/>
                    <a:pt x="835" y="702"/>
                  </a:cubicBezTo>
                  <a:cubicBezTo>
                    <a:pt x="815" y="661"/>
                    <a:pt x="754" y="661"/>
                    <a:pt x="754" y="600"/>
                  </a:cubicBezTo>
                  <a:cubicBezTo>
                    <a:pt x="774" y="539"/>
                    <a:pt x="693" y="560"/>
                    <a:pt x="672" y="498"/>
                  </a:cubicBezTo>
                  <a:cubicBezTo>
                    <a:pt x="672" y="478"/>
                    <a:pt x="632" y="437"/>
                    <a:pt x="611" y="397"/>
                  </a:cubicBezTo>
                  <a:cubicBezTo>
                    <a:pt x="611" y="397"/>
                    <a:pt x="591" y="376"/>
                    <a:pt x="591" y="376"/>
                  </a:cubicBezTo>
                  <a:cubicBezTo>
                    <a:pt x="489" y="315"/>
                    <a:pt x="408" y="213"/>
                    <a:pt x="306" y="173"/>
                  </a:cubicBezTo>
                  <a:cubicBezTo>
                    <a:pt x="306" y="173"/>
                    <a:pt x="297" y="182"/>
                    <a:pt x="291" y="182"/>
                  </a:cubicBezTo>
                  <a:cubicBezTo>
                    <a:pt x="288" y="182"/>
                    <a:pt x="285" y="179"/>
                    <a:pt x="285" y="173"/>
                  </a:cubicBezTo>
                  <a:cubicBezTo>
                    <a:pt x="285" y="166"/>
                    <a:pt x="285" y="164"/>
                    <a:pt x="286" y="164"/>
                  </a:cubicBezTo>
                  <a:cubicBezTo>
                    <a:pt x="288" y="164"/>
                    <a:pt x="292" y="173"/>
                    <a:pt x="306" y="173"/>
                  </a:cubicBezTo>
                  <a:cubicBezTo>
                    <a:pt x="326" y="132"/>
                    <a:pt x="285" y="132"/>
                    <a:pt x="265" y="112"/>
                  </a:cubicBezTo>
                  <a:cubicBezTo>
                    <a:pt x="204" y="71"/>
                    <a:pt x="143" y="71"/>
                    <a:pt x="122" y="10"/>
                  </a:cubicBezTo>
                  <a:cubicBezTo>
                    <a:pt x="95" y="10"/>
                    <a:pt x="68" y="1"/>
                    <a:pt x="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0" name="Google Shape;11210;p13"/>
            <p:cNvSpPr/>
            <p:nvPr/>
          </p:nvSpPr>
          <p:spPr>
            <a:xfrm>
              <a:off x="224558" y="1177493"/>
              <a:ext cx="88007" cy="97362"/>
            </a:xfrm>
            <a:custGeom>
              <a:avLst/>
              <a:gdLst/>
              <a:ahLst/>
              <a:cxnLst/>
              <a:rect l="l" t="t" r="r" b="b"/>
              <a:pathLst>
                <a:path w="1223" h="1353" extrusionOk="0">
                  <a:moveTo>
                    <a:pt x="555" y="0"/>
                  </a:moveTo>
                  <a:cubicBezTo>
                    <a:pt x="526" y="0"/>
                    <a:pt x="498" y="15"/>
                    <a:pt x="469" y="29"/>
                  </a:cubicBezTo>
                  <a:cubicBezTo>
                    <a:pt x="469" y="29"/>
                    <a:pt x="489" y="50"/>
                    <a:pt x="469" y="50"/>
                  </a:cubicBezTo>
                  <a:lnTo>
                    <a:pt x="387" y="50"/>
                  </a:lnTo>
                  <a:cubicBezTo>
                    <a:pt x="387" y="29"/>
                    <a:pt x="387" y="9"/>
                    <a:pt x="367" y="9"/>
                  </a:cubicBezTo>
                  <a:cubicBezTo>
                    <a:pt x="358" y="5"/>
                    <a:pt x="351" y="3"/>
                    <a:pt x="343" y="3"/>
                  </a:cubicBezTo>
                  <a:cubicBezTo>
                    <a:pt x="324" y="3"/>
                    <a:pt x="308" y="15"/>
                    <a:pt x="289" y="15"/>
                  </a:cubicBezTo>
                  <a:cubicBezTo>
                    <a:pt x="281" y="15"/>
                    <a:pt x="274" y="13"/>
                    <a:pt x="265" y="9"/>
                  </a:cubicBezTo>
                  <a:cubicBezTo>
                    <a:pt x="252" y="22"/>
                    <a:pt x="236" y="27"/>
                    <a:pt x="219" y="27"/>
                  </a:cubicBezTo>
                  <a:cubicBezTo>
                    <a:pt x="186" y="27"/>
                    <a:pt x="150" y="9"/>
                    <a:pt x="123" y="9"/>
                  </a:cubicBezTo>
                  <a:cubicBezTo>
                    <a:pt x="123" y="29"/>
                    <a:pt x="143" y="70"/>
                    <a:pt x="123" y="90"/>
                  </a:cubicBezTo>
                  <a:cubicBezTo>
                    <a:pt x="102" y="111"/>
                    <a:pt x="61" y="111"/>
                    <a:pt x="41" y="131"/>
                  </a:cubicBezTo>
                  <a:cubicBezTo>
                    <a:pt x="82" y="212"/>
                    <a:pt x="41" y="274"/>
                    <a:pt x="0" y="314"/>
                  </a:cubicBezTo>
                  <a:cubicBezTo>
                    <a:pt x="21" y="375"/>
                    <a:pt x="21" y="457"/>
                    <a:pt x="82" y="498"/>
                  </a:cubicBezTo>
                  <a:cubicBezTo>
                    <a:pt x="82" y="498"/>
                    <a:pt x="82" y="518"/>
                    <a:pt x="82" y="538"/>
                  </a:cubicBezTo>
                  <a:cubicBezTo>
                    <a:pt x="123" y="681"/>
                    <a:pt x="204" y="823"/>
                    <a:pt x="285" y="966"/>
                  </a:cubicBezTo>
                  <a:cubicBezTo>
                    <a:pt x="387" y="1109"/>
                    <a:pt x="489" y="1231"/>
                    <a:pt x="632" y="1292"/>
                  </a:cubicBezTo>
                  <a:cubicBezTo>
                    <a:pt x="713" y="1333"/>
                    <a:pt x="774" y="1353"/>
                    <a:pt x="856" y="1353"/>
                  </a:cubicBezTo>
                  <a:cubicBezTo>
                    <a:pt x="856" y="1333"/>
                    <a:pt x="856" y="1292"/>
                    <a:pt x="835" y="1292"/>
                  </a:cubicBezTo>
                  <a:cubicBezTo>
                    <a:pt x="815" y="1292"/>
                    <a:pt x="815" y="1312"/>
                    <a:pt x="795" y="1333"/>
                  </a:cubicBezTo>
                  <a:cubicBezTo>
                    <a:pt x="774" y="1292"/>
                    <a:pt x="795" y="1292"/>
                    <a:pt x="835" y="1292"/>
                  </a:cubicBezTo>
                  <a:cubicBezTo>
                    <a:pt x="835" y="1277"/>
                    <a:pt x="841" y="1273"/>
                    <a:pt x="849" y="1273"/>
                  </a:cubicBezTo>
                  <a:cubicBezTo>
                    <a:pt x="858" y="1273"/>
                    <a:pt x="869" y="1278"/>
                    <a:pt x="880" y="1278"/>
                  </a:cubicBezTo>
                  <a:cubicBezTo>
                    <a:pt x="886" y="1278"/>
                    <a:pt x="892" y="1276"/>
                    <a:pt x="896" y="1272"/>
                  </a:cubicBezTo>
                  <a:cubicBezTo>
                    <a:pt x="856" y="1251"/>
                    <a:pt x="856" y="1231"/>
                    <a:pt x="896" y="1190"/>
                  </a:cubicBezTo>
                  <a:cubicBezTo>
                    <a:pt x="876" y="1190"/>
                    <a:pt x="876" y="1190"/>
                    <a:pt x="876" y="1170"/>
                  </a:cubicBezTo>
                  <a:cubicBezTo>
                    <a:pt x="896" y="1170"/>
                    <a:pt x="896" y="1190"/>
                    <a:pt x="896" y="1190"/>
                  </a:cubicBezTo>
                  <a:cubicBezTo>
                    <a:pt x="896" y="1210"/>
                    <a:pt x="896" y="1210"/>
                    <a:pt x="917" y="1231"/>
                  </a:cubicBezTo>
                  <a:cubicBezTo>
                    <a:pt x="937" y="1231"/>
                    <a:pt x="978" y="1231"/>
                    <a:pt x="998" y="1210"/>
                  </a:cubicBezTo>
                  <a:cubicBezTo>
                    <a:pt x="998" y="1170"/>
                    <a:pt x="998" y="1149"/>
                    <a:pt x="1039" y="1129"/>
                  </a:cubicBezTo>
                  <a:cubicBezTo>
                    <a:pt x="998" y="1027"/>
                    <a:pt x="1080" y="946"/>
                    <a:pt x="1059" y="844"/>
                  </a:cubicBezTo>
                  <a:cubicBezTo>
                    <a:pt x="1068" y="840"/>
                    <a:pt x="1076" y="838"/>
                    <a:pt x="1083" y="838"/>
                  </a:cubicBezTo>
                  <a:cubicBezTo>
                    <a:pt x="1102" y="838"/>
                    <a:pt x="1118" y="850"/>
                    <a:pt x="1138" y="850"/>
                  </a:cubicBezTo>
                  <a:cubicBezTo>
                    <a:pt x="1145" y="850"/>
                    <a:pt x="1153" y="848"/>
                    <a:pt x="1161" y="844"/>
                  </a:cubicBezTo>
                  <a:cubicBezTo>
                    <a:pt x="1182" y="823"/>
                    <a:pt x="1141" y="803"/>
                    <a:pt x="1141" y="783"/>
                  </a:cubicBezTo>
                  <a:cubicBezTo>
                    <a:pt x="1161" y="783"/>
                    <a:pt x="1182" y="762"/>
                    <a:pt x="1202" y="762"/>
                  </a:cubicBezTo>
                  <a:cubicBezTo>
                    <a:pt x="1202" y="722"/>
                    <a:pt x="1202" y="701"/>
                    <a:pt x="1182" y="681"/>
                  </a:cubicBezTo>
                  <a:cubicBezTo>
                    <a:pt x="1161" y="701"/>
                    <a:pt x="1141" y="701"/>
                    <a:pt x="1120" y="722"/>
                  </a:cubicBezTo>
                  <a:cubicBezTo>
                    <a:pt x="1120" y="701"/>
                    <a:pt x="1120" y="681"/>
                    <a:pt x="1120" y="661"/>
                  </a:cubicBezTo>
                  <a:cubicBezTo>
                    <a:pt x="1182" y="661"/>
                    <a:pt x="1141" y="599"/>
                    <a:pt x="1202" y="579"/>
                  </a:cubicBezTo>
                  <a:cubicBezTo>
                    <a:pt x="1161" y="559"/>
                    <a:pt x="1161" y="518"/>
                    <a:pt x="1161" y="498"/>
                  </a:cubicBezTo>
                  <a:cubicBezTo>
                    <a:pt x="1161" y="457"/>
                    <a:pt x="1182" y="416"/>
                    <a:pt x="1222" y="396"/>
                  </a:cubicBezTo>
                  <a:cubicBezTo>
                    <a:pt x="1202" y="375"/>
                    <a:pt x="1182" y="335"/>
                    <a:pt x="1161" y="314"/>
                  </a:cubicBezTo>
                  <a:cubicBezTo>
                    <a:pt x="1182" y="274"/>
                    <a:pt x="1202" y="233"/>
                    <a:pt x="1161" y="192"/>
                  </a:cubicBezTo>
                  <a:cubicBezTo>
                    <a:pt x="1100" y="151"/>
                    <a:pt x="998" y="151"/>
                    <a:pt x="896" y="131"/>
                  </a:cubicBezTo>
                  <a:cubicBezTo>
                    <a:pt x="856" y="111"/>
                    <a:pt x="815" y="90"/>
                    <a:pt x="774" y="70"/>
                  </a:cubicBezTo>
                  <a:cubicBezTo>
                    <a:pt x="754" y="70"/>
                    <a:pt x="774" y="90"/>
                    <a:pt x="754" y="111"/>
                  </a:cubicBezTo>
                  <a:cubicBezTo>
                    <a:pt x="693" y="90"/>
                    <a:pt x="632" y="50"/>
                    <a:pt x="550" y="50"/>
                  </a:cubicBezTo>
                  <a:cubicBezTo>
                    <a:pt x="550" y="29"/>
                    <a:pt x="591" y="29"/>
                    <a:pt x="591" y="9"/>
                  </a:cubicBezTo>
                  <a:cubicBezTo>
                    <a:pt x="579" y="3"/>
                    <a:pt x="567" y="0"/>
                    <a:pt x="5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1" name="Google Shape;11211;p13"/>
            <p:cNvSpPr/>
            <p:nvPr/>
          </p:nvSpPr>
          <p:spPr>
            <a:xfrm>
              <a:off x="1410171" y="244531"/>
              <a:ext cx="58647" cy="156945"/>
            </a:xfrm>
            <a:custGeom>
              <a:avLst/>
              <a:gdLst/>
              <a:ahLst/>
              <a:cxnLst/>
              <a:rect l="l" t="t" r="r" b="b"/>
              <a:pathLst>
                <a:path w="815" h="2181" extrusionOk="0">
                  <a:moveTo>
                    <a:pt x="631" y="1"/>
                  </a:moveTo>
                  <a:cubicBezTo>
                    <a:pt x="550" y="62"/>
                    <a:pt x="509" y="123"/>
                    <a:pt x="489" y="225"/>
                  </a:cubicBezTo>
                  <a:cubicBezTo>
                    <a:pt x="469" y="347"/>
                    <a:pt x="367" y="429"/>
                    <a:pt x="346" y="551"/>
                  </a:cubicBezTo>
                  <a:cubicBezTo>
                    <a:pt x="333" y="551"/>
                    <a:pt x="319" y="542"/>
                    <a:pt x="306" y="542"/>
                  </a:cubicBezTo>
                  <a:cubicBezTo>
                    <a:pt x="299" y="542"/>
                    <a:pt x="292" y="544"/>
                    <a:pt x="285" y="551"/>
                  </a:cubicBezTo>
                  <a:cubicBezTo>
                    <a:pt x="326" y="653"/>
                    <a:pt x="204" y="653"/>
                    <a:pt x="183" y="734"/>
                  </a:cubicBezTo>
                  <a:cubicBezTo>
                    <a:pt x="183" y="755"/>
                    <a:pt x="183" y="775"/>
                    <a:pt x="183" y="795"/>
                  </a:cubicBezTo>
                  <a:cubicBezTo>
                    <a:pt x="163" y="816"/>
                    <a:pt x="122" y="836"/>
                    <a:pt x="102" y="856"/>
                  </a:cubicBezTo>
                  <a:cubicBezTo>
                    <a:pt x="82" y="917"/>
                    <a:pt x="82" y="979"/>
                    <a:pt x="21" y="999"/>
                  </a:cubicBezTo>
                  <a:cubicBezTo>
                    <a:pt x="0" y="1162"/>
                    <a:pt x="21" y="1345"/>
                    <a:pt x="21" y="1508"/>
                  </a:cubicBezTo>
                  <a:cubicBezTo>
                    <a:pt x="21" y="1691"/>
                    <a:pt x="122" y="1854"/>
                    <a:pt x="204" y="2017"/>
                  </a:cubicBezTo>
                  <a:cubicBezTo>
                    <a:pt x="245" y="2038"/>
                    <a:pt x="265" y="2078"/>
                    <a:pt x="285" y="2119"/>
                  </a:cubicBezTo>
                  <a:cubicBezTo>
                    <a:pt x="306" y="2180"/>
                    <a:pt x="346" y="2180"/>
                    <a:pt x="407" y="2180"/>
                  </a:cubicBezTo>
                  <a:cubicBezTo>
                    <a:pt x="428" y="2119"/>
                    <a:pt x="346" y="2160"/>
                    <a:pt x="346" y="2119"/>
                  </a:cubicBezTo>
                  <a:cubicBezTo>
                    <a:pt x="367" y="2099"/>
                    <a:pt x="367" y="2058"/>
                    <a:pt x="407" y="2058"/>
                  </a:cubicBezTo>
                  <a:cubicBezTo>
                    <a:pt x="448" y="2038"/>
                    <a:pt x="448" y="1976"/>
                    <a:pt x="469" y="1976"/>
                  </a:cubicBezTo>
                  <a:cubicBezTo>
                    <a:pt x="509" y="1976"/>
                    <a:pt x="509" y="1997"/>
                    <a:pt x="530" y="2017"/>
                  </a:cubicBezTo>
                  <a:cubicBezTo>
                    <a:pt x="558" y="2003"/>
                    <a:pt x="597" y="1988"/>
                    <a:pt x="639" y="1988"/>
                  </a:cubicBezTo>
                  <a:cubicBezTo>
                    <a:pt x="657" y="1988"/>
                    <a:pt x="675" y="1991"/>
                    <a:pt x="693" y="1997"/>
                  </a:cubicBezTo>
                  <a:lnTo>
                    <a:pt x="652" y="1956"/>
                  </a:lnTo>
                  <a:cubicBezTo>
                    <a:pt x="672" y="1915"/>
                    <a:pt x="652" y="1875"/>
                    <a:pt x="693" y="1854"/>
                  </a:cubicBezTo>
                  <a:cubicBezTo>
                    <a:pt x="672" y="1773"/>
                    <a:pt x="672" y="1712"/>
                    <a:pt x="693" y="1630"/>
                  </a:cubicBezTo>
                  <a:cubicBezTo>
                    <a:pt x="713" y="1549"/>
                    <a:pt x="693" y="1467"/>
                    <a:pt x="733" y="1406"/>
                  </a:cubicBezTo>
                  <a:cubicBezTo>
                    <a:pt x="754" y="1386"/>
                    <a:pt x="733" y="1365"/>
                    <a:pt x="733" y="1365"/>
                  </a:cubicBezTo>
                  <a:cubicBezTo>
                    <a:pt x="754" y="1284"/>
                    <a:pt x="754" y="1203"/>
                    <a:pt x="774" y="1121"/>
                  </a:cubicBezTo>
                  <a:cubicBezTo>
                    <a:pt x="794" y="1040"/>
                    <a:pt x="794" y="958"/>
                    <a:pt x="794" y="877"/>
                  </a:cubicBezTo>
                  <a:cubicBezTo>
                    <a:pt x="774" y="836"/>
                    <a:pt x="754" y="836"/>
                    <a:pt x="754" y="816"/>
                  </a:cubicBezTo>
                  <a:cubicBezTo>
                    <a:pt x="754" y="816"/>
                    <a:pt x="754" y="795"/>
                    <a:pt x="774" y="795"/>
                  </a:cubicBezTo>
                  <a:cubicBezTo>
                    <a:pt x="794" y="775"/>
                    <a:pt x="754" y="775"/>
                    <a:pt x="754" y="755"/>
                  </a:cubicBezTo>
                  <a:cubicBezTo>
                    <a:pt x="774" y="592"/>
                    <a:pt x="774" y="449"/>
                    <a:pt x="794" y="306"/>
                  </a:cubicBezTo>
                  <a:cubicBezTo>
                    <a:pt x="815" y="123"/>
                    <a:pt x="794" y="62"/>
                    <a:pt x="63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2" name="Google Shape;11212;p13"/>
            <p:cNvSpPr/>
            <p:nvPr/>
          </p:nvSpPr>
          <p:spPr>
            <a:xfrm>
              <a:off x="1319285" y="71611"/>
              <a:ext cx="88007" cy="134925"/>
            </a:xfrm>
            <a:custGeom>
              <a:avLst/>
              <a:gdLst/>
              <a:ahLst/>
              <a:cxnLst/>
              <a:rect l="l" t="t" r="r" b="b"/>
              <a:pathLst>
                <a:path w="1223" h="1875" extrusionOk="0">
                  <a:moveTo>
                    <a:pt x="530" y="1630"/>
                  </a:moveTo>
                  <a:cubicBezTo>
                    <a:pt x="550" y="1650"/>
                    <a:pt x="550" y="1650"/>
                    <a:pt x="550" y="1650"/>
                  </a:cubicBezTo>
                  <a:lnTo>
                    <a:pt x="530" y="1650"/>
                  </a:lnTo>
                  <a:cubicBezTo>
                    <a:pt x="530" y="1630"/>
                    <a:pt x="530" y="1630"/>
                    <a:pt x="530" y="1630"/>
                  </a:cubicBezTo>
                  <a:close/>
                  <a:moveTo>
                    <a:pt x="591" y="1671"/>
                  </a:moveTo>
                  <a:cubicBezTo>
                    <a:pt x="591" y="1671"/>
                    <a:pt x="591" y="1691"/>
                    <a:pt x="591" y="1691"/>
                  </a:cubicBezTo>
                  <a:cubicBezTo>
                    <a:pt x="571" y="1691"/>
                    <a:pt x="571" y="1691"/>
                    <a:pt x="571" y="1671"/>
                  </a:cubicBezTo>
                  <a:close/>
                  <a:moveTo>
                    <a:pt x="1080" y="1"/>
                  </a:moveTo>
                  <a:cubicBezTo>
                    <a:pt x="1039" y="62"/>
                    <a:pt x="998" y="123"/>
                    <a:pt x="958" y="184"/>
                  </a:cubicBezTo>
                  <a:cubicBezTo>
                    <a:pt x="947" y="194"/>
                    <a:pt x="932" y="194"/>
                    <a:pt x="917" y="194"/>
                  </a:cubicBezTo>
                  <a:cubicBezTo>
                    <a:pt x="902" y="194"/>
                    <a:pt x="886" y="194"/>
                    <a:pt x="876" y="205"/>
                  </a:cubicBezTo>
                  <a:cubicBezTo>
                    <a:pt x="876" y="225"/>
                    <a:pt x="897" y="266"/>
                    <a:pt x="876" y="286"/>
                  </a:cubicBezTo>
                  <a:cubicBezTo>
                    <a:pt x="835" y="327"/>
                    <a:pt x="795" y="367"/>
                    <a:pt x="774" y="408"/>
                  </a:cubicBezTo>
                  <a:cubicBezTo>
                    <a:pt x="673" y="449"/>
                    <a:pt x="611" y="490"/>
                    <a:pt x="550" y="530"/>
                  </a:cubicBezTo>
                  <a:lnTo>
                    <a:pt x="449" y="530"/>
                  </a:lnTo>
                  <a:cubicBezTo>
                    <a:pt x="428" y="591"/>
                    <a:pt x="428" y="653"/>
                    <a:pt x="347" y="673"/>
                  </a:cubicBezTo>
                  <a:cubicBezTo>
                    <a:pt x="326" y="693"/>
                    <a:pt x="347" y="734"/>
                    <a:pt x="326" y="754"/>
                  </a:cubicBezTo>
                  <a:lnTo>
                    <a:pt x="286" y="754"/>
                  </a:lnTo>
                  <a:cubicBezTo>
                    <a:pt x="163" y="897"/>
                    <a:pt x="82" y="1080"/>
                    <a:pt x="41" y="1264"/>
                  </a:cubicBezTo>
                  <a:cubicBezTo>
                    <a:pt x="21" y="1386"/>
                    <a:pt x="0" y="1508"/>
                    <a:pt x="41" y="1650"/>
                  </a:cubicBezTo>
                  <a:cubicBezTo>
                    <a:pt x="62" y="1712"/>
                    <a:pt x="82" y="1773"/>
                    <a:pt x="82" y="1854"/>
                  </a:cubicBezTo>
                  <a:cubicBezTo>
                    <a:pt x="163" y="1813"/>
                    <a:pt x="245" y="1773"/>
                    <a:pt x="306" y="1712"/>
                  </a:cubicBezTo>
                  <a:cubicBezTo>
                    <a:pt x="306" y="1732"/>
                    <a:pt x="306" y="1752"/>
                    <a:pt x="306" y="1773"/>
                  </a:cubicBezTo>
                  <a:cubicBezTo>
                    <a:pt x="306" y="1773"/>
                    <a:pt x="286" y="1793"/>
                    <a:pt x="265" y="1793"/>
                  </a:cubicBezTo>
                  <a:cubicBezTo>
                    <a:pt x="265" y="1813"/>
                    <a:pt x="265" y="1854"/>
                    <a:pt x="286" y="1874"/>
                  </a:cubicBezTo>
                  <a:cubicBezTo>
                    <a:pt x="306" y="1854"/>
                    <a:pt x="347" y="1854"/>
                    <a:pt x="367" y="1834"/>
                  </a:cubicBezTo>
                  <a:cubicBezTo>
                    <a:pt x="367" y="1813"/>
                    <a:pt x="367" y="1793"/>
                    <a:pt x="367" y="1793"/>
                  </a:cubicBezTo>
                  <a:cubicBezTo>
                    <a:pt x="347" y="1773"/>
                    <a:pt x="347" y="1773"/>
                    <a:pt x="347" y="1752"/>
                  </a:cubicBezTo>
                  <a:lnTo>
                    <a:pt x="347" y="1752"/>
                  </a:lnTo>
                  <a:cubicBezTo>
                    <a:pt x="367" y="1773"/>
                    <a:pt x="367" y="1773"/>
                    <a:pt x="367" y="1793"/>
                  </a:cubicBezTo>
                  <a:lnTo>
                    <a:pt x="449" y="1793"/>
                  </a:lnTo>
                  <a:cubicBezTo>
                    <a:pt x="469" y="1712"/>
                    <a:pt x="530" y="1712"/>
                    <a:pt x="591" y="1712"/>
                  </a:cubicBezTo>
                  <a:cubicBezTo>
                    <a:pt x="693" y="1589"/>
                    <a:pt x="713" y="1426"/>
                    <a:pt x="774" y="1284"/>
                  </a:cubicBezTo>
                  <a:cubicBezTo>
                    <a:pt x="795" y="1284"/>
                    <a:pt x="815" y="1284"/>
                    <a:pt x="835" y="1264"/>
                  </a:cubicBezTo>
                  <a:cubicBezTo>
                    <a:pt x="815" y="1264"/>
                    <a:pt x="815" y="1243"/>
                    <a:pt x="815" y="1223"/>
                  </a:cubicBezTo>
                  <a:cubicBezTo>
                    <a:pt x="917" y="1162"/>
                    <a:pt x="897" y="1019"/>
                    <a:pt x="937" y="938"/>
                  </a:cubicBezTo>
                  <a:cubicBezTo>
                    <a:pt x="958" y="927"/>
                    <a:pt x="973" y="927"/>
                    <a:pt x="986" y="927"/>
                  </a:cubicBezTo>
                  <a:cubicBezTo>
                    <a:pt x="998" y="927"/>
                    <a:pt x="1009" y="927"/>
                    <a:pt x="1019" y="917"/>
                  </a:cubicBezTo>
                  <a:cubicBezTo>
                    <a:pt x="1039" y="877"/>
                    <a:pt x="1039" y="836"/>
                    <a:pt x="1059" y="795"/>
                  </a:cubicBezTo>
                  <a:cubicBezTo>
                    <a:pt x="1059" y="693"/>
                    <a:pt x="1121" y="632"/>
                    <a:pt x="1141" y="551"/>
                  </a:cubicBezTo>
                  <a:cubicBezTo>
                    <a:pt x="1182" y="408"/>
                    <a:pt x="1222" y="266"/>
                    <a:pt x="1222" y="103"/>
                  </a:cubicBezTo>
                  <a:cubicBezTo>
                    <a:pt x="1182" y="82"/>
                    <a:pt x="1161" y="1"/>
                    <a:pt x="108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3" name="Google Shape;11213;p13"/>
            <p:cNvSpPr/>
            <p:nvPr/>
          </p:nvSpPr>
          <p:spPr>
            <a:xfrm>
              <a:off x="1354474" y="-346044"/>
              <a:ext cx="68938" cy="156873"/>
            </a:xfrm>
            <a:custGeom>
              <a:avLst/>
              <a:gdLst/>
              <a:ahLst/>
              <a:cxnLst/>
              <a:rect l="l" t="t" r="r" b="b"/>
              <a:pathLst>
                <a:path w="958" h="2180" extrusionOk="0">
                  <a:moveTo>
                    <a:pt x="815" y="1039"/>
                  </a:moveTo>
                  <a:cubicBezTo>
                    <a:pt x="795" y="1039"/>
                    <a:pt x="795" y="1060"/>
                    <a:pt x="795" y="1060"/>
                  </a:cubicBezTo>
                  <a:cubicBezTo>
                    <a:pt x="795" y="1039"/>
                    <a:pt x="795" y="1039"/>
                    <a:pt x="795" y="1039"/>
                  </a:cubicBezTo>
                  <a:close/>
                  <a:moveTo>
                    <a:pt x="448" y="1895"/>
                  </a:moveTo>
                  <a:cubicBezTo>
                    <a:pt x="448" y="1935"/>
                    <a:pt x="428" y="1956"/>
                    <a:pt x="367" y="1956"/>
                  </a:cubicBezTo>
                  <a:cubicBezTo>
                    <a:pt x="367" y="1915"/>
                    <a:pt x="408" y="1895"/>
                    <a:pt x="448" y="1895"/>
                  </a:cubicBezTo>
                  <a:close/>
                  <a:moveTo>
                    <a:pt x="137" y="1967"/>
                  </a:moveTo>
                  <a:cubicBezTo>
                    <a:pt x="143" y="1967"/>
                    <a:pt x="143" y="1976"/>
                    <a:pt x="143" y="1976"/>
                  </a:cubicBezTo>
                  <a:lnTo>
                    <a:pt x="122" y="1976"/>
                  </a:lnTo>
                  <a:cubicBezTo>
                    <a:pt x="129" y="1969"/>
                    <a:pt x="134" y="1967"/>
                    <a:pt x="137" y="1967"/>
                  </a:cubicBezTo>
                  <a:close/>
                  <a:moveTo>
                    <a:pt x="795" y="1"/>
                  </a:moveTo>
                  <a:cubicBezTo>
                    <a:pt x="733" y="21"/>
                    <a:pt x="693" y="82"/>
                    <a:pt x="652" y="102"/>
                  </a:cubicBezTo>
                  <a:cubicBezTo>
                    <a:pt x="632" y="164"/>
                    <a:pt x="632" y="245"/>
                    <a:pt x="611" y="265"/>
                  </a:cubicBezTo>
                  <a:cubicBezTo>
                    <a:pt x="550" y="286"/>
                    <a:pt x="570" y="367"/>
                    <a:pt x="530" y="408"/>
                  </a:cubicBezTo>
                  <a:cubicBezTo>
                    <a:pt x="489" y="428"/>
                    <a:pt x="509" y="489"/>
                    <a:pt x="448" y="530"/>
                  </a:cubicBezTo>
                  <a:cubicBezTo>
                    <a:pt x="408" y="551"/>
                    <a:pt x="408" y="612"/>
                    <a:pt x="367" y="652"/>
                  </a:cubicBezTo>
                  <a:cubicBezTo>
                    <a:pt x="306" y="775"/>
                    <a:pt x="224" y="876"/>
                    <a:pt x="184" y="1019"/>
                  </a:cubicBezTo>
                  <a:cubicBezTo>
                    <a:pt x="122" y="1162"/>
                    <a:pt x="41" y="1324"/>
                    <a:pt x="21" y="1487"/>
                  </a:cubicBezTo>
                  <a:cubicBezTo>
                    <a:pt x="21" y="1630"/>
                    <a:pt x="0" y="1752"/>
                    <a:pt x="61" y="1854"/>
                  </a:cubicBezTo>
                  <a:cubicBezTo>
                    <a:pt x="82" y="1935"/>
                    <a:pt x="61" y="1996"/>
                    <a:pt x="82" y="2058"/>
                  </a:cubicBezTo>
                  <a:cubicBezTo>
                    <a:pt x="122" y="2017"/>
                    <a:pt x="184" y="2017"/>
                    <a:pt x="224" y="2017"/>
                  </a:cubicBezTo>
                  <a:cubicBezTo>
                    <a:pt x="245" y="1976"/>
                    <a:pt x="285" y="1935"/>
                    <a:pt x="285" y="1874"/>
                  </a:cubicBezTo>
                  <a:cubicBezTo>
                    <a:pt x="285" y="1874"/>
                    <a:pt x="326" y="1854"/>
                    <a:pt x="326" y="1854"/>
                  </a:cubicBezTo>
                  <a:cubicBezTo>
                    <a:pt x="326" y="1834"/>
                    <a:pt x="306" y="1834"/>
                    <a:pt x="326" y="1813"/>
                  </a:cubicBezTo>
                  <a:cubicBezTo>
                    <a:pt x="346" y="1834"/>
                    <a:pt x="326" y="1834"/>
                    <a:pt x="326" y="1854"/>
                  </a:cubicBezTo>
                  <a:cubicBezTo>
                    <a:pt x="346" y="1854"/>
                    <a:pt x="346" y="1874"/>
                    <a:pt x="346" y="1895"/>
                  </a:cubicBezTo>
                  <a:cubicBezTo>
                    <a:pt x="326" y="1976"/>
                    <a:pt x="285" y="2058"/>
                    <a:pt x="306" y="2139"/>
                  </a:cubicBezTo>
                  <a:cubicBezTo>
                    <a:pt x="326" y="2159"/>
                    <a:pt x="326" y="2159"/>
                    <a:pt x="346" y="2180"/>
                  </a:cubicBezTo>
                  <a:cubicBezTo>
                    <a:pt x="367" y="2180"/>
                    <a:pt x="408" y="2159"/>
                    <a:pt x="428" y="2159"/>
                  </a:cubicBezTo>
                  <a:cubicBezTo>
                    <a:pt x="408" y="2058"/>
                    <a:pt x="489" y="2058"/>
                    <a:pt x="530" y="2037"/>
                  </a:cubicBezTo>
                  <a:cubicBezTo>
                    <a:pt x="550" y="1976"/>
                    <a:pt x="591" y="1915"/>
                    <a:pt x="611" y="1854"/>
                  </a:cubicBezTo>
                  <a:cubicBezTo>
                    <a:pt x="632" y="1793"/>
                    <a:pt x="611" y="1711"/>
                    <a:pt x="611" y="1671"/>
                  </a:cubicBezTo>
                  <a:cubicBezTo>
                    <a:pt x="693" y="1589"/>
                    <a:pt x="754" y="1508"/>
                    <a:pt x="693" y="1386"/>
                  </a:cubicBezTo>
                  <a:cubicBezTo>
                    <a:pt x="754" y="1324"/>
                    <a:pt x="835" y="1284"/>
                    <a:pt x="856" y="1182"/>
                  </a:cubicBezTo>
                  <a:cubicBezTo>
                    <a:pt x="815" y="1162"/>
                    <a:pt x="774" y="1141"/>
                    <a:pt x="795" y="1100"/>
                  </a:cubicBezTo>
                  <a:cubicBezTo>
                    <a:pt x="799" y="1096"/>
                    <a:pt x="803" y="1095"/>
                    <a:pt x="807" y="1095"/>
                  </a:cubicBezTo>
                  <a:cubicBezTo>
                    <a:pt x="824" y="1095"/>
                    <a:pt x="843" y="1121"/>
                    <a:pt x="876" y="1121"/>
                  </a:cubicBezTo>
                  <a:cubicBezTo>
                    <a:pt x="856" y="1100"/>
                    <a:pt x="856" y="1080"/>
                    <a:pt x="835" y="1080"/>
                  </a:cubicBezTo>
                  <a:cubicBezTo>
                    <a:pt x="841" y="1068"/>
                    <a:pt x="851" y="1065"/>
                    <a:pt x="862" y="1065"/>
                  </a:cubicBezTo>
                  <a:cubicBezTo>
                    <a:pt x="873" y="1065"/>
                    <a:pt x="885" y="1068"/>
                    <a:pt x="895" y="1068"/>
                  </a:cubicBezTo>
                  <a:cubicBezTo>
                    <a:pt x="907" y="1068"/>
                    <a:pt x="917" y="1063"/>
                    <a:pt x="917" y="1039"/>
                  </a:cubicBezTo>
                  <a:lnTo>
                    <a:pt x="876" y="1039"/>
                  </a:lnTo>
                  <a:cubicBezTo>
                    <a:pt x="876" y="937"/>
                    <a:pt x="876" y="856"/>
                    <a:pt x="917" y="775"/>
                  </a:cubicBezTo>
                  <a:cubicBezTo>
                    <a:pt x="896" y="775"/>
                    <a:pt x="896" y="754"/>
                    <a:pt x="876" y="754"/>
                  </a:cubicBezTo>
                  <a:cubicBezTo>
                    <a:pt x="896" y="652"/>
                    <a:pt x="896" y="551"/>
                    <a:pt x="896" y="449"/>
                  </a:cubicBezTo>
                  <a:cubicBezTo>
                    <a:pt x="896" y="388"/>
                    <a:pt x="957" y="347"/>
                    <a:pt x="917" y="286"/>
                  </a:cubicBezTo>
                  <a:lnTo>
                    <a:pt x="917" y="286"/>
                  </a:lnTo>
                  <a:cubicBezTo>
                    <a:pt x="917" y="286"/>
                    <a:pt x="908" y="295"/>
                    <a:pt x="902" y="295"/>
                  </a:cubicBezTo>
                  <a:cubicBezTo>
                    <a:pt x="899" y="295"/>
                    <a:pt x="896" y="293"/>
                    <a:pt x="896" y="286"/>
                  </a:cubicBezTo>
                  <a:cubicBezTo>
                    <a:pt x="896" y="286"/>
                    <a:pt x="896" y="286"/>
                    <a:pt x="896" y="265"/>
                  </a:cubicBezTo>
                  <a:cubicBezTo>
                    <a:pt x="856" y="245"/>
                    <a:pt x="876" y="204"/>
                    <a:pt x="876" y="164"/>
                  </a:cubicBezTo>
                  <a:lnTo>
                    <a:pt x="835" y="164"/>
                  </a:lnTo>
                  <a:cubicBezTo>
                    <a:pt x="856" y="143"/>
                    <a:pt x="856" y="102"/>
                    <a:pt x="876" y="62"/>
                  </a:cubicBezTo>
                  <a:cubicBezTo>
                    <a:pt x="835" y="62"/>
                    <a:pt x="835" y="21"/>
                    <a:pt x="7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4" name="Google Shape;11214;p13"/>
            <p:cNvSpPr/>
            <p:nvPr/>
          </p:nvSpPr>
          <p:spPr>
            <a:xfrm>
              <a:off x="1121467" y="623185"/>
              <a:ext cx="65987" cy="133126"/>
            </a:xfrm>
            <a:custGeom>
              <a:avLst/>
              <a:gdLst/>
              <a:ahLst/>
              <a:cxnLst/>
              <a:rect l="l" t="t" r="r" b="b"/>
              <a:pathLst>
                <a:path w="917" h="1850" extrusionOk="0">
                  <a:moveTo>
                    <a:pt x="774" y="1460"/>
                  </a:moveTo>
                  <a:cubicBezTo>
                    <a:pt x="815" y="1480"/>
                    <a:pt x="815" y="1500"/>
                    <a:pt x="794" y="1521"/>
                  </a:cubicBezTo>
                  <a:cubicBezTo>
                    <a:pt x="774" y="1500"/>
                    <a:pt x="774" y="1480"/>
                    <a:pt x="774" y="1460"/>
                  </a:cubicBezTo>
                  <a:close/>
                  <a:moveTo>
                    <a:pt x="233" y="0"/>
                  </a:moveTo>
                  <a:cubicBezTo>
                    <a:pt x="218" y="0"/>
                    <a:pt x="202" y="4"/>
                    <a:pt x="183" y="14"/>
                  </a:cubicBezTo>
                  <a:cubicBezTo>
                    <a:pt x="204" y="34"/>
                    <a:pt x="204" y="54"/>
                    <a:pt x="224" y="75"/>
                  </a:cubicBezTo>
                  <a:cubicBezTo>
                    <a:pt x="183" y="75"/>
                    <a:pt x="163" y="95"/>
                    <a:pt x="143" y="115"/>
                  </a:cubicBezTo>
                  <a:cubicBezTo>
                    <a:pt x="122" y="136"/>
                    <a:pt x="122" y="156"/>
                    <a:pt x="122" y="177"/>
                  </a:cubicBezTo>
                  <a:cubicBezTo>
                    <a:pt x="183" y="258"/>
                    <a:pt x="163" y="340"/>
                    <a:pt x="102" y="421"/>
                  </a:cubicBezTo>
                  <a:cubicBezTo>
                    <a:pt x="102" y="441"/>
                    <a:pt x="102" y="462"/>
                    <a:pt x="82" y="462"/>
                  </a:cubicBezTo>
                  <a:cubicBezTo>
                    <a:pt x="41" y="543"/>
                    <a:pt x="41" y="645"/>
                    <a:pt x="0" y="726"/>
                  </a:cubicBezTo>
                  <a:cubicBezTo>
                    <a:pt x="20" y="767"/>
                    <a:pt x="41" y="849"/>
                    <a:pt x="41" y="910"/>
                  </a:cubicBezTo>
                  <a:cubicBezTo>
                    <a:pt x="41" y="930"/>
                    <a:pt x="20" y="950"/>
                    <a:pt x="41" y="971"/>
                  </a:cubicBezTo>
                  <a:cubicBezTo>
                    <a:pt x="102" y="1052"/>
                    <a:pt x="82" y="1113"/>
                    <a:pt x="82" y="1174"/>
                  </a:cubicBezTo>
                  <a:cubicBezTo>
                    <a:pt x="122" y="1378"/>
                    <a:pt x="204" y="1582"/>
                    <a:pt x="367" y="1765"/>
                  </a:cubicBezTo>
                  <a:cubicBezTo>
                    <a:pt x="387" y="1785"/>
                    <a:pt x="448" y="1806"/>
                    <a:pt x="489" y="1847"/>
                  </a:cubicBezTo>
                  <a:cubicBezTo>
                    <a:pt x="496" y="1849"/>
                    <a:pt x="502" y="1850"/>
                    <a:pt x="507" y="1850"/>
                  </a:cubicBezTo>
                  <a:cubicBezTo>
                    <a:pt x="550" y="1850"/>
                    <a:pt x="555" y="1785"/>
                    <a:pt x="591" y="1785"/>
                  </a:cubicBezTo>
                  <a:cubicBezTo>
                    <a:pt x="611" y="1806"/>
                    <a:pt x="631" y="1826"/>
                    <a:pt x="672" y="1826"/>
                  </a:cubicBezTo>
                  <a:cubicBezTo>
                    <a:pt x="672" y="1785"/>
                    <a:pt x="652" y="1745"/>
                    <a:pt x="652" y="1704"/>
                  </a:cubicBezTo>
                  <a:cubicBezTo>
                    <a:pt x="652" y="1704"/>
                    <a:pt x="631" y="1684"/>
                    <a:pt x="652" y="1684"/>
                  </a:cubicBezTo>
                  <a:cubicBezTo>
                    <a:pt x="652" y="1673"/>
                    <a:pt x="652" y="1668"/>
                    <a:pt x="654" y="1668"/>
                  </a:cubicBezTo>
                  <a:cubicBezTo>
                    <a:pt x="657" y="1668"/>
                    <a:pt x="662" y="1673"/>
                    <a:pt x="672" y="1684"/>
                  </a:cubicBezTo>
                  <a:cubicBezTo>
                    <a:pt x="672" y="1663"/>
                    <a:pt x="693" y="1663"/>
                    <a:pt x="693" y="1663"/>
                  </a:cubicBezTo>
                  <a:cubicBezTo>
                    <a:pt x="713" y="1663"/>
                    <a:pt x="693" y="1684"/>
                    <a:pt x="693" y="1684"/>
                  </a:cubicBezTo>
                  <a:cubicBezTo>
                    <a:pt x="713" y="1724"/>
                    <a:pt x="713" y="1765"/>
                    <a:pt x="774" y="1765"/>
                  </a:cubicBezTo>
                  <a:lnTo>
                    <a:pt x="815" y="1765"/>
                  </a:lnTo>
                  <a:cubicBezTo>
                    <a:pt x="815" y="1724"/>
                    <a:pt x="794" y="1684"/>
                    <a:pt x="774" y="1663"/>
                  </a:cubicBezTo>
                  <a:cubicBezTo>
                    <a:pt x="815" y="1602"/>
                    <a:pt x="855" y="1541"/>
                    <a:pt x="896" y="1460"/>
                  </a:cubicBezTo>
                  <a:cubicBezTo>
                    <a:pt x="835" y="1419"/>
                    <a:pt x="917" y="1399"/>
                    <a:pt x="896" y="1337"/>
                  </a:cubicBezTo>
                  <a:cubicBezTo>
                    <a:pt x="876" y="1297"/>
                    <a:pt x="917" y="1236"/>
                    <a:pt x="876" y="1195"/>
                  </a:cubicBezTo>
                  <a:cubicBezTo>
                    <a:pt x="855" y="1195"/>
                    <a:pt x="835" y="1195"/>
                    <a:pt x="815" y="1215"/>
                  </a:cubicBezTo>
                  <a:cubicBezTo>
                    <a:pt x="794" y="1174"/>
                    <a:pt x="815" y="1174"/>
                    <a:pt x="815" y="1154"/>
                  </a:cubicBezTo>
                  <a:cubicBezTo>
                    <a:pt x="815" y="1113"/>
                    <a:pt x="815" y="1073"/>
                    <a:pt x="774" y="1052"/>
                  </a:cubicBezTo>
                  <a:cubicBezTo>
                    <a:pt x="794" y="1032"/>
                    <a:pt x="835" y="1032"/>
                    <a:pt x="835" y="1012"/>
                  </a:cubicBezTo>
                  <a:cubicBezTo>
                    <a:pt x="835" y="991"/>
                    <a:pt x="794" y="991"/>
                    <a:pt x="774" y="991"/>
                  </a:cubicBezTo>
                  <a:cubicBezTo>
                    <a:pt x="774" y="910"/>
                    <a:pt x="754" y="828"/>
                    <a:pt x="754" y="747"/>
                  </a:cubicBezTo>
                  <a:cubicBezTo>
                    <a:pt x="754" y="564"/>
                    <a:pt x="652" y="421"/>
                    <a:pt x="550" y="299"/>
                  </a:cubicBezTo>
                  <a:cubicBezTo>
                    <a:pt x="530" y="238"/>
                    <a:pt x="469" y="177"/>
                    <a:pt x="428" y="136"/>
                  </a:cubicBezTo>
                  <a:cubicBezTo>
                    <a:pt x="428" y="115"/>
                    <a:pt x="428" y="115"/>
                    <a:pt x="407" y="95"/>
                  </a:cubicBezTo>
                  <a:cubicBezTo>
                    <a:pt x="401" y="88"/>
                    <a:pt x="394" y="86"/>
                    <a:pt x="387" y="86"/>
                  </a:cubicBezTo>
                  <a:cubicBezTo>
                    <a:pt x="373" y="86"/>
                    <a:pt x="360" y="95"/>
                    <a:pt x="346" y="95"/>
                  </a:cubicBezTo>
                  <a:cubicBezTo>
                    <a:pt x="315" y="48"/>
                    <a:pt x="283" y="0"/>
                    <a:pt x="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5" name="Google Shape;11215;p13"/>
            <p:cNvSpPr/>
            <p:nvPr/>
          </p:nvSpPr>
          <p:spPr>
            <a:xfrm>
              <a:off x="1316335" y="738033"/>
              <a:ext cx="137875" cy="81099"/>
            </a:xfrm>
            <a:custGeom>
              <a:avLst/>
              <a:gdLst/>
              <a:ahLst/>
              <a:cxnLst/>
              <a:rect l="l" t="t" r="r" b="b"/>
              <a:pathLst>
                <a:path w="1916" h="1127" extrusionOk="0">
                  <a:moveTo>
                    <a:pt x="421" y="1"/>
                  </a:moveTo>
                  <a:cubicBezTo>
                    <a:pt x="410" y="1"/>
                    <a:pt x="399" y="2"/>
                    <a:pt x="388" y="6"/>
                  </a:cubicBezTo>
                  <a:lnTo>
                    <a:pt x="388" y="47"/>
                  </a:lnTo>
                  <a:cubicBezTo>
                    <a:pt x="306" y="27"/>
                    <a:pt x="225" y="6"/>
                    <a:pt x="164" y="6"/>
                  </a:cubicBezTo>
                  <a:cubicBezTo>
                    <a:pt x="143" y="6"/>
                    <a:pt x="123" y="27"/>
                    <a:pt x="123" y="47"/>
                  </a:cubicBezTo>
                  <a:cubicBezTo>
                    <a:pt x="82" y="27"/>
                    <a:pt x="62" y="27"/>
                    <a:pt x="41" y="27"/>
                  </a:cubicBezTo>
                  <a:cubicBezTo>
                    <a:pt x="41" y="47"/>
                    <a:pt x="1" y="47"/>
                    <a:pt x="1" y="67"/>
                  </a:cubicBezTo>
                  <a:cubicBezTo>
                    <a:pt x="62" y="251"/>
                    <a:pt x="184" y="373"/>
                    <a:pt x="327" y="475"/>
                  </a:cubicBezTo>
                  <a:cubicBezTo>
                    <a:pt x="327" y="515"/>
                    <a:pt x="327" y="536"/>
                    <a:pt x="347" y="536"/>
                  </a:cubicBezTo>
                  <a:cubicBezTo>
                    <a:pt x="449" y="617"/>
                    <a:pt x="571" y="678"/>
                    <a:pt x="673" y="760"/>
                  </a:cubicBezTo>
                  <a:cubicBezTo>
                    <a:pt x="795" y="882"/>
                    <a:pt x="978" y="882"/>
                    <a:pt x="1080" y="1024"/>
                  </a:cubicBezTo>
                  <a:lnTo>
                    <a:pt x="1100" y="1024"/>
                  </a:lnTo>
                  <a:cubicBezTo>
                    <a:pt x="1206" y="1060"/>
                    <a:pt x="1311" y="1110"/>
                    <a:pt x="1430" y="1110"/>
                  </a:cubicBezTo>
                  <a:cubicBezTo>
                    <a:pt x="1449" y="1110"/>
                    <a:pt x="1468" y="1109"/>
                    <a:pt x="1487" y="1106"/>
                  </a:cubicBezTo>
                  <a:cubicBezTo>
                    <a:pt x="1530" y="1097"/>
                    <a:pt x="1572" y="1093"/>
                    <a:pt x="1614" y="1093"/>
                  </a:cubicBezTo>
                  <a:cubicBezTo>
                    <a:pt x="1674" y="1093"/>
                    <a:pt x="1733" y="1102"/>
                    <a:pt x="1793" y="1126"/>
                  </a:cubicBezTo>
                  <a:cubicBezTo>
                    <a:pt x="1793" y="1086"/>
                    <a:pt x="1773" y="1065"/>
                    <a:pt x="1773" y="1024"/>
                  </a:cubicBezTo>
                  <a:lnTo>
                    <a:pt x="1732" y="1024"/>
                  </a:lnTo>
                  <a:cubicBezTo>
                    <a:pt x="1752" y="1004"/>
                    <a:pt x="1752" y="963"/>
                    <a:pt x="1732" y="943"/>
                  </a:cubicBezTo>
                  <a:cubicBezTo>
                    <a:pt x="1732" y="902"/>
                    <a:pt x="1671" y="923"/>
                    <a:pt x="1671" y="882"/>
                  </a:cubicBezTo>
                  <a:cubicBezTo>
                    <a:pt x="1680" y="873"/>
                    <a:pt x="1689" y="870"/>
                    <a:pt x="1700" y="870"/>
                  </a:cubicBezTo>
                  <a:cubicBezTo>
                    <a:pt x="1723" y="870"/>
                    <a:pt x="1749" y="885"/>
                    <a:pt x="1773" y="885"/>
                  </a:cubicBezTo>
                  <a:cubicBezTo>
                    <a:pt x="1787" y="885"/>
                    <a:pt x="1801" y="880"/>
                    <a:pt x="1813" y="862"/>
                  </a:cubicBezTo>
                  <a:cubicBezTo>
                    <a:pt x="1813" y="882"/>
                    <a:pt x="1813" y="902"/>
                    <a:pt x="1854" y="902"/>
                  </a:cubicBezTo>
                  <a:cubicBezTo>
                    <a:pt x="1895" y="862"/>
                    <a:pt x="1915" y="841"/>
                    <a:pt x="1895" y="780"/>
                  </a:cubicBezTo>
                  <a:cubicBezTo>
                    <a:pt x="1874" y="760"/>
                    <a:pt x="1854" y="739"/>
                    <a:pt x="1813" y="739"/>
                  </a:cubicBezTo>
                  <a:cubicBezTo>
                    <a:pt x="1813" y="760"/>
                    <a:pt x="1834" y="780"/>
                    <a:pt x="1793" y="780"/>
                  </a:cubicBezTo>
                  <a:cubicBezTo>
                    <a:pt x="1732" y="678"/>
                    <a:pt x="1650" y="576"/>
                    <a:pt x="1528" y="576"/>
                  </a:cubicBezTo>
                  <a:cubicBezTo>
                    <a:pt x="1467" y="495"/>
                    <a:pt x="1386" y="475"/>
                    <a:pt x="1304" y="413"/>
                  </a:cubicBezTo>
                  <a:lnTo>
                    <a:pt x="1304" y="413"/>
                  </a:lnTo>
                  <a:cubicBezTo>
                    <a:pt x="1325" y="454"/>
                    <a:pt x="1325" y="475"/>
                    <a:pt x="1345" y="475"/>
                  </a:cubicBezTo>
                  <a:cubicBezTo>
                    <a:pt x="1334" y="477"/>
                    <a:pt x="1323" y="479"/>
                    <a:pt x="1313" y="479"/>
                  </a:cubicBezTo>
                  <a:cubicBezTo>
                    <a:pt x="1247" y="479"/>
                    <a:pt x="1197" y="426"/>
                    <a:pt x="1162" y="373"/>
                  </a:cubicBezTo>
                  <a:cubicBezTo>
                    <a:pt x="1109" y="338"/>
                    <a:pt x="1071" y="287"/>
                    <a:pt x="1010" y="287"/>
                  </a:cubicBezTo>
                  <a:cubicBezTo>
                    <a:pt x="1000" y="287"/>
                    <a:pt x="989" y="289"/>
                    <a:pt x="978" y="291"/>
                  </a:cubicBezTo>
                  <a:cubicBezTo>
                    <a:pt x="978" y="291"/>
                    <a:pt x="999" y="291"/>
                    <a:pt x="978" y="312"/>
                  </a:cubicBezTo>
                  <a:cubicBezTo>
                    <a:pt x="978" y="312"/>
                    <a:pt x="978" y="291"/>
                    <a:pt x="978" y="291"/>
                  </a:cubicBezTo>
                  <a:cubicBezTo>
                    <a:pt x="917" y="251"/>
                    <a:pt x="856" y="210"/>
                    <a:pt x="836" y="149"/>
                  </a:cubicBezTo>
                  <a:cubicBezTo>
                    <a:pt x="795" y="169"/>
                    <a:pt x="754" y="169"/>
                    <a:pt x="734" y="169"/>
                  </a:cubicBezTo>
                  <a:cubicBezTo>
                    <a:pt x="673" y="128"/>
                    <a:pt x="612" y="88"/>
                    <a:pt x="571" y="67"/>
                  </a:cubicBezTo>
                  <a:cubicBezTo>
                    <a:pt x="521" y="34"/>
                    <a:pt x="471"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6" name="Google Shape;11216;p13"/>
            <p:cNvSpPr/>
            <p:nvPr/>
          </p:nvSpPr>
          <p:spPr>
            <a:xfrm>
              <a:off x="179151" y="-41222"/>
              <a:ext cx="48429" cy="165724"/>
            </a:xfrm>
            <a:custGeom>
              <a:avLst/>
              <a:gdLst/>
              <a:ahLst/>
              <a:cxnLst/>
              <a:rect l="l" t="t" r="r" b="b"/>
              <a:pathLst>
                <a:path w="673" h="2303" extrusionOk="0">
                  <a:moveTo>
                    <a:pt x="364" y="257"/>
                  </a:moveTo>
                  <a:cubicBezTo>
                    <a:pt x="375" y="257"/>
                    <a:pt x="385" y="268"/>
                    <a:pt x="387" y="281"/>
                  </a:cubicBezTo>
                  <a:lnTo>
                    <a:pt x="387" y="281"/>
                  </a:lnTo>
                  <a:cubicBezTo>
                    <a:pt x="386" y="295"/>
                    <a:pt x="382" y="306"/>
                    <a:pt x="367" y="306"/>
                  </a:cubicBezTo>
                  <a:cubicBezTo>
                    <a:pt x="346" y="306"/>
                    <a:pt x="346" y="286"/>
                    <a:pt x="346" y="265"/>
                  </a:cubicBezTo>
                  <a:cubicBezTo>
                    <a:pt x="352" y="259"/>
                    <a:pt x="358" y="257"/>
                    <a:pt x="364" y="257"/>
                  </a:cubicBezTo>
                  <a:close/>
                  <a:moveTo>
                    <a:pt x="244" y="1"/>
                  </a:moveTo>
                  <a:cubicBezTo>
                    <a:pt x="224" y="1"/>
                    <a:pt x="224" y="41"/>
                    <a:pt x="204" y="41"/>
                  </a:cubicBezTo>
                  <a:cubicBezTo>
                    <a:pt x="183" y="62"/>
                    <a:pt x="183" y="82"/>
                    <a:pt x="163" y="82"/>
                  </a:cubicBezTo>
                  <a:cubicBezTo>
                    <a:pt x="204" y="204"/>
                    <a:pt x="143" y="306"/>
                    <a:pt x="163" y="408"/>
                  </a:cubicBezTo>
                  <a:cubicBezTo>
                    <a:pt x="173" y="418"/>
                    <a:pt x="178" y="418"/>
                    <a:pt x="183" y="418"/>
                  </a:cubicBezTo>
                  <a:cubicBezTo>
                    <a:pt x="188" y="418"/>
                    <a:pt x="193" y="418"/>
                    <a:pt x="204" y="428"/>
                  </a:cubicBezTo>
                  <a:cubicBezTo>
                    <a:pt x="183" y="571"/>
                    <a:pt x="163" y="713"/>
                    <a:pt x="143" y="856"/>
                  </a:cubicBezTo>
                  <a:cubicBezTo>
                    <a:pt x="122" y="856"/>
                    <a:pt x="102" y="836"/>
                    <a:pt x="81" y="836"/>
                  </a:cubicBezTo>
                  <a:lnTo>
                    <a:pt x="81" y="836"/>
                  </a:lnTo>
                  <a:cubicBezTo>
                    <a:pt x="81" y="856"/>
                    <a:pt x="102" y="856"/>
                    <a:pt x="81" y="856"/>
                  </a:cubicBezTo>
                  <a:cubicBezTo>
                    <a:pt x="20" y="1039"/>
                    <a:pt x="20" y="1223"/>
                    <a:pt x="20" y="1406"/>
                  </a:cubicBezTo>
                  <a:cubicBezTo>
                    <a:pt x="0" y="1487"/>
                    <a:pt x="20" y="1589"/>
                    <a:pt x="20" y="1671"/>
                  </a:cubicBezTo>
                  <a:cubicBezTo>
                    <a:pt x="41" y="1834"/>
                    <a:pt x="81" y="1976"/>
                    <a:pt x="163" y="2119"/>
                  </a:cubicBezTo>
                  <a:cubicBezTo>
                    <a:pt x="224" y="2159"/>
                    <a:pt x="244" y="2241"/>
                    <a:pt x="285" y="2302"/>
                  </a:cubicBezTo>
                  <a:cubicBezTo>
                    <a:pt x="346" y="2241"/>
                    <a:pt x="407" y="2200"/>
                    <a:pt x="468" y="2119"/>
                  </a:cubicBezTo>
                  <a:cubicBezTo>
                    <a:pt x="509" y="2180"/>
                    <a:pt x="509" y="2282"/>
                    <a:pt x="611" y="2302"/>
                  </a:cubicBezTo>
                  <a:cubicBezTo>
                    <a:pt x="631" y="2200"/>
                    <a:pt x="631" y="2119"/>
                    <a:pt x="611" y="2037"/>
                  </a:cubicBezTo>
                  <a:cubicBezTo>
                    <a:pt x="631" y="2037"/>
                    <a:pt x="631" y="2017"/>
                    <a:pt x="631" y="2017"/>
                  </a:cubicBezTo>
                  <a:cubicBezTo>
                    <a:pt x="631" y="1997"/>
                    <a:pt x="631" y="1976"/>
                    <a:pt x="611" y="1956"/>
                  </a:cubicBezTo>
                  <a:cubicBezTo>
                    <a:pt x="611" y="1976"/>
                    <a:pt x="591" y="1997"/>
                    <a:pt x="591" y="1997"/>
                  </a:cubicBezTo>
                  <a:cubicBezTo>
                    <a:pt x="550" y="1956"/>
                    <a:pt x="570" y="1895"/>
                    <a:pt x="570" y="1854"/>
                  </a:cubicBezTo>
                  <a:cubicBezTo>
                    <a:pt x="591" y="1773"/>
                    <a:pt x="631" y="1671"/>
                    <a:pt x="611" y="1569"/>
                  </a:cubicBezTo>
                  <a:cubicBezTo>
                    <a:pt x="611" y="1508"/>
                    <a:pt x="611" y="1447"/>
                    <a:pt x="672" y="1386"/>
                  </a:cubicBezTo>
                  <a:cubicBezTo>
                    <a:pt x="611" y="1263"/>
                    <a:pt x="530" y="876"/>
                    <a:pt x="530" y="734"/>
                  </a:cubicBezTo>
                  <a:cubicBezTo>
                    <a:pt x="530" y="724"/>
                    <a:pt x="524" y="724"/>
                    <a:pt x="519" y="724"/>
                  </a:cubicBezTo>
                  <a:cubicBezTo>
                    <a:pt x="514" y="724"/>
                    <a:pt x="509" y="724"/>
                    <a:pt x="509" y="713"/>
                  </a:cubicBezTo>
                  <a:cubicBezTo>
                    <a:pt x="509" y="693"/>
                    <a:pt x="509" y="693"/>
                    <a:pt x="509" y="673"/>
                  </a:cubicBezTo>
                  <a:cubicBezTo>
                    <a:pt x="509" y="612"/>
                    <a:pt x="489" y="571"/>
                    <a:pt x="530" y="530"/>
                  </a:cubicBezTo>
                  <a:cubicBezTo>
                    <a:pt x="489" y="489"/>
                    <a:pt x="468" y="449"/>
                    <a:pt x="468" y="388"/>
                  </a:cubicBezTo>
                  <a:cubicBezTo>
                    <a:pt x="468" y="348"/>
                    <a:pt x="449" y="288"/>
                    <a:pt x="391" y="267"/>
                  </a:cubicBezTo>
                  <a:lnTo>
                    <a:pt x="391" y="267"/>
                  </a:lnTo>
                  <a:cubicBezTo>
                    <a:pt x="394" y="229"/>
                    <a:pt x="374" y="222"/>
                    <a:pt x="349" y="222"/>
                  </a:cubicBezTo>
                  <a:cubicBezTo>
                    <a:pt x="335" y="222"/>
                    <a:pt x="319" y="225"/>
                    <a:pt x="306" y="225"/>
                  </a:cubicBezTo>
                  <a:cubicBezTo>
                    <a:pt x="306" y="204"/>
                    <a:pt x="326" y="184"/>
                    <a:pt x="326" y="164"/>
                  </a:cubicBezTo>
                  <a:lnTo>
                    <a:pt x="326" y="164"/>
                  </a:lnTo>
                  <a:cubicBezTo>
                    <a:pt x="314" y="168"/>
                    <a:pt x="305" y="169"/>
                    <a:pt x="297" y="169"/>
                  </a:cubicBezTo>
                  <a:cubicBezTo>
                    <a:pt x="265" y="169"/>
                    <a:pt x="265" y="139"/>
                    <a:pt x="265" y="123"/>
                  </a:cubicBezTo>
                  <a:cubicBezTo>
                    <a:pt x="285" y="103"/>
                    <a:pt x="326" y="103"/>
                    <a:pt x="306" y="62"/>
                  </a:cubicBezTo>
                  <a:cubicBezTo>
                    <a:pt x="285" y="62"/>
                    <a:pt x="265" y="62"/>
                    <a:pt x="244" y="41"/>
                  </a:cubicBezTo>
                  <a:cubicBezTo>
                    <a:pt x="224" y="41"/>
                    <a:pt x="285" y="21"/>
                    <a:pt x="244"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7" name="Google Shape;11217;p13"/>
            <p:cNvSpPr/>
            <p:nvPr/>
          </p:nvSpPr>
          <p:spPr>
            <a:xfrm>
              <a:off x="1114127" y="-290347"/>
              <a:ext cx="73327" cy="169034"/>
            </a:xfrm>
            <a:custGeom>
              <a:avLst/>
              <a:gdLst/>
              <a:ahLst/>
              <a:cxnLst/>
              <a:rect l="l" t="t" r="r" b="b"/>
              <a:pathLst>
                <a:path w="1019" h="2349" extrusionOk="0">
                  <a:moveTo>
                    <a:pt x="387" y="2241"/>
                  </a:moveTo>
                  <a:cubicBezTo>
                    <a:pt x="387" y="2261"/>
                    <a:pt x="387" y="2281"/>
                    <a:pt x="367" y="2281"/>
                  </a:cubicBezTo>
                  <a:cubicBezTo>
                    <a:pt x="346" y="2261"/>
                    <a:pt x="367" y="2241"/>
                    <a:pt x="387" y="2241"/>
                  </a:cubicBezTo>
                  <a:close/>
                  <a:moveTo>
                    <a:pt x="795" y="1"/>
                  </a:moveTo>
                  <a:cubicBezTo>
                    <a:pt x="774" y="62"/>
                    <a:pt x="733" y="102"/>
                    <a:pt x="693" y="163"/>
                  </a:cubicBezTo>
                  <a:cubicBezTo>
                    <a:pt x="693" y="225"/>
                    <a:pt x="672" y="306"/>
                    <a:pt x="693" y="367"/>
                  </a:cubicBezTo>
                  <a:cubicBezTo>
                    <a:pt x="591" y="510"/>
                    <a:pt x="571" y="673"/>
                    <a:pt x="509" y="836"/>
                  </a:cubicBezTo>
                  <a:cubicBezTo>
                    <a:pt x="469" y="836"/>
                    <a:pt x="469" y="876"/>
                    <a:pt x="428" y="876"/>
                  </a:cubicBezTo>
                  <a:cubicBezTo>
                    <a:pt x="448" y="937"/>
                    <a:pt x="387" y="958"/>
                    <a:pt x="408" y="998"/>
                  </a:cubicBezTo>
                  <a:cubicBezTo>
                    <a:pt x="387" y="998"/>
                    <a:pt x="367" y="1019"/>
                    <a:pt x="346" y="1019"/>
                  </a:cubicBezTo>
                  <a:cubicBezTo>
                    <a:pt x="346" y="1060"/>
                    <a:pt x="367" y="1080"/>
                    <a:pt x="346" y="1100"/>
                  </a:cubicBezTo>
                  <a:cubicBezTo>
                    <a:pt x="326" y="1100"/>
                    <a:pt x="326" y="1100"/>
                    <a:pt x="306" y="1080"/>
                  </a:cubicBezTo>
                  <a:cubicBezTo>
                    <a:pt x="306" y="1066"/>
                    <a:pt x="306" y="1051"/>
                    <a:pt x="299" y="1051"/>
                  </a:cubicBezTo>
                  <a:cubicBezTo>
                    <a:pt x="296" y="1051"/>
                    <a:pt x="291" y="1054"/>
                    <a:pt x="285" y="1060"/>
                  </a:cubicBezTo>
                  <a:cubicBezTo>
                    <a:pt x="285" y="1141"/>
                    <a:pt x="285" y="1222"/>
                    <a:pt x="184" y="1263"/>
                  </a:cubicBezTo>
                  <a:cubicBezTo>
                    <a:pt x="184" y="1263"/>
                    <a:pt x="184" y="1284"/>
                    <a:pt x="184" y="1284"/>
                  </a:cubicBezTo>
                  <a:cubicBezTo>
                    <a:pt x="143" y="1447"/>
                    <a:pt x="41" y="1630"/>
                    <a:pt x="41" y="1813"/>
                  </a:cubicBezTo>
                  <a:cubicBezTo>
                    <a:pt x="21" y="1874"/>
                    <a:pt x="0" y="1976"/>
                    <a:pt x="41" y="2037"/>
                  </a:cubicBezTo>
                  <a:cubicBezTo>
                    <a:pt x="61" y="2119"/>
                    <a:pt x="61" y="2180"/>
                    <a:pt x="102" y="2261"/>
                  </a:cubicBezTo>
                  <a:cubicBezTo>
                    <a:pt x="143" y="2261"/>
                    <a:pt x="184" y="2241"/>
                    <a:pt x="224" y="2241"/>
                  </a:cubicBezTo>
                  <a:cubicBezTo>
                    <a:pt x="245" y="2220"/>
                    <a:pt x="245" y="2180"/>
                    <a:pt x="285" y="2180"/>
                  </a:cubicBezTo>
                  <a:cubicBezTo>
                    <a:pt x="306" y="2220"/>
                    <a:pt x="265" y="2302"/>
                    <a:pt x="326" y="2343"/>
                  </a:cubicBezTo>
                  <a:cubicBezTo>
                    <a:pt x="330" y="2338"/>
                    <a:pt x="335" y="2337"/>
                    <a:pt x="339" y="2337"/>
                  </a:cubicBezTo>
                  <a:cubicBezTo>
                    <a:pt x="351" y="2337"/>
                    <a:pt x="363" y="2348"/>
                    <a:pt x="374" y="2348"/>
                  </a:cubicBezTo>
                  <a:cubicBezTo>
                    <a:pt x="379" y="2348"/>
                    <a:pt x="383" y="2347"/>
                    <a:pt x="387" y="2343"/>
                  </a:cubicBezTo>
                  <a:cubicBezTo>
                    <a:pt x="428" y="2281"/>
                    <a:pt x="448" y="2220"/>
                    <a:pt x="509" y="2180"/>
                  </a:cubicBezTo>
                  <a:cubicBezTo>
                    <a:pt x="489" y="2159"/>
                    <a:pt x="489" y="2159"/>
                    <a:pt x="489" y="2139"/>
                  </a:cubicBezTo>
                  <a:cubicBezTo>
                    <a:pt x="489" y="2098"/>
                    <a:pt x="509" y="2078"/>
                    <a:pt x="530" y="2037"/>
                  </a:cubicBezTo>
                  <a:cubicBezTo>
                    <a:pt x="571" y="2017"/>
                    <a:pt x="550" y="1956"/>
                    <a:pt x="611" y="1915"/>
                  </a:cubicBezTo>
                  <a:cubicBezTo>
                    <a:pt x="652" y="1895"/>
                    <a:pt x="652" y="1854"/>
                    <a:pt x="652" y="1793"/>
                  </a:cubicBezTo>
                  <a:cubicBezTo>
                    <a:pt x="652" y="1752"/>
                    <a:pt x="652" y="1691"/>
                    <a:pt x="652" y="1650"/>
                  </a:cubicBezTo>
                  <a:lnTo>
                    <a:pt x="672" y="1589"/>
                  </a:lnTo>
                  <a:cubicBezTo>
                    <a:pt x="672" y="1589"/>
                    <a:pt x="672" y="1569"/>
                    <a:pt x="672" y="1569"/>
                  </a:cubicBezTo>
                  <a:cubicBezTo>
                    <a:pt x="733" y="1508"/>
                    <a:pt x="713" y="1447"/>
                    <a:pt x="733" y="1385"/>
                  </a:cubicBezTo>
                  <a:cubicBezTo>
                    <a:pt x="733" y="1324"/>
                    <a:pt x="754" y="1284"/>
                    <a:pt x="774" y="1243"/>
                  </a:cubicBezTo>
                  <a:cubicBezTo>
                    <a:pt x="795" y="1080"/>
                    <a:pt x="856" y="917"/>
                    <a:pt x="835" y="754"/>
                  </a:cubicBezTo>
                  <a:cubicBezTo>
                    <a:pt x="835" y="754"/>
                    <a:pt x="835" y="734"/>
                    <a:pt x="856" y="734"/>
                  </a:cubicBezTo>
                  <a:cubicBezTo>
                    <a:pt x="896" y="673"/>
                    <a:pt x="896" y="591"/>
                    <a:pt x="917" y="530"/>
                  </a:cubicBezTo>
                  <a:cubicBezTo>
                    <a:pt x="957" y="469"/>
                    <a:pt x="978" y="388"/>
                    <a:pt x="1019" y="326"/>
                  </a:cubicBezTo>
                  <a:cubicBezTo>
                    <a:pt x="978" y="286"/>
                    <a:pt x="978" y="204"/>
                    <a:pt x="937" y="143"/>
                  </a:cubicBezTo>
                  <a:cubicBezTo>
                    <a:pt x="930" y="150"/>
                    <a:pt x="924" y="152"/>
                    <a:pt x="917" y="152"/>
                  </a:cubicBezTo>
                  <a:cubicBezTo>
                    <a:pt x="903" y="152"/>
                    <a:pt x="890" y="143"/>
                    <a:pt x="876" y="143"/>
                  </a:cubicBezTo>
                  <a:cubicBezTo>
                    <a:pt x="835" y="102"/>
                    <a:pt x="856" y="21"/>
                    <a:pt x="7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8" name="Google Shape;11218;p13"/>
            <p:cNvSpPr/>
            <p:nvPr/>
          </p:nvSpPr>
          <p:spPr>
            <a:xfrm>
              <a:off x="1131686" y="952905"/>
              <a:ext cx="111466" cy="113913"/>
            </a:xfrm>
            <a:custGeom>
              <a:avLst/>
              <a:gdLst/>
              <a:ahLst/>
              <a:cxnLst/>
              <a:rect l="l" t="t" r="r" b="b"/>
              <a:pathLst>
                <a:path w="1549" h="1583" extrusionOk="0">
                  <a:moveTo>
                    <a:pt x="652" y="299"/>
                  </a:moveTo>
                  <a:cubicBezTo>
                    <a:pt x="652" y="319"/>
                    <a:pt x="652" y="319"/>
                    <a:pt x="652" y="319"/>
                  </a:cubicBezTo>
                  <a:lnTo>
                    <a:pt x="632" y="319"/>
                  </a:lnTo>
                  <a:cubicBezTo>
                    <a:pt x="632" y="319"/>
                    <a:pt x="632" y="299"/>
                    <a:pt x="652" y="299"/>
                  </a:cubicBezTo>
                  <a:close/>
                  <a:moveTo>
                    <a:pt x="160" y="1"/>
                  </a:moveTo>
                  <a:cubicBezTo>
                    <a:pt x="133" y="1"/>
                    <a:pt x="107" y="5"/>
                    <a:pt x="82" y="14"/>
                  </a:cubicBezTo>
                  <a:cubicBezTo>
                    <a:pt x="82" y="55"/>
                    <a:pt x="1" y="95"/>
                    <a:pt x="41" y="156"/>
                  </a:cubicBezTo>
                  <a:cubicBezTo>
                    <a:pt x="82" y="177"/>
                    <a:pt x="123" y="238"/>
                    <a:pt x="143" y="279"/>
                  </a:cubicBezTo>
                  <a:cubicBezTo>
                    <a:pt x="164" y="360"/>
                    <a:pt x="184" y="442"/>
                    <a:pt x="245" y="503"/>
                  </a:cubicBezTo>
                  <a:cubicBezTo>
                    <a:pt x="286" y="564"/>
                    <a:pt x="327" y="645"/>
                    <a:pt x="347" y="727"/>
                  </a:cubicBezTo>
                  <a:cubicBezTo>
                    <a:pt x="347" y="767"/>
                    <a:pt x="367" y="808"/>
                    <a:pt x="408" y="849"/>
                  </a:cubicBezTo>
                  <a:cubicBezTo>
                    <a:pt x="469" y="930"/>
                    <a:pt x="489" y="1012"/>
                    <a:pt x="530" y="1093"/>
                  </a:cubicBezTo>
                  <a:cubicBezTo>
                    <a:pt x="551" y="1134"/>
                    <a:pt x="591" y="1175"/>
                    <a:pt x="632" y="1195"/>
                  </a:cubicBezTo>
                  <a:cubicBezTo>
                    <a:pt x="693" y="1256"/>
                    <a:pt x="754" y="1297"/>
                    <a:pt x="815" y="1338"/>
                  </a:cubicBezTo>
                  <a:cubicBezTo>
                    <a:pt x="856" y="1399"/>
                    <a:pt x="897" y="1419"/>
                    <a:pt x="937" y="1460"/>
                  </a:cubicBezTo>
                  <a:cubicBezTo>
                    <a:pt x="1019" y="1521"/>
                    <a:pt x="1121" y="1541"/>
                    <a:pt x="1223" y="1582"/>
                  </a:cubicBezTo>
                  <a:cubicBezTo>
                    <a:pt x="1251" y="1568"/>
                    <a:pt x="1280" y="1553"/>
                    <a:pt x="1316" y="1553"/>
                  </a:cubicBezTo>
                  <a:cubicBezTo>
                    <a:pt x="1331" y="1553"/>
                    <a:pt x="1347" y="1556"/>
                    <a:pt x="1365" y="1562"/>
                  </a:cubicBezTo>
                  <a:cubicBezTo>
                    <a:pt x="1386" y="1501"/>
                    <a:pt x="1406" y="1439"/>
                    <a:pt x="1426" y="1378"/>
                  </a:cubicBezTo>
                  <a:cubicBezTo>
                    <a:pt x="1438" y="1382"/>
                    <a:pt x="1449" y="1384"/>
                    <a:pt x="1459" y="1384"/>
                  </a:cubicBezTo>
                  <a:cubicBezTo>
                    <a:pt x="1496" y="1384"/>
                    <a:pt x="1516" y="1358"/>
                    <a:pt x="1548" y="1358"/>
                  </a:cubicBezTo>
                  <a:cubicBezTo>
                    <a:pt x="1528" y="1338"/>
                    <a:pt x="1528" y="1317"/>
                    <a:pt x="1508" y="1297"/>
                  </a:cubicBezTo>
                  <a:cubicBezTo>
                    <a:pt x="1528" y="1195"/>
                    <a:pt x="1406" y="1154"/>
                    <a:pt x="1386" y="1053"/>
                  </a:cubicBezTo>
                  <a:cubicBezTo>
                    <a:pt x="1386" y="1032"/>
                    <a:pt x="1386" y="1012"/>
                    <a:pt x="1386" y="971"/>
                  </a:cubicBezTo>
                  <a:cubicBezTo>
                    <a:pt x="1310" y="971"/>
                    <a:pt x="1322" y="867"/>
                    <a:pt x="1244" y="867"/>
                  </a:cubicBezTo>
                  <a:cubicBezTo>
                    <a:pt x="1238" y="867"/>
                    <a:pt x="1230" y="868"/>
                    <a:pt x="1223" y="869"/>
                  </a:cubicBezTo>
                  <a:cubicBezTo>
                    <a:pt x="1202" y="910"/>
                    <a:pt x="1263" y="991"/>
                    <a:pt x="1182" y="1012"/>
                  </a:cubicBezTo>
                  <a:cubicBezTo>
                    <a:pt x="1141" y="890"/>
                    <a:pt x="1060" y="788"/>
                    <a:pt x="999" y="666"/>
                  </a:cubicBezTo>
                  <a:cubicBezTo>
                    <a:pt x="917" y="666"/>
                    <a:pt x="876" y="605"/>
                    <a:pt x="856" y="523"/>
                  </a:cubicBezTo>
                  <a:cubicBezTo>
                    <a:pt x="856" y="503"/>
                    <a:pt x="836" y="503"/>
                    <a:pt x="836" y="482"/>
                  </a:cubicBezTo>
                  <a:lnTo>
                    <a:pt x="775" y="482"/>
                  </a:lnTo>
                  <a:cubicBezTo>
                    <a:pt x="775" y="442"/>
                    <a:pt x="734" y="421"/>
                    <a:pt x="693" y="401"/>
                  </a:cubicBezTo>
                  <a:cubicBezTo>
                    <a:pt x="693" y="360"/>
                    <a:pt x="693" y="319"/>
                    <a:pt x="652" y="279"/>
                  </a:cubicBezTo>
                  <a:cubicBezTo>
                    <a:pt x="632" y="258"/>
                    <a:pt x="612" y="218"/>
                    <a:pt x="571" y="218"/>
                  </a:cubicBezTo>
                  <a:cubicBezTo>
                    <a:pt x="530" y="197"/>
                    <a:pt x="510" y="197"/>
                    <a:pt x="489" y="156"/>
                  </a:cubicBezTo>
                  <a:cubicBezTo>
                    <a:pt x="469" y="136"/>
                    <a:pt x="449" y="116"/>
                    <a:pt x="428" y="116"/>
                  </a:cubicBezTo>
                  <a:lnTo>
                    <a:pt x="347" y="116"/>
                  </a:lnTo>
                  <a:cubicBezTo>
                    <a:pt x="327" y="75"/>
                    <a:pt x="306" y="55"/>
                    <a:pt x="286" y="34"/>
                  </a:cubicBezTo>
                  <a:cubicBezTo>
                    <a:pt x="238" y="10"/>
                    <a:pt x="197" y="1"/>
                    <a:pt x="16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9" name="Google Shape;11219;p13"/>
            <p:cNvSpPr/>
            <p:nvPr/>
          </p:nvSpPr>
          <p:spPr>
            <a:xfrm>
              <a:off x="504482" y="-117428"/>
              <a:ext cx="65987" cy="148094"/>
            </a:xfrm>
            <a:custGeom>
              <a:avLst/>
              <a:gdLst/>
              <a:ahLst/>
              <a:cxnLst/>
              <a:rect l="l" t="t" r="r" b="b"/>
              <a:pathLst>
                <a:path w="917" h="2058" extrusionOk="0">
                  <a:moveTo>
                    <a:pt x="183" y="1"/>
                  </a:moveTo>
                  <a:cubicBezTo>
                    <a:pt x="163" y="21"/>
                    <a:pt x="143" y="21"/>
                    <a:pt x="122" y="21"/>
                  </a:cubicBezTo>
                  <a:cubicBezTo>
                    <a:pt x="21" y="164"/>
                    <a:pt x="0" y="306"/>
                    <a:pt x="61" y="469"/>
                  </a:cubicBezTo>
                  <a:cubicBezTo>
                    <a:pt x="102" y="632"/>
                    <a:pt x="143" y="775"/>
                    <a:pt x="143" y="938"/>
                  </a:cubicBezTo>
                  <a:cubicBezTo>
                    <a:pt x="143" y="999"/>
                    <a:pt x="163" y="1060"/>
                    <a:pt x="183" y="1121"/>
                  </a:cubicBezTo>
                  <a:cubicBezTo>
                    <a:pt x="224" y="1223"/>
                    <a:pt x="265" y="1324"/>
                    <a:pt x="245" y="1447"/>
                  </a:cubicBezTo>
                  <a:cubicBezTo>
                    <a:pt x="245" y="1487"/>
                    <a:pt x="245" y="1548"/>
                    <a:pt x="306" y="1610"/>
                  </a:cubicBezTo>
                  <a:cubicBezTo>
                    <a:pt x="346" y="1630"/>
                    <a:pt x="367" y="1691"/>
                    <a:pt x="367" y="1752"/>
                  </a:cubicBezTo>
                  <a:cubicBezTo>
                    <a:pt x="387" y="1854"/>
                    <a:pt x="448" y="1956"/>
                    <a:pt x="509" y="2037"/>
                  </a:cubicBezTo>
                  <a:cubicBezTo>
                    <a:pt x="509" y="2037"/>
                    <a:pt x="509" y="2046"/>
                    <a:pt x="515" y="2046"/>
                  </a:cubicBezTo>
                  <a:cubicBezTo>
                    <a:pt x="518" y="2046"/>
                    <a:pt x="523" y="2044"/>
                    <a:pt x="530" y="2037"/>
                  </a:cubicBezTo>
                  <a:cubicBezTo>
                    <a:pt x="550" y="2037"/>
                    <a:pt x="570" y="2017"/>
                    <a:pt x="591" y="2017"/>
                  </a:cubicBezTo>
                  <a:cubicBezTo>
                    <a:pt x="611" y="2037"/>
                    <a:pt x="611" y="2058"/>
                    <a:pt x="652" y="2058"/>
                  </a:cubicBezTo>
                  <a:cubicBezTo>
                    <a:pt x="652" y="2037"/>
                    <a:pt x="632" y="2017"/>
                    <a:pt x="652" y="1997"/>
                  </a:cubicBezTo>
                  <a:cubicBezTo>
                    <a:pt x="672" y="1976"/>
                    <a:pt x="632" y="1915"/>
                    <a:pt x="713" y="1915"/>
                  </a:cubicBezTo>
                  <a:cubicBezTo>
                    <a:pt x="723" y="1905"/>
                    <a:pt x="732" y="1901"/>
                    <a:pt x="740" y="1901"/>
                  </a:cubicBezTo>
                  <a:cubicBezTo>
                    <a:pt x="765" y="1901"/>
                    <a:pt x="784" y="1935"/>
                    <a:pt x="815" y="1935"/>
                  </a:cubicBezTo>
                  <a:cubicBezTo>
                    <a:pt x="835" y="1854"/>
                    <a:pt x="754" y="1854"/>
                    <a:pt x="733" y="1813"/>
                  </a:cubicBezTo>
                  <a:cubicBezTo>
                    <a:pt x="815" y="1813"/>
                    <a:pt x="876" y="1772"/>
                    <a:pt x="896" y="1691"/>
                  </a:cubicBezTo>
                  <a:cubicBezTo>
                    <a:pt x="917" y="1610"/>
                    <a:pt x="896" y="1528"/>
                    <a:pt x="876" y="1467"/>
                  </a:cubicBezTo>
                  <a:cubicBezTo>
                    <a:pt x="835" y="1447"/>
                    <a:pt x="835" y="1426"/>
                    <a:pt x="835" y="1386"/>
                  </a:cubicBezTo>
                  <a:cubicBezTo>
                    <a:pt x="835" y="1345"/>
                    <a:pt x="856" y="1304"/>
                    <a:pt x="856" y="1263"/>
                  </a:cubicBezTo>
                  <a:cubicBezTo>
                    <a:pt x="835" y="1039"/>
                    <a:pt x="672" y="897"/>
                    <a:pt x="611" y="693"/>
                  </a:cubicBezTo>
                  <a:cubicBezTo>
                    <a:pt x="550" y="673"/>
                    <a:pt x="570" y="571"/>
                    <a:pt x="530" y="530"/>
                  </a:cubicBezTo>
                  <a:cubicBezTo>
                    <a:pt x="469" y="510"/>
                    <a:pt x="489" y="449"/>
                    <a:pt x="469" y="408"/>
                  </a:cubicBezTo>
                  <a:cubicBezTo>
                    <a:pt x="428" y="367"/>
                    <a:pt x="387" y="327"/>
                    <a:pt x="367" y="286"/>
                  </a:cubicBezTo>
                  <a:cubicBezTo>
                    <a:pt x="367" y="225"/>
                    <a:pt x="326" y="204"/>
                    <a:pt x="306" y="184"/>
                  </a:cubicBezTo>
                  <a:cubicBezTo>
                    <a:pt x="306" y="164"/>
                    <a:pt x="306" y="164"/>
                    <a:pt x="306" y="143"/>
                  </a:cubicBezTo>
                  <a:cubicBezTo>
                    <a:pt x="285" y="123"/>
                    <a:pt x="265" y="123"/>
                    <a:pt x="245" y="103"/>
                  </a:cubicBezTo>
                  <a:cubicBezTo>
                    <a:pt x="224" y="123"/>
                    <a:pt x="224" y="123"/>
                    <a:pt x="224" y="123"/>
                  </a:cubicBezTo>
                  <a:cubicBezTo>
                    <a:pt x="224" y="103"/>
                    <a:pt x="224" y="103"/>
                    <a:pt x="245" y="103"/>
                  </a:cubicBezTo>
                  <a:cubicBezTo>
                    <a:pt x="245" y="62"/>
                    <a:pt x="224" y="41"/>
                    <a:pt x="183"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0" name="Google Shape;11220;p13"/>
            <p:cNvSpPr/>
            <p:nvPr/>
          </p:nvSpPr>
          <p:spPr>
            <a:xfrm>
              <a:off x="983664" y="1081354"/>
              <a:ext cx="102687" cy="96786"/>
            </a:xfrm>
            <a:custGeom>
              <a:avLst/>
              <a:gdLst/>
              <a:ahLst/>
              <a:cxnLst/>
              <a:rect l="l" t="t" r="r" b="b"/>
              <a:pathLst>
                <a:path w="1427" h="1345" extrusionOk="0">
                  <a:moveTo>
                    <a:pt x="1243" y="1039"/>
                  </a:moveTo>
                  <a:cubicBezTo>
                    <a:pt x="1263" y="1060"/>
                    <a:pt x="1263" y="1080"/>
                    <a:pt x="1263" y="1100"/>
                  </a:cubicBezTo>
                  <a:cubicBezTo>
                    <a:pt x="1223" y="1100"/>
                    <a:pt x="1202" y="1100"/>
                    <a:pt x="1202" y="1060"/>
                  </a:cubicBezTo>
                  <a:cubicBezTo>
                    <a:pt x="1202" y="1060"/>
                    <a:pt x="1223" y="1039"/>
                    <a:pt x="1243" y="1039"/>
                  </a:cubicBezTo>
                  <a:close/>
                  <a:moveTo>
                    <a:pt x="1187" y="1240"/>
                  </a:moveTo>
                  <a:cubicBezTo>
                    <a:pt x="1199" y="1240"/>
                    <a:pt x="1211" y="1252"/>
                    <a:pt x="1223" y="1263"/>
                  </a:cubicBezTo>
                  <a:cubicBezTo>
                    <a:pt x="1243" y="1243"/>
                    <a:pt x="1243" y="1243"/>
                    <a:pt x="1263" y="1243"/>
                  </a:cubicBezTo>
                  <a:cubicBezTo>
                    <a:pt x="1243" y="1263"/>
                    <a:pt x="1243" y="1263"/>
                    <a:pt x="1223" y="1263"/>
                  </a:cubicBezTo>
                  <a:cubicBezTo>
                    <a:pt x="1217" y="1269"/>
                    <a:pt x="1211" y="1272"/>
                    <a:pt x="1205" y="1272"/>
                  </a:cubicBezTo>
                  <a:cubicBezTo>
                    <a:pt x="1193" y="1272"/>
                    <a:pt x="1181" y="1262"/>
                    <a:pt x="1169" y="1251"/>
                  </a:cubicBezTo>
                  <a:lnTo>
                    <a:pt x="1169" y="1251"/>
                  </a:lnTo>
                  <a:cubicBezTo>
                    <a:pt x="1175" y="1243"/>
                    <a:pt x="1181" y="1240"/>
                    <a:pt x="1187" y="1240"/>
                  </a:cubicBezTo>
                  <a:close/>
                  <a:moveTo>
                    <a:pt x="225" y="1"/>
                  </a:moveTo>
                  <a:cubicBezTo>
                    <a:pt x="184" y="21"/>
                    <a:pt x="164" y="21"/>
                    <a:pt x="123" y="21"/>
                  </a:cubicBezTo>
                  <a:cubicBezTo>
                    <a:pt x="123" y="41"/>
                    <a:pt x="123" y="62"/>
                    <a:pt x="123" y="62"/>
                  </a:cubicBezTo>
                  <a:cubicBezTo>
                    <a:pt x="123" y="82"/>
                    <a:pt x="82" y="82"/>
                    <a:pt x="62" y="103"/>
                  </a:cubicBezTo>
                  <a:cubicBezTo>
                    <a:pt x="62" y="123"/>
                    <a:pt x="82" y="143"/>
                    <a:pt x="62" y="164"/>
                  </a:cubicBezTo>
                  <a:cubicBezTo>
                    <a:pt x="52" y="164"/>
                    <a:pt x="41" y="159"/>
                    <a:pt x="31" y="159"/>
                  </a:cubicBezTo>
                  <a:cubicBezTo>
                    <a:pt x="21" y="159"/>
                    <a:pt x="11" y="164"/>
                    <a:pt x="1" y="184"/>
                  </a:cubicBezTo>
                  <a:cubicBezTo>
                    <a:pt x="1" y="245"/>
                    <a:pt x="41" y="265"/>
                    <a:pt x="62" y="327"/>
                  </a:cubicBezTo>
                  <a:cubicBezTo>
                    <a:pt x="62" y="347"/>
                    <a:pt x="21" y="367"/>
                    <a:pt x="41" y="408"/>
                  </a:cubicBezTo>
                  <a:cubicBezTo>
                    <a:pt x="41" y="469"/>
                    <a:pt x="123" y="489"/>
                    <a:pt x="143" y="551"/>
                  </a:cubicBezTo>
                  <a:cubicBezTo>
                    <a:pt x="164" y="612"/>
                    <a:pt x="245" y="632"/>
                    <a:pt x="245" y="734"/>
                  </a:cubicBezTo>
                  <a:cubicBezTo>
                    <a:pt x="306" y="754"/>
                    <a:pt x="347" y="815"/>
                    <a:pt x="367" y="876"/>
                  </a:cubicBezTo>
                  <a:cubicBezTo>
                    <a:pt x="408" y="917"/>
                    <a:pt x="490" y="917"/>
                    <a:pt x="490" y="999"/>
                  </a:cubicBezTo>
                  <a:cubicBezTo>
                    <a:pt x="551" y="999"/>
                    <a:pt x="591" y="1039"/>
                    <a:pt x="632" y="1080"/>
                  </a:cubicBezTo>
                  <a:cubicBezTo>
                    <a:pt x="652" y="1121"/>
                    <a:pt x="693" y="1162"/>
                    <a:pt x="734" y="1182"/>
                  </a:cubicBezTo>
                  <a:cubicBezTo>
                    <a:pt x="754" y="1223"/>
                    <a:pt x="815" y="1182"/>
                    <a:pt x="856" y="1243"/>
                  </a:cubicBezTo>
                  <a:cubicBezTo>
                    <a:pt x="876" y="1304"/>
                    <a:pt x="938" y="1263"/>
                    <a:pt x="978" y="1304"/>
                  </a:cubicBezTo>
                  <a:cubicBezTo>
                    <a:pt x="993" y="1274"/>
                    <a:pt x="1019" y="1255"/>
                    <a:pt x="1040" y="1255"/>
                  </a:cubicBezTo>
                  <a:cubicBezTo>
                    <a:pt x="1047" y="1255"/>
                    <a:pt x="1054" y="1258"/>
                    <a:pt x="1060" y="1263"/>
                  </a:cubicBezTo>
                  <a:cubicBezTo>
                    <a:pt x="1080" y="1243"/>
                    <a:pt x="1100" y="1233"/>
                    <a:pt x="1118" y="1233"/>
                  </a:cubicBezTo>
                  <a:cubicBezTo>
                    <a:pt x="1133" y="1233"/>
                    <a:pt x="1146" y="1240"/>
                    <a:pt x="1155" y="1253"/>
                  </a:cubicBezTo>
                  <a:lnTo>
                    <a:pt x="1155" y="1253"/>
                  </a:lnTo>
                  <a:cubicBezTo>
                    <a:pt x="1144" y="1270"/>
                    <a:pt x="1127" y="1277"/>
                    <a:pt x="1109" y="1277"/>
                  </a:cubicBezTo>
                  <a:cubicBezTo>
                    <a:pt x="1093" y="1277"/>
                    <a:pt x="1077" y="1272"/>
                    <a:pt x="1060" y="1263"/>
                  </a:cubicBezTo>
                  <a:lnTo>
                    <a:pt x="1060" y="1263"/>
                  </a:lnTo>
                  <a:cubicBezTo>
                    <a:pt x="1060" y="1304"/>
                    <a:pt x="1100" y="1304"/>
                    <a:pt x="1100" y="1345"/>
                  </a:cubicBezTo>
                  <a:cubicBezTo>
                    <a:pt x="1141" y="1345"/>
                    <a:pt x="1182" y="1327"/>
                    <a:pt x="1223" y="1327"/>
                  </a:cubicBezTo>
                  <a:cubicBezTo>
                    <a:pt x="1243" y="1327"/>
                    <a:pt x="1263" y="1331"/>
                    <a:pt x="1284" y="1345"/>
                  </a:cubicBezTo>
                  <a:cubicBezTo>
                    <a:pt x="1304" y="1263"/>
                    <a:pt x="1325" y="1202"/>
                    <a:pt x="1345" y="1141"/>
                  </a:cubicBezTo>
                  <a:cubicBezTo>
                    <a:pt x="1304" y="1100"/>
                    <a:pt x="1304" y="1060"/>
                    <a:pt x="1345" y="1019"/>
                  </a:cubicBezTo>
                  <a:cubicBezTo>
                    <a:pt x="1365" y="1039"/>
                    <a:pt x="1365" y="1039"/>
                    <a:pt x="1365" y="1060"/>
                  </a:cubicBezTo>
                  <a:cubicBezTo>
                    <a:pt x="1406" y="1039"/>
                    <a:pt x="1426" y="1019"/>
                    <a:pt x="1406" y="999"/>
                  </a:cubicBezTo>
                  <a:cubicBezTo>
                    <a:pt x="1386" y="978"/>
                    <a:pt x="1365" y="978"/>
                    <a:pt x="1365" y="978"/>
                  </a:cubicBezTo>
                  <a:cubicBezTo>
                    <a:pt x="1325" y="917"/>
                    <a:pt x="1325" y="815"/>
                    <a:pt x="1263" y="754"/>
                  </a:cubicBezTo>
                  <a:cubicBezTo>
                    <a:pt x="1251" y="760"/>
                    <a:pt x="1240" y="763"/>
                    <a:pt x="1228" y="763"/>
                  </a:cubicBezTo>
                  <a:cubicBezTo>
                    <a:pt x="1201" y="763"/>
                    <a:pt x="1176" y="748"/>
                    <a:pt x="1162" y="734"/>
                  </a:cubicBezTo>
                  <a:cubicBezTo>
                    <a:pt x="1148" y="734"/>
                    <a:pt x="1143" y="743"/>
                    <a:pt x="1136" y="743"/>
                  </a:cubicBezTo>
                  <a:cubicBezTo>
                    <a:pt x="1132" y="743"/>
                    <a:pt x="1128" y="741"/>
                    <a:pt x="1121" y="734"/>
                  </a:cubicBezTo>
                  <a:cubicBezTo>
                    <a:pt x="1128" y="727"/>
                    <a:pt x="1132" y="725"/>
                    <a:pt x="1136" y="725"/>
                  </a:cubicBezTo>
                  <a:cubicBezTo>
                    <a:pt x="1143" y="725"/>
                    <a:pt x="1148" y="734"/>
                    <a:pt x="1162" y="734"/>
                  </a:cubicBezTo>
                  <a:cubicBezTo>
                    <a:pt x="1182" y="693"/>
                    <a:pt x="1162" y="632"/>
                    <a:pt x="1202" y="612"/>
                  </a:cubicBezTo>
                  <a:cubicBezTo>
                    <a:pt x="1162" y="571"/>
                    <a:pt x="1121" y="571"/>
                    <a:pt x="1100" y="510"/>
                  </a:cubicBezTo>
                  <a:cubicBezTo>
                    <a:pt x="1121" y="510"/>
                    <a:pt x="1141" y="489"/>
                    <a:pt x="1162" y="489"/>
                  </a:cubicBezTo>
                  <a:cubicBezTo>
                    <a:pt x="1121" y="428"/>
                    <a:pt x="1060" y="449"/>
                    <a:pt x="999" y="428"/>
                  </a:cubicBezTo>
                  <a:lnTo>
                    <a:pt x="999" y="428"/>
                  </a:lnTo>
                  <a:cubicBezTo>
                    <a:pt x="999" y="449"/>
                    <a:pt x="1060" y="469"/>
                    <a:pt x="999" y="510"/>
                  </a:cubicBezTo>
                  <a:cubicBezTo>
                    <a:pt x="958" y="469"/>
                    <a:pt x="917" y="428"/>
                    <a:pt x="938" y="388"/>
                  </a:cubicBezTo>
                  <a:cubicBezTo>
                    <a:pt x="905" y="388"/>
                    <a:pt x="885" y="414"/>
                    <a:pt x="868" y="414"/>
                  </a:cubicBezTo>
                  <a:cubicBezTo>
                    <a:pt x="864" y="414"/>
                    <a:pt x="860" y="412"/>
                    <a:pt x="856" y="408"/>
                  </a:cubicBezTo>
                  <a:cubicBezTo>
                    <a:pt x="815" y="408"/>
                    <a:pt x="795" y="408"/>
                    <a:pt x="795" y="367"/>
                  </a:cubicBezTo>
                  <a:lnTo>
                    <a:pt x="856" y="367"/>
                  </a:lnTo>
                  <a:cubicBezTo>
                    <a:pt x="856" y="327"/>
                    <a:pt x="836" y="306"/>
                    <a:pt x="795" y="286"/>
                  </a:cubicBezTo>
                  <a:cubicBezTo>
                    <a:pt x="734" y="286"/>
                    <a:pt x="693" y="265"/>
                    <a:pt x="652" y="204"/>
                  </a:cubicBezTo>
                  <a:cubicBezTo>
                    <a:pt x="632" y="184"/>
                    <a:pt x="612" y="184"/>
                    <a:pt x="591" y="164"/>
                  </a:cubicBezTo>
                  <a:cubicBezTo>
                    <a:pt x="563" y="178"/>
                    <a:pt x="544" y="192"/>
                    <a:pt x="521" y="192"/>
                  </a:cubicBezTo>
                  <a:cubicBezTo>
                    <a:pt x="512" y="192"/>
                    <a:pt x="501" y="190"/>
                    <a:pt x="490" y="184"/>
                  </a:cubicBezTo>
                  <a:lnTo>
                    <a:pt x="490" y="225"/>
                  </a:lnTo>
                  <a:cubicBezTo>
                    <a:pt x="428" y="184"/>
                    <a:pt x="367" y="204"/>
                    <a:pt x="306" y="184"/>
                  </a:cubicBezTo>
                  <a:cubicBezTo>
                    <a:pt x="286" y="164"/>
                    <a:pt x="347" y="143"/>
                    <a:pt x="327" y="103"/>
                  </a:cubicBezTo>
                  <a:cubicBezTo>
                    <a:pt x="286" y="82"/>
                    <a:pt x="245" y="41"/>
                    <a:pt x="225"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1" name="Google Shape;11221;p13"/>
            <p:cNvSpPr/>
            <p:nvPr/>
          </p:nvSpPr>
          <p:spPr>
            <a:xfrm>
              <a:off x="464904" y="1044726"/>
              <a:ext cx="109379" cy="80667"/>
            </a:xfrm>
            <a:custGeom>
              <a:avLst/>
              <a:gdLst/>
              <a:ahLst/>
              <a:cxnLst/>
              <a:rect l="l" t="t" r="r" b="b"/>
              <a:pathLst>
                <a:path w="1520" h="1121" extrusionOk="0">
                  <a:moveTo>
                    <a:pt x="1039" y="163"/>
                  </a:moveTo>
                  <a:cubicBezTo>
                    <a:pt x="1039" y="163"/>
                    <a:pt x="1039" y="163"/>
                    <a:pt x="1039" y="184"/>
                  </a:cubicBezTo>
                  <a:cubicBezTo>
                    <a:pt x="1039" y="184"/>
                    <a:pt x="1039" y="163"/>
                    <a:pt x="1019" y="163"/>
                  </a:cubicBezTo>
                  <a:close/>
                  <a:moveTo>
                    <a:pt x="1344" y="612"/>
                  </a:moveTo>
                  <a:lnTo>
                    <a:pt x="1344" y="612"/>
                  </a:lnTo>
                  <a:cubicBezTo>
                    <a:pt x="1344" y="612"/>
                    <a:pt x="1365" y="632"/>
                    <a:pt x="1365" y="632"/>
                  </a:cubicBezTo>
                  <a:cubicBezTo>
                    <a:pt x="1344" y="632"/>
                    <a:pt x="1344" y="632"/>
                    <a:pt x="1344" y="612"/>
                  </a:cubicBezTo>
                  <a:close/>
                  <a:moveTo>
                    <a:pt x="896" y="1"/>
                  </a:moveTo>
                  <a:cubicBezTo>
                    <a:pt x="856" y="21"/>
                    <a:pt x="774" y="21"/>
                    <a:pt x="733" y="62"/>
                  </a:cubicBezTo>
                  <a:cubicBezTo>
                    <a:pt x="713" y="102"/>
                    <a:pt x="713" y="143"/>
                    <a:pt x="713" y="163"/>
                  </a:cubicBezTo>
                  <a:cubicBezTo>
                    <a:pt x="693" y="204"/>
                    <a:pt x="672" y="245"/>
                    <a:pt x="672" y="265"/>
                  </a:cubicBezTo>
                  <a:cubicBezTo>
                    <a:pt x="632" y="265"/>
                    <a:pt x="571" y="306"/>
                    <a:pt x="550" y="347"/>
                  </a:cubicBezTo>
                  <a:cubicBezTo>
                    <a:pt x="550" y="347"/>
                    <a:pt x="571" y="367"/>
                    <a:pt x="571" y="367"/>
                  </a:cubicBezTo>
                  <a:cubicBezTo>
                    <a:pt x="584" y="367"/>
                    <a:pt x="589" y="358"/>
                    <a:pt x="596" y="358"/>
                  </a:cubicBezTo>
                  <a:cubicBezTo>
                    <a:pt x="600" y="358"/>
                    <a:pt x="604" y="360"/>
                    <a:pt x="611" y="367"/>
                  </a:cubicBezTo>
                  <a:lnTo>
                    <a:pt x="571" y="367"/>
                  </a:lnTo>
                  <a:cubicBezTo>
                    <a:pt x="550" y="388"/>
                    <a:pt x="509" y="408"/>
                    <a:pt x="489" y="428"/>
                  </a:cubicBezTo>
                  <a:cubicBezTo>
                    <a:pt x="448" y="550"/>
                    <a:pt x="347" y="591"/>
                    <a:pt x="285" y="652"/>
                  </a:cubicBezTo>
                  <a:cubicBezTo>
                    <a:pt x="245" y="693"/>
                    <a:pt x="285" y="734"/>
                    <a:pt x="265" y="774"/>
                  </a:cubicBezTo>
                  <a:cubicBezTo>
                    <a:pt x="214" y="744"/>
                    <a:pt x="168" y="739"/>
                    <a:pt x="125" y="739"/>
                  </a:cubicBezTo>
                  <a:cubicBezTo>
                    <a:pt x="103" y="739"/>
                    <a:pt x="82" y="740"/>
                    <a:pt x="62" y="740"/>
                  </a:cubicBezTo>
                  <a:cubicBezTo>
                    <a:pt x="41" y="740"/>
                    <a:pt x="21" y="739"/>
                    <a:pt x="0" y="734"/>
                  </a:cubicBezTo>
                  <a:cubicBezTo>
                    <a:pt x="0" y="795"/>
                    <a:pt x="0" y="836"/>
                    <a:pt x="0" y="876"/>
                  </a:cubicBezTo>
                  <a:cubicBezTo>
                    <a:pt x="21" y="958"/>
                    <a:pt x="102" y="998"/>
                    <a:pt x="163" y="1039"/>
                  </a:cubicBezTo>
                  <a:cubicBezTo>
                    <a:pt x="163" y="1039"/>
                    <a:pt x="172" y="1030"/>
                    <a:pt x="184" y="1030"/>
                  </a:cubicBezTo>
                  <a:cubicBezTo>
                    <a:pt x="190" y="1030"/>
                    <a:pt x="197" y="1032"/>
                    <a:pt x="204" y="1039"/>
                  </a:cubicBezTo>
                  <a:cubicBezTo>
                    <a:pt x="252" y="1087"/>
                    <a:pt x="271" y="1107"/>
                    <a:pt x="296" y="1107"/>
                  </a:cubicBezTo>
                  <a:cubicBezTo>
                    <a:pt x="313" y="1107"/>
                    <a:pt x="333" y="1097"/>
                    <a:pt x="367" y="1080"/>
                  </a:cubicBezTo>
                  <a:lnTo>
                    <a:pt x="367" y="1039"/>
                  </a:lnTo>
                  <a:cubicBezTo>
                    <a:pt x="387" y="1039"/>
                    <a:pt x="428" y="1019"/>
                    <a:pt x="448" y="1019"/>
                  </a:cubicBezTo>
                  <a:cubicBezTo>
                    <a:pt x="489" y="1019"/>
                    <a:pt x="489" y="1060"/>
                    <a:pt x="509" y="1080"/>
                  </a:cubicBezTo>
                  <a:cubicBezTo>
                    <a:pt x="522" y="1072"/>
                    <a:pt x="533" y="1069"/>
                    <a:pt x="544" y="1069"/>
                  </a:cubicBezTo>
                  <a:cubicBezTo>
                    <a:pt x="587" y="1069"/>
                    <a:pt x="619" y="1121"/>
                    <a:pt x="652" y="1121"/>
                  </a:cubicBezTo>
                  <a:cubicBezTo>
                    <a:pt x="693" y="1100"/>
                    <a:pt x="713" y="1080"/>
                    <a:pt x="733" y="1039"/>
                  </a:cubicBezTo>
                  <a:cubicBezTo>
                    <a:pt x="774" y="1080"/>
                    <a:pt x="815" y="1100"/>
                    <a:pt x="856" y="1121"/>
                  </a:cubicBezTo>
                  <a:cubicBezTo>
                    <a:pt x="866" y="1090"/>
                    <a:pt x="886" y="1090"/>
                    <a:pt x="907" y="1090"/>
                  </a:cubicBezTo>
                  <a:cubicBezTo>
                    <a:pt x="927" y="1090"/>
                    <a:pt x="947" y="1090"/>
                    <a:pt x="957" y="1060"/>
                  </a:cubicBezTo>
                  <a:cubicBezTo>
                    <a:pt x="957" y="1060"/>
                    <a:pt x="937" y="1039"/>
                    <a:pt x="957" y="1039"/>
                  </a:cubicBezTo>
                  <a:cubicBezTo>
                    <a:pt x="971" y="1032"/>
                    <a:pt x="982" y="1030"/>
                    <a:pt x="992" y="1030"/>
                  </a:cubicBezTo>
                  <a:cubicBezTo>
                    <a:pt x="1012" y="1030"/>
                    <a:pt x="1025" y="1039"/>
                    <a:pt x="1039" y="1039"/>
                  </a:cubicBezTo>
                  <a:cubicBezTo>
                    <a:pt x="1059" y="998"/>
                    <a:pt x="998" y="998"/>
                    <a:pt x="1039" y="958"/>
                  </a:cubicBezTo>
                  <a:lnTo>
                    <a:pt x="1039" y="958"/>
                  </a:lnTo>
                  <a:cubicBezTo>
                    <a:pt x="1045" y="961"/>
                    <a:pt x="1050" y="962"/>
                    <a:pt x="1054" y="962"/>
                  </a:cubicBezTo>
                  <a:cubicBezTo>
                    <a:pt x="1080" y="962"/>
                    <a:pt x="1085" y="914"/>
                    <a:pt x="1120" y="897"/>
                  </a:cubicBezTo>
                  <a:cubicBezTo>
                    <a:pt x="1141" y="958"/>
                    <a:pt x="1202" y="978"/>
                    <a:pt x="1263" y="998"/>
                  </a:cubicBezTo>
                  <a:cubicBezTo>
                    <a:pt x="1243" y="958"/>
                    <a:pt x="1304" y="937"/>
                    <a:pt x="1304" y="917"/>
                  </a:cubicBezTo>
                  <a:cubicBezTo>
                    <a:pt x="1304" y="856"/>
                    <a:pt x="1344" y="836"/>
                    <a:pt x="1365" y="795"/>
                  </a:cubicBezTo>
                  <a:cubicBezTo>
                    <a:pt x="1419" y="795"/>
                    <a:pt x="1441" y="730"/>
                    <a:pt x="1488" y="730"/>
                  </a:cubicBezTo>
                  <a:cubicBezTo>
                    <a:pt x="1494" y="730"/>
                    <a:pt x="1501" y="731"/>
                    <a:pt x="1507" y="734"/>
                  </a:cubicBezTo>
                  <a:cubicBezTo>
                    <a:pt x="1520" y="697"/>
                    <a:pt x="1502" y="690"/>
                    <a:pt x="1482" y="690"/>
                  </a:cubicBezTo>
                  <a:cubicBezTo>
                    <a:pt x="1469" y="690"/>
                    <a:pt x="1454" y="693"/>
                    <a:pt x="1446" y="693"/>
                  </a:cubicBezTo>
                  <a:cubicBezTo>
                    <a:pt x="1385" y="652"/>
                    <a:pt x="1406" y="591"/>
                    <a:pt x="1406" y="550"/>
                  </a:cubicBezTo>
                  <a:cubicBezTo>
                    <a:pt x="1304" y="510"/>
                    <a:pt x="1304" y="428"/>
                    <a:pt x="1304" y="347"/>
                  </a:cubicBezTo>
                  <a:cubicBezTo>
                    <a:pt x="1299" y="342"/>
                    <a:pt x="1293" y="341"/>
                    <a:pt x="1287" y="341"/>
                  </a:cubicBezTo>
                  <a:cubicBezTo>
                    <a:pt x="1276" y="341"/>
                    <a:pt x="1263" y="345"/>
                    <a:pt x="1251" y="345"/>
                  </a:cubicBezTo>
                  <a:cubicBezTo>
                    <a:pt x="1240" y="345"/>
                    <a:pt x="1230" y="341"/>
                    <a:pt x="1222" y="326"/>
                  </a:cubicBezTo>
                  <a:cubicBezTo>
                    <a:pt x="1243" y="245"/>
                    <a:pt x="1243" y="143"/>
                    <a:pt x="1182" y="123"/>
                  </a:cubicBezTo>
                  <a:lnTo>
                    <a:pt x="1182" y="123"/>
                  </a:lnTo>
                  <a:cubicBezTo>
                    <a:pt x="1194" y="159"/>
                    <a:pt x="1177" y="167"/>
                    <a:pt x="1157" y="167"/>
                  </a:cubicBezTo>
                  <a:cubicBezTo>
                    <a:pt x="1143" y="167"/>
                    <a:pt x="1129" y="163"/>
                    <a:pt x="1120" y="163"/>
                  </a:cubicBezTo>
                  <a:cubicBezTo>
                    <a:pt x="1059" y="102"/>
                    <a:pt x="978" y="62"/>
                    <a:pt x="8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2" name="Google Shape;11222;p13"/>
            <p:cNvSpPr/>
            <p:nvPr/>
          </p:nvSpPr>
          <p:spPr>
            <a:xfrm>
              <a:off x="601197" y="-392962"/>
              <a:ext cx="51379" cy="148094"/>
            </a:xfrm>
            <a:custGeom>
              <a:avLst/>
              <a:gdLst/>
              <a:ahLst/>
              <a:cxnLst/>
              <a:rect l="l" t="t" r="r" b="b"/>
              <a:pathLst>
                <a:path w="714" h="2058" extrusionOk="0">
                  <a:moveTo>
                    <a:pt x="387" y="1"/>
                  </a:moveTo>
                  <a:cubicBezTo>
                    <a:pt x="370" y="1"/>
                    <a:pt x="382" y="46"/>
                    <a:pt x="361" y="46"/>
                  </a:cubicBezTo>
                  <a:cubicBezTo>
                    <a:pt x="357" y="46"/>
                    <a:pt x="352" y="45"/>
                    <a:pt x="347" y="42"/>
                  </a:cubicBezTo>
                  <a:cubicBezTo>
                    <a:pt x="332" y="27"/>
                    <a:pt x="328" y="13"/>
                    <a:pt x="319" y="13"/>
                  </a:cubicBezTo>
                  <a:cubicBezTo>
                    <a:pt x="316" y="13"/>
                    <a:pt x="312" y="15"/>
                    <a:pt x="306" y="21"/>
                  </a:cubicBezTo>
                  <a:cubicBezTo>
                    <a:pt x="265" y="21"/>
                    <a:pt x="306" y="62"/>
                    <a:pt x="265" y="103"/>
                  </a:cubicBezTo>
                  <a:cubicBezTo>
                    <a:pt x="245" y="103"/>
                    <a:pt x="224" y="123"/>
                    <a:pt x="204" y="144"/>
                  </a:cubicBezTo>
                  <a:lnTo>
                    <a:pt x="245" y="306"/>
                  </a:lnTo>
                  <a:cubicBezTo>
                    <a:pt x="224" y="306"/>
                    <a:pt x="224" y="306"/>
                    <a:pt x="204" y="327"/>
                  </a:cubicBezTo>
                  <a:cubicBezTo>
                    <a:pt x="224" y="327"/>
                    <a:pt x="224" y="347"/>
                    <a:pt x="224" y="347"/>
                  </a:cubicBezTo>
                  <a:cubicBezTo>
                    <a:pt x="224" y="388"/>
                    <a:pt x="204" y="408"/>
                    <a:pt x="204" y="429"/>
                  </a:cubicBezTo>
                  <a:cubicBezTo>
                    <a:pt x="184" y="612"/>
                    <a:pt x="143" y="775"/>
                    <a:pt x="102" y="958"/>
                  </a:cubicBezTo>
                  <a:cubicBezTo>
                    <a:pt x="102" y="1019"/>
                    <a:pt x="102" y="1101"/>
                    <a:pt x="82" y="1162"/>
                  </a:cubicBezTo>
                  <a:cubicBezTo>
                    <a:pt x="41" y="1243"/>
                    <a:pt x="41" y="1345"/>
                    <a:pt x="41" y="1427"/>
                  </a:cubicBezTo>
                  <a:cubicBezTo>
                    <a:pt x="21" y="1508"/>
                    <a:pt x="61" y="1610"/>
                    <a:pt x="0" y="1671"/>
                  </a:cubicBezTo>
                  <a:cubicBezTo>
                    <a:pt x="0" y="1773"/>
                    <a:pt x="82" y="1834"/>
                    <a:pt x="61" y="1915"/>
                  </a:cubicBezTo>
                  <a:cubicBezTo>
                    <a:pt x="72" y="1926"/>
                    <a:pt x="80" y="1930"/>
                    <a:pt x="86" y="1930"/>
                  </a:cubicBezTo>
                  <a:cubicBezTo>
                    <a:pt x="101" y="1930"/>
                    <a:pt x="109" y="1911"/>
                    <a:pt x="127" y="1911"/>
                  </a:cubicBezTo>
                  <a:cubicBezTo>
                    <a:pt x="132" y="1911"/>
                    <a:pt x="137" y="1912"/>
                    <a:pt x="143" y="1915"/>
                  </a:cubicBezTo>
                  <a:cubicBezTo>
                    <a:pt x="163" y="1936"/>
                    <a:pt x="123" y="1997"/>
                    <a:pt x="163" y="2038"/>
                  </a:cubicBezTo>
                  <a:cubicBezTo>
                    <a:pt x="167" y="2033"/>
                    <a:pt x="172" y="2032"/>
                    <a:pt x="178" y="2032"/>
                  </a:cubicBezTo>
                  <a:cubicBezTo>
                    <a:pt x="199" y="2032"/>
                    <a:pt x="228" y="2058"/>
                    <a:pt x="245" y="2058"/>
                  </a:cubicBezTo>
                  <a:cubicBezTo>
                    <a:pt x="265" y="2038"/>
                    <a:pt x="285" y="1997"/>
                    <a:pt x="306" y="1976"/>
                  </a:cubicBezTo>
                  <a:cubicBezTo>
                    <a:pt x="326" y="1997"/>
                    <a:pt x="347" y="2038"/>
                    <a:pt x="367" y="2038"/>
                  </a:cubicBezTo>
                  <a:cubicBezTo>
                    <a:pt x="387" y="2017"/>
                    <a:pt x="387" y="1997"/>
                    <a:pt x="408" y="1976"/>
                  </a:cubicBezTo>
                  <a:cubicBezTo>
                    <a:pt x="448" y="1976"/>
                    <a:pt x="448" y="2017"/>
                    <a:pt x="469" y="2038"/>
                  </a:cubicBezTo>
                  <a:cubicBezTo>
                    <a:pt x="489" y="1956"/>
                    <a:pt x="489" y="1854"/>
                    <a:pt x="530" y="1773"/>
                  </a:cubicBezTo>
                  <a:cubicBezTo>
                    <a:pt x="545" y="1788"/>
                    <a:pt x="558" y="1795"/>
                    <a:pt x="568" y="1795"/>
                  </a:cubicBezTo>
                  <a:cubicBezTo>
                    <a:pt x="583" y="1795"/>
                    <a:pt x="591" y="1778"/>
                    <a:pt x="591" y="1752"/>
                  </a:cubicBezTo>
                  <a:cubicBezTo>
                    <a:pt x="581" y="1742"/>
                    <a:pt x="565" y="1742"/>
                    <a:pt x="553" y="1742"/>
                  </a:cubicBezTo>
                  <a:cubicBezTo>
                    <a:pt x="540" y="1742"/>
                    <a:pt x="530" y="1742"/>
                    <a:pt x="530" y="1732"/>
                  </a:cubicBezTo>
                  <a:cubicBezTo>
                    <a:pt x="489" y="1691"/>
                    <a:pt x="550" y="1630"/>
                    <a:pt x="530" y="1589"/>
                  </a:cubicBezTo>
                  <a:cubicBezTo>
                    <a:pt x="571" y="1569"/>
                    <a:pt x="591" y="1569"/>
                    <a:pt x="611" y="1569"/>
                  </a:cubicBezTo>
                  <a:cubicBezTo>
                    <a:pt x="652" y="1467"/>
                    <a:pt x="611" y="1345"/>
                    <a:pt x="693" y="1284"/>
                  </a:cubicBezTo>
                  <a:cubicBezTo>
                    <a:pt x="693" y="1243"/>
                    <a:pt x="672" y="1223"/>
                    <a:pt x="672" y="1182"/>
                  </a:cubicBezTo>
                  <a:cubicBezTo>
                    <a:pt x="652" y="1121"/>
                    <a:pt x="713" y="1060"/>
                    <a:pt x="713" y="999"/>
                  </a:cubicBezTo>
                  <a:cubicBezTo>
                    <a:pt x="700" y="999"/>
                    <a:pt x="695" y="990"/>
                    <a:pt x="681" y="990"/>
                  </a:cubicBezTo>
                  <a:cubicBezTo>
                    <a:pt x="675" y="990"/>
                    <a:pt x="666" y="992"/>
                    <a:pt x="652" y="999"/>
                  </a:cubicBezTo>
                  <a:cubicBezTo>
                    <a:pt x="652" y="999"/>
                    <a:pt x="672" y="1019"/>
                    <a:pt x="652" y="1040"/>
                  </a:cubicBezTo>
                  <a:cubicBezTo>
                    <a:pt x="632" y="1040"/>
                    <a:pt x="611" y="1040"/>
                    <a:pt x="611" y="1019"/>
                  </a:cubicBezTo>
                  <a:cubicBezTo>
                    <a:pt x="611" y="958"/>
                    <a:pt x="611" y="897"/>
                    <a:pt x="611" y="836"/>
                  </a:cubicBezTo>
                  <a:cubicBezTo>
                    <a:pt x="571" y="795"/>
                    <a:pt x="571" y="754"/>
                    <a:pt x="571" y="693"/>
                  </a:cubicBezTo>
                  <a:cubicBezTo>
                    <a:pt x="571" y="673"/>
                    <a:pt x="571" y="632"/>
                    <a:pt x="571" y="612"/>
                  </a:cubicBezTo>
                  <a:cubicBezTo>
                    <a:pt x="571" y="571"/>
                    <a:pt x="530" y="551"/>
                    <a:pt x="571" y="530"/>
                  </a:cubicBezTo>
                  <a:cubicBezTo>
                    <a:pt x="550" y="510"/>
                    <a:pt x="571" y="469"/>
                    <a:pt x="550" y="429"/>
                  </a:cubicBezTo>
                  <a:cubicBezTo>
                    <a:pt x="550" y="408"/>
                    <a:pt x="550" y="368"/>
                    <a:pt x="550" y="327"/>
                  </a:cubicBezTo>
                  <a:cubicBezTo>
                    <a:pt x="571" y="225"/>
                    <a:pt x="489" y="144"/>
                    <a:pt x="469" y="42"/>
                  </a:cubicBezTo>
                  <a:cubicBezTo>
                    <a:pt x="448" y="21"/>
                    <a:pt x="428" y="1"/>
                    <a:pt x="3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3" name="Google Shape;11223;p13"/>
            <p:cNvSpPr/>
            <p:nvPr/>
          </p:nvSpPr>
          <p:spPr>
            <a:xfrm>
              <a:off x="-97895" y="1012488"/>
              <a:ext cx="140754" cy="52819"/>
            </a:xfrm>
            <a:custGeom>
              <a:avLst/>
              <a:gdLst/>
              <a:ahLst/>
              <a:cxnLst/>
              <a:rect l="l" t="t" r="r" b="b"/>
              <a:pathLst>
                <a:path w="1956" h="734" extrusionOk="0">
                  <a:moveTo>
                    <a:pt x="1528" y="1"/>
                  </a:moveTo>
                  <a:cubicBezTo>
                    <a:pt x="1488" y="1"/>
                    <a:pt x="1488" y="41"/>
                    <a:pt x="1467" y="62"/>
                  </a:cubicBezTo>
                  <a:cubicBezTo>
                    <a:pt x="1454" y="62"/>
                    <a:pt x="1431" y="53"/>
                    <a:pt x="1411" y="53"/>
                  </a:cubicBezTo>
                  <a:cubicBezTo>
                    <a:pt x="1402" y="53"/>
                    <a:pt x="1393" y="55"/>
                    <a:pt x="1386" y="62"/>
                  </a:cubicBezTo>
                  <a:cubicBezTo>
                    <a:pt x="1365" y="82"/>
                    <a:pt x="1345" y="102"/>
                    <a:pt x="1304" y="102"/>
                  </a:cubicBezTo>
                  <a:cubicBezTo>
                    <a:pt x="1276" y="88"/>
                    <a:pt x="1257" y="74"/>
                    <a:pt x="1234" y="74"/>
                  </a:cubicBezTo>
                  <a:cubicBezTo>
                    <a:pt x="1225" y="74"/>
                    <a:pt x="1214" y="76"/>
                    <a:pt x="1202" y="82"/>
                  </a:cubicBezTo>
                  <a:cubicBezTo>
                    <a:pt x="1172" y="92"/>
                    <a:pt x="1141" y="97"/>
                    <a:pt x="1113" y="97"/>
                  </a:cubicBezTo>
                  <a:cubicBezTo>
                    <a:pt x="1085" y="97"/>
                    <a:pt x="1060" y="92"/>
                    <a:pt x="1040" y="82"/>
                  </a:cubicBezTo>
                  <a:cubicBezTo>
                    <a:pt x="1010" y="76"/>
                    <a:pt x="980" y="74"/>
                    <a:pt x="950" y="74"/>
                  </a:cubicBezTo>
                  <a:cubicBezTo>
                    <a:pt x="878" y="74"/>
                    <a:pt x="806" y="88"/>
                    <a:pt x="734" y="102"/>
                  </a:cubicBezTo>
                  <a:cubicBezTo>
                    <a:pt x="734" y="102"/>
                    <a:pt x="734" y="82"/>
                    <a:pt x="734" y="82"/>
                  </a:cubicBezTo>
                  <a:cubicBezTo>
                    <a:pt x="714" y="102"/>
                    <a:pt x="693" y="102"/>
                    <a:pt x="693" y="102"/>
                  </a:cubicBezTo>
                  <a:cubicBezTo>
                    <a:pt x="673" y="102"/>
                    <a:pt x="673" y="82"/>
                    <a:pt x="632" y="62"/>
                  </a:cubicBezTo>
                  <a:cubicBezTo>
                    <a:pt x="608" y="85"/>
                    <a:pt x="578" y="95"/>
                    <a:pt x="540" y="95"/>
                  </a:cubicBezTo>
                  <a:cubicBezTo>
                    <a:pt x="513" y="95"/>
                    <a:pt x="483" y="90"/>
                    <a:pt x="449" y="82"/>
                  </a:cubicBezTo>
                  <a:lnTo>
                    <a:pt x="449" y="82"/>
                  </a:lnTo>
                  <a:cubicBezTo>
                    <a:pt x="449" y="123"/>
                    <a:pt x="490" y="123"/>
                    <a:pt x="469" y="163"/>
                  </a:cubicBezTo>
                  <a:cubicBezTo>
                    <a:pt x="388" y="163"/>
                    <a:pt x="286" y="143"/>
                    <a:pt x="205" y="123"/>
                  </a:cubicBezTo>
                  <a:cubicBezTo>
                    <a:pt x="190" y="137"/>
                    <a:pt x="177" y="143"/>
                    <a:pt x="164" y="143"/>
                  </a:cubicBezTo>
                  <a:cubicBezTo>
                    <a:pt x="128" y="143"/>
                    <a:pt x="97" y="100"/>
                    <a:pt x="58" y="100"/>
                  </a:cubicBezTo>
                  <a:cubicBezTo>
                    <a:pt x="53" y="100"/>
                    <a:pt x="47" y="100"/>
                    <a:pt x="42" y="102"/>
                  </a:cubicBezTo>
                  <a:cubicBezTo>
                    <a:pt x="1" y="123"/>
                    <a:pt x="21" y="163"/>
                    <a:pt x="21" y="204"/>
                  </a:cubicBezTo>
                  <a:cubicBezTo>
                    <a:pt x="123" y="265"/>
                    <a:pt x="184" y="367"/>
                    <a:pt x="306" y="449"/>
                  </a:cubicBezTo>
                  <a:cubicBezTo>
                    <a:pt x="388" y="469"/>
                    <a:pt x="490" y="489"/>
                    <a:pt x="592" y="489"/>
                  </a:cubicBezTo>
                  <a:cubicBezTo>
                    <a:pt x="673" y="489"/>
                    <a:pt x="693" y="510"/>
                    <a:pt x="754" y="571"/>
                  </a:cubicBezTo>
                  <a:cubicBezTo>
                    <a:pt x="836" y="591"/>
                    <a:pt x="917" y="611"/>
                    <a:pt x="978" y="652"/>
                  </a:cubicBezTo>
                  <a:cubicBezTo>
                    <a:pt x="1162" y="673"/>
                    <a:pt x="1345" y="734"/>
                    <a:pt x="1508" y="734"/>
                  </a:cubicBezTo>
                  <a:cubicBezTo>
                    <a:pt x="1508" y="713"/>
                    <a:pt x="1488" y="693"/>
                    <a:pt x="1467" y="693"/>
                  </a:cubicBezTo>
                  <a:cubicBezTo>
                    <a:pt x="1467" y="673"/>
                    <a:pt x="1447" y="673"/>
                    <a:pt x="1447" y="632"/>
                  </a:cubicBezTo>
                  <a:cubicBezTo>
                    <a:pt x="1451" y="628"/>
                    <a:pt x="1457" y="626"/>
                    <a:pt x="1464" y="626"/>
                  </a:cubicBezTo>
                  <a:cubicBezTo>
                    <a:pt x="1484" y="626"/>
                    <a:pt x="1512" y="638"/>
                    <a:pt x="1531" y="638"/>
                  </a:cubicBezTo>
                  <a:cubicBezTo>
                    <a:pt x="1538" y="638"/>
                    <a:pt x="1544" y="636"/>
                    <a:pt x="1549" y="632"/>
                  </a:cubicBezTo>
                  <a:cubicBezTo>
                    <a:pt x="1549" y="611"/>
                    <a:pt x="1549" y="591"/>
                    <a:pt x="1569" y="591"/>
                  </a:cubicBezTo>
                  <a:cubicBezTo>
                    <a:pt x="1610" y="591"/>
                    <a:pt x="1630" y="632"/>
                    <a:pt x="1691" y="632"/>
                  </a:cubicBezTo>
                  <a:cubicBezTo>
                    <a:pt x="1651" y="611"/>
                    <a:pt x="1691" y="571"/>
                    <a:pt x="1671" y="550"/>
                  </a:cubicBezTo>
                  <a:cubicBezTo>
                    <a:pt x="1651" y="530"/>
                    <a:pt x="1651" y="530"/>
                    <a:pt x="1630" y="510"/>
                  </a:cubicBezTo>
                  <a:cubicBezTo>
                    <a:pt x="1610" y="530"/>
                    <a:pt x="1610" y="530"/>
                    <a:pt x="1589" y="530"/>
                  </a:cubicBezTo>
                  <a:cubicBezTo>
                    <a:pt x="1589" y="510"/>
                    <a:pt x="1610" y="510"/>
                    <a:pt x="1630" y="510"/>
                  </a:cubicBezTo>
                  <a:cubicBezTo>
                    <a:pt x="1637" y="507"/>
                    <a:pt x="1643" y="506"/>
                    <a:pt x="1649" y="506"/>
                  </a:cubicBezTo>
                  <a:cubicBezTo>
                    <a:pt x="1696" y="506"/>
                    <a:pt x="1716" y="571"/>
                    <a:pt x="1752" y="571"/>
                  </a:cubicBezTo>
                  <a:lnTo>
                    <a:pt x="1895" y="571"/>
                  </a:lnTo>
                  <a:cubicBezTo>
                    <a:pt x="1936" y="530"/>
                    <a:pt x="1915" y="469"/>
                    <a:pt x="1895" y="428"/>
                  </a:cubicBezTo>
                  <a:cubicBezTo>
                    <a:pt x="1915" y="408"/>
                    <a:pt x="1956" y="387"/>
                    <a:pt x="1936" y="367"/>
                  </a:cubicBezTo>
                  <a:cubicBezTo>
                    <a:pt x="1915" y="286"/>
                    <a:pt x="1895" y="184"/>
                    <a:pt x="1834" y="143"/>
                  </a:cubicBezTo>
                  <a:cubicBezTo>
                    <a:pt x="1793" y="102"/>
                    <a:pt x="1773" y="62"/>
                    <a:pt x="1732" y="21"/>
                  </a:cubicBezTo>
                  <a:cubicBezTo>
                    <a:pt x="1710" y="43"/>
                    <a:pt x="1684" y="52"/>
                    <a:pt x="1658" y="52"/>
                  </a:cubicBezTo>
                  <a:cubicBezTo>
                    <a:pt x="1614" y="52"/>
                    <a:pt x="1567" y="26"/>
                    <a:pt x="1528"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4" name="Google Shape;11224;p13"/>
            <p:cNvSpPr/>
            <p:nvPr/>
          </p:nvSpPr>
          <p:spPr>
            <a:xfrm>
              <a:off x="744829" y="1179579"/>
              <a:ext cx="61598" cy="134853"/>
            </a:xfrm>
            <a:custGeom>
              <a:avLst/>
              <a:gdLst/>
              <a:ahLst/>
              <a:cxnLst/>
              <a:rect l="l" t="t" r="r" b="b"/>
              <a:pathLst>
                <a:path w="856" h="1874" extrusionOk="0">
                  <a:moveTo>
                    <a:pt x="774" y="1548"/>
                  </a:moveTo>
                  <a:cubicBezTo>
                    <a:pt x="774" y="1548"/>
                    <a:pt x="794" y="1548"/>
                    <a:pt x="794" y="1568"/>
                  </a:cubicBezTo>
                  <a:cubicBezTo>
                    <a:pt x="774" y="1568"/>
                    <a:pt x="774" y="1548"/>
                    <a:pt x="774" y="1548"/>
                  </a:cubicBezTo>
                  <a:close/>
                  <a:moveTo>
                    <a:pt x="204" y="0"/>
                  </a:moveTo>
                  <a:cubicBezTo>
                    <a:pt x="204" y="21"/>
                    <a:pt x="204" y="41"/>
                    <a:pt x="204" y="41"/>
                  </a:cubicBezTo>
                  <a:lnTo>
                    <a:pt x="143" y="41"/>
                  </a:lnTo>
                  <a:cubicBezTo>
                    <a:pt x="163" y="122"/>
                    <a:pt x="122" y="163"/>
                    <a:pt x="82" y="204"/>
                  </a:cubicBezTo>
                  <a:cubicBezTo>
                    <a:pt x="61" y="346"/>
                    <a:pt x="102" y="489"/>
                    <a:pt x="61" y="611"/>
                  </a:cubicBezTo>
                  <a:cubicBezTo>
                    <a:pt x="21" y="733"/>
                    <a:pt x="61" y="856"/>
                    <a:pt x="0" y="957"/>
                  </a:cubicBezTo>
                  <a:cubicBezTo>
                    <a:pt x="0" y="998"/>
                    <a:pt x="21" y="1018"/>
                    <a:pt x="21" y="1039"/>
                  </a:cubicBezTo>
                  <a:cubicBezTo>
                    <a:pt x="21" y="1049"/>
                    <a:pt x="15" y="1049"/>
                    <a:pt x="10" y="1049"/>
                  </a:cubicBezTo>
                  <a:cubicBezTo>
                    <a:pt x="5" y="1049"/>
                    <a:pt x="0" y="1049"/>
                    <a:pt x="0" y="1059"/>
                  </a:cubicBezTo>
                  <a:cubicBezTo>
                    <a:pt x="21" y="1161"/>
                    <a:pt x="122" y="1181"/>
                    <a:pt x="102" y="1283"/>
                  </a:cubicBezTo>
                  <a:cubicBezTo>
                    <a:pt x="82" y="1283"/>
                    <a:pt x="82" y="1304"/>
                    <a:pt x="82" y="1324"/>
                  </a:cubicBezTo>
                  <a:cubicBezTo>
                    <a:pt x="163" y="1507"/>
                    <a:pt x="306" y="1650"/>
                    <a:pt x="448" y="1792"/>
                  </a:cubicBezTo>
                  <a:cubicBezTo>
                    <a:pt x="530" y="1792"/>
                    <a:pt x="591" y="1853"/>
                    <a:pt x="652" y="1874"/>
                  </a:cubicBezTo>
                  <a:cubicBezTo>
                    <a:pt x="693" y="1874"/>
                    <a:pt x="713" y="1874"/>
                    <a:pt x="733" y="1813"/>
                  </a:cubicBezTo>
                  <a:cubicBezTo>
                    <a:pt x="713" y="1752"/>
                    <a:pt x="754" y="1691"/>
                    <a:pt x="774" y="1609"/>
                  </a:cubicBezTo>
                  <a:lnTo>
                    <a:pt x="815" y="1609"/>
                  </a:lnTo>
                  <a:cubicBezTo>
                    <a:pt x="794" y="1568"/>
                    <a:pt x="856" y="1548"/>
                    <a:pt x="835" y="1507"/>
                  </a:cubicBezTo>
                  <a:cubicBezTo>
                    <a:pt x="827" y="1503"/>
                    <a:pt x="821" y="1502"/>
                    <a:pt x="816" y="1502"/>
                  </a:cubicBezTo>
                  <a:cubicBezTo>
                    <a:pt x="794" y="1502"/>
                    <a:pt x="791" y="1532"/>
                    <a:pt x="774" y="1548"/>
                  </a:cubicBezTo>
                  <a:cubicBezTo>
                    <a:pt x="754" y="1507"/>
                    <a:pt x="754" y="1487"/>
                    <a:pt x="754" y="1446"/>
                  </a:cubicBezTo>
                  <a:cubicBezTo>
                    <a:pt x="754" y="1365"/>
                    <a:pt x="754" y="1263"/>
                    <a:pt x="733" y="1181"/>
                  </a:cubicBezTo>
                  <a:cubicBezTo>
                    <a:pt x="713" y="1100"/>
                    <a:pt x="672" y="1018"/>
                    <a:pt x="652" y="937"/>
                  </a:cubicBezTo>
                  <a:cubicBezTo>
                    <a:pt x="631" y="937"/>
                    <a:pt x="611" y="917"/>
                    <a:pt x="591" y="896"/>
                  </a:cubicBezTo>
                  <a:cubicBezTo>
                    <a:pt x="570" y="835"/>
                    <a:pt x="570" y="774"/>
                    <a:pt x="530" y="713"/>
                  </a:cubicBezTo>
                  <a:lnTo>
                    <a:pt x="550" y="713"/>
                  </a:lnTo>
                  <a:cubicBezTo>
                    <a:pt x="550" y="693"/>
                    <a:pt x="550" y="672"/>
                    <a:pt x="550" y="672"/>
                  </a:cubicBezTo>
                  <a:cubicBezTo>
                    <a:pt x="489" y="632"/>
                    <a:pt x="489" y="550"/>
                    <a:pt x="469" y="489"/>
                  </a:cubicBezTo>
                  <a:cubicBezTo>
                    <a:pt x="448" y="428"/>
                    <a:pt x="428" y="367"/>
                    <a:pt x="387" y="326"/>
                  </a:cubicBezTo>
                  <a:cubicBezTo>
                    <a:pt x="387" y="306"/>
                    <a:pt x="407" y="306"/>
                    <a:pt x="428" y="285"/>
                  </a:cubicBezTo>
                  <a:cubicBezTo>
                    <a:pt x="346" y="204"/>
                    <a:pt x="346" y="61"/>
                    <a:pt x="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5" name="Google Shape;11225;p13"/>
            <p:cNvSpPr/>
            <p:nvPr/>
          </p:nvSpPr>
          <p:spPr>
            <a:xfrm>
              <a:off x="760948" y="836618"/>
              <a:ext cx="76278" cy="92397"/>
            </a:xfrm>
            <a:custGeom>
              <a:avLst/>
              <a:gdLst/>
              <a:ahLst/>
              <a:cxnLst/>
              <a:rect l="l" t="t" r="r" b="b"/>
              <a:pathLst>
                <a:path w="1060" h="1284" extrusionOk="0">
                  <a:moveTo>
                    <a:pt x="204" y="1"/>
                  </a:moveTo>
                  <a:cubicBezTo>
                    <a:pt x="102" y="21"/>
                    <a:pt x="61" y="62"/>
                    <a:pt x="0" y="123"/>
                  </a:cubicBezTo>
                  <a:cubicBezTo>
                    <a:pt x="41" y="164"/>
                    <a:pt x="61" y="225"/>
                    <a:pt x="41" y="265"/>
                  </a:cubicBezTo>
                  <a:cubicBezTo>
                    <a:pt x="82" y="286"/>
                    <a:pt x="122" y="306"/>
                    <a:pt x="122" y="367"/>
                  </a:cubicBezTo>
                  <a:cubicBezTo>
                    <a:pt x="102" y="408"/>
                    <a:pt x="82" y="428"/>
                    <a:pt x="61" y="469"/>
                  </a:cubicBezTo>
                  <a:cubicBezTo>
                    <a:pt x="102" y="510"/>
                    <a:pt x="102" y="551"/>
                    <a:pt x="82" y="612"/>
                  </a:cubicBezTo>
                  <a:cubicBezTo>
                    <a:pt x="61" y="612"/>
                    <a:pt x="41" y="632"/>
                    <a:pt x="61" y="673"/>
                  </a:cubicBezTo>
                  <a:cubicBezTo>
                    <a:pt x="102" y="734"/>
                    <a:pt x="61" y="795"/>
                    <a:pt x="82" y="876"/>
                  </a:cubicBezTo>
                  <a:cubicBezTo>
                    <a:pt x="21" y="999"/>
                    <a:pt x="163" y="1080"/>
                    <a:pt x="183" y="1162"/>
                  </a:cubicBezTo>
                  <a:cubicBezTo>
                    <a:pt x="224" y="1182"/>
                    <a:pt x="265" y="1202"/>
                    <a:pt x="306" y="1223"/>
                  </a:cubicBezTo>
                  <a:cubicBezTo>
                    <a:pt x="358" y="1223"/>
                    <a:pt x="380" y="1178"/>
                    <a:pt x="437" y="1178"/>
                  </a:cubicBezTo>
                  <a:cubicBezTo>
                    <a:pt x="447" y="1178"/>
                    <a:pt x="457" y="1179"/>
                    <a:pt x="469" y="1182"/>
                  </a:cubicBezTo>
                  <a:cubicBezTo>
                    <a:pt x="469" y="1162"/>
                    <a:pt x="428" y="1162"/>
                    <a:pt x="448" y="1121"/>
                  </a:cubicBezTo>
                  <a:lnTo>
                    <a:pt x="448" y="1121"/>
                  </a:lnTo>
                  <a:cubicBezTo>
                    <a:pt x="509" y="1162"/>
                    <a:pt x="570" y="1202"/>
                    <a:pt x="611" y="1223"/>
                  </a:cubicBezTo>
                  <a:cubicBezTo>
                    <a:pt x="642" y="1212"/>
                    <a:pt x="667" y="1207"/>
                    <a:pt x="690" y="1207"/>
                  </a:cubicBezTo>
                  <a:cubicBezTo>
                    <a:pt x="713" y="1207"/>
                    <a:pt x="733" y="1212"/>
                    <a:pt x="754" y="1223"/>
                  </a:cubicBezTo>
                  <a:cubicBezTo>
                    <a:pt x="774" y="1243"/>
                    <a:pt x="774" y="1284"/>
                    <a:pt x="835" y="1284"/>
                  </a:cubicBezTo>
                  <a:cubicBezTo>
                    <a:pt x="876" y="1223"/>
                    <a:pt x="794" y="1202"/>
                    <a:pt x="815" y="1162"/>
                  </a:cubicBezTo>
                  <a:cubicBezTo>
                    <a:pt x="815" y="1121"/>
                    <a:pt x="876" y="1100"/>
                    <a:pt x="876" y="1060"/>
                  </a:cubicBezTo>
                  <a:cubicBezTo>
                    <a:pt x="917" y="1080"/>
                    <a:pt x="937" y="1100"/>
                    <a:pt x="957" y="1141"/>
                  </a:cubicBezTo>
                  <a:cubicBezTo>
                    <a:pt x="978" y="1121"/>
                    <a:pt x="1018" y="1121"/>
                    <a:pt x="1039" y="1121"/>
                  </a:cubicBezTo>
                  <a:cubicBezTo>
                    <a:pt x="1059" y="1039"/>
                    <a:pt x="978" y="1039"/>
                    <a:pt x="978" y="999"/>
                  </a:cubicBezTo>
                  <a:cubicBezTo>
                    <a:pt x="988" y="999"/>
                    <a:pt x="1003" y="1004"/>
                    <a:pt x="1018" y="1004"/>
                  </a:cubicBezTo>
                  <a:cubicBezTo>
                    <a:pt x="1034" y="1004"/>
                    <a:pt x="1049" y="999"/>
                    <a:pt x="1059" y="978"/>
                  </a:cubicBezTo>
                  <a:cubicBezTo>
                    <a:pt x="1039" y="958"/>
                    <a:pt x="1059" y="917"/>
                    <a:pt x="1018" y="897"/>
                  </a:cubicBezTo>
                  <a:cubicBezTo>
                    <a:pt x="1012" y="890"/>
                    <a:pt x="1005" y="888"/>
                    <a:pt x="998" y="888"/>
                  </a:cubicBezTo>
                  <a:cubicBezTo>
                    <a:pt x="985" y="888"/>
                    <a:pt x="971" y="897"/>
                    <a:pt x="957" y="897"/>
                  </a:cubicBezTo>
                  <a:cubicBezTo>
                    <a:pt x="937" y="958"/>
                    <a:pt x="937" y="999"/>
                    <a:pt x="896" y="1039"/>
                  </a:cubicBezTo>
                  <a:cubicBezTo>
                    <a:pt x="835" y="937"/>
                    <a:pt x="957" y="856"/>
                    <a:pt x="917" y="775"/>
                  </a:cubicBezTo>
                  <a:cubicBezTo>
                    <a:pt x="937" y="713"/>
                    <a:pt x="957" y="693"/>
                    <a:pt x="978" y="652"/>
                  </a:cubicBezTo>
                  <a:cubicBezTo>
                    <a:pt x="978" y="612"/>
                    <a:pt x="957" y="591"/>
                    <a:pt x="937" y="571"/>
                  </a:cubicBezTo>
                  <a:cubicBezTo>
                    <a:pt x="922" y="601"/>
                    <a:pt x="907" y="620"/>
                    <a:pt x="884" y="620"/>
                  </a:cubicBezTo>
                  <a:cubicBezTo>
                    <a:pt x="876" y="620"/>
                    <a:pt x="866" y="617"/>
                    <a:pt x="856" y="612"/>
                  </a:cubicBezTo>
                  <a:cubicBezTo>
                    <a:pt x="856" y="551"/>
                    <a:pt x="774" y="510"/>
                    <a:pt x="794" y="428"/>
                  </a:cubicBezTo>
                  <a:lnTo>
                    <a:pt x="754" y="428"/>
                  </a:lnTo>
                  <a:cubicBezTo>
                    <a:pt x="733" y="367"/>
                    <a:pt x="713" y="306"/>
                    <a:pt x="713" y="265"/>
                  </a:cubicBezTo>
                  <a:lnTo>
                    <a:pt x="652" y="265"/>
                  </a:lnTo>
                  <a:cubicBezTo>
                    <a:pt x="611" y="184"/>
                    <a:pt x="530" y="164"/>
                    <a:pt x="469" y="102"/>
                  </a:cubicBezTo>
                  <a:lnTo>
                    <a:pt x="469" y="102"/>
                  </a:lnTo>
                  <a:cubicBezTo>
                    <a:pt x="448" y="143"/>
                    <a:pt x="509" y="184"/>
                    <a:pt x="448" y="225"/>
                  </a:cubicBezTo>
                  <a:cubicBezTo>
                    <a:pt x="428" y="164"/>
                    <a:pt x="367" y="143"/>
                    <a:pt x="326" y="102"/>
                  </a:cubicBezTo>
                  <a:lnTo>
                    <a:pt x="326" y="62"/>
                  </a:lnTo>
                  <a:cubicBezTo>
                    <a:pt x="309" y="36"/>
                    <a:pt x="291" y="28"/>
                    <a:pt x="274" y="28"/>
                  </a:cubicBezTo>
                  <a:cubicBezTo>
                    <a:pt x="250" y="28"/>
                    <a:pt x="227" y="41"/>
                    <a:pt x="204" y="41"/>
                  </a:cubicBezTo>
                  <a:cubicBezTo>
                    <a:pt x="204" y="21"/>
                    <a:pt x="204" y="21"/>
                    <a:pt x="2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6" name="Google Shape;11226;p13"/>
            <p:cNvSpPr/>
            <p:nvPr/>
          </p:nvSpPr>
          <p:spPr>
            <a:xfrm>
              <a:off x="927967" y="694497"/>
              <a:ext cx="77789" cy="108660"/>
            </a:xfrm>
            <a:custGeom>
              <a:avLst/>
              <a:gdLst/>
              <a:ahLst/>
              <a:cxnLst/>
              <a:rect l="l" t="t" r="r" b="b"/>
              <a:pathLst>
                <a:path w="1081" h="1510" extrusionOk="0">
                  <a:moveTo>
                    <a:pt x="266" y="0"/>
                  </a:moveTo>
                  <a:cubicBezTo>
                    <a:pt x="205" y="0"/>
                    <a:pt x="164" y="82"/>
                    <a:pt x="82" y="102"/>
                  </a:cubicBezTo>
                  <a:cubicBezTo>
                    <a:pt x="82" y="122"/>
                    <a:pt x="82" y="143"/>
                    <a:pt x="82" y="163"/>
                  </a:cubicBezTo>
                  <a:cubicBezTo>
                    <a:pt x="42" y="183"/>
                    <a:pt x="21" y="183"/>
                    <a:pt x="1" y="224"/>
                  </a:cubicBezTo>
                  <a:cubicBezTo>
                    <a:pt x="1" y="346"/>
                    <a:pt x="21" y="469"/>
                    <a:pt x="82" y="591"/>
                  </a:cubicBezTo>
                  <a:cubicBezTo>
                    <a:pt x="143" y="693"/>
                    <a:pt x="184" y="815"/>
                    <a:pt x="225" y="917"/>
                  </a:cubicBezTo>
                  <a:cubicBezTo>
                    <a:pt x="225" y="927"/>
                    <a:pt x="230" y="927"/>
                    <a:pt x="238" y="927"/>
                  </a:cubicBezTo>
                  <a:cubicBezTo>
                    <a:pt x="245" y="927"/>
                    <a:pt x="255" y="927"/>
                    <a:pt x="266" y="937"/>
                  </a:cubicBezTo>
                  <a:cubicBezTo>
                    <a:pt x="286" y="978"/>
                    <a:pt x="306" y="1039"/>
                    <a:pt x="306" y="1080"/>
                  </a:cubicBezTo>
                  <a:cubicBezTo>
                    <a:pt x="327" y="1120"/>
                    <a:pt x="347" y="1161"/>
                    <a:pt x="367" y="1181"/>
                  </a:cubicBezTo>
                  <a:lnTo>
                    <a:pt x="429" y="1181"/>
                  </a:lnTo>
                  <a:cubicBezTo>
                    <a:pt x="469" y="1263"/>
                    <a:pt x="551" y="1304"/>
                    <a:pt x="551" y="1385"/>
                  </a:cubicBezTo>
                  <a:cubicBezTo>
                    <a:pt x="646" y="1385"/>
                    <a:pt x="670" y="1509"/>
                    <a:pt x="772" y="1509"/>
                  </a:cubicBezTo>
                  <a:cubicBezTo>
                    <a:pt x="779" y="1509"/>
                    <a:pt x="787" y="1509"/>
                    <a:pt x="795" y="1507"/>
                  </a:cubicBezTo>
                  <a:cubicBezTo>
                    <a:pt x="795" y="1426"/>
                    <a:pt x="836" y="1344"/>
                    <a:pt x="877" y="1263"/>
                  </a:cubicBezTo>
                  <a:cubicBezTo>
                    <a:pt x="856" y="1263"/>
                    <a:pt x="856" y="1243"/>
                    <a:pt x="856" y="1243"/>
                  </a:cubicBezTo>
                  <a:cubicBezTo>
                    <a:pt x="877" y="1243"/>
                    <a:pt x="877" y="1263"/>
                    <a:pt x="877" y="1263"/>
                  </a:cubicBezTo>
                  <a:cubicBezTo>
                    <a:pt x="917" y="1283"/>
                    <a:pt x="938" y="1304"/>
                    <a:pt x="978" y="1324"/>
                  </a:cubicBezTo>
                  <a:cubicBezTo>
                    <a:pt x="999" y="1324"/>
                    <a:pt x="1019" y="1304"/>
                    <a:pt x="1019" y="1304"/>
                  </a:cubicBezTo>
                  <a:cubicBezTo>
                    <a:pt x="1060" y="1304"/>
                    <a:pt x="1080" y="1304"/>
                    <a:pt x="1080" y="1283"/>
                  </a:cubicBezTo>
                  <a:cubicBezTo>
                    <a:pt x="1080" y="1222"/>
                    <a:pt x="1039" y="1181"/>
                    <a:pt x="1019" y="1141"/>
                  </a:cubicBezTo>
                  <a:cubicBezTo>
                    <a:pt x="1039" y="1100"/>
                    <a:pt x="1019" y="1080"/>
                    <a:pt x="1019" y="1059"/>
                  </a:cubicBezTo>
                  <a:cubicBezTo>
                    <a:pt x="958" y="1039"/>
                    <a:pt x="938" y="978"/>
                    <a:pt x="897" y="937"/>
                  </a:cubicBezTo>
                  <a:cubicBezTo>
                    <a:pt x="897" y="896"/>
                    <a:pt x="917" y="856"/>
                    <a:pt x="897" y="815"/>
                  </a:cubicBezTo>
                  <a:cubicBezTo>
                    <a:pt x="856" y="774"/>
                    <a:pt x="856" y="713"/>
                    <a:pt x="856" y="652"/>
                  </a:cubicBezTo>
                  <a:cubicBezTo>
                    <a:pt x="836" y="632"/>
                    <a:pt x="795" y="652"/>
                    <a:pt x="795" y="611"/>
                  </a:cubicBezTo>
                  <a:cubicBezTo>
                    <a:pt x="775" y="611"/>
                    <a:pt x="775" y="591"/>
                    <a:pt x="775" y="570"/>
                  </a:cubicBezTo>
                  <a:cubicBezTo>
                    <a:pt x="795" y="570"/>
                    <a:pt x="815" y="550"/>
                    <a:pt x="815" y="530"/>
                  </a:cubicBezTo>
                  <a:cubicBezTo>
                    <a:pt x="795" y="489"/>
                    <a:pt x="754" y="469"/>
                    <a:pt x="714" y="469"/>
                  </a:cubicBezTo>
                  <a:cubicBezTo>
                    <a:pt x="699" y="483"/>
                    <a:pt x="675" y="497"/>
                    <a:pt x="647" y="497"/>
                  </a:cubicBezTo>
                  <a:cubicBezTo>
                    <a:pt x="636" y="497"/>
                    <a:pt x="624" y="495"/>
                    <a:pt x="612" y="489"/>
                  </a:cubicBezTo>
                  <a:cubicBezTo>
                    <a:pt x="591" y="448"/>
                    <a:pt x="591" y="408"/>
                    <a:pt x="571" y="387"/>
                  </a:cubicBezTo>
                  <a:cubicBezTo>
                    <a:pt x="588" y="370"/>
                    <a:pt x="602" y="364"/>
                    <a:pt x="613" y="364"/>
                  </a:cubicBezTo>
                  <a:cubicBezTo>
                    <a:pt x="629" y="364"/>
                    <a:pt x="641" y="375"/>
                    <a:pt x="653" y="387"/>
                  </a:cubicBezTo>
                  <a:cubicBezTo>
                    <a:pt x="673" y="367"/>
                    <a:pt x="693" y="346"/>
                    <a:pt x="693" y="306"/>
                  </a:cubicBezTo>
                  <a:cubicBezTo>
                    <a:pt x="653" y="306"/>
                    <a:pt x="612" y="265"/>
                    <a:pt x="591" y="245"/>
                  </a:cubicBezTo>
                  <a:cubicBezTo>
                    <a:pt x="577" y="259"/>
                    <a:pt x="563" y="273"/>
                    <a:pt x="548" y="273"/>
                  </a:cubicBezTo>
                  <a:cubicBezTo>
                    <a:pt x="542" y="273"/>
                    <a:pt x="536" y="271"/>
                    <a:pt x="530" y="265"/>
                  </a:cubicBezTo>
                  <a:cubicBezTo>
                    <a:pt x="525" y="268"/>
                    <a:pt x="520" y="269"/>
                    <a:pt x="516" y="269"/>
                  </a:cubicBezTo>
                  <a:cubicBezTo>
                    <a:pt x="489" y="269"/>
                    <a:pt x="487" y="221"/>
                    <a:pt x="469" y="204"/>
                  </a:cubicBezTo>
                  <a:cubicBezTo>
                    <a:pt x="429" y="204"/>
                    <a:pt x="408" y="204"/>
                    <a:pt x="367" y="224"/>
                  </a:cubicBezTo>
                  <a:cubicBezTo>
                    <a:pt x="388" y="122"/>
                    <a:pt x="367" y="41"/>
                    <a:pt x="2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7" name="Google Shape;11227;p13"/>
            <p:cNvSpPr/>
            <p:nvPr/>
          </p:nvSpPr>
          <p:spPr>
            <a:xfrm>
              <a:off x="772677" y="483438"/>
              <a:ext cx="57208" cy="131975"/>
            </a:xfrm>
            <a:custGeom>
              <a:avLst/>
              <a:gdLst/>
              <a:ahLst/>
              <a:cxnLst/>
              <a:rect l="l" t="t" r="r" b="b"/>
              <a:pathLst>
                <a:path w="795" h="1834" extrusionOk="0">
                  <a:moveTo>
                    <a:pt x="163" y="1"/>
                  </a:moveTo>
                  <a:cubicBezTo>
                    <a:pt x="143" y="21"/>
                    <a:pt x="102" y="21"/>
                    <a:pt x="61" y="41"/>
                  </a:cubicBezTo>
                  <a:cubicBezTo>
                    <a:pt x="0" y="184"/>
                    <a:pt x="0" y="326"/>
                    <a:pt x="20" y="469"/>
                  </a:cubicBezTo>
                  <a:cubicBezTo>
                    <a:pt x="20" y="550"/>
                    <a:pt x="41" y="612"/>
                    <a:pt x="41" y="693"/>
                  </a:cubicBezTo>
                  <a:cubicBezTo>
                    <a:pt x="61" y="897"/>
                    <a:pt x="82" y="1100"/>
                    <a:pt x="143" y="1304"/>
                  </a:cubicBezTo>
                  <a:cubicBezTo>
                    <a:pt x="163" y="1345"/>
                    <a:pt x="183" y="1406"/>
                    <a:pt x="204" y="1447"/>
                  </a:cubicBezTo>
                  <a:cubicBezTo>
                    <a:pt x="244" y="1508"/>
                    <a:pt x="285" y="1528"/>
                    <a:pt x="306" y="1569"/>
                  </a:cubicBezTo>
                  <a:cubicBezTo>
                    <a:pt x="346" y="1630"/>
                    <a:pt x="387" y="1650"/>
                    <a:pt x="428" y="1691"/>
                  </a:cubicBezTo>
                  <a:cubicBezTo>
                    <a:pt x="428" y="1732"/>
                    <a:pt x="448" y="1793"/>
                    <a:pt x="469" y="1833"/>
                  </a:cubicBezTo>
                  <a:cubicBezTo>
                    <a:pt x="489" y="1813"/>
                    <a:pt x="509" y="1793"/>
                    <a:pt x="509" y="1752"/>
                  </a:cubicBezTo>
                  <a:cubicBezTo>
                    <a:pt x="509" y="1732"/>
                    <a:pt x="469" y="1732"/>
                    <a:pt x="469" y="1691"/>
                  </a:cubicBezTo>
                  <a:lnTo>
                    <a:pt x="530" y="1691"/>
                  </a:lnTo>
                  <a:cubicBezTo>
                    <a:pt x="530" y="1630"/>
                    <a:pt x="550" y="1569"/>
                    <a:pt x="550" y="1508"/>
                  </a:cubicBezTo>
                  <a:cubicBezTo>
                    <a:pt x="611" y="1528"/>
                    <a:pt x="591" y="1569"/>
                    <a:pt x="611" y="1589"/>
                  </a:cubicBezTo>
                  <a:cubicBezTo>
                    <a:pt x="631" y="1589"/>
                    <a:pt x="652" y="1589"/>
                    <a:pt x="672" y="1569"/>
                  </a:cubicBezTo>
                  <a:cubicBezTo>
                    <a:pt x="693" y="1528"/>
                    <a:pt x="631" y="1487"/>
                    <a:pt x="672" y="1467"/>
                  </a:cubicBezTo>
                  <a:lnTo>
                    <a:pt x="672" y="1467"/>
                  </a:lnTo>
                  <a:cubicBezTo>
                    <a:pt x="693" y="1487"/>
                    <a:pt x="713" y="1487"/>
                    <a:pt x="713" y="1508"/>
                  </a:cubicBezTo>
                  <a:cubicBezTo>
                    <a:pt x="754" y="1487"/>
                    <a:pt x="774" y="1487"/>
                    <a:pt x="794" y="1467"/>
                  </a:cubicBezTo>
                  <a:cubicBezTo>
                    <a:pt x="774" y="1426"/>
                    <a:pt x="774" y="1406"/>
                    <a:pt x="754" y="1406"/>
                  </a:cubicBezTo>
                  <a:cubicBezTo>
                    <a:pt x="754" y="1406"/>
                    <a:pt x="733" y="1406"/>
                    <a:pt x="733" y="1426"/>
                  </a:cubicBezTo>
                  <a:lnTo>
                    <a:pt x="693" y="1426"/>
                  </a:lnTo>
                  <a:cubicBezTo>
                    <a:pt x="672" y="1324"/>
                    <a:pt x="672" y="1324"/>
                    <a:pt x="713" y="1243"/>
                  </a:cubicBezTo>
                  <a:cubicBezTo>
                    <a:pt x="733" y="1263"/>
                    <a:pt x="733" y="1263"/>
                    <a:pt x="774" y="1263"/>
                  </a:cubicBezTo>
                  <a:cubicBezTo>
                    <a:pt x="672" y="1121"/>
                    <a:pt x="754" y="958"/>
                    <a:pt x="672" y="815"/>
                  </a:cubicBezTo>
                  <a:cubicBezTo>
                    <a:pt x="672" y="815"/>
                    <a:pt x="693" y="815"/>
                    <a:pt x="693" y="795"/>
                  </a:cubicBezTo>
                  <a:cubicBezTo>
                    <a:pt x="693" y="795"/>
                    <a:pt x="693" y="774"/>
                    <a:pt x="693" y="754"/>
                  </a:cubicBezTo>
                  <a:lnTo>
                    <a:pt x="611" y="754"/>
                  </a:lnTo>
                  <a:cubicBezTo>
                    <a:pt x="611" y="734"/>
                    <a:pt x="591" y="693"/>
                    <a:pt x="570" y="652"/>
                  </a:cubicBezTo>
                  <a:cubicBezTo>
                    <a:pt x="530" y="571"/>
                    <a:pt x="509" y="469"/>
                    <a:pt x="448" y="408"/>
                  </a:cubicBezTo>
                  <a:cubicBezTo>
                    <a:pt x="407" y="347"/>
                    <a:pt x="367" y="286"/>
                    <a:pt x="346" y="225"/>
                  </a:cubicBezTo>
                  <a:cubicBezTo>
                    <a:pt x="306" y="143"/>
                    <a:pt x="265" y="62"/>
                    <a:pt x="1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8" name="Google Shape;11228;p13"/>
            <p:cNvSpPr/>
            <p:nvPr/>
          </p:nvSpPr>
          <p:spPr>
            <a:xfrm>
              <a:off x="579177" y="738465"/>
              <a:ext cx="99737" cy="76278"/>
            </a:xfrm>
            <a:custGeom>
              <a:avLst/>
              <a:gdLst/>
              <a:ahLst/>
              <a:cxnLst/>
              <a:rect l="l" t="t" r="r" b="b"/>
              <a:pathLst>
                <a:path w="1386" h="1060" extrusionOk="0">
                  <a:moveTo>
                    <a:pt x="1202" y="937"/>
                  </a:moveTo>
                  <a:cubicBezTo>
                    <a:pt x="1202" y="937"/>
                    <a:pt x="1223" y="957"/>
                    <a:pt x="1223" y="957"/>
                  </a:cubicBezTo>
                  <a:cubicBezTo>
                    <a:pt x="1223" y="957"/>
                    <a:pt x="1223" y="978"/>
                    <a:pt x="1223" y="978"/>
                  </a:cubicBezTo>
                  <a:cubicBezTo>
                    <a:pt x="1202" y="957"/>
                    <a:pt x="1202" y="957"/>
                    <a:pt x="1182" y="957"/>
                  </a:cubicBezTo>
                  <a:cubicBezTo>
                    <a:pt x="1182" y="957"/>
                    <a:pt x="1182" y="937"/>
                    <a:pt x="1202" y="937"/>
                  </a:cubicBezTo>
                  <a:close/>
                  <a:moveTo>
                    <a:pt x="653" y="0"/>
                  </a:moveTo>
                  <a:cubicBezTo>
                    <a:pt x="637" y="15"/>
                    <a:pt x="622" y="19"/>
                    <a:pt x="607" y="19"/>
                  </a:cubicBezTo>
                  <a:cubicBezTo>
                    <a:pt x="591" y="19"/>
                    <a:pt x="574" y="14"/>
                    <a:pt x="558" y="14"/>
                  </a:cubicBezTo>
                  <a:cubicBezTo>
                    <a:pt x="549" y="14"/>
                    <a:pt x="540" y="16"/>
                    <a:pt x="530" y="21"/>
                  </a:cubicBezTo>
                  <a:cubicBezTo>
                    <a:pt x="510" y="122"/>
                    <a:pt x="429" y="143"/>
                    <a:pt x="367" y="204"/>
                  </a:cubicBezTo>
                  <a:lnTo>
                    <a:pt x="367" y="245"/>
                  </a:lnTo>
                  <a:cubicBezTo>
                    <a:pt x="357" y="234"/>
                    <a:pt x="342" y="229"/>
                    <a:pt x="327" y="229"/>
                  </a:cubicBezTo>
                  <a:cubicBezTo>
                    <a:pt x="311" y="229"/>
                    <a:pt x="296" y="234"/>
                    <a:pt x="286" y="245"/>
                  </a:cubicBezTo>
                  <a:cubicBezTo>
                    <a:pt x="266" y="245"/>
                    <a:pt x="245" y="265"/>
                    <a:pt x="225" y="285"/>
                  </a:cubicBezTo>
                  <a:cubicBezTo>
                    <a:pt x="194" y="265"/>
                    <a:pt x="164" y="260"/>
                    <a:pt x="133" y="260"/>
                  </a:cubicBezTo>
                  <a:cubicBezTo>
                    <a:pt x="103" y="260"/>
                    <a:pt x="72" y="265"/>
                    <a:pt x="42" y="265"/>
                  </a:cubicBezTo>
                  <a:cubicBezTo>
                    <a:pt x="21" y="306"/>
                    <a:pt x="42" y="326"/>
                    <a:pt x="42" y="326"/>
                  </a:cubicBezTo>
                  <a:cubicBezTo>
                    <a:pt x="1" y="407"/>
                    <a:pt x="62" y="469"/>
                    <a:pt x="103" y="530"/>
                  </a:cubicBezTo>
                  <a:cubicBezTo>
                    <a:pt x="164" y="611"/>
                    <a:pt x="225" y="713"/>
                    <a:pt x="347" y="733"/>
                  </a:cubicBezTo>
                  <a:cubicBezTo>
                    <a:pt x="367" y="733"/>
                    <a:pt x="388" y="754"/>
                    <a:pt x="388" y="754"/>
                  </a:cubicBezTo>
                  <a:cubicBezTo>
                    <a:pt x="429" y="774"/>
                    <a:pt x="490" y="774"/>
                    <a:pt x="510" y="815"/>
                  </a:cubicBezTo>
                  <a:cubicBezTo>
                    <a:pt x="551" y="856"/>
                    <a:pt x="591" y="856"/>
                    <a:pt x="632" y="896"/>
                  </a:cubicBezTo>
                  <a:cubicBezTo>
                    <a:pt x="673" y="917"/>
                    <a:pt x="734" y="917"/>
                    <a:pt x="775" y="978"/>
                  </a:cubicBezTo>
                  <a:cubicBezTo>
                    <a:pt x="801" y="961"/>
                    <a:pt x="826" y="954"/>
                    <a:pt x="852" y="954"/>
                  </a:cubicBezTo>
                  <a:cubicBezTo>
                    <a:pt x="887" y="954"/>
                    <a:pt x="923" y="966"/>
                    <a:pt x="958" y="978"/>
                  </a:cubicBezTo>
                  <a:cubicBezTo>
                    <a:pt x="978" y="1018"/>
                    <a:pt x="999" y="1018"/>
                    <a:pt x="1039" y="1039"/>
                  </a:cubicBezTo>
                  <a:cubicBezTo>
                    <a:pt x="1080" y="1039"/>
                    <a:pt x="1101" y="1018"/>
                    <a:pt x="1141" y="998"/>
                  </a:cubicBezTo>
                  <a:cubicBezTo>
                    <a:pt x="1162" y="1018"/>
                    <a:pt x="1202" y="1039"/>
                    <a:pt x="1243" y="1059"/>
                  </a:cubicBezTo>
                  <a:cubicBezTo>
                    <a:pt x="1223" y="998"/>
                    <a:pt x="1284" y="978"/>
                    <a:pt x="1264" y="917"/>
                  </a:cubicBezTo>
                  <a:cubicBezTo>
                    <a:pt x="1264" y="876"/>
                    <a:pt x="1202" y="876"/>
                    <a:pt x="1223" y="815"/>
                  </a:cubicBezTo>
                  <a:cubicBezTo>
                    <a:pt x="1231" y="812"/>
                    <a:pt x="1239" y="811"/>
                    <a:pt x="1246" y="811"/>
                  </a:cubicBezTo>
                  <a:cubicBezTo>
                    <a:pt x="1285" y="811"/>
                    <a:pt x="1290" y="856"/>
                    <a:pt x="1325" y="856"/>
                  </a:cubicBezTo>
                  <a:cubicBezTo>
                    <a:pt x="1386" y="815"/>
                    <a:pt x="1243" y="754"/>
                    <a:pt x="1304" y="693"/>
                  </a:cubicBezTo>
                  <a:cubicBezTo>
                    <a:pt x="1308" y="689"/>
                    <a:pt x="1312" y="687"/>
                    <a:pt x="1317" y="687"/>
                  </a:cubicBezTo>
                  <a:cubicBezTo>
                    <a:pt x="1334" y="687"/>
                    <a:pt x="1353" y="713"/>
                    <a:pt x="1386" y="713"/>
                  </a:cubicBezTo>
                  <a:cubicBezTo>
                    <a:pt x="1325" y="652"/>
                    <a:pt x="1284" y="611"/>
                    <a:pt x="1202" y="611"/>
                  </a:cubicBezTo>
                  <a:cubicBezTo>
                    <a:pt x="1202" y="591"/>
                    <a:pt x="1202" y="570"/>
                    <a:pt x="1202" y="570"/>
                  </a:cubicBezTo>
                  <a:cubicBezTo>
                    <a:pt x="1202" y="530"/>
                    <a:pt x="1162" y="530"/>
                    <a:pt x="1162" y="509"/>
                  </a:cubicBezTo>
                  <a:cubicBezTo>
                    <a:pt x="1141" y="489"/>
                    <a:pt x="1121" y="469"/>
                    <a:pt x="1101" y="448"/>
                  </a:cubicBezTo>
                  <a:cubicBezTo>
                    <a:pt x="1090" y="438"/>
                    <a:pt x="1080" y="438"/>
                    <a:pt x="1070" y="438"/>
                  </a:cubicBezTo>
                  <a:cubicBezTo>
                    <a:pt x="1060" y="438"/>
                    <a:pt x="1050" y="438"/>
                    <a:pt x="1039" y="428"/>
                  </a:cubicBezTo>
                  <a:cubicBezTo>
                    <a:pt x="1039" y="407"/>
                    <a:pt x="1080" y="387"/>
                    <a:pt x="1080" y="346"/>
                  </a:cubicBezTo>
                  <a:cubicBezTo>
                    <a:pt x="999" y="326"/>
                    <a:pt x="938" y="245"/>
                    <a:pt x="877" y="224"/>
                  </a:cubicBezTo>
                  <a:cubicBezTo>
                    <a:pt x="856" y="224"/>
                    <a:pt x="856" y="245"/>
                    <a:pt x="856" y="285"/>
                  </a:cubicBezTo>
                  <a:cubicBezTo>
                    <a:pt x="846" y="255"/>
                    <a:pt x="826" y="250"/>
                    <a:pt x="805" y="250"/>
                  </a:cubicBezTo>
                  <a:cubicBezTo>
                    <a:pt x="795" y="250"/>
                    <a:pt x="785" y="251"/>
                    <a:pt x="776" y="251"/>
                  </a:cubicBezTo>
                  <a:cubicBezTo>
                    <a:pt x="767" y="251"/>
                    <a:pt x="759" y="250"/>
                    <a:pt x="754" y="245"/>
                  </a:cubicBezTo>
                  <a:cubicBezTo>
                    <a:pt x="754" y="183"/>
                    <a:pt x="673" y="183"/>
                    <a:pt x="653" y="143"/>
                  </a:cubicBezTo>
                  <a:cubicBezTo>
                    <a:pt x="693" y="102"/>
                    <a:pt x="693" y="41"/>
                    <a:pt x="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9" name="Google Shape;11229;p13"/>
            <p:cNvSpPr/>
            <p:nvPr/>
          </p:nvSpPr>
          <p:spPr>
            <a:xfrm>
              <a:off x="294863" y="997521"/>
              <a:ext cx="92397" cy="70737"/>
            </a:xfrm>
            <a:custGeom>
              <a:avLst/>
              <a:gdLst/>
              <a:ahLst/>
              <a:cxnLst/>
              <a:rect l="l" t="t" r="r" b="b"/>
              <a:pathLst>
                <a:path w="1284" h="983" extrusionOk="0">
                  <a:moveTo>
                    <a:pt x="388" y="168"/>
                  </a:moveTo>
                  <a:cubicBezTo>
                    <a:pt x="388" y="188"/>
                    <a:pt x="408" y="188"/>
                    <a:pt x="388" y="188"/>
                  </a:cubicBezTo>
                  <a:cubicBezTo>
                    <a:pt x="388" y="188"/>
                    <a:pt x="388" y="188"/>
                    <a:pt x="388" y="168"/>
                  </a:cubicBezTo>
                  <a:close/>
                  <a:moveTo>
                    <a:pt x="626" y="1"/>
                  </a:moveTo>
                  <a:cubicBezTo>
                    <a:pt x="622" y="1"/>
                    <a:pt x="618" y="2"/>
                    <a:pt x="612" y="5"/>
                  </a:cubicBezTo>
                  <a:lnTo>
                    <a:pt x="612" y="25"/>
                  </a:lnTo>
                  <a:cubicBezTo>
                    <a:pt x="592" y="46"/>
                    <a:pt x="612" y="86"/>
                    <a:pt x="571" y="107"/>
                  </a:cubicBezTo>
                  <a:cubicBezTo>
                    <a:pt x="555" y="96"/>
                    <a:pt x="538" y="92"/>
                    <a:pt x="520" y="92"/>
                  </a:cubicBezTo>
                  <a:cubicBezTo>
                    <a:pt x="479" y="92"/>
                    <a:pt x="435" y="111"/>
                    <a:pt x="396" y="111"/>
                  </a:cubicBezTo>
                  <a:cubicBezTo>
                    <a:pt x="386" y="111"/>
                    <a:pt x="377" y="110"/>
                    <a:pt x="367" y="107"/>
                  </a:cubicBezTo>
                  <a:cubicBezTo>
                    <a:pt x="347" y="127"/>
                    <a:pt x="327" y="127"/>
                    <a:pt x="306" y="147"/>
                  </a:cubicBezTo>
                  <a:cubicBezTo>
                    <a:pt x="306" y="168"/>
                    <a:pt x="306" y="188"/>
                    <a:pt x="286" y="188"/>
                  </a:cubicBezTo>
                  <a:cubicBezTo>
                    <a:pt x="266" y="188"/>
                    <a:pt x="245" y="188"/>
                    <a:pt x="225" y="168"/>
                  </a:cubicBezTo>
                  <a:cubicBezTo>
                    <a:pt x="225" y="188"/>
                    <a:pt x="225" y="209"/>
                    <a:pt x="205" y="229"/>
                  </a:cubicBezTo>
                  <a:cubicBezTo>
                    <a:pt x="174" y="249"/>
                    <a:pt x="143" y="254"/>
                    <a:pt x="110" y="254"/>
                  </a:cubicBezTo>
                  <a:cubicBezTo>
                    <a:pt x="77" y="254"/>
                    <a:pt x="42" y="249"/>
                    <a:pt x="1" y="249"/>
                  </a:cubicBezTo>
                  <a:cubicBezTo>
                    <a:pt x="103" y="310"/>
                    <a:pt x="82" y="371"/>
                    <a:pt x="42" y="412"/>
                  </a:cubicBezTo>
                  <a:cubicBezTo>
                    <a:pt x="62" y="494"/>
                    <a:pt x="103" y="575"/>
                    <a:pt x="164" y="636"/>
                  </a:cubicBezTo>
                  <a:cubicBezTo>
                    <a:pt x="172" y="641"/>
                    <a:pt x="182" y="642"/>
                    <a:pt x="192" y="642"/>
                  </a:cubicBezTo>
                  <a:cubicBezTo>
                    <a:pt x="219" y="642"/>
                    <a:pt x="251" y="630"/>
                    <a:pt x="278" y="630"/>
                  </a:cubicBezTo>
                  <a:cubicBezTo>
                    <a:pt x="288" y="630"/>
                    <a:pt x="298" y="632"/>
                    <a:pt x="306" y="636"/>
                  </a:cubicBezTo>
                  <a:cubicBezTo>
                    <a:pt x="367" y="657"/>
                    <a:pt x="429" y="657"/>
                    <a:pt x="469" y="677"/>
                  </a:cubicBezTo>
                  <a:cubicBezTo>
                    <a:pt x="530" y="697"/>
                    <a:pt x="592" y="738"/>
                    <a:pt x="632" y="779"/>
                  </a:cubicBezTo>
                  <a:cubicBezTo>
                    <a:pt x="659" y="779"/>
                    <a:pt x="687" y="770"/>
                    <a:pt x="714" y="770"/>
                  </a:cubicBezTo>
                  <a:cubicBezTo>
                    <a:pt x="727" y="770"/>
                    <a:pt x="741" y="772"/>
                    <a:pt x="754" y="779"/>
                  </a:cubicBezTo>
                  <a:cubicBezTo>
                    <a:pt x="816" y="881"/>
                    <a:pt x="958" y="901"/>
                    <a:pt x="1060" y="982"/>
                  </a:cubicBezTo>
                  <a:cubicBezTo>
                    <a:pt x="1080" y="962"/>
                    <a:pt x="1080" y="942"/>
                    <a:pt x="1101" y="901"/>
                  </a:cubicBezTo>
                  <a:cubicBezTo>
                    <a:pt x="1101" y="881"/>
                    <a:pt x="1101" y="860"/>
                    <a:pt x="1101" y="819"/>
                  </a:cubicBezTo>
                  <a:cubicBezTo>
                    <a:pt x="1118" y="819"/>
                    <a:pt x="1151" y="864"/>
                    <a:pt x="1185" y="864"/>
                  </a:cubicBezTo>
                  <a:cubicBezTo>
                    <a:pt x="1191" y="864"/>
                    <a:pt x="1197" y="863"/>
                    <a:pt x="1202" y="860"/>
                  </a:cubicBezTo>
                  <a:cubicBezTo>
                    <a:pt x="1202" y="840"/>
                    <a:pt x="1202" y="840"/>
                    <a:pt x="1223" y="819"/>
                  </a:cubicBezTo>
                  <a:cubicBezTo>
                    <a:pt x="1202" y="779"/>
                    <a:pt x="1202" y="779"/>
                    <a:pt x="1243" y="779"/>
                  </a:cubicBezTo>
                  <a:cubicBezTo>
                    <a:pt x="1264" y="738"/>
                    <a:pt x="1284" y="697"/>
                    <a:pt x="1284" y="657"/>
                  </a:cubicBezTo>
                  <a:cubicBezTo>
                    <a:pt x="1243" y="636"/>
                    <a:pt x="1284" y="575"/>
                    <a:pt x="1264" y="534"/>
                  </a:cubicBezTo>
                  <a:cubicBezTo>
                    <a:pt x="1243" y="494"/>
                    <a:pt x="1223" y="473"/>
                    <a:pt x="1182" y="412"/>
                  </a:cubicBezTo>
                  <a:cubicBezTo>
                    <a:pt x="1202" y="371"/>
                    <a:pt x="1182" y="310"/>
                    <a:pt x="1141" y="270"/>
                  </a:cubicBezTo>
                  <a:cubicBezTo>
                    <a:pt x="1089" y="270"/>
                    <a:pt x="1067" y="180"/>
                    <a:pt x="1010" y="180"/>
                  </a:cubicBezTo>
                  <a:cubicBezTo>
                    <a:pt x="1000" y="180"/>
                    <a:pt x="990" y="182"/>
                    <a:pt x="978" y="188"/>
                  </a:cubicBezTo>
                  <a:cubicBezTo>
                    <a:pt x="917" y="127"/>
                    <a:pt x="816" y="168"/>
                    <a:pt x="795" y="127"/>
                  </a:cubicBezTo>
                  <a:cubicBezTo>
                    <a:pt x="754" y="66"/>
                    <a:pt x="754" y="25"/>
                    <a:pt x="714" y="5"/>
                  </a:cubicBezTo>
                  <a:cubicBezTo>
                    <a:pt x="697" y="5"/>
                    <a:pt x="694" y="31"/>
                    <a:pt x="673" y="31"/>
                  </a:cubicBezTo>
                  <a:cubicBezTo>
                    <a:pt x="667" y="31"/>
                    <a:pt x="661" y="29"/>
                    <a:pt x="653" y="25"/>
                  </a:cubicBezTo>
                  <a:cubicBezTo>
                    <a:pt x="650" y="28"/>
                    <a:pt x="648" y="29"/>
                    <a:pt x="646" y="29"/>
                  </a:cubicBezTo>
                  <a:cubicBezTo>
                    <a:pt x="638" y="29"/>
                    <a:pt x="644" y="1"/>
                    <a:pt x="6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0" name="Google Shape;11230;p13"/>
            <p:cNvSpPr/>
            <p:nvPr/>
          </p:nvSpPr>
          <p:spPr>
            <a:xfrm>
              <a:off x="1121467" y="159259"/>
              <a:ext cx="68938" cy="116143"/>
            </a:xfrm>
            <a:custGeom>
              <a:avLst/>
              <a:gdLst/>
              <a:ahLst/>
              <a:cxnLst/>
              <a:rect l="l" t="t" r="r" b="b"/>
              <a:pathLst>
                <a:path w="958" h="1614" extrusionOk="0">
                  <a:moveTo>
                    <a:pt x="387" y="1390"/>
                  </a:moveTo>
                  <a:cubicBezTo>
                    <a:pt x="375" y="1413"/>
                    <a:pt x="363" y="1423"/>
                    <a:pt x="351" y="1423"/>
                  </a:cubicBezTo>
                  <a:cubicBezTo>
                    <a:pt x="343" y="1423"/>
                    <a:pt x="334" y="1418"/>
                    <a:pt x="326" y="1410"/>
                  </a:cubicBezTo>
                  <a:cubicBezTo>
                    <a:pt x="346" y="1390"/>
                    <a:pt x="346" y="1390"/>
                    <a:pt x="387" y="1390"/>
                  </a:cubicBezTo>
                  <a:close/>
                  <a:moveTo>
                    <a:pt x="839" y="1"/>
                  </a:moveTo>
                  <a:cubicBezTo>
                    <a:pt x="809" y="1"/>
                    <a:pt x="789" y="46"/>
                    <a:pt x="754" y="46"/>
                  </a:cubicBezTo>
                  <a:cubicBezTo>
                    <a:pt x="754" y="46"/>
                    <a:pt x="754" y="25"/>
                    <a:pt x="733" y="5"/>
                  </a:cubicBezTo>
                  <a:cubicBezTo>
                    <a:pt x="713" y="66"/>
                    <a:pt x="672" y="107"/>
                    <a:pt x="631" y="127"/>
                  </a:cubicBezTo>
                  <a:cubicBezTo>
                    <a:pt x="550" y="208"/>
                    <a:pt x="469" y="290"/>
                    <a:pt x="428" y="371"/>
                  </a:cubicBezTo>
                  <a:cubicBezTo>
                    <a:pt x="387" y="432"/>
                    <a:pt x="346" y="453"/>
                    <a:pt x="285" y="473"/>
                  </a:cubicBezTo>
                  <a:cubicBezTo>
                    <a:pt x="244" y="534"/>
                    <a:pt x="224" y="595"/>
                    <a:pt x="183" y="656"/>
                  </a:cubicBezTo>
                  <a:cubicBezTo>
                    <a:pt x="163" y="677"/>
                    <a:pt x="163" y="697"/>
                    <a:pt x="143" y="718"/>
                  </a:cubicBezTo>
                  <a:cubicBezTo>
                    <a:pt x="122" y="779"/>
                    <a:pt x="122" y="819"/>
                    <a:pt x="82" y="860"/>
                  </a:cubicBezTo>
                  <a:cubicBezTo>
                    <a:pt x="20" y="901"/>
                    <a:pt x="0" y="1227"/>
                    <a:pt x="20" y="1329"/>
                  </a:cubicBezTo>
                  <a:cubicBezTo>
                    <a:pt x="41" y="1390"/>
                    <a:pt x="61" y="1451"/>
                    <a:pt x="61" y="1512"/>
                  </a:cubicBezTo>
                  <a:cubicBezTo>
                    <a:pt x="82" y="1512"/>
                    <a:pt x="102" y="1553"/>
                    <a:pt x="122" y="1593"/>
                  </a:cubicBezTo>
                  <a:cubicBezTo>
                    <a:pt x="143" y="1593"/>
                    <a:pt x="163" y="1573"/>
                    <a:pt x="183" y="1573"/>
                  </a:cubicBezTo>
                  <a:cubicBezTo>
                    <a:pt x="183" y="1532"/>
                    <a:pt x="204" y="1491"/>
                    <a:pt x="224" y="1471"/>
                  </a:cubicBezTo>
                  <a:lnTo>
                    <a:pt x="306" y="1471"/>
                  </a:lnTo>
                  <a:cubicBezTo>
                    <a:pt x="306" y="1532"/>
                    <a:pt x="244" y="1512"/>
                    <a:pt x="244" y="1553"/>
                  </a:cubicBezTo>
                  <a:cubicBezTo>
                    <a:pt x="244" y="1553"/>
                    <a:pt x="244" y="1573"/>
                    <a:pt x="265" y="1614"/>
                  </a:cubicBezTo>
                  <a:cubicBezTo>
                    <a:pt x="326" y="1512"/>
                    <a:pt x="407" y="1471"/>
                    <a:pt x="428" y="1369"/>
                  </a:cubicBezTo>
                  <a:lnTo>
                    <a:pt x="448" y="1369"/>
                  </a:lnTo>
                  <a:cubicBezTo>
                    <a:pt x="469" y="1390"/>
                    <a:pt x="448" y="1410"/>
                    <a:pt x="469" y="1430"/>
                  </a:cubicBezTo>
                  <a:lnTo>
                    <a:pt x="509" y="1410"/>
                  </a:lnTo>
                  <a:cubicBezTo>
                    <a:pt x="530" y="1267"/>
                    <a:pt x="611" y="1145"/>
                    <a:pt x="611" y="982"/>
                  </a:cubicBezTo>
                  <a:cubicBezTo>
                    <a:pt x="631" y="942"/>
                    <a:pt x="652" y="880"/>
                    <a:pt x="672" y="860"/>
                  </a:cubicBezTo>
                  <a:cubicBezTo>
                    <a:pt x="652" y="677"/>
                    <a:pt x="733" y="555"/>
                    <a:pt x="815" y="432"/>
                  </a:cubicBezTo>
                  <a:cubicBezTo>
                    <a:pt x="794" y="412"/>
                    <a:pt x="794" y="371"/>
                    <a:pt x="794" y="351"/>
                  </a:cubicBezTo>
                  <a:cubicBezTo>
                    <a:pt x="835" y="270"/>
                    <a:pt x="896" y="208"/>
                    <a:pt x="957" y="168"/>
                  </a:cubicBezTo>
                  <a:cubicBezTo>
                    <a:pt x="937" y="86"/>
                    <a:pt x="917" y="25"/>
                    <a:pt x="855" y="5"/>
                  </a:cubicBezTo>
                  <a:cubicBezTo>
                    <a:pt x="850" y="2"/>
                    <a:pt x="844" y="1"/>
                    <a:pt x="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1" name="Google Shape;11231;p13"/>
            <p:cNvSpPr/>
            <p:nvPr/>
          </p:nvSpPr>
          <p:spPr>
            <a:xfrm>
              <a:off x="-264914" y="1219157"/>
              <a:ext cx="104126" cy="68938"/>
            </a:xfrm>
            <a:custGeom>
              <a:avLst/>
              <a:gdLst/>
              <a:ahLst/>
              <a:cxnLst/>
              <a:rect l="l" t="t" r="r" b="b"/>
              <a:pathLst>
                <a:path w="1447" h="958" extrusionOk="0">
                  <a:moveTo>
                    <a:pt x="1365" y="0"/>
                  </a:moveTo>
                  <a:cubicBezTo>
                    <a:pt x="1365" y="0"/>
                    <a:pt x="1365" y="0"/>
                    <a:pt x="1365" y="0"/>
                  </a:cubicBezTo>
                  <a:cubicBezTo>
                    <a:pt x="1365" y="0"/>
                    <a:pt x="1365" y="0"/>
                    <a:pt x="1365" y="0"/>
                  </a:cubicBezTo>
                  <a:close/>
                  <a:moveTo>
                    <a:pt x="530" y="774"/>
                  </a:moveTo>
                  <a:cubicBezTo>
                    <a:pt x="530" y="774"/>
                    <a:pt x="509" y="794"/>
                    <a:pt x="509" y="794"/>
                  </a:cubicBezTo>
                  <a:cubicBezTo>
                    <a:pt x="509" y="774"/>
                    <a:pt x="509" y="774"/>
                    <a:pt x="509" y="774"/>
                  </a:cubicBezTo>
                  <a:close/>
                  <a:moveTo>
                    <a:pt x="1243" y="0"/>
                  </a:moveTo>
                  <a:lnTo>
                    <a:pt x="1243" y="0"/>
                  </a:lnTo>
                  <a:cubicBezTo>
                    <a:pt x="1202" y="20"/>
                    <a:pt x="1263" y="61"/>
                    <a:pt x="1222" y="82"/>
                  </a:cubicBezTo>
                  <a:cubicBezTo>
                    <a:pt x="1202" y="82"/>
                    <a:pt x="1202" y="41"/>
                    <a:pt x="1181" y="41"/>
                  </a:cubicBezTo>
                  <a:cubicBezTo>
                    <a:pt x="1141" y="20"/>
                    <a:pt x="1100" y="20"/>
                    <a:pt x="1059" y="0"/>
                  </a:cubicBezTo>
                  <a:lnTo>
                    <a:pt x="1059" y="0"/>
                  </a:lnTo>
                  <a:cubicBezTo>
                    <a:pt x="1059" y="20"/>
                    <a:pt x="1059" y="41"/>
                    <a:pt x="1080" y="82"/>
                  </a:cubicBezTo>
                  <a:cubicBezTo>
                    <a:pt x="1019" y="122"/>
                    <a:pt x="917" y="122"/>
                    <a:pt x="856" y="163"/>
                  </a:cubicBezTo>
                  <a:cubicBezTo>
                    <a:pt x="835" y="143"/>
                    <a:pt x="815" y="122"/>
                    <a:pt x="774" y="102"/>
                  </a:cubicBezTo>
                  <a:cubicBezTo>
                    <a:pt x="672" y="163"/>
                    <a:pt x="570" y="163"/>
                    <a:pt x="448" y="204"/>
                  </a:cubicBezTo>
                  <a:cubicBezTo>
                    <a:pt x="428" y="224"/>
                    <a:pt x="469" y="244"/>
                    <a:pt x="428" y="265"/>
                  </a:cubicBezTo>
                  <a:lnTo>
                    <a:pt x="326" y="265"/>
                  </a:lnTo>
                  <a:cubicBezTo>
                    <a:pt x="309" y="282"/>
                    <a:pt x="291" y="330"/>
                    <a:pt x="248" y="330"/>
                  </a:cubicBezTo>
                  <a:cubicBezTo>
                    <a:pt x="241" y="330"/>
                    <a:pt x="233" y="329"/>
                    <a:pt x="224" y="326"/>
                  </a:cubicBezTo>
                  <a:cubicBezTo>
                    <a:pt x="224" y="285"/>
                    <a:pt x="204" y="265"/>
                    <a:pt x="163" y="265"/>
                  </a:cubicBezTo>
                  <a:cubicBezTo>
                    <a:pt x="143" y="285"/>
                    <a:pt x="122" y="326"/>
                    <a:pt x="122" y="346"/>
                  </a:cubicBezTo>
                  <a:cubicBezTo>
                    <a:pt x="122" y="387"/>
                    <a:pt x="102" y="407"/>
                    <a:pt x="82" y="428"/>
                  </a:cubicBezTo>
                  <a:cubicBezTo>
                    <a:pt x="0" y="509"/>
                    <a:pt x="0" y="550"/>
                    <a:pt x="41" y="672"/>
                  </a:cubicBezTo>
                  <a:cubicBezTo>
                    <a:pt x="61" y="713"/>
                    <a:pt x="82" y="754"/>
                    <a:pt x="102" y="794"/>
                  </a:cubicBezTo>
                  <a:cubicBezTo>
                    <a:pt x="143" y="876"/>
                    <a:pt x="204" y="937"/>
                    <a:pt x="265" y="957"/>
                  </a:cubicBezTo>
                  <a:cubicBezTo>
                    <a:pt x="326" y="957"/>
                    <a:pt x="346" y="937"/>
                    <a:pt x="346" y="917"/>
                  </a:cubicBezTo>
                  <a:cubicBezTo>
                    <a:pt x="408" y="896"/>
                    <a:pt x="469" y="896"/>
                    <a:pt x="509" y="835"/>
                  </a:cubicBezTo>
                  <a:cubicBezTo>
                    <a:pt x="530" y="815"/>
                    <a:pt x="611" y="835"/>
                    <a:pt x="632" y="774"/>
                  </a:cubicBezTo>
                  <a:cubicBezTo>
                    <a:pt x="611" y="754"/>
                    <a:pt x="611" y="754"/>
                    <a:pt x="611" y="733"/>
                  </a:cubicBezTo>
                  <a:cubicBezTo>
                    <a:pt x="611" y="733"/>
                    <a:pt x="632" y="713"/>
                    <a:pt x="652" y="713"/>
                  </a:cubicBezTo>
                  <a:cubicBezTo>
                    <a:pt x="652" y="733"/>
                    <a:pt x="652" y="754"/>
                    <a:pt x="693" y="754"/>
                  </a:cubicBezTo>
                  <a:cubicBezTo>
                    <a:pt x="754" y="754"/>
                    <a:pt x="774" y="713"/>
                    <a:pt x="774" y="693"/>
                  </a:cubicBezTo>
                  <a:cubicBezTo>
                    <a:pt x="840" y="660"/>
                    <a:pt x="879" y="600"/>
                    <a:pt x="935" y="600"/>
                  </a:cubicBezTo>
                  <a:cubicBezTo>
                    <a:pt x="948" y="600"/>
                    <a:pt x="962" y="603"/>
                    <a:pt x="978" y="611"/>
                  </a:cubicBezTo>
                  <a:cubicBezTo>
                    <a:pt x="1080" y="509"/>
                    <a:pt x="1181" y="448"/>
                    <a:pt x="1263" y="346"/>
                  </a:cubicBezTo>
                  <a:cubicBezTo>
                    <a:pt x="1304" y="306"/>
                    <a:pt x="1263" y="265"/>
                    <a:pt x="1263" y="204"/>
                  </a:cubicBezTo>
                  <a:cubicBezTo>
                    <a:pt x="1263" y="204"/>
                    <a:pt x="1243" y="204"/>
                    <a:pt x="1263" y="183"/>
                  </a:cubicBezTo>
                  <a:cubicBezTo>
                    <a:pt x="1283" y="183"/>
                    <a:pt x="1263" y="204"/>
                    <a:pt x="1263" y="204"/>
                  </a:cubicBezTo>
                  <a:cubicBezTo>
                    <a:pt x="1299" y="204"/>
                    <a:pt x="1303" y="268"/>
                    <a:pt x="1346" y="268"/>
                  </a:cubicBezTo>
                  <a:cubicBezTo>
                    <a:pt x="1352" y="268"/>
                    <a:pt x="1358" y="267"/>
                    <a:pt x="1365" y="265"/>
                  </a:cubicBezTo>
                  <a:cubicBezTo>
                    <a:pt x="1365" y="224"/>
                    <a:pt x="1324" y="183"/>
                    <a:pt x="1344" y="122"/>
                  </a:cubicBezTo>
                  <a:cubicBezTo>
                    <a:pt x="1344" y="122"/>
                    <a:pt x="1324" y="122"/>
                    <a:pt x="1324" y="102"/>
                  </a:cubicBezTo>
                  <a:lnTo>
                    <a:pt x="1365" y="102"/>
                  </a:lnTo>
                  <a:cubicBezTo>
                    <a:pt x="1385" y="102"/>
                    <a:pt x="1385" y="102"/>
                    <a:pt x="1385" y="122"/>
                  </a:cubicBezTo>
                  <a:cubicBezTo>
                    <a:pt x="1405" y="122"/>
                    <a:pt x="1426" y="122"/>
                    <a:pt x="1446" y="102"/>
                  </a:cubicBezTo>
                  <a:cubicBezTo>
                    <a:pt x="1446" y="41"/>
                    <a:pt x="1385" y="61"/>
                    <a:pt x="1365" y="0"/>
                  </a:cubicBezTo>
                  <a:cubicBezTo>
                    <a:pt x="1348" y="17"/>
                    <a:pt x="1318" y="46"/>
                    <a:pt x="1297" y="46"/>
                  </a:cubicBezTo>
                  <a:cubicBezTo>
                    <a:pt x="1292" y="46"/>
                    <a:pt x="1287" y="45"/>
                    <a:pt x="1283" y="41"/>
                  </a:cubicBezTo>
                  <a:cubicBezTo>
                    <a:pt x="1263" y="41"/>
                    <a:pt x="1263" y="0"/>
                    <a:pt x="12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2" name="Google Shape;11232;p13"/>
            <p:cNvSpPr/>
            <p:nvPr/>
          </p:nvSpPr>
          <p:spPr>
            <a:xfrm>
              <a:off x="1439459" y="763723"/>
              <a:ext cx="149533" cy="69873"/>
            </a:xfrm>
            <a:custGeom>
              <a:avLst/>
              <a:gdLst/>
              <a:ahLst/>
              <a:cxnLst/>
              <a:rect l="l" t="t" r="r" b="b"/>
              <a:pathLst>
                <a:path w="2078" h="971" extrusionOk="0">
                  <a:moveTo>
                    <a:pt x="401" y="1"/>
                  </a:moveTo>
                  <a:cubicBezTo>
                    <a:pt x="386" y="1"/>
                    <a:pt x="368" y="5"/>
                    <a:pt x="347" y="16"/>
                  </a:cubicBezTo>
                  <a:cubicBezTo>
                    <a:pt x="367" y="36"/>
                    <a:pt x="367" y="36"/>
                    <a:pt x="387" y="56"/>
                  </a:cubicBezTo>
                  <a:cubicBezTo>
                    <a:pt x="306" y="56"/>
                    <a:pt x="251" y="30"/>
                    <a:pt x="190" y="30"/>
                  </a:cubicBezTo>
                  <a:cubicBezTo>
                    <a:pt x="175" y="30"/>
                    <a:pt x="159" y="32"/>
                    <a:pt x="143" y="36"/>
                  </a:cubicBezTo>
                  <a:cubicBezTo>
                    <a:pt x="143" y="56"/>
                    <a:pt x="163" y="97"/>
                    <a:pt x="82" y="97"/>
                  </a:cubicBezTo>
                  <a:cubicBezTo>
                    <a:pt x="82" y="97"/>
                    <a:pt x="102" y="56"/>
                    <a:pt x="62" y="56"/>
                  </a:cubicBezTo>
                  <a:cubicBezTo>
                    <a:pt x="41" y="97"/>
                    <a:pt x="21" y="138"/>
                    <a:pt x="0" y="179"/>
                  </a:cubicBezTo>
                  <a:cubicBezTo>
                    <a:pt x="62" y="199"/>
                    <a:pt x="82" y="240"/>
                    <a:pt x="102" y="281"/>
                  </a:cubicBezTo>
                  <a:cubicBezTo>
                    <a:pt x="163" y="301"/>
                    <a:pt x="204" y="321"/>
                    <a:pt x="224" y="362"/>
                  </a:cubicBezTo>
                  <a:cubicBezTo>
                    <a:pt x="245" y="382"/>
                    <a:pt x="265" y="403"/>
                    <a:pt x="286" y="403"/>
                  </a:cubicBezTo>
                  <a:cubicBezTo>
                    <a:pt x="376" y="433"/>
                    <a:pt x="467" y="486"/>
                    <a:pt x="558" y="486"/>
                  </a:cubicBezTo>
                  <a:cubicBezTo>
                    <a:pt x="589" y="486"/>
                    <a:pt x="621" y="479"/>
                    <a:pt x="652" y="464"/>
                  </a:cubicBezTo>
                  <a:cubicBezTo>
                    <a:pt x="876" y="484"/>
                    <a:pt x="1039" y="586"/>
                    <a:pt x="1202" y="647"/>
                  </a:cubicBezTo>
                  <a:cubicBezTo>
                    <a:pt x="1263" y="667"/>
                    <a:pt x="1324" y="688"/>
                    <a:pt x="1385" y="729"/>
                  </a:cubicBezTo>
                  <a:cubicBezTo>
                    <a:pt x="1487" y="790"/>
                    <a:pt x="1650" y="810"/>
                    <a:pt x="1732" y="932"/>
                  </a:cubicBezTo>
                  <a:cubicBezTo>
                    <a:pt x="1752" y="932"/>
                    <a:pt x="1772" y="953"/>
                    <a:pt x="1793" y="953"/>
                  </a:cubicBezTo>
                  <a:cubicBezTo>
                    <a:pt x="1847" y="953"/>
                    <a:pt x="1910" y="971"/>
                    <a:pt x="1977" y="971"/>
                  </a:cubicBezTo>
                  <a:cubicBezTo>
                    <a:pt x="2010" y="971"/>
                    <a:pt x="2044" y="966"/>
                    <a:pt x="2078" y="953"/>
                  </a:cubicBezTo>
                  <a:cubicBezTo>
                    <a:pt x="2078" y="830"/>
                    <a:pt x="1976" y="790"/>
                    <a:pt x="1935" y="688"/>
                  </a:cubicBezTo>
                  <a:cubicBezTo>
                    <a:pt x="1793" y="647"/>
                    <a:pt x="1670" y="566"/>
                    <a:pt x="1548" y="484"/>
                  </a:cubicBezTo>
                  <a:lnTo>
                    <a:pt x="1508" y="484"/>
                  </a:lnTo>
                  <a:cubicBezTo>
                    <a:pt x="1426" y="464"/>
                    <a:pt x="1365" y="403"/>
                    <a:pt x="1324" y="362"/>
                  </a:cubicBezTo>
                  <a:cubicBezTo>
                    <a:pt x="1222" y="342"/>
                    <a:pt x="1121" y="321"/>
                    <a:pt x="1039" y="260"/>
                  </a:cubicBezTo>
                  <a:cubicBezTo>
                    <a:pt x="998" y="260"/>
                    <a:pt x="958" y="240"/>
                    <a:pt x="917" y="240"/>
                  </a:cubicBezTo>
                  <a:cubicBezTo>
                    <a:pt x="876" y="199"/>
                    <a:pt x="795" y="199"/>
                    <a:pt x="774" y="138"/>
                  </a:cubicBezTo>
                  <a:cubicBezTo>
                    <a:pt x="765" y="140"/>
                    <a:pt x="756" y="141"/>
                    <a:pt x="747" y="141"/>
                  </a:cubicBezTo>
                  <a:cubicBezTo>
                    <a:pt x="695" y="141"/>
                    <a:pt x="649" y="106"/>
                    <a:pt x="598" y="106"/>
                  </a:cubicBezTo>
                  <a:cubicBezTo>
                    <a:pt x="583" y="106"/>
                    <a:pt x="567" y="109"/>
                    <a:pt x="550" y="118"/>
                  </a:cubicBezTo>
                  <a:cubicBezTo>
                    <a:pt x="483" y="101"/>
                    <a:pt x="471" y="1"/>
                    <a:pt x="4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3" name="Google Shape;11233;p13"/>
            <p:cNvSpPr/>
            <p:nvPr/>
          </p:nvSpPr>
          <p:spPr>
            <a:xfrm>
              <a:off x="1552292" y="265112"/>
              <a:ext cx="45479" cy="115784"/>
            </a:xfrm>
            <a:custGeom>
              <a:avLst/>
              <a:gdLst/>
              <a:ahLst/>
              <a:cxnLst/>
              <a:rect l="l" t="t" r="r" b="b"/>
              <a:pathLst>
                <a:path w="632" h="1609" extrusionOk="0">
                  <a:moveTo>
                    <a:pt x="591" y="0"/>
                  </a:moveTo>
                  <a:cubicBezTo>
                    <a:pt x="530" y="0"/>
                    <a:pt x="469" y="20"/>
                    <a:pt x="428" y="20"/>
                  </a:cubicBezTo>
                  <a:cubicBezTo>
                    <a:pt x="367" y="61"/>
                    <a:pt x="408" y="122"/>
                    <a:pt x="367" y="163"/>
                  </a:cubicBezTo>
                  <a:cubicBezTo>
                    <a:pt x="326" y="183"/>
                    <a:pt x="306" y="244"/>
                    <a:pt x="286" y="306"/>
                  </a:cubicBezTo>
                  <a:cubicBezTo>
                    <a:pt x="286" y="346"/>
                    <a:pt x="265" y="407"/>
                    <a:pt x="245" y="428"/>
                  </a:cubicBezTo>
                  <a:cubicBezTo>
                    <a:pt x="204" y="469"/>
                    <a:pt x="245" y="550"/>
                    <a:pt x="164" y="570"/>
                  </a:cubicBezTo>
                  <a:cubicBezTo>
                    <a:pt x="164" y="611"/>
                    <a:pt x="164" y="652"/>
                    <a:pt x="143" y="713"/>
                  </a:cubicBezTo>
                  <a:cubicBezTo>
                    <a:pt x="123" y="754"/>
                    <a:pt x="82" y="794"/>
                    <a:pt x="62" y="855"/>
                  </a:cubicBezTo>
                  <a:cubicBezTo>
                    <a:pt x="62" y="876"/>
                    <a:pt x="62" y="896"/>
                    <a:pt x="62" y="937"/>
                  </a:cubicBezTo>
                  <a:cubicBezTo>
                    <a:pt x="1" y="1039"/>
                    <a:pt x="1" y="1039"/>
                    <a:pt x="21" y="1181"/>
                  </a:cubicBezTo>
                  <a:cubicBezTo>
                    <a:pt x="41" y="1242"/>
                    <a:pt x="62" y="1324"/>
                    <a:pt x="82" y="1385"/>
                  </a:cubicBezTo>
                  <a:cubicBezTo>
                    <a:pt x="102" y="1446"/>
                    <a:pt x="123" y="1507"/>
                    <a:pt x="143" y="1528"/>
                  </a:cubicBezTo>
                  <a:cubicBezTo>
                    <a:pt x="154" y="1539"/>
                    <a:pt x="166" y="1542"/>
                    <a:pt x="177" y="1542"/>
                  </a:cubicBezTo>
                  <a:cubicBezTo>
                    <a:pt x="195" y="1542"/>
                    <a:pt x="213" y="1533"/>
                    <a:pt x="232" y="1533"/>
                  </a:cubicBezTo>
                  <a:cubicBezTo>
                    <a:pt x="243" y="1533"/>
                    <a:pt x="254" y="1537"/>
                    <a:pt x="265" y="1548"/>
                  </a:cubicBezTo>
                  <a:cubicBezTo>
                    <a:pt x="265" y="1568"/>
                    <a:pt x="245" y="1589"/>
                    <a:pt x="245" y="1609"/>
                  </a:cubicBezTo>
                  <a:cubicBezTo>
                    <a:pt x="326" y="1609"/>
                    <a:pt x="306" y="1528"/>
                    <a:pt x="347" y="1507"/>
                  </a:cubicBezTo>
                  <a:cubicBezTo>
                    <a:pt x="388" y="1507"/>
                    <a:pt x="408" y="1548"/>
                    <a:pt x="428" y="1548"/>
                  </a:cubicBezTo>
                  <a:cubicBezTo>
                    <a:pt x="489" y="1385"/>
                    <a:pt x="489" y="1222"/>
                    <a:pt x="550" y="1079"/>
                  </a:cubicBezTo>
                  <a:cubicBezTo>
                    <a:pt x="550" y="1039"/>
                    <a:pt x="510" y="1018"/>
                    <a:pt x="510" y="978"/>
                  </a:cubicBezTo>
                  <a:cubicBezTo>
                    <a:pt x="530" y="876"/>
                    <a:pt x="510" y="754"/>
                    <a:pt x="530" y="652"/>
                  </a:cubicBezTo>
                  <a:cubicBezTo>
                    <a:pt x="571" y="550"/>
                    <a:pt x="530" y="428"/>
                    <a:pt x="632" y="346"/>
                  </a:cubicBezTo>
                  <a:cubicBezTo>
                    <a:pt x="632" y="285"/>
                    <a:pt x="632" y="224"/>
                    <a:pt x="632" y="143"/>
                  </a:cubicBezTo>
                  <a:lnTo>
                    <a:pt x="571" y="143"/>
                  </a:lnTo>
                  <a:cubicBezTo>
                    <a:pt x="632" y="102"/>
                    <a:pt x="612" y="41"/>
                    <a:pt x="5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4" name="Google Shape;11234;p13"/>
            <p:cNvSpPr/>
            <p:nvPr/>
          </p:nvSpPr>
          <p:spPr>
            <a:xfrm>
              <a:off x="69196" y="904045"/>
              <a:ext cx="89446" cy="49868"/>
            </a:xfrm>
            <a:custGeom>
              <a:avLst/>
              <a:gdLst/>
              <a:ahLst/>
              <a:cxnLst/>
              <a:rect l="l" t="t" r="r" b="b"/>
              <a:pathLst>
                <a:path w="1243" h="693" extrusionOk="0">
                  <a:moveTo>
                    <a:pt x="774" y="0"/>
                  </a:moveTo>
                  <a:cubicBezTo>
                    <a:pt x="713" y="41"/>
                    <a:pt x="652" y="41"/>
                    <a:pt x="612" y="62"/>
                  </a:cubicBezTo>
                  <a:cubicBezTo>
                    <a:pt x="612" y="62"/>
                    <a:pt x="632" y="82"/>
                    <a:pt x="612" y="82"/>
                  </a:cubicBezTo>
                  <a:cubicBezTo>
                    <a:pt x="612" y="89"/>
                    <a:pt x="612" y="91"/>
                    <a:pt x="611" y="91"/>
                  </a:cubicBezTo>
                  <a:cubicBezTo>
                    <a:pt x="609" y="91"/>
                    <a:pt x="605" y="82"/>
                    <a:pt x="591" y="82"/>
                  </a:cubicBezTo>
                  <a:cubicBezTo>
                    <a:pt x="571" y="92"/>
                    <a:pt x="556" y="97"/>
                    <a:pt x="540" y="97"/>
                  </a:cubicBezTo>
                  <a:cubicBezTo>
                    <a:pt x="525" y="97"/>
                    <a:pt x="510" y="92"/>
                    <a:pt x="489" y="82"/>
                  </a:cubicBezTo>
                  <a:cubicBezTo>
                    <a:pt x="469" y="41"/>
                    <a:pt x="510" y="41"/>
                    <a:pt x="489" y="0"/>
                  </a:cubicBezTo>
                  <a:lnTo>
                    <a:pt x="489" y="0"/>
                  </a:lnTo>
                  <a:cubicBezTo>
                    <a:pt x="420" y="28"/>
                    <a:pt x="340" y="85"/>
                    <a:pt x="258" y="85"/>
                  </a:cubicBezTo>
                  <a:cubicBezTo>
                    <a:pt x="220" y="85"/>
                    <a:pt x="182" y="73"/>
                    <a:pt x="143" y="41"/>
                  </a:cubicBezTo>
                  <a:cubicBezTo>
                    <a:pt x="82" y="62"/>
                    <a:pt x="41" y="82"/>
                    <a:pt x="1" y="123"/>
                  </a:cubicBezTo>
                  <a:cubicBezTo>
                    <a:pt x="21" y="123"/>
                    <a:pt x="41" y="143"/>
                    <a:pt x="41" y="143"/>
                  </a:cubicBezTo>
                  <a:cubicBezTo>
                    <a:pt x="41" y="265"/>
                    <a:pt x="123" y="326"/>
                    <a:pt x="164" y="408"/>
                  </a:cubicBezTo>
                  <a:cubicBezTo>
                    <a:pt x="245" y="469"/>
                    <a:pt x="306" y="489"/>
                    <a:pt x="388" y="510"/>
                  </a:cubicBezTo>
                  <a:cubicBezTo>
                    <a:pt x="408" y="510"/>
                    <a:pt x="428" y="510"/>
                    <a:pt x="449" y="530"/>
                  </a:cubicBezTo>
                  <a:cubicBezTo>
                    <a:pt x="550" y="591"/>
                    <a:pt x="673" y="611"/>
                    <a:pt x="774" y="652"/>
                  </a:cubicBezTo>
                  <a:cubicBezTo>
                    <a:pt x="836" y="673"/>
                    <a:pt x="917" y="693"/>
                    <a:pt x="958" y="693"/>
                  </a:cubicBezTo>
                  <a:cubicBezTo>
                    <a:pt x="999" y="673"/>
                    <a:pt x="1034" y="662"/>
                    <a:pt x="1070" y="662"/>
                  </a:cubicBezTo>
                  <a:cubicBezTo>
                    <a:pt x="1105" y="662"/>
                    <a:pt x="1141" y="673"/>
                    <a:pt x="1182" y="693"/>
                  </a:cubicBezTo>
                  <a:cubicBezTo>
                    <a:pt x="1182" y="611"/>
                    <a:pt x="1161" y="550"/>
                    <a:pt x="1202" y="510"/>
                  </a:cubicBezTo>
                  <a:cubicBezTo>
                    <a:pt x="1161" y="489"/>
                    <a:pt x="1161" y="489"/>
                    <a:pt x="1161" y="449"/>
                  </a:cubicBezTo>
                  <a:cubicBezTo>
                    <a:pt x="1166" y="444"/>
                    <a:pt x="1170" y="443"/>
                    <a:pt x="1175" y="443"/>
                  </a:cubicBezTo>
                  <a:cubicBezTo>
                    <a:pt x="1187" y="443"/>
                    <a:pt x="1201" y="454"/>
                    <a:pt x="1220" y="454"/>
                  </a:cubicBezTo>
                  <a:cubicBezTo>
                    <a:pt x="1227" y="454"/>
                    <a:pt x="1234" y="453"/>
                    <a:pt x="1243" y="449"/>
                  </a:cubicBezTo>
                  <a:cubicBezTo>
                    <a:pt x="1223" y="408"/>
                    <a:pt x="1182" y="428"/>
                    <a:pt x="1161" y="387"/>
                  </a:cubicBezTo>
                  <a:cubicBezTo>
                    <a:pt x="1182" y="347"/>
                    <a:pt x="1161" y="326"/>
                    <a:pt x="1161" y="306"/>
                  </a:cubicBezTo>
                  <a:cubicBezTo>
                    <a:pt x="1141" y="265"/>
                    <a:pt x="1080" y="265"/>
                    <a:pt x="1080" y="204"/>
                  </a:cubicBezTo>
                  <a:cubicBezTo>
                    <a:pt x="1080" y="163"/>
                    <a:pt x="1019" y="143"/>
                    <a:pt x="999" y="102"/>
                  </a:cubicBezTo>
                  <a:cubicBezTo>
                    <a:pt x="993" y="96"/>
                    <a:pt x="987" y="94"/>
                    <a:pt x="980" y="94"/>
                  </a:cubicBezTo>
                  <a:cubicBezTo>
                    <a:pt x="964" y="94"/>
                    <a:pt x="946" y="108"/>
                    <a:pt x="917" y="123"/>
                  </a:cubicBezTo>
                  <a:cubicBezTo>
                    <a:pt x="917" y="82"/>
                    <a:pt x="876" y="62"/>
                    <a:pt x="856" y="41"/>
                  </a:cubicBezTo>
                  <a:cubicBezTo>
                    <a:pt x="836" y="41"/>
                    <a:pt x="795" y="41"/>
                    <a:pt x="7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5" name="Google Shape;11235;p13"/>
            <p:cNvSpPr/>
            <p:nvPr/>
          </p:nvSpPr>
          <p:spPr>
            <a:xfrm>
              <a:off x="1030582" y="953841"/>
              <a:ext cx="67498" cy="92397"/>
            </a:xfrm>
            <a:custGeom>
              <a:avLst/>
              <a:gdLst/>
              <a:ahLst/>
              <a:cxnLst/>
              <a:rect l="l" t="t" r="r" b="b"/>
              <a:pathLst>
                <a:path w="938" h="1284" extrusionOk="0">
                  <a:moveTo>
                    <a:pt x="62" y="1"/>
                  </a:moveTo>
                  <a:lnTo>
                    <a:pt x="62" y="1"/>
                  </a:lnTo>
                  <a:cubicBezTo>
                    <a:pt x="41" y="42"/>
                    <a:pt x="62" y="62"/>
                    <a:pt x="82" y="82"/>
                  </a:cubicBezTo>
                  <a:cubicBezTo>
                    <a:pt x="62" y="103"/>
                    <a:pt x="62" y="103"/>
                    <a:pt x="41" y="123"/>
                  </a:cubicBezTo>
                  <a:cubicBezTo>
                    <a:pt x="0" y="266"/>
                    <a:pt x="123" y="367"/>
                    <a:pt x="123" y="510"/>
                  </a:cubicBezTo>
                  <a:cubicBezTo>
                    <a:pt x="123" y="530"/>
                    <a:pt x="163" y="530"/>
                    <a:pt x="163" y="551"/>
                  </a:cubicBezTo>
                  <a:cubicBezTo>
                    <a:pt x="163" y="592"/>
                    <a:pt x="143" y="632"/>
                    <a:pt x="143" y="673"/>
                  </a:cubicBezTo>
                  <a:cubicBezTo>
                    <a:pt x="152" y="677"/>
                    <a:pt x="160" y="679"/>
                    <a:pt x="169" y="679"/>
                  </a:cubicBezTo>
                  <a:cubicBezTo>
                    <a:pt x="192" y="679"/>
                    <a:pt x="213" y="667"/>
                    <a:pt x="229" y="667"/>
                  </a:cubicBezTo>
                  <a:cubicBezTo>
                    <a:pt x="235" y="667"/>
                    <a:pt x="241" y="669"/>
                    <a:pt x="245" y="673"/>
                  </a:cubicBezTo>
                  <a:cubicBezTo>
                    <a:pt x="245" y="693"/>
                    <a:pt x="265" y="714"/>
                    <a:pt x="245" y="734"/>
                  </a:cubicBezTo>
                  <a:cubicBezTo>
                    <a:pt x="245" y="754"/>
                    <a:pt x="224" y="775"/>
                    <a:pt x="224" y="816"/>
                  </a:cubicBezTo>
                  <a:cubicBezTo>
                    <a:pt x="286" y="856"/>
                    <a:pt x="306" y="958"/>
                    <a:pt x="367" y="978"/>
                  </a:cubicBezTo>
                  <a:cubicBezTo>
                    <a:pt x="448" y="1019"/>
                    <a:pt x="469" y="1101"/>
                    <a:pt x="530" y="1162"/>
                  </a:cubicBezTo>
                  <a:cubicBezTo>
                    <a:pt x="611" y="1223"/>
                    <a:pt x="734" y="1243"/>
                    <a:pt x="835" y="1284"/>
                  </a:cubicBezTo>
                  <a:cubicBezTo>
                    <a:pt x="856" y="1243"/>
                    <a:pt x="835" y="1202"/>
                    <a:pt x="876" y="1182"/>
                  </a:cubicBezTo>
                  <a:cubicBezTo>
                    <a:pt x="856" y="1162"/>
                    <a:pt x="856" y="1141"/>
                    <a:pt x="856" y="1101"/>
                  </a:cubicBezTo>
                  <a:cubicBezTo>
                    <a:pt x="866" y="1101"/>
                    <a:pt x="876" y="1106"/>
                    <a:pt x="886" y="1106"/>
                  </a:cubicBezTo>
                  <a:cubicBezTo>
                    <a:pt x="897" y="1106"/>
                    <a:pt x="907" y="1101"/>
                    <a:pt x="917" y="1080"/>
                  </a:cubicBezTo>
                  <a:cubicBezTo>
                    <a:pt x="897" y="1040"/>
                    <a:pt x="937" y="978"/>
                    <a:pt x="917" y="917"/>
                  </a:cubicBezTo>
                  <a:cubicBezTo>
                    <a:pt x="774" y="775"/>
                    <a:pt x="713" y="592"/>
                    <a:pt x="530" y="510"/>
                  </a:cubicBezTo>
                  <a:cubicBezTo>
                    <a:pt x="530" y="530"/>
                    <a:pt x="510" y="530"/>
                    <a:pt x="510" y="551"/>
                  </a:cubicBezTo>
                  <a:cubicBezTo>
                    <a:pt x="523" y="551"/>
                    <a:pt x="510" y="560"/>
                    <a:pt x="505" y="566"/>
                  </a:cubicBezTo>
                  <a:lnTo>
                    <a:pt x="505" y="566"/>
                  </a:lnTo>
                  <a:cubicBezTo>
                    <a:pt x="427" y="465"/>
                    <a:pt x="406" y="346"/>
                    <a:pt x="306" y="266"/>
                  </a:cubicBezTo>
                  <a:cubicBezTo>
                    <a:pt x="326" y="245"/>
                    <a:pt x="326" y="225"/>
                    <a:pt x="326" y="205"/>
                  </a:cubicBezTo>
                  <a:cubicBezTo>
                    <a:pt x="286" y="205"/>
                    <a:pt x="306" y="143"/>
                    <a:pt x="265" y="123"/>
                  </a:cubicBezTo>
                  <a:cubicBezTo>
                    <a:pt x="224" y="82"/>
                    <a:pt x="163" y="82"/>
                    <a:pt x="123" y="21"/>
                  </a:cubicBezTo>
                  <a:cubicBezTo>
                    <a:pt x="112" y="11"/>
                    <a:pt x="102" y="11"/>
                    <a:pt x="92" y="11"/>
                  </a:cubicBezTo>
                  <a:cubicBezTo>
                    <a:pt x="82" y="11"/>
                    <a:pt x="72" y="1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6" name="Google Shape;11236;p13"/>
            <p:cNvSpPr/>
            <p:nvPr/>
          </p:nvSpPr>
          <p:spPr>
            <a:xfrm>
              <a:off x="961716" y="846908"/>
              <a:ext cx="61598" cy="58647"/>
            </a:xfrm>
            <a:custGeom>
              <a:avLst/>
              <a:gdLst/>
              <a:ahLst/>
              <a:cxnLst/>
              <a:rect l="l" t="t" r="r" b="b"/>
              <a:pathLst>
                <a:path w="856" h="815" extrusionOk="0">
                  <a:moveTo>
                    <a:pt x="265" y="0"/>
                  </a:moveTo>
                  <a:cubicBezTo>
                    <a:pt x="184" y="0"/>
                    <a:pt x="122" y="61"/>
                    <a:pt x="61" y="102"/>
                  </a:cubicBezTo>
                  <a:cubicBezTo>
                    <a:pt x="82" y="143"/>
                    <a:pt x="41" y="143"/>
                    <a:pt x="21" y="163"/>
                  </a:cubicBezTo>
                  <a:cubicBezTo>
                    <a:pt x="0" y="204"/>
                    <a:pt x="41" y="204"/>
                    <a:pt x="41" y="224"/>
                  </a:cubicBezTo>
                  <a:cubicBezTo>
                    <a:pt x="21" y="367"/>
                    <a:pt x="102" y="448"/>
                    <a:pt x="184" y="530"/>
                  </a:cubicBezTo>
                  <a:cubicBezTo>
                    <a:pt x="285" y="611"/>
                    <a:pt x="387" y="713"/>
                    <a:pt x="509" y="754"/>
                  </a:cubicBezTo>
                  <a:cubicBezTo>
                    <a:pt x="591" y="774"/>
                    <a:pt x="672" y="754"/>
                    <a:pt x="754" y="815"/>
                  </a:cubicBezTo>
                  <a:cubicBezTo>
                    <a:pt x="774" y="774"/>
                    <a:pt x="713" y="774"/>
                    <a:pt x="754" y="733"/>
                  </a:cubicBezTo>
                  <a:cubicBezTo>
                    <a:pt x="754" y="733"/>
                    <a:pt x="774" y="713"/>
                    <a:pt x="774" y="713"/>
                  </a:cubicBezTo>
                  <a:cubicBezTo>
                    <a:pt x="774" y="693"/>
                    <a:pt x="733" y="672"/>
                    <a:pt x="754" y="652"/>
                  </a:cubicBezTo>
                  <a:cubicBezTo>
                    <a:pt x="774" y="611"/>
                    <a:pt x="856" y="611"/>
                    <a:pt x="835" y="550"/>
                  </a:cubicBezTo>
                  <a:cubicBezTo>
                    <a:pt x="827" y="550"/>
                    <a:pt x="816" y="553"/>
                    <a:pt x="805" y="553"/>
                  </a:cubicBezTo>
                  <a:cubicBezTo>
                    <a:pt x="789" y="553"/>
                    <a:pt x="774" y="546"/>
                    <a:pt x="774" y="509"/>
                  </a:cubicBezTo>
                  <a:cubicBezTo>
                    <a:pt x="795" y="509"/>
                    <a:pt x="815" y="489"/>
                    <a:pt x="815" y="469"/>
                  </a:cubicBezTo>
                  <a:cubicBezTo>
                    <a:pt x="815" y="387"/>
                    <a:pt x="733" y="387"/>
                    <a:pt x="672" y="387"/>
                  </a:cubicBezTo>
                  <a:cubicBezTo>
                    <a:pt x="652" y="346"/>
                    <a:pt x="632" y="306"/>
                    <a:pt x="611" y="265"/>
                  </a:cubicBezTo>
                  <a:cubicBezTo>
                    <a:pt x="591" y="224"/>
                    <a:pt x="591" y="163"/>
                    <a:pt x="530" y="163"/>
                  </a:cubicBezTo>
                  <a:cubicBezTo>
                    <a:pt x="469" y="163"/>
                    <a:pt x="448" y="102"/>
                    <a:pt x="408" y="82"/>
                  </a:cubicBezTo>
                  <a:cubicBezTo>
                    <a:pt x="393" y="96"/>
                    <a:pt x="379" y="110"/>
                    <a:pt x="364" y="110"/>
                  </a:cubicBezTo>
                  <a:cubicBezTo>
                    <a:pt x="358" y="110"/>
                    <a:pt x="352" y="108"/>
                    <a:pt x="346" y="102"/>
                  </a:cubicBezTo>
                  <a:cubicBezTo>
                    <a:pt x="326" y="82"/>
                    <a:pt x="346" y="61"/>
                    <a:pt x="326" y="41"/>
                  </a:cubicBezTo>
                  <a:cubicBezTo>
                    <a:pt x="306" y="21"/>
                    <a:pt x="265" y="41"/>
                    <a:pt x="2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7" name="Google Shape;11237;p13"/>
            <p:cNvSpPr/>
            <p:nvPr/>
          </p:nvSpPr>
          <p:spPr>
            <a:xfrm>
              <a:off x="988054" y="-364250"/>
              <a:ext cx="14752" cy="25618"/>
            </a:xfrm>
            <a:custGeom>
              <a:avLst/>
              <a:gdLst/>
              <a:ahLst/>
              <a:cxnLst/>
              <a:rect l="l" t="t" r="r" b="b"/>
              <a:pathLst>
                <a:path w="205" h="356" extrusionOk="0">
                  <a:moveTo>
                    <a:pt x="92" y="1"/>
                  </a:moveTo>
                  <a:cubicBezTo>
                    <a:pt x="70" y="1"/>
                    <a:pt x="56" y="15"/>
                    <a:pt x="42" y="30"/>
                  </a:cubicBezTo>
                  <a:cubicBezTo>
                    <a:pt x="62" y="30"/>
                    <a:pt x="62" y="50"/>
                    <a:pt x="42" y="70"/>
                  </a:cubicBezTo>
                  <a:cubicBezTo>
                    <a:pt x="1" y="111"/>
                    <a:pt x="21" y="152"/>
                    <a:pt x="42" y="213"/>
                  </a:cubicBezTo>
                  <a:cubicBezTo>
                    <a:pt x="98" y="213"/>
                    <a:pt x="137" y="230"/>
                    <a:pt x="127" y="298"/>
                  </a:cubicBezTo>
                  <a:lnTo>
                    <a:pt x="127" y="298"/>
                  </a:lnTo>
                  <a:cubicBezTo>
                    <a:pt x="125" y="297"/>
                    <a:pt x="124" y="296"/>
                    <a:pt x="123" y="294"/>
                  </a:cubicBezTo>
                  <a:lnTo>
                    <a:pt x="123" y="315"/>
                  </a:lnTo>
                  <a:cubicBezTo>
                    <a:pt x="125" y="309"/>
                    <a:pt x="126" y="303"/>
                    <a:pt x="127" y="298"/>
                  </a:cubicBezTo>
                  <a:lnTo>
                    <a:pt x="127" y="298"/>
                  </a:lnTo>
                  <a:cubicBezTo>
                    <a:pt x="143" y="317"/>
                    <a:pt x="145" y="336"/>
                    <a:pt x="164" y="355"/>
                  </a:cubicBezTo>
                  <a:cubicBezTo>
                    <a:pt x="164" y="355"/>
                    <a:pt x="184" y="335"/>
                    <a:pt x="204" y="335"/>
                  </a:cubicBezTo>
                  <a:cubicBezTo>
                    <a:pt x="184" y="274"/>
                    <a:pt x="204" y="213"/>
                    <a:pt x="204" y="152"/>
                  </a:cubicBezTo>
                  <a:cubicBezTo>
                    <a:pt x="123" y="131"/>
                    <a:pt x="164" y="50"/>
                    <a:pt x="123" y="9"/>
                  </a:cubicBezTo>
                  <a:cubicBezTo>
                    <a:pt x="111" y="3"/>
                    <a:pt x="101" y="1"/>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8" name="Google Shape;11238;p13"/>
            <p:cNvSpPr/>
            <p:nvPr/>
          </p:nvSpPr>
          <p:spPr>
            <a:xfrm>
              <a:off x="369629" y="799990"/>
              <a:ext cx="24970" cy="16191"/>
            </a:xfrm>
            <a:custGeom>
              <a:avLst/>
              <a:gdLst/>
              <a:ahLst/>
              <a:cxnLst/>
              <a:rect l="l" t="t" r="r" b="b"/>
              <a:pathLst>
                <a:path w="347" h="225" extrusionOk="0">
                  <a:moveTo>
                    <a:pt x="62" y="41"/>
                  </a:moveTo>
                  <a:cubicBezTo>
                    <a:pt x="65" y="43"/>
                    <a:pt x="67" y="45"/>
                    <a:pt x="70" y="47"/>
                  </a:cubicBezTo>
                  <a:lnTo>
                    <a:pt x="70" y="47"/>
                  </a:lnTo>
                  <a:cubicBezTo>
                    <a:pt x="74" y="45"/>
                    <a:pt x="78" y="43"/>
                    <a:pt x="82" y="41"/>
                  </a:cubicBezTo>
                  <a:close/>
                  <a:moveTo>
                    <a:pt x="265" y="1"/>
                  </a:moveTo>
                  <a:cubicBezTo>
                    <a:pt x="265" y="1"/>
                    <a:pt x="245" y="21"/>
                    <a:pt x="245" y="21"/>
                  </a:cubicBezTo>
                  <a:cubicBezTo>
                    <a:pt x="225" y="62"/>
                    <a:pt x="326" y="102"/>
                    <a:pt x="265" y="143"/>
                  </a:cubicBezTo>
                  <a:cubicBezTo>
                    <a:pt x="225" y="123"/>
                    <a:pt x="245" y="82"/>
                    <a:pt x="204" y="62"/>
                  </a:cubicBezTo>
                  <a:cubicBezTo>
                    <a:pt x="187" y="70"/>
                    <a:pt x="170" y="75"/>
                    <a:pt x="152" y="75"/>
                  </a:cubicBezTo>
                  <a:cubicBezTo>
                    <a:pt x="128" y="75"/>
                    <a:pt x="102" y="67"/>
                    <a:pt x="70" y="47"/>
                  </a:cubicBezTo>
                  <a:lnTo>
                    <a:pt x="70" y="47"/>
                  </a:lnTo>
                  <a:cubicBezTo>
                    <a:pt x="37" y="62"/>
                    <a:pt x="19" y="66"/>
                    <a:pt x="1" y="102"/>
                  </a:cubicBezTo>
                  <a:cubicBezTo>
                    <a:pt x="11" y="113"/>
                    <a:pt x="31" y="113"/>
                    <a:pt x="49" y="113"/>
                  </a:cubicBezTo>
                  <a:cubicBezTo>
                    <a:pt x="67" y="113"/>
                    <a:pt x="82" y="113"/>
                    <a:pt x="82" y="123"/>
                  </a:cubicBezTo>
                  <a:cubicBezTo>
                    <a:pt x="123" y="225"/>
                    <a:pt x="225" y="184"/>
                    <a:pt x="286" y="225"/>
                  </a:cubicBezTo>
                  <a:cubicBezTo>
                    <a:pt x="306" y="204"/>
                    <a:pt x="286" y="184"/>
                    <a:pt x="306" y="163"/>
                  </a:cubicBezTo>
                  <a:cubicBezTo>
                    <a:pt x="320" y="163"/>
                    <a:pt x="324" y="173"/>
                    <a:pt x="332" y="173"/>
                  </a:cubicBezTo>
                  <a:cubicBezTo>
                    <a:pt x="335" y="173"/>
                    <a:pt x="340" y="170"/>
                    <a:pt x="347" y="163"/>
                  </a:cubicBezTo>
                  <a:cubicBezTo>
                    <a:pt x="347" y="143"/>
                    <a:pt x="347" y="123"/>
                    <a:pt x="347" y="102"/>
                  </a:cubicBezTo>
                  <a:cubicBezTo>
                    <a:pt x="347" y="82"/>
                    <a:pt x="326" y="82"/>
                    <a:pt x="306" y="82"/>
                  </a:cubicBezTo>
                  <a:cubicBezTo>
                    <a:pt x="306" y="62"/>
                    <a:pt x="326" y="62"/>
                    <a:pt x="326" y="21"/>
                  </a:cubicBezTo>
                  <a:cubicBezTo>
                    <a:pt x="306" y="21"/>
                    <a:pt x="286" y="1"/>
                    <a:pt x="265"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9" name="Google Shape;11239;p13"/>
            <p:cNvSpPr/>
            <p:nvPr/>
          </p:nvSpPr>
          <p:spPr>
            <a:xfrm>
              <a:off x="976324" y="1397906"/>
              <a:ext cx="16191" cy="22092"/>
            </a:xfrm>
            <a:custGeom>
              <a:avLst/>
              <a:gdLst/>
              <a:ahLst/>
              <a:cxnLst/>
              <a:rect l="l" t="t" r="r" b="b"/>
              <a:pathLst>
                <a:path w="225" h="307" extrusionOk="0">
                  <a:moveTo>
                    <a:pt x="62" y="1"/>
                  </a:moveTo>
                  <a:cubicBezTo>
                    <a:pt x="82" y="82"/>
                    <a:pt x="103" y="143"/>
                    <a:pt x="143" y="204"/>
                  </a:cubicBezTo>
                  <a:cubicBezTo>
                    <a:pt x="111" y="204"/>
                    <a:pt x="91" y="178"/>
                    <a:pt x="64" y="178"/>
                  </a:cubicBezTo>
                  <a:cubicBezTo>
                    <a:pt x="57" y="178"/>
                    <a:pt x="50" y="180"/>
                    <a:pt x="42" y="184"/>
                  </a:cubicBezTo>
                  <a:cubicBezTo>
                    <a:pt x="42" y="204"/>
                    <a:pt x="21" y="225"/>
                    <a:pt x="1" y="245"/>
                  </a:cubicBezTo>
                  <a:cubicBezTo>
                    <a:pt x="11" y="255"/>
                    <a:pt x="20" y="259"/>
                    <a:pt x="28" y="259"/>
                  </a:cubicBezTo>
                  <a:cubicBezTo>
                    <a:pt x="53" y="259"/>
                    <a:pt x="72" y="225"/>
                    <a:pt x="103" y="225"/>
                  </a:cubicBezTo>
                  <a:cubicBezTo>
                    <a:pt x="164" y="225"/>
                    <a:pt x="143" y="306"/>
                    <a:pt x="205" y="306"/>
                  </a:cubicBezTo>
                  <a:cubicBezTo>
                    <a:pt x="205" y="286"/>
                    <a:pt x="205" y="286"/>
                    <a:pt x="225" y="265"/>
                  </a:cubicBezTo>
                  <a:cubicBezTo>
                    <a:pt x="205" y="265"/>
                    <a:pt x="184" y="265"/>
                    <a:pt x="184" y="225"/>
                  </a:cubicBezTo>
                  <a:cubicBezTo>
                    <a:pt x="184" y="225"/>
                    <a:pt x="205" y="225"/>
                    <a:pt x="205" y="204"/>
                  </a:cubicBezTo>
                  <a:cubicBezTo>
                    <a:pt x="205" y="184"/>
                    <a:pt x="164" y="184"/>
                    <a:pt x="164" y="143"/>
                  </a:cubicBezTo>
                  <a:cubicBezTo>
                    <a:pt x="164" y="143"/>
                    <a:pt x="184" y="123"/>
                    <a:pt x="184" y="123"/>
                  </a:cubicBezTo>
                  <a:cubicBezTo>
                    <a:pt x="164" y="102"/>
                    <a:pt x="164" y="102"/>
                    <a:pt x="164" y="82"/>
                  </a:cubicBezTo>
                  <a:cubicBezTo>
                    <a:pt x="123" y="82"/>
                    <a:pt x="143" y="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0" name="Google Shape;11240;p13"/>
            <p:cNvSpPr/>
            <p:nvPr/>
          </p:nvSpPr>
          <p:spPr>
            <a:xfrm>
              <a:off x="404818" y="-25103"/>
              <a:ext cx="8851" cy="19141"/>
            </a:xfrm>
            <a:custGeom>
              <a:avLst/>
              <a:gdLst/>
              <a:ahLst/>
              <a:cxnLst/>
              <a:rect l="l" t="t" r="r" b="b"/>
              <a:pathLst>
                <a:path w="123" h="266" extrusionOk="0">
                  <a:moveTo>
                    <a:pt x="41" y="1"/>
                  </a:moveTo>
                  <a:cubicBezTo>
                    <a:pt x="0" y="62"/>
                    <a:pt x="21" y="103"/>
                    <a:pt x="41" y="164"/>
                  </a:cubicBezTo>
                  <a:cubicBezTo>
                    <a:pt x="21" y="164"/>
                    <a:pt x="0" y="164"/>
                    <a:pt x="0" y="184"/>
                  </a:cubicBezTo>
                  <a:cubicBezTo>
                    <a:pt x="0" y="245"/>
                    <a:pt x="21" y="265"/>
                    <a:pt x="82" y="265"/>
                  </a:cubicBezTo>
                  <a:cubicBezTo>
                    <a:pt x="123" y="184"/>
                    <a:pt x="61" y="103"/>
                    <a:pt x="4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1" name="Google Shape;11241;p13"/>
            <p:cNvSpPr/>
            <p:nvPr/>
          </p:nvSpPr>
          <p:spPr>
            <a:xfrm>
              <a:off x="491242" y="1365668"/>
              <a:ext cx="10362" cy="10362"/>
            </a:xfrm>
            <a:custGeom>
              <a:avLst/>
              <a:gdLst/>
              <a:ahLst/>
              <a:cxnLst/>
              <a:rect l="l" t="t" r="r" b="b"/>
              <a:pathLst>
                <a:path w="144" h="144" extrusionOk="0">
                  <a:moveTo>
                    <a:pt x="123" y="1"/>
                  </a:moveTo>
                  <a:cubicBezTo>
                    <a:pt x="103" y="62"/>
                    <a:pt x="1" y="21"/>
                    <a:pt x="1" y="102"/>
                  </a:cubicBezTo>
                  <a:cubicBezTo>
                    <a:pt x="1" y="123"/>
                    <a:pt x="42" y="143"/>
                    <a:pt x="62" y="143"/>
                  </a:cubicBezTo>
                  <a:lnTo>
                    <a:pt x="123" y="102"/>
                  </a:lnTo>
                  <a:cubicBezTo>
                    <a:pt x="123" y="82"/>
                    <a:pt x="143" y="41"/>
                    <a:pt x="1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2" name="Google Shape;11242;p13"/>
            <p:cNvSpPr/>
            <p:nvPr/>
          </p:nvSpPr>
          <p:spPr>
            <a:xfrm>
              <a:off x="1080378" y="1159071"/>
              <a:ext cx="11801" cy="7340"/>
            </a:xfrm>
            <a:custGeom>
              <a:avLst/>
              <a:gdLst/>
              <a:ahLst/>
              <a:cxnLst/>
              <a:rect l="l" t="t" r="r" b="b"/>
              <a:pathLst>
                <a:path w="164" h="102" extrusionOk="0">
                  <a:moveTo>
                    <a:pt x="62" y="0"/>
                  </a:moveTo>
                  <a:cubicBezTo>
                    <a:pt x="42" y="20"/>
                    <a:pt x="21" y="41"/>
                    <a:pt x="1" y="61"/>
                  </a:cubicBezTo>
                  <a:cubicBezTo>
                    <a:pt x="21" y="61"/>
                    <a:pt x="21" y="82"/>
                    <a:pt x="42" y="102"/>
                  </a:cubicBezTo>
                  <a:cubicBezTo>
                    <a:pt x="103" y="102"/>
                    <a:pt x="103" y="102"/>
                    <a:pt x="164" y="61"/>
                  </a:cubicBezTo>
                  <a:cubicBezTo>
                    <a:pt x="164" y="61"/>
                    <a:pt x="164" y="41"/>
                    <a:pt x="164" y="20"/>
                  </a:cubicBezTo>
                  <a:cubicBezTo>
                    <a:pt x="143" y="41"/>
                    <a:pt x="123" y="41"/>
                    <a:pt x="123" y="61"/>
                  </a:cubicBezTo>
                  <a:cubicBezTo>
                    <a:pt x="103" y="41"/>
                    <a:pt x="103" y="20"/>
                    <a:pt x="6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3" name="Google Shape;11243;p13"/>
            <p:cNvSpPr/>
            <p:nvPr/>
          </p:nvSpPr>
          <p:spPr>
            <a:xfrm>
              <a:off x="822474" y="373556"/>
              <a:ext cx="8851" cy="13241"/>
            </a:xfrm>
            <a:custGeom>
              <a:avLst/>
              <a:gdLst/>
              <a:ahLst/>
              <a:cxnLst/>
              <a:rect l="l" t="t" r="r" b="b"/>
              <a:pathLst>
                <a:path w="123" h="184" extrusionOk="0">
                  <a:moveTo>
                    <a:pt x="102" y="0"/>
                  </a:moveTo>
                  <a:cubicBezTo>
                    <a:pt x="82" y="61"/>
                    <a:pt x="21" y="61"/>
                    <a:pt x="1" y="102"/>
                  </a:cubicBezTo>
                  <a:cubicBezTo>
                    <a:pt x="1" y="143"/>
                    <a:pt x="1" y="183"/>
                    <a:pt x="41" y="183"/>
                  </a:cubicBezTo>
                  <a:cubicBezTo>
                    <a:pt x="62" y="143"/>
                    <a:pt x="62" y="82"/>
                    <a:pt x="123" y="82"/>
                  </a:cubicBezTo>
                  <a:cubicBezTo>
                    <a:pt x="102" y="41"/>
                    <a:pt x="123" y="21"/>
                    <a:pt x="10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4" name="Google Shape;11244;p13"/>
            <p:cNvSpPr/>
            <p:nvPr/>
          </p:nvSpPr>
          <p:spPr>
            <a:xfrm>
              <a:off x="489803" y="1350988"/>
              <a:ext cx="10362" cy="7412"/>
            </a:xfrm>
            <a:custGeom>
              <a:avLst/>
              <a:gdLst/>
              <a:ahLst/>
              <a:cxnLst/>
              <a:rect l="l" t="t" r="r" b="b"/>
              <a:pathLst>
                <a:path w="144" h="103" extrusionOk="0">
                  <a:moveTo>
                    <a:pt x="82" y="1"/>
                  </a:moveTo>
                  <a:cubicBezTo>
                    <a:pt x="76" y="13"/>
                    <a:pt x="68" y="16"/>
                    <a:pt x="60" y="16"/>
                  </a:cubicBezTo>
                  <a:cubicBezTo>
                    <a:pt x="50" y="16"/>
                    <a:pt x="41" y="13"/>
                    <a:pt x="31" y="13"/>
                  </a:cubicBezTo>
                  <a:cubicBezTo>
                    <a:pt x="19" y="13"/>
                    <a:pt x="8" y="18"/>
                    <a:pt x="1" y="42"/>
                  </a:cubicBezTo>
                  <a:cubicBezTo>
                    <a:pt x="21" y="62"/>
                    <a:pt x="41" y="82"/>
                    <a:pt x="41" y="103"/>
                  </a:cubicBezTo>
                  <a:cubicBezTo>
                    <a:pt x="51" y="82"/>
                    <a:pt x="67" y="77"/>
                    <a:pt x="82" y="77"/>
                  </a:cubicBezTo>
                  <a:cubicBezTo>
                    <a:pt x="97" y="77"/>
                    <a:pt x="113" y="82"/>
                    <a:pt x="123" y="82"/>
                  </a:cubicBezTo>
                  <a:cubicBezTo>
                    <a:pt x="143" y="42"/>
                    <a:pt x="123" y="21"/>
                    <a:pt x="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5" name="Google Shape;11245;p13"/>
            <p:cNvSpPr/>
            <p:nvPr/>
          </p:nvSpPr>
          <p:spPr>
            <a:xfrm>
              <a:off x="13499" y="569934"/>
              <a:ext cx="8851" cy="7340"/>
            </a:xfrm>
            <a:custGeom>
              <a:avLst/>
              <a:gdLst/>
              <a:ahLst/>
              <a:cxnLst/>
              <a:rect l="l" t="t" r="r" b="b"/>
              <a:pathLst>
                <a:path w="123" h="102" extrusionOk="0">
                  <a:moveTo>
                    <a:pt x="62" y="0"/>
                  </a:moveTo>
                  <a:cubicBezTo>
                    <a:pt x="41" y="0"/>
                    <a:pt x="21" y="20"/>
                    <a:pt x="1" y="20"/>
                  </a:cubicBezTo>
                  <a:cubicBezTo>
                    <a:pt x="1" y="20"/>
                    <a:pt x="1" y="41"/>
                    <a:pt x="1" y="41"/>
                  </a:cubicBezTo>
                  <a:cubicBezTo>
                    <a:pt x="21" y="82"/>
                    <a:pt x="62" y="102"/>
                    <a:pt x="103" y="102"/>
                  </a:cubicBezTo>
                  <a:cubicBezTo>
                    <a:pt x="123" y="82"/>
                    <a:pt x="123" y="82"/>
                    <a:pt x="123" y="61"/>
                  </a:cubicBezTo>
                  <a:lnTo>
                    <a:pt x="82" y="61"/>
                  </a:lnTo>
                  <a:cubicBezTo>
                    <a:pt x="82" y="41"/>
                    <a:pt x="62" y="20"/>
                    <a:pt x="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6" name="Google Shape;11246;p13"/>
            <p:cNvSpPr/>
            <p:nvPr/>
          </p:nvSpPr>
          <p:spPr>
            <a:xfrm>
              <a:off x="1583091" y="254246"/>
              <a:ext cx="5901" cy="6476"/>
            </a:xfrm>
            <a:custGeom>
              <a:avLst/>
              <a:gdLst/>
              <a:ahLst/>
              <a:cxnLst/>
              <a:rect l="l" t="t" r="r" b="b"/>
              <a:pathLst>
                <a:path w="82" h="90" extrusionOk="0">
                  <a:moveTo>
                    <a:pt x="38" y="0"/>
                  </a:moveTo>
                  <a:cubicBezTo>
                    <a:pt x="33" y="0"/>
                    <a:pt x="27" y="3"/>
                    <a:pt x="21" y="9"/>
                  </a:cubicBezTo>
                  <a:cubicBezTo>
                    <a:pt x="21" y="29"/>
                    <a:pt x="0" y="70"/>
                    <a:pt x="0" y="90"/>
                  </a:cubicBezTo>
                  <a:cubicBezTo>
                    <a:pt x="41" y="90"/>
                    <a:pt x="82" y="70"/>
                    <a:pt x="61" y="29"/>
                  </a:cubicBezTo>
                  <a:cubicBezTo>
                    <a:pt x="61" y="15"/>
                    <a:pt x="51" y="0"/>
                    <a:pt x="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7" name="Google Shape;11247;p13"/>
            <p:cNvSpPr/>
            <p:nvPr/>
          </p:nvSpPr>
          <p:spPr>
            <a:xfrm>
              <a:off x="1454138" y="391114"/>
              <a:ext cx="5901" cy="6548"/>
            </a:xfrm>
            <a:custGeom>
              <a:avLst/>
              <a:gdLst/>
              <a:ahLst/>
              <a:cxnLst/>
              <a:rect l="l" t="t" r="r" b="b"/>
              <a:pathLst>
                <a:path w="82" h="91" extrusionOk="0">
                  <a:moveTo>
                    <a:pt x="41" y="1"/>
                  </a:moveTo>
                  <a:cubicBezTo>
                    <a:pt x="20" y="21"/>
                    <a:pt x="0" y="41"/>
                    <a:pt x="0" y="82"/>
                  </a:cubicBezTo>
                  <a:cubicBezTo>
                    <a:pt x="12" y="88"/>
                    <a:pt x="22" y="90"/>
                    <a:pt x="31" y="90"/>
                  </a:cubicBezTo>
                  <a:cubicBezTo>
                    <a:pt x="53" y="90"/>
                    <a:pt x="67" y="76"/>
                    <a:pt x="82" y="62"/>
                  </a:cubicBezTo>
                  <a:cubicBezTo>
                    <a:pt x="82" y="41"/>
                    <a:pt x="82" y="21"/>
                    <a:pt x="4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8" name="Google Shape;11248;p13"/>
            <p:cNvSpPr/>
            <p:nvPr/>
          </p:nvSpPr>
          <p:spPr>
            <a:xfrm>
              <a:off x="442885" y="316347"/>
              <a:ext cx="5973" cy="5973"/>
            </a:xfrm>
            <a:custGeom>
              <a:avLst/>
              <a:gdLst/>
              <a:ahLst/>
              <a:cxnLst/>
              <a:rect l="l" t="t" r="r" b="b"/>
              <a:pathLst>
                <a:path w="83" h="83" extrusionOk="0">
                  <a:moveTo>
                    <a:pt x="62" y="1"/>
                  </a:moveTo>
                  <a:cubicBezTo>
                    <a:pt x="42" y="21"/>
                    <a:pt x="1" y="21"/>
                    <a:pt x="1" y="42"/>
                  </a:cubicBezTo>
                  <a:cubicBezTo>
                    <a:pt x="1" y="62"/>
                    <a:pt x="21" y="62"/>
                    <a:pt x="42" y="82"/>
                  </a:cubicBezTo>
                  <a:cubicBezTo>
                    <a:pt x="42" y="62"/>
                    <a:pt x="62" y="62"/>
                    <a:pt x="82" y="62"/>
                  </a:cubicBezTo>
                  <a:cubicBezTo>
                    <a:pt x="82" y="42"/>
                    <a:pt x="82" y="21"/>
                    <a:pt x="62"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9" name="Google Shape;11249;p13"/>
            <p:cNvSpPr/>
            <p:nvPr/>
          </p:nvSpPr>
          <p:spPr>
            <a:xfrm>
              <a:off x="988054" y="1400856"/>
              <a:ext cx="5973" cy="6908"/>
            </a:xfrm>
            <a:custGeom>
              <a:avLst/>
              <a:gdLst/>
              <a:ahLst/>
              <a:cxnLst/>
              <a:rect l="l" t="t" r="r" b="b"/>
              <a:pathLst>
                <a:path w="83" h="96" extrusionOk="0">
                  <a:moveTo>
                    <a:pt x="42" y="0"/>
                  </a:moveTo>
                  <a:cubicBezTo>
                    <a:pt x="21" y="0"/>
                    <a:pt x="21" y="21"/>
                    <a:pt x="1" y="41"/>
                  </a:cubicBezTo>
                  <a:cubicBezTo>
                    <a:pt x="21" y="41"/>
                    <a:pt x="21" y="61"/>
                    <a:pt x="21" y="82"/>
                  </a:cubicBezTo>
                  <a:cubicBezTo>
                    <a:pt x="33" y="82"/>
                    <a:pt x="44" y="95"/>
                    <a:pt x="56" y="95"/>
                  </a:cubicBezTo>
                  <a:cubicBezTo>
                    <a:pt x="65" y="95"/>
                    <a:pt x="74" y="88"/>
                    <a:pt x="82" y="61"/>
                  </a:cubicBezTo>
                  <a:cubicBezTo>
                    <a:pt x="62" y="41"/>
                    <a:pt x="62" y="21"/>
                    <a:pt x="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0" name="Google Shape;11250;p13"/>
            <p:cNvSpPr/>
            <p:nvPr/>
          </p:nvSpPr>
          <p:spPr>
            <a:xfrm>
              <a:off x="991004" y="498118"/>
              <a:ext cx="4462" cy="7412"/>
            </a:xfrm>
            <a:custGeom>
              <a:avLst/>
              <a:gdLst/>
              <a:ahLst/>
              <a:cxnLst/>
              <a:rect l="l" t="t" r="r" b="b"/>
              <a:pathLst>
                <a:path w="62" h="103" extrusionOk="0">
                  <a:moveTo>
                    <a:pt x="62" y="0"/>
                  </a:moveTo>
                  <a:cubicBezTo>
                    <a:pt x="41" y="21"/>
                    <a:pt x="1" y="41"/>
                    <a:pt x="21" y="82"/>
                  </a:cubicBezTo>
                  <a:cubicBezTo>
                    <a:pt x="21" y="82"/>
                    <a:pt x="21" y="82"/>
                    <a:pt x="62" y="102"/>
                  </a:cubicBezTo>
                  <a:cubicBezTo>
                    <a:pt x="62" y="61"/>
                    <a:pt x="62" y="21"/>
                    <a:pt x="6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1" name="Google Shape;11251;p13"/>
            <p:cNvSpPr/>
            <p:nvPr/>
          </p:nvSpPr>
          <p:spPr>
            <a:xfrm>
              <a:off x="675891" y="799775"/>
              <a:ext cx="5973" cy="4677"/>
            </a:xfrm>
            <a:custGeom>
              <a:avLst/>
              <a:gdLst/>
              <a:ahLst/>
              <a:cxnLst/>
              <a:rect l="l" t="t" r="r" b="b"/>
              <a:pathLst>
                <a:path w="83" h="65" extrusionOk="0">
                  <a:moveTo>
                    <a:pt x="35" y="0"/>
                  </a:moveTo>
                  <a:cubicBezTo>
                    <a:pt x="22" y="0"/>
                    <a:pt x="10" y="7"/>
                    <a:pt x="1" y="24"/>
                  </a:cubicBezTo>
                  <a:cubicBezTo>
                    <a:pt x="21" y="65"/>
                    <a:pt x="42" y="65"/>
                    <a:pt x="62" y="65"/>
                  </a:cubicBezTo>
                  <a:cubicBezTo>
                    <a:pt x="82" y="65"/>
                    <a:pt x="82" y="44"/>
                    <a:pt x="82" y="24"/>
                  </a:cubicBezTo>
                  <a:cubicBezTo>
                    <a:pt x="71" y="12"/>
                    <a:pt x="52" y="0"/>
                    <a:pt x="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2" name="Google Shape;11252;p13"/>
            <p:cNvSpPr/>
            <p:nvPr/>
          </p:nvSpPr>
          <p:spPr>
            <a:xfrm>
              <a:off x="368190" y="769192"/>
              <a:ext cx="4462" cy="5973"/>
            </a:xfrm>
            <a:custGeom>
              <a:avLst/>
              <a:gdLst/>
              <a:ahLst/>
              <a:cxnLst/>
              <a:rect l="l" t="t" r="r" b="b"/>
              <a:pathLst>
                <a:path w="62" h="83" extrusionOk="0">
                  <a:moveTo>
                    <a:pt x="61" y="1"/>
                  </a:moveTo>
                  <a:cubicBezTo>
                    <a:pt x="41" y="1"/>
                    <a:pt x="21" y="1"/>
                    <a:pt x="0" y="21"/>
                  </a:cubicBezTo>
                  <a:cubicBezTo>
                    <a:pt x="21" y="42"/>
                    <a:pt x="21" y="62"/>
                    <a:pt x="61" y="82"/>
                  </a:cubicBezTo>
                  <a:cubicBezTo>
                    <a:pt x="61" y="62"/>
                    <a:pt x="61" y="42"/>
                    <a:pt x="6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3" name="Google Shape;11253;p13"/>
            <p:cNvSpPr/>
            <p:nvPr/>
          </p:nvSpPr>
          <p:spPr>
            <a:xfrm>
              <a:off x="1196162" y="1283634"/>
              <a:ext cx="5973" cy="5901"/>
            </a:xfrm>
            <a:custGeom>
              <a:avLst/>
              <a:gdLst/>
              <a:ahLst/>
              <a:cxnLst/>
              <a:rect l="l" t="t" r="r" b="b"/>
              <a:pathLst>
                <a:path w="83" h="82" extrusionOk="0">
                  <a:moveTo>
                    <a:pt x="1" y="0"/>
                  </a:moveTo>
                  <a:cubicBezTo>
                    <a:pt x="41" y="21"/>
                    <a:pt x="41" y="82"/>
                    <a:pt x="82" y="82"/>
                  </a:cubicBezTo>
                  <a:cubicBezTo>
                    <a:pt x="82" y="21"/>
                    <a:pt x="62"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4" name="Google Shape;11254;p13"/>
            <p:cNvSpPr/>
            <p:nvPr/>
          </p:nvSpPr>
          <p:spPr>
            <a:xfrm>
              <a:off x="785846" y="1085168"/>
              <a:ext cx="4462" cy="6548"/>
            </a:xfrm>
            <a:custGeom>
              <a:avLst/>
              <a:gdLst/>
              <a:ahLst/>
              <a:cxnLst/>
              <a:rect l="l" t="t" r="r" b="b"/>
              <a:pathLst>
                <a:path w="62" h="91" extrusionOk="0">
                  <a:moveTo>
                    <a:pt x="34" y="0"/>
                  </a:moveTo>
                  <a:cubicBezTo>
                    <a:pt x="31" y="0"/>
                    <a:pt x="27" y="3"/>
                    <a:pt x="21" y="9"/>
                  </a:cubicBezTo>
                  <a:cubicBezTo>
                    <a:pt x="0" y="29"/>
                    <a:pt x="0" y="70"/>
                    <a:pt x="21" y="90"/>
                  </a:cubicBezTo>
                  <a:cubicBezTo>
                    <a:pt x="41" y="70"/>
                    <a:pt x="61" y="50"/>
                    <a:pt x="61" y="29"/>
                  </a:cubicBezTo>
                  <a:cubicBezTo>
                    <a:pt x="47" y="15"/>
                    <a:pt x="43" y="0"/>
                    <a:pt x="34"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5" name="Google Shape;11255;p13"/>
            <p:cNvSpPr/>
            <p:nvPr/>
          </p:nvSpPr>
          <p:spPr>
            <a:xfrm>
              <a:off x="1650517" y="489339"/>
              <a:ext cx="5901" cy="5901"/>
            </a:xfrm>
            <a:custGeom>
              <a:avLst/>
              <a:gdLst/>
              <a:ahLst/>
              <a:cxnLst/>
              <a:rect l="l" t="t" r="r" b="b"/>
              <a:pathLst>
                <a:path w="82" h="82" extrusionOk="0">
                  <a:moveTo>
                    <a:pt x="0" y="0"/>
                  </a:moveTo>
                  <a:cubicBezTo>
                    <a:pt x="0" y="20"/>
                    <a:pt x="0" y="41"/>
                    <a:pt x="0" y="61"/>
                  </a:cubicBezTo>
                  <a:cubicBezTo>
                    <a:pt x="0" y="61"/>
                    <a:pt x="20" y="81"/>
                    <a:pt x="20" y="81"/>
                  </a:cubicBezTo>
                  <a:cubicBezTo>
                    <a:pt x="41" y="61"/>
                    <a:pt x="61" y="41"/>
                    <a:pt x="82" y="20"/>
                  </a:cubicBezTo>
                  <a:cubicBezTo>
                    <a:pt x="74" y="5"/>
                    <a:pt x="67" y="1"/>
                    <a:pt x="58" y="1"/>
                  </a:cubicBezTo>
                  <a:cubicBezTo>
                    <a:pt x="49" y="1"/>
                    <a:pt x="38" y="6"/>
                    <a:pt x="25" y="6"/>
                  </a:cubicBezTo>
                  <a:cubicBezTo>
                    <a:pt x="18" y="6"/>
                    <a:pt x="9" y="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6" name="Google Shape;11256;p13"/>
            <p:cNvSpPr/>
            <p:nvPr/>
          </p:nvSpPr>
          <p:spPr>
            <a:xfrm>
              <a:off x="419426" y="26564"/>
              <a:ext cx="5973" cy="5541"/>
            </a:xfrm>
            <a:custGeom>
              <a:avLst/>
              <a:gdLst/>
              <a:ahLst/>
              <a:cxnLst/>
              <a:rect l="l" t="t" r="r" b="b"/>
              <a:pathLst>
                <a:path w="83" h="77" extrusionOk="0">
                  <a:moveTo>
                    <a:pt x="34" y="1"/>
                  </a:moveTo>
                  <a:cubicBezTo>
                    <a:pt x="26" y="1"/>
                    <a:pt x="21" y="6"/>
                    <a:pt x="21" y="16"/>
                  </a:cubicBezTo>
                  <a:cubicBezTo>
                    <a:pt x="1" y="36"/>
                    <a:pt x="21" y="57"/>
                    <a:pt x="21" y="77"/>
                  </a:cubicBezTo>
                  <a:cubicBezTo>
                    <a:pt x="62" y="57"/>
                    <a:pt x="82" y="36"/>
                    <a:pt x="62" y="16"/>
                  </a:cubicBezTo>
                  <a:cubicBezTo>
                    <a:pt x="52" y="6"/>
                    <a:pt x="42" y="1"/>
                    <a:pt x="34"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7" name="Google Shape;11257;p13"/>
            <p:cNvSpPr/>
            <p:nvPr/>
          </p:nvSpPr>
          <p:spPr>
            <a:xfrm>
              <a:off x="636385" y="750194"/>
              <a:ext cx="5901" cy="4462"/>
            </a:xfrm>
            <a:custGeom>
              <a:avLst/>
              <a:gdLst/>
              <a:ahLst/>
              <a:cxnLst/>
              <a:rect l="l" t="t" r="r" b="b"/>
              <a:pathLst>
                <a:path w="82" h="62" extrusionOk="0">
                  <a:moveTo>
                    <a:pt x="0" y="0"/>
                  </a:moveTo>
                  <a:cubicBezTo>
                    <a:pt x="0" y="20"/>
                    <a:pt x="0" y="41"/>
                    <a:pt x="0" y="41"/>
                  </a:cubicBezTo>
                  <a:cubicBezTo>
                    <a:pt x="8" y="56"/>
                    <a:pt x="15" y="60"/>
                    <a:pt x="24" y="60"/>
                  </a:cubicBezTo>
                  <a:cubicBezTo>
                    <a:pt x="33" y="60"/>
                    <a:pt x="44" y="55"/>
                    <a:pt x="57" y="55"/>
                  </a:cubicBezTo>
                  <a:cubicBezTo>
                    <a:pt x="64" y="55"/>
                    <a:pt x="72" y="57"/>
                    <a:pt x="82" y="61"/>
                  </a:cubicBezTo>
                  <a:cubicBezTo>
                    <a:pt x="82" y="0"/>
                    <a:pt x="41"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8" name="Google Shape;11258;p13"/>
            <p:cNvSpPr/>
            <p:nvPr/>
          </p:nvSpPr>
          <p:spPr>
            <a:xfrm>
              <a:off x="1184432" y="701837"/>
              <a:ext cx="5973" cy="5901"/>
            </a:xfrm>
            <a:custGeom>
              <a:avLst/>
              <a:gdLst/>
              <a:ahLst/>
              <a:cxnLst/>
              <a:rect l="l" t="t" r="r" b="b"/>
              <a:pathLst>
                <a:path w="83" h="82" extrusionOk="0">
                  <a:moveTo>
                    <a:pt x="62" y="0"/>
                  </a:moveTo>
                  <a:cubicBezTo>
                    <a:pt x="42" y="0"/>
                    <a:pt x="21" y="20"/>
                    <a:pt x="1" y="20"/>
                  </a:cubicBezTo>
                  <a:cubicBezTo>
                    <a:pt x="21" y="41"/>
                    <a:pt x="21" y="61"/>
                    <a:pt x="21" y="81"/>
                  </a:cubicBezTo>
                  <a:cubicBezTo>
                    <a:pt x="42" y="61"/>
                    <a:pt x="62" y="61"/>
                    <a:pt x="82" y="61"/>
                  </a:cubicBezTo>
                  <a:cubicBezTo>
                    <a:pt x="62" y="41"/>
                    <a:pt x="62" y="20"/>
                    <a:pt x="6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9" name="Google Shape;11259;p13"/>
            <p:cNvSpPr/>
            <p:nvPr/>
          </p:nvSpPr>
          <p:spPr>
            <a:xfrm>
              <a:off x="667112" y="609512"/>
              <a:ext cx="3022" cy="7340"/>
            </a:xfrm>
            <a:custGeom>
              <a:avLst/>
              <a:gdLst/>
              <a:ahLst/>
              <a:cxnLst/>
              <a:rect l="l" t="t" r="r" b="b"/>
              <a:pathLst>
                <a:path w="42" h="102" extrusionOk="0">
                  <a:moveTo>
                    <a:pt x="21" y="0"/>
                  </a:moveTo>
                  <a:cubicBezTo>
                    <a:pt x="21" y="41"/>
                    <a:pt x="21" y="61"/>
                    <a:pt x="1" y="102"/>
                  </a:cubicBezTo>
                  <a:cubicBezTo>
                    <a:pt x="42" y="81"/>
                    <a:pt x="42" y="61"/>
                    <a:pt x="42" y="41"/>
                  </a:cubicBezTo>
                  <a:cubicBezTo>
                    <a:pt x="42" y="20"/>
                    <a:pt x="42" y="2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0" name="Google Shape;11260;p13"/>
            <p:cNvSpPr/>
            <p:nvPr/>
          </p:nvSpPr>
          <p:spPr>
            <a:xfrm>
              <a:off x="595296" y="373556"/>
              <a:ext cx="5973" cy="3382"/>
            </a:xfrm>
            <a:custGeom>
              <a:avLst/>
              <a:gdLst/>
              <a:ahLst/>
              <a:cxnLst/>
              <a:rect l="l" t="t" r="r" b="b"/>
              <a:pathLst>
                <a:path w="83" h="47" extrusionOk="0">
                  <a:moveTo>
                    <a:pt x="1" y="0"/>
                  </a:moveTo>
                  <a:cubicBezTo>
                    <a:pt x="17" y="17"/>
                    <a:pt x="34" y="46"/>
                    <a:pt x="61" y="46"/>
                  </a:cubicBezTo>
                  <a:cubicBezTo>
                    <a:pt x="68" y="46"/>
                    <a:pt x="75" y="45"/>
                    <a:pt x="82" y="41"/>
                  </a:cubicBezTo>
                  <a:cubicBezTo>
                    <a:pt x="82" y="41"/>
                    <a:pt x="62" y="21"/>
                    <a:pt x="6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1" name="Google Shape;11261;p13"/>
            <p:cNvSpPr/>
            <p:nvPr/>
          </p:nvSpPr>
          <p:spPr>
            <a:xfrm>
              <a:off x="1418950" y="767752"/>
              <a:ext cx="7412" cy="3022"/>
            </a:xfrm>
            <a:custGeom>
              <a:avLst/>
              <a:gdLst/>
              <a:ahLst/>
              <a:cxnLst/>
              <a:rect l="l" t="t" r="r" b="b"/>
              <a:pathLst>
                <a:path w="103" h="42" extrusionOk="0">
                  <a:moveTo>
                    <a:pt x="0" y="0"/>
                  </a:moveTo>
                  <a:cubicBezTo>
                    <a:pt x="21" y="21"/>
                    <a:pt x="61" y="41"/>
                    <a:pt x="102" y="41"/>
                  </a:cubicBezTo>
                  <a:cubicBezTo>
                    <a:pt x="61" y="21"/>
                    <a:pt x="41"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2" name="Google Shape;11262;p13"/>
            <p:cNvSpPr/>
            <p:nvPr/>
          </p:nvSpPr>
          <p:spPr>
            <a:xfrm>
              <a:off x="1399881" y="66646"/>
              <a:ext cx="4462" cy="3598"/>
            </a:xfrm>
            <a:custGeom>
              <a:avLst/>
              <a:gdLst/>
              <a:ahLst/>
              <a:cxnLst/>
              <a:rect l="l" t="t" r="r" b="b"/>
              <a:pathLst>
                <a:path w="62" h="50" extrusionOk="0">
                  <a:moveTo>
                    <a:pt x="24" y="0"/>
                  </a:moveTo>
                  <a:cubicBezTo>
                    <a:pt x="11" y="0"/>
                    <a:pt x="1" y="15"/>
                    <a:pt x="1" y="29"/>
                  </a:cubicBezTo>
                  <a:cubicBezTo>
                    <a:pt x="1" y="29"/>
                    <a:pt x="1" y="49"/>
                    <a:pt x="21" y="49"/>
                  </a:cubicBezTo>
                  <a:cubicBezTo>
                    <a:pt x="21" y="49"/>
                    <a:pt x="41" y="49"/>
                    <a:pt x="41" y="29"/>
                  </a:cubicBezTo>
                  <a:cubicBezTo>
                    <a:pt x="62" y="29"/>
                    <a:pt x="62" y="9"/>
                    <a:pt x="41" y="9"/>
                  </a:cubicBezTo>
                  <a:cubicBezTo>
                    <a:pt x="35" y="3"/>
                    <a:pt x="29" y="0"/>
                    <a:pt x="24"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3" name="Google Shape;11263;p13"/>
            <p:cNvSpPr/>
            <p:nvPr/>
          </p:nvSpPr>
          <p:spPr>
            <a:xfrm>
              <a:off x="415036" y="37934"/>
              <a:ext cx="5973" cy="4462"/>
            </a:xfrm>
            <a:custGeom>
              <a:avLst/>
              <a:gdLst/>
              <a:ahLst/>
              <a:cxnLst/>
              <a:rect l="l" t="t" r="r" b="b"/>
              <a:pathLst>
                <a:path w="83" h="62" extrusionOk="0">
                  <a:moveTo>
                    <a:pt x="42" y="0"/>
                  </a:moveTo>
                  <a:cubicBezTo>
                    <a:pt x="42" y="0"/>
                    <a:pt x="21" y="0"/>
                    <a:pt x="21" y="21"/>
                  </a:cubicBezTo>
                  <a:cubicBezTo>
                    <a:pt x="1" y="41"/>
                    <a:pt x="21" y="41"/>
                    <a:pt x="42" y="62"/>
                  </a:cubicBezTo>
                  <a:cubicBezTo>
                    <a:pt x="62" y="41"/>
                    <a:pt x="82" y="21"/>
                    <a:pt x="4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4" name="Google Shape;11264;p13"/>
            <p:cNvSpPr/>
            <p:nvPr/>
          </p:nvSpPr>
          <p:spPr>
            <a:xfrm>
              <a:off x="1515664" y="49664"/>
              <a:ext cx="3022" cy="5901"/>
            </a:xfrm>
            <a:custGeom>
              <a:avLst/>
              <a:gdLst/>
              <a:ahLst/>
              <a:cxnLst/>
              <a:rect l="l" t="t" r="r" b="b"/>
              <a:pathLst>
                <a:path w="42" h="82" extrusionOk="0">
                  <a:moveTo>
                    <a:pt x="0" y="0"/>
                  </a:moveTo>
                  <a:cubicBezTo>
                    <a:pt x="0" y="21"/>
                    <a:pt x="0" y="61"/>
                    <a:pt x="0" y="82"/>
                  </a:cubicBezTo>
                  <a:cubicBezTo>
                    <a:pt x="21" y="61"/>
                    <a:pt x="41" y="41"/>
                    <a:pt x="41" y="21"/>
                  </a:cubicBezTo>
                  <a:cubicBezTo>
                    <a:pt x="21" y="0"/>
                    <a:pt x="21"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5" name="Google Shape;11265;p13"/>
            <p:cNvSpPr/>
            <p:nvPr/>
          </p:nvSpPr>
          <p:spPr>
            <a:xfrm>
              <a:off x="1348573" y="569287"/>
              <a:ext cx="4462" cy="3598"/>
            </a:xfrm>
            <a:custGeom>
              <a:avLst/>
              <a:gdLst/>
              <a:ahLst/>
              <a:cxnLst/>
              <a:rect l="l" t="t" r="r" b="b"/>
              <a:pathLst>
                <a:path w="62" h="50" extrusionOk="0">
                  <a:moveTo>
                    <a:pt x="26" y="0"/>
                  </a:moveTo>
                  <a:cubicBezTo>
                    <a:pt x="19" y="0"/>
                    <a:pt x="14" y="9"/>
                    <a:pt x="1" y="9"/>
                  </a:cubicBezTo>
                  <a:cubicBezTo>
                    <a:pt x="1" y="29"/>
                    <a:pt x="1" y="50"/>
                    <a:pt x="21" y="50"/>
                  </a:cubicBezTo>
                  <a:cubicBezTo>
                    <a:pt x="42" y="50"/>
                    <a:pt x="42" y="50"/>
                    <a:pt x="42" y="29"/>
                  </a:cubicBezTo>
                  <a:cubicBezTo>
                    <a:pt x="62" y="29"/>
                    <a:pt x="62" y="9"/>
                    <a:pt x="42" y="9"/>
                  </a:cubicBezTo>
                  <a:cubicBezTo>
                    <a:pt x="35" y="2"/>
                    <a:pt x="30" y="0"/>
                    <a:pt x="26"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6" name="Google Shape;11266;p13"/>
            <p:cNvSpPr/>
            <p:nvPr/>
          </p:nvSpPr>
          <p:spPr>
            <a:xfrm>
              <a:off x="737489" y="13036"/>
              <a:ext cx="3022" cy="4462"/>
            </a:xfrm>
            <a:custGeom>
              <a:avLst/>
              <a:gdLst/>
              <a:ahLst/>
              <a:cxnLst/>
              <a:rect l="l" t="t" r="r" b="b"/>
              <a:pathLst>
                <a:path w="42" h="62" extrusionOk="0">
                  <a:moveTo>
                    <a:pt x="41" y="0"/>
                  </a:moveTo>
                  <a:cubicBezTo>
                    <a:pt x="0" y="0"/>
                    <a:pt x="0" y="21"/>
                    <a:pt x="0" y="61"/>
                  </a:cubicBezTo>
                  <a:lnTo>
                    <a:pt x="41" y="61"/>
                  </a:lnTo>
                  <a:cubicBezTo>
                    <a:pt x="41" y="41"/>
                    <a:pt x="41" y="21"/>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7" name="Google Shape;11267;p13"/>
            <p:cNvSpPr/>
            <p:nvPr/>
          </p:nvSpPr>
          <p:spPr>
            <a:xfrm>
              <a:off x="356461" y="770703"/>
              <a:ext cx="4462" cy="4462"/>
            </a:xfrm>
            <a:custGeom>
              <a:avLst/>
              <a:gdLst/>
              <a:ahLst/>
              <a:cxnLst/>
              <a:rect l="l" t="t" r="r" b="b"/>
              <a:pathLst>
                <a:path w="62" h="62" extrusionOk="0">
                  <a:moveTo>
                    <a:pt x="21" y="0"/>
                  </a:moveTo>
                  <a:cubicBezTo>
                    <a:pt x="21" y="21"/>
                    <a:pt x="0" y="61"/>
                    <a:pt x="61" y="61"/>
                  </a:cubicBezTo>
                  <a:cubicBezTo>
                    <a:pt x="61" y="41"/>
                    <a:pt x="6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8" name="Google Shape;11268;p13"/>
            <p:cNvSpPr/>
            <p:nvPr/>
          </p:nvSpPr>
          <p:spPr>
            <a:xfrm>
              <a:off x="1224010" y="1317311"/>
              <a:ext cx="4462" cy="4462"/>
            </a:xfrm>
            <a:custGeom>
              <a:avLst/>
              <a:gdLst/>
              <a:ahLst/>
              <a:cxnLst/>
              <a:rect l="l" t="t" r="r" b="b"/>
              <a:pathLst>
                <a:path w="62" h="62" extrusionOk="0">
                  <a:moveTo>
                    <a:pt x="62" y="1"/>
                  </a:moveTo>
                  <a:cubicBezTo>
                    <a:pt x="41" y="1"/>
                    <a:pt x="21" y="1"/>
                    <a:pt x="1" y="21"/>
                  </a:cubicBezTo>
                  <a:lnTo>
                    <a:pt x="21" y="62"/>
                  </a:lnTo>
                  <a:cubicBezTo>
                    <a:pt x="41" y="62"/>
                    <a:pt x="62" y="4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9" name="Google Shape;11269;p13"/>
            <p:cNvSpPr/>
            <p:nvPr/>
          </p:nvSpPr>
          <p:spPr>
            <a:xfrm>
              <a:off x="-323561" y="498118"/>
              <a:ext cx="7412" cy="4462"/>
            </a:xfrm>
            <a:custGeom>
              <a:avLst/>
              <a:gdLst/>
              <a:ahLst/>
              <a:cxnLst/>
              <a:rect l="l" t="t" r="r" b="b"/>
              <a:pathLst>
                <a:path w="103" h="62" extrusionOk="0">
                  <a:moveTo>
                    <a:pt x="21" y="0"/>
                  </a:moveTo>
                  <a:cubicBezTo>
                    <a:pt x="21" y="21"/>
                    <a:pt x="1" y="21"/>
                    <a:pt x="21" y="41"/>
                  </a:cubicBezTo>
                  <a:cubicBezTo>
                    <a:pt x="41" y="41"/>
                    <a:pt x="62" y="41"/>
                    <a:pt x="82" y="61"/>
                  </a:cubicBezTo>
                  <a:cubicBezTo>
                    <a:pt x="102" y="21"/>
                    <a:pt x="62"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0" name="Google Shape;11270;p13"/>
            <p:cNvSpPr/>
            <p:nvPr/>
          </p:nvSpPr>
          <p:spPr>
            <a:xfrm>
              <a:off x="958766" y="1344224"/>
              <a:ext cx="4462" cy="6836"/>
            </a:xfrm>
            <a:custGeom>
              <a:avLst/>
              <a:gdLst/>
              <a:ahLst/>
              <a:cxnLst/>
              <a:rect l="l" t="t" r="r" b="b"/>
              <a:pathLst>
                <a:path w="62" h="95" extrusionOk="0">
                  <a:moveTo>
                    <a:pt x="24" y="0"/>
                  </a:moveTo>
                  <a:cubicBezTo>
                    <a:pt x="17" y="0"/>
                    <a:pt x="9" y="5"/>
                    <a:pt x="1" y="14"/>
                  </a:cubicBezTo>
                  <a:cubicBezTo>
                    <a:pt x="1" y="34"/>
                    <a:pt x="21" y="34"/>
                    <a:pt x="1" y="54"/>
                  </a:cubicBezTo>
                  <a:cubicBezTo>
                    <a:pt x="21" y="75"/>
                    <a:pt x="41" y="75"/>
                    <a:pt x="41" y="95"/>
                  </a:cubicBezTo>
                  <a:cubicBezTo>
                    <a:pt x="62" y="75"/>
                    <a:pt x="62" y="54"/>
                    <a:pt x="41" y="34"/>
                  </a:cubicBezTo>
                  <a:cubicBezTo>
                    <a:pt x="41" y="10"/>
                    <a:pt x="34" y="0"/>
                    <a:pt x="24"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1" name="Google Shape;11271;p13"/>
            <p:cNvSpPr/>
            <p:nvPr/>
          </p:nvSpPr>
          <p:spPr>
            <a:xfrm>
              <a:off x="876731" y="1335733"/>
              <a:ext cx="5901" cy="3670"/>
            </a:xfrm>
            <a:custGeom>
              <a:avLst/>
              <a:gdLst/>
              <a:ahLst/>
              <a:cxnLst/>
              <a:rect l="l" t="t" r="r" b="b"/>
              <a:pathLst>
                <a:path w="82" h="51" extrusionOk="0">
                  <a:moveTo>
                    <a:pt x="41" y="0"/>
                  </a:moveTo>
                  <a:cubicBezTo>
                    <a:pt x="34" y="0"/>
                    <a:pt x="27" y="3"/>
                    <a:pt x="20" y="9"/>
                  </a:cubicBezTo>
                  <a:cubicBezTo>
                    <a:pt x="0" y="30"/>
                    <a:pt x="0" y="50"/>
                    <a:pt x="41" y="50"/>
                  </a:cubicBezTo>
                  <a:cubicBezTo>
                    <a:pt x="61" y="50"/>
                    <a:pt x="61" y="30"/>
                    <a:pt x="82" y="9"/>
                  </a:cubicBezTo>
                  <a:cubicBezTo>
                    <a:pt x="68" y="9"/>
                    <a:pt x="54" y="0"/>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2" name="Google Shape;11272;p13"/>
            <p:cNvSpPr/>
            <p:nvPr/>
          </p:nvSpPr>
          <p:spPr>
            <a:xfrm>
              <a:off x="302203" y="1254274"/>
              <a:ext cx="5973" cy="4462"/>
            </a:xfrm>
            <a:custGeom>
              <a:avLst/>
              <a:gdLst/>
              <a:ahLst/>
              <a:cxnLst/>
              <a:rect l="l" t="t" r="r" b="b"/>
              <a:pathLst>
                <a:path w="83" h="62" extrusionOk="0">
                  <a:moveTo>
                    <a:pt x="62" y="1"/>
                  </a:moveTo>
                  <a:cubicBezTo>
                    <a:pt x="41" y="21"/>
                    <a:pt x="1" y="21"/>
                    <a:pt x="21" y="62"/>
                  </a:cubicBezTo>
                  <a:cubicBezTo>
                    <a:pt x="41" y="62"/>
                    <a:pt x="62" y="42"/>
                    <a:pt x="82" y="42"/>
                  </a:cubicBezTo>
                  <a:cubicBezTo>
                    <a:pt x="82" y="21"/>
                    <a:pt x="62" y="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3" name="Google Shape;11273;p13"/>
            <p:cNvSpPr/>
            <p:nvPr/>
          </p:nvSpPr>
          <p:spPr>
            <a:xfrm>
              <a:off x="1352963" y="559644"/>
              <a:ext cx="4462" cy="4462"/>
            </a:xfrm>
            <a:custGeom>
              <a:avLst/>
              <a:gdLst/>
              <a:ahLst/>
              <a:cxnLst/>
              <a:rect l="l" t="t" r="r" b="b"/>
              <a:pathLst>
                <a:path w="62" h="62" extrusionOk="0">
                  <a:moveTo>
                    <a:pt x="42" y="1"/>
                  </a:moveTo>
                  <a:lnTo>
                    <a:pt x="42" y="1"/>
                  </a:lnTo>
                  <a:cubicBezTo>
                    <a:pt x="1" y="62"/>
                    <a:pt x="1" y="62"/>
                    <a:pt x="62" y="62"/>
                  </a:cubicBezTo>
                  <a:cubicBezTo>
                    <a:pt x="42" y="41"/>
                    <a:pt x="42" y="21"/>
                    <a:pt x="42"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4" name="Google Shape;11274;p13"/>
            <p:cNvSpPr/>
            <p:nvPr/>
          </p:nvSpPr>
          <p:spPr>
            <a:xfrm>
              <a:off x="1454138" y="399893"/>
              <a:ext cx="4462" cy="4462"/>
            </a:xfrm>
            <a:custGeom>
              <a:avLst/>
              <a:gdLst/>
              <a:ahLst/>
              <a:cxnLst/>
              <a:rect l="l" t="t" r="r" b="b"/>
              <a:pathLst>
                <a:path w="62" h="62" extrusionOk="0">
                  <a:moveTo>
                    <a:pt x="41" y="1"/>
                  </a:moveTo>
                  <a:cubicBezTo>
                    <a:pt x="0" y="21"/>
                    <a:pt x="0" y="41"/>
                    <a:pt x="20" y="62"/>
                  </a:cubicBezTo>
                  <a:lnTo>
                    <a:pt x="41" y="62"/>
                  </a:lnTo>
                  <a:cubicBezTo>
                    <a:pt x="61" y="41"/>
                    <a:pt x="41" y="21"/>
                    <a:pt x="4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5" name="Google Shape;11275;p13"/>
            <p:cNvSpPr/>
            <p:nvPr/>
          </p:nvSpPr>
          <p:spPr>
            <a:xfrm>
              <a:off x="629045" y="528845"/>
              <a:ext cx="2950" cy="4462"/>
            </a:xfrm>
            <a:custGeom>
              <a:avLst/>
              <a:gdLst/>
              <a:ahLst/>
              <a:cxnLst/>
              <a:rect l="l" t="t" r="r" b="b"/>
              <a:pathLst>
                <a:path w="41" h="62" extrusionOk="0">
                  <a:moveTo>
                    <a:pt x="41" y="1"/>
                  </a:moveTo>
                  <a:cubicBezTo>
                    <a:pt x="0" y="42"/>
                    <a:pt x="0" y="42"/>
                    <a:pt x="41" y="62"/>
                  </a:cubicBezTo>
                  <a:cubicBezTo>
                    <a:pt x="41" y="42"/>
                    <a:pt x="41" y="21"/>
                    <a:pt x="4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6" name="Google Shape;11276;p13"/>
            <p:cNvSpPr/>
            <p:nvPr/>
          </p:nvSpPr>
          <p:spPr>
            <a:xfrm>
              <a:off x="952937" y="-200973"/>
              <a:ext cx="2950" cy="4462"/>
            </a:xfrm>
            <a:custGeom>
              <a:avLst/>
              <a:gdLst/>
              <a:ahLst/>
              <a:cxnLst/>
              <a:rect l="l" t="t" r="r" b="b"/>
              <a:pathLst>
                <a:path w="41" h="62" extrusionOk="0">
                  <a:moveTo>
                    <a:pt x="20" y="1"/>
                  </a:moveTo>
                  <a:cubicBezTo>
                    <a:pt x="0" y="21"/>
                    <a:pt x="0" y="42"/>
                    <a:pt x="0" y="62"/>
                  </a:cubicBezTo>
                  <a:lnTo>
                    <a:pt x="41" y="62"/>
                  </a:lnTo>
                  <a:cubicBezTo>
                    <a:pt x="41" y="42"/>
                    <a:pt x="41" y="42"/>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7" name="Google Shape;11277;p13"/>
            <p:cNvSpPr/>
            <p:nvPr/>
          </p:nvSpPr>
          <p:spPr>
            <a:xfrm>
              <a:off x="1622669" y="531220"/>
              <a:ext cx="4462" cy="2519"/>
            </a:xfrm>
            <a:custGeom>
              <a:avLst/>
              <a:gdLst/>
              <a:ahLst/>
              <a:cxnLst/>
              <a:rect l="l" t="t" r="r" b="b"/>
              <a:pathLst>
                <a:path w="62" h="35" extrusionOk="0">
                  <a:moveTo>
                    <a:pt x="43" y="0"/>
                  </a:moveTo>
                  <a:cubicBezTo>
                    <a:pt x="29" y="0"/>
                    <a:pt x="15" y="15"/>
                    <a:pt x="0" y="29"/>
                  </a:cubicBezTo>
                  <a:cubicBezTo>
                    <a:pt x="10" y="29"/>
                    <a:pt x="26" y="34"/>
                    <a:pt x="38" y="34"/>
                  </a:cubicBezTo>
                  <a:cubicBezTo>
                    <a:pt x="51" y="34"/>
                    <a:pt x="61" y="29"/>
                    <a:pt x="61" y="9"/>
                  </a:cubicBezTo>
                  <a:cubicBezTo>
                    <a:pt x="55" y="3"/>
                    <a:pt x="49" y="0"/>
                    <a:pt x="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8" name="Google Shape;11278;p13"/>
            <p:cNvSpPr/>
            <p:nvPr/>
          </p:nvSpPr>
          <p:spPr>
            <a:xfrm>
              <a:off x="790236" y="-11862"/>
              <a:ext cx="4462" cy="3310"/>
            </a:xfrm>
            <a:custGeom>
              <a:avLst/>
              <a:gdLst/>
              <a:ahLst/>
              <a:cxnLst/>
              <a:rect l="l" t="t" r="r" b="b"/>
              <a:pathLst>
                <a:path w="62" h="46" extrusionOk="0">
                  <a:moveTo>
                    <a:pt x="21" y="0"/>
                  </a:moveTo>
                  <a:cubicBezTo>
                    <a:pt x="0" y="0"/>
                    <a:pt x="0" y="20"/>
                    <a:pt x="0" y="41"/>
                  </a:cubicBezTo>
                  <a:cubicBezTo>
                    <a:pt x="11" y="41"/>
                    <a:pt x="21" y="46"/>
                    <a:pt x="31" y="46"/>
                  </a:cubicBezTo>
                  <a:cubicBezTo>
                    <a:pt x="41" y="46"/>
                    <a:pt x="51" y="41"/>
                    <a:pt x="62" y="20"/>
                  </a:cubicBezTo>
                  <a:cubicBezTo>
                    <a:pt x="41" y="20"/>
                    <a:pt x="41" y="20"/>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9" name="Google Shape;11279;p13"/>
            <p:cNvSpPr/>
            <p:nvPr/>
          </p:nvSpPr>
          <p:spPr>
            <a:xfrm>
              <a:off x="969056" y="556694"/>
              <a:ext cx="4462" cy="4462"/>
            </a:xfrm>
            <a:custGeom>
              <a:avLst/>
              <a:gdLst/>
              <a:ahLst/>
              <a:cxnLst/>
              <a:rect l="l" t="t" r="r" b="b"/>
              <a:pathLst>
                <a:path w="62" h="62" extrusionOk="0">
                  <a:moveTo>
                    <a:pt x="0" y="1"/>
                  </a:moveTo>
                  <a:lnTo>
                    <a:pt x="0" y="1"/>
                  </a:lnTo>
                  <a:cubicBezTo>
                    <a:pt x="20" y="21"/>
                    <a:pt x="20" y="42"/>
                    <a:pt x="20" y="62"/>
                  </a:cubicBezTo>
                  <a:cubicBezTo>
                    <a:pt x="61" y="21"/>
                    <a:pt x="61" y="2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0" name="Google Shape;11280;p13"/>
            <p:cNvSpPr/>
            <p:nvPr/>
          </p:nvSpPr>
          <p:spPr>
            <a:xfrm>
              <a:off x="1662247" y="194735"/>
              <a:ext cx="2950" cy="4462"/>
            </a:xfrm>
            <a:custGeom>
              <a:avLst/>
              <a:gdLst/>
              <a:ahLst/>
              <a:cxnLst/>
              <a:rect l="l" t="t" r="r" b="b"/>
              <a:pathLst>
                <a:path w="41" h="62" extrusionOk="0">
                  <a:moveTo>
                    <a:pt x="41" y="1"/>
                  </a:moveTo>
                  <a:cubicBezTo>
                    <a:pt x="20" y="1"/>
                    <a:pt x="0" y="1"/>
                    <a:pt x="0" y="21"/>
                  </a:cubicBezTo>
                  <a:cubicBezTo>
                    <a:pt x="0" y="41"/>
                    <a:pt x="20" y="62"/>
                    <a:pt x="41" y="62"/>
                  </a:cubicBezTo>
                  <a:cubicBezTo>
                    <a:pt x="41" y="41"/>
                    <a:pt x="41" y="2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1" name="Google Shape;11281;p13"/>
            <p:cNvSpPr/>
            <p:nvPr/>
          </p:nvSpPr>
          <p:spPr>
            <a:xfrm>
              <a:off x="1203502" y="1271904"/>
              <a:ext cx="3022" cy="2950"/>
            </a:xfrm>
            <a:custGeom>
              <a:avLst/>
              <a:gdLst/>
              <a:ahLst/>
              <a:cxnLst/>
              <a:rect l="l" t="t" r="r" b="b"/>
              <a:pathLst>
                <a:path w="42" h="41" extrusionOk="0">
                  <a:moveTo>
                    <a:pt x="1" y="0"/>
                  </a:moveTo>
                  <a:cubicBezTo>
                    <a:pt x="1" y="21"/>
                    <a:pt x="21" y="21"/>
                    <a:pt x="21" y="41"/>
                  </a:cubicBezTo>
                  <a:cubicBezTo>
                    <a:pt x="41" y="0"/>
                    <a:pt x="41"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2" name="Google Shape;11282;p13"/>
            <p:cNvSpPr/>
            <p:nvPr/>
          </p:nvSpPr>
          <p:spPr>
            <a:xfrm>
              <a:off x="44298" y="596128"/>
              <a:ext cx="4462" cy="3166"/>
            </a:xfrm>
            <a:custGeom>
              <a:avLst/>
              <a:gdLst/>
              <a:ahLst/>
              <a:cxnLst/>
              <a:rect l="l" t="t" r="r" b="b"/>
              <a:pathLst>
                <a:path w="62" h="44" extrusionOk="0">
                  <a:moveTo>
                    <a:pt x="24" y="1"/>
                  </a:moveTo>
                  <a:cubicBezTo>
                    <a:pt x="8" y="1"/>
                    <a:pt x="0" y="18"/>
                    <a:pt x="0" y="43"/>
                  </a:cubicBezTo>
                  <a:cubicBezTo>
                    <a:pt x="21" y="43"/>
                    <a:pt x="41" y="43"/>
                    <a:pt x="61" y="23"/>
                  </a:cubicBezTo>
                  <a:cubicBezTo>
                    <a:pt x="46" y="8"/>
                    <a:pt x="33" y="1"/>
                    <a:pt x="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3" name="Google Shape;11283;p13"/>
            <p:cNvSpPr/>
            <p:nvPr/>
          </p:nvSpPr>
          <p:spPr>
            <a:xfrm>
              <a:off x="948476" y="549426"/>
              <a:ext cx="5973" cy="5901"/>
            </a:xfrm>
            <a:custGeom>
              <a:avLst/>
              <a:gdLst/>
              <a:ahLst/>
              <a:cxnLst/>
              <a:rect l="l" t="t" r="r" b="b"/>
              <a:pathLst>
                <a:path w="83" h="82" extrusionOk="0">
                  <a:moveTo>
                    <a:pt x="42" y="0"/>
                  </a:moveTo>
                  <a:lnTo>
                    <a:pt x="42" y="0"/>
                  </a:lnTo>
                  <a:cubicBezTo>
                    <a:pt x="21" y="20"/>
                    <a:pt x="1" y="41"/>
                    <a:pt x="21" y="81"/>
                  </a:cubicBezTo>
                  <a:cubicBezTo>
                    <a:pt x="21" y="61"/>
                    <a:pt x="82" y="41"/>
                    <a:pt x="4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4" name="Google Shape;11284;p13"/>
            <p:cNvSpPr/>
            <p:nvPr/>
          </p:nvSpPr>
          <p:spPr>
            <a:xfrm>
              <a:off x="985175" y="530356"/>
              <a:ext cx="2950" cy="4462"/>
            </a:xfrm>
            <a:custGeom>
              <a:avLst/>
              <a:gdLst/>
              <a:ahLst/>
              <a:cxnLst/>
              <a:rect l="l" t="t" r="r" b="b"/>
              <a:pathLst>
                <a:path w="41" h="62" extrusionOk="0">
                  <a:moveTo>
                    <a:pt x="41" y="0"/>
                  </a:moveTo>
                  <a:cubicBezTo>
                    <a:pt x="0" y="0"/>
                    <a:pt x="0" y="21"/>
                    <a:pt x="0" y="61"/>
                  </a:cubicBezTo>
                  <a:cubicBezTo>
                    <a:pt x="20" y="41"/>
                    <a:pt x="41" y="21"/>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5" name="Google Shape;11285;p13"/>
            <p:cNvSpPr/>
            <p:nvPr/>
          </p:nvSpPr>
          <p:spPr>
            <a:xfrm>
              <a:off x="541110" y="34408"/>
              <a:ext cx="4462" cy="3814"/>
            </a:xfrm>
            <a:custGeom>
              <a:avLst/>
              <a:gdLst/>
              <a:ahLst/>
              <a:cxnLst/>
              <a:rect l="l" t="t" r="r" b="b"/>
              <a:pathLst>
                <a:path w="62" h="53" extrusionOk="0">
                  <a:moveTo>
                    <a:pt x="24" y="0"/>
                  </a:moveTo>
                  <a:cubicBezTo>
                    <a:pt x="11" y="0"/>
                    <a:pt x="0" y="15"/>
                    <a:pt x="0" y="29"/>
                  </a:cubicBezTo>
                  <a:cubicBezTo>
                    <a:pt x="12" y="41"/>
                    <a:pt x="24" y="53"/>
                    <a:pt x="36" y="53"/>
                  </a:cubicBezTo>
                  <a:cubicBezTo>
                    <a:pt x="44" y="53"/>
                    <a:pt x="53" y="46"/>
                    <a:pt x="61" y="29"/>
                  </a:cubicBezTo>
                  <a:cubicBezTo>
                    <a:pt x="41" y="29"/>
                    <a:pt x="41" y="9"/>
                    <a:pt x="41" y="9"/>
                  </a:cubicBezTo>
                  <a:cubicBezTo>
                    <a:pt x="35" y="3"/>
                    <a:pt x="29" y="0"/>
                    <a:pt x="24"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6" name="Google Shape;11286;p13"/>
            <p:cNvSpPr/>
            <p:nvPr/>
          </p:nvSpPr>
          <p:spPr>
            <a:xfrm>
              <a:off x="1700314" y="54773"/>
              <a:ext cx="4462" cy="2303"/>
            </a:xfrm>
            <a:custGeom>
              <a:avLst/>
              <a:gdLst/>
              <a:ahLst/>
              <a:cxnLst/>
              <a:rect l="l" t="t" r="r" b="b"/>
              <a:pathLst>
                <a:path w="62" h="32" extrusionOk="0">
                  <a:moveTo>
                    <a:pt x="31" y="1"/>
                  </a:moveTo>
                  <a:cubicBezTo>
                    <a:pt x="21" y="1"/>
                    <a:pt x="11" y="11"/>
                    <a:pt x="1" y="31"/>
                  </a:cubicBezTo>
                  <a:lnTo>
                    <a:pt x="62" y="31"/>
                  </a:lnTo>
                  <a:cubicBezTo>
                    <a:pt x="51" y="11"/>
                    <a:pt x="41" y="1"/>
                    <a:pt x="3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7" name="Google Shape;11287;p13"/>
            <p:cNvSpPr/>
            <p:nvPr/>
          </p:nvSpPr>
          <p:spPr>
            <a:xfrm>
              <a:off x="544060" y="33545"/>
              <a:ext cx="4462" cy="3598"/>
            </a:xfrm>
            <a:custGeom>
              <a:avLst/>
              <a:gdLst/>
              <a:ahLst/>
              <a:cxnLst/>
              <a:rect l="l" t="t" r="r" b="b"/>
              <a:pathLst>
                <a:path w="62" h="50" extrusionOk="0">
                  <a:moveTo>
                    <a:pt x="0" y="0"/>
                  </a:moveTo>
                  <a:lnTo>
                    <a:pt x="0" y="21"/>
                  </a:lnTo>
                  <a:cubicBezTo>
                    <a:pt x="3" y="17"/>
                    <a:pt x="7" y="15"/>
                    <a:pt x="10" y="12"/>
                  </a:cubicBezTo>
                  <a:lnTo>
                    <a:pt x="10" y="12"/>
                  </a:lnTo>
                  <a:cubicBezTo>
                    <a:pt x="20" y="28"/>
                    <a:pt x="20" y="41"/>
                    <a:pt x="20" y="41"/>
                  </a:cubicBezTo>
                  <a:cubicBezTo>
                    <a:pt x="26" y="47"/>
                    <a:pt x="32" y="50"/>
                    <a:pt x="38" y="50"/>
                  </a:cubicBezTo>
                  <a:cubicBezTo>
                    <a:pt x="51" y="50"/>
                    <a:pt x="61" y="35"/>
                    <a:pt x="61" y="21"/>
                  </a:cubicBezTo>
                  <a:cubicBezTo>
                    <a:pt x="51" y="11"/>
                    <a:pt x="41" y="5"/>
                    <a:pt x="31" y="5"/>
                  </a:cubicBezTo>
                  <a:cubicBezTo>
                    <a:pt x="24" y="5"/>
                    <a:pt x="17" y="8"/>
                    <a:pt x="10" y="12"/>
                  </a:cubicBezTo>
                  <a:lnTo>
                    <a:pt x="10" y="12"/>
                  </a:lnTo>
                  <a:cubicBezTo>
                    <a:pt x="7" y="8"/>
                    <a:pt x="4" y="4"/>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8" name="Google Shape;11288;p13"/>
            <p:cNvSpPr/>
            <p:nvPr/>
          </p:nvSpPr>
          <p:spPr>
            <a:xfrm>
              <a:off x="382798" y="1053506"/>
              <a:ext cx="3022" cy="5973"/>
            </a:xfrm>
            <a:custGeom>
              <a:avLst/>
              <a:gdLst/>
              <a:ahLst/>
              <a:cxnLst/>
              <a:rect l="l" t="t" r="r" b="b"/>
              <a:pathLst>
                <a:path w="42" h="83" extrusionOk="0">
                  <a:moveTo>
                    <a:pt x="21" y="1"/>
                  </a:moveTo>
                  <a:cubicBezTo>
                    <a:pt x="21" y="21"/>
                    <a:pt x="1" y="41"/>
                    <a:pt x="1" y="41"/>
                  </a:cubicBezTo>
                  <a:cubicBezTo>
                    <a:pt x="1" y="62"/>
                    <a:pt x="21" y="62"/>
                    <a:pt x="42" y="82"/>
                  </a:cubicBezTo>
                  <a:cubicBezTo>
                    <a:pt x="42" y="41"/>
                    <a:pt x="42"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9" name="Google Shape;11289;p13"/>
            <p:cNvSpPr/>
            <p:nvPr/>
          </p:nvSpPr>
          <p:spPr>
            <a:xfrm>
              <a:off x="971935" y="1409636"/>
              <a:ext cx="4462" cy="4462"/>
            </a:xfrm>
            <a:custGeom>
              <a:avLst/>
              <a:gdLst/>
              <a:ahLst/>
              <a:cxnLst/>
              <a:rect l="l" t="t" r="r" b="b"/>
              <a:pathLst>
                <a:path w="62" h="62" extrusionOk="0">
                  <a:moveTo>
                    <a:pt x="21" y="1"/>
                  </a:moveTo>
                  <a:lnTo>
                    <a:pt x="21" y="1"/>
                  </a:lnTo>
                  <a:cubicBezTo>
                    <a:pt x="1" y="41"/>
                    <a:pt x="21" y="41"/>
                    <a:pt x="42" y="62"/>
                  </a:cubicBezTo>
                  <a:cubicBezTo>
                    <a:pt x="62" y="41"/>
                    <a:pt x="62"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0" name="Google Shape;11290;p13"/>
            <p:cNvSpPr/>
            <p:nvPr/>
          </p:nvSpPr>
          <p:spPr>
            <a:xfrm>
              <a:off x="1001294" y="795601"/>
              <a:ext cx="4462" cy="3022"/>
            </a:xfrm>
            <a:custGeom>
              <a:avLst/>
              <a:gdLst/>
              <a:ahLst/>
              <a:cxnLst/>
              <a:rect l="l" t="t" r="r" b="b"/>
              <a:pathLst>
                <a:path w="62" h="42" extrusionOk="0">
                  <a:moveTo>
                    <a:pt x="0" y="0"/>
                  </a:moveTo>
                  <a:cubicBezTo>
                    <a:pt x="20" y="21"/>
                    <a:pt x="41" y="41"/>
                    <a:pt x="61" y="41"/>
                  </a:cubicBezTo>
                  <a:cubicBezTo>
                    <a:pt x="61" y="0"/>
                    <a:pt x="41"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1" name="Google Shape;11291;p13"/>
            <p:cNvSpPr/>
            <p:nvPr/>
          </p:nvSpPr>
          <p:spPr>
            <a:xfrm>
              <a:off x="-94944" y="1013928"/>
              <a:ext cx="4462" cy="2519"/>
            </a:xfrm>
            <a:custGeom>
              <a:avLst/>
              <a:gdLst/>
              <a:ahLst/>
              <a:cxnLst/>
              <a:rect l="l" t="t" r="r" b="b"/>
              <a:pathLst>
                <a:path w="62" h="35" extrusionOk="0">
                  <a:moveTo>
                    <a:pt x="62" y="1"/>
                  </a:moveTo>
                  <a:cubicBezTo>
                    <a:pt x="41" y="1"/>
                    <a:pt x="21" y="1"/>
                    <a:pt x="1" y="21"/>
                  </a:cubicBezTo>
                  <a:cubicBezTo>
                    <a:pt x="9" y="30"/>
                    <a:pt x="18" y="35"/>
                    <a:pt x="26" y="35"/>
                  </a:cubicBezTo>
                  <a:cubicBezTo>
                    <a:pt x="38" y="35"/>
                    <a:pt x="50" y="25"/>
                    <a:pt x="62"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2" name="Google Shape;11292;p13"/>
            <p:cNvSpPr/>
            <p:nvPr/>
          </p:nvSpPr>
          <p:spPr>
            <a:xfrm>
              <a:off x="987406" y="-365474"/>
              <a:ext cx="3670" cy="3166"/>
            </a:xfrm>
            <a:custGeom>
              <a:avLst/>
              <a:gdLst/>
              <a:ahLst/>
              <a:cxnLst/>
              <a:rect l="l" t="t" r="r" b="b"/>
              <a:pathLst>
                <a:path w="51" h="44" extrusionOk="0">
                  <a:moveTo>
                    <a:pt x="28" y="0"/>
                  </a:moveTo>
                  <a:cubicBezTo>
                    <a:pt x="24" y="0"/>
                    <a:pt x="18" y="2"/>
                    <a:pt x="10" y="6"/>
                  </a:cubicBezTo>
                  <a:cubicBezTo>
                    <a:pt x="10" y="20"/>
                    <a:pt x="0" y="44"/>
                    <a:pt x="14" y="44"/>
                  </a:cubicBezTo>
                  <a:cubicBezTo>
                    <a:pt x="21" y="44"/>
                    <a:pt x="32" y="39"/>
                    <a:pt x="51" y="26"/>
                  </a:cubicBezTo>
                  <a:cubicBezTo>
                    <a:pt x="34" y="26"/>
                    <a:pt x="44" y="0"/>
                    <a:pt x="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3" name="Google Shape;11293;p13"/>
            <p:cNvSpPr/>
            <p:nvPr/>
          </p:nvSpPr>
          <p:spPr>
            <a:xfrm>
              <a:off x="221608" y="95070"/>
              <a:ext cx="4462" cy="4462"/>
            </a:xfrm>
            <a:custGeom>
              <a:avLst/>
              <a:gdLst/>
              <a:ahLst/>
              <a:cxnLst/>
              <a:rect l="l" t="t" r="r" b="b"/>
              <a:pathLst>
                <a:path w="62" h="62" extrusionOk="0">
                  <a:moveTo>
                    <a:pt x="1" y="1"/>
                  </a:moveTo>
                  <a:cubicBezTo>
                    <a:pt x="1" y="21"/>
                    <a:pt x="1" y="41"/>
                    <a:pt x="21" y="62"/>
                  </a:cubicBezTo>
                  <a:cubicBezTo>
                    <a:pt x="41" y="41"/>
                    <a:pt x="62"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4" name="Google Shape;11294;p13"/>
            <p:cNvSpPr/>
            <p:nvPr/>
          </p:nvSpPr>
          <p:spPr>
            <a:xfrm>
              <a:off x="401867" y="363265"/>
              <a:ext cx="4462" cy="4462"/>
            </a:xfrm>
            <a:custGeom>
              <a:avLst/>
              <a:gdLst/>
              <a:ahLst/>
              <a:cxnLst/>
              <a:rect l="l" t="t" r="r" b="b"/>
              <a:pathLst>
                <a:path w="62" h="62" extrusionOk="0">
                  <a:moveTo>
                    <a:pt x="1" y="1"/>
                  </a:moveTo>
                  <a:cubicBezTo>
                    <a:pt x="1" y="21"/>
                    <a:pt x="1" y="41"/>
                    <a:pt x="21" y="62"/>
                  </a:cubicBezTo>
                  <a:cubicBezTo>
                    <a:pt x="41" y="62"/>
                    <a:pt x="41" y="41"/>
                    <a:pt x="62" y="21"/>
                  </a:cubicBezTo>
                  <a:cubicBezTo>
                    <a:pt x="41" y="21"/>
                    <a:pt x="21"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5" name="Google Shape;11295;p13"/>
            <p:cNvSpPr/>
            <p:nvPr/>
          </p:nvSpPr>
          <p:spPr>
            <a:xfrm>
              <a:off x="437056" y="297350"/>
              <a:ext cx="3022" cy="2087"/>
            </a:xfrm>
            <a:custGeom>
              <a:avLst/>
              <a:gdLst/>
              <a:ahLst/>
              <a:cxnLst/>
              <a:rect l="l" t="t" r="r" b="b"/>
              <a:pathLst>
                <a:path w="42" h="29" extrusionOk="0">
                  <a:moveTo>
                    <a:pt x="0" y="0"/>
                  </a:moveTo>
                  <a:cubicBezTo>
                    <a:pt x="15" y="15"/>
                    <a:pt x="19" y="29"/>
                    <a:pt x="27" y="29"/>
                  </a:cubicBezTo>
                  <a:cubicBezTo>
                    <a:pt x="31" y="29"/>
                    <a:pt x="35" y="26"/>
                    <a:pt x="41" y="21"/>
                  </a:cubicBezTo>
                  <a:cubicBezTo>
                    <a:pt x="41" y="0"/>
                    <a:pt x="21"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6" name="Google Shape;11296;p13"/>
            <p:cNvSpPr/>
            <p:nvPr/>
          </p:nvSpPr>
          <p:spPr>
            <a:xfrm>
              <a:off x="555718" y="23254"/>
              <a:ext cx="4533" cy="3022"/>
            </a:xfrm>
            <a:custGeom>
              <a:avLst/>
              <a:gdLst/>
              <a:ahLst/>
              <a:cxnLst/>
              <a:rect l="l" t="t" r="r" b="b"/>
              <a:pathLst>
                <a:path w="63" h="42" extrusionOk="0">
                  <a:moveTo>
                    <a:pt x="1" y="1"/>
                  </a:moveTo>
                  <a:cubicBezTo>
                    <a:pt x="1" y="21"/>
                    <a:pt x="21" y="42"/>
                    <a:pt x="42" y="42"/>
                  </a:cubicBezTo>
                  <a:cubicBezTo>
                    <a:pt x="62" y="21"/>
                    <a:pt x="21"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7" name="Google Shape;11297;p13"/>
            <p:cNvSpPr/>
            <p:nvPr/>
          </p:nvSpPr>
          <p:spPr>
            <a:xfrm>
              <a:off x="1244519" y="68733"/>
              <a:ext cx="3022" cy="2950"/>
            </a:xfrm>
            <a:custGeom>
              <a:avLst/>
              <a:gdLst/>
              <a:ahLst/>
              <a:cxnLst/>
              <a:rect l="l" t="t" r="r" b="b"/>
              <a:pathLst>
                <a:path w="42" h="41" extrusionOk="0">
                  <a:moveTo>
                    <a:pt x="21" y="0"/>
                  </a:moveTo>
                  <a:cubicBezTo>
                    <a:pt x="1" y="0"/>
                    <a:pt x="1" y="20"/>
                    <a:pt x="1" y="41"/>
                  </a:cubicBezTo>
                  <a:cubicBezTo>
                    <a:pt x="21" y="41"/>
                    <a:pt x="42" y="2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8" name="Google Shape;11298;p13"/>
            <p:cNvSpPr/>
            <p:nvPr/>
          </p:nvSpPr>
          <p:spPr>
            <a:xfrm>
              <a:off x="466344" y="649018"/>
              <a:ext cx="3022" cy="3022"/>
            </a:xfrm>
            <a:custGeom>
              <a:avLst/>
              <a:gdLst/>
              <a:ahLst/>
              <a:cxnLst/>
              <a:rect l="l" t="t" r="r" b="b"/>
              <a:pathLst>
                <a:path w="42" h="42" extrusionOk="0">
                  <a:moveTo>
                    <a:pt x="21" y="1"/>
                  </a:moveTo>
                  <a:cubicBezTo>
                    <a:pt x="1" y="42"/>
                    <a:pt x="21" y="42"/>
                    <a:pt x="41" y="42"/>
                  </a:cubicBezTo>
                  <a:cubicBezTo>
                    <a:pt x="4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9" name="Google Shape;11299;p13"/>
            <p:cNvSpPr/>
            <p:nvPr/>
          </p:nvSpPr>
          <p:spPr>
            <a:xfrm>
              <a:off x="215779" y="4257"/>
              <a:ext cx="4462" cy="2950"/>
            </a:xfrm>
            <a:custGeom>
              <a:avLst/>
              <a:gdLst/>
              <a:ahLst/>
              <a:cxnLst/>
              <a:rect l="l" t="t" r="r" b="b"/>
              <a:pathLst>
                <a:path w="62" h="41" extrusionOk="0">
                  <a:moveTo>
                    <a:pt x="41" y="0"/>
                  </a:moveTo>
                  <a:cubicBezTo>
                    <a:pt x="21" y="0"/>
                    <a:pt x="21" y="20"/>
                    <a:pt x="0" y="41"/>
                  </a:cubicBezTo>
                  <a:cubicBezTo>
                    <a:pt x="41" y="41"/>
                    <a:pt x="61" y="20"/>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0" name="Google Shape;11300;p13"/>
            <p:cNvSpPr/>
            <p:nvPr/>
          </p:nvSpPr>
          <p:spPr>
            <a:xfrm>
              <a:off x="760948" y="857127"/>
              <a:ext cx="2950" cy="3022"/>
            </a:xfrm>
            <a:custGeom>
              <a:avLst/>
              <a:gdLst/>
              <a:ahLst/>
              <a:cxnLst/>
              <a:rect l="l" t="t" r="r" b="b"/>
              <a:pathLst>
                <a:path w="41" h="42" extrusionOk="0">
                  <a:moveTo>
                    <a:pt x="0" y="1"/>
                  </a:moveTo>
                  <a:cubicBezTo>
                    <a:pt x="0" y="42"/>
                    <a:pt x="21" y="42"/>
                    <a:pt x="41" y="42"/>
                  </a:cubicBezTo>
                  <a:cubicBezTo>
                    <a:pt x="41" y="21"/>
                    <a:pt x="4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1" name="Google Shape;11301;p13"/>
            <p:cNvSpPr/>
            <p:nvPr/>
          </p:nvSpPr>
          <p:spPr>
            <a:xfrm>
              <a:off x="333002" y="745805"/>
              <a:ext cx="3022" cy="2950"/>
            </a:xfrm>
            <a:custGeom>
              <a:avLst/>
              <a:gdLst/>
              <a:ahLst/>
              <a:cxnLst/>
              <a:rect l="l" t="t" r="r" b="b"/>
              <a:pathLst>
                <a:path w="42" h="41" extrusionOk="0">
                  <a:moveTo>
                    <a:pt x="41" y="0"/>
                  </a:moveTo>
                  <a:cubicBezTo>
                    <a:pt x="26" y="0"/>
                    <a:pt x="22" y="11"/>
                    <a:pt x="13" y="26"/>
                  </a:cubicBezTo>
                  <a:lnTo>
                    <a:pt x="13" y="26"/>
                  </a:lnTo>
                  <a:cubicBezTo>
                    <a:pt x="9" y="24"/>
                    <a:pt x="5" y="23"/>
                    <a:pt x="0" y="20"/>
                  </a:cubicBezTo>
                  <a:lnTo>
                    <a:pt x="0" y="41"/>
                  </a:lnTo>
                  <a:cubicBezTo>
                    <a:pt x="6" y="36"/>
                    <a:pt x="9" y="31"/>
                    <a:pt x="13" y="26"/>
                  </a:cubicBezTo>
                  <a:lnTo>
                    <a:pt x="13" y="26"/>
                  </a:lnTo>
                  <a:cubicBezTo>
                    <a:pt x="18" y="28"/>
                    <a:pt x="23" y="29"/>
                    <a:pt x="27" y="29"/>
                  </a:cubicBezTo>
                  <a:cubicBezTo>
                    <a:pt x="41" y="29"/>
                    <a:pt x="41" y="14"/>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2" name="Google Shape;11302;p13"/>
            <p:cNvSpPr/>
            <p:nvPr/>
          </p:nvSpPr>
          <p:spPr>
            <a:xfrm>
              <a:off x="791675" y="841008"/>
              <a:ext cx="3022" cy="3022"/>
            </a:xfrm>
            <a:custGeom>
              <a:avLst/>
              <a:gdLst/>
              <a:ahLst/>
              <a:cxnLst/>
              <a:rect l="l" t="t" r="r" b="b"/>
              <a:pathLst>
                <a:path w="42" h="42" extrusionOk="0">
                  <a:moveTo>
                    <a:pt x="1" y="1"/>
                  </a:moveTo>
                  <a:cubicBezTo>
                    <a:pt x="1" y="41"/>
                    <a:pt x="21" y="41"/>
                    <a:pt x="42" y="41"/>
                  </a:cubicBezTo>
                  <a:cubicBezTo>
                    <a:pt x="42" y="21"/>
                    <a:pt x="42"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3" name="Google Shape;11303;p13"/>
            <p:cNvSpPr/>
            <p:nvPr/>
          </p:nvSpPr>
          <p:spPr>
            <a:xfrm>
              <a:off x="472244" y="649018"/>
              <a:ext cx="2950" cy="2159"/>
            </a:xfrm>
            <a:custGeom>
              <a:avLst/>
              <a:gdLst/>
              <a:ahLst/>
              <a:cxnLst/>
              <a:rect l="l" t="t" r="r" b="b"/>
              <a:pathLst>
                <a:path w="41" h="30" extrusionOk="0">
                  <a:moveTo>
                    <a:pt x="0" y="1"/>
                  </a:moveTo>
                  <a:cubicBezTo>
                    <a:pt x="15" y="15"/>
                    <a:pt x="19" y="30"/>
                    <a:pt x="27" y="30"/>
                  </a:cubicBezTo>
                  <a:cubicBezTo>
                    <a:pt x="31" y="30"/>
                    <a:pt x="35" y="27"/>
                    <a:pt x="41" y="21"/>
                  </a:cubicBezTo>
                  <a:cubicBezTo>
                    <a:pt x="41" y="1"/>
                    <a:pt x="2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4" name="Google Shape;11304;p13"/>
            <p:cNvSpPr/>
            <p:nvPr/>
          </p:nvSpPr>
          <p:spPr>
            <a:xfrm>
              <a:off x="966106" y="562594"/>
              <a:ext cx="3022" cy="3022"/>
            </a:xfrm>
            <a:custGeom>
              <a:avLst/>
              <a:gdLst/>
              <a:ahLst/>
              <a:cxnLst/>
              <a:rect l="l" t="t" r="r" b="b"/>
              <a:pathLst>
                <a:path w="42" h="42" extrusionOk="0">
                  <a:moveTo>
                    <a:pt x="21" y="0"/>
                  </a:moveTo>
                  <a:cubicBezTo>
                    <a:pt x="0" y="0"/>
                    <a:pt x="0" y="21"/>
                    <a:pt x="0" y="41"/>
                  </a:cubicBezTo>
                  <a:cubicBezTo>
                    <a:pt x="21" y="41"/>
                    <a:pt x="4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5" name="Google Shape;11305;p13"/>
            <p:cNvSpPr/>
            <p:nvPr/>
          </p:nvSpPr>
          <p:spPr>
            <a:xfrm>
              <a:off x="1218182" y="1308532"/>
              <a:ext cx="1511" cy="3022"/>
            </a:xfrm>
            <a:custGeom>
              <a:avLst/>
              <a:gdLst/>
              <a:ahLst/>
              <a:cxnLst/>
              <a:rect l="l" t="t" r="r" b="b"/>
              <a:pathLst>
                <a:path w="21" h="42" extrusionOk="0">
                  <a:moveTo>
                    <a:pt x="21" y="0"/>
                  </a:moveTo>
                  <a:cubicBezTo>
                    <a:pt x="0" y="0"/>
                    <a:pt x="0" y="0"/>
                    <a:pt x="0" y="41"/>
                  </a:cubicBezTo>
                  <a:cubicBezTo>
                    <a:pt x="21" y="21"/>
                    <a:pt x="21"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6" name="Google Shape;11306;p13"/>
            <p:cNvSpPr/>
            <p:nvPr/>
          </p:nvSpPr>
          <p:spPr>
            <a:xfrm>
              <a:off x="1421900" y="-287397"/>
              <a:ext cx="2950" cy="3022"/>
            </a:xfrm>
            <a:custGeom>
              <a:avLst/>
              <a:gdLst/>
              <a:ahLst/>
              <a:cxnLst/>
              <a:rect l="l" t="t" r="r" b="b"/>
              <a:pathLst>
                <a:path w="41" h="42" extrusionOk="0">
                  <a:moveTo>
                    <a:pt x="41" y="0"/>
                  </a:moveTo>
                  <a:cubicBezTo>
                    <a:pt x="20" y="0"/>
                    <a:pt x="20" y="0"/>
                    <a:pt x="20" y="21"/>
                  </a:cubicBezTo>
                  <a:cubicBezTo>
                    <a:pt x="0" y="21"/>
                    <a:pt x="0" y="41"/>
                    <a:pt x="20" y="41"/>
                  </a:cubicBezTo>
                  <a:cubicBezTo>
                    <a:pt x="20" y="41"/>
                    <a:pt x="41" y="21"/>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7" name="Google Shape;11307;p13"/>
            <p:cNvSpPr/>
            <p:nvPr/>
          </p:nvSpPr>
          <p:spPr>
            <a:xfrm>
              <a:off x="983664" y="77512"/>
              <a:ext cx="3022" cy="3022"/>
            </a:xfrm>
            <a:custGeom>
              <a:avLst/>
              <a:gdLst/>
              <a:ahLst/>
              <a:cxnLst/>
              <a:rect l="l" t="t" r="r" b="b"/>
              <a:pathLst>
                <a:path w="42" h="42" extrusionOk="0">
                  <a:moveTo>
                    <a:pt x="21" y="0"/>
                  </a:moveTo>
                  <a:cubicBezTo>
                    <a:pt x="1" y="0"/>
                    <a:pt x="1" y="0"/>
                    <a:pt x="1" y="41"/>
                  </a:cubicBezTo>
                  <a:cubicBezTo>
                    <a:pt x="21" y="21"/>
                    <a:pt x="4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8" name="Google Shape;11308;p13"/>
            <p:cNvSpPr/>
            <p:nvPr/>
          </p:nvSpPr>
          <p:spPr>
            <a:xfrm>
              <a:off x="998344" y="-338705"/>
              <a:ext cx="4462" cy="2159"/>
            </a:xfrm>
            <a:custGeom>
              <a:avLst/>
              <a:gdLst/>
              <a:ahLst/>
              <a:cxnLst/>
              <a:rect l="l" t="t" r="r" b="b"/>
              <a:pathLst>
                <a:path w="62" h="30" extrusionOk="0">
                  <a:moveTo>
                    <a:pt x="21" y="0"/>
                  </a:moveTo>
                  <a:cubicBezTo>
                    <a:pt x="21" y="0"/>
                    <a:pt x="0" y="21"/>
                    <a:pt x="0" y="21"/>
                  </a:cubicBezTo>
                  <a:cubicBezTo>
                    <a:pt x="14" y="21"/>
                    <a:pt x="28" y="30"/>
                    <a:pt x="41" y="30"/>
                  </a:cubicBezTo>
                  <a:cubicBezTo>
                    <a:pt x="48" y="30"/>
                    <a:pt x="55" y="28"/>
                    <a:pt x="61" y="21"/>
                  </a:cubicBezTo>
                  <a:cubicBezTo>
                    <a:pt x="41" y="21"/>
                    <a:pt x="4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9" name="Google Shape;11309;p13"/>
            <p:cNvSpPr/>
            <p:nvPr/>
          </p:nvSpPr>
          <p:spPr>
            <a:xfrm>
              <a:off x="1666636" y="80462"/>
              <a:ext cx="2950" cy="2950"/>
            </a:xfrm>
            <a:custGeom>
              <a:avLst/>
              <a:gdLst/>
              <a:ahLst/>
              <a:cxnLst/>
              <a:rect l="l" t="t" r="r" b="b"/>
              <a:pathLst>
                <a:path w="41" h="41" extrusionOk="0">
                  <a:moveTo>
                    <a:pt x="20" y="0"/>
                  </a:moveTo>
                  <a:cubicBezTo>
                    <a:pt x="0" y="0"/>
                    <a:pt x="0" y="20"/>
                    <a:pt x="0" y="41"/>
                  </a:cubicBezTo>
                  <a:cubicBezTo>
                    <a:pt x="20" y="41"/>
                    <a:pt x="41" y="41"/>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0" name="Google Shape;11310;p13"/>
            <p:cNvSpPr/>
            <p:nvPr/>
          </p:nvSpPr>
          <p:spPr>
            <a:xfrm>
              <a:off x="429716" y="586413"/>
              <a:ext cx="4462" cy="1799"/>
            </a:xfrm>
            <a:custGeom>
              <a:avLst/>
              <a:gdLst/>
              <a:ahLst/>
              <a:cxnLst/>
              <a:rect l="l" t="t" r="r" b="b"/>
              <a:pathLst>
                <a:path w="62" h="25" extrusionOk="0">
                  <a:moveTo>
                    <a:pt x="31" y="0"/>
                  </a:moveTo>
                  <a:cubicBezTo>
                    <a:pt x="21" y="0"/>
                    <a:pt x="11" y="5"/>
                    <a:pt x="1" y="16"/>
                  </a:cubicBezTo>
                  <a:cubicBezTo>
                    <a:pt x="14" y="16"/>
                    <a:pt x="28" y="25"/>
                    <a:pt x="41" y="25"/>
                  </a:cubicBezTo>
                  <a:cubicBezTo>
                    <a:pt x="48" y="25"/>
                    <a:pt x="55" y="22"/>
                    <a:pt x="62" y="16"/>
                  </a:cubicBezTo>
                  <a:cubicBezTo>
                    <a:pt x="51" y="5"/>
                    <a:pt x="41" y="0"/>
                    <a:pt x="3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1" name="Google Shape;11311;p13"/>
            <p:cNvSpPr/>
            <p:nvPr/>
          </p:nvSpPr>
          <p:spPr>
            <a:xfrm>
              <a:off x="630484" y="745805"/>
              <a:ext cx="3022" cy="2087"/>
            </a:xfrm>
            <a:custGeom>
              <a:avLst/>
              <a:gdLst/>
              <a:ahLst/>
              <a:cxnLst/>
              <a:rect l="l" t="t" r="r" b="b"/>
              <a:pathLst>
                <a:path w="42" h="29" extrusionOk="0">
                  <a:moveTo>
                    <a:pt x="1" y="0"/>
                  </a:moveTo>
                  <a:cubicBezTo>
                    <a:pt x="1" y="14"/>
                    <a:pt x="11" y="29"/>
                    <a:pt x="24" y="29"/>
                  </a:cubicBezTo>
                  <a:cubicBezTo>
                    <a:pt x="29" y="29"/>
                    <a:pt x="35" y="26"/>
                    <a:pt x="41" y="20"/>
                  </a:cubicBezTo>
                  <a:cubicBezTo>
                    <a:pt x="41" y="0"/>
                    <a:pt x="2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2" name="Google Shape;11312;p13"/>
            <p:cNvSpPr/>
            <p:nvPr/>
          </p:nvSpPr>
          <p:spPr>
            <a:xfrm>
              <a:off x="442885" y="-300638"/>
              <a:ext cx="4462" cy="4533"/>
            </a:xfrm>
            <a:custGeom>
              <a:avLst/>
              <a:gdLst/>
              <a:ahLst/>
              <a:cxnLst/>
              <a:rect l="l" t="t" r="r" b="b"/>
              <a:pathLst>
                <a:path w="62" h="63" extrusionOk="0">
                  <a:moveTo>
                    <a:pt x="42" y="1"/>
                  </a:moveTo>
                  <a:cubicBezTo>
                    <a:pt x="42" y="21"/>
                    <a:pt x="1" y="42"/>
                    <a:pt x="42" y="62"/>
                  </a:cubicBezTo>
                  <a:cubicBezTo>
                    <a:pt x="42" y="42"/>
                    <a:pt x="62" y="21"/>
                    <a:pt x="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3" name="Google Shape;11313;p13"/>
            <p:cNvSpPr/>
            <p:nvPr/>
          </p:nvSpPr>
          <p:spPr>
            <a:xfrm>
              <a:off x="787285" y="1091644"/>
              <a:ext cx="3022" cy="2950"/>
            </a:xfrm>
            <a:custGeom>
              <a:avLst/>
              <a:gdLst/>
              <a:ahLst/>
              <a:cxnLst/>
              <a:rect l="l" t="t" r="r" b="b"/>
              <a:pathLst>
                <a:path w="42" h="41" extrusionOk="0">
                  <a:moveTo>
                    <a:pt x="1" y="0"/>
                  </a:moveTo>
                  <a:cubicBezTo>
                    <a:pt x="1" y="41"/>
                    <a:pt x="1" y="41"/>
                    <a:pt x="41" y="41"/>
                  </a:cubicBezTo>
                  <a:cubicBezTo>
                    <a:pt x="41" y="21"/>
                    <a:pt x="2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4" name="Google Shape;11314;p13"/>
            <p:cNvSpPr/>
            <p:nvPr/>
          </p:nvSpPr>
          <p:spPr>
            <a:xfrm>
              <a:off x="398917" y="884975"/>
              <a:ext cx="3022" cy="3022"/>
            </a:xfrm>
            <a:custGeom>
              <a:avLst/>
              <a:gdLst/>
              <a:ahLst/>
              <a:cxnLst/>
              <a:rect l="l" t="t" r="r" b="b"/>
              <a:pathLst>
                <a:path w="42" h="42" extrusionOk="0">
                  <a:moveTo>
                    <a:pt x="42" y="1"/>
                  </a:moveTo>
                  <a:cubicBezTo>
                    <a:pt x="21" y="1"/>
                    <a:pt x="1" y="1"/>
                    <a:pt x="1" y="41"/>
                  </a:cubicBezTo>
                  <a:cubicBezTo>
                    <a:pt x="42" y="21"/>
                    <a:pt x="42" y="21"/>
                    <a:pt x="42"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5" name="Google Shape;11315;p13"/>
            <p:cNvSpPr/>
            <p:nvPr/>
          </p:nvSpPr>
          <p:spPr>
            <a:xfrm>
              <a:off x="633435" y="664562"/>
              <a:ext cx="3022" cy="2159"/>
            </a:xfrm>
            <a:custGeom>
              <a:avLst/>
              <a:gdLst/>
              <a:ahLst/>
              <a:cxnLst/>
              <a:rect l="l" t="t" r="r" b="b"/>
              <a:pathLst>
                <a:path w="42" h="30" extrusionOk="0">
                  <a:moveTo>
                    <a:pt x="14" y="0"/>
                  </a:moveTo>
                  <a:cubicBezTo>
                    <a:pt x="11" y="0"/>
                    <a:pt x="6" y="3"/>
                    <a:pt x="0" y="9"/>
                  </a:cubicBezTo>
                  <a:cubicBezTo>
                    <a:pt x="0" y="29"/>
                    <a:pt x="21" y="29"/>
                    <a:pt x="41" y="29"/>
                  </a:cubicBezTo>
                  <a:cubicBezTo>
                    <a:pt x="27" y="15"/>
                    <a:pt x="22" y="0"/>
                    <a:pt x="14"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6" name="Google Shape;11316;p13"/>
            <p:cNvSpPr/>
            <p:nvPr/>
          </p:nvSpPr>
          <p:spPr>
            <a:xfrm>
              <a:off x="1354474" y="530356"/>
              <a:ext cx="4462" cy="4462"/>
            </a:xfrm>
            <a:custGeom>
              <a:avLst/>
              <a:gdLst/>
              <a:ahLst/>
              <a:cxnLst/>
              <a:rect l="l" t="t" r="r" b="b"/>
              <a:pathLst>
                <a:path w="62" h="62" extrusionOk="0">
                  <a:moveTo>
                    <a:pt x="21" y="0"/>
                  </a:moveTo>
                  <a:cubicBezTo>
                    <a:pt x="21" y="17"/>
                    <a:pt x="7" y="34"/>
                    <a:pt x="2" y="50"/>
                  </a:cubicBezTo>
                  <a:lnTo>
                    <a:pt x="2" y="50"/>
                  </a:lnTo>
                  <a:cubicBezTo>
                    <a:pt x="1" y="48"/>
                    <a:pt x="0" y="45"/>
                    <a:pt x="0" y="41"/>
                  </a:cubicBezTo>
                  <a:lnTo>
                    <a:pt x="0" y="61"/>
                  </a:lnTo>
                  <a:cubicBezTo>
                    <a:pt x="0" y="58"/>
                    <a:pt x="1" y="54"/>
                    <a:pt x="2" y="50"/>
                  </a:cubicBezTo>
                  <a:lnTo>
                    <a:pt x="2" y="50"/>
                  </a:lnTo>
                  <a:cubicBezTo>
                    <a:pt x="7" y="61"/>
                    <a:pt x="21" y="61"/>
                    <a:pt x="21" y="61"/>
                  </a:cubicBezTo>
                  <a:cubicBezTo>
                    <a:pt x="21" y="41"/>
                    <a:pt x="61" y="4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7" name="Google Shape;11317;p13"/>
            <p:cNvSpPr/>
            <p:nvPr/>
          </p:nvSpPr>
          <p:spPr>
            <a:xfrm>
              <a:off x="-368968" y="482359"/>
              <a:ext cx="2950" cy="1799"/>
            </a:xfrm>
            <a:custGeom>
              <a:avLst/>
              <a:gdLst/>
              <a:ahLst/>
              <a:cxnLst/>
              <a:rect l="l" t="t" r="r" b="b"/>
              <a:pathLst>
                <a:path w="41" h="25" extrusionOk="0">
                  <a:moveTo>
                    <a:pt x="28" y="0"/>
                  </a:moveTo>
                  <a:cubicBezTo>
                    <a:pt x="21" y="0"/>
                    <a:pt x="10" y="5"/>
                    <a:pt x="0" y="16"/>
                  </a:cubicBezTo>
                  <a:cubicBezTo>
                    <a:pt x="14" y="16"/>
                    <a:pt x="27" y="25"/>
                    <a:pt x="35" y="25"/>
                  </a:cubicBezTo>
                  <a:cubicBezTo>
                    <a:pt x="39" y="25"/>
                    <a:pt x="41" y="22"/>
                    <a:pt x="41" y="16"/>
                  </a:cubicBezTo>
                  <a:cubicBezTo>
                    <a:pt x="41" y="5"/>
                    <a:pt x="36" y="0"/>
                    <a:pt x="28"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8" name="Google Shape;11318;p13"/>
            <p:cNvSpPr/>
            <p:nvPr/>
          </p:nvSpPr>
          <p:spPr>
            <a:xfrm>
              <a:off x="-354360" y="490778"/>
              <a:ext cx="3022" cy="3598"/>
            </a:xfrm>
            <a:custGeom>
              <a:avLst/>
              <a:gdLst/>
              <a:ahLst/>
              <a:cxnLst/>
              <a:rect l="l" t="t" r="r" b="b"/>
              <a:pathLst>
                <a:path w="42" h="50" extrusionOk="0">
                  <a:moveTo>
                    <a:pt x="42" y="0"/>
                  </a:moveTo>
                  <a:lnTo>
                    <a:pt x="42" y="0"/>
                  </a:lnTo>
                  <a:cubicBezTo>
                    <a:pt x="21" y="21"/>
                    <a:pt x="1" y="41"/>
                    <a:pt x="1" y="41"/>
                  </a:cubicBezTo>
                  <a:cubicBezTo>
                    <a:pt x="6" y="47"/>
                    <a:pt x="12" y="49"/>
                    <a:pt x="17" y="49"/>
                  </a:cubicBezTo>
                  <a:cubicBezTo>
                    <a:pt x="31" y="49"/>
                    <a:pt x="42" y="30"/>
                    <a:pt x="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9" name="Google Shape;11319;p13"/>
            <p:cNvSpPr/>
            <p:nvPr/>
          </p:nvSpPr>
          <p:spPr>
            <a:xfrm>
              <a:off x="1584530" y="665137"/>
              <a:ext cx="3022" cy="3022"/>
            </a:xfrm>
            <a:custGeom>
              <a:avLst/>
              <a:gdLst/>
              <a:ahLst/>
              <a:cxnLst/>
              <a:rect l="l" t="t" r="r" b="b"/>
              <a:pathLst>
                <a:path w="42" h="42" extrusionOk="0">
                  <a:moveTo>
                    <a:pt x="1" y="1"/>
                  </a:moveTo>
                  <a:cubicBezTo>
                    <a:pt x="1" y="42"/>
                    <a:pt x="1" y="42"/>
                    <a:pt x="41" y="42"/>
                  </a:cubicBezTo>
                  <a:cubicBezTo>
                    <a:pt x="41" y="21"/>
                    <a:pt x="21" y="2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0" name="Google Shape;11320;p13"/>
            <p:cNvSpPr/>
            <p:nvPr/>
          </p:nvSpPr>
          <p:spPr>
            <a:xfrm>
              <a:off x="744829" y="15339"/>
              <a:ext cx="2950" cy="3094"/>
            </a:xfrm>
            <a:custGeom>
              <a:avLst/>
              <a:gdLst/>
              <a:ahLst/>
              <a:cxnLst/>
              <a:rect l="l" t="t" r="r" b="b"/>
              <a:pathLst>
                <a:path w="41" h="43" extrusionOk="0">
                  <a:moveTo>
                    <a:pt x="14" y="1"/>
                  </a:moveTo>
                  <a:cubicBezTo>
                    <a:pt x="10" y="1"/>
                    <a:pt x="6" y="3"/>
                    <a:pt x="0" y="9"/>
                  </a:cubicBezTo>
                  <a:cubicBezTo>
                    <a:pt x="0" y="33"/>
                    <a:pt x="7" y="43"/>
                    <a:pt x="17" y="43"/>
                  </a:cubicBezTo>
                  <a:cubicBezTo>
                    <a:pt x="24" y="43"/>
                    <a:pt x="32" y="38"/>
                    <a:pt x="41" y="29"/>
                  </a:cubicBezTo>
                  <a:cubicBezTo>
                    <a:pt x="26" y="15"/>
                    <a:pt x="22" y="1"/>
                    <a:pt x="14"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1" name="Google Shape;11321;p13"/>
            <p:cNvSpPr/>
            <p:nvPr/>
          </p:nvSpPr>
          <p:spPr>
            <a:xfrm>
              <a:off x="1347134" y="203514"/>
              <a:ext cx="3022" cy="3022"/>
            </a:xfrm>
            <a:custGeom>
              <a:avLst/>
              <a:gdLst/>
              <a:ahLst/>
              <a:cxnLst/>
              <a:rect l="l" t="t" r="r" b="b"/>
              <a:pathLst>
                <a:path w="42" h="42" extrusionOk="0">
                  <a:moveTo>
                    <a:pt x="41" y="1"/>
                  </a:moveTo>
                  <a:cubicBezTo>
                    <a:pt x="21" y="1"/>
                    <a:pt x="0" y="1"/>
                    <a:pt x="21" y="41"/>
                  </a:cubicBezTo>
                  <a:cubicBezTo>
                    <a:pt x="41" y="21"/>
                    <a:pt x="41" y="21"/>
                    <a:pt x="4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2" name="Google Shape;11322;p13"/>
            <p:cNvSpPr/>
            <p:nvPr/>
          </p:nvSpPr>
          <p:spPr>
            <a:xfrm>
              <a:off x="989565" y="1396467"/>
              <a:ext cx="2950" cy="4462"/>
            </a:xfrm>
            <a:custGeom>
              <a:avLst/>
              <a:gdLst/>
              <a:ahLst/>
              <a:cxnLst/>
              <a:rect l="l" t="t" r="r" b="b"/>
              <a:pathLst>
                <a:path w="41" h="62" extrusionOk="0">
                  <a:moveTo>
                    <a:pt x="21" y="0"/>
                  </a:moveTo>
                  <a:cubicBezTo>
                    <a:pt x="0" y="21"/>
                    <a:pt x="0" y="41"/>
                    <a:pt x="21" y="61"/>
                  </a:cubicBezTo>
                  <a:cubicBezTo>
                    <a:pt x="21" y="41"/>
                    <a:pt x="41"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3" name="Google Shape;11323;p13"/>
            <p:cNvSpPr/>
            <p:nvPr/>
          </p:nvSpPr>
          <p:spPr>
            <a:xfrm>
              <a:off x="442885" y="-348995"/>
              <a:ext cx="4462" cy="4533"/>
            </a:xfrm>
            <a:custGeom>
              <a:avLst/>
              <a:gdLst/>
              <a:ahLst/>
              <a:cxnLst/>
              <a:rect l="l" t="t" r="r" b="b"/>
              <a:pathLst>
                <a:path w="62" h="63" extrusionOk="0">
                  <a:moveTo>
                    <a:pt x="42" y="1"/>
                  </a:moveTo>
                  <a:lnTo>
                    <a:pt x="42" y="1"/>
                  </a:lnTo>
                  <a:cubicBezTo>
                    <a:pt x="1" y="21"/>
                    <a:pt x="1" y="42"/>
                    <a:pt x="21" y="62"/>
                  </a:cubicBezTo>
                  <a:cubicBezTo>
                    <a:pt x="21" y="42"/>
                    <a:pt x="62" y="21"/>
                    <a:pt x="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4" name="Google Shape;11324;p13"/>
            <p:cNvSpPr/>
            <p:nvPr/>
          </p:nvSpPr>
          <p:spPr>
            <a:xfrm>
              <a:off x="593857" y="613902"/>
              <a:ext cx="3022" cy="2950"/>
            </a:xfrm>
            <a:custGeom>
              <a:avLst/>
              <a:gdLst/>
              <a:ahLst/>
              <a:cxnLst/>
              <a:rect l="l" t="t" r="r" b="b"/>
              <a:pathLst>
                <a:path w="42" h="41" extrusionOk="0">
                  <a:moveTo>
                    <a:pt x="0" y="0"/>
                  </a:moveTo>
                  <a:cubicBezTo>
                    <a:pt x="0" y="20"/>
                    <a:pt x="0" y="41"/>
                    <a:pt x="41" y="41"/>
                  </a:cubicBezTo>
                  <a:cubicBezTo>
                    <a:pt x="21" y="0"/>
                    <a:pt x="1"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5" name="Google Shape;11325;p13"/>
            <p:cNvSpPr/>
            <p:nvPr/>
          </p:nvSpPr>
          <p:spPr>
            <a:xfrm>
              <a:off x="1550853" y="692986"/>
              <a:ext cx="2950" cy="3022"/>
            </a:xfrm>
            <a:custGeom>
              <a:avLst/>
              <a:gdLst/>
              <a:ahLst/>
              <a:cxnLst/>
              <a:rect l="l" t="t" r="r" b="b"/>
              <a:pathLst>
                <a:path w="41" h="42" extrusionOk="0">
                  <a:moveTo>
                    <a:pt x="0" y="1"/>
                  </a:moveTo>
                  <a:cubicBezTo>
                    <a:pt x="0" y="21"/>
                    <a:pt x="21" y="21"/>
                    <a:pt x="21" y="42"/>
                  </a:cubicBezTo>
                  <a:cubicBezTo>
                    <a:pt x="41" y="1"/>
                    <a:pt x="2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6" name="Google Shape;11326;p13"/>
            <p:cNvSpPr/>
            <p:nvPr/>
          </p:nvSpPr>
          <p:spPr>
            <a:xfrm>
              <a:off x="387188" y="1043287"/>
              <a:ext cx="3022" cy="2950"/>
            </a:xfrm>
            <a:custGeom>
              <a:avLst/>
              <a:gdLst/>
              <a:ahLst/>
              <a:cxnLst/>
              <a:rect l="l" t="t" r="r" b="b"/>
              <a:pathLst>
                <a:path w="42" h="41" extrusionOk="0">
                  <a:moveTo>
                    <a:pt x="42" y="0"/>
                  </a:moveTo>
                  <a:cubicBezTo>
                    <a:pt x="1" y="0"/>
                    <a:pt x="1" y="21"/>
                    <a:pt x="1" y="41"/>
                  </a:cubicBezTo>
                  <a:cubicBezTo>
                    <a:pt x="21" y="41"/>
                    <a:pt x="42" y="21"/>
                    <a:pt x="4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7" name="Google Shape;11327;p13"/>
            <p:cNvSpPr/>
            <p:nvPr/>
          </p:nvSpPr>
          <p:spPr>
            <a:xfrm>
              <a:off x="1665125" y="193799"/>
              <a:ext cx="4462" cy="2878"/>
            </a:xfrm>
            <a:custGeom>
              <a:avLst/>
              <a:gdLst/>
              <a:ahLst/>
              <a:cxnLst/>
              <a:rect l="l" t="t" r="r" b="b"/>
              <a:pathLst>
                <a:path w="62" h="40" extrusionOk="0">
                  <a:moveTo>
                    <a:pt x="26" y="0"/>
                  </a:moveTo>
                  <a:cubicBezTo>
                    <a:pt x="18" y="0"/>
                    <a:pt x="9" y="5"/>
                    <a:pt x="1" y="14"/>
                  </a:cubicBezTo>
                  <a:cubicBezTo>
                    <a:pt x="17" y="14"/>
                    <a:pt x="33" y="40"/>
                    <a:pt x="50" y="40"/>
                  </a:cubicBezTo>
                  <a:cubicBezTo>
                    <a:pt x="54" y="40"/>
                    <a:pt x="58" y="38"/>
                    <a:pt x="62" y="34"/>
                  </a:cubicBezTo>
                  <a:cubicBezTo>
                    <a:pt x="50" y="10"/>
                    <a:pt x="38" y="0"/>
                    <a:pt x="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8" name="Google Shape;11328;p13"/>
            <p:cNvSpPr/>
            <p:nvPr/>
          </p:nvSpPr>
          <p:spPr>
            <a:xfrm>
              <a:off x="961716" y="566984"/>
              <a:ext cx="2950" cy="3022"/>
            </a:xfrm>
            <a:custGeom>
              <a:avLst/>
              <a:gdLst/>
              <a:ahLst/>
              <a:cxnLst/>
              <a:rect l="l" t="t" r="r" b="b"/>
              <a:pathLst>
                <a:path w="41" h="42" extrusionOk="0">
                  <a:moveTo>
                    <a:pt x="21" y="0"/>
                  </a:moveTo>
                  <a:cubicBezTo>
                    <a:pt x="0" y="0"/>
                    <a:pt x="0" y="21"/>
                    <a:pt x="0" y="41"/>
                  </a:cubicBezTo>
                  <a:cubicBezTo>
                    <a:pt x="21" y="21"/>
                    <a:pt x="4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9" name="Google Shape;11329;p13"/>
            <p:cNvSpPr/>
            <p:nvPr/>
          </p:nvSpPr>
          <p:spPr>
            <a:xfrm>
              <a:off x="108774" y="907787"/>
              <a:ext cx="4462" cy="2159"/>
            </a:xfrm>
            <a:custGeom>
              <a:avLst/>
              <a:gdLst/>
              <a:ahLst/>
              <a:cxnLst/>
              <a:rect l="l" t="t" r="r" b="b"/>
              <a:pathLst>
                <a:path w="62" h="30" extrusionOk="0">
                  <a:moveTo>
                    <a:pt x="30" y="1"/>
                  </a:moveTo>
                  <a:cubicBezTo>
                    <a:pt x="23" y="1"/>
                    <a:pt x="14" y="3"/>
                    <a:pt x="0" y="10"/>
                  </a:cubicBezTo>
                  <a:cubicBezTo>
                    <a:pt x="21" y="30"/>
                    <a:pt x="41" y="30"/>
                    <a:pt x="41" y="30"/>
                  </a:cubicBezTo>
                  <a:cubicBezTo>
                    <a:pt x="41" y="30"/>
                    <a:pt x="62" y="10"/>
                    <a:pt x="62" y="10"/>
                  </a:cubicBezTo>
                  <a:cubicBezTo>
                    <a:pt x="48" y="10"/>
                    <a:pt x="43" y="1"/>
                    <a:pt x="3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0" name="Google Shape;11330;p13"/>
            <p:cNvSpPr/>
            <p:nvPr/>
          </p:nvSpPr>
          <p:spPr>
            <a:xfrm>
              <a:off x="627534" y="-246380"/>
              <a:ext cx="3022" cy="3022"/>
            </a:xfrm>
            <a:custGeom>
              <a:avLst/>
              <a:gdLst/>
              <a:ahLst/>
              <a:cxnLst/>
              <a:rect l="l" t="t" r="r" b="b"/>
              <a:pathLst>
                <a:path w="42" h="42" extrusionOk="0">
                  <a:moveTo>
                    <a:pt x="1" y="1"/>
                  </a:moveTo>
                  <a:cubicBezTo>
                    <a:pt x="1" y="21"/>
                    <a:pt x="1" y="41"/>
                    <a:pt x="42" y="41"/>
                  </a:cubicBezTo>
                  <a:cubicBezTo>
                    <a:pt x="21" y="21"/>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1" name="Google Shape;11331;p13"/>
            <p:cNvSpPr/>
            <p:nvPr/>
          </p:nvSpPr>
          <p:spPr>
            <a:xfrm>
              <a:off x="242116" y="1176053"/>
              <a:ext cx="2591" cy="2087"/>
            </a:xfrm>
            <a:custGeom>
              <a:avLst/>
              <a:gdLst/>
              <a:ahLst/>
              <a:cxnLst/>
              <a:rect l="l" t="t" r="r" b="b"/>
              <a:pathLst>
                <a:path w="36" h="29" extrusionOk="0">
                  <a:moveTo>
                    <a:pt x="18" y="0"/>
                  </a:moveTo>
                  <a:cubicBezTo>
                    <a:pt x="13" y="0"/>
                    <a:pt x="7" y="3"/>
                    <a:pt x="1" y="8"/>
                  </a:cubicBezTo>
                  <a:cubicBezTo>
                    <a:pt x="1" y="8"/>
                    <a:pt x="21" y="29"/>
                    <a:pt x="21" y="29"/>
                  </a:cubicBezTo>
                  <a:cubicBezTo>
                    <a:pt x="36" y="14"/>
                    <a:pt x="30" y="0"/>
                    <a:pt x="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2" name="Google Shape;11332;p13"/>
            <p:cNvSpPr/>
            <p:nvPr/>
          </p:nvSpPr>
          <p:spPr>
            <a:xfrm>
              <a:off x="571909" y="270941"/>
              <a:ext cx="2950" cy="1943"/>
            </a:xfrm>
            <a:custGeom>
              <a:avLst/>
              <a:gdLst/>
              <a:ahLst/>
              <a:cxnLst/>
              <a:rect l="l" t="t" r="r" b="b"/>
              <a:pathLst>
                <a:path w="41" h="27" extrusionOk="0">
                  <a:moveTo>
                    <a:pt x="0" y="1"/>
                  </a:moveTo>
                  <a:cubicBezTo>
                    <a:pt x="0" y="21"/>
                    <a:pt x="5" y="26"/>
                    <a:pt x="13" y="26"/>
                  </a:cubicBezTo>
                  <a:cubicBezTo>
                    <a:pt x="20" y="26"/>
                    <a:pt x="31" y="21"/>
                    <a:pt x="41" y="21"/>
                  </a:cubicBezTo>
                  <a:cubicBezTo>
                    <a:pt x="41" y="1"/>
                    <a:pt x="4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3" name="Google Shape;11333;p13"/>
            <p:cNvSpPr/>
            <p:nvPr/>
          </p:nvSpPr>
          <p:spPr>
            <a:xfrm>
              <a:off x="494192" y="1348110"/>
              <a:ext cx="4462" cy="2950"/>
            </a:xfrm>
            <a:custGeom>
              <a:avLst/>
              <a:gdLst/>
              <a:ahLst/>
              <a:cxnLst/>
              <a:rect l="l" t="t" r="r" b="b"/>
              <a:pathLst>
                <a:path w="62" h="41" extrusionOk="0">
                  <a:moveTo>
                    <a:pt x="41" y="0"/>
                  </a:moveTo>
                  <a:cubicBezTo>
                    <a:pt x="1" y="0"/>
                    <a:pt x="1" y="21"/>
                    <a:pt x="21" y="41"/>
                  </a:cubicBezTo>
                  <a:cubicBezTo>
                    <a:pt x="21" y="21"/>
                    <a:pt x="62" y="21"/>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4" name="Google Shape;11334;p13"/>
            <p:cNvSpPr/>
            <p:nvPr/>
          </p:nvSpPr>
          <p:spPr>
            <a:xfrm>
              <a:off x="970495" y="-203852"/>
              <a:ext cx="3022" cy="2950"/>
            </a:xfrm>
            <a:custGeom>
              <a:avLst/>
              <a:gdLst/>
              <a:ahLst/>
              <a:cxnLst/>
              <a:rect l="l" t="t" r="r" b="b"/>
              <a:pathLst>
                <a:path w="42" h="41" extrusionOk="0">
                  <a:moveTo>
                    <a:pt x="21" y="0"/>
                  </a:moveTo>
                  <a:cubicBezTo>
                    <a:pt x="21" y="20"/>
                    <a:pt x="0" y="20"/>
                    <a:pt x="21" y="41"/>
                  </a:cubicBezTo>
                  <a:cubicBezTo>
                    <a:pt x="41" y="41"/>
                    <a:pt x="41" y="2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5" name="Google Shape;11335;p13"/>
            <p:cNvSpPr/>
            <p:nvPr/>
          </p:nvSpPr>
          <p:spPr>
            <a:xfrm>
              <a:off x="500093" y="1361278"/>
              <a:ext cx="2950" cy="2159"/>
            </a:xfrm>
            <a:custGeom>
              <a:avLst/>
              <a:gdLst/>
              <a:ahLst/>
              <a:cxnLst/>
              <a:rect l="l" t="t" r="r" b="b"/>
              <a:pathLst>
                <a:path w="41" h="30" extrusionOk="0">
                  <a:moveTo>
                    <a:pt x="0" y="1"/>
                  </a:moveTo>
                  <a:cubicBezTo>
                    <a:pt x="0" y="15"/>
                    <a:pt x="0" y="29"/>
                    <a:pt x="14" y="29"/>
                  </a:cubicBezTo>
                  <a:cubicBezTo>
                    <a:pt x="20" y="29"/>
                    <a:pt x="29" y="27"/>
                    <a:pt x="41" y="21"/>
                  </a:cubicBezTo>
                  <a:cubicBezTo>
                    <a:pt x="20" y="1"/>
                    <a:pt x="2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6" name="Google Shape;11336;p13"/>
            <p:cNvSpPr/>
            <p:nvPr/>
          </p:nvSpPr>
          <p:spPr>
            <a:xfrm>
              <a:off x="986614" y="805819"/>
              <a:ext cx="3022" cy="3022"/>
            </a:xfrm>
            <a:custGeom>
              <a:avLst/>
              <a:gdLst/>
              <a:ahLst/>
              <a:cxnLst/>
              <a:rect l="l" t="t" r="r" b="b"/>
              <a:pathLst>
                <a:path w="42" h="42" extrusionOk="0">
                  <a:moveTo>
                    <a:pt x="21" y="1"/>
                  </a:moveTo>
                  <a:cubicBezTo>
                    <a:pt x="21" y="1"/>
                    <a:pt x="0" y="21"/>
                    <a:pt x="0" y="42"/>
                  </a:cubicBezTo>
                  <a:cubicBezTo>
                    <a:pt x="21" y="42"/>
                    <a:pt x="21" y="42"/>
                    <a:pt x="21" y="21"/>
                  </a:cubicBezTo>
                  <a:cubicBezTo>
                    <a:pt x="41" y="21"/>
                    <a:pt x="4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7" name="Google Shape;11337;p13"/>
            <p:cNvSpPr/>
            <p:nvPr/>
          </p:nvSpPr>
          <p:spPr>
            <a:xfrm>
              <a:off x="567447" y="-14813"/>
              <a:ext cx="3022" cy="3022"/>
            </a:xfrm>
            <a:custGeom>
              <a:avLst/>
              <a:gdLst/>
              <a:ahLst/>
              <a:cxnLst/>
              <a:rect l="l" t="t" r="r" b="b"/>
              <a:pathLst>
                <a:path w="42" h="42" extrusionOk="0">
                  <a:moveTo>
                    <a:pt x="42" y="0"/>
                  </a:moveTo>
                  <a:cubicBezTo>
                    <a:pt x="21" y="0"/>
                    <a:pt x="21" y="21"/>
                    <a:pt x="1" y="41"/>
                  </a:cubicBezTo>
                  <a:cubicBezTo>
                    <a:pt x="42" y="41"/>
                    <a:pt x="42" y="41"/>
                    <a:pt x="4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8" name="Google Shape;11338;p13"/>
            <p:cNvSpPr/>
            <p:nvPr/>
          </p:nvSpPr>
          <p:spPr>
            <a:xfrm>
              <a:off x="1308995" y="13036"/>
              <a:ext cx="3022" cy="1511"/>
            </a:xfrm>
            <a:custGeom>
              <a:avLst/>
              <a:gdLst/>
              <a:ahLst/>
              <a:cxnLst/>
              <a:rect l="l" t="t" r="r" b="b"/>
              <a:pathLst>
                <a:path w="42" h="21" extrusionOk="0">
                  <a:moveTo>
                    <a:pt x="21" y="0"/>
                  </a:moveTo>
                  <a:cubicBezTo>
                    <a:pt x="1" y="0"/>
                    <a:pt x="1" y="21"/>
                    <a:pt x="1" y="21"/>
                  </a:cubicBezTo>
                  <a:cubicBezTo>
                    <a:pt x="21" y="21"/>
                    <a:pt x="42"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9" name="Google Shape;11339;p13"/>
            <p:cNvSpPr/>
            <p:nvPr/>
          </p:nvSpPr>
          <p:spPr>
            <a:xfrm>
              <a:off x="573348" y="1446263"/>
              <a:ext cx="3022" cy="3022"/>
            </a:xfrm>
            <a:custGeom>
              <a:avLst/>
              <a:gdLst/>
              <a:ahLst/>
              <a:cxnLst/>
              <a:rect l="l" t="t" r="r" b="b"/>
              <a:pathLst>
                <a:path w="42" h="42" extrusionOk="0">
                  <a:moveTo>
                    <a:pt x="41" y="1"/>
                  </a:moveTo>
                  <a:cubicBezTo>
                    <a:pt x="21" y="1"/>
                    <a:pt x="0" y="1"/>
                    <a:pt x="0" y="21"/>
                  </a:cubicBezTo>
                  <a:cubicBezTo>
                    <a:pt x="0" y="21"/>
                    <a:pt x="0" y="41"/>
                    <a:pt x="21" y="41"/>
                  </a:cubicBezTo>
                  <a:cubicBezTo>
                    <a:pt x="21" y="41"/>
                    <a:pt x="41" y="2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0" name="Google Shape;11340;p13"/>
            <p:cNvSpPr/>
            <p:nvPr/>
          </p:nvSpPr>
          <p:spPr>
            <a:xfrm>
              <a:off x="1281147" y="45274"/>
              <a:ext cx="3022" cy="2950"/>
            </a:xfrm>
            <a:custGeom>
              <a:avLst/>
              <a:gdLst/>
              <a:ahLst/>
              <a:cxnLst/>
              <a:rect l="l" t="t" r="r" b="b"/>
              <a:pathLst>
                <a:path w="42" h="41" extrusionOk="0">
                  <a:moveTo>
                    <a:pt x="42" y="0"/>
                  </a:moveTo>
                  <a:cubicBezTo>
                    <a:pt x="21" y="0"/>
                    <a:pt x="21" y="21"/>
                    <a:pt x="1" y="41"/>
                  </a:cubicBezTo>
                  <a:cubicBezTo>
                    <a:pt x="42" y="41"/>
                    <a:pt x="42" y="41"/>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1" name="Google Shape;11341;p13"/>
            <p:cNvSpPr/>
            <p:nvPr/>
          </p:nvSpPr>
          <p:spPr>
            <a:xfrm>
              <a:off x="1030582" y="953265"/>
              <a:ext cx="3022" cy="3598"/>
            </a:xfrm>
            <a:custGeom>
              <a:avLst/>
              <a:gdLst/>
              <a:ahLst/>
              <a:cxnLst/>
              <a:rect l="l" t="t" r="r" b="b"/>
              <a:pathLst>
                <a:path w="42" h="50" extrusionOk="0">
                  <a:moveTo>
                    <a:pt x="25" y="1"/>
                  </a:moveTo>
                  <a:cubicBezTo>
                    <a:pt x="11" y="1"/>
                    <a:pt x="0" y="20"/>
                    <a:pt x="0" y="50"/>
                  </a:cubicBezTo>
                  <a:cubicBezTo>
                    <a:pt x="41" y="29"/>
                    <a:pt x="41" y="9"/>
                    <a:pt x="41" y="9"/>
                  </a:cubicBezTo>
                  <a:cubicBezTo>
                    <a:pt x="36" y="3"/>
                    <a:pt x="30" y="1"/>
                    <a:pt x="25"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2" name="Google Shape;11342;p13"/>
            <p:cNvSpPr/>
            <p:nvPr/>
          </p:nvSpPr>
          <p:spPr>
            <a:xfrm>
              <a:off x="988054" y="417523"/>
              <a:ext cx="3022" cy="2950"/>
            </a:xfrm>
            <a:custGeom>
              <a:avLst/>
              <a:gdLst/>
              <a:ahLst/>
              <a:cxnLst/>
              <a:rect l="l" t="t" r="r" b="b"/>
              <a:pathLst>
                <a:path w="42" h="41" extrusionOk="0">
                  <a:moveTo>
                    <a:pt x="21" y="0"/>
                  </a:moveTo>
                  <a:cubicBezTo>
                    <a:pt x="1" y="0"/>
                    <a:pt x="1" y="20"/>
                    <a:pt x="1" y="41"/>
                  </a:cubicBezTo>
                  <a:cubicBezTo>
                    <a:pt x="21" y="41"/>
                    <a:pt x="42" y="4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3" name="Google Shape;11343;p13"/>
            <p:cNvSpPr/>
            <p:nvPr/>
          </p:nvSpPr>
          <p:spPr>
            <a:xfrm>
              <a:off x="649554" y="-309417"/>
              <a:ext cx="3022" cy="3022"/>
            </a:xfrm>
            <a:custGeom>
              <a:avLst/>
              <a:gdLst/>
              <a:ahLst/>
              <a:cxnLst/>
              <a:rect l="l" t="t" r="r" b="b"/>
              <a:pathLst>
                <a:path w="42" h="42" extrusionOk="0">
                  <a:moveTo>
                    <a:pt x="41" y="1"/>
                  </a:moveTo>
                  <a:cubicBezTo>
                    <a:pt x="21" y="1"/>
                    <a:pt x="21" y="21"/>
                    <a:pt x="0" y="42"/>
                  </a:cubicBezTo>
                  <a:cubicBezTo>
                    <a:pt x="41" y="42"/>
                    <a:pt x="41" y="2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4" name="Google Shape;11344;p13"/>
            <p:cNvSpPr/>
            <p:nvPr/>
          </p:nvSpPr>
          <p:spPr>
            <a:xfrm>
              <a:off x="12060" y="1219157"/>
              <a:ext cx="3022" cy="2950"/>
            </a:xfrm>
            <a:custGeom>
              <a:avLst/>
              <a:gdLst/>
              <a:ahLst/>
              <a:cxnLst/>
              <a:rect l="l" t="t" r="r" b="b"/>
              <a:pathLst>
                <a:path w="42" h="41" extrusionOk="0">
                  <a:moveTo>
                    <a:pt x="0" y="0"/>
                  </a:moveTo>
                  <a:cubicBezTo>
                    <a:pt x="21" y="20"/>
                    <a:pt x="21" y="41"/>
                    <a:pt x="41" y="41"/>
                  </a:cubicBezTo>
                  <a:cubicBezTo>
                    <a:pt x="41" y="0"/>
                    <a:pt x="41"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5" name="Google Shape;11345;p13"/>
            <p:cNvSpPr/>
            <p:nvPr/>
          </p:nvSpPr>
          <p:spPr>
            <a:xfrm>
              <a:off x="561619" y="28723"/>
              <a:ext cx="3022" cy="2591"/>
            </a:xfrm>
            <a:custGeom>
              <a:avLst/>
              <a:gdLst/>
              <a:ahLst/>
              <a:cxnLst/>
              <a:rect l="l" t="t" r="r" b="b"/>
              <a:pathLst>
                <a:path w="42" h="36" extrusionOk="0">
                  <a:moveTo>
                    <a:pt x="11" y="1"/>
                  </a:moveTo>
                  <a:cubicBezTo>
                    <a:pt x="8" y="1"/>
                    <a:pt x="5" y="2"/>
                    <a:pt x="0" y="6"/>
                  </a:cubicBezTo>
                  <a:cubicBezTo>
                    <a:pt x="0" y="21"/>
                    <a:pt x="11" y="35"/>
                    <a:pt x="24" y="35"/>
                  </a:cubicBezTo>
                  <a:cubicBezTo>
                    <a:pt x="29" y="35"/>
                    <a:pt x="35" y="33"/>
                    <a:pt x="41" y="27"/>
                  </a:cubicBezTo>
                  <a:cubicBezTo>
                    <a:pt x="25" y="27"/>
                    <a:pt x="22" y="1"/>
                    <a:pt x="1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6" name="Google Shape;11346;p13"/>
            <p:cNvSpPr/>
            <p:nvPr/>
          </p:nvSpPr>
          <p:spPr>
            <a:xfrm>
              <a:off x="-160860" y="1220021"/>
              <a:ext cx="2950" cy="2087"/>
            </a:xfrm>
            <a:custGeom>
              <a:avLst/>
              <a:gdLst/>
              <a:ahLst/>
              <a:cxnLst/>
              <a:rect l="l" t="t" r="r" b="b"/>
              <a:pathLst>
                <a:path w="41" h="29" extrusionOk="0">
                  <a:moveTo>
                    <a:pt x="18" y="0"/>
                  </a:moveTo>
                  <a:cubicBezTo>
                    <a:pt x="12" y="0"/>
                    <a:pt x="6" y="2"/>
                    <a:pt x="0" y="8"/>
                  </a:cubicBezTo>
                  <a:cubicBezTo>
                    <a:pt x="21" y="29"/>
                    <a:pt x="21" y="29"/>
                    <a:pt x="41" y="29"/>
                  </a:cubicBezTo>
                  <a:cubicBezTo>
                    <a:pt x="41" y="14"/>
                    <a:pt x="31" y="0"/>
                    <a:pt x="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7" name="Google Shape;11347;p13"/>
            <p:cNvSpPr/>
            <p:nvPr/>
          </p:nvSpPr>
          <p:spPr>
            <a:xfrm>
              <a:off x="-237065" y="539999"/>
              <a:ext cx="2950" cy="2159"/>
            </a:xfrm>
            <a:custGeom>
              <a:avLst/>
              <a:gdLst/>
              <a:ahLst/>
              <a:cxnLst/>
              <a:rect l="l" t="t" r="r" b="b"/>
              <a:pathLst>
                <a:path w="41" h="30" extrusionOk="0">
                  <a:moveTo>
                    <a:pt x="14" y="0"/>
                  </a:moveTo>
                  <a:cubicBezTo>
                    <a:pt x="10" y="0"/>
                    <a:pt x="6" y="3"/>
                    <a:pt x="0" y="9"/>
                  </a:cubicBezTo>
                  <a:cubicBezTo>
                    <a:pt x="0" y="29"/>
                    <a:pt x="21" y="29"/>
                    <a:pt x="41" y="29"/>
                  </a:cubicBezTo>
                  <a:cubicBezTo>
                    <a:pt x="27" y="15"/>
                    <a:pt x="22" y="0"/>
                    <a:pt x="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8" name="Google Shape;11348;p13"/>
            <p:cNvSpPr/>
            <p:nvPr/>
          </p:nvSpPr>
          <p:spPr>
            <a:xfrm>
              <a:off x="1316335" y="586053"/>
              <a:ext cx="3022" cy="2950"/>
            </a:xfrm>
            <a:custGeom>
              <a:avLst/>
              <a:gdLst/>
              <a:ahLst/>
              <a:cxnLst/>
              <a:rect l="l" t="t" r="r" b="b"/>
              <a:pathLst>
                <a:path w="42" h="41" extrusionOk="0">
                  <a:moveTo>
                    <a:pt x="21" y="0"/>
                  </a:moveTo>
                  <a:cubicBezTo>
                    <a:pt x="21" y="21"/>
                    <a:pt x="21" y="21"/>
                    <a:pt x="1" y="41"/>
                  </a:cubicBezTo>
                  <a:cubicBezTo>
                    <a:pt x="21" y="41"/>
                    <a:pt x="41" y="41"/>
                    <a:pt x="41" y="21"/>
                  </a:cubicBezTo>
                  <a:cubicBezTo>
                    <a:pt x="41" y="21"/>
                    <a:pt x="2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9" name="Google Shape;11349;p13"/>
            <p:cNvSpPr/>
            <p:nvPr/>
          </p:nvSpPr>
          <p:spPr>
            <a:xfrm>
              <a:off x="867880" y="348585"/>
              <a:ext cx="72" cy="1583"/>
            </a:xfrm>
            <a:custGeom>
              <a:avLst/>
              <a:gdLst/>
              <a:ahLst/>
              <a:cxnLst/>
              <a:rect l="l" t="t" r="r" b="b"/>
              <a:pathLst>
                <a:path w="1" h="22" extrusionOk="0">
                  <a:moveTo>
                    <a:pt x="1" y="21"/>
                  </a:moveTo>
                  <a:cubicBezTo>
                    <a:pt x="1" y="21"/>
                    <a:pt x="1" y="21"/>
                    <a:pt x="1" y="21"/>
                  </a:cubicBezTo>
                  <a:cubicBezTo>
                    <a:pt x="1" y="21"/>
                    <a:pt x="1" y="1"/>
                    <a:pt x="1" y="1"/>
                  </a:cubicBezTo>
                  <a:cubicBezTo>
                    <a:pt x="1" y="1"/>
                    <a:pt x="1" y="1"/>
                    <a:pt x="1" y="1"/>
                  </a:cubicBezTo>
                  <a:cubicBezTo>
                    <a:pt x="1" y="1"/>
                    <a:pt x="1" y="1"/>
                    <a:pt x="1"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0" name="Google Shape;11350;p13"/>
            <p:cNvSpPr/>
            <p:nvPr/>
          </p:nvSpPr>
          <p:spPr>
            <a:xfrm>
              <a:off x="863491" y="348585"/>
              <a:ext cx="72" cy="1583"/>
            </a:xfrm>
            <a:custGeom>
              <a:avLst/>
              <a:gdLst/>
              <a:ahLst/>
              <a:cxnLst/>
              <a:rect l="l" t="t" r="r" b="b"/>
              <a:pathLst>
                <a:path w="1" h="22" extrusionOk="0">
                  <a:moveTo>
                    <a:pt x="1" y="1"/>
                  </a:moveTo>
                  <a:cubicBezTo>
                    <a:pt x="1" y="1"/>
                    <a:pt x="1" y="1"/>
                    <a:pt x="1" y="21"/>
                  </a:cubicBezTo>
                  <a:cubicBezTo>
                    <a:pt x="1" y="21"/>
                    <a:pt x="1" y="1"/>
                    <a:pt x="1" y="1"/>
                  </a:cubicBezTo>
                  <a:cubicBezTo>
                    <a:pt x="1" y="1"/>
                    <a:pt x="1" y="1"/>
                    <a:pt x="1" y="1"/>
                  </a:cubicBezTo>
                  <a:cubicBezTo>
                    <a:pt x="1" y="1"/>
                    <a:pt x="1"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1" name="Google Shape;11351;p13"/>
            <p:cNvSpPr/>
            <p:nvPr/>
          </p:nvSpPr>
          <p:spPr>
            <a:xfrm>
              <a:off x="375530" y="84852"/>
              <a:ext cx="0" cy="1511"/>
            </a:xfrm>
            <a:custGeom>
              <a:avLst/>
              <a:gdLst/>
              <a:ahLst/>
              <a:cxnLst/>
              <a:rect l="l" t="t" r="r" b="b"/>
              <a:pathLst>
                <a:path h="21" extrusionOk="0">
                  <a:moveTo>
                    <a:pt x="0" y="0"/>
                  </a:moveTo>
                  <a:cubicBezTo>
                    <a:pt x="0" y="0"/>
                    <a:pt x="0" y="0"/>
                    <a:pt x="0" y="0"/>
                  </a:cubicBezTo>
                  <a:cubicBezTo>
                    <a:pt x="0" y="0"/>
                    <a:pt x="0" y="21"/>
                    <a:pt x="0" y="0"/>
                  </a:cubicBezTo>
                  <a:cubicBezTo>
                    <a:pt x="0" y="0"/>
                    <a:pt x="0" y="0"/>
                    <a:pt x="0" y="0"/>
                  </a:cubicBezTo>
                  <a:cubicBezTo>
                    <a:pt x="0" y="0"/>
                    <a:pt x="0"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2" name="Google Shape;11352;p13"/>
            <p:cNvSpPr/>
            <p:nvPr/>
          </p:nvSpPr>
          <p:spPr>
            <a:xfrm>
              <a:off x="995393" y="465880"/>
              <a:ext cx="1583" cy="1511"/>
            </a:xfrm>
            <a:custGeom>
              <a:avLst/>
              <a:gdLst/>
              <a:ahLst/>
              <a:cxnLst/>
              <a:rect l="l" t="t" r="r" b="b"/>
              <a:pathLst>
                <a:path w="22" h="21" extrusionOk="0">
                  <a:moveTo>
                    <a:pt x="1" y="0"/>
                  </a:moveTo>
                  <a:cubicBezTo>
                    <a:pt x="1" y="0"/>
                    <a:pt x="1" y="21"/>
                    <a:pt x="21" y="21"/>
                  </a:cubicBezTo>
                  <a:cubicBezTo>
                    <a:pt x="21" y="0"/>
                    <a:pt x="2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3" name="Google Shape;11353;p13"/>
            <p:cNvSpPr/>
            <p:nvPr/>
          </p:nvSpPr>
          <p:spPr>
            <a:xfrm>
              <a:off x="995393" y="467319"/>
              <a:ext cx="1583" cy="1511"/>
            </a:xfrm>
            <a:custGeom>
              <a:avLst/>
              <a:gdLst/>
              <a:ahLst/>
              <a:cxnLst/>
              <a:rect l="l" t="t" r="r" b="b"/>
              <a:pathLst>
                <a:path w="22" h="21" extrusionOk="0">
                  <a:moveTo>
                    <a:pt x="1" y="1"/>
                  </a:moveTo>
                  <a:cubicBezTo>
                    <a:pt x="1" y="1"/>
                    <a:pt x="1" y="21"/>
                    <a:pt x="21" y="21"/>
                  </a:cubicBezTo>
                  <a:cubicBezTo>
                    <a:pt x="21" y="21"/>
                    <a:pt x="21"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4" name="Google Shape;11354;p13"/>
            <p:cNvSpPr/>
            <p:nvPr/>
          </p:nvSpPr>
          <p:spPr>
            <a:xfrm>
              <a:off x="845933" y="382335"/>
              <a:ext cx="72" cy="1511"/>
            </a:xfrm>
            <a:custGeom>
              <a:avLst/>
              <a:gdLst/>
              <a:ahLst/>
              <a:cxnLst/>
              <a:rect l="l" t="t" r="r" b="b"/>
              <a:pathLst>
                <a:path w="1" h="21" extrusionOk="0">
                  <a:moveTo>
                    <a:pt x="0" y="0"/>
                  </a:moveTo>
                  <a:cubicBezTo>
                    <a:pt x="0" y="0"/>
                    <a:pt x="0" y="0"/>
                    <a:pt x="0" y="0"/>
                  </a:cubicBezTo>
                  <a:cubicBezTo>
                    <a:pt x="0" y="0"/>
                    <a:pt x="0" y="21"/>
                    <a:pt x="0" y="0"/>
                  </a:cubicBezTo>
                  <a:cubicBezTo>
                    <a:pt x="0" y="0"/>
                    <a:pt x="0" y="0"/>
                    <a:pt x="0" y="0"/>
                  </a:cubicBezTo>
                  <a:cubicBezTo>
                    <a:pt x="0" y="0"/>
                    <a:pt x="0"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5" name="Google Shape;11355;p13"/>
            <p:cNvSpPr/>
            <p:nvPr/>
          </p:nvSpPr>
          <p:spPr>
            <a:xfrm>
              <a:off x="186419" y="10086"/>
              <a:ext cx="1583" cy="1511"/>
            </a:xfrm>
            <a:custGeom>
              <a:avLst/>
              <a:gdLst/>
              <a:ahLst/>
              <a:cxnLst/>
              <a:rect l="l" t="t" r="r" b="b"/>
              <a:pathLst>
                <a:path w="22" h="21" extrusionOk="0">
                  <a:moveTo>
                    <a:pt x="21" y="0"/>
                  </a:moveTo>
                  <a:cubicBezTo>
                    <a:pt x="1" y="21"/>
                    <a:pt x="1" y="21"/>
                    <a:pt x="1" y="21"/>
                  </a:cubicBezTo>
                  <a:lnTo>
                    <a:pt x="21" y="21"/>
                  </a:lnTo>
                  <a:cubicBezTo>
                    <a:pt x="21" y="21"/>
                    <a:pt x="2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6" name="Google Shape;11356;p13"/>
            <p:cNvSpPr/>
            <p:nvPr/>
          </p:nvSpPr>
          <p:spPr>
            <a:xfrm>
              <a:off x="989565" y="496607"/>
              <a:ext cx="1511" cy="1583"/>
            </a:xfrm>
            <a:custGeom>
              <a:avLst/>
              <a:gdLst/>
              <a:ahLst/>
              <a:cxnLst/>
              <a:rect l="l" t="t" r="r" b="b"/>
              <a:pathLst>
                <a:path w="21" h="22" extrusionOk="0">
                  <a:moveTo>
                    <a:pt x="0" y="1"/>
                  </a:moveTo>
                  <a:cubicBezTo>
                    <a:pt x="0" y="21"/>
                    <a:pt x="21" y="21"/>
                    <a:pt x="21" y="21"/>
                  </a:cubicBezTo>
                  <a:cubicBezTo>
                    <a:pt x="21" y="2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7" name="Google Shape;11357;p13"/>
            <p:cNvSpPr/>
            <p:nvPr/>
          </p:nvSpPr>
          <p:spPr>
            <a:xfrm>
              <a:off x="580688" y="269501"/>
              <a:ext cx="1511" cy="72"/>
            </a:xfrm>
            <a:custGeom>
              <a:avLst/>
              <a:gdLst/>
              <a:ahLst/>
              <a:cxnLst/>
              <a:rect l="l" t="t" r="r" b="b"/>
              <a:pathLst>
                <a:path w="21" h="1" extrusionOk="0">
                  <a:moveTo>
                    <a:pt x="0" y="0"/>
                  </a:moveTo>
                  <a:cubicBezTo>
                    <a:pt x="0" y="0"/>
                    <a:pt x="0" y="0"/>
                    <a:pt x="21" y="0"/>
                  </a:cubicBezTo>
                  <a:cubicBezTo>
                    <a:pt x="21" y="0"/>
                    <a:pt x="0" y="0"/>
                    <a:pt x="0" y="0"/>
                  </a:cubicBezTo>
                  <a:cubicBezTo>
                    <a:pt x="0" y="0"/>
                    <a:pt x="0" y="0"/>
                    <a:pt x="0" y="0"/>
                  </a:cubicBezTo>
                  <a:cubicBezTo>
                    <a:pt x="0" y="0"/>
                    <a:pt x="0"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8" name="Google Shape;11358;p13"/>
            <p:cNvSpPr/>
            <p:nvPr/>
          </p:nvSpPr>
          <p:spPr>
            <a:xfrm>
              <a:off x="228948" y="78304"/>
              <a:ext cx="1511" cy="720"/>
            </a:xfrm>
            <a:custGeom>
              <a:avLst/>
              <a:gdLst/>
              <a:ahLst/>
              <a:cxnLst/>
              <a:rect l="l" t="t" r="r" b="b"/>
              <a:pathLst>
                <a:path w="21" h="10" extrusionOk="0">
                  <a:moveTo>
                    <a:pt x="16" y="1"/>
                  </a:moveTo>
                  <a:cubicBezTo>
                    <a:pt x="10" y="1"/>
                    <a:pt x="0" y="10"/>
                    <a:pt x="0" y="10"/>
                  </a:cubicBezTo>
                  <a:lnTo>
                    <a:pt x="21" y="10"/>
                  </a:lnTo>
                  <a:cubicBezTo>
                    <a:pt x="21" y="3"/>
                    <a:pt x="19" y="1"/>
                    <a:pt x="16"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9" name="Google Shape;11359;p13"/>
            <p:cNvSpPr/>
            <p:nvPr/>
          </p:nvSpPr>
          <p:spPr>
            <a:xfrm>
              <a:off x="230387" y="83341"/>
              <a:ext cx="1583" cy="3022"/>
            </a:xfrm>
            <a:custGeom>
              <a:avLst/>
              <a:gdLst/>
              <a:ahLst/>
              <a:cxnLst/>
              <a:rect l="l" t="t" r="r" b="b"/>
              <a:pathLst>
                <a:path w="22" h="42" extrusionOk="0">
                  <a:moveTo>
                    <a:pt x="21" y="1"/>
                  </a:moveTo>
                  <a:cubicBezTo>
                    <a:pt x="1" y="21"/>
                    <a:pt x="21" y="21"/>
                    <a:pt x="21" y="42"/>
                  </a:cubicBez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0" name="Google Shape;11360;p13"/>
            <p:cNvSpPr/>
            <p:nvPr/>
          </p:nvSpPr>
          <p:spPr>
            <a:xfrm>
              <a:off x="230387" y="86291"/>
              <a:ext cx="3022" cy="1511"/>
            </a:xfrm>
            <a:custGeom>
              <a:avLst/>
              <a:gdLst/>
              <a:ahLst/>
              <a:cxnLst/>
              <a:rect l="l" t="t" r="r" b="b"/>
              <a:pathLst>
                <a:path w="42" h="21" extrusionOk="0">
                  <a:moveTo>
                    <a:pt x="21" y="1"/>
                  </a:moveTo>
                  <a:cubicBezTo>
                    <a:pt x="21" y="1"/>
                    <a:pt x="1" y="21"/>
                    <a:pt x="21" y="21"/>
                  </a:cubicBezTo>
                  <a:cubicBezTo>
                    <a:pt x="42"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1" name="Google Shape;11361;p13"/>
            <p:cNvSpPr/>
            <p:nvPr/>
          </p:nvSpPr>
          <p:spPr>
            <a:xfrm>
              <a:off x="966106" y="556694"/>
              <a:ext cx="72" cy="1583"/>
            </a:xfrm>
            <a:custGeom>
              <a:avLst/>
              <a:gdLst/>
              <a:ahLst/>
              <a:cxnLst/>
              <a:rect l="l" t="t" r="r" b="b"/>
              <a:pathLst>
                <a:path w="1" h="22" extrusionOk="0">
                  <a:moveTo>
                    <a:pt x="0" y="21"/>
                  </a:moveTo>
                  <a:cubicBezTo>
                    <a:pt x="0" y="21"/>
                    <a:pt x="0" y="21"/>
                    <a:pt x="0" y="21"/>
                  </a:cubicBezTo>
                  <a:cubicBezTo>
                    <a:pt x="0" y="21"/>
                    <a:pt x="0" y="1"/>
                    <a:pt x="0" y="1"/>
                  </a:cubicBezTo>
                  <a:cubicBezTo>
                    <a:pt x="0" y="1"/>
                    <a:pt x="0" y="1"/>
                    <a:pt x="0" y="1"/>
                  </a:cubicBezTo>
                  <a:cubicBezTo>
                    <a:pt x="0" y="1"/>
                    <a:pt x="0" y="1"/>
                    <a:pt x="0"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2" name="Google Shape;11362;p13"/>
            <p:cNvSpPr/>
            <p:nvPr/>
          </p:nvSpPr>
          <p:spPr>
            <a:xfrm>
              <a:off x="1187383" y="695936"/>
              <a:ext cx="1511" cy="1511"/>
            </a:xfrm>
            <a:custGeom>
              <a:avLst/>
              <a:gdLst/>
              <a:ahLst/>
              <a:cxnLst/>
              <a:rect l="l" t="t" r="r" b="b"/>
              <a:pathLst>
                <a:path w="21" h="21" extrusionOk="0">
                  <a:moveTo>
                    <a:pt x="1" y="1"/>
                  </a:moveTo>
                  <a:cubicBezTo>
                    <a:pt x="1" y="1"/>
                    <a:pt x="1" y="1"/>
                    <a:pt x="21" y="21"/>
                  </a:cubicBezTo>
                  <a:cubicBezTo>
                    <a:pt x="21" y="1"/>
                    <a:pt x="21"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3" name="Google Shape;11363;p13"/>
            <p:cNvSpPr/>
            <p:nvPr/>
          </p:nvSpPr>
          <p:spPr>
            <a:xfrm>
              <a:off x="1187383" y="697376"/>
              <a:ext cx="1511" cy="1583"/>
            </a:xfrm>
            <a:custGeom>
              <a:avLst/>
              <a:gdLst/>
              <a:ahLst/>
              <a:cxnLst/>
              <a:rect l="l" t="t" r="r" b="b"/>
              <a:pathLst>
                <a:path w="21" h="22" extrusionOk="0">
                  <a:moveTo>
                    <a:pt x="21" y="1"/>
                  </a:moveTo>
                  <a:cubicBezTo>
                    <a:pt x="1" y="1"/>
                    <a:pt x="1" y="21"/>
                    <a:pt x="21" y="21"/>
                  </a:cubicBez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4" name="Google Shape;11364;p13"/>
            <p:cNvSpPr/>
            <p:nvPr/>
          </p:nvSpPr>
          <p:spPr>
            <a:xfrm>
              <a:off x="396039" y="228412"/>
              <a:ext cx="2950" cy="1583"/>
            </a:xfrm>
            <a:custGeom>
              <a:avLst/>
              <a:gdLst/>
              <a:ahLst/>
              <a:cxnLst/>
              <a:rect l="l" t="t" r="r" b="b"/>
              <a:pathLst>
                <a:path w="41" h="22" extrusionOk="0">
                  <a:moveTo>
                    <a:pt x="41" y="1"/>
                  </a:moveTo>
                  <a:cubicBezTo>
                    <a:pt x="20" y="1"/>
                    <a:pt x="20" y="1"/>
                    <a:pt x="0" y="21"/>
                  </a:cubicBezTo>
                  <a:cubicBezTo>
                    <a:pt x="20" y="21"/>
                    <a:pt x="20" y="21"/>
                    <a:pt x="4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5" name="Google Shape;11365;p13"/>
            <p:cNvSpPr/>
            <p:nvPr/>
          </p:nvSpPr>
          <p:spPr>
            <a:xfrm>
              <a:off x="939696" y="555255"/>
              <a:ext cx="1583" cy="1511"/>
            </a:xfrm>
            <a:custGeom>
              <a:avLst/>
              <a:gdLst/>
              <a:ahLst/>
              <a:cxnLst/>
              <a:rect l="l" t="t" r="r" b="b"/>
              <a:pathLst>
                <a:path w="22" h="21" extrusionOk="0">
                  <a:moveTo>
                    <a:pt x="21" y="0"/>
                  </a:moveTo>
                  <a:cubicBezTo>
                    <a:pt x="21" y="21"/>
                    <a:pt x="21" y="21"/>
                    <a:pt x="21" y="21"/>
                  </a:cubicBezTo>
                  <a:cubicBezTo>
                    <a:pt x="21" y="21"/>
                    <a:pt x="1" y="21"/>
                    <a:pt x="21" y="21"/>
                  </a:cubicBez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6" name="Google Shape;11366;p13"/>
            <p:cNvSpPr/>
            <p:nvPr/>
          </p:nvSpPr>
          <p:spPr>
            <a:xfrm>
              <a:off x="1180043" y="705579"/>
              <a:ext cx="3022" cy="1367"/>
            </a:xfrm>
            <a:custGeom>
              <a:avLst/>
              <a:gdLst/>
              <a:ahLst/>
              <a:cxnLst/>
              <a:rect l="l" t="t" r="r" b="b"/>
              <a:pathLst>
                <a:path w="42" h="19" extrusionOk="0">
                  <a:moveTo>
                    <a:pt x="26" y="0"/>
                  </a:moveTo>
                  <a:cubicBezTo>
                    <a:pt x="19" y="0"/>
                    <a:pt x="14" y="9"/>
                    <a:pt x="1" y="9"/>
                  </a:cubicBezTo>
                  <a:cubicBezTo>
                    <a:pt x="14" y="9"/>
                    <a:pt x="19" y="18"/>
                    <a:pt x="26" y="18"/>
                  </a:cubicBezTo>
                  <a:cubicBezTo>
                    <a:pt x="30" y="18"/>
                    <a:pt x="35" y="16"/>
                    <a:pt x="41" y="9"/>
                  </a:cubicBezTo>
                  <a:cubicBezTo>
                    <a:pt x="35" y="2"/>
                    <a:pt x="30" y="0"/>
                    <a:pt x="26"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7" name="Google Shape;11367;p13"/>
            <p:cNvSpPr/>
            <p:nvPr/>
          </p:nvSpPr>
          <p:spPr>
            <a:xfrm>
              <a:off x="198149" y="124430"/>
              <a:ext cx="1583" cy="1511"/>
            </a:xfrm>
            <a:custGeom>
              <a:avLst/>
              <a:gdLst/>
              <a:ahLst/>
              <a:cxnLst/>
              <a:rect l="l" t="t" r="r" b="b"/>
              <a:pathLst>
                <a:path w="22" h="21" extrusionOk="0">
                  <a:moveTo>
                    <a:pt x="21" y="0"/>
                  </a:moveTo>
                  <a:cubicBezTo>
                    <a:pt x="1" y="0"/>
                    <a:pt x="1" y="20"/>
                    <a:pt x="21" y="20"/>
                  </a:cubicBezTo>
                  <a:cubicBezTo>
                    <a:pt x="21" y="2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8" name="Google Shape;11368;p13"/>
            <p:cNvSpPr/>
            <p:nvPr/>
          </p:nvSpPr>
          <p:spPr>
            <a:xfrm>
              <a:off x="605586" y="374995"/>
              <a:ext cx="72" cy="1511"/>
            </a:xfrm>
            <a:custGeom>
              <a:avLst/>
              <a:gdLst/>
              <a:ahLst/>
              <a:cxnLst/>
              <a:rect l="l" t="t" r="r" b="b"/>
              <a:pathLst>
                <a:path w="1" h="21" extrusionOk="0">
                  <a:moveTo>
                    <a:pt x="0" y="1"/>
                  </a:moveTo>
                  <a:cubicBezTo>
                    <a:pt x="0" y="1"/>
                    <a:pt x="0" y="1"/>
                    <a:pt x="0" y="1"/>
                  </a:cubicBezTo>
                  <a:cubicBezTo>
                    <a:pt x="0" y="21"/>
                    <a:pt x="0" y="1"/>
                    <a:pt x="0" y="1"/>
                  </a:cubicBezTo>
                  <a:cubicBezTo>
                    <a:pt x="0" y="1"/>
                    <a:pt x="0" y="1"/>
                    <a:pt x="0" y="1"/>
                  </a:cubicBezTo>
                  <a:cubicBezTo>
                    <a:pt x="0" y="1"/>
                    <a:pt x="0"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9" name="Google Shape;11369;p13"/>
            <p:cNvSpPr/>
            <p:nvPr/>
          </p:nvSpPr>
          <p:spPr>
            <a:xfrm>
              <a:off x="574787" y="369166"/>
              <a:ext cx="1583" cy="2950"/>
            </a:xfrm>
            <a:custGeom>
              <a:avLst/>
              <a:gdLst/>
              <a:ahLst/>
              <a:cxnLst/>
              <a:rect l="l" t="t" r="r" b="b"/>
              <a:pathLst>
                <a:path w="22" h="41" extrusionOk="0">
                  <a:moveTo>
                    <a:pt x="1" y="0"/>
                  </a:moveTo>
                  <a:cubicBezTo>
                    <a:pt x="1" y="20"/>
                    <a:pt x="1" y="20"/>
                    <a:pt x="21" y="41"/>
                  </a:cubicBezTo>
                  <a:cubicBezTo>
                    <a:pt x="21" y="20"/>
                    <a:pt x="21" y="2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0" name="Google Shape;11370;p13"/>
            <p:cNvSpPr/>
            <p:nvPr/>
          </p:nvSpPr>
          <p:spPr>
            <a:xfrm>
              <a:off x="577738" y="372044"/>
              <a:ext cx="1511" cy="1583"/>
            </a:xfrm>
            <a:custGeom>
              <a:avLst/>
              <a:gdLst/>
              <a:ahLst/>
              <a:cxnLst/>
              <a:rect l="l" t="t" r="r" b="b"/>
              <a:pathLst>
                <a:path w="21" h="22" extrusionOk="0">
                  <a:moveTo>
                    <a:pt x="0" y="1"/>
                  </a:moveTo>
                  <a:cubicBezTo>
                    <a:pt x="0" y="21"/>
                    <a:pt x="0" y="21"/>
                    <a:pt x="21" y="21"/>
                  </a:cubicBez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1" name="Google Shape;11371;p13"/>
            <p:cNvSpPr/>
            <p:nvPr/>
          </p:nvSpPr>
          <p:spPr>
            <a:xfrm>
              <a:off x="1168313" y="744293"/>
              <a:ext cx="3022" cy="1511"/>
            </a:xfrm>
            <a:custGeom>
              <a:avLst/>
              <a:gdLst/>
              <a:ahLst/>
              <a:cxnLst/>
              <a:rect l="l" t="t" r="r" b="b"/>
              <a:pathLst>
                <a:path w="42" h="21" extrusionOk="0">
                  <a:moveTo>
                    <a:pt x="21" y="1"/>
                  </a:moveTo>
                  <a:cubicBezTo>
                    <a:pt x="21" y="1"/>
                    <a:pt x="1" y="21"/>
                    <a:pt x="1" y="21"/>
                  </a:cubicBezTo>
                  <a:cubicBezTo>
                    <a:pt x="21" y="21"/>
                    <a:pt x="21" y="21"/>
                    <a:pt x="42"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2" name="Google Shape;11372;p13"/>
            <p:cNvSpPr/>
            <p:nvPr/>
          </p:nvSpPr>
          <p:spPr>
            <a:xfrm>
              <a:off x="445835" y="313469"/>
              <a:ext cx="1511" cy="2950"/>
            </a:xfrm>
            <a:custGeom>
              <a:avLst/>
              <a:gdLst/>
              <a:ahLst/>
              <a:cxnLst/>
              <a:rect l="l" t="t" r="r" b="b"/>
              <a:pathLst>
                <a:path w="21" h="41" extrusionOk="0">
                  <a:moveTo>
                    <a:pt x="21" y="0"/>
                  </a:moveTo>
                  <a:cubicBezTo>
                    <a:pt x="1" y="21"/>
                    <a:pt x="21" y="21"/>
                    <a:pt x="21" y="41"/>
                  </a:cubicBezTo>
                  <a:cubicBezTo>
                    <a:pt x="21" y="21"/>
                    <a:pt x="2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3" name="Google Shape;11373;p13"/>
            <p:cNvSpPr/>
            <p:nvPr/>
          </p:nvSpPr>
          <p:spPr>
            <a:xfrm>
              <a:off x="441445" y="313469"/>
              <a:ext cx="1511" cy="1511"/>
            </a:xfrm>
            <a:custGeom>
              <a:avLst/>
              <a:gdLst/>
              <a:ahLst/>
              <a:cxnLst/>
              <a:rect l="l" t="t" r="r" b="b"/>
              <a:pathLst>
                <a:path w="21" h="21" extrusionOk="0">
                  <a:moveTo>
                    <a:pt x="0" y="0"/>
                  </a:moveTo>
                  <a:cubicBezTo>
                    <a:pt x="0" y="0"/>
                    <a:pt x="0" y="21"/>
                    <a:pt x="0" y="21"/>
                  </a:cubicBezTo>
                  <a:lnTo>
                    <a:pt x="21" y="21"/>
                  </a:ln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4" name="Google Shape;11374;p13"/>
            <p:cNvSpPr/>
            <p:nvPr/>
          </p:nvSpPr>
          <p:spPr>
            <a:xfrm>
              <a:off x="1418950" y="-326975"/>
              <a:ext cx="1511" cy="1511"/>
            </a:xfrm>
            <a:custGeom>
              <a:avLst/>
              <a:gdLst/>
              <a:ahLst/>
              <a:cxnLst/>
              <a:rect l="l" t="t" r="r" b="b"/>
              <a:pathLst>
                <a:path w="21" h="21" extrusionOk="0">
                  <a:moveTo>
                    <a:pt x="0" y="0"/>
                  </a:moveTo>
                  <a:cubicBezTo>
                    <a:pt x="0" y="21"/>
                    <a:pt x="0" y="21"/>
                    <a:pt x="21" y="21"/>
                  </a:cubicBezTo>
                  <a:cubicBezTo>
                    <a:pt x="2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5" name="Google Shape;11375;p13"/>
            <p:cNvSpPr/>
            <p:nvPr/>
          </p:nvSpPr>
          <p:spPr>
            <a:xfrm>
              <a:off x="1420389" y="-290995"/>
              <a:ext cx="1583" cy="720"/>
            </a:xfrm>
            <a:custGeom>
              <a:avLst/>
              <a:gdLst/>
              <a:ahLst/>
              <a:cxnLst/>
              <a:rect l="l" t="t" r="r" b="b"/>
              <a:pathLst>
                <a:path w="22" h="10" extrusionOk="0">
                  <a:moveTo>
                    <a:pt x="7" y="1"/>
                  </a:moveTo>
                  <a:cubicBezTo>
                    <a:pt x="1" y="1"/>
                    <a:pt x="1" y="10"/>
                    <a:pt x="1" y="10"/>
                  </a:cubicBezTo>
                  <a:lnTo>
                    <a:pt x="21" y="10"/>
                  </a:lnTo>
                  <a:cubicBezTo>
                    <a:pt x="14" y="3"/>
                    <a:pt x="10" y="1"/>
                    <a:pt x="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6" name="Google Shape;11376;p13"/>
            <p:cNvSpPr/>
            <p:nvPr/>
          </p:nvSpPr>
          <p:spPr>
            <a:xfrm>
              <a:off x="1423340" y="-278618"/>
              <a:ext cx="72" cy="1511"/>
            </a:xfrm>
            <a:custGeom>
              <a:avLst/>
              <a:gdLst/>
              <a:ahLst/>
              <a:cxnLst/>
              <a:rect l="l" t="t" r="r" b="b"/>
              <a:pathLst>
                <a:path w="1" h="21" extrusionOk="0">
                  <a:moveTo>
                    <a:pt x="0" y="0"/>
                  </a:moveTo>
                  <a:cubicBezTo>
                    <a:pt x="0" y="21"/>
                    <a:pt x="0" y="21"/>
                    <a:pt x="0" y="21"/>
                  </a:cubicBezTo>
                  <a:cubicBezTo>
                    <a:pt x="0" y="0"/>
                    <a:pt x="0" y="0"/>
                    <a:pt x="0" y="0"/>
                  </a:cubicBezTo>
                  <a:cubicBezTo>
                    <a:pt x="0" y="0"/>
                    <a:pt x="0" y="0"/>
                    <a:pt x="0" y="0"/>
                  </a:cubicBezTo>
                  <a:cubicBezTo>
                    <a:pt x="0" y="0"/>
                    <a:pt x="0"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7" name="Google Shape;11377;p13"/>
            <p:cNvSpPr/>
            <p:nvPr/>
          </p:nvSpPr>
          <p:spPr>
            <a:xfrm>
              <a:off x="974885" y="722346"/>
              <a:ext cx="1511" cy="1511"/>
            </a:xfrm>
            <a:custGeom>
              <a:avLst/>
              <a:gdLst/>
              <a:ahLst/>
              <a:cxnLst/>
              <a:rect l="l" t="t" r="r" b="b"/>
              <a:pathLst>
                <a:path w="21" h="21" extrusionOk="0">
                  <a:moveTo>
                    <a:pt x="1" y="0"/>
                  </a:moveTo>
                  <a:cubicBezTo>
                    <a:pt x="1" y="21"/>
                    <a:pt x="1" y="21"/>
                    <a:pt x="21" y="21"/>
                  </a:cubicBezTo>
                  <a:cubicBezTo>
                    <a:pt x="21" y="21"/>
                    <a:pt x="2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8" name="Google Shape;11378;p13"/>
            <p:cNvSpPr/>
            <p:nvPr/>
          </p:nvSpPr>
          <p:spPr>
            <a:xfrm>
              <a:off x="1416000" y="-244941"/>
              <a:ext cx="1511" cy="1583"/>
            </a:xfrm>
            <a:custGeom>
              <a:avLst/>
              <a:gdLst/>
              <a:ahLst/>
              <a:cxnLst/>
              <a:rect l="l" t="t" r="r" b="b"/>
              <a:pathLst>
                <a:path w="21" h="22" extrusionOk="0">
                  <a:moveTo>
                    <a:pt x="1" y="1"/>
                  </a:moveTo>
                  <a:cubicBezTo>
                    <a:pt x="1" y="1"/>
                    <a:pt x="1" y="21"/>
                    <a:pt x="1" y="21"/>
                  </a:cubicBezTo>
                  <a:lnTo>
                    <a:pt x="2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9" name="Google Shape;11379;p13"/>
            <p:cNvSpPr/>
            <p:nvPr/>
          </p:nvSpPr>
          <p:spPr>
            <a:xfrm>
              <a:off x="-121282" y="75353"/>
              <a:ext cx="2950" cy="2231"/>
            </a:xfrm>
            <a:custGeom>
              <a:avLst/>
              <a:gdLst/>
              <a:ahLst/>
              <a:cxnLst/>
              <a:rect l="l" t="t" r="r" b="b"/>
              <a:pathLst>
                <a:path w="41" h="31" extrusionOk="0">
                  <a:moveTo>
                    <a:pt x="20" y="1"/>
                  </a:moveTo>
                  <a:cubicBezTo>
                    <a:pt x="18" y="1"/>
                    <a:pt x="14" y="10"/>
                    <a:pt x="0" y="10"/>
                  </a:cubicBezTo>
                  <a:cubicBezTo>
                    <a:pt x="20" y="10"/>
                    <a:pt x="20" y="10"/>
                    <a:pt x="20" y="30"/>
                  </a:cubicBezTo>
                  <a:cubicBezTo>
                    <a:pt x="20" y="10"/>
                    <a:pt x="41" y="10"/>
                    <a:pt x="20" y="10"/>
                  </a:cubicBezTo>
                  <a:cubicBezTo>
                    <a:pt x="20" y="3"/>
                    <a:pt x="20" y="1"/>
                    <a:pt x="2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0" name="Google Shape;11380;p13"/>
            <p:cNvSpPr/>
            <p:nvPr/>
          </p:nvSpPr>
          <p:spPr>
            <a:xfrm>
              <a:off x="1413049" y="-228822"/>
              <a:ext cx="1583" cy="1583"/>
            </a:xfrm>
            <a:custGeom>
              <a:avLst/>
              <a:gdLst/>
              <a:ahLst/>
              <a:cxnLst/>
              <a:rect l="l" t="t" r="r" b="b"/>
              <a:pathLst>
                <a:path w="22" h="22" extrusionOk="0">
                  <a:moveTo>
                    <a:pt x="21" y="1"/>
                  </a:moveTo>
                  <a:cubicBezTo>
                    <a:pt x="21" y="1"/>
                    <a:pt x="1" y="1"/>
                    <a:pt x="1" y="21"/>
                  </a:cubicBezTo>
                  <a:lnTo>
                    <a:pt x="21" y="21"/>
                  </a:lnTo>
                  <a:cubicBezTo>
                    <a:pt x="21" y="21"/>
                    <a:pt x="21"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1" name="Google Shape;11381;p13"/>
            <p:cNvSpPr/>
            <p:nvPr/>
          </p:nvSpPr>
          <p:spPr>
            <a:xfrm>
              <a:off x="-75875" y="116442"/>
              <a:ext cx="1511" cy="720"/>
            </a:xfrm>
            <a:custGeom>
              <a:avLst/>
              <a:gdLst/>
              <a:ahLst/>
              <a:cxnLst/>
              <a:rect l="l" t="t" r="r" b="b"/>
              <a:pathLst>
                <a:path w="21" h="10" extrusionOk="0">
                  <a:moveTo>
                    <a:pt x="15" y="0"/>
                  </a:moveTo>
                  <a:cubicBezTo>
                    <a:pt x="9" y="0"/>
                    <a:pt x="0" y="9"/>
                    <a:pt x="0" y="9"/>
                  </a:cubicBezTo>
                  <a:lnTo>
                    <a:pt x="21" y="9"/>
                  </a:lnTo>
                  <a:cubicBezTo>
                    <a:pt x="21" y="2"/>
                    <a:pt x="19" y="0"/>
                    <a:pt x="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2" name="Google Shape;11382;p13"/>
            <p:cNvSpPr/>
            <p:nvPr/>
          </p:nvSpPr>
          <p:spPr>
            <a:xfrm>
              <a:off x="-71485" y="118529"/>
              <a:ext cx="1511" cy="1511"/>
            </a:xfrm>
            <a:custGeom>
              <a:avLst/>
              <a:gdLst/>
              <a:ahLst/>
              <a:cxnLst/>
              <a:rect l="l" t="t" r="r" b="b"/>
              <a:pathLst>
                <a:path w="21" h="21" extrusionOk="0">
                  <a:moveTo>
                    <a:pt x="0" y="1"/>
                  </a:moveTo>
                  <a:cubicBezTo>
                    <a:pt x="0" y="1"/>
                    <a:pt x="0" y="1"/>
                    <a:pt x="0" y="21"/>
                  </a:cubicBezTo>
                  <a:cubicBezTo>
                    <a:pt x="0" y="1"/>
                    <a:pt x="0"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3" name="Google Shape;11383;p13"/>
            <p:cNvSpPr/>
            <p:nvPr/>
          </p:nvSpPr>
          <p:spPr>
            <a:xfrm>
              <a:off x="642214" y="551225"/>
              <a:ext cx="1511" cy="2663"/>
            </a:xfrm>
            <a:custGeom>
              <a:avLst/>
              <a:gdLst/>
              <a:ahLst/>
              <a:cxnLst/>
              <a:rect l="l" t="t" r="r" b="b"/>
              <a:pathLst>
                <a:path w="21" h="37" extrusionOk="0">
                  <a:moveTo>
                    <a:pt x="11" y="0"/>
                  </a:moveTo>
                  <a:cubicBezTo>
                    <a:pt x="6" y="0"/>
                    <a:pt x="1" y="6"/>
                    <a:pt x="1" y="16"/>
                  </a:cubicBezTo>
                  <a:cubicBezTo>
                    <a:pt x="1" y="16"/>
                    <a:pt x="21" y="16"/>
                    <a:pt x="21" y="36"/>
                  </a:cubicBezTo>
                  <a:cubicBezTo>
                    <a:pt x="21" y="16"/>
                    <a:pt x="21" y="16"/>
                    <a:pt x="21" y="16"/>
                  </a:cubicBezTo>
                  <a:cubicBezTo>
                    <a:pt x="21" y="6"/>
                    <a:pt x="16" y="0"/>
                    <a:pt x="1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4" name="Google Shape;11384;p13"/>
            <p:cNvSpPr/>
            <p:nvPr/>
          </p:nvSpPr>
          <p:spPr>
            <a:xfrm>
              <a:off x="583566" y="517979"/>
              <a:ext cx="1583" cy="2159"/>
            </a:xfrm>
            <a:custGeom>
              <a:avLst/>
              <a:gdLst/>
              <a:ahLst/>
              <a:cxnLst/>
              <a:rect l="l" t="t" r="r" b="b"/>
              <a:pathLst>
                <a:path w="22" h="30" extrusionOk="0">
                  <a:moveTo>
                    <a:pt x="7" y="0"/>
                  </a:moveTo>
                  <a:cubicBezTo>
                    <a:pt x="1" y="0"/>
                    <a:pt x="1" y="9"/>
                    <a:pt x="1" y="9"/>
                  </a:cubicBezTo>
                  <a:cubicBezTo>
                    <a:pt x="1" y="9"/>
                    <a:pt x="21" y="30"/>
                    <a:pt x="21" y="30"/>
                  </a:cubicBezTo>
                  <a:cubicBezTo>
                    <a:pt x="21" y="9"/>
                    <a:pt x="21" y="9"/>
                    <a:pt x="21" y="9"/>
                  </a:cubicBezTo>
                  <a:cubicBezTo>
                    <a:pt x="15" y="3"/>
                    <a:pt x="10" y="0"/>
                    <a:pt x="7"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5" name="Google Shape;11385;p13"/>
            <p:cNvSpPr/>
            <p:nvPr/>
          </p:nvSpPr>
          <p:spPr>
            <a:xfrm>
              <a:off x="642214" y="553815"/>
              <a:ext cx="3022" cy="1511"/>
            </a:xfrm>
            <a:custGeom>
              <a:avLst/>
              <a:gdLst/>
              <a:ahLst/>
              <a:cxnLst/>
              <a:rect l="l" t="t" r="r" b="b"/>
              <a:pathLst>
                <a:path w="42" h="21" extrusionOk="0">
                  <a:moveTo>
                    <a:pt x="21" y="0"/>
                  </a:moveTo>
                  <a:cubicBezTo>
                    <a:pt x="21" y="0"/>
                    <a:pt x="21" y="0"/>
                    <a:pt x="1" y="20"/>
                  </a:cubicBezTo>
                  <a:lnTo>
                    <a:pt x="41" y="20"/>
                  </a:lnTo>
                  <a:cubicBezTo>
                    <a:pt x="41" y="20"/>
                    <a:pt x="4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6" name="Google Shape;11386;p13"/>
            <p:cNvSpPr/>
            <p:nvPr/>
          </p:nvSpPr>
          <p:spPr>
            <a:xfrm>
              <a:off x="-46587" y="168326"/>
              <a:ext cx="1583" cy="1583"/>
            </a:xfrm>
            <a:custGeom>
              <a:avLst/>
              <a:gdLst/>
              <a:ahLst/>
              <a:cxnLst/>
              <a:rect l="l" t="t" r="r" b="b"/>
              <a:pathLst>
                <a:path w="22" h="22" extrusionOk="0">
                  <a:moveTo>
                    <a:pt x="1" y="1"/>
                  </a:moveTo>
                  <a:cubicBezTo>
                    <a:pt x="1" y="1"/>
                    <a:pt x="21" y="21"/>
                    <a:pt x="21" y="21"/>
                  </a:cubicBez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7" name="Google Shape;11387;p13"/>
            <p:cNvSpPr/>
            <p:nvPr/>
          </p:nvSpPr>
          <p:spPr>
            <a:xfrm>
              <a:off x="158571" y="294400"/>
              <a:ext cx="1583" cy="1511"/>
            </a:xfrm>
            <a:custGeom>
              <a:avLst/>
              <a:gdLst/>
              <a:ahLst/>
              <a:cxnLst/>
              <a:rect l="l" t="t" r="r" b="b"/>
              <a:pathLst>
                <a:path w="22" h="21" extrusionOk="0">
                  <a:moveTo>
                    <a:pt x="21" y="0"/>
                  </a:moveTo>
                  <a:cubicBezTo>
                    <a:pt x="1" y="21"/>
                    <a:pt x="21" y="21"/>
                    <a:pt x="21" y="21"/>
                  </a:cubicBezTo>
                  <a:cubicBezTo>
                    <a:pt x="21" y="21"/>
                    <a:pt x="21"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8" name="Google Shape;11388;p13"/>
            <p:cNvSpPr/>
            <p:nvPr/>
          </p:nvSpPr>
          <p:spPr>
            <a:xfrm>
              <a:off x="-50977" y="169837"/>
              <a:ext cx="72" cy="1511"/>
            </a:xfrm>
            <a:custGeom>
              <a:avLst/>
              <a:gdLst/>
              <a:ahLst/>
              <a:cxnLst/>
              <a:rect l="l" t="t" r="r" b="b"/>
              <a:pathLst>
                <a:path w="1" h="21" extrusionOk="0">
                  <a:moveTo>
                    <a:pt x="1" y="21"/>
                  </a:moveTo>
                  <a:cubicBezTo>
                    <a:pt x="1" y="21"/>
                    <a:pt x="1" y="21"/>
                    <a:pt x="1" y="21"/>
                  </a:cubicBezTo>
                  <a:cubicBezTo>
                    <a:pt x="1" y="21"/>
                    <a:pt x="1" y="0"/>
                    <a:pt x="1" y="0"/>
                  </a:cubicBezTo>
                  <a:cubicBezTo>
                    <a:pt x="1" y="0"/>
                    <a:pt x="1" y="0"/>
                    <a:pt x="1" y="0"/>
                  </a:cubicBezTo>
                  <a:cubicBezTo>
                    <a:pt x="1" y="0"/>
                    <a:pt x="1" y="0"/>
                    <a:pt x="1"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9" name="Google Shape;11389;p13"/>
            <p:cNvSpPr/>
            <p:nvPr/>
          </p:nvSpPr>
          <p:spPr>
            <a:xfrm>
              <a:off x="-49538" y="174226"/>
              <a:ext cx="1583" cy="72"/>
            </a:xfrm>
            <a:custGeom>
              <a:avLst/>
              <a:gdLst/>
              <a:ahLst/>
              <a:cxnLst/>
              <a:rect l="l" t="t" r="r" b="b"/>
              <a:pathLst>
                <a:path w="22" h="1" extrusionOk="0">
                  <a:moveTo>
                    <a:pt x="21" y="0"/>
                  </a:moveTo>
                  <a:cubicBezTo>
                    <a:pt x="21" y="0"/>
                    <a:pt x="21" y="0"/>
                    <a:pt x="21" y="0"/>
                  </a:cubicBezTo>
                  <a:cubicBezTo>
                    <a:pt x="1" y="0"/>
                    <a:pt x="1" y="0"/>
                    <a:pt x="1" y="0"/>
                  </a:cubicBezTo>
                  <a:cubicBezTo>
                    <a:pt x="1" y="0"/>
                    <a:pt x="1" y="0"/>
                    <a:pt x="21" y="0"/>
                  </a:cubicBez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0" name="Google Shape;11390;p13"/>
            <p:cNvSpPr/>
            <p:nvPr/>
          </p:nvSpPr>
          <p:spPr>
            <a:xfrm>
              <a:off x="1358863" y="-198023"/>
              <a:ext cx="3022" cy="1511"/>
            </a:xfrm>
            <a:custGeom>
              <a:avLst/>
              <a:gdLst/>
              <a:ahLst/>
              <a:cxnLst/>
              <a:rect l="l" t="t" r="r" b="b"/>
              <a:pathLst>
                <a:path w="42" h="21" extrusionOk="0">
                  <a:moveTo>
                    <a:pt x="21" y="1"/>
                  </a:moveTo>
                  <a:cubicBezTo>
                    <a:pt x="21" y="1"/>
                    <a:pt x="0" y="21"/>
                    <a:pt x="21" y="21"/>
                  </a:cubicBezTo>
                  <a:cubicBezTo>
                    <a:pt x="4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1" name="Google Shape;11391;p13"/>
            <p:cNvSpPr/>
            <p:nvPr/>
          </p:nvSpPr>
          <p:spPr>
            <a:xfrm>
              <a:off x="979274" y="-363603"/>
              <a:ext cx="1511" cy="1511"/>
            </a:xfrm>
            <a:custGeom>
              <a:avLst/>
              <a:gdLst/>
              <a:ahLst/>
              <a:cxnLst/>
              <a:rect l="l" t="t" r="r" b="b"/>
              <a:pathLst>
                <a:path w="21" h="21" extrusionOk="0">
                  <a:moveTo>
                    <a:pt x="21" y="0"/>
                  </a:moveTo>
                  <a:cubicBezTo>
                    <a:pt x="21" y="0"/>
                    <a:pt x="1" y="0"/>
                    <a:pt x="1" y="21"/>
                  </a:cubicBezTo>
                  <a:cubicBezTo>
                    <a:pt x="1" y="21"/>
                    <a:pt x="21"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2" name="Google Shape;11392;p13"/>
            <p:cNvSpPr/>
            <p:nvPr/>
          </p:nvSpPr>
          <p:spPr>
            <a:xfrm>
              <a:off x="1703264" y="83341"/>
              <a:ext cx="2950" cy="3022"/>
            </a:xfrm>
            <a:custGeom>
              <a:avLst/>
              <a:gdLst/>
              <a:ahLst/>
              <a:cxnLst/>
              <a:rect l="l" t="t" r="r" b="b"/>
              <a:pathLst>
                <a:path w="41" h="42" extrusionOk="0">
                  <a:moveTo>
                    <a:pt x="21" y="1"/>
                  </a:moveTo>
                  <a:cubicBezTo>
                    <a:pt x="21" y="21"/>
                    <a:pt x="0" y="21"/>
                    <a:pt x="21" y="42"/>
                  </a:cubicBezTo>
                  <a:cubicBezTo>
                    <a:pt x="41" y="21"/>
                    <a:pt x="21"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3" name="Google Shape;11393;p13"/>
            <p:cNvSpPr/>
            <p:nvPr/>
          </p:nvSpPr>
          <p:spPr>
            <a:xfrm>
              <a:off x="1553731" y="5696"/>
              <a:ext cx="1583" cy="1511"/>
            </a:xfrm>
            <a:custGeom>
              <a:avLst/>
              <a:gdLst/>
              <a:ahLst/>
              <a:cxnLst/>
              <a:rect l="l" t="t" r="r" b="b"/>
              <a:pathLst>
                <a:path w="22" h="21" extrusionOk="0">
                  <a:moveTo>
                    <a:pt x="21" y="0"/>
                  </a:moveTo>
                  <a:cubicBezTo>
                    <a:pt x="1" y="0"/>
                    <a:pt x="1" y="0"/>
                    <a:pt x="1" y="21"/>
                  </a:cubicBezTo>
                  <a:lnTo>
                    <a:pt x="21" y="21"/>
                  </a:lnTo>
                  <a:cubicBezTo>
                    <a:pt x="21" y="0"/>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4" name="Google Shape;11394;p13"/>
            <p:cNvSpPr/>
            <p:nvPr/>
          </p:nvSpPr>
          <p:spPr>
            <a:xfrm>
              <a:off x="1549342" y="7135"/>
              <a:ext cx="3022" cy="3022"/>
            </a:xfrm>
            <a:custGeom>
              <a:avLst/>
              <a:gdLst/>
              <a:ahLst/>
              <a:cxnLst/>
              <a:rect l="l" t="t" r="r" b="b"/>
              <a:pathLst>
                <a:path w="42" h="42" extrusionOk="0">
                  <a:moveTo>
                    <a:pt x="21" y="1"/>
                  </a:moveTo>
                  <a:cubicBezTo>
                    <a:pt x="1" y="21"/>
                    <a:pt x="21" y="21"/>
                    <a:pt x="21" y="41"/>
                  </a:cubicBezTo>
                  <a:cubicBezTo>
                    <a:pt x="21" y="21"/>
                    <a:pt x="42"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5" name="Google Shape;11395;p13"/>
            <p:cNvSpPr/>
            <p:nvPr/>
          </p:nvSpPr>
          <p:spPr>
            <a:xfrm>
              <a:off x="1550853" y="10086"/>
              <a:ext cx="1511" cy="1511"/>
            </a:xfrm>
            <a:custGeom>
              <a:avLst/>
              <a:gdLst/>
              <a:ahLst/>
              <a:cxnLst/>
              <a:rect l="l" t="t" r="r" b="b"/>
              <a:pathLst>
                <a:path w="21" h="21" extrusionOk="0">
                  <a:moveTo>
                    <a:pt x="0" y="0"/>
                  </a:moveTo>
                  <a:cubicBezTo>
                    <a:pt x="0" y="0"/>
                    <a:pt x="0" y="21"/>
                    <a:pt x="21" y="21"/>
                  </a:cubicBezTo>
                  <a:cubicBezTo>
                    <a:pt x="21" y="21"/>
                    <a:pt x="21"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6" name="Google Shape;11396;p13"/>
            <p:cNvSpPr/>
            <p:nvPr/>
          </p:nvSpPr>
          <p:spPr>
            <a:xfrm>
              <a:off x="1549342" y="16778"/>
              <a:ext cx="1583" cy="1367"/>
            </a:xfrm>
            <a:custGeom>
              <a:avLst/>
              <a:gdLst/>
              <a:ahLst/>
              <a:cxnLst/>
              <a:rect l="l" t="t" r="r" b="b"/>
              <a:pathLst>
                <a:path w="22" h="19" extrusionOk="0">
                  <a:moveTo>
                    <a:pt x="7" y="0"/>
                  </a:moveTo>
                  <a:cubicBezTo>
                    <a:pt x="1" y="0"/>
                    <a:pt x="1" y="9"/>
                    <a:pt x="1" y="9"/>
                  </a:cubicBezTo>
                  <a:cubicBezTo>
                    <a:pt x="1" y="9"/>
                    <a:pt x="10" y="18"/>
                    <a:pt x="16" y="18"/>
                  </a:cubicBezTo>
                  <a:cubicBezTo>
                    <a:pt x="19" y="18"/>
                    <a:pt x="21" y="16"/>
                    <a:pt x="21" y="9"/>
                  </a:cubicBezTo>
                  <a:cubicBezTo>
                    <a:pt x="14" y="3"/>
                    <a:pt x="10" y="0"/>
                    <a:pt x="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7" name="Google Shape;11397;p13"/>
            <p:cNvSpPr/>
            <p:nvPr/>
          </p:nvSpPr>
          <p:spPr>
            <a:xfrm>
              <a:off x="198149" y="376434"/>
              <a:ext cx="1583" cy="1583"/>
            </a:xfrm>
            <a:custGeom>
              <a:avLst/>
              <a:gdLst/>
              <a:ahLst/>
              <a:cxnLst/>
              <a:rect l="l" t="t" r="r" b="b"/>
              <a:pathLst>
                <a:path w="22" h="22" extrusionOk="0">
                  <a:moveTo>
                    <a:pt x="1" y="1"/>
                  </a:moveTo>
                  <a:cubicBezTo>
                    <a:pt x="1" y="21"/>
                    <a:pt x="1" y="21"/>
                    <a:pt x="1" y="21"/>
                  </a:cubicBez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8" name="Google Shape;11398;p13"/>
            <p:cNvSpPr/>
            <p:nvPr/>
          </p:nvSpPr>
          <p:spPr>
            <a:xfrm>
              <a:off x="1546463" y="17425"/>
              <a:ext cx="2950" cy="1511"/>
            </a:xfrm>
            <a:custGeom>
              <a:avLst/>
              <a:gdLst/>
              <a:ahLst/>
              <a:cxnLst/>
              <a:rect l="l" t="t" r="r" b="b"/>
              <a:pathLst>
                <a:path w="41" h="21" extrusionOk="0">
                  <a:moveTo>
                    <a:pt x="41" y="0"/>
                  </a:moveTo>
                  <a:cubicBezTo>
                    <a:pt x="21" y="0"/>
                    <a:pt x="21" y="0"/>
                    <a:pt x="0" y="21"/>
                  </a:cubicBezTo>
                  <a:cubicBezTo>
                    <a:pt x="21" y="21"/>
                    <a:pt x="21" y="21"/>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9" name="Google Shape;11399;p13"/>
            <p:cNvSpPr/>
            <p:nvPr/>
          </p:nvSpPr>
          <p:spPr>
            <a:xfrm>
              <a:off x="631924" y="653408"/>
              <a:ext cx="1583" cy="1583"/>
            </a:xfrm>
            <a:custGeom>
              <a:avLst/>
              <a:gdLst/>
              <a:ahLst/>
              <a:cxnLst/>
              <a:rect l="l" t="t" r="r" b="b"/>
              <a:pathLst>
                <a:path w="22" h="22" extrusionOk="0">
                  <a:moveTo>
                    <a:pt x="21" y="1"/>
                  </a:moveTo>
                  <a:cubicBezTo>
                    <a:pt x="1" y="21"/>
                    <a:pt x="1" y="21"/>
                    <a:pt x="1" y="21"/>
                  </a:cubicBezTo>
                  <a:lnTo>
                    <a:pt x="21" y="21"/>
                  </a:ln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0" name="Google Shape;11400;p13"/>
            <p:cNvSpPr/>
            <p:nvPr/>
          </p:nvSpPr>
          <p:spPr>
            <a:xfrm>
              <a:off x="1543513" y="20376"/>
              <a:ext cx="1511" cy="72"/>
            </a:xfrm>
            <a:custGeom>
              <a:avLst/>
              <a:gdLst/>
              <a:ahLst/>
              <a:cxnLst/>
              <a:rect l="l" t="t" r="r" b="b"/>
              <a:pathLst>
                <a:path w="21" h="1" extrusionOk="0">
                  <a:moveTo>
                    <a:pt x="21" y="0"/>
                  </a:moveTo>
                  <a:cubicBezTo>
                    <a:pt x="0" y="0"/>
                    <a:pt x="0" y="0"/>
                    <a:pt x="0" y="0"/>
                  </a:cubicBezTo>
                  <a:cubicBezTo>
                    <a:pt x="0" y="0"/>
                    <a:pt x="0" y="0"/>
                    <a:pt x="0" y="0"/>
                  </a:cubicBezTo>
                  <a:cubicBezTo>
                    <a:pt x="0" y="0"/>
                    <a:pt x="0"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1" name="Google Shape;11401;p13"/>
            <p:cNvSpPr/>
            <p:nvPr/>
          </p:nvSpPr>
          <p:spPr>
            <a:xfrm>
              <a:off x="1540562" y="27644"/>
              <a:ext cx="1583" cy="1583"/>
            </a:xfrm>
            <a:custGeom>
              <a:avLst/>
              <a:gdLst/>
              <a:ahLst/>
              <a:cxnLst/>
              <a:rect l="l" t="t" r="r" b="b"/>
              <a:pathLst>
                <a:path w="22" h="22" extrusionOk="0">
                  <a:moveTo>
                    <a:pt x="1" y="1"/>
                  </a:moveTo>
                  <a:cubicBezTo>
                    <a:pt x="1" y="21"/>
                    <a:pt x="1" y="21"/>
                    <a:pt x="1" y="21"/>
                  </a:cubicBezTo>
                  <a:lnTo>
                    <a:pt x="21" y="21"/>
                  </a:lnTo>
                  <a:cubicBezTo>
                    <a:pt x="21" y="2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2" name="Google Shape;11402;p13"/>
            <p:cNvSpPr/>
            <p:nvPr/>
          </p:nvSpPr>
          <p:spPr>
            <a:xfrm>
              <a:off x="1531927" y="29947"/>
              <a:ext cx="1367" cy="720"/>
            </a:xfrm>
            <a:custGeom>
              <a:avLst/>
              <a:gdLst/>
              <a:ahLst/>
              <a:cxnLst/>
              <a:rect l="l" t="t" r="r" b="b"/>
              <a:pathLst>
                <a:path w="19" h="10" extrusionOk="0">
                  <a:moveTo>
                    <a:pt x="5" y="1"/>
                  </a:moveTo>
                  <a:cubicBezTo>
                    <a:pt x="1" y="1"/>
                    <a:pt x="5" y="10"/>
                    <a:pt x="19" y="10"/>
                  </a:cubicBezTo>
                  <a:cubicBezTo>
                    <a:pt x="12" y="3"/>
                    <a:pt x="8" y="1"/>
                    <a:pt x="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3" name="Google Shape;11403;p13"/>
            <p:cNvSpPr/>
            <p:nvPr/>
          </p:nvSpPr>
          <p:spPr>
            <a:xfrm>
              <a:off x="168861" y="411622"/>
              <a:ext cx="1511" cy="3022"/>
            </a:xfrm>
            <a:custGeom>
              <a:avLst/>
              <a:gdLst/>
              <a:ahLst/>
              <a:cxnLst/>
              <a:rect l="l" t="t" r="r" b="b"/>
              <a:pathLst>
                <a:path w="21" h="42" extrusionOk="0">
                  <a:moveTo>
                    <a:pt x="21" y="1"/>
                  </a:moveTo>
                  <a:cubicBezTo>
                    <a:pt x="21" y="14"/>
                    <a:pt x="12" y="19"/>
                    <a:pt x="6" y="26"/>
                  </a:cubicBezTo>
                  <a:lnTo>
                    <a:pt x="6" y="26"/>
                  </a:lnTo>
                  <a:cubicBezTo>
                    <a:pt x="4" y="25"/>
                    <a:pt x="2" y="23"/>
                    <a:pt x="0" y="21"/>
                  </a:cubicBezTo>
                  <a:lnTo>
                    <a:pt x="0" y="41"/>
                  </a:lnTo>
                  <a:cubicBezTo>
                    <a:pt x="0" y="35"/>
                    <a:pt x="3" y="30"/>
                    <a:pt x="6" y="26"/>
                  </a:cubicBezTo>
                  <a:lnTo>
                    <a:pt x="6" y="26"/>
                  </a:lnTo>
                  <a:cubicBezTo>
                    <a:pt x="12" y="33"/>
                    <a:pt x="16" y="36"/>
                    <a:pt x="18" y="36"/>
                  </a:cubicBezTo>
                  <a:cubicBezTo>
                    <a:pt x="21" y="36"/>
                    <a:pt x="21" y="31"/>
                    <a:pt x="21" y="21"/>
                  </a:cubicBez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4" name="Google Shape;11404;p13"/>
            <p:cNvSpPr/>
            <p:nvPr/>
          </p:nvSpPr>
          <p:spPr>
            <a:xfrm>
              <a:off x="162960" y="417523"/>
              <a:ext cx="3022" cy="2950"/>
            </a:xfrm>
            <a:custGeom>
              <a:avLst/>
              <a:gdLst/>
              <a:ahLst/>
              <a:cxnLst/>
              <a:rect l="l" t="t" r="r" b="b"/>
              <a:pathLst>
                <a:path w="42" h="41" extrusionOk="0">
                  <a:moveTo>
                    <a:pt x="21" y="0"/>
                  </a:moveTo>
                  <a:cubicBezTo>
                    <a:pt x="1" y="20"/>
                    <a:pt x="21" y="41"/>
                    <a:pt x="21" y="41"/>
                  </a:cubicBezTo>
                  <a:cubicBezTo>
                    <a:pt x="42" y="20"/>
                    <a:pt x="42" y="2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5" name="Google Shape;11405;p13"/>
            <p:cNvSpPr/>
            <p:nvPr/>
          </p:nvSpPr>
          <p:spPr>
            <a:xfrm>
              <a:off x="164471" y="420401"/>
              <a:ext cx="1511" cy="1583"/>
            </a:xfrm>
            <a:custGeom>
              <a:avLst/>
              <a:gdLst/>
              <a:ahLst/>
              <a:cxnLst/>
              <a:rect l="l" t="t" r="r" b="b"/>
              <a:pathLst>
                <a:path w="21" h="22" extrusionOk="0">
                  <a:moveTo>
                    <a:pt x="0" y="1"/>
                  </a:moveTo>
                  <a:cubicBezTo>
                    <a:pt x="0" y="21"/>
                    <a:pt x="0" y="21"/>
                    <a:pt x="21" y="21"/>
                  </a:cubicBezTo>
                  <a:cubicBezTo>
                    <a:pt x="21" y="21"/>
                    <a:pt x="2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6" name="Google Shape;11406;p13"/>
            <p:cNvSpPr/>
            <p:nvPr/>
          </p:nvSpPr>
          <p:spPr>
            <a:xfrm>
              <a:off x="381359" y="552304"/>
              <a:ext cx="1511" cy="1583"/>
            </a:xfrm>
            <a:custGeom>
              <a:avLst/>
              <a:gdLst/>
              <a:ahLst/>
              <a:cxnLst/>
              <a:rect l="l" t="t" r="r" b="b"/>
              <a:pathLst>
                <a:path w="21" h="22" extrusionOk="0">
                  <a:moveTo>
                    <a:pt x="0" y="1"/>
                  </a:moveTo>
                  <a:cubicBezTo>
                    <a:pt x="0" y="1"/>
                    <a:pt x="21" y="1"/>
                    <a:pt x="21" y="21"/>
                  </a:cubicBez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7" name="Google Shape;11407;p13"/>
            <p:cNvSpPr/>
            <p:nvPr/>
          </p:nvSpPr>
          <p:spPr>
            <a:xfrm>
              <a:off x="1005684" y="-283008"/>
              <a:ext cx="1511" cy="1511"/>
            </a:xfrm>
            <a:custGeom>
              <a:avLst/>
              <a:gdLst/>
              <a:ahLst/>
              <a:cxnLst/>
              <a:rect l="l" t="t" r="r" b="b"/>
              <a:pathLst>
                <a:path w="21" h="21" extrusionOk="0">
                  <a:moveTo>
                    <a:pt x="0" y="0"/>
                  </a:moveTo>
                  <a:cubicBezTo>
                    <a:pt x="0" y="21"/>
                    <a:pt x="0" y="21"/>
                    <a:pt x="21" y="21"/>
                  </a:cubicBezTo>
                  <a:cubicBezTo>
                    <a:pt x="21" y="0"/>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8" name="Google Shape;11408;p13"/>
            <p:cNvSpPr/>
            <p:nvPr/>
          </p:nvSpPr>
          <p:spPr>
            <a:xfrm>
              <a:off x="425326" y="583103"/>
              <a:ext cx="1511" cy="1511"/>
            </a:xfrm>
            <a:custGeom>
              <a:avLst/>
              <a:gdLst/>
              <a:ahLst/>
              <a:cxnLst/>
              <a:rect l="l" t="t" r="r" b="b"/>
              <a:pathLst>
                <a:path w="21" h="21" extrusionOk="0">
                  <a:moveTo>
                    <a:pt x="0" y="0"/>
                  </a:moveTo>
                  <a:cubicBezTo>
                    <a:pt x="21" y="21"/>
                    <a:pt x="21" y="21"/>
                    <a:pt x="21" y="21"/>
                  </a:cubicBezTo>
                  <a:cubicBezTo>
                    <a:pt x="21" y="21"/>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9" name="Google Shape;11409;p13"/>
            <p:cNvSpPr/>
            <p:nvPr/>
          </p:nvSpPr>
          <p:spPr>
            <a:xfrm>
              <a:off x="1033532" y="952402"/>
              <a:ext cx="2950" cy="1511"/>
            </a:xfrm>
            <a:custGeom>
              <a:avLst/>
              <a:gdLst/>
              <a:ahLst/>
              <a:cxnLst/>
              <a:rect l="l" t="t" r="r" b="b"/>
              <a:pathLst>
                <a:path w="41" h="21" extrusionOk="0">
                  <a:moveTo>
                    <a:pt x="21" y="1"/>
                  </a:moveTo>
                  <a:cubicBezTo>
                    <a:pt x="21" y="1"/>
                    <a:pt x="21" y="21"/>
                    <a:pt x="0" y="21"/>
                  </a:cubicBezTo>
                  <a:lnTo>
                    <a:pt x="21" y="21"/>
                  </a:lnTo>
                  <a:cubicBezTo>
                    <a:pt x="41" y="21"/>
                    <a:pt x="4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0" name="Google Shape;11410;p13"/>
            <p:cNvSpPr/>
            <p:nvPr/>
          </p:nvSpPr>
          <p:spPr>
            <a:xfrm>
              <a:off x="1509836" y="55492"/>
              <a:ext cx="1511" cy="1583"/>
            </a:xfrm>
            <a:custGeom>
              <a:avLst/>
              <a:gdLst/>
              <a:ahLst/>
              <a:cxnLst/>
              <a:rect l="l" t="t" r="r" b="b"/>
              <a:pathLst>
                <a:path w="21" h="22" extrusionOk="0">
                  <a:moveTo>
                    <a:pt x="0" y="1"/>
                  </a:moveTo>
                  <a:cubicBezTo>
                    <a:pt x="0" y="21"/>
                    <a:pt x="0" y="21"/>
                    <a:pt x="20" y="21"/>
                  </a:cubicBezTo>
                  <a:cubicBezTo>
                    <a:pt x="20" y="21"/>
                    <a:pt x="20" y="1"/>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1" name="Google Shape;11411;p13"/>
            <p:cNvSpPr/>
            <p:nvPr/>
          </p:nvSpPr>
          <p:spPr>
            <a:xfrm>
              <a:off x="1668076" y="190345"/>
              <a:ext cx="1511" cy="1511"/>
            </a:xfrm>
            <a:custGeom>
              <a:avLst/>
              <a:gdLst/>
              <a:ahLst/>
              <a:cxnLst/>
              <a:rect l="l" t="t" r="r" b="b"/>
              <a:pathLst>
                <a:path w="21" h="21" extrusionOk="0">
                  <a:moveTo>
                    <a:pt x="0" y="0"/>
                  </a:moveTo>
                  <a:cubicBezTo>
                    <a:pt x="0" y="0"/>
                    <a:pt x="0" y="21"/>
                    <a:pt x="21" y="21"/>
                  </a:cubicBezTo>
                  <a:cubicBezTo>
                    <a:pt x="21" y="0"/>
                    <a:pt x="21"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2" name="Google Shape;11412;p13"/>
            <p:cNvSpPr/>
            <p:nvPr/>
          </p:nvSpPr>
          <p:spPr>
            <a:xfrm>
              <a:off x="312493" y="539135"/>
              <a:ext cx="1511" cy="720"/>
            </a:xfrm>
            <a:custGeom>
              <a:avLst/>
              <a:gdLst/>
              <a:ahLst/>
              <a:cxnLst/>
              <a:rect l="l" t="t" r="r" b="b"/>
              <a:pathLst>
                <a:path w="21" h="10" extrusionOk="0">
                  <a:moveTo>
                    <a:pt x="0" y="0"/>
                  </a:moveTo>
                  <a:cubicBezTo>
                    <a:pt x="0" y="0"/>
                    <a:pt x="0" y="10"/>
                    <a:pt x="6" y="10"/>
                  </a:cubicBezTo>
                  <a:cubicBezTo>
                    <a:pt x="9" y="10"/>
                    <a:pt x="14" y="7"/>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3" name="Google Shape;11413;p13"/>
            <p:cNvSpPr/>
            <p:nvPr/>
          </p:nvSpPr>
          <p:spPr>
            <a:xfrm>
              <a:off x="624656" y="735514"/>
              <a:ext cx="1511" cy="3022"/>
            </a:xfrm>
            <a:custGeom>
              <a:avLst/>
              <a:gdLst/>
              <a:ahLst/>
              <a:cxnLst/>
              <a:rect l="l" t="t" r="r" b="b"/>
              <a:pathLst>
                <a:path w="21" h="42" extrusionOk="0">
                  <a:moveTo>
                    <a:pt x="21" y="0"/>
                  </a:moveTo>
                  <a:cubicBezTo>
                    <a:pt x="0" y="21"/>
                    <a:pt x="21" y="21"/>
                    <a:pt x="21" y="41"/>
                  </a:cubicBezTo>
                  <a:cubicBezTo>
                    <a:pt x="21" y="21"/>
                    <a:pt x="2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4" name="Google Shape;11414;p13"/>
            <p:cNvSpPr/>
            <p:nvPr/>
          </p:nvSpPr>
          <p:spPr>
            <a:xfrm>
              <a:off x="652504" y="754584"/>
              <a:ext cx="1511" cy="1511"/>
            </a:xfrm>
            <a:custGeom>
              <a:avLst/>
              <a:gdLst/>
              <a:ahLst/>
              <a:cxnLst/>
              <a:rect l="l" t="t" r="r" b="b"/>
              <a:pathLst>
                <a:path w="21" h="21" extrusionOk="0">
                  <a:moveTo>
                    <a:pt x="20" y="0"/>
                  </a:moveTo>
                  <a:cubicBezTo>
                    <a:pt x="0" y="0"/>
                    <a:pt x="0" y="0"/>
                    <a:pt x="0" y="21"/>
                  </a:cubicBezTo>
                  <a:lnTo>
                    <a:pt x="20" y="21"/>
                  </a:lnTo>
                  <a:cubicBezTo>
                    <a:pt x="20" y="21"/>
                    <a:pt x="20" y="0"/>
                    <a:pt x="2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5" name="Google Shape;11415;p13"/>
            <p:cNvSpPr/>
            <p:nvPr/>
          </p:nvSpPr>
          <p:spPr>
            <a:xfrm>
              <a:off x="1314896" y="-7473"/>
              <a:ext cx="1511" cy="1511"/>
            </a:xfrm>
            <a:custGeom>
              <a:avLst/>
              <a:gdLst/>
              <a:ahLst/>
              <a:cxnLst/>
              <a:rect l="l" t="t" r="r" b="b"/>
              <a:pathLst>
                <a:path w="21" h="21" extrusionOk="0">
                  <a:moveTo>
                    <a:pt x="0" y="0"/>
                  </a:moveTo>
                  <a:cubicBezTo>
                    <a:pt x="0" y="0"/>
                    <a:pt x="0" y="0"/>
                    <a:pt x="0" y="20"/>
                  </a:cubicBez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6" name="Google Shape;11416;p13"/>
            <p:cNvSpPr/>
            <p:nvPr/>
          </p:nvSpPr>
          <p:spPr>
            <a:xfrm>
              <a:off x="958766" y="-211191"/>
              <a:ext cx="3022" cy="1511"/>
            </a:xfrm>
            <a:custGeom>
              <a:avLst/>
              <a:gdLst/>
              <a:ahLst/>
              <a:cxnLst/>
              <a:rect l="l" t="t" r="r" b="b"/>
              <a:pathLst>
                <a:path w="42" h="21" extrusionOk="0">
                  <a:moveTo>
                    <a:pt x="21" y="0"/>
                  </a:moveTo>
                  <a:cubicBezTo>
                    <a:pt x="21" y="21"/>
                    <a:pt x="1" y="21"/>
                    <a:pt x="21" y="21"/>
                  </a:cubicBezTo>
                  <a:cubicBezTo>
                    <a:pt x="4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7" name="Google Shape;11417;p13"/>
            <p:cNvSpPr/>
            <p:nvPr/>
          </p:nvSpPr>
          <p:spPr>
            <a:xfrm>
              <a:off x="1308995" y="1306"/>
              <a:ext cx="1583" cy="1511"/>
            </a:xfrm>
            <a:custGeom>
              <a:avLst/>
              <a:gdLst/>
              <a:ahLst/>
              <a:cxnLst/>
              <a:rect l="l" t="t" r="r" b="b"/>
              <a:pathLst>
                <a:path w="22" h="21" extrusionOk="0">
                  <a:moveTo>
                    <a:pt x="1" y="0"/>
                  </a:moveTo>
                  <a:cubicBezTo>
                    <a:pt x="1" y="21"/>
                    <a:pt x="1" y="21"/>
                    <a:pt x="21" y="21"/>
                  </a:cubicBezTo>
                  <a:cubicBezTo>
                    <a:pt x="21" y="21"/>
                    <a:pt x="21" y="21"/>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8" name="Google Shape;11418;p13"/>
            <p:cNvSpPr/>
            <p:nvPr/>
          </p:nvSpPr>
          <p:spPr>
            <a:xfrm>
              <a:off x="464904" y="657869"/>
              <a:ext cx="1511" cy="1511"/>
            </a:xfrm>
            <a:custGeom>
              <a:avLst/>
              <a:gdLst/>
              <a:ahLst/>
              <a:cxnLst/>
              <a:rect l="l" t="t" r="r" b="b"/>
              <a:pathLst>
                <a:path w="21" h="21" extrusionOk="0">
                  <a:moveTo>
                    <a:pt x="0" y="0"/>
                  </a:moveTo>
                  <a:cubicBezTo>
                    <a:pt x="0" y="20"/>
                    <a:pt x="0" y="20"/>
                    <a:pt x="0" y="20"/>
                  </a:cubicBezTo>
                  <a:lnTo>
                    <a:pt x="21" y="20"/>
                  </a:lnTo>
                  <a:cubicBezTo>
                    <a:pt x="21" y="20"/>
                    <a:pt x="0"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9" name="Google Shape;11419;p13"/>
            <p:cNvSpPr/>
            <p:nvPr/>
          </p:nvSpPr>
          <p:spPr>
            <a:xfrm>
              <a:off x="826863" y="876196"/>
              <a:ext cx="1511" cy="1511"/>
            </a:xfrm>
            <a:custGeom>
              <a:avLst/>
              <a:gdLst/>
              <a:ahLst/>
              <a:cxnLst/>
              <a:rect l="l" t="t" r="r" b="b"/>
              <a:pathLst>
                <a:path w="21" h="21" extrusionOk="0">
                  <a:moveTo>
                    <a:pt x="1" y="1"/>
                  </a:moveTo>
                  <a:cubicBezTo>
                    <a:pt x="1" y="21"/>
                    <a:pt x="1" y="21"/>
                    <a:pt x="21" y="21"/>
                  </a:cubicBezTo>
                  <a:cubicBezTo>
                    <a:pt x="21" y="21"/>
                    <a:pt x="21"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0" name="Google Shape;11420;p13"/>
            <p:cNvSpPr/>
            <p:nvPr/>
          </p:nvSpPr>
          <p:spPr>
            <a:xfrm>
              <a:off x="951426" y="-208241"/>
              <a:ext cx="1583" cy="1511"/>
            </a:xfrm>
            <a:custGeom>
              <a:avLst/>
              <a:gdLst/>
              <a:ahLst/>
              <a:cxnLst/>
              <a:rect l="l" t="t" r="r" b="b"/>
              <a:pathLst>
                <a:path w="22" h="21" extrusionOk="0">
                  <a:moveTo>
                    <a:pt x="1" y="0"/>
                  </a:moveTo>
                  <a:cubicBezTo>
                    <a:pt x="1" y="0"/>
                    <a:pt x="1" y="20"/>
                    <a:pt x="1" y="20"/>
                  </a:cubicBezTo>
                  <a:lnTo>
                    <a:pt x="21" y="20"/>
                  </a:lnTo>
                  <a:cubicBezTo>
                    <a:pt x="21" y="0"/>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1" name="Google Shape;11421;p13"/>
            <p:cNvSpPr/>
            <p:nvPr/>
          </p:nvSpPr>
          <p:spPr>
            <a:xfrm>
              <a:off x="1089229" y="1044726"/>
              <a:ext cx="2950" cy="3022"/>
            </a:xfrm>
            <a:custGeom>
              <a:avLst/>
              <a:gdLst/>
              <a:ahLst/>
              <a:cxnLst/>
              <a:rect l="l" t="t" r="r" b="b"/>
              <a:pathLst>
                <a:path w="41" h="42" extrusionOk="0">
                  <a:moveTo>
                    <a:pt x="20" y="1"/>
                  </a:moveTo>
                  <a:cubicBezTo>
                    <a:pt x="0" y="21"/>
                    <a:pt x="0" y="41"/>
                    <a:pt x="20" y="41"/>
                  </a:cubicBezTo>
                  <a:cubicBezTo>
                    <a:pt x="41" y="21"/>
                    <a:pt x="20" y="21"/>
                    <a:pt x="2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2" name="Google Shape;11422;p13"/>
            <p:cNvSpPr/>
            <p:nvPr/>
          </p:nvSpPr>
          <p:spPr>
            <a:xfrm>
              <a:off x="955815" y="-206802"/>
              <a:ext cx="72" cy="1511"/>
            </a:xfrm>
            <a:custGeom>
              <a:avLst/>
              <a:gdLst/>
              <a:ahLst/>
              <a:cxnLst/>
              <a:rect l="l" t="t" r="r" b="b"/>
              <a:pathLst>
                <a:path w="1" h="21" extrusionOk="0">
                  <a:moveTo>
                    <a:pt x="1" y="21"/>
                  </a:moveTo>
                  <a:cubicBezTo>
                    <a:pt x="1" y="21"/>
                    <a:pt x="1" y="21"/>
                    <a:pt x="1" y="21"/>
                  </a:cubicBezTo>
                  <a:cubicBezTo>
                    <a:pt x="1" y="21"/>
                    <a:pt x="1" y="21"/>
                    <a:pt x="1" y="21"/>
                  </a:cubicBezTo>
                  <a:cubicBezTo>
                    <a:pt x="1" y="21"/>
                    <a:pt x="1" y="0"/>
                    <a:pt x="1" y="0"/>
                  </a:cubicBezTo>
                  <a:cubicBezTo>
                    <a:pt x="1" y="21"/>
                    <a:pt x="1" y="21"/>
                    <a:pt x="1" y="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3" name="Google Shape;11423;p13"/>
            <p:cNvSpPr/>
            <p:nvPr/>
          </p:nvSpPr>
          <p:spPr>
            <a:xfrm>
              <a:off x="1301727" y="23254"/>
              <a:ext cx="72" cy="1583"/>
            </a:xfrm>
            <a:custGeom>
              <a:avLst/>
              <a:gdLst/>
              <a:ahLst/>
              <a:cxnLst/>
              <a:rect l="l" t="t" r="r" b="b"/>
              <a:pathLst>
                <a:path w="1" h="22" extrusionOk="0">
                  <a:moveTo>
                    <a:pt x="0" y="1"/>
                  </a:moveTo>
                  <a:cubicBezTo>
                    <a:pt x="0" y="21"/>
                    <a:pt x="0" y="21"/>
                    <a:pt x="0" y="21"/>
                  </a:cubicBezTo>
                  <a:cubicBezTo>
                    <a:pt x="0" y="1"/>
                    <a:pt x="0" y="1"/>
                    <a:pt x="0" y="1"/>
                  </a:cubicBezTo>
                  <a:cubicBezTo>
                    <a:pt x="0" y="1"/>
                    <a:pt x="0" y="1"/>
                    <a:pt x="0" y="1"/>
                  </a:cubicBezTo>
                  <a:cubicBezTo>
                    <a:pt x="0" y="1"/>
                    <a:pt x="0"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4" name="Google Shape;11424;p13"/>
            <p:cNvSpPr/>
            <p:nvPr/>
          </p:nvSpPr>
          <p:spPr>
            <a:xfrm>
              <a:off x="1292876" y="33545"/>
              <a:ext cx="72" cy="1511"/>
            </a:xfrm>
            <a:custGeom>
              <a:avLst/>
              <a:gdLst/>
              <a:ahLst/>
              <a:cxnLst/>
              <a:rect l="l" t="t" r="r" b="b"/>
              <a:pathLst>
                <a:path w="1" h="21" extrusionOk="0">
                  <a:moveTo>
                    <a:pt x="1" y="21"/>
                  </a:moveTo>
                  <a:cubicBezTo>
                    <a:pt x="1" y="21"/>
                    <a:pt x="1" y="21"/>
                    <a:pt x="1" y="21"/>
                  </a:cubicBezTo>
                  <a:cubicBezTo>
                    <a:pt x="1" y="21"/>
                    <a:pt x="1" y="21"/>
                    <a:pt x="1" y="21"/>
                  </a:cubicBezTo>
                  <a:cubicBezTo>
                    <a:pt x="1" y="0"/>
                    <a:pt x="1" y="0"/>
                    <a:pt x="1" y="0"/>
                  </a:cubicBezTo>
                  <a:cubicBezTo>
                    <a:pt x="1" y="0"/>
                    <a:pt x="1" y="21"/>
                    <a:pt x="1"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5" name="Google Shape;11425;p13"/>
            <p:cNvSpPr/>
            <p:nvPr/>
          </p:nvSpPr>
          <p:spPr>
            <a:xfrm>
              <a:off x="1278268" y="40884"/>
              <a:ext cx="1511" cy="1511"/>
            </a:xfrm>
            <a:custGeom>
              <a:avLst/>
              <a:gdLst/>
              <a:ahLst/>
              <a:cxnLst/>
              <a:rect l="l" t="t" r="r" b="b"/>
              <a:pathLst>
                <a:path w="21" h="21" extrusionOk="0">
                  <a:moveTo>
                    <a:pt x="0" y="0"/>
                  </a:moveTo>
                  <a:cubicBezTo>
                    <a:pt x="0" y="21"/>
                    <a:pt x="0" y="21"/>
                    <a:pt x="0" y="21"/>
                  </a:cubicBezTo>
                  <a:cubicBezTo>
                    <a:pt x="21" y="21"/>
                    <a:pt x="0" y="21"/>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6" name="Google Shape;11426;p13"/>
            <p:cNvSpPr/>
            <p:nvPr/>
          </p:nvSpPr>
          <p:spPr>
            <a:xfrm>
              <a:off x="1279707" y="47073"/>
              <a:ext cx="1511" cy="1871"/>
            </a:xfrm>
            <a:custGeom>
              <a:avLst/>
              <a:gdLst/>
              <a:ahLst/>
              <a:cxnLst/>
              <a:rect l="l" t="t" r="r" b="b"/>
              <a:pathLst>
                <a:path w="21" h="26" extrusionOk="0">
                  <a:moveTo>
                    <a:pt x="11" y="1"/>
                  </a:moveTo>
                  <a:cubicBezTo>
                    <a:pt x="6" y="1"/>
                    <a:pt x="1" y="6"/>
                    <a:pt x="1" y="16"/>
                  </a:cubicBezTo>
                  <a:cubicBezTo>
                    <a:pt x="7" y="23"/>
                    <a:pt x="12" y="25"/>
                    <a:pt x="15" y="25"/>
                  </a:cubicBezTo>
                  <a:cubicBezTo>
                    <a:pt x="21" y="25"/>
                    <a:pt x="21" y="16"/>
                    <a:pt x="21" y="16"/>
                  </a:cubicBezTo>
                  <a:cubicBezTo>
                    <a:pt x="21" y="6"/>
                    <a:pt x="16" y="1"/>
                    <a:pt x="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7" name="Google Shape;11427;p13"/>
            <p:cNvSpPr/>
            <p:nvPr/>
          </p:nvSpPr>
          <p:spPr>
            <a:xfrm>
              <a:off x="763826" y="860077"/>
              <a:ext cx="1583" cy="1511"/>
            </a:xfrm>
            <a:custGeom>
              <a:avLst/>
              <a:gdLst/>
              <a:ahLst/>
              <a:cxnLst/>
              <a:rect l="l" t="t" r="r" b="b"/>
              <a:pathLst>
                <a:path w="22" h="21" extrusionOk="0">
                  <a:moveTo>
                    <a:pt x="1" y="1"/>
                  </a:moveTo>
                  <a:cubicBezTo>
                    <a:pt x="1" y="21"/>
                    <a:pt x="1" y="21"/>
                    <a:pt x="1" y="21"/>
                  </a:cubicBezTo>
                  <a:cubicBezTo>
                    <a:pt x="21" y="21"/>
                    <a:pt x="1" y="2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8" name="Google Shape;11428;p13"/>
            <p:cNvSpPr/>
            <p:nvPr/>
          </p:nvSpPr>
          <p:spPr>
            <a:xfrm>
              <a:off x="650993" y="-328414"/>
              <a:ext cx="1583" cy="1511"/>
            </a:xfrm>
            <a:custGeom>
              <a:avLst/>
              <a:gdLst/>
              <a:ahLst/>
              <a:cxnLst/>
              <a:rect l="l" t="t" r="r" b="b"/>
              <a:pathLst>
                <a:path w="22" h="21" extrusionOk="0">
                  <a:moveTo>
                    <a:pt x="1" y="0"/>
                  </a:moveTo>
                  <a:cubicBezTo>
                    <a:pt x="1" y="0"/>
                    <a:pt x="21" y="0"/>
                    <a:pt x="21" y="20"/>
                  </a:cubicBezTo>
                  <a:cubicBezTo>
                    <a:pt x="21" y="20"/>
                    <a:pt x="21" y="2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9" name="Google Shape;11429;p13"/>
            <p:cNvSpPr/>
            <p:nvPr/>
          </p:nvSpPr>
          <p:spPr>
            <a:xfrm>
              <a:off x="796064" y="923114"/>
              <a:ext cx="1583" cy="1511"/>
            </a:xfrm>
            <a:custGeom>
              <a:avLst/>
              <a:gdLst/>
              <a:ahLst/>
              <a:cxnLst/>
              <a:rect l="l" t="t" r="r" b="b"/>
              <a:pathLst>
                <a:path w="22" h="21" extrusionOk="0">
                  <a:moveTo>
                    <a:pt x="1" y="0"/>
                  </a:moveTo>
                  <a:cubicBezTo>
                    <a:pt x="1" y="0"/>
                    <a:pt x="1" y="21"/>
                    <a:pt x="1" y="21"/>
                  </a:cubicBezTo>
                  <a:cubicBezTo>
                    <a:pt x="21" y="21"/>
                    <a:pt x="2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0" name="Google Shape;11430;p13"/>
            <p:cNvSpPr/>
            <p:nvPr/>
          </p:nvSpPr>
          <p:spPr>
            <a:xfrm>
              <a:off x="1240129" y="54053"/>
              <a:ext cx="3022" cy="1511"/>
            </a:xfrm>
            <a:custGeom>
              <a:avLst/>
              <a:gdLst/>
              <a:ahLst/>
              <a:cxnLst/>
              <a:rect l="l" t="t" r="r" b="b"/>
              <a:pathLst>
                <a:path w="42" h="21" extrusionOk="0">
                  <a:moveTo>
                    <a:pt x="21" y="0"/>
                  </a:moveTo>
                  <a:cubicBezTo>
                    <a:pt x="1" y="0"/>
                    <a:pt x="1" y="0"/>
                    <a:pt x="1" y="21"/>
                  </a:cubicBezTo>
                  <a:cubicBezTo>
                    <a:pt x="21" y="21"/>
                    <a:pt x="21" y="21"/>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1" name="Google Shape;11431;p13"/>
            <p:cNvSpPr/>
            <p:nvPr/>
          </p:nvSpPr>
          <p:spPr>
            <a:xfrm>
              <a:off x="354949" y="750194"/>
              <a:ext cx="1583" cy="1511"/>
            </a:xfrm>
            <a:custGeom>
              <a:avLst/>
              <a:gdLst/>
              <a:ahLst/>
              <a:cxnLst/>
              <a:rect l="l" t="t" r="r" b="b"/>
              <a:pathLst>
                <a:path w="22" h="21" extrusionOk="0">
                  <a:moveTo>
                    <a:pt x="1" y="0"/>
                  </a:moveTo>
                  <a:lnTo>
                    <a:pt x="21" y="20"/>
                  </a:ln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2" name="Google Shape;11432;p13"/>
            <p:cNvSpPr/>
            <p:nvPr/>
          </p:nvSpPr>
          <p:spPr>
            <a:xfrm>
              <a:off x="1193283" y="1260175"/>
              <a:ext cx="1511" cy="1511"/>
            </a:xfrm>
            <a:custGeom>
              <a:avLst/>
              <a:gdLst/>
              <a:ahLst/>
              <a:cxnLst/>
              <a:rect l="l" t="t" r="r" b="b"/>
              <a:pathLst>
                <a:path w="21" h="21" extrusionOk="0">
                  <a:moveTo>
                    <a:pt x="0" y="0"/>
                  </a:moveTo>
                  <a:lnTo>
                    <a:pt x="20" y="21"/>
                  </a:lnTo>
                  <a:cubicBezTo>
                    <a:pt x="20" y="0"/>
                    <a:pt x="20" y="0"/>
                    <a:pt x="2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3" name="Google Shape;11433;p13"/>
            <p:cNvSpPr/>
            <p:nvPr/>
          </p:nvSpPr>
          <p:spPr>
            <a:xfrm>
              <a:off x="1243080" y="61393"/>
              <a:ext cx="1511" cy="72"/>
            </a:xfrm>
            <a:custGeom>
              <a:avLst/>
              <a:gdLst/>
              <a:ahLst/>
              <a:cxnLst/>
              <a:rect l="l" t="t" r="r" b="b"/>
              <a:pathLst>
                <a:path w="21" h="1" extrusionOk="0">
                  <a:moveTo>
                    <a:pt x="21" y="0"/>
                  </a:moveTo>
                  <a:cubicBezTo>
                    <a:pt x="21" y="0"/>
                    <a:pt x="21" y="0"/>
                    <a:pt x="0" y="0"/>
                  </a:cubicBezTo>
                  <a:cubicBezTo>
                    <a:pt x="21" y="0"/>
                    <a:pt x="21" y="0"/>
                    <a:pt x="21" y="0"/>
                  </a:cubicBez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4" name="Google Shape;11434;p13"/>
            <p:cNvSpPr/>
            <p:nvPr/>
          </p:nvSpPr>
          <p:spPr>
            <a:xfrm>
              <a:off x="1581580" y="265112"/>
              <a:ext cx="1583" cy="1511"/>
            </a:xfrm>
            <a:custGeom>
              <a:avLst/>
              <a:gdLst/>
              <a:ahLst/>
              <a:cxnLst/>
              <a:rect l="l" t="t" r="r" b="b"/>
              <a:pathLst>
                <a:path w="22" h="21" extrusionOk="0">
                  <a:moveTo>
                    <a:pt x="21" y="0"/>
                  </a:moveTo>
                  <a:cubicBezTo>
                    <a:pt x="1" y="0"/>
                    <a:pt x="1" y="20"/>
                    <a:pt x="21" y="20"/>
                  </a:cubicBezTo>
                  <a:cubicBezTo>
                    <a:pt x="21" y="0"/>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5" name="Google Shape;11435;p13"/>
            <p:cNvSpPr/>
            <p:nvPr/>
          </p:nvSpPr>
          <p:spPr>
            <a:xfrm>
              <a:off x="375530" y="770703"/>
              <a:ext cx="0" cy="1511"/>
            </a:xfrm>
            <a:custGeom>
              <a:avLst/>
              <a:gdLst/>
              <a:ahLst/>
              <a:cxnLst/>
              <a:rect l="l" t="t" r="r" b="b"/>
              <a:pathLst>
                <a:path h="21" extrusionOk="0">
                  <a:moveTo>
                    <a:pt x="0" y="21"/>
                  </a:moveTo>
                  <a:cubicBezTo>
                    <a:pt x="0" y="21"/>
                    <a:pt x="0" y="21"/>
                    <a:pt x="0" y="21"/>
                  </a:cubicBezTo>
                  <a:cubicBezTo>
                    <a:pt x="0" y="21"/>
                    <a:pt x="0" y="0"/>
                    <a:pt x="0" y="21"/>
                  </a:cubicBezTo>
                  <a:cubicBezTo>
                    <a:pt x="0" y="21"/>
                    <a:pt x="0" y="21"/>
                    <a:pt x="0" y="21"/>
                  </a:cubicBezTo>
                  <a:cubicBezTo>
                    <a:pt x="0" y="21"/>
                    <a:pt x="0" y="21"/>
                    <a:pt x="0"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6" name="Google Shape;11436;p13"/>
            <p:cNvSpPr/>
            <p:nvPr/>
          </p:nvSpPr>
          <p:spPr>
            <a:xfrm>
              <a:off x="1191772" y="1264564"/>
              <a:ext cx="1583" cy="72"/>
            </a:xfrm>
            <a:custGeom>
              <a:avLst/>
              <a:gdLst/>
              <a:ahLst/>
              <a:cxnLst/>
              <a:rect l="l" t="t" r="r" b="b"/>
              <a:pathLst>
                <a:path w="22" h="1" extrusionOk="0">
                  <a:moveTo>
                    <a:pt x="21" y="0"/>
                  </a:moveTo>
                  <a:cubicBezTo>
                    <a:pt x="21" y="0"/>
                    <a:pt x="21" y="0"/>
                    <a:pt x="1" y="0"/>
                  </a:cubicBezTo>
                  <a:cubicBezTo>
                    <a:pt x="1" y="0"/>
                    <a:pt x="1" y="0"/>
                    <a:pt x="1" y="0"/>
                  </a:cubicBezTo>
                  <a:cubicBezTo>
                    <a:pt x="1" y="0"/>
                    <a:pt x="21" y="0"/>
                    <a:pt x="21" y="0"/>
                  </a:cubicBezTo>
                  <a:cubicBezTo>
                    <a:pt x="21" y="0"/>
                    <a:pt x="21" y="0"/>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7" name="Google Shape;11437;p13"/>
            <p:cNvSpPr/>
            <p:nvPr/>
          </p:nvSpPr>
          <p:spPr>
            <a:xfrm>
              <a:off x="1224010" y="58443"/>
              <a:ext cx="1583" cy="1511"/>
            </a:xfrm>
            <a:custGeom>
              <a:avLst/>
              <a:gdLst/>
              <a:ahLst/>
              <a:cxnLst/>
              <a:rect l="l" t="t" r="r" b="b"/>
              <a:pathLst>
                <a:path w="22" h="21" extrusionOk="0">
                  <a:moveTo>
                    <a:pt x="1" y="1"/>
                  </a:moveTo>
                  <a:cubicBezTo>
                    <a:pt x="1" y="1"/>
                    <a:pt x="1" y="21"/>
                    <a:pt x="1" y="21"/>
                  </a:cubicBezTo>
                  <a:lnTo>
                    <a:pt x="21" y="21"/>
                  </a:ln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8" name="Google Shape;11438;p13"/>
            <p:cNvSpPr/>
            <p:nvPr/>
          </p:nvSpPr>
          <p:spPr>
            <a:xfrm>
              <a:off x="350560" y="769192"/>
              <a:ext cx="1583" cy="1223"/>
            </a:xfrm>
            <a:custGeom>
              <a:avLst/>
              <a:gdLst/>
              <a:ahLst/>
              <a:cxnLst/>
              <a:rect l="l" t="t" r="r" b="b"/>
              <a:pathLst>
                <a:path w="22" h="17" extrusionOk="0">
                  <a:moveTo>
                    <a:pt x="1" y="1"/>
                  </a:moveTo>
                  <a:cubicBezTo>
                    <a:pt x="1" y="11"/>
                    <a:pt x="6" y="16"/>
                    <a:pt x="11" y="16"/>
                  </a:cubicBezTo>
                  <a:cubicBezTo>
                    <a:pt x="16" y="16"/>
                    <a:pt x="21" y="1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9" name="Google Shape;11439;p13"/>
            <p:cNvSpPr/>
            <p:nvPr/>
          </p:nvSpPr>
          <p:spPr>
            <a:xfrm>
              <a:off x="437056" y="-373029"/>
              <a:ext cx="3022" cy="1367"/>
            </a:xfrm>
            <a:custGeom>
              <a:avLst/>
              <a:gdLst/>
              <a:ahLst/>
              <a:cxnLst/>
              <a:rect l="l" t="t" r="r" b="b"/>
              <a:pathLst>
                <a:path w="42" h="19" extrusionOk="0">
                  <a:moveTo>
                    <a:pt x="26" y="0"/>
                  </a:moveTo>
                  <a:cubicBezTo>
                    <a:pt x="18" y="0"/>
                    <a:pt x="14" y="9"/>
                    <a:pt x="0" y="9"/>
                  </a:cubicBezTo>
                  <a:cubicBezTo>
                    <a:pt x="14" y="9"/>
                    <a:pt x="18" y="18"/>
                    <a:pt x="26" y="18"/>
                  </a:cubicBezTo>
                  <a:cubicBezTo>
                    <a:pt x="30" y="18"/>
                    <a:pt x="34" y="16"/>
                    <a:pt x="41" y="9"/>
                  </a:cubicBezTo>
                  <a:cubicBezTo>
                    <a:pt x="34" y="2"/>
                    <a:pt x="30" y="0"/>
                    <a:pt x="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0" name="Google Shape;11440;p13"/>
            <p:cNvSpPr/>
            <p:nvPr/>
          </p:nvSpPr>
          <p:spPr>
            <a:xfrm>
              <a:off x="633435" y="-246380"/>
              <a:ext cx="3022" cy="1511"/>
            </a:xfrm>
            <a:custGeom>
              <a:avLst/>
              <a:gdLst/>
              <a:ahLst/>
              <a:cxnLst/>
              <a:rect l="l" t="t" r="r" b="b"/>
              <a:pathLst>
                <a:path w="42" h="21" extrusionOk="0">
                  <a:moveTo>
                    <a:pt x="21" y="1"/>
                  </a:moveTo>
                  <a:cubicBezTo>
                    <a:pt x="21" y="1"/>
                    <a:pt x="0" y="21"/>
                    <a:pt x="21" y="21"/>
                  </a:cubicBezTo>
                  <a:cubicBezTo>
                    <a:pt x="4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1" name="Google Shape;11441;p13"/>
            <p:cNvSpPr/>
            <p:nvPr/>
          </p:nvSpPr>
          <p:spPr>
            <a:xfrm>
              <a:off x="387188" y="797040"/>
              <a:ext cx="1583" cy="3022"/>
            </a:xfrm>
            <a:custGeom>
              <a:avLst/>
              <a:gdLst/>
              <a:ahLst/>
              <a:cxnLst/>
              <a:rect l="l" t="t" r="r" b="b"/>
              <a:pathLst>
                <a:path w="22" h="42" extrusionOk="0">
                  <a:moveTo>
                    <a:pt x="1" y="1"/>
                  </a:moveTo>
                  <a:cubicBezTo>
                    <a:pt x="1" y="1"/>
                    <a:pt x="1" y="21"/>
                    <a:pt x="1" y="21"/>
                  </a:cubicBezTo>
                  <a:cubicBezTo>
                    <a:pt x="1" y="21"/>
                    <a:pt x="1" y="42"/>
                    <a:pt x="21" y="42"/>
                  </a:cubicBezTo>
                  <a:cubicBezTo>
                    <a:pt x="21" y="21"/>
                    <a:pt x="21" y="2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2" name="Google Shape;11442;p13"/>
            <p:cNvSpPr/>
            <p:nvPr/>
          </p:nvSpPr>
          <p:spPr>
            <a:xfrm>
              <a:off x="7671" y="569934"/>
              <a:ext cx="72" cy="1511"/>
            </a:xfrm>
            <a:custGeom>
              <a:avLst/>
              <a:gdLst/>
              <a:ahLst/>
              <a:cxnLst/>
              <a:rect l="l" t="t" r="r" b="b"/>
              <a:pathLst>
                <a:path w="1" h="21" extrusionOk="0">
                  <a:moveTo>
                    <a:pt x="0" y="20"/>
                  </a:moveTo>
                  <a:cubicBezTo>
                    <a:pt x="0" y="20"/>
                    <a:pt x="0" y="20"/>
                    <a:pt x="0" y="20"/>
                  </a:cubicBezTo>
                  <a:cubicBezTo>
                    <a:pt x="0" y="20"/>
                    <a:pt x="0" y="20"/>
                    <a:pt x="0" y="20"/>
                  </a:cubicBezTo>
                  <a:cubicBezTo>
                    <a:pt x="0" y="20"/>
                    <a:pt x="0" y="0"/>
                    <a:pt x="0" y="0"/>
                  </a:cubicBezTo>
                  <a:cubicBezTo>
                    <a:pt x="0" y="20"/>
                    <a:pt x="0" y="20"/>
                    <a:pt x="0" y="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3" name="Google Shape;11443;p13"/>
            <p:cNvSpPr/>
            <p:nvPr/>
          </p:nvSpPr>
          <p:spPr>
            <a:xfrm>
              <a:off x="511822" y="875548"/>
              <a:ext cx="1511" cy="1367"/>
            </a:xfrm>
            <a:custGeom>
              <a:avLst/>
              <a:gdLst/>
              <a:ahLst/>
              <a:cxnLst/>
              <a:rect l="l" t="t" r="r" b="b"/>
              <a:pathLst>
                <a:path w="21" h="19" extrusionOk="0">
                  <a:moveTo>
                    <a:pt x="20" y="0"/>
                  </a:moveTo>
                  <a:cubicBezTo>
                    <a:pt x="18" y="0"/>
                    <a:pt x="14" y="10"/>
                    <a:pt x="0" y="10"/>
                  </a:cubicBezTo>
                  <a:cubicBezTo>
                    <a:pt x="14" y="10"/>
                    <a:pt x="18" y="19"/>
                    <a:pt x="20" y="19"/>
                  </a:cubicBezTo>
                  <a:cubicBezTo>
                    <a:pt x="20" y="19"/>
                    <a:pt x="20" y="16"/>
                    <a:pt x="20" y="10"/>
                  </a:cubicBezTo>
                  <a:cubicBezTo>
                    <a:pt x="20" y="3"/>
                    <a:pt x="20" y="0"/>
                    <a:pt x="2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4" name="Google Shape;11444;p13"/>
            <p:cNvSpPr/>
            <p:nvPr/>
          </p:nvSpPr>
          <p:spPr>
            <a:xfrm>
              <a:off x="1593309" y="348585"/>
              <a:ext cx="1583" cy="1583"/>
            </a:xfrm>
            <a:custGeom>
              <a:avLst/>
              <a:gdLst/>
              <a:ahLst/>
              <a:cxnLst/>
              <a:rect l="l" t="t" r="r" b="b"/>
              <a:pathLst>
                <a:path w="22" h="22" extrusionOk="0">
                  <a:moveTo>
                    <a:pt x="21" y="1"/>
                  </a:moveTo>
                  <a:cubicBezTo>
                    <a:pt x="21" y="1"/>
                    <a:pt x="1" y="1"/>
                    <a:pt x="21" y="21"/>
                  </a:cubicBezTo>
                  <a:cubicBezTo>
                    <a:pt x="21" y="2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5" name="Google Shape;11445;p13"/>
            <p:cNvSpPr/>
            <p:nvPr/>
          </p:nvSpPr>
          <p:spPr>
            <a:xfrm>
              <a:off x="1591870" y="355925"/>
              <a:ext cx="1511" cy="1583"/>
            </a:xfrm>
            <a:custGeom>
              <a:avLst/>
              <a:gdLst/>
              <a:ahLst/>
              <a:cxnLst/>
              <a:rect l="l" t="t" r="r" b="b"/>
              <a:pathLst>
                <a:path w="21" h="22" extrusionOk="0">
                  <a:moveTo>
                    <a:pt x="0" y="1"/>
                  </a:moveTo>
                  <a:cubicBezTo>
                    <a:pt x="0" y="1"/>
                    <a:pt x="0" y="1"/>
                    <a:pt x="0" y="21"/>
                  </a:cubicBezTo>
                  <a:lnTo>
                    <a:pt x="21" y="21"/>
                  </a:lnTo>
                  <a:cubicBezTo>
                    <a:pt x="21" y="21"/>
                    <a:pt x="21" y="2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6" name="Google Shape;11446;p13"/>
            <p:cNvSpPr/>
            <p:nvPr/>
          </p:nvSpPr>
          <p:spPr>
            <a:xfrm>
              <a:off x="1339794" y="206464"/>
              <a:ext cx="1511" cy="1511"/>
            </a:xfrm>
            <a:custGeom>
              <a:avLst/>
              <a:gdLst/>
              <a:ahLst/>
              <a:cxnLst/>
              <a:rect l="l" t="t" r="r" b="b"/>
              <a:pathLst>
                <a:path w="21" h="21" extrusionOk="0">
                  <a:moveTo>
                    <a:pt x="1" y="0"/>
                  </a:moveTo>
                  <a:cubicBezTo>
                    <a:pt x="1" y="0"/>
                    <a:pt x="1" y="21"/>
                    <a:pt x="1" y="21"/>
                  </a:cubicBezTo>
                  <a:cubicBezTo>
                    <a:pt x="21" y="0"/>
                    <a:pt x="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7" name="Google Shape;11447;p13"/>
            <p:cNvSpPr/>
            <p:nvPr/>
          </p:nvSpPr>
          <p:spPr>
            <a:xfrm>
              <a:off x="454614" y="-303516"/>
              <a:ext cx="1583" cy="1511"/>
            </a:xfrm>
            <a:custGeom>
              <a:avLst/>
              <a:gdLst/>
              <a:ahLst/>
              <a:cxnLst/>
              <a:rect l="l" t="t" r="r" b="b"/>
              <a:pathLst>
                <a:path w="22" h="21" extrusionOk="0">
                  <a:moveTo>
                    <a:pt x="1" y="0"/>
                  </a:moveTo>
                  <a:cubicBezTo>
                    <a:pt x="1" y="21"/>
                    <a:pt x="1" y="21"/>
                    <a:pt x="1" y="21"/>
                  </a:cubicBezTo>
                  <a:lnTo>
                    <a:pt x="21" y="21"/>
                  </a:lnTo>
                  <a:cubicBezTo>
                    <a:pt x="2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8" name="Google Shape;11448;p13"/>
            <p:cNvSpPr/>
            <p:nvPr/>
          </p:nvSpPr>
          <p:spPr>
            <a:xfrm>
              <a:off x="448785" y="-302077"/>
              <a:ext cx="1511" cy="1511"/>
            </a:xfrm>
            <a:custGeom>
              <a:avLst/>
              <a:gdLst/>
              <a:ahLst/>
              <a:cxnLst/>
              <a:rect l="l" t="t" r="r" b="b"/>
              <a:pathLst>
                <a:path w="21" h="21" extrusionOk="0">
                  <a:moveTo>
                    <a:pt x="0" y="1"/>
                  </a:moveTo>
                  <a:cubicBezTo>
                    <a:pt x="0" y="1"/>
                    <a:pt x="0" y="21"/>
                    <a:pt x="21" y="21"/>
                  </a:cubicBez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9" name="Google Shape;11449;p13"/>
            <p:cNvSpPr/>
            <p:nvPr/>
          </p:nvSpPr>
          <p:spPr>
            <a:xfrm>
              <a:off x="1221060" y="1315872"/>
              <a:ext cx="1583" cy="1511"/>
            </a:xfrm>
            <a:custGeom>
              <a:avLst/>
              <a:gdLst/>
              <a:ahLst/>
              <a:cxnLst/>
              <a:rect l="l" t="t" r="r" b="b"/>
              <a:pathLst>
                <a:path w="22" h="21" extrusionOk="0">
                  <a:moveTo>
                    <a:pt x="1" y="0"/>
                  </a:moveTo>
                  <a:cubicBezTo>
                    <a:pt x="1" y="21"/>
                    <a:pt x="1" y="21"/>
                    <a:pt x="1" y="21"/>
                  </a:cubicBezTo>
                  <a:lnTo>
                    <a:pt x="21" y="21"/>
                  </a:lnTo>
                  <a:cubicBezTo>
                    <a:pt x="21" y="21"/>
                    <a:pt x="2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0" name="Google Shape;11450;p13"/>
            <p:cNvSpPr/>
            <p:nvPr/>
          </p:nvSpPr>
          <p:spPr>
            <a:xfrm>
              <a:off x="1568411" y="379384"/>
              <a:ext cx="1511" cy="1511"/>
            </a:xfrm>
            <a:custGeom>
              <a:avLst/>
              <a:gdLst/>
              <a:ahLst/>
              <a:cxnLst/>
              <a:rect l="l" t="t" r="r" b="b"/>
              <a:pathLst>
                <a:path w="21" h="21" extrusionOk="0">
                  <a:moveTo>
                    <a:pt x="21" y="1"/>
                  </a:moveTo>
                  <a:cubicBezTo>
                    <a:pt x="21" y="1"/>
                    <a:pt x="1" y="1"/>
                    <a:pt x="1" y="21"/>
                  </a:cubicBezTo>
                  <a:cubicBezTo>
                    <a:pt x="21" y="21"/>
                    <a:pt x="21" y="2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1" name="Google Shape;11451;p13"/>
            <p:cNvSpPr/>
            <p:nvPr/>
          </p:nvSpPr>
          <p:spPr>
            <a:xfrm>
              <a:off x="1663686" y="440910"/>
              <a:ext cx="3022" cy="1583"/>
            </a:xfrm>
            <a:custGeom>
              <a:avLst/>
              <a:gdLst/>
              <a:ahLst/>
              <a:cxnLst/>
              <a:rect l="l" t="t" r="r" b="b"/>
              <a:pathLst>
                <a:path w="42" h="22" extrusionOk="0">
                  <a:moveTo>
                    <a:pt x="21" y="1"/>
                  </a:moveTo>
                  <a:cubicBezTo>
                    <a:pt x="0" y="1"/>
                    <a:pt x="21" y="1"/>
                    <a:pt x="21" y="21"/>
                  </a:cubicBezTo>
                  <a:cubicBezTo>
                    <a:pt x="41" y="1"/>
                    <a:pt x="4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2" name="Google Shape;11452;p13"/>
            <p:cNvSpPr/>
            <p:nvPr/>
          </p:nvSpPr>
          <p:spPr>
            <a:xfrm>
              <a:off x="453175" y="-287037"/>
              <a:ext cx="1511" cy="1151"/>
            </a:xfrm>
            <a:custGeom>
              <a:avLst/>
              <a:gdLst/>
              <a:ahLst/>
              <a:cxnLst/>
              <a:rect l="l" t="t" r="r" b="b"/>
              <a:pathLst>
                <a:path w="21" h="16" extrusionOk="0">
                  <a:moveTo>
                    <a:pt x="11" y="0"/>
                  </a:moveTo>
                  <a:cubicBezTo>
                    <a:pt x="5" y="0"/>
                    <a:pt x="0" y="5"/>
                    <a:pt x="0" y="16"/>
                  </a:cubicBezTo>
                  <a:lnTo>
                    <a:pt x="21" y="16"/>
                  </a:lnTo>
                  <a:cubicBezTo>
                    <a:pt x="21" y="5"/>
                    <a:pt x="16" y="0"/>
                    <a:pt x="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3" name="Google Shape;11453;p13"/>
            <p:cNvSpPr/>
            <p:nvPr/>
          </p:nvSpPr>
          <p:spPr>
            <a:xfrm>
              <a:off x="548450" y="924553"/>
              <a:ext cx="1511" cy="1511"/>
            </a:xfrm>
            <a:custGeom>
              <a:avLst/>
              <a:gdLst/>
              <a:ahLst/>
              <a:cxnLst/>
              <a:rect l="l" t="t" r="r" b="b"/>
              <a:pathLst>
                <a:path w="21" h="21" extrusionOk="0">
                  <a:moveTo>
                    <a:pt x="0" y="1"/>
                  </a:moveTo>
                  <a:cubicBezTo>
                    <a:pt x="0" y="21"/>
                    <a:pt x="0" y="21"/>
                    <a:pt x="0" y="21"/>
                  </a:cubicBezTo>
                  <a:lnTo>
                    <a:pt x="21" y="21"/>
                  </a:lnTo>
                  <a:cubicBezTo>
                    <a:pt x="21" y="2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4" name="Google Shape;11454;p13"/>
            <p:cNvSpPr/>
            <p:nvPr/>
          </p:nvSpPr>
          <p:spPr>
            <a:xfrm>
              <a:off x="461954" y="874757"/>
              <a:ext cx="1511" cy="2950"/>
            </a:xfrm>
            <a:custGeom>
              <a:avLst/>
              <a:gdLst/>
              <a:ahLst/>
              <a:cxnLst/>
              <a:rect l="l" t="t" r="r" b="b"/>
              <a:pathLst>
                <a:path w="21" h="41" extrusionOk="0">
                  <a:moveTo>
                    <a:pt x="1" y="0"/>
                  </a:moveTo>
                  <a:cubicBezTo>
                    <a:pt x="1" y="21"/>
                    <a:pt x="1" y="21"/>
                    <a:pt x="21" y="41"/>
                  </a:cubicBezTo>
                  <a:cubicBezTo>
                    <a:pt x="21" y="21"/>
                    <a:pt x="2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5" name="Google Shape;11455;p13"/>
            <p:cNvSpPr/>
            <p:nvPr/>
          </p:nvSpPr>
          <p:spPr>
            <a:xfrm>
              <a:off x="1467307" y="331027"/>
              <a:ext cx="1511" cy="1511"/>
            </a:xfrm>
            <a:custGeom>
              <a:avLst/>
              <a:gdLst/>
              <a:ahLst/>
              <a:cxnLst/>
              <a:rect l="l" t="t" r="r" b="b"/>
              <a:pathLst>
                <a:path w="21" h="21" extrusionOk="0">
                  <a:moveTo>
                    <a:pt x="0" y="1"/>
                  </a:moveTo>
                  <a:cubicBezTo>
                    <a:pt x="0" y="1"/>
                    <a:pt x="0" y="1"/>
                    <a:pt x="0" y="21"/>
                  </a:cubicBez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6" name="Google Shape;11456;p13"/>
            <p:cNvSpPr/>
            <p:nvPr/>
          </p:nvSpPr>
          <p:spPr>
            <a:xfrm>
              <a:off x="1215231" y="1329040"/>
              <a:ext cx="1511" cy="1511"/>
            </a:xfrm>
            <a:custGeom>
              <a:avLst/>
              <a:gdLst/>
              <a:ahLst/>
              <a:cxnLst/>
              <a:rect l="l" t="t" r="r" b="b"/>
              <a:pathLst>
                <a:path w="21" h="21" extrusionOk="0">
                  <a:moveTo>
                    <a:pt x="1" y="0"/>
                  </a:moveTo>
                  <a:cubicBezTo>
                    <a:pt x="1" y="0"/>
                    <a:pt x="1" y="21"/>
                    <a:pt x="1" y="21"/>
                  </a:cubicBezTo>
                  <a:lnTo>
                    <a:pt x="21" y="21"/>
                  </a:lnTo>
                  <a:cubicBezTo>
                    <a:pt x="2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7" name="Google Shape;11457;p13"/>
            <p:cNvSpPr/>
            <p:nvPr/>
          </p:nvSpPr>
          <p:spPr>
            <a:xfrm>
              <a:off x="542549" y="930454"/>
              <a:ext cx="1583" cy="1511"/>
            </a:xfrm>
            <a:custGeom>
              <a:avLst/>
              <a:gdLst/>
              <a:ahLst/>
              <a:cxnLst/>
              <a:rect l="l" t="t" r="r" b="b"/>
              <a:pathLst>
                <a:path w="22" h="21" extrusionOk="0">
                  <a:moveTo>
                    <a:pt x="1" y="0"/>
                  </a:moveTo>
                  <a:cubicBezTo>
                    <a:pt x="1" y="0"/>
                    <a:pt x="1" y="20"/>
                    <a:pt x="1" y="20"/>
                  </a:cubicBezTo>
                  <a:cubicBezTo>
                    <a:pt x="21" y="0"/>
                    <a:pt x="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8" name="Google Shape;11458;p13"/>
            <p:cNvSpPr/>
            <p:nvPr/>
          </p:nvSpPr>
          <p:spPr>
            <a:xfrm>
              <a:off x="442885" y="876196"/>
              <a:ext cx="1583" cy="72"/>
            </a:xfrm>
            <a:custGeom>
              <a:avLst/>
              <a:gdLst/>
              <a:ahLst/>
              <a:cxnLst/>
              <a:rect l="l" t="t" r="r" b="b"/>
              <a:pathLst>
                <a:path w="22" h="1" extrusionOk="0">
                  <a:moveTo>
                    <a:pt x="21" y="1"/>
                  </a:moveTo>
                  <a:cubicBezTo>
                    <a:pt x="21" y="1"/>
                    <a:pt x="21" y="1"/>
                    <a:pt x="1" y="1"/>
                  </a:cubicBezTo>
                  <a:cubicBezTo>
                    <a:pt x="1" y="1"/>
                    <a:pt x="1" y="1"/>
                    <a:pt x="1" y="1"/>
                  </a:cubicBezTo>
                  <a:cubicBezTo>
                    <a:pt x="1" y="1"/>
                    <a:pt x="21" y="1"/>
                    <a:pt x="21" y="1"/>
                  </a:cubicBez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9" name="Google Shape;11459;p13"/>
            <p:cNvSpPr/>
            <p:nvPr/>
          </p:nvSpPr>
          <p:spPr>
            <a:xfrm>
              <a:off x="782896" y="1084304"/>
              <a:ext cx="1583" cy="1511"/>
            </a:xfrm>
            <a:custGeom>
              <a:avLst/>
              <a:gdLst/>
              <a:ahLst/>
              <a:cxnLst/>
              <a:rect l="l" t="t" r="r" b="b"/>
              <a:pathLst>
                <a:path w="22" h="21" extrusionOk="0">
                  <a:moveTo>
                    <a:pt x="1" y="0"/>
                  </a:moveTo>
                  <a:cubicBezTo>
                    <a:pt x="1" y="0"/>
                    <a:pt x="1" y="21"/>
                    <a:pt x="1" y="21"/>
                  </a:cubicBezTo>
                  <a:cubicBezTo>
                    <a:pt x="21" y="21"/>
                    <a:pt x="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0" name="Google Shape;11460;p13"/>
            <p:cNvSpPr/>
            <p:nvPr/>
          </p:nvSpPr>
          <p:spPr>
            <a:xfrm>
              <a:off x="1665125" y="480488"/>
              <a:ext cx="1583" cy="1583"/>
            </a:xfrm>
            <a:custGeom>
              <a:avLst/>
              <a:gdLst/>
              <a:ahLst/>
              <a:cxnLst/>
              <a:rect l="l" t="t" r="r" b="b"/>
              <a:pathLst>
                <a:path w="22" h="22" extrusionOk="0">
                  <a:moveTo>
                    <a:pt x="21" y="1"/>
                  </a:moveTo>
                  <a:cubicBezTo>
                    <a:pt x="21" y="1"/>
                    <a:pt x="1" y="1"/>
                    <a:pt x="21" y="21"/>
                  </a:cubicBez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1" name="Google Shape;11461;p13"/>
            <p:cNvSpPr/>
            <p:nvPr/>
          </p:nvSpPr>
          <p:spPr>
            <a:xfrm>
              <a:off x="42859" y="646140"/>
              <a:ext cx="1511" cy="1511"/>
            </a:xfrm>
            <a:custGeom>
              <a:avLst/>
              <a:gdLst/>
              <a:ahLst/>
              <a:cxnLst/>
              <a:rect l="l" t="t" r="r" b="b"/>
              <a:pathLst>
                <a:path w="21" h="21" extrusionOk="0">
                  <a:moveTo>
                    <a:pt x="0" y="0"/>
                  </a:moveTo>
                  <a:cubicBezTo>
                    <a:pt x="0" y="0"/>
                    <a:pt x="0" y="21"/>
                    <a:pt x="20" y="21"/>
                  </a:cubicBezTo>
                  <a:cubicBezTo>
                    <a:pt x="20" y="0"/>
                    <a:pt x="20"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2" name="Google Shape;11462;p13"/>
            <p:cNvSpPr/>
            <p:nvPr/>
          </p:nvSpPr>
          <p:spPr>
            <a:xfrm>
              <a:off x="762387" y="1100423"/>
              <a:ext cx="3022" cy="1511"/>
            </a:xfrm>
            <a:custGeom>
              <a:avLst/>
              <a:gdLst/>
              <a:ahLst/>
              <a:cxnLst/>
              <a:rect l="l" t="t" r="r" b="b"/>
              <a:pathLst>
                <a:path w="42" h="21" extrusionOk="0">
                  <a:moveTo>
                    <a:pt x="21" y="0"/>
                  </a:moveTo>
                  <a:cubicBezTo>
                    <a:pt x="21" y="0"/>
                    <a:pt x="1" y="21"/>
                    <a:pt x="21" y="21"/>
                  </a:cubicBezTo>
                  <a:cubicBezTo>
                    <a:pt x="41" y="21"/>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3" name="Google Shape;11463;p13"/>
            <p:cNvSpPr/>
            <p:nvPr/>
          </p:nvSpPr>
          <p:spPr>
            <a:xfrm>
              <a:off x="401867" y="-234650"/>
              <a:ext cx="1511" cy="1151"/>
            </a:xfrm>
            <a:custGeom>
              <a:avLst/>
              <a:gdLst/>
              <a:ahLst/>
              <a:cxnLst/>
              <a:rect l="l" t="t" r="r" b="b"/>
              <a:pathLst>
                <a:path w="21" h="16" extrusionOk="0">
                  <a:moveTo>
                    <a:pt x="1" y="0"/>
                  </a:moveTo>
                  <a:cubicBezTo>
                    <a:pt x="11" y="11"/>
                    <a:pt x="16" y="16"/>
                    <a:pt x="18" y="16"/>
                  </a:cubicBezTo>
                  <a:cubicBezTo>
                    <a:pt x="21" y="16"/>
                    <a:pt x="21" y="11"/>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4" name="Google Shape;11464;p13"/>
            <p:cNvSpPr/>
            <p:nvPr/>
          </p:nvSpPr>
          <p:spPr>
            <a:xfrm>
              <a:off x="1439459" y="392553"/>
              <a:ext cx="1511" cy="1583"/>
            </a:xfrm>
            <a:custGeom>
              <a:avLst/>
              <a:gdLst/>
              <a:ahLst/>
              <a:cxnLst/>
              <a:rect l="l" t="t" r="r" b="b"/>
              <a:pathLst>
                <a:path w="21" h="22" extrusionOk="0">
                  <a:moveTo>
                    <a:pt x="0" y="1"/>
                  </a:moveTo>
                  <a:cubicBezTo>
                    <a:pt x="0" y="1"/>
                    <a:pt x="0" y="21"/>
                    <a:pt x="0" y="21"/>
                  </a:cubicBezTo>
                  <a:cubicBezTo>
                    <a:pt x="21" y="1"/>
                    <a:pt x="2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5" name="Google Shape;11465;p13"/>
            <p:cNvSpPr/>
            <p:nvPr/>
          </p:nvSpPr>
          <p:spPr>
            <a:xfrm>
              <a:off x="1438019" y="401404"/>
              <a:ext cx="1511" cy="1511"/>
            </a:xfrm>
            <a:custGeom>
              <a:avLst/>
              <a:gdLst/>
              <a:ahLst/>
              <a:cxnLst/>
              <a:rect l="l" t="t" r="r" b="b"/>
              <a:pathLst>
                <a:path w="21" h="21" extrusionOk="0">
                  <a:moveTo>
                    <a:pt x="20" y="0"/>
                  </a:moveTo>
                  <a:cubicBezTo>
                    <a:pt x="20" y="0"/>
                    <a:pt x="0" y="20"/>
                    <a:pt x="20" y="20"/>
                  </a:cubicBezTo>
                  <a:cubicBezTo>
                    <a:pt x="20" y="0"/>
                    <a:pt x="20" y="0"/>
                    <a:pt x="2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6" name="Google Shape;11466;p13"/>
            <p:cNvSpPr/>
            <p:nvPr/>
          </p:nvSpPr>
          <p:spPr>
            <a:xfrm>
              <a:off x="1150755" y="265112"/>
              <a:ext cx="1511" cy="2950"/>
            </a:xfrm>
            <a:custGeom>
              <a:avLst/>
              <a:gdLst/>
              <a:ahLst/>
              <a:cxnLst/>
              <a:rect l="l" t="t" r="r" b="b"/>
              <a:pathLst>
                <a:path w="21" h="41" extrusionOk="0">
                  <a:moveTo>
                    <a:pt x="0" y="0"/>
                  </a:moveTo>
                  <a:cubicBezTo>
                    <a:pt x="0" y="20"/>
                    <a:pt x="0" y="20"/>
                    <a:pt x="21" y="41"/>
                  </a:cubicBezTo>
                  <a:cubicBezTo>
                    <a:pt x="21" y="20"/>
                    <a:pt x="21" y="2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7" name="Google Shape;11467;p13"/>
            <p:cNvSpPr/>
            <p:nvPr/>
          </p:nvSpPr>
          <p:spPr>
            <a:xfrm>
              <a:off x="-348460" y="495168"/>
              <a:ext cx="3022" cy="1511"/>
            </a:xfrm>
            <a:custGeom>
              <a:avLst/>
              <a:gdLst/>
              <a:ahLst/>
              <a:cxnLst/>
              <a:rect l="l" t="t" r="r" b="b"/>
              <a:pathLst>
                <a:path w="42" h="21" extrusionOk="0">
                  <a:moveTo>
                    <a:pt x="21" y="0"/>
                  </a:moveTo>
                  <a:cubicBezTo>
                    <a:pt x="0" y="0"/>
                    <a:pt x="21" y="21"/>
                    <a:pt x="21" y="21"/>
                  </a:cubicBezTo>
                  <a:cubicBezTo>
                    <a:pt x="21" y="0"/>
                    <a:pt x="4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8" name="Google Shape;11468;p13"/>
            <p:cNvSpPr/>
            <p:nvPr/>
          </p:nvSpPr>
          <p:spPr>
            <a:xfrm>
              <a:off x="-206339" y="581664"/>
              <a:ext cx="72" cy="1511"/>
            </a:xfrm>
            <a:custGeom>
              <a:avLst/>
              <a:gdLst/>
              <a:ahLst/>
              <a:cxnLst/>
              <a:rect l="l" t="t" r="r" b="b"/>
              <a:pathLst>
                <a:path w="1" h="21" extrusionOk="0">
                  <a:moveTo>
                    <a:pt x="1" y="20"/>
                  </a:moveTo>
                  <a:cubicBezTo>
                    <a:pt x="1" y="20"/>
                    <a:pt x="1" y="20"/>
                    <a:pt x="1" y="20"/>
                  </a:cubicBezTo>
                  <a:cubicBezTo>
                    <a:pt x="1" y="20"/>
                    <a:pt x="1" y="20"/>
                    <a:pt x="1" y="0"/>
                  </a:cubicBezTo>
                  <a:cubicBezTo>
                    <a:pt x="1" y="0"/>
                    <a:pt x="1" y="0"/>
                    <a:pt x="1" y="0"/>
                  </a:cubicBezTo>
                  <a:cubicBezTo>
                    <a:pt x="1" y="0"/>
                    <a:pt x="1" y="0"/>
                    <a:pt x="1" y="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9" name="Google Shape;11469;p13"/>
            <p:cNvSpPr/>
            <p:nvPr/>
          </p:nvSpPr>
          <p:spPr>
            <a:xfrm>
              <a:off x="-209217" y="584542"/>
              <a:ext cx="1511" cy="1583"/>
            </a:xfrm>
            <a:custGeom>
              <a:avLst/>
              <a:gdLst/>
              <a:ahLst/>
              <a:cxnLst/>
              <a:rect l="l" t="t" r="r" b="b"/>
              <a:pathLst>
                <a:path w="21" h="22" extrusionOk="0">
                  <a:moveTo>
                    <a:pt x="20" y="1"/>
                  </a:moveTo>
                  <a:cubicBezTo>
                    <a:pt x="20" y="21"/>
                    <a:pt x="0" y="21"/>
                    <a:pt x="0" y="21"/>
                  </a:cubicBezTo>
                  <a:lnTo>
                    <a:pt x="20" y="21"/>
                  </a:lnTo>
                  <a:cubicBezTo>
                    <a:pt x="20" y="21"/>
                    <a:pt x="20" y="21"/>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0" name="Google Shape;11470;p13"/>
            <p:cNvSpPr/>
            <p:nvPr/>
          </p:nvSpPr>
          <p:spPr>
            <a:xfrm>
              <a:off x="4720" y="713495"/>
              <a:ext cx="1511" cy="1583"/>
            </a:xfrm>
            <a:custGeom>
              <a:avLst/>
              <a:gdLst/>
              <a:ahLst/>
              <a:cxnLst/>
              <a:rect l="l" t="t" r="r" b="b"/>
              <a:pathLst>
                <a:path w="21" h="22" extrusionOk="0">
                  <a:moveTo>
                    <a:pt x="21" y="1"/>
                  </a:moveTo>
                  <a:cubicBezTo>
                    <a:pt x="1" y="1"/>
                    <a:pt x="1" y="1"/>
                    <a:pt x="1" y="21"/>
                  </a:cubicBezTo>
                  <a:lnTo>
                    <a:pt x="21" y="21"/>
                  </a:lnTo>
                  <a:cubicBezTo>
                    <a:pt x="21" y="2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1" name="Google Shape;11471;p13"/>
            <p:cNvSpPr/>
            <p:nvPr/>
          </p:nvSpPr>
          <p:spPr>
            <a:xfrm>
              <a:off x="38397" y="735514"/>
              <a:ext cx="72" cy="1511"/>
            </a:xfrm>
            <a:custGeom>
              <a:avLst/>
              <a:gdLst/>
              <a:ahLst/>
              <a:cxnLst/>
              <a:rect l="l" t="t" r="r" b="b"/>
              <a:pathLst>
                <a:path w="1" h="21" extrusionOk="0">
                  <a:moveTo>
                    <a:pt x="1" y="21"/>
                  </a:moveTo>
                  <a:cubicBezTo>
                    <a:pt x="1" y="21"/>
                    <a:pt x="1" y="21"/>
                    <a:pt x="1" y="21"/>
                  </a:cubicBezTo>
                  <a:cubicBezTo>
                    <a:pt x="1" y="0"/>
                    <a:pt x="1" y="0"/>
                    <a:pt x="1" y="0"/>
                  </a:cubicBezTo>
                  <a:cubicBezTo>
                    <a:pt x="1" y="21"/>
                    <a:pt x="1" y="21"/>
                    <a:pt x="1" y="21"/>
                  </a:cubicBezTo>
                  <a:cubicBezTo>
                    <a:pt x="1" y="21"/>
                    <a:pt x="1" y="21"/>
                    <a:pt x="1" y="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2" name="Google Shape;11472;p13"/>
            <p:cNvSpPr/>
            <p:nvPr/>
          </p:nvSpPr>
          <p:spPr>
            <a:xfrm>
              <a:off x="1150755" y="267990"/>
              <a:ext cx="1511" cy="1583"/>
            </a:xfrm>
            <a:custGeom>
              <a:avLst/>
              <a:gdLst/>
              <a:ahLst/>
              <a:cxnLst/>
              <a:rect l="l" t="t" r="r" b="b"/>
              <a:pathLst>
                <a:path w="21" h="22" extrusionOk="0">
                  <a:moveTo>
                    <a:pt x="0" y="1"/>
                  </a:moveTo>
                  <a:cubicBezTo>
                    <a:pt x="0" y="1"/>
                    <a:pt x="0" y="21"/>
                    <a:pt x="21" y="21"/>
                  </a:cubicBezTo>
                  <a:cubicBezTo>
                    <a:pt x="21" y="1"/>
                    <a:pt x="2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3" name="Google Shape;11473;p13"/>
            <p:cNvSpPr/>
            <p:nvPr/>
          </p:nvSpPr>
          <p:spPr>
            <a:xfrm>
              <a:off x="-225336" y="597783"/>
              <a:ext cx="72" cy="1511"/>
            </a:xfrm>
            <a:custGeom>
              <a:avLst/>
              <a:gdLst/>
              <a:ahLst/>
              <a:cxnLst/>
              <a:rect l="l" t="t" r="r" b="b"/>
              <a:pathLst>
                <a:path w="1" h="21" extrusionOk="0">
                  <a:moveTo>
                    <a:pt x="0" y="20"/>
                  </a:moveTo>
                  <a:cubicBezTo>
                    <a:pt x="0" y="20"/>
                    <a:pt x="0" y="20"/>
                    <a:pt x="0" y="20"/>
                  </a:cubicBezTo>
                  <a:cubicBezTo>
                    <a:pt x="0" y="20"/>
                    <a:pt x="0" y="0"/>
                    <a:pt x="0" y="0"/>
                  </a:cubicBezTo>
                  <a:cubicBezTo>
                    <a:pt x="0" y="0"/>
                    <a:pt x="0" y="0"/>
                    <a:pt x="0" y="0"/>
                  </a:cubicBezTo>
                  <a:cubicBezTo>
                    <a:pt x="0" y="0"/>
                    <a:pt x="0" y="20"/>
                    <a:pt x="0" y="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4" name="Google Shape;11474;p13"/>
            <p:cNvSpPr/>
            <p:nvPr/>
          </p:nvSpPr>
          <p:spPr>
            <a:xfrm>
              <a:off x="1127296" y="273891"/>
              <a:ext cx="72" cy="1511"/>
            </a:xfrm>
            <a:custGeom>
              <a:avLst/>
              <a:gdLst/>
              <a:ahLst/>
              <a:cxnLst/>
              <a:rect l="l" t="t" r="r" b="b"/>
              <a:pathLst>
                <a:path w="1" h="21" extrusionOk="0">
                  <a:moveTo>
                    <a:pt x="1" y="21"/>
                  </a:moveTo>
                  <a:cubicBezTo>
                    <a:pt x="1" y="21"/>
                    <a:pt x="1" y="21"/>
                    <a:pt x="1" y="21"/>
                  </a:cubicBezTo>
                  <a:cubicBezTo>
                    <a:pt x="1" y="21"/>
                    <a:pt x="1" y="21"/>
                    <a:pt x="1" y="0"/>
                  </a:cubicBezTo>
                  <a:cubicBezTo>
                    <a:pt x="1" y="0"/>
                    <a:pt x="1" y="0"/>
                    <a:pt x="1" y="0"/>
                  </a:cubicBezTo>
                  <a:cubicBezTo>
                    <a:pt x="1" y="0"/>
                    <a:pt x="1" y="21"/>
                    <a:pt x="1"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5" name="Google Shape;11475;p13"/>
            <p:cNvSpPr/>
            <p:nvPr/>
          </p:nvSpPr>
          <p:spPr>
            <a:xfrm>
              <a:off x="573348" y="1097473"/>
              <a:ext cx="3022" cy="3022"/>
            </a:xfrm>
            <a:custGeom>
              <a:avLst/>
              <a:gdLst/>
              <a:ahLst/>
              <a:cxnLst/>
              <a:rect l="l" t="t" r="r" b="b"/>
              <a:pathLst>
                <a:path w="42" h="42" extrusionOk="0">
                  <a:moveTo>
                    <a:pt x="21" y="1"/>
                  </a:moveTo>
                  <a:cubicBezTo>
                    <a:pt x="0" y="21"/>
                    <a:pt x="0" y="41"/>
                    <a:pt x="21" y="41"/>
                  </a:cubicBezTo>
                  <a:cubicBezTo>
                    <a:pt x="4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6" name="Google Shape;11476;p13"/>
            <p:cNvSpPr/>
            <p:nvPr/>
          </p:nvSpPr>
          <p:spPr>
            <a:xfrm>
              <a:off x="574787" y="1100423"/>
              <a:ext cx="1583" cy="1511"/>
            </a:xfrm>
            <a:custGeom>
              <a:avLst/>
              <a:gdLst/>
              <a:ahLst/>
              <a:cxnLst/>
              <a:rect l="l" t="t" r="r" b="b"/>
              <a:pathLst>
                <a:path w="22" h="21" extrusionOk="0">
                  <a:moveTo>
                    <a:pt x="1" y="0"/>
                  </a:moveTo>
                  <a:cubicBezTo>
                    <a:pt x="1" y="21"/>
                    <a:pt x="1" y="21"/>
                    <a:pt x="1" y="21"/>
                  </a:cubicBezTo>
                  <a:cubicBezTo>
                    <a:pt x="21" y="21"/>
                    <a:pt x="21" y="21"/>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7" name="Google Shape;11477;p13"/>
            <p:cNvSpPr/>
            <p:nvPr/>
          </p:nvSpPr>
          <p:spPr>
            <a:xfrm>
              <a:off x="958766" y="1340770"/>
              <a:ext cx="1511" cy="1511"/>
            </a:xfrm>
            <a:custGeom>
              <a:avLst/>
              <a:gdLst/>
              <a:ahLst/>
              <a:cxnLst/>
              <a:rect l="l" t="t" r="r" b="b"/>
              <a:pathLst>
                <a:path w="21" h="21" extrusionOk="0">
                  <a:moveTo>
                    <a:pt x="1" y="0"/>
                  </a:moveTo>
                  <a:cubicBezTo>
                    <a:pt x="21" y="0"/>
                    <a:pt x="21" y="0"/>
                    <a:pt x="21" y="21"/>
                  </a:cubicBez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8" name="Google Shape;11478;p13"/>
            <p:cNvSpPr/>
            <p:nvPr/>
          </p:nvSpPr>
          <p:spPr>
            <a:xfrm>
              <a:off x="1320725" y="429253"/>
              <a:ext cx="3022" cy="1511"/>
            </a:xfrm>
            <a:custGeom>
              <a:avLst/>
              <a:gdLst/>
              <a:ahLst/>
              <a:cxnLst/>
              <a:rect l="l" t="t" r="r" b="b"/>
              <a:pathLst>
                <a:path w="42" h="21" extrusionOk="0">
                  <a:moveTo>
                    <a:pt x="42" y="0"/>
                  </a:moveTo>
                  <a:cubicBezTo>
                    <a:pt x="21" y="0"/>
                    <a:pt x="21" y="0"/>
                    <a:pt x="1" y="20"/>
                  </a:cubicBezTo>
                  <a:cubicBezTo>
                    <a:pt x="21" y="20"/>
                    <a:pt x="21" y="20"/>
                    <a:pt x="4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9" name="Google Shape;11479;p13"/>
            <p:cNvSpPr/>
            <p:nvPr/>
          </p:nvSpPr>
          <p:spPr>
            <a:xfrm>
              <a:off x="1319285" y="430044"/>
              <a:ext cx="1511" cy="1367"/>
            </a:xfrm>
            <a:custGeom>
              <a:avLst/>
              <a:gdLst/>
              <a:ahLst/>
              <a:cxnLst/>
              <a:rect l="l" t="t" r="r" b="b"/>
              <a:pathLst>
                <a:path w="21" h="19" extrusionOk="0">
                  <a:moveTo>
                    <a:pt x="6" y="0"/>
                  </a:moveTo>
                  <a:cubicBezTo>
                    <a:pt x="3" y="0"/>
                    <a:pt x="0" y="3"/>
                    <a:pt x="0" y="9"/>
                  </a:cubicBezTo>
                  <a:cubicBezTo>
                    <a:pt x="7" y="16"/>
                    <a:pt x="12" y="18"/>
                    <a:pt x="15" y="18"/>
                  </a:cubicBezTo>
                  <a:cubicBezTo>
                    <a:pt x="21" y="18"/>
                    <a:pt x="21" y="9"/>
                    <a:pt x="21" y="9"/>
                  </a:cubicBezTo>
                  <a:cubicBezTo>
                    <a:pt x="21" y="9"/>
                    <a:pt x="12" y="0"/>
                    <a:pt x="6"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0" name="Google Shape;11480;p13"/>
            <p:cNvSpPr/>
            <p:nvPr/>
          </p:nvSpPr>
          <p:spPr>
            <a:xfrm>
              <a:off x="561619" y="1107763"/>
              <a:ext cx="1511" cy="1511"/>
            </a:xfrm>
            <a:custGeom>
              <a:avLst/>
              <a:gdLst/>
              <a:ahLst/>
              <a:cxnLst/>
              <a:rect l="l" t="t" r="r" b="b"/>
              <a:pathLst>
                <a:path w="21" h="21" extrusionOk="0">
                  <a:moveTo>
                    <a:pt x="0" y="0"/>
                  </a:moveTo>
                  <a:cubicBezTo>
                    <a:pt x="0" y="0"/>
                    <a:pt x="0" y="0"/>
                    <a:pt x="0" y="21"/>
                  </a:cubicBez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1" name="Google Shape;11481;p13"/>
            <p:cNvSpPr/>
            <p:nvPr/>
          </p:nvSpPr>
          <p:spPr>
            <a:xfrm>
              <a:off x="1338355" y="454151"/>
              <a:ext cx="2950" cy="1511"/>
            </a:xfrm>
            <a:custGeom>
              <a:avLst/>
              <a:gdLst/>
              <a:ahLst/>
              <a:cxnLst/>
              <a:rect l="l" t="t" r="r" b="b"/>
              <a:pathLst>
                <a:path w="41" h="21" extrusionOk="0">
                  <a:moveTo>
                    <a:pt x="41" y="0"/>
                  </a:moveTo>
                  <a:cubicBezTo>
                    <a:pt x="21" y="0"/>
                    <a:pt x="21" y="0"/>
                    <a:pt x="0" y="21"/>
                  </a:cubicBezTo>
                  <a:cubicBezTo>
                    <a:pt x="21" y="21"/>
                    <a:pt x="41" y="21"/>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2" name="Google Shape;11482;p13"/>
            <p:cNvSpPr/>
            <p:nvPr/>
          </p:nvSpPr>
          <p:spPr>
            <a:xfrm>
              <a:off x="976324" y="1359839"/>
              <a:ext cx="1583" cy="1511"/>
            </a:xfrm>
            <a:custGeom>
              <a:avLst/>
              <a:gdLst/>
              <a:ahLst/>
              <a:cxnLst/>
              <a:rect l="l" t="t" r="r" b="b"/>
              <a:pathLst>
                <a:path w="22" h="21" extrusionOk="0">
                  <a:moveTo>
                    <a:pt x="1" y="0"/>
                  </a:moveTo>
                  <a:cubicBezTo>
                    <a:pt x="1" y="0"/>
                    <a:pt x="1" y="21"/>
                    <a:pt x="1" y="21"/>
                  </a:cubicBezTo>
                  <a:cubicBezTo>
                    <a:pt x="1" y="21"/>
                    <a:pt x="2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3" name="Google Shape;11483;p13"/>
            <p:cNvSpPr/>
            <p:nvPr/>
          </p:nvSpPr>
          <p:spPr>
            <a:xfrm>
              <a:off x="976324" y="1364229"/>
              <a:ext cx="3022" cy="2950"/>
            </a:xfrm>
            <a:custGeom>
              <a:avLst/>
              <a:gdLst/>
              <a:ahLst/>
              <a:cxnLst/>
              <a:rect l="l" t="t" r="r" b="b"/>
              <a:pathLst>
                <a:path w="42" h="41" extrusionOk="0">
                  <a:moveTo>
                    <a:pt x="21" y="0"/>
                  </a:moveTo>
                  <a:cubicBezTo>
                    <a:pt x="21" y="0"/>
                    <a:pt x="1" y="21"/>
                    <a:pt x="1" y="21"/>
                  </a:cubicBezTo>
                  <a:cubicBezTo>
                    <a:pt x="1" y="21"/>
                    <a:pt x="21" y="41"/>
                    <a:pt x="21" y="41"/>
                  </a:cubicBezTo>
                  <a:cubicBezTo>
                    <a:pt x="21" y="21"/>
                    <a:pt x="42"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4" name="Google Shape;11484;p13"/>
            <p:cNvSpPr/>
            <p:nvPr/>
          </p:nvSpPr>
          <p:spPr>
            <a:xfrm>
              <a:off x="873781" y="1305581"/>
              <a:ext cx="1511" cy="1511"/>
            </a:xfrm>
            <a:custGeom>
              <a:avLst/>
              <a:gdLst/>
              <a:ahLst/>
              <a:cxnLst/>
              <a:rect l="l" t="t" r="r" b="b"/>
              <a:pathLst>
                <a:path w="21" h="21" extrusionOk="0">
                  <a:moveTo>
                    <a:pt x="0" y="1"/>
                  </a:moveTo>
                  <a:cubicBezTo>
                    <a:pt x="0" y="1"/>
                    <a:pt x="0" y="21"/>
                    <a:pt x="21" y="21"/>
                  </a:cubicBezTo>
                  <a:cubicBezTo>
                    <a:pt x="21" y="1"/>
                    <a:pt x="2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5" name="Google Shape;11485;p13"/>
            <p:cNvSpPr/>
            <p:nvPr/>
          </p:nvSpPr>
          <p:spPr>
            <a:xfrm>
              <a:off x="544060" y="1113592"/>
              <a:ext cx="1511" cy="1583"/>
            </a:xfrm>
            <a:custGeom>
              <a:avLst/>
              <a:gdLst/>
              <a:ahLst/>
              <a:cxnLst/>
              <a:rect l="l" t="t" r="r" b="b"/>
              <a:pathLst>
                <a:path w="21" h="22" extrusionOk="0">
                  <a:moveTo>
                    <a:pt x="0" y="1"/>
                  </a:moveTo>
                  <a:cubicBezTo>
                    <a:pt x="0" y="1"/>
                    <a:pt x="0" y="21"/>
                    <a:pt x="0" y="21"/>
                  </a:cubicBezTo>
                  <a:lnTo>
                    <a:pt x="20" y="21"/>
                  </a:lnTo>
                  <a:cubicBezTo>
                    <a:pt x="20" y="1"/>
                    <a:pt x="20" y="1"/>
                    <a:pt x="2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6" name="Google Shape;11486;p13"/>
            <p:cNvSpPr/>
            <p:nvPr/>
          </p:nvSpPr>
          <p:spPr>
            <a:xfrm>
              <a:off x="1292876" y="445372"/>
              <a:ext cx="3022" cy="1511"/>
            </a:xfrm>
            <a:custGeom>
              <a:avLst/>
              <a:gdLst/>
              <a:ahLst/>
              <a:cxnLst/>
              <a:rect l="l" t="t" r="r" b="b"/>
              <a:pathLst>
                <a:path w="42" h="21" extrusionOk="0">
                  <a:moveTo>
                    <a:pt x="21" y="0"/>
                  </a:moveTo>
                  <a:cubicBezTo>
                    <a:pt x="1" y="0"/>
                    <a:pt x="21" y="20"/>
                    <a:pt x="21" y="20"/>
                  </a:cubicBezTo>
                  <a:cubicBezTo>
                    <a:pt x="42" y="20"/>
                    <a:pt x="42"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7" name="Google Shape;11487;p13"/>
            <p:cNvSpPr/>
            <p:nvPr/>
          </p:nvSpPr>
          <p:spPr>
            <a:xfrm>
              <a:off x="1358863" y="484878"/>
              <a:ext cx="1511" cy="72"/>
            </a:xfrm>
            <a:custGeom>
              <a:avLst/>
              <a:gdLst/>
              <a:ahLst/>
              <a:cxnLst/>
              <a:rect l="l" t="t" r="r" b="b"/>
              <a:pathLst>
                <a:path w="21" h="1" extrusionOk="0">
                  <a:moveTo>
                    <a:pt x="21" y="1"/>
                  </a:moveTo>
                  <a:cubicBezTo>
                    <a:pt x="21" y="1"/>
                    <a:pt x="21" y="1"/>
                    <a:pt x="21" y="1"/>
                  </a:cubicBezTo>
                  <a:cubicBezTo>
                    <a:pt x="0" y="1"/>
                    <a:pt x="0" y="1"/>
                    <a:pt x="0" y="1"/>
                  </a:cubicBezTo>
                  <a:cubicBezTo>
                    <a:pt x="0" y="1"/>
                    <a:pt x="0" y="1"/>
                    <a:pt x="21" y="1"/>
                  </a:cubicBez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8" name="Google Shape;11488;p13"/>
            <p:cNvSpPr/>
            <p:nvPr/>
          </p:nvSpPr>
          <p:spPr>
            <a:xfrm>
              <a:off x="1361814" y="487828"/>
              <a:ext cx="72" cy="1583"/>
            </a:xfrm>
            <a:custGeom>
              <a:avLst/>
              <a:gdLst/>
              <a:ahLst/>
              <a:cxnLst/>
              <a:rect l="l" t="t" r="r" b="b"/>
              <a:pathLst>
                <a:path w="1" h="22" extrusionOk="0">
                  <a:moveTo>
                    <a:pt x="0" y="1"/>
                  </a:moveTo>
                  <a:cubicBezTo>
                    <a:pt x="0" y="1"/>
                    <a:pt x="0" y="1"/>
                    <a:pt x="0" y="1"/>
                  </a:cubicBezTo>
                  <a:cubicBezTo>
                    <a:pt x="0" y="21"/>
                    <a:pt x="0" y="21"/>
                    <a:pt x="0" y="21"/>
                  </a:cubicBezTo>
                  <a:cubicBezTo>
                    <a:pt x="0" y="21"/>
                    <a:pt x="0" y="1"/>
                    <a:pt x="0" y="1"/>
                  </a:cubicBezTo>
                  <a:cubicBezTo>
                    <a:pt x="0" y="1"/>
                    <a:pt x="0"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9" name="Google Shape;11489;p13"/>
            <p:cNvSpPr/>
            <p:nvPr/>
          </p:nvSpPr>
          <p:spPr>
            <a:xfrm>
              <a:off x="1357352" y="490131"/>
              <a:ext cx="1583" cy="2159"/>
            </a:xfrm>
            <a:custGeom>
              <a:avLst/>
              <a:gdLst/>
              <a:ahLst/>
              <a:cxnLst/>
              <a:rect l="l" t="t" r="r" b="b"/>
              <a:pathLst>
                <a:path w="22" h="30" extrusionOk="0">
                  <a:moveTo>
                    <a:pt x="7" y="0"/>
                  </a:moveTo>
                  <a:cubicBezTo>
                    <a:pt x="1" y="0"/>
                    <a:pt x="1" y="9"/>
                    <a:pt x="1" y="9"/>
                  </a:cubicBezTo>
                  <a:cubicBezTo>
                    <a:pt x="1" y="9"/>
                    <a:pt x="1" y="30"/>
                    <a:pt x="21" y="30"/>
                  </a:cubicBezTo>
                  <a:cubicBezTo>
                    <a:pt x="21" y="30"/>
                    <a:pt x="21" y="9"/>
                    <a:pt x="21" y="9"/>
                  </a:cubicBezTo>
                  <a:cubicBezTo>
                    <a:pt x="15" y="3"/>
                    <a:pt x="10" y="0"/>
                    <a:pt x="7"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0" name="Google Shape;11490;p13"/>
            <p:cNvSpPr/>
            <p:nvPr/>
          </p:nvSpPr>
          <p:spPr>
            <a:xfrm>
              <a:off x="1357352" y="492218"/>
              <a:ext cx="3022" cy="3022"/>
            </a:xfrm>
            <a:custGeom>
              <a:avLst/>
              <a:gdLst/>
              <a:ahLst/>
              <a:cxnLst/>
              <a:rect l="l" t="t" r="r" b="b"/>
              <a:pathLst>
                <a:path w="42" h="42" extrusionOk="0">
                  <a:moveTo>
                    <a:pt x="21" y="1"/>
                  </a:moveTo>
                  <a:cubicBezTo>
                    <a:pt x="21" y="1"/>
                    <a:pt x="1" y="21"/>
                    <a:pt x="1" y="21"/>
                  </a:cubicBezTo>
                  <a:cubicBezTo>
                    <a:pt x="1" y="21"/>
                    <a:pt x="21" y="41"/>
                    <a:pt x="21" y="41"/>
                  </a:cubicBezTo>
                  <a:cubicBezTo>
                    <a:pt x="42"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1" name="Google Shape;11491;p13"/>
            <p:cNvSpPr/>
            <p:nvPr/>
          </p:nvSpPr>
          <p:spPr>
            <a:xfrm>
              <a:off x="971935" y="1403807"/>
              <a:ext cx="1583" cy="1511"/>
            </a:xfrm>
            <a:custGeom>
              <a:avLst/>
              <a:gdLst/>
              <a:ahLst/>
              <a:cxnLst/>
              <a:rect l="l" t="t" r="r" b="b"/>
              <a:pathLst>
                <a:path w="22" h="21" extrusionOk="0">
                  <a:moveTo>
                    <a:pt x="1" y="0"/>
                  </a:moveTo>
                  <a:cubicBezTo>
                    <a:pt x="1" y="0"/>
                    <a:pt x="1" y="20"/>
                    <a:pt x="21" y="20"/>
                  </a:cubicBezTo>
                  <a:cubicBezTo>
                    <a:pt x="21" y="0"/>
                    <a:pt x="2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2" name="Google Shape;11492;p13"/>
            <p:cNvSpPr/>
            <p:nvPr/>
          </p:nvSpPr>
          <p:spPr>
            <a:xfrm>
              <a:off x="992443" y="1416328"/>
              <a:ext cx="1583" cy="1367"/>
            </a:xfrm>
            <a:custGeom>
              <a:avLst/>
              <a:gdLst/>
              <a:ahLst/>
              <a:cxnLst/>
              <a:rect l="l" t="t" r="r" b="b"/>
              <a:pathLst>
                <a:path w="22" h="19" extrusionOk="0">
                  <a:moveTo>
                    <a:pt x="7" y="0"/>
                  </a:moveTo>
                  <a:cubicBezTo>
                    <a:pt x="1" y="0"/>
                    <a:pt x="1" y="9"/>
                    <a:pt x="1" y="9"/>
                  </a:cubicBezTo>
                  <a:cubicBezTo>
                    <a:pt x="1" y="9"/>
                    <a:pt x="10" y="18"/>
                    <a:pt x="16" y="18"/>
                  </a:cubicBezTo>
                  <a:cubicBezTo>
                    <a:pt x="19" y="18"/>
                    <a:pt x="21" y="16"/>
                    <a:pt x="21" y="9"/>
                  </a:cubicBezTo>
                  <a:cubicBezTo>
                    <a:pt x="15" y="3"/>
                    <a:pt x="10" y="0"/>
                    <a:pt x="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3" name="Google Shape;11493;p13"/>
            <p:cNvSpPr/>
            <p:nvPr/>
          </p:nvSpPr>
          <p:spPr>
            <a:xfrm>
              <a:off x="1530344" y="597783"/>
              <a:ext cx="1511" cy="72"/>
            </a:xfrm>
            <a:custGeom>
              <a:avLst/>
              <a:gdLst/>
              <a:ahLst/>
              <a:cxnLst/>
              <a:rect l="l" t="t" r="r" b="b"/>
              <a:pathLst>
                <a:path w="21" h="1" extrusionOk="0">
                  <a:moveTo>
                    <a:pt x="20" y="0"/>
                  </a:moveTo>
                  <a:cubicBezTo>
                    <a:pt x="20" y="0"/>
                    <a:pt x="20" y="0"/>
                    <a:pt x="20" y="0"/>
                  </a:cubicBezTo>
                  <a:cubicBezTo>
                    <a:pt x="0" y="0"/>
                    <a:pt x="0" y="0"/>
                    <a:pt x="0" y="0"/>
                  </a:cubicBezTo>
                  <a:cubicBezTo>
                    <a:pt x="0" y="0"/>
                    <a:pt x="20" y="0"/>
                    <a:pt x="20" y="0"/>
                  </a:cubicBezTo>
                  <a:cubicBezTo>
                    <a:pt x="20" y="0"/>
                    <a:pt x="20" y="0"/>
                    <a:pt x="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4" name="Google Shape;11494;p13"/>
            <p:cNvSpPr/>
            <p:nvPr/>
          </p:nvSpPr>
          <p:spPr>
            <a:xfrm>
              <a:off x="554279" y="20376"/>
              <a:ext cx="3022" cy="2950"/>
            </a:xfrm>
            <a:custGeom>
              <a:avLst/>
              <a:gdLst/>
              <a:ahLst/>
              <a:cxnLst/>
              <a:rect l="l" t="t" r="r" b="b"/>
              <a:pathLst>
                <a:path w="42" h="41" extrusionOk="0">
                  <a:moveTo>
                    <a:pt x="21" y="0"/>
                  </a:moveTo>
                  <a:cubicBezTo>
                    <a:pt x="1" y="0"/>
                    <a:pt x="21" y="20"/>
                    <a:pt x="21" y="41"/>
                  </a:cubicBezTo>
                  <a:cubicBezTo>
                    <a:pt x="41" y="2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5" name="Google Shape;11495;p13"/>
            <p:cNvSpPr/>
            <p:nvPr/>
          </p:nvSpPr>
          <p:spPr>
            <a:xfrm>
              <a:off x="557229" y="26205"/>
              <a:ext cx="3022" cy="1511"/>
            </a:xfrm>
            <a:custGeom>
              <a:avLst/>
              <a:gdLst/>
              <a:ahLst/>
              <a:cxnLst/>
              <a:rect l="l" t="t" r="r" b="b"/>
              <a:pathLst>
                <a:path w="42" h="21" extrusionOk="0">
                  <a:moveTo>
                    <a:pt x="21" y="1"/>
                  </a:moveTo>
                  <a:cubicBezTo>
                    <a:pt x="21" y="21"/>
                    <a:pt x="0" y="21"/>
                    <a:pt x="21" y="21"/>
                  </a:cubicBezTo>
                  <a:cubicBezTo>
                    <a:pt x="4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6" name="Google Shape;11496;p13"/>
            <p:cNvSpPr/>
            <p:nvPr/>
          </p:nvSpPr>
          <p:spPr>
            <a:xfrm>
              <a:off x="974885" y="1414025"/>
              <a:ext cx="1511" cy="2231"/>
            </a:xfrm>
            <a:custGeom>
              <a:avLst/>
              <a:gdLst/>
              <a:ahLst/>
              <a:cxnLst/>
              <a:rect l="l" t="t" r="r" b="b"/>
              <a:pathLst>
                <a:path w="21" h="31" extrusionOk="0">
                  <a:moveTo>
                    <a:pt x="1" y="1"/>
                  </a:moveTo>
                  <a:cubicBezTo>
                    <a:pt x="1" y="1"/>
                    <a:pt x="1" y="21"/>
                    <a:pt x="1" y="21"/>
                  </a:cubicBezTo>
                  <a:cubicBezTo>
                    <a:pt x="7" y="28"/>
                    <a:pt x="12" y="30"/>
                    <a:pt x="15" y="30"/>
                  </a:cubicBezTo>
                  <a:cubicBezTo>
                    <a:pt x="21" y="30"/>
                    <a:pt x="21" y="21"/>
                    <a:pt x="21" y="21"/>
                  </a:cubicBezTo>
                  <a:cubicBezTo>
                    <a:pt x="21" y="21"/>
                    <a:pt x="2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7" name="Google Shape;11497;p13"/>
            <p:cNvSpPr/>
            <p:nvPr/>
          </p:nvSpPr>
          <p:spPr>
            <a:xfrm>
              <a:off x="352071" y="-91666"/>
              <a:ext cx="1511" cy="1367"/>
            </a:xfrm>
            <a:custGeom>
              <a:avLst/>
              <a:gdLst/>
              <a:ahLst/>
              <a:cxnLst/>
              <a:rect l="l" t="t" r="r" b="b"/>
              <a:pathLst>
                <a:path w="21" h="19" extrusionOk="0">
                  <a:moveTo>
                    <a:pt x="15" y="0"/>
                  </a:moveTo>
                  <a:cubicBezTo>
                    <a:pt x="9" y="0"/>
                    <a:pt x="0" y="9"/>
                    <a:pt x="0" y="9"/>
                  </a:cubicBezTo>
                  <a:cubicBezTo>
                    <a:pt x="0" y="9"/>
                    <a:pt x="9" y="18"/>
                    <a:pt x="15" y="18"/>
                  </a:cubicBezTo>
                  <a:cubicBezTo>
                    <a:pt x="18" y="18"/>
                    <a:pt x="21" y="16"/>
                    <a:pt x="21" y="9"/>
                  </a:cubicBezTo>
                  <a:cubicBezTo>
                    <a:pt x="21" y="2"/>
                    <a:pt x="18" y="0"/>
                    <a:pt x="15"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8" name="Google Shape;11498;p13"/>
            <p:cNvSpPr/>
            <p:nvPr/>
          </p:nvSpPr>
          <p:spPr>
            <a:xfrm>
              <a:off x="1281147" y="470270"/>
              <a:ext cx="1583" cy="1511"/>
            </a:xfrm>
            <a:custGeom>
              <a:avLst/>
              <a:gdLst/>
              <a:ahLst/>
              <a:cxnLst/>
              <a:rect l="l" t="t" r="r" b="b"/>
              <a:pathLst>
                <a:path w="22" h="21" extrusionOk="0">
                  <a:moveTo>
                    <a:pt x="21" y="0"/>
                  </a:moveTo>
                  <a:cubicBezTo>
                    <a:pt x="1" y="0"/>
                    <a:pt x="1" y="0"/>
                    <a:pt x="1" y="21"/>
                  </a:cubicBezTo>
                  <a:cubicBezTo>
                    <a:pt x="1" y="21"/>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9" name="Google Shape;11499;p13"/>
            <p:cNvSpPr/>
            <p:nvPr/>
          </p:nvSpPr>
          <p:spPr>
            <a:xfrm>
              <a:off x="796064" y="1317311"/>
              <a:ext cx="1583" cy="1511"/>
            </a:xfrm>
            <a:custGeom>
              <a:avLst/>
              <a:gdLst/>
              <a:ahLst/>
              <a:cxnLst/>
              <a:rect l="l" t="t" r="r" b="b"/>
              <a:pathLst>
                <a:path w="22" h="21" extrusionOk="0">
                  <a:moveTo>
                    <a:pt x="21" y="1"/>
                  </a:moveTo>
                  <a:cubicBezTo>
                    <a:pt x="1" y="1"/>
                    <a:pt x="21" y="1"/>
                    <a:pt x="21" y="21"/>
                  </a:cubicBez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0" name="Google Shape;11500;p13"/>
            <p:cNvSpPr/>
            <p:nvPr/>
          </p:nvSpPr>
          <p:spPr>
            <a:xfrm>
              <a:off x="796064" y="1318750"/>
              <a:ext cx="3022" cy="1583"/>
            </a:xfrm>
            <a:custGeom>
              <a:avLst/>
              <a:gdLst/>
              <a:ahLst/>
              <a:cxnLst/>
              <a:rect l="l" t="t" r="r" b="b"/>
              <a:pathLst>
                <a:path w="42" h="22" extrusionOk="0">
                  <a:moveTo>
                    <a:pt x="21" y="1"/>
                  </a:moveTo>
                  <a:cubicBezTo>
                    <a:pt x="21" y="1"/>
                    <a:pt x="1" y="21"/>
                    <a:pt x="21" y="21"/>
                  </a:cubicBezTo>
                  <a:cubicBezTo>
                    <a:pt x="42" y="2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1" name="Google Shape;11501;p13"/>
            <p:cNvSpPr/>
            <p:nvPr/>
          </p:nvSpPr>
          <p:spPr>
            <a:xfrm>
              <a:off x="1505374" y="608001"/>
              <a:ext cx="1583" cy="720"/>
            </a:xfrm>
            <a:custGeom>
              <a:avLst/>
              <a:gdLst/>
              <a:ahLst/>
              <a:cxnLst/>
              <a:rect l="l" t="t" r="r" b="b"/>
              <a:pathLst>
                <a:path w="22" h="10" extrusionOk="0">
                  <a:moveTo>
                    <a:pt x="1" y="1"/>
                  </a:moveTo>
                  <a:cubicBezTo>
                    <a:pt x="1" y="1"/>
                    <a:pt x="1" y="10"/>
                    <a:pt x="7" y="10"/>
                  </a:cubicBezTo>
                  <a:cubicBezTo>
                    <a:pt x="10" y="10"/>
                    <a:pt x="14" y="7"/>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2" name="Google Shape;11502;p13"/>
            <p:cNvSpPr/>
            <p:nvPr/>
          </p:nvSpPr>
          <p:spPr>
            <a:xfrm>
              <a:off x="299252" y="1037387"/>
              <a:ext cx="72" cy="1583"/>
            </a:xfrm>
            <a:custGeom>
              <a:avLst/>
              <a:gdLst/>
              <a:ahLst/>
              <a:cxnLst/>
              <a:rect l="l" t="t" r="r" b="b"/>
              <a:pathLst>
                <a:path w="1" h="22" extrusionOk="0">
                  <a:moveTo>
                    <a:pt x="1" y="21"/>
                  </a:moveTo>
                  <a:cubicBezTo>
                    <a:pt x="1" y="21"/>
                    <a:pt x="1" y="21"/>
                    <a:pt x="1" y="21"/>
                  </a:cubicBezTo>
                  <a:cubicBezTo>
                    <a:pt x="1" y="1"/>
                    <a:pt x="1" y="1"/>
                    <a:pt x="1" y="1"/>
                  </a:cubicBezTo>
                  <a:cubicBezTo>
                    <a:pt x="1" y="1"/>
                    <a:pt x="1" y="21"/>
                    <a:pt x="1" y="21"/>
                  </a:cubicBezTo>
                  <a:cubicBezTo>
                    <a:pt x="1" y="21"/>
                    <a:pt x="1" y="21"/>
                    <a:pt x="1"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3" name="Google Shape;11503;p13"/>
            <p:cNvSpPr/>
            <p:nvPr/>
          </p:nvSpPr>
          <p:spPr>
            <a:xfrm>
              <a:off x="1606550" y="668088"/>
              <a:ext cx="1511" cy="1511"/>
            </a:xfrm>
            <a:custGeom>
              <a:avLst/>
              <a:gdLst/>
              <a:ahLst/>
              <a:cxnLst/>
              <a:rect l="l" t="t" r="r" b="b"/>
              <a:pathLst>
                <a:path w="21" h="21" extrusionOk="0">
                  <a:moveTo>
                    <a:pt x="0" y="1"/>
                  </a:moveTo>
                  <a:cubicBezTo>
                    <a:pt x="0" y="1"/>
                    <a:pt x="0" y="21"/>
                    <a:pt x="0" y="21"/>
                  </a:cubicBezTo>
                  <a:lnTo>
                    <a:pt x="20" y="21"/>
                  </a:lnTo>
                  <a:cubicBezTo>
                    <a:pt x="20" y="1"/>
                    <a:pt x="20" y="1"/>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4" name="Google Shape;11504;p13"/>
            <p:cNvSpPr/>
            <p:nvPr/>
          </p:nvSpPr>
          <p:spPr>
            <a:xfrm>
              <a:off x="1358863" y="527406"/>
              <a:ext cx="72" cy="1511"/>
            </a:xfrm>
            <a:custGeom>
              <a:avLst/>
              <a:gdLst/>
              <a:ahLst/>
              <a:cxnLst/>
              <a:rect l="l" t="t" r="r" b="b"/>
              <a:pathLst>
                <a:path w="1" h="21" extrusionOk="0">
                  <a:moveTo>
                    <a:pt x="0" y="1"/>
                  </a:moveTo>
                  <a:cubicBezTo>
                    <a:pt x="0" y="21"/>
                    <a:pt x="0" y="21"/>
                    <a:pt x="0" y="21"/>
                  </a:cubicBezTo>
                  <a:cubicBezTo>
                    <a:pt x="0" y="21"/>
                    <a:pt x="0" y="21"/>
                    <a:pt x="0" y="21"/>
                  </a:cubicBezTo>
                  <a:cubicBezTo>
                    <a:pt x="0" y="21"/>
                    <a:pt x="0" y="21"/>
                    <a:pt x="0" y="21"/>
                  </a:cubicBezTo>
                  <a:cubicBezTo>
                    <a:pt x="0" y="21"/>
                    <a:pt x="0"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5" name="Google Shape;11505;p13"/>
            <p:cNvSpPr/>
            <p:nvPr/>
          </p:nvSpPr>
          <p:spPr>
            <a:xfrm>
              <a:off x="310982" y="1222036"/>
              <a:ext cx="1583" cy="1583"/>
            </a:xfrm>
            <a:custGeom>
              <a:avLst/>
              <a:gdLst/>
              <a:ahLst/>
              <a:cxnLst/>
              <a:rect l="l" t="t" r="r" b="b"/>
              <a:pathLst>
                <a:path w="22" h="22" extrusionOk="0">
                  <a:moveTo>
                    <a:pt x="1" y="1"/>
                  </a:moveTo>
                  <a:lnTo>
                    <a:pt x="1" y="21"/>
                  </a:lnTo>
                  <a:lnTo>
                    <a:pt x="21" y="21"/>
                  </a:ln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6" name="Google Shape;11506;p13"/>
            <p:cNvSpPr/>
            <p:nvPr/>
          </p:nvSpPr>
          <p:spPr>
            <a:xfrm>
              <a:off x="415036" y="1289462"/>
              <a:ext cx="1583" cy="1511"/>
            </a:xfrm>
            <a:custGeom>
              <a:avLst/>
              <a:gdLst/>
              <a:ahLst/>
              <a:cxnLst/>
              <a:rect l="l" t="t" r="r" b="b"/>
              <a:pathLst>
                <a:path w="22" h="21" extrusionOk="0">
                  <a:moveTo>
                    <a:pt x="21" y="1"/>
                  </a:moveTo>
                  <a:cubicBezTo>
                    <a:pt x="1" y="1"/>
                    <a:pt x="1" y="1"/>
                    <a:pt x="1" y="21"/>
                  </a:cubicBezTo>
                  <a:lnTo>
                    <a:pt x="21" y="21"/>
                  </a:lnTo>
                  <a:cubicBezTo>
                    <a:pt x="21" y="1"/>
                    <a:pt x="21" y="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7" name="Google Shape;11507;p13"/>
            <p:cNvSpPr/>
            <p:nvPr/>
          </p:nvSpPr>
          <p:spPr>
            <a:xfrm>
              <a:off x="415036" y="1293852"/>
              <a:ext cx="72" cy="1583"/>
            </a:xfrm>
            <a:custGeom>
              <a:avLst/>
              <a:gdLst/>
              <a:ahLst/>
              <a:cxnLst/>
              <a:rect l="l" t="t" r="r" b="b"/>
              <a:pathLst>
                <a:path w="1" h="22" extrusionOk="0">
                  <a:moveTo>
                    <a:pt x="1" y="21"/>
                  </a:moveTo>
                  <a:cubicBezTo>
                    <a:pt x="1" y="21"/>
                    <a:pt x="1" y="21"/>
                    <a:pt x="1" y="21"/>
                  </a:cubicBezTo>
                  <a:cubicBezTo>
                    <a:pt x="1" y="21"/>
                    <a:pt x="1" y="1"/>
                    <a:pt x="1" y="1"/>
                  </a:cubicBezTo>
                  <a:cubicBezTo>
                    <a:pt x="1" y="1"/>
                    <a:pt x="1" y="1"/>
                    <a:pt x="1" y="1"/>
                  </a:cubicBezTo>
                  <a:cubicBezTo>
                    <a:pt x="1" y="1"/>
                    <a:pt x="1" y="1"/>
                    <a:pt x="1" y="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8" name="Google Shape;11508;p13"/>
            <p:cNvSpPr/>
            <p:nvPr/>
          </p:nvSpPr>
          <p:spPr>
            <a:xfrm>
              <a:off x="486852" y="1337820"/>
              <a:ext cx="3022" cy="1583"/>
            </a:xfrm>
            <a:custGeom>
              <a:avLst/>
              <a:gdLst/>
              <a:ahLst/>
              <a:cxnLst/>
              <a:rect l="l" t="t" r="r" b="b"/>
              <a:pathLst>
                <a:path w="42" h="22" extrusionOk="0">
                  <a:moveTo>
                    <a:pt x="21" y="1"/>
                  </a:moveTo>
                  <a:cubicBezTo>
                    <a:pt x="21" y="1"/>
                    <a:pt x="1" y="21"/>
                    <a:pt x="21" y="21"/>
                  </a:cubicBezTo>
                  <a:cubicBezTo>
                    <a:pt x="42"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9" name="Google Shape;11509;p13"/>
            <p:cNvSpPr/>
            <p:nvPr/>
          </p:nvSpPr>
          <p:spPr>
            <a:xfrm>
              <a:off x="1355913" y="534746"/>
              <a:ext cx="1511" cy="1511"/>
            </a:xfrm>
            <a:custGeom>
              <a:avLst/>
              <a:gdLst/>
              <a:ahLst/>
              <a:cxnLst/>
              <a:rect l="l" t="t" r="r" b="b"/>
              <a:pathLst>
                <a:path w="21" h="21" extrusionOk="0">
                  <a:moveTo>
                    <a:pt x="1" y="0"/>
                  </a:moveTo>
                  <a:cubicBezTo>
                    <a:pt x="1" y="21"/>
                    <a:pt x="1" y="21"/>
                    <a:pt x="1" y="21"/>
                  </a:cubicBezTo>
                  <a:cubicBezTo>
                    <a:pt x="21" y="21"/>
                    <a:pt x="1" y="21"/>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0" name="Google Shape;11510;p13"/>
            <p:cNvSpPr/>
            <p:nvPr/>
          </p:nvSpPr>
          <p:spPr>
            <a:xfrm>
              <a:off x="1569850" y="669527"/>
              <a:ext cx="3022" cy="1583"/>
            </a:xfrm>
            <a:custGeom>
              <a:avLst/>
              <a:gdLst/>
              <a:ahLst/>
              <a:cxnLst/>
              <a:rect l="l" t="t" r="r" b="b"/>
              <a:pathLst>
                <a:path w="42" h="22" extrusionOk="0">
                  <a:moveTo>
                    <a:pt x="21" y="1"/>
                  </a:moveTo>
                  <a:cubicBezTo>
                    <a:pt x="1" y="1"/>
                    <a:pt x="1" y="21"/>
                    <a:pt x="1" y="21"/>
                  </a:cubicBezTo>
                  <a:cubicBezTo>
                    <a:pt x="21" y="21"/>
                    <a:pt x="21" y="21"/>
                    <a:pt x="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1" name="Google Shape;11511;p13"/>
            <p:cNvSpPr/>
            <p:nvPr/>
          </p:nvSpPr>
          <p:spPr>
            <a:xfrm>
              <a:off x="397478" y="-31579"/>
              <a:ext cx="1511" cy="2159"/>
            </a:xfrm>
            <a:custGeom>
              <a:avLst/>
              <a:gdLst/>
              <a:ahLst/>
              <a:cxnLst/>
              <a:rect l="l" t="t" r="r" b="b"/>
              <a:pathLst>
                <a:path w="21" h="30" extrusionOk="0">
                  <a:moveTo>
                    <a:pt x="16" y="0"/>
                  </a:moveTo>
                  <a:cubicBezTo>
                    <a:pt x="10" y="0"/>
                    <a:pt x="0" y="9"/>
                    <a:pt x="0" y="9"/>
                  </a:cubicBezTo>
                  <a:cubicBezTo>
                    <a:pt x="0" y="9"/>
                    <a:pt x="21" y="9"/>
                    <a:pt x="21" y="30"/>
                  </a:cubicBezTo>
                  <a:cubicBezTo>
                    <a:pt x="21" y="9"/>
                    <a:pt x="21" y="9"/>
                    <a:pt x="21" y="9"/>
                  </a:cubicBezTo>
                  <a:cubicBezTo>
                    <a:pt x="21" y="2"/>
                    <a:pt x="19" y="0"/>
                    <a:pt x="16"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2" name="Google Shape;11512;p13"/>
            <p:cNvSpPr/>
            <p:nvPr/>
          </p:nvSpPr>
          <p:spPr>
            <a:xfrm>
              <a:off x="502971" y="1370058"/>
              <a:ext cx="1583" cy="1583"/>
            </a:xfrm>
            <a:custGeom>
              <a:avLst/>
              <a:gdLst/>
              <a:ahLst/>
              <a:cxnLst/>
              <a:rect l="l" t="t" r="r" b="b"/>
              <a:pathLst>
                <a:path w="22" h="22" extrusionOk="0">
                  <a:moveTo>
                    <a:pt x="1" y="1"/>
                  </a:moveTo>
                  <a:cubicBezTo>
                    <a:pt x="1" y="21"/>
                    <a:pt x="1" y="21"/>
                    <a:pt x="21" y="21"/>
                  </a:cubicBezTo>
                  <a:cubicBezTo>
                    <a:pt x="21" y="2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3" name="Google Shape;11513;p13"/>
            <p:cNvSpPr/>
            <p:nvPr/>
          </p:nvSpPr>
          <p:spPr>
            <a:xfrm>
              <a:off x="1571361" y="675428"/>
              <a:ext cx="1511" cy="1511"/>
            </a:xfrm>
            <a:custGeom>
              <a:avLst/>
              <a:gdLst/>
              <a:ahLst/>
              <a:cxnLst/>
              <a:rect l="l" t="t" r="r" b="b"/>
              <a:pathLst>
                <a:path w="21" h="21" extrusionOk="0">
                  <a:moveTo>
                    <a:pt x="21" y="0"/>
                  </a:moveTo>
                  <a:cubicBezTo>
                    <a:pt x="21" y="0"/>
                    <a:pt x="0" y="0"/>
                    <a:pt x="0" y="21"/>
                  </a:cubicBezTo>
                  <a:lnTo>
                    <a:pt x="21" y="21"/>
                  </a:lnTo>
                  <a:cubicBezTo>
                    <a:pt x="2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4" name="Google Shape;11514;p13"/>
            <p:cNvSpPr/>
            <p:nvPr/>
          </p:nvSpPr>
          <p:spPr>
            <a:xfrm>
              <a:off x="-84654" y="1019828"/>
              <a:ext cx="2950" cy="1511"/>
            </a:xfrm>
            <a:custGeom>
              <a:avLst/>
              <a:gdLst/>
              <a:ahLst/>
              <a:cxnLst/>
              <a:rect l="l" t="t" r="r" b="b"/>
              <a:pathLst>
                <a:path w="41" h="21" extrusionOk="0">
                  <a:moveTo>
                    <a:pt x="21" y="0"/>
                  </a:moveTo>
                  <a:cubicBezTo>
                    <a:pt x="0" y="0"/>
                    <a:pt x="21" y="21"/>
                    <a:pt x="21" y="21"/>
                  </a:cubicBezTo>
                  <a:cubicBezTo>
                    <a:pt x="21" y="0"/>
                    <a:pt x="4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5" name="Google Shape;11515;p13"/>
            <p:cNvSpPr/>
            <p:nvPr/>
          </p:nvSpPr>
          <p:spPr>
            <a:xfrm>
              <a:off x="-90555" y="1018317"/>
              <a:ext cx="1583" cy="72"/>
            </a:xfrm>
            <a:custGeom>
              <a:avLst/>
              <a:gdLst/>
              <a:ahLst/>
              <a:cxnLst/>
              <a:rect l="l" t="t" r="r" b="b"/>
              <a:pathLst>
                <a:path w="22" h="1" extrusionOk="0">
                  <a:moveTo>
                    <a:pt x="21" y="1"/>
                  </a:moveTo>
                  <a:cubicBezTo>
                    <a:pt x="21" y="1"/>
                    <a:pt x="21" y="1"/>
                    <a:pt x="21" y="1"/>
                  </a:cubicBezTo>
                  <a:cubicBezTo>
                    <a:pt x="21" y="1"/>
                    <a:pt x="21" y="1"/>
                    <a:pt x="21" y="1"/>
                  </a:cubicBezTo>
                  <a:cubicBezTo>
                    <a:pt x="21" y="1"/>
                    <a:pt x="1" y="1"/>
                    <a:pt x="1" y="1"/>
                  </a:cubicBez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6" name="Google Shape;11516;p13"/>
            <p:cNvSpPr/>
            <p:nvPr/>
          </p:nvSpPr>
          <p:spPr>
            <a:xfrm>
              <a:off x="-99334" y="1016878"/>
              <a:ext cx="1511" cy="1511"/>
            </a:xfrm>
            <a:custGeom>
              <a:avLst/>
              <a:gdLst/>
              <a:ahLst/>
              <a:cxnLst/>
              <a:rect l="l" t="t" r="r" b="b"/>
              <a:pathLst>
                <a:path w="21" h="21" extrusionOk="0">
                  <a:moveTo>
                    <a:pt x="1" y="1"/>
                  </a:moveTo>
                  <a:cubicBezTo>
                    <a:pt x="1" y="21"/>
                    <a:pt x="1" y="21"/>
                    <a:pt x="1" y="21"/>
                  </a:cubicBez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7" name="Google Shape;11517;p13"/>
            <p:cNvSpPr/>
            <p:nvPr/>
          </p:nvSpPr>
          <p:spPr>
            <a:xfrm>
              <a:off x="299252" y="1268954"/>
              <a:ext cx="1583" cy="1511"/>
            </a:xfrm>
            <a:custGeom>
              <a:avLst/>
              <a:gdLst/>
              <a:ahLst/>
              <a:cxnLst/>
              <a:rect l="l" t="t" r="r" b="b"/>
              <a:pathLst>
                <a:path w="22" h="21" extrusionOk="0">
                  <a:moveTo>
                    <a:pt x="1" y="1"/>
                  </a:moveTo>
                  <a:lnTo>
                    <a:pt x="1" y="21"/>
                  </a:ln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8" name="Google Shape;11518;p13"/>
            <p:cNvSpPr/>
            <p:nvPr/>
          </p:nvSpPr>
          <p:spPr>
            <a:xfrm>
              <a:off x="1571361" y="676867"/>
              <a:ext cx="3022" cy="2231"/>
            </a:xfrm>
            <a:custGeom>
              <a:avLst/>
              <a:gdLst/>
              <a:ahLst/>
              <a:cxnLst/>
              <a:rect l="l" t="t" r="r" b="b"/>
              <a:pathLst>
                <a:path w="42" h="31" extrusionOk="0">
                  <a:moveTo>
                    <a:pt x="21" y="1"/>
                  </a:moveTo>
                  <a:cubicBezTo>
                    <a:pt x="21" y="21"/>
                    <a:pt x="21" y="21"/>
                    <a:pt x="0" y="21"/>
                  </a:cubicBezTo>
                  <a:cubicBezTo>
                    <a:pt x="14" y="21"/>
                    <a:pt x="18" y="30"/>
                    <a:pt x="26" y="30"/>
                  </a:cubicBezTo>
                  <a:cubicBezTo>
                    <a:pt x="30" y="30"/>
                    <a:pt x="34" y="28"/>
                    <a:pt x="41" y="21"/>
                  </a:cubicBezTo>
                  <a:cubicBezTo>
                    <a:pt x="41" y="21"/>
                    <a:pt x="21"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9" name="Google Shape;11519;p13"/>
            <p:cNvSpPr/>
            <p:nvPr/>
          </p:nvSpPr>
          <p:spPr>
            <a:xfrm>
              <a:off x="857662" y="252231"/>
              <a:ext cx="1511" cy="1223"/>
            </a:xfrm>
            <a:custGeom>
              <a:avLst/>
              <a:gdLst/>
              <a:ahLst/>
              <a:cxnLst/>
              <a:rect l="l" t="t" r="r" b="b"/>
              <a:pathLst>
                <a:path w="21" h="17" extrusionOk="0">
                  <a:moveTo>
                    <a:pt x="10" y="1"/>
                  </a:moveTo>
                  <a:cubicBezTo>
                    <a:pt x="5" y="1"/>
                    <a:pt x="0" y="6"/>
                    <a:pt x="0" y="16"/>
                  </a:cubicBezTo>
                  <a:lnTo>
                    <a:pt x="21" y="16"/>
                  </a:lnTo>
                  <a:cubicBezTo>
                    <a:pt x="21" y="6"/>
                    <a:pt x="16" y="1"/>
                    <a:pt x="1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0" name="Google Shape;11520;p13"/>
            <p:cNvSpPr/>
            <p:nvPr/>
          </p:nvSpPr>
          <p:spPr>
            <a:xfrm>
              <a:off x="287595" y="1277733"/>
              <a:ext cx="72" cy="1583"/>
            </a:xfrm>
            <a:custGeom>
              <a:avLst/>
              <a:gdLst/>
              <a:ahLst/>
              <a:cxnLst/>
              <a:rect l="l" t="t" r="r" b="b"/>
              <a:pathLst>
                <a:path w="1" h="22" extrusionOk="0">
                  <a:moveTo>
                    <a:pt x="0" y="1"/>
                  </a:moveTo>
                  <a:cubicBezTo>
                    <a:pt x="0" y="1"/>
                    <a:pt x="0" y="1"/>
                    <a:pt x="0" y="21"/>
                  </a:cubicBezTo>
                  <a:cubicBezTo>
                    <a:pt x="0" y="1"/>
                    <a:pt x="0" y="1"/>
                    <a:pt x="0" y="1"/>
                  </a:cubicBezTo>
                  <a:cubicBezTo>
                    <a:pt x="0" y="1"/>
                    <a:pt x="0" y="1"/>
                    <a:pt x="0" y="1"/>
                  </a:cubicBezTo>
                  <a:cubicBezTo>
                    <a:pt x="0" y="1"/>
                    <a:pt x="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1" name="Google Shape;11521;p13"/>
            <p:cNvSpPr/>
            <p:nvPr/>
          </p:nvSpPr>
          <p:spPr>
            <a:xfrm>
              <a:off x="570398" y="1455042"/>
              <a:ext cx="1511" cy="3022"/>
            </a:xfrm>
            <a:custGeom>
              <a:avLst/>
              <a:gdLst/>
              <a:ahLst/>
              <a:cxnLst/>
              <a:rect l="l" t="t" r="r" b="b"/>
              <a:pathLst>
                <a:path w="21" h="42" extrusionOk="0">
                  <a:moveTo>
                    <a:pt x="21" y="1"/>
                  </a:moveTo>
                  <a:cubicBezTo>
                    <a:pt x="1" y="21"/>
                    <a:pt x="21" y="21"/>
                    <a:pt x="21" y="42"/>
                  </a:cubicBezTo>
                  <a:cubicBezTo>
                    <a:pt x="21" y="21"/>
                    <a:pt x="21" y="2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2" name="Google Shape;11522;p13"/>
            <p:cNvSpPr/>
            <p:nvPr/>
          </p:nvSpPr>
          <p:spPr>
            <a:xfrm>
              <a:off x="404818" y="2746"/>
              <a:ext cx="1511" cy="1583"/>
            </a:xfrm>
            <a:custGeom>
              <a:avLst/>
              <a:gdLst/>
              <a:ahLst/>
              <a:cxnLst/>
              <a:rect l="l" t="t" r="r" b="b"/>
              <a:pathLst>
                <a:path w="21" h="22" extrusionOk="0">
                  <a:moveTo>
                    <a:pt x="21" y="1"/>
                  </a:moveTo>
                  <a:cubicBezTo>
                    <a:pt x="0" y="21"/>
                    <a:pt x="21" y="21"/>
                    <a:pt x="21" y="21"/>
                  </a:cubicBezTo>
                  <a:cubicBezTo>
                    <a:pt x="21" y="2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3" name="Google Shape;11523;p13"/>
            <p:cNvSpPr/>
            <p:nvPr/>
          </p:nvSpPr>
          <p:spPr>
            <a:xfrm>
              <a:off x="101434" y="1236716"/>
              <a:ext cx="1511" cy="1511"/>
            </a:xfrm>
            <a:custGeom>
              <a:avLst/>
              <a:gdLst/>
              <a:ahLst/>
              <a:cxnLst/>
              <a:rect l="l" t="t" r="r" b="b"/>
              <a:pathLst>
                <a:path w="21" h="21" extrusionOk="0">
                  <a:moveTo>
                    <a:pt x="1" y="0"/>
                  </a:moveTo>
                  <a:cubicBezTo>
                    <a:pt x="1" y="21"/>
                    <a:pt x="1" y="21"/>
                    <a:pt x="1" y="21"/>
                  </a:cubicBezTo>
                  <a:cubicBezTo>
                    <a:pt x="21" y="21"/>
                    <a:pt x="1" y="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4" name="Google Shape;11524;p13"/>
            <p:cNvSpPr/>
            <p:nvPr/>
          </p:nvSpPr>
          <p:spPr>
            <a:xfrm>
              <a:off x="404818" y="4257"/>
              <a:ext cx="3022" cy="2950"/>
            </a:xfrm>
            <a:custGeom>
              <a:avLst/>
              <a:gdLst/>
              <a:ahLst/>
              <a:cxnLst/>
              <a:rect l="l" t="t" r="r" b="b"/>
              <a:pathLst>
                <a:path w="42" h="41" extrusionOk="0">
                  <a:moveTo>
                    <a:pt x="21" y="0"/>
                  </a:moveTo>
                  <a:cubicBezTo>
                    <a:pt x="21" y="20"/>
                    <a:pt x="0" y="20"/>
                    <a:pt x="21" y="41"/>
                  </a:cubicBezTo>
                  <a:cubicBezTo>
                    <a:pt x="41" y="20"/>
                    <a:pt x="21" y="2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5" name="Google Shape;11525;p13"/>
            <p:cNvSpPr/>
            <p:nvPr/>
          </p:nvSpPr>
          <p:spPr>
            <a:xfrm>
              <a:off x="1552292" y="695936"/>
              <a:ext cx="1511" cy="1511"/>
            </a:xfrm>
            <a:custGeom>
              <a:avLst/>
              <a:gdLst/>
              <a:ahLst/>
              <a:cxnLst/>
              <a:rect l="l" t="t" r="r" b="b"/>
              <a:pathLst>
                <a:path w="21" h="21" extrusionOk="0">
                  <a:moveTo>
                    <a:pt x="1" y="1"/>
                  </a:moveTo>
                  <a:cubicBezTo>
                    <a:pt x="1" y="1"/>
                    <a:pt x="1" y="21"/>
                    <a:pt x="21" y="21"/>
                  </a:cubicBezTo>
                  <a:cubicBezTo>
                    <a:pt x="21" y="1"/>
                    <a:pt x="2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6" name="Google Shape;11526;p13"/>
            <p:cNvSpPr/>
            <p:nvPr/>
          </p:nvSpPr>
          <p:spPr>
            <a:xfrm>
              <a:off x="420937" y="21815"/>
              <a:ext cx="1511" cy="1511"/>
            </a:xfrm>
            <a:custGeom>
              <a:avLst/>
              <a:gdLst/>
              <a:ahLst/>
              <a:cxnLst/>
              <a:rect l="l" t="t" r="r" b="b"/>
              <a:pathLst>
                <a:path w="21" h="21" extrusionOk="0">
                  <a:moveTo>
                    <a:pt x="21" y="0"/>
                  </a:moveTo>
                  <a:cubicBezTo>
                    <a:pt x="0" y="21"/>
                    <a:pt x="21" y="21"/>
                    <a:pt x="21" y="21"/>
                  </a:cubicBezTo>
                  <a:cubicBezTo>
                    <a:pt x="21" y="21"/>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7" name="Google Shape;11527;p13"/>
            <p:cNvSpPr/>
            <p:nvPr/>
          </p:nvSpPr>
          <p:spPr>
            <a:xfrm>
              <a:off x="866441" y="290010"/>
              <a:ext cx="3022" cy="1511"/>
            </a:xfrm>
            <a:custGeom>
              <a:avLst/>
              <a:gdLst/>
              <a:ahLst/>
              <a:cxnLst/>
              <a:rect l="l" t="t" r="r" b="b"/>
              <a:pathLst>
                <a:path w="42" h="21" extrusionOk="0">
                  <a:moveTo>
                    <a:pt x="21" y="0"/>
                  </a:moveTo>
                  <a:cubicBezTo>
                    <a:pt x="21" y="0"/>
                    <a:pt x="0" y="21"/>
                    <a:pt x="21" y="21"/>
                  </a:cubicBezTo>
                  <a:cubicBezTo>
                    <a:pt x="41" y="21"/>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8" name="Google Shape;11528;p13"/>
            <p:cNvSpPr/>
            <p:nvPr/>
          </p:nvSpPr>
          <p:spPr>
            <a:xfrm>
              <a:off x="63368" y="1308532"/>
              <a:ext cx="1511" cy="1511"/>
            </a:xfrm>
            <a:custGeom>
              <a:avLst/>
              <a:gdLst/>
              <a:ahLst/>
              <a:cxnLst/>
              <a:rect l="l" t="t" r="r" b="b"/>
              <a:pathLst>
                <a:path w="21" h="21" extrusionOk="0">
                  <a:moveTo>
                    <a:pt x="0" y="0"/>
                  </a:moveTo>
                  <a:cubicBezTo>
                    <a:pt x="0" y="0"/>
                    <a:pt x="0" y="0"/>
                    <a:pt x="0" y="21"/>
                  </a:cubicBezTo>
                  <a:cubicBezTo>
                    <a:pt x="0" y="21"/>
                    <a:pt x="20" y="0"/>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9" name="Google Shape;11529;p13"/>
            <p:cNvSpPr/>
            <p:nvPr/>
          </p:nvSpPr>
          <p:spPr>
            <a:xfrm>
              <a:off x="44298" y="1317311"/>
              <a:ext cx="1511" cy="1511"/>
            </a:xfrm>
            <a:custGeom>
              <a:avLst/>
              <a:gdLst/>
              <a:ahLst/>
              <a:cxnLst/>
              <a:rect l="l" t="t" r="r" b="b"/>
              <a:pathLst>
                <a:path w="21" h="21" extrusionOk="0">
                  <a:moveTo>
                    <a:pt x="0" y="1"/>
                  </a:moveTo>
                  <a:cubicBezTo>
                    <a:pt x="0" y="1"/>
                    <a:pt x="0" y="21"/>
                    <a:pt x="0" y="21"/>
                  </a:cubicBezTo>
                  <a:lnTo>
                    <a:pt x="21" y="21"/>
                  </a:lnTo>
                  <a:cubicBezTo>
                    <a:pt x="21" y="1"/>
                    <a:pt x="2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0" name="Google Shape;11530;p13"/>
            <p:cNvSpPr/>
            <p:nvPr/>
          </p:nvSpPr>
          <p:spPr>
            <a:xfrm>
              <a:off x="-168200" y="1226425"/>
              <a:ext cx="3022" cy="2231"/>
            </a:xfrm>
            <a:custGeom>
              <a:avLst/>
              <a:gdLst/>
              <a:ahLst/>
              <a:cxnLst/>
              <a:rect l="l" t="t" r="r" b="b"/>
              <a:pathLst>
                <a:path w="42" h="31" extrusionOk="0">
                  <a:moveTo>
                    <a:pt x="21" y="1"/>
                  </a:moveTo>
                  <a:cubicBezTo>
                    <a:pt x="21" y="1"/>
                    <a:pt x="0" y="21"/>
                    <a:pt x="0" y="21"/>
                  </a:cubicBezTo>
                  <a:cubicBezTo>
                    <a:pt x="7" y="28"/>
                    <a:pt x="12" y="30"/>
                    <a:pt x="15" y="30"/>
                  </a:cubicBezTo>
                  <a:cubicBezTo>
                    <a:pt x="23" y="30"/>
                    <a:pt x="28" y="21"/>
                    <a:pt x="41" y="21"/>
                  </a:cubicBezTo>
                  <a:cubicBezTo>
                    <a:pt x="41" y="21"/>
                    <a:pt x="21" y="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1" name="Google Shape;11531;p13"/>
            <p:cNvSpPr/>
            <p:nvPr/>
          </p:nvSpPr>
          <p:spPr>
            <a:xfrm>
              <a:off x="-198999" y="1224986"/>
              <a:ext cx="1583" cy="1511"/>
            </a:xfrm>
            <a:custGeom>
              <a:avLst/>
              <a:gdLst/>
              <a:ahLst/>
              <a:cxnLst/>
              <a:rect l="l" t="t" r="r" b="b"/>
              <a:pathLst>
                <a:path w="22" h="21" extrusionOk="0">
                  <a:moveTo>
                    <a:pt x="1" y="1"/>
                  </a:moveTo>
                  <a:cubicBezTo>
                    <a:pt x="1" y="1"/>
                    <a:pt x="1" y="21"/>
                    <a:pt x="21" y="21"/>
                  </a:cubicBezTo>
                  <a:cubicBezTo>
                    <a:pt x="21" y="21"/>
                    <a:pt x="21"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2" name="Google Shape;11532;p13"/>
            <p:cNvSpPr/>
            <p:nvPr/>
          </p:nvSpPr>
          <p:spPr>
            <a:xfrm>
              <a:off x="768216" y="1085096"/>
              <a:ext cx="1583" cy="1367"/>
            </a:xfrm>
            <a:custGeom>
              <a:avLst/>
              <a:gdLst/>
              <a:ahLst/>
              <a:cxnLst/>
              <a:rect l="l" t="t" r="r" b="b"/>
              <a:pathLst>
                <a:path w="22" h="19" extrusionOk="0">
                  <a:moveTo>
                    <a:pt x="6" y="1"/>
                  </a:moveTo>
                  <a:cubicBezTo>
                    <a:pt x="3" y="1"/>
                    <a:pt x="1" y="3"/>
                    <a:pt x="1" y="10"/>
                  </a:cubicBezTo>
                  <a:cubicBezTo>
                    <a:pt x="8" y="17"/>
                    <a:pt x="12" y="19"/>
                    <a:pt x="15" y="19"/>
                  </a:cubicBezTo>
                  <a:cubicBezTo>
                    <a:pt x="21" y="19"/>
                    <a:pt x="21" y="10"/>
                    <a:pt x="21" y="10"/>
                  </a:cubicBezTo>
                  <a:cubicBezTo>
                    <a:pt x="21" y="10"/>
                    <a:pt x="12" y="1"/>
                    <a:pt x="6"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33" name="Google Shape;11533;p13"/>
          <p:cNvGrpSpPr/>
          <p:nvPr/>
        </p:nvGrpSpPr>
        <p:grpSpPr>
          <a:xfrm rot="-5400000">
            <a:off x="507995" y="3710529"/>
            <a:ext cx="753606" cy="2743012"/>
            <a:chOff x="-3340094" y="1389625"/>
            <a:chExt cx="323825" cy="1178675"/>
          </a:xfrm>
        </p:grpSpPr>
        <p:sp>
          <p:nvSpPr>
            <p:cNvPr id="11534" name="Google Shape;11534;p13"/>
            <p:cNvSpPr/>
            <p:nvPr/>
          </p:nvSpPr>
          <p:spPr>
            <a:xfrm>
              <a:off x="-3340094" y="1397275"/>
              <a:ext cx="323825" cy="1133875"/>
            </a:xfrm>
            <a:custGeom>
              <a:avLst/>
              <a:gdLst/>
              <a:ahLst/>
              <a:cxnLst/>
              <a:rect l="l" t="t" r="r" b="b"/>
              <a:pathLst>
                <a:path w="12953" h="45355" extrusionOk="0">
                  <a:moveTo>
                    <a:pt x="12484" y="448"/>
                  </a:moveTo>
                  <a:cubicBezTo>
                    <a:pt x="12525" y="448"/>
                    <a:pt x="12546" y="469"/>
                    <a:pt x="12546" y="509"/>
                  </a:cubicBezTo>
                  <a:cubicBezTo>
                    <a:pt x="12546" y="530"/>
                    <a:pt x="12525" y="550"/>
                    <a:pt x="12505" y="550"/>
                  </a:cubicBezTo>
                  <a:cubicBezTo>
                    <a:pt x="12497" y="554"/>
                    <a:pt x="12491" y="556"/>
                    <a:pt x="12486" y="556"/>
                  </a:cubicBezTo>
                  <a:cubicBezTo>
                    <a:pt x="12463" y="556"/>
                    <a:pt x="12460" y="526"/>
                    <a:pt x="12444" y="509"/>
                  </a:cubicBezTo>
                  <a:cubicBezTo>
                    <a:pt x="12444" y="469"/>
                    <a:pt x="12464" y="469"/>
                    <a:pt x="12484" y="448"/>
                  </a:cubicBezTo>
                  <a:close/>
                  <a:moveTo>
                    <a:pt x="9674" y="733"/>
                  </a:moveTo>
                  <a:cubicBezTo>
                    <a:pt x="9694" y="733"/>
                    <a:pt x="9694" y="754"/>
                    <a:pt x="9674" y="774"/>
                  </a:cubicBezTo>
                  <a:cubicBezTo>
                    <a:pt x="9654" y="754"/>
                    <a:pt x="9674" y="754"/>
                    <a:pt x="9674" y="733"/>
                  </a:cubicBezTo>
                  <a:close/>
                  <a:moveTo>
                    <a:pt x="12488" y="587"/>
                  </a:moveTo>
                  <a:cubicBezTo>
                    <a:pt x="12531" y="587"/>
                    <a:pt x="12548" y="631"/>
                    <a:pt x="12566" y="631"/>
                  </a:cubicBezTo>
                  <a:cubicBezTo>
                    <a:pt x="12586" y="693"/>
                    <a:pt x="12566" y="713"/>
                    <a:pt x="12525" y="754"/>
                  </a:cubicBezTo>
                  <a:cubicBezTo>
                    <a:pt x="12525" y="754"/>
                    <a:pt x="12525" y="774"/>
                    <a:pt x="12505" y="774"/>
                  </a:cubicBezTo>
                  <a:cubicBezTo>
                    <a:pt x="12505" y="754"/>
                    <a:pt x="12505" y="754"/>
                    <a:pt x="12525" y="754"/>
                  </a:cubicBezTo>
                  <a:cubicBezTo>
                    <a:pt x="12525" y="693"/>
                    <a:pt x="12464" y="652"/>
                    <a:pt x="12464" y="591"/>
                  </a:cubicBezTo>
                  <a:cubicBezTo>
                    <a:pt x="12473" y="588"/>
                    <a:pt x="12481" y="587"/>
                    <a:pt x="12488" y="587"/>
                  </a:cubicBezTo>
                  <a:close/>
                  <a:moveTo>
                    <a:pt x="10244" y="754"/>
                  </a:moveTo>
                  <a:cubicBezTo>
                    <a:pt x="10285" y="754"/>
                    <a:pt x="10305" y="774"/>
                    <a:pt x="10305" y="815"/>
                  </a:cubicBezTo>
                  <a:cubicBezTo>
                    <a:pt x="10285" y="815"/>
                    <a:pt x="10244" y="815"/>
                    <a:pt x="10224" y="794"/>
                  </a:cubicBezTo>
                  <a:cubicBezTo>
                    <a:pt x="10224" y="774"/>
                    <a:pt x="10224" y="774"/>
                    <a:pt x="10244" y="754"/>
                  </a:cubicBezTo>
                  <a:close/>
                  <a:moveTo>
                    <a:pt x="10305" y="815"/>
                  </a:moveTo>
                  <a:cubicBezTo>
                    <a:pt x="10305" y="815"/>
                    <a:pt x="10326" y="815"/>
                    <a:pt x="10326" y="835"/>
                  </a:cubicBezTo>
                  <a:cubicBezTo>
                    <a:pt x="10305" y="835"/>
                    <a:pt x="10305" y="815"/>
                    <a:pt x="10305" y="815"/>
                  </a:cubicBezTo>
                  <a:close/>
                  <a:moveTo>
                    <a:pt x="11357" y="779"/>
                  </a:moveTo>
                  <a:cubicBezTo>
                    <a:pt x="11364" y="779"/>
                    <a:pt x="11375" y="784"/>
                    <a:pt x="11385" y="794"/>
                  </a:cubicBezTo>
                  <a:cubicBezTo>
                    <a:pt x="11385" y="815"/>
                    <a:pt x="11385" y="835"/>
                    <a:pt x="11385" y="855"/>
                  </a:cubicBezTo>
                  <a:lnTo>
                    <a:pt x="11344" y="855"/>
                  </a:lnTo>
                  <a:cubicBezTo>
                    <a:pt x="11324" y="835"/>
                    <a:pt x="11324" y="815"/>
                    <a:pt x="11344" y="794"/>
                  </a:cubicBezTo>
                  <a:cubicBezTo>
                    <a:pt x="11344" y="784"/>
                    <a:pt x="11349" y="779"/>
                    <a:pt x="11357" y="779"/>
                  </a:cubicBezTo>
                  <a:close/>
                  <a:moveTo>
                    <a:pt x="9451" y="867"/>
                  </a:moveTo>
                  <a:cubicBezTo>
                    <a:pt x="9457" y="867"/>
                    <a:pt x="9464" y="869"/>
                    <a:pt x="9470" y="876"/>
                  </a:cubicBezTo>
                  <a:cubicBezTo>
                    <a:pt x="9460" y="886"/>
                    <a:pt x="9450" y="891"/>
                    <a:pt x="9442" y="891"/>
                  </a:cubicBezTo>
                  <a:cubicBezTo>
                    <a:pt x="9435" y="891"/>
                    <a:pt x="9430" y="886"/>
                    <a:pt x="9430" y="876"/>
                  </a:cubicBezTo>
                  <a:cubicBezTo>
                    <a:pt x="9430" y="876"/>
                    <a:pt x="9439" y="867"/>
                    <a:pt x="9451" y="867"/>
                  </a:cubicBezTo>
                  <a:close/>
                  <a:moveTo>
                    <a:pt x="9366" y="867"/>
                  </a:moveTo>
                  <a:cubicBezTo>
                    <a:pt x="9379" y="867"/>
                    <a:pt x="9389" y="882"/>
                    <a:pt x="9389" y="896"/>
                  </a:cubicBezTo>
                  <a:cubicBezTo>
                    <a:pt x="9389" y="917"/>
                    <a:pt x="9369" y="917"/>
                    <a:pt x="9348" y="917"/>
                  </a:cubicBezTo>
                  <a:cubicBezTo>
                    <a:pt x="9328" y="896"/>
                    <a:pt x="9328" y="876"/>
                    <a:pt x="9348" y="876"/>
                  </a:cubicBezTo>
                  <a:cubicBezTo>
                    <a:pt x="9354" y="870"/>
                    <a:pt x="9360" y="867"/>
                    <a:pt x="9366" y="867"/>
                  </a:cubicBezTo>
                  <a:close/>
                  <a:moveTo>
                    <a:pt x="10407" y="911"/>
                  </a:moveTo>
                  <a:cubicBezTo>
                    <a:pt x="10422" y="911"/>
                    <a:pt x="10438" y="917"/>
                    <a:pt x="10448" y="917"/>
                  </a:cubicBezTo>
                  <a:cubicBezTo>
                    <a:pt x="10489" y="957"/>
                    <a:pt x="10468" y="978"/>
                    <a:pt x="10448" y="1018"/>
                  </a:cubicBezTo>
                  <a:cubicBezTo>
                    <a:pt x="10428" y="998"/>
                    <a:pt x="10387" y="957"/>
                    <a:pt x="10366" y="937"/>
                  </a:cubicBezTo>
                  <a:cubicBezTo>
                    <a:pt x="10377" y="917"/>
                    <a:pt x="10392" y="911"/>
                    <a:pt x="10407" y="911"/>
                  </a:cubicBezTo>
                  <a:close/>
                  <a:moveTo>
                    <a:pt x="12108" y="1003"/>
                  </a:moveTo>
                  <a:cubicBezTo>
                    <a:pt x="12118" y="1003"/>
                    <a:pt x="12128" y="1008"/>
                    <a:pt x="12138" y="1018"/>
                  </a:cubicBezTo>
                  <a:cubicBezTo>
                    <a:pt x="12128" y="1029"/>
                    <a:pt x="12118" y="1034"/>
                    <a:pt x="12108" y="1034"/>
                  </a:cubicBezTo>
                  <a:cubicBezTo>
                    <a:pt x="12098" y="1034"/>
                    <a:pt x="12087" y="1029"/>
                    <a:pt x="12077" y="1018"/>
                  </a:cubicBezTo>
                  <a:cubicBezTo>
                    <a:pt x="12087" y="1008"/>
                    <a:pt x="12098" y="1003"/>
                    <a:pt x="12108" y="1003"/>
                  </a:cubicBezTo>
                  <a:close/>
                  <a:moveTo>
                    <a:pt x="11385" y="1030"/>
                  </a:moveTo>
                  <a:cubicBezTo>
                    <a:pt x="11398" y="1030"/>
                    <a:pt x="11412" y="1039"/>
                    <a:pt x="11425" y="1039"/>
                  </a:cubicBezTo>
                  <a:cubicBezTo>
                    <a:pt x="11446" y="1039"/>
                    <a:pt x="11446" y="1059"/>
                    <a:pt x="11446" y="1079"/>
                  </a:cubicBezTo>
                  <a:cubicBezTo>
                    <a:pt x="11405" y="1059"/>
                    <a:pt x="11385" y="1059"/>
                    <a:pt x="11364" y="1039"/>
                  </a:cubicBezTo>
                  <a:cubicBezTo>
                    <a:pt x="11371" y="1032"/>
                    <a:pt x="11378" y="1030"/>
                    <a:pt x="11385" y="1030"/>
                  </a:cubicBezTo>
                  <a:close/>
                  <a:moveTo>
                    <a:pt x="9715" y="1141"/>
                  </a:moveTo>
                  <a:cubicBezTo>
                    <a:pt x="9735" y="1161"/>
                    <a:pt x="9715" y="1181"/>
                    <a:pt x="9715" y="1202"/>
                  </a:cubicBezTo>
                  <a:cubicBezTo>
                    <a:pt x="9694" y="1181"/>
                    <a:pt x="9694" y="1161"/>
                    <a:pt x="9715" y="1141"/>
                  </a:cubicBezTo>
                  <a:close/>
                  <a:moveTo>
                    <a:pt x="11324" y="917"/>
                  </a:moveTo>
                  <a:cubicBezTo>
                    <a:pt x="11324" y="998"/>
                    <a:pt x="11263" y="1018"/>
                    <a:pt x="11222" y="1079"/>
                  </a:cubicBezTo>
                  <a:lnTo>
                    <a:pt x="11222" y="1202"/>
                  </a:lnTo>
                  <a:cubicBezTo>
                    <a:pt x="11201" y="1222"/>
                    <a:pt x="11181" y="1263"/>
                    <a:pt x="11120" y="1283"/>
                  </a:cubicBezTo>
                  <a:cubicBezTo>
                    <a:pt x="11100" y="1222"/>
                    <a:pt x="11120" y="1181"/>
                    <a:pt x="11100" y="1120"/>
                  </a:cubicBezTo>
                  <a:cubicBezTo>
                    <a:pt x="11140" y="1120"/>
                    <a:pt x="11161" y="1100"/>
                    <a:pt x="11181" y="1100"/>
                  </a:cubicBezTo>
                  <a:cubicBezTo>
                    <a:pt x="11181" y="1018"/>
                    <a:pt x="11263" y="978"/>
                    <a:pt x="11324" y="917"/>
                  </a:cubicBezTo>
                  <a:close/>
                  <a:moveTo>
                    <a:pt x="11996" y="1283"/>
                  </a:moveTo>
                  <a:cubicBezTo>
                    <a:pt x="11996" y="1304"/>
                    <a:pt x="11996" y="1304"/>
                    <a:pt x="11996" y="1304"/>
                  </a:cubicBezTo>
                  <a:cubicBezTo>
                    <a:pt x="11975" y="1304"/>
                    <a:pt x="11975" y="1304"/>
                    <a:pt x="11975" y="1283"/>
                  </a:cubicBezTo>
                  <a:close/>
                  <a:moveTo>
                    <a:pt x="10617" y="924"/>
                  </a:moveTo>
                  <a:cubicBezTo>
                    <a:pt x="10645" y="924"/>
                    <a:pt x="10668" y="933"/>
                    <a:pt x="10692" y="957"/>
                  </a:cubicBezTo>
                  <a:cubicBezTo>
                    <a:pt x="10672" y="998"/>
                    <a:pt x="10652" y="1039"/>
                    <a:pt x="10631" y="1100"/>
                  </a:cubicBezTo>
                  <a:cubicBezTo>
                    <a:pt x="10672" y="1161"/>
                    <a:pt x="10713" y="1222"/>
                    <a:pt x="10753" y="1304"/>
                  </a:cubicBezTo>
                  <a:cubicBezTo>
                    <a:pt x="10738" y="1307"/>
                    <a:pt x="10723" y="1309"/>
                    <a:pt x="10709" y="1309"/>
                  </a:cubicBezTo>
                  <a:cubicBezTo>
                    <a:pt x="10643" y="1309"/>
                    <a:pt x="10579" y="1276"/>
                    <a:pt x="10529" y="1242"/>
                  </a:cubicBezTo>
                  <a:cubicBezTo>
                    <a:pt x="10529" y="1181"/>
                    <a:pt x="10590" y="1100"/>
                    <a:pt x="10529" y="1039"/>
                  </a:cubicBezTo>
                  <a:cubicBezTo>
                    <a:pt x="10529" y="998"/>
                    <a:pt x="10590" y="978"/>
                    <a:pt x="10550" y="937"/>
                  </a:cubicBezTo>
                  <a:cubicBezTo>
                    <a:pt x="10575" y="928"/>
                    <a:pt x="10597" y="924"/>
                    <a:pt x="10617" y="924"/>
                  </a:cubicBezTo>
                  <a:close/>
                  <a:moveTo>
                    <a:pt x="5926" y="1278"/>
                  </a:moveTo>
                  <a:cubicBezTo>
                    <a:pt x="5949" y="1278"/>
                    <a:pt x="5955" y="1307"/>
                    <a:pt x="5988" y="1324"/>
                  </a:cubicBezTo>
                  <a:cubicBezTo>
                    <a:pt x="5971" y="1329"/>
                    <a:pt x="5959" y="1332"/>
                    <a:pt x="5950" y="1332"/>
                  </a:cubicBezTo>
                  <a:cubicBezTo>
                    <a:pt x="5925" y="1332"/>
                    <a:pt x="5921" y="1313"/>
                    <a:pt x="5906" y="1283"/>
                  </a:cubicBezTo>
                  <a:cubicBezTo>
                    <a:pt x="5914" y="1279"/>
                    <a:pt x="5920" y="1278"/>
                    <a:pt x="5926" y="1278"/>
                  </a:cubicBezTo>
                  <a:close/>
                  <a:moveTo>
                    <a:pt x="6395" y="1344"/>
                  </a:moveTo>
                  <a:lnTo>
                    <a:pt x="6395" y="1365"/>
                  </a:lnTo>
                  <a:cubicBezTo>
                    <a:pt x="6375" y="1365"/>
                    <a:pt x="6375" y="1365"/>
                    <a:pt x="6375" y="1344"/>
                  </a:cubicBezTo>
                  <a:close/>
                  <a:moveTo>
                    <a:pt x="10855" y="1263"/>
                  </a:moveTo>
                  <a:cubicBezTo>
                    <a:pt x="10896" y="1324"/>
                    <a:pt x="10896" y="1324"/>
                    <a:pt x="10794" y="1385"/>
                  </a:cubicBezTo>
                  <a:cubicBezTo>
                    <a:pt x="10774" y="1365"/>
                    <a:pt x="10753" y="1324"/>
                    <a:pt x="10753" y="1304"/>
                  </a:cubicBezTo>
                  <a:lnTo>
                    <a:pt x="10753" y="1304"/>
                  </a:lnTo>
                  <a:cubicBezTo>
                    <a:pt x="10759" y="1306"/>
                    <a:pt x="10765" y="1308"/>
                    <a:pt x="10770" y="1308"/>
                  </a:cubicBezTo>
                  <a:cubicBezTo>
                    <a:pt x="10800" y="1308"/>
                    <a:pt x="10820" y="1263"/>
                    <a:pt x="10855" y="1263"/>
                  </a:cubicBezTo>
                  <a:close/>
                  <a:moveTo>
                    <a:pt x="9755" y="1257"/>
                  </a:moveTo>
                  <a:cubicBezTo>
                    <a:pt x="9761" y="1257"/>
                    <a:pt x="9768" y="1259"/>
                    <a:pt x="9776" y="1263"/>
                  </a:cubicBezTo>
                  <a:cubicBezTo>
                    <a:pt x="9755" y="1324"/>
                    <a:pt x="9735" y="1365"/>
                    <a:pt x="9755" y="1405"/>
                  </a:cubicBezTo>
                  <a:cubicBezTo>
                    <a:pt x="9739" y="1414"/>
                    <a:pt x="9725" y="1419"/>
                    <a:pt x="9715" y="1419"/>
                  </a:cubicBezTo>
                  <a:cubicBezTo>
                    <a:pt x="9701" y="1419"/>
                    <a:pt x="9694" y="1409"/>
                    <a:pt x="9694" y="1385"/>
                  </a:cubicBezTo>
                  <a:lnTo>
                    <a:pt x="9694" y="1304"/>
                  </a:lnTo>
                  <a:cubicBezTo>
                    <a:pt x="9711" y="1287"/>
                    <a:pt x="9727" y="1257"/>
                    <a:pt x="9755" y="1257"/>
                  </a:cubicBezTo>
                  <a:close/>
                  <a:moveTo>
                    <a:pt x="6701" y="1304"/>
                  </a:moveTo>
                  <a:cubicBezTo>
                    <a:pt x="6721" y="1385"/>
                    <a:pt x="6741" y="1405"/>
                    <a:pt x="6762" y="1446"/>
                  </a:cubicBezTo>
                  <a:cubicBezTo>
                    <a:pt x="6741" y="1487"/>
                    <a:pt x="6701" y="1528"/>
                    <a:pt x="6660" y="1528"/>
                  </a:cubicBezTo>
                  <a:cubicBezTo>
                    <a:pt x="6640" y="1507"/>
                    <a:pt x="6640" y="1487"/>
                    <a:pt x="6640" y="1446"/>
                  </a:cubicBezTo>
                  <a:cubicBezTo>
                    <a:pt x="6640" y="1426"/>
                    <a:pt x="6619" y="1405"/>
                    <a:pt x="6619" y="1385"/>
                  </a:cubicBezTo>
                  <a:cubicBezTo>
                    <a:pt x="6640" y="1365"/>
                    <a:pt x="6680" y="1365"/>
                    <a:pt x="6701" y="1304"/>
                  </a:cubicBezTo>
                  <a:close/>
                  <a:moveTo>
                    <a:pt x="6456" y="1466"/>
                  </a:moveTo>
                  <a:cubicBezTo>
                    <a:pt x="6477" y="1487"/>
                    <a:pt x="6477" y="1487"/>
                    <a:pt x="6477" y="1507"/>
                  </a:cubicBezTo>
                  <a:cubicBezTo>
                    <a:pt x="6444" y="1524"/>
                    <a:pt x="6424" y="1553"/>
                    <a:pt x="6396" y="1553"/>
                  </a:cubicBezTo>
                  <a:cubicBezTo>
                    <a:pt x="6390" y="1553"/>
                    <a:pt x="6383" y="1552"/>
                    <a:pt x="6375" y="1548"/>
                  </a:cubicBezTo>
                  <a:cubicBezTo>
                    <a:pt x="6395" y="1507"/>
                    <a:pt x="6416" y="1487"/>
                    <a:pt x="6456" y="1466"/>
                  </a:cubicBezTo>
                  <a:close/>
                  <a:moveTo>
                    <a:pt x="9226" y="1304"/>
                  </a:moveTo>
                  <a:lnTo>
                    <a:pt x="9226" y="1466"/>
                  </a:lnTo>
                  <a:cubicBezTo>
                    <a:pt x="9221" y="1472"/>
                    <a:pt x="9213" y="1473"/>
                    <a:pt x="9204" y="1473"/>
                  </a:cubicBezTo>
                  <a:cubicBezTo>
                    <a:pt x="9195" y="1473"/>
                    <a:pt x="9185" y="1472"/>
                    <a:pt x="9175" y="1472"/>
                  </a:cubicBezTo>
                  <a:cubicBezTo>
                    <a:pt x="9155" y="1472"/>
                    <a:pt x="9134" y="1477"/>
                    <a:pt x="9124" y="1507"/>
                  </a:cubicBezTo>
                  <a:cubicBezTo>
                    <a:pt x="9124" y="1537"/>
                    <a:pt x="9102" y="1556"/>
                    <a:pt x="9067" y="1556"/>
                  </a:cubicBezTo>
                  <a:cubicBezTo>
                    <a:pt x="9054" y="1556"/>
                    <a:pt x="9039" y="1553"/>
                    <a:pt x="9022" y="1548"/>
                  </a:cubicBezTo>
                  <a:cubicBezTo>
                    <a:pt x="9063" y="1507"/>
                    <a:pt x="9083" y="1487"/>
                    <a:pt x="9104" y="1466"/>
                  </a:cubicBezTo>
                  <a:cubicBezTo>
                    <a:pt x="9104" y="1426"/>
                    <a:pt x="9104" y="1405"/>
                    <a:pt x="9124" y="1385"/>
                  </a:cubicBezTo>
                  <a:cubicBezTo>
                    <a:pt x="9145" y="1344"/>
                    <a:pt x="9165" y="1304"/>
                    <a:pt x="9226" y="1304"/>
                  </a:cubicBezTo>
                  <a:close/>
                  <a:moveTo>
                    <a:pt x="9307" y="1466"/>
                  </a:moveTo>
                  <a:cubicBezTo>
                    <a:pt x="9307" y="1528"/>
                    <a:pt x="9307" y="1568"/>
                    <a:pt x="9307" y="1609"/>
                  </a:cubicBezTo>
                  <a:cubicBezTo>
                    <a:pt x="9296" y="1613"/>
                    <a:pt x="9286" y="1614"/>
                    <a:pt x="9278" y="1614"/>
                  </a:cubicBezTo>
                  <a:cubicBezTo>
                    <a:pt x="9240" y="1614"/>
                    <a:pt x="9226" y="1581"/>
                    <a:pt x="9226" y="1548"/>
                  </a:cubicBezTo>
                  <a:cubicBezTo>
                    <a:pt x="9206" y="1507"/>
                    <a:pt x="9246" y="1487"/>
                    <a:pt x="9307" y="1466"/>
                  </a:cubicBezTo>
                  <a:close/>
                  <a:moveTo>
                    <a:pt x="7902" y="1589"/>
                  </a:moveTo>
                  <a:cubicBezTo>
                    <a:pt x="7943" y="1589"/>
                    <a:pt x="7963" y="1589"/>
                    <a:pt x="7943" y="1629"/>
                  </a:cubicBezTo>
                  <a:cubicBezTo>
                    <a:pt x="7923" y="1629"/>
                    <a:pt x="7902" y="1609"/>
                    <a:pt x="7902" y="1589"/>
                  </a:cubicBezTo>
                  <a:close/>
                  <a:moveTo>
                    <a:pt x="8837" y="1583"/>
                  </a:moveTo>
                  <a:cubicBezTo>
                    <a:pt x="8859" y="1583"/>
                    <a:pt x="8859" y="1616"/>
                    <a:pt x="8859" y="1650"/>
                  </a:cubicBezTo>
                  <a:cubicBezTo>
                    <a:pt x="8878" y="1650"/>
                    <a:pt x="8897" y="1650"/>
                    <a:pt x="8883" y="1666"/>
                  </a:cubicBezTo>
                  <a:lnTo>
                    <a:pt x="8883" y="1666"/>
                  </a:lnTo>
                  <a:cubicBezTo>
                    <a:pt x="8870" y="1660"/>
                    <a:pt x="8859" y="1650"/>
                    <a:pt x="8859" y="1650"/>
                  </a:cubicBezTo>
                  <a:cubicBezTo>
                    <a:pt x="8849" y="1640"/>
                    <a:pt x="8839" y="1640"/>
                    <a:pt x="8831" y="1640"/>
                  </a:cubicBezTo>
                  <a:cubicBezTo>
                    <a:pt x="8824" y="1640"/>
                    <a:pt x="8819" y="1640"/>
                    <a:pt x="8819" y="1629"/>
                  </a:cubicBezTo>
                  <a:lnTo>
                    <a:pt x="8819" y="1589"/>
                  </a:lnTo>
                  <a:cubicBezTo>
                    <a:pt x="8826" y="1585"/>
                    <a:pt x="8832" y="1583"/>
                    <a:pt x="8837" y="1583"/>
                  </a:cubicBezTo>
                  <a:close/>
                  <a:moveTo>
                    <a:pt x="7251" y="1507"/>
                  </a:moveTo>
                  <a:cubicBezTo>
                    <a:pt x="7230" y="1548"/>
                    <a:pt x="7189" y="1568"/>
                    <a:pt x="7169" y="1609"/>
                  </a:cubicBezTo>
                  <a:lnTo>
                    <a:pt x="7088" y="1609"/>
                  </a:lnTo>
                  <a:cubicBezTo>
                    <a:pt x="7047" y="1629"/>
                    <a:pt x="7026" y="1650"/>
                    <a:pt x="7026" y="1690"/>
                  </a:cubicBezTo>
                  <a:cubicBezTo>
                    <a:pt x="6986" y="1690"/>
                    <a:pt x="6986" y="1629"/>
                    <a:pt x="6965" y="1609"/>
                  </a:cubicBezTo>
                  <a:cubicBezTo>
                    <a:pt x="6955" y="1609"/>
                    <a:pt x="6945" y="1614"/>
                    <a:pt x="6935" y="1614"/>
                  </a:cubicBezTo>
                  <a:cubicBezTo>
                    <a:pt x="6925" y="1614"/>
                    <a:pt x="6914" y="1609"/>
                    <a:pt x="6904" y="1589"/>
                  </a:cubicBezTo>
                  <a:cubicBezTo>
                    <a:pt x="6884" y="1568"/>
                    <a:pt x="6925" y="1548"/>
                    <a:pt x="6945" y="1528"/>
                  </a:cubicBezTo>
                  <a:cubicBezTo>
                    <a:pt x="6986" y="1528"/>
                    <a:pt x="7006" y="1548"/>
                    <a:pt x="7047" y="1589"/>
                  </a:cubicBezTo>
                  <a:cubicBezTo>
                    <a:pt x="7088" y="1568"/>
                    <a:pt x="7088" y="1528"/>
                    <a:pt x="7108" y="1507"/>
                  </a:cubicBezTo>
                  <a:close/>
                  <a:moveTo>
                    <a:pt x="9328" y="1670"/>
                  </a:moveTo>
                  <a:lnTo>
                    <a:pt x="9328" y="1690"/>
                  </a:lnTo>
                  <a:lnTo>
                    <a:pt x="9307" y="1690"/>
                  </a:lnTo>
                  <a:cubicBezTo>
                    <a:pt x="9307" y="1690"/>
                    <a:pt x="9328" y="1670"/>
                    <a:pt x="9328" y="1670"/>
                  </a:cubicBezTo>
                  <a:close/>
                  <a:moveTo>
                    <a:pt x="10102" y="774"/>
                  </a:moveTo>
                  <a:cubicBezTo>
                    <a:pt x="10142" y="774"/>
                    <a:pt x="10163" y="815"/>
                    <a:pt x="10183" y="855"/>
                  </a:cubicBezTo>
                  <a:cubicBezTo>
                    <a:pt x="10204" y="896"/>
                    <a:pt x="10163" y="957"/>
                    <a:pt x="10224" y="998"/>
                  </a:cubicBezTo>
                  <a:cubicBezTo>
                    <a:pt x="10204" y="1059"/>
                    <a:pt x="10142" y="1039"/>
                    <a:pt x="10102" y="1079"/>
                  </a:cubicBezTo>
                  <a:cubicBezTo>
                    <a:pt x="10122" y="1120"/>
                    <a:pt x="10163" y="1141"/>
                    <a:pt x="10183" y="1161"/>
                  </a:cubicBezTo>
                  <a:cubicBezTo>
                    <a:pt x="10190" y="1163"/>
                    <a:pt x="10196" y="1163"/>
                    <a:pt x="10201" y="1163"/>
                  </a:cubicBezTo>
                  <a:cubicBezTo>
                    <a:pt x="10254" y="1163"/>
                    <a:pt x="10280" y="1103"/>
                    <a:pt x="10334" y="1103"/>
                  </a:cubicBezTo>
                  <a:cubicBezTo>
                    <a:pt x="10349" y="1103"/>
                    <a:pt x="10366" y="1108"/>
                    <a:pt x="10387" y="1120"/>
                  </a:cubicBezTo>
                  <a:cubicBezTo>
                    <a:pt x="10407" y="1181"/>
                    <a:pt x="10387" y="1242"/>
                    <a:pt x="10326" y="1304"/>
                  </a:cubicBezTo>
                  <a:cubicBezTo>
                    <a:pt x="10346" y="1365"/>
                    <a:pt x="10346" y="1466"/>
                    <a:pt x="10326" y="1507"/>
                  </a:cubicBezTo>
                  <a:cubicBezTo>
                    <a:pt x="10326" y="1548"/>
                    <a:pt x="10305" y="1568"/>
                    <a:pt x="10265" y="1589"/>
                  </a:cubicBezTo>
                  <a:cubicBezTo>
                    <a:pt x="10204" y="1528"/>
                    <a:pt x="10285" y="1487"/>
                    <a:pt x="10285" y="1446"/>
                  </a:cubicBezTo>
                  <a:cubicBezTo>
                    <a:pt x="10285" y="1405"/>
                    <a:pt x="10204" y="1365"/>
                    <a:pt x="10285" y="1324"/>
                  </a:cubicBezTo>
                  <a:cubicBezTo>
                    <a:pt x="10224" y="1283"/>
                    <a:pt x="10183" y="1222"/>
                    <a:pt x="10122" y="1181"/>
                  </a:cubicBezTo>
                  <a:cubicBezTo>
                    <a:pt x="10102" y="1263"/>
                    <a:pt x="10102" y="1324"/>
                    <a:pt x="10041" y="1365"/>
                  </a:cubicBezTo>
                  <a:cubicBezTo>
                    <a:pt x="10081" y="1405"/>
                    <a:pt x="10122" y="1385"/>
                    <a:pt x="10122" y="1405"/>
                  </a:cubicBezTo>
                  <a:cubicBezTo>
                    <a:pt x="10122" y="1416"/>
                    <a:pt x="10112" y="1416"/>
                    <a:pt x="10099" y="1416"/>
                  </a:cubicBezTo>
                  <a:cubicBezTo>
                    <a:pt x="10086" y="1416"/>
                    <a:pt x="10071" y="1416"/>
                    <a:pt x="10061" y="1426"/>
                  </a:cubicBezTo>
                  <a:cubicBezTo>
                    <a:pt x="10041" y="1446"/>
                    <a:pt x="10061" y="1466"/>
                    <a:pt x="10081" y="1487"/>
                  </a:cubicBezTo>
                  <a:cubicBezTo>
                    <a:pt x="10020" y="1507"/>
                    <a:pt x="9979" y="1548"/>
                    <a:pt x="9979" y="1629"/>
                  </a:cubicBezTo>
                  <a:cubicBezTo>
                    <a:pt x="9939" y="1629"/>
                    <a:pt x="9918" y="1690"/>
                    <a:pt x="9878" y="1690"/>
                  </a:cubicBezTo>
                  <a:cubicBezTo>
                    <a:pt x="9837" y="1670"/>
                    <a:pt x="9857" y="1629"/>
                    <a:pt x="9857" y="1609"/>
                  </a:cubicBezTo>
                  <a:cubicBezTo>
                    <a:pt x="9857" y="1568"/>
                    <a:pt x="9857" y="1548"/>
                    <a:pt x="9857" y="1507"/>
                  </a:cubicBezTo>
                  <a:cubicBezTo>
                    <a:pt x="9878" y="1487"/>
                    <a:pt x="9898" y="1466"/>
                    <a:pt x="9918" y="1446"/>
                  </a:cubicBezTo>
                  <a:lnTo>
                    <a:pt x="10020" y="1446"/>
                  </a:lnTo>
                  <a:cubicBezTo>
                    <a:pt x="10041" y="1426"/>
                    <a:pt x="10020" y="1405"/>
                    <a:pt x="10020" y="1385"/>
                  </a:cubicBezTo>
                  <a:cubicBezTo>
                    <a:pt x="9979" y="1344"/>
                    <a:pt x="9939" y="1365"/>
                    <a:pt x="9898" y="1344"/>
                  </a:cubicBezTo>
                  <a:cubicBezTo>
                    <a:pt x="9837" y="1283"/>
                    <a:pt x="9817" y="1181"/>
                    <a:pt x="9776" y="1100"/>
                  </a:cubicBezTo>
                  <a:cubicBezTo>
                    <a:pt x="9772" y="1096"/>
                    <a:pt x="9769" y="1094"/>
                    <a:pt x="9766" y="1094"/>
                  </a:cubicBezTo>
                  <a:cubicBezTo>
                    <a:pt x="9755" y="1094"/>
                    <a:pt x="9751" y="1120"/>
                    <a:pt x="9735" y="1120"/>
                  </a:cubicBezTo>
                  <a:cubicBezTo>
                    <a:pt x="9694" y="1100"/>
                    <a:pt x="9674" y="1059"/>
                    <a:pt x="9654" y="1039"/>
                  </a:cubicBezTo>
                  <a:cubicBezTo>
                    <a:pt x="9694" y="937"/>
                    <a:pt x="9817" y="937"/>
                    <a:pt x="9878" y="835"/>
                  </a:cubicBezTo>
                  <a:cubicBezTo>
                    <a:pt x="9894" y="835"/>
                    <a:pt x="9907" y="832"/>
                    <a:pt x="9917" y="832"/>
                  </a:cubicBezTo>
                  <a:cubicBezTo>
                    <a:pt x="9931" y="832"/>
                    <a:pt x="9939" y="839"/>
                    <a:pt x="9939" y="876"/>
                  </a:cubicBezTo>
                  <a:cubicBezTo>
                    <a:pt x="9918" y="896"/>
                    <a:pt x="9857" y="876"/>
                    <a:pt x="9837" y="937"/>
                  </a:cubicBezTo>
                  <a:cubicBezTo>
                    <a:pt x="9857" y="998"/>
                    <a:pt x="9898" y="1018"/>
                    <a:pt x="9939" y="1059"/>
                  </a:cubicBezTo>
                  <a:cubicBezTo>
                    <a:pt x="10000" y="1018"/>
                    <a:pt x="10000" y="1018"/>
                    <a:pt x="10000" y="937"/>
                  </a:cubicBezTo>
                  <a:cubicBezTo>
                    <a:pt x="10020" y="896"/>
                    <a:pt x="10061" y="876"/>
                    <a:pt x="10081" y="835"/>
                  </a:cubicBezTo>
                  <a:cubicBezTo>
                    <a:pt x="10081" y="815"/>
                    <a:pt x="10081" y="815"/>
                    <a:pt x="10061" y="794"/>
                  </a:cubicBezTo>
                  <a:cubicBezTo>
                    <a:pt x="10061" y="774"/>
                    <a:pt x="10081" y="774"/>
                    <a:pt x="10102" y="774"/>
                  </a:cubicBezTo>
                  <a:close/>
                  <a:moveTo>
                    <a:pt x="6151" y="1696"/>
                  </a:moveTo>
                  <a:cubicBezTo>
                    <a:pt x="6156" y="1696"/>
                    <a:pt x="6161" y="1701"/>
                    <a:pt x="6171" y="1711"/>
                  </a:cubicBezTo>
                  <a:cubicBezTo>
                    <a:pt x="6161" y="1721"/>
                    <a:pt x="6156" y="1726"/>
                    <a:pt x="6151" y="1726"/>
                  </a:cubicBezTo>
                  <a:cubicBezTo>
                    <a:pt x="6146" y="1726"/>
                    <a:pt x="6141" y="1721"/>
                    <a:pt x="6130" y="1711"/>
                  </a:cubicBezTo>
                  <a:cubicBezTo>
                    <a:pt x="6141" y="1701"/>
                    <a:pt x="6146" y="1696"/>
                    <a:pt x="6151" y="1696"/>
                  </a:cubicBezTo>
                  <a:close/>
                  <a:moveTo>
                    <a:pt x="10305" y="1670"/>
                  </a:moveTo>
                  <a:cubicBezTo>
                    <a:pt x="10346" y="1690"/>
                    <a:pt x="10326" y="1711"/>
                    <a:pt x="10326" y="1731"/>
                  </a:cubicBezTo>
                  <a:cubicBezTo>
                    <a:pt x="10285" y="1752"/>
                    <a:pt x="10265" y="1752"/>
                    <a:pt x="10224" y="1752"/>
                  </a:cubicBezTo>
                  <a:cubicBezTo>
                    <a:pt x="10244" y="1711"/>
                    <a:pt x="10265" y="1690"/>
                    <a:pt x="10305" y="1670"/>
                  </a:cubicBezTo>
                  <a:close/>
                  <a:moveTo>
                    <a:pt x="8902" y="1674"/>
                  </a:moveTo>
                  <a:cubicBezTo>
                    <a:pt x="9002" y="1691"/>
                    <a:pt x="9001" y="1696"/>
                    <a:pt x="8982" y="1772"/>
                  </a:cubicBezTo>
                  <a:cubicBezTo>
                    <a:pt x="8922" y="1772"/>
                    <a:pt x="8921" y="1714"/>
                    <a:pt x="8902" y="1674"/>
                  </a:cubicBezTo>
                  <a:close/>
                  <a:moveTo>
                    <a:pt x="11263" y="1752"/>
                  </a:moveTo>
                  <a:lnTo>
                    <a:pt x="11283" y="1772"/>
                  </a:lnTo>
                  <a:lnTo>
                    <a:pt x="11263" y="1772"/>
                  </a:lnTo>
                  <a:cubicBezTo>
                    <a:pt x="11263" y="1772"/>
                    <a:pt x="11263" y="1752"/>
                    <a:pt x="11263" y="1752"/>
                  </a:cubicBezTo>
                  <a:close/>
                  <a:moveTo>
                    <a:pt x="8778" y="1711"/>
                  </a:moveTo>
                  <a:cubicBezTo>
                    <a:pt x="8819" y="1752"/>
                    <a:pt x="8798" y="1772"/>
                    <a:pt x="8798" y="1792"/>
                  </a:cubicBezTo>
                  <a:cubicBezTo>
                    <a:pt x="8794" y="1796"/>
                    <a:pt x="8790" y="1798"/>
                    <a:pt x="8786" y="1798"/>
                  </a:cubicBezTo>
                  <a:cubicBezTo>
                    <a:pt x="8770" y="1798"/>
                    <a:pt x="8753" y="1772"/>
                    <a:pt x="8737" y="1772"/>
                  </a:cubicBezTo>
                  <a:cubicBezTo>
                    <a:pt x="8737" y="1731"/>
                    <a:pt x="8758" y="1731"/>
                    <a:pt x="8778" y="1711"/>
                  </a:cubicBezTo>
                  <a:close/>
                  <a:moveTo>
                    <a:pt x="6883" y="1702"/>
                  </a:moveTo>
                  <a:cubicBezTo>
                    <a:pt x="6884" y="1702"/>
                    <a:pt x="6884" y="1704"/>
                    <a:pt x="6884" y="1711"/>
                  </a:cubicBezTo>
                  <a:cubicBezTo>
                    <a:pt x="6925" y="1731"/>
                    <a:pt x="6986" y="1731"/>
                    <a:pt x="7006" y="1792"/>
                  </a:cubicBezTo>
                  <a:cubicBezTo>
                    <a:pt x="6986" y="1802"/>
                    <a:pt x="6970" y="1802"/>
                    <a:pt x="6958" y="1802"/>
                  </a:cubicBezTo>
                  <a:cubicBezTo>
                    <a:pt x="6945" y="1802"/>
                    <a:pt x="6935" y="1802"/>
                    <a:pt x="6925" y="1813"/>
                  </a:cubicBezTo>
                  <a:cubicBezTo>
                    <a:pt x="6864" y="1772"/>
                    <a:pt x="6864" y="1752"/>
                    <a:pt x="6864" y="1711"/>
                  </a:cubicBezTo>
                  <a:cubicBezTo>
                    <a:pt x="6877" y="1711"/>
                    <a:pt x="6882" y="1702"/>
                    <a:pt x="6883" y="1702"/>
                  </a:cubicBezTo>
                  <a:close/>
                  <a:moveTo>
                    <a:pt x="11754" y="1748"/>
                  </a:moveTo>
                  <a:cubicBezTo>
                    <a:pt x="11758" y="1748"/>
                    <a:pt x="11763" y="1755"/>
                    <a:pt x="11772" y="1772"/>
                  </a:cubicBezTo>
                  <a:cubicBezTo>
                    <a:pt x="11772" y="1813"/>
                    <a:pt x="11751" y="1833"/>
                    <a:pt x="11731" y="1833"/>
                  </a:cubicBezTo>
                  <a:cubicBezTo>
                    <a:pt x="11711" y="1813"/>
                    <a:pt x="11711" y="1792"/>
                    <a:pt x="11731" y="1772"/>
                  </a:cubicBezTo>
                  <a:cubicBezTo>
                    <a:pt x="11743" y="1760"/>
                    <a:pt x="11748" y="1748"/>
                    <a:pt x="11754" y="1748"/>
                  </a:cubicBezTo>
                  <a:close/>
                  <a:moveTo>
                    <a:pt x="7332" y="1650"/>
                  </a:moveTo>
                  <a:cubicBezTo>
                    <a:pt x="7332" y="1650"/>
                    <a:pt x="7352" y="1670"/>
                    <a:pt x="7373" y="1690"/>
                  </a:cubicBezTo>
                  <a:cubicBezTo>
                    <a:pt x="7352" y="1752"/>
                    <a:pt x="7393" y="1813"/>
                    <a:pt x="7332" y="1853"/>
                  </a:cubicBezTo>
                  <a:cubicBezTo>
                    <a:pt x="7312" y="1853"/>
                    <a:pt x="7291" y="1833"/>
                    <a:pt x="7271" y="1833"/>
                  </a:cubicBezTo>
                  <a:cubicBezTo>
                    <a:pt x="7251" y="1772"/>
                    <a:pt x="7251" y="1731"/>
                    <a:pt x="7210" y="1711"/>
                  </a:cubicBezTo>
                  <a:cubicBezTo>
                    <a:pt x="7230" y="1650"/>
                    <a:pt x="7291" y="1690"/>
                    <a:pt x="7332" y="1650"/>
                  </a:cubicBezTo>
                  <a:close/>
                  <a:moveTo>
                    <a:pt x="7902" y="1813"/>
                  </a:moveTo>
                  <a:cubicBezTo>
                    <a:pt x="7923" y="1833"/>
                    <a:pt x="7943" y="1833"/>
                    <a:pt x="7943" y="1874"/>
                  </a:cubicBezTo>
                  <a:cubicBezTo>
                    <a:pt x="7943" y="1884"/>
                    <a:pt x="7938" y="1889"/>
                    <a:pt x="7930" y="1889"/>
                  </a:cubicBezTo>
                  <a:cubicBezTo>
                    <a:pt x="7923" y="1889"/>
                    <a:pt x="7912" y="1884"/>
                    <a:pt x="7902" y="1874"/>
                  </a:cubicBezTo>
                  <a:cubicBezTo>
                    <a:pt x="7882" y="1853"/>
                    <a:pt x="7882" y="1833"/>
                    <a:pt x="7902" y="1813"/>
                  </a:cubicBezTo>
                  <a:close/>
                  <a:moveTo>
                    <a:pt x="6497" y="1813"/>
                  </a:moveTo>
                  <a:cubicBezTo>
                    <a:pt x="6517" y="1853"/>
                    <a:pt x="6477" y="1874"/>
                    <a:pt x="6456" y="1894"/>
                  </a:cubicBezTo>
                  <a:cubicBezTo>
                    <a:pt x="6436" y="1874"/>
                    <a:pt x="6456" y="1853"/>
                    <a:pt x="6456" y="1813"/>
                  </a:cubicBezTo>
                  <a:close/>
                  <a:moveTo>
                    <a:pt x="11894" y="1792"/>
                  </a:moveTo>
                  <a:lnTo>
                    <a:pt x="11894" y="1792"/>
                  </a:lnTo>
                  <a:cubicBezTo>
                    <a:pt x="11955" y="1853"/>
                    <a:pt x="11955" y="1853"/>
                    <a:pt x="11873" y="1914"/>
                  </a:cubicBezTo>
                  <a:cubicBezTo>
                    <a:pt x="11853" y="1894"/>
                    <a:pt x="11914" y="1833"/>
                    <a:pt x="11853" y="1813"/>
                  </a:cubicBezTo>
                  <a:cubicBezTo>
                    <a:pt x="11873" y="1792"/>
                    <a:pt x="11894" y="1792"/>
                    <a:pt x="11894" y="1792"/>
                  </a:cubicBezTo>
                  <a:close/>
                  <a:moveTo>
                    <a:pt x="10122" y="1772"/>
                  </a:moveTo>
                  <a:cubicBezTo>
                    <a:pt x="10142" y="1833"/>
                    <a:pt x="10183" y="1853"/>
                    <a:pt x="10224" y="1914"/>
                  </a:cubicBezTo>
                  <a:cubicBezTo>
                    <a:pt x="10208" y="1920"/>
                    <a:pt x="10194" y="1922"/>
                    <a:pt x="10182" y="1922"/>
                  </a:cubicBezTo>
                  <a:cubicBezTo>
                    <a:pt x="10150" y="1922"/>
                    <a:pt x="10132" y="1904"/>
                    <a:pt x="10102" y="1874"/>
                  </a:cubicBezTo>
                  <a:cubicBezTo>
                    <a:pt x="10081" y="1853"/>
                    <a:pt x="10081" y="1853"/>
                    <a:pt x="10122" y="1772"/>
                  </a:cubicBezTo>
                  <a:close/>
                  <a:moveTo>
                    <a:pt x="6986" y="1914"/>
                  </a:moveTo>
                  <a:lnTo>
                    <a:pt x="6986" y="1914"/>
                  </a:lnTo>
                  <a:cubicBezTo>
                    <a:pt x="6986" y="1914"/>
                    <a:pt x="7006" y="1914"/>
                    <a:pt x="7006" y="1935"/>
                  </a:cubicBezTo>
                  <a:cubicBezTo>
                    <a:pt x="6986" y="1935"/>
                    <a:pt x="6986" y="1935"/>
                    <a:pt x="6986" y="1914"/>
                  </a:cubicBezTo>
                  <a:close/>
                  <a:moveTo>
                    <a:pt x="11812" y="1894"/>
                  </a:moveTo>
                  <a:cubicBezTo>
                    <a:pt x="11833" y="1914"/>
                    <a:pt x="11833" y="1914"/>
                    <a:pt x="11812" y="1935"/>
                  </a:cubicBezTo>
                  <a:cubicBezTo>
                    <a:pt x="11792" y="1914"/>
                    <a:pt x="11792" y="1914"/>
                    <a:pt x="11812" y="1894"/>
                  </a:cubicBezTo>
                  <a:close/>
                  <a:moveTo>
                    <a:pt x="9030" y="1920"/>
                  </a:moveTo>
                  <a:cubicBezTo>
                    <a:pt x="9038" y="1920"/>
                    <a:pt x="9043" y="1925"/>
                    <a:pt x="9043" y="1935"/>
                  </a:cubicBezTo>
                  <a:cubicBezTo>
                    <a:pt x="9043" y="1945"/>
                    <a:pt x="9038" y="1950"/>
                    <a:pt x="9030" y="1950"/>
                  </a:cubicBezTo>
                  <a:cubicBezTo>
                    <a:pt x="9022" y="1950"/>
                    <a:pt x="9012" y="1945"/>
                    <a:pt x="9002" y="1935"/>
                  </a:cubicBezTo>
                  <a:cubicBezTo>
                    <a:pt x="9012" y="1925"/>
                    <a:pt x="9022" y="1920"/>
                    <a:pt x="9030" y="1920"/>
                  </a:cubicBezTo>
                  <a:close/>
                  <a:moveTo>
                    <a:pt x="10753" y="1711"/>
                  </a:moveTo>
                  <a:cubicBezTo>
                    <a:pt x="10713" y="1731"/>
                    <a:pt x="10692" y="1772"/>
                    <a:pt x="10672" y="1792"/>
                  </a:cubicBezTo>
                  <a:lnTo>
                    <a:pt x="10672" y="1914"/>
                  </a:lnTo>
                  <a:cubicBezTo>
                    <a:pt x="10652" y="1955"/>
                    <a:pt x="10631" y="1976"/>
                    <a:pt x="10570" y="1976"/>
                  </a:cubicBezTo>
                  <a:cubicBezTo>
                    <a:pt x="10535" y="1958"/>
                    <a:pt x="10515" y="1910"/>
                    <a:pt x="10471" y="1910"/>
                  </a:cubicBezTo>
                  <a:cubicBezTo>
                    <a:pt x="10464" y="1910"/>
                    <a:pt x="10456" y="1912"/>
                    <a:pt x="10448" y="1914"/>
                  </a:cubicBezTo>
                  <a:cubicBezTo>
                    <a:pt x="10448" y="1935"/>
                    <a:pt x="10448" y="1935"/>
                    <a:pt x="10428" y="1935"/>
                  </a:cubicBezTo>
                  <a:cubicBezTo>
                    <a:pt x="10428" y="1914"/>
                    <a:pt x="10428" y="1914"/>
                    <a:pt x="10448" y="1914"/>
                  </a:cubicBezTo>
                  <a:cubicBezTo>
                    <a:pt x="10448" y="1894"/>
                    <a:pt x="10489" y="1874"/>
                    <a:pt x="10489" y="1833"/>
                  </a:cubicBezTo>
                  <a:lnTo>
                    <a:pt x="10489" y="1731"/>
                  </a:lnTo>
                  <a:cubicBezTo>
                    <a:pt x="10590" y="1731"/>
                    <a:pt x="10672" y="1731"/>
                    <a:pt x="10753" y="1711"/>
                  </a:cubicBezTo>
                  <a:close/>
                  <a:moveTo>
                    <a:pt x="6904" y="1833"/>
                  </a:moveTo>
                  <a:cubicBezTo>
                    <a:pt x="6925" y="1853"/>
                    <a:pt x="6965" y="1874"/>
                    <a:pt x="6986" y="1914"/>
                  </a:cubicBezTo>
                  <a:cubicBezTo>
                    <a:pt x="6925" y="1914"/>
                    <a:pt x="6925" y="1976"/>
                    <a:pt x="6904" y="1996"/>
                  </a:cubicBezTo>
                  <a:cubicBezTo>
                    <a:pt x="6823" y="1976"/>
                    <a:pt x="6843" y="1914"/>
                    <a:pt x="6843" y="1874"/>
                  </a:cubicBezTo>
                  <a:cubicBezTo>
                    <a:pt x="6864" y="1874"/>
                    <a:pt x="6884" y="1853"/>
                    <a:pt x="6904" y="1833"/>
                  </a:cubicBezTo>
                  <a:close/>
                  <a:moveTo>
                    <a:pt x="9450" y="2037"/>
                  </a:moveTo>
                  <a:cubicBezTo>
                    <a:pt x="9470" y="2037"/>
                    <a:pt x="9470" y="2037"/>
                    <a:pt x="9470" y="2057"/>
                  </a:cubicBezTo>
                  <a:lnTo>
                    <a:pt x="9531" y="2057"/>
                  </a:lnTo>
                  <a:cubicBezTo>
                    <a:pt x="9511" y="2067"/>
                    <a:pt x="9501" y="2072"/>
                    <a:pt x="9493" y="2072"/>
                  </a:cubicBezTo>
                  <a:cubicBezTo>
                    <a:pt x="9486" y="2072"/>
                    <a:pt x="9481" y="2067"/>
                    <a:pt x="9470" y="2057"/>
                  </a:cubicBezTo>
                  <a:cubicBezTo>
                    <a:pt x="9470" y="2057"/>
                    <a:pt x="9450" y="2057"/>
                    <a:pt x="9450" y="2037"/>
                  </a:cubicBezTo>
                  <a:close/>
                  <a:moveTo>
                    <a:pt x="11690" y="2057"/>
                  </a:moveTo>
                  <a:cubicBezTo>
                    <a:pt x="11731" y="2077"/>
                    <a:pt x="11711" y="2098"/>
                    <a:pt x="11731" y="2138"/>
                  </a:cubicBezTo>
                  <a:cubicBezTo>
                    <a:pt x="11690" y="2118"/>
                    <a:pt x="11690" y="2118"/>
                    <a:pt x="11670" y="2118"/>
                  </a:cubicBezTo>
                  <a:cubicBezTo>
                    <a:pt x="11670" y="2118"/>
                    <a:pt x="11649" y="2098"/>
                    <a:pt x="11649" y="2098"/>
                  </a:cubicBezTo>
                  <a:cubicBezTo>
                    <a:pt x="11649" y="2077"/>
                    <a:pt x="11670" y="2057"/>
                    <a:pt x="11690" y="2057"/>
                  </a:cubicBezTo>
                  <a:close/>
                  <a:moveTo>
                    <a:pt x="6330" y="2147"/>
                  </a:moveTo>
                  <a:cubicBezTo>
                    <a:pt x="6338" y="2147"/>
                    <a:pt x="6352" y="2151"/>
                    <a:pt x="6375" y="2159"/>
                  </a:cubicBezTo>
                  <a:cubicBezTo>
                    <a:pt x="6354" y="2159"/>
                    <a:pt x="6334" y="2179"/>
                    <a:pt x="6334" y="2200"/>
                  </a:cubicBezTo>
                  <a:cubicBezTo>
                    <a:pt x="6321" y="2161"/>
                    <a:pt x="6316" y="2147"/>
                    <a:pt x="6330" y="2147"/>
                  </a:cubicBezTo>
                  <a:close/>
                  <a:moveTo>
                    <a:pt x="11405" y="1976"/>
                  </a:moveTo>
                  <a:lnTo>
                    <a:pt x="11466" y="2077"/>
                  </a:lnTo>
                  <a:lnTo>
                    <a:pt x="11487" y="2057"/>
                  </a:lnTo>
                  <a:lnTo>
                    <a:pt x="11487" y="2057"/>
                  </a:lnTo>
                  <a:cubicBezTo>
                    <a:pt x="11507" y="2098"/>
                    <a:pt x="11466" y="2159"/>
                    <a:pt x="11527" y="2179"/>
                  </a:cubicBezTo>
                  <a:cubicBezTo>
                    <a:pt x="11507" y="2200"/>
                    <a:pt x="11487" y="2200"/>
                    <a:pt x="11446" y="2200"/>
                  </a:cubicBezTo>
                  <a:cubicBezTo>
                    <a:pt x="11446" y="2138"/>
                    <a:pt x="11405" y="2098"/>
                    <a:pt x="11364" y="2077"/>
                  </a:cubicBezTo>
                  <a:cubicBezTo>
                    <a:pt x="11364" y="2016"/>
                    <a:pt x="11405" y="2016"/>
                    <a:pt x="11405" y="1976"/>
                  </a:cubicBezTo>
                  <a:close/>
                  <a:moveTo>
                    <a:pt x="11711" y="2179"/>
                  </a:moveTo>
                  <a:cubicBezTo>
                    <a:pt x="11731" y="2200"/>
                    <a:pt x="11711" y="2200"/>
                    <a:pt x="11711" y="2220"/>
                  </a:cubicBezTo>
                  <a:cubicBezTo>
                    <a:pt x="11690" y="2200"/>
                    <a:pt x="11670" y="2200"/>
                    <a:pt x="11711" y="2179"/>
                  </a:cubicBezTo>
                  <a:close/>
                  <a:moveTo>
                    <a:pt x="8024" y="2159"/>
                  </a:moveTo>
                  <a:lnTo>
                    <a:pt x="8024" y="2159"/>
                  </a:lnTo>
                  <a:cubicBezTo>
                    <a:pt x="8085" y="2179"/>
                    <a:pt x="8065" y="2220"/>
                    <a:pt x="8045" y="2261"/>
                  </a:cubicBezTo>
                  <a:cubicBezTo>
                    <a:pt x="7984" y="2240"/>
                    <a:pt x="8004" y="2200"/>
                    <a:pt x="8024" y="2159"/>
                  </a:cubicBezTo>
                  <a:close/>
                  <a:moveTo>
                    <a:pt x="11283" y="2220"/>
                  </a:moveTo>
                  <a:cubicBezTo>
                    <a:pt x="11303" y="2240"/>
                    <a:pt x="11303" y="2240"/>
                    <a:pt x="11303" y="2261"/>
                  </a:cubicBezTo>
                  <a:cubicBezTo>
                    <a:pt x="11283" y="2281"/>
                    <a:pt x="11263" y="2281"/>
                    <a:pt x="11222" y="2281"/>
                  </a:cubicBezTo>
                  <a:cubicBezTo>
                    <a:pt x="11242" y="2240"/>
                    <a:pt x="11263" y="2220"/>
                    <a:pt x="11283" y="2220"/>
                  </a:cubicBezTo>
                  <a:close/>
                  <a:moveTo>
                    <a:pt x="6151" y="2281"/>
                  </a:moveTo>
                  <a:cubicBezTo>
                    <a:pt x="6171" y="2281"/>
                    <a:pt x="6171" y="2301"/>
                    <a:pt x="6171" y="2301"/>
                  </a:cubicBezTo>
                  <a:cubicBezTo>
                    <a:pt x="6171" y="2322"/>
                    <a:pt x="6151" y="2322"/>
                    <a:pt x="6130" y="2322"/>
                  </a:cubicBezTo>
                  <a:cubicBezTo>
                    <a:pt x="6130" y="2322"/>
                    <a:pt x="6110" y="2322"/>
                    <a:pt x="6110" y="2301"/>
                  </a:cubicBezTo>
                  <a:cubicBezTo>
                    <a:pt x="6110" y="2281"/>
                    <a:pt x="6130" y="2281"/>
                    <a:pt x="6151" y="2281"/>
                  </a:cubicBezTo>
                  <a:close/>
                  <a:moveTo>
                    <a:pt x="8004" y="2363"/>
                  </a:moveTo>
                  <a:cubicBezTo>
                    <a:pt x="8004" y="2383"/>
                    <a:pt x="7984" y="2383"/>
                    <a:pt x="7984" y="2383"/>
                  </a:cubicBezTo>
                  <a:cubicBezTo>
                    <a:pt x="7984" y="2383"/>
                    <a:pt x="7984" y="2363"/>
                    <a:pt x="8004" y="2363"/>
                  </a:cubicBezTo>
                  <a:close/>
                  <a:moveTo>
                    <a:pt x="9348" y="1018"/>
                  </a:moveTo>
                  <a:cubicBezTo>
                    <a:pt x="9389" y="1079"/>
                    <a:pt x="9328" y="1100"/>
                    <a:pt x="9307" y="1141"/>
                  </a:cubicBezTo>
                  <a:cubicBezTo>
                    <a:pt x="9307" y="1161"/>
                    <a:pt x="9328" y="1181"/>
                    <a:pt x="9348" y="1202"/>
                  </a:cubicBezTo>
                  <a:cubicBezTo>
                    <a:pt x="9430" y="1202"/>
                    <a:pt x="9511" y="1202"/>
                    <a:pt x="9572" y="1242"/>
                  </a:cubicBezTo>
                  <a:lnTo>
                    <a:pt x="9572" y="1344"/>
                  </a:lnTo>
                  <a:cubicBezTo>
                    <a:pt x="9605" y="1361"/>
                    <a:pt x="9611" y="1391"/>
                    <a:pt x="9645" y="1391"/>
                  </a:cubicBezTo>
                  <a:cubicBezTo>
                    <a:pt x="9653" y="1391"/>
                    <a:pt x="9662" y="1389"/>
                    <a:pt x="9674" y="1385"/>
                  </a:cubicBezTo>
                  <a:lnTo>
                    <a:pt x="9674" y="1385"/>
                  </a:lnTo>
                  <a:cubicBezTo>
                    <a:pt x="9633" y="1426"/>
                    <a:pt x="9633" y="1466"/>
                    <a:pt x="9633" y="1507"/>
                  </a:cubicBezTo>
                  <a:cubicBezTo>
                    <a:pt x="9654" y="1548"/>
                    <a:pt x="9694" y="1568"/>
                    <a:pt x="9694" y="1609"/>
                  </a:cubicBezTo>
                  <a:cubicBezTo>
                    <a:pt x="9735" y="1609"/>
                    <a:pt x="9735" y="1609"/>
                    <a:pt x="9776" y="1629"/>
                  </a:cubicBezTo>
                  <a:cubicBezTo>
                    <a:pt x="9755" y="1650"/>
                    <a:pt x="9715" y="1670"/>
                    <a:pt x="9735" y="1731"/>
                  </a:cubicBezTo>
                  <a:cubicBezTo>
                    <a:pt x="9755" y="1813"/>
                    <a:pt x="9837" y="1874"/>
                    <a:pt x="9898" y="1955"/>
                  </a:cubicBezTo>
                  <a:cubicBezTo>
                    <a:pt x="9959" y="2016"/>
                    <a:pt x="10000" y="2098"/>
                    <a:pt x="9918" y="2179"/>
                  </a:cubicBezTo>
                  <a:cubicBezTo>
                    <a:pt x="9918" y="2240"/>
                    <a:pt x="9857" y="2281"/>
                    <a:pt x="9857" y="2342"/>
                  </a:cubicBezTo>
                  <a:cubicBezTo>
                    <a:pt x="9806" y="2332"/>
                    <a:pt x="9755" y="2332"/>
                    <a:pt x="9705" y="2332"/>
                  </a:cubicBezTo>
                  <a:cubicBezTo>
                    <a:pt x="9654" y="2332"/>
                    <a:pt x="9603" y="2332"/>
                    <a:pt x="9552" y="2322"/>
                  </a:cubicBezTo>
                  <a:cubicBezTo>
                    <a:pt x="9511" y="2342"/>
                    <a:pt x="9511" y="2363"/>
                    <a:pt x="9491" y="2383"/>
                  </a:cubicBezTo>
                  <a:cubicBezTo>
                    <a:pt x="9470" y="2363"/>
                    <a:pt x="9470" y="2363"/>
                    <a:pt x="9470" y="2342"/>
                  </a:cubicBezTo>
                  <a:cubicBezTo>
                    <a:pt x="9491" y="2322"/>
                    <a:pt x="9511" y="2301"/>
                    <a:pt x="9531" y="2301"/>
                  </a:cubicBezTo>
                  <a:cubicBezTo>
                    <a:pt x="9593" y="2301"/>
                    <a:pt x="9633" y="2281"/>
                    <a:pt x="9654" y="2240"/>
                  </a:cubicBezTo>
                  <a:cubicBezTo>
                    <a:pt x="9654" y="2200"/>
                    <a:pt x="9613" y="2200"/>
                    <a:pt x="9593" y="2179"/>
                  </a:cubicBezTo>
                  <a:cubicBezTo>
                    <a:pt x="9572" y="2138"/>
                    <a:pt x="9613" y="2098"/>
                    <a:pt x="9552" y="2077"/>
                  </a:cubicBezTo>
                  <a:cubicBezTo>
                    <a:pt x="9593" y="2057"/>
                    <a:pt x="9613" y="2037"/>
                    <a:pt x="9654" y="2016"/>
                  </a:cubicBezTo>
                  <a:cubicBezTo>
                    <a:pt x="9674" y="1996"/>
                    <a:pt x="9654" y="1955"/>
                    <a:pt x="9674" y="1955"/>
                  </a:cubicBezTo>
                  <a:cubicBezTo>
                    <a:pt x="9694" y="1955"/>
                    <a:pt x="9715" y="1955"/>
                    <a:pt x="9715" y="1935"/>
                  </a:cubicBezTo>
                  <a:cubicBezTo>
                    <a:pt x="9715" y="1914"/>
                    <a:pt x="9715" y="1853"/>
                    <a:pt x="9715" y="1813"/>
                  </a:cubicBezTo>
                  <a:cubicBezTo>
                    <a:pt x="9715" y="1813"/>
                    <a:pt x="9694" y="1792"/>
                    <a:pt x="9694" y="1792"/>
                  </a:cubicBezTo>
                  <a:cubicBezTo>
                    <a:pt x="9633" y="1813"/>
                    <a:pt x="9613" y="1874"/>
                    <a:pt x="9552" y="1894"/>
                  </a:cubicBezTo>
                  <a:cubicBezTo>
                    <a:pt x="9491" y="1894"/>
                    <a:pt x="9470" y="1833"/>
                    <a:pt x="9409" y="1833"/>
                  </a:cubicBezTo>
                  <a:cubicBezTo>
                    <a:pt x="9425" y="1794"/>
                    <a:pt x="9441" y="1782"/>
                    <a:pt x="9457" y="1782"/>
                  </a:cubicBezTo>
                  <a:cubicBezTo>
                    <a:pt x="9484" y="1782"/>
                    <a:pt x="9514" y="1813"/>
                    <a:pt x="9552" y="1813"/>
                  </a:cubicBezTo>
                  <a:cubicBezTo>
                    <a:pt x="9593" y="1752"/>
                    <a:pt x="9633" y="1711"/>
                    <a:pt x="9613" y="1629"/>
                  </a:cubicBezTo>
                  <a:cubicBezTo>
                    <a:pt x="9593" y="1619"/>
                    <a:pt x="9577" y="1619"/>
                    <a:pt x="9562" y="1619"/>
                  </a:cubicBezTo>
                  <a:cubicBezTo>
                    <a:pt x="9547" y="1619"/>
                    <a:pt x="9531" y="1619"/>
                    <a:pt x="9511" y="1609"/>
                  </a:cubicBezTo>
                  <a:cubicBezTo>
                    <a:pt x="9491" y="1548"/>
                    <a:pt x="9491" y="1487"/>
                    <a:pt x="9531" y="1405"/>
                  </a:cubicBezTo>
                  <a:cubicBezTo>
                    <a:pt x="9470" y="1344"/>
                    <a:pt x="9409" y="1283"/>
                    <a:pt x="9287" y="1283"/>
                  </a:cubicBezTo>
                  <a:cubicBezTo>
                    <a:pt x="9246" y="1283"/>
                    <a:pt x="9206" y="1242"/>
                    <a:pt x="9145" y="1242"/>
                  </a:cubicBezTo>
                  <a:cubicBezTo>
                    <a:pt x="9165" y="1202"/>
                    <a:pt x="9165" y="1161"/>
                    <a:pt x="9185" y="1120"/>
                  </a:cubicBezTo>
                  <a:cubicBezTo>
                    <a:pt x="9267" y="1120"/>
                    <a:pt x="9287" y="1059"/>
                    <a:pt x="9348" y="1018"/>
                  </a:cubicBezTo>
                  <a:close/>
                  <a:moveTo>
                    <a:pt x="10835" y="1507"/>
                  </a:moveTo>
                  <a:cubicBezTo>
                    <a:pt x="10896" y="1568"/>
                    <a:pt x="10916" y="1629"/>
                    <a:pt x="10977" y="1670"/>
                  </a:cubicBezTo>
                  <a:lnTo>
                    <a:pt x="10977" y="1752"/>
                  </a:lnTo>
                  <a:cubicBezTo>
                    <a:pt x="11018" y="1813"/>
                    <a:pt x="11079" y="1894"/>
                    <a:pt x="11161" y="1894"/>
                  </a:cubicBezTo>
                  <a:cubicBezTo>
                    <a:pt x="11161" y="1935"/>
                    <a:pt x="11161" y="1955"/>
                    <a:pt x="11140" y="1976"/>
                  </a:cubicBezTo>
                  <a:cubicBezTo>
                    <a:pt x="11079" y="2037"/>
                    <a:pt x="11039" y="2098"/>
                    <a:pt x="10957" y="2118"/>
                  </a:cubicBezTo>
                  <a:cubicBezTo>
                    <a:pt x="10937" y="2118"/>
                    <a:pt x="10916" y="2159"/>
                    <a:pt x="10896" y="2159"/>
                  </a:cubicBezTo>
                  <a:cubicBezTo>
                    <a:pt x="10896" y="2220"/>
                    <a:pt x="10876" y="2281"/>
                    <a:pt x="10916" y="2322"/>
                  </a:cubicBezTo>
                  <a:cubicBezTo>
                    <a:pt x="10855" y="2322"/>
                    <a:pt x="10835" y="2383"/>
                    <a:pt x="10814" y="2424"/>
                  </a:cubicBezTo>
                  <a:cubicBezTo>
                    <a:pt x="10753" y="2363"/>
                    <a:pt x="10794" y="2301"/>
                    <a:pt x="10774" y="2261"/>
                  </a:cubicBezTo>
                  <a:cubicBezTo>
                    <a:pt x="10760" y="2247"/>
                    <a:pt x="10744" y="2245"/>
                    <a:pt x="10728" y="2245"/>
                  </a:cubicBezTo>
                  <a:cubicBezTo>
                    <a:pt x="10721" y="2245"/>
                    <a:pt x="10713" y="2245"/>
                    <a:pt x="10705" y="2245"/>
                  </a:cubicBezTo>
                  <a:cubicBezTo>
                    <a:pt x="10682" y="2245"/>
                    <a:pt x="10662" y="2240"/>
                    <a:pt x="10652" y="2200"/>
                  </a:cubicBezTo>
                  <a:cubicBezTo>
                    <a:pt x="10733" y="2179"/>
                    <a:pt x="10794" y="2159"/>
                    <a:pt x="10896" y="2159"/>
                  </a:cubicBezTo>
                  <a:cubicBezTo>
                    <a:pt x="10876" y="2098"/>
                    <a:pt x="10957" y="2077"/>
                    <a:pt x="10977" y="2037"/>
                  </a:cubicBezTo>
                  <a:cubicBezTo>
                    <a:pt x="10977" y="1996"/>
                    <a:pt x="10937" y="1976"/>
                    <a:pt x="10916" y="1935"/>
                  </a:cubicBezTo>
                  <a:lnTo>
                    <a:pt x="10916" y="1731"/>
                  </a:lnTo>
                  <a:cubicBezTo>
                    <a:pt x="10876" y="1650"/>
                    <a:pt x="10814" y="1609"/>
                    <a:pt x="10835" y="1507"/>
                  </a:cubicBezTo>
                  <a:close/>
                  <a:moveTo>
                    <a:pt x="7984" y="2383"/>
                  </a:moveTo>
                  <a:cubicBezTo>
                    <a:pt x="7984" y="2403"/>
                    <a:pt x="7984" y="2424"/>
                    <a:pt x="7963" y="2444"/>
                  </a:cubicBezTo>
                  <a:cubicBezTo>
                    <a:pt x="7943" y="2403"/>
                    <a:pt x="7943" y="2403"/>
                    <a:pt x="7984" y="2383"/>
                  </a:cubicBezTo>
                  <a:close/>
                  <a:moveTo>
                    <a:pt x="8513" y="2200"/>
                  </a:moveTo>
                  <a:cubicBezTo>
                    <a:pt x="8534" y="2240"/>
                    <a:pt x="8554" y="2281"/>
                    <a:pt x="8574" y="2322"/>
                  </a:cubicBezTo>
                  <a:lnTo>
                    <a:pt x="8574" y="2485"/>
                  </a:lnTo>
                  <a:cubicBezTo>
                    <a:pt x="8513" y="2403"/>
                    <a:pt x="8493" y="2322"/>
                    <a:pt x="8452" y="2261"/>
                  </a:cubicBezTo>
                  <a:cubicBezTo>
                    <a:pt x="8452" y="2200"/>
                    <a:pt x="8493" y="2240"/>
                    <a:pt x="8513" y="2200"/>
                  </a:cubicBezTo>
                  <a:close/>
                  <a:moveTo>
                    <a:pt x="6273" y="2485"/>
                  </a:moveTo>
                  <a:cubicBezTo>
                    <a:pt x="6273" y="2505"/>
                    <a:pt x="6273" y="2505"/>
                    <a:pt x="6253" y="2505"/>
                  </a:cubicBezTo>
                  <a:cubicBezTo>
                    <a:pt x="6253" y="2485"/>
                    <a:pt x="6253" y="2485"/>
                    <a:pt x="6273" y="2485"/>
                  </a:cubicBezTo>
                  <a:close/>
                  <a:moveTo>
                    <a:pt x="7291" y="2383"/>
                  </a:moveTo>
                  <a:cubicBezTo>
                    <a:pt x="7312" y="2424"/>
                    <a:pt x="7312" y="2464"/>
                    <a:pt x="7291" y="2505"/>
                  </a:cubicBezTo>
                  <a:cubicBezTo>
                    <a:pt x="7251" y="2485"/>
                    <a:pt x="7230" y="2464"/>
                    <a:pt x="7230" y="2444"/>
                  </a:cubicBezTo>
                  <a:cubicBezTo>
                    <a:pt x="7230" y="2403"/>
                    <a:pt x="7251" y="2383"/>
                    <a:pt x="7291" y="2383"/>
                  </a:cubicBezTo>
                  <a:close/>
                  <a:moveTo>
                    <a:pt x="7573" y="2452"/>
                  </a:moveTo>
                  <a:cubicBezTo>
                    <a:pt x="7581" y="2452"/>
                    <a:pt x="7595" y="2457"/>
                    <a:pt x="7617" y="2464"/>
                  </a:cubicBezTo>
                  <a:cubicBezTo>
                    <a:pt x="7597" y="2464"/>
                    <a:pt x="7597" y="2485"/>
                    <a:pt x="7576" y="2505"/>
                  </a:cubicBezTo>
                  <a:cubicBezTo>
                    <a:pt x="7563" y="2466"/>
                    <a:pt x="7559" y="2452"/>
                    <a:pt x="7573" y="2452"/>
                  </a:cubicBezTo>
                  <a:close/>
                  <a:moveTo>
                    <a:pt x="6253" y="2505"/>
                  </a:moveTo>
                  <a:cubicBezTo>
                    <a:pt x="6253" y="2505"/>
                    <a:pt x="6253" y="2525"/>
                    <a:pt x="6232" y="2525"/>
                  </a:cubicBezTo>
                  <a:cubicBezTo>
                    <a:pt x="6232" y="2505"/>
                    <a:pt x="6253" y="2505"/>
                    <a:pt x="6253" y="2505"/>
                  </a:cubicBezTo>
                  <a:close/>
                  <a:moveTo>
                    <a:pt x="9165" y="2444"/>
                  </a:moveTo>
                  <a:cubicBezTo>
                    <a:pt x="9165" y="2485"/>
                    <a:pt x="9185" y="2505"/>
                    <a:pt x="9145" y="2525"/>
                  </a:cubicBezTo>
                  <a:lnTo>
                    <a:pt x="9124" y="2525"/>
                  </a:lnTo>
                  <a:cubicBezTo>
                    <a:pt x="9104" y="2485"/>
                    <a:pt x="9124" y="2464"/>
                    <a:pt x="9165" y="2444"/>
                  </a:cubicBezTo>
                  <a:close/>
                  <a:moveTo>
                    <a:pt x="11212" y="2357"/>
                  </a:moveTo>
                  <a:cubicBezTo>
                    <a:pt x="11227" y="2357"/>
                    <a:pt x="11242" y="2363"/>
                    <a:pt x="11263" y="2363"/>
                  </a:cubicBezTo>
                  <a:cubicBezTo>
                    <a:pt x="11283" y="2383"/>
                    <a:pt x="11303" y="2403"/>
                    <a:pt x="11303" y="2464"/>
                  </a:cubicBezTo>
                  <a:cubicBezTo>
                    <a:pt x="11263" y="2485"/>
                    <a:pt x="11222" y="2505"/>
                    <a:pt x="11201" y="2546"/>
                  </a:cubicBezTo>
                  <a:cubicBezTo>
                    <a:pt x="11201" y="2546"/>
                    <a:pt x="11181" y="2525"/>
                    <a:pt x="11161" y="2525"/>
                  </a:cubicBezTo>
                  <a:lnTo>
                    <a:pt x="11161" y="2383"/>
                  </a:lnTo>
                  <a:cubicBezTo>
                    <a:pt x="11181" y="2363"/>
                    <a:pt x="11196" y="2357"/>
                    <a:pt x="11212" y="2357"/>
                  </a:cubicBezTo>
                  <a:close/>
                  <a:moveTo>
                    <a:pt x="7310" y="1889"/>
                  </a:moveTo>
                  <a:cubicBezTo>
                    <a:pt x="7332" y="1889"/>
                    <a:pt x="7332" y="1918"/>
                    <a:pt x="7332" y="1935"/>
                  </a:cubicBezTo>
                  <a:cubicBezTo>
                    <a:pt x="7346" y="1942"/>
                    <a:pt x="7360" y="1945"/>
                    <a:pt x="7373" y="1945"/>
                  </a:cubicBezTo>
                  <a:cubicBezTo>
                    <a:pt x="7417" y="1945"/>
                    <a:pt x="7457" y="1915"/>
                    <a:pt x="7500" y="1915"/>
                  </a:cubicBezTo>
                  <a:cubicBezTo>
                    <a:pt x="7518" y="1915"/>
                    <a:pt x="7536" y="1920"/>
                    <a:pt x="7556" y="1935"/>
                  </a:cubicBezTo>
                  <a:cubicBezTo>
                    <a:pt x="7536" y="1955"/>
                    <a:pt x="7515" y="1976"/>
                    <a:pt x="7475" y="1976"/>
                  </a:cubicBezTo>
                  <a:cubicBezTo>
                    <a:pt x="7466" y="1971"/>
                    <a:pt x="7459" y="1970"/>
                    <a:pt x="7452" y="1970"/>
                  </a:cubicBezTo>
                  <a:cubicBezTo>
                    <a:pt x="7426" y="1970"/>
                    <a:pt x="7409" y="1996"/>
                    <a:pt x="7393" y="1996"/>
                  </a:cubicBezTo>
                  <a:cubicBezTo>
                    <a:pt x="7387" y="1999"/>
                    <a:pt x="7382" y="2000"/>
                    <a:pt x="7376" y="2000"/>
                  </a:cubicBezTo>
                  <a:cubicBezTo>
                    <a:pt x="7351" y="2000"/>
                    <a:pt x="7333" y="1971"/>
                    <a:pt x="7308" y="1971"/>
                  </a:cubicBezTo>
                  <a:cubicBezTo>
                    <a:pt x="7303" y="1971"/>
                    <a:pt x="7297" y="1973"/>
                    <a:pt x="7291" y="1976"/>
                  </a:cubicBezTo>
                  <a:cubicBezTo>
                    <a:pt x="7291" y="1976"/>
                    <a:pt x="7291" y="1996"/>
                    <a:pt x="7291" y="1996"/>
                  </a:cubicBezTo>
                  <a:cubicBezTo>
                    <a:pt x="7271" y="2016"/>
                    <a:pt x="7271" y="2037"/>
                    <a:pt x="7271" y="2057"/>
                  </a:cubicBezTo>
                  <a:cubicBezTo>
                    <a:pt x="7291" y="2138"/>
                    <a:pt x="7271" y="2240"/>
                    <a:pt x="7251" y="2342"/>
                  </a:cubicBezTo>
                  <a:cubicBezTo>
                    <a:pt x="7271" y="2342"/>
                    <a:pt x="7271" y="2342"/>
                    <a:pt x="7271" y="2363"/>
                  </a:cubicBezTo>
                  <a:cubicBezTo>
                    <a:pt x="7251" y="2363"/>
                    <a:pt x="7251" y="2342"/>
                    <a:pt x="7251" y="2342"/>
                  </a:cubicBezTo>
                  <a:lnTo>
                    <a:pt x="7210" y="2342"/>
                  </a:lnTo>
                  <a:cubicBezTo>
                    <a:pt x="7128" y="2363"/>
                    <a:pt x="7128" y="2424"/>
                    <a:pt x="7108" y="2464"/>
                  </a:cubicBezTo>
                  <a:cubicBezTo>
                    <a:pt x="7047" y="2505"/>
                    <a:pt x="7067" y="2587"/>
                    <a:pt x="7006" y="2587"/>
                  </a:cubicBezTo>
                  <a:cubicBezTo>
                    <a:pt x="7006" y="2627"/>
                    <a:pt x="7006" y="2627"/>
                    <a:pt x="7026" y="2648"/>
                  </a:cubicBezTo>
                  <a:cubicBezTo>
                    <a:pt x="7026" y="2668"/>
                    <a:pt x="7006" y="2688"/>
                    <a:pt x="6986" y="2729"/>
                  </a:cubicBezTo>
                  <a:cubicBezTo>
                    <a:pt x="6986" y="2648"/>
                    <a:pt x="6986" y="2607"/>
                    <a:pt x="6965" y="2525"/>
                  </a:cubicBezTo>
                  <a:cubicBezTo>
                    <a:pt x="6904" y="2525"/>
                    <a:pt x="6884" y="2607"/>
                    <a:pt x="6843" y="2607"/>
                  </a:cubicBezTo>
                  <a:cubicBezTo>
                    <a:pt x="6843" y="2627"/>
                    <a:pt x="6843" y="2627"/>
                    <a:pt x="6823" y="2627"/>
                  </a:cubicBezTo>
                  <a:cubicBezTo>
                    <a:pt x="6823" y="2607"/>
                    <a:pt x="6823" y="2607"/>
                    <a:pt x="6843" y="2607"/>
                  </a:cubicBezTo>
                  <a:cubicBezTo>
                    <a:pt x="6843" y="2546"/>
                    <a:pt x="6802" y="2505"/>
                    <a:pt x="6802" y="2444"/>
                  </a:cubicBezTo>
                  <a:cubicBezTo>
                    <a:pt x="6789" y="2430"/>
                    <a:pt x="6775" y="2426"/>
                    <a:pt x="6761" y="2426"/>
                  </a:cubicBezTo>
                  <a:cubicBezTo>
                    <a:pt x="6732" y="2426"/>
                    <a:pt x="6701" y="2444"/>
                    <a:pt x="6660" y="2444"/>
                  </a:cubicBezTo>
                  <a:cubicBezTo>
                    <a:pt x="6721" y="2363"/>
                    <a:pt x="6741" y="2301"/>
                    <a:pt x="6782" y="2220"/>
                  </a:cubicBezTo>
                  <a:cubicBezTo>
                    <a:pt x="6823" y="2220"/>
                    <a:pt x="6843" y="2281"/>
                    <a:pt x="6904" y="2281"/>
                  </a:cubicBezTo>
                  <a:cubicBezTo>
                    <a:pt x="6884" y="2301"/>
                    <a:pt x="6884" y="2301"/>
                    <a:pt x="6864" y="2322"/>
                  </a:cubicBezTo>
                  <a:cubicBezTo>
                    <a:pt x="6925" y="2363"/>
                    <a:pt x="6925" y="2424"/>
                    <a:pt x="6925" y="2485"/>
                  </a:cubicBezTo>
                  <a:cubicBezTo>
                    <a:pt x="7006" y="2485"/>
                    <a:pt x="6986" y="2424"/>
                    <a:pt x="7006" y="2403"/>
                  </a:cubicBezTo>
                  <a:cubicBezTo>
                    <a:pt x="6986" y="2383"/>
                    <a:pt x="6986" y="2383"/>
                    <a:pt x="6986" y="2363"/>
                  </a:cubicBezTo>
                  <a:cubicBezTo>
                    <a:pt x="6986" y="2322"/>
                    <a:pt x="7026" y="2301"/>
                    <a:pt x="7026" y="2281"/>
                  </a:cubicBezTo>
                  <a:lnTo>
                    <a:pt x="7026" y="2138"/>
                  </a:lnTo>
                  <a:cubicBezTo>
                    <a:pt x="7047" y="2098"/>
                    <a:pt x="7088" y="2057"/>
                    <a:pt x="7108" y="2057"/>
                  </a:cubicBezTo>
                  <a:cubicBezTo>
                    <a:pt x="7149" y="2057"/>
                    <a:pt x="7149" y="2057"/>
                    <a:pt x="7149" y="2159"/>
                  </a:cubicBezTo>
                  <a:lnTo>
                    <a:pt x="7210" y="2159"/>
                  </a:lnTo>
                  <a:lnTo>
                    <a:pt x="7210" y="2037"/>
                  </a:lnTo>
                  <a:cubicBezTo>
                    <a:pt x="7251" y="1976"/>
                    <a:pt x="7271" y="1935"/>
                    <a:pt x="7291" y="1894"/>
                  </a:cubicBezTo>
                  <a:cubicBezTo>
                    <a:pt x="7299" y="1890"/>
                    <a:pt x="7305" y="1889"/>
                    <a:pt x="7310" y="1889"/>
                  </a:cubicBezTo>
                  <a:close/>
                  <a:moveTo>
                    <a:pt x="10977" y="2587"/>
                  </a:moveTo>
                  <a:cubicBezTo>
                    <a:pt x="10998" y="2587"/>
                    <a:pt x="10998" y="2607"/>
                    <a:pt x="10998" y="2607"/>
                  </a:cubicBezTo>
                  <a:cubicBezTo>
                    <a:pt x="11039" y="2607"/>
                    <a:pt x="11039" y="2648"/>
                    <a:pt x="11059" y="2668"/>
                  </a:cubicBezTo>
                  <a:cubicBezTo>
                    <a:pt x="11079" y="2688"/>
                    <a:pt x="11079" y="2729"/>
                    <a:pt x="11079" y="2749"/>
                  </a:cubicBezTo>
                  <a:cubicBezTo>
                    <a:pt x="11018" y="2749"/>
                    <a:pt x="10998" y="2729"/>
                    <a:pt x="10998" y="2668"/>
                  </a:cubicBezTo>
                  <a:cubicBezTo>
                    <a:pt x="10998" y="2648"/>
                    <a:pt x="10998" y="2627"/>
                    <a:pt x="10998" y="2607"/>
                  </a:cubicBezTo>
                  <a:cubicBezTo>
                    <a:pt x="10977" y="2607"/>
                    <a:pt x="10977" y="2607"/>
                    <a:pt x="10977" y="2587"/>
                  </a:cubicBezTo>
                  <a:close/>
                  <a:moveTo>
                    <a:pt x="6904" y="2749"/>
                  </a:moveTo>
                  <a:lnTo>
                    <a:pt x="6904" y="2749"/>
                  </a:lnTo>
                  <a:cubicBezTo>
                    <a:pt x="6904" y="2749"/>
                    <a:pt x="6925" y="2749"/>
                    <a:pt x="6925" y="2770"/>
                  </a:cubicBezTo>
                  <a:cubicBezTo>
                    <a:pt x="6904" y="2770"/>
                    <a:pt x="6904" y="2770"/>
                    <a:pt x="6904" y="2749"/>
                  </a:cubicBezTo>
                  <a:close/>
                  <a:moveTo>
                    <a:pt x="7495" y="2729"/>
                  </a:moveTo>
                  <a:cubicBezTo>
                    <a:pt x="7515" y="2749"/>
                    <a:pt x="7515" y="2749"/>
                    <a:pt x="7495" y="2770"/>
                  </a:cubicBezTo>
                  <a:cubicBezTo>
                    <a:pt x="7475" y="2749"/>
                    <a:pt x="7475" y="2749"/>
                    <a:pt x="7495" y="2729"/>
                  </a:cubicBezTo>
                  <a:close/>
                  <a:moveTo>
                    <a:pt x="11079" y="2749"/>
                  </a:moveTo>
                  <a:cubicBezTo>
                    <a:pt x="11079" y="2749"/>
                    <a:pt x="11100" y="2749"/>
                    <a:pt x="11100" y="2770"/>
                  </a:cubicBezTo>
                  <a:cubicBezTo>
                    <a:pt x="11079" y="2770"/>
                    <a:pt x="11079" y="2749"/>
                    <a:pt x="11079" y="2749"/>
                  </a:cubicBezTo>
                  <a:close/>
                  <a:moveTo>
                    <a:pt x="6986" y="2749"/>
                  </a:moveTo>
                  <a:cubicBezTo>
                    <a:pt x="7006" y="2770"/>
                    <a:pt x="7006" y="2770"/>
                    <a:pt x="6986" y="2790"/>
                  </a:cubicBezTo>
                  <a:cubicBezTo>
                    <a:pt x="6965" y="2790"/>
                    <a:pt x="6986" y="2770"/>
                    <a:pt x="6986" y="2749"/>
                  </a:cubicBezTo>
                  <a:close/>
                  <a:moveTo>
                    <a:pt x="7067" y="2770"/>
                  </a:moveTo>
                  <a:cubicBezTo>
                    <a:pt x="7088" y="2790"/>
                    <a:pt x="7088" y="2790"/>
                    <a:pt x="7088" y="2790"/>
                  </a:cubicBezTo>
                  <a:lnTo>
                    <a:pt x="7067" y="2790"/>
                  </a:lnTo>
                  <a:lnTo>
                    <a:pt x="7067" y="2770"/>
                  </a:lnTo>
                  <a:close/>
                  <a:moveTo>
                    <a:pt x="6171" y="2770"/>
                  </a:moveTo>
                  <a:cubicBezTo>
                    <a:pt x="6171" y="2811"/>
                    <a:pt x="6130" y="2811"/>
                    <a:pt x="6130" y="2831"/>
                  </a:cubicBezTo>
                  <a:cubicBezTo>
                    <a:pt x="6110" y="2790"/>
                    <a:pt x="6130" y="2770"/>
                    <a:pt x="6171" y="2770"/>
                  </a:cubicBezTo>
                  <a:close/>
                  <a:moveTo>
                    <a:pt x="11385" y="2648"/>
                  </a:moveTo>
                  <a:cubicBezTo>
                    <a:pt x="11425" y="2648"/>
                    <a:pt x="11425" y="2668"/>
                    <a:pt x="11466" y="2668"/>
                  </a:cubicBezTo>
                  <a:cubicBezTo>
                    <a:pt x="11487" y="2709"/>
                    <a:pt x="11507" y="2749"/>
                    <a:pt x="11527" y="2790"/>
                  </a:cubicBezTo>
                  <a:cubicBezTo>
                    <a:pt x="11507" y="2811"/>
                    <a:pt x="11487" y="2811"/>
                    <a:pt x="11487" y="2831"/>
                  </a:cubicBezTo>
                  <a:cubicBezTo>
                    <a:pt x="11446" y="2790"/>
                    <a:pt x="11425" y="2770"/>
                    <a:pt x="11385" y="2749"/>
                  </a:cubicBezTo>
                  <a:lnTo>
                    <a:pt x="11385" y="2648"/>
                  </a:lnTo>
                  <a:close/>
                  <a:moveTo>
                    <a:pt x="7756" y="2725"/>
                  </a:moveTo>
                  <a:cubicBezTo>
                    <a:pt x="7781" y="2725"/>
                    <a:pt x="7799" y="2754"/>
                    <a:pt x="7824" y="2754"/>
                  </a:cubicBezTo>
                  <a:cubicBezTo>
                    <a:pt x="7830" y="2754"/>
                    <a:pt x="7835" y="2752"/>
                    <a:pt x="7841" y="2749"/>
                  </a:cubicBezTo>
                  <a:lnTo>
                    <a:pt x="7841" y="2749"/>
                  </a:lnTo>
                  <a:cubicBezTo>
                    <a:pt x="7841" y="2811"/>
                    <a:pt x="7821" y="2831"/>
                    <a:pt x="7780" y="2851"/>
                  </a:cubicBezTo>
                  <a:lnTo>
                    <a:pt x="7760" y="2851"/>
                  </a:lnTo>
                  <a:cubicBezTo>
                    <a:pt x="7719" y="2811"/>
                    <a:pt x="7719" y="2770"/>
                    <a:pt x="7739" y="2729"/>
                  </a:cubicBezTo>
                  <a:cubicBezTo>
                    <a:pt x="7745" y="2726"/>
                    <a:pt x="7751" y="2725"/>
                    <a:pt x="7756" y="2725"/>
                  </a:cubicBezTo>
                  <a:close/>
                  <a:moveTo>
                    <a:pt x="7312" y="2749"/>
                  </a:moveTo>
                  <a:cubicBezTo>
                    <a:pt x="7352" y="2790"/>
                    <a:pt x="7393" y="2811"/>
                    <a:pt x="7413" y="2831"/>
                  </a:cubicBezTo>
                  <a:cubicBezTo>
                    <a:pt x="7413" y="2872"/>
                    <a:pt x="7393" y="2892"/>
                    <a:pt x="7373" y="2912"/>
                  </a:cubicBezTo>
                  <a:cubicBezTo>
                    <a:pt x="7373" y="2851"/>
                    <a:pt x="7312" y="2851"/>
                    <a:pt x="7291" y="2811"/>
                  </a:cubicBezTo>
                  <a:cubicBezTo>
                    <a:pt x="7271" y="2790"/>
                    <a:pt x="7291" y="2770"/>
                    <a:pt x="7312" y="2749"/>
                  </a:cubicBezTo>
                  <a:close/>
                  <a:moveTo>
                    <a:pt x="9837" y="2505"/>
                  </a:moveTo>
                  <a:cubicBezTo>
                    <a:pt x="9857" y="2505"/>
                    <a:pt x="9857" y="2525"/>
                    <a:pt x="9898" y="2546"/>
                  </a:cubicBezTo>
                  <a:cubicBezTo>
                    <a:pt x="9857" y="2607"/>
                    <a:pt x="9857" y="2668"/>
                    <a:pt x="9857" y="2749"/>
                  </a:cubicBezTo>
                  <a:cubicBezTo>
                    <a:pt x="9878" y="2770"/>
                    <a:pt x="9918" y="2770"/>
                    <a:pt x="9918" y="2811"/>
                  </a:cubicBezTo>
                  <a:cubicBezTo>
                    <a:pt x="9898" y="2851"/>
                    <a:pt x="9857" y="2872"/>
                    <a:pt x="9817" y="2912"/>
                  </a:cubicBezTo>
                  <a:cubicBezTo>
                    <a:pt x="9796" y="2770"/>
                    <a:pt x="9817" y="2648"/>
                    <a:pt x="9837" y="2505"/>
                  </a:cubicBezTo>
                  <a:close/>
                  <a:moveTo>
                    <a:pt x="6069" y="2912"/>
                  </a:moveTo>
                  <a:cubicBezTo>
                    <a:pt x="6090" y="2933"/>
                    <a:pt x="6090" y="2953"/>
                    <a:pt x="6069" y="2973"/>
                  </a:cubicBezTo>
                  <a:cubicBezTo>
                    <a:pt x="6069" y="2953"/>
                    <a:pt x="6049" y="2933"/>
                    <a:pt x="6069" y="2912"/>
                  </a:cubicBezTo>
                  <a:close/>
                  <a:moveTo>
                    <a:pt x="8798" y="2912"/>
                  </a:moveTo>
                  <a:cubicBezTo>
                    <a:pt x="8798" y="2912"/>
                    <a:pt x="8798" y="2933"/>
                    <a:pt x="8798" y="2953"/>
                  </a:cubicBezTo>
                  <a:cubicBezTo>
                    <a:pt x="8798" y="2953"/>
                    <a:pt x="8798" y="2973"/>
                    <a:pt x="8778" y="2973"/>
                  </a:cubicBezTo>
                  <a:cubicBezTo>
                    <a:pt x="8758" y="2973"/>
                    <a:pt x="8758" y="2953"/>
                    <a:pt x="8758" y="2953"/>
                  </a:cubicBezTo>
                  <a:cubicBezTo>
                    <a:pt x="8758" y="2912"/>
                    <a:pt x="8778" y="2912"/>
                    <a:pt x="8798" y="2912"/>
                  </a:cubicBezTo>
                  <a:close/>
                  <a:moveTo>
                    <a:pt x="11751" y="2953"/>
                  </a:moveTo>
                  <a:cubicBezTo>
                    <a:pt x="11772" y="2953"/>
                    <a:pt x="11772" y="2973"/>
                    <a:pt x="11772" y="2973"/>
                  </a:cubicBezTo>
                  <a:cubicBezTo>
                    <a:pt x="11772" y="2973"/>
                    <a:pt x="11751" y="2973"/>
                    <a:pt x="11751" y="2953"/>
                  </a:cubicBezTo>
                  <a:close/>
                  <a:moveTo>
                    <a:pt x="8147" y="2892"/>
                  </a:moveTo>
                  <a:cubicBezTo>
                    <a:pt x="8208" y="2892"/>
                    <a:pt x="8187" y="2933"/>
                    <a:pt x="8228" y="2953"/>
                  </a:cubicBezTo>
                  <a:cubicBezTo>
                    <a:pt x="8208" y="2973"/>
                    <a:pt x="8187" y="2994"/>
                    <a:pt x="8167" y="2994"/>
                  </a:cubicBezTo>
                  <a:cubicBezTo>
                    <a:pt x="8126" y="2953"/>
                    <a:pt x="8147" y="2912"/>
                    <a:pt x="8147" y="2892"/>
                  </a:cubicBezTo>
                  <a:close/>
                  <a:moveTo>
                    <a:pt x="7915" y="2999"/>
                  </a:moveTo>
                  <a:cubicBezTo>
                    <a:pt x="7923" y="2999"/>
                    <a:pt x="7933" y="3004"/>
                    <a:pt x="7943" y="3014"/>
                  </a:cubicBezTo>
                  <a:cubicBezTo>
                    <a:pt x="7933" y="3024"/>
                    <a:pt x="7923" y="3029"/>
                    <a:pt x="7915" y="3029"/>
                  </a:cubicBezTo>
                  <a:cubicBezTo>
                    <a:pt x="7907" y="3029"/>
                    <a:pt x="7902" y="3024"/>
                    <a:pt x="7902" y="3014"/>
                  </a:cubicBezTo>
                  <a:cubicBezTo>
                    <a:pt x="7902" y="3004"/>
                    <a:pt x="7907" y="2999"/>
                    <a:pt x="7915" y="2999"/>
                  </a:cubicBezTo>
                  <a:close/>
                  <a:moveTo>
                    <a:pt x="7312" y="2973"/>
                  </a:moveTo>
                  <a:cubicBezTo>
                    <a:pt x="7352" y="2994"/>
                    <a:pt x="7332" y="3035"/>
                    <a:pt x="7332" y="3055"/>
                  </a:cubicBezTo>
                  <a:cubicBezTo>
                    <a:pt x="7322" y="3075"/>
                    <a:pt x="7312" y="3080"/>
                    <a:pt x="7301" y="3080"/>
                  </a:cubicBezTo>
                  <a:cubicBezTo>
                    <a:pt x="7291" y="3080"/>
                    <a:pt x="7281" y="3075"/>
                    <a:pt x="7271" y="3075"/>
                  </a:cubicBezTo>
                  <a:cubicBezTo>
                    <a:pt x="7251" y="3014"/>
                    <a:pt x="7271" y="2994"/>
                    <a:pt x="7312" y="2973"/>
                  </a:cubicBezTo>
                  <a:close/>
                  <a:moveTo>
                    <a:pt x="10774" y="3014"/>
                  </a:moveTo>
                  <a:cubicBezTo>
                    <a:pt x="10794" y="3055"/>
                    <a:pt x="10855" y="3035"/>
                    <a:pt x="10855" y="3096"/>
                  </a:cubicBezTo>
                  <a:cubicBezTo>
                    <a:pt x="10835" y="3106"/>
                    <a:pt x="10814" y="3111"/>
                    <a:pt x="10794" y="3111"/>
                  </a:cubicBezTo>
                  <a:cubicBezTo>
                    <a:pt x="10774" y="3111"/>
                    <a:pt x="10753" y="3106"/>
                    <a:pt x="10733" y="3096"/>
                  </a:cubicBezTo>
                  <a:cubicBezTo>
                    <a:pt x="10713" y="3055"/>
                    <a:pt x="10753" y="3055"/>
                    <a:pt x="10774" y="3014"/>
                  </a:cubicBezTo>
                  <a:close/>
                  <a:moveTo>
                    <a:pt x="7800" y="2892"/>
                  </a:moveTo>
                  <a:cubicBezTo>
                    <a:pt x="7821" y="2912"/>
                    <a:pt x="7841" y="2912"/>
                    <a:pt x="7841" y="2933"/>
                  </a:cubicBezTo>
                  <a:cubicBezTo>
                    <a:pt x="7821" y="2973"/>
                    <a:pt x="7780" y="2973"/>
                    <a:pt x="7760" y="3035"/>
                  </a:cubicBezTo>
                  <a:cubicBezTo>
                    <a:pt x="7760" y="3035"/>
                    <a:pt x="7760" y="3075"/>
                    <a:pt x="7760" y="3096"/>
                  </a:cubicBezTo>
                  <a:cubicBezTo>
                    <a:pt x="7744" y="3111"/>
                    <a:pt x="7729" y="3118"/>
                    <a:pt x="7714" y="3118"/>
                  </a:cubicBezTo>
                  <a:cubicBezTo>
                    <a:pt x="7691" y="3118"/>
                    <a:pt x="7670" y="3100"/>
                    <a:pt x="7658" y="3075"/>
                  </a:cubicBezTo>
                  <a:cubicBezTo>
                    <a:pt x="7678" y="2994"/>
                    <a:pt x="7739" y="2953"/>
                    <a:pt x="7800" y="2892"/>
                  </a:cubicBezTo>
                  <a:close/>
                  <a:moveTo>
                    <a:pt x="8737" y="1976"/>
                  </a:moveTo>
                  <a:cubicBezTo>
                    <a:pt x="8778" y="1996"/>
                    <a:pt x="8778" y="1996"/>
                    <a:pt x="8798" y="2016"/>
                  </a:cubicBezTo>
                  <a:lnTo>
                    <a:pt x="8798" y="2159"/>
                  </a:lnTo>
                  <a:cubicBezTo>
                    <a:pt x="8819" y="2179"/>
                    <a:pt x="8839" y="2200"/>
                    <a:pt x="8839" y="2220"/>
                  </a:cubicBezTo>
                  <a:cubicBezTo>
                    <a:pt x="8839" y="2220"/>
                    <a:pt x="8819" y="2240"/>
                    <a:pt x="8798" y="2281"/>
                  </a:cubicBezTo>
                  <a:lnTo>
                    <a:pt x="8798" y="2342"/>
                  </a:lnTo>
                  <a:cubicBezTo>
                    <a:pt x="8819" y="2383"/>
                    <a:pt x="8839" y="2403"/>
                    <a:pt x="8880" y="2424"/>
                  </a:cubicBezTo>
                  <a:cubicBezTo>
                    <a:pt x="8896" y="2424"/>
                    <a:pt x="8912" y="2398"/>
                    <a:pt x="8929" y="2398"/>
                  </a:cubicBezTo>
                  <a:cubicBezTo>
                    <a:pt x="8933" y="2398"/>
                    <a:pt x="8937" y="2399"/>
                    <a:pt x="8941" y="2403"/>
                  </a:cubicBezTo>
                  <a:cubicBezTo>
                    <a:pt x="8953" y="2409"/>
                    <a:pt x="8963" y="2412"/>
                    <a:pt x="8972" y="2412"/>
                  </a:cubicBezTo>
                  <a:cubicBezTo>
                    <a:pt x="8994" y="2412"/>
                    <a:pt x="9008" y="2397"/>
                    <a:pt x="9022" y="2383"/>
                  </a:cubicBezTo>
                  <a:cubicBezTo>
                    <a:pt x="9022" y="2363"/>
                    <a:pt x="9002" y="2363"/>
                    <a:pt x="8982" y="2342"/>
                  </a:cubicBezTo>
                  <a:cubicBezTo>
                    <a:pt x="8961" y="2342"/>
                    <a:pt x="8941" y="2363"/>
                    <a:pt x="8920" y="2363"/>
                  </a:cubicBezTo>
                  <a:cubicBezTo>
                    <a:pt x="8900" y="2342"/>
                    <a:pt x="8961" y="2301"/>
                    <a:pt x="9043" y="2261"/>
                  </a:cubicBezTo>
                  <a:cubicBezTo>
                    <a:pt x="9063" y="2220"/>
                    <a:pt x="9022" y="2159"/>
                    <a:pt x="9083" y="2118"/>
                  </a:cubicBezTo>
                  <a:cubicBezTo>
                    <a:pt x="9145" y="2159"/>
                    <a:pt x="9185" y="2240"/>
                    <a:pt x="9267" y="2261"/>
                  </a:cubicBezTo>
                  <a:cubicBezTo>
                    <a:pt x="9267" y="2301"/>
                    <a:pt x="9287" y="2342"/>
                    <a:pt x="9226" y="2383"/>
                  </a:cubicBezTo>
                  <a:cubicBezTo>
                    <a:pt x="9206" y="2383"/>
                    <a:pt x="9206" y="2342"/>
                    <a:pt x="9165" y="2342"/>
                  </a:cubicBezTo>
                  <a:cubicBezTo>
                    <a:pt x="9145" y="2342"/>
                    <a:pt x="9104" y="2363"/>
                    <a:pt x="9043" y="2363"/>
                  </a:cubicBezTo>
                  <a:cubicBezTo>
                    <a:pt x="9063" y="2424"/>
                    <a:pt x="9043" y="2485"/>
                    <a:pt x="9002" y="2525"/>
                  </a:cubicBezTo>
                  <a:lnTo>
                    <a:pt x="8941" y="2525"/>
                  </a:lnTo>
                  <a:cubicBezTo>
                    <a:pt x="8941" y="2566"/>
                    <a:pt x="8941" y="2607"/>
                    <a:pt x="8961" y="2627"/>
                  </a:cubicBezTo>
                  <a:lnTo>
                    <a:pt x="9104" y="2587"/>
                  </a:lnTo>
                  <a:cubicBezTo>
                    <a:pt x="9145" y="2607"/>
                    <a:pt x="9124" y="2668"/>
                    <a:pt x="9165" y="2709"/>
                  </a:cubicBezTo>
                  <a:cubicBezTo>
                    <a:pt x="9124" y="2749"/>
                    <a:pt x="9063" y="2790"/>
                    <a:pt x="9043" y="2831"/>
                  </a:cubicBezTo>
                  <a:cubicBezTo>
                    <a:pt x="9053" y="2846"/>
                    <a:pt x="9063" y="2851"/>
                    <a:pt x="9073" y="2851"/>
                  </a:cubicBezTo>
                  <a:cubicBezTo>
                    <a:pt x="9094" y="2851"/>
                    <a:pt x="9114" y="2831"/>
                    <a:pt x="9134" y="2831"/>
                  </a:cubicBezTo>
                  <a:cubicBezTo>
                    <a:pt x="9145" y="2831"/>
                    <a:pt x="9155" y="2836"/>
                    <a:pt x="9165" y="2851"/>
                  </a:cubicBezTo>
                  <a:cubicBezTo>
                    <a:pt x="9165" y="2872"/>
                    <a:pt x="9165" y="2892"/>
                    <a:pt x="9145" y="2892"/>
                  </a:cubicBezTo>
                  <a:cubicBezTo>
                    <a:pt x="9124" y="2892"/>
                    <a:pt x="9104" y="2912"/>
                    <a:pt x="9083" y="2912"/>
                  </a:cubicBezTo>
                  <a:cubicBezTo>
                    <a:pt x="9145" y="2973"/>
                    <a:pt x="9083" y="3055"/>
                    <a:pt x="9124" y="3096"/>
                  </a:cubicBezTo>
                  <a:cubicBezTo>
                    <a:pt x="9124" y="3116"/>
                    <a:pt x="9124" y="3116"/>
                    <a:pt x="9104" y="3136"/>
                  </a:cubicBezTo>
                  <a:cubicBezTo>
                    <a:pt x="9083" y="3096"/>
                    <a:pt x="9043" y="3075"/>
                    <a:pt x="9002" y="3014"/>
                  </a:cubicBezTo>
                  <a:cubicBezTo>
                    <a:pt x="9022" y="2994"/>
                    <a:pt x="9002" y="2933"/>
                    <a:pt x="9002" y="2872"/>
                  </a:cubicBezTo>
                  <a:cubicBezTo>
                    <a:pt x="8941" y="2811"/>
                    <a:pt x="8839" y="2851"/>
                    <a:pt x="8778" y="2749"/>
                  </a:cubicBezTo>
                  <a:cubicBezTo>
                    <a:pt x="8798" y="2709"/>
                    <a:pt x="8819" y="2668"/>
                    <a:pt x="8839" y="2607"/>
                  </a:cubicBezTo>
                  <a:cubicBezTo>
                    <a:pt x="8880" y="2607"/>
                    <a:pt x="8900" y="2587"/>
                    <a:pt x="8900" y="2546"/>
                  </a:cubicBezTo>
                  <a:cubicBezTo>
                    <a:pt x="8877" y="2530"/>
                    <a:pt x="8853" y="2524"/>
                    <a:pt x="8831" y="2524"/>
                  </a:cubicBezTo>
                  <a:cubicBezTo>
                    <a:pt x="8795" y="2524"/>
                    <a:pt x="8762" y="2541"/>
                    <a:pt x="8737" y="2566"/>
                  </a:cubicBezTo>
                  <a:cubicBezTo>
                    <a:pt x="8696" y="2505"/>
                    <a:pt x="8737" y="2464"/>
                    <a:pt x="8737" y="2444"/>
                  </a:cubicBezTo>
                  <a:cubicBezTo>
                    <a:pt x="8717" y="2403"/>
                    <a:pt x="8696" y="2383"/>
                    <a:pt x="8696" y="2363"/>
                  </a:cubicBezTo>
                  <a:lnTo>
                    <a:pt x="8696" y="2240"/>
                  </a:lnTo>
                  <a:cubicBezTo>
                    <a:pt x="8696" y="2220"/>
                    <a:pt x="8717" y="2200"/>
                    <a:pt x="8737" y="2179"/>
                  </a:cubicBezTo>
                  <a:lnTo>
                    <a:pt x="8737" y="1976"/>
                  </a:lnTo>
                  <a:close/>
                  <a:moveTo>
                    <a:pt x="11201" y="3055"/>
                  </a:moveTo>
                  <a:cubicBezTo>
                    <a:pt x="11263" y="3055"/>
                    <a:pt x="11242" y="3096"/>
                    <a:pt x="11242" y="3116"/>
                  </a:cubicBezTo>
                  <a:cubicBezTo>
                    <a:pt x="11242" y="3136"/>
                    <a:pt x="11222" y="3136"/>
                    <a:pt x="11201" y="3136"/>
                  </a:cubicBezTo>
                  <a:cubicBezTo>
                    <a:pt x="11181" y="3096"/>
                    <a:pt x="11181" y="3075"/>
                    <a:pt x="11201" y="3055"/>
                  </a:cubicBezTo>
                  <a:close/>
                  <a:moveTo>
                    <a:pt x="9450" y="3136"/>
                  </a:moveTo>
                  <a:cubicBezTo>
                    <a:pt x="9470" y="3136"/>
                    <a:pt x="9470" y="3157"/>
                    <a:pt x="9470" y="3157"/>
                  </a:cubicBezTo>
                  <a:cubicBezTo>
                    <a:pt x="9491" y="3157"/>
                    <a:pt x="9491" y="3177"/>
                    <a:pt x="9491" y="3177"/>
                  </a:cubicBezTo>
                  <a:cubicBezTo>
                    <a:pt x="9470" y="3177"/>
                    <a:pt x="9470" y="3177"/>
                    <a:pt x="9470" y="3157"/>
                  </a:cubicBezTo>
                  <a:cubicBezTo>
                    <a:pt x="9470" y="3157"/>
                    <a:pt x="9450" y="3157"/>
                    <a:pt x="9450" y="3136"/>
                  </a:cubicBezTo>
                  <a:close/>
                  <a:moveTo>
                    <a:pt x="9633" y="2424"/>
                  </a:moveTo>
                  <a:cubicBezTo>
                    <a:pt x="9633" y="2485"/>
                    <a:pt x="9572" y="2505"/>
                    <a:pt x="9552" y="2546"/>
                  </a:cubicBezTo>
                  <a:lnTo>
                    <a:pt x="9552" y="2688"/>
                  </a:lnTo>
                  <a:cubicBezTo>
                    <a:pt x="9542" y="2693"/>
                    <a:pt x="9530" y="2695"/>
                    <a:pt x="9518" y="2695"/>
                  </a:cubicBezTo>
                  <a:cubicBezTo>
                    <a:pt x="9506" y="2695"/>
                    <a:pt x="9493" y="2693"/>
                    <a:pt x="9481" y="2693"/>
                  </a:cubicBezTo>
                  <a:cubicBezTo>
                    <a:pt x="9455" y="2693"/>
                    <a:pt x="9430" y="2699"/>
                    <a:pt x="9409" y="2729"/>
                  </a:cubicBezTo>
                  <a:cubicBezTo>
                    <a:pt x="9409" y="2770"/>
                    <a:pt x="9409" y="2811"/>
                    <a:pt x="9409" y="2851"/>
                  </a:cubicBezTo>
                  <a:cubicBezTo>
                    <a:pt x="9450" y="2892"/>
                    <a:pt x="9491" y="2933"/>
                    <a:pt x="9531" y="2973"/>
                  </a:cubicBezTo>
                  <a:cubicBezTo>
                    <a:pt x="9613" y="2933"/>
                    <a:pt x="9552" y="2872"/>
                    <a:pt x="9552" y="2831"/>
                  </a:cubicBezTo>
                  <a:cubicBezTo>
                    <a:pt x="9572" y="2811"/>
                    <a:pt x="9572" y="2790"/>
                    <a:pt x="9593" y="2790"/>
                  </a:cubicBezTo>
                  <a:cubicBezTo>
                    <a:pt x="9593" y="2851"/>
                    <a:pt x="9613" y="2933"/>
                    <a:pt x="9654" y="2994"/>
                  </a:cubicBezTo>
                  <a:cubicBezTo>
                    <a:pt x="9613" y="3035"/>
                    <a:pt x="9633" y="3075"/>
                    <a:pt x="9654" y="3116"/>
                  </a:cubicBezTo>
                  <a:cubicBezTo>
                    <a:pt x="9654" y="3136"/>
                    <a:pt x="9633" y="3157"/>
                    <a:pt x="9613" y="3197"/>
                  </a:cubicBezTo>
                  <a:cubicBezTo>
                    <a:pt x="9593" y="3157"/>
                    <a:pt x="9613" y="3136"/>
                    <a:pt x="9593" y="3075"/>
                  </a:cubicBezTo>
                  <a:cubicBezTo>
                    <a:pt x="9593" y="3075"/>
                    <a:pt x="9572" y="3055"/>
                    <a:pt x="9531" y="3035"/>
                  </a:cubicBezTo>
                  <a:cubicBezTo>
                    <a:pt x="9491" y="3035"/>
                    <a:pt x="9450" y="3035"/>
                    <a:pt x="9389" y="2994"/>
                  </a:cubicBezTo>
                  <a:lnTo>
                    <a:pt x="9389" y="2872"/>
                  </a:lnTo>
                  <a:cubicBezTo>
                    <a:pt x="9328" y="2851"/>
                    <a:pt x="9287" y="2851"/>
                    <a:pt x="9246" y="2811"/>
                  </a:cubicBezTo>
                  <a:cubicBezTo>
                    <a:pt x="9267" y="2770"/>
                    <a:pt x="9348" y="2790"/>
                    <a:pt x="9348" y="2729"/>
                  </a:cubicBezTo>
                  <a:cubicBezTo>
                    <a:pt x="9348" y="2648"/>
                    <a:pt x="9287" y="2566"/>
                    <a:pt x="9307" y="2464"/>
                  </a:cubicBezTo>
                  <a:lnTo>
                    <a:pt x="9307" y="2464"/>
                  </a:lnTo>
                  <a:cubicBezTo>
                    <a:pt x="9389" y="2485"/>
                    <a:pt x="9348" y="2546"/>
                    <a:pt x="9389" y="2587"/>
                  </a:cubicBezTo>
                  <a:lnTo>
                    <a:pt x="9430" y="2587"/>
                  </a:lnTo>
                  <a:cubicBezTo>
                    <a:pt x="9450" y="2566"/>
                    <a:pt x="9450" y="2546"/>
                    <a:pt x="9450" y="2546"/>
                  </a:cubicBezTo>
                  <a:lnTo>
                    <a:pt x="9491" y="2546"/>
                  </a:lnTo>
                  <a:cubicBezTo>
                    <a:pt x="9531" y="2525"/>
                    <a:pt x="9531" y="2424"/>
                    <a:pt x="9633" y="2424"/>
                  </a:cubicBezTo>
                  <a:close/>
                  <a:moveTo>
                    <a:pt x="6049" y="3055"/>
                  </a:moveTo>
                  <a:cubicBezTo>
                    <a:pt x="6069" y="3075"/>
                    <a:pt x="6090" y="3075"/>
                    <a:pt x="6090" y="3096"/>
                  </a:cubicBezTo>
                  <a:cubicBezTo>
                    <a:pt x="6090" y="3157"/>
                    <a:pt x="6008" y="3116"/>
                    <a:pt x="6008" y="3197"/>
                  </a:cubicBezTo>
                  <a:cubicBezTo>
                    <a:pt x="6029" y="3177"/>
                    <a:pt x="6049" y="3177"/>
                    <a:pt x="6069" y="3157"/>
                  </a:cubicBezTo>
                  <a:cubicBezTo>
                    <a:pt x="6090" y="3177"/>
                    <a:pt x="6090" y="3197"/>
                    <a:pt x="6110" y="3197"/>
                  </a:cubicBezTo>
                  <a:cubicBezTo>
                    <a:pt x="6110" y="3218"/>
                    <a:pt x="6090" y="3218"/>
                    <a:pt x="6090" y="3238"/>
                  </a:cubicBezTo>
                  <a:cubicBezTo>
                    <a:pt x="6029" y="3218"/>
                    <a:pt x="5967" y="3218"/>
                    <a:pt x="5927" y="3157"/>
                  </a:cubicBezTo>
                  <a:cubicBezTo>
                    <a:pt x="5917" y="3136"/>
                    <a:pt x="5901" y="3136"/>
                    <a:pt x="5886" y="3136"/>
                  </a:cubicBezTo>
                  <a:cubicBezTo>
                    <a:pt x="5871" y="3136"/>
                    <a:pt x="5855" y="3136"/>
                    <a:pt x="5845" y="3116"/>
                  </a:cubicBezTo>
                  <a:cubicBezTo>
                    <a:pt x="5845" y="3116"/>
                    <a:pt x="5866" y="3096"/>
                    <a:pt x="5866" y="3096"/>
                  </a:cubicBezTo>
                  <a:cubicBezTo>
                    <a:pt x="5902" y="3105"/>
                    <a:pt x="5934" y="3114"/>
                    <a:pt x="5963" y="3114"/>
                  </a:cubicBezTo>
                  <a:cubicBezTo>
                    <a:pt x="5998" y="3114"/>
                    <a:pt x="6026" y="3100"/>
                    <a:pt x="6049" y="3055"/>
                  </a:cubicBezTo>
                  <a:close/>
                  <a:moveTo>
                    <a:pt x="6436" y="2505"/>
                  </a:moveTo>
                  <a:lnTo>
                    <a:pt x="6436" y="2505"/>
                  </a:lnTo>
                  <a:cubicBezTo>
                    <a:pt x="6517" y="2525"/>
                    <a:pt x="6517" y="2627"/>
                    <a:pt x="6578" y="2648"/>
                  </a:cubicBezTo>
                  <a:cubicBezTo>
                    <a:pt x="6599" y="2688"/>
                    <a:pt x="6558" y="2709"/>
                    <a:pt x="6558" y="2729"/>
                  </a:cubicBezTo>
                  <a:cubicBezTo>
                    <a:pt x="6578" y="2770"/>
                    <a:pt x="6599" y="2831"/>
                    <a:pt x="6619" y="2892"/>
                  </a:cubicBezTo>
                  <a:cubicBezTo>
                    <a:pt x="6619" y="2912"/>
                    <a:pt x="6578" y="2933"/>
                    <a:pt x="6599" y="2973"/>
                  </a:cubicBezTo>
                  <a:cubicBezTo>
                    <a:pt x="6660" y="3035"/>
                    <a:pt x="6619" y="3136"/>
                    <a:pt x="6701" y="3197"/>
                  </a:cubicBezTo>
                  <a:cubicBezTo>
                    <a:pt x="6701" y="3238"/>
                    <a:pt x="6680" y="3259"/>
                    <a:pt x="6640" y="3279"/>
                  </a:cubicBezTo>
                  <a:cubicBezTo>
                    <a:pt x="6599" y="3177"/>
                    <a:pt x="6578" y="3055"/>
                    <a:pt x="6497" y="2953"/>
                  </a:cubicBezTo>
                  <a:cubicBezTo>
                    <a:pt x="6483" y="2953"/>
                    <a:pt x="6461" y="2971"/>
                    <a:pt x="6435" y="2971"/>
                  </a:cubicBezTo>
                  <a:cubicBezTo>
                    <a:pt x="6422" y="2971"/>
                    <a:pt x="6409" y="2967"/>
                    <a:pt x="6395" y="2953"/>
                  </a:cubicBezTo>
                  <a:cubicBezTo>
                    <a:pt x="6395" y="2933"/>
                    <a:pt x="6395" y="2892"/>
                    <a:pt x="6395" y="2851"/>
                  </a:cubicBezTo>
                  <a:cubicBezTo>
                    <a:pt x="6416" y="2831"/>
                    <a:pt x="6456" y="2790"/>
                    <a:pt x="6477" y="2770"/>
                  </a:cubicBezTo>
                  <a:cubicBezTo>
                    <a:pt x="6477" y="2729"/>
                    <a:pt x="6416" y="2688"/>
                    <a:pt x="6477" y="2648"/>
                  </a:cubicBezTo>
                  <a:cubicBezTo>
                    <a:pt x="6456" y="2607"/>
                    <a:pt x="6395" y="2566"/>
                    <a:pt x="6436" y="2505"/>
                  </a:cubicBezTo>
                  <a:close/>
                  <a:moveTo>
                    <a:pt x="10436" y="3234"/>
                  </a:moveTo>
                  <a:cubicBezTo>
                    <a:pt x="10451" y="3234"/>
                    <a:pt x="10465" y="3263"/>
                    <a:pt x="10480" y="3263"/>
                  </a:cubicBezTo>
                  <a:cubicBezTo>
                    <a:pt x="10483" y="3263"/>
                    <a:pt x="10486" y="3262"/>
                    <a:pt x="10489" y="3259"/>
                  </a:cubicBezTo>
                  <a:lnTo>
                    <a:pt x="10489" y="3259"/>
                  </a:lnTo>
                  <a:cubicBezTo>
                    <a:pt x="10468" y="3279"/>
                    <a:pt x="10448" y="3279"/>
                    <a:pt x="10428" y="3279"/>
                  </a:cubicBezTo>
                  <a:cubicBezTo>
                    <a:pt x="10428" y="3259"/>
                    <a:pt x="10428" y="3259"/>
                    <a:pt x="10428" y="3238"/>
                  </a:cubicBezTo>
                  <a:cubicBezTo>
                    <a:pt x="10431" y="3235"/>
                    <a:pt x="10434" y="3234"/>
                    <a:pt x="10436" y="3234"/>
                  </a:cubicBezTo>
                  <a:close/>
                  <a:moveTo>
                    <a:pt x="6232" y="3218"/>
                  </a:moveTo>
                  <a:cubicBezTo>
                    <a:pt x="6293" y="3238"/>
                    <a:pt x="6334" y="3238"/>
                    <a:pt x="6293" y="3299"/>
                  </a:cubicBezTo>
                  <a:cubicBezTo>
                    <a:pt x="6253" y="3299"/>
                    <a:pt x="6253" y="3259"/>
                    <a:pt x="6232" y="3218"/>
                  </a:cubicBezTo>
                  <a:close/>
                  <a:moveTo>
                    <a:pt x="9817" y="3279"/>
                  </a:moveTo>
                  <a:cubicBezTo>
                    <a:pt x="9837" y="3279"/>
                    <a:pt x="9837" y="3299"/>
                    <a:pt x="9837" y="3299"/>
                  </a:cubicBezTo>
                  <a:cubicBezTo>
                    <a:pt x="9817" y="3299"/>
                    <a:pt x="9817" y="3299"/>
                    <a:pt x="9817" y="3279"/>
                  </a:cubicBezTo>
                  <a:close/>
                  <a:moveTo>
                    <a:pt x="10224" y="3279"/>
                  </a:moveTo>
                  <a:cubicBezTo>
                    <a:pt x="10204" y="3279"/>
                    <a:pt x="10224" y="3299"/>
                    <a:pt x="10224" y="3299"/>
                  </a:cubicBezTo>
                  <a:cubicBezTo>
                    <a:pt x="10204" y="3299"/>
                    <a:pt x="10204" y="3299"/>
                    <a:pt x="10204" y="3279"/>
                  </a:cubicBezTo>
                  <a:close/>
                  <a:moveTo>
                    <a:pt x="9287" y="3116"/>
                  </a:moveTo>
                  <a:cubicBezTo>
                    <a:pt x="9307" y="3116"/>
                    <a:pt x="9328" y="3136"/>
                    <a:pt x="9328" y="3177"/>
                  </a:cubicBezTo>
                  <a:cubicBezTo>
                    <a:pt x="9287" y="3197"/>
                    <a:pt x="9287" y="3279"/>
                    <a:pt x="9226" y="3320"/>
                  </a:cubicBezTo>
                  <a:cubicBezTo>
                    <a:pt x="9226" y="3259"/>
                    <a:pt x="9267" y="3238"/>
                    <a:pt x="9246" y="3218"/>
                  </a:cubicBezTo>
                  <a:cubicBezTo>
                    <a:pt x="9246" y="3197"/>
                    <a:pt x="9206" y="3157"/>
                    <a:pt x="9226" y="3116"/>
                  </a:cubicBezTo>
                  <a:close/>
                  <a:moveTo>
                    <a:pt x="9837" y="3299"/>
                  </a:moveTo>
                  <a:cubicBezTo>
                    <a:pt x="9837" y="3299"/>
                    <a:pt x="9857" y="3299"/>
                    <a:pt x="9857" y="3320"/>
                  </a:cubicBezTo>
                  <a:cubicBezTo>
                    <a:pt x="9837" y="3320"/>
                    <a:pt x="9837" y="3320"/>
                    <a:pt x="9837" y="3299"/>
                  </a:cubicBezTo>
                  <a:close/>
                  <a:moveTo>
                    <a:pt x="8554" y="3055"/>
                  </a:moveTo>
                  <a:cubicBezTo>
                    <a:pt x="8615" y="3116"/>
                    <a:pt x="8574" y="3177"/>
                    <a:pt x="8595" y="3238"/>
                  </a:cubicBezTo>
                  <a:lnTo>
                    <a:pt x="8493" y="3238"/>
                  </a:lnTo>
                  <a:cubicBezTo>
                    <a:pt x="8513" y="3279"/>
                    <a:pt x="8534" y="3299"/>
                    <a:pt x="8554" y="3340"/>
                  </a:cubicBezTo>
                  <a:cubicBezTo>
                    <a:pt x="8535" y="3354"/>
                    <a:pt x="8520" y="3360"/>
                    <a:pt x="8506" y="3360"/>
                  </a:cubicBezTo>
                  <a:cubicBezTo>
                    <a:pt x="8461" y="3360"/>
                    <a:pt x="8438" y="3299"/>
                    <a:pt x="8391" y="3299"/>
                  </a:cubicBezTo>
                  <a:cubicBezTo>
                    <a:pt x="8411" y="3279"/>
                    <a:pt x="8411" y="3259"/>
                    <a:pt x="8411" y="3238"/>
                  </a:cubicBezTo>
                  <a:cubicBezTo>
                    <a:pt x="8411" y="3197"/>
                    <a:pt x="8350" y="3197"/>
                    <a:pt x="8350" y="3136"/>
                  </a:cubicBezTo>
                  <a:cubicBezTo>
                    <a:pt x="8358" y="3132"/>
                    <a:pt x="8366" y="3131"/>
                    <a:pt x="8373" y="3131"/>
                  </a:cubicBezTo>
                  <a:cubicBezTo>
                    <a:pt x="8400" y="3131"/>
                    <a:pt x="8419" y="3157"/>
                    <a:pt x="8452" y="3157"/>
                  </a:cubicBezTo>
                  <a:cubicBezTo>
                    <a:pt x="8513" y="3136"/>
                    <a:pt x="8493" y="3075"/>
                    <a:pt x="8554" y="3055"/>
                  </a:cubicBezTo>
                  <a:close/>
                  <a:moveTo>
                    <a:pt x="7556" y="3136"/>
                  </a:moveTo>
                  <a:lnTo>
                    <a:pt x="7556" y="3136"/>
                  </a:lnTo>
                  <a:cubicBezTo>
                    <a:pt x="7536" y="3218"/>
                    <a:pt x="7637" y="3279"/>
                    <a:pt x="7597" y="3360"/>
                  </a:cubicBezTo>
                  <a:lnTo>
                    <a:pt x="7576" y="3360"/>
                  </a:lnTo>
                  <a:cubicBezTo>
                    <a:pt x="7556" y="3340"/>
                    <a:pt x="7536" y="3320"/>
                    <a:pt x="7515" y="3299"/>
                  </a:cubicBezTo>
                  <a:cubicBezTo>
                    <a:pt x="7495" y="3197"/>
                    <a:pt x="7495" y="3197"/>
                    <a:pt x="7556" y="3136"/>
                  </a:cubicBezTo>
                  <a:close/>
                  <a:moveTo>
                    <a:pt x="8595" y="3238"/>
                  </a:moveTo>
                  <a:lnTo>
                    <a:pt x="8595" y="3238"/>
                  </a:lnTo>
                  <a:cubicBezTo>
                    <a:pt x="8595" y="3238"/>
                    <a:pt x="8615" y="3259"/>
                    <a:pt x="8615" y="3279"/>
                  </a:cubicBezTo>
                  <a:cubicBezTo>
                    <a:pt x="8635" y="3279"/>
                    <a:pt x="8656" y="3299"/>
                    <a:pt x="8676" y="3320"/>
                  </a:cubicBezTo>
                  <a:cubicBezTo>
                    <a:pt x="8656" y="3340"/>
                    <a:pt x="8635" y="3360"/>
                    <a:pt x="8595" y="3360"/>
                  </a:cubicBezTo>
                  <a:cubicBezTo>
                    <a:pt x="8554" y="3320"/>
                    <a:pt x="8615" y="3299"/>
                    <a:pt x="8615" y="3279"/>
                  </a:cubicBezTo>
                  <a:cubicBezTo>
                    <a:pt x="8595" y="3279"/>
                    <a:pt x="8595" y="3259"/>
                    <a:pt x="8595" y="3238"/>
                  </a:cubicBezTo>
                  <a:close/>
                  <a:moveTo>
                    <a:pt x="10061" y="3279"/>
                  </a:moveTo>
                  <a:cubicBezTo>
                    <a:pt x="10081" y="3299"/>
                    <a:pt x="10102" y="3299"/>
                    <a:pt x="10102" y="3320"/>
                  </a:cubicBezTo>
                  <a:cubicBezTo>
                    <a:pt x="10102" y="3320"/>
                    <a:pt x="10081" y="3340"/>
                    <a:pt x="10061" y="3360"/>
                  </a:cubicBezTo>
                  <a:cubicBezTo>
                    <a:pt x="10061" y="3340"/>
                    <a:pt x="10041" y="3340"/>
                    <a:pt x="10020" y="3320"/>
                  </a:cubicBezTo>
                  <a:cubicBezTo>
                    <a:pt x="10041" y="3299"/>
                    <a:pt x="10061" y="3299"/>
                    <a:pt x="10061" y="3279"/>
                  </a:cubicBezTo>
                  <a:close/>
                  <a:moveTo>
                    <a:pt x="11235" y="3304"/>
                  </a:moveTo>
                  <a:cubicBezTo>
                    <a:pt x="11247" y="3304"/>
                    <a:pt x="11263" y="3310"/>
                    <a:pt x="11283" y="3320"/>
                  </a:cubicBezTo>
                  <a:cubicBezTo>
                    <a:pt x="11263" y="3340"/>
                    <a:pt x="11222" y="3360"/>
                    <a:pt x="11201" y="3381"/>
                  </a:cubicBezTo>
                  <a:cubicBezTo>
                    <a:pt x="11181" y="3360"/>
                    <a:pt x="11201" y="3340"/>
                    <a:pt x="11201" y="3320"/>
                  </a:cubicBezTo>
                  <a:cubicBezTo>
                    <a:pt x="11212" y="3310"/>
                    <a:pt x="11222" y="3304"/>
                    <a:pt x="11235" y="3304"/>
                  </a:cubicBezTo>
                  <a:close/>
                  <a:moveTo>
                    <a:pt x="6354" y="3381"/>
                  </a:moveTo>
                  <a:cubicBezTo>
                    <a:pt x="6395" y="3381"/>
                    <a:pt x="6416" y="3401"/>
                    <a:pt x="6416" y="3442"/>
                  </a:cubicBezTo>
                  <a:lnTo>
                    <a:pt x="6354" y="3442"/>
                  </a:lnTo>
                  <a:cubicBezTo>
                    <a:pt x="6334" y="3422"/>
                    <a:pt x="6334" y="3401"/>
                    <a:pt x="6354" y="3381"/>
                  </a:cubicBezTo>
                  <a:close/>
                  <a:moveTo>
                    <a:pt x="8024" y="3136"/>
                  </a:moveTo>
                  <a:cubicBezTo>
                    <a:pt x="8065" y="3177"/>
                    <a:pt x="8147" y="3136"/>
                    <a:pt x="8167" y="3218"/>
                  </a:cubicBezTo>
                  <a:cubicBezTo>
                    <a:pt x="8157" y="3248"/>
                    <a:pt x="8141" y="3254"/>
                    <a:pt x="8124" y="3254"/>
                  </a:cubicBezTo>
                  <a:cubicBezTo>
                    <a:pt x="8115" y="3254"/>
                    <a:pt x="8105" y="3252"/>
                    <a:pt x="8095" y="3252"/>
                  </a:cubicBezTo>
                  <a:cubicBezTo>
                    <a:pt x="8085" y="3252"/>
                    <a:pt x="8075" y="3254"/>
                    <a:pt x="8065" y="3259"/>
                  </a:cubicBezTo>
                  <a:cubicBezTo>
                    <a:pt x="8024" y="3279"/>
                    <a:pt x="8045" y="3360"/>
                    <a:pt x="7984" y="3381"/>
                  </a:cubicBezTo>
                  <a:cubicBezTo>
                    <a:pt x="7963" y="3401"/>
                    <a:pt x="8004" y="3422"/>
                    <a:pt x="7984" y="3442"/>
                  </a:cubicBezTo>
                  <a:lnTo>
                    <a:pt x="7963" y="3442"/>
                  </a:lnTo>
                  <a:cubicBezTo>
                    <a:pt x="7943" y="3381"/>
                    <a:pt x="7902" y="3340"/>
                    <a:pt x="7923" y="3279"/>
                  </a:cubicBezTo>
                  <a:cubicBezTo>
                    <a:pt x="7923" y="3259"/>
                    <a:pt x="7902" y="3238"/>
                    <a:pt x="7882" y="3218"/>
                  </a:cubicBezTo>
                  <a:cubicBezTo>
                    <a:pt x="7851" y="3218"/>
                    <a:pt x="7809" y="3252"/>
                    <a:pt x="7773" y="3252"/>
                  </a:cubicBezTo>
                  <a:cubicBezTo>
                    <a:pt x="7761" y="3252"/>
                    <a:pt x="7749" y="3248"/>
                    <a:pt x="7739" y="3238"/>
                  </a:cubicBezTo>
                  <a:cubicBezTo>
                    <a:pt x="7794" y="3184"/>
                    <a:pt x="7821" y="3166"/>
                    <a:pt x="7875" y="3166"/>
                  </a:cubicBezTo>
                  <a:cubicBezTo>
                    <a:pt x="7902" y="3166"/>
                    <a:pt x="7936" y="3170"/>
                    <a:pt x="7984" y="3177"/>
                  </a:cubicBezTo>
                  <a:cubicBezTo>
                    <a:pt x="8004" y="3177"/>
                    <a:pt x="8004" y="3157"/>
                    <a:pt x="8024" y="3136"/>
                  </a:cubicBezTo>
                  <a:close/>
                  <a:moveTo>
                    <a:pt x="6886" y="2970"/>
                  </a:moveTo>
                  <a:cubicBezTo>
                    <a:pt x="6937" y="2970"/>
                    <a:pt x="6909" y="3037"/>
                    <a:pt x="6945" y="3055"/>
                  </a:cubicBezTo>
                  <a:cubicBezTo>
                    <a:pt x="6986" y="3055"/>
                    <a:pt x="7006" y="2994"/>
                    <a:pt x="7047" y="2973"/>
                  </a:cubicBezTo>
                  <a:lnTo>
                    <a:pt x="7128" y="2973"/>
                  </a:lnTo>
                  <a:cubicBezTo>
                    <a:pt x="7149" y="3035"/>
                    <a:pt x="7128" y="3116"/>
                    <a:pt x="7149" y="3177"/>
                  </a:cubicBezTo>
                  <a:cubicBezTo>
                    <a:pt x="7159" y="3197"/>
                    <a:pt x="7179" y="3203"/>
                    <a:pt x="7202" y="3203"/>
                  </a:cubicBezTo>
                  <a:cubicBezTo>
                    <a:pt x="7225" y="3203"/>
                    <a:pt x="7251" y="3197"/>
                    <a:pt x="7271" y="3197"/>
                  </a:cubicBezTo>
                  <a:cubicBezTo>
                    <a:pt x="7312" y="3238"/>
                    <a:pt x="7352" y="3279"/>
                    <a:pt x="7413" y="3279"/>
                  </a:cubicBezTo>
                  <a:cubicBezTo>
                    <a:pt x="7413" y="3381"/>
                    <a:pt x="7332" y="3401"/>
                    <a:pt x="7291" y="3462"/>
                  </a:cubicBezTo>
                  <a:cubicBezTo>
                    <a:pt x="7271" y="3442"/>
                    <a:pt x="7251" y="3442"/>
                    <a:pt x="7230" y="3422"/>
                  </a:cubicBezTo>
                  <a:cubicBezTo>
                    <a:pt x="7230" y="3381"/>
                    <a:pt x="7271" y="3340"/>
                    <a:pt x="7251" y="3279"/>
                  </a:cubicBezTo>
                  <a:cubicBezTo>
                    <a:pt x="7207" y="3250"/>
                    <a:pt x="7164" y="3221"/>
                    <a:pt x="7114" y="3221"/>
                  </a:cubicBezTo>
                  <a:cubicBezTo>
                    <a:pt x="7093" y="3221"/>
                    <a:pt x="7071" y="3226"/>
                    <a:pt x="7047" y="3238"/>
                  </a:cubicBezTo>
                  <a:cubicBezTo>
                    <a:pt x="6986" y="3218"/>
                    <a:pt x="6925" y="3218"/>
                    <a:pt x="6904" y="3136"/>
                  </a:cubicBezTo>
                  <a:cubicBezTo>
                    <a:pt x="6884" y="3096"/>
                    <a:pt x="6904" y="3035"/>
                    <a:pt x="6864" y="2973"/>
                  </a:cubicBezTo>
                  <a:cubicBezTo>
                    <a:pt x="6872" y="2971"/>
                    <a:pt x="6880" y="2970"/>
                    <a:pt x="6886" y="2970"/>
                  </a:cubicBezTo>
                  <a:close/>
                  <a:moveTo>
                    <a:pt x="11283" y="3442"/>
                  </a:moveTo>
                  <a:cubicBezTo>
                    <a:pt x="11283" y="3442"/>
                    <a:pt x="11283" y="3442"/>
                    <a:pt x="11303" y="3462"/>
                  </a:cubicBezTo>
                  <a:lnTo>
                    <a:pt x="11283" y="3462"/>
                  </a:lnTo>
                  <a:cubicBezTo>
                    <a:pt x="11283" y="3462"/>
                    <a:pt x="11283" y="3442"/>
                    <a:pt x="11283" y="3442"/>
                  </a:cubicBezTo>
                  <a:close/>
                  <a:moveTo>
                    <a:pt x="6151" y="3462"/>
                  </a:moveTo>
                  <a:cubicBezTo>
                    <a:pt x="6171" y="3483"/>
                    <a:pt x="6171" y="3483"/>
                    <a:pt x="6171" y="3503"/>
                  </a:cubicBezTo>
                  <a:cubicBezTo>
                    <a:pt x="6171" y="3503"/>
                    <a:pt x="6171" y="3523"/>
                    <a:pt x="6151" y="3523"/>
                  </a:cubicBezTo>
                  <a:cubicBezTo>
                    <a:pt x="6130" y="3523"/>
                    <a:pt x="6110" y="3503"/>
                    <a:pt x="6130" y="3483"/>
                  </a:cubicBezTo>
                  <a:cubicBezTo>
                    <a:pt x="6130" y="3483"/>
                    <a:pt x="6130" y="3462"/>
                    <a:pt x="6151" y="3462"/>
                  </a:cubicBezTo>
                  <a:close/>
                  <a:moveTo>
                    <a:pt x="8391" y="3503"/>
                  </a:moveTo>
                  <a:cubicBezTo>
                    <a:pt x="8432" y="3523"/>
                    <a:pt x="8432" y="3544"/>
                    <a:pt x="8411" y="3584"/>
                  </a:cubicBezTo>
                  <a:cubicBezTo>
                    <a:pt x="8371" y="3584"/>
                    <a:pt x="8350" y="3564"/>
                    <a:pt x="8330" y="3544"/>
                  </a:cubicBezTo>
                  <a:cubicBezTo>
                    <a:pt x="8350" y="3523"/>
                    <a:pt x="8371" y="3503"/>
                    <a:pt x="8391" y="3503"/>
                  </a:cubicBezTo>
                  <a:close/>
                  <a:moveTo>
                    <a:pt x="6416" y="3442"/>
                  </a:moveTo>
                  <a:cubicBezTo>
                    <a:pt x="6477" y="3483"/>
                    <a:pt x="6538" y="3523"/>
                    <a:pt x="6558" y="3605"/>
                  </a:cubicBezTo>
                  <a:cubicBezTo>
                    <a:pt x="6497" y="3564"/>
                    <a:pt x="6416" y="3544"/>
                    <a:pt x="6416" y="3442"/>
                  </a:cubicBezTo>
                  <a:close/>
                  <a:moveTo>
                    <a:pt x="8615" y="3503"/>
                  </a:moveTo>
                  <a:cubicBezTo>
                    <a:pt x="8615" y="3544"/>
                    <a:pt x="8615" y="3584"/>
                    <a:pt x="8574" y="3605"/>
                  </a:cubicBezTo>
                  <a:cubicBezTo>
                    <a:pt x="8554" y="3584"/>
                    <a:pt x="8554" y="3564"/>
                    <a:pt x="8534" y="3544"/>
                  </a:cubicBezTo>
                  <a:cubicBezTo>
                    <a:pt x="8554" y="3523"/>
                    <a:pt x="8574" y="3523"/>
                    <a:pt x="8615" y="3503"/>
                  </a:cubicBezTo>
                  <a:close/>
                  <a:moveTo>
                    <a:pt x="7617" y="3584"/>
                  </a:moveTo>
                  <a:cubicBezTo>
                    <a:pt x="7617" y="3605"/>
                    <a:pt x="7597" y="3605"/>
                    <a:pt x="7597" y="3605"/>
                  </a:cubicBezTo>
                  <a:cubicBezTo>
                    <a:pt x="7576" y="3625"/>
                    <a:pt x="7576" y="3625"/>
                    <a:pt x="7576" y="3625"/>
                  </a:cubicBezTo>
                  <a:cubicBezTo>
                    <a:pt x="7556" y="3605"/>
                    <a:pt x="7576" y="3605"/>
                    <a:pt x="7597" y="3605"/>
                  </a:cubicBezTo>
                  <a:cubicBezTo>
                    <a:pt x="7597" y="3605"/>
                    <a:pt x="7597" y="3584"/>
                    <a:pt x="7617" y="3584"/>
                  </a:cubicBezTo>
                  <a:close/>
                  <a:moveTo>
                    <a:pt x="8248" y="3340"/>
                  </a:moveTo>
                  <a:cubicBezTo>
                    <a:pt x="8248" y="3401"/>
                    <a:pt x="8289" y="3442"/>
                    <a:pt x="8310" y="3462"/>
                  </a:cubicBezTo>
                  <a:cubicBezTo>
                    <a:pt x="8310" y="3544"/>
                    <a:pt x="8248" y="3544"/>
                    <a:pt x="8248" y="3584"/>
                  </a:cubicBezTo>
                  <a:cubicBezTo>
                    <a:pt x="8269" y="3605"/>
                    <a:pt x="8269" y="3605"/>
                    <a:pt x="8269" y="3625"/>
                  </a:cubicBezTo>
                  <a:cubicBezTo>
                    <a:pt x="8248" y="3635"/>
                    <a:pt x="8228" y="3640"/>
                    <a:pt x="8208" y="3640"/>
                  </a:cubicBezTo>
                  <a:cubicBezTo>
                    <a:pt x="8187" y="3640"/>
                    <a:pt x="8167" y="3635"/>
                    <a:pt x="8147" y="3625"/>
                  </a:cubicBezTo>
                  <a:lnTo>
                    <a:pt x="8147" y="3483"/>
                  </a:lnTo>
                  <a:lnTo>
                    <a:pt x="8147" y="3340"/>
                  </a:lnTo>
                  <a:close/>
                  <a:moveTo>
                    <a:pt x="10794" y="3584"/>
                  </a:moveTo>
                  <a:cubicBezTo>
                    <a:pt x="10794" y="3605"/>
                    <a:pt x="10794" y="3605"/>
                    <a:pt x="10794" y="3625"/>
                  </a:cubicBezTo>
                  <a:cubicBezTo>
                    <a:pt x="10784" y="3635"/>
                    <a:pt x="10774" y="3640"/>
                    <a:pt x="10764" y="3640"/>
                  </a:cubicBezTo>
                  <a:cubicBezTo>
                    <a:pt x="10753" y="3640"/>
                    <a:pt x="10743" y="3635"/>
                    <a:pt x="10733" y="3625"/>
                  </a:cubicBezTo>
                  <a:cubicBezTo>
                    <a:pt x="10713" y="3625"/>
                    <a:pt x="10733" y="3605"/>
                    <a:pt x="10733" y="3584"/>
                  </a:cubicBezTo>
                  <a:close/>
                  <a:moveTo>
                    <a:pt x="6008" y="3584"/>
                  </a:moveTo>
                  <a:cubicBezTo>
                    <a:pt x="6029" y="3584"/>
                    <a:pt x="6049" y="3605"/>
                    <a:pt x="6049" y="3605"/>
                  </a:cubicBezTo>
                  <a:cubicBezTo>
                    <a:pt x="6069" y="3625"/>
                    <a:pt x="6069" y="3646"/>
                    <a:pt x="6049" y="3666"/>
                  </a:cubicBezTo>
                  <a:cubicBezTo>
                    <a:pt x="6029" y="3646"/>
                    <a:pt x="6008" y="3625"/>
                    <a:pt x="6008" y="3584"/>
                  </a:cubicBezTo>
                  <a:close/>
                  <a:moveTo>
                    <a:pt x="11201" y="3422"/>
                  </a:moveTo>
                  <a:cubicBezTo>
                    <a:pt x="11222" y="3442"/>
                    <a:pt x="11242" y="3483"/>
                    <a:pt x="11222" y="3523"/>
                  </a:cubicBezTo>
                  <a:cubicBezTo>
                    <a:pt x="11242" y="3564"/>
                    <a:pt x="11263" y="3584"/>
                    <a:pt x="11263" y="3605"/>
                  </a:cubicBezTo>
                  <a:cubicBezTo>
                    <a:pt x="11235" y="3659"/>
                    <a:pt x="11190" y="3668"/>
                    <a:pt x="11139" y="3668"/>
                  </a:cubicBezTo>
                  <a:cubicBezTo>
                    <a:pt x="11113" y="3668"/>
                    <a:pt x="11086" y="3666"/>
                    <a:pt x="11059" y="3666"/>
                  </a:cubicBezTo>
                  <a:cubicBezTo>
                    <a:pt x="11059" y="3605"/>
                    <a:pt x="11120" y="3625"/>
                    <a:pt x="11140" y="3584"/>
                  </a:cubicBezTo>
                  <a:lnTo>
                    <a:pt x="11140" y="3462"/>
                  </a:lnTo>
                  <a:cubicBezTo>
                    <a:pt x="11140" y="3442"/>
                    <a:pt x="11161" y="3422"/>
                    <a:pt x="11201" y="3422"/>
                  </a:cubicBezTo>
                  <a:close/>
                  <a:moveTo>
                    <a:pt x="7556" y="3707"/>
                  </a:moveTo>
                  <a:cubicBezTo>
                    <a:pt x="7556" y="3727"/>
                    <a:pt x="7536" y="3727"/>
                    <a:pt x="7536" y="3727"/>
                  </a:cubicBezTo>
                  <a:cubicBezTo>
                    <a:pt x="7536" y="3727"/>
                    <a:pt x="7536" y="3747"/>
                    <a:pt x="7515" y="3747"/>
                  </a:cubicBezTo>
                  <a:cubicBezTo>
                    <a:pt x="7515" y="3727"/>
                    <a:pt x="7515" y="3727"/>
                    <a:pt x="7536" y="3727"/>
                  </a:cubicBezTo>
                  <a:cubicBezTo>
                    <a:pt x="7536" y="3707"/>
                    <a:pt x="7536" y="3707"/>
                    <a:pt x="7556" y="3707"/>
                  </a:cubicBezTo>
                  <a:close/>
                  <a:moveTo>
                    <a:pt x="7709" y="3332"/>
                  </a:moveTo>
                  <a:cubicBezTo>
                    <a:pt x="7729" y="3332"/>
                    <a:pt x="7739" y="3346"/>
                    <a:pt x="7739" y="3360"/>
                  </a:cubicBezTo>
                  <a:cubicBezTo>
                    <a:pt x="7760" y="3442"/>
                    <a:pt x="7841" y="3523"/>
                    <a:pt x="7841" y="3605"/>
                  </a:cubicBezTo>
                  <a:cubicBezTo>
                    <a:pt x="7841" y="3625"/>
                    <a:pt x="7861" y="3646"/>
                    <a:pt x="7861" y="3666"/>
                  </a:cubicBezTo>
                  <a:cubicBezTo>
                    <a:pt x="7902" y="3686"/>
                    <a:pt x="7902" y="3707"/>
                    <a:pt x="7882" y="3727"/>
                  </a:cubicBezTo>
                  <a:cubicBezTo>
                    <a:pt x="7869" y="3740"/>
                    <a:pt x="7859" y="3744"/>
                    <a:pt x="7849" y="3744"/>
                  </a:cubicBezTo>
                  <a:cubicBezTo>
                    <a:pt x="7828" y="3744"/>
                    <a:pt x="7814" y="3721"/>
                    <a:pt x="7800" y="3707"/>
                  </a:cubicBezTo>
                  <a:cubicBezTo>
                    <a:pt x="7760" y="3707"/>
                    <a:pt x="7739" y="3747"/>
                    <a:pt x="7699" y="3747"/>
                  </a:cubicBezTo>
                  <a:cubicBezTo>
                    <a:pt x="7699" y="3727"/>
                    <a:pt x="7678" y="3727"/>
                    <a:pt x="7678" y="3707"/>
                  </a:cubicBezTo>
                  <a:cubicBezTo>
                    <a:pt x="7699" y="3666"/>
                    <a:pt x="7739" y="3666"/>
                    <a:pt x="7760" y="3625"/>
                  </a:cubicBezTo>
                  <a:cubicBezTo>
                    <a:pt x="7780" y="3564"/>
                    <a:pt x="7780" y="3564"/>
                    <a:pt x="7699" y="3503"/>
                  </a:cubicBezTo>
                  <a:cubicBezTo>
                    <a:pt x="7678" y="3483"/>
                    <a:pt x="7719" y="3462"/>
                    <a:pt x="7719" y="3462"/>
                  </a:cubicBezTo>
                  <a:cubicBezTo>
                    <a:pt x="7739" y="3401"/>
                    <a:pt x="7658" y="3401"/>
                    <a:pt x="7678" y="3340"/>
                  </a:cubicBezTo>
                  <a:cubicBezTo>
                    <a:pt x="7690" y="3334"/>
                    <a:pt x="7700" y="3332"/>
                    <a:pt x="7709" y="3332"/>
                  </a:cubicBezTo>
                  <a:close/>
                  <a:moveTo>
                    <a:pt x="10366" y="3727"/>
                  </a:moveTo>
                  <a:cubicBezTo>
                    <a:pt x="10387" y="3747"/>
                    <a:pt x="10387" y="3747"/>
                    <a:pt x="10387" y="3768"/>
                  </a:cubicBezTo>
                  <a:cubicBezTo>
                    <a:pt x="10346" y="3747"/>
                    <a:pt x="10366" y="3747"/>
                    <a:pt x="10366" y="3727"/>
                  </a:cubicBezTo>
                  <a:close/>
                  <a:moveTo>
                    <a:pt x="6338" y="3723"/>
                  </a:moveTo>
                  <a:cubicBezTo>
                    <a:pt x="6386" y="3723"/>
                    <a:pt x="6421" y="3771"/>
                    <a:pt x="6456" y="3788"/>
                  </a:cubicBezTo>
                  <a:cubicBezTo>
                    <a:pt x="6422" y="3795"/>
                    <a:pt x="6400" y="3799"/>
                    <a:pt x="6383" y="3799"/>
                  </a:cubicBezTo>
                  <a:cubicBezTo>
                    <a:pt x="6350" y="3799"/>
                    <a:pt x="6341" y="3781"/>
                    <a:pt x="6314" y="3727"/>
                  </a:cubicBezTo>
                  <a:cubicBezTo>
                    <a:pt x="6322" y="3724"/>
                    <a:pt x="6330" y="3723"/>
                    <a:pt x="6338" y="3723"/>
                  </a:cubicBezTo>
                  <a:close/>
                  <a:moveTo>
                    <a:pt x="10876" y="3788"/>
                  </a:moveTo>
                  <a:cubicBezTo>
                    <a:pt x="10876" y="3788"/>
                    <a:pt x="10896" y="3788"/>
                    <a:pt x="10896" y="3808"/>
                  </a:cubicBezTo>
                  <a:cubicBezTo>
                    <a:pt x="10876" y="3808"/>
                    <a:pt x="10855" y="3808"/>
                    <a:pt x="10876" y="3788"/>
                  </a:cubicBezTo>
                  <a:close/>
                  <a:moveTo>
                    <a:pt x="8248" y="3808"/>
                  </a:moveTo>
                  <a:lnTo>
                    <a:pt x="8248" y="3829"/>
                  </a:lnTo>
                  <a:cubicBezTo>
                    <a:pt x="8248" y="3829"/>
                    <a:pt x="8228" y="3829"/>
                    <a:pt x="8228" y="3808"/>
                  </a:cubicBezTo>
                  <a:close/>
                  <a:moveTo>
                    <a:pt x="10570" y="3646"/>
                  </a:moveTo>
                  <a:cubicBezTo>
                    <a:pt x="10590" y="3666"/>
                    <a:pt x="10570" y="3707"/>
                    <a:pt x="10590" y="3747"/>
                  </a:cubicBezTo>
                  <a:cubicBezTo>
                    <a:pt x="10611" y="3747"/>
                    <a:pt x="10631" y="3727"/>
                    <a:pt x="10652" y="3727"/>
                  </a:cubicBezTo>
                  <a:lnTo>
                    <a:pt x="10692" y="3747"/>
                  </a:lnTo>
                  <a:cubicBezTo>
                    <a:pt x="10672" y="3788"/>
                    <a:pt x="10652" y="3808"/>
                    <a:pt x="10631" y="3829"/>
                  </a:cubicBezTo>
                  <a:cubicBezTo>
                    <a:pt x="10570" y="3788"/>
                    <a:pt x="10529" y="3747"/>
                    <a:pt x="10509" y="3707"/>
                  </a:cubicBezTo>
                  <a:cubicBezTo>
                    <a:pt x="10509" y="3666"/>
                    <a:pt x="10529" y="3646"/>
                    <a:pt x="10570" y="3646"/>
                  </a:cubicBezTo>
                  <a:close/>
                  <a:moveTo>
                    <a:pt x="10896" y="3808"/>
                  </a:moveTo>
                  <a:cubicBezTo>
                    <a:pt x="10896" y="3808"/>
                    <a:pt x="10916" y="3808"/>
                    <a:pt x="10916" y="3829"/>
                  </a:cubicBezTo>
                  <a:cubicBezTo>
                    <a:pt x="10896" y="3829"/>
                    <a:pt x="10896" y="3808"/>
                    <a:pt x="10896" y="3808"/>
                  </a:cubicBezTo>
                  <a:close/>
                  <a:moveTo>
                    <a:pt x="6701" y="3584"/>
                  </a:moveTo>
                  <a:cubicBezTo>
                    <a:pt x="6701" y="3584"/>
                    <a:pt x="6721" y="3584"/>
                    <a:pt x="6721" y="3605"/>
                  </a:cubicBezTo>
                  <a:cubicBezTo>
                    <a:pt x="6741" y="3625"/>
                    <a:pt x="6762" y="3666"/>
                    <a:pt x="6782" y="3707"/>
                  </a:cubicBezTo>
                  <a:cubicBezTo>
                    <a:pt x="6769" y="3726"/>
                    <a:pt x="6755" y="3731"/>
                    <a:pt x="6740" y="3731"/>
                  </a:cubicBezTo>
                  <a:cubicBezTo>
                    <a:pt x="6722" y="3731"/>
                    <a:pt x="6704" y="3723"/>
                    <a:pt x="6689" y="3723"/>
                  </a:cubicBezTo>
                  <a:cubicBezTo>
                    <a:pt x="6677" y="3723"/>
                    <a:pt x="6666" y="3728"/>
                    <a:pt x="6660" y="3747"/>
                  </a:cubicBezTo>
                  <a:cubicBezTo>
                    <a:pt x="6619" y="3788"/>
                    <a:pt x="6660" y="3808"/>
                    <a:pt x="6680" y="3849"/>
                  </a:cubicBezTo>
                  <a:cubicBezTo>
                    <a:pt x="6660" y="3870"/>
                    <a:pt x="6619" y="3870"/>
                    <a:pt x="6578" y="3890"/>
                  </a:cubicBezTo>
                  <a:cubicBezTo>
                    <a:pt x="6558" y="3890"/>
                    <a:pt x="6538" y="3870"/>
                    <a:pt x="6538" y="3849"/>
                  </a:cubicBezTo>
                  <a:cubicBezTo>
                    <a:pt x="6538" y="3808"/>
                    <a:pt x="6578" y="3788"/>
                    <a:pt x="6558" y="3747"/>
                  </a:cubicBezTo>
                  <a:cubicBezTo>
                    <a:pt x="6538" y="3727"/>
                    <a:pt x="6538" y="3727"/>
                    <a:pt x="6517" y="3707"/>
                  </a:cubicBezTo>
                  <a:cubicBezTo>
                    <a:pt x="6517" y="3686"/>
                    <a:pt x="6538" y="3686"/>
                    <a:pt x="6538" y="3646"/>
                  </a:cubicBezTo>
                  <a:cubicBezTo>
                    <a:pt x="6570" y="3646"/>
                    <a:pt x="6590" y="3672"/>
                    <a:pt x="6617" y="3672"/>
                  </a:cubicBezTo>
                  <a:cubicBezTo>
                    <a:pt x="6624" y="3672"/>
                    <a:pt x="6631" y="3670"/>
                    <a:pt x="6640" y="3666"/>
                  </a:cubicBezTo>
                  <a:cubicBezTo>
                    <a:pt x="6660" y="3646"/>
                    <a:pt x="6680" y="3605"/>
                    <a:pt x="6701" y="3584"/>
                  </a:cubicBezTo>
                  <a:close/>
                  <a:moveTo>
                    <a:pt x="7475" y="3768"/>
                  </a:moveTo>
                  <a:lnTo>
                    <a:pt x="7475" y="3768"/>
                  </a:lnTo>
                  <a:cubicBezTo>
                    <a:pt x="7524" y="3784"/>
                    <a:pt x="7560" y="3814"/>
                    <a:pt x="7594" y="3814"/>
                  </a:cubicBezTo>
                  <a:cubicBezTo>
                    <a:pt x="7602" y="3814"/>
                    <a:pt x="7609" y="3812"/>
                    <a:pt x="7617" y="3808"/>
                  </a:cubicBezTo>
                  <a:lnTo>
                    <a:pt x="7617" y="3808"/>
                  </a:lnTo>
                  <a:cubicBezTo>
                    <a:pt x="7617" y="3849"/>
                    <a:pt x="7617" y="3890"/>
                    <a:pt x="7576" y="3910"/>
                  </a:cubicBezTo>
                  <a:cubicBezTo>
                    <a:pt x="7536" y="3870"/>
                    <a:pt x="7475" y="3849"/>
                    <a:pt x="7475" y="3768"/>
                  </a:cubicBezTo>
                  <a:close/>
                  <a:moveTo>
                    <a:pt x="10366" y="3870"/>
                  </a:moveTo>
                  <a:cubicBezTo>
                    <a:pt x="10387" y="3870"/>
                    <a:pt x="10387" y="3890"/>
                    <a:pt x="10366" y="3910"/>
                  </a:cubicBezTo>
                  <a:cubicBezTo>
                    <a:pt x="10346" y="3890"/>
                    <a:pt x="10366" y="3870"/>
                    <a:pt x="10366" y="3870"/>
                  </a:cubicBezTo>
                  <a:close/>
                  <a:moveTo>
                    <a:pt x="10896" y="3890"/>
                  </a:moveTo>
                  <a:cubicBezTo>
                    <a:pt x="10916" y="3910"/>
                    <a:pt x="10896" y="3910"/>
                    <a:pt x="10896" y="3910"/>
                  </a:cubicBezTo>
                  <a:cubicBezTo>
                    <a:pt x="10896" y="3910"/>
                    <a:pt x="10896" y="3890"/>
                    <a:pt x="10896" y="3890"/>
                  </a:cubicBezTo>
                  <a:close/>
                  <a:moveTo>
                    <a:pt x="5194" y="3971"/>
                  </a:moveTo>
                  <a:cubicBezTo>
                    <a:pt x="5194" y="3992"/>
                    <a:pt x="5194" y="3992"/>
                    <a:pt x="5173" y="3992"/>
                  </a:cubicBezTo>
                  <a:cubicBezTo>
                    <a:pt x="5173" y="3992"/>
                    <a:pt x="5173" y="3971"/>
                    <a:pt x="5194" y="3971"/>
                  </a:cubicBezTo>
                  <a:close/>
                  <a:moveTo>
                    <a:pt x="5173" y="3992"/>
                  </a:moveTo>
                  <a:cubicBezTo>
                    <a:pt x="5173" y="4012"/>
                    <a:pt x="5173" y="4012"/>
                    <a:pt x="5153" y="4012"/>
                  </a:cubicBezTo>
                  <a:cubicBezTo>
                    <a:pt x="5153" y="3992"/>
                    <a:pt x="5173" y="3992"/>
                    <a:pt x="5173" y="3992"/>
                  </a:cubicBezTo>
                  <a:close/>
                  <a:moveTo>
                    <a:pt x="11018" y="3951"/>
                  </a:moveTo>
                  <a:cubicBezTo>
                    <a:pt x="11018" y="3951"/>
                    <a:pt x="11039" y="3971"/>
                    <a:pt x="11059" y="3992"/>
                  </a:cubicBezTo>
                  <a:cubicBezTo>
                    <a:pt x="11059" y="4006"/>
                    <a:pt x="11049" y="4021"/>
                    <a:pt x="11036" y="4021"/>
                  </a:cubicBezTo>
                  <a:cubicBezTo>
                    <a:pt x="11030" y="4021"/>
                    <a:pt x="11024" y="4018"/>
                    <a:pt x="11018" y="4012"/>
                  </a:cubicBezTo>
                  <a:cubicBezTo>
                    <a:pt x="10977" y="3992"/>
                    <a:pt x="10998" y="3971"/>
                    <a:pt x="11018" y="3951"/>
                  </a:cubicBezTo>
                  <a:close/>
                  <a:moveTo>
                    <a:pt x="7332" y="3584"/>
                  </a:moveTo>
                  <a:cubicBezTo>
                    <a:pt x="7332" y="3646"/>
                    <a:pt x="7352" y="3686"/>
                    <a:pt x="7373" y="3747"/>
                  </a:cubicBezTo>
                  <a:cubicBezTo>
                    <a:pt x="7332" y="3788"/>
                    <a:pt x="7312" y="3808"/>
                    <a:pt x="7291" y="3849"/>
                  </a:cubicBezTo>
                  <a:cubicBezTo>
                    <a:pt x="7291" y="3849"/>
                    <a:pt x="7291" y="3870"/>
                    <a:pt x="7291" y="3870"/>
                  </a:cubicBezTo>
                  <a:cubicBezTo>
                    <a:pt x="7291" y="3890"/>
                    <a:pt x="7332" y="3890"/>
                    <a:pt x="7352" y="3890"/>
                  </a:cubicBezTo>
                  <a:cubicBezTo>
                    <a:pt x="7373" y="3931"/>
                    <a:pt x="7373" y="3951"/>
                    <a:pt x="7393" y="3992"/>
                  </a:cubicBezTo>
                  <a:cubicBezTo>
                    <a:pt x="7413" y="3992"/>
                    <a:pt x="7413" y="3992"/>
                    <a:pt x="7413" y="4012"/>
                  </a:cubicBezTo>
                  <a:cubicBezTo>
                    <a:pt x="7393" y="4012"/>
                    <a:pt x="7393" y="4012"/>
                    <a:pt x="7393" y="3992"/>
                  </a:cubicBezTo>
                  <a:cubicBezTo>
                    <a:pt x="7352" y="3992"/>
                    <a:pt x="7312" y="3992"/>
                    <a:pt x="7291" y="4032"/>
                  </a:cubicBezTo>
                  <a:cubicBezTo>
                    <a:pt x="7255" y="3996"/>
                    <a:pt x="7218" y="3988"/>
                    <a:pt x="7177" y="3988"/>
                  </a:cubicBezTo>
                  <a:cubicBezTo>
                    <a:pt x="7149" y="3988"/>
                    <a:pt x="7120" y="3992"/>
                    <a:pt x="7088" y="3992"/>
                  </a:cubicBezTo>
                  <a:cubicBezTo>
                    <a:pt x="7067" y="3971"/>
                    <a:pt x="7047" y="3951"/>
                    <a:pt x="7026" y="3931"/>
                  </a:cubicBezTo>
                  <a:cubicBezTo>
                    <a:pt x="7047" y="3890"/>
                    <a:pt x="7088" y="3890"/>
                    <a:pt x="7108" y="3870"/>
                  </a:cubicBezTo>
                  <a:cubicBezTo>
                    <a:pt x="7108" y="3849"/>
                    <a:pt x="7108" y="3829"/>
                    <a:pt x="7108" y="3808"/>
                  </a:cubicBezTo>
                  <a:lnTo>
                    <a:pt x="7128" y="3808"/>
                  </a:lnTo>
                  <a:cubicBezTo>
                    <a:pt x="7149" y="3808"/>
                    <a:pt x="7169" y="3829"/>
                    <a:pt x="7210" y="3829"/>
                  </a:cubicBezTo>
                  <a:cubicBezTo>
                    <a:pt x="7251" y="3808"/>
                    <a:pt x="7271" y="3768"/>
                    <a:pt x="7312" y="3727"/>
                  </a:cubicBezTo>
                  <a:cubicBezTo>
                    <a:pt x="7312" y="3686"/>
                    <a:pt x="7271" y="3666"/>
                    <a:pt x="7271" y="3646"/>
                  </a:cubicBezTo>
                  <a:cubicBezTo>
                    <a:pt x="7291" y="3605"/>
                    <a:pt x="7312" y="3605"/>
                    <a:pt x="7332" y="3584"/>
                  </a:cubicBezTo>
                  <a:close/>
                  <a:moveTo>
                    <a:pt x="10896" y="3910"/>
                  </a:moveTo>
                  <a:cubicBezTo>
                    <a:pt x="10896" y="3971"/>
                    <a:pt x="10855" y="4012"/>
                    <a:pt x="10855" y="4073"/>
                  </a:cubicBezTo>
                  <a:cubicBezTo>
                    <a:pt x="10774" y="4073"/>
                    <a:pt x="10814" y="4032"/>
                    <a:pt x="10794" y="3992"/>
                  </a:cubicBezTo>
                  <a:cubicBezTo>
                    <a:pt x="10814" y="3951"/>
                    <a:pt x="10855" y="3931"/>
                    <a:pt x="10896" y="3910"/>
                  </a:cubicBezTo>
                  <a:close/>
                  <a:moveTo>
                    <a:pt x="10555" y="4105"/>
                  </a:moveTo>
                  <a:cubicBezTo>
                    <a:pt x="10559" y="4105"/>
                    <a:pt x="10563" y="4107"/>
                    <a:pt x="10570" y="4114"/>
                  </a:cubicBezTo>
                  <a:cubicBezTo>
                    <a:pt x="10570" y="4131"/>
                    <a:pt x="10566" y="4137"/>
                    <a:pt x="10561" y="4137"/>
                  </a:cubicBezTo>
                  <a:cubicBezTo>
                    <a:pt x="10553" y="4137"/>
                    <a:pt x="10541" y="4126"/>
                    <a:pt x="10529" y="4114"/>
                  </a:cubicBezTo>
                  <a:cubicBezTo>
                    <a:pt x="10543" y="4114"/>
                    <a:pt x="10547" y="4105"/>
                    <a:pt x="10555" y="4105"/>
                  </a:cubicBezTo>
                  <a:close/>
                  <a:moveTo>
                    <a:pt x="7210" y="4114"/>
                  </a:moveTo>
                  <a:cubicBezTo>
                    <a:pt x="7230" y="4134"/>
                    <a:pt x="7210" y="4134"/>
                    <a:pt x="7210" y="4134"/>
                  </a:cubicBezTo>
                  <a:cubicBezTo>
                    <a:pt x="7189" y="4155"/>
                    <a:pt x="7189" y="4155"/>
                    <a:pt x="7189" y="4155"/>
                  </a:cubicBezTo>
                  <a:cubicBezTo>
                    <a:pt x="7169" y="4134"/>
                    <a:pt x="7189" y="4134"/>
                    <a:pt x="7210" y="4134"/>
                  </a:cubicBezTo>
                  <a:cubicBezTo>
                    <a:pt x="7210" y="4134"/>
                    <a:pt x="7210" y="4114"/>
                    <a:pt x="7210" y="4114"/>
                  </a:cubicBezTo>
                  <a:close/>
                  <a:moveTo>
                    <a:pt x="8411" y="3890"/>
                  </a:moveTo>
                  <a:cubicBezTo>
                    <a:pt x="8472" y="3890"/>
                    <a:pt x="8493" y="3931"/>
                    <a:pt x="8534" y="3971"/>
                  </a:cubicBezTo>
                  <a:cubicBezTo>
                    <a:pt x="8472" y="4012"/>
                    <a:pt x="8472" y="4134"/>
                    <a:pt x="8391" y="4155"/>
                  </a:cubicBezTo>
                  <a:cubicBezTo>
                    <a:pt x="8371" y="4155"/>
                    <a:pt x="8350" y="4134"/>
                    <a:pt x="8330" y="4114"/>
                  </a:cubicBezTo>
                  <a:cubicBezTo>
                    <a:pt x="8391" y="4053"/>
                    <a:pt x="8350" y="3951"/>
                    <a:pt x="8411" y="3890"/>
                  </a:cubicBezTo>
                  <a:close/>
                  <a:moveTo>
                    <a:pt x="11140" y="4134"/>
                  </a:moveTo>
                  <a:cubicBezTo>
                    <a:pt x="11140" y="4134"/>
                    <a:pt x="11161" y="4134"/>
                    <a:pt x="11161" y="4155"/>
                  </a:cubicBezTo>
                  <a:cubicBezTo>
                    <a:pt x="11140" y="4155"/>
                    <a:pt x="11140" y="4155"/>
                    <a:pt x="11140" y="4134"/>
                  </a:cubicBezTo>
                  <a:close/>
                  <a:moveTo>
                    <a:pt x="11018" y="4053"/>
                  </a:moveTo>
                  <a:cubicBezTo>
                    <a:pt x="11059" y="4073"/>
                    <a:pt x="11120" y="4073"/>
                    <a:pt x="11140" y="4134"/>
                  </a:cubicBezTo>
                  <a:cubicBezTo>
                    <a:pt x="11090" y="4168"/>
                    <a:pt x="11041" y="4201"/>
                    <a:pt x="10969" y="4201"/>
                  </a:cubicBezTo>
                  <a:cubicBezTo>
                    <a:pt x="10952" y="4201"/>
                    <a:pt x="10935" y="4199"/>
                    <a:pt x="10916" y="4195"/>
                  </a:cubicBezTo>
                  <a:cubicBezTo>
                    <a:pt x="10896" y="4175"/>
                    <a:pt x="10916" y="4114"/>
                    <a:pt x="10896" y="4094"/>
                  </a:cubicBezTo>
                  <a:cubicBezTo>
                    <a:pt x="10896" y="4094"/>
                    <a:pt x="10896" y="4073"/>
                    <a:pt x="10916" y="4073"/>
                  </a:cubicBezTo>
                  <a:cubicBezTo>
                    <a:pt x="10957" y="4073"/>
                    <a:pt x="10998" y="4073"/>
                    <a:pt x="11018" y="4053"/>
                  </a:cubicBezTo>
                  <a:close/>
                  <a:moveTo>
                    <a:pt x="8015" y="3966"/>
                  </a:moveTo>
                  <a:cubicBezTo>
                    <a:pt x="8053" y="3966"/>
                    <a:pt x="8073" y="3996"/>
                    <a:pt x="8106" y="4012"/>
                  </a:cubicBezTo>
                  <a:cubicBezTo>
                    <a:pt x="8106" y="4094"/>
                    <a:pt x="8147" y="4175"/>
                    <a:pt x="8065" y="4257"/>
                  </a:cubicBezTo>
                  <a:cubicBezTo>
                    <a:pt x="8045" y="4195"/>
                    <a:pt x="7984" y="4195"/>
                    <a:pt x="7963" y="4155"/>
                  </a:cubicBezTo>
                  <a:cubicBezTo>
                    <a:pt x="7923" y="4073"/>
                    <a:pt x="7963" y="4032"/>
                    <a:pt x="7984" y="3971"/>
                  </a:cubicBezTo>
                  <a:cubicBezTo>
                    <a:pt x="7995" y="3967"/>
                    <a:pt x="8006" y="3966"/>
                    <a:pt x="8015" y="3966"/>
                  </a:cubicBezTo>
                  <a:close/>
                  <a:moveTo>
                    <a:pt x="5397" y="3992"/>
                  </a:moveTo>
                  <a:cubicBezTo>
                    <a:pt x="5458" y="4053"/>
                    <a:pt x="5397" y="4094"/>
                    <a:pt x="5397" y="4155"/>
                  </a:cubicBezTo>
                  <a:cubicBezTo>
                    <a:pt x="5409" y="4161"/>
                    <a:pt x="5419" y="4163"/>
                    <a:pt x="5428" y="4163"/>
                  </a:cubicBezTo>
                  <a:cubicBezTo>
                    <a:pt x="5450" y="4163"/>
                    <a:pt x="5464" y="4149"/>
                    <a:pt x="5479" y="4134"/>
                  </a:cubicBezTo>
                  <a:lnTo>
                    <a:pt x="5479" y="4134"/>
                  </a:lnTo>
                  <a:cubicBezTo>
                    <a:pt x="5431" y="4230"/>
                    <a:pt x="5395" y="4263"/>
                    <a:pt x="5313" y="4263"/>
                  </a:cubicBezTo>
                  <a:cubicBezTo>
                    <a:pt x="5291" y="4263"/>
                    <a:pt x="5265" y="4261"/>
                    <a:pt x="5234" y="4257"/>
                  </a:cubicBezTo>
                  <a:cubicBezTo>
                    <a:pt x="5234" y="4216"/>
                    <a:pt x="5234" y="4175"/>
                    <a:pt x="5194" y="4134"/>
                  </a:cubicBezTo>
                  <a:cubicBezTo>
                    <a:pt x="5255" y="4073"/>
                    <a:pt x="5356" y="4053"/>
                    <a:pt x="5397" y="3992"/>
                  </a:cubicBezTo>
                  <a:close/>
                  <a:moveTo>
                    <a:pt x="5112" y="4175"/>
                  </a:moveTo>
                  <a:cubicBezTo>
                    <a:pt x="5132" y="4195"/>
                    <a:pt x="5132" y="4216"/>
                    <a:pt x="5153" y="4257"/>
                  </a:cubicBezTo>
                  <a:cubicBezTo>
                    <a:pt x="5136" y="4265"/>
                    <a:pt x="5126" y="4270"/>
                    <a:pt x="5119" y="4270"/>
                  </a:cubicBezTo>
                  <a:cubicBezTo>
                    <a:pt x="5109" y="4270"/>
                    <a:pt x="5104" y="4260"/>
                    <a:pt x="5092" y="4236"/>
                  </a:cubicBezTo>
                  <a:cubicBezTo>
                    <a:pt x="5092" y="4216"/>
                    <a:pt x="5092" y="4195"/>
                    <a:pt x="5092" y="4175"/>
                  </a:cubicBezTo>
                  <a:close/>
                  <a:moveTo>
                    <a:pt x="7800" y="4277"/>
                  </a:moveTo>
                  <a:cubicBezTo>
                    <a:pt x="7841" y="4277"/>
                    <a:pt x="7841" y="4297"/>
                    <a:pt x="7861" y="4318"/>
                  </a:cubicBezTo>
                  <a:cubicBezTo>
                    <a:pt x="7861" y="4318"/>
                    <a:pt x="7841" y="4338"/>
                    <a:pt x="7821" y="4358"/>
                  </a:cubicBezTo>
                  <a:cubicBezTo>
                    <a:pt x="7800" y="4338"/>
                    <a:pt x="7760" y="4318"/>
                    <a:pt x="7800" y="4277"/>
                  </a:cubicBezTo>
                  <a:close/>
                  <a:moveTo>
                    <a:pt x="11303" y="3747"/>
                  </a:moveTo>
                  <a:cubicBezTo>
                    <a:pt x="11303" y="3808"/>
                    <a:pt x="11324" y="3849"/>
                    <a:pt x="11344" y="3870"/>
                  </a:cubicBezTo>
                  <a:cubicBezTo>
                    <a:pt x="11364" y="3931"/>
                    <a:pt x="11324" y="3951"/>
                    <a:pt x="11303" y="3992"/>
                  </a:cubicBezTo>
                  <a:lnTo>
                    <a:pt x="11303" y="4073"/>
                  </a:lnTo>
                  <a:cubicBezTo>
                    <a:pt x="11324" y="4073"/>
                    <a:pt x="11324" y="4094"/>
                    <a:pt x="11324" y="4114"/>
                  </a:cubicBezTo>
                  <a:cubicBezTo>
                    <a:pt x="11336" y="4110"/>
                    <a:pt x="11346" y="4108"/>
                    <a:pt x="11356" y="4108"/>
                  </a:cubicBezTo>
                  <a:cubicBezTo>
                    <a:pt x="11394" y="4108"/>
                    <a:pt x="11413" y="4134"/>
                    <a:pt x="11446" y="4134"/>
                  </a:cubicBezTo>
                  <a:cubicBezTo>
                    <a:pt x="11425" y="4216"/>
                    <a:pt x="11344" y="4257"/>
                    <a:pt x="11303" y="4297"/>
                  </a:cubicBezTo>
                  <a:cubicBezTo>
                    <a:pt x="11324" y="4318"/>
                    <a:pt x="11324" y="4338"/>
                    <a:pt x="11324" y="4358"/>
                  </a:cubicBezTo>
                  <a:cubicBezTo>
                    <a:pt x="11311" y="4397"/>
                    <a:pt x="11290" y="4411"/>
                    <a:pt x="11255" y="4411"/>
                  </a:cubicBezTo>
                  <a:cubicBezTo>
                    <a:pt x="11235" y="4411"/>
                    <a:pt x="11211" y="4407"/>
                    <a:pt x="11181" y="4399"/>
                  </a:cubicBezTo>
                  <a:cubicBezTo>
                    <a:pt x="11222" y="4318"/>
                    <a:pt x="11283" y="4297"/>
                    <a:pt x="11324" y="4216"/>
                  </a:cubicBezTo>
                  <a:cubicBezTo>
                    <a:pt x="11324" y="4195"/>
                    <a:pt x="11324" y="4155"/>
                    <a:pt x="11324" y="4114"/>
                  </a:cubicBezTo>
                  <a:cubicBezTo>
                    <a:pt x="11303" y="4114"/>
                    <a:pt x="11303" y="4094"/>
                    <a:pt x="11303" y="4073"/>
                  </a:cubicBezTo>
                  <a:cubicBezTo>
                    <a:pt x="11263" y="4073"/>
                    <a:pt x="11242" y="4012"/>
                    <a:pt x="11201" y="3992"/>
                  </a:cubicBezTo>
                  <a:lnTo>
                    <a:pt x="11079" y="3992"/>
                  </a:lnTo>
                  <a:cubicBezTo>
                    <a:pt x="11100" y="3931"/>
                    <a:pt x="11161" y="3951"/>
                    <a:pt x="11181" y="3890"/>
                  </a:cubicBezTo>
                  <a:cubicBezTo>
                    <a:pt x="11181" y="3870"/>
                    <a:pt x="11161" y="3849"/>
                    <a:pt x="11140" y="3829"/>
                  </a:cubicBezTo>
                  <a:cubicBezTo>
                    <a:pt x="11140" y="3788"/>
                    <a:pt x="11181" y="3768"/>
                    <a:pt x="11201" y="3747"/>
                  </a:cubicBezTo>
                  <a:close/>
                  <a:moveTo>
                    <a:pt x="7739" y="3788"/>
                  </a:moveTo>
                  <a:lnTo>
                    <a:pt x="7739" y="3788"/>
                  </a:lnTo>
                  <a:cubicBezTo>
                    <a:pt x="7780" y="3808"/>
                    <a:pt x="7841" y="3808"/>
                    <a:pt x="7882" y="3849"/>
                  </a:cubicBezTo>
                  <a:cubicBezTo>
                    <a:pt x="7914" y="3849"/>
                    <a:pt x="7934" y="3823"/>
                    <a:pt x="7961" y="3823"/>
                  </a:cubicBezTo>
                  <a:cubicBezTo>
                    <a:pt x="7968" y="3823"/>
                    <a:pt x="7976" y="3825"/>
                    <a:pt x="7984" y="3829"/>
                  </a:cubicBezTo>
                  <a:cubicBezTo>
                    <a:pt x="7984" y="3829"/>
                    <a:pt x="7984" y="3808"/>
                    <a:pt x="8004" y="3808"/>
                  </a:cubicBezTo>
                  <a:cubicBezTo>
                    <a:pt x="8004" y="3829"/>
                    <a:pt x="7984" y="3829"/>
                    <a:pt x="7984" y="3829"/>
                  </a:cubicBezTo>
                  <a:cubicBezTo>
                    <a:pt x="7984" y="3849"/>
                    <a:pt x="7984" y="3870"/>
                    <a:pt x="7984" y="3890"/>
                  </a:cubicBezTo>
                  <a:cubicBezTo>
                    <a:pt x="7963" y="3910"/>
                    <a:pt x="7938" y="3910"/>
                    <a:pt x="7912" y="3910"/>
                  </a:cubicBezTo>
                  <a:cubicBezTo>
                    <a:pt x="7887" y="3910"/>
                    <a:pt x="7861" y="3910"/>
                    <a:pt x="7841" y="3931"/>
                  </a:cubicBezTo>
                  <a:cubicBezTo>
                    <a:pt x="7821" y="3951"/>
                    <a:pt x="7861" y="3971"/>
                    <a:pt x="7861" y="3992"/>
                  </a:cubicBezTo>
                  <a:cubicBezTo>
                    <a:pt x="7861" y="4012"/>
                    <a:pt x="7841" y="4032"/>
                    <a:pt x="7821" y="4053"/>
                  </a:cubicBezTo>
                  <a:cubicBezTo>
                    <a:pt x="7780" y="4053"/>
                    <a:pt x="7760" y="4012"/>
                    <a:pt x="7739" y="3992"/>
                  </a:cubicBezTo>
                  <a:cubicBezTo>
                    <a:pt x="7719" y="4012"/>
                    <a:pt x="7699" y="4012"/>
                    <a:pt x="7699" y="4053"/>
                  </a:cubicBezTo>
                  <a:lnTo>
                    <a:pt x="7699" y="4257"/>
                  </a:lnTo>
                  <a:cubicBezTo>
                    <a:pt x="7678" y="4277"/>
                    <a:pt x="7658" y="4277"/>
                    <a:pt x="7637" y="4277"/>
                  </a:cubicBezTo>
                  <a:cubicBezTo>
                    <a:pt x="7597" y="4338"/>
                    <a:pt x="7536" y="4379"/>
                    <a:pt x="7495" y="4440"/>
                  </a:cubicBezTo>
                  <a:cubicBezTo>
                    <a:pt x="7454" y="4358"/>
                    <a:pt x="7413" y="4297"/>
                    <a:pt x="7373" y="4257"/>
                  </a:cubicBezTo>
                  <a:cubicBezTo>
                    <a:pt x="7373" y="4216"/>
                    <a:pt x="7393" y="4216"/>
                    <a:pt x="7413" y="4195"/>
                  </a:cubicBezTo>
                  <a:cubicBezTo>
                    <a:pt x="7418" y="4191"/>
                    <a:pt x="7422" y="4190"/>
                    <a:pt x="7426" y="4190"/>
                  </a:cubicBezTo>
                  <a:cubicBezTo>
                    <a:pt x="7442" y="4190"/>
                    <a:pt x="7458" y="4216"/>
                    <a:pt x="7475" y="4216"/>
                  </a:cubicBezTo>
                  <a:cubicBezTo>
                    <a:pt x="7495" y="4155"/>
                    <a:pt x="7495" y="4155"/>
                    <a:pt x="7475" y="4094"/>
                  </a:cubicBezTo>
                  <a:cubicBezTo>
                    <a:pt x="7536" y="4094"/>
                    <a:pt x="7536" y="4012"/>
                    <a:pt x="7576" y="3992"/>
                  </a:cubicBezTo>
                  <a:lnTo>
                    <a:pt x="7699" y="3992"/>
                  </a:lnTo>
                  <a:cubicBezTo>
                    <a:pt x="7719" y="3971"/>
                    <a:pt x="7760" y="3931"/>
                    <a:pt x="7780" y="3910"/>
                  </a:cubicBezTo>
                  <a:cubicBezTo>
                    <a:pt x="7760" y="3870"/>
                    <a:pt x="7719" y="3849"/>
                    <a:pt x="7739" y="3788"/>
                  </a:cubicBezTo>
                  <a:close/>
                  <a:moveTo>
                    <a:pt x="10669" y="4304"/>
                  </a:moveTo>
                  <a:cubicBezTo>
                    <a:pt x="10703" y="4304"/>
                    <a:pt x="10722" y="4343"/>
                    <a:pt x="10753" y="4358"/>
                  </a:cubicBezTo>
                  <a:cubicBezTo>
                    <a:pt x="10774" y="4358"/>
                    <a:pt x="10794" y="4338"/>
                    <a:pt x="10835" y="4318"/>
                  </a:cubicBezTo>
                  <a:lnTo>
                    <a:pt x="10835" y="4318"/>
                  </a:lnTo>
                  <a:cubicBezTo>
                    <a:pt x="10814" y="4419"/>
                    <a:pt x="10733" y="4399"/>
                    <a:pt x="10692" y="4440"/>
                  </a:cubicBezTo>
                  <a:cubicBezTo>
                    <a:pt x="10713" y="4379"/>
                    <a:pt x="10631" y="4379"/>
                    <a:pt x="10631" y="4318"/>
                  </a:cubicBezTo>
                  <a:cubicBezTo>
                    <a:pt x="10646" y="4308"/>
                    <a:pt x="10658" y="4304"/>
                    <a:pt x="10669" y="4304"/>
                  </a:cubicBezTo>
                  <a:close/>
                  <a:moveTo>
                    <a:pt x="7169" y="4419"/>
                  </a:moveTo>
                  <a:cubicBezTo>
                    <a:pt x="7189" y="4419"/>
                    <a:pt x="7189" y="4419"/>
                    <a:pt x="7189" y="4440"/>
                  </a:cubicBezTo>
                  <a:cubicBezTo>
                    <a:pt x="7189" y="4460"/>
                    <a:pt x="7189" y="4460"/>
                    <a:pt x="7169" y="4460"/>
                  </a:cubicBezTo>
                  <a:cubicBezTo>
                    <a:pt x="7149" y="4460"/>
                    <a:pt x="7149" y="4440"/>
                    <a:pt x="7149" y="4440"/>
                  </a:cubicBezTo>
                  <a:cubicBezTo>
                    <a:pt x="7149" y="4419"/>
                    <a:pt x="7169" y="4419"/>
                    <a:pt x="7169" y="4419"/>
                  </a:cubicBezTo>
                  <a:close/>
                  <a:moveTo>
                    <a:pt x="11092" y="4302"/>
                  </a:moveTo>
                  <a:cubicBezTo>
                    <a:pt x="11105" y="4302"/>
                    <a:pt x="11120" y="4307"/>
                    <a:pt x="11140" y="4318"/>
                  </a:cubicBezTo>
                  <a:cubicBezTo>
                    <a:pt x="11140" y="4358"/>
                    <a:pt x="11100" y="4379"/>
                    <a:pt x="11079" y="4419"/>
                  </a:cubicBezTo>
                  <a:lnTo>
                    <a:pt x="11079" y="4582"/>
                  </a:lnTo>
                  <a:cubicBezTo>
                    <a:pt x="11018" y="4562"/>
                    <a:pt x="11018" y="4521"/>
                    <a:pt x="10998" y="4481"/>
                  </a:cubicBezTo>
                  <a:cubicBezTo>
                    <a:pt x="11018" y="4419"/>
                    <a:pt x="11059" y="4379"/>
                    <a:pt x="11059" y="4318"/>
                  </a:cubicBezTo>
                  <a:cubicBezTo>
                    <a:pt x="11069" y="4307"/>
                    <a:pt x="11079" y="4302"/>
                    <a:pt x="11092" y="4302"/>
                  </a:cubicBezTo>
                  <a:close/>
                  <a:moveTo>
                    <a:pt x="7821" y="4664"/>
                  </a:moveTo>
                  <a:cubicBezTo>
                    <a:pt x="7841" y="4684"/>
                    <a:pt x="7821" y="4705"/>
                    <a:pt x="7821" y="4725"/>
                  </a:cubicBezTo>
                  <a:cubicBezTo>
                    <a:pt x="7800" y="4705"/>
                    <a:pt x="7800" y="4684"/>
                    <a:pt x="7821" y="4664"/>
                  </a:cubicBezTo>
                  <a:close/>
                  <a:moveTo>
                    <a:pt x="11263" y="4481"/>
                  </a:moveTo>
                  <a:cubicBezTo>
                    <a:pt x="11263" y="4501"/>
                    <a:pt x="11263" y="4501"/>
                    <a:pt x="11303" y="4501"/>
                  </a:cubicBezTo>
                  <a:cubicBezTo>
                    <a:pt x="11283" y="4542"/>
                    <a:pt x="11324" y="4582"/>
                    <a:pt x="11364" y="4623"/>
                  </a:cubicBezTo>
                  <a:cubicBezTo>
                    <a:pt x="11344" y="4705"/>
                    <a:pt x="11385" y="4806"/>
                    <a:pt x="11324" y="4888"/>
                  </a:cubicBezTo>
                  <a:cubicBezTo>
                    <a:pt x="11242" y="4847"/>
                    <a:pt x="11303" y="4766"/>
                    <a:pt x="11263" y="4725"/>
                  </a:cubicBezTo>
                  <a:cubicBezTo>
                    <a:pt x="11283" y="4684"/>
                    <a:pt x="11283" y="4643"/>
                    <a:pt x="11283" y="4603"/>
                  </a:cubicBezTo>
                  <a:cubicBezTo>
                    <a:pt x="11283" y="4582"/>
                    <a:pt x="11222" y="4542"/>
                    <a:pt x="11263" y="4481"/>
                  </a:cubicBezTo>
                  <a:close/>
                  <a:moveTo>
                    <a:pt x="5662" y="4888"/>
                  </a:moveTo>
                  <a:cubicBezTo>
                    <a:pt x="5662" y="4888"/>
                    <a:pt x="5682" y="4908"/>
                    <a:pt x="5703" y="4929"/>
                  </a:cubicBezTo>
                  <a:cubicBezTo>
                    <a:pt x="5682" y="4969"/>
                    <a:pt x="5682" y="5010"/>
                    <a:pt x="5662" y="5051"/>
                  </a:cubicBezTo>
                  <a:cubicBezTo>
                    <a:pt x="5601" y="5030"/>
                    <a:pt x="5601" y="5010"/>
                    <a:pt x="5601" y="4969"/>
                  </a:cubicBezTo>
                  <a:cubicBezTo>
                    <a:pt x="5601" y="4929"/>
                    <a:pt x="5642" y="4908"/>
                    <a:pt x="5662" y="4888"/>
                  </a:cubicBezTo>
                  <a:close/>
                  <a:moveTo>
                    <a:pt x="7373" y="4847"/>
                  </a:moveTo>
                  <a:cubicBezTo>
                    <a:pt x="7427" y="4847"/>
                    <a:pt x="7433" y="4911"/>
                    <a:pt x="7491" y="4911"/>
                  </a:cubicBezTo>
                  <a:cubicBezTo>
                    <a:pt x="7498" y="4911"/>
                    <a:pt x="7506" y="4910"/>
                    <a:pt x="7515" y="4908"/>
                  </a:cubicBezTo>
                  <a:lnTo>
                    <a:pt x="7515" y="4908"/>
                  </a:lnTo>
                  <a:cubicBezTo>
                    <a:pt x="7495" y="4969"/>
                    <a:pt x="7475" y="5010"/>
                    <a:pt x="7454" y="5051"/>
                  </a:cubicBezTo>
                  <a:cubicBezTo>
                    <a:pt x="7434" y="5051"/>
                    <a:pt x="7413" y="5051"/>
                    <a:pt x="7393" y="5030"/>
                  </a:cubicBezTo>
                  <a:cubicBezTo>
                    <a:pt x="7352" y="4990"/>
                    <a:pt x="7312" y="4969"/>
                    <a:pt x="7291" y="4949"/>
                  </a:cubicBezTo>
                  <a:cubicBezTo>
                    <a:pt x="7271" y="4888"/>
                    <a:pt x="7210" y="4929"/>
                    <a:pt x="7189" y="4867"/>
                  </a:cubicBezTo>
                  <a:cubicBezTo>
                    <a:pt x="7209" y="4858"/>
                    <a:pt x="7225" y="4854"/>
                    <a:pt x="7239" y="4854"/>
                  </a:cubicBezTo>
                  <a:cubicBezTo>
                    <a:pt x="7282" y="4854"/>
                    <a:pt x="7301" y="4893"/>
                    <a:pt x="7332" y="4908"/>
                  </a:cubicBezTo>
                  <a:cubicBezTo>
                    <a:pt x="7352" y="4888"/>
                    <a:pt x="7352" y="4867"/>
                    <a:pt x="7373" y="4847"/>
                  </a:cubicBezTo>
                  <a:close/>
                  <a:moveTo>
                    <a:pt x="11303" y="4908"/>
                  </a:moveTo>
                  <a:cubicBezTo>
                    <a:pt x="11344" y="4969"/>
                    <a:pt x="11344" y="4990"/>
                    <a:pt x="11364" y="5010"/>
                  </a:cubicBezTo>
                  <a:lnTo>
                    <a:pt x="11385" y="5010"/>
                  </a:lnTo>
                  <a:lnTo>
                    <a:pt x="11385" y="5091"/>
                  </a:lnTo>
                  <a:cubicBezTo>
                    <a:pt x="11364" y="5112"/>
                    <a:pt x="11344" y="5112"/>
                    <a:pt x="11303" y="5132"/>
                  </a:cubicBezTo>
                  <a:lnTo>
                    <a:pt x="11303" y="4908"/>
                  </a:lnTo>
                  <a:close/>
                  <a:moveTo>
                    <a:pt x="7699" y="5270"/>
                  </a:moveTo>
                  <a:cubicBezTo>
                    <a:pt x="7704" y="5270"/>
                    <a:pt x="7709" y="5275"/>
                    <a:pt x="7719" y="5275"/>
                  </a:cubicBezTo>
                  <a:cubicBezTo>
                    <a:pt x="7699" y="5295"/>
                    <a:pt x="7699" y="5295"/>
                    <a:pt x="7678" y="5295"/>
                  </a:cubicBezTo>
                  <a:cubicBezTo>
                    <a:pt x="7688" y="5275"/>
                    <a:pt x="7693" y="5270"/>
                    <a:pt x="7699" y="5270"/>
                  </a:cubicBezTo>
                  <a:close/>
                  <a:moveTo>
                    <a:pt x="10652" y="5275"/>
                  </a:moveTo>
                  <a:cubicBezTo>
                    <a:pt x="10672" y="5275"/>
                    <a:pt x="10692" y="5275"/>
                    <a:pt x="10692" y="5316"/>
                  </a:cubicBezTo>
                  <a:cubicBezTo>
                    <a:pt x="10692" y="5316"/>
                    <a:pt x="10683" y="5325"/>
                    <a:pt x="10671" y="5325"/>
                  </a:cubicBezTo>
                  <a:cubicBezTo>
                    <a:pt x="10665" y="5325"/>
                    <a:pt x="10658" y="5322"/>
                    <a:pt x="10652" y="5316"/>
                  </a:cubicBezTo>
                  <a:cubicBezTo>
                    <a:pt x="10631" y="5316"/>
                    <a:pt x="10631" y="5295"/>
                    <a:pt x="10652" y="5275"/>
                  </a:cubicBezTo>
                  <a:close/>
                  <a:moveTo>
                    <a:pt x="7029" y="5190"/>
                  </a:moveTo>
                  <a:cubicBezTo>
                    <a:pt x="7079" y="5190"/>
                    <a:pt x="7049" y="5257"/>
                    <a:pt x="7067" y="5275"/>
                  </a:cubicBezTo>
                  <a:cubicBezTo>
                    <a:pt x="7072" y="5277"/>
                    <a:pt x="7076" y="5278"/>
                    <a:pt x="7080" y="5278"/>
                  </a:cubicBezTo>
                  <a:cubicBezTo>
                    <a:pt x="7105" y="5278"/>
                    <a:pt x="7123" y="5243"/>
                    <a:pt x="7146" y="5243"/>
                  </a:cubicBezTo>
                  <a:cubicBezTo>
                    <a:pt x="7153" y="5243"/>
                    <a:pt x="7161" y="5246"/>
                    <a:pt x="7169" y="5254"/>
                  </a:cubicBezTo>
                  <a:cubicBezTo>
                    <a:pt x="7169" y="5316"/>
                    <a:pt x="7128" y="5316"/>
                    <a:pt x="7108" y="5356"/>
                  </a:cubicBezTo>
                  <a:cubicBezTo>
                    <a:pt x="7067" y="5356"/>
                    <a:pt x="7047" y="5356"/>
                    <a:pt x="7006" y="5316"/>
                  </a:cubicBezTo>
                  <a:cubicBezTo>
                    <a:pt x="7006" y="5295"/>
                    <a:pt x="7047" y="5275"/>
                    <a:pt x="7026" y="5254"/>
                  </a:cubicBezTo>
                  <a:cubicBezTo>
                    <a:pt x="7026" y="5234"/>
                    <a:pt x="7026" y="5214"/>
                    <a:pt x="7006" y="5193"/>
                  </a:cubicBezTo>
                  <a:cubicBezTo>
                    <a:pt x="7015" y="5191"/>
                    <a:pt x="7023" y="5190"/>
                    <a:pt x="7029" y="5190"/>
                  </a:cubicBezTo>
                  <a:close/>
                  <a:moveTo>
                    <a:pt x="3279" y="5336"/>
                  </a:moveTo>
                  <a:cubicBezTo>
                    <a:pt x="3300" y="5356"/>
                    <a:pt x="3300" y="5356"/>
                    <a:pt x="3279" y="5377"/>
                  </a:cubicBezTo>
                  <a:cubicBezTo>
                    <a:pt x="3259" y="5356"/>
                    <a:pt x="3259" y="5356"/>
                    <a:pt x="3279" y="5336"/>
                  </a:cubicBezTo>
                  <a:close/>
                  <a:moveTo>
                    <a:pt x="7434" y="5275"/>
                  </a:moveTo>
                  <a:lnTo>
                    <a:pt x="7475" y="5295"/>
                  </a:lnTo>
                  <a:cubicBezTo>
                    <a:pt x="7454" y="5336"/>
                    <a:pt x="7434" y="5356"/>
                    <a:pt x="7393" y="5377"/>
                  </a:cubicBezTo>
                  <a:cubicBezTo>
                    <a:pt x="7393" y="5336"/>
                    <a:pt x="7413" y="5316"/>
                    <a:pt x="7434" y="5275"/>
                  </a:cubicBezTo>
                  <a:close/>
                  <a:moveTo>
                    <a:pt x="11201" y="5356"/>
                  </a:moveTo>
                  <a:cubicBezTo>
                    <a:pt x="11222" y="5356"/>
                    <a:pt x="11242" y="5356"/>
                    <a:pt x="11242" y="5377"/>
                  </a:cubicBezTo>
                  <a:cubicBezTo>
                    <a:pt x="11242" y="5377"/>
                    <a:pt x="11222" y="5397"/>
                    <a:pt x="11201" y="5417"/>
                  </a:cubicBezTo>
                  <a:cubicBezTo>
                    <a:pt x="11181" y="5397"/>
                    <a:pt x="11181" y="5377"/>
                    <a:pt x="11201" y="5356"/>
                  </a:cubicBezTo>
                  <a:close/>
                  <a:moveTo>
                    <a:pt x="2689" y="5356"/>
                  </a:moveTo>
                  <a:cubicBezTo>
                    <a:pt x="2729" y="5377"/>
                    <a:pt x="2709" y="5397"/>
                    <a:pt x="2689" y="5438"/>
                  </a:cubicBezTo>
                  <a:cubicBezTo>
                    <a:pt x="2668" y="5397"/>
                    <a:pt x="2689" y="5377"/>
                    <a:pt x="2689" y="5356"/>
                  </a:cubicBezTo>
                  <a:close/>
                  <a:moveTo>
                    <a:pt x="2892" y="5377"/>
                  </a:moveTo>
                  <a:cubicBezTo>
                    <a:pt x="2913" y="5438"/>
                    <a:pt x="2892" y="5438"/>
                    <a:pt x="2831" y="5438"/>
                  </a:cubicBezTo>
                  <a:cubicBezTo>
                    <a:pt x="2852" y="5417"/>
                    <a:pt x="2872" y="5397"/>
                    <a:pt x="2892" y="5377"/>
                  </a:cubicBezTo>
                  <a:close/>
                  <a:moveTo>
                    <a:pt x="10804" y="5412"/>
                  </a:moveTo>
                  <a:cubicBezTo>
                    <a:pt x="10814" y="5412"/>
                    <a:pt x="10825" y="5417"/>
                    <a:pt x="10835" y="5417"/>
                  </a:cubicBezTo>
                  <a:cubicBezTo>
                    <a:pt x="10814" y="5438"/>
                    <a:pt x="10794" y="5438"/>
                    <a:pt x="10774" y="5438"/>
                  </a:cubicBezTo>
                  <a:cubicBezTo>
                    <a:pt x="10784" y="5417"/>
                    <a:pt x="10794" y="5412"/>
                    <a:pt x="10804" y="5412"/>
                  </a:cubicBezTo>
                  <a:close/>
                  <a:moveTo>
                    <a:pt x="7597" y="5275"/>
                  </a:moveTo>
                  <a:cubicBezTo>
                    <a:pt x="7617" y="5336"/>
                    <a:pt x="7658" y="5397"/>
                    <a:pt x="7637" y="5478"/>
                  </a:cubicBezTo>
                  <a:cubicBezTo>
                    <a:pt x="7629" y="5483"/>
                    <a:pt x="7622" y="5484"/>
                    <a:pt x="7615" y="5484"/>
                  </a:cubicBezTo>
                  <a:cubicBezTo>
                    <a:pt x="7588" y="5484"/>
                    <a:pt x="7568" y="5458"/>
                    <a:pt x="7536" y="5458"/>
                  </a:cubicBezTo>
                  <a:cubicBezTo>
                    <a:pt x="7536" y="5397"/>
                    <a:pt x="7536" y="5356"/>
                    <a:pt x="7536" y="5316"/>
                  </a:cubicBezTo>
                  <a:cubicBezTo>
                    <a:pt x="7556" y="5295"/>
                    <a:pt x="7556" y="5275"/>
                    <a:pt x="7597" y="5275"/>
                  </a:cubicBezTo>
                  <a:close/>
                  <a:moveTo>
                    <a:pt x="11303" y="5438"/>
                  </a:moveTo>
                  <a:cubicBezTo>
                    <a:pt x="11303" y="5499"/>
                    <a:pt x="11263" y="5499"/>
                    <a:pt x="11201" y="5499"/>
                  </a:cubicBezTo>
                  <a:cubicBezTo>
                    <a:pt x="11242" y="5458"/>
                    <a:pt x="11263" y="5458"/>
                    <a:pt x="11303" y="5438"/>
                  </a:cubicBezTo>
                  <a:close/>
                  <a:moveTo>
                    <a:pt x="10611" y="5478"/>
                  </a:moveTo>
                  <a:cubicBezTo>
                    <a:pt x="10652" y="5478"/>
                    <a:pt x="10631" y="5499"/>
                    <a:pt x="10631" y="5519"/>
                  </a:cubicBezTo>
                  <a:cubicBezTo>
                    <a:pt x="10611" y="5499"/>
                    <a:pt x="10611" y="5499"/>
                    <a:pt x="10611" y="5478"/>
                  </a:cubicBezTo>
                  <a:close/>
                  <a:moveTo>
                    <a:pt x="10867" y="5506"/>
                  </a:moveTo>
                  <a:cubicBezTo>
                    <a:pt x="10876" y="5506"/>
                    <a:pt x="10876" y="5516"/>
                    <a:pt x="10876" y="5540"/>
                  </a:cubicBezTo>
                  <a:cubicBezTo>
                    <a:pt x="10855" y="5540"/>
                    <a:pt x="10855" y="5519"/>
                    <a:pt x="10835" y="5519"/>
                  </a:cubicBezTo>
                  <a:cubicBezTo>
                    <a:pt x="10852" y="5511"/>
                    <a:pt x="10862" y="5506"/>
                    <a:pt x="10867" y="5506"/>
                  </a:cubicBezTo>
                  <a:close/>
                  <a:moveTo>
                    <a:pt x="3605" y="5499"/>
                  </a:moveTo>
                  <a:cubicBezTo>
                    <a:pt x="3625" y="5519"/>
                    <a:pt x="3625" y="5540"/>
                    <a:pt x="3625" y="5560"/>
                  </a:cubicBezTo>
                  <a:cubicBezTo>
                    <a:pt x="3615" y="5570"/>
                    <a:pt x="3605" y="5575"/>
                    <a:pt x="3597" y="5575"/>
                  </a:cubicBezTo>
                  <a:cubicBezTo>
                    <a:pt x="3590" y="5575"/>
                    <a:pt x="3585" y="5570"/>
                    <a:pt x="3585" y="5560"/>
                  </a:cubicBezTo>
                  <a:cubicBezTo>
                    <a:pt x="3544" y="5519"/>
                    <a:pt x="3585" y="5519"/>
                    <a:pt x="3605" y="5499"/>
                  </a:cubicBezTo>
                  <a:close/>
                  <a:moveTo>
                    <a:pt x="2811" y="5560"/>
                  </a:moveTo>
                  <a:cubicBezTo>
                    <a:pt x="2811" y="5560"/>
                    <a:pt x="2811" y="5560"/>
                    <a:pt x="2811" y="5580"/>
                  </a:cubicBezTo>
                  <a:cubicBezTo>
                    <a:pt x="2811" y="5580"/>
                    <a:pt x="2790" y="5560"/>
                    <a:pt x="2790" y="5560"/>
                  </a:cubicBezTo>
                  <a:close/>
                  <a:moveTo>
                    <a:pt x="6802" y="5519"/>
                  </a:moveTo>
                  <a:cubicBezTo>
                    <a:pt x="6823" y="5560"/>
                    <a:pt x="6802" y="5580"/>
                    <a:pt x="6782" y="5601"/>
                  </a:cubicBezTo>
                  <a:cubicBezTo>
                    <a:pt x="6762" y="5601"/>
                    <a:pt x="6741" y="5580"/>
                    <a:pt x="6741" y="5560"/>
                  </a:cubicBezTo>
                  <a:cubicBezTo>
                    <a:pt x="6741" y="5540"/>
                    <a:pt x="6762" y="5519"/>
                    <a:pt x="6802" y="5519"/>
                  </a:cubicBezTo>
                  <a:close/>
                  <a:moveTo>
                    <a:pt x="7343" y="5613"/>
                  </a:moveTo>
                  <a:cubicBezTo>
                    <a:pt x="7364" y="5613"/>
                    <a:pt x="7379" y="5627"/>
                    <a:pt x="7393" y="5641"/>
                  </a:cubicBezTo>
                  <a:cubicBezTo>
                    <a:pt x="7393" y="5682"/>
                    <a:pt x="7373" y="5702"/>
                    <a:pt x="7312" y="5723"/>
                  </a:cubicBezTo>
                  <a:lnTo>
                    <a:pt x="7312" y="5621"/>
                  </a:lnTo>
                  <a:cubicBezTo>
                    <a:pt x="7324" y="5615"/>
                    <a:pt x="7334" y="5613"/>
                    <a:pt x="7343" y="5613"/>
                  </a:cubicBezTo>
                  <a:close/>
                  <a:moveTo>
                    <a:pt x="1507" y="5743"/>
                  </a:moveTo>
                  <a:cubicBezTo>
                    <a:pt x="1507" y="5764"/>
                    <a:pt x="1507" y="5764"/>
                    <a:pt x="1507" y="5764"/>
                  </a:cubicBezTo>
                  <a:lnTo>
                    <a:pt x="1487" y="5764"/>
                  </a:lnTo>
                  <a:cubicBezTo>
                    <a:pt x="1487" y="5764"/>
                    <a:pt x="1507" y="5743"/>
                    <a:pt x="1507" y="5743"/>
                  </a:cubicBezTo>
                  <a:close/>
                  <a:moveTo>
                    <a:pt x="6904" y="5764"/>
                  </a:moveTo>
                  <a:cubicBezTo>
                    <a:pt x="6925" y="5825"/>
                    <a:pt x="6925" y="5845"/>
                    <a:pt x="6864" y="5845"/>
                  </a:cubicBezTo>
                  <a:lnTo>
                    <a:pt x="6904" y="5764"/>
                  </a:lnTo>
                  <a:close/>
                  <a:moveTo>
                    <a:pt x="11079" y="5682"/>
                  </a:moveTo>
                  <a:cubicBezTo>
                    <a:pt x="11100" y="5743"/>
                    <a:pt x="11059" y="5804"/>
                    <a:pt x="11100" y="5845"/>
                  </a:cubicBezTo>
                  <a:cubicBezTo>
                    <a:pt x="11088" y="5849"/>
                    <a:pt x="11078" y="5850"/>
                    <a:pt x="11068" y="5850"/>
                  </a:cubicBezTo>
                  <a:cubicBezTo>
                    <a:pt x="11024" y="5850"/>
                    <a:pt x="10994" y="5817"/>
                    <a:pt x="10977" y="5784"/>
                  </a:cubicBezTo>
                  <a:cubicBezTo>
                    <a:pt x="10977" y="5743"/>
                    <a:pt x="10998" y="5723"/>
                    <a:pt x="11018" y="5682"/>
                  </a:cubicBezTo>
                  <a:close/>
                  <a:moveTo>
                    <a:pt x="7210" y="6218"/>
                  </a:moveTo>
                  <a:cubicBezTo>
                    <a:pt x="7221" y="6226"/>
                    <a:pt x="7230" y="6239"/>
                    <a:pt x="7230" y="6252"/>
                  </a:cubicBezTo>
                  <a:lnTo>
                    <a:pt x="7251" y="6252"/>
                  </a:lnTo>
                  <a:cubicBezTo>
                    <a:pt x="7244" y="6259"/>
                    <a:pt x="7239" y="6261"/>
                    <a:pt x="7236" y="6261"/>
                  </a:cubicBezTo>
                  <a:cubicBezTo>
                    <a:pt x="7230" y="6261"/>
                    <a:pt x="7230" y="6252"/>
                    <a:pt x="7230" y="6252"/>
                  </a:cubicBezTo>
                  <a:cubicBezTo>
                    <a:pt x="7212" y="6234"/>
                    <a:pt x="7210" y="6232"/>
                    <a:pt x="7210" y="6218"/>
                  </a:cubicBezTo>
                  <a:close/>
                  <a:moveTo>
                    <a:pt x="7128" y="6110"/>
                  </a:moveTo>
                  <a:cubicBezTo>
                    <a:pt x="7210" y="6110"/>
                    <a:pt x="7210" y="6171"/>
                    <a:pt x="7189" y="6212"/>
                  </a:cubicBezTo>
                  <a:cubicBezTo>
                    <a:pt x="7190" y="6212"/>
                    <a:pt x="7191" y="6212"/>
                    <a:pt x="7192" y="6212"/>
                  </a:cubicBezTo>
                  <a:lnTo>
                    <a:pt x="7192" y="6212"/>
                  </a:lnTo>
                  <a:cubicBezTo>
                    <a:pt x="7157" y="6212"/>
                    <a:pt x="7122" y="6217"/>
                    <a:pt x="7088" y="6252"/>
                  </a:cubicBezTo>
                  <a:cubicBezTo>
                    <a:pt x="7088" y="6269"/>
                    <a:pt x="7088" y="6299"/>
                    <a:pt x="7066" y="6299"/>
                  </a:cubicBezTo>
                  <a:cubicBezTo>
                    <a:pt x="7061" y="6299"/>
                    <a:pt x="7055" y="6297"/>
                    <a:pt x="7047" y="6293"/>
                  </a:cubicBezTo>
                  <a:cubicBezTo>
                    <a:pt x="7047" y="6252"/>
                    <a:pt x="7067" y="6252"/>
                    <a:pt x="7088" y="6252"/>
                  </a:cubicBezTo>
                  <a:cubicBezTo>
                    <a:pt x="7088" y="6191"/>
                    <a:pt x="7108" y="6151"/>
                    <a:pt x="7128" y="6110"/>
                  </a:cubicBezTo>
                  <a:close/>
                  <a:moveTo>
                    <a:pt x="10590" y="8737"/>
                  </a:moveTo>
                  <a:cubicBezTo>
                    <a:pt x="10631" y="8737"/>
                    <a:pt x="10652" y="8737"/>
                    <a:pt x="10652" y="8757"/>
                  </a:cubicBezTo>
                  <a:cubicBezTo>
                    <a:pt x="10672" y="8818"/>
                    <a:pt x="10590" y="8798"/>
                    <a:pt x="10590" y="8839"/>
                  </a:cubicBezTo>
                  <a:cubicBezTo>
                    <a:pt x="10570" y="8859"/>
                    <a:pt x="10631" y="8879"/>
                    <a:pt x="10590" y="8920"/>
                  </a:cubicBezTo>
                  <a:cubicBezTo>
                    <a:pt x="10590" y="8920"/>
                    <a:pt x="10570" y="8941"/>
                    <a:pt x="10570" y="8941"/>
                  </a:cubicBezTo>
                  <a:cubicBezTo>
                    <a:pt x="10529" y="8920"/>
                    <a:pt x="10509" y="8900"/>
                    <a:pt x="10489" y="8859"/>
                  </a:cubicBezTo>
                  <a:cubicBezTo>
                    <a:pt x="10529" y="8818"/>
                    <a:pt x="10590" y="8798"/>
                    <a:pt x="10590" y="8737"/>
                  </a:cubicBezTo>
                  <a:close/>
                  <a:moveTo>
                    <a:pt x="10448" y="9042"/>
                  </a:moveTo>
                  <a:cubicBezTo>
                    <a:pt x="10468" y="9063"/>
                    <a:pt x="10468" y="9083"/>
                    <a:pt x="10448" y="9104"/>
                  </a:cubicBezTo>
                  <a:cubicBezTo>
                    <a:pt x="10448" y="9083"/>
                    <a:pt x="10428" y="9063"/>
                    <a:pt x="10448" y="9042"/>
                  </a:cubicBezTo>
                  <a:close/>
                  <a:moveTo>
                    <a:pt x="10529" y="9165"/>
                  </a:moveTo>
                  <a:cubicBezTo>
                    <a:pt x="10550" y="9185"/>
                    <a:pt x="10550" y="9205"/>
                    <a:pt x="10550" y="9226"/>
                  </a:cubicBezTo>
                  <a:cubicBezTo>
                    <a:pt x="10550" y="9232"/>
                    <a:pt x="10547" y="9235"/>
                    <a:pt x="10544" y="9235"/>
                  </a:cubicBezTo>
                  <a:cubicBezTo>
                    <a:pt x="10536" y="9235"/>
                    <a:pt x="10523" y="9226"/>
                    <a:pt x="10509" y="9226"/>
                  </a:cubicBezTo>
                  <a:cubicBezTo>
                    <a:pt x="10489" y="9185"/>
                    <a:pt x="10529" y="9185"/>
                    <a:pt x="10529" y="9165"/>
                  </a:cubicBezTo>
                  <a:close/>
                  <a:moveTo>
                    <a:pt x="10407" y="9246"/>
                  </a:moveTo>
                  <a:cubicBezTo>
                    <a:pt x="10407" y="9246"/>
                    <a:pt x="10407" y="9246"/>
                    <a:pt x="10407" y="9266"/>
                  </a:cubicBezTo>
                  <a:cubicBezTo>
                    <a:pt x="10407" y="9266"/>
                    <a:pt x="10387" y="9246"/>
                    <a:pt x="10387" y="9246"/>
                  </a:cubicBezTo>
                  <a:close/>
                  <a:moveTo>
                    <a:pt x="10237" y="9692"/>
                  </a:moveTo>
                  <a:cubicBezTo>
                    <a:pt x="10266" y="9692"/>
                    <a:pt x="10296" y="9735"/>
                    <a:pt x="10326" y="9735"/>
                  </a:cubicBezTo>
                  <a:cubicBezTo>
                    <a:pt x="10307" y="9753"/>
                    <a:pt x="10289" y="9763"/>
                    <a:pt x="10271" y="9763"/>
                  </a:cubicBezTo>
                  <a:cubicBezTo>
                    <a:pt x="10248" y="9763"/>
                    <a:pt x="10226" y="9748"/>
                    <a:pt x="10204" y="9714"/>
                  </a:cubicBezTo>
                  <a:cubicBezTo>
                    <a:pt x="10215" y="9698"/>
                    <a:pt x="10226" y="9692"/>
                    <a:pt x="10237" y="9692"/>
                  </a:cubicBezTo>
                  <a:close/>
                  <a:moveTo>
                    <a:pt x="876" y="9857"/>
                  </a:moveTo>
                  <a:cubicBezTo>
                    <a:pt x="876" y="9857"/>
                    <a:pt x="876" y="9857"/>
                    <a:pt x="876" y="9877"/>
                  </a:cubicBezTo>
                  <a:cubicBezTo>
                    <a:pt x="876" y="9877"/>
                    <a:pt x="856" y="9857"/>
                    <a:pt x="856" y="9857"/>
                  </a:cubicBezTo>
                  <a:close/>
                  <a:moveTo>
                    <a:pt x="746" y="10178"/>
                  </a:moveTo>
                  <a:cubicBezTo>
                    <a:pt x="759" y="10178"/>
                    <a:pt x="774" y="10183"/>
                    <a:pt x="795" y="10183"/>
                  </a:cubicBezTo>
                  <a:cubicBezTo>
                    <a:pt x="754" y="10203"/>
                    <a:pt x="734" y="10224"/>
                    <a:pt x="713" y="10285"/>
                  </a:cubicBezTo>
                  <a:cubicBezTo>
                    <a:pt x="713" y="10224"/>
                    <a:pt x="713" y="10224"/>
                    <a:pt x="713" y="10203"/>
                  </a:cubicBezTo>
                  <a:cubicBezTo>
                    <a:pt x="723" y="10183"/>
                    <a:pt x="734" y="10178"/>
                    <a:pt x="746" y="10178"/>
                  </a:cubicBezTo>
                  <a:close/>
                  <a:moveTo>
                    <a:pt x="10265" y="10549"/>
                  </a:moveTo>
                  <a:cubicBezTo>
                    <a:pt x="10265" y="10560"/>
                    <a:pt x="10265" y="10565"/>
                    <a:pt x="10262" y="10565"/>
                  </a:cubicBezTo>
                  <a:cubicBezTo>
                    <a:pt x="10260" y="10565"/>
                    <a:pt x="10254" y="10560"/>
                    <a:pt x="10244" y="10549"/>
                  </a:cubicBezTo>
                  <a:close/>
                  <a:moveTo>
                    <a:pt x="306" y="10773"/>
                  </a:moveTo>
                  <a:cubicBezTo>
                    <a:pt x="326" y="10773"/>
                    <a:pt x="326" y="10773"/>
                    <a:pt x="347" y="10814"/>
                  </a:cubicBezTo>
                  <a:cubicBezTo>
                    <a:pt x="306" y="10814"/>
                    <a:pt x="285" y="10794"/>
                    <a:pt x="306" y="10773"/>
                  </a:cubicBezTo>
                  <a:close/>
                  <a:moveTo>
                    <a:pt x="9857" y="11812"/>
                  </a:moveTo>
                  <a:cubicBezTo>
                    <a:pt x="9878" y="11853"/>
                    <a:pt x="9857" y="11894"/>
                    <a:pt x="9857" y="11955"/>
                  </a:cubicBezTo>
                  <a:cubicBezTo>
                    <a:pt x="9817" y="11934"/>
                    <a:pt x="9796" y="11914"/>
                    <a:pt x="9796" y="11894"/>
                  </a:cubicBezTo>
                  <a:cubicBezTo>
                    <a:pt x="9817" y="11853"/>
                    <a:pt x="9837" y="11832"/>
                    <a:pt x="9857" y="11812"/>
                  </a:cubicBezTo>
                  <a:close/>
                  <a:moveTo>
                    <a:pt x="856" y="11934"/>
                  </a:moveTo>
                  <a:cubicBezTo>
                    <a:pt x="876" y="11934"/>
                    <a:pt x="876" y="11955"/>
                    <a:pt x="876" y="11975"/>
                  </a:cubicBezTo>
                  <a:cubicBezTo>
                    <a:pt x="869" y="11982"/>
                    <a:pt x="860" y="11984"/>
                    <a:pt x="850" y="11984"/>
                  </a:cubicBezTo>
                  <a:cubicBezTo>
                    <a:pt x="831" y="11984"/>
                    <a:pt x="808" y="11975"/>
                    <a:pt x="795" y="11975"/>
                  </a:cubicBezTo>
                  <a:cubicBezTo>
                    <a:pt x="795" y="11999"/>
                    <a:pt x="788" y="12009"/>
                    <a:pt x="778" y="12009"/>
                  </a:cubicBezTo>
                  <a:cubicBezTo>
                    <a:pt x="771" y="12009"/>
                    <a:pt x="762" y="12004"/>
                    <a:pt x="754" y="11995"/>
                  </a:cubicBezTo>
                  <a:cubicBezTo>
                    <a:pt x="754" y="11975"/>
                    <a:pt x="774" y="11975"/>
                    <a:pt x="795" y="11975"/>
                  </a:cubicBezTo>
                  <a:cubicBezTo>
                    <a:pt x="795" y="11934"/>
                    <a:pt x="815" y="11934"/>
                    <a:pt x="856" y="11934"/>
                  </a:cubicBezTo>
                  <a:close/>
                  <a:moveTo>
                    <a:pt x="428" y="12240"/>
                  </a:moveTo>
                  <a:cubicBezTo>
                    <a:pt x="428" y="12260"/>
                    <a:pt x="428" y="12260"/>
                    <a:pt x="428" y="12281"/>
                  </a:cubicBezTo>
                  <a:cubicBezTo>
                    <a:pt x="408" y="12260"/>
                    <a:pt x="408" y="12260"/>
                    <a:pt x="428" y="12240"/>
                  </a:cubicBezTo>
                  <a:close/>
                  <a:moveTo>
                    <a:pt x="9857" y="12179"/>
                  </a:moveTo>
                  <a:cubicBezTo>
                    <a:pt x="9898" y="12179"/>
                    <a:pt x="9898" y="12199"/>
                    <a:pt x="9918" y="12219"/>
                  </a:cubicBezTo>
                  <a:cubicBezTo>
                    <a:pt x="9918" y="12240"/>
                    <a:pt x="9898" y="12260"/>
                    <a:pt x="9878" y="12281"/>
                  </a:cubicBezTo>
                  <a:cubicBezTo>
                    <a:pt x="9857" y="12281"/>
                    <a:pt x="9857" y="12260"/>
                    <a:pt x="9837" y="12219"/>
                  </a:cubicBezTo>
                  <a:cubicBezTo>
                    <a:pt x="9837" y="12199"/>
                    <a:pt x="9857" y="12199"/>
                    <a:pt x="9857" y="12179"/>
                  </a:cubicBezTo>
                  <a:close/>
                  <a:moveTo>
                    <a:pt x="1019" y="12545"/>
                  </a:moveTo>
                  <a:cubicBezTo>
                    <a:pt x="1039" y="12545"/>
                    <a:pt x="1039" y="12545"/>
                    <a:pt x="1039" y="12566"/>
                  </a:cubicBezTo>
                  <a:cubicBezTo>
                    <a:pt x="1039" y="12586"/>
                    <a:pt x="1039" y="12586"/>
                    <a:pt x="1019" y="12586"/>
                  </a:cubicBezTo>
                  <a:cubicBezTo>
                    <a:pt x="998" y="12586"/>
                    <a:pt x="998" y="12566"/>
                    <a:pt x="998" y="12545"/>
                  </a:cubicBezTo>
                  <a:close/>
                  <a:moveTo>
                    <a:pt x="754" y="12586"/>
                  </a:moveTo>
                  <a:cubicBezTo>
                    <a:pt x="754" y="12627"/>
                    <a:pt x="734" y="12627"/>
                    <a:pt x="734" y="12647"/>
                  </a:cubicBezTo>
                  <a:cubicBezTo>
                    <a:pt x="713" y="12606"/>
                    <a:pt x="713" y="12586"/>
                    <a:pt x="754" y="12586"/>
                  </a:cubicBezTo>
                  <a:close/>
                  <a:moveTo>
                    <a:pt x="367" y="12953"/>
                  </a:moveTo>
                  <a:lnTo>
                    <a:pt x="367" y="12973"/>
                  </a:lnTo>
                  <a:cubicBezTo>
                    <a:pt x="347" y="12953"/>
                    <a:pt x="367" y="12953"/>
                    <a:pt x="367" y="12953"/>
                  </a:cubicBezTo>
                  <a:close/>
                  <a:moveTo>
                    <a:pt x="387" y="13034"/>
                  </a:moveTo>
                  <a:cubicBezTo>
                    <a:pt x="408" y="13034"/>
                    <a:pt x="408" y="13034"/>
                    <a:pt x="408" y="13054"/>
                  </a:cubicBezTo>
                  <a:cubicBezTo>
                    <a:pt x="408" y="13075"/>
                    <a:pt x="408" y="13075"/>
                    <a:pt x="387" y="13075"/>
                  </a:cubicBezTo>
                  <a:cubicBezTo>
                    <a:pt x="381" y="13081"/>
                    <a:pt x="375" y="13083"/>
                    <a:pt x="370" y="13083"/>
                  </a:cubicBezTo>
                  <a:cubicBezTo>
                    <a:pt x="357" y="13083"/>
                    <a:pt x="347" y="13069"/>
                    <a:pt x="347" y="13054"/>
                  </a:cubicBezTo>
                  <a:cubicBezTo>
                    <a:pt x="347" y="13034"/>
                    <a:pt x="367" y="13034"/>
                    <a:pt x="387" y="13034"/>
                  </a:cubicBezTo>
                  <a:close/>
                  <a:moveTo>
                    <a:pt x="1127" y="13250"/>
                  </a:moveTo>
                  <a:cubicBezTo>
                    <a:pt x="1143" y="13250"/>
                    <a:pt x="1147" y="13264"/>
                    <a:pt x="1161" y="13278"/>
                  </a:cubicBezTo>
                  <a:cubicBezTo>
                    <a:pt x="1141" y="13278"/>
                    <a:pt x="1120" y="13278"/>
                    <a:pt x="1100" y="13258"/>
                  </a:cubicBezTo>
                  <a:cubicBezTo>
                    <a:pt x="1112" y="13252"/>
                    <a:pt x="1120" y="13250"/>
                    <a:pt x="1127" y="13250"/>
                  </a:cubicBezTo>
                  <a:close/>
                  <a:moveTo>
                    <a:pt x="1161" y="13278"/>
                  </a:moveTo>
                  <a:lnTo>
                    <a:pt x="1161" y="13278"/>
                  </a:lnTo>
                  <a:cubicBezTo>
                    <a:pt x="1161" y="13278"/>
                    <a:pt x="1182" y="13278"/>
                    <a:pt x="1182" y="13299"/>
                  </a:cubicBezTo>
                  <a:cubicBezTo>
                    <a:pt x="1161" y="13299"/>
                    <a:pt x="1161" y="13299"/>
                    <a:pt x="1161" y="13278"/>
                  </a:cubicBezTo>
                  <a:close/>
                  <a:moveTo>
                    <a:pt x="1010" y="13429"/>
                  </a:moveTo>
                  <a:cubicBezTo>
                    <a:pt x="1015" y="13429"/>
                    <a:pt x="1024" y="13434"/>
                    <a:pt x="1039" y="13441"/>
                  </a:cubicBezTo>
                  <a:cubicBezTo>
                    <a:pt x="1039" y="13441"/>
                    <a:pt x="1019" y="13462"/>
                    <a:pt x="1019" y="13482"/>
                  </a:cubicBezTo>
                  <a:cubicBezTo>
                    <a:pt x="1006" y="13443"/>
                    <a:pt x="1001" y="13429"/>
                    <a:pt x="1010" y="13429"/>
                  </a:cubicBezTo>
                  <a:close/>
                  <a:moveTo>
                    <a:pt x="588" y="13229"/>
                  </a:moveTo>
                  <a:cubicBezTo>
                    <a:pt x="603" y="13229"/>
                    <a:pt x="617" y="13244"/>
                    <a:pt x="632" y="13258"/>
                  </a:cubicBezTo>
                  <a:cubicBezTo>
                    <a:pt x="652" y="13258"/>
                    <a:pt x="652" y="13258"/>
                    <a:pt x="672" y="13278"/>
                  </a:cubicBezTo>
                  <a:cubicBezTo>
                    <a:pt x="672" y="13278"/>
                    <a:pt x="693" y="13299"/>
                    <a:pt x="713" y="13319"/>
                  </a:cubicBezTo>
                  <a:cubicBezTo>
                    <a:pt x="693" y="13340"/>
                    <a:pt x="693" y="13360"/>
                    <a:pt x="672" y="13380"/>
                  </a:cubicBezTo>
                  <a:cubicBezTo>
                    <a:pt x="734" y="13441"/>
                    <a:pt x="795" y="13482"/>
                    <a:pt x="835" y="13523"/>
                  </a:cubicBezTo>
                  <a:cubicBezTo>
                    <a:pt x="856" y="13564"/>
                    <a:pt x="856" y="13584"/>
                    <a:pt x="835" y="13625"/>
                  </a:cubicBezTo>
                  <a:cubicBezTo>
                    <a:pt x="754" y="13604"/>
                    <a:pt x="774" y="13523"/>
                    <a:pt x="713" y="13482"/>
                  </a:cubicBezTo>
                  <a:cubicBezTo>
                    <a:pt x="672" y="13482"/>
                    <a:pt x="693" y="13502"/>
                    <a:pt x="693" y="13543"/>
                  </a:cubicBezTo>
                  <a:cubicBezTo>
                    <a:pt x="672" y="13564"/>
                    <a:pt x="652" y="13564"/>
                    <a:pt x="652" y="13584"/>
                  </a:cubicBezTo>
                  <a:cubicBezTo>
                    <a:pt x="611" y="13564"/>
                    <a:pt x="591" y="13543"/>
                    <a:pt x="611" y="13502"/>
                  </a:cubicBezTo>
                  <a:cubicBezTo>
                    <a:pt x="591" y="13502"/>
                    <a:pt x="571" y="13502"/>
                    <a:pt x="591" y="13482"/>
                  </a:cubicBezTo>
                  <a:lnTo>
                    <a:pt x="591" y="13482"/>
                  </a:lnTo>
                  <a:cubicBezTo>
                    <a:pt x="591" y="13482"/>
                    <a:pt x="591" y="13502"/>
                    <a:pt x="611" y="13502"/>
                  </a:cubicBezTo>
                  <a:cubicBezTo>
                    <a:pt x="632" y="13502"/>
                    <a:pt x="632" y="13482"/>
                    <a:pt x="652" y="13462"/>
                  </a:cubicBezTo>
                  <a:lnTo>
                    <a:pt x="611" y="13421"/>
                  </a:lnTo>
                  <a:cubicBezTo>
                    <a:pt x="591" y="13441"/>
                    <a:pt x="591" y="13441"/>
                    <a:pt x="571" y="13441"/>
                  </a:cubicBezTo>
                  <a:cubicBezTo>
                    <a:pt x="571" y="13421"/>
                    <a:pt x="550" y="13401"/>
                    <a:pt x="550" y="13380"/>
                  </a:cubicBezTo>
                  <a:cubicBezTo>
                    <a:pt x="591" y="13319"/>
                    <a:pt x="591" y="13319"/>
                    <a:pt x="571" y="13238"/>
                  </a:cubicBezTo>
                  <a:cubicBezTo>
                    <a:pt x="577" y="13232"/>
                    <a:pt x="583" y="13229"/>
                    <a:pt x="588" y="13229"/>
                  </a:cubicBezTo>
                  <a:close/>
                  <a:moveTo>
                    <a:pt x="896" y="13706"/>
                  </a:moveTo>
                  <a:cubicBezTo>
                    <a:pt x="917" y="13726"/>
                    <a:pt x="896" y="13767"/>
                    <a:pt x="937" y="13788"/>
                  </a:cubicBezTo>
                  <a:cubicBezTo>
                    <a:pt x="917" y="13828"/>
                    <a:pt x="917" y="13828"/>
                    <a:pt x="896" y="13869"/>
                  </a:cubicBezTo>
                  <a:cubicBezTo>
                    <a:pt x="876" y="13808"/>
                    <a:pt x="876" y="13767"/>
                    <a:pt x="856" y="13706"/>
                  </a:cubicBezTo>
                  <a:close/>
                  <a:moveTo>
                    <a:pt x="967" y="13978"/>
                  </a:moveTo>
                  <a:cubicBezTo>
                    <a:pt x="974" y="13978"/>
                    <a:pt x="978" y="13983"/>
                    <a:pt x="978" y="13991"/>
                  </a:cubicBezTo>
                  <a:cubicBezTo>
                    <a:pt x="978" y="14032"/>
                    <a:pt x="1039" y="14052"/>
                    <a:pt x="1039" y="14093"/>
                  </a:cubicBezTo>
                  <a:cubicBezTo>
                    <a:pt x="1039" y="14134"/>
                    <a:pt x="1039" y="14154"/>
                    <a:pt x="998" y="14154"/>
                  </a:cubicBezTo>
                  <a:cubicBezTo>
                    <a:pt x="917" y="14134"/>
                    <a:pt x="998" y="14032"/>
                    <a:pt x="917" y="14012"/>
                  </a:cubicBezTo>
                  <a:cubicBezTo>
                    <a:pt x="941" y="13988"/>
                    <a:pt x="958" y="13978"/>
                    <a:pt x="967" y="13978"/>
                  </a:cubicBezTo>
                  <a:close/>
                  <a:moveTo>
                    <a:pt x="774" y="14154"/>
                  </a:moveTo>
                  <a:cubicBezTo>
                    <a:pt x="795" y="14154"/>
                    <a:pt x="815" y="14175"/>
                    <a:pt x="774" y="14195"/>
                  </a:cubicBezTo>
                  <a:cubicBezTo>
                    <a:pt x="754" y="14175"/>
                    <a:pt x="774" y="14154"/>
                    <a:pt x="774" y="14154"/>
                  </a:cubicBezTo>
                  <a:close/>
                  <a:moveTo>
                    <a:pt x="998" y="14337"/>
                  </a:moveTo>
                  <a:cubicBezTo>
                    <a:pt x="1039" y="14358"/>
                    <a:pt x="998" y="14378"/>
                    <a:pt x="1019" y="14399"/>
                  </a:cubicBezTo>
                  <a:cubicBezTo>
                    <a:pt x="1008" y="14409"/>
                    <a:pt x="998" y="14414"/>
                    <a:pt x="988" y="14414"/>
                  </a:cubicBezTo>
                  <a:cubicBezTo>
                    <a:pt x="978" y="14414"/>
                    <a:pt x="968" y="14409"/>
                    <a:pt x="958" y="14399"/>
                  </a:cubicBezTo>
                  <a:cubicBezTo>
                    <a:pt x="958" y="14378"/>
                    <a:pt x="978" y="14358"/>
                    <a:pt x="998" y="14337"/>
                  </a:cubicBezTo>
                  <a:close/>
                  <a:moveTo>
                    <a:pt x="1100" y="14393"/>
                  </a:moveTo>
                  <a:cubicBezTo>
                    <a:pt x="1105" y="14393"/>
                    <a:pt x="1110" y="14399"/>
                    <a:pt x="1120" y="14399"/>
                  </a:cubicBezTo>
                  <a:cubicBezTo>
                    <a:pt x="1120" y="14439"/>
                    <a:pt x="1120" y="14439"/>
                    <a:pt x="1080" y="14439"/>
                  </a:cubicBezTo>
                  <a:cubicBezTo>
                    <a:pt x="1080" y="14439"/>
                    <a:pt x="1080" y="14419"/>
                    <a:pt x="1080" y="14419"/>
                  </a:cubicBezTo>
                  <a:cubicBezTo>
                    <a:pt x="1090" y="14399"/>
                    <a:pt x="1095" y="14393"/>
                    <a:pt x="1100" y="14393"/>
                  </a:cubicBezTo>
                  <a:close/>
                  <a:moveTo>
                    <a:pt x="1446" y="14399"/>
                  </a:moveTo>
                  <a:cubicBezTo>
                    <a:pt x="1446" y="14419"/>
                    <a:pt x="1426" y="14439"/>
                    <a:pt x="1426" y="14439"/>
                  </a:cubicBezTo>
                  <a:cubicBezTo>
                    <a:pt x="1385" y="14399"/>
                    <a:pt x="1406" y="14399"/>
                    <a:pt x="1446" y="14399"/>
                  </a:cubicBezTo>
                  <a:close/>
                  <a:moveTo>
                    <a:pt x="611" y="14541"/>
                  </a:moveTo>
                  <a:cubicBezTo>
                    <a:pt x="632" y="14541"/>
                    <a:pt x="632" y="14561"/>
                    <a:pt x="652" y="14582"/>
                  </a:cubicBezTo>
                  <a:cubicBezTo>
                    <a:pt x="611" y="14582"/>
                    <a:pt x="591" y="14561"/>
                    <a:pt x="611" y="14541"/>
                  </a:cubicBezTo>
                  <a:close/>
                  <a:moveTo>
                    <a:pt x="1528" y="14561"/>
                  </a:moveTo>
                  <a:lnTo>
                    <a:pt x="1589" y="14623"/>
                  </a:lnTo>
                  <a:cubicBezTo>
                    <a:pt x="1609" y="14663"/>
                    <a:pt x="1589" y="14663"/>
                    <a:pt x="1568" y="14684"/>
                  </a:cubicBezTo>
                  <a:cubicBezTo>
                    <a:pt x="1507" y="14684"/>
                    <a:pt x="1528" y="14623"/>
                    <a:pt x="1487" y="14602"/>
                  </a:cubicBezTo>
                  <a:cubicBezTo>
                    <a:pt x="1507" y="14582"/>
                    <a:pt x="1528" y="14561"/>
                    <a:pt x="1528" y="14561"/>
                  </a:cubicBezTo>
                  <a:close/>
                  <a:moveTo>
                    <a:pt x="1039" y="14806"/>
                  </a:moveTo>
                  <a:lnTo>
                    <a:pt x="1039" y="14826"/>
                  </a:lnTo>
                  <a:lnTo>
                    <a:pt x="1019" y="14826"/>
                  </a:lnTo>
                  <a:lnTo>
                    <a:pt x="1039" y="14806"/>
                  </a:lnTo>
                  <a:close/>
                  <a:moveTo>
                    <a:pt x="1304" y="15356"/>
                  </a:moveTo>
                  <a:lnTo>
                    <a:pt x="1304" y="15356"/>
                  </a:lnTo>
                  <a:cubicBezTo>
                    <a:pt x="1324" y="15458"/>
                    <a:pt x="1324" y="15458"/>
                    <a:pt x="1243" y="15458"/>
                  </a:cubicBezTo>
                  <a:cubicBezTo>
                    <a:pt x="1243" y="15417"/>
                    <a:pt x="1263" y="15376"/>
                    <a:pt x="1304" y="15356"/>
                  </a:cubicBezTo>
                  <a:close/>
                  <a:moveTo>
                    <a:pt x="734" y="15417"/>
                  </a:moveTo>
                  <a:cubicBezTo>
                    <a:pt x="713" y="15437"/>
                    <a:pt x="713" y="15478"/>
                    <a:pt x="713" y="15498"/>
                  </a:cubicBezTo>
                  <a:cubicBezTo>
                    <a:pt x="672" y="15498"/>
                    <a:pt x="652" y="15498"/>
                    <a:pt x="652" y="15458"/>
                  </a:cubicBezTo>
                  <a:cubicBezTo>
                    <a:pt x="672" y="15437"/>
                    <a:pt x="693" y="15417"/>
                    <a:pt x="734" y="15417"/>
                  </a:cubicBezTo>
                  <a:close/>
                  <a:moveTo>
                    <a:pt x="876" y="15702"/>
                  </a:moveTo>
                  <a:cubicBezTo>
                    <a:pt x="876" y="15763"/>
                    <a:pt x="856" y="15763"/>
                    <a:pt x="795" y="15783"/>
                  </a:cubicBezTo>
                  <a:cubicBezTo>
                    <a:pt x="795" y="15722"/>
                    <a:pt x="815" y="15702"/>
                    <a:pt x="876" y="15702"/>
                  </a:cubicBezTo>
                  <a:close/>
                  <a:moveTo>
                    <a:pt x="9267" y="16863"/>
                  </a:moveTo>
                  <a:cubicBezTo>
                    <a:pt x="9267" y="16863"/>
                    <a:pt x="9267" y="16883"/>
                    <a:pt x="9267" y="16883"/>
                  </a:cubicBezTo>
                  <a:lnTo>
                    <a:pt x="9246" y="16883"/>
                  </a:lnTo>
                  <a:cubicBezTo>
                    <a:pt x="9246" y="16863"/>
                    <a:pt x="9267" y="16863"/>
                    <a:pt x="9267" y="16863"/>
                  </a:cubicBezTo>
                  <a:close/>
                  <a:moveTo>
                    <a:pt x="9268" y="17114"/>
                  </a:moveTo>
                  <a:cubicBezTo>
                    <a:pt x="9284" y="17114"/>
                    <a:pt x="9295" y="17124"/>
                    <a:pt x="9307" y="17148"/>
                  </a:cubicBezTo>
                  <a:cubicBezTo>
                    <a:pt x="9287" y="17168"/>
                    <a:pt x="9246" y="17168"/>
                    <a:pt x="9246" y="17189"/>
                  </a:cubicBezTo>
                  <a:cubicBezTo>
                    <a:pt x="9226" y="17168"/>
                    <a:pt x="9226" y="17148"/>
                    <a:pt x="9226" y="17128"/>
                  </a:cubicBezTo>
                  <a:cubicBezTo>
                    <a:pt x="9243" y="17119"/>
                    <a:pt x="9256" y="17114"/>
                    <a:pt x="9268" y="17114"/>
                  </a:cubicBezTo>
                  <a:close/>
                  <a:moveTo>
                    <a:pt x="1113" y="17382"/>
                  </a:moveTo>
                  <a:cubicBezTo>
                    <a:pt x="1126" y="17382"/>
                    <a:pt x="1141" y="17392"/>
                    <a:pt x="1161" y="17413"/>
                  </a:cubicBezTo>
                  <a:cubicBezTo>
                    <a:pt x="1161" y="17453"/>
                    <a:pt x="1120" y="17453"/>
                    <a:pt x="1100" y="17474"/>
                  </a:cubicBezTo>
                  <a:cubicBezTo>
                    <a:pt x="1059" y="17453"/>
                    <a:pt x="1080" y="17433"/>
                    <a:pt x="1080" y="17413"/>
                  </a:cubicBezTo>
                  <a:cubicBezTo>
                    <a:pt x="1090" y="17392"/>
                    <a:pt x="1100" y="17382"/>
                    <a:pt x="1113" y="17382"/>
                  </a:cubicBezTo>
                  <a:close/>
                  <a:moveTo>
                    <a:pt x="1406" y="17983"/>
                  </a:moveTo>
                  <a:cubicBezTo>
                    <a:pt x="1426" y="17983"/>
                    <a:pt x="1426" y="17983"/>
                    <a:pt x="1426" y="18003"/>
                  </a:cubicBezTo>
                  <a:cubicBezTo>
                    <a:pt x="1467" y="18003"/>
                    <a:pt x="1467" y="18024"/>
                    <a:pt x="1487" y="18044"/>
                  </a:cubicBezTo>
                  <a:cubicBezTo>
                    <a:pt x="1475" y="18048"/>
                    <a:pt x="1466" y="18050"/>
                    <a:pt x="1458" y="18050"/>
                  </a:cubicBezTo>
                  <a:cubicBezTo>
                    <a:pt x="1426" y="18050"/>
                    <a:pt x="1426" y="18020"/>
                    <a:pt x="1426" y="18003"/>
                  </a:cubicBezTo>
                  <a:cubicBezTo>
                    <a:pt x="1426" y="18003"/>
                    <a:pt x="1406" y="17983"/>
                    <a:pt x="1406" y="17983"/>
                  </a:cubicBezTo>
                  <a:close/>
                  <a:moveTo>
                    <a:pt x="8819" y="22260"/>
                  </a:moveTo>
                  <a:cubicBezTo>
                    <a:pt x="8859" y="22260"/>
                    <a:pt x="8859" y="22300"/>
                    <a:pt x="8859" y="22321"/>
                  </a:cubicBezTo>
                  <a:cubicBezTo>
                    <a:pt x="8878" y="22321"/>
                    <a:pt x="8880" y="22337"/>
                    <a:pt x="8880" y="22355"/>
                  </a:cubicBezTo>
                  <a:lnTo>
                    <a:pt x="8880" y="22355"/>
                  </a:lnTo>
                  <a:cubicBezTo>
                    <a:pt x="8868" y="22347"/>
                    <a:pt x="8859" y="22334"/>
                    <a:pt x="8859" y="22321"/>
                  </a:cubicBezTo>
                  <a:cubicBezTo>
                    <a:pt x="8819" y="22321"/>
                    <a:pt x="8798" y="22300"/>
                    <a:pt x="8819" y="22260"/>
                  </a:cubicBezTo>
                  <a:close/>
                  <a:moveTo>
                    <a:pt x="8635" y="24093"/>
                  </a:moveTo>
                  <a:cubicBezTo>
                    <a:pt x="8656" y="24093"/>
                    <a:pt x="8656" y="24093"/>
                    <a:pt x="8676" y="24113"/>
                  </a:cubicBezTo>
                  <a:cubicBezTo>
                    <a:pt x="8676" y="24133"/>
                    <a:pt x="8656" y="24154"/>
                    <a:pt x="8656" y="24154"/>
                  </a:cubicBezTo>
                  <a:cubicBezTo>
                    <a:pt x="8635" y="24154"/>
                    <a:pt x="8615" y="24133"/>
                    <a:pt x="8615" y="24113"/>
                  </a:cubicBezTo>
                  <a:cubicBezTo>
                    <a:pt x="8615" y="24093"/>
                    <a:pt x="8635" y="24093"/>
                    <a:pt x="8635" y="24093"/>
                  </a:cubicBezTo>
                  <a:close/>
                  <a:moveTo>
                    <a:pt x="1772" y="24133"/>
                  </a:moveTo>
                  <a:cubicBezTo>
                    <a:pt x="1854" y="24133"/>
                    <a:pt x="1854" y="24133"/>
                    <a:pt x="1874" y="24215"/>
                  </a:cubicBezTo>
                  <a:cubicBezTo>
                    <a:pt x="1854" y="24235"/>
                    <a:pt x="1833" y="24255"/>
                    <a:pt x="1813" y="24276"/>
                  </a:cubicBezTo>
                  <a:cubicBezTo>
                    <a:pt x="1752" y="24255"/>
                    <a:pt x="1772" y="24194"/>
                    <a:pt x="1772" y="24133"/>
                  </a:cubicBezTo>
                  <a:close/>
                  <a:moveTo>
                    <a:pt x="1760" y="24454"/>
                  </a:moveTo>
                  <a:cubicBezTo>
                    <a:pt x="1764" y="24454"/>
                    <a:pt x="1768" y="24455"/>
                    <a:pt x="1772" y="24459"/>
                  </a:cubicBezTo>
                  <a:cubicBezTo>
                    <a:pt x="1793" y="24459"/>
                    <a:pt x="1793" y="24479"/>
                    <a:pt x="1793" y="24500"/>
                  </a:cubicBezTo>
                  <a:cubicBezTo>
                    <a:pt x="1782" y="24510"/>
                    <a:pt x="1772" y="24515"/>
                    <a:pt x="1759" y="24515"/>
                  </a:cubicBezTo>
                  <a:cubicBezTo>
                    <a:pt x="1747" y="24515"/>
                    <a:pt x="1731" y="24510"/>
                    <a:pt x="1711" y="24500"/>
                  </a:cubicBezTo>
                  <a:cubicBezTo>
                    <a:pt x="1728" y="24483"/>
                    <a:pt x="1744" y="24454"/>
                    <a:pt x="1760" y="24454"/>
                  </a:cubicBezTo>
                  <a:close/>
                  <a:moveTo>
                    <a:pt x="8615" y="25539"/>
                  </a:moveTo>
                  <a:cubicBezTo>
                    <a:pt x="8635" y="25559"/>
                    <a:pt x="8676" y="25559"/>
                    <a:pt x="8696" y="25579"/>
                  </a:cubicBezTo>
                  <a:cubicBezTo>
                    <a:pt x="8676" y="25600"/>
                    <a:pt x="8656" y="25620"/>
                    <a:pt x="8656" y="25640"/>
                  </a:cubicBezTo>
                  <a:cubicBezTo>
                    <a:pt x="8615" y="25620"/>
                    <a:pt x="8615" y="25600"/>
                    <a:pt x="8615" y="25539"/>
                  </a:cubicBezTo>
                  <a:close/>
                  <a:moveTo>
                    <a:pt x="8656" y="25701"/>
                  </a:moveTo>
                  <a:cubicBezTo>
                    <a:pt x="8696" y="25742"/>
                    <a:pt x="8737" y="25763"/>
                    <a:pt x="8717" y="25824"/>
                  </a:cubicBezTo>
                  <a:cubicBezTo>
                    <a:pt x="8676" y="25844"/>
                    <a:pt x="8635" y="25824"/>
                    <a:pt x="8595" y="25864"/>
                  </a:cubicBezTo>
                  <a:cubicBezTo>
                    <a:pt x="8554" y="25824"/>
                    <a:pt x="8635" y="25803"/>
                    <a:pt x="8595" y="25763"/>
                  </a:cubicBezTo>
                  <a:cubicBezTo>
                    <a:pt x="8615" y="25742"/>
                    <a:pt x="8635" y="25722"/>
                    <a:pt x="8656" y="25701"/>
                  </a:cubicBezTo>
                  <a:close/>
                  <a:moveTo>
                    <a:pt x="1854" y="26435"/>
                  </a:moveTo>
                  <a:cubicBezTo>
                    <a:pt x="1874" y="26455"/>
                    <a:pt x="1894" y="26475"/>
                    <a:pt x="1915" y="26496"/>
                  </a:cubicBezTo>
                  <a:cubicBezTo>
                    <a:pt x="1899" y="26501"/>
                    <a:pt x="1888" y="26503"/>
                    <a:pt x="1879" y="26503"/>
                  </a:cubicBezTo>
                  <a:cubicBezTo>
                    <a:pt x="1854" y="26503"/>
                    <a:pt x="1854" y="26480"/>
                    <a:pt x="1854" y="26435"/>
                  </a:cubicBezTo>
                  <a:close/>
                  <a:moveTo>
                    <a:pt x="1894" y="27310"/>
                  </a:moveTo>
                  <a:cubicBezTo>
                    <a:pt x="1915" y="27331"/>
                    <a:pt x="1915" y="27331"/>
                    <a:pt x="1935" y="27351"/>
                  </a:cubicBezTo>
                  <a:cubicBezTo>
                    <a:pt x="1935" y="27392"/>
                    <a:pt x="1915" y="27392"/>
                    <a:pt x="1894" y="27412"/>
                  </a:cubicBezTo>
                  <a:cubicBezTo>
                    <a:pt x="1874" y="27392"/>
                    <a:pt x="1874" y="27351"/>
                    <a:pt x="1894" y="27310"/>
                  </a:cubicBezTo>
                  <a:close/>
                  <a:moveTo>
                    <a:pt x="2057" y="27616"/>
                  </a:moveTo>
                  <a:cubicBezTo>
                    <a:pt x="2078" y="27636"/>
                    <a:pt x="2098" y="27636"/>
                    <a:pt x="2098" y="27697"/>
                  </a:cubicBezTo>
                  <a:cubicBezTo>
                    <a:pt x="2037" y="27697"/>
                    <a:pt x="2037" y="27657"/>
                    <a:pt x="2057" y="27616"/>
                  </a:cubicBezTo>
                  <a:close/>
                  <a:moveTo>
                    <a:pt x="8635" y="27718"/>
                  </a:moveTo>
                  <a:cubicBezTo>
                    <a:pt x="8696" y="27779"/>
                    <a:pt x="8635" y="27840"/>
                    <a:pt x="8635" y="27901"/>
                  </a:cubicBezTo>
                  <a:cubicBezTo>
                    <a:pt x="8656" y="27921"/>
                    <a:pt x="8676" y="27942"/>
                    <a:pt x="8696" y="27962"/>
                  </a:cubicBezTo>
                  <a:cubicBezTo>
                    <a:pt x="8676" y="27982"/>
                    <a:pt x="8656" y="27962"/>
                    <a:pt x="8635" y="28003"/>
                  </a:cubicBezTo>
                  <a:cubicBezTo>
                    <a:pt x="8595" y="27962"/>
                    <a:pt x="8574" y="27921"/>
                    <a:pt x="8554" y="27881"/>
                  </a:cubicBezTo>
                  <a:cubicBezTo>
                    <a:pt x="8574" y="27819"/>
                    <a:pt x="8615" y="27779"/>
                    <a:pt x="8635" y="27718"/>
                  </a:cubicBezTo>
                  <a:close/>
                  <a:moveTo>
                    <a:pt x="8269" y="28756"/>
                  </a:moveTo>
                  <a:cubicBezTo>
                    <a:pt x="8289" y="28756"/>
                    <a:pt x="8310" y="28756"/>
                    <a:pt x="8310" y="28777"/>
                  </a:cubicBezTo>
                  <a:cubicBezTo>
                    <a:pt x="8310" y="28797"/>
                    <a:pt x="8289" y="28797"/>
                    <a:pt x="8269" y="28797"/>
                  </a:cubicBezTo>
                  <a:cubicBezTo>
                    <a:pt x="8269" y="28797"/>
                    <a:pt x="8248" y="28797"/>
                    <a:pt x="8248" y="28777"/>
                  </a:cubicBezTo>
                  <a:cubicBezTo>
                    <a:pt x="8248" y="28756"/>
                    <a:pt x="8269" y="28756"/>
                    <a:pt x="8269" y="28756"/>
                  </a:cubicBezTo>
                  <a:close/>
                  <a:moveTo>
                    <a:pt x="8554" y="28777"/>
                  </a:moveTo>
                  <a:lnTo>
                    <a:pt x="8554" y="28797"/>
                  </a:lnTo>
                  <a:lnTo>
                    <a:pt x="8534" y="28797"/>
                  </a:lnTo>
                  <a:lnTo>
                    <a:pt x="8554" y="28777"/>
                  </a:lnTo>
                  <a:close/>
                  <a:moveTo>
                    <a:pt x="8676" y="28858"/>
                  </a:moveTo>
                  <a:cubicBezTo>
                    <a:pt x="8717" y="28919"/>
                    <a:pt x="8656" y="28919"/>
                    <a:pt x="8656" y="28960"/>
                  </a:cubicBezTo>
                  <a:cubicBezTo>
                    <a:pt x="8635" y="28960"/>
                    <a:pt x="8615" y="28940"/>
                    <a:pt x="8595" y="28899"/>
                  </a:cubicBezTo>
                  <a:cubicBezTo>
                    <a:pt x="8615" y="28899"/>
                    <a:pt x="8656" y="28858"/>
                    <a:pt x="8676" y="28858"/>
                  </a:cubicBezTo>
                  <a:close/>
                  <a:moveTo>
                    <a:pt x="8411" y="28980"/>
                  </a:moveTo>
                  <a:cubicBezTo>
                    <a:pt x="8411" y="28980"/>
                    <a:pt x="8411" y="29001"/>
                    <a:pt x="8411" y="29001"/>
                  </a:cubicBezTo>
                  <a:cubicBezTo>
                    <a:pt x="8411" y="28980"/>
                    <a:pt x="8411" y="28980"/>
                    <a:pt x="8391" y="28980"/>
                  </a:cubicBezTo>
                  <a:close/>
                  <a:moveTo>
                    <a:pt x="2078" y="29551"/>
                  </a:moveTo>
                  <a:cubicBezTo>
                    <a:pt x="2098" y="29591"/>
                    <a:pt x="2118" y="29632"/>
                    <a:pt x="2139" y="29673"/>
                  </a:cubicBezTo>
                  <a:cubicBezTo>
                    <a:pt x="2078" y="29693"/>
                    <a:pt x="2078" y="29734"/>
                    <a:pt x="2037" y="29754"/>
                  </a:cubicBezTo>
                  <a:cubicBezTo>
                    <a:pt x="1996" y="29693"/>
                    <a:pt x="2017" y="29652"/>
                    <a:pt x="2017" y="29591"/>
                  </a:cubicBezTo>
                  <a:cubicBezTo>
                    <a:pt x="2037" y="29571"/>
                    <a:pt x="2037" y="29551"/>
                    <a:pt x="2078" y="29551"/>
                  </a:cubicBezTo>
                  <a:close/>
                  <a:moveTo>
                    <a:pt x="2120" y="30504"/>
                  </a:moveTo>
                  <a:cubicBezTo>
                    <a:pt x="2159" y="30504"/>
                    <a:pt x="2162" y="30551"/>
                    <a:pt x="2179" y="30569"/>
                  </a:cubicBezTo>
                  <a:cubicBezTo>
                    <a:pt x="2159" y="30589"/>
                    <a:pt x="2139" y="30610"/>
                    <a:pt x="2098" y="30630"/>
                  </a:cubicBezTo>
                  <a:cubicBezTo>
                    <a:pt x="2098" y="30589"/>
                    <a:pt x="2098" y="30548"/>
                    <a:pt x="2098" y="30508"/>
                  </a:cubicBezTo>
                  <a:cubicBezTo>
                    <a:pt x="2107" y="30505"/>
                    <a:pt x="2114" y="30504"/>
                    <a:pt x="2120" y="30504"/>
                  </a:cubicBezTo>
                  <a:close/>
                  <a:moveTo>
                    <a:pt x="8778" y="31506"/>
                  </a:moveTo>
                  <a:lnTo>
                    <a:pt x="8758" y="31526"/>
                  </a:lnTo>
                  <a:cubicBezTo>
                    <a:pt x="8758" y="31526"/>
                    <a:pt x="8758" y="31506"/>
                    <a:pt x="8758" y="31506"/>
                  </a:cubicBezTo>
                  <a:close/>
                  <a:moveTo>
                    <a:pt x="8493" y="31974"/>
                  </a:moveTo>
                  <a:cubicBezTo>
                    <a:pt x="8493" y="31974"/>
                    <a:pt x="8493" y="31994"/>
                    <a:pt x="8493" y="31994"/>
                  </a:cubicBezTo>
                  <a:lnTo>
                    <a:pt x="8574" y="31994"/>
                  </a:lnTo>
                  <a:cubicBezTo>
                    <a:pt x="8574" y="32015"/>
                    <a:pt x="8554" y="32035"/>
                    <a:pt x="8554" y="32035"/>
                  </a:cubicBezTo>
                  <a:cubicBezTo>
                    <a:pt x="8513" y="32035"/>
                    <a:pt x="8513" y="32015"/>
                    <a:pt x="8493" y="31994"/>
                  </a:cubicBezTo>
                  <a:cubicBezTo>
                    <a:pt x="8493" y="31994"/>
                    <a:pt x="8472" y="31994"/>
                    <a:pt x="8493" y="31974"/>
                  </a:cubicBezTo>
                  <a:close/>
                  <a:moveTo>
                    <a:pt x="2261" y="32055"/>
                  </a:moveTo>
                  <a:lnTo>
                    <a:pt x="2261" y="32055"/>
                  </a:lnTo>
                  <a:cubicBezTo>
                    <a:pt x="2281" y="32117"/>
                    <a:pt x="2200" y="32137"/>
                    <a:pt x="2241" y="32178"/>
                  </a:cubicBezTo>
                  <a:cubicBezTo>
                    <a:pt x="2159" y="32096"/>
                    <a:pt x="2159" y="32096"/>
                    <a:pt x="2261" y="32055"/>
                  </a:cubicBezTo>
                  <a:close/>
                  <a:moveTo>
                    <a:pt x="8534" y="32280"/>
                  </a:moveTo>
                  <a:cubicBezTo>
                    <a:pt x="8534" y="32280"/>
                    <a:pt x="8513" y="32280"/>
                    <a:pt x="8513" y="32300"/>
                  </a:cubicBezTo>
                  <a:cubicBezTo>
                    <a:pt x="8513" y="32280"/>
                    <a:pt x="8513" y="32280"/>
                    <a:pt x="8513" y="32280"/>
                  </a:cubicBezTo>
                  <a:close/>
                  <a:moveTo>
                    <a:pt x="8737" y="31994"/>
                  </a:moveTo>
                  <a:cubicBezTo>
                    <a:pt x="8758" y="32055"/>
                    <a:pt x="8819" y="32096"/>
                    <a:pt x="8859" y="32157"/>
                  </a:cubicBezTo>
                  <a:cubicBezTo>
                    <a:pt x="8855" y="32160"/>
                    <a:pt x="8850" y="32161"/>
                    <a:pt x="8845" y="32161"/>
                  </a:cubicBezTo>
                  <a:cubicBezTo>
                    <a:pt x="8818" y="32161"/>
                    <a:pt x="8790" y="32125"/>
                    <a:pt x="8762" y="32125"/>
                  </a:cubicBezTo>
                  <a:cubicBezTo>
                    <a:pt x="8754" y="32125"/>
                    <a:pt x="8746" y="32129"/>
                    <a:pt x="8737" y="32137"/>
                  </a:cubicBezTo>
                  <a:cubicBezTo>
                    <a:pt x="8696" y="32198"/>
                    <a:pt x="8676" y="32218"/>
                    <a:pt x="8656" y="32300"/>
                  </a:cubicBezTo>
                  <a:cubicBezTo>
                    <a:pt x="8635" y="32280"/>
                    <a:pt x="8615" y="32280"/>
                    <a:pt x="8595" y="32259"/>
                  </a:cubicBezTo>
                  <a:cubicBezTo>
                    <a:pt x="8595" y="32239"/>
                    <a:pt x="8635" y="32198"/>
                    <a:pt x="8574" y="32198"/>
                  </a:cubicBezTo>
                  <a:cubicBezTo>
                    <a:pt x="8595" y="32157"/>
                    <a:pt x="8615" y="32137"/>
                    <a:pt x="8635" y="32117"/>
                  </a:cubicBezTo>
                  <a:lnTo>
                    <a:pt x="8635" y="31994"/>
                  </a:lnTo>
                  <a:close/>
                  <a:moveTo>
                    <a:pt x="8798" y="32320"/>
                  </a:moveTo>
                  <a:cubicBezTo>
                    <a:pt x="8798" y="32361"/>
                    <a:pt x="8839" y="32381"/>
                    <a:pt x="8839" y="32442"/>
                  </a:cubicBezTo>
                  <a:cubicBezTo>
                    <a:pt x="8798" y="32422"/>
                    <a:pt x="8778" y="32381"/>
                    <a:pt x="8758" y="32361"/>
                  </a:cubicBezTo>
                  <a:cubicBezTo>
                    <a:pt x="8778" y="32341"/>
                    <a:pt x="8778" y="32341"/>
                    <a:pt x="8798" y="32320"/>
                  </a:cubicBezTo>
                  <a:close/>
                  <a:moveTo>
                    <a:pt x="2159" y="33135"/>
                  </a:moveTo>
                  <a:cubicBezTo>
                    <a:pt x="2179" y="33155"/>
                    <a:pt x="2179" y="33155"/>
                    <a:pt x="2200" y="33176"/>
                  </a:cubicBezTo>
                  <a:cubicBezTo>
                    <a:pt x="2185" y="33183"/>
                    <a:pt x="2175" y="33188"/>
                    <a:pt x="2169" y="33188"/>
                  </a:cubicBezTo>
                  <a:cubicBezTo>
                    <a:pt x="2159" y="33188"/>
                    <a:pt x="2159" y="33174"/>
                    <a:pt x="2159" y="33135"/>
                  </a:cubicBezTo>
                  <a:close/>
                  <a:moveTo>
                    <a:pt x="2302" y="33135"/>
                  </a:moveTo>
                  <a:cubicBezTo>
                    <a:pt x="2342" y="33155"/>
                    <a:pt x="2383" y="33176"/>
                    <a:pt x="2383" y="33237"/>
                  </a:cubicBezTo>
                  <a:cubicBezTo>
                    <a:pt x="2361" y="33244"/>
                    <a:pt x="2341" y="33249"/>
                    <a:pt x="2323" y="33249"/>
                  </a:cubicBezTo>
                  <a:cubicBezTo>
                    <a:pt x="2292" y="33249"/>
                    <a:pt x="2266" y="33235"/>
                    <a:pt x="2241" y="33196"/>
                  </a:cubicBezTo>
                  <a:cubicBezTo>
                    <a:pt x="2261" y="33176"/>
                    <a:pt x="2281" y="33155"/>
                    <a:pt x="2302" y="33135"/>
                  </a:cubicBezTo>
                  <a:close/>
                  <a:moveTo>
                    <a:pt x="2139" y="33461"/>
                  </a:moveTo>
                  <a:cubicBezTo>
                    <a:pt x="2139" y="33481"/>
                    <a:pt x="2159" y="33501"/>
                    <a:pt x="2159" y="33501"/>
                  </a:cubicBezTo>
                  <a:cubicBezTo>
                    <a:pt x="2143" y="33518"/>
                    <a:pt x="2126" y="33548"/>
                    <a:pt x="2099" y="33548"/>
                  </a:cubicBezTo>
                  <a:cubicBezTo>
                    <a:pt x="2092" y="33548"/>
                    <a:pt x="2085" y="33546"/>
                    <a:pt x="2078" y="33542"/>
                  </a:cubicBezTo>
                  <a:cubicBezTo>
                    <a:pt x="2078" y="33481"/>
                    <a:pt x="2098" y="33461"/>
                    <a:pt x="2139" y="33461"/>
                  </a:cubicBezTo>
                  <a:close/>
                  <a:moveTo>
                    <a:pt x="2538" y="34016"/>
                  </a:moveTo>
                  <a:cubicBezTo>
                    <a:pt x="2546" y="34016"/>
                    <a:pt x="2556" y="34021"/>
                    <a:pt x="2566" y="34031"/>
                  </a:cubicBezTo>
                  <a:cubicBezTo>
                    <a:pt x="2566" y="34051"/>
                    <a:pt x="2566" y="34072"/>
                    <a:pt x="2546" y="34072"/>
                  </a:cubicBezTo>
                  <a:cubicBezTo>
                    <a:pt x="2505" y="34072"/>
                    <a:pt x="2505" y="34051"/>
                    <a:pt x="2526" y="34031"/>
                  </a:cubicBezTo>
                  <a:cubicBezTo>
                    <a:pt x="2526" y="34021"/>
                    <a:pt x="2531" y="34016"/>
                    <a:pt x="2538" y="34016"/>
                  </a:cubicBezTo>
                  <a:close/>
                  <a:moveTo>
                    <a:pt x="2200" y="33624"/>
                  </a:moveTo>
                  <a:cubicBezTo>
                    <a:pt x="2200" y="33725"/>
                    <a:pt x="2261" y="33787"/>
                    <a:pt x="2261" y="33888"/>
                  </a:cubicBezTo>
                  <a:cubicBezTo>
                    <a:pt x="2220" y="33909"/>
                    <a:pt x="2179" y="33929"/>
                    <a:pt x="2159" y="33990"/>
                  </a:cubicBezTo>
                  <a:cubicBezTo>
                    <a:pt x="2159" y="34031"/>
                    <a:pt x="2159" y="34072"/>
                    <a:pt x="2118" y="34092"/>
                  </a:cubicBezTo>
                  <a:cubicBezTo>
                    <a:pt x="2083" y="34092"/>
                    <a:pt x="2108" y="34047"/>
                    <a:pt x="2078" y="34047"/>
                  </a:cubicBezTo>
                  <a:cubicBezTo>
                    <a:pt x="2073" y="34047"/>
                    <a:pt x="2066" y="34048"/>
                    <a:pt x="2057" y="34051"/>
                  </a:cubicBezTo>
                  <a:cubicBezTo>
                    <a:pt x="2098" y="33970"/>
                    <a:pt x="2118" y="33909"/>
                    <a:pt x="2078" y="33848"/>
                  </a:cubicBezTo>
                  <a:cubicBezTo>
                    <a:pt x="2139" y="33827"/>
                    <a:pt x="2139" y="33746"/>
                    <a:pt x="2179" y="33705"/>
                  </a:cubicBezTo>
                  <a:cubicBezTo>
                    <a:pt x="2179" y="33685"/>
                    <a:pt x="2139" y="33664"/>
                    <a:pt x="2159" y="33644"/>
                  </a:cubicBezTo>
                  <a:cubicBezTo>
                    <a:pt x="2159" y="33624"/>
                    <a:pt x="2179" y="33624"/>
                    <a:pt x="2200" y="33624"/>
                  </a:cubicBezTo>
                  <a:close/>
                  <a:moveTo>
                    <a:pt x="2118" y="34459"/>
                  </a:moveTo>
                  <a:cubicBezTo>
                    <a:pt x="2139" y="34459"/>
                    <a:pt x="2159" y="34479"/>
                    <a:pt x="2179" y="34499"/>
                  </a:cubicBezTo>
                  <a:cubicBezTo>
                    <a:pt x="2159" y="34520"/>
                    <a:pt x="2159" y="34540"/>
                    <a:pt x="2118" y="34540"/>
                  </a:cubicBezTo>
                  <a:cubicBezTo>
                    <a:pt x="2078" y="34520"/>
                    <a:pt x="2098" y="34499"/>
                    <a:pt x="2118" y="34459"/>
                  </a:cubicBezTo>
                  <a:close/>
                  <a:moveTo>
                    <a:pt x="8696" y="34886"/>
                  </a:moveTo>
                  <a:cubicBezTo>
                    <a:pt x="8696" y="34886"/>
                    <a:pt x="8696" y="34886"/>
                    <a:pt x="8696" y="34907"/>
                  </a:cubicBezTo>
                  <a:cubicBezTo>
                    <a:pt x="8676" y="34886"/>
                    <a:pt x="8676" y="34886"/>
                    <a:pt x="8676" y="34886"/>
                  </a:cubicBezTo>
                  <a:close/>
                  <a:moveTo>
                    <a:pt x="9409" y="35599"/>
                  </a:moveTo>
                  <a:cubicBezTo>
                    <a:pt x="9409" y="35619"/>
                    <a:pt x="9409" y="35619"/>
                    <a:pt x="9389" y="35619"/>
                  </a:cubicBezTo>
                  <a:cubicBezTo>
                    <a:pt x="9389" y="35619"/>
                    <a:pt x="9389" y="35599"/>
                    <a:pt x="9409" y="35599"/>
                  </a:cubicBezTo>
                  <a:close/>
                  <a:moveTo>
                    <a:pt x="9389" y="35619"/>
                  </a:moveTo>
                  <a:cubicBezTo>
                    <a:pt x="9389" y="35640"/>
                    <a:pt x="9389" y="35640"/>
                    <a:pt x="9369" y="35640"/>
                  </a:cubicBezTo>
                  <a:cubicBezTo>
                    <a:pt x="9369" y="35619"/>
                    <a:pt x="9389" y="35619"/>
                    <a:pt x="9389" y="35619"/>
                  </a:cubicBezTo>
                  <a:close/>
                  <a:moveTo>
                    <a:pt x="2159" y="35538"/>
                  </a:moveTo>
                  <a:cubicBezTo>
                    <a:pt x="2220" y="35558"/>
                    <a:pt x="2241" y="35579"/>
                    <a:pt x="2241" y="35640"/>
                  </a:cubicBezTo>
                  <a:cubicBezTo>
                    <a:pt x="2220" y="35660"/>
                    <a:pt x="2179" y="35701"/>
                    <a:pt x="2139" y="35742"/>
                  </a:cubicBezTo>
                  <a:cubicBezTo>
                    <a:pt x="2098" y="35701"/>
                    <a:pt x="2098" y="35681"/>
                    <a:pt x="2098" y="35640"/>
                  </a:cubicBezTo>
                  <a:cubicBezTo>
                    <a:pt x="2108" y="35630"/>
                    <a:pt x="2123" y="35630"/>
                    <a:pt x="2136" y="35630"/>
                  </a:cubicBezTo>
                  <a:cubicBezTo>
                    <a:pt x="2149" y="35630"/>
                    <a:pt x="2159" y="35630"/>
                    <a:pt x="2159" y="35619"/>
                  </a:cubicBezTo>
                  <a:cubicBezTo>
                    <a:pt x="2200" y="35599"/>
                    <a:pt x="2159" y="35579"/>
                    <a:pt x="2159" y="35538"/>
                  </a:cubicBezTo>
                  <a:close/>
                  <a:moveTo>
                    <a:pt x="2210" y="35767"/>
                  </a:moveTo>
                  <a:cubicBezTo>
                    <a:pt x="2225" y="35767"/>
                    <a:pt x="2241" y="35772"/>
                    <a:pt x="2261" y="35782"/>
                  </a:cubicBezTo>
                  <a:lnTo>
                    <a:pt x="2261" y="35884"/>
                  </a:lnTo>
                  <a:cubicBezTo>
                    <a:pt x="2250" y="35895"/>
                    <a:pt x="2240" y="35899"/>
                    <a:pt x="2231" y="35899"/>
                  </a:cubicBezTo>
                  <a:cubicBezTo>
                    <a:pt x="2216" y="35899"/>
                    <a:pt x="2204" y="35890"/>
                    <a:pt x="2189" y="35890"/>
                  </a:cubicBezTo>
                  <a:cubicBezTo>
                    <a:pt x="2180" y="35890"/>
                    <a:pt x="2170" y="35893"/>
                    <a:pt x="2159" y="35905"/>
                  </a:cubicBezTo>
                  <a:cubicBezTo>
                    <a:pt x="2139" y="35864"/>
                    <a:pt x="2159" y="35823"/>
                    <a:pt x="2159" y="35782"/>
                  </a:cubicBezTo>
                  <a:cubicBezTo>
                    <a:pt x="2179" y="35772"/>
                    <a:pt x="2195" y="35767"/>
                    <a:pt x="2210" y="35767"/>
                  </a:cubicBezTo>
                  <a:close/>
                  <a:moveTo>
                    <a:pt x="9104" y="35558"/>
                  </a:moveTo>
                  <a:cubicBezTo>
                    <a:pt x="9124" y="35558"/>
                    <a:pt x="9145" y="35599"/>
                    <a:pt x="9145" y="35619"/>
                  </a:cubicBezTo>
                  <a:cubicBezTo>
                    <a:pt x="9185" y="35640"/>
                    <a:pt x="9246" y="35640"/>
                    <a:pt x="9287" y="35701"/>
                  </a:cubicBezTo>
                  <a:cubicBezTo>
                    <a:pt x="9267" y="35762"/>
                    <a:pt x="9206" y="35721"/>
                    <a:pt x="9185" y="35762"/>
                  </a:cubicBezTo>
                  <a:cubicBezTo>
                    <a:pt x="9165" y="35803"/>
                    <a:pt x="9185" y="35864"/>
                    <a:pt x="9165" y="35925"/>
                  </a:cubicBezTo>
                  <a:cubicBezTo>
                    <a:pt x="9159" y="35931"/>
                    <a:pt x="9153" y="35933"/>
                    <a:pt x="9146" y="35933"/>
                  </a:cubicBezTo>
                  <a:cubicBezTo>
                    <a:pt x="9131" y="35933"/>
                    <a:pt x="9112" y="35919"/>
                    <a:pt x="9083" y="35905"/>
                  </a:cubicBezTo>
                  <a:cubicBezTo>
                    <a:pt x="9104" y="35843"/>
                    <a:pt x="9124" y="35762"/>
                    <a:pt x="9083" y="35640"/>
                  </a:cubicBezTo>
                  <a:cubicBezTo>
                    <a:pt x="9083" y="35640"/>
                    <a:pt x="9083" y="35619"/>
                    <a:pt x="9063" y="35619"/>
                  </a:cubicBezTo>
                  <a:cubicBezTo>
                    <a:pt x="9063" y="35579"/>
                    <a:pt x="9083" y="35558"/>
                    <a:pt x="9104" y="35558"/>
                  </a:cubicBezTo>
                  <a:close/>
                  <a:moveTo>
                    <a:pt x="8784" y="35769"/>
                  </a:moveTo>
                  <a:cubicBezTo>
                    <a:pt x="8812" y="35769"/>
                    <a:pt x="8836" y="35779"/>
                    <a:pt x="8859" y="35803"/>
                  </a:cubicBezTo>
                  <a:cubicBezTo>
                    <a:pt x="8859" y="35823"/>
                    <a:pt x="8819" y="35864"/>
                    <a:pt x="8839" y="35905"/>
                  </a:cubicBezTo>
                  <a:cubicBezTo>
                    <a:pt x="8855" y="35905"/>
                    <a:pt x="8872" y="35879"/>
                    <a:pt x="8898" y="35879"/>
                  </a:cubicBezTo>
                  <a:cubicBezTo>
                    <a:pt x="8905" y="35879"/>
                    <a:pt x="8912" y="35880"/>
                    <a:pt x="8920" y="35884"/>
                  </a:cubicBezTo>
                  <a:cubicBezTo>
                    <a:pt x="8900" y="35905"/>
                    <a:pt x="8900" y="35925"/>
                    <a:pt x="8880" y="35966"/>
                  </a:cubicBezTo>
                  <a:cubicBezTo>
                    <a:pt x="8798" y="35925"/>
                    <a:pt x="8758" y="35864"/>
                    <a:pt x="8717" y="35782"/>
                  </a:cubicBezTo>
                  <a:cubicBezTo>
                    <a:pt x="8742" y="35774"/>
                    <a:pt x="8764" y="35769"/>
                    <a:pt x="8784" y="35769"/>
                  </a:cubicBezTo>
                  <a:close/>
                  <a:moveTo>
                    <a:pt x="9348" y="35905"/>
                  </a:moveTo>
                  <a:cubicBezTo>
                    <a:pt x="9369" y="35966"/>
                    <a:pt x="9369" y="36006"/>
                    <a:pt x="9328" y="36047"/>
                  </a:cubicBezTo>
                  <a:cubicBezTo>
                    <a:pt x="9307" y="36006"/>
                    <a:pt x="9287" y="35966"/>
                    <a:pt x="9287" y="35925"/>
                  </a:cubicBezTo>
                  <a:cubicBezTo>
                    <a:pt x="9307" y="35905"/>
                    <a:pt x="9328" y="35905"/>
                    <a:pt x="9348" y="35905"/>
                  </a:cubicBezTo>
                  <a:close/>
                  <a:moveTo>
                    <a:pt x="2179" y="36129"/>
                  </a:moveTo>
                  <a:cubicBezTo>
                    <a:pt x="2220" y="36149"/>
                    <a:pt x="2200" y="36190"/>
                    <a:pt x="2220" y="36230"/>
                  </a:cubicBezTo>
                  <a:cubicBezTo>
                    <a:pt x="2179" y="36210"/>
                    <a:pt x="2159" y="36210"/>
                    <a:pt x="2118" y="36190"/>
                  </a:cubicBezTo>
                  <a:cubicBezTo>
                    <a:pt x="2118" y="36149"/>
                    <a:pt x="2159" y="36129"/>
                    <a:pt x="2179" y="36129"/>
                  </a:cubicBezTo>
                  <a:close/>
                  <a:moveTo>
                    <a:pt x="2363" y="36414"/>
                  </a:moveTo>
                  <a:cubicBezTo>
                    <a:pt x="2383" y="36454"/>
                    <a:pt x="2363" y="36475"/>
                    <a:pt x="2322" y="36516"/>
                  </a:cubicBezTo>
                  <a:cubicBezTo>
                    <a:pt x="2322" y="36495"/>
                    <a:pt x="2322" y="36495"/>
                    <a:pt x="2302" y="36475"/>
                  </a:cubicBezTo>
                  <a:cubicBezTo>
                    <a:pt x="2322" y="36454"/>
                    <a:pt x="2342" y="36414"/>
                    <a:pt x="2363" y="36414"/>
                  </a:cubicBezTo>
                  <a:close/>
                  <a:moveTo>
                    <a:pt x="9511" y="36923"/>
                  </a:moveTo>
                  <a:cubicBezTo>
                    <a:pt x="9531" y="36964"/>
                    <a:pt x="9531" y="36984"/>
                    <a:pt x="9491" y="36984"/>
                  </a:cubicBezTo>
                  <a:cubicBezTo>
                    <a:pt x="9511" y="36964"/>
                    <a:pt x="9491" y="36943"/>
                    <a:pt x="9511" y="36923"/>
                  </a:cubicBezTo>
                  <a:close/>
                  <a:moveTo>
                    <a:pt x="9491" y="36984"/>
                  </a:moveTo>
                  <a:cubicBezTo>
                    <a:pt x="9491" y="37004"/>
                    <a:pt x="9491" y="37004"/>
                    <a:pt x="9470" y="37004"/>
                  </a:cubicBezTo>
                  <a:cubicBezTo>
                    <a:pt x="9470" y="37004"/>
                    <a:pt x="9491" y="36984"/>
                    <a:pt x="9491" y="36984"/>
                  </a:cubicBezTo>
                  <a:close/>
                  <a:moveTo>
                    <a:pt x="9470" y="37004"/>
                  </a:moveTo>
                  <a:cubicBezTo>
                    <a:pt x="9470" y="37045"/>
                    <a:pt x="9450" y="37086"/>
                    <a:pt x="9430" y="37127"/>
                  </a:cubicBezTo>
                  <a:lnTo>
                    <a:pt x="9389" y="37127"/>
                  </a:lnTo>
                  <a:cubicBezTo>
                    <a:pt x="9348" y="37106"/>
                    <a:pt x="9369" y="37065"/>
                    <a:pt x="9369" y="37045"/>
                  </a:cubicBezTo>
                  <a:cubicBezTo>
                    <a:pt x="9409" y="37045"/>
                    <a:pt x="9430" y="37025"/>
                    <a:pt x="9470" y="37004"/>
                  </a:cubicBezTo>
                  <a:close/>
                  <a:moveTo>
                    <a:pt x="9837" y="37208"/>
                  </a:moveTo>
                  <a:cubicBezTo>
                    <a:pt x="9878" y="37208"/>
                    <a:pt x="9878" y="37249"/>
                    <a:pt x="9918" y="37269"/>
                  </a:cubicBezTo>
                  <a:cubicBezTo>
                    <a:pt x="9898" y="37310"/>
                    <a:pt x="9837" y="37310"/>
                    <a:pt x="9817" y="37351"/>
                  </a:cubicBezTo>
                  <a:cubicBezTo>
                    <a:pt x="9796" y="37330"/>
                    <a:pt x="9776" y="37289"/>
                    <a:pt x="9735" y="37269"/>
                  </a:cubicBezTo>
                  <a:cubicBezTo>
                    <a:pt x="9755" y="37228"/>
                    <a:pt x="9796" y="37208"/>
                    <a:pt x="9837" y="37208"/>
                  </a:cubicBezTo>
                  <a:close/>
                  <a:moveTo>
                    <a:pt x="9272" y="37647"/>
                  </a:moveTo>
                  <a:cubicBezTo>
                    <a:pt x="9278" y="37647"/>
                    <a:pt x="9287" y="37656"/>
                    <a:pt x="9287" y="37656"/>
                  </a:cubicBezTo>
                  <a:cubicBezTo>
                    <a:pt x="9307" y="37676"/>
                    <a:pt x="9307" y="37697"/>
                    <a:pt x="9287" y="37717"/>
                  </a:cubicBezTo>
                  <a:cubicBezTo>
                    <a:pt x="9267" y="37717"/>
                    <a:pt x="9246" y="37697"/>
                    <a:pt x="9267" y="37656"/>
                  </a:cubicBezTo>
                  <a:cubicBezTo>
                    <a:pt x="9267" y="37649"/>
                    <a:pt x="9269" y="37647"/>
                    <a:pt x="9272" y="37647"/>
                  </a:cubicBezTo>
                  <a:close/>
                  <a:moveTo>
                    <a:pt x="9654" y="37717"/>
                  </a:moveTo>
                  <a:cubicBezTo>
                    <a:pt x="9674" y="37717"/>
                    <a:pt x="9674" y="37737"/>
                    <a:pt x="9654" y="37758"/>
                  </a:cubicBezTo>
                  <a:cubicBezTo>
                    <a:pt x="9633" y="37737"/>
                    <a:pt x="9633" y="37737"/>
                    <a:pt x="9654" y="37717"/>
                  </a:cubicBezTo>
                  <a:close/>
                  <a:moveTo>
                    <a:pt x="9878" y="37860"/>
                  </a:moveTo>
                  <a:cubicBezTo>
                    <a:pt x="9898" y="37860"/>
                    <a:pt x="9898" y="37860"/>
                    <a:pt x="9918" y="37880"/>
                  </a:cubicBezTo>
                  <a:cubicBezTo>
                    <a:pt x="9898" y="37900"/>
                    <a:pt x="9898" y="37900"/>
                    <a:pt x="9878" y="37921"/>
                  </a:cubicBezTo>
                  <a:cubicBezTo>
                    <a:pt x="9857" y="37900"/>
                    <a:pt x="9857" y="37880"/>
                    <a:pt x="9878" y="37860"/>
                  </a:cubicBezTo>
                  <a:close/>
                  <a:moveTo>
                    <a:pt x="9613" y="38043"/>
                  </a:moveTo>
                  <a:cubicBezTo>
                    <a:pt x="9613" y="38043"/>
                    <a:pt x="9613" y="38063"/>
                    <a:pt x="9613" y="38063"/>
                  </a:cubicBezTo>
                  <a:cubicBezTo>
                    <a:pt x="9593" y="38063"/>
                    <a:pt x="9593" y="38043"/>
                    <a:pt x="9593" y="38043"/>
                  </a:cubicBezTo>
                  <a:close/>
                  <a:moveTo>
                    <a:pt x="9857" y="37961"/>
                  </a:moveTo>
                  <a:lnTo>
                    <a:pt x="9857" y="37961"/>
                  </a:lnTo>
                  <a:cubicBezTo>
                    <a:pt x="9898" y="38023"/>
                    <a:pt x="9898" y="38023"/>
                    <a:pt x="9817" y="38063"/>
                  </a:cubicBezTo>
                  <a:cubicBezTo>
                    <a:pt x="9776" y="38002"/>
                    <a:pt x="9817" y="37982"/>
                    <a:pt x="9857" y="37961"/>
                  </a:cubicBezTo>
                  <a:close/>
                  <a:moveTo>
                    <a:pt x="9442" y="38007"/>
                  </a:moveTo>
                  <a:cubicBezTo>
                    <a:pt x="9455" y="38007"/>
                    <a:pt x="9470" y="38012"/>
                    <a:pt x="9491" y="38023"/>
                  </a:cubicBezTo>
                  <a:cubicBezTo>
                    <a:pt x="9491" y="38023"/>
                    <a:pt x="9491" y="38043"/>
                    <a:pt x="9491" y="38063"/>
                  </a:cubicBezTo>
                  <a:cubicBezTo>
                    <a:pt x="9491" y="38104"/>
                    <a:pt x="9450" y="38124"/>
                    <a:pt x="9430" y="38145"/>
                  </a:cubicBezTo>
                  <a:cubicBezTo>
                    <a:pt x="9409" y="38124"/>
                    <a:pt x="9389" y="38104"/>
                    <a:pt x="9369" y="38084"/>
                  </a:cubicBezTo>
                  <a:cubicBezTo>
                    <a:pt x="9389" y="38063"/>
                    <a:pt x="9389" y="38043"/>
                    <a:pt x="9409" y="38023"/>
                  </a:cubicBezTo>
                  <a:cubicBezTo>
                    <a:pt x="9419" y="38012"/>
                    <a:pt x="9430" y="38007"/>
                    <a:pt x="9442" y="38007"/>
                  </a:cubicBezTo>
                  <a:close/>
                  <a:moveTo>
                    <a:pt x="9987" y="38231"/>
                  </a:moveTo>
                  <a:cubicBezTo>
                    <a:pt x="10000" y="38231"/>
                    <a:pt x="10010" y="38236"/>
                    <a:pt x="10020" y="38247"/>
                  </a:cubicBezTo>
                  <a:cubicBezTo>
                    <a:pt x="10020" y="38267"/>
                    <a:pt x="10000" y="38267"/>
                    <a:pt x="9979" y="38287"/>
                  </a:cubicBezTo>
                  <a:cubicBezTo>
                    <a:pt x="9959" y="38267"/>
                    <a:pt x="9959" y="38267"/>
                    <a:pt x="9939" y="38247"/>
                  </a:cubicBezTo>
                  <a:cubicBezTo>
                    <a:pt x="9959" y="38236"/>
                    <a:pt x="9974" y="38231"/>
                    <a:pt x="9987" y="38231"/>
                  </a:cubicBezTo>
                  <a:close/>
                  <a:moveTo>
                    <a:pt x="2363" y="38124"/>
                  </a:moveTo>
                  <a:cubicBezTo>
                    <a:pt x="2403" y="38165"/>
                    <a:pt x="2363" y="38186"/>
                    <a:pt x="2342" y="38226"/>
                  </a:cubicBezTo>
                  <a:cubicBezTo>
                    <a:pt x="2342" y="38247"/>
                    <a:pt x="2403" y="38267"/>
                    <a:pt x="2363" y="38308"/>
                  </a:cubicBezTo>
                  <a:cubicBezTo>
                    <a:pt x="2322" y="38308"/>
                    <a:pt x="2281" y="38287"/>
                    <a:pt x="2241" y="38267"/>
                  </a:cubicBezTo>
                  <a:cubicBezTo>
                    <a:pt x="2281" y="38247"/>
                    <a:pt x="2241" y="38186"/>
                    <a:pt x="2281" y="38145"/>
                  </a:cubicBezTo>
                  <a:cubicBezTo>
                    <a:pt x="2302" y="38124"/>
                    <a:pt x="2322" y="38124"/>
                    <a:pt x="2363" y="38124"/>
                  </a:cubicBezTo>
                  <a:close/>
                  <a:moveTo>
                    <a:pt x="9633" y="38348"/>
                  </a:moveTo>
                  <a:cubicBezTo>
                    <a:pt x="9633" y="38369"/>
                    <a:pt x="9654" y="38389"/>
                    <a:pt x="9654" y="38410"/>
                  </a:cubicBezTo>
                  <a:cubicBezTo>
                    <a:pt x="9633" y="38430"/>
                    <a:pt x="9613" y="38430"/>
                    <a:pt x="9593" y="38430"/>
                  </a:cubicBezTo>
                  <a:cubicBezTo>
                    <a:pt x="9572" y="38369"/>
                    <a:pt x="9613" y="38369"/>
                    <a:pt x="9633" y="38348"/>
                  </a:cubicBezTo>
                  <a:close/>
                  <a:moveTo>
                    <a:pt x="9511" y="38491"/>
                  </a:moveTo>
                  <a:lnTo>
                    <a:pt x="9511" y="38491"/>
                  </a:lnTo>
                  <a:cubicBezTo>
                    <a:pt x="9552" y="38511"/>
                    <a:pt x="9572" y="38532"/>
                    <a:pt x="9552" y="38593"/>
                  </a:cubicBezTo>
                  <a:cubicBezTo>
                    <a:pt x="9511" y="38572"/>
                    <a:pt x="9491" y="38532"/>
                    <a:pt x="9511" y="38491"/>
                  </a:cubicBezTo>
                  <a:close/>
                  <a:moveTo>
                    <a:pt x="9796" y="38791"/>
                  </a:moveTo>
                  <a:cubicBezTo>
                    <a:pt x="9808" y="38791"/>
                    <a:pt x="9822" y="38793"/>
                    <a:pt x="9837" y="38796"/>
                  </a:cubicBezTo>
                  <a:cubicBezTo>
                    <a:pt x="9796" y="38858"/>
                    <a:pt x="9735" y="38858"/>
                    <a:pt x="9674" y="38858"/>
                  </a:cubicBezTo>
                  <a:cubicBezTo>
                    <a:pt x="9707" y="38824"/>
                    <a:pt x="9741" y="38791"/>
                    <a:pt x="9796" y="38791"/>
                  </a:cubicBezTo>
                  <a:close/>
                  <a:moveTo>
                    <a:pt x="8961" y="38735"/>
                  </a:moveTo>
                  <a:cubicBezTo>
                    <a:pt x="9022" y="38756"/>
                    <a:pt x="9022" y="38756"/>
                    <a:pt x="9002" y="38878"/>
                  </a:cubicBezTo>
                  <a:cubicBezTo>
                    <a:pt x="8982" y="38817"/>
                    <a:pt x="8941" y="38776"/>
                    <a:pt x="8961" y="38735"/>
                  </a:cubicBezTo>
                  <a:close/>
                  <a:moveTo>
                    <a:pt x="9470" y="38796"/>
                  </a:moveTo>
                  <a:cubicBezTo>
                    <a:pt x="9503" y="38796"/>
                    <a:pt x="9522" y="38823"/>
                    <a:pt x="9539" y="38823"/>
                  </a:cubicBezTo>
                  <a:cubicBezTo>
                    <a:pt x="9544" y="38823"/>
                    <a:pt x="9548" y="38821"/>
                    <a:pt x="9552" y="38817"/>
                  </a:cubicBezTo>
                  <a:lnTo>
                    <a:pt x="9552" y="38817"/>
                  </a:lnTo>
                  <a:cubicBezTo>
                    <a:pt x="9572" y="38878"/>
                    <a:pt x="9552" y="38898"/>
                    <a:pt x="9511" y="38919"/>
                  </a:cubicBezTo>
                  <a:cubicBezTo>
                    <a:pt x="9491" y="38878"/>
                    <a:pt x="9491" y="38837"/>
                    <a:pt x="9470" y="38796"/>
                  </a:cubicBezTo>
                  <a:close/>
                  <a:moveTo>
                    <a:pt x="9409" y="38776"/>
                  </a:moveTo>
                  <a:lnTo>
                    <a:pt x="9409" y="38776"/>
                  </a:lnTo>
                  <a:cubicBezTo>
                    <a:pt x="9430" y="38878"/>
                    <a:pt x="9389" y="38959"/>
                    <a:pt x="9450" y="39021"/>
                  </a:cubicBezTo>
                  <a:cubicBezTo>
                    <a:pt x="9430" y="39041"/>
                    <a:pt x="9409" y="39041"/>
                    <a:pt x="9409" y="39061"/>
                  </a:cubicBezTo>
                  <a:cubicBezTo>
                    <a:pt x="9386" y="39049"/>
                    <a:pt x="9369" y="39038"/>
                    <a:pt x="9355" y="39038"/>
                  </a:cubicBezTo>
                  <a:cubicBezTo>
                    <a:pt x="9345" y="39038"/>
                    <a:pt x="9336" y="39044"/>
                    <a:pt x="9328" y="39061"/>
                  </a:cubicBezTo>
                  <a:cubicBezTo>
                    <a:pt x="9348" y="39102"/>
                    <a:pt x="9389" y="39082"/>
                    <a:pt x="9409" y="39102"/>
                  </a:cubicBezTo>
                  <a:cubicBezTo>
                    <a:pt x="9430" y="39143"/>
                    <a:pt x="9409" y="39183"/>
                    <a:pt x="9430" y="39204"/>
                  </a:cubicBezTo>
                  <a:cubicBezTo>
                    <a:pt x="9430" y="39245"/>
                    <a:pt x="9491" y="39224"/>
                    <a:pt x="9470" y="39285"/>
                  </a:cubicBezTo>
                  <a:cubicBezTo>
                    <a:pt x="9464" y="39292"/>
                    <a:pt x="9455" y="39294"/>
                    <a:pt x="9445" y="39294"/>
                  </a:cubicBezTo>
                  <a:cubicBezTo>
                    <a:pt x="9425" y="39294"/>
                    <a:pt x="9402" y="39285"/>
                    <a:pt x="9389" y="39285"/>
                  </a:cubicBezTo>
                  <a:cubicBezTo>
                    <a:pt x="9307" y="39245"/>
                    <a:pt x="9307" y="39163"/>
                    <a:pt x="9307" y="39122"/>
                  </a:cubicBezTo>
                  <a:cubicBezTo>
                    <a:pt x="9280" y="39068"/>
                    <a:pt x="9244" y="39068"/>
                    <a:pt x="9211" y="39068"/>
                  </a:cubicBezTo>
                  <a:lnTo>
                    <a:pt x="9211" y="39068"/>
                  </a:lnTo>
                  <a:cubicBezTo>
                    <a:pt x="9194" y="39068"/>
                    <a:pt x="9178" y="39068"/>
                    <a:pt x="9165" y="39061"/>
                  </a:cubicBezTo>
                  <a:cubicBezTo>
                    <a:pt x="9165" y="39041"/>
                    <a:pt x="9165" y="39041"/>
                    <a:pt x="9165" y="39021"/>
                  </a:cubicBezTo>
                  <a:cubicBezTo>
                    <a:pt x="9195" y="39010"/>
                    <a:pt x="9221" y="39010"/>
                    <a:pt x="9246" y="39010"/>
                  </a:cubicBezTo>
                  <a:cubicBezTo>
                    <a:pt x="9272" y="39010"/>
                    <a:pt x="9297" y="39010"/>
                    <a:pt x="9328" y="39000"/>
                  </a:cubicBezTo>
                  <a:cubicBezTo>
                    <a:pt x="9348" y="39000"/>
                    <a:pt x="9328" y="38959"/>
                    <a:pt x="9328" y="38939"/>
                  </a:cubicBezTo>
                  <a:cubicBezTo>
                    <a:pt x="9307" y="38898"/>
                    <a:pt x="9267" y="38878"/>
                    <a:pt x="9246" y="38837"/>
                  </a:cubicBezTo>
                  <a:cubicBezTo>
                    <a:pt x="9307" y="38796"/>
                    <a:pt x="9369" y="38837"/>
                    <a:pt x="9409" y="38776"/>
                  </a:cubicBezTo>
                  <a:close/>
                  <a:moveTo>
                    <a:pt x="8979" y="39311"/>
                  </a:moveTo>
                  <a:cubicBezTo>
                    <a:pt x="8987" y="39311"/>
                    <a:pt x="8992" y="39316"/>
                    <a:pt x="9002" y="39326"/>
                  </a:cubicBezTo>
                  <a:cubicBezTo>
                    <a:pt x="8992" y="39336"/>
                    <a:pt x="8982" y="39341"/>
                    <a:pt x="8971" y="39341"/>
                  </a:cubicBezTo>
                  <a:cubicBezTo>
                    <a:pt x="8961" y="39341"/>
                    <a:pt x="8951" y="39336"/>
                    <a:pt x="8941" y="39326"/>
                  </a:cubicBezTo>
                  <a:cubicBezTo>
                    <a:pt x="8961" y="39316"/>
                    <a:pt x="8971" y="39311"/>
                    <a:pt x="8979" y="39311"/>
                  </a:cubicBezTo>
                  <a:close/>
                  <a:moveTo>
                    <a:pt x="9206" y="39265"/>
                  </a:moveTo>
                  <a:cubicBezTo>
                    <a:pt x="9226" y="39285"/>
                    <a:pt x="9226" y="39285"/>
                    <a:pt x="9226" y="39285"/>
                  </a:cubicBezTo>
                  <a:cubicBezTo>
                    <a:pt x="9165" y="39306"/>
                    <a:pt x="9124" y="39346"/>
                    <a:pt x="9104" y="39407"/>
                  </a:cubicBezTo>
                  <a:cubicBezTo>
                    <a:pt x="9083" y="39367"/>
                    <a:pt x="9063" y="39367"/>
                    <a:pt x="9063" y="39346"/>
                  </a:cubicBezTo>
                  <a:cubicBezTo>
                    <a:pt x="9063" y="39306"/>
                    <a:pt x="9104" y="39285"/>
                    <a:pt x="9124" y="39265"/>
                  </a:cubicBezTo>
                  <a:cubicBezTo>
                    <a:pt x="9136" y="39277"/>
                    <a:pt x="9154" y="39288"/>
                    <a:pt x="9172" y="39288"/>
                  </a:cubicBezTo>
                  <a:cubicBezTo>
                    <a:pt x="9185" y="39288"/>
                    <a:pt x="9197" y="39282"/>
                    <a:pt x="9206" y="39265"/>
                  </a:cubicBezTo>
                  <a:close/>
                  <a:moveTo>
                    <a:pt x="9735" y="39306"/>
                  </a:moveTo>
                  <a:cubicBezTo>
                    <a:pt x="9776" y="39346"/>
                    <a:pt x="9796" y="39387"/>
                    <a:pt x="9817" y="39448"/>
                  </a:cubicBezTo>
                  <a:cubicBezTo>
                    <a:pt x="9723" y="39448"/>
                    <a:pt x="9733" y="39344"/>
                    <a:pt x="9655" y="39344"/>
                  </a:cubicBezTo>
                  <a:cubicBezTo>
                    <a:pt x="9648" y="39344"/>
                    <a:pt x="9641" y="39345"/>
                    <a:pt x="9633" y="39346"/>
                  </a:cubicBezTo>
                  <a:cubicBezTo>
                    <a:pt x="9674" y="39306"/>
                    <a:pt x="9715" y="39326"/>
                    <a:pt x="9735" y="39306"/>
                  </a:cubicBezTo>
                  <a:close/>
                  <a:moveTo>
                    <a:pt x="9396" y="39506"/>
                  </a:moveTo>
                  <a:cubicBezTo>
                    <a:pt x="9410" y="39506"/>
                    <a:pt x="9426" y="39518"/>
                    <a:pt x="9450" y="39530"/>
                  </a:cubicBezTo>
                  <a:cubicBezTo>
                    <a:pt x="9423" y="39530"/>
                    <a:pt x="9405" y="39539"/>
                    <a:pt x="9390" y="39539"/>
                  </a:cubicBezTo>
                  <a:cubicBezTo>
                    <a:pt x="9382" y="39539"/>
                    <a:pt x="9375" y="39536"/>
                    <a:pt x="9369" y="39530"/>
                  </a:cubicBezTo>
                  <a:cubicBezTo>
                    <a:pt x="9377" y="39512"/>
                    <a:pt x="9386" y="39506"/>
                    <a:pt x="9396" y="39506"/>
                  </a:cubicBezTo>
                  <a:close/>
                  <a:moveTo>
                    <a:pt x="9396" y="39588"/>
                  </a:moveTo>
                  <a:cubicBezTo>
                    <a:pt x="9410" y="39588"/>
                    <a:pt x="9426" y="39599"/>
                    <a:pt x="9450" y="39611"/>
                  </a:cubicBezTo>
                  <a:cubicBezTo>
                    <a:pt x="9430" y="39611"/>
                    <a:pt x="9409" y="39631"/>
                    <a:pt x="9409" y="39652"/>
                  </a:cubicBezTo>
                  <a:cubicBezTo>
                    <a:pt x="9389" y="39631"/>
                    <a:pt x="9389" y="39611"/>
                    <a:pt x="9369" y="39611"/>
                  </a:cubicBezTo>
                  <a:cubicBezTo>
                    <a:pt x="9377" y="39594"/>
                    <a:pt x="9386" y="39588"/>
                    <a:pt x="9396" y="39588"/>
                  </a:cubicBezTo>
                  <a:close/>
                  <a:moveTo>
                    <a:pt x="8920" y="39713"/>
                  </a:moveTo>
                  <a:cubicBezTo>
                    <a:pt x="8941" y="39713"/>
                    <a:pt x="8941" y="39713"/>
                    <a:pt x="8941" y="39733"/>
                  </a:cubicBezTo>
                  <a:cubicBezTo>
                    <a:pt x="8961" y="39733"/>
                    <a:pt x="8961" y="39733"/>
                    <a:pt x="8961" y="39754"/>
                  </a:cubicBezTo>
                  <a:cubicBezTo>
                    <a:pt x="8941" y="39754"/>
                    <a:pt x="8941" y="39733"/>
                    <a:pt x="8941" y="39733"/>
                  </a:cubicBezTo>
                  <a:cubicBezTo>
                    <a:pt x="8941" y="39733"/>
                    <a:pt x="8920" y="39733"/>
                    <a:pt x="8920" y="39713"/>
                  </a:cubicBezTo>
                  <a:close/>
                  <a:moveTo>
                    <a:pt x="9430" y="39733"/>
                  </a:moveTo>
                  <a:cubicBezTo>
                    <a:pt x="9409" y="39774"/>
                    <a:pt x="9430" y="39794"/>
                    <a:pt x="9409" y="39835"/>
                  </a:cubicBezTo>
                  <a:cubicBezTo>
                    <a:pt x="9389" y="39835"/>
                    <a:pt x="9389" y="39835"/>
                    <a:pt x="9369" y="39815"/>
                  </a:cubicBezTo>
                  <a:cubicBezTo>
                    <a:pt x="9369" y="39794"/>
                    <a:pt x="9389" y="39754"/>
                    <a:pt x="9430" y="39733"/>
                  </a:cubicBezTo>
                  <a:close/>
                  <a:moveTo>
                    <a:pt x="9206" y="39815"/>
                  </a:moveTo>
                  <a:lnTo>
                    <a:pt x="9206" y="39815"/>
                  </a:lnTo>
                  <a:cubicBezTo>
                    <a:pt x="9226" y="39835"/>
                    <a:pt x="9206" y="39835"/>
                    <a:pt x="9185" y="39835"/>
                  </a:cubicBezTo>
                  <a:cubicBezTo>
                    <a:pt x="9185" y="39855"/>
                    <a:pt x="9185" y="39855"/>
                    <a:pt x="9185" y="39855"/>
                  </a:cubicBezTo>
                  <a:cubicBezTo>
                    <a:pt x="9165" y="39835"/>
                    <a:pt x="9185" y="39835"/>
                    <a:pt x="9185" y="39835"/>
                  </a:cubicBezTo>
                  <a:cubicBezTo>
                    <a:pt x="9206" y="39835"/>
                    <a:pt x="9206" y="39815"/>
                    <a:pt x="9206" y="39815"/>
                  </a:cubicBezTo>
                  <a:close/>
                  <a:moveTo>
                    <a:pt x="9715" y="39693"/>
                  </a:moveTo>
                  <a:cubicBezTo>
                    <a:pt x="9735" y="39733"/>
                    <a:pt x="9715" y="39774"/>
                    <a:pt x="9715" y="39794"/>
                  </a:cubicBezTo>
                  <a:cubicBezTo>
                    <a:pt x="9694" y="39815"/>
                    <a:pt x="9654" y="39794"/>
                    <a:pt x="9633" y="39835"/>
                  </a:cubicBezTo>
                  <a:lnTo>
                    <a:pt x="9633" y="39978"/>
                  </a:lnTo>
                  <a:cubicBezTo>
                    <a:pt x="9572" y="39917"/>
                    <a:pt x="9593" y="39815"/>
                    <a:pt x="9552" y="39754"/>
                  </a:cubicBezTo>
                  <a:cubicBezTo>
                    <a:pt x="9572" y="39733"/>
                    <a:pt x="9572" y="39733"/>
                    <a:pt x="9593" y="39713"/>
                  </a:cubicBezTo>
                  <a:lnTo>
                    <a:pt x="9715" y="39693"/>
                  </a:lnTo>
                  <a:close/>
                  <a:moveTo>
                    <a:pt x="9185" y="39896"/>
                  </a:moveTo>
                  <a:cubicBezTo>
                    <a:pt x="9206" y="39917"/>
                    <a:pt x="9267" y="39917"/>
                    <a:pt x="9287" y="39978"/>
                  </a:cubicBezTo>
                  <a:cubicBezTo>
                    <a:pt x="9267" y="39998"/>
                    <a:pt x="9267" y="40018"/>
                    <a:pt x="9246" y="40018"/>
                  </a:cubicBezTo>
                  <a:cubicBezTo>
                    <a:pt x="9226" y="40029"/>
                    <a:pt x="9206" y="40029"/>
                    <a:pt x="9185" y="40029"/>
                  </a:cubicBezTo>
                  <a:cubicBezTo>
                    <a:pt x="9165" y="40029"/>
                    <a:pt x="9145" y="40029"/>
                    <a:pt x="9124" y="40039"/>
                  </a:cubicBezTo>
                  <a:cubicBezTo>
                    <a:pt x="9104" y="39998"/>
                    <a:pt x="9124" y="39978"/>
                    <a:pt x="9104" y="39937"/>
                  </a:cubicBezTo>
                  <a:lnTo>
                    <a:pt x="9185" y="39896"/>
                  </a:lnTo>
                  <a:close/>
                  <a:moveTo>
                    <a:pt x="9609" y="40148"/>
                  </a:moveTo>
                  <a:cubicBezTo>
                    <a:pt x="9616" y="40148"/>
                    <a:pt x="9625" y="40153"/>
                    <a:pt x="9633" y="40161"/>
                  </a:cubicBezTo>
                  <a:cubicBezTo>
                    <a:pt x="9623" y="40171"/>
                    <a:pt x="9613" y="40171"/>
                    <a:pt x="9605" y="40171"/>
                  </a:cubicBezTo>
                  <a:cubicBezTo>
                    <a:pt x="9598" y="40171"/>
                    <a:pt x="9593" y="40171"/>
                    <a:pt x="9593" y="40181"/>
                  </a:cubicBezTo>
                  <a:cubicBezTo>
                    <a:pt x="9572" y="40202"/>
                    <a:pt x="9552" y="40202"/>
                    <a:pt x="9531" y="40202"/>
                  </a:cubicBezTo>
                  <a:cubicBezTo>
                    <a:pt x="9542" y="40181"/>
                    <a:pt x="9552" y="40176"/>
                    <a:pt x="9562" y="40176"/>
                  </a:cubicBezTo>
                  <a:cubicBezTo>
                    <a:pt x="9572" y="40176"/>
                    <a:pt x="9582" y="40181"/>
                    <a:pt x="9593" y="40181"/>
                  </a:cubicBezTo>
                  <a:cubicBezTo>
                    <a:pt x="9593" y="40157"/>
                    <a:pt x="9600" y="40148"/>
                    <a:pt x="9609" y="40148"/>
                  </a:cubicBezTo>
                  <a:close/>
                  <a:moveTo>
                    <a:pt x="2241" y="40181"/>
                  </a:moveTo>
                  <a:cubicBezTo>
                    <a:pt x="2241" y="40227"/>
                    <a:pt x="2229" y="40250"/>
                    <a:pt x="2206" y="40250"/>
                  </a:cubicBezTo>
                  <a:cubicBezTo>
                    <a:pt x="2199" y="40250"/>
                    <a:pt x="2190" y="40248"/>
                    <a:pt x="2179" y="40242"/>
                  </a:cubicBezTo>
                  <a:cubicBezTo>
                    <a:pt x="2200" y="40222"/>
                    <a:pt x="2200" y="40222"/>
                    <a:pt x="2241" y="40181"/>
                  </a:cubicBezTo>
                  <a:close/>
                  <a:moveTo>
                    <a:pt x="9409" y="39978"/>
                  </a:moveTo>
                  <a:cubicBezTo>
                    <a:pt x="9450" y="40039"/>
                    <a:pt x="9450" y="40080"/>
                    <a:pt x="9470" y="40120"/>
                  </a:cubicBezTo>
                  <a:cubicBezTo>
                    <a:pt x="9470" y="40161"/>
                    <a:pt x="9450" y="40181"/>
                    <a:pt x="9409" y="40263"/>
                  </a:cubicBezTo>
                  <a:cubicBezTo>
                    <a:pt x="9389" y="40181"/>
                    <a:pt x="9369" y="40141"/>
                    <a:pt x="9348" y="40100"/>
                  </a:cubicBezTo>
                  <a:cubicBezTo>
                    <a:pt x="9369" y="40059"/>
                    <a:pt x="9389" y="40039"/>
                    <a:pt x="9409" y="39978"/>
                  </a:cubicBezTo>
                  <a:close/>
                  <a:moveTo>
                    <a:pt x="9430" y="40283"/>
                  </a:moveTo>
                  <a:cubicBezTo>
                    <a:pt x="9470" y="40283"/>
                    <a:pt x="9491" y="40324"/>
                    <a:pt x="9511" y="40344"/>
                  </a:cubicBezTo>
                  <a:cubicBezTo>
                    <a:pt x="9519" y="40348"/>
                    <a:pt x="9527" y="40350"/>
                    <a:pt x="9536" y="40350"/>
                  </a:cubicBezTo>
                  <a:cubicBezTo>
                    <a:pt x="9568" y="40350"/>
                    <a:pt x="9601" y="40324"/>
                    <a:pt x="9633" y="40324"/>
                  </a:cubicBezTo>
                  <a:cubicBezTo>
                    <a:pt x="9674" y="40365"/>
                    <a:pt x="9633" y="40405"/>
                    <a:pt x="9633" y="40446"/>
                  </a:cubicBezTo>
                  <a:lnTo>
                    <a:pt x="9552" y="40446"/>
                  </a:lnTo>
                  <a:cubicBezTo>
                    <a:pt x="9511" y="40405"/>
                    <a:pt x="9450" y="40365"/>
                    <a:pt x="9389" y="40324"/>
                  </a:cubicBezTo>
                  <a:cubicBezTo>
                    <a:pt x="9409" y="40304"/>
                    <a:pt x="9430" y="40304"/>
                    <a:pt x="9430" y="40283"/>
                  </a:cubicBezTo>
                  <a:close/>
                  <a:moveTo>
                    <a:pt x="2302" y="40589"/>
                  </a:moveTo>
                  <a:cubicBezTo>
                    <a:pt x="2363" y="40589"/>
                    <a:pt x="2383" y="40589"/>
                    <a:pt x="2363" y="40650"/>
                  </a:cubicBezTo>
                  <a:cubicBezTo>
                    <a:pt x="2342" y="40629"/>
                    <a:pt x="2322" y="40609"/>
                    <a:pt x="2302" y="40589"/>
                  </a:cubicBezTo>
                  <a:close/>
                  <a:moveTo>
                    <a:pt x="9470" y="40548"/>
                  </a:moveTo>
                  <a:cubicBezTo>
                    <a:pt x="9470" y="40568"/>
                    <a:pt x="9491" y="40589"/>
                    <a:pt x="9511" y="40609"/>
                  </a:cubicBezTo>
                  <a:cubicBezTo>
                    <a:pt x="9491" y="40609"/>
                    <a:pt x="9470" y="40629"/>
                    <a:pt x="9450" y="40650"/>
                  </a:cubicBezTo>
                  <a:cubicBezTo>
                    <a:pt x="9450" y="40609"/>
                    <a:pt x="9430" y="40589"/>
                    <a:pt x="9470" y="40548"/>
                  </a:cubicBezTo>
                  <a:close/>
                  <a:moveTo>
                    <a:pt x="9083" y="40141"/>
                  </a:moveTo>
                  <a:cubicBezTo>
                    <a:pt x="9104" y="40141"/>
                    <a:pt x="9104" y="40161"/>
                    <a:pt x="9104" y="40161"/>
                  </a:cubicBezTo>
                  <a:cubicBezTo>
                    <a:pt x="9145" y="40161"/>
                    <a:pt x="9165" y="40161"/>
                    <a:pt x="9185" y="40181"/>
                  </a:cubicBezTo>
                  <a:cubicBezTo>
                    <a:pt x="9206" y="40202"/>
                    <a:pt x="9246" y="40202"/>
                    <a:pt x="9267" y="40202"/>
                  </a:cubicBezTo>
                  <a:cubicBezTo>
                    <a:pt x="9267" y="40202"/>
                    <a:pt x="9267" y="40222"/>
                    <a:pt x="9267" y="40222"/>
                  </a:cubicBezTo>
                  <a:cubicBezTo>
                    <a:pt x="9267" y="40283"/>
                    <a:pt x="9287" y="40344"/>
                    <a:pt x="9267" y="40405"/>
                  </a:cubicBezTo>
                  <a:cubicBezTo>
                    <a:pt x="9267" y="40466"/>
                    <a:pt x="9328" y="40507"/>
                    <a:pt x="9307" y="40548"/>
                  </a:cubicBezTo>
                  <a:cubicBezTo>
                    <a:pt x="9369" y="40568"/>
                    <a:pt x="9369" y="40629"/>
                    <a:pt x="9369" y="40670"/>
                  </a:cubicBezTo>
                  <a:cubicBezTo>
                    <a:pt x="9352" y="40670"/>
                    <a:pt x="9336" y="40644"/>
                    <a:pt x="9320" y="40644"/>
                  </a:cubicBezTo>
                  <a:cubicBezTo>
                    <a:pt x="9316" y="40644"/>
                    <a:pt x="9312" y="40646"/>
                    <a:pt x="9307" y="40650"/>
                  </a:cubicBezTo>
                  <a:cubicBezTo>
                    <a:pt x="9267" y="40650"/>
                    <a:pt x="9287" y="40690"/>
                    <a:pt x="9246" y="40690"/>
                  </a:cubicBezTo>
                  <a:lnTo>
                    <a:pt x="9165" y="40690"/>
                  </a:lnTo>
                  <a:cubicBezTo>
                    <a:pt x="9165" y="40670"/>
                    <a:pt x="9145" y="40650"/>
                    <a:pt x="9145" y="40650"/>
                  </a:cubicBezTo>
                  <a:cubicBezTo>
                    <a:pt x="9145" y="40609"/>
                    <a:pt x="9185" y="40629"/>
                    <a:pt x="9206" y="40589"/>
                  </a:cubicBezTo>
                  <a:cubicBezTo>
                    <a:pt x="9222" y="40589"/>
                    <a:pt x="9238" y="40615"/>
                    <a:pt x="9254" y="40615"/>
                  </a:cubicBezTo>
                  <a:cubicBezTo>
                    <a:pt x="9259" y="40615"/>
                    <a:pt x="9263" y="40613"/>
                    <a:pt x="9267" y="40609"/>
                  </a:cubicBezTo>
                  <a:cubicBezTo>
                    <a:pt x="9287" y="40589"/>
                    <a:pt x="9307" y="40589"/>
                    <a:pt x="9307" y="40548"/>
                  </a:cubicBezTo>
                  <a:cubicBezTo>
                    <a:pt x="9226" y="40507"/>
                    <a:pt x="9226" y="40426"/>
                    <a:pt x="9185" y="40365"/>
                  </a:cubicBezTo>
                  <a:cubicBezTo>
                    <a:pt x="9185" y="40344"/>
                    <a:pt x="9185" y="40324"/>
                    <a:pt x="9185" y="40304"/>
                  </a:cubicBezTo>
                  <a:cubicBezTo>
                    <a:pt x="9145" y="40304"/>
                    <a:pt x="9124" y="40324"/>
                    <a:pt x="9145" y="40344"/>
                  </a:cubicBezTo>
                  <a:cubicBezTo>
                    <a:pt x="9145" y="40385"/>
                    <a:pt x="9124" y="40385"/>
                    <a:pt x="9083" y="40426"/>
                  </a:cubicBezTo>
                  <a:cubicBezTo>
                    <a:pt x="9104" y="40324"/>
                    <a:pt x="9124" y="40242"/>
                    <a:pt x="9104" y="40161"/>
                  </a:cubicBezTo>
                  <a:cubicBezTo>
                    <a:pt x="9104" y="40161"/>
                    <a:pt x="9083" y="40161"/>
                    <a:pt x="9083" y="40141"/>
                  </a:cubicBezTo>
                  <a:close/>
                  <a:moveTo>
                    <a:pt x="9369" y="40670"/>
                  </a:moveTo>
                  <a:cubicBezTo>
                    <a:pt x="9369" y="40670"/>
                    <a:pt x="9389" y="40670"/>
                    <a:pt x="9389" y="40690"/>
                  </a:cubicBezTo>
                  <a:cubicBezTo>
                    <a:pt x="9369" y="40690"/>
                    <a:pt x="9369" y="40690"/>
                    <a:pt x="9369" y="40670"/>
                  </a:cubicBezTo>
                  <a:close/>
                  <a:moveTo>
                    <a:pt x="9165" y="40690"/>
                  </a:moveTo>
                  <a:cubicBezTo>
                    <a:pt x="9165" y="40705"/>
                    <a:pt x="9165" y="40719"/>
                    <a:pt x="9158" y="40719"/>
                  </a:cubicBezTo>
                  <a:cubicBezTo>
                    <a:pt x="9155" y="40719"/>
                    <a:pt x="9150" y="40717"/>
                    <a:pt x="9145" y="40711"/>
                  </a:cubicBezTo>
                  <a:cubicBezTo>
                    <a:pt x="9145" y="40690"/>
                    <a:pt x="9165" y="40690"/>
                    <a:pt x="9165" y="40690"/>
                  </a:cubicBezTo>
                  <a:close/>
                  <a:moveTo>
                    <a:pt x="2505" y="40752"/>
                  </a:moveTo>
                  <a:cubicBezTo>
                    <a:pt x="2505" y="40813"/>
                    <a:pt x="2566" y="40853"/>
                    <a:pt x="2566" y="40914"/>
                  </a:cubicBezTo>
                  <a:cubicBezTo>
                    <a:pt x="2485" y="40914"/>
                    <a:pt x="2465" y="40853"/>
                    <a:pt x="2424" y="40813"/>
                  </a:cubicBezTo>
                  <a:cubicBezTo>
                    <a:pt x="2424" y="40792"/>
                    <a:pt x="2424" y="40772"/>
                    <a:pt x="2444" y="40772"/>
                  </a:cubicBezTo>
                  <a:cubicBezTo>
                    <a:pt x="2465" y="40752"/>
                    <a:pt x="2485" y="40752"/>
                    <a:pt x="2505" y="40752"/>
                  </a:cubicBezTo>
                  <a:close/>
                  <a:moveTo>
                    <a:pt x="3123" y="40789"/>
                  </a:moveTo>
                  <a:cubicBezTo>
                    <a:pt x="3136" y="40789"/>
                    <a:pt x="3149" y="40815"/>
                    <a:pt x="3168" y="40815"/>
                  </a:cubicBezTo>
                  <a:cubicBezTo>
                    <a:pt x="3176" y="40815"/>
                    <a:pt x="3186" y="40810"/>
                    <a:pt x="3198" y="40792"/>
                  </a:cubicBezTo>
                  <a:lnTo>
                    <a:pt x="3198" y="40792"/>
                  </a:lnTo>
                  <a:cubicBezTo>
                    <a:pt x="3218" y="40813"/>
                    <a:pt x="3177" y="40874"/>
                    <a:pt x="3238" y="40874"/>
                  </a:cubicBezTo>
                  <a:cubicBezTo>
                    <a:pt x="3249" y="40894"/>
                    <a:pt x="3264" y="40899"/>
                    <a:pt x="3282" y="40899"/>
                  </a:cubicBezTo>
                  <a:cubicBezTo>
                    <a:pt x="3300" y="40899"/>
                    <a:pt x="3320" y="40894"/>
                    <a:pt x="3340" y="40894"/>
                  </a:cubicBezTo>
                  <a:cubicBezTo>
                    <a:pt x="3361" y="40955"/>
                    <a:pt x="3340" y="40996"/>
                    <a:pt x="3320" y="41037"/>
                  </a:cubicBezTo>
                  <a:cubicBezTo>
                    <a:pt x="3300" y="41016"/>
                    <a:pt x="3259" y="40955"/>
                    <a:pt x="3238" y="40935"/>
                  </a:cubicBezTo>
                  <a:cubicBezTo>
                    <a:pt x="3198" y="40914"/>
                    <a:pt x="3157" y="40894"/>
                    <a:pt x="3116" y="40874"/>
                  </a:cubicBezTo>
                  <a:cubicBezTo>
                    <a:pt x="3096" y="40874"/>
                    <a:pt x="3076" y="40894"/>
                    <a:pt x="3076" y="40894"/>
                  </a:cubicBezTo>
                  <a:lnTo>
                    <a:pt x="3076" y="40955"/>
                  </a:lnTo>
                  <a:cubicBezTo>
                    <a:pt x="3055" y="40976"/>
                    <a:pt x="3035" y="40976"/>
                    <a:pt x="2994" y="40976"/>
                  </a:cubicBezTo>
                  <a:cubicBezTo>
                    <a:pt x="3014" y="40935"/>
                    <a:pt x="3014" y="40914"/>
                    <a:pt x="3035" y="40894"/>
                  </a:cubicBezTo>
                  <a:lnTo>
                    <a:pt x="3076" y="40894"/>
                  </a:lnTo>
                  <a:cubicBezTo>
                    <a:pt x="3076" y="40853"/>
                    <a:pt x="3076" y="40813"/>
                    <a:pt x="3116" y="40792"/>
                  </a:cubicBezTo>
                  <a:cubicBezTo>
                    <a:pt x="3119" y="40790"/>
                    <a:pt x="3121" y="40789"/>
                    <a:pt x="3123" y="40789"/>
                  </a:cubicBezTo>
                  <a:close/>
                  <a:moveTo>
                    <a:pt x="9369" y="40792"/>
                  </a:moveTo>
                  <a:cubicBezTo>
                    <a:pt x="9348" y="40853"/>
                    <a:pt x="9389" y="40874"/>
                    <a:pt x="9389" y="40935"/>
                  </a:cubicBezTo>
                  <a:cubicBezTo>
                    <a:pt x="9369" y="40955"/>
                    <a:pt x="9287" y="40935"/>
                    <a:pt x="9287" y="40996"/>
                  </a:cubicBezTo>
                  <a:cubicBezTo>
                    <a:pt x="9287" y="41057"/>
                    <a:pt x="9348" y="41016"/>
                    <a:pt x="9348" y="41077"/>
                  </a:cubicBezTo>
                  <a:cubicBezTo>
                    <a:pt x="9335" y="41084"/>
                    <a:pt x="9321" y="41086"/>
                    <a:pt x="9307" y="41086"/>
                  </a:cubicBezTo>
                  <a:cubicBezTo>
                    <a:pt x="9280" y="41086"/>
                    <a:pt x="9253" y="41077"/>
                    <a:pt x="9226" y="41077"/>
                  </a:cubicBezTo>
                  <a:cubicBezTo>
                    <a:pt x="9246" y="40996"/>
                    <a:pt x="9246" y="40914"/>
                    <a:pt x="9226" y="40853"/>
                  </a:cubicBezTo>
                  <a:cubicBezTo>
                    <a:pt x="9240" y="40840"/>
                    <a:pt x="9255" y="40838"/>
                    <a:pt x="9272" y="40838"/>
                  </a:cubicBezTo>
                  <a:cubicBezTo>
                    <a:pt x="9280" y="40838"/>
                    <a:pt x="9289" y="40838"/>
                    <a:pt x="9297" y="40838"/>
                  </a:cubicBezTo>
                  <a:cubicBezTo>
                    <a:pt x="9323" y="40838"/>
                    <a:pt x="9348" y="40833"/>
                    <a:pt x="9369" y="40792"/>
                  </a:cubicBezTo>
                  <a:close/>
                  <a:moveTo>
                    <a:pt x="3401" y="41077"/>
                  </a:moveTo>
                  <a:cubicBezTo>
                    <a:pt x="3442" y="41098"/>
                    <a:pt x="3462" y="41139"/>
                    <a:pt x="3462" y="41179"/>
                  </a:cubicBezTo>
                  <a:cubicBezTo>
                    <a:pt x="3442" y="41189"/>
                    <a:pt x="3422" y="41195"/>
                    <a:pt x="3404" y="41195"/>
                  </a:cubicBezTo>
                  <a:cubicBezTo>
                    <a:pt x="3386" y="41195"/>
                    <a:pt x="3371" y="41189"/>
                    <a:pt x="3361" y="41179"/>
                  </a:cubicBezTo>
                  <a:cubicBezTo>
                    <a:pt x="3340" y="41139"/>
                    <a:pt x="3381" y="41118"/>
                    <a:pt x="3401" y="41077"/>
                  </a:cubicBezTo>
                  <a:close/>
                  <a:moveTo>
                    <a:pt x="2689" y="40894"/>
                  </a:moveTo>
                  <a:cubicBezTo>
                    <a:pt x="2790" y="40894"/>
                    <a:pt x="2750" y="40976"/>
                    <a:pt x="2770" y="41016"/>
                  </a:cubicBezTo>
                  <a:cubicBezTo>
                    <a:pt x="2790" y="41037"/>
                    <a:pt x="2831" y="41057"/>
                    <a:pt x="2872" y="41057"/>
                  </a:cubicBezTo>
                  <a:cubicBezTo>
                    <a:pt x="2892" y="41118"/>
                    <a:pt x="2913" y="41159"/>
                    <a:pt x="2933" y="41200"/>
                  </a:cubicBezTo>
                  <a:lnTo>
                    <a:pt x="2872" y="41200"/>
                  </a:lnTo>
                  <a:cubicBezTo>
                    <a:pt x="2831" y="41139"/>
                    <a:pt x="2750" y="41139"/>
                    <a:pt x="2689" y="41139"/>
                  </a:cubicBezTo>
                  <a:cubicBezTo>
                    <a:pt x="2689" y="41139"/>
                    <a:pt x="2668" y="41118"/>
                    <a:pt x="2668" y="41098"/>
                  </a:cubicBezTo>
                  <a:cubicBezTo>
                    <a:pt x="2709" y="41037"/>
                    <a:pt x="2668" y="40955"/>
                    <a:pt x="2689" y="40894"/>
                  </a:cubicBezTo>
                  <a:close/>
                  <a:moveTo>
                    <a:pt x="2933" y="41200"/>
                  </a:moveTo>
                  <a:cubicBezTo>
                    <a:pt x="2933" y="41200"/>
                    <a:pt x="2953" y="41200"/>
                    <a:pt x="2953" y="41220"/>
                  </a:cubicBezTo>
                  <a:cubicBezTo>
                    <a:pt x="2933" y="41220"/>
                    <a:pt x="2933" y="41200"/>
                    <a:pt x="2933" y="41200"/>
                  </a:cubicBezTo>
                  <a:close/>
                  <a:moveTo>
                    <a:pt x="3014" y="41220"/>
                  </a:moveTo>
                  <a:cubicBezTo>
                    <a:pt x="3014" y="41240"/>
                    <a:pt x="3014" y="41240"/>
                    <a:pt x="3014" y="41240"/>
                  </a:cubicBezTo>
                  <a:lnTo>
                    <a:pt x="2994" y="41240"/>
                  </a:lnTo>
                  <a:cubicBezTo>
                    <a:pt x="2994" y="41240"/>
                    <a:pt x="2994" y="41240"/>
                    <a:pt x="3014" y="41220"/>
                  </a:cubicBezTo>
                  <a:close/>
                  <a:moveTo>
                    <a:pt x="3137" y="41261"/>
                  </a:moveTo>
                  <a:cubicBezTo>
                    <a:pt x="3157" y="41261"/>
                    <a:pt x="3157" y="41281"/>
                    <a:pt x="3177" y="41281"/>
                  </a:cubicBezTo>
                  <a:cubicBezTo>
                    <a:pt x="3161" y="41290"/>
                    <a:pt x="3151" y="41294"/>
                    <a:pt x="3145" y="41294"/>
                  </a:cubicBezTo>
                  <a:cubicBezTo>
                    <a:pt x="3137" y="41294"/>
                    <a:pt x="3137" y="41285"/>
                    <a:pt x="3137" y="41261"/>
                  </a:cubicBezTo>
                  <a:close/>
                  <a:moveTo>
                    <a:pt x="3333" y="41278"/>
                  </a:moveTo>
                  <a:cubicBezTo>
                    <a:pt x="3405" y="41278"/>
                    <a:pt x="3459" y="41325"/>
                    <a:pt x="3531" y="41325"/>
                  </a:cubicBezTo>
                  <a:cubicBezTo>
                    <a:pt x="3542" y="41325"/>
                    <a:pt x="3553" y="41324"/>
                    <a:pt x="3564" y="41322"/>
                  </a:cubicBezTo>
                  <a:lnTo>
                    <a:pt x="3564" y="41322"/>
                  </a:lnTo>
                  <a:cubicBezTo>
                    <a:pt x="3519" y="41368"/>
                    <a:pt x="3461" y="41391"/>
                    <a:pt x="3401" y="41391"/>
                  </a:cubicBezTo>
                  <a:cubicBezTo>
                    <a:pt x="3381" y="41391"/>
                    <a:pt x="3361" y="41388"/>
                    <a:pt x="3340" y="41383"/>
                  </a:cubicBezTo>
                  <a:cubicBezTo>
                    <a:pt x="3320" y="41383"/>
                    <a:pt x="3300" y="41363"/>
                    <a:pt x="3300" y="41342"/>
                  </a:cubicBezTo>
                  <a:cubicBezTo>
                    <a:pt x="3300" y="41342"/>
                    <a:pt x="3300" y="41322"/>
                    <a:pt x="3300" y="41281"/>
                  </a:cubicBezTo>
                  <a:cubicBezTo>
                    <a:pt x="3311" y="41279"/>
                    <a:pt x="3322" y="41278"/>
                    <a:pt x="3333" y="41278"/>
                  </a:cubicBezTo>
                  <a:close/>
                  <a:moveTo>
                    <a:pt x="3035" y="41444"/>
                  </a:moveTo>
                  <a:cubicBezTo>
                    <a:pt x="3055" y="41444"/>
                    <a:pt x="3076" y="41464"/>
                    <a:pt x="3076" y="41485"/>
                  </a:cubicBezTo>
                  <a:cubicBezTo>
                    <a:pt x="3055" y="41505"/>
                    <a:pt x="3055" y="41505"/>
                    <a:pt x="3035" y="41505"/>
                  </a:cubicBezTo>
                  <a:cubicBezTo>
                    <a:pt x="3014" y="41485"/>
                    <a:pt x="3014" y="41464"/>
                    <a:pt x="3035" y="41444"/>
                  </a:cubicBezTo>
                  <a:close/>
                  <a:moveTo>
                    <a:pt x="3585" y="41587"/>
                  </a:moveTo>
                  <a:cubicBezTo>
                    <a:pt x="3605" y="41627"/>
                    <a:pt x="3585" y="41648"/>
                    <a:pt x="3585" y="41668"/>
                  </a:cubicBezTo>
                  <a:cubicBezTo>
                    <a:pt x="3544" y="41668"/>
                    <a:pt x="3524" y="41648"/>
                    <a:pt x="3524" y="41627"/>
                  </a:cubicBezTo>
                  <a:cubicBezTo>
                    <a:pt x="3544" y="41607"/>
                    <a:pt x="3544" y="41587"/>
                    <a:pt x="3585" y="41587"/>
                  </a:cubicBezTo>
                  <a:close/>
                  <a:moveTo>
                    <a:pt x="3055" y="41668"/>
                  </a:moveTo>
                  <a:cubicBezTo>
                    <a:pt x="3076" y="41668"/>
                    <a:pt x="3076" y="41709"/>
                    <a:pt x="3096" y="41709"/>
                  </a:cubicBezTo>
                  <a:cubicBezTo>
                    <a:pt x="3086" y="41719"/>
                    <a:pt x="3076" y="41724"/>
                    <a:pt x="3068" y="41724"/>
                  </a:cubicBezTo>
                  <a:cubicBezTo>
                    <a:pt x="3060" y="41724"/>
                    <a:pt x="3055" y="41719"/>
                    <a:pt x="3055" y="41709"/>
                  </a:cubicBezTo>
                  <a:cubicBezTo>
                    <a:pt x="3035" y="41709"/>
                    <a:pt x="3035" y="41688"/>
                    <a:pt x="3055" y="41668"/>
                  </a:cubicBezTo>
                  <a:close/>
                  <a:moveTo>
                    <a:pt x="9369" y="41668"/>
                  </a:moveTo>
                  <a:cubicBezTo>
                    <a:pt x="9389" y="41668"/>
                    <a:pt x="9389" y="41688"/>
                    <a:pt x="9389" y="41688"/>
                  </a:cubicBezTo>
                  <a:cubicBezTo>
                    <a:pt x="9409" y="41688"/>
                    <a:pt x="9409" y="41709"/>
                    <a:pt x="9409" y="41729"/>
                  </a:cubicBezTo>
                  <a:cubicBezTo>
                    <a:pt x="9389" y="41729"/>
                    <a:pt x="9389" y="41709"/>
                    <a:pt x="9389" y="41688"/>
                  </a:cubicBezTo>
                  <a:cubicBezTo>
                    <a:pt x="9389" y="41688"/>
                    <a:pt x="9369" y="41688"/>
                    <a:pt x="9369" y="41668"/>
                  </a:cubicBezTo>
                  <a:close/>
                  <a:moveTo>
                    <a:pt x="3646" y="41851"/>
                  </a:moveTo>
                  <a:cubicBezTo>
                    <a:pt x="3646" y="41858"/>
                    <a:pt x="3644" y="41860"/>
                    <a:pt x="3641" y="41860"/>
                  </a:cubicBezTo>
                  <a:cubicBezTo>
                    <a:pt x="3634" y="41860"/>
                    <a:pt x="3625" y="41851"/>
                    <a:pt x="3625" y="41851"/>
                  </a:cubicBezTo>
                  <a:close/>
                  <a:moveTo>
                    <a:pt x="3678" y="41583"/>
                  </a:moveTo>
                  <a:cubicBezTo>
                    <a:pt x="3693" y="41583"/>
                    <a:pt x="3707" y="41595"/>
                    <a:pt x="3707" y="41607"/>
                  </a:cubicBezTo>
                  <a:cubicBezTo>
                    <a:pt x="3748" y="41668"/>
                    <a:pt x="3768" y="41709"/>
                    <a:pt x="3849" y="41709"/>
                  </a:cubicBezTo>
                  <a:cubicBezTo>
                    <a:pt x="3809" y="41790"/>
                    <a:pt x="3809" y="41872"/>
                    <a:pt x="3727" y="41892"/>
                  </a:cubicBezTo>
                  <a:cubicBezTo>
                    <a:pt x="3687" y="41872"/>
                    <a:pt x="3707" y="41851"/>
                    <a:pt x="3727" y="41831"/>
                  </a:cubicBezTo>
                  <a:cubicBezTo>
                    <a:pt x="3748" y="41811"/>
                    <a:pt x="3768" y="41790"/>
                    <a:pt x="3768" y="41770"/>
                  </a:cubicBezTo>
                  <a:cubicBezTo>
                    <a:pt x="3748" y="41688"/>
                    <a:pt x="3666" y="41668"/>
                    <a:pt x="3646" y="41607"/>
                  </a:cubicBezTo>
                  <a:cubicBezTo>
                    <a:pt x="3654" y="41590"/>
                    <a:pt x="3667" y="41583"/>
                    <a:pt x="3678" y="41583"/>
                  </a:cubicBezTo>
                  <a:close/>
                  <a:moveTo>
                    <a:pt x="5092" y="41863"/>
                  </a:moveTo>
                  <a:cubicBezTo>
                    <a:pt x="5105" y="41863"/>
                    <a:pt x="5119" y="41872"/>
                    <a:pt x="5132" y="41872"/>
                  </a:cubicBezTo>
                  <a:cubicBezTo>
                    <a:pt x="5153" y="41892"/>
                    <a:pt x="5153" y="41892"/>
                    <a:pt x="5132" y="41912"/>
                  </a:cubicBezTo>
                  <a:cubicBezTo>
                    <a:pt x="5125" y="41916"/>
                    <a:pt x="5118" y="41918"/>
                    <a:pt x="5113" y="41918"/>
                  </a:cubicBezTo>
                  <a:cubicBezTo>
                    <a:pt x="5091" y="41918"/>
                    <a:pt x="5088" y="41888"/>
                    <a:pt x="5071" y="41872"/>
                  </a:cubicBezTo>
                  <a:cubicBezTo>
                    <a:pt x="5078" y="41865"/>
                    <a:pt x="5085" y="41863"/>
                    <a:pt x="5092" y="41863"/>
                  </a:cubicBezTo>
                  <a:close/>
                  <a:moveTo>
                    <a:pt x="3900" y="41889"/>
                  </a:moveTo>
                  <a:cubicBezTo>
                    <a:pt x="3907" y="41889"/>
                    <a:pt x="3919" y="41901"/>
                    <a:pt x="3931" y="41912"/>
                  </a:cubicBezTo>
                  <a:cubicBezTo>
                    <a:pt x="3917" y="41912"/>
                    <a:pt x="3904" y="41921"/>
                    <a:pt x="3896" y="41921"/>
                  </a:cubicBezTo>
                  <a:cubicBezTo>
                    <a:pt x="3892" y="41921"/>
                    <a:pt x="3890" y="41919"/>
                    <a:pt x="3890" y="41912"/>
                  </a:cubicBezTo>
                  <a:cubicBezTo>
                    <a:pt x="3890" y="41895"/>
                    <a:pt x="3894" y="41889"/>
                    <a:pt x="3900" y="41889"/>
                  </a:cubicBezTo>
                  <a:close/>
                  <a:moveTo>
                    <a:pt x="9409" y="41729"/>
                  </a:moveTo>
                  <a:lnTo>
                    <a:pt x="9409" y="41729"/>
                  </a:lnTo>
                  <a:cubicBezTo>
                    <a:pt x="9491" y="41770"/>
                    <a:pt x="9552" y="41851"/>
                    <a:pt x="9613" y="41912"/>
                  </a:cubicBezTo>
                  <a:cubicBezTo>
                    <a:pt x="9593" y="41933"/>
                    <a:pt x="9572" y="41940"/>
                    <a:pt x="9551" y="41940"/>
                  </a:cubicBezTo>
                  <a:cubicBezTo>
                    <a:pt x="9509" y="41940"/>
                    <a:pt x="9464" y="41912"/>
                    <a:pt x="9409" y="41912"/>
                  </a:cubicBezTo>
                  <a:cubicBezTo>
                    <a:pt x="9491" y="41851"/>
                    <a:pt x="9409" y="41790"/>
                    <a:pt x="9409" y="41729"/>
                  </a:cubicBezTo>
                  <a:close/>
                  <a:moveTo>
                    <a:pt x="5784" y="41729"/>
                  </a:moveTo>
                  <a:cubicBezTo>
                    <a:pt x="5805" y="41749"/>
                    <a:pt x="5825" y="41770"/>
                    <a:pt x="5845" y="41790"/>
                  </a:cubicBezTo>
                  <a:cubicBezTo>
                    <a:pt x="5845" y="41851"/>
                    <a:pt x="5805" y="41831"/>
                    <a:pt x="5784" y="41851"/>
                  </a:cubicBezTo>
                  <a:cubicBezTo>
                    <a:pt x="5764" y="41892"/>
                    <a:pt x="5825" y="41912"/>
                    <a:pt x="5805" y="41974"/>
                  </a:cubicBezTo>
                  <a:cubicBezTo>
                    <a:pt x="5743" y="41933"/>
                    <a:pt x="5723" y="41872"/>
                    <a:pt x="5642" y="41872"/>
                  </a:cubicBezTo>
                  <a:lnTo>
                    <a:pt x="5784" y="41729"/>
                  </a:lnTo>
                  <a:close/>
                  <a:moveTo>
                    <a:pt x="5886" y="41953"/>
                  </a:moveTo>
                  <a:cubicBezTo>
                    <a:pt x="5886" y="41953"/>
                    <a:pt x="5886" y="41953"/>
                    <a:pt x="5886" y="41974"/>
                  </a:cubicBezTo>
                  <a:cubicBezTo>
                    <a:pt x="5886" y="41974"/>
                    <a:pt x="5886" y="41953"/>
                    <a:pt x="5866" y="41953"/>
                  </a:cubicBezTo>
                  <a:close/>
                  <a:moveTo>
                    <a:pt x="3981" y="42052"/>
                  </a:moveTo>
                  <a:cubicBezTo>
                    <a:pt x="3989" y="42052"/>
                    <a:pt x="4001" y="42064"/>
                    <a:pt x="4012" y="42075"/>
                  </a:cubicBezTo>
                  <a:cubicBezTo>
                    <a:pt x="4002" y="42086"/>
                    <a:pt x="3992" y="42091"/>
                    <a:pt x="3984" y="42091"/>
                  </a:cubicBezTo>
                  <a:cubicBezTo>
                    <a:pt x="3977" y="42091"/>
                    <a:pt x="3972" y="42086"/>
                    <a:pt x="3972" y="42075"/>
                  </a:cubicBezTo>
                  <a:cubicBezTo>
                    <a:pt x="3972" y="42058"/>
                    <a:pt x="3975" y="42052"/>
                    <a:pt x="3981" y="42052"/>
                  </a:cubicBezTo>
                  <a:close/>
                  <a:moveTo>
                    <a:pt x="6130" y="42035"/>
                  </a:moveTo>
                  <a:cubicBezTo>
                    <a:pt x="6191" y="42035"/>
                    <a:pt x="6171" y="42075"/>
                    <a:pt x="6171" y="42096"/>
                  </a:cubicBezTo>
                  <a:cubicBezTo>
                    <a:pt x="6171" y="42116"/>
                    <a:pt x="6191" y="42136"/>
                    <a:pt x="6191" y="42157"/>
                  </a:cubicBezTo>
                  <a:cubicBezTo>
                    <a:pt x="6171" y="42177"/>
                    <a:pt x="6171" y="42177"/>
                    <a:pt x="6151" y="42198"/>
                  </a:cubicBezTo>
                  <a:cubicBezTo>
                    <a:pt x="6105" y="42198"/>
                    <a:pt x="6071" y="42163"/>
                    <a:pt x="6030" y="42163"/>
                  </a:cubicBezTo>
                  <a:cubicBezTo>
                    <a:pt x="6017" y="42163"/>
                    <a:pt x="6003" y="42167"/>
                    <a:pt x="5988" y="42177"/>
                  </a:cubicBezTo>
                  <a:cubicBezTo>
                    <a:pt x="5988" y="42136"/>
                    <a:pt x="5988" y="42096"/>
                    <a:pt x="5967" y="42075"/>
                  </a:cubicBezTo>
                  <a:lnTo>
                    <a:pt x="5967" y="42075"/>
                  </a:lnTo>
                  <a:cubicBezTo>
                    <a:pt x="6008" y="42096"/>
                    <a:pt x="6029" y="42136"/>
                    <a:pt x="6049" y="42136"/>
                  </a:cubicBezTo>
                  <a:cubicBezTo>
                    <a:pt x="6130" y="42136"/>
                    <a:pt x="6110" y="42055"/>
                    <a:pt x="6130" y="42035"/>
                  </a:cubicBezTo>
                  <a:close/>
                  <a:moveTo>
                    <a:pt x="5845" y="42198"/>
                  </a:moveTo>
                  <a:cubicBezTo>
                    <a:pt x="5866" y="42198"/>
                    <a:pt x="5886" y="42198"/>
                    <a:pt x="5886" y="42218"/>
                  </a:cubicBezTo>
                  <a:cubicBezTo>
                    <a:pt x="5886" y="42259"/>
                    <a:pt x="5845" y="42279"/>
                    <a:pt x="5825" y="42320"/>
                  </a:cubicBezTo>
                  <a:cubicBezTo>
                    <a:pt x="5805" y="42259"/>
                    <a:pt x="5845" y="42238"/>
                    <a:pt x="5845" y="42198"/>
                  </a:cubicBezTo>
                  <a:close/>
                  <a:moveTo>
                    <a:pt x="5132" y="42218"/>
                  </a:moveTo>
                  <a:cubicBezTo>
                    <a:pt x="5194" y="42218"/>
                    <a:pt x="5214" y="42218"/>
                    <a:pt x="5234" y="42238"/>
                  </a:cubicBezTo>
                  <a:cubicBezTo>
                    <a:pt x="5255" y="42259"/>
                    <a:pt x="5275" y="42279"/>
                    <a:pt x="5316" y="42299"/>
                  </a:cubicBezTo>
                  <a:cubicBezTo>
                    <a:pt x="5295" y="42340"/>
                    <a:pt x="5275" y="42340"/>
                    <a:pt x="5234" y="42340"/>
                  </a:cubicBezTo>
                  <a:lnTo>
                    <a:pt x="5132" y="42218"/>
                  </a:lnTo>
                  <a:close/>
                  <a:moveTo>
                    <a:pt x="3931" y="42340"/>
                  </a:moveTo>
                  <a:lnTo>
                    <a:pt x="3931" y="42340"/>
                  </a:lnTo>
                  <a:cubicBezTo>
                    <a:pt x="3931" y="42340"/>
                    <a:pt x="3951" y="42340"/>
                    <a:pt x="3951" y="42360"/>
                  </a:cubicBezTo>
                  <a:cubicBezTo>
                    <a:pt x="3931" y="42360"/>
                    <a:pt x="3931" y="42340"/>
                    <a:pt x="3931" y="42340"/>
                  </a:cubicBezTo>
                  <a:close/>
                  <a:moveTo>
                    <a:pt x="6069" y="42340"/>
                  </a:moveTo>
                  <a:cubicBezTo>
                    <a:pt x="6110" y="42381"/>
                    <a:pt x="6090" y="42401"/>
                    <a:pt x="6069" y="42442"/>
                  </a:cubicBezTo>
                  <a:cubicBezTo>
                    <a:pt x="6029" y="42442"/>
                    <a:pt x="5988" y="42401"/>
                    <a:pt x="6008" y="42340"/>
                  </a:cubicBezTo>
                  <a:close/>
                  <a:moveTo>
                    <a:pt x="9733" y="42386"/>
                  </a:moveTo>
                  <a:cubicBezTo>
                    <a:pt x="9750" y="42386"/>
                    <a:pt x="9766" y="42391"/>
                    <a:pt x="9776" y="42401"/>
                  </a:cubicBezTo>
                  <a:cubicBezTo>
                    <a:pt x="9776" y="42422"/>
                    <a:pt x="9776" y="42442"/>
                    <a:pt x="9755" y="42442"/>
                  </a:cubicBezTo>
                  <a:cubicBezTo>
                    <a:pt x="9735" y="42442"/>
                    <a:pt x="9694" y="42442"/>
                    <a:pt x="9674" y="42462"/>
                  </a:cubicBezTo>
                  <a:cubicBezTo>
                    <a:pt x="9674" y="42442"/>
                    <a:pt x="9674" y="42422"/>
                    <a:pt x="9674" y="42401"/>
                  </a:cubicBezTo>
                  <a:cubicBezTo>
                    <a:pt x="9694" y="42391"/>
                    <a:pt x="9715" y="42386"/>
                    <a:pt x="9733" y="42386"/>
                  </a:cubicBezTo>
                  <a:close/>
                  <a:moveTo>
                    <a:pt x="6003" y="42518"/>
                  </a:moveTo>
                  <a:cubicBezTo>
                    <a:pt x="6013" y="42518"/>
                    <a:pt x="6018" y="42534"/>
                    <a:pt x="6029" y="42564"/>
                  </a:cubicBezTo>
                  <a:cubicBezTo>
                    <a:pt x="6018" y="42574"/>
                    <a:pt x="6003" y="42579"/>
                    <a:pt x="5988" y="42579"/>
                  </a:cubicBezTo>
                  <a:cubicBezTo>
                    <a:pt x="5973" y="42579"/>
                    <a:pt x="5957" y="42574"/>
                    <a:pt x="5947" y="42564"/>
                  </a:cubicBezTo>
                  <a:cubicBezTo>
                    <a:pt x="5978" y="42534"/>
                    <a:pt x="5993" y="42518"/>
                    <a:pt x="6003" y="42518"/>
                  </a:cubicBezTo>
                  <a:close/>
                  <a:moveTo>
                    <a:pt x="4033" y="42442"/>
                  </a:moveTo>
                  <a:cubicBezTo>
                    <a:pt x="4033" y="42503"/>
                    <a:pt x="4073" y="42544"/>
                    <a:pt x="4094" y="42564"/>
                  </a:cubicBezTo>
                  <a:cubicBezTo>
                    <a:pt x="4094" y="42605"/>
                    <a:pt x="4073" y="42625"/>
                    <a:pt x="4033" y="42646"/>
                  </a:cubicBezTo>
                  <a:cubicBezTo>
                    <a:pt x="3992" y="42605"/>
                    <a:pt x="3951" y="42564"/>
                    <a:pt x="3931" y="42544"/>
                  </a:cubicBezTo>
                  <a:cubicBezTo>
                    <a:pt x="3931" y="42483"/>
                    <a:pt x="3992" y="42483"/>
                    <a:pt x="4033" y="42442"/>
                  </a:cubicBezTo>
                  <a:close/>
                  <a:moveTo>
                    <a:pt x="9267" y="42808"/>
                  </a:moveTo>
                  <a:lnTo>
                    <a:pt x="9267" y="42808"/>
                  </a:lnTo>
                  <a:cubicBezTo>
                    <a:pt x="9287" y="42829"/>
                    <a:pt x="9287" y="42829"/>
                    <a:pt x="9328" y="42849"/>
                  </a:cubicBezTo>
                  <a:cubicBezTo>
                    <a:pt x="9311" y="42855"/>
                    <a:pt x="9298" y="42857"/>
                    <a:pt x="9287" y="42857"/>
                  </a:cubicBezTo>
                  <a:cubicBezTo>
                    <a:pt x="9259" y="42857"/>
                    <a:pt x="9252" y="42838"/>
                    <a:pt x="9267" y="42808"/>
                  </a:cubicBezTo>
                  <a:close/>
                  <a:moveTo>
                    <a:pt x="6599" y="42544"/>
                  </a:moveTo>
                  <a:lnTo>
                    <a:pt x="6599" y="42544"/>
                  </a:lnTo>
                  <a:cubicBezTo>
                    <a:pt x="6640" y="42584"/>
                    <a:pt x="6660" y="42605"/>
                    <a:pt x="6680" y="42625"/>
                  </a:cubicBezTo>
                  <a:lnTo>
                    <a:pt x="6680" y="42788"/>
                  </a:lnTo>
                  <a:cubicBezTo>
                    <a:pt x="6660" y="42808"/>
                    <a:pt x="6640" y="42829"/>
                    <a:pt x="6619" y="42870"/>
                  </a:cubicBezTo>
                  <a:cubicBezTo>
                    <a:pt x="6578" y="42849"/>
                    <a:pt x="6558" y="42829"/>
                    <a:pt x="6558" y="42768"/>
                  </a:cubicBezTo>
                  <a:cubicBezTo>
                    <a:pt x="6578" y="42747"/>
                    <a:pt x="6599" y="42727"/>
                    <a:pt x="6619" y="42707"/>
                  </a:cubicBezTo>
                  <a:cubicBezTo>
                    <a:pt x="6640" y="42646"/>
                    <a:pt x="6578" y="42625"/>
                    <a:pt x="6599" y="42544"/>
                  </a:cubicBezTo>
                  <a:close/>
                  <a:moveTo>
                    <a:pt x="6253" y="42483"/>
                  </a:moveTo>
                  <a:lnTo>
                    <a:pt x="6253" y="42483"/>
                  </a:lnTo>
                  <a:cubicBezTo>
                    <a:pt x="6354" y="42584"/>
                    <a:pt x="6293" y="42666"/>
                    <a:pt x="6314" y="42747"/>
                  </a:cubicBezTo>
                  <a:cubicBezTo>
                    <a:pt x="6253" y="42808"/>
                    <a:pt x="6232" y="42870"/>
                    <a:pt x="6212" y="42951"/>
                  </a:cubicBezTo>
                  <a:cubicBezTo>
                    <a:pt x="6191" y="42910"/>
                    <a:pt x="6171" y="42890"/>
                    <a:pt x="6171" y="42849"/>
                  </a:cubicBezTo>
                  <a:cubicBezTo>
                    <a:pt x="6191" y="42829"/>
                    <a:pt x="6212" y="42788"/>
                    <a:pt x="6253" y="42768"/>
                  </a:cubicBezTo>
                  <a:cubicBezTo>
                    <a:pt x="6253" y="42727"/>
                    <a:pt x="6151" y="42747"/>
                    <a:pt x="6171" y="42646"/>
                  </a:cubicBezTo>
                  <a:cubicBezTo>
                    <a:pt x="6191" y="42605"/>
                    <a:pt x="6273" y="42584"/>
                    <a:pt x="6253" y="42483"/>
                  </a:cubicBezTo>
                  <a:close/>
                  <a:moveTo>
                    <a:pt x="9185" y="42890"/>
                  </a:moveTo>
                  <a:cubicBezTo>
                    <a:pt x="9206" y="42910"/>
                    <a:pt x="9185" y="42931"/>
                    <a:pt x="9185" y="42971"/>
                  </a:cubicBezTo>
                  <a:cubicBezTo>
                    <a:pt x="9145" y="42971"/>
                    <a:pt x="9104" y="42951"/>
                    <a:pt x="9063" y="42910"/>
                  </a:cubicBezTo>
                  <a:cubicBezTo>
                    <a:pt x="9124" y="42890"/>
                    <a:pt x="9145" y="42890"/>
                    <a:pt x="9185" y="42890"/>
                  </a:cubicBezTo>
                  <a:close/>
                  <a:moveTo>
                    <a:pt x="9817" y="42808"/>
                  </a:moveTo>
                  <a:cubicBezTo>
                    <a:pt x="9918" y="42808"/>
                    <a:pt x="9918" y="42870"/>
                    <a:pt x="9979" y="42890"/>
                  </a:cubicBezTo>
                  <a:cubicBezTo>
                    <a:pt x="9959" y="42951"/>
                    <a:pt x="9939" y="42971"/>
                    <a:pt x="9918" y="42971"/>
                  </a:cubicBezTo>
                  <a:cubicBezTo>
                    <a:pt x="9857" y="42931"/>
                    <a:pt x="9878" y="42870"/>
                    <a:pt x="9817" y="42808"/>
                  </a:cubicBezTo>
                  <a:close/>
                  <a:moveTo>
                    <a:pt x="9552" y="42625"/>
                  </a:moveTo>
                  <a:cubicBezTo>
                    <a:pt x="9593" y="42666"/>
                    <a:pt x="9633" y="42666"/>
                    <a:pt x="9694" y="42666"/>
                  </a:cubicBezTo>
                  <a:cubicBezTo>
                    <a:pt x="9674" y="42747"/>
                    <a:pt x="9593" y="42707"/>
                    <a:pt x="9552" y="42747"/>
                  </a:cubicBezTo>
                  <a:cubicBezTo>
                    <a:pt x="9593" y="42829"/>
                    <a:pt x="9654" y="42829"/>
                    <a:pt x="9715" y="42849"/>
                  </a:cubicBezTo>
                  <a:cubicBezTo>
                    <a:pt x="9715" y="42849"/>
                    <a:pt x="9715" y="42870"/>
                    <a:pt x="9715" y="42870"/>
                  </a:cubicBezTo>
                  <a:cubicBezTo>
                    <a:pt x="9715" y="42890"/>
                    <a:pt x="9694" y="42890"/>
                    <a:pt x="9694" y="42890"/>
                  </a:cubicBezTo>
                  <a:cubicBezTo>
                    <a:pt x="9666" y="42876"/>
                    <a:pt x="9637" y="42861"/>
                    <a:pt x="9608" y="42861"/>
                  </a:cubicBezTo>
                  <a:cubicBezTo>
                    <a:pt x="9596" y="42861"/>
                    <a:pt x="9584" y="42864"/>
                    <a:pt x="9572" y="42870"/>
                  </a:cubicBezTo>
                  <a:cubicBezTo>
                    <a:pt x="9552" y="42910"/>
                    <a:pt x="9572" y="42971"/>
                    <a:pt x="9511" y="42992"/>
                  </a:cubicBezTo>
                  <a:cubicBezTo>
                    <a:pt x="9491" y="42971"/>
                    <a:pt x="9470" y="42951"/>
                    <a:pt x="9470" y="42931"/>
                  </a:cubicBezTo>
                  <a:cubicBezTo>
                    <a:pt x="9491" y="42829"/>
                    <a:pt x="9491" y="42727"/>
                    <a:pt x="9552" y="42625"/>
                  </a:cubicBezTo>
                  <a:close/>
                  <a:moveTo>
                    <a:pt x="4155" y="42870"/>
                  </a:moveTo>
                  <a:lnTo>
                    <a:pt x="4155" y="42870"/>
                  </a:lnTo>
                  <a:cubicBezTo>
                    <a:pt x="4216" y="42890"/>
                    <a:pt x="4277" y="42910"/>
                    <a:pt x="4257" y="43012"/>
                  </a:cubicBezTo>
                  <a:cubicBezTo>
                    <a:pt x="4236" y="42931"/>
                    <a:pt x="4175" y="42910"/>
                    <a:pt x="4155" y="42870"/>
                  </a:cubicBezTo>
                  <a:close/>
                  <a:moveTo>
                    <a:pt x="5418" y="43012"/>
                  </a:moveTo>
                  <a:cubicBezTo>
                    <a:pt x="5438" y="43012"/>
                    <a:pt x="5418" y="43033"/>
                    <a:pt x="5418" y="43053"/>
                  </a:cubicBezTo>
                  <a:cubicBezTo>
                    <a:pt x="5397" y="43033"/>
                    <a:pt x="5397" y="43033"/>
                    <a:pt x="5418" y="43012"/>
                  </a:cubicBezTo>
                  <a:close/>
                  <a:moveTo>
                    <a:pt x="9593" y="43033"/>
                  </a:moveTo>
                  <a:cubicBezTo>
                    <a:pt x="9613" y="43033"/>
                    <a:pt x="9613" y="43053"/>
                    <a:pt x="9593" y="43053"/>
                  </a:cubicBezTo>
                  <a:cubicBezTo>
                    <a:pt x="9593" y="43053"/>
                    <a:pt x="9593" y="43053"/>
                    <a:pt x="9593" y="43033"/>
                  </a:cubicBezTo>
                  <a:close/>
                  <a:moveTo>
                    <a:pt x="8187" y="43114"/>
                  </a:moveTo>
                  <a:cubicBezTo>
                    <a:pt x="8208" y="43134"/>
                    <a:pt x="8208" y="43155"/>
                    <a:pt x="8187" y="43175"/>
                  </a:cubicBezTo>
                  <a:cubicBezTo>
                    <a:pt x="8183" y="43179"/>
                    <a:pt x="8180" y="43181"/>
                    <a:pt x="8177" y="43181"/>
                  </a:cubicBezTo>
                  <a:cubicBezTo>
                    <a:pt x="8166" y="43181"/>
                    <a:pt x="8163" y="43155"/>
                    <a:pt x="8147" y="43155"/>
                  </a:cubicBezTo>
                  <a:cubicBezTo>
                    <a:pt x="8167" y="43134"/>
                    <a:pt x="8167" y="43114"/>
                    <a:pt x="8187" y="43114"/>
                  </a:cubicBezTo>
                  <a:close/>
                  <a:moveTo>
                    <a:pt x="4888" y="43114"/>
                  </a:moveTo>
                  <a:cubicBezTo>
                    <a:pt x="4888" y="43134"/>
                    <a:pt x="4908" y="43134"/>
                    <a:pt x="4929" y="43155"/>
                  </a:cubicBezTo>
                  <a:cubicBezTo>
                    <a:pt x="4908" y="43175"/>
                    <a:pt x="4888" y="43175"/>
                    <a:pt x="4888" y="43195"/>
                  </a:cubicBezTo>
                  <a:cubicBezTo>
                    <a:pt x="4868" y="43155"/>
                    <a:pt x="4868" y="43134"/>
                    <a:pt x="4888" y="43114"/>
                  </a:cubicBezTo>
                  <a:close/>
                  <a:moveTo>
                    <a:pt x="5304" y="43106"/>
                  </a:moveTo>
                  <a:cubicBezTo>
                    <a:pt x="5314" y="43106"/>
                    <a:pt x="5325" y="43109"/>
                    <a:pt x="5336" y="43114"/>
                  </a:cubicBezTo>
                  <a:cubicBezTo>
                    <a:pt x="5356" y="43134"/>
                    <a:pt x="5336" y="43155"/>
                    <a:pt x="5336" y="43195"/>
                  </a:cubicBezTo>
                  <a:cubicBezTo>
                    <a:pt x="5295" y="43195"/>
                    <a:pt x="5275" y="43155"/>
                    <a:pt x="5234" y="43155"/>
                  </a:cubicBezTo>
                  <a:cubicBezTo>
                    <a:pt x="5249" y="43125"/>
                    <a:pt x="5275" y="43106"/>
                    <a:pt x="5304" y="43106"/>
                  </a:cubicBezTo>
                  <a:close/>
                  <a:moveTo>
                    <a:pt x="9959" y="43134"/>
                  </a:moveTo>
                  <a:cubicBezTo>
                    <a:pt x="9979" y="43175"/>
                    <a:pt x="9979" y="43175"/>
                    <a:pt x="9939" y="43195"/>
                  </a:cubicBezTo>
                  <a:cubicBezTo>
                    <a:pt x="9939" y="43175"/>
                    <a:pt x="9939" y="43155"/>
                    <a:pt x="9959" y="43134"/>
                  </a:cubicBezTo>
                  <a:close/>
                  <a:moveTo>
                    <a:pt x="9939" y="43195"/>
                  </a:moveTo>
                  <a:cubicBezTo>
                    <a:pt x="9939" y="43195"/>
                    <a:pt x="9939" y="43216"/>
                    <a:pt x="9918" y="43216"/>
                  </a:cubicBezTo>
                  <a:cubicBezTo>
                    <a:pt x="9918" y="43195"/>
                    <a:pt x="9939" y="43195"/>
                    <a:pt x="9939" y="43195"/>
                  </a:cubicBezTo>
                  <a:close/>
                  <a:moveTo>
                    <a:pt x="6497" y="43012"/>
                  </a:moveTo>
                  <a:cubicBezTo>
                    <a:pt x="6497" y="43094"/>
                    <a:pt x="6538" y="43195"/>
                    <a:pt x="6456" y="43257"/>
                  </a:cubicBezTo>
                  <a:cubicBezTo>
                    <a:pt x="6436" y="43236"/>
                    <a:pt x="6436" y="43236"/>
                    <a:pt x="6436" y="43216"/>
                  </a:cubicBezTo>
                  <a:cubicBezTo>
                    <a:pt x="6436" y="43216"/>
                    <a:pt x="6456" y="43195"/>
                    <a:pt x="6456" y="43195"/>
                  </a:cubicBezTo>
                  <a:cubicBezTo>
                    <a:pt x="6436" y="43155"/>
                    <a:pt x="6416" y="43134"/>
                    <a:pt x="6395" y="43114"/>
                  </a:cubicBezTo>
                  <a:lnTo>
                    <a:pt x="6456" y="43114"/>
                  </a:lnTo>
                  <a:cubicBezTo>
                    <a:pt x="6497" y="43073"/>
                    <a:pt x="6456" y="43053"/>
                    <a:pt x="6456" y="43033"/>
                  </a:cubicBezTo>
                  <a:cubicBezTo>
                    <a:pt x="6477" y="43033"/>
                    <a:pt x="6477" y="43012"/>
                    <a:pt x="6497" y="43012"/>
                  </a:cubicBezTo>
                  <a:close/>
                  <a:moveTo>
                    <a:pt x="6191" y="43078"/>
                  </a:moveTo>
                  <a:cubicBezTo>
                    <a:pt x="6212" y="43078"/>
                    <a:pt x="6232" y="43083"/>
                    <a:pt x="6253" y="43094"/>
                  </a:cubicBezTo>
                  <a:cubicBezTo>
                    <a:pt x="6253" y="43114"/>
                    <a:pt x="6253" y="43134"/>
                    <a:pt x="6253" y="43155"/>
                  </a:cubicBezTo>
                  <a:cubicBezTo>
                    <a:pt x="6191" y="43175"/>
                    <a:pt x="6130" y="43195"/>
                    <a:pt x="6110" y="43277"/>
                  </a:cubicBezTo>
                  <a:cubicBezTo>
                    <a:pt x="6069" y="43257"/>
                    <a:pt x="6049" y="43236"/>
                    <a:pt x="6069" y="43216"/>
                  </a:cubicBezTo>
                  <a:cubicBezTo>
                    <a:pt x="6069" y="43155"/>
                    <a:pt x="6130" y="43134"/>
                    <a:pt x="6130" y="43094"/>
                  </a:cubicBezTo>
                  <a:cubicBezTo>
                    <a:pt x="6151" y="43083"/>
                    <a:pt x="6171" y="43078"/>
                    <a:pt x="6191" y="43078"/>
                  </a:cubicBezTo>
                  <a:close/>
                  <a:moveTo>
                    <a:pt x="4847" y="43257"/>
                  </a:moveTo>
                  <a:cubicBezTo>
                    <a:pt x="4868" y="43257"/>
                    <a:pt x="4868" y="43257"/>
                    <a:pt x="4868" y="43277"/>
                  </a:cubicBezTo>
                  <a:cubicBezTo>
                    <a:pt x="4888" y="43277"/>
                    <a:pt x="4888" y="43277"/>
                    <a:pt x="4888" y="43297"/>
                  </a:cubicBezTo>
                  <a:cubicBezTo>
                    <a:pt x="4868" y="43297"/>
                    <a:pt x="4868" y="43277"/>
                    <a:pt x="4868" y="43277"/>
                  </a:cubicBezTo>
                  <a:cubicBezTo>
                    <a:pt x="4868" y="43277"/>
                    <a:pt x="4847" y="43277"/>
                    <a:pt x="4847" y="43257"/>
                  </a:cubicBezTo>
                  <a:close/>
                  <a:moveTo>
                    <a:pt x="9735" y="43073"/>
                  </a:moveTo>
                  <a:cubicBezTo>
                    <a:pt x="9755" y="43094"/>
                    <a:pt x="9735" y="43134"/>
                    <a:pt x="9755" y="43155"/>
                  </a:cubicBezTo>
                  <a:cubicBezTo>
                    <a:pt x="9776" y="43155"/>
                    <a:pt x="9796" y="43134"/>
                    <a:pt x="9817" y="43134"/>
                  </a:cubicBezTo>
                  <a:cubicBezTo>
                    <a:pt x="9837" y="43155"/>
                    <a:pt x="9878" y="43175"/>
                    <a:pt x="9898" y="43216"/>
                  </a:cubicBezTo>
                  <a:cubicBezTo>
                    <a:pt x="9888" y="43267"/>
                    <a:pt x="9857" y="43272"/>
                    <a:pt x="9824" y="43272"/>
                  </a:cubicBezTo>
                  <a:cubicBezTo>
                    <a:pt x="9816" y="43272"/>
                    <a:pt x="9808" y="43271"/>
                    <a:pt x="9799" y="43271"/>
                  </a:cubicBezTo>
                  <a:cubicBezTo>
                    <a:pt x="9774" y="43271"/>
                    <a:pt x="9750" y="43274"/>
                    <a:pt x="9735" y="43297"/>
                  </a:cubicBezTo>
                  <a:cubicBezTo>
                    <a:pt x="9694" y="43277"/>
                    <a:pt x="9694" y="43236"/>
                    <a:pt x="9694" y="43195"/>
                  </a:cubicBezTo>
                  <a:cubicBezTo>
                    <a:pt x="9694" y="43175"/>
                    <a:pt x="9674" y="43155"/>
                    <a:pt x="9674" y="43134"/>
                  </a:cubicBezTo>
                  <a:cubicBezTo>
                    <a:pt x="9694" y="43094"/>
                    <a:pt x="9694" y="43073"/>
                    <a:pt x="9735" y="43073"/>
                  </a:cubicBezTo>
                  <a:close/>
                  <a:moveTo>
                    <a:pt x="7637" y="43257"/>
                  </a:moveTo>
                  <a:cubicBezTo>
                    <a:pt x="7637" y="43297"/>
                    <a:pt x="7658" y="43318"/>
                    <a:pt x="7597" y="43338"/>
                  </a:cubicBezTo>
                  <a:cubicBezTo>
                    <a:pt x="7576" y="43277"/>
                    <a:pt x="7597" y="43277"/>
                    <a:pt x="7637" y="43257"/>
                  </a:cubicBezTo>
                  <a:close/>
                  <a:moveTo>
                    <a:pt x="5621" y="42299"/>
                  </a:moveTo>
                  <a:cubicBezTo>
                    <a:pt x="5682" y="42360"/>
                    <a:pt x="5723" y="42381"/>
                    <a:pt x="5784" y="42422"/>
                  </a:cubicBezTo>
                  <a:cubicBezTo>
                    <a:pt x="5764" y="42442"/>
                    <a:pt x="5764" y="42462"/>
                    <a:pt x="5764" y="42462"/>
                  </a:cubicBezTo>
                  <a:cubicBezTo>
                    <a:pt x="5764" y="42503"/>
                    <a:pt x="5805" y="42523"/>
                    <a:pt x="5825" y="42544"/>
                  </a:cubicBezTo>
                  <a:cubicBezTo>
                    <a:pt x="5845" y="42544"/>
                    <a:pt x="5886" y="42564"/>
                    <a:pt x="5927" y="42564"/>
                  </a:cubicBezTo>
                  <a:cubicBezTo>
                    <a:pt x="5906" y="42584"/>
                    <a:pt x="5886" y="42605"/>
                    <a:pt x="5866" y="42625"/>
                  </a:cubicBezTo>
                  <a:cubicBezTo>
                    <a:pt x="5845" y="42686"/>
                    <a:pt x="5906" y="42707"/>
                    <a:pt x="5886" y="42768"/>
                  </a:cubicBezTo>
                  <a:cubicBezTo>
                    <a:pt x="5927" y="42808"/>
                    <a:pt x="5967" y="42829"/>
                    <a:pt x="6008" y="42870"/>
                  </a:cubicBezTo>
                  <a:cubicBezTo>
                    <a:pt x="5927" y="42931"/>
                    <a:pt x="5906" y="43033"/>
                    <a:pt x="5825" y="43073"/>
                  </a:cubicBezTo>
                  <a:cubicBezTo>
                    <a:pt x="5764" y="43073"/>
                    <a:pt x="5784" y="43033"/>
                    <a:pt x="5784" y="43012"/>
                  </a:cubicBezTo>
                  <a:cubicBezTo>
                    <a:pt x="5743" y="42992"/>
                    <a:pt x="5723" y="42992"/>
                    <a:pt x="5682" y="42992"/>
                  </a:cubicBezTo>
                  <a:cubicBezTo>
                    <a:pt x="5662" y="43053"/>
                    <a:pt x="5682" y="43094"/>
                    <a:pt x="5682" y="43134"/>
                  </a:cubicBezTo>
                  <a:cubicBezTo>
                    <a:pt x="5682" y="43175"/>
                    <a:pt x="5723" y="43155"/>
                    <a:pt x="5743" y="43175"/>
                  </a:cubicBezTo>
                  <a:cubicBezTo>
                    <a:pt x="5764" y="43195"/>
                    <a:pt x="5764" y="43216"/>
                    <a:pt x="5805" y="43236"/>
                  </a:cubicBezTo>
                  <a:cubicBezTo>
                    <a:pt x="5825" y="43236"/>
                    <a:pt x="5845" y="43216"/>
                    <a:pt x="5866" y="43216"/>
                  </a:cubicBezTo>
                  <a:cubicBezTo>
                    <a:pt x="5866" y="43216"/>
                    <a:pt x="5866" y="43195"/>
                    <a:pt x="5886" y="43195"/>
                  </a:cubicBezTo>
                  <a:cubicBezTo>
                    <a:pt x="5886" y="43216"/>
                    <a:pt x="5886" y="43216"/>
                    <a:pt x="5866" y="43216"/>
                  </a:cubicBezTo>
                  <a:cubicBezTo>
                    <a:pt x="5866" y="43236"/>
                    <a:pt x="5866" y="43257"/>
                    <a:pt x="5845" y="43257"/>
                  </a:cubicBezTo>
                  <a:cubicBezTo>
                    <a:pt x="5764" y="43257"/>
                    <a:pt x="5723" y="43318"/>
                    <a:pt x="5682" y="43358"/>
                  </a:cubicBezTo>
                  <a:lnTo>
                    <a:pt x="5642" y="43358"/>
                  </a:lnTo>
                  <a:cubicBezTo>
                    <a:pt x="5601" y="43338"/>
                    <a:pt x="5662" y="43318"/>
                    <a:pt x="5642" y="43297"/>
                  </a:cubicBezTo>
                  <a:cubicBezTo>
                    <a:pt x="5621" y="43257"/>
                    <a:pt x="5560" y="43297"/>
                    <a:pt x="5540" y="43216"/>
                  </a:cubicBezTo>
                  <a:cubicBezTo>
                    <a:pt x="5540" y="43216"/>
                    <a:pt x="5560" y="43195"/>
                    <a:pt x="5581" y="43175"/>
                  </a:cubicBezTo>
                  <a:lnTo>
                    <a:pt x="5581" y="43053"/>
                  </a:lnTo>
                  <a:cubicBezTo>
                    <a:pt x="5519" y="42992"/>
                    <a:pt x="5438" y="42910"/>
                    <a:pt x="5356" y="42849"/>
                  </a:cubicBezTo>
                  <a:cubicBezTo>
                    <a:pt x="5377" y="42829"/>
                    <a:pt x="5418" y="42788"/>
                    <a:pt x="5458" y="42768"/>
                  </a:cubicBezTo>
                  <a:lnTo>
                    <a:pt x="5458" y="42768"/>
                  </a:lnTo>
                  <a:cubicBezTo>
                    <a:pt x="5479" y="42808"/>
                    <a:pt x="5438" y="42829"/>
                    <a:pt x="5458" y="42870"/>
                  </a:cubicBezTo>
                  <a:cubicBezTo>
                    <a:pt x="5465" y="42876"/>
                    <a:pt x="5470" y="42879"/>
                    <a:pt x="5473" y="42879"/>
                  </a:cubicBezTo>
                  <a:cubicBezTo>
                    <a:pt x="5481" y="42879"/>
                    <a:pt x="5485" y="42870"/>
                    <a:pt x="5499" y="42870"/>
                  </a:cubicBezTo>
                  <a:cubicBezTo>
                    <a:pt x="5519" y="42870"/>
                    <a:pt x="5540" y="42890"/>
                    <a:pt x="5560" y="42910"/>
                  </a:cubicBezTo>
                  <a:cubicBezTo>
                    <a:pt x="5601" y="42910"/>
                    <a:pt x="5601" y="42870"/>
                    <a:pt x="5621" y="42870"/>
                  </a:cubicBezTo>
                  <a:cubicBezTo>
                    <a:pt x="5652" y="42880"/>
                    <a:pt x="5677" y="42890"/>
                    <a:pt x="5703" y="42890"/>
                  </a:cubicBezTo>
                  <a:cubicBezTo>
                    <a:pt x="5728" y="42890"/>
                    <a:pt x="5754" y="42880"/>
                    <a:pt x="5784" y="42849"/>
                  </a:cubicBezTo>
                  <a:cubicBezTo>
                    <a:pt x="5784" y="42808"/>
                    <a:pt x="5805" y="42768"/>
                    <a:pt x="5784" y="42727"/>
                  </a:cubicBezTo>
                  <a:cubicBezTo>
                    <a:pt x="5777" y="42725"/>
                    <a:pt x="5771" y="42724"/>
                    <a:pt x="5765" y="42724"/>
                  </a:cubicBezTo>
                  <a:cubicBezTo>
                    <a:pt x="5724" y="42724"/>
                    <a:pt x="5704" y="42771"/>
                    <a:pt x="5675" y="42771"/>
                  </a:cubicBezTo>
                  <a:cubicBezTo>
                    <a:pt x="5671" y="42771"/>
                    <a:pt x="5667" y="42770"/>
                    <a:pt x="5662" y="42768"/>
                  </a:cubicBezTo>
                  <a:cubicBezTo>
                    <a:pt x="5642" y="42707"/>
                    <a:pt x="5662" y="42646"/>
                    <a:pt x="5642" y="42584"/>
                  </a:cubicBezTo>
                  <a:cubicBezTo>
                    <a:pt x="5637" y="42582"/>
                    <a:pt x="5632" y="42581"/>
                    <a:pt x="5628" y="42581"/>
                  </a:cubicBezTo>
                  <a:cubicBezTo>
                    <a:pt x="5600" y="42581"/>
                    <a:pt x="5572" y="42616"/>
                    <a:pt x="5545" y="42616"/>
                  </a:cubicBezTo>
                  <a:cubicBezTo>
                    <a:pt x="5536" y="42616"/>
                    <a:pt x="5528" y="42613"/>
                    <a:pt x="5519" y="42605"/>
                  </a:cubicBezTo>
                  <a:cubicBezTo>
                    <a:pt x="5519" y="42564"/>
                    <a:pt x="5540" y="42544"/>
                    <a:pt x="5581" y="42544"/>
                  </a:cubicBezTo>
                  <a:cubicBezTo>
                    <a:pt x="5601" y="42523"/>
                    <a:pt x="5621" y="42483"/>
                    <a:pt x="5621" y="42462"/>
                  </a:cubicBezTo>
                  <a:cubicBezTo>
                    <a:pt x="5628" y="42455"/>
                    <a:pt x="5633" y="42453"/>
                    <a:pt x="5636" y="42453"/>
                  </a:cubicBezTo>
                  <a:cubicBezTo>
                    <a:pt x="5644" y="42453"/>
                    <a:pt x="5648" y="42462"/>
                    <a:pt x="5662" y="42462"/>
                  </a:cubicBezTo>
                  <a:cubicBezTo>
                    <a:pt x="5662" y="42462"/>
                    <a:pt x="5682" y="42442"/>
                    <a:pt x="5703" y="42422"/>
                  </a:cubicBezTo>
                  <a:cubicBezTo>
                    <a:pt x="5682" y="42422"/>
                    <a:pt x="5682" y="42401"/>
                    <a:pt x="5662" y="42401"/>
                  </a:cubicBezTo>
                  <a:cubicBezTo>
                    <a:pt x="5662" y="42394"/>
                    <a:pt x="5660" y="42392"/>
                    <a:pt x="5657" y="42392"/>
                  </a:cubicBezTo>
                  <a:cubicBezTo>
                    <a:pt x="5651" y="42392"/>
                    <a:pt x="5642" y="42401"/>
                    <a:pt x="5642" y="42401"/>
                  </a:cubicBezTo>
                  <a:cubicBezTo>
                    <a:pt x="5621" y="42401"/>
                    <a:pt x="5601" y="42381"/>
                    <a:pt x="5601" y="42360"/>
                  </a:cubicBezTo>
                  <a:cubicBezTo>
                    <a:pt x="5581" y="42340"/>
                    <a:pt x="5601" y="42320"/>
                    <a:pt x="5621" y="42299"/>
                  </a:cubicBezTo>
                  <a:close/>
                  <a:moveTo>
                    <a:pt x="8676" y="43195"/>
                  </a:moveTo>
                  <a:lnTo>
                    <a:pt x="8676" y="43195"/>
                  </a:lnTo>
                  <a:cubicBezTo>
                    <a:pt x="8717" y="43257"/>
                    <a:pt x="8696" y="43277"/>
                    <a:pt x="8635" y="43297"/>
                  </a:cubicBezTo>
                  <a:cubicBezTo>
                    <a:pt x="8635" y="43318"/>
                    <a:pt x="8635" y="43338"/>
                    <a:pt x="8615" y="43338"/>
                  </a:cubicBezTo>
                  <a:cubicBezTo>
                    <a:pt x="8615" y="43338"/>
                    <a:pt x="8615" y="43358"/>
                    <a:pt x="8595" y="43358"/>
                  </a:cubicBezTo>
                  <a:cubicBezTo>
                    <a:pt x="8595" y="43338"/>
                    <a:pt x="8595" y="43338"/>
                    <a:pt x="8615" y="43338"/>
                  </a:cubicBezTo>
                  <a:cubicBezTo>
                    <a:pt x="8615" y="43318"/>
                    <a:pt x="8615" y="43297"/>
                    <a:pt x="8635" y="43297"/>
                  </a:cubicBezTo>
                  <a:cubicBezTo>
                    <a:pt x="8635" y="43257"/>
                    <a:pt x="8656" y="43236"/>
                    <a:pt x="8676" y="43195"/>
                  </a:cubicBezTo>
                  <a:close/>
                  <a:moveTo>
                    <a:pt x="4501" y="43338"/>
                  </a:moveTo>
                  <a:cubicBezTo>
                    <a:pt x="4542" y="43338"/>
                    <a:pt x="4562" y="43358"/>
                    <a:pt x="4562" y="43419"/>
                  </a:cubicBezTo>
                  <a:cubicBezTo>
                    <a:pt x="4501" y="43419"/>
                    <a:pt x="4501" y="43358"/>
                    <a:pt x="4460" y="43358"/>
                  </a:cubicBezTo>
                  <a:cubicBezTo>
                    <a:pt x="4460" y="43338"/>
                    <a:pt x="4481" y="43338"/>
                    <a:pt x="4501" y="43338"/>
                  </a:cubicBezTo>
                  <a:close/>
                  <a:moveTo>
                    <a:pt x="8147" y="43297"/>
                  </a:moveTo>
                  <a:cubicBezTo>
                    <a:pt x="8187" y="43318"/>
                    <a:pt x="8208" y="43338"/>
                    <a:pt x="8187" y="43399"/>
                  </a:cubicBezTo>
                  <a:cubicBezTo>
                    <a:pt x="8147" y="43419"/>
                    <a:pt x="8106" y="43419"/>
                    <a:pt x="8065" y="43440"/>
                  </a:cubicBezTo>
                  <a:cubicBezTo>
                    <a:pt x="8085" y="43379"/>
                    <a:pt x="8085" y="43338"/>
                    <a:pt x="8147" y="43297"/>
                  </a:cubicBezTo>
                  <a:close/>
                  <a:moveTo>
                    <a:pt x="9022" y="43358"/>
                  </a:moveTo>
                  <a:cubicBezTo>
                    <a:pt x="9043" y="43379"/>
                    <a:pt x="9022" y="43399"/>
                    <a:pt x="9022" y="43419"/>
                  </a:cubicBezTo>
                  <a:cubicBezTo>
                    <a:pt x="9012" y="43440"/>
                    <a:pt x="9002" y="43445"/>
                    <a:pt x="8989" y="43445"/>
                  </a:cubicBezTo>
                  <a:cubicBezTo>
                    <a:pt x="8976" y="43445"/>
                    <a:pt x="8961" y="43440"/>
                    <a:pt x="8941" y="43440"/>
                  </a:cubicBezTo>
                  <a:cubicBezTo>
                    <a:pt x="8961" y="43399"/>
                    <a:pt x="8982" y="43379"/>
                    <a:pt x="9022" y="43358"/>
                  </a:cubicBezTo>
                  <a:close/>
                  <a:moveTo>
                    <a:pt x="6680" y="43243"/>
                  </a:moveTo>
                  <a:cubicBezTo>
                    <a:pt x="6694" y="43243"/>
                    <a:pt x="6701" y="43253"/>
                    <a:pt x="6701" y="43277"/>
                  </a:cubicBezTo>
                  <a:cubicBezTo>
                    <a:pt x="6762" y="43297"/>
                    <a:pt x="6701" y="43358"/>
                    <a:pt x="6741" y="43399"/>
                  </a:cubicBezTo>
                  <a:cubicBezTo>
                    <a:pt x="6708" y="43416"/>
                    <a:pt x="6702" y="43445"/>
                    <a:pt x="6669" y="43445"/>
                  </a:cubicBezTo>
                  <a:cubicBezTo>
                    <a:pt x="6661" y="43445"/>
                    <a:pt x="6651" y="43444"/>
                    <a:pt x="6640" y="43440"/>
                  </a:cubicBezTo>
                  <a:cubicBezTo>
                    <a:pt x="6640" y="43379"/>
                    <a:pt x="6701" y="43338"/>
                    <a:pt x="6701" y="43277"/>
                  </a:cubicBezTo>
                  <a:cubicBezTo>
                    <a:pt x="6680" y="43277"/>
                    <a:pt x="6660" y="43277"/>
                    <a:pt x="6640" y="43257"/>
                  </a:cubicBezTo>
                  <a:cubicBezTo>
                    <a:pt x="6656" y="43248"/>
                    <a:pt x="6670" y="43243"/>
                    <a:pt x="6680" y="43243"/>
                  </a:cubicBezTo>
                  <a:close/>
                  <a:moveTo>
                    <a:pt x="9171" y="43451"/>
                  </a:moveTo>
                  <a:cubicBezTo>
                    <a:pt x="9174" y="43451"/>
                    <a:pt x="9178" y="43453"/>
                    <a:pt x="9185" y="43460"/>
                  </a:cubicBezTo>
                  <a:lnTo>
                    <a:pt x="9165" y="43460"/>
                  </a:lnTo>
                  <a:cubicBezTo>
                    <a:pt x="9165" y="43460"/>
                    <a:pt x="9165" y="43451"/>
                    <a:pt x="9171" y="43451"/>
                  </a:cubicBezTo>
                  <a:close/>
                  <a:moveTo>
                    <a:pt x="5458" y="43236"/>
                  </a:moveTo>
                  <a:cubicBezTo>
                    <a:pt x="5479" y="43297"/>
                    <a:pt x="5479" y="43338"/>
                    <a:pt x="5540" y="43358"/>
                  </a:cubicBezTo>
                  <a:cubicBezTo>
                    <a:pt x="5499" y="43399"/>
                    <a:pt x="5499" y="43440"/>
                    <a:pt x="5458" y="43440"/>
                  </a:cubicBezTo>
                  <a:cubicBezTo>
                    <a:pt x="5438" y="43481"/>
                    <a:pt x="5418" y="43501"/>
                    <a:pt x="5397" y="43501"/>
                  </a:cubicBezTo>
                  <a:cubicBezTo>
                    <a:pt x="5377" y="43481"/>
                    <a:pt x="5356" y="43460"/>
                    <a:pt x="5377" y="43460"/>
                  </a:cubicBezTo>
                  <a:cubicBezTo>
                    <a:pt x="5397" y="43440"/>
                    <a:pt x="5418" y="43440"/>
                    <a:pt x="5458" y="43440"/>
                  </a:cubicBezTo>
                  <a:cubicBezTo>
                    <a:pt x="5458" y="43399"/>
                    <a:pt x="5458" y="43338"/>
                    <a:pt x="5438" y="43277"/>
                  </a:cubicBezTo>
                  <a:cubicBezTo>
                    <a:pt x="5438" y="43277"/>
                    <a:pt x="5438" y="43257"/>
                    <a:pt x="5458" y="43236"/>
                  </a:cubicBezTo>
                  <a:close/>
                  <a:moveTo>
                    <a:pt x="6823" y="43277"/>
                  </a:moveTo>
                  <a:lnTo>
                    <a:pt x="6823" y="43277"/>
                  </a:lnTo>
                  <a:cubicBezTo>
                    <a:pt x="6864" y="43297"/>
                    <a:pt x="6864" y="43338"/>
                    <a:pt x="6884" y="43379"/>
                  </a:cubicBezTo>
                  <a:cubicBezTo>
                    <a:pt x="6894" y="43389"/>
                    <a:pt x="6904" y="43389"/>
                    <a:pt x="6914" y="43389"/>
                  </a:cubicBezTo>
                  <a:cubicBezTo>
                    <a:pt x="6925" y="43389"/>
                    <a:pt x="6935" y="43389"/>
                    <a:pt x="6945" y="43399"/>
                  </a:cubicBezTo>
                  <a:cubicBezTo>
                    <a:pt x="6965" y="43440"/>
                    <a:pt x="6945" y="43481"/>
                    <a:pt x="6904" y="43501"/>
                  </a:cubicBezTo>
                  <a:cubicBezTo>
                    <a:pt x="6884" y="43501"/>
                    <a:pt x="6884" y="43501"/>
                    <a:pt x="6864" y="43481"/>
                  </a:cubicBezTo>
                  <a:cubicBezTo>
                    <a:pt x="6823" y="43419"/>
                    <a:pt x="6802" y="43358"/>
                    <a:pt x="6823" y="43277"/>
                  </a:cubicBezTo>
                  <a:close/>
                  <a:moveTo>
                    <a:pt x="6253" y="43419"/>
                  </a:moveTo>
                  <a:cubicBezTo>
                    <a:pt x="6293" y="43440"/>
                    <a:pt x="6334" y="43481"/>
                    <a:pt x="6375" y="43521"/>
                  </a:cubicBezTo>
                  <a:cubicBezTo>
                    <a:pt x="6354" y="43542"/>
                    <a:pt x="6334" y="43562"/>
                    <a:pt x="6293" y="43582"/>
                  </a:cubicBezTo>
                  <a:cubicBezTo>
                    <a:pt x="6253" y="43542"/>
                    <a:pt x="6191" y="43562"/>
                    <a:pt x="6151" y="43542"/>
                  </a:cubicBezTo>
                  <a:cubicBezTo>
                    <a:pt x="6191" y="43501"/>
                    <a:pt x="6191" y="43440"/>
                    <a:pt x="6253" y="43419"/>
                  </a:cubicBezTo>
                  <a:close/>
                  <a:moveTo>
                    <a:pt x="8085" y="43521"/>
                  </a:moveTo>
                  <a:cubicBezTo>
                    <a:pt x="8106" y="43521"/>
                    <a:pt x="8106" y="43542"/>
                    <a:pt x="8106" y="43542"/>
                  </a:cubicBezTo>
                  <a:cubicBezTo>
                    <a:pt x="8126" y="43562"/>
                    <a:pt x="8106" y="43582"/>
                    <a:pt x="8106" y="43582"/>
                  </a:cubicBezTo>
                  <a:cubicBezTo>
                    <a:pt x="8085" y="43582"/>
                    <a:pt x="8065" y="43582"/>
                    <a:pt x="8065" y="43562"/>
                  </a:cubicBezTo>
                  <a:cubicBezTo>
                    <a:pt x="8065" y="43542"/>
                    <a:pt x="8065" y="43521"/>
                    <a:pt x="8085" y="43521"/>
                  </a:cubicBezTo>
                  <a:close/>
                  <a:moveTo>
                    <a:pt x="8793" y="43391"/>
                  </a:moveTo>
                  <a:cubicBezTo>
                    <a:pt x="8820" y="43391"/>
                    <a:pt x="8845" y="43405"/>
                    <a:pt x="8859" y="43419"/>
                  </a:cubicBezTo>
                  <a:cubicBezTo>
                    <a:pt x="8839" y="43460"/>
                    <a:pt x="8778" y="43481"/>
                    <a:pt x="8798" y="43521"/>
                  </a:cubicBezTo>
                  <a:cubicBezTo>
                    <a:pt x="8839" y="43521"/>
                    <a:pt x="8859" y="43521"/>
                    <a:pt x="8880" y="43542"/>
                  </a:cubicBezTo>
                  <a:cubicBezTo>
                    <a:pt x="8880" y="43562"/>
                    <a:pt x="8859" y="43562"/>
                    <a:pt x="8839" y="43582"/>
                  </a:cubicBezTo>
                  <a:cubicBezTo>
                    <a:pt x="8839" y="43562"/>
                    <a:pt x="8819" y="43562"/>
                    <a:pt x="8798" y="43521"/>
                  </a:cubicBezTo>
                  <a:cubicBezTo>
                    <a:pt x="8758" y="43481"/>
                    <a:pt x="8758" y="43481"/>
                    <a:pt x="8758" y="43399"/>
                  </a:cubicBezTo>
                  <a:cubicBezTo>
                    <a:pt x="8769" y="43393"/>
                    <a:pt x="8781" y="43391"/>
                    <a:pt x="8793" y="43391"/>
                  </a:cubicBezTo>
                  <a:close/>
                  <a:moveTo>
                    <a:pt x="9572" y="43542"/>
                  </a:moveTo>
                  <a:cubicBezTo>
                    <a:pt x="9593" y="43542"/>
                    <a:pt x="9593" y="43562"/>
                    <a:pt x="9572" y="43582"/>
                  </a:cubicBezTo>
                  <a:cubicBezTo>
                    <a:pt x="9552" y="43562"/>
                    <a:pt x="9552" y="43542"/>
                    <a:pt x="9572" y="43542"/>
                  </a:cubicBezTo>
                  <a:close/>
                  <a:moveTo>
                    <a:pt x="8330" y="43562"/>
                  </a:moveTo>
                  <a:cubicBezTo>
                    <a:pt x="8371" y="43562"/>
                    <a:pt x="8391" y="43582"/>
                    <a:pt x="8411" y="43582"/>
                  </a:cubicBezTo>
                  <a:cubicBezTo>
                    <a:pt x="8411" y="43623"/>
                    <a:pt x="8371" y="43643"/>
                    <a:pt x="8310" y="43643"/>
                  </a:cubicBezTo>
                  <a:cubicBezTo>
                    <a:pt x="8310" y="43603"/>
                    <a:pt x="8350" y="43603"/>
                    <a:pt x="8330" y="43562"/>
                  </a:cubicBezTo>
                  <a:close/>
                  <a:moveTo>
                    <a:pt x="9165" y="43460"/>
                  </a:moveTo>
                  <a:cubicBezTo>
                    <a:pt x="9165" y="43481"/>
                    <a:pt x="9165" y="43501"/>
                    <a:pt x="9145" y="43501"/>
                  </a:cubicBezTo>
                  <a:lnTo>
                    <a:pt x="9145" y="43582"/>
                  </a:lnTo>
                  <a:cubicBezTo>
                    <a:pt x="9145" y="43623"/>
                    <a:pt x="9206" y="43623"/>
                    <a:pt x="9185" y="43664"/>
                  </a:cubicBezTo>
                  <a:cubicBezTo>
                    <a:pt x="9175" y="43684"/>
                    <a:pt x="9160" y="43689"/>
                    <a:pt x="9142" y="43689"/>
                  </a:cubicBezTo>
                  <a:cubicBezTo>
                    <a:pt x="9124" y="43689"/>
                    <a:pt x="9104" y="43684"/>
                    <a:pt x="9083" y="43684"/>
                  </a:cubicBezTo>
                  <a:lnTo>
                    <a:pt x="9083" y="43501"/>
                  </a:lnTo>
                  <a:cubicBezTo>
                    <a:pt x="9090" y="43494"/>
                    <a:pt x="9097" y="43492"/>
                    <a:pt x="9104" y="43492"/>
                  </a:cubicBezTo>
                  <a:cubicBezTo>
                    <a:pt x="9117" y="43492"/>
                    <a:pt x="9131" y="43501"/>
                    <a:pt x="9145" y="43501"/>
                  </a:cubicBezTo>
                  <a:cubicBezTo>
                    <a:pt x="9145" y="43481"/>
                    <a:pt x="9145" y="43481"/>
                    <a:pt x="9165" y="43460"/>
                  </a:cubicBezTo>
                  <a:close/>
                  <a:moveTo>
                    <a:pt x="7637" y="43582"/>
                  </a:moveTo>
                  <a:cubicBezTo>
                    <a:pt x="7637" y="43623"/>
                    <a:pt x="7658" y="43664"/>
                    <a:pt x="7637" y="43684"/>
                  </a:cubicBezTo>
                  <a:cubicBezTo>
                    <a:pt x="7617" y="43694"/>
                    <a:pt x="7602" y="43699"/>
                    <a:pt x="7587" y="43699"/>
                  </a:cubicBezTo>
                  <a:cubicBezTo>
                    <a:pt x="7571" y="43699"/>
                    <a:pt x="7556" y="43694"/>
                    <a:pt x="7536" y="43684"/>
                  </a:cubicBezTo>
                  <a:cubicBezTo>
                    <a:pt x="7536" y="43603"/>
                    <a:pt x="7536" y="43603"/>
                    <a:pt x="7637" y="43582"/>
                  </a:cubicBezTo>
                  <a:close/>
                  <a:moveTo>
                    <a:pt x="6640" y="43460"/>
                  </a:moveTo>
                  <a:cubicBezTo>
                    <a:pt x="6640" y="43481"/>
                    <a:pt x="6660" y="43481"/>
                    <a:pt x="6660" y="43481"/>
                  </a:cubicBezTo>
                  <a:lnTo>
                    <a:pt x="6660" y="43684"/>
                  </a:lnTo>
                  <a:cubicBezTo>
                    <a:pt x="6645" y="43699"/>
                    <a:pt x="6631" y="43713"/>
                    <a:pt x="6609" y="43713"/>
                  </a:cubicBezTo>
                  <a:cubicBezTo>
                    <a:pt x="6601" y="43713"/>
                    <a:pt x="6590" y="43711"/>
                    <a:pt x="6578" y="43705"/>
                  </a:cubicBezTo>
                  <a:cubicBezTo>
                    <a:pt x="6578" y="43705"/>
                    <a:pt x="6558" y="43705"/>
                    <a:pt x="6558" y="43684"/>
                  </a:cubicBezTo>
                  <a:cubicBezTo>
                    <a:pt x="6578" y="43623"/>
                    <a:pt x="6640" y="43562"/>
                    <a:pt x="6640" y="43460"/>
                  </a:cubicBezTo>
                  <a:close/>
                  <a:moveTo>
                    <a:pt x="7128" y="43664"/>
                  </a:moveTo>
                  <a:cubicBezTo>
                    <a:pt x="7149" y="43664"/>
                    <a:pt x="7169" y="43664"/>
                    <a:pt x="7210" y="43684"/>
                  </a:cubicBezTo>
                  <a:cubicBezTo>
                    <a:pt x="7200" y="43715"/>
                    <a:pt x="7184" y="43725"/>
                    <a:pt x="7169" y="43725"/>
                  </a:cubicBezTo>
                  <a:cubicBezTo>
                    <a:pt x="7154" y="43725"/>
                    <a:pt x="7138" y="43715"/>
                    <a:pt x="7128" y="43705"/>
                  </a:cubicBezTo>
                  <a:cubicBezTo>
                    <a:pt x="7128" y="43705"/>
                    <a:pt x="7128" y="43684"/>
                    <a:pt x="7128" y="43684"/>
                  </a:cubicBezTo>
                  <a:cubicBezTo>
                    <a:pt x="7128" y="43684"/>
                    <a:pt x="7128" y="43684"/>
                    <a:pt x="7128" y="43664"/>
                  </a:cubicBezTo>
                  <a:close/>
                  <a:moveTo>
                    <a:pt x="7780" y="43521"/>
                  </a:moveTo>
                  <a:lnTo>
                    <a:pt x="7780" y="43521"/>
                  </a:lnTo>
                  <a:cubicBezTo>
                    <a:pt x="7882" y="43562"/>
                    <a:pt x="7882" y="43623"/>
                    <a:pt x="7923" y="43684"/>
                  </a:cubicBezTo>
                  <a:cubicBezTo>
                    <a:pt x="7882" y="43725"/>
                    <a:pt x="7841" y="43745"/>
                    <a:pt x="7800" y="43745"/>
                  </a:cubicBezTo>
                  <a:cubicBezTo>
                    <a:pt x="7780" y="43684"/>
                    <a:pt x="7780" y="43603"/>
                    <a:pt x="7780" y="43521"/>
                  </a:cubicBezTo>
                  <a:close/>
                  <a:moveTo>
                    <a:pt x="9307" y="43705"/>
                  </a:moveTo>
                  <a:cubicBezTo>
                    <a:pt x="9348" y="43705"/>
                    <a:pt x="9369" y="43745"/>
                    <a:pt x="9389" y="43766"/>
                  </a:cubicBezTo>
                  <a:lnTo>
                    <a:pt x="9328" y="43766"/>
                  </a:lnTo>
                  <a:cubicBezTo>
                    <a:pt x="9307" y="43745"/>
                    <a:pt x="9307" y="43725"/>
                    <a:pt x="9307" y="43705"/>
                  </a:cubicBezTo>
                  <a:close/>
                  <a:moveTo>
                    <a:pt x="6110" y="43684"/>
                  </a:moveTo>
                  <a:cubicBezTo>
                    <a:pt x="6151" y="43705"/>
                    <a:pt x="6151" y="43745"/>
                    <a:pt x="6171" y="43766"/>
                  </a:cubicBezTo>
                  <a:cubicBezTo>
                    <a:pt x="6164" y="43772"/>
                    <a:pt x="6155" y="43775"/>
                    <a:pt x="6145" y="43775"/>
                  </a:cubicBezTo>
                  <a:cubicBezTo>
                    <a:pt x="6126" y="43775"/>
                    <a:pt x="6103" y="43766"/>
                    <a:pt x="6090" y="43766"/>
                  </a:cubicBezTo>
                  <a:cubicBezTo>
                    <a:pt x="6069" y="43766"/>
                    <a:pt x="6069" y="43745"/>
                    <a:pt x="6069" y="43745"/>
                  </a:cubicBezTo>
                  <a:cubicBezTo>
                    <a:pt x="6069" y="43725"/>
                    <a:pt x="6090" y="43705"/>
                    <a:pt x="6110" y="43684"/>
                  </a:cubicBezTo>
                  <a:close/>
                  <a:moveTo>
                    <a:pt x="8961" y="43786"/>
                  </a:moveTo>
                  <a:cubicBezTo>
                    <a:pt x="8982" y="43786"/>
                    <a:pt x="8982" y="43806"/>
                    <a:pt x="8961" y="43827"/>
                  </a:cubicBezTo>
                  <a:cubicBezTo>
                    <a:pt x="8941" y="43806"/>
                    <a:pt x="8941" y="43786"/>
                    <a:pt x="8961" y="43786"/>
                  </a:cubicBezTo>
                  <a:close/>
                  <a:moveTo>
                    <a:pt x="6232" y="43806"/>
                  </a:moveTo>
                  <a:cubicBezTo>
                    <a:pt x="6253" y="43827"/>
                    <a:pt x="6273" y="43827"/>
                    <a:pt x="6273" y="43847"/>
                  </a:cubicBezTo>
                  <a:cubicBezTo>
                    <a:pt x="6232" y="43847"/>
                    <a:pt x="6232" y="43847"/>
                    <a:pt x="6232" y="43806"/>
                  </a:cubicBezTo>
                  <a:close/>
                  <a:moveTo>
                    <a:pt x="9899" y="43838"/>
                  </a:moveTo>
                  <a:cubicBezTo>
                    <a:pt x="9900" y="43838"/>
                    <a:pt x="9905" y="43847"/>
                    <a:pt x="9918" y="43847"/>
                  </a:cubicBezTo>
                  <a:lnTo>
                    <a:pt x="9898" y="43847"/>
                  </a:lnTo>
                  <a:cubicBezTo>
                    <a:pt x="9898" y="43840"/>
                    <a:pt x="9898" y="43838"/>
                    <a:pt x="9899" y="43838"/>
                  </a:cubicBezTo>
                  <a:close/>
                  <a:moveTo>
                    <a:pt x="6762" y="43745"/>
                  </a:moveTo>
                  <a:cubicBezTo>
                    <a:pt x="6802" y="43745"/>
                    <a:pt x="6802" y="43766"/>
                    <a:pt x="6823" y="43786"/>
                  </a:cubicBezTo>
                  <a:cubicBezTo>
                    <a:pt x="6823" y="43806"/>
                    <a:pt x="6823" y="43827"/>
                    <a:pt x="6802" y="43847"/>
                  </a:cubicBezTo>
                  <a:cubicBezTo>
                    <a:pt x="6794" y="43851"/>
                    <a:pt x="6787" y="43853"/>
                    <a:pt x="6780" y="43853"/>
                  </a:cubicBezTo>
                  <a:cubicBezTo>
                    <a:pt x="6754" y="43853"/>
                    <a:pt x="6741" y="43827"/>
                    <a:pt x="6741" y="43827"/>
                  </a:cubicBezTo>
                  <a:cubicBezTo>
                    <a:pt x="6741" y="43786"/>
                    <a:pt x="6762" y="43766"/>
                    <a:pt x="6762" y="43745"/>
                  </a:cubicBezTo>
                  <a:close/>
                  <a:moveTo>
                    <a:pt x="9715" y="43684"/>
                  </a:moveTo>
                  <a:cubicBezTo>
                    <a:pt x="9715" y="43766"/>
                    <a:pt x="9674" y="43827"/>
                    <a:pt x="9694" y="43908"/>
                  </a:cubicBezTo>
                  <a:cubicBezTo>
                    <a:pt x="9654" y="43888"/>
                    <a:pt x="9633" y="43868"/>
                    <a:pt x="9613" y="43847"/>
                  </a:cubicBezTo>
                  <a:cubicBezTo>
                    <a:pt x="9593" y="43868"/>
                    <a:pt x="9572" y="43868"/>
                    <a:pt x="9552" y="43888"/>
                  </a:cubicBezTo>
                  <a:cubicBezTo>
                    <a:pt x="9531" y="43868"/>
                    <a:pt x="9511" y="43847"/>
                    <a:pt x="9511" y="43806"/>
                  </a:cubicBezTo>
                  <a:cubicBezTo>
                    <a:pt x="9531" y="43786"/>
                    <a:pt x="9552" y="43766"/>
                    <a:pt x="9593" y="43725"/>
                  </a:cubicBezTo>
                  <a:cubicBezTo>
                    <a:pt x="9603" y="43720"/>
                    <a:pt x="9613" y="43719"/>
                    <a:pt x="9623" y="43719"/>
                  </a:cubicBezTo>
                  <a:cubicBezTo>
                    <a:pt x="9633" y="43719"/>
                    <a:pt x="9643" y="43720"/>
                    <a:pt x="9654" y="43720"/>
                  </a:cubicBezTo>
                  <a:cubicBezTo>
                    <a:pt x="9674" y="43720"/>
                    <a:pt x="9694" y="43715"/>
                    <a:pt x="9715" y="43684"/>
                  </a:cubicBezTo>
                  <a:close/>
                  <a:moveTo>
                    <a:pt x="8432" y="43786"/>
                  </a:moveTo>
                  <a:cubicBezTo>
                    <a:pt x="8472" y="43806"/>
                    <a:pt x="8513" y="43806"/>
                    <a:pt x="8534" y="43868"/>
                  </a:cubicBezTo>
                  <a:cubicBezTo>
                    <a:pt x="8518" y="43883"/>
                    <a:pt x="8503" y="43886"/>
                    <a:pt x="8489" y="43886"/>
                  </a:cubicBezTo>
                  <a:cubicBezTo>
                    <a:pt x="8474" y="43886"/>
                    <a:pt x="8460" y="43882"/>
                    <a:pt x="8448" y="43882"/>
                  </a:cubicBezTo>
                  <a:cubicBezTo>
                    <a:pt x="8442" y="43882"/>
                    <a:pt x="8436" y="43883"/>
                    <a:pt x="8432" y="43888"/>
                  </a:cubicBezTo>
                  <a:cubicBezTo>
                    <a:pt x="8371" y="43908"/>
                    <a:pt x="8391" y="43969"/>
                    <a:pt x="8350" y="43969"/>
                  </a:cubicBezTo>
                  <a:cubicBezTo>
                    <a:pt x="8330" y="43929"/>
                    <a:pt x="8350" y="43908"/>
                    <a:pt x="8310" y="43868"/>
                  </a:cubicBezTo>
                  <a:cubicBezTo>
                    <a:pt x="8371" y="43868"/>
                    <a:pt x="8391" y="43827"/>
                    <a:pt x="8432" y="43786"/>
                  </a:cubicBezTo>
                  <a:close/>
                  <a:moveTo>
                    <a:pt x="9022" y="43888"/>
                  </a:moveTo>
                  <a:lnTo>
                    <a:pt x="9022" y="43888"/>
                  </a:lnTo>
                  <a:cubicBezTo>
                    <a:pt x="9043" y="43969"/>
                    <a:pt x="9002" y="43990"/>
                    <a:pt x="8961" y="44010"/>
                  </a:cubicBezTo>
                  <a:cubicBezTo>
                    <a:pt x="8941" y="43949"/>
                    <a:pt x="8941" y="43949"/>
                    <a:pt x="9022" y="43888"/>
                  </a:cubicBezTo>
                  <a:close/>
                  <a:moveTo>
                    <a:pt x="6864" y="44010"/>
                  </a:moveTo>
                  <a:cubicBezTo>
                    <a:pt x="6884" y="44010"/>
                    <a:pt x="6884" y="44010"/>
                    <a:pt x="6904" y="44030"/>
                  </a:cubicBezTo>
                  <a:cubicBezTo>
                    <a:pt x="6884" y="44030"/>
                    <a:pt x="6864" y="44030"/>
                    <a:pt x="6864" y="44010"/>
                  </a:cubicBezTo>
                  <a:close/>
                  <a:moveTo>
                    <a:pt x="6904" y="44030"/>
                  </a:moveTo>
                  <a:lnTo>
                    <a:pt x="6904" y="44030"/>
                  </a:lnTo>
                  <a:cubicBezTo>
                    <a:pt x="6904" y="44030"/>
                    <a:pt x="6925" y="44030"/>
                    <a:pt x="6925" y="44051"/>
                  </a:cubicBezTo>
                  <a:cubicBezTo>
                    <a:pt x="6904" y="44051"/>
                    <a:pt x="6904" y="44030"/>
                    <a:pt x="6904" y="44030"/>
                  </a:cubicBezTo>
                  <a:close/>
                  <a:moveTo>
                    <a:pt x="9919" y="44021"/>
                  </a:moveTo>
                  <a:cubicBezTo>
                    <a:pt x="9925" y="44021"/>
                    <a:pt x="9932" y="44024"/>
                    <a:pt x="9939" y="44030"/>
                  </a:cubicBezTo>
                  <a:cubicBezTo>
                    <a:pt x="9930" y="44048"/>
                    <a:pt x="9922" y="44054"/>
                    <a:pt x="9914" y="44054"/>
                  </a:cubicBezTo>
                  <a:cubicBezTo>
                    <a:pt x="9905" y="44054"/>
                    <a:pt x="9898" y="44042"/>
                    <a:pt x="9898" y="44030"/>
                  </a:cubicBezTo>
                  <a:cubicBezTo>
                    <a:pt x="9898" y="44030"/>
                    <a:pt x="9907" y="44021"/>
                    <a:pt x="9919" y="44021"/>
                  </a:cubicBezTo>
                  <a:close/>
                  <a:moveTo>
                    <a:pt x="9369" y="44030"/>
                  </a:moveTo>
                  <a:lnTo>
                    <a:pt x="9430" y="44071"/>
                  </a:lnTo>
                  <a:cubicBezTo>
                    <a:pt x="9409" y="44092"/>
                    <a:pt x="9389" y="44092"/>
                    <a:pt x="9369" y="44112"/>
                  </a:cubicBezTo>
                  <a:cubicBezTo>
                    <a:pt x="9348" y="44092"/>
                    <a:pt x="9348" y="44092"/>
                    <a:pt x="9328" y="44071"/>
                  </a:cubicBezTo>
                  <a:cubicBezTo>
                    <a:pt x="9348" y="44051"/>
                    <a:pt x="9348" y="44030"/>
                    <a:pt x="9369" y="44030"/>
                  </a:cubicBezTo>
                  <a:close/>
                  <a:moveTo>
                    <a:pt x="7417" y="43946"/>
                  </a:moveTo>
                  <a:cubicBezTo>
                    <a:pt x="7423" y="43946"/>
                    <a:pt x="7428" y="43947"/>
                    <a:pt x="7434" y="43949"/>
                  </a:cubicBezTo>
                  <a:cubicBezTo>
                    <a:pt x="7352" y="44030"/>
                    <a:pt x="7312" y="44112"/>
                    <a:pt x="7271" y="44193"/>
                  </a:cubicBezTo>
                  <a:cubicBezTo>
                    <a:pt x="7210" y="44193"/>
                    <a:pt x="7210" y="44132"/>
                    <a:pt x="7149" y="44112"/>
                  </a:cubicBezTo>
                  <a:cubicBezTo>
                    <a:pt x="7210" y="44071"/>
                    <a:pt x="7251" y="44030"/>
                    <a:pt x="7312" y="43990"/>
                  </a:cubicBezTo>
                  <a:cubicBezTo>
                    <a:pt x="7315" y="43997"/>
                    <a:pt x="7319" y="43999"/>
                    <a:pt x="7324" y="43999"/>
                  </a:cubicBezTo>
                  <a:cubicBezTo>
                    <a:pt x="7344" y="43999"/>
                    <a:pt x="7375" y="43946"/>
                    <a:pt x="7417" y="43946"/>
                  </a:cubicBezTo>
                  <a:close/>
                  <a:moveTo>
                    <a:pt x="6660" y="44193"/>
                  </a:moveTo>
                  <a:cubicBezTo>
                    <a:pt x="6680" y="44193"/>
                    <a:pt x="6660" y="44214"/>
                    <a:pt x="6660" y="44214"/>
                  </a:cubicBezTo>
                  <a:cubicBezTo>
                    <a:pt x="6640" y="44214"/>
                    <a:pt x="6660" y="44193"/>
                    <a:pt x="6660" y="44193"/>
                  </a:cubicBezTo>
                  <a:close/>
                  <a:moveTo>
                    <a:pt x="8920" y="44071"/>
                  </a:moveTo>
                  <a:cubicBezTo>
                    <a:pt x="8982" y="44112"/>
                    <a:pt x="8982" y="44153"/>
                    <a:pt x="9002" y="44193"/>
                  </a:cubicBezTo>
                  <a:cubicBezTo>
                    <a:pt x="8982" y="44214"/>
                    <a:pt x="8982" y="44234"/>
                    <a:pt x="8961" y="44234"/>
                  </a:cubicBezTo>
                  <a:cubicBezTo>
                    <a:pt x="8900" y="44214"/>
                    <a:pt x="8880" y="44153"/>
                    <a:pt x="8859" y="44092"/>
                  </a:cubicBezTo>
                  <a:cubicBezTo>
                    <a:pt x="8880" y="44071"/>
                    <a:pt x="8900" y="44071"/>
                    <a:pt x="8920" y="44071"/>
                  </a:cubicBezTo>
                  <a:close/>
                  <a:moveTo>
                    <a:pt x="8147" y="43847"/>
                  </a:moveTo>
                  <a:cubicBezTo>
                    <a:pt x="8187" y="43868"/>
                    <a:pt x="8208" y="43929"/>
                    <a:pt x="8248" y="43949"/>
                  </a:cubicBezTo>
                  <a:cubicBezTo>
                    <a:pt x="8269" y="43990"/>
                    <a:pt x="8228" y="44051"/>
                    <a:pt x="8269" y="44092"/>
                  </a:cubicBezTo>
                  <a:cubicBezTo>
                    <a:pt x="8248" y="44132"/>
                    <a:pt x="8208" y="44173"/>
                    <a:pt x="8187" y="44234"/>
                  </a:cubicBezTo>
                  <a:cubicBezTo>
                    <a:pt x="8168" y="44244"/>
                    <a:pt x="8149" y="44248"/>
                    <a:pt x="8132" y="44248"/>
                  </a:cubicBezTo>
                  <a:cubicBezTo>
                    <a:pt x="8076" y="44248"/>
                    <a:pt x="8030" y="44209"/>
                    <a:pt x="7984" y="44193"/>
                  </a:cubicBezTo>
                  <a:cubicBezTo>
                    <a:pt x="7963" y="44193"/>
                    <a:pt x="7963" y="44173"/>
                    <a:pt x="7984" y="44153"/>
                  </a:cubicBezTo>
                  <a:cubicBezTo>
                    <a:pt x="7996" y="44141"/>
                    <a:pt x="8010" y="44137"/>
                    <a:pt x="8024" y="44137"/>
                  </a:cubicBezTo>
                  <a:cubicBezTo>
                    <a:pt x="8040" y="44137"/>
                    <a:pt x="8056" y="44141"/>
                    <a:pt x="8072" y="44141"/>
                  </a:cubicBezTo>
                  <a:cubicBezTo>
                    <a:pt x="8092" y="44141"/>
                    <a:pt x="8110" y="44136"/>
                    <a:pt x="8126" y="44112"/>
                  </a:cubicBezTo>
                  <a:cubicBezTo>
                    <a:pt x="8147" y="44071"/>
                    <a:pt x="8147" y="44030"/>
                    <a:pt x="8147" y="43990"/>
                  </a:cubicBezTo>
                  <a:cubicBezTo>
                    <a:pt x="8147" y="43949"/>
                    <a:pt x="8085" y="43949"/>
                    <a:pt x="8085" y="43908"/>
                  </a:cubicBezTo>
                  <a:cubicBezTo>
                    <a:pt x="8106" y="43888"/>
                    <a:pt x="8106" y="43868"/>
                    <a:pt x="8147" y="43847"/>
                  </a:cubicBezTo>
                  <a:close/>
                  <a:moveTo>
                    <a:pt x="6130" y="43941"/>
                  </a:moveTo>
                  <a:cubicBezTo>
                    <a:pt x="6141" y="43941"/>
                    <a:pt x="6155" y="43944"/>
                    <a:pt x="6171" y="43949"/>
                  </a:cubicBezTo>
                  <a:cubicBezTo>
                    <a:pt x="6171" y="43990"/>
                    <a:pt x="6191" y="44030"/>
                    <a:pt x="6232" y="44071"/>
                  </a:cubicBezTo>
                  <a:cubicBezTo>
                    <a:pt x="6232" y="44112"/>
                    <a:pt x="6232" y="44153"/>
                    <a:pt x="6232" y="44193"/>
                  </a:cubicBezTo>
                  <a:cubicBezTo>
                    <a:pt x="6253" y="44234"/>
                    <a:pt x="6293" y="44214"/>
                    <a:pt x="6273" y="44254"/>
                  </a:cubicBezTo>
                  <a:cubicBezTo>
                    <a:pt x="6253" y="44275"/>
                    <a:pt x="6232" y="44275"/>
                    <a:pt x="6212" y="44275"/>
                  </a:cubicBezTo>
                  <a:cubicBezTo>
                    <a:pt x="6171" y="44234"/>
                    <a:pt x="6151" y="44153"/>
                    <a:pt x="6090" y="44132"/>
                  </a:cubicBezTo>
                  <a:cubicBezTo>
                    <a:pt x="6090" y="44071"/>
                    <a:pt x="6110" y="44030"/>
                    <a:pt x="6049" y="43990"/>
                  </a:cubicBezTo>
                  <a:cubicBezTo>
                    <a:pt x="6079" y="43960"/>
                    <a:pt x="6098" y="43941"/>
                    <a:pt x="6130" y="43941"/>
                  </a:cubicBezTo>
                  <a:close/>
                  <a:moveTo>
                    <a:pt x="8574" y="44214"/>
                  </a:moveTo>
                  <a:cubicBezTo>
                    <a:pt x="8534" y="44254"/>
                    <a:pt x="8513" y="44295"/>
                    <a:pt x="8452" y="44316"/>
                  </a:cubicBezTo>
                  <a:cubicBezTo>
                    <a:pt x="8472" y="44214"/>
                    <a:pt x="8493" y="44214"/>
                    <a:pt x="8574" y="44214"/>
                  </a:cubicBezTo>
                  <a:close/>
                  <a:moveTo>
                    <a:pt x="8941" y="44417"/>
                  </a:moveTo>
                  <a:cubicBezTo>
                    <a:pt x="8941" y="44417"/>
                    <a:pt x="8941" y="44438"/>
                    <a:pt x="8941" y="44438"/>
                  </a:cubicBezTo>
                  <a:lnTo>
                    <a:pt x="8920" y="44438"/>
                  </a:lnTo>
                  <a:cubicBezTo>
                    <a:pt x="8920" y="44417"/>
                    <a:pt x="8920" y="44417"/>
                    <a:pt x="8920" y="44417"/>
                  </a:cubicBezTo>
                  <a:close/>
                  <a:moveTo>
                    <a:pt x="8737" y="44397"/>
                  </a:moveTo>
                  <a:cubicBezTo>
                    <a:pt x="8758" y="44417"/>
                    <a:pt x="8758" y="44438"/>
                    <a:pt x="8737" y="44458"/>
                  </a:cubicBezTo>
                  <a:cubicBezTo>
                    <a:pt x="8731" y="44464"/>
                    <a:pt x="8727" y="44467"/>
                    <a:pt x="8724" y="44467"/>
                  </a:cubicBezTo>
                  <a:cubicBezTo>
                    <a:pt x="8715" y="44467"/>
                    <a:pt x="8711" y="44452"/>
                    <a:pt x="8696" y="44438"/>
                  </a:cubicBezTo>
                  <a:cubicBezTo>
                    <a:pt x="8696" y="44417"/>
                    <a:pt x="8717" y="44397"/>
                    <a:pt x="8737" y="44397"/>
                  </a:cubicBezTo>
                  <a:close/>
                  <a:moveTo>
                    <a:pt x="8880" y="44499"/>
                  </a:moveTo>
                  <a:cubicBezTo>
                    <a:pt x="8900" y="44519"/>
                    <a:pt x="8900" y="44519"/>
                    <a:pt x="8920" y="44540"/>
                  </a:cubicBezTo>
                  <a:cubicBezTo>
                    <a:pt x="8910" y="44550"/>
                    <a:pt x="8895" y="44555"/>
                    <a:pt x="8880" y="44555"/>
                  </a:cubicBezTo>
                  <a:cubicBezTo>
                    <a:pt x="8864" y="44555"/>
                    <a:pt x="8849" y="44550"/>
                    <a:pt x="8839" y="44540"/>
                  </a:cubicBezTo>
                  <a:cubicBezTo>
                    <a:pt x="8839" y="44519"/>
                    <a:pt x="8859" y="44519"/>
                    <a:pt x="8880" y="44499"/>
                  </a:cubicBezTo>
                  <a:close/>
                  <a:moveTo>
                    <a:pt x="9043" y="44743"/>
                  </a:moveTo>
                  <a:cubicBezTo>
                    <a:pt x="9043" y="44764"/>
                    <a:pt x="9043" y="44764"/>
                    <a:pt x="9022" y="44764"/>
                  </a:cubicBezTo>
                  <a:cubicBezTo>
                    <a:pt x="9022" y="44743"/>
                    <a:pt x="9043" y="44743"/>
                    <a:pt x="9043" y="44743"/>
                  </a:cubicBezTo>
                  <a:close/>
                  <a:moveTo>
                    <a:pt x="8819" y="44784"/>
                  </a:moveTo>
                  <a:cubicBezTo>
                    <a:pt x="8839" y="44784"/>
                    <a:pt x="8859" y="44804"/>
                    <a:pt x="8859" y="44804"/>
                  </a:cubicBezTo>
                  <a:cubicBezTo>
                    <a:pt x="8847" y="44817"/>
                    <a:pt x="8838" y="44822"/>
                    <a:pt x="8832" y="44822"/>
                  </a:cubicBezTo>
                  <a:cubicBezTo>
                    <a:pt x="8819" y="44822"/>
                    <a:pt x="8819" y="44798"/>
                    <a:pt x="8819" y="44784"/>
                  </a:cubicBezTo>
                  <a:close/>
                  <a:moveTo>
                    <a:pt x="8154" y="44755"/>
                  </a:moveTo>
                  <a:cubicBezTo>
                    <a:pt x="8157" y="44755"/>
                    <a:pt x="8161" y="44758"/>
                    <a:pt x="8167" y="44764"/>
                  </a:cubicBezTo>
                  <a:cubicBezTo>
                    <a:pt x="8167" y="44764"/>
                    <a:pt x="8147" y="44764"/>
                    <a:pt x="8147" y="44784"/>
                  </a:cubicBezTo>
                  <a:cubicBezTo>
                    <a:pt x="8147" y="44784"/>
                    <a:pt x="8147" y="44804"/>
                    <a:pt x="8126" y="44825"/>
                  </a:cubicBezTo>
                  <a:cubicBezTo>
                    <a:pt x="8106" y="44804"/>
                    <a:pt x="8106" y="44784"/>
                    <a:pt x="8147" y="44784"/>
                  </a:cubicBezTo>
                  <a:cubicBezTo>
                    <a:pt x="8147" y="44770"/>
                    <a:pt x="8147" y="44755"/>
                    <a:pt x="8154" y="44755"/>
                  </a:cubicBezTo>
                  <a:close/>
                  <a:moveTo>
                    <a:pt x="8963" y="44899"/>
                  </a:moveTo>
                  <a:cubicBezTo>
                    <a:pt x="8974" y="44899"/>
                    <a:pt x="8987" y="44901"/>
                    <a:pt x="9002" y="44906"/>
                  </a:cubicBezTo>
                  <a:cubicBezTo>
                    <a:pt x="9002" y="44927"/>
                    <a:pt x="9002" y="44947"/>
                    <a:pt x="9002" y="44947"/>
                  </a:cubicBezTo>
                  <a:cubicBezTo>
                    <a:pt x="8992" y="44967"/>
                    <a:pt x="8976" y="44972"/>
                    <a:pt x="8961" y="44972"/>
                  </a:cubicBezTo>
                  <a:cubicBezTo>
                    <a:pt x="8946" y="44972"/>
                    <a:pt x="8931" y="44967"/>
                    <a:pt x="8920" y="44967"/>
                  </a:cubicBezTo>
                  <a:cubicBezTo>
                    <a:pt x="8920" y="44921"/>
                    <a:pt x="8932" y="44899"/>
                    <a:pt x="8963" y="44899"/>
                  </a:cubicBezTo>
                  <a:close/>
                  <a:moveTo>
                    <a:pt x="8927" y="45141"/>
                  </a:moveTo>
                  <a:cubicBezTo>
                    <a:pt x="8930" y="45141"/>
                    <a:pt x="8934" y="45144"/>
                    <a:pt x="8941" y="45151"/>
                  </a:cubicBezTo>
                  <a:lnTo>
                    <a:pt x="8920" y="45151"/>
                  </a:lnTo>
                  <a:cubicBezTo>
                    <a:pt x="8920" y="45165"/>
                    <a:pt x="8920" y="45179"/>
                    <a:pt x="8913" y="45179"/>
                  </a:cubicBezTo>
                  <a:cubicBezTo>
                    <a:pt x="8910" y="45179"/>
                    <a:pt x="8906" y="45177"/>
                    <a:pt x="8900" y="45171"/>
                  </a:cubicBezTo>
                  <a:cubicBezTo>
                    <a:pt x="8900" y="45151"/>
                    <a:pt x="8900" y="45151"/>
                    <a:pt x="8920" y="45151"/>
                  </a:cubicBezTo>
                  <a:cubicBezTo>
                    <a:pt x="8920" y="45151"/>
                    <a:pt x="8920" y="45141"/>
                    <a:pt x="8927" y="45141"/>
                  </a:cubicBezTo>
                  <a:close/>
                  <a:moveTo>
                    <a:pt x="11812" y="0"/>
                  </a:moveTo>
                  <a:cubicBezTo>
                    <a:pt x="11751" y="41"/>
                    <a:pt x="11751" y="102"/>
                    <a:pt x="11751" y="143"/>
                  </a:cubicBezTo>
                  <a:cubicBezTo>
                    <a:pt x="11751" y="163"/>
                    <a:pt x="11731" y="163"/>
                    <a:pt x="11731" y="163"/>
                  </a:cubicBezTo>
                  <a:cubicBezTo>
                    <a:pt x="11690" y="143"/>
                    <a:pt x="11670" y="122"/>
                    <a:pt x="11629" y="122"/>
                  </a:cubicBezTo>
                  <a:cubicBezTo>
                    <a:pt x="11568" y="122"/>
                    <a:pt x="11588" y="183"/>
                    <a:pt x="11568" y="224"/>
                  </a:cubicBezTo>
                  <a:cubicBezTo>
                    <a:pt x="11560" y="228"/>
                    <a:pt x="11553" y="230"/>
                    <a:pt x="11548" y="230"/>
                  </a:cubicBezTo>
                  <a:cubicBezTo>
                    <a:pt x="11526" y="230"/>
                    <a:pt x="11519" y="204"/>
                    <a:pt x="11487" y="204"/>
                  </a:cubicBezTo>
                  <a:cubicBezTo>
                    <a:pt x="11466" y="224"/>
                    <a:pt x="11446" y="244"/>
                    <a:pt x="11425" y="265"/>
                  </a:cubicBezTo>
                  <a:lnTo>
                    <a:pt x="11303" y="265"/>
                  </a:lnTo>
                  <a:lnTo>
                    <a:pt x="11303" y="387"/>
                  </a:lnTo>
                  <a:cubicBezTo>
                    <a:pt x="11324" y="407"/>
                    <a:pt x="11364" y="407"/>
                    <a:pt x="11364" y="448"/>
                  </a:cubicBezTo>
                  <a:cubicBezTo>
                    <a:pt x="11344" y="469"/>
                    <a:pt x="11324" y="469"/>
                    <a:pt x="11324" y="489"/>
                  </a:cubicBezTo>
                  <a:cubicBezTo>
                    <a:pt x="11283" y="469"/>
                    <a:pt x="11242" y="448"/>
                    <a:pt x="11201" y="428"/>
                  </a:cubicBezTo>
                  <a:cubicBezTo>
                    <a:pt x="11201" y="448"/>
                    <a:pt x="11181" y="469"/>
                    <a:pt x="11181" y="469"/>
                  </a:cubicBezTo>
                  <a:cubicBezTo>
                    <a:pt x="11201" y="570"/>
                    <a:pt x="11283" y="631"/>
                    <a:pt x="11344" y="693"/>
                  </a:cubicBezTo>
                  <a:cubicBezTo>
                    <a:pt x="11324" y="703"/>
                    <a:pt x="11308" y="708"/>
                    <a:pt x="11296" y="708"/>
                  </a:cubicBezTo>
                  <a:cubicBezTo>
                    <a:pt x="11283" y="708"/>
                    <a:pt x="11273" y="703"/>
                    <a:pt x="11263" y="693"/>
                  </a:cubicBezTo>
                  <a:cubicBezTo>
                    <a:pt x="11263" y="652"/>
                    <a:pt x="11242" y="631"/>
                    <a:pt x="11201" y="631"/>
                  </a:cubicBezTo>
                  <a:cubicBezTo>
                    <a:pt x="11120" y="631"/>
                    <a:pt x="11120" y="693"/>
                    <a:pt x="11079" y="733"/>
                  </a:cubicBezTo>
                  <a:cubicBezTo>
                    <a:pt x="11120" y="774"/>
                    <a:pt x="11140" y="815"/>
                    <a:pt x="11181" y="835"/>
                  </a:cubicBezTo>
                  <a:cubicBezTo>
                    <a:pt x="11140" y="855"/>
                    <a:pt x="11079" y="835"/>
                    <a:pt x="11059" y="876"/>
                  </a:cubicBezTo>
                  <a:cubicBezTo>
                    <a:pt x="11039" y="876"/>
                    <a:pt x="11039" y="896"/>
                    <a:pt x="11039" y="896"/>
                  </a:cubicBezTo>
                  <a:cubicBezTo>
                    <a:pt x="11039" y="937"/>
                    <a:pt x="11100" y="957"/>
                    <a:pt x="11079" y="998"/>
                  </a:cubicBezTo>
                  <a:cubicBezTo>
                    <a:pt x="11072" y="1013"/>
                    <a:pt x="11061" y="1017"/>
                    <a:pt x="11049" y="1017"/>
                  </a:cubicBezTo>
                  <a:cubicBezTo>
                    <a:pt x="11036" y="1017"/>
                    <a:pt x="11021" y="1012"/>
                    <a:pt x="11005" y="1012"/>
                  </a:cubicBezTo>
                  <a:cubicBezTo>
                    <a:pt x="10996" y="1012"/>
                    <a:pt x="10987" y="1014"/>
                    <a:pt x="10977" y="1018"/>
                  </a:cubicBezTo>
                  <a:lnTo>
                    <a:pt x="10957" y="998"/>
                  </a:lnTo>
                  <a:cubicBezTo>
                    <a:pt x="10937" y="1039"/>
                    <a:pt x="10916" y="1059"/>
                    <a:pt x="10896" y="1079"/>
                  </a:cubicBezTo>
                  <a:cubicBezTo>
                    <a:pt x="10876" y="1079"/>
                    <a:pt x="10876" y="1039"/>
                    <a:pt x="10855" y="1018"/>
                  </a:cubicBezTo>
                  <a:lnTo>
                    <a:pt x="10794" y="1018"/>
                  </a:lnTo>
                  <a:cubicBezTo>
                    <a:pt x="10753" y="998"/>
                    <a:pt x="10753" y="998"/>
                    <a:pt x="10774" y="957"/>
                  </a:cubicBezTo>
                  <a:lnTo>
                    <a:pt x="10916" y="957"/>
                  </a:lnTo>
                  <a:cubicBezTo>
                    <a:pt x="10937" y="917"/>
                    <a:pt x="10937" y="876"/>
                    <a:pt x="10916" y="835"/>
                  </a:cubicBezTo>
                  <a:cubicBezTo>
                    <a:pt x="10896" y="815"/>
                    <a:pt x="10896" y="794"/>
                    <a:pt x="10855" y="794"/>
                  </a:cubicBezTo>
                  <a:lnTo>
                    <a:pt x="10814" y="835"/>
                  </a:lnTo>
                  <a:cubicBezTo>
                    <a:pt x="10795" y="845"/>
                    <a:pt x="10778" y="849"/>
                    <a:pt x="10762" y="849"/>
                  </a:cubicBezTo>
                  <a:cubicBezTo>
                    <a:pt x="10715" y="849"/>
                    <a:pt x="10687" y="810"/>
                    <a:pt x="10672" y="794"/>
                  </a:cubicBezTo>
                  <a:cubicBezTo>
                    <a:pt x="10631" y="815"/>
                    <a:pt x="10611" y="855"/>
                    <a:pt x="10570" y="876"/>
                  </a:cubicBezTo>
                  <a:cubicBezTo>
                    <a:pt x="10590" y="835"/>
                    <a:pt x="10550" y="815"/>
                    <a:pt x="10550" y="794"/>
                  </a:cubicBezTo>
                  <a:cubicBezTo>
                    <a:pt x="10550" y="754"/>
                    <a:pt x="10570" y="713"/>
                    <a:pt x="10570" y="672"/>
                  </a:cubicBezTo>
                  <a:cubicBezTo>
                    <a:pt x="10595" y="672"/>
                    <a:pt x="10616" y="675"/>
                    <a:pt x="10634" y="675"/>
                  </a:cubicBezTo>
                  <a:cubicBezTo>
                    <a:pt x="10661" y="675"/>
                    <a:pt x="10680" y="668"/>
                    <a:pt x="10692" y="631"/>
                  </a:cubicBezTo>
                  <a:lnTo>
                    <a:pt x="10692" y="489"/>
                  </a:lnTo>
                  <a:cubicBezTo>
                    <a:pt x="10635" y="413"/>
                    <a:pt x="10596" y="283"/>
                    <a:pt x="10475" y="283"/>
                  </a:cubicBezTo>
                  <a:cubicBezTo>
                    <a:pt x="10466" y="283"/>
                    <a:pt x="10457" y="284"/>
                    <a:pt x="10448" y="285"/>
                  </a:cubicBezTo>
                  <a:cubicBezTo>
                    <a:pt x="10407" y="367"/>
                    <a:pt x="10468" y="428"/>
                    <a:pt x="10489" y="489"/>
                  </a:cubicBezTo>
                  <a:cubicBezTo>
                    <a:pt x="10468" y="530"/>
                    <a:pt x="10448" y="550"/>
                    <a:pt x="10407" y="570"/>
                  </a:cubicBezTo>
                  <a:cubicBezTo>
                    <a:pt x="10407" y="530"/>
                    <a:pt x="10407" y="509"/>
                    <a:pt x="10387" y="489"/>
                  </a:cubicBezTo>
                  <a:cubicBezTo>
                    <a:pt x="10366" y="489"/>
                    <a:pt x="10346" y="489"/>
                    <a:pt x="10326" y="469"/>
                  </a:cubicBezTo>
                  <a:cubicBezTo>
                    <a:pt x="10326" y="387"/>
                    <a:pt x="10265" y="326"/>
                    <a:pt x="10285" y="244"/>
                  </a:cubicBezTo>
                  <a:cubicBezTo>
                    <a:pt x="10265" y="214"/>
                    <a:pt x="10244" y="199"/>
                    <a:pt x="10224" y="199"/>
                  </a:cubicBezTo>
                  <a:cubicBezTo>
                    <a:pt x="10204" y="199"/>
                    <a:pt x="10183" y="214"/>
                    <a:pt x="10163" y="244"/>
                  </a:cubicBezTo>
                  <a:cubicBezTo>
                    <a:pt x="10163" y="285"/>
                    <a:pt x="10183" y="306"/>
                    <a:pt x="10204" y="346"/>
                  </a:cubicBezTo>
                  <a:lnTo>
                    <a:pt x="10204" y="469"/>
                  </a:lnTo>
                  <a:cubicBezTo>
                    <a:pt x="10204" y="509"/>
                    <a:pt x="10204" y="550"/>
                    <a:pt x="10224" y="591"/>
                  </a:cubicBezTo>
                  <a:cubicBezTo>
                    <a:pt x="10183" y="611"/>
                    <a:pt x="10163" y="652"/>
                    <a:pt x="10122" y="693"/>
                  </a:cubicBezTo>
                  <a:cubicBezTo>
                    <a:pt x="10122" y="668"/>
                    <a:pt x="10118" y="660"/>
                    <a:pt x="10112" y="660"/>
                  </a:cubicBezTo>
                  <a:cubicBezTo>
                    <a:pt x="10103" y="660"/>
                    <a:pt x="10087" y="682"/>
                    <a:pt x="10074" y="682"/>
                  </a:cubicBezTo>
                  <a:cubicBezTo>
                    <a:pt x="10069" y="682"/>
                    <a:pt x="10065" y="679"/>
                    <a:pt x="10061" y="672"/>
                  </a:cubicBezTo>
                  <a:cubicBezTo>
                    <a:pt x="10020" y="652"/>
                    <a:pt x="10041" y="591"/>
                    <a:pt x="10020" y="570"/>
                  </a:cubicBezTo>
                  <a:lnTo>
                    <a:pt x="9939" y="570"/>
                  </a:lnTo>
                  <a:cubicBezTo>
                    <a:pt x="9922" y="587"/>
                    <a:pt x="9919" y="617"/>
                    <a:pt x="9897" y="617"/>
                  </a:cubicBezTo>
                  <a:cubicBezTo>
                    <a:pt x="9892" y="617"/>
                    <a:pt x="9885" y="615"/>
                    <a:pt x="9878" y="611"/>
                  </a:cubicBezTo>
                  <a:cubicBezTo>
                    <a:pt x="9857" y="489"/>
                    <a:pt x="9857" y="489"/>
                    <a:pt x="9776" y="489"/>
                  </a:cubicBezTo>
                  <a:cubicBezTo>
                    <a:pt x="9735" y="550"/>
                    <a:pt x="9674" y="591"/>
                    <a:pt x="9694" y="672"/>
                  </a:cubicBezTo>
                  <a:cubicBezTo>
                    <a:pt x="9633" y="672"/>
                    <a:pt x="9572" y="672"/>
                    <a:pt x="9552" y="733"/>
                  </a:cubicBezTo>
                  <a:cubicBezTo>
                    <a:pt x="9511" y="672"/>
                    <a:pt x="9491" y="631"/>
                    <a:pt x="9470" y="570"/>
                  </a:cubicBezTo>
                  <a:lnTo>
                    <a:pt x="9389" y="570"/>
                  </a:lnTo>
                  <a:cubicBezTo>
                    <a:pt x="9348" y="672"/>
                    <a:pt x="9246" y="672"/>
                    <a:pt x="9206" y="754"/>
                  </a:cubicBezTo>
                  <a:cubicBezTo>
                    <a:pt x="9145" y="733"/>
                    <a:pt x="9124" y="693"/>
                    <a:pt x="9083" y="672"/>
                  </a:cubicBezTo>
                  <a:cubicBezTo>
                    <a:pt x="9022" y="733"/>
                    <a:pt x="9063" y="835"/>
                    <a:pt x="8982" y="896"/>
                  </a:cubicBezTo>
                  <a:cubicBezTo>
                    <a:pt x="9022" y="957"/>
                    <a:pt x="9022" y="998"/>
                    <a:pt x="9002" y="1059"/>
                  </a:cubicBezTo>
                  <a:cubicBezTo>
                    <a:pt x="8961" y="1039"/>
                    <a:pt x="8920" y="998"/>
                    <a:pt x="8880" y="957"/>
                  </a:cubicBezTo>
                  <a:cubicBezTo>
                    <a:pt x="8859" y="876"/>
                    <a:pt x="8859" y="876"/>
                    <a:pt x="8778" y="855"/>
                  </a:cubicBezTo>
                  <a:cubicBezTo>
                    <a:pt x="8737" y="896"/>
                    <a:pt x="8696" y="957"/>
                    <a:pt x="8635" y="978"/>
                  </a:cubicBezTo>
                  <a:cubicBezTo>
                    <a:pt x="8615" y="1018"/>
                    <a:pt x="8656" y="1079"/>
                    <a:pt x="8574" y="1120"/>
                  </a:cubicBezTo>
                  <a:cubicBezTo>
                    <a:pt x="8554" y="1120"/>
                    <a:pt x="8534" y="1125"/>
                    <a:pt x="8513" y="1125"/>
                  </a:cubicBezTo>
                  <a:cubicBezTo>
                    <a:pt x="8493" y="1125"/>
                    <a:pt x="8472" y="1120"/>
                    <a:pt x="8452" y="1100"/>
                  </a:cubicBezTo>
                  <a:cubicBezTo>
                    <a:pt x="8472" y="1059"/>
                    <a:pt x="8493" y="1018"/>
                    <a:pt x="8472" y="978"/>
                  </a:cubicBezTo>
                  <a:cubicBezTo>
                    <a:pt x="8452" y="937"/>
                    <a:pt x="8411" y="896"/>
                    <a:pt x="8391" y="855"/>
                  </a:cubicBezTo>
                  <a:cubicBezTo>
                    <a:pt x="8379" y="849"/>
                    <a:pt x="8367" y="847"/>
                    <a:pt x="8356" y="847"/>
                  </a:cubicBezTo>
                  <a:cubicBezTo>
                    <a:pt x="8330" y="847"/>
                    <a:pt x="8310" y="861"/>
                    <a:pt x="8310" y="876"/>
                  </a:cubicBezTo>
                  <a:cubicBezTo>
                    <a:pt x="8248" y="978"/>
                    <a:pt x="8208" y="1059"/>
                    <a:pt x="8208" y="1181"/>
                  </a:cubicBezTo>
                  <a:cubicBezTo>
                    <a:pt x="8167" y="1161"/>
                    <a:pt x="8167" y="1120"/>
                    <a:pt x="8106" y="1120"/>
                  </a:cubicBezTo>
                  <a:cubicBezTo>
                    <a:pt x="8065" y="1161"/>
                    <a:pt x="8024" y="1202"/>
                    <a:pt x="7984" y="1263"/>
                  </a:cubicBezTo>
                  <a:cubicBezTo>
                    <a:pt x="8004" y="1324"/>
                    <a:pt x="8065" y="1365"/>
                    <a:pt x="8045" y="1446"/>
                  </a:cubicBezTo>
                  <a:cubicBezTo>
                    <a:pt x="8085" y="1487"/>
                    <a:pt x="8106" y="1507"/>
                    <a:pt x="8147" y="1548"/>
                  </a:cubicBezTo>
                  <a:cubicBezTo>
                    <a:pt x="8157" y="1538"/>
                    <a:pt x="8172" y="1538"/>
                    <a:pt x="8190" y="1538"/>
                  </a:cubicBezTo>
                  <a:cubicBezTo>
                    <a:pt x="8208" y="1538"/>
                    <a:pt x="8228" y="1538"/>
                    <a:pt x="8248" y="1528"/>
                  </a:cubicBezTo>
                  <a:cubicBezTo>
                    <a:pt x="8208" y="1466"/>
                    <a:pt x="8269" y="1426"/>
                    <a:pt x="8289" y="1385"/>
                  </a:cubicBezTo>
                  <a:lnTo>
                    <a:pt x="8289" y="1222"/>
                  </a:lnTo>
                  <a:cubicBezTo>
                    <a:pt x="8324" y="1205"/>
                    <a:pt x="8344" y="1157"/>
                    <a:pt x="8375" y="1157"/>
                  </a:cubicBezTo>
                  <a:cubicBezTo>
                    <a:pt x="8380" y="1157"/>
                    <a:pt x="8385" y="1158"/>
                    <a:pt x="8391" y="1161"/>
                  </a:cubicBezTo>
                  <a:cubicBezTo>
                    <a:pt x="8432" y="1202"/>
                    <a:pt x="8350" y="1222"/>
                    <a:pt x="8391" y="1283"/>
                  </a:cubicBezTo>
                  <a:cubicBezTo>
                    <a:pt x="8391" y="1283"/>
                    <a:pt x="8432" y="1304"/>
                    <a:pt x="8452" y="1324"/>
                  </a:cubicBezTo>
                  <a:cubicBezTo>
                    <a:pt x="8472" y="1283"/>
                    <a:pt x="8513" y="1263"/>
                    <a:pt x="8534" y="1222"/>
                  </a:cubicBezTo>
                  <a:cubicBezTo>
                    <a:pt x="8615" y="1181"/>
                    <a:pt x="8696" y="1161"/>
                    <a:pt x="8758" y="1120"/>
                  </a:cubicBezTo>
                  <a:cubicBezTo>
                    <a:pt x="8778" y="1079"/>
                    <a:pt x="8737" y="1039"/>
                    <a:pt x="8758" y="1018"/>
                  </a:cubicBezTo>
                  <a:cubicBezTo>
                    <a:pt x="8764" y="1016"/>
                    <a:pt x="8770" y="1015"/>
                    <a:pt x="8776" y="1015"/>
                  </a:cubicBezTo>
                  <a:cubicBezTo>
                    <a:pt x="8824" y="1015"/>
                    <a:pt x="8846" y="1082"/>
                    <a:pt x="8900" y="1100"/>
                  </a:cubicBezTo>
                  <a:cubicBezTo>
                    <a:pt x="8910" y="1100"/>
                    <a:pt x="8926" y="1095"/>
                    <a:pt x="8941" y="1095"/>
                  </a:cubicBezTo>
                  <a:cubicBezTo>
                    <a:pt x="8956" y="1095"/>
                    <a:pt x="8971" y="1100"/>
                    <a:pt x="8982" y="1120"/>
                  </a:cubicBezTo>
                  <a:cubicBezTo>
                    <a:pt x="8961" y="1120"/>
                    <a:pt x="8961" y="1141"/>
                    <a:pt x="8961" y="1161"/>
                  </a:cubicBezTo>
                  <a:cubicBezTo>
                    <a:pt x="8961" y="1181"/>
                    <a:pt x="9002" y="1202"/>
                    <a:pt x="9002" y="1242"/>
                  </a:cubicBezTo>
                  <a:cubicBezTo>
                    <a:pt x="8982" y="1283"/>
                    <a:pt x="8961" y="1344"/>
                    <a:pt x="8941" y="1405"/>
                  </a:cubicBezTo>
                  <a:lnTo>
                    <a:pt x="8859" y="1405"/>
                  </a:lnTo>
                  <a:cubicBezTo>
                    <a:pt x="8819" y="1426"/>
                    <a:pt x="8798" y="1466"/>
                    <a:pt x="8758" y="1487"/>
                  </a:cubicBezTo>
                  <a:cubicBezTo>
                    <a:pt x="8656" y="1487"/>
                    <a:pt x="8656" y="1487"/>
                    <a:pt x="8595" y="1528"/>
                  </a:cubicBezTo>
                  <a:cubicBezTo>
                    <a:pt x="8656" y="1568"/>
                    <a:pt x="8615" y="1629"/>
                    <a:pt x="8615" y="1670"/>
                  </a:cubicBezTo>
                  <a:cubicBezTo>
                    <a:pt x="8615" y="1690"/>
                    <a:pt x="8635" y="1711"/>
                    <a:pt x="8656" y="1711"/>
                  </a:cubicBezTo>
                  <a:cubicBezTo>
                    <a:pt x="8635" y="1731"/>
                    <a:pt x="8615" y="1752"/>
                    <a:pt x="8595" y="1772"/>
                  </a:cubicBezTo>
                  <a:lnTo>
                    <a:pt x="8595" y="1853"/>
                  </a:lnTo>
                  <a:cubicBezTo>
                    <a:pt x="8615" y="1874"/>
                    <a:pt x="8635" y="1894"/>
                    <a:pt x="8656" y="1914"/>
                  </a:cubicBezTo>
                  <a:cubicBezTo>
                    <a:pt x="8554" y="1935"/>
                    <a:pt x="8635" y="2057"/>
                    <a:pt x="8554" y="2098"/>
                  </a:cubicBezTo>
                  <a:cubicBezTo>
                    <a:pt x="8493" y="2037"/>
                    <a:pt x="8493" y="1955"/>
                    <a:pt x="8452" y="1894"/>
                  </a:cubicBezTo>
                  <a:cubicBezTo>
                    <a:pt x="8493" y="1853"/>
                    <a:pt x="8534" y="1813"/>
                    <a:pt x="8513" y="1752"/>
                  </a:cubicBezTo>
                  <a:cubicBezTo>
                    <a:pt x="8493" y="1711"/>
                    <a:pt x="8472" y="1711"/>
                    <a:pt x="8472" y="1690"/>
                  </a:cubicBezTo>
                  <a:cubicBezTo>
                    <a:pt x="8493" y="1670"/>
                    <a:pt x="8472" y="1609"/>
                    <a:pt x="8493" y="1589"/>
                  </a:cubicBezTo>
                  <a:cubicBezTo>
                    <a:pt x="8509" y="1589"/>
                    <a:pt x="8522" y="1592"/>
                    <a:pt x="8533" y="1592"/>
                  </a:cubicBezTo>
                  <a:cubicBezTo>
                    <a:pt x="8550" y="1592"/>
                    <a:pt x="8562" y="1585"/>
                    <a:pt x="8574" y="1548"/>
                  </a:cubicBezTo>
                  <a:cubicBezTo>
                    <a:pt x="8554" y="1528"/>
                    <a:pt x="8534" y="1507"/>
                    <a:pt x="8493" y="1487"/>
                  </a:cubicBezTo>
                  <a:cubicBezTo>
                    <a:pt x="8482" y="1481"/>
                    <a:pt x="8472" y="1479"/>
                    <a:pt x="8464" y="1479"/>
                  </a:cubicBezTo>
                  <a:cubicBezTo>
                    <a:pt x="8441" y="1479"/>
                    <a:pt x="8426" y="1498"/>
                    <a:pt x="8411" y="1528"/>
                  </a:cubicBezTo>
                  <a:cubicBezTo>
                    <a:pt x="8411" y="1589"/>
                    <a:pt x="8411" y="1629"/>
                    <a:pt x="8391" y="1711"/>
                  </a:cubicBezTo>
                  <a:cubicBezTo>
                    <a:pt x="8378" y="1686"/>
                    <a:pt x="8358" y="1668"/>
                    <a:pt x="8339" y="1668"/>
                  </a:cubicBezTo>
                  <a:cubicBezTo>
                    <a:pt x="8328" y="1668"/>
                    <a:pt x="8317" y="1675"/>
                    <a:pt x="8310" y="1690"/>
                  </a:cubicBezTo>
                  <a:cubicBezTo>
                    <a:pt x="8269" y="1731"/>
                    <a:pt x="8330" y="1752"/>
                    <a:pt x="8310" y="1792"/>
                  </a:cubicBezTo>
                  <a:cubicBezTo>
                    <a:pt x="8269" y="1813"/>
                    <a:pt x="8248" y="1853"/>
                    <a:pt x="8208" y="1874"/>
                  </a:cubicBezTo>
                  <a:cubicBezTo>
                    <a:pt x="8228" y="1914"/>
                    <a:pt x="8269" y="1914"/>
                    <a:pt x="8269" y="1976"/>
                  </a:cubicBezTo>
                  <a:cubicBezTo>
                    <a:pt x="8228" y="1996"/>
                    <a:pt x="8187" y="2016"/>
                    <a:pt x="8147" y="2037"/>
                  </a:cubicBezTo>
                  <a:cubicBezTo>
                    <a:pt x="8126" y="2016"/>
                    <a:pt x="8106" y="1996"/>
                    <a:pt x="8106" y="1955"/>
                  </a:cubicBezTo>
                  <a:cubicBezTo>
                    <a:pt x="8147" y="1894"/>
                    <a:pt x="8147" y="1813"/>
                    <a:pt x="8085" y="1731"/>
                  </a:cubicBezTo>
                  <a:cubicBezTo>
                    <a:pt x="8096" y="1721"/>
                    <a:pt x="8111" y="1721"/>
                    <a:pt x="8124" y="1721"/>
                  </a:cubicBezTo>
                  <a:cubicBezTo>
                    <a:pt x="8136" y="1721"/>
                    <a:pt x="8147" y="1721"/>
                    <a:pt x="8147" y="1711"/>
                  </a:cubicBezTo>
                  <a:cubicBezTo>
                    <a:pt x="8167" y="1670"/>
                    <a:pt x="8147" y="1650"/>
                    <a:pt x="8126" y="1629"/>
                  </a:cubicBezTo>
                  <a:cubicBezTo>
                    <a:pt x="8085" y="1609"/>
                    <a:pt x="8106" y="1568"/>
                    <a:pt x="8085" y="1548"/>
                  </a:cubicBezTo>
                  <a:cubicBezTo>
                    <a:pt x="8065" y="1528"/>
                    <a:pt x="8045" y="1528"/>
                    <a:pt x="8024" y="1528"/>
                  </a:cubicBezTo>
                  <a:cubicBezTo>
                    <a:pt x="8004" y="1487"/>
                    <a:pt x="8024" y="1446"/>
                    <a:pt x="8004" y="1426"/>
                  </a:cubicBezTo>
                  <a:cubicBezTo>
                    <a:pt x="7984" y="1405"/>
                    <a:pt x="7963" y="1400"/>
                    <a:pt x="7943" y="1400"/>
                  </a:cubicBezTo>
                  <a:cubicBezTo>
                    <a:pt x="7923" y="1400"/>
                    <a:pt x="7902" y="1405"/>
                    <a:pt x="7882" y="1405"/>
                  </a:cubicBezTo>
                  <a:cubicBezTo>
                    <a:pt x="7841" y="1446"/>
                    <a:pt x="7821" y="1507"/>
                    <a:pt x="7800" y="1548"/>
                  </a:cubicBezTo>
                  <a:cubicBezTo>
                    <a:pt x="7821" y="1568"/>
                    <a:pt x="7841" y="1589"/>
                    <a:pt x="7841" y="1609"/>
                  </a:cubicBezTo>
                  <a:cubicBezTo>
                    <a:pt x="7861" y="1670"/>
                    <a:pt x="7841" y="1731"/>
                    <a:pt x="7861" y="1813"/>
                  </a:cubicBezTo>
                  <a:cubicBezTo>
                    <a:pt x="7800" y="1874"/>
                    <a:pt x="7923" y="1935"/>
                    <a:pt x="7902" y="1996"/>
                  </a:cubicBezTo>
                  <a:cubicBezTo>
                    <a:pt x="7893" y="1999"/>
                    <a:pt x="7886" y="2000"/>
                    <a:pt x="7879" y="2000"/>
                  </a:cubicBezTo>
                  <a:cubicBezTo>
                    <a:pt x="7840" y="2000"/>
                    <a:pt x="7835" y="1955"/>
                    <a:pt x="7800" y="1955"/>
                  </a:cubicBezTo>
                  <a:cubicBezTo>
                    <a:pt x="7780" y="1945"/>
                    <a:pt x="7760" y="1945"/>
                    <a:pt x="7739" y="1945"/>
                  </a:cubicBezTo>
                  <a:cubicBezTo>
                    <a:pt x="7719" y="1945"/>
                    <a:pt x="7699" y="1945"/>
                    <a:pt x="7678" y="1935"/>
                  </a:cubicBezTo>
                  <a:cubicBezTo>
                    <a:pt x="7678" y="1894"/>
                    <a:pt x="7719" y="1874"/>
                    <a:pt x="7699" y="1813"/>
                  </a:cubicBezTo>
                  <a:cubicBezTo>
                    <a:pt x="7678" y="1813"/>
                    <a:pt x="7658" y="1792"/>
                    <a:pt x="7637" y="1772"/>
                  </a:cubicBezTo>
                  <a:cubicBezTo>
                    <a:pt x="7658" y="1752"/>
                    <a:pt x="7699" y="1731"/>
                    <a:pt x="7739" y="1711"/>
                  </a:cubicBezTo>
                  <a:cubicBezTo>
                    <a:pt x="7739" y="1690"/>
                    <a:pt x="7699" y="1670"/>
                    <a:pt x="7699" y="1629"/>
                  </a:cubicBezTo>
                  <a:cubicBezTo>
                    <a:pt x="7658" y="1629"/>
                    <a:pt x="7637" y="1589"/>
                    <a:pt x="7617" y="1568"/>
                  </a:cubicBezTo>
                  <a:cubicBezTo>
                    <a:pt x="7597" y="1589"/>
                    <a:pt x="7617" y="1629"/>
                    <a:pt x="7576" y="1650"/>
                  </a:cubicBezTo>
                  <a:lnTo>
                    <a:pt x="7536" y="1650"/>
                  </a:lnTo>
                  <a:cubicBezTo>
                    <a:pt x="7495" y="1589"/>
                    <a:pt x="7475" y="1548"/>
                    <a:pt x="7434" y="1507"/>
                  </a:cubicBezTo>
                  <a:cubicBezTo>
                    <a:pt x="7413" y="1507"/>
                    <a:pt x="7373" y="1507"/>
                    <a:pt x="7332" y="1528"/>
                  </a:cubicBezTo>
                  <a:lnTo>
                    <a:pt x="7332" y="1405"/>
                  </a:lnTo>
                  <a:cubicBezTo>
                    <a:pt x="7352" y="1385"/>
                    <a:pt x="7393" y="1405"/>
                    <a:pt x="7413" y="1365"/>
                  </a:cubicBezTo>
                  <a:cubicBezTo>
                    <a:pt x="7413" y="1344"/>
                    <a:pt x="7413" y="1304"/>
                    <a:pt x="7393" y="1263"/>
                  </a:cubicBezTo>
                  <a:cubicBezTo>
                    <a:pt x="7332" y="1263"/>
                    <a:pt x="7312" y="1324"/>
                    <a:pt x="7271" y="1365"/>
                  </a:cubicBezTo>
                  <a:cubicBezTo>
                    <a:pt x="7251" y="1324"/>
                    <a:pt x="7210" y="1304"/>
                    <a:pt x="7210" y="1242"/>
                  </a:cubicBezTo>
                  <a:cubicBezTo>
                    <a:pt x="7210" y="1222"/>
                    <a:pt x="7169" y="1202"/>
                    <a:pt x="7128" y="1202"/>
                  </a:cubicBezTo>
                  <a:cubicBezTo>
                    <a:pt x="7108" y="1202"/>
                    <a:pt x="7088" y="1222"/>
                    <a:pt x="7067" y="1242"/>
                  </a:cubicBezTo>
                  <a:cubicBezTo>
                    <a:pt x="7067" y="1263"/>
                    <a:pt x="7067" y="1304"/>
                    <a:pt x="7067" y="1324"/>
                  </a:cubicBezTo>
                  <a:cubicBezTo>
                    <a:pt x="7067" y="1324"/>
                    <a:pt x="7067" y="1324"/>
                    <a:pt x="7047" y="1344"/>
                  </a:cubicBezTo>
                  <a:cubicBezTo>
                    <a:pt x="7006" y="1344"/>
                    <a:pt x="7006" y="1283"/>
                    <a:pt x="6965" y="1263"/>
                  </a:cubicBezTo>
                  <a:cubicBezTo>
                    <a:pt x="6955" y="1253"/>
                    <a:pt x="6940" y="1253"/>
                    <a:pt x="6925" y="1253"/>
                  </a:cubicBezTo>
                  <a:cubicBezTo>
                    <a:pt x="6909" y="1253"/>
                    <a:pt x="6894" y="1253"/>
                    <a:pt x="6884" y="1242"/>
                  </a:cubicBezTo>
                  <a:cubicBezTo>
                    <a:pt x="6843" y="1222"/>
                    <a:pt x="6864" y="1161"/>
                    <a:pt x="6864" y="1141"/>
                  </a:cubicBezTo>
                  <a:cubicBezTo>
                    <a:pt x="6802" y="1079"/>
                    <a:pt x="6762" y="1039"/>
                    <a:pt x="6741" y="1018"/>
                  </a:cubicBezTo>
                  <a:cubicBezTo>
                    <a:pt x="6714" y="1018"/>
                    <a:pt x="6705" y="1027"/>
                    <a:pt x="6690" y="1027"/>
                  </a:cubicBezTo>
                  <a:cubicBezTo>
                    <a:pt x="6683" y="1027"/>
                    <a:pt x="6673" y="1025"/>
                    <a:pt x="6660" y="1018"/>
                  </a:cubicBezTo>
                  <a:cubicBezTo>
                    <a:pt x="6640" y="998"/>
                    <a:pt x="6701" y="978"/>
                    <a:pt x="6680" y="937"/>
                  </a:cubicBezTo>
                  <a:cubicBezTo>
                    <a:pt x="6668" y="912"/>
                    <a:pt x="6655" y="894"/>
                    <a:pt x="6633" y="894"/>
                  </a:cubicBezTo>
                  <a:cubicBezTo>
                    <a:pt x="6619" y="894"/>
                    <a:pt x="6602" y="901"/>
                    <a:pt x="6578" y="917"/>
                  </a:cubicBezTo>
                  <a:cubicBezTo>
                    <a:pt x="6578" y="937"/>
                    <a:pt x="6578" y="978"/>
                    <a:pt x="6578" y="998"/>
                  </a:cubicBezTo>
                  <a:cubicBezTo>
                    <a:pt x="6558" y="1018"/>
                    <a:pt x="6538" y="1039"/>
                    <a:pt x="6517" y="1059"/>
                  </a:cubicBezTo>
                  <a:cubicBezTo>
                    <a:pt x="6487" y="1039"/>
                    <a:pt x="6461" y="1034"/>
                    <a:pt x="6436" y="1034"/>
                  </a:cubicBezTo>
                  <a:cubicBezTo>
                    <a:pt x="6410" y="1034"/>
                    <a:pt x="6385" y="1039"/>
                    <a:pt x="6354" y="1039"/>
                  </a:cubicBezTo>
                  <a:cubicBezTo>
                    <a:pt x="6334" y="1059"/>
                    <a:pt x="6314" y="1079"/>
                    <a:pt x="6273" y="1100"/>
                  </a:cubicBezTo>
                  <a:cubicBezTo>
                    <a:pt x="6253" y="1079"/>
                    <a:pt x="6232" y="1059"/>
                    <a:pt x="6191" y="1039"/>
                  </a:cubicBezTo>
                  <a:lnTo>
                    <a:pt x="6069" y="1039"/>
                  </a:lnTo>
                  <a:cubicBezTo>
                    <a:pt x="6008" y="1100"/>
                    <a:pt x="5947" y="1161"/>
                    <a:pt x="5906" y="1222"/>
                  </a:cubicBezTo>
                  <a:cubicBezTo>
                    <a:pt x="5845" y="1283"/>
                    <a:pt x="5805" y="1344"/>
                    <a:pt x="5743" y="1405"/>
                  </a:cubicBezTo>
                  <a:lnTo>
                    <a:pt x="5764" y="1426"/>
                  </a:lnTo>
                  <a:cubicBezTo>
                    <a:pt x="5784" y="1446"/>
                    <a:pt x="5784" y="1446"/>
                    <a:pt x="5825" y="1446"/>
                  </a:cubicBezTo>
                  <a:cubicBezTo>
                    <a:pt x="5825" y="1426"/>
                    <a:pt x="5845" y="1426"/>
                    <a:pt x="5866" y="1405"/>
                  </a:cubicBezTo>
                  <a:cubicBezTo>
                    <a:pt x="5906" y="1426"/>
                    <a:pt x="5947" y="1426"/>
                    <a:pt x="5967" y="1446"/>
                  </a:cubicBezTo>
                  <a:cubicBezTo>
                    <a:pt x="5967" y="1487"/>
                    <a:pt x="5988" y="1507"/>
                    <a:pt x="6008" y="1528"/>
                  </a:cubicBezTo>
                  <a:cubicBezTo>
                    <a:pt x="5978" y="1528"/>
                    <a:pt x="5942" y="1533"/>
                    <a:pt x="5906" y="1533"/>
                  </a:cubicBezTo>
                  <a:cubicBezTo>
                    <a:pt x="5871" y="1533"/>
                    <a:pt x="5835" y="1528"/>
                    <a:pt x="5805" y="1507"/>
                  </a:cubicBezTo>
                  <a:cubicBezTo>
                    <a:pt x="5805" y="1568"/>
                    <a:pt x="5764" y="1629"/>
                    <a:pt x="5764" y="1711"/>
                  </a:cubicBezTo>
                  <a:cubicBezTo>
                    <a:pt x="5764" y="1772"/>
                    <a:pt x="5764" y="1853"/>
                    <a:pt x="5784" y="1914"/>
                  </a:cubicBezTo>
                  <a:cubicBezTo>
                    <a:pt x="5805" y="1935"/>
                    <a:pt x="5825" y="1976"/>
                    <a:pt x="5866" y="1996"/>
                  </a:cubicBezTo>
                  <a:cubicBezTo>
                    <a:pt x="5825" y="2077"/>
                    <a:pt x="5866" y="2159"/>
                    <a:pt x="5866" y="2240"/>
                  </a:cubicBezTo>
                  <a:cubicBezTo>
                    <a:pt x="5906" y="2281"/>
                    <a:pt x="5927" y="2322"/>
                    <a:pt x="5947" y="2363"/>
                  </a:cubicBezTo>
                  <a:cubicBezTo>
                    <a:pt x="5927" y="2403"/>
                    <a:pt x="5906" y="2424"/>
                    <a:pt x="5886" y="2444"/>
                  </a:cubicBezTo>
                  <a:cubicBezTo>
                    <a:pt x="5886" y="2464"/>
                    <a:pt x="5927" y="2485"/>
                    <a:pt x="5906" y="2525"/>
                  </a:cubicBezTo>
                  <a:cubicBezTo>
                    <a:pt x="5886" y="2546"/>
                    <a:pt x="5845" y="2546"/>
                    <a:pt x="5845" y="2566"/>
                  </a:cubicBezTo>
                  <a:cubicBezTo>
                    <a:pt x="5805" y="2688"/>
                    <a:pt x="5866" y="2770"/>
                    <a:pt x="5866" y="2872"/>
                  </a:cubicBezTo>
                  <a:cubicBezTo>
                    <a:pt x="5784" y="2973"/>
                    <a:pt x="5723" y="3157"/>
                    <a:pt x="5703" y="3360"/>
                  </a:cubicBezTo>
                  <a:cubicBezTo>
                    <a:pt x="5703" y="3422"/>
                    <a:pt x="5621" y="3381"/>
                    <a:pt x="5601" y="3422"/>
                  </a:cubicBezTo>
                  <a:cubicBezTo>
                    <a:pt x="5621" y="3483"/>
                    <a:pt x="5581" y="3523"/>
                    <a:pt x="5581" y="3584"/>
                  </a:cubicBezTo>
                  <a:cubicBezTo>
                    <a:pt x="5601" y="3625"/>
                    <a:pt x="5621" y="3646"/>
                    <a:pt x="5601" y="3686"/>
                  </a:cubicBezTo>
                  <a:cubicBezTo>
                    <a:pt x="5581" y="3747"/>
                    <a:pt x="5581" y="3808"/>
                    <a:pt x="5581" y="3870"/>
                  </a:cubicBezTo>
                  <a:cubicBezTo>
                    <a:pt x="5581" y="3890"/>
                    <a:pt x="5560" y="3890"/>
                    <a:pt x="5560" y="3890"/>
                  </a:cubicBezTo>
                  <a:cubicBezTo>
                    <a:pt x="5519" y="3890"/>
                    <a:pt x="5499" y="3849"/>
                    <a:pt x="5458" y="3829"/>
                  </a:cubicBezTo>
                  <a:lnTo>
                    <a:pt x="5418" y="3829"/>
                  </a:lnTo>
                  <a:cubicBezTo>
                    <a:pt x="5336" y="3808"/>
                    <a:pt x="5336" y="3727"/>
                    <a:pt x="5275" y="3707"/>
                  </a:cubicBezTo>
                  <a:cubicBezTo>
                    <a:pt x="5275" y="3707"/>
                    <a:pt x="5265" y="3702"/>
                    <a:pt x="5252" y="3702"/>
                  </a:cubicBezTo>
                  <a:cubicBezTo>
                    <a:pt x="5239" y="3702"/>
                    <a:pt x="5224" y="3707"/>
                    <a:pt x="5214" y="3727"/>
                  </a:cubicBezTo>
                  <a:cubicBezTo>
                    <a:pt x="5214" y="3747"/>
                    <a:pt x="5275" y="3768"/>
                    <a:pt x="5234" y="3808"/>
                  </a:cubicBezTo>
                  <a:cubicBezTo>
                    <a:pt x="5132" y="3808"/>
                    <a:pt x="5132" y="3808"/>
                    <a:pt x="5051" y="3849"/>
                  </a:cubicBezTo>
                  <a:cubicBezTo>
                    <a:pt x="5051" y="3870"/>
                    <a:pt x="5051" y="3890"/>
                    <a:pt x="5051" y="3910"/>
                  </a:cubicBezTo>
                  <a:cubicBezTo>
                    <a:pt x="5010" y="3931"/>
                    <a:pt x="4990" y="3931"/>
                    <a:pt x="4949" y="3951"/>
                  </a:cubicBezTo>
                  <a:cubicBezTo>
                    <a:pt x="4929" y="4032"/>
                    <a:pt x="4868" y="4053"/>
                    <a:pt x="4807" y="4094"/>
                  </a:cubicBezTo>
                  <a:cubicBezTo>
                    <a:pt x="4807" y="4114"/>
                    <a:pt x="4807" y="4134"/>
                    <a:pt x="4807" y="4155"/>
                  </a:cubicBezTo>
                  <a:cubicBezTo>
                    <a:pt x="4827" y="4175"/>
                    <a:pt x="4827" y="4195"/>
                    <a:pt x="4827" y="4195"/>
                  </a:cubicBezTo>
                  <a:lnTo>
                    <a:pt x="4929" y="4195"/>
                  </a:lnTo>
                  <a:cubicBezTo>
                    <a:pt x="4990" y="4155"/>
                    <a:pt x="4990" y="4114"/>
                    <a:pt x="5010" y="4053"/>
                  </a:cubicBezTo>
                  <a:lnTo>
                    <a:pt x="5010" y="4053"/>
                  </a:lnTo>
                  <a:cubicBezTo>
                    <a:pt x="5051" y="4155"/>
                    <a:pt x="4970" y="4236"/>
                    <a:pt x="5010" y="4318"/>
                  </a:cubicBezTo>
                  <a:cubicBezTo>
                    <a:pt x="5051" y="4358"/>
                    <a:pt x="5092" y="4399"/>
                    <a:pt x="5092" y="4460"/>
                  </a:cubicBezTo>
                  <a:cubicBezTo>
                    <a:pt x="5092" y="4481"/>
                    <a:pt x="5051" y="4501"/>
                    <a:pt x="5051" y="4521"/>
                  </a:cubicBezTo>
                  <a:cubicBezTo>
                    <a:pt x="5051" y="4562"/>
                    <a:pt x="5092" y="4582"/>
                    <a:pt x="5071" y="4623"/>
                  </a:cubicBezTo>
                  <a:cubicBezTo>
                    <a:pt x="5071" y="4640"/>
                    <a:pt x="5058" y="4669"/>
                    <a:pt x="5031" y="4669"/>
                  </a:cubicBezTo>
                  <a:cubicBezTo>
                    <a:pt x="5025" y="4669"/>
                    <a:pt x="5018" y="4668"/>
                    <a:pt x="5010" y="4664"/>
                  </a:cubicBezTo>
                  <a:cubicBezTo>
                    <a:pt x="4990" y="4603"/>
                    <a:pt x="4990" y="4542"/>
                    <a:pt x="5031" y="4501"/>
                  </a:cubicBezTo>
                  <a:cubicBezTo>
                    <a:pt x="4970" y="4399"/>
                    <a:pt x="4908" y="4318"/>
                    <a:pt x="4847" y="4216"/>
                  </a:cubicBezTo>
                  <a:cubicBezTo>
                    <a:pt x="4827" y="4226"/>
                    <a:pt x="4807" y="4226"/>
                    <a:pt x="4786" y="4226"/>
                  </a:cubicBezTo>
                  <a:cubicBezTo>
                    <a:pt x="4766" y="4226"/>
                    <a:pt x="4746" y="4226"/>
                    <a:pt x="4725" y="4236"/>
                  </a:cubicBezTo>
                  <a:cubicBezTo>
                    <a:pt x="4725" y="4257"/>
                    <a:pt x="4725" y="4277"/>
                    <a:pt x="4725" y="4297"/>
                  </a:cubicBezTo>
                  <a:cubicBezTo>
                    <a:pt x="4766" y="4318"/>
                    <a:pt x="4807" y="4297"/>
                    <a:pt x="4847" y="4338"/>
                  </a:cubicBezTo>
                  <a:cubicBezTo>
                    <a:pt x="4847" y="4379"/>
                    <a:pt x="4868" y="4419"/>
                    <a:pt x="4888" y="4460"/>
                  </a:cubicBezTo>
                  <a:cubicBezTo>
                    <a:pt x="4888" y="4460"/>
                    <a:pt x="4888" y="4481"/>
                    <a:pt x="4888" y="4481"/>
                  </a:cubicBezTo>
                  <a:cubicBezTo>
                    <a:pt x="4875" y="4494"/>
                    <a:pt x="4863" y="4499"/>
                    <a:pt x="4853" y="4499"/>
                  </a:cubicBezTo>
                  <a:cubicBezTo>
                    <a:pt x="4834" y="4499"/>
                    <a:pt x="4820" y="4481"/>
                    <a:pt x="4807" y="4481"/>
                  </a:cubicBezTo>
                  <a:cubicBezTo>
                    <a:pt x="4766" y="4481"/>
                    <a:pt x="4746" y="4501"/>
                    <a:pt x="4725" y="4521"/>
                  </a:cubicBezTo>
                  <a:cubicBezTo>
                    <a:pt x="4705" y="4542"/>
                    <a:pt x="4725" y="4582"/>
                    <a:pt x="4664" y="4582"/>
                  </a:cubicBezTo>
                  <a:cubicBezTo>
                    <a:pt x="4603" y="4481"/>
                    <a:pt x="4562" y="4358"/>
                    <a:pt x="4420" y="4338"/>
                  </a:cubicBezTo>
                  <a:cubicBezTo>
                    <a:pt x="4399" y="4297"/>
                    <a:pt x="4399" y="4257"/>
                    <a:pt x="4338" y="4257"/>
                  </a:cubicBezTo>
                  <a:cubicBezTo>
                    <a:pt x="4338" y="4257"/>
                    <a:pt x="4318" y="4277"/>
                    <a:pt x="4297" y="4277"/>
                  </a:cubicBezTo>
                  <a:cubicBezTo>
                    <a:pt x="4338" y="4358"/>
                    <a:pt x="4379" y="4460"/>
                    <a:pt x="4460" y="4481"/>
                  </a:cubicBezTo>
                  <a:cubicBezTo>
                    <a:pt x="4460" y="4521"/>
                    <a:pt x="4481" y="4562"/>
                    <a:pt x="4460" y="4582"/>
                  </a:cubicBezTo>
                  <a:cubicBezTo>
                    <a:pt x="4408" y="4582"/>
                    <a:pt x="4401" y="4537"/>
                    <a:pt x="4361" y="4537"/>
                  </a:cubicBezTo>
                  <a:cubicBezTo>
                    <a:pt x="4354" y="4537"/>
                    <a:pt x="4347" y="4539"/>
                    <a:pt x="4338" y="4542"/>
                  </a:cubicBezTo>
                  <a:cubicBezTo>
                    <a:pt x="4318" y="4542"/>
                    <a:pt x="4318" y="4562"/>
                    <a:pt x="4297" y="4562"/>
                  </a:cubicBezTo>
                  <a:lnTo>
                    <a:pt x="4297" y="4705"/>
                  </a:lnTo>
                  <a:cubicBezTo>
                    <a:pt x="4280" y="4722"/>
                    <a:pt x="4262" y="4770"/>
                    <a:pt x="4219" y="4770"/>
                  </a:cubicBezTo>
                  <a:cubicBezTo>
                    <a:pt x="4212" y="4770"/>
                    <a:pt x="4204" y="4768"/>
                    <a:pt x="4196" y="4766"/>
                  </a:cubicBezTo>
                  <a:cubicBezTo>
                    <a:pt x="4216" y="4725"/>
                    <a:pt x="4236" y="4664"/>
                    <a:pt x="4236" y="4623"/>
                  </a:cubicBezTo>
                  <a:cubicBezTo>
                    <a:pt x="4216" y="4582"/>
                    <a:pt x="4196" y="4562"/>
                    <a:pt x="4196" y="4521"/>
                  </a:cubicBezTo>
                  <a:cubicBezTo>
                    <a:pt x="4216" y="4481"/>
                    <a:pt x="4277" y="4481"/>
                    <a:pt x="4277" y="4419"/>
                  </a:cubicBezTo>
                  <a:cubicBezTo>
                    <a:pt x="4257" y="4419"/>
                    <a:pt x="4236" y="4399"/>
                    <a:pt x="4236" y="4399"/>
                  </a:cubicBezTo>
                  <a:cubicBezTo>
                    <a:pt x="4155" y="4399"/>
                    <a:pt x="4155" y="4481"/>
                    <a:pt x="4114" y="4521"/>
                  </a:cubicBezTo>
                  <a:lnTo>
                    <a:pt x="4114" y="4582"/>
                  </a:lnTo>
                  <a:cubicBezTo>
                    <a:pt x="4114" y="4603"/>
                    <a:pt x="4135" y="4623"/>
                    <a:pt x="4155" y="4664"/>
                  </a:cubicBezTo>
                  <a:cubicBezTo>
                    <a:pt x="4073" y="4705"/>
                    <a:pt x="4114" y="4806"/>
                    <a:pt x="4073" y="4867"/>
                  </a:cubicBezTo>
                  <a:cubicBezTo>
                    <a:pt x="4094" y="4888"/>
                    <a:pt x="4114" y="4908"/>
                    <a:pt x="4135" y="4929"/>
                  </a:cubicBezTo>
                  <a:cubicBezTo>
                    <a:pt x="4053" y="4929"/>
                    <a:pt x="4053" y="5010"/>
                    <a:pt x="4033" y="5051"/>
                  </a:cubicBezTo>
                  <a:cubicBezTo>
                    <a:pt x="3972" y="5030"/>
                    <a:pt x="3951" y="4969"/>
                    <a:pt x="3890" y="4969"/>
                  </a:cubicBezTo>
                  <a:cubicBezTo>
                    <a:pt x="3870" y="4990"/>
                    <a:pt x="3829" y="5010"/>
                    <a:pt x="3829" y="5071"/>
                  </a:cubicBezTo>
                  <a:cubicBezTo>
                    <a:pt x="3829" y="5112"/>
                    <a:pt x="3890" y="5132"/>
                    <a:pt x="3890" y="5173"/>
                  </a:cubicBezTo>
                  <a:cubicBezTo>
                    <a:pt x="3870" y="5193"/>
                    <a:pt x="3849" y="5193"/>
                    <a:pt x="3829" y="5214"/>
                  </a:cubicBezTo>
                  <a:cubicBezTo>
                    <a:pt x="3829" y="5234"/>
                    <a:pt x="3849" y="5254"/>
                    <a:pt x="3849" y="5275"/>
                  </a:cubicBezTo>
                  <a:cubicBezTo>
                    <a:pt x="3829" y="5295"/>
                    <a:pt x="3809" y="5316"/>
                    <a:pt x="3768" y="5336"/>
                  </a:cubicBezTo>
                  <a:cubicBezTo>
                    <a:pt x="3748" y="5336"/>
                    <a:pt x="3727" y="5316"/>
                    <a:pt x="3727" y="5295"/>
                  </a:cubicBezTo>
                  <a:cubicBezTo>
                    <a:pt x="3727" y="5254"/>
                    <a:pt x="3748" y="5234"/>
                    <a:pt x="3768" y="5214"/>
                  </a:cubicBezTo>
                  <a:cubicBezTo>
                    <a:pt x="3788" y="5193"/>
                    <a:pt x="3809" y="5153"/>
                    <a:pt x="3788" y="5132"/>
                  </a:cubicBezTo>
                  <a:cubicBezTo>
                    <a:pt x="3768" y="5112"/>
                    <a:pt x="3748" y="5112"/>
                    <a:pt x="3727" y="5112"/>
                  </a:cubicBezTo>
                  <a:cubicBezTo>
                    <a:pt x="3707" y="5091"/>
                    <a:pt x="3707" y="5051"/>
                    <a:pt x="3666" y="5051"/>
                  </a:cubicBezTo>
                  <a:cubicBezTo>
                    <a:pt x="3605" y="5091"/>
                    <a:pt x="3605" y="5091"/>
                    <a:pt x="3625" y="5173"/>
                  </a:cubicBezTo>
                  <a:cubicBezTo>
                    <a:pt x="3605" y="5234"/>
                    <a:pt x="3585" y="5254"/>
                    <a:pt x="3564" y="5295"/>
                  </a:cubicBezTo>
                  <a:cubicBezTo>
                    <a:pt x="3524" y="5295"/>
                    <a:pt x="3524" y="5234"/>
                    <a:pt x="3503" y="5234"/>
                  </a:cubicBezTo>
                  <a:cubicBezTo>
                    <a:pt x="3422" y="5214"/>
                    <a:pt x="3361" y="5132"/>
                    <a:pt x="3320" y="5071"/>
                  </a:cubicBezTo>
                  <a:lnTo>
                    <a:pt x="3137" y="5071"/>
                  </a:lnTo>
                  <a:cubicBezTo>
                    <a:pt x="3116" y="5091"/>
                    <a:pt x="3096" y="5091"/>
                    <a:pt x="3116" y="5112"/>
                  </a:cubicBezTo>
                  <a:cubicBezTo>
                    <a:pt x="3116" y="5153"/>
                    <a:pt x="3157" y="5132"/>
                    <a:pt x="3177" y="5153"/>
                  </a:cubicBezTo>
                  <a:cubicBezTo>
                    <a:pt x="3198" y="5193"/>
                    <a:pt x="3198" y="5234"/>
                    <a:pt x="3218" y="5254"/>
                  </a:cubicBezTo>
                  <a:cubicBezTo>
                    <a:pt x="3177" y="5295"/>
                    <a:pt x="3177" y="5336"/>
                    <a:pt x="3116" y="5336"/>
                  </a:cubicBezTo>
                  <a:cubicBezTo>
                    <a:pt x="3116" y="5295"/>
                    <a:pt x="3157" y="5275"/>
                    <a:pt x="3116" y="5234"/>
                  </a:cubicBezTo>
                  <a:cubicBezTo>
                    <a:pt x="3096" y="5234"/>
                    <a:pt x="3055" y="5214"/>
                    <a:pt x="3035" y="5214"/>
                  </a:cubicBezTo>
                  <a:cubicBezTo>
                    <a:pt x="3014" y="5214"/>
                    <a:pt x="2994" y="5254"/>
                    <a:pt x="2974" y="5254"/>
                  </a:cubicBezTo>
                  <a:lnTo>
                    <a:pt x="2933" y="5193"/>
                  </a:lnTo>
                  <a:cubicBezTo>
                    <a:pt x="2974" y="5153"/>
                    <a:pt x="2974" y="5112"/>
                    <a:pt x="2953" y="5071"/>
                  </a:cubicBezTo>
                  <a:cubicBezTo>
                    <a:pt x="2933" y="5051"/>
                    <a:pt x="2902" y="5051"/>
                    <a:pt x="2872" y="5051"/>
                  </a:cubicBezTo>
                  <a:cubicBezTo>
                    <a:pt x="2841" y="5051"/>
                    <a:pt x="2811" y="5051"/>
                    <a:pt x="2790" y="5030"/>
                  </a:cubicBezTo>
                  <a:cubicBezTo>
                    <a:pt x="2770" y="5051"/>
                    <a:pt x="2770" y="5071"/>
                    <a:pt x="2770" y="5091"/>
                  </a:cubicBezTo>
                  <a:cubicBezTo>
                    <a:pt x="2740" y="5091"/>
                    <a:pt x="2720" y="5057"/>
                    <a:pt x="2704" y="5057"/>
                  </a:cubicBezTo>
                  <a:cubicBezTo>
                    <a:pt x="2699" y="5057"/>
                    <a:pt x="2694" y="5061"/>
                    <a:pt x="2689" y="5071"/>
                  </a:cubicBezTo>
                  <a:cubicBezTo>
                    <a:pt x="2689" y="5112"/>
                    <a:pt x="2709" y="5153"/>
                    <a:pt x="2750" y="5193"/>
                  </a:cubicBezTo>
                  <a:cubicBezTo>
                    <a:pt x="2770" y="5214"/>
                    <a:pt x="2790" y="5254"/>
                    <a:pt x="2750" y="5275"/>
                  </a:cubicBezTo>
                  <a:cubicBezTo>
                    <a:pt x="2729" y="5254"/>
                    <a:pt x="2704" y="5254"/>
                    <a:pt x="2678" y="5254"/>
                  </a:cubicBezTo>
                  <a:cubicBezTo>
                    <a:pt x="2653" y="5254"/>
                    <a:pt x="2628" y="5254"/>
                    <a:pt x="2607" y="5234"/>
                  </a:cubicBezTo>
                  <a:cubicBezTo>
                    <a:pt x="2587" y="5254"/>
                    <a:pt x="2566" y="5275"/>
                    <a:pt x="2546" y="5295"/>
                  </a:cubicBezTo>
                  <a:cubicBezTo>
                    <a:pt x="2530" y="5279"/>
                    <a:pt x="2500" y="5249"/>
                    <a:pt x="2467" y="5249"/>
                  </a:cubicBezTo>
                  <a:cubicBezTo>
                    <a:pt x="2460" y="5249"/>
                    <a:pt x="2452" y="5251"/>
                    <a:pt x="2444" y="5254"/>
                  </a:cubicBezTo>
                  <a:cubicBezTo>
                    <a:pt x="2424" y="5275"/>
                    <a:pt x="2403" y="5295"/>
                    <a:pt x="2403" y="5336"/>
                  </a:cubicBezTo>
                  <a:cubicBezTo>
                    <a:pt x="2424" y="5397"/>
                    <a:pt x="2485" y="5397"/>
                    <a:pt x="2485" y="5458"/>
                  </a:cubicBezTo>
                  <a:cubicBezTo>
                    <a:pt x="2485" y="5499"/>
                    <a:pt x="2424" y="5458"/>
                    <a:pt x="2403" y="5519"/>
                  </a:cubicBezTo>
                  <a:cubicBezTo>
                    <a:pt x="2363" y="5540"/>
                    <a:pt x="2465" y="5560"/>
                    <a:pt x="2424" y="5601"/>
                  </a:cubicBezTo>
                  <a:cubicBezTo>
                    <a:pt x="2407" y="5609"/>
                    <a:pt x="2394" y="5614"/>
                    <a:pt x="2382" y="5614"/>
                  </a:cubicBezTo>
                  <a:cubicBezTo>
                    <a:pt x="2366" y="5614"/>
                    <a:pt x="2354" y="5604"/>
                    <a:pt x="2342" y="5580"/>
                  </a:cubicBezTo>
                  <a:cubicBezTo>
                    <a:pt x="2322" y="5560"/>
                    <a:pt x="2281" y="5560"/>
                    <a:pt x="2261" y="5560"/>
                  </a:cubicBezTo>
                  <a:cubicBezTo>
                    <a:pt x="2220" y="5601"/>
                    <a:pt x="2261" y="5662"/>
                    <a:pt x="2220" y="5702"/>
                  </a:cubicBezTo>
                  <a:cubicBezTo>
                    <a:pt x="2179" y="5682"/>
                    <a:pt x="2139" y="5662"/>
                    <a:pt x="2098" y="5641"/>
                  </a:cubicBezTo>
                  <a:cubicBezTo>
                    <a:pt x="2078" y="5641"/>
                    <a:pt x="2078" y="5662"/>
                    <a:pt x="2057" y="5662"/>
                  </a:cubicBezTo>
                  <a:cubicBezTo>
                    <a:pt x="2037" y="5702"/>
                    <a:pt x="2057" y="5723"/>
                    <a:pt x="2078" y="5743"/>
                  </a:cubicBezTo>
                  <a:cubicBezTo>
                    <a:pt x="2057" y="5784"/>
                    <a:pt x="2017" y="5784"/>
                    <a:pt x="1996" y="5784"/>
                  </a:cubicBezTo>
                  <a:cubicBezTo>
                    <a:pt x="1955" y="5784"/>
                    <a:pt x="1955" y="5723"/>
                    <a:pt x="1915" y="5702"/>
                  </a:cubicBezTo>
                  <a:lnTo>
                    <a:pt x="1854" y="5702"/>
                  </a:lnTo>
                  <a:cubicBezTo>
                    <a:pt x="1813" y="5723"/>
                    <a:pt x="1813" y="5743"/>
                    <a:pt x="1772" y="5764"/>
                  </a:cubicBezTo>
                  <a:cubicBezTo>
                    <a:pt x="1752" y="5743"/>
                    <a:pt x="1711" y="5723"/>
                    <a:pt x="1731" y="5682"/>
                  </a:cubicBezTo>
                  <a:cubicBezTo>
                    <a:pt x="1737" y="5677"/>
                    <a:pt x="1744" y="5676"/>
                    <a:pt x="1753" y="5676"/>
                  </a:cubicBezTo>
                  <a:cubicBezTo>
                    <a:pt x="1762" y="5676"/>
                    <a:pt x="1772" y="5677"/>
                    <a:pt x="1782" y="5677"/>
                  </a:cubicBezTo>
                  <a:cubicBezTo>
                    <a:pt x="1803" y="5677"/>
                    <a:pt x="1823" y="5672"/>
                    <a:pt x="1833" y="5641"/>
                  </a:cubicBezTo>
                  <a:cubicBezTo>
                    <a:pt x="1813" y="5621"/>
                    <a:pt x="1772" y="5601"/>
                    <a:pt x="1752" y="5580"/>
                  </a:cubicBezTo>
                  <a:cubicBezTo>
                    <a:pt x="1711" y="5601"/>
                    <a:pt x="1691" y="5621"/>
                    <a:pt x="1670" y="5641"/>
                  </a:cubicBezTo>
                  <a:cubicBezTo>
                    <a:pt x="1648" y="5626"/>
                    <a:pt x="1622" y="5622"/>
                    <a:pt x="1596" y="5622"/>
                  </a:cubicBezTo>
                  <a:cubicBezTo>
                    <a:pt x="1568" y="5622"/>
                    <a:pt x="1538" y="5627"/>
                    <a:pt x="1511" y="5627"/>
                  </a:cubicBezTo>
                  <a:cubicBezTo>
                    <a:pt x="1495" y="5627"/>
                    <a:pt x="1481" y="5626"/>
                    <a:pt x="1467" y="5621"/>
                  </a:cubicBezTo>
                  <a:cubicBezTo>
                    <a:pt x="1426" y="5682"/>
                    <a:pt x="1365" y="5723"/>
                    <a:pt x="1324" y="5784"/>
                  </a:cubicBezTo>
                  <a:lnTo>
                    <a:pt x="1202" y="5784"/>
                  </a:lnTo>
                  <a:cubicBezTo>
                    <a:pt x="1141" y="5906"/>
                    <a:pt x="1039" y="5988"/>
                    <a:pt x="937" y="6069"/>
                  </a:cubicBezTo>
                  <a:cubicBezTo>
                    <a:pt x="958" y="6171"/>
                    <a:pt x="876" y="6212"/>
                    <a:pt x="835" y="6273"/>
                  </a:cubicBezTo>
                  <a:lnTo>
                    <a:pt x="835" y="6456"/>
                  </a:lnTo>
                  <a:cubicBezTo>
                    <a:pt x="734" y="6599"/>
                    <a:pt x="754" y="6782"/>
                    <a:pt x="693" y="6965"/>
                  </a:cubicBezTo>
                  <a:cubicBezTo>
                    <a:pt x="672" y="7047"/>
                    <a:pt x="672" y="7148"/>
                    <a:pt x="713" y="7230"/>
                  </a:cubicBezTo>
                  <a:cubicBezTo>
                    <a:pt x="713" y="7291"/>
                    <a:pt x="652" y="7271"/>
                    <a:pt x="632" y="7332"/>
                  </a:cubicBezTo>
                  <a:cubicBezTo>
                    <a:pt x="611" y="7372"/>
                    <a:pt x="693" y="7413"/>
                    <a:pt x="693" y="7474"/>
                  </a:cubicBezTo>
                  <a:cubicBezTo>
                    <a:pt x="693" y="7515"/>
                    <a:pt x="652" y="7515"/>
                    <a:pt x="632" y="7556"/>
                  </a:cubicBezTo>
                  <a:cubicBezTo>
                    <a:pt x="632" y="7617"/>
                    <a:pt x="652" y="7678"/>
                    <a:pt x="611" y="7719"/>
                  </a:cubicBezTo>
                  <a:cubicBezTo>
                    <a:pt x="672" y="7841"/>
                    <a:pt x="591" y="7963"/>
                    <a:pt x="672" y="8085"/>
                  </a:cubicBezTo>
                  <a:cubicBezTo>
                    <a:pt x="611" y="8146"/>
                    <a:pt x="672" y="8228"/>
                    <a:pt x="611" y="8289"/>
                  </a:cubicBezTo>
                  <a:cubicBezTo>
                    <a:pt x="632" y="8391"/>
                    <a:pt x="652" y="8472"/>
                    <a:pt x="693" y="8554"/>
                  </a:cubicBezTo>
                  <a:cubicBezTo>
                    <a:pt x="672" y="8574"/>
                    <a:pt x="652" y="8594"/>
                    <a:pt x="632" y="8615"/>
                  </a:cubicBezTo>
                  <a:lnTo>
                    <a:pt x="632" y="8839"/>
                  </a:lnTo>
                  <a:cubicBezTo>
                    <a:pt x="652" y="8879"/>
                    <a:pt x="632" y="8941"/>
                    <a:pt x="652" y="8981"/>
                  </a:cubicBezTo>
                  <a:cubicBezTo>
                    <a:pt x="693" y="9063"/>
                    <a:pt x="672" y="9124"/>
                    <a:pt x="632" y="9185"/>
                  </a:cubicBezTo>
                  <a:cubicBezTo>
                    <a:pt x="672" y="9205"/>
                    <a:pt x="672" y="9246"/>
                    <a:pt x="693" y="9266"/>
                  </a:cubicBezTo>
                  <a:cubicBezTo>
                    <a:pt x="652" y="9287"/>
                    <a:pt x="693" y="9348"/>
                    <a:pt x="672" y="9368"/>
                  </a:cubicBezTo>
                  <a:cubicBezTo>
                    <a:pt x="632" y="9429"/>
                    <a:pt x="632" y="9490"/>
                    <a:pt x="672" y="9531"/>
                  </a:cubicBezTo>
                  <a:cubicBezTo>
                    <a:pt x="713" y="9592"/>
                    <a:pt x="713" y="9633"/>
                    <a:pt x="693" y="9694"/>
                  </a:cubicBezTo>
                  <a:cubicBezTo>
                    <a:pt x="683" y="9725"/>
                    <a:pt x="662" y="9730"/>
                    <a:pt x="639" y="9730"/>
                  </a:cubicBezTo>
                  <a:cubicBezTo>
                    <a:pt x="628" y="9730"/>
                    <a:pt x="616" y="9728"/>
                    <a:pt x="604" y="9728"/>
                  </a:cubicBezTo>
                  <a:cubicBezTo>
                    <a:pt x="592" y="9728"/>
                    <a:pt x="581" y="9730"/>
                    <a:pt x="571" y="9735"/>
                  </a:cubicBezTo>
                  <a:cubicBezTo>
                    <a:pt x="550" y="9755"/>
                    <a:pt x="530" y="9776"/>
                    <a:pt x="509" y="9796"/>
                  </a:cubicBezTo>
                  <a:cubicBezTo>
                    <a:pt x="530" y="9816"/>
                    <a:pt x="530" y="9837"/>
                    <a:pt x="571" y="9857"/>
                  </a:cubicBezTo>
                  <a:cubicBezTo>
                    <a:pt x="530" y="9918"/>
                    <a:pt x="591" y="9979"/>
                    <a:pt x="591" y="10040"/>
                  </a:cubicBezTo>
                  <a:cubicBezTo>
                    <a:pt x="509" y="10101"/>
                    <a:pt x="489" y="10163"/>
                    <a:pt x="428" y="10224"/>
                  </a:cubicBezTo>
                  <a:cubicBezTo>
                    <a:pt x="422" y="10227"/>
                    <a:pt x="417" y="10228"/>
                    <a:pt x="411" y="10228"/>
                  </a:cubicBezTo>
                  <a:cubicBezTo>
                    <a:pt x="385" y="10228"/>
                    <a:pt x="364" y="10199"/>
                    <a:pt x="318" y="10199"/>
                  </a:cubicBezTo>
                  <a:cubicBezTo>
                    <a:pt x="308" y="10199"/>
                    <a:pt x="297" y="10200"/>
                    <a:pt x="285" y="10203"/>
                  </a:cubicBezTo>
                  <a:lnTo>
                    <a:pt x="163" y="10264"/>
                  </a:lnTo>
                  <a:cubicBezTo>
                    <a:pt x="123" y="10346"/>
                    <a:pt x="82" y="10427"/>
                    <a:pt x="61" y="10509"/>
                  </a:cubicBezTo>
                  <a:cubicBezTo>
                    <a:pt x="61" y="10509"/>
                    <a:pt x="82" y="10529"/>
                    <a:pt x="82" y="10549"/>
                  </a:cubicBezTo>
                  <a:cubicBezTo>
                    <a:pt x="61" y="10570"/>
                    <a:pt x="41" y="10590"/>
                    <a:pt x="41" y="10611"/>
                  </a:cubicBezTo>
                  <a:cubicBezTo>
                    <a:pt x="41" y="10631"/>
                    <a:pt x="21" y="10672"/>
                    <a:pt x="41" y="10692"/>
                  </a:cubicBezTo>
                  <a:cubicBezTo>
                    <a:pt x="82" y="10733"/>
                    <a:pt x="82" y="10773"/>
                    <a:pt x="61" y="10814"/>
                  </a:cubicBezTo>
                  <a:cubicBezTo>
                    <a:pt x="21" y="10896"/>
                    <a:pt x="41" y="10957"/>
                    <a:pt x="61" y="11018"/>
                  </a:cubicBezTo>
                  <a:cubicBezTo>
                    <a:pt x="0" y="11140"/>
                    <a:pt x="82" y="11262"/>
                    <a:pt x="82" y="11384"/>
                  </a:cubicBezTo>
                  <a:cubicBezTo>
                    <a:pt x="82" y="11425"/>
                    <a:pt x="41" y="11446"/>
                    <a:pt x="41" y="11486"/>
                  </a:cubicBezTo>
                  <a:cubicBezTo>
                    <a:pt x="61" y="11507"/>
                    <a:pt x="82" y="11527"/>
                    <a:pt x="102" y="11547"/>
                  </a:cubicBezTo>
                  <a:lnTo>
                    <a:pt x="102" y="11894"/>
                  </a:lnTo>
                  <a:cubicBezTo>
                    <a:pt x="123" y="11934"/>
                    <a:pt x="123" y="11955"/>
                    <a:pt x="143" y="11995"/>
                  </a:cubicBezTo>
                  <a:cubicBezTo>
                    <a:pt x="143" y="12199"/>
                    <a:pt x="184" y="12403"/>
                    <a:pt x="204" y="12606"/>
                  </a:cubicBezTo>
                  <a:lnTo>
                    <a:pt x="347" y="12606"/>
                  </a:lnTo>
                  <a:cubicBezTo>
                    <a:pt x="428" y="12667"/>
                    <a:pt x="408" y="12769"/>
                    <a:pt x="469" y="12871"/>
                  </a:cubicBezTo>
                  <a:cubicBezTo>
                    <a:pt x="448" y="12858"/>
                    <a:pt x="435" y="12853"/>
                    <a:pt x="424" y="12853"/>
                  </a:cubicBezTo>
                  <a:cubicBezTo>
                    <a:pt x="403" y="12853"/>
                    <a:pt x="394" y="12871"/>
                    <a:pt x="367" y="12871"/>
                  </a:cubicBezTo>
                  <a:cubicBezTo>
                    <a:pt x="367" y="12790"/>
                    <a:pt x="367" y="12708"/>
                    <a:pt x="326" y="12627"/>
                  </a:cubicBezTo>
                  <a:cubicBezTo>
                    <a:pt x="245" y="12627"/>
                    <a:pt x="224" y="12667"/>
                    <a:pt x="204" y="12708"/>
                  </a:cubicBezTo>
                  <a:cubicBezTo>
                    <a:pt x="224" y="12810"/>
                    <a:pt x="224" y="12912"/>
                    <a:pt x="245" y="13014"/>
                  </a:cubicBezTo>
                  <a:cubicBezTo>
                    <a:pt x="204" y="13095"/>
                    <a:pt x="265" y="13177"/>
                    <a:pt x="265" y="13258"/>
                  </a:cubicBezTo>
                  <a:cubicBezTo>
                    <a:pt x="285" y="13360"/>
                    <a:pt x="347" y="13421"/>
                    <a:pt x="428" y="13482"/>
                  </a:cubicBezTo>
                  <a:cubicBezTo>
                    <a:pt x="408" y="13564"/>
                    <a:pt x="489" y="13625"/>
                    <a:pt x="428" y="13706"/>
                  </a:cubicBezTo>
                  <a:cubicBezTo>
                    <a:pt x="428" y="13706"/>
                    <a:pt x="408" y="13686"/>
                    <a:pt x="387" y="13686"/>
                  </a:cubicBezTo>
                  <a:cubicBezTo>
                    <a:pt x="367" y="13706"/>
                    <a:pt x="326" y="13726"/>
                    <a:pt x="347" y="13747"/>
                  </a:cubicBezTo>
                  <a:cubicBezTo>
                    <a:pt x="367" y="13788"/>
                    <a:pt x="387" y="13808"/>
                    <a:pt x="428" y="13849"/>
                  </a:cubicBezTo>
                  <a:cubicBezTo>
                    <a:pt x="408" y="13869"/>
                    <a:pt x="428" y="13910"/>
                    <a:pt x="408" y="13930"/>
                  </a:cubicBezTo>
                  <a:cubicBezTo>
                    <a:pt x="408" y="13951"/>
                    <a:pt x="367" y="13930"/>
                    <a:pt x="367" y="13991"/>
                  </a:cubicBezTo>
                  <a:cubicBezTo>
                    <a:pt x="408" y="14052"/>
                    <a:pt x="387" y="14113"/>
                    <a:pt x="367" y="14175"/>
                  </a:cubicBezTo>
                  <a:cubicBezTo>
                    <a:pt x="408" y="14276"/>
                    <a:pt x="448" y="14378"/>
                    <a:pt x="489" y="14460"/>
                  </a:cubicBezTo>
                  <a:cubicBezTo>
                    <a:pt x="530" y="14419"/>
                    <a:pt x="571" y="14358"/>
                    <a:pt x="611" y="14297"/>
                  </a:cubicBezTo>
                  <a:cubicBezTo>
                    <a:pt x="652" y="14337"/>
                    <a:pt x="652" y="14378"/>
                    <a:pt x="632" y="14419"/>
                  </a:cubicBezTo>
                  <a:cubicBezTo>
                    <a:pt x="611" y="14439"/>
                    <a:pt x="591" y="14419"/>
                    <a:pt x="571" y="14460"/>
                  </a:cubicBezTo>
                  <a:cubicBezTo>
                    <a:pt x="530" y="14480"/>
                    <a:pt x="591" y="14500"/>
                    <a:pt x="571" y="14521"/>
                  </a:cubicBezTo>
                  <a:cubicBezTo>
                    <a:pt x="556" y="14535"/>
                    <a:pt x="552" y="14550"/>
                    <a:pt x="544" y="14550"/>
                  </a:cubicBezTo>
                  <a:cubicBezTo>
                    <a:pt x="540" y="14550"/>
                    <a:pt x="536" y="14547"/>
                    <a:pt x="530" y="14541"/>
                  </a:cubicBezTo>
                  <a:cubicBezTo>
                    <a:pt x="509" y="14541"/>
                    <a:pt x="469" y="14521"/>
                    <a:pt x="448" y="14500"/>
                  </a:cubicBezTo>
                  <a:cubicBezTo>
                    <a:pt x="448" y="14521"/>
                    <a:pt x="428" y="14521"/>
                    <a:pt x="428" y="14541"/>
                  </a:cubicBezTo>
                  <a:cubicBezTo>
                    <a:pt x="448" y="14582"/>
                    <a:pt x="469" y="14623"/>
                    <a:pt x="489" y="14663"/>
                  </a:cubicBezTo>
                  <a:cubicBezTo>
                    <a:pt x="509" y="14684"/>
                    <a:pt x="509" y="14724"/>
                    <a:pt x="489" y="14745"/>
                  </a:cubicBezTo>
                  <a:cubicBezTo>
                    <a:pt x="448" y="14826"/>
                    <a:pt x="489" y="14887"/>
                    <a:pt x="489" y="14969"/>
                  </a:cubicBezTo>
                  <a:cubicBezTo>
                    <a:pt x="509" y="15050"/>
                    <a:pt x="530" y="15132"/>
                    <a:pt x="591" y="15193"/>
                  </a:cubicBezTo>
                  <a:cubicBezTo>
                    <a:pt x="530" y="15254"/>
                    <a:pt x="550" y="15315"/>
                    <a:pt x="591" y="15356"/>
                  </a:cubicBezTo>
                  <a:cubicBezTo>
                    <a:pt x="571" y="15417"/>
                    <a:pt x="530" y="15458"/>
                    <a:pt x="571" y="15519"/>
                  </a:cubicBezTo>
                  <a:cubicBezTo>
                    <a:pt x="575" y="15523"/>
                    <a:pt x="581" y="15525"/>
                    <a:pt x="587" y="15525"/>
                  </a:cubicBezTo>
                  <a:cubicBezTo>
                    <a:pt x="598" y="15525"/>
                    <a:pt x="609" y="15520"/>
                    <a:pt x="618" y="15520"/>
                  </a:cubicBezTo>
                  <a:cubicBezTo>
                    <a:pt x="626" y="15520"/>
                    <a:pt x="632" y="15524"/>
                    <a:pt x="632" y="15539"/>
                  </a:cubicBezTo>
                  <a:cubicBezTo>
                    <a:pt x="632" y="15580"/>
                    <a:pt x="611" y="15620"/>
                    <a:pt x="591" y="15661"/>
                  </a:cubicBezTo>
                  <a:lnTo>
                    <a:pt x="591" y="15824"/>
                  </a:lnTo>
                  <a:cubicBezTo>
                    <a:pt x="611" y="15865"/>
                    <a:pt x="632" y="15906"/>
                    <a:pt x="632" y="15926"/>
                  </a:cubicBezTo>
                  <a:lnTo>
                    <a:pt x="632" y="16272"/>
                  </a:lnTo>
                  <a:cubicBezTo>
                    <a:pt x="652" y="16293"/>
                    <a:pt x="693" y="16313"/>
                    <a:pt x="693" y="16354"/>
                  </a:cubicBezTo>
                  <a:cubicBezTo>
                    <a:pt x="713" y="16455"/>
                    <a:pt x="774" y="16537"/>
                    <a:pt x="815" y="16598"/>
                  </a:cubicBezTo>
                  <a:cubicBezTo>
                    <a:pt x="815" y="16659"/>
                    <a:pt x="754" y="16639"/>
                    <a:pt x="754" y="16659"/>
                  </a:cubicBezTo>
                  <a:cubicBezTo>
                    <a:pt x="734" y="16741"/>
                    <a:pt x="774" y="16781"/>
                    <a:pt x="774" y="16842"/>
                  </a:cubicBezTo>
                  <a:cubicBezTo>
                    <a:pt x="774" y="16904"/>
                    <a:pt x="734" y="16965"/>
                    <a:pt x="754" y="17026"/>
                  </a:cubicBezTo>
                  <a:cubicBezTo>
                    <a:pt x="856" y="17168"/>
                    <a:pt x="835" y="17229"/>
                    <a:pt x="835" y="17392"/>
                  </a:cubicBezTo>
                  <a:cubicBezTo>
                    <a:pt x="835" y="17392"/>
                    <a:pt x="856" y="17413"/>
                    <a:pt x="876" y="17433"/>
                  </a:cubicBezTo>
                  <a:cubicBezTo>
                    <a:pt x="896" y="17453"/>
                    <a:pt x="876" y="17494"/>
                    <a:pt x="896" y="17514"/>
                  </a:cubicBezTo>
                  <a:cubicBezTo>
                    <a:pt x="912" y="17509"/>
                    <a:pt x="924" y="17507"/>
                    <a:pt x="935" y="17507"/>
                  </a:cubicBezTo>
                  <a:cubicBezTo>
                    <a:pt x="1010" y="17507"/>
                    <a:pt x="985" y="17619"/>
                    <a:pt x="1039" y="17637"/>
                  </a:cubicBezTo>
                  <a:cubicBezTo>
                    <a:pt x="1053" y="17637"/>
                    <a:pt x="1057" y="17628"/>
                    <a:pt x="1071" y="17628"/>
                  </a:cubicBezTo>
                  <a:cubicBezTo>
                    <a:pt x="1077" y="17628"/>
                    <a:pt x="1087" y="17630"/>
                    <a:pt x="1100" y="17637"/>
                  </a:cubicBezTo>
                  <a:cubicBezTo>
                    <a:pt x="1100" y="17677"/>
                    <a:pt x="1141" y="17698"/>
                    <a:pt x="1202" y="17718"/>
                  </a:cubicBezTo>
                  <a:cubicBezTo>
                    <a:pt x="1161" y="17779"/>
                    <a:pt x="1222" y="17820"/>
                    <a:pt x="1222" y="17861"/>
                  </a:cubicBezTo>
                  <a:lnTo>
                    <a:pt x="1182" y="17861"/>
                  </a:lnTo>
                  <a:cubicBezTo>
                    <a:pt x="1141" y="17881"/>
                    <a:pt x="1141" y="17901"/>
                    <a:pt x="1141" y="17942"/>
                  </a:cubicBezTo>
                  <a:cubicBezTo>
                    <a:pt x="1161" y="17983"/>
                    <a:pt x="1202" y="18024"/>
                    <a:pt x="1263" y="18024"/>
                  </a:cubicBezTo>
                  <a:cubicBezTo>
                    <a:pt x="1283" y="18085"/>
                    <a:pt x="1324" y="18105"/>
                    <a:pt x="1385" y="18146"/>
                  </a:cubicBezTo>
                  <a:cubicBezTo>
                    <a:pt x="1365" y="18187"/>
                    <a:pt x="1283" y="18187"/>
                    <a:pt x="1283" y="18248"/>
                  </a:cubicBezTo>
                  <a:cubicBezTo>
                    <a:pt x="1283" y="18268"/>
                    <a:pt x="1304" y="18268"/>
                    <a:pt x="1304" y="18309"/>
                  </a:cubicBezTo>
                  <a:cubicBezTo>
                    <a:pt x="1283" y="18329"/>
                    <a:pt x="1243" y="18309"/>
                    <a:pt x="1243" y="18370"/>
                  </a:cubicBezTo>
                  <a:cubicBezTo>
                    <a:pt x="1263" y="18411"/>
                    <a:pt x="1365" y="18411"/>
                    <a:pt x="1365" y="18492"/>
                  </a:cubicBezTo>
                  <a:cubicBezTo>
                    <a:pt x="1324" y="18533"/>
                    <a:pt x="1324" y="18573"/>
                    <a:pt x="1324" y="18635"/>
                  </a:cubicBezTo>
                  <a:cubicBezTo>
                    <a:pt x="1385" y="18675"/>
                    <a:pt x="1385" y="18736"/>
                    <a:pt x="1406" y="18798"/>
                  </a:cubicBezTo>
                  <a:cubicBezTo>
                    <a:pt x="1385" y="18838"/>
                    <a:pt x="1344" y="18818"/>
                    <a:pt x="1344" y="18879"/>
                  </a:cubicBezTo>
                  <a:cubicBezTo>
                    <a:pt x="1426" y="18899"/>
                    <a:pt x="1385" y="19022"/>
                    <a:pt x="1487" y="19062"/>
                  </a:cubicBezTo>
                  <a:cubicBezTo>
                    <a:pt x="1467" y="19123"/>
                    <a:pt x="1446" y="19164"/>
                    <a:pt x="1446" y="19225"/>
                  </a:cubicBezTo>
                  <a:cubicBezTo>
                    <a:pt x="1446" y="19246"/>
                    <a:pt x="1446" y="19246"/>
                    <a:pt x="1446" y="19266"/>
                  </a:cubicBezTo>
                  <a:cubicBezTo>
                    <a:pt x="1487" y="19266"/>
                    <a:pt x="1487" y="19246"/>
                    <a:pt x="1528" y="19246"/>
                  </a:cubicBezTo>
                  <a:cubicBezTo>
                    <a:pt x="1528" y="19246"/>
                    <a:pt x="1548" y="19266"/>
                    <a:pt x="1548" y="19286"/>
                  </a:cubicBezTo>
                  <a:cubicBezTo>
                    <a:pt x="1548" y="19286"/>
                    <a:pt x="1528" y="19307"/>
                    <a:pt x="1507" y="19307"/>
                  </a:cubicBezTo>
                  <a:cubicBezTo>
                    <a:pt x="1491" y="19307"/>
                    <a:pt x="1488" y="19281"/>
                    <a:pt x="1466" y="19281"/>
                  </a:cubicBezTo>
                  <a:cubicBezTo>
                    <a:pt x="1461" y="19281"/>
                    <a:pt x="1454" y="19282"/>
                    <a:pt x="1446" y="19286"/>
                  </a:cubicBezTo>
                  <a:cubicBezTo>
                    <a:pt x="1406" y="19368"/>
                    <a:pt x="1507" y="19388"/>
                    <a:pt x="1507" y="19429"/>
                  </a:cubicBezTo>
                  <a:cubicBezTo>
                    <a:pt x="1487" y="19449"/>
                    <a:pt x="1467" y="19470"/>
                    <a:pt x="1446" y="19470"/>
                  </a:cubicBezTo>
                  <a:cubicBezTo>
                    <a:pt x="1440" y="19472"/>
                    <a:pt x="1435" y="19474"/>
                    <a:pt x="1431" y="19474"/>
                  </a:cubicBezTo>
                  <a:cubicBezTo>
                    <a:pt x="1404" y="19474"/>
                    <a:pt x="1397" y="19429"/>
                    <a:pt x="1344" y="19429"/>
                  </a:cubicBezTo>
                  <a:cubicBezTo>
                    <a:pt x="1324" y="19490"/>
                    <a:pt x="1243" y="19531"/>
                    <a:pt x="1243" y="19612"/>
                  </a:cubicBezTo>
                  <a:cubicBezTo>
                    <a:pt x="1283" y="19612"/>
                    <a:pt x="1315" y="19594"/>
                    <a:pt x="1350" y="19594"/>
                  </a:cubicBezTo>
                  <a:cubicBezTo>
                    <a:pt x="1367" y="19594"/>
                    <a:pt x="1385" y="19599"/>
                    <a:pt x="1406" y="19612"/>
                  </a:cubicBezTo>
                  <a:cubicBezTo>
                    <a:pt x="1406" y="19673"/>
                    <a:pt x="1426" y="19714"/>
                    <a:pt x="1467" y="19755"/>
                  </a:cubicBezTo>
                  <a:cubicBezTo>
                    <a:pt x="1446" y="19775"/>
                    <a:pt x="1426" y="19795"/>
                    <a:pt x="1426" y="19836"/>
                  </a:cubicBezTo>
                  <a:cubicBezTo>
                    <a:pt x="1406" y="19836"/>
                    <a:pt x="1426" y="19877"/>
                    <a:pt x="1406" y="19897"/>
                  </a:cubicBezTo>
                  <a:cubicBezTo>
                    <a:pt x="1406" y="19918"/>
                    <a:pt x="1385" y="19938"/>
                    <a:pt x="1365" y="19938"/>
                  </a:cubicBezTo>
                  <a:lnTo>
                    <a:pt x="1365" y="19775"/>
                  </a:lnTo>
                  <a:cubicBezTo>
                    <a:pt x="1304" y="19755"/>
                    <a:pt x="1304" y="19694"/>
                    <a:pt x="1283" y="19653"/>
                  </a:cubicBezTo>
                  <a:cubicBezTo>
                    <a:pt x="1277" y="19650"/>
                    <a:pt x="1272" y="19649"/>
                    <a:pt x="1268" y="19649"/>
                  </a:cubicBezTo>
                  <a:cubicBezTo>
                    <a:pt x="1247" y="19649"/>
                    <a:pt x="1241" y="19677"/>
                    <a:pt x="1230" y="19677"/>
                  </a:cubicBezTo>
                  <a:cubicBezTo>
                    <a:pt x="1228" y="19677"/>
                    <a:pt x="1225" y="19676"/>
                    <a:pt x="1222" y="19673"/>
                  </a:cubicBezTo>
                  <a:cubicBezTo>
                    <a:pt x="1161" y="19653"/>
                    <a:pt x="1182" y="19571"/>
                    <a:pt x="1120" y="19571"/>
                  </a:cubicBezTo>
                  <a:cubicBezTo>
                    <a:pt x="1080" y="19632"/>
                    <a:pt x="1141" y="19714"/>
                    <a:pt x="1100" y="19775"/>
                  </a:cubicBezTo>
                  <a:cubicBezTo>
                    <a:pt x="1100" y="19775"/>
                    <a:pt x="1100" y="19795"/>
                    <a:pt x="1100" y="19816"/>
                  </a:cubicBezTo>
                  <a:cubicBezTo>
                    <a:pt x="1161" y="19897"/>
                    <a:pt x="1120" y="19979"/>
                    <a:pt x="1141" y="20060"/>
                  </a:cubicBezTo>
                  <a:cubicBezTo>
                    <a:pt x="1141" y="20162"/>
                    <a:pt x="1120" y="20264"/>
                    <a:pt x="1161" y="20345"/>
                  </a:cubicBezTo>
                  <a:cubicBezTo>
                    <a:pt x="1182" y="20386"/>
                    <a:pt x="1182" y="20447"/>
                    <a:pt x="1141" y="20488"/>
                  </a:cubicBezTo>
                  <a:cubicBezTo>
                    <a:pt x="1202" y="20569"/>
                    <a:pt x="1202" y="20671"/>
                    <a:pt x="1161" y="20753"/>
                  </a:cubicBezTo>
                  <a:cubicBezTo>
                    <a:pt x="1182" y="20793"/>
                    <a:pt x="1222" y="20834"/>
                    <a:pt x="1243" y="20854"/>
                  </a:cubicBezTo>
                  <a:cubicBezTo>
                    <a:pt x="1222" y="20895"/>
                    <a:pt x="1182" y="20916"/>
                    <a:pt x="1161" y="20936"/>
                  </a:cubicBezTo>
                  <a:cubicBezTo>
                    <a:pt x="1182" y="20977"/>
                    <a:pt x="1202" y="20997"/>
                    <a:pt x="1202" y="21017"/>
                  </a:cubicBezTo>
                  <a:cubicBezTo>
                    <a:pt x="1182" y="21058"/>
                    <a:pt x="1182" y="21078"/>
                    <a:pt x="1202" y="21119"/>
                  </a:cubicBezTo>
                  <a:cubicBezTo>
                    <a:pt x="1222" y="21201"/>
                    <a:pt x="1243" y="21262"/>
                    <a:pt x="1243" y="21343"/>
                  </a:cubicBezTo>
                  <a:cubicBezTo>
                    <a:pt x="1243" y="21404"/>
                    <a:pt x="1202" y="21445"/>
                    <a:pt x="1182" y="21486"/>
                  </a:cubicBezTo>
                  <a:cubicBezTo>
                    <a:pt x="1263" y="21588"/>
                    <a:pt x="1263" y="21628"/>
                    <a:pt x="1263" y="21812"/>
                  </a:cubicBezTo>
                  <a:cubicBezTo>
                    <a:pt x="1254" y="21810"/>
                    <a:pt x="1245" y="21809"/>
                    <a:pt x="1237" y="21809"/>
                  </a:cubicBezTo>
                  <a:cubicBezTo>
                    <a:pt x="1140" y="21809"/>
                    <a:pt x="1136" y="21918"/>
                    <a:pt x="1080" y="21975"/>
                  </a:cubicBezTo>
                  <a:cubicBezTo>
                    <a:pt x="1161" y="22036"/>
                    <a:pt x="1263" y="22097"/>
                    <a:pt x="1324" y="22199"/>
                  </a:cubicBezTo>
                  <a:cubicBezTo>
                    <a:pt x="1283" y="22239"/>
                    <a:pt x="1222" y="22239"/>
                    <a:pt x="1202" y="22300"/>
                  </a:cubicBezTo>
                  <a:cubicBezTo>
                    <a:pt x="1182" y="22321"/>
                    <a:pt x="1182" y="22361"/>
                    <a:pt x="1202" y="22382"/>
                  </a:cubicBezTo>
                  <a:cubicBezTo>
                    <a:pt x="1222" y="22402"/>
                    <a:pt x="1243" y="22402"/>
                    <a:pt x="1243" y="22423"/>
                  </a:cubicBezTo>
                  <a:lnTo>
                    <a:pt x="1243" y="22504"/>
                  </a:lnTo>
                  <a:cubicBezTo>
                    <a:pt x="1283" y="22565"/>
                    <a:pt x="1324" y="22586"/>
                    <a:pt x="1365" y="22606"/>
                  </a:cubicBezTo>
                  <a:cubicBezTo>
                    <a:pt x="1344" y="22667"/>
                    <a:pt x="1304" y="22626"/>
                    <a:pt x="1283" y="22667"/>
                  </a:cubicBezTo>
                  <a:cubicBezTo>
                    <a:pt x="1283" y="22708"/>
                    <a:pt x="1222" y="22708"/>
                    <a:pt x="1222" y="22748"/>
                  </a:cubicBezTo>
                  <a:lnTo>
                    <a:pt x="1222" y="22850"/>
                  </a:lnTo>
                  <a:cubicBezTo>
                    <a:pt x="1243" y="22871"/>
                    <a:pt x="1283" y="22871"/>
                    <a:pt x="1304" y="22911"/>
                  </a:cubicBezTo>
                  <a:cubicBezTo>
                    <a:pt x="1304" y="22932"/>
                    <a:pt x="1304" y="22972"/>
                    <a:pt x="1304" y="22993"/>
                  </a:cubicBezTo>
                  <a:cubicBezTo>
                    <a:pt x="1324" y="23013"/>
                    <a:pt x="1344" y="23034"/>
                    <a:pt x="1365" y="23054"/>
                  </a:cubicBezTo>
                  <a:cubicBezTo>
                    <a:pt x="1365" y="23074"/>
                    <a:pt x="1324" y="23095"/>
                    <a:pt x="1304" y="23095"/>
                  </a:cubicBezTo>
                  <a:cubicBezTo>
                    <a:pt x="1304" y="23176"/>
                    <a:pt x="1243" y="23258"/>
                    <a:pt x="1283" y="23339"/>
                  </a:cubicBezTo>
                  <a:cubicBezTo>
                    <a:pt x="1385" y="23380"/>
                    <a:pt x="1406" y="23482"/>
                    <a:pt x="1487" y="23543"/>
                  </a:cubicBezTo>
                  <a:cubicBezTo>
                    <a:pt x="1487" y="23583"/>
                    <a:pt x="1507" y="23624"/>
                    <a:pt x="1487" y="23665"/>
                  </a:cubicBezTo>
                  <a:cubicBezTo>
                    <a:pt x="1446" y="23665"/>
                    <a:pt x="1446" y="23624"/>
                    <a:pt x="1385" y="23624"/>
                  </a:cubicBezTo>
                  <a:cubicBezTo>
                    <a:pt x="1365" y="23645"/>
                    <a:pt x="1344" y="23665"/>
                    <a:pt x="1324" y="23706"/>
                  </a:cubicBezTo>
                  <a:cubicBezTo>
                    <a:pt x="1365" y="23787"/>
                    <a:pt x="1365" y="23889"/>
                    <a:pt x="1324" y="23950"/>
                  </a:cubicBezTo>
                  <a:cubicBezTo>
                    <a:pt x="1324" y="24011"/>
                    <a:pt x="1385" y="24031"/>
                    <a:pt x="1385" y="24052"/>
                  </a:cubicBezTo>
                  <a:cubicBezTo>
                    <a:pt x="1385" y="24093"/>
                    <a:pt x="1344" y="24093"/>
                    <a:pt x="1344" y="24133"/>
                  </a:cubicBezTo>
                  <a:cubicBezTo>
                    <a:pt x="1365" y="24154"/>
                    <a:pt x="1385" y="24174"/>
                    <a:pt x="1385" y="24174"/>
                  </a:cubicBezTo>
                  <a:cubicBezTo>
                    <a:pt x="1426" y="24255"/>
                    <a:pt x="1385" y="24276"/>
                    <a:pt x="1385" y="24337"/>
                  </a:cubicBezTo>
                  <a:cubicBezTo>
                    <a:pt x="1385" y="24378"/>
                    <a:pt x="1426" y="24378"/>
                    <a:pt x="1426" y="24398"/>
                  </a:cubicBezTo>
                  <a:lnTo>
                    <a:pt x="1426" y="24541"/>
                  </a:lnTo>
                  <a:cubicBezTo>
                    <a:pt x="1406" y="24561"/>
                    <a:pt x="1365" y="24561"/>
                    <a:pt x="1385" y="24602"/>
                  </a:cubicBezTo>
                  <a:cubicBezTo>
                    <a:pt x="1426" y="24622"/>
                    <a:pt x="1467" y="24642"/>
                    <a:pt x="1528" y="24642"/>
                  </a:cubicBezTo>
                  <a:cubicBezTo>
                    <a:pt x="1548" y="24642"/>
                    <a:pt x="1548" y="24642"/>
                    <a:pt x="1568" y="24663"/>
                  </a:cubicBezTo>
                  <a:lnTo>
                    <a:pt x="1568" y="24765"/>
                  </a:lnTo>
                  <a:cubicBezTo>
                    <a:pt x="1548" y="24785"/>
                    <a:pt x="1528" y="24805"/>
                    <a:pt x="1507" y="24826"/>
                  </a:cubicBezTo>
                  <a:cubicBezTo>
                    <a:pt x="1528" y="24866"/>
                    <a:pt x="1548" y="24887"/>
                    <a:pt x="1528" y="24928"/>
                  </a:cubicBezTo>
                  <a:cubicBezTo>
                    <a:pt x="1487" y="24989"/>
                    <a:pt x="1446" y="25050"/>
                    <a:pt x="1385" y="25090"/>
                  </a:cubicBezTo>
                  <a:cubicBezTo>
                    <a:pt x="1385" y="25152"/>
                    <a:pt x="1426" y="25172"/>
                    <a:pt x="1446" y="25213"/>
                  </a:cubicBezTo>
                  <a:cubicBezTo>
                    <a:pt x="1467" y="25253"/>
                    <a:pt x="1426" y="25233"/>
                    <a:pt x="1406" y="25274"/>
                  </a:cubicBezTo>
                  <a:cubicBezTo>
                    <a:pt x="1385" y="25314"/>
                    <a:pt x="1406" y="25376"/>
                    <a:pt x="1446" y="25416"/>
                  </a:cubicBezTo>
                  <a:cubicBezTo>
                    <a:pt x="1507" y="25437"/>
                    <a:pt x="1568" y="25457"/>
                    <a:pt x="1589" y="25518"/>
                  </a:cubicBezTo>
                  <a:cubicBezTo>
                    <a:pt x="1568" y="25539"/>
                    <a:pt x="1568" y="25559"/>
                    <a:pt x="1548" y="25559"/>
                  </a:cubicBezTo>
                  <a:cubicBezTo>
                    <a:pt x="1518" y="25559"/>
                    <a:pt x="1487" y="25525"/>
                    <a:pt x="1456" y="25525"/>
                  </a:cubicBezTo>
                  <a:cubicBezTo>
                    <a:pt x="1446" y="25525"/>
                    <a:pt x="1436" y="25528"/>
                    <a:pt x="1426" y="25539"/>
                  </a:cubicBezTo>
                  <a:cubicBezTo>
                    <a:pt x="1426" y="25579"/>
                    <a:pt x="1487" y="25600"/>
                    <a:pt x="1446" y="25620"/>
                  </a:cubicBezTo>
                  <a:cubicBezTo>
                    <a:pt x="1436" y="25640"/>
                    <a:pt x="1416" y="25640"/>
                    <a:pt x="1395" y="25640"/>
                  </a:cubicBezTo>
                  <a:cubicBezTo>
                    <a:pt x="1375" y="25640"/>
                    <a:pt x="1355" y="25640"/>
                    <a:pt x="1344" y="25661"/>
                  </a:cubicBezTo>
                  <a:cubicBezTo>
                    <a:pt x="1365" y="25722"/>
                    <a:pt x="1426" y="25742"/>
                    <a:pt x="1446" y="25803"/>
                  </a:cubicBezTo>
                  <a:cubicBezTo>
                    <a:pt x="1446" y="25844"/>
                    <a:pt x="1487" y="25885"/>
                    <a:pt x="1507" y="25905"/>
                  </a:cubicBezTo>
                  <a:cubicBezTo>
                    <a:pt x="1528" y="25925"/>
                    <a:pt x="1548" y="25905"/>
                    <a:pt x="1568" y="25946"/>
                  </a:cubicBezTo>
                  <a:cubicBezTo>
                    <a:pt x="1568" y="25966"/>
                    <a:pt x="1548" y="25987"/>
                    <a:pt x="1528" y="25987"/>
                  </a:cubicBezTo>
                  <a:cubicBezTo>
                    <a:pt x="1514" y="25987"/>
                    <a:pt x="1510" y="25977"/>
                    <a:pt x="1502" y="25977"/>
                  </a:cubicBezTo>
                  <a:cubicBezTo>
                    <a:pt x="1498" y="25977"/>
                    <a:pt x="1494" y="25980"/>
                    <a:pt x="1487" y="25987"/>
                  </a:cubicBezTo>
                  <a:cubicBezTo>
                    <a:pt x="1467" y="26048"/>
                    <a:pt x="1528" y="26088"/>
                    <a:pt x="1507" y="26129"/>
                  </a:cubicBezTo>
                  <a:cubicBezTo>
                    <a:pt x="1538" y="26139"/>
                    <a:pt x="1563" y="26139"/>
                    <a:pt x="1586" y="26139"/>
                  </a:cubicBezTo>
                  <a:cubicBezTo>
                    <a:pt x="1609" y="26139"/>
                    <a:pt x="1630" y="26139"/>
                    <a:pt x="1650" y="26149"/>
                  </a:cubicBezTo>
                  <a:cubicBezTo>
                    <a:pt x="1568" y="26251"/>
                    <a:pt x="1528" y="26353"/>
                    <a:pt x="1446" y="26435"/>
                  </a:cubicBezTo>
                  <a:cubicBezTo>
                    <a:pt x="1487" y="26475"/>
                    <a:pt x="1507" y="26516"/>
                    <a:pt x="1548" y="26516"/>
                  </a:cubicBezTo>
                  <a:cubicBezTo>
                    <a:pt x="1589" y="26516"/>
                    <a:pt x="1609" y="26557"/>
                    <a:pt x="1630" y="26577"/>
                  </a:cubicBezTo>
                  <a:cubicBezTo>
                    <a:pt x="1650" y="26598"/>
                    <a:pt x="1650" y="26618"/>
                    <a:pt x="1650" y="26618"/>
                  </a:cubicBezTo>
                  <a:cubicBezTo>
                    <a:pt x="1630" y="26638"/>
                    <a:pt x="1609" y="26638"/>
                    <a:pt x="1591" y="26638"/>
                  </a:cubicBezTo>
                  <a:cubicBezTo>
                    <a:pt x="1574" y="26638"/>
                    <a:pt x="1558" y="26638"/>
                    <a:pt x="1548" y="26659"/>
                  </a:cubicBezTo>
                  <a:cubicBezTo>
                    <a:pt x="1528" y="26720"/>
                    <a:pt x="1589" y="26740"/>
                    <a:pt x="1609" y="26781"/>
                  </a:cubicBezTo>
                  <a:cubicBezTo>
                    <a:pt x="1650" y="26760"/>
                    <a:pt x="1650" y="26699"/>
                    <a:pt x="1691" y="26699"/>
                  </a:cubicBezTo>
                  <a:cubicBezTo>
                    <a:pt x="1691" y="26720"/>
                    <a:pt x="1711" y="26720"/>
                    <a:pt x="1711" y="26740"/>
                  </a:cubicBezTo>
                  <a:cubicBezTo>
                    <a:pt x="1727" y="26744"/>
                    <a:pt x="1742" y="26746"/>
                    <a:pt x="1758" y="26746"/>
                  </a:cubicBezTo>
                  <a:cubicBezTo>
                    <a:pt x="1823" y="26746"/>
                    <a:pt x="1886" y="26716"/>
                    <a:pt x="1935" y="26699"/>
                  </a:cubicBezTo>
                  <a:cubicBezTo>
                    <a:pt x="1976" y="26679"/>
                    <a:pt x="1935" y="26618"/>
                    <a:pt x="1996" y="26618"/>
                  </a:cubicBezTo>
                  <a:cubicBezTo>
                    <a:pt x="2017" y="26638"/>
                    <a:pt x="2017" y="26679"/>
                    <a:pt x="1996" y="26699"/>
                  </a:cubicBezTo>
                  <a:cubicBezTo>
                    <a:pt x="1976" y="26740"/>
                    <a:pt x="1935" y="26760"/>
                    <a:pt x="1915" y="26822"/>
                  </a:cubicBezTo>
                  <a:cubicBezTo>
                    <a:pt x="1915" y="26842"/>
                    <a:pt x="1894" y="26903"/>
                    <a:pt x="1833" y="26903"/>
                  </a:cubicBezTo>
                  <a:cubicBezTo>
                    <a:pt x="1813" y="26842"/>
                    <a:pt x="1731" y="26781"/>
                    <a:pt x="1711" y="26781"/>
                  </a:cubicBezTo>
                  <a:cubicBezTo>
                    <a:pt x="1691" y="26822"/>
                    <a:pt x="1691" y="26842"/>
                    <a:pt x="1691" y="26883"/>
                  </a:cubicBezTo>
                  <a:cubicBezTo>
                    <a:pt x="1670" y="26903"/>
                    <a:pt x="1650" y="26923"/>
                    <a:pt x="1630" y="26944"/>
                  </a:cubicBezTo>
                  <a:cubicBezTo>
                    <a:pt x="1589" y="26944"/>
                    <a:pt x="1568" y="26883"/>
                    <a:pt x="1528" y="26883"/>
                  </a:cubicBezTo>
                  <a:cubicBezTo>
                    <a:pt x="1507" y="26903"/>
                    <a:pt x="1487" y="26923"/>
                    <a:pt x="1487" y="26984"/>
                  </a:cubicBezTo>
                  <a:cubicBezTo>
                    <a:pt x="1568" y="27005"/>
                    <a:pt x="1548" y="27107"/>
                    <a:pt x="1630" y="27147"/>
                  </a:cubicBezTo>
                  <a:cubicBezTo>
                    <a:pt x="1670" y="27066"/>
                    <a:pt x="1752" y="27086"/>
                    <a:pt x="1772" y="27025"/>
                  </a:cubicBezTo>
                  <a:cubicBezTo>
                    <a:pt x="1813" y="27046"/>
                    <a:pt x="1813" y="27066"/>
                    <a:pt x="1833" y="27086"/>
                  </a:cubicBezTo>
                  <a:cubicBezTo>
                    <a:pt x="1874" y="27066"/>
                    <a:pt x="1894" y="27066"/>
                    <a:pt x="1915" y="27046"/>
                  </a:cubicBezTo>
                  <a:cubicBezTo>
                    <a:pt x="1935" y="27066"/>
                    <a:pt x="1955" y="27086"/>
                    <a:pt x="1955" y="27107"/>
                  </a:cubicBezTo>
                  <a:cubicBezTo>
                    <a:pt x="1955" y="27147"/>
                    <a:pt x="1915" y="27168"/>
                    <a:pt x="1935" y="27208"/>
                  </a:cubicBezTo>
                  <a:cubicBezTo>
                    <a:pt x="1935" y="27229"/>
                    <a:pt x="1915" y="27249"/>
                    <a:pt x="1894" y="27249"/>
                  </a:cubicBezTo>
                  <a:cubicBezTo>
                    <a:pt x="1874" y="27208"/>
                    <a:pt x="1874" y="27127"/>
                    <a:pt x="1813" y="27107"/>
                  </a:cubicBezTo>
                  <a:cubicBezTo>
                    <a:pt x="1813" y="27147"/>
                    <a:pt x="1752" y="27168"/>
                    <a:pt x="1731" y="27208"/>
                  </a:cubicBezTo>
                  <a:cubicBezTo>
                    <a:pt x="1752" y="27290"/>
                    <a:pt x="1711" y="27392"/>
                    <a:pt x="1772" y="27473"/>
                  </a:cubicBezTo>
                  <a:cubicBezTo>
                    <a:pt x="1813" y="27494"/>
                    <a:pt x="1833" y="27534"/>
                    <a:pt x="1874" y="27575"/>
                  </a:cubicBezTo>
                  <a:cubicBezTo>
                    <a:pt x="1874" y="27595"/>
                    <a:pt x="1874" y="27595"/>
                    <a:pt x="1874" y="27616"/>
                  </a:cubicBezTo>
                  <a:cubicBezTo>
                    <a:pt x="1858" y="27631"/>
                    <a:pt x="1846" y="27638"/>
                    <a:pt x="1834" y="27638"/>
                  </a:cubicBezTo>
                  <a:cubicBezTo>
                    <a:pt x="1815" y="27638"/>
                    <a:pt x="1797" y="27621"/>
                    <a:pt x="1772" y="27595"/>
                  </a:cubicBezTo>
                  <a:cubicBezTo>
                    <a:pt x="1772" y="27555"/>
                    <a:pt x="1772" y="27514"/>
                    <a:pt x="1772" y="27473"/>
                  </a:cubicBezTo>
                  <a:lnTo>
                    <a:pt x="1711" y="27473"/>
                  </a:lnTo>
                  <a:cubicBezTo>
                    <a:pt x="1670" y="27412"/>
                    <a:pt x="1691" y="27351"/>
                    <a:pt x="1630" y="27331"/>
                  </a:cubicBezTo>
                  <a:cubicBezTo>
                    <a:pt x="1609" y="27351"/>
                    <a:pt x="1589" y="27351"/>
                    <a:pt x="1589" y="27392"/>
                  </a:cubicBezTo>
                  <a:cubicBezTo>
                    <a:pt x="1589" y="27392"/>
                    <a:pt x="1589" y="27412"/>
                    <a:pt x="1609" y="27433"/>
                  </a:cubicBezTo>
                  <a:cubicBezTo>
                    <a:pt x="1589" y="27473"/>
                    <a:pt x="1548" y="27514"/>
                    <a:pt x="1548" y="27555"/>
                  </a:cubicBezTo>
                  <a:cubicBezTo>
                    <a:pt x="1568" y="27616"/>
                    <a:pt x="1630" y="27595"/>
                    <a:pt x="1650" y="27616"/>
                  </a:cubicBezTo>
                  <a:cubicBezTo>
                    <a:pt x="1691" y="27697"/>
                    <a:pt x="1772" y="27779"/>
                    <a:pt x="1772" y="27901"/>
                  </a:cubicBezTo>
                  <a:cubicBezTo>
                    <a:pt x="1752" y="27901"/>
                    <a:pt x="1731" y="27921"/>
                    <a:pt x="1691" y="27942"/>
                  </a:cubicBezTo>
                  <a:cubicBezTo>
                    <a:pt x="1672" y="27923"/>
                    <a:pt x="1654" y="27913"/>
                    <a:pt x="1638" y="27913"/>
                  </a:cubicBezTo>
                  <a:cubicBezTo>
                    <a:pt x="1617" y="27913"/>
                    <a:pt x="1600" y="27928"/>
                    <a:pt x="1589" y="27962"/>
                  </a:cubicBezTo>
                  <a:cubicBezTo>
                    <a:pt x="1568" y="28003"/>
                    <a:pt x="1568" y="28043"/>
                    <a:pt x="1589" y="28064"/>
                  </a:cubicBezTo>
                  <a:cubicBezTo>
                    <a:pt x="1600" y="28074"/>
                    <a:pt x="1609" y="28078"/>
                    <a:pt x="1617" y="28078"/>
                  </a:cubicBezTo>
                  <a:cubicBezTo>
                    <a:pt x="1636" y="28078"/>
                    <a:pt x="1649" y="28060"/>
                    <a:pt x="1661" y="28060"/>
                  </a:cubicBezTo>
                  <a:cubicBezTo>
                    <a:pt x="1664" y="28060"/>
                    <a:pt x="1667" y="28061"/>
                    <a:pt x="1670" y="28064"/>
                  </a:cubicBezTo>
                  <a:cubicBezTo>
                    <a:pt x="1711" y="28105"/>
                    <a:pt x="1691" y="28125"/>
                    <a:pt x="1650" y="28166"/>
                  </a:cubicBezTo>
                  <a:cubicBezTo>
                    <a:pt x="1645" y="28171"/>
                    <a:pt x="1636" y="28172"/>
                    <a:pt x="1625" y="28172"/>
                  </a:cubicBezTo>
                  <a:cubicBezTo>
                    <a:pt x="1614" y="28172"/>
                    <a:pt x="1602" y="28171"/>
                    <a:pt x="1589" y="28171"/>
                  </a:cubicBezTo>
                  <a:cubicBezTo>
                    <a:pt x="1563" y="28171"/>
                    <a:pt x="1538" y="28176"/>
                    <a:pt x="1528" y="28206"/>
                  </a:cubicBezTo>
                  <a:cubicBezTo>
                    <a:pt x="1548" y="28227"/>
                    <a:pt x="1568" y="28247"/>
                    <a:pt x="1589" y="28267"/>
                  </a:cubicBezTo>
                  <a:lnTo>
                    <a:pt x="1711" y="28267"/>
                  </a:lnTo>
                  <a:cubicBezTo>
                    <a:pt x="1711" y="28329"/>
                    <a:pt x="1752" y="28349"/>
                    <a:pt x="1772" y="28369"/>
                  </a:cubicBezTo>
                  <a:cubicBezTo>
                    <a:pt x="1731" y="28430"/>
                    <a:pt x="1691" y="28471"/>
                    <a:pt x="1670" y="28532"/>
                  </a:cubicBezTo>
                  <a:cubicBezTo>
                    <a:pt x="1691" y="28614"/>
                    <a:pt x="1630" y="28695"/>
                    <a:pt x="1630" y="28797"/>
                  </a:cubicBezTo>
                  <a:cubicBezTo>
                    <a:pt x="1691" y="28858"/>
                    <a:pt x="1772" y="28899"/>
                    <a:pt x="1813" y="29001"/>
                  </a:cubicBezTo>
                  <a:lnTo>
                    <a:pt x="1813" y="29143"/>
                  </a:lnTo>
                  <a:cubicBezTo>
                    <a:pt x="1833" y="29184"/>
                    <a:pt x="1854" y="29204"/>
                    <a:pt x="1874" y="29225"/>
                  </a:cubicBezTo>
                  <a:cubicBezTo>
                    <a:pt x="1854" y="29265"/>
                    <a:pt x="1813" y="29225"/>
                    <a:pt x="1813" y="29286"/>
                  </a:cubicBezTo>
                  <a:cubicBezTo>
                    <a:pt x="1793" y="29306"/>
                    <a:pt x="1854" y="29306"/>
                    <a:pt x="1833" y="29347"/>
                  </a:cubicBezTo>
                  <a:cubicBezTo>
                    <a:pt x="1813" y="29388"/>
                    <a:pt x="1752" y="29367"/>
                    <a:pt x="1731" y="29408"/>
                  </a:cubicBezTo>
                  <a:lnTo>
                    <a:pt x="1731" y="29510"/>
                  </a:lnTo>
                  <a:cubicBezTo>
                    <a:pt x="1752" y="29510"/>
                    <a:pt x="1793" y="29530"/>
                    <a:pt x="1813" y="29571"/>
                  </a:cubicBezTo>
                  <a:cubicBezTo>
                    <a:pt x="1793" y="29612"/>
                    <a:pt x="1813" y="29673"/>
                    <a:pt x="1772" y="29713"/>
                  </a:cubicBezTo>
                  <a:cubicBezTo>
                    <a:pt x="1793" y="29734"/>
                    <a:pt x="1793" y="29754"/>
                    <a:pt x="1813" y="29754"/>
                  </a:cubicBezTo>
                  <a:cubicBezTo>
                    <a:pt x="1833" y="29775"/>
                    <a:pt x="1833" y="29795"/>
                    <a:pt x="1833" y="29815"/>
                  </a:cubicBezTo>
                  <a:cubicBezTo>
                    <a:pt x="1731" y="29815"/>
                    <a:pt x="1650" y="29897"/>
                    <a:pt x="1568" y="29917"/>
                  </a:cubicBezTo>
                  <a:cubicBezTo>
                    <a:pt x="1589" y="29999"/>
                    <a:pt x="1650" y="29978"/>
                    <a:pt x="1711" y="30019"/>
                  </a:cubicBezTo>
                  <a:cubicBezTo>
                    <a:pt x="1752" y="29999"/>
                    <a:pt x="1813" y="29999"/>
                    <a:pt x="1854" y="29937"/>
                  </a:cubicBezTo>
                  <a:cubicBezTo>
                    <a:pt x="1854" y="29937"/>
                    <a:pt x="1874" y="29937"/>
                    <a:pt x="1894" y="29958"/>
                  </a:cubicBezTo>
                  <a:cubicBezTo>
                    <a:pt x="1894" y="29999"/>
                    <a:pt x="1854" y="30019"/>
                    <a:pt x="1833" y="30039"/>
                  </a:cubicBezTo>
                  <a:cubicBezTo>
                    <a:pt x="1813" y="30080"/>
                    <a:pt x="1793" y="30121"/>
                    <a:pt x="1813" y="30141"/>
                  </a:cubicBezTo>
                  <a:cubicBezTo>
                    <a:pt x="1833" y="30223"/>
                    <a:pt x="1813" y="30263"/>
                    <a:pt x="1813" y="30324"/>
                  </a:cubicBezTo>
                  <a:cubicBezTo>
                    <a:pt x="1793" y="30406"/>
                    <a:pt x="1833" y="30487"/>
                    <a:pt x="1833" y="30569"/>
                  </a:cubicBezTo>
                  <a:cubicBezTo>
                    <a:pt x="1833" y="30630"/>
                    <a:pt x="1854" y="30691"/>
                    <a:pt x="1894" y="30732"/>
                  </a:cubicBezTo>
                  <a:cubicBezTo>
                    <a:pt x="1833" y="30772"/>
                    <a:pt x="1813" y="30813"/>
                    <a:pt x="1793" y="30874"/>
                  </a:cubicBezTo>
                  <a:cubicBezTo>
                    <a:pt x="1793" y="30895"/>
                    <a:pt x="1813" y="30915"/>
                    <a:pt x="1833" y="30935"/>
                  </a:cubicBezTo>
                  <a:cubicBezTo>
                    <a:pt x="1813" y="30996"/>
                    <a:pt x="1874" y="31058"/>
                    <a:pt x="1854" y="31139"/>
                  </a:cubicBezTo>
                  <a:cubicBezTo>
                    <a:pt x="1833" y="31200"/>
                    <a:pt x="1833" y="31261"/>
                    <a:pt x="1833" y="31322"/>
                  </a:cubicBezTo>
                  <a:cubicBezTo>
                    <a:pt x="1854" y="31363"/>
                    <a:pt x="1874" y="31404"/>
                    <a:pt x="1894" y="31445"/>
                  </a:cubicBezTo>
                  <a:lnTo>
                    <a:pt x="1894" y="31546"/>
                  </a:lnTo>
                  <a:cubicBezTo>
                    <a:pt x="1915" y="31587"/>
                    <a:pt x="1935" y="31607"/>
                    <a:pt x="1976" y="31628"/>
                  </a:cubicBezTo>
                  <a:lnTo>
                    <a:pt x="1976" y="31709"/>
                  </a:lnTo>
                  <a:cubicBezTo>
                    <a:pt x="1935" y="31730"/>
                    <a:pt x="1894" y="31730"/>
                    <a:pt x="1874" y="31750"/>
                  </a:cubicBezTo>
                  <a:cubicBezTo>
                    <a:pt x="1833" y="31811"/>
                    <a:pt x="1874" y="31852"/>
                    <a:pt x="1894" y="31893"/>
                  </a:cubicBezTo>
                  <a:cubicBezTo>
                    <a:pt x="1874" y="31933"/>
                    <a:pt x="1854" y="31954"/>
                    <a:pt x="1833" y="31994"/>
                  </a:cubicBezTo>
                  <a:cubicBezTo>
                    <a:pt x="1874" y="32035"/>
                    <a:pt x="1894" y="32076"/>
                    <a:pt x="1915" y="32137"/>
                  </a:cubicBezTo>
                  <a:cubicBezTo>
                    <a:pt x="1874" y="32198"/>
                    <a:pt x="1894" y="32259"/>
                    <a:pt x="1894" y="32320"/>
                  </a:cubicBezTo>
                  <a:cubicBezTo>
                    <a:pt x="1915" y="32341"/>
                    <a:pt x="1955" y="32381"/>
                    <a:pt x="1976" y="32402"/>
                  </a:cubicBezTo>
                  <a:cubicBezTo>
                    <a:pt x="1996" y="32412"/>
                    <a:pt x="2017" y="32412"/>
                    <a:pt x="2034" y="32412"/>
                  </a:cubicBezTo>
                  <a:cubicBezTo>
                    <a:pt x="2052" y="32412"/>
                    <a:pt x="2067" y="32412"/>
                    <a:pt x="2078" y="32422"/>
                  </a:cubicBezTo>
                  <a:cubicBezTo>
                    <a:pt x="2078" y="32442"/>
                    <a:pt x="2078" y="32463"/>
                    <a:pt x="2098" y="32483"/>
                  </a:cubicBezTo>
                  <a:cubicBezTo>
                    <a:pt x="2139" y="32504"/>
                    <a:pt x="2200" y="32504"/>
                    <a:pt x="2220" y="32565"/>
                  </a:cubicBezTo>
                  <a:cubicBezTo>
                    <a:pt x="2200" y="32585"/>
                    <a:pt x="2179" y="32605"/>
                    <a:pt x="2179" y="32626"/>
                  </a:cubicBezTo>
                  <a:cubicBezTo>
                    <a:pt x="2159" y="32666"/>
                    <a:pt x="2179" y="32707"/>
                    <a:pt x="2159" y="32728"/>
                  </a:cubicBezTo>
                  <a:cubicBezTo>
                    <a:pt x="2149" y="32738"/>
                    <a:pt x="2134" y="32738"/>
                    <a:pt x="2118" y="32738"/>
                  </a:cubicBezTo>
                  <a:cubicBezTo>
                    <a:pt x="2103" y="32738"/>
                    <a:pt x="2088" y="32738"/>
                    <a:pt x="2078" y="32748"/>
                  </a:cubicBezTo>
                  <a:cubicBezTo>
                    <a:pt x="2078" y="32809"/>
                    <a:pt x="2118" y="32809"/>
                    <a:pt x="2159" y="32829"/>
                  </a:cubicBezTo>
                  <a:cubicBezTo>
                    <a:pt x="2179" y="32850"/>
                    <a:pt x="2241" y="32870"/>
                    <a:pt x="2220" y="32931"/>
                  </a:cubicBezTo>
                  <a:cubicBezTo>
                    <a:pt x="2159" y="32911"/>
                    <a:pt x="2118" y="32911"/>
                    <a:pt x="2078" y="32890"/>
                  </a:cubicBezTo>
                  <a:cubicBezTo>
                    <a:pt x="2037" y="32850"/>
                    <a:pt x="1996" y="32809"/>
                    <a:pt x="1915" y="32809"/>
                  </a:cubicBezTo>
                  <a:cubicBezTo>
                    <a:pt x="1935" y="32911"/>
                    <a:pt x="1955" y="33013"/>
                    <a:pt x="1955" y="33094"/>
                  </a:cubicBezTo>
                  <a:cubicBezTo>
                    <a:pt x="1976" y="33155"/>
                    <a:pt x="2037" y="33176"/>
                    <a:pt x="2037" y="33216"/>
                  </a:cubicBezTo>
                  <a:cubicBezTo>
                    <a:pt x="2030" y="33223"/>
                    <a:pt x="2023" y="33225"/>
                    <a:pt x="2017" y="33225"/>
                  </a:cubicBezTo>
                  <a:cubicBezTo>
                    <a:pt x="2003" y="33225"/>
                    <a:pt x="1989" y="33216"/>
                    <a:pt x="1976" y="33216"/>
                  </a:cubicBezTo>
                  <a:cubicBezTo>
                    <a:pt x="1935" y="33318"/>
                    <a:pt x="1935" y="33318"/>
                    <a:pt x="2017" y="33379"/>
                  </a:cubicBezTo>
                  <a:cubicBezTo>
                    <a:pt x="2017" y="33379"/>
                    <a:pt x="2030" y="33353"/>
                    <a:pt x="2045" y="33353"/>
                  </a:cubicBezTo>
                  <a:cubicBezTo>
                    <a:pt x="2049" y="33353"/>
                    <a:pt x="2053" y="33355"/>
                    <a:pt x="2057" y="33359"/>
                  </a:cubicBezTo>
                  <a:cubicBezTo>
                    <a:pt x="2057" y="33400"/>
                    <a:pt x="2037" y="33400"/>
                    <a:pt x="2017" y="33440"/>
                  </a:cubicBezTo>
                  <a:cubicBezTo>
                    <a:pt x="2017" y="33461"/>
                    <a:pt x="2057" y="33481"/>
                    <a:pt x="2037" y="33501"/>
                  </a:cubicBezTo>
                  <a:cubicBezTo>
                    <a:pt x="2017" y="33501"/>
                    <a:pt x="1996" y="33522"/>
                    <a:pt x="1996" y="33563"/>
                  </a:cubicBezTo>
                  <a:cubicBezTo>
                    <a:pt x="1996" y="33644"/>
                    <a:pt x="2098" y="33603"/>
                    <a:pt x="2139" y="33644"/>
                  </a:cubicBezTo>
                  <a:cubicBezTo>
                    <a:pt x="2098" y="33725"/>
                    <a:pt x="1996" y="33725"/>
                    <a:pt x="1935" y="33787"/>
                  </a:cubicBezTo>
                  <a:lnTo>
                    <a:pt x="1935" y="33970"/>
                  </a:lnTo>
                  <a:cubicBezTo>
                    <a:pt x="1976" y="34031"/>
                    <a:pt x="1996" y="34072"/>
                    <a:pt x="2037" y="34133"/>
                  </a:cubicBezTo>
                  <a:cubicBezTo>
                    <a:pt x="2017" y="34174"/>
                    <a:pt x="1996" y="34235"/>
                    <a:pt x="1955" y="34255"/>
                  </a:cubicBezTo>
                  <a:cubicBezTo>
                    <a:pt x="1923" y="34255"/>
                    <a:pt x="1916" y="34229"/>
                    <a:pt x="1894" y="34229"/>
                  </a:cubicBezTo>
                  <a:cubicBezTo>
                    <a:pt x="1889" y="34229"/>
                    <a:pt x="1882" y="34231"/>
                    <a:pt x="1874" y="34235"/>
                  </a:cubicBezTo>
                  <a:cubicBezTo>
                    <a:pt x="1833" y="34296"/>
                    <a:pt x="1813" y="34357"/>
                    <a:pt x="1854" y="34398"/>
                  </a:cubicBezTo>
                  <a:cubicBezTo>
                    <a:pt x="1857" y="34401"/>
                    <a:pt x="1860" y="34402"/>
                    <a:pt x="1863" y="34402"/>
                  </a:cubicBezTo>
                  <a:cubicBezTo>
                    <a:pt x="1877" y="34402"/>
                    <a:pt x="1891" y="34373"/>
                    <a:pt x="1906" y="34373"/>
                  </a:cubicBezTo>
                  <a:cubicBezTo>
                    <a:pt x="1909" y="34373"/>
                    <a:pt x="1912" y="34374"/>
                    <a:pt x="1915" y="34377"/>
                  </a:cubicBezTo>
                  <a:cubicBezTo>
                    <a:pt x="1996" y="34438"/>
                    <a:pt x="1955" y="34540"/>
                    <a:pt x="1996" y="34581"/>
                  </a:cubicBezTo>
                  <a:cubicBezTo>
                    <a:pt x="1996" y="34723"/>
                    <a:pt x="1996" y="34846"/>
                    <a:pt x="1996" y="34947"/>
                  </a:cubicBezTo>
                  <a:cubicBezTo>
                    <a:pt x="2017" y="34988"/>
                    <a:pt x="2057" y="35008"/>
                    <a:pt x="2057" y="35049"/>
                  </a:cubicBezTo>
                  <a:cubicBezTo>
                    <a:pt x="2017" y="35070"/>
                    <a:pt x="1996" y="35110"/>
                    <a:pt x="1976" y="35151"/>
                  </a:cubicBezTo>
                  <a:cubicBezTo>
                    <a:pt x="2017" y="35253"/>
                    <a:pt x="1976" y="35375"/>
                    <a:pt x="2057" y="35457"/>
                  </a:cubicBezTo>
                  <a:cubicBezTo>
                    <a:pt x="2017" y="35497"/>
                    <a:pt x="2037" y="35538"/>
                    <a:pt x="2017" y="35558"/>
                  </a:cubicBezTo>
                  <a:cubicBezTo>
                    <a:pt x="1976" y="35599"/>
                    <a:pt x="1894" y="35579"/>
                    <a:pt x="1894" y="35660"/>
                  </a:cubicBezTo>
                  <a:cubicBezTo>
                    <a:pt x="1935" y="35660"/>
                    <a:pt x="1894" y="35721"/>
                    <a:pt x="1935" y="35742"/>
                  </a:cubicBezTo>
                  <a:lnTo>
                    <a:pt x="1955" y="35742"/>
                  </a:lnTo>
                  <a:cubicBezTo>
                    <a:pt x="1976" y="35823"/>
                    <a:pt x="2037" y="35884"/>
                    <a:pt x="2037" y="35986"/>
                  </a:cubicBezTo>
                  <a:lnTo>
                    <a:pt x="2098" y="35986"/>
                  </a:lnTo>
                  <a:cubicBezTo>
                    <a:pt x="2098" y="35966"/>
                    <a:pt x="2118" y="35945"/>
                    <a:pt x="2139" y="35945"/>
                  </a:cubicBezTo>
                  <a:cubicBezTo>
                    <a:pt x="2139" y="35945"/>
                    <a:pt x="2139" y="35925"/>
                    <a:pt x="2159" y="35925"/>
                  </a:cubicBezTo>
                  <a:cubicBezTo>
                    <a:pt x="2159" y="35945"/>
                    <a:pt x="2139" y="35945"/>
                    <a:pt x="2139" y="35945"/>
                  </a:cubicBezTo>
                  <a:cubicBezTo>
                    <a:pt x="2139" y="35966"/>
                    <a:pt x="2118" y="35986"/>
                    <a:pt x="2098" y="35986"/>
                  </a:cubicBezTo>
                  <a:cubicBezTo>
                    <a:pt x="2098" y="36006"/>
                    <a:pt x="2118" y="36047"/>
                    <a:pt x="2098" y="36088"/>
                  </a:cubicBezTo>
                  <a:cubicBezTo>
                    <a:pt x="2078" y="36088"/>
                    <a:pt x="2078" y="36067"/>
                    <a:pt x="2057" y="36067"/>
                  </a:cubicBezTo>
                  <a:cubicBezTo>
                    <a:pt x="2057" y="36108"/>
                    <a:pt x="2057" y="36129"/>
                    <a:pt x="2078" y="36149"/>
                  </a:cubicBezTo>
                  <a:cubicBezTo>
                    <a:pt x="2057" y="36190"/>
                    <a:pt x="2017" y="36190"/>
                    <a:pt x="2017" y="36230"/>
                  </a:cubicBezTo>
                  <a:cubicBezTo>
                    <a:pt x="2037" y="36251"/>
                    <a:pt x="2037" y="36271"/>
                    <a:pt x="2057" y="36292"/>
                  </a:cubicBezTo>
                  <a:cubicBezTo>
                    <a:pt x="2037" y="36312"/>
                    <a:pt x="2017" y="36332"/>
                    <a:pt x="1996" y="36353"/>
                  </a:cubicBezTo>
                  <a:lnTo>
                    <a:pt x="1996" y="36556"/>
                  </a:lnTo>
                  <a:cubicBezTo>
                    <a:pt x="2017" y="36597"/>
                    <a:pt x="2037" y="36638"/>
                    <a:pt x="2057" y="36678"/>
                  </a:cubicBezTo>
                  <a:cubicBezTo>
                    <a:pt x="1996" y="36760"/>
                    <a:pt x="2037" y="36841"/>
                    <a:pt x="2017" y="36923"/>
                  </a:cubicBezTo>
                  <a:cubicBezTo>
                    <a:pt x="2005" y="36929"/>
                    <a:pt x="1994" y="36931"/>
                    <a:pt x="1985" y="36931"/>
                  </a:cubicBezTo>
                  <a:cubicBezTo>
                    <a:pt x="1964" y="36931"/>
                    <a:pt x="1949" y="36917"/>
                    <a:pt x="1935" y="36902"/>
                  </a:cubicBezTo>
                  <a:cubicBezTo>
                    <a:pt x="1894" y="36964"/>
                    <a:pt x="1854" y="37004"/>
                    <a:pt x="1813" y="37025"/>
                  </a:cubicBezTo>
                  <a:cubicBezTo>
                    <a:pt x="1813" y="37045"/>
                    <a:pt x="1833" y="37065"/>
                    <a:pt x="1833" y="37065"/>
                  </a:cubicBezTo>
                  <a:cubicBezTo>
                    <a:pt x="1856" y="37043"/>
                    <a:pt x="1878" y="37034"/>
                    <a:pt x="1900" y="37034"/>
                  </a:cubicBezTo>
                  <a:cubicBezTo>
                    <a:pt x="1937" y="37034"/>
                    <a:pt x="1970" y="37060"/>
                    <a:pt x="1996" y="37086"/>
                  </a:cubicBezTo>
                  <a:cubicBezTo>
                    <a:pt x="2017" y="37106"/>
                    <a:pt x="2057" y="37106"/>
                    <a:pt x="2098" y="37147"/>
                  </a:cubicBezTo>
                  <a:cubicBezTo>
                    <a:pt x="2098" y="37147"/>
                    <a:pt x="2098" y="37167"/>
                    <a:pt x="2098" y="37167"/>
                  </a:cubicBezTo>
                  <a:cubicBezTo>
                    <a:pt x="2078" y="37167"/>
                    <a:pt x="2037" y="37188"/>
                    <a:pt x="2037" y="37228"/>
                  </a:cubicBezTo>
                  <a:lnTo>
                    <a:pt x="2037" y="37575"/>
                  </a:lnTo>
                  <a:cubicBezTo>
                    <a:pt x="2098" y="37615"/>
                    <a:pt x="2057" y="37697"/>
                    <a:pt x="2159" y="37717"/>
                  </a:cubicBezTo>
                  <a:cubicBezTo>
                    <a:pt x="2098" y="37758"/>
                    <a:pt x="2118" y="37819"/>
                    <a:pt x="2118" y="37900"/>
                  </a:cubicBezTo>
                  <a:cubicBezTo>
                    <a:pt x="2078" y="37921"/>
                    <a:pt x="2037" y="37941"/>
                    <a:pt x="1996" y="37961"/>
                  </a:cubicBezTo>
                  <a:cubicBezTo>
                    <a:pt x="1996" y="38063"/>
                    <a:pt x="2098" y="38145"/>
                    <a:pt x="2017" y="38226"/>
                  </a:cubicBezTo>
                  <a:cubicBezTo>
                    <a:pt x="2098" y="38308"/>
                    <a:pt x="2037" y="38389"/>
                    <a:pt x="1996" y="38450"/>
                  </a:cubicBezTo>
                  <a:cubicBezTo>
                    <a:pt x="1996" y="38511"/>
                    <a:pt x="1996" y="38572"/>
                    <a:pt x="2057" y="38613"/>
                  </a:cubicBezTo>
                  <a:cubicBezTo>
                    <a:pt x="2066" y="38622"/>
                    <a:pt x="2073" y="38625"/>
                    <a:pt x="2080" y="38625"/>
                  </a:cubicBezTo>
                  <a:cubicBezTo>
                    <a:pt x="2103" y="38625"/>
                    <a:pt x="2121" y="38589"/>
                    <a:pt x="2146" y="38589"/>
                  </a:cubicBezTo>
                  <a:cubicBezTo>
                    <a:pt x="2150" y="38589"/>
                    <a:pt x="2154" y="38590"/>
                    <a:pt x="2159" y="38593"/>
                  </a:cubicBezTo>
                  <a:cubicBezTo>
                    <a:pt x="2139" y="38634"/>
                    <a:pt x="2139" y="38634"/>
                    <a:pt x="2098" y="38654"/>
                  </a:cubicBezTo>
                  <a:cubicBezTo>
                    <a:pt x="2078" y="38695"/>
                    <a:pt x="2017" y="38735"/>
                    <a:pt x="2078" y="38796"/>
                  </a:cubicBezTo>
                  <a:cubicBezTo>
                    <a:pt x="2057" y="38898"/>
                    <a:pt x="1874" y="38878"/>
                    <a:pt x="1894" y="39021"/>
                  </a:cubicBezTo>
                  <a:cubicBezTo>
                    <a:pt x="1955" y="39061"/>
                    <a:pt x="1996" y="39143"/>
                    <a:pt x="2037" y="39183"/>
                  </a:cubicBezTo>
                  <a:cubicBezTo>
                    <a:pt x="2078" y="39245"/>
                    <a:pt x="2037" y="39245"/>
                    <a:pt x="2037" y="39285"/>
                  </a:cubicBezTo>
                  <a:cubicBezTo>
                    <a:pt x="2037" y="39285"/>
                    <a:pt x="2057" y="39306"/>
                    <a:pt x="2057" y="39306"/>
                  </a:cubicBezTo>
                  <a:cubicBezTo>
                    <a:pt x="2092" y="39306"/>
                    <a:pt x="2082" y="39261"/>
                    <a:pt x="2117" y="39261"/>
                  </a:cubicBezTo>
                  <a:cubicBezTo>
                    <a:pt x="2123" y="39261"/>
                    <a:pt x="2130" y="39262"/>
                    <a:pt x="2139" y="39265"/>
                  </a:cubicBezTo>
                  <a:cubicBezTo>
                    <a:pt x="2098" y="39306"/>
                    <a:pt x="2098" y="39367"/>
                    <a:pt x="2118" y="39407"/>
                  </a:cubicBezTo>
                  <a:cubicBezTo>
                    <a:pt x="2115" y="39410"/>
                    <a:pt x="2112" y="39412"/>
                    <a:pt x="2108" y="39412"/>
                  </a:cubicBezTo>
                  <a:cubicBezTo>
                    <a:pt x="2090" y="39412"/>
                    <a:pt x="2063" y="39383"/>
                    <a:pt x="2034" y="39383"/>
                  </a:cubicBezTo>
                  <a:cubicBezTo>
                    <a:pt x="2028" y="39383"/>
                    <a:pt x="2023" y="39384"/>
                    <a:pt x="2017" y="39387"/>
                  </a:cubicBezTo>
                  <a:cubicBezTo>
                    <a:pt x="1983" y="39420"/>
                    <a:pt x="1964" y="39454"/>
                    <a:pt x="1924" y="39454"/>
                  </a:cubicBezTo>
                  <a:cubicBezTo>
                    <a:pt x="1915" y="39454"/>
                    <a:pt x="1906" y="39452"/>
                    <a:pt x="1894" y="39448"/>
                  </a:cubicBezTo>
                  <a:cubicBezTo>
                    <a:pt x="1894" y="39509"/>
                    <a:pt x="1833" y="39530"/>
                    <a:pt x="1833" y="39570"/>
                  </a:cubicBezTo>
                  <a:cubicBezTo>
                    <a:pt x="1854" y="39591"/>
                    <a:pt x="1854" y="39611"/>
                    <a:pt x="1894" y="39611"/>
                  </a:cubicBezTo>
                  <a:cubicBezTo>
                    <a:pt x="1911" y="39611"/>
                    <a:pt x="1927" y="39585"/>
                    <a:pt x="1954" y="39585"/>
                  </a:cubicBezTo>
                  <a:cubicBezTo>
                    <a:pt x="1960" y="39585"/>
                    <a:pt x="1968" y="39587"/>
                    <a:pt x="1976" y="39591"/>
                  </a:cubicBezTo>
                  <a:cubicBezTo>
                    <a:pt x="1996" y="39611"/>
                    <a:pt x="2057" y="39611"/>
                    <a:pt x="2078" y="39652"/>
                  </a:cubicBezTo>
                  <a:cubicBezTo>
                    <a:pt x="2078" y="39693"/>
                    <a:pt x="2098" y="39733"/>
                    <a:pt x="2057" y="39774"/>
                  </a:cubicBezTo>
                  <a:cubicBezTo>
                    <a:pt x="1996" y="39794"/>
                    <a:pt x="2037" y="39855"/>
                    <a:pt x="2017" y="39896"/>
                  </a:cubicBezTo>
                  <a:cubicBezTo>
                    <a:pt x="1996" y="39917"/>
                    <a:pt x="1971" y="39917"/>
                    <a:pt x="1948" y="39917"/>
                  </a:cubicBezTo>
                  <a:cubicBezTo>
                    <a:pt x="1925" y="39917"/>
                    <a:pt x="1905" y="39917"/>
                    <a:pt x="1894" y="39937"/>
                  </a:cubicBezTo>
                  <a:cubicBezTo>
                    <a:pt x="1854" y="39957"/>
                    <a:pt x="1833" y="39998"/>
                    <a:pt x="1833" y="40039"/>
                  </a:cubicBezTo>
                  <a:cubicBezTo>
                    <a:pt x="1854" y="40059"/>
                    <a:pt x="1854" y="40080"/>
                    <a:pt x="1894" y="40080"/>
                  </a:cubicBezTo>
                  <a:cubicBezTo>
                    <a:pt x="1915" y="40059"/>
                    <a:pt x="1955" y="40039"/>
                    <a:pt x="1996" y="40018"/>
                  </a:cubicBezTo>
                  <a:lnTo>
                    <a:pt x="1996" y="40018"/>
                  </a:lnTo>
                  <a:cubicBezTo>
                    <a:pt x="1935" y="40141"/>
                    <a:pt x="2037" y="40222"/>
                    <a:pt x="2017" y="40324"/>
                  </a:cubicBezTo>
                  <a:cubicBezTo>
                    <a:pt x="2011" y="40330"/>
                    <a:pt x="2005" y="40332"/>
                    <a:pt x="1999" y="40332"/>
                  </a:cubicBezTo>
                  <a:cubicBezTo>
                    <a:pt x="1984" y="40332"/>
                    <a:pt x="1970" y="40318"/>
                    <a:pt x="1955" y="40304"/>
                  </a:cubicBezTo>
                  <a:cubicBezTo>
                    <a:pt x="1935" y="40324"/>
                    <a:pt x="1915" y="40344"/>
                    <a:pt x="1874" y="40344"/>
                  </a:cubicBezTo>
                  <a:cubicBezTo>
                    <a:pt x="1894" y="40405"/>
                    <a:pt x="1874" y="40446"/>
                    <a:pt x="1854" y="40487"/>
                  </a:cubicBezTo>
                  <a:cubicBezTo>
                    <a:pt x="1874" y="40507"/>
                    <a:pt x="1915" y="40507"/>
                    <a:pt x="1935" y="40528"/>
                  </a:cubicBezTo>
                  <a:cubicBezTo>
                    <a:pt x="1955" y="40507"/>
                    <a:pt x="1976" y="40507"/>
                    <a:pt x="2017" y="40507"/>
                  </a:cubicBezTo>
                  <a:cubicBezTo>
                    <a:pt x="2037" y="40528"/>
                    <a:pt x="2057" y="40548"/>
                    <a:pt x="2078" y="40568"/>
                  </a:cubicBezTo>
                  <a:cubicBezTo>
                    <a:pt x="2118" y="40650"/>
                    <a:pt x="2017" y="40690"/>
                    <a:pt x="2017" y="40772"/>
                  </a:cubicBezTo>
                  <a:cubicBezTo>
                    <a:pt x="2057" y="40792"/>
                    <a:pt x="2078" y="40833"/>
                    <a:pt x="2078" y="40894"/>
                  </a:cubicBezTo>
                  <a:cubicBezTo>
                    <a:pt x="2118" y="40894"/>
                    <a:pt x="2139" y="40914"/>
                    <a:pt x="2159" y="40935"/>
                  </a:cubicBezTo>
                  <a:lnTo>
                    <a:pt x="2159" y="41016"/>
                  </a:lnTo>
                  <a:cubicBezTo>
                    <a:pt x="2261" y="41057"/>
                    <a:pt x="2281" y="41139"/>
                    <a:pt x="2302" y="41240"/>
                  </a:cubicBezTo>
                  <a:cubicBezTo>
                    <a:pt x="2383" y="41261"/>
                    <a:pt x="2465" y="41301"/>
                    <a:pt x="2505" y="41363"/>
                  </a:cubicBezTo>
                  <a:lnTo>
                    <a:pt x="2607" y="41363"/>
                  </a:lnTo>
                  <a:cubicBezTo>
                    <a:pt x="2607" y="41342"/>
                    <a:pt x="2607" y="41322"/>
                    <a:pt x="2587" y="41301"/>
                  </a:cubicBezTo>
                  <a:cubicBezTo>
                    <a:pt x="2566" y="41301"/>
                    <a:pt x="2546" y="41281"/>
                    <a:pt x="2546" y="41261"/>
                  </a:cubicBezTo>
                  <a:cubicBezTo>
                    <a:pt x="2566" y="41200"/>
                    <a:pt x="2526" y="41139"/>
                    <a:pt x="2485" y="41077"/>
                  </a:cubicBezTo>
                  <a:cubicBezTo>
                    <a:pt x="2500" y="41067"/>
                    <a:pt x="2513" y="41063"/>
                    <a:pt x="2524" y="41063"/>
                  </a:cubicBezTo>
                  <a:cubicBezTo>
                    <a:pt x="2556" y="41063"/>
                    <a:pt x="2572" y="41098"/>
                    <a:pt x="2587" y="41098"/>
                  </a:cubicBezTo>
                  <a:cubicBezTo>
                    <a:pt x="2587" y="41118"/>
                    <a:pt x="2566" y="41139"/>
                    <a:pt x="2587" y="41200"/>
                  </a:cubicBezTo>
                  <a:cubicBezTo>
                    <a:pt x="2607" y="41220"/>
                    <a:pt x="2628" y="41261"/>
                    <a:pt x="2689" y="41261"/>
                  </a:cubicBezTo>
                  <a:cubicBezTo>
                    <a:pt x="2709" y="41281"/>
                    <a:pt x="2729" y="41322"/>
                    <a:pt x="2750" y="41342"/>
                  </a:cubicBezTo>
                  <a:lnTo>
                    <a:pt x="2729" y="41342"/>
                  </a:lnTo>
                  <a:cubicBezTo>
                    <a:pt x="2790" y="41363"/>
                    <a:pt x="2811" y="41403"/>
                    <a:pt x="2852" y="41444"/>
                  </a:cubicBezTo>
                  <a:lnTo>
                    <a:pt x="2852" y="41546"/>
                  </a:lnTo>
                  <a:cubicBezTo>
                    <a:pt x="2811" y="41566"/>
                    <a:pt x="2750" y="41587"/>
                    <a:pt x="2709" y="41607"/>
                  </a:cubicBezTo>
                  <a:cubicBezTo>
                    <a:pt x="2709" y="41668"/>
                    <a:pt x="2689" y="41729"/>
                    <a:pt x="2770" y="41749"/>
                  </a:cubicBezTo>
                  <a:cubicBezTo>
                    <a:pt x="2797" y="41749"/>
                    <a:pt x="2824" y="41759"/>
                    <a:pt x="2852" y="41759"/>
                  </a:cubicBezTo>
                  <a:cubicBezTo>
                    <a:pt x="2865" y="41759"/>
                    <a:pt x="2879" y="41756"/>
                    <a:pt x="2892" y="41749"/>
                  </a:cubicBezTo>
                  <a:cubicBezTo>
                    <a:pt x="2913" y="41688"/>
                    <a:pt x="2831" y="41688"/>
                    <a:pt x="2852" y="41627"/>
                  </a:cubicBezTo>
                  <a:cubicBezTo>
                    <a:pt x="2872" y="41587"/>
                    <a:pt x="2913" y="41587"/>
                    <a:pt x="2953" y="41566"/>
                  </a:cubicBezTo>
                  <a:cubicBezTo>
                    <a:pt x="2974" y="41607"/>
                    <a:pt x="2953" y="41627"/>
                    <a:pt x="2974" y="41668"/>
                  </a:cubicBezTo>
                  <a:cubicBezTo>
                    <a:pt x="2953" y="41688"/>
                    <a:pt x="2953" y="41729"/>
                    <a:pt x="2933" y="41770"/>
                  </a:cubicBezTo>
                  <a:cubicBezTo>
                    <a:pt x="2953" y="41790"/>
                    <a:pt x="2953" y="41790"/>
                    <a:pt x="2974" y="41811"/>
                  </a:cubicBezTo>
                  <a:lnTo>
                    <a:pt x="3157" y="41811"/>
                  </a:lnTo>
                  <a:cubicBezTo>
                    <a:pt x="3157" y="41749"/>
                    <a:pt x="3137" y="41688"/>
                    <a:pt x="3177" y="41648"/>
                  </a:cubicBezTo>
                  <a:cubicBezTo>
                    <a:pt x="3177" y="41607"/>
                    <a:pt x="3157" y="41607"/>
                    <a:pt x="3157" y="41587"/>
                  </a:cubicBezTo>
                  <a:cubicBezTo>
                    <a:pt x="3157" y="41546"/>
                    <a:pt x="3177" y="41546"/>
                    <a:pt x="3218" y="41525"/>
                  </a:cubicBezTo>
                  <a:cubicBezTo>
                    <a:pt x="3218" y="41546"/>
                    <a:pt x="3238" y="41546"/>
                    <a:pt x="3238" y="41546"/>
                  </a:cubicBezTo>
                  <a:cubicBezTo>
                    <a:pt x="3259" y="41648"/>
                    <a:pt x="3320" y="41688"/>
                    <a:pt x="3422" y="41729"/>
                  </a:cubicBezTo>
                  <a:cubicBezTo>
                    <a:pt x="3462" y="41749"/>
                    <a:pt x="3462" y="41790"/>
                    <a:pt x="3462" y="41831"/>
                  </a:cubicBezTo>
                  <a:cubicBezTo>
                    <a:pt x="3471" y="41828"/>
                    <a:pt x="3479" y="41827"/>
                    <a:pt x="3486" y="41827"/>
                  </a:cubicBezTo>
                  <a:cubicBezTo>
                    <a:pt x="3534" y="41827"/>
                    <a:pt x="3567" y="41877"/>
                    <a:pt x="3585" y="41912"/>
                  </a:cubicBezTo>
                  <a:cubicBezTo>
                    <a:pt x="3605" y="41933"/>
                    <a:pt x="3605" y="41953"/>
                    <a:pt x="3605" y="41994"/>
                  </a:cubicBezTo>
                  <a:cubicBezTo>
                    <a:pt x="3625" y="42014"/>
                    <a:pt x="3646" y="42035"/>
                    <a:pt x="3666" y="42055"/>
                  </a:cubicBezTo>
                  <a:cubicBezTo>
                    <a:pt x="3707" y="42035"/>
                    <a:pt x="3727" y="41994"/>
                    <a:pt x="3768" y="41974"/>
                  </a:cubicBezTo>
                  <a:cubicBezTo>
                    <a:pt x="3822" y="41992"/>
                    <a:pt x="3844" y="42058"/>
                    <a:pt x="3906" y="42058"/>
                  </a:cubicBezTo>
                  <a:cubicBezTo>
                    <a:pt x="3914" y="42058"/>
                    <a:pt x="3922" y="42057"/>
                    <a:pt x="3931" y="42055"/>
                  </a:cubicBezTo>
                  <a:cubicBezTo>
                    <a:pt x="3931" y="42075"/>
                    <a:pt x="3931" y="42096"/>
                    <a:pt x="3931" y="42096"/>
                  </a:cubicBezTo>
                  <a:cubicBezTo>
                    <a:pt x="3931" y="42157"/>
                    <a:pt x="4012" y="42177"/>
                    <a:pt x="4012" y="42218"/>
                  </a:cubicBezTo>
                  <a:cubicBezTo>
                    <a:pt x="3992" y="42279"/>
                    <a:pt x="3951" y="42238"/>
                    <a:pt x="3931" y="42279"/>
                  </a:cubicBezTo>
                  <a:lnTo>
                    <a:pt x="3931" y="42340"/>
                  </a:lnTo>
                  <a:cubicBezTo>
                    <a:pt x="3903" y="42326"/>
                    <a:pt x="3884" y="42302"/>
                    <a:pt x="3862" y="42302"/>
                  </a:cubicBezTo>
                  <a:cubicBezTo>
                    <a:pt x="3852" y="42302"/>
                    <a:pt x="3842" y="42307"/>
                    <a:pt x="3829" y="42320"/>
                  </a:cubicBezTo>
                  <a:cubicBezTo>
                    <a:pt x="3809" y="42360"/>
                    <a:pt x="3849" y="42401"/>
                    <a:pt x="3809" y="42442"/>
                  </a:cubicBezTo>
                  <a:cubicBezTo>
                    <a:pt x="3788" y="42442"/>
                    <a:pt x="3748" y="42442"/>
                    <a:pt x="3748" y="42462"/>
                  </a:cubicBezTo>
                  <a:lnTo>
                    <a:pt x="3748" y="42564"/>
                  </a:lnTo>
                  <a:cubicBezTo>
                    <a:pt x="3768" y="42605"/>
                    <a:pt x="3809" y="42646"/>
                    <a:pt x="3829" y="42686"/>
                  </a:cubicBezTo>
                  <a:lnTo>
                    <a:pt x="3829" y="42931"/>
                  </a:lnTo>
                  <a:cubicBezTo>
                    <a:pt x="3870" y="42971"/>
                    <a:pt x="3870" y="43053"/>
                    <a:pt x="3911" y="43114"/>
                  </a:cubicBezTo>
                  <a:lnTo>
                    <a:pt x="3992" y="43114"/>
                  </a:lnTo>
                  <a:cubicBezTo>
                    <a:pt x="4012" y="43094"/>
                    <a:pt x="4033" y="43073"/>
                    <a:pt x="4053" y="43053"/>
                  </a:cubicBezTo>
                  <a:cubicBezTo>
                    <a:pt x="4094" y="43236"/>
                    <a:pt x="4175" y="43379"/>
                    <a:pt x="4277" y="43460"/>
                  </a:cubicBezTo>
                  <a:cubicBezTo>
                    <a:pt x="4297" y="43603"/>
                    <a:pt x="4460" y="43582"/>
                    <a:pt x="4522" y="43705"/>
                  </a:cubicBezTo>
                  <a:cubicBezTo>
                    <a:pt x="4522" y="43725"/>
                    <a:pt x="4501" y="43745"/>
                    <a:pt x="4501" y="43766"/>
                  </a:cubicBezTo>
                  <a:cubicBezTo>
                    <a:pt x="4542" y="43766"/>
                    <a:pt x="4583" y="43786"/>
                    <a:pt x="4623" y="43827"/>
                  </a:cubicBezTo>
                  <a:cubicBezTo>
                    <a:pt x="4603" y="43847"/>
                    <a:pt x="4583" y="43847"/>
                    <a:pt x="4583" y="43888"/>
                  </a:cubicBezTo>
                  <a:lnTo>
                    <a:pt x="4644" y="43888"/>
                  </a:lnTo>
                  <a:cubicBezTo>
                    <a:pt x="4684" y="43847"/>
                    <a:pt x="4705" y="43806"/>
                    <a:pt x="4746" y="43766"/>
                  </a:cubicBezTo>
                  <a:cubicBezTo>
                    <a:pt x="4769" y="43790"/>
                    <a:pt x="4793" y="43799"/>
                    <a:pt x="4817" y="43799"/>
                  </a:cubicBezTo>
                  <a:cubicBezTo>
                    <a:pt x="4834" y="43799"/>
                    <a:pt x="4851" y="43794"/>
                    <a:pt x="4868" y="43786"/>
                  </a:cubicBezTo>
                  <a:cubicBezTo>
                    <a:pt x="4868" y="43725"/>
                    <a:pt x="4908" y="43684"/>
                    <a:pt x="4970" y="43684"/>
                  </a:cubicBezTo>
                  <a:cubicBezTo>
                    <a:pt x="4990" y="43643"/>
                    <a:pt x="4970" y="43582"/>
                    <a:pt x="5031" y="43562"/>
                  </a:cubicBezTo>
                  <a:cubicBezTo>
                    <a:pt x="5041" y="43552"/>
                    <a:pt x="5056" y="43552"/>
                    <a:pt x="5071" y="43552"/>
                  </a:cubicBezTo>
                  <a:cubicBezTo>
                    <a:pt x="5087" y="43552"/>
                    <a:pt x="5102" y="43552"/>
                    <a:pt x="5112" y="43542"/>
                  </a:cubicBezTo>
                  <a:cubicBezTo>
                    <a:pt x="5112" y="43521"/>
                    <a:pt x="5112" y="43521"/>
                    <a:pt x="5092" y="43501"/>
                  </a:cubicBezTo>
                  <a:cubicBezTo>
                    <a:pt x="5092" y="43501"/>
                    <a:pt x="5071" y="43501"/>
                    <a:pt x="5071" y="43481"/>
                  </a:cubicBezTo>
                  <a:cubicBezTo>
                    <a:pt x="5092" y="43481"/>
                    <a:pt x="5092" y="43481"/>
                    <a:pt x="5092" y="43501"/>
                  </a:cubicBezTo>
                  <a:cubicBezTo>
                    <a:pt x="5112" y="43501"/>
                    <a:pt x="5132" y="43501"/>
                    <a:pt x="5153" y="43521"/>
                  </a:cubicBezTo>
                  <a:cubicBezTo>
                    <a:pt x="5173" y="43582"/>
                    <a:pt x="5132" y="43623"/>
                    <a:pt x="5112" y="43664"/>
                  </a:cubicBezTo>
                  <a:lnTo>
                    <a:pt x="5051" y="43664"/>
                  </a:lnTo>
                  <a:cubicBezTo>
                    <a:pt x="5071" y="43705"/>
                    <a:pt x="5010" y="43725"/>
                    <a:pt x="5010" y="43766"/>
                  </a:cubicBezTo>
                  <a:cubicBezTo>
                    <a:pt x="5071" y="43806"/>
                    <a:pt x="5071" y="43806"/>
                    <a:pt x="5153" y="43806"/>
                  </a:cubicBezTo>
                  <a:cubicBezTo>
                    <a:pt x="5173" y="43786"/>
                    <a:pt x="5173" y="43725"/>
                    <a:pt x="5214" y="43705"/>
                  </a:cubicBezTo>
                  <a:cubicBezTo>
                    <a:pt x="5214" y="43705"/>
                    <a:pt x="5234" y="43705"/>
                    <a:pt x="5234" y="43684"/>
                  </a:cubicBezTo>
                  <a:cubicBezTo>
                    <a:pt x="5275" y="43725"/>
                    <a:pt x="5275" y="43766"/>
                    <a:pt x="5316" y="43786"/>
                  </a:cubicBezTo>
                  <a:cubicBezTo>
                    <a:pt x="5377" y="43725"/>
                    <a:pt x="5458" y="43766"/>
                    <a:pt x="5499" y="43705"/>
                  </a:cubicBezTo>
                  <a:cubicBezTo>
                    <a:pt x="5518" y="43717"/>
                    <a:pt x="5535" y="43722"/>
                    <a:pt x="5551" y="43722"/>
                  </a:cubicBezTo>
                  <a:cubicBezTo>
                    <a:pt x="5585" y="43722"/>
                    <a:pt x="5614" y="43698"/>
                    <a:pt x="5642" y="43684"/>
                  </a:cubicBezTo>
                  <a:cubicBezTo>
                    <a:pt x="5662" y="43623"/>
                    <a:pt x="5642" y="43582"/>
                    <a:pt x="5621" y="43542"/>
                  </a:cubicBezTo>
                  <a:cubicBezTo>
                    <a:pt x="5642" y="43521"/>
                    <a:pt x="5662" y="43501"/>
                    <a:pt x="5682" y="43501"/>
                  </a:cubicBezTo>
                  <a:cubicBezTo>
                    <a:pt x="5703" y="43501"/>
                    <a:pt x="5723" y="43521"/>
                    <a:pt x="5764" y="43521"/>
                  </a:cubicBezTo>
                  <a:cubicBezTo>
                    <a:pt x="5805" y="43521"/>
                    <a:pt x="5825" y="43501"/>
                    <a:pt x="5845" y="43501"/>
                  </a:cubicBezTo>
                  <a:cubicBezTo>
                    <a:pt x="5886" y="43521"/>
                    <a:pt x="5886" y="43542"/>
                    <a:pt x="5947" y="43562"/>
                  </a:cubicBezTo>
                  <a:cubicBezTo>
                    <a:pt x="5950" y="43565"/>
                    <a:pt x="5953" y="43566"/>
                    <a:pt x="5955" y="43566"/>
                  </a:cubicBezTo>
                  <a:cubicBezTo>
                    <a:pt x="5966" y="43566"/>
                    <a:pt x="5971" y="43537"/>
                    <a:pt x="5993" y="43537"/>
                  </a:cubicBezTo>
                  <a:cubicBezTo>
                    <a:pt x="5997" y="43537"/>
                    <a:pt x="6002" y="43539"/>
                    <a:pt x="6008" y="43542"/>
                  </a:cubicBezTo>
                  <a:cubicBezTo>
                    <a:pt x="6049" y="43603"/>
                    <a:pt x="6069" y="43664"/>
                    <a:pt x="6008" y="43725"/>
                  </a:cubicBezTo>
                  <a:cubicBezTo>
                    <a:pt x="5973" y="43707"/>
                    <a:pt x="5968" y="43660"/>
                    <a:pt x="5929" y="43660"/>
                  </a:cubicBezTo>
                  <a:cubicBezTo>
                    <a:pt x="5922" y="43660"/>
                    <a:pt x="5915" y="43661"/>
                    <a:pt x="5906" y="43664"/>
                  </a:cubicBezTo>
                  <a:cubicBezTo>
                    <a:pt x="5866" y="43725"/>
                    <a:pt x="5927" y="43745"/>
                    <a:pt x="5927" y="43786"/>
                  </a:cubicBezTo>
                  <a:cubicBezTo>
                    <a:pt x="5886" y="43827"/>
                    <a:pt x="5845" y="43868"/>
                    <a:pt x="5825" y="43908"/>
                  </a:cubicBezTo>
                  <a:cubicBezTo>
                    <a:pt x="5805" y="43969"/>
                    <a:pt x="5825" y="43990"/>
                    <a:pt x="5866" y="43990"/>
                  </a:cubicBezTo>
                  <a:cubicBezTo>
                    <a:pt x="5886" y="43990"/>
                    <a:pt x="5906" y="43990"/>
                    <a:pt x="5927" y="43969"/>
                  </a:cubicBezTo>
                  <a:cubicBezTo>
                    <a:pt x="5947" y="44092"/>
                    <a:pt x="6008" y="44193"/>
                    <a:pt x="6049" y="44295"/>
                  </a:cubicBezTo>
                  <a:cubicBezTo>
                    <a:pt x="6069" y="44305"/>
                    <a:pt x="6090" y="44305"/>
                    <a:pt x="6110" y="44305"/>
                  </a:cubicBezTo>
                  <a:cubicBezTo>
                    <a:pt x="6130" y="44305"/>
                    <a:pt x="6151" y="44305"/>
                    <a:pt x="6171" y="44316"/>
                  </a:cubicBezTo>
                  <a:cubicBezTo>
                    <a:pt x="6191" y="44336"/>
                    <a:pt x="6171" y="44377"/>
                    <a:pt x="6191" y="44397"/>
                  </a:cubicBezTo>
                  <a:cubicBezTo>
                    <a:pt x="6191" y="44397"/>
                    <a:pt x="6191" y="44417"/>
                    <a:pt x="6191" y="44417"/>
                  </a:cubicBezTo>
                  <a:cubicBezTo>
                    <a:pt x="6151" y="44417"/>
                    <a:pt x="6110" y="44417"/>
                    <a:pt x="6069" y="44397"/>
                  </a:cubicBezTo>
                  <a:cubicBezTo>
                    <a:pt x="6049" y="44417"/>
                    <a:pt x="6008" y="44417"/>
                    <a:pt x="5988" y="44478"/>
                  </a:cubicBezTo>
                  <a:cubicBezTo>
                    <a:pt x="5988" y="44702"/>
                    <a:pt x="6171" y="44784"/>
                    <a:pt x="6334" y="44886"/>
                  </a:cubicBezTo>
                  <a:cubicBezTo>
                    <a:pt x="6375" y="44825"/>
                    <a:pt x="6456" y="44825"/>
                    <a:pt x="6517" y="44825"/>
                  </a:cubicBezTo>
                  <a:cubicBezTo>
                    <a:pt x="6517" y="44784"/>
                    <a:pt x="6517" y="44764"/>
                    <a:pt x="6497" y="44743"/>
                  </a:cubicBezTo>
                  <a:lnTo>
                    <a:pt x="6375" y="44743"/>
                  </a:lnTo>
                  <a:cubicBezTo>
                    <a:pt x="6334" y="44723"/>
                    <a:pt x="6314" y="44702"/>
                    <a:pt x="6293" y="44702"/>
                  </a:cubicBezTo>
                  <a:cubicBezTo>
                    <a:pt x="6273" y="44641"/>
                    <a:pt x="6293" y="44601"/>
                    <a:pt x="6314" y="44560"/>
                  </a:cubicBezTo>
                  <a:cubicBezTo>
                    <a:pt x="6273" y="44560"/>
                    <a:pt x="6253" y="44540"/>
                    <a:pt x="6273" y="44499"/>
                  </a:cubicBezTo>
                  <a:lnTo>
                    <a:pt x="6477" y="44499"/>
                  </a:lnTo>
                  <a:cubicBezTo>
                    <a:pt x="6497" y="44519"/>
                    <a:pt x="6497" y="44560"/>
                    <a:pt x="6517" y="44580"/>
                  </a:cubicBezTo>
                  <a:cubicBezTo>
                    <a:pt x="6640" y="44580"/>
                    <a:pt x="6640" y="44580"/>
                    <a:pt x="6640" y="44478"/>
                  </a:cubicBezTo>
                  <a:lnTo>
                    <a:pt x="6640" y="44478"/>
                  </a:lnTo>
                  <a:cubicBezTo>
                    <a:pt x="6632" y="44480"/>
                    <a:pt x="6624" y="44481"/>
                    <a:pt x="6618" y="44481"/>
                  </a:cubicBezTo>
                  <a:cubicBezTo>
                    <a:pt x="6537" y="44481"/>
                    <a:pt x="6531" y="44377"/>
                    <a:pt x="6456" y="44377"/>
                  </a:cubicBezTo>
                  <a:cubicBezTo>
                    <a:pt x="6436" y="44316"/>
                    <a:pt x="6456" y="44275"/>
                    <a:pt x="6477" y="44214"/>
                  </a:cubicBezTo>
                  <a:cubicBezTo>
                    <a:pt x="6456" y="44214"/>
                    <a:pt x="6436" y="44193"/>
                    <a:pt x="6395" y="44173"/>
                  </a:cubicBezTo>
                  <a:cubicBezTo>
                    <a:pt x="6436" y="44153"/>
                    <a:pt x="6436" y="44092"/>
                    <a:pt x="6416" y="44071"/>
                  </a:cubicBezTo>
                  <a:cubicBezTo>
                    <a:pt x="6375" y="44010"/>
                    <a:pt x="6395" y="43949"/>
                    <a:pt x="6436" y="43888"/>
                  </a:cubicBezTo>
                  <a:cubicBezTo>
                    <a:pt x="6477" y="43888"/>
                    <a:pt x="6497" y="43868"/>
                    <a:pt x="6538" y="43868"/>
                  </a:cubicBezTo>
                  <a:cubicBezTo>
                    <a:pt x="6538" y="43929"/>
                    <a:pt x="6477" y="43990"/>
                    <a:pt x="6517" y="44071"/>
                  </a:cubicBezTo>
                  <a:cubicBezTo>
                    <a:pt x="6517" y="44092"/>
                    <a:pt x="6558" y="44112"/>
                    <a:pt x="6558" y="44153"/>
                  </a:cubicBezTo>
                  <a:cubicBezTo>
                    <a:pt x="6558" y="44173"/>
                    <a:pt x="6517" y="44153"/>
                    <a:pt x="6517" y="44193"/>
                  </a:cubicBezTo>
                  <a:cubicBezTo>
                    <a:pt x="6517" y="44254"/>
                    <a:pt x="6497" y="44295"/>
                    <a:pt x="6517" y="44356"/>
                  </a:cubicBezTo>
                  <a:cubicBezTo>
                    <a:pt x="6525" y="44360"/>
                    <a:pt x="6532" y="44362"/>
                    <a:pt x="6538" y="44362"/>
                  </a:cubicBezTo>
                  <a:cubicBezTo>
                    <a:pt x="6560" y="44362"/>
                    <a:pt x="6566" y="44336"/>
                    <a:pt x="6599" y="44336"/>
                  </a:cubicBezTo>
                  <a:lnTo>
                    <a:pt x="6660" y="44336"/>
                  </a:lnTo>
                  <a:cubicBezTo>
                    <a:pt x="6701" y="44356"/>
                    <a:pt x="6721" y="44417"/>
                    <a:pt x="6762" y="44417"/>
                  </a:cubicBezTo>
                  <a:cubicBezTo>
                    <a:pt x="6782" y="44397"/>
                    <a:pt x="6823" y="44377"/>
                    <a:pt x="6843" y="44356"/>
                  </a:cubicBezTo>
                  <a:cubicBezTo>
                    <a:pt x="6823" y="44295"/>
                    <a:pt x="6782" y="44214"/>
                    <a:pt x="6823" y="44153"/>
                  </a:cubicBezTo>
                  <a:cubicBezTo>
                    <a:pt x="6828" y="44151"/>
                    <a:pt x="6833" y="44150"/>
                    <a:pt x="6838" y="44150"/>
                  </a:cubicBezTo>
                  <a:cubicBezTo>
                    <a:pt x="6876" y="44150"/>
                    <a:pt x="6869" y="44216"/>
                    <a:pt x="6895" y="44216"/>
                  </a:cubicBezTo>
                  <a:cubicBezTo>
                    <a:pt x="6897" y="44216"/>
                    <a:pt x="6901" y="44216"/>
                    <a:pt x="6904" y="44214"/>
                  </a:cubicBezTo>
                  <a:cubicBezTo>
                    <a:pt x="6919" y="44210"/>
                    <a:pt x="6931" y="44208"/>
                    <a:pt x="6940" y="44208"/>
                  </a:cubicBezTo>
                  <a:cubicBezTo>
                    <a:pt x="6980" y="44208"/>
                    <a:pt x="6969" y="44242"/>
                    <a:pt x="6986" y="44275"/>
                  </a:cubicBezTo>
                  <a:cubicBezTo>
                    <a:pt x="6986" y="44295"/>
                    <a:pt x="6965" y="44316"/>
                    <a:pt x="6986" y="44336"/>
                  </a:cubicBezTo>
                  <a:cubicBezTo>
                    <a:pt x="7006" y="44336"/>
                    <a:pt x="7006" y="44336"/>
                    <a:pt x="7026" y="44316"/>
                  </a:cubicBezTo>
                  <a:cubicBezTo>
                    <a:pt x="7047" y="44316"/>
                    <a:pt x="7047" y="44295"/>
                    <a:pt x="7067" y="44295"/>
                  </a:cubicBezTo>
                  <a:cubicBezTo>
                    <a:pt x="7108" y="44336"/>
                    <a:pt x="7128" y="44356"/>
                    <a:pt x="7149" y="44377"/>
                  </a:cubicBezTo>
                  <a:cubicBezTo>
                    <a:pt x="7149" y="44438"/>
                    <a:pt x="7149" y="44478"/>
                    <a:pt x="7108" y="44499"/>
                  </a:cubicBezTo>
                  <a:cubicBezTo>
                    <a:pt x="7088" y="44519"/>
                    <a:pt x="7088" y="44519"/>
                    <a:pt x="7088" y="44519"/>
                  </a:cubicBezTo>
                  <a:cubicBezTo>
                    <a:pt x="7128" y="44540"/>
                    <a:pt x="7149" y="44540"/>
                    <a:pt x="7169" y="44540"/>
                  </a:cubicBezTo>
                  <a:cubicBezTo>
                    <a:pt x="7230" y="44519"/>
                    <a:pt x="7189" y="44417"/>
                    <a:pt x="7271" y="44397"/>
                  </a:cubicBezTo>
                  <a:cubicBezTo>
                    <a:pt x="7271" y="44438"/>
                    <a:pt x="7312" y="44458"/>
                    <a:pt x="7332" y="44478"/>
                  </a:cubicBezTo>
                  <a:cubicBezTo>
                    <a:pt x="7271" y="44560"/>
                    <a:pt x="7332" y="44621"/>
                    <a:pt x="7352" y="44662"/>
                  </a:cubicBezTo>
                  <a:cubicBezTo>
                    <a:pt x="7379" y="44662"/>
                    <a:pt x="7389" y="44671"/>
                    <a:pt x="7398" y="44671"/>
                  </a:cubicBezTo>
                  <a:cubicBezTo>
                    <a:pt x="7402" y="44671"/>
                    <a:pt x="7407" y="44669"/>
                    <a:pt x="7413" y="44662"/>
                  </a:cubicBezTo>
                  <a:cubicBezTo>
                    <a:pt x="7434" y="44621"/>
                    <a:pt x="7373" y="44601"/>
                    <a:pt x="7393" y="44560"/>
                  </a:cubicBezTo>
                  <a:cubicBezTo>
                    <a:pt x="7434" y="44519"/>
                    <a:pt x="7475" y="44478"/>
                    <a:pt x="7515" y="44438"/>
                  </a:cubicBezTo>
                  <a:cubicBezTo>
                    <a:pt x="7454" y="44356"/>
                    <a:pt x="7352" y="44316"/>
                    <a:pt x="7352" y="44193"/>
                  </a:cubicBezTo>
                  <a:lnTo>
                    <a:pt x="7495" y="44193"/>
                  </a:lnTo>
                  <a:cubicBezTo>
                    <a:pt x="7515" y="44214"/>
                    <a:pt x="7515" y="44254"/>
                    <a:pt x="7556" y="44275"/>
                  </a:cubicBezTo>
                  <a:cubicBezTo>
                    <a:pt x="7597" y="44275"/>
                    <a:pt x="7617" y="44275"/>
                    <a:pt x="7637" y="44234"/>
                  </a:cubicBezTo>
                  <a:cubicBezTo>
                    <a:pt x="7658" y="44214"/>
                    <a:pt x="7637" y="44153"/>
                    <a:pt x="7658" y="44132"/>
                  </a:cubicBezTo>
                  <a:cubicBezTo>
                    <a:pt x="7678" y="44112"/>
                    <a:pt x="7678" y="44071"/>
                    <a:pt x="7658" y="44051"/>
                  </a:cubicBezTo>
                  <a:cubicBezTo>
                    <a:pt x="7617" y="43990"/>
                    <a:pt x="7658" y="43929"/>
                    <a:pt x="7637" y="43888"/>
                  </a:cubicBezTo>
                  <a:cubicBezTo>
                    <a:pt x="7658" y="43847"/>
                    <a:pt x="7678" y="43827"/>
                    <a:pt x="7719" y="43827"/>
                  </a:cubicBezTo>
                  <a:cubicBezTo>
                    <a:pt x="7739" y="43888"/>
                    <a:pt x="7760" y="43949"/>
                    <a:pt x="7841" y="43969"/>
                  </a:cubicBezTo>
                  <a:cubicBezTo>
                    <a:pt x="7780" y="44030"/>
                    <a:pt x="7780" y="44092"/>
                    <a:pt x="7760" y="44153"/>
                  </a:cubicBezTo>
                  <a:cubicBezTo>
                    <a:pt x="7760" y="44153"/>
                    <a:pt x="7780" y="44173"/>
                    <a:pt x="7760" y="44193"/>
                  </a:cubicBezTo>
                  <a:cubicBezTo>
                    <a:pt x="7760" y="44234"/>
                    <a:pt x="7719" y="44214"/>
                    <a:pt x="7699" y="44234"/>
                  </a:cubicBezTo>
                  <a:cubicBezTo>
                    <a:pt x="7719" y="44295"/>
                    <a:pt x="7658" y="44336"/>
                    <a:pt x="7658" y="44377"/>
                  </a:cubicBezTo>
                  <a:cubicBezTo>
                    <a:pt x="7637" y="44438"/>
                    <a:pt x="7678" y="44458"/>
                    <a:pt x="7658" y="44499"/>
                  </a:cubicBezTo>
                  <a:cubicBezTo>
                    <a:pt x="7658" y="44540"/>
                    <a:pt x="7637" y="44601"/>
                    <a:pt x="7658" y="44662"/>
                  </a:cubicBezTo>
                  <a:cubicBezTo>
                    <a:pt x="7692" y="44679"/>
                    <a:pt x="7715" y="44689"/>
                    <a:pt x="7732" y="44689"/>
                  </a:cubicBezTo>
                  <a:cubicBezTo>
                    <a:pt x="7756" y="44689"/>
                    <a:pt x="7768" y="44669"/>
                    <a:pt x="7780" y="44621"/>
                  </a:cubicBezTo>
                  <a:cubicBezTo>
                    <a:pt x="7780" y="44601"/>
                    <a:pt x="7780" y="44560"/>
                    <a:pt x="7800" y="44560"/>
                  </a:cubicBezTo>
                  <a:cubicBezTo>
                    <a:pt x="7902" y="44621"/>
                    <a:pt x="7780" y="44682"/>
                    <a:pt x="7780" y="44743"/>
                  </a:cubicBezTo>
                  <a:cubicBezTo>
                    <a:pt x="7800" y="44804"/>
                    <a:pt x="7841" y="44825"/>
                    <a:pt x="7882" y="44845"/>
                  </a:cubicBezTo>
                  <a:cubicBezTo>
                    <a:pt x="7861" y="44886"/>
                    <a:pt x="7821" y="44886"/>
                    <a:pt x="7800" y="44927"/>
                  </a:cubicBezTo>
                  <a:cubicBezTo>
                    <a:pt x="7780" y="44967"/>
                    <a:pt x="7760" y="45008"/>
                    <a:pt x="7760" y="45028"/>
                  </a:cubicBezTo>
                  <a:cubicBezTo>
                    <a:pt x="7780" y="45069"/>
                    <a:pt x="7841" y="45049"/>
                    <a:pt x="7841" y="45089"/>
                  </a:cubicBezTo>
                  <a:cubicBezTo>
                    <a:pt x="7882" y="45110"/>
                    <a:pt x="7841" y="45151"/>
                    <a:pt x="7882" y="45171"/>
                  </a:cubicBezTo>
                  <a:cubicBezTo>
                    <a:pt x="7861" y="45191"/>
                    <a:pt x="7841" y="45232"/>
                    <a:pt x="7821" y="45252"/>
                  </a:cubicBezTo>
                  <a:cubicBezTo>
                    <a:pt x="7861" y="45273"/>
                    <a:pt x="7861" y="45334"/>
                    <a:pt x="7923" y="45354"/>
                  </a:cubicBezTo>
                  <a:cubicBezTo>
                    <a:pt x="7984" y="45354"/>
                    <a:pt x="8024" y="45293"/>
                    <a:pt x="8085" y="45273"/>
                  </a:cubicBezTo>
                  <a:cubicBezTo>
                    <a:pt x="8106" y="45130"/>
                    <a:pt x="8024" y="44988"/>
                    <a:pt x="8167" y="44886"/>
                  </a:cubicBezTo>
                  <a:cubicBezTo>
                    <a:pt x="8216" y="44902"/>
                    <a:pt x="8266" y="44932"/>
                    <a:pt x="8326" y="44932"/>
                  </a:cubicBezTo>
                  <a:cubicBezTo>
                    <a:pt x="8340" y="44932"/>
                    <a:pt x="8355" y="44930"/>
                    <a:pt x="8371" y="44927"/>
                  </a:cubicBezTo>
                  <a:cubicBezTo>
                    <a:pt x="8310" y="44865"/>
                    <a:pt x="8350" y="44804"/>
                    <a:pt x="8330" y="44743"/>
                  </a:cubicBezTo>
                  <a:cubicBezTo>
                    <a:pt x="8310" y="44702"/>
                    <a:pt x="8269" y="44682"/>
                    <a:pt x="8248" y="44621"/>
                  </a:cubicBezTo>
                  <a:cubicBezTo>
                    <a:pt x="8269" y="44580"/>
                    <a:pt x="8269" y="44519"/>
                    <a:pt x="8330" y="44478"/>
                  </a:cubicBezTo>
                  <a:cubicBezTo>
                    <a:pt x="8371" y="44478"/>
                    <a:pt x="8391" y="44519"/>
                    <a:pt x="8411" y="44519"/>
                  </a:cubicBezTo>
                  <a:cubicBezTo>
                    <a:pt x="8464" y="44519"/>
                    <a:pt x="8501" y="44474"/>
                    <a:pt x="8549" y="44474"/>
                  </a:cubicBezTo>
                  <a:cubicBezTo>
                    <a:pt x="8557" y="44474"/>
                    <a:pt x="8566" y="44476"/>
                    <a:pt x="8574" y="44478"/>
                  </a:cubicBezTo>
                  <a:cubicBezTo>
                    <a:pt x="8574" y="44560"/>
                    <a:pt x="8635" y="44601"/>
                    <a:pt x="8676" y="44641"/>
                  </a:cubicBezTo>
                  <a:cubicBezTo>
                    <a:pt x="8709" y="44641"/>
                    <a:pt x="8728" y="44615"/>
                    <a:pt x="8745" y="44615"/>
                  </a:cubicBezTo>
                  <a:cubicBezTo>
                    <a:pt x="8749" y="44615"/>
                    <a:pt x="8753" y="44617"/>
                    <a:pt x="8758" y="44621"/>
                  </a:cubicBezTo>
                  <a:cubicBezTo>
                    <a:pt x="8778" y="44641"/>
                    <a:pt x="8778" y="44662"/>
                    <a:pt x="8778" y="44682"/>
                  </a:cubicBezTo>
                  <a:cubicBezTo>
                    <a:pt x="8717" y="44723"/>
                    <a:pt x="8656" y="44702"/>
                    <a:pt x="8534" y="44743"/>
                  </a:cubicBezTo>
                  <a:cubicBezTo>
                    <a:pt x="8656" y="44784"/>
                    <a:pt x="8574" y="44865"/>
                    <a:pt x="8615" y="44906"/>
                  </a:cubicBezTo>
                  <a:cubicBezTo>
                    <a:pt x="8633" y="44912"/>
                    <a:pt x="8651" y="44915"/>
                    <a:pt x="8669" y="44915"/>
                  </a:cubicBezTo>
                  <a:cubicBezTo>
                    <a:pt x="8712" y="44915"/>
                    <a:pt x="8755" y="44900"/>
                    <a:pt x="8798" y="44886"/>
                  </a:cubicBezTo>
                  <a:cubicBezTo>
                    <a:pt x="8798" y="44927"/>
                    <a:pt x="8798" y="44947"/>
                    <a:pt x="8798" y="44967"/>
                  </a:cubicBezTo>
                  <a:cubicBezTo>
                    <a:pt x="8780" y="44973"/>
                    <a:pt x="8764" y="44976"/>
                    <a:pt x="8749" y="44976"/>
                  </a:cubicBezTo>
                  <a:cubicBezTo>
                    <a:pt x="8713" y="44976"/>
                    <a:pt x="8685" y="44961"/>
                    <a:pt x="8656" y="44947"/>
                  </a:cubicBezTo>
                  <a:cubicBezTo>
                    <a:pt x="8595" y="45008"/>
                    <a:pt x="8595" y="45069"/>
                    <a:pt x="8656" y="45089"/>
                  </a:cubicBezTo>
                  <a:cubicBezTo>
                    <a:pt x="8676" y="45069"/>
                    <a:pt x="8696" y="45069"/>
                    <a:pt x="8717" y="45049"/>
                  </a:cubicBezTo>
                  <a:cubicBezTo>
                    <a:pt x="8737" y="45089"/>
                    <a:pt x="8778" y="45110"/>
                    <a:pt x="8798" y="45130"/>
                  </a:cubicBezTo>
                  <a:lnTo>
                    <a:pt x="8798" y="45334"/>
                  </a:lnTo>
                  <a:cubicBezTo>
                    <a:pt x="8822" y="45328"/>
                    <a:pt x="8844" y="45325"/>
                    <a:pt x="8865" y="45325"/>
                  </a:cubicBezTo>
                  <a:cubicBezTo>
                    <a:pt x="8914" y="45325"/>
                    <a:pt x="8953" y="45340"/>
                    <a:pt x="8982" y="45354"/>
                  </a:cubicBezTo>
                  <a:cubicBezTo>
                    <a:pt x="9022" y="45354"/>
                    <a:pt x="9043" y="45313"/>
                    <a:pt x="9083" y="45293"/>
                  </a:cubicBezTo>
                  <a:cubicBezTo>
                    <a:pt x="9118" y="45293"/>
                    <a:pt x="9138" y="45338"/>
                    <a:pt x="9182" y="45338"/>
                  </a:cubicBezTo>
                  <a:cubicBezTo>
                    <a:pt x="9189" y="45338"/>
                    <a:pt x="9197" y="45337"/>
                    <a:pt x="9206" y="45334"/>
                  </a:cubicBezTo>
                  <a:cubicBezTo>
                    <a:pt x="9267" y="45273"/>
                    <a:pt x="9246" y="45191"/>
                    <a:pt x="9307" y="45130"/>
                  </a:cubicBezTo>
                  <a:cubicBezTo>
                    <a:pt x="9287" y="45110"/>
                    <a:pt x="9246" y="45089"/>
                    <a:pt x="9287" y="45049"/>
                  </a:cubicBezTo>
                  <a:lnTo>
                    <a:pt x="9287" y="45049"/>
                  </a:lnTo>
                  <a:cubicBezTo>
                    <a:pt x="9304" y="45065"/>
                    <a:pt x="9307" y="45095"/>
                    <a:pt x="9329" y="45095"/>
                  </a:cubicBezTo>
                  <a:cubicBezTo>
                    <a:pt x="9334" y="45095"/>
                    <a:pt x="9340" y="45093"/>
                    <a:pt x="9348" y="45089"/>
                  </a:cubicBezTo>
                  <a:cubicBezTo>
                    <a:pt x="9369" y="45069"/>
                    <a:pt x="9409" y="45069"/>
                    <a:pt x="9409" y="45028"/>
                  </a:cubicBezTo>
                  <a:cubicBezTo>
                    <a:pt x="9389" y="44947"/>
                    <a:pt x="9348" y="44906"/>
                    <a:pt x="9267" y="44865"/>
                  </a:cubicBezTo>
                  <a:cubicBezTo>
                    <a:pt x="9287" y="44804"/>
                    <a:pt x="9226" y="44784"/>
                    <a:pt x="9226" y="44764"/>
                  </a:cubicBezTo>
                  <a:cubicBezTo>
                    <a:pt x="9206" y="44723"/>
                    <a:pt x="9267" y="44702"/>
                    <a:pt x="9226" y="44662"/>
                  </a:cubicBezTo>
                  <a:lnTo>
                    <a:pt x="9145" y="44662"/>
                  </a:lnTo>
                  <a:cubicBezTo>
                    <a:pt x="9104" y="44682"/>
                    <a:pt x="9083" y="44743"/>
                    <a:pt x="9043" y="44743"/>
                  </a:cubicBezTo>
                  <a:cubicBezTo>
                    <a:pt x="9063" y="44682"/>
                    <a:pt x="9104" y="44621"/>
                    <a:pt x="9124" y="44540"/>
                  </a:cubicBezTo>
                  <a:cubicBezTo>
                    <a:pt x="9185" y="44580"/>
                    <a:pt x="9226" y="44641"/>
                    <a:pt x="9307" y="44641"/>
                  </a:cubicBezTo>
                  <a:cubicBezTo>
                    <a:pt x="9307" y="44682"/>
                    <a:pt x="9307" y="44702"/>
                    <a:pt x="9307" y="44743"/>
                  </a:cubicBezTo>
                  <a:cubicBezTo>
                    <a:pt x="9328" y="44764"/>
                    <a:pt x="9369" y="44804"/>
                    <a:pt x="9409" y="44845"/>
                  </a:cubicBezTo>
                  <a:cubicBezTo>
                    <a:pt x="9430" y="44743"/>
                    <a:pt x="9491" y="44682"/>
                    <a:pt x="9491" y="44601"/>
                  </a:cubicBezTo>
                  <a:cubicBezTo>
                    <a:pt x="9430" y="44560"/>
                    <a:pt x="9389" y="44499"/>
                    <a:pt x="9328" y="44458"/>
                  </a:cubicBezTo>
                  <a:cubicBezTo>
                    <a:pt x="9318" y="44468"/>
                    <a:pt x="9307" y="44473"/>
                    <a:pt x="9297" y="44473"/>
                  </a:cubicBezTo>
                  <a:cubicBezTo>
                    <a:pt x="9287" y="44473"/>
                    <a:pt x="9277" y="44468"/>
                    <a:pt x="9267" y="44458"/>
                  </a:cubicBezTo>
                  <a:cubicBezTo>
                    <a:pt x="9226" y="44458"/>
                    <a:pt x="9267" y="44417"/>
                    <a:pt x="9226" y="44397"/>
                  </a:cubicBezTo>
                  <a:cubicBezTo>
                    <a:pt x="9206" y="44377"/>
                    <a:pt x="9165" y="44397"/>
                    <a:pt x="9165" y="44336"/>
                  </a:cubicBezTo>
                  <a:cubicBezTo>
                    <a:pt x="9246" y="44316"/>
                    <a:pt x="9287" y="44234"/>
                    <a:pt x="9348" y="44173"/>
                  </a:cubicBezTo>
                  <a:lnTo>
                    <a:pt x="9348" y="44173"/>
                  </a:lnTo>
                  <a:cubicBezTo>
                    <a:pt x="9389" y="44234"/>
                    <a:pt x="9307" y="44254"/>
                    <a:pt x="9307" y="44316"/>
                  </a:cubicBezTo>
                  <a:cubicBezTo>
                    <a:pt x="9328" y="44356"/>
                    <a:pt x="9369" y="44377"/>
                    <a:pt x="9389" y="44417"/>
                  </a:cubicBezTo>
                  <a:cubicBezTo>
                    <a:pt x="9406" y="44400"/>
                    <a:pt x="9423" y="44394"/>
                    <a:pt x="9441" y="44394"/>
                  </a:cubicBezTo>
                  <a:cubicBezTo>
                    <a:pt x="9477" y="44394"/>
                    <a:pt x="9514" y="44421"/>
                    <a:pt x="9551" y="44421"/>
                  </a:cubicBezTo>
                  <a:cubicBezTo>
                    <a:pt x="9558" y="44421"/>
                    <a:pt x="9565" y="44420"/>
                    <a:pt x="9572" y="44417"/>
                  </a:cubicBezTo>
                  <a:lnTo>
                    <a:pt x="9572" y="44540"/>
                  </a:lnTo>
                  <a:cubicBezTo>
                    <a:pt x="9593" y="44560"/>
                    <a:pt x="9613" y="44580"/>
                    <a:pt x="9633" y="44580"/>
                  </a:cubicBezTo>
                  <a:cubicBezTo>
                    <a:pt x="9674" y="44560"/>
                    <a:pt x="9654" y="44499"/>
                    <a:pt x="9674" y="44478"/>
                  </a:cubicBezTo>
                  <a:cubicBezTo>
                    <a:pt x="9688" y="44478"/>
                    <a:pt x="9710" y="44469"/>
                    <a:pt x="9730" y="44469"/>
                  </a:cubicBezTo>
                  <a:cubicBezTo>
                    <a:pt x="9740" y="44469"/>
                    <a:pt x="9749" y="44472"/>
                    <a:pt x="9755" y="44478"/>
                  </a:cubicBezTo>
                  <a:cubicBezTo>
                    <a:pt x="9776" y="44540"/>
                    <a:pt x="9776" y="44601"/>
                    <a:pt x="9735" y="44682"/>
                  </a:cubicBezTo>
                  <a:cubicBezTo>
                    <a:pt x="9735" y="44682"/>
                    <a:pt x="9735" y="44702"/>
                    <a:pt x="9755" y="44723"/>
                  </a:cubicBezTo>
                  <a:lnTo>
                    <a:pt x="9837" y="44723"/>
                  </a:lnTo>
                  <a:cubicBezTo>
                    <a:pt x="9857" y="44641"/>
                    <a:pt x="9959" y="44641"/>
                    <a:pt x="9979" y="44601"/>
                  </a:cubicBezTo>
                  <a:cubicBezTo>
                    <a:pt x="9959" y="44540"/>
                    <a:pt x="9918" y="44519"/>
                    <a:pt x="9857" y="44519"/>
                  </a:cubicBezTo>
                  <a:cubicBezTo>
                    <a:pt x="9837" y="44438"/>
                    <a:pt x="9776" y="44377"/>
                    <a:pt x="9796" y="44316"/>
                  </a:cubicBezTo>
                  <a:cubicBezTo>
                    <a:pt x="9789" y="44314"/>
                    <a:pt x="9782" y="44313"/>
                    <a:pt x="9776" y="44313"/>
                  </a:cubicBezTo>
                  <a:cubicBezTo>
                    <a:pt x="9724" y="44313"/>
                    <a:pt x="9726" y="44379"/>
                    <a:pt x="9674" y="44379"/>
                  </a:cubicBezTo>
                  <a:cubicBezTo>
                    <a:pt x="9668" y="44379"/>
                    <a:pt x="9661" y="44379"/>
                    <a:pt x="9654" y="44377"/>
                  </a:cubicBezTo>
                  <a:cubicBezTo>
                    <a:pt x="9674" y="44316"/>
                    <a:pt x="9613" y="44254"/>
                    <a:pt x="9633" y="44173"/>
                  </a:cubicBezTo>
                  <a:cubicBezTo>
                    <a:pt x="9715" y="44132"/>
                    <a:pt x="9796" y="44092"/>
                    <a:pt x="9837" y="44030"/>
                  </a:cubicBezTo>
                  <a:lnTo>
                    <a:pt x="9837" y="44030"/>
                  </a:lnTo>
                  <a:cubicBezTo>
                    <a:pt x="9837" y="44051"/>
                    <a:pt x="9817" y="44092"/>
                    <a:pt x="9837" y="44112"/>
                  </a:cubicBezTo>
                  <a:cubicBezTo>
                    <a:pt x="9857" y="44173"/>
                    <a:pt x="9898" y="44193"/>
                    <a:pt x="9959" y="44214"/>
                  </a:cubicBezTo>
                  <a:cubicBezTo>
                    <a:pt x="9979" y="44153"/>
                    <a:pt x="10041" y="44112"/>
                    <a:pt x="10081" y="44071"/>
                  </a:cubicBezTo>
                  <a:cubicBezTo>
                    <a:pt x="10081" y="44051"/>
                    <a:pt x="10061" y="44030"/>
                    <a:pt x="10061" y="44010"/>
                  </a:cubicBezTo>
                  <a:cubicBezTo>
                    <a:pt x="10081" y="43969"/>
                    <a:pt x="10081" y="43949"/>
                    <a:pt x="10102" y="43908"/>
                  </a:cubicBezTo>
                  <a:cubicBezTo>
                    <a:pt x="10092" y="43888"/>
                    <a:pt x="10076" y="43888"/>
                    <a:pt x="10061" y="43888"/>
                  </a:cubicBezTo>
                  <a:cubicBezTo>
                    <a:pt x="10046" y="43888"/>
                    <a:pt x="10030" y="43888"/>
                    <a:pt x="10020" y="43868"/>
                  </a:cubicBezTo>
                  <a:lnTo>
                    <a:pt x="10020" y="43725"/>
                  </a:lnTo>
                  <a:cubicBezTo>
                    <a:pt x="10041" y="43705"/>
                    <a:pt x="10061" y="43705"/>
                    <a:pt x="10081" y="43664"/>
                  </a:cubicBezTo>
                  <a:cubicBezTo>
                    <a:pt x="10081" y="43623"/>
                    <a:pt x="10061" y="43603"/>
                    <a:pt x="10000" y="43582"/>
                  </a:cubicBezTo>
                  <a:cubicBezTo>
                    <a:pt x="9997" y="43579"/>
                    <a:pt x="9994" y="43578"/>
                    <a:pt x="9991" y="43578"/>
                  </a:cubicBezTo>
                  <a:cubicBezTo>
                    <a:pt x="9976" y="43578"/>
                    <a:pt x="9960" y="43607"/>
                    <a:pt x="9935" y="43607"/>
                  </a:cubicBezTo>
                  <a:cubicBezTo>
                    <a:pt x="9930" y="43607"/>
                    <a:pt x="9924" y="43606"/>
                    <a:pt x="9918" y="43603"/>
                  </a:cubicBezTo>
                  <a:cubicBezTo>
                    <a:pt x="9882" y="43585"/>
                    <a:pt x="9894" y="43518"/>
                    <a:pt x="9840" y="43518"/>
                  </a:cubicBezTo>
                  <a:cubicBezTo>
                    <a:pt x="9833" y="43518"/>
                    <a:pt x="9825" y="43519"/>
                    <a:pt x="9817" y="43521"/>
                  </a:cubicBezTo>
                  <a:cubicBezTo>
                    <a:pt x="9776" y="43562"/>
                    <a:pt x="9735" y="43603"/>
                    <a:pt x="9694" y="43664"/>
                  </a:cubicBezTo>
                  <a:cubicBezTo>
                    <a:pt x="9674" y="43643"/>
                    <a:pt x="9654" y="43623"/>
                    <a:pt x="9633" y="43623"/>
                  </a:cubicBezTo>
                  <a:cubicBezTo>
                    <a:pt x="9674" y="43582"/>
                    <a:pt x="9654" y="43542"/>
                    <a:pt x="9674" y="43501"/>
                  </a:cubicBezTo>
                  <a:cubicBezTo>
                    <a:pt x="9694" y="43501"/>
                    <a:pt x="9735" y="43481"/>
                    <a:pt x="9735" y="43440"/>
                  </a:cubicBezTo>
                  <a:cubicBezTo>
                    <a:pt x="9735" y="43419"/>
                    <a:pt x="9735" y="43399"/>
                    <a:pt x="9715" y="43379"/>
                  </a:cubicBezTo>
                  <a:cubicBezTo>
                    <a:pt x="9796" y="43379"/>
                    <a:pt x="9755" y="43460"/>
                    <a:pt x="9817" y="43460"/>
                  </a:cubicBezTo>
                  <a:cubicBezTo>
                    <a:pt x="9878" y="43460"/>
                    <a:pt x="9878" y="43379"/>
                    <a:pt x="9918" y="43358"/>
                  </a:cubicBezTo>
                  <a:cubicBezTo>
                    <a:pt x="9959" y="43379"/>
                    <a:pt x="9959" y="43419"/>
                    <a:pt x="9979" y="43440"/>
                  </a:cubicBezTo>
                  <a:cubicBezTo>
                    <a:pt x="10041" y="43440"/>
                    <a:pt x="10081" y="43440"/>
                    <a:pt x="10122" y="43419"/>
                  </a:cubicBezTo>
                  <a:lnTo>
                    <a:pt x="10122" y="43216"/>
                  </a:lnTo>
                  <a:cubicBezTo>
                    <a:pt x="10102" y="43114"/>
                    <a:pt x="10061" y="43033"/>
                    <a:pt x="10020" y="42951"/>
                  </a:cubicBezTo>
                  <a:cubicBezTo>
                    <a:pt x="10041" y="42910"/>
                    <a:pt x="10081" y="42910"/>
                    <a:pt x="10102" y="42890"/>
                  </a:cubicBezTo>
                  <a:cubicBezTo>
                    <a:pt x="10102" y="42849"/>
                    <a:pt x="10122" y="42808"/>
                    <a:pt x="10102" y="42788"/>
                  </a:cubicBezTo>
                  <a:cubicBezTo>
                    <a:pt x="10083" y="42775"/>
                    <a:pt x="10066" y="42771"/>
                    <a:pt x="10050" y="42771"/>
                  </a:cubicBezTo>
                  <a:cubicBezTo>
                    <a:pt x="10015" y="42771"/>
                    <a:pt x="9987" y="42794"/>
                    <a:pt x="9959" y="42808"/>
                  </a:cubicBezTo>
                  <a:cubicBezTo>
                    <a:pt x="9878" y="42727"/>
                    <a:pt x="9878" y="42646"/>
                    <a:pt x="9857" y="42584"/>
                  </a:cubicBezTo>
                  <a:cubicBezTo>
                    <a:pt x="9878" y="42503"/>
                    <a:pt x="9979" y="42544"/>
                    <a:pt x="10000" y="42462"/>
                  </a:cubicBezTo>
                  <a:cubicBezTo>
                    <a:pt x="10000" y="42422"/>
                    <a:pt x="9979" y="42401"/>
                    <a:pt x="9979" y="42381"/>
                  </a:cubicBezTo>
                  <a:cubicBezTo>
                    <a:pt x="9979" y="42340"/>
                    <a:pt x="10000" y="42320"/>
                    <a:pt x="10000" y="42279"/>
                  </a:cubicBezTo>
                  <a:cubicBezTo>
                    <a:pt x="9979" y="42259"/>
                    <a:pt x="9959" y="42238"/>
                    <a:pt x="9939" y="42218"/>
                  </a:cubicBezTo>
                  <a:lnTo>
                    <a:pt x="9939" y="42055"/>
                  </a:lnTo>
                  <a:cubicBezTo>
                    <a:pt x="9918" y="42035"/>
                    <a:pt x="9918" y="42035"/>
                    <a:pt x="9898" y="42035"/>
                  </a:cubicBezTo>
                  <a:cubicBezTo>
                    <a:pt x="9894" y="42030"/>
                    <a:pt x="9890" y="42029"/>
                    <a:pt x="9887" y="42029"/>
                  </a:cubicBezTo>
                  <a:cubicBezTo>
                    <a:pt x="9880" y="42029"/>
                    <a:pt x="9876" y="42040"/>
                    <a:pt x="9868" y="42040"/>
                  </a:cubicBezTo>
                  <a:cubicBezTo>
                    <a:pt x="9865" y="42040"/>
                    <a:pt x="9862" y="42039"/>
                    <a:pt x="9857" y="42035"/>
                  </a:cubicBezTo>
                  <a:cubicBezTo>
                    <a:pt x="9857" y="41994"/>
                    <a:pt x="9857" y="41933"/>
                    <a:pt x="9837" y="41912"/>
                  </a:cubicBezTo>
                  <a:cubicBezTo>
                    <a:pt x="9817" y="41892"/>
                    <a:pt x="9817" y="41892"/>
                    <a:pt x="9817" y="41892"/>
                  </a:cubicBezTo>
                  <a:cubicBezTo>
                    <a:pt x="9823" y="41886"/>
                    <a:pt x="9827" y="41884"/>
                    <a:pt x="9830" y="41884"/>
                  </a:cubicBezTo>
                  <a:cubicBezTo>
                    <a:pt x="9837" y="41884"/>
                    <a:pt x="9837" y="41898"/>
                    <a:pt x="9837" y="41912"/>
                  </a:cubicBezTo>
                  <a:cubicBezTo>
                    <a:pt x="9847" y="41902"/>
                    <a:pt x="9857" y="41902"/>
                    <a:pt x="9865" y="41902"/>
                  </a:cubicBezTo>
                  <a:cubicBezTo>
                    <a:pt x="9873" y="41902"/>
                    <a:pt x="9878" y="41902"/>
                    <a:pt x="9878" y="41892"/>
                  </a:cubicBezTo>
                  <a:lnTo>
                    <a:pt x="9878" y="41831"/>
                  </a:lnTo>
                  <a:cubicBezTo>
                    <a:pt x="9873" y="41833"/>
                    <a:pt x="9869" y="41834"/>
                    <a:pt x="9865" y="41834"/>
                  </a:cubicBezTo>
                  <a:cubicBezTo>
                    <a:pt x="9840" y="41834"/>
                    <a:pt x="9834" y="41787"/>
                    <a:pt x="9809" y="41787"/>
                  </a:cubicBezTo>
                  <a:cubicBezTo>
                    <a:pt x="9805" y="41787"/>
                    <a:pt x="9801" y="41788"/>
                    <a:pt x="9796" y="41790"/>
                  </a:cubicBezTo>
                  <a:cubicBezTo>
                    <a:pt x="9776" y="41811"/>
                    <a:pt x="9776" y="41831"/>
                    <a:pt x="9755" y="41851"/>
                  </a:cubicBezTo>
                  <a:cubicBezTo>
                    <a:pt x="9755" y="41811"/>
                    <a:pt x="9694" y="41831"/>
                    <a:pt x="9694" y="41790"/>
                  </a:cubicBezTo>
                  <a:cubicBezTo>
                    <a:pt x="9694" y="41749"/>
                    <a:pt x="9735" y="41770"/>
                    <a:pt x="9755" y="41749"/>
                  </a:cubicBezTo>
                  <a:cubicBezTo>
                    <a:pt x="9755" y="41729"/>
                    <a:pt x="9755" y="41709"/>
                    <a:pt x="9735" y="41688"/>
                  </a:cubicBezTo>
                  <a:cubicBezTo>
                    <a:pt x="9731" y="41684"/>
                    <a:pt x="9727" y="41683"/>
                    <a:pt x="9722" y="41683"/>
                  </a:cubicBezTo>
                  <a:cubicBezTo>
                    <a:pt x="9710" y="41683"/>
                    <a:pt x="9696" y="41694"/>
                    <a:pt x="9677" y="41694"/>
                  </a:cubicBezTo>
                  <a:cubicBezTo>
                    <a:pt x="9670" y="41694"/>
                    <a:pt x="9662" y="41693"/>
                    <a:pt x="9654" y="41688"/>
                  </a:cubicBezTo>
                  <a:cubicBezTo>
                    <a:pt x="9694" y="41627"/>
                    <a:pt x="9633" y="41566"/>
                    <a:pt x="9613" y="41505"/>
                  </a:cubicBezTo>
                  <a:cubicBezTo>
                    <a:pt x="9593" y="41444"/>
                    <a:pt x="9674" y="41444"/>
                    <a:pt x="9654" y="41403"/>
                  </a:cubicBezTo>
                  <a:cubicBezTo>
                    <a:pt x="9633" y="41301"/>
                    <a:pt x="9572" y="41240"/>
                    <a:pt x="9511" y="41179"/>
                  </a:cubicBezTo>
                  <a:cubicBezTo>
                    <a:pt x="9552" y="41159"/>
                    <a:pt x="9593" y="41139"/>
                    <a:pt x="9593" y="41098"/>
                  </a:cubicBezTo>
                  <a:cubicBezTo>
                    <a:pt x="9613" y="41139"/>
                    <a:pt x="9593" y="41179"/>
                    <a:pt x="9613" y="41200"/>
                  </a:cubicBezTo>
                  <a:cubicBezTo>
                    <a:pt x="9633" y="41200"/>
                    <a:pt x="9654" y="41179"/>
                    <a:pt x="9654" y="41179"/>
                  </a:cubicBezTo>
                  <a:cubicBezTo>
                    <a:pt x="9654" y="41159"/>
                    <a:pt x="9633" y="41139"/>
                    <a:pt x="9654" y="41118"/>
                  </a:cubicBezTo>
                  <a:cubicBezTo>
                    <a:pt x="9682" y="41132"/>
                    <a:pt x="9710" y="41156"/>
                    <a:pt x="9745" y="41156"/>
                  </a:cubicBezTo>
                  <a:cubicBezTo>
                    <a:pt x="9760" y="41156"/>
                    <a:pt x="9777" y="41151"/>
                    <a:pt x="9796" y="41139"/>
                  </a:cubicBezTo>
                  <a:cubicBezTo>
                    <a:pt x="9796" y="41098"/>
                    <a:pt x="9796" y="41057"/>
                    <a:pt x="9796" y="41016"/>
                  </a:cubicBezTo>
                  <a:cubicBezTo>
                    <a:pt x="9715" y="41037"/>
                    <a:pt x="9654" y="41037"/>
                    <a:pt x="9572" y="41057"/>
                  </a:cubicBezTo>
                  <a:cubicBezTo>
                    <a:pt x="9572" y="41037"/>
                    <a:pt x="9552" y="41037"/>
                    <a:pt x="9552" y="41016"/>
                  </a:cubicBezTo>
                  <a:cubicBezTo>
                    <a:pt x="9572" y="41016"/>
                    <a:pt x="9593" y="41016"/>
                    <a:pt x="9613" y="40976"/>
                  </a:cubicBezTo>
                  <a:cubicBezTo>
                    <a:pt x="9593" y="40955"/>
                    <a:pt x="9572" y="40935"/>
                    <a:pt x="9572" y="40894"/>
                  </a:cubicBezTo>
                  <a:cubicBezTo>
                    <a:pt x="9593" y="40874"/>
                    <a:pt x="9633" y="40894"/>
                    <a:pt x="9654" y="40853"/>
                  </a:cubicBezTo>
                  <a:lnTo>
                    <a:pt x="9654" y="40792"/>
                  </a:lnTo>
                  <a:cubicBezTo>
                    <a:pt x="9633" y="40752"/>
                    <a:pt x="9593" y="40731"/>
                    <a:pt x="9572" y="40670"/>
                  </a:cubicBezTo>
                  <a:cubicBezTo>
                    <a:pt x="9593" y="40650"/>
                    <a:pt x="9633" y="40609"/>
                    <a:pt x="9654" y="40589"/>
                  </a:cubicBezTo>
                  <a:cubicBezTo>
                    <a:pt x="9654" y="40548"/>
                    <a:pt x="9654" y="40507"/>
                    <a:pt x="9654" y="40487"/>
                  </a:cubicBezTo>
                  <a:cubicBezTo>
                    <a:pt x="9694" y="40446"/>
                    <a:pt x="9715" y="40466"/>
                    <a:pt x="9735" y="40446"/>
                  </a:cubicBezTo>
                  <a:lnTo>
                    <a:pt x="9735" y="40324"/>
                  </a:lnTo>
                  <a:cubicBezTo>
                    <a:pt x="9755" y="40283"/>
                    <a:pt x="9796" y="40263"/>
                    <a:pt x="9796" y="40222"/>
                  </a:cubicBezTo>
                  <a:cubicBezTo>
                    <a:pt x="9755" y="40141"/>
                    <a:pt x="9735" y="40039"/>
                    <a:pt x="9755" y="39957"/>
                  </a:cubicBezTo>
                  <a:cubicBezTo>
                    <a:pt x="9755" y="39937"/>
                    <a:pt x="9776" y="39917"/>
                    <a:pt x="9796" y="39917"/>
                  </a:cubicBezTo>
                  <a:cubicBezTo>
                    <a:pt x="9837" y="39957"/>
                    <a:pt x="9837" y="39998"/>
                    <a:pt x="9878" y="40039"/>
                  </a:cubicBezTo>
                  <a:cubicBezTo>
                    <a:pt x="9888" y="40039"/>
                    <a:pt x="9898" y="40044"/>
                    <a:pt x="9908" y="40044"/>
                  </a:cubicBezTo>
                  <a:cubicBezTo>
                    <a:pt x="9918" y="40044"/>
                    <a:pt x="9929" y="40039"/>
                    <a:pt x="9939" y="40018"/>
                  </a:cubicBezTo>
                  <a:cubicBezTo>
                    <a:pt x="9959" y="39998"/>
                    <a:pt x="9898" y="39937"/>
                    <a:pt x="9979" y="39937"/>
                  </a:cubicBezTo>
                  <a:cubicBezTo>
                    <a:pt x="10000" y="39998"/>
                    <a:pt x="9979" y="40080"/>
                    <a:pt x="10041" y="40120"/>
                  </a:cubicBezTo>
                  <a:cubicBezTo>
                    <a:pt x="10081" y="40120"/>
                    <a:pt x="10081" y="40100"/>
                    <a:pt x="10081" y="40080"/>
                  </a:cubicBezTo>
                  <a:cubicBezTo>
                    <a:pt x="10081" y="40018"/>
                    <a:pt x="10142" y="40018"/>
                    <a:pt x="10163" y="39957"/>
                  </a:cubicBezTo>
                  <a:cubicBezTo>
                    <a:pt x="10163" y="39957"/>
                    <a:pt x="10163" y="39957"/>
                    <a:pt x="10163" y="39937"/>
                  </a:cubicBezTo>
                  <a:cubicBezTo>
                    <a:pt x="10122" y="39937"/>
                    <a:pt x="10102" y="39917"/>
                    <a:pt x="10081" y="39896"/>
                  </a:cubicBezTo>
                  <a:cubicBezTo>
                    <a:pt x="10102" y="39876"/>
                    <a:pt x="10122" y="39855"/>
                    <a:pt x="10102" y="39815"/>
                  </a:cubicBezTo>
                  <a:cubicBezTo>
                    <a:pt x="10081" y="39794"/>
                    <a:pt x="10061" y="39754"/>
                    <a:pt x="10041" y="39754"/>
                  </a:cubicBezTo>
                  <a:cubicBezTo>
                    <a:pt x="10033" y="39752"/>
                    <a:pt x="10027" y="39751"/>
                    <a:pt x="10021" y="39751"/>
                  </a:cubicBezTo>
                  <a:cubicBezTo>
                    <a:pt x="9968" y="39751"/>
                    <a:pt x="9972" y="39817"/>
                    <a:pt x="9933" y="39817"/>
                  </a:cubicBezTo>
                  <a:cubicBezTo>
                    <a:pt x="9929" y="39817"/>
                    <a:pt x="9924" y="39817"/>
                    <a:pt x="9918" y="39815"/>
                  </a:cubicBezTo>
                  <a:cubicBezTo>
                    <a:pt x="9898" y="39774"/>
                    <a:pt x="9918" y="39733"/>
                    <a:pt x="9939" y="39672"/>
                  </a:cubicBezTo>
                  <a:cubicBezTo>
                    <a:pt x="9918" y="39652"/>
                    <a:pt x="9878" y="39611"/>
                    <a:pt x="9857" y="39591"/>
                  </a:cubicBezTo>
                  <a:lnTo>
                    <a:pt x="9857" y="39509"/>
                  </a:lnTo>
                  <a:cubicBezTo>
                    <a:pt x="9878" y="39489"/>
                    <a:pt x="9918" y="39509"/>
                    <a:pt x="9939" y="39469"/>
                  </a:cubicBezTo>
                  <a:lnTo>
                    <a:pt x="9939" y="39367"/>
                  </a:lnTo>
                  <a:cubicBezTo>
                    <a:pt x="9898" y="39326"/>
                    <a:pt x="9857" y="39285"/>
                    <a:pt x="9837" y="39265"/>
                  </a:cubicBezTo>
                  <a:cubicBezTo>
                    <a:pt x="9755" y="39204"/>
                    <a:pt x="9776" y="39143"/>
                    <a:pt x="9776" y="39082"/>
                  </a:cubicBezTo>
                  <a:lnTo>
                    <a:pt x="9776" y="39082"/>
                  </a:lnTo>
                  <a:cubicBezTo>
                    <a:pt x="9857" y="39122"/>
                    <a:pt x="9898" y="39224"/>
                    <a:pt x="9979" y="39224"/>
                  </a:cubicBezTo>
                  <a:cubicBezTo>
                    <a:pt x="10020" y="39285"/>
                    <a:pt x="9959" y="39306"/>
                    <a:pt x="9979" y="39346"/>
                  </a:cubicBezTo>
                  <a:cubicBezTo>
                    <a:pt x="10020" y="39367"/>
                    <a:pt x="10081" y="39326"/>
                    <a:pt x="10102" y="39407"/>
                  </a:cubicBezTo>
                  <a:cubicBezTo>
                    <a:pt x="10102" y="39428"/>
                    <a:pt x="10122" y="39469"/>
                    <a:pt x="10081" y="39509"/>
                  </a:cubicBezTo>
                  <a:cubicBezTo>
                    <a:pt x="10041" y="39550"/>
                    <a:pt x="10061" y="39591"/>
                    <a:pt x="10020" y="39652"/>
                  </a:cubicBezTo>
                  <a:cubicBezTo>
                    <a:pt x="10020" y="39652"/>
                    <a:pt x="10020" y="39672"/>
                    <a:pt x="10041" y="39672"/>
                  </a:cubicBezTo>
                  <a:cubicBezTo>
                    <a:pt x="10061" y="39672"/>
                    <a:pt x="10081" y="39652"/>
                    <a:pt x="10102" y="39631"/>
                  </a:cubicBezTo>
                  <a:cubicBezTo>
                    <a:pt x="10134" y="39631"/>
                    <a:pt x="10154" y="39658"/>
                    <a:pt x="10192" y="39658"/>
                  </a:cubicBezTo>
                  <a:cubicBezTo>
                    <a:pt x="10201" y="39658"/>
                    <a:pt x="10212" y="39656"/>
                    <a:pt x="10224" y="39652"/>
                  </a:cubicBezTo>
                  <a:lnTo>
                    <a:pt x="10224" y="39428"/>
                  </a:lnTo>
                  <a:cubicBezTo>
                    <a:pt x="10163" y="39306"/>
                    <a:pt x="10122" y="39183"/>
                    <a:pt x="10142" y="39041"/>
                  </a:cubicBezTo>
                  <a:cubicBezTo>
                    <a:pt x="10163" y="39000"/>
                    <a:pt x="10204" y="38980"/>
                    <a:pt x="10224" y="38939"/>
                  </a:cubicBezTo>
                  <a:cubicBezTo>
                    <a:pt x="10204" y="38878"/>
                    <a:pt x="10204" y="38878"/>
                    <a:pt x="10142" y="38817"/>
                  </a:cubicBezTo>
                  <a:cubicBezTo>
                    <a:pt x="10094" y="38817"/>
                    <a:pt x="10058" y="38843"/>
                    <a:pt x="10014" y="38843"/>
                  </a:cubicBezTo>
                  <a:cubicBezTo>
                    <a:pt x="10003" y="38843"/>
                    <a:pt x="9992" y="38841"/>
                    <a:pt x="9979" y="38837"/>
                  </a:cubicBezTo>
                  <a:lnTo>
                    <a:pt x="9979" y="38837"/>
                  </a:lnTo>
                  <a:cubicBezTo>
                    <a:pt x="9959" y="38898"/>
                    <a:pt x="10041" y="38898"/>
                    <a:pt x="10020" y="38959"/>
                  </a:cubicBezTo>
                  <a:cubicBezTo>
                    <a:pt x="10020" y="38980"/>
                    <a:pt x="10000" y="39000"/>
                    <a:pt x="9979" y="39021"/>
                  </a:cubicBezTo>
                  <a:lnTo>
                    <a:pt x="9918" y="38959"/>
                  </a:lnTo>
                  <a:cubicBezTo>
                    <a:pt x="9939" y="38939"/>
                    <a:pt x="9939" y="38919"/>
                    <a:pt x="9939" y="38898"/>
                  </a:cubicBezTo>
                  <a:cubicBezTo>
                    <a:pt x="9898" y="38858"/>
                    <a:pt x="9898" y="38776"/>
                    <a:pt x="9857" y="38735"/>
                  </a:cubicBezTo>
                  <a:cubicBezTo>
                    <a:pt x="9898" y="38695"/>
                    <a:pt x="9898" y="38654"/>
                    <a:pt x="9939" y="38634"/>
                  </a:cubicBezTo>
                  <a:cubicBezTo>
                    <a:pt x="9955" y="38634"/>
                    <a:pt x="9971" y="38660"/>
                    <a:pt x="9998" y="38660"/>
                  </a:cubicBezTo>
                  <a:cubicBezTo>
                    <a:pt x="10005" y="38660"/>
                    <a:pt x="10012" y="38658"/>
                    <a:pt x="10020" y="38654"/>
                  </a:cubicBezTo>
                  <a:cubicBezTo>
                    <a:pt x="10020" y="38613"/>
                    <a:pt x="10061" y="38593"/>
                    <a:pt x="10081" y="38552"/>
                  </a:cubicBezTo>
                  <a:cubicBezTo>
                    <a:pt x="10081" y="38511"/>
                    <a:pt x="10061" y="38471"/>
                    <a:pt x="10102" y="38450"/>
                  </a:cubicBezTo>
                  <a:cubicBezTo>
                    <a:pt x="10122" y="38450"/>
                    <a:pt x="10122" y="38471"/>
                    <a:pt x="10163" y="38471"/>
                  </a:cubicBezTo>
                  <a:cubicBezTo>
                    <a:pt x="10142" y="38410"/>
                    <a:pt x="10204" y="38369"/>
                    <a:pt x="10224" y="38328"/>
                  </a:cubicBezTo>
                  <a:lnTo>
                    <a:pt x="10224" y="38206"/>
                  </a:lnTo>
                  <a:cubicBezTo>
                    <a:pt x="10244" y="38165"/>
                    <a:pt x="10265" y="38145"/>
                    <a:pt x="10285" y="38104"/>
                  </a:cubicBezTo>
                  <a:cubicBezTo>
                    <a:pt x="10265" y="38084"/>
                    <a:pt x="10265" y="38063"/>
                    <a:pt x="10244" y="38043"/>
                  </a:cubicBezTo>
                  <a:cubicBezTo>
                    <a:pt x="10285" y="37982"/>
                    <a:pt x="10285" y="37921"/>
                    <a:pt x="10265" y="37839"/>
                  </a:cubicBezTo>
                  <a:cubicBezTo>
                    <a:pt x="10244" y="37799"/>
                    <a:pt x="10224" y="37778"/>
                    <a:pt x="10204" y="37737"/>
                  </a:cubicBezTo>
                  <a:cubicBezTo>
                    <a:pt x="10183" y="37676"/>
                    <a:pt x="10122" y="37676"/>
                    <a:pt x="10081" y="37656"/>
                  </a:cubicBezTo>
                  <a:cubicBezTo>
                    <a:pt x="10102" y="37615"/>
                    <a:pt x="10081" y="37595"/>
                    <a:pt x="10061" y="37575"/>
                  </a:cubicBezTo>
                  <a:cubicBezTo>
                    <a:pt x="10061" y="37493"/>
                    <a:pt x="10122" y="37432"/>
                    <a:pt x="10163" y="37412"/>
                  </a:cubicBezTo>
                  <a:cubicBezTo>
                    <a:pt x="10183" y="37310"/>
                    <a:pt x="10122" y="37269"/>
                    <a:pt x="10102" y="37208"/>
                  </a:cubicBezTo>
                  <a:cubicBezTo>
                    <a:pt x="10122" y="37147"/>
                    <a:pt x="10163" y="37086"/>
                    <a:pt x="10102" y="37025"/>
                  </a:cubicBezTo>
                  <a:cubicBezTo>
                    <a:pt x="10183" y="36943"/>
                    <a:pt x="10102" y="36862"/>
                    <a:pt x="10102" y="36780"/>
                  </a:cubicBezTo>
                  <a:cubicBezTo>
                    <a:pt x="10020" y="36780"/>
                    <a:pt x="10081" y="36882"/>
                    <a:pt x="10020" y="36882"/>
                  </a:cubicBezTo>
                  <a:cubicBezTo>
                    <a:pt x="10000" y="36841"/>
                    <a:pt x="10000" y="36821"/>
                    <a:pt x="9979" y="36801"/>
                  </a:cubicBezTo>
                  <a:cubicBezTo>
                    <a:pt x="10020" y="36740"/>
                    <a:pt x="10061" y="36699"/>
                    <a:pt x="10102" y="36658"/>
                  </a:cubicBezTo>
                  <a:cubicBezTo>
                    <a:pt x="10081" y="36597"/>
                    <a:pt x="10041" y="36617"/>
                    <a:pt x="10000" y="36577"/>
                  </a:cubicBezTo>
                  <a:cubicBezTo>
                    <a:pt x="10041" y="36536"/>
                    <a:pt x="10041" y="36454"/>
                    <a:pt x="10020" y="36393"/>
                  </a:cubicBezTo>
                  <a:cubicBezTo>
                    <a:pt x="10000" y="36383"/>
                    <a:pt x="9985" y="36378"/>
                    <a:pt x="9969" y="36378"/>
                  </a:cubicBezTo>
                  <a:cubicBezTo>
                    <a:pt x="9954" y="36378"/>
                    <a:pt x="9939" y="36383"/>
                    <a:pt x="9918" y="36393"/>
                  </a:cubicBezTo>
                  <a:cubicBezTo>
                    <a:pt x="9939" y="36454"/>
                    <a:pt x="9898" y="36495"/>
                    <a:pt x="9878" y="36556"/>
                  </a:cubicBezTo>
                  <a:cubicBezTo>
                    <a:pt x="9898" y="36577"/>
                    <a:pt x="9918" y="36597"/>
                    <a:pt x="9939" y="36617"/>
                  </a:cubicBezTo>
                  <a:cubicBezTo>
                    <a:pt x="9918" y="36604"/>
                    <a:pt x="9896" y="36602"/>
                    <a:pt x="9873" y="36602"/>
                  </a:cubicBezTo>
                  <a:cubicBezTo>
                    <a:pt x="9862" y="36602"/>
                    <a:pt x="9851" y="36602"/>
                    <a:pt x="9839" y="36602"/>
                  </a:cubicBezTo>
                  <a:cubicBezTo>
                    <a:pt x="9806" y="36602"/>
                    <a:pt x="9776" y="36597"/>
                    <a:pt x="9755" y="36556"/>
                  </a:cubicBezTo>
                  <a:cubicBezTo>
                    <a:pt x="9776" y="36495"/>
                    <a:pt x="9837" y="36454"/>
                    <a:pt x="9837" y="36373"/>
                  </a:cubicBezTo>
                  <a:lnTo>
                    <a:pt x="9837" y="36373"/>
                  </a:lnTo>
                  <a:cubicBezTo>
                    <a:pt x="9792" y="36403"/>
                    <a:pt x="9747" y="36422"/>
                    <a:pt x="9703" y="36422"/>
                  </a:cubicBezTo>
                  <a:cubicBezTo>
                    <a:pt x="9686" y="36422"/>
                    <a:pt x="9670" y="36419"/>
                    <a:pt x="9654" y="36414"/>
                  </a:cubicBezTo>
                  <a:cubicBezTo>
                    <a:pt x="9613" y="36393"/>
                    <a:pt x="9613" y="36332"/>
                    <a:pt x="9552" y="36312"/>
                  </a:cubicBezTo>
                  <a:cubicBezTo>
                    <a:pt x="9623" y="36288"/>
                    <a:pt x="9688" y="36278"/>
                    <a:pt x="9750" y="36278"/>
                  </a:cubicBezTo>
                  <a:cubicBezTo>
                    <a:pt x="9793" y="36278"/>
                    <a:pt x="9835" y="36283"/>
                    <a:pt x="9878" y="36292"/>
                  </a:cubicBezTo>
                  <a:cubicBezTo>
                    <a:pt x="9898" y="36271"/>
                    <a:pt x="9939" y="36251"/>
                    <a:pt x="9959" y="36230"/>
                  </a:cubicBezTo>
                  <a:cubicBezTo>
                    <a:pt x="9973" y="36230"/>
                    <a:pt x="9986" y="36239"/>
                    <a:pt x="10000" y="36239"/>
                  </a:cubicBezTo>
                  <a:cubicBezTo>
                    <a:pt x="10007" y="36239"/>
                    <a:pt x="10013" y="36237"/>
                    <a:pt x="10020" y="36230"/>
                  </a:cubicBezTo>
                  <a:cubicBezTo>
                    <a:pt x="10041" y="36169"/>
                    <a:pt x="10000" y="36149"/>
                    <a:pt x="9959" y="36108"/>
                  </a:cubicBezTo>
                  <a:cubicBezTo>
                    <a:pt x="9939" y="36129"/>
                    <a:pt x="9939" y="36129"/>
                    <a:pt x="9918" y="36129"/>
                  </a:cubicBezTo>
                  <a:cubicBezTo>
                    <a:pt x="9878" y="36108"/>
                    <a:pt x="9918" y="36067"/>
                    <a:pt x="9857" y="36047"/>
                  </a:cubicBezTo>
                  <a:cubicBezTo>
                    <a:pt x="9837" y="36067"/>
                    <a:pt x="9817" y="36088"/>
                    <a:pt x="9776" y="36129"/>
                  </a:cubicBezTo>
                  <a:cubicBezTo>
                    <a:pt x="9796" y="36149"/>
                    <a:pt x="9817" y="36169"/>
                    <a:pt x="9837" y="36190"/>
                  </a:cubicBezTo>
                  <a:cubicBezTo>
                    <a:pt x="9837" y="36210"/>
                    <a:pt x="9837" y="36230"/>
                    <a:pt x="9817" y="36251"/>
                  </a:cubicBezTo>
                  <a:cubicBezTo>
                    <a:pt x="9776" y="36251"/>
                    <a:pt x="9755" y="36210"/>
                    <a:pt x="9735" y="36169"/>
                  </a:cubicBezTo>
                  <a:cubicBezTo>
                    <a:pt x="9755" y="36149"/>
                    <a:pt x="9776" y="36108"/>
                    <a:pt x="9715" y="36108"/>
                  </a:cubicBezTo>
                  <a:cubicBezTo>
                    <a:pt x="9697" y="36108"/>
                    <a:pt x="9710" y="36153"/>
                    <a:pt x="9688" y="36153"/>
                  </a:cubicBezTo>
                  <a:cubicBezTo>
                    <a:pt x="9684" y="36153"/>
                    <a:pt x="9680" y="36152"/>
                    <a:pt x="9674" y="36149"/>
                  </a:cubicBezTo>
                  <a:cubicBezTo>
                    <a:pt x="9674" y="36149"/>
                    <a:pt x="9654" y="36129"/>
                    <a:pt x="9654" y="36129"/>
                  </a:cubicBezTo>
                  <a:cubicBezTo>
                    <a:pt x="9633" y="36088"/>
                    <a:pt x="9674" y="36067"/>
                    <a:pt x="9674" y="36047"/>
                  </a:cubicBezTo>
                  <a:cubicBezTo>
                    <a:pt x="9644" y="36017"/>
                    <a:pt x="9625" y="35998"/>
                    <a:pt x="9601" y="35998"/>
                  </a:cubicBezTo>
                  <a:cubicBezTo>
                    <a:pt x="9593" y="35998"/>
                    <a:pt x="9583" y="36001"/>
                    <a:pt x="9572" y="36006"/>
                  </a:cubicBezTo>
                  <a:cubicBezTo>
                    <a:pt x="9552" y="36027"/>
                    <a:pt x="9572" y="36067"/>
                    <a:pt x="9552" y="36088"/>
                  </a:cubicBezTo>
                  <a:cubicBezTo>
                    <a:pt x="9511" y="36088"/>
                    <a:pt x="9491" y="36108"/>
                    <a:pt x="9470" y="36129"/>
                  </a:cubicBezTo>
                  <a:cubicBezTo>
                    <a:pt x="9470" y="36169"/>
                    <a:pt x="9511" y="36190"/>
                    <a:pt x="9491" y="36210"/>
                  </a:cubicBezTo>
                  <a:cubicBezTo>
                    <a:pt x="9450" y="36230"/>
                    <a:pt x="9409" y="36271"/>
                    <a:pt x="9369" y="36312"/>
                  </a:cubicBezTo>
                  <a:cubicBezTo>
                    <a:pt x="9348" y="36251"/>
                    <a:pt x="9328" y="36210"/>
                    <a:pt x="9348" y="36149"/>
                  </a:cubicBezTo>
                  <a:cubicBezTo>
                    <a:pt x="9389" y="36108"/>
                    <a:pt x="9409" y="36067"/>
                    <a:pt x="9450" y="36047"/>
                  </a:cubicBezTo>
                  <a:lnTo>
                    <a:pt x="9450" y="35905"/>
                  </a:lnTo>
                  <a:cubicBezTo>
                    <a:pt x="9491" y="35803"/>
                    <a:pt x="9633" y="35823"/>
                    <a:pt x="9674" y="35701"/>
                  </a:cubicBezTo>
                  <a:cubicBezTo>
                    <a:pt x="9593" y="35640"/>
                    <a:pt x="9511" y="35579"/>
                    <a:pt x="9450" y="35477"/>
                  </a:cubicBezTo>
                  <a:cubicBezTo>
                    <a:pt x="9443" y="35470"/>
                    <a:pt x="9437" y="35467"/>
                    <a:pt x="9431" y="35467"/>
                  </a:cubicBezTo>
                  <a:cubicBezTo>
                    <a:pt x="9408" y="35467"/>
                    <a:pt x="9391" y="35507"/>
                    <a:pt x="9368" y="35507"/>
                  </a:cubicBezTo>
                  <a:cubicBezTo>
                    <a:pt x="9362" y="35507"/>
                    <a:pt x="9355" y="35504"/>
                    <a:pt x="9348" y="35497"/>
                  </a:cubicBezTo>
                  <a:cubicBezTo>
                    <a:pt x="9328" y="35457"/>
                    <a:pt x="9348" y="35416"/>
                    <a:pt x="9328" y="35375"/>
                  </a:cubicBezTo>
                  <a:cubicBezTo>
                    <a:pt x="9319" y="35372"/>
                    <a:pt x="9312" y="35371"/>
                    <a:pt x="9305" y="35371"/>
                  </a:cubicBezTo>
                  <a:cubicBezTo>
                    <a:pt x="9266" y="35371"/>
                    <a:pt x="9261" y="35416"/>
                    <a:pt x="9226" y="35416"/>
                  </a:cubicBezTo>
                  <a:cubicBezTo>
                    <a:pt x="9185" y="35355"/>
                    <a:pt x="9104" y="35375"/>
                    <a:pt x="9063" y="35314"/>
                  </a:cubicBezTo>
                  <a:cubicBezTo>
                    <a:pt x="9054" y="35331"/>
                    <a:pt x="9046" y="35337"/>
                    <a:pt x="9036" y="35337"/>
                  </a:cubicBezTo>
                  <a:cubicBezTo>
                    <a:pt x="9022" y="35337"/>
                    <a:pt x="9005" y="35326"/>
                    <a:pt x="8982" y="35314"/>
                  </a:cubicBezTo>
                  <a:cubicBezTo>
                    <a:pt x="8966" y="35329"/>
                    <a:pt x="8939" y="35368"/>
                    <a:pt x="8900" y="35368"/>
                  </a:cubicBezTo>
                  <a:cubicBezTo>
                    <a:pt x="8888" y="35368"/>
                    <a:pt x="8874" y="35364"/>
                    <a:pt x="8859" y="35355"/>
                  </a:cubicBezTo>
                  <a:cubicBezTo>
                    <a:pt x="8880" y="35314"/>
                    <a:pt x="8900" y="35294"/>
                    <a:pt x="8920" y="35253"/>
                  </a:cubicBezTo>
                  <a:cubicBezTo>
                    <a:pt x="8900" y="35233"/>
                    <a:pt x="8880" y="35192"/>
                    <a:pt x="8839" y="35171"/>
                  </a:cubicBezTo>
                  <a:cubicBezTo>
                    <a:pt x="8819" y="35192"/>
                    <a:pt x="8819" y="35233"/>
                    <a:pt x="8778" y="35233"/>
                  </a:cubicBezTo>
                  <a:cubicBezTo>
                    <a:pt x="8737" y="35212"/>
                    <a:pt x="8717" y="35192"/>
                    <a:pt x="8696" y="35131"/>
                  </a:cubicBezTo>
                  <a:cubicBezTo>
                    <a:pt x="8737" y="35090"/>
                    <a:pt x="8798" y="35049"/>
                    <a:pt x="8798" y="34968"/>
                  </a:cubicBezTo>
                  <a:cubicBezTo>
                    <a:pt x="8758" y="34927"/>
                    <a:pt x="8798" y="34866"/>
                    <a:pt x="8778" y="34825"/>
                  </a:cubicBezTo>
                  <a:cubicBezTo>
                    <a:pt x="8737" y="34805"/>
                    <a:pt x="8737" y="34805"/>
                    <a:pt x="8696" y="34723"/>
                  </a:cubicBezTo>
                  <a:cubicBezTo>
                    <a:pt x="8717" y="34683"/>
                    <a:pt x="8778" y="34642"/>
                    <a:pt x="8758" y="34581"/>
                  </a:cubicBezTo>
                  <a:cubicBezTo>
                    <a:pt x="8737" y="34560"/>
                    <a:pt x="8696" y="34540"/>
                    <a:pt x="8696" y="34499"/>
                  </a:cubicBezTo>
                  <a:cubicBezTo>
                    <a:pt x="8717" y="34479"/>
                    <a:pt x="8737" y="34459"/>
                    <a:pt x="8758" y="34438"/>
                  </a:cubicBezTo>
                  <a:cubicBezTo>
                    <a:pt x="8737" y="34418"/>
                    <a:pt x="8717" y="34377"/>
                    <a:pt x="8737" y="34357"/>
                  </a:cubicBezTo>
                  <a:cubicBezTo>
                    <a:pt x="8778" y="34296"/>
                    <a:pt x="8758" y="34255"/>
                    <a:pt x="8717" y="34194"/>
                  </a:cubicBezTo>
                  <a:cubicBezTo>
                    <a:pt x="8696" y="34194"/>
                    <a:pt x="8696" y="34174"/>
                    <a:pt x="8696" y="34153"/>
                  </a:cubicBezTo>
                  <a:cubicBezTo>
                    <a:pt x="8717" y="34092"/>
                    <a:pt x="8676" y="34072"/>
                    <a:pt x="8635" y="34031"/>
                  </a:cubicBezTo>
                  <a:cubicBezTo>
                    <a:pt x="8696" y="34011"/>
                    <a:pt x="8696" y="33970"/>
                    <a:pt x="8696" y="33909"/>
                  </a:cubicBezTo>
                  <a:cubicBezTo>
                    <a:pt x="8696" y="33909"/>
                    <a:pt x="8717" y="33909"/>
                    <a:pt x="8717" y="33888"/>
                  </a:cubicBezTo>
                  <a:cubicBezTo>
                    <a:pt x="8749" y="33888"/>
                    <a:pt x="8756" y="33914"/>
                    <a:pt x="8778" y="33914"/>
                  </a:cubicBezTo>
                  <a:cubicBezTo>
                    <a:pt x="8784" y="33914"/>
                    <a:pt x="8790" y="33913"/>
                    <a:pt x="8798" y="33909"/>
                  </a:cubicBezTo>
                  <a:cubicBezTo>
                    <a:pt x="8819" y="33888"/>
                    <a:pt x="8839" y="33888"/>
                    <a:pt x="8839" y="33848"/>
                  </a:cubicBezTo>
                  <a:cubicBezTo>
                    <a:pt x="8830" y="33843"/>
                    <a:pt x="8820" y="33842"/>
                    <a:pt x="8809" y="33842"/>
                  </a:cubicBezTo>
                  <a:cubicBezTo>
                    <a:pt x="8789" y="33842"/>
                    <a:pt x="8768" y="33846"/>
                    <a:pt x="8748" y="33846"/>
                  </a:cubicBezTo>
                  <a:cubicBezTo>
                    <a:pt x="8729" y="33846"/>
                    <a:pt x="8712" y="33842"/>
                    <a:pt x="8696" y="33827"/>
                  </a:cubicBezTo>
                  <a:cubicBezTo>
                    <a:pt x="8696" y="33787"/>
                    <a:pt x="8737" y="33766"/>
                    <a:pt x="8717" y="33705"/>
                  </a:cubicBezTo>
                  <a:cubicBezTo>
                    <a:pt x="8696" y="33705"/>
                    <a:pt x="8656" y="33685"/>
                    <a:pt x="8635" y="33644"/>
                  </a:cubicBezTo>
                  <a:cubicBezTo>
                    <a:pt x="8635" y="33583"/>
                    <a:pt x="8737" y="33563"/>
                    <a:pt x="8676" y="33481"/>
                  </a:cubicBezTo>
                  <a:cubicBezTo>
                    <a:pt x="8635" y="33440"/>
                    <a:pt x="8574" y="33400"/>
                    <a:pt x="8554" y="33318"/>
                  </a:cubicBezTo>
                  <a:cubicBezTo>
                    <a:pt x="8554" y="33257"/>
                    <a:pt x="8554" y="33196"/>
                    <a:pt x="8574" y="33155"/>
                  </a:cubicBezTo>
                  <a:cubicBezTo>
                    <a:pt x="8584" y="33125"/>
                    <a:pt x="8605" y="33125"/>
                    <a:pt x="8628" y="33125"/>
                  </a:cubicBezTo>
                  <a:cubicBezTo>
                    <a:pt x="8651" y="33125"/>
                    <a:pt x="8676" y="33125"/>
                    <a:pt x="8696" y="33094"/>
                  </a:cubicBezTo>
                  <a:cubicBezTo>
                    <a:pt x="8696" y="33013"/>
                    <a:pt x="8696" y="32890"/>
                    <a:pt x="8696" y="32789"/>
                  </a:cubicBezTo>
                  <a:cubicBezTo>
                    <a:pt x="8696" y="32748"/>
                    <a:pt x="8717" y="32728"/>
                    <a:pt x="8737" y="32728"/>
                  </a:cubicBezTo>
                  <a:cubicBezTo>
                    <a:pt x="8798" y="32748"/>
                    <a:pt x="8819" y="32789"/>
                    <a:pt x="8819" y="32850"/>
                  </a:cubicBezTo>
                  <a:cubicBezTo>
                    <a:pt x="8920" y="32829"/>
                    <a:pt x="8920" y="32829"/>
                    <a:pt x="8920" y="32728"/>
                  </a:cubicBezTo>
                  <a:cubicBezTo>
                    <a:pt x="8900" y="32666"/>
                    <a:pt x="8839" y="32707"/>
                    <a:pt x="8798" y="32666"/>
                  </a:cubicBezTo>
                  <a:cubicBezTo>
                    <a:pt x="8798" y="32626"/>
                    <a:pt x="8758" y="32585"/>
                    <a:pt x="8737" y="32565"/>
                  </a:cubicBezTo>
                  <a:cubicBezTo>
                    <a:pt x="8758" y="32524"/>
                    <a:pt x="8783" y="32514"/>
                    <a:pt x="8811" y="32514"/>
                  </a:cubicBezTo>
                  <a:cubicBezTo>
                    <a:pt x="8839" y="32514"/>
                    <a:pt x="8870" y="32524"/>
                    <a:pt x="8900" y="32524"/>
                  </a:cubicBezTo>
                  <a:cubicBezTo>
                    <a:pt x="8920" y="32544"/>
                    <a:pt x="8941" y="32565"/>
                    <a:pt x="8961" y="32565"/>
                  </a:cubicBezTo>
                  <a:lnTo>
                    <a:pt x="9083" y="32565"/>
                  </a:lnTo>
                  <a:cubicBezTo>
                    <a:pt x="9104" y="32544"/>
                    <a:pt x="9104" y="32504"/>
                    <a:pt x="9165" y="32483"/>
                  </a:cubicBezTo>
                  <a:lnTo>
                    <a:pt x="9287" y="32483"/>
                  </a:lnTo>
                  <a:cubicBezTo>
                    <a:pt x="9307" y="32463"/>
                    <a:pt x="9348" y="32422"/>
                    <a:pt x="9348" y="32381"/>
                  </a:cubicBezTo>
                  <a:cubicBezTo>
                    <a:pt x="9389" y="32381"/>
                    <a:pt x="9412" y="32408"/>
                    <a:pt x="9434" y="32408"/>
                  </a:cubicBezTo>
                  <a:cubicBezTo>
                    <a:pt x="9445" y="32408"/>
                    <a:pt x="9457" y="32402"/>
                    <a:pt x="9470" y="32381"/>
                  </a:cubicBezTo>
                  <a:cubicBezTo>
                    <a:pt x="9470" y="32320"/>
                    <a:pt x="9409" y="32280"/>
                    <a:pt x="9369" y="32259"/>
                  </a:cubicBezTo>
                  <a:cubicBezTo>
                    <a:pt x="9348" y="32218"/>
                    <a:pt x="9348" y="32198"/>
                    <a:pt x="9348" y="32178"/>
                  </a:cubicBezTo>
                  <a:cubicBezTo>
                    <a:pt x="9287" y="32117"/>
                    <a:pt x="9246" y="32055"/>
                    <a:pt x="9246" y="31974"/>
                  </a:cubicBezTo>
                  <a:lnTo>
                    <a:pt x="9206" y="31974"/>
                  </a:lnTo>
                  <a:cubicBezTo>
                    <a:pt x="9185" y="31974"/>
                    <a:pt x="9185" y="31994"/>
                    <a:pt x="9165" y="32015"/>
                  </a:cubicBezTo>
                  <a:lnTo>
                    <a:pt x="9165" y="32117"/>
                  </a:lnTo>
                  <a:cubicBezTo>
                    <a:pt x="9185" y="32157"/>
                    <a:pt x="9226" y="32157"/>
                    <a:pt x="9226" y="32198"/>
                  </a:cubicBezTo>
                  <a:cubicBezTo>
                    <a:pt x="9226" y="32239"/>
                    <a:pt x="9206" y="32239"/>
                    <a:pt x="9165" y="32259"/>
                  </a:cubicBezTo>
                  <a:cubicBezTo>
                    <a:pt x="9165" y="32239"/>
                    <a:pt x="9145" y="32198"/>
                    <a:pt x="9104" y="32178"/>
                  </a:cubicBezTo>
                  <a:cubicBezTo>
                    <a:pt x="9063" y="32198"/>
                    <a:pt x="9043" y="32239"/>
                    <a:pt x="9022" y="32259"/>
                  </a:cubicBezTo>
                  <a:cubicBezTo>
                    <a:pt x="9022" y="32300"/>
                    <a:pt x="9043" y="32361"/>
                    <a:pt x="9022" y="32402"/>
                  </a:cubicBezTo>
                  <a:cubicBezTo>
                    <a:pt x="8995" y="32402"/>
                    <a:pt x="8968" y="32411"/>
                    <a:pt x="8947" y="32411"/>
                  </a:cubicBezTo>
                  <a:cubicBezTo>
                    <a:pt x="8936" y="32411"/>
                    <a:pt x="8927" y="32408"/>
                    <a:pt x="8920" y="32402"/>
                  </a:cubicBezTo>
                  <a:cubicBezTo>
                    <a:pt x="8900" y="32341"/>
                    <a:pt x="8941" y="32280"/>
                    <a:pt x="8900" y="32239"/>
                  </a:cubicBezTo>
                  <a:cubicBezTo>
                    <a:pt x="8920" y="32178"/>
                    <a:pt x="8982" y="32178"/>
                    <a:pt x="9002" y="32137"/>
                  </a:cubicBezTo>
                  <a:cubicBezTo>
                    <a:pt x="9002" y="32076"/>
                    <a:pt x="8961" y="32035"/>
                    <a:pt x="8920" y="31994"/>
                  </a:cubicBezTo>
                  <a:cubicBezTo>
                    <a:pt x="8900" y="31974"/>
                    <a:pt x="8880" y="31954"/>
                    <a:pt x="8900" y="31913"/>
                  </a:cubicBezTo>
                  <a:cubicBezTo>
                    <a:pt x="8918" y="31906"/>
                    <a:pt x="8935" y="31903"/>
                    <a:pt x="8951" y="31903"/>
                  </a:cubicBezTo>
                  <a:cubicBezTo>
                    <a:pt x="9014" y="31903"/>
                    <a:pt x="9071" y="31943"/>
                    <a:pt x="9134" y="31943"/>
                  </a:cubicBezTo>
                  <a:cubicBezTo>
                    <a:pt x="9151" y="31943"/>
                    <a:pt x="9168" y="31940"/>
                    <a:pt x="9185" y="31933"/>
                  </a:cubicBezTo>
                  <a:cubicBezTo>
                    <a:pt x="9185" y="31852"/>
                    <a:pt x="9124" y="31872"/>
                    <a:pt x="9083" y="31852"/>
                  </a:cubicBezTo>
                  <a:cubicBezTo>
                    <a:pt x="9124" y="31791"/>
                    <a:pt x="9185" y="31770"/>
                    <a:pt x="9206" y="31709"/>
                  </a:cubicBezTo>
                  <a:cubicBezTo>
                    <a:pt x="9185" y="31689"/>
                    <a:pt x="9170" y="31684"/>
                    <a:pt x="9157" y="31684"/>
                  </a:cubicBezTo>
                  <a:cubicBezTo>
                    <a:pt x="9145" y="31684"/>
                    <a:pt x="9134" y="31689"/>
                    <a:pt x="9124" y="31689"/>
                  </a:cubicBezTo>
                  <a:cubicBezTo>
                    <a:pt x="9063" y="31709"/>
                    <a:pt x="9002" y="31709"/>
                    <a:pt x="8961" y="31770"/>
                  </a:cubicBezTo>
                  <a:cubicBezTo>
                    <a:pt x="8947" y="31785"/>
                    <a:pt x="8922" y="31799"/>
                    <a:pt x="8895" y="31799"/>
                  </a:cubicBezTo>
                  <a:cubicBezTo>
                    <a:pt x="8883" y="31799"/>
                    <a:pt x="8871" y="31797"/>
                    <a:pt x="8859" y="31791"/>
                  </a:cubicBezTo>
                  <a:cubicBezTo>
                    <a:pt x="8900" y="31750"/>
                    <a:pt x="8900" y="31730"/>
                    <a:pt x="8880" y="31689"/>
                  </a:cubicBezTo>
                  <a:cubicBezTo>
                    <a:pt x="8870" y="31689"/>
                    <a:pt x="8859" y="31684"/>
                    <a:pt x="8849" y="31684"/>
                  </a:cubicBezTo>
                  <a:cubicBezTo>
                    <a:pt x="8839" y="31684"/>
                    <a:pt x="8829" y="31689"/>
                    <a:pt x="8819" y="31709"/>
                  </a:cubicBezTo>
                  <a:lnTo>
                    <a:pt x="8819" y="31770"/>
                  </a:lnTo>
                  <a:cubicBezTo>
                    <a:pt x="8819" y="31770"/>
                    <a:pt x="8839" y="31791"/>
                    <a:pt x="8819" y="31811"/>
                  </a:cubicBezTo>
                  <a:cubicBezTo>
                    <a:pt x="8737" y="31811"/>
                    <a:pt x="8717" y="31770"/>
                    <a:pt x="8696" y="31709"/>
                  </a:cubicBezTo>
                  <a:cubicBezTo>
                    <a:pt x="8717" y="31648"/>
                    <a:pt x="8758" y="31607"/>
                    <a:pt x="8758" y="31567"/>
                  </a:cubicBezTo>
                  <a:cubicBezTo>
                    <a:pt x="8778" y="31557"/>
                    <a:pt x="8793" y="31557"/>
                    <a:pt x="8806" y="31557"/>
                  </a:cubicBezTo>
                  <a:cubicBezTo>
                    <a:pt x="8819" y="31557"/>
                    <a:pt x="8829" y="31557"/>
                    <a:pt x="8839" y="31546"/>
                  </a:cubicBezTo>
                  <a:cubicBezTo>
                    <a:pt x="8798" y="31485"/>
                    <a:pt x="8859" y="31424"/>
                    <a:pt x="8819" y="31383"/>
                  </a:cubicBezTo>
                  <a:cubicBezTo>
                    <a:pt x="8798" y="31363"/>
                    <a:pt x="8737" y="31363"/>
                    <a:pt x="8737" y="31322"/>
                  </a:cubicBezTo>
                  <a:cubicBezTo>
                    <a:pt x="8737" y="31302"/>
                    <a:pt x="8778" y="31282"/>
                    <a:pt x="8778" y="31241"/>
                  </a:cubicBezTo>
                  <a:cubicBezTo>
                    <a:pt x="8758" y="31220"/>
                    <a:pt x="8737" y="31200"/>
                    <a:pt x="8717" y="31180"/>
                  </a:cubicBezTo>
                  <a:cubicBezTo>
                    <a:pt x="8696" y="31180"/>
                    <a:pt x="8676" y="31200"/>
                    <a:pt x="8656" y="31200"/>
                  </a:cubicBezTo>
                  <a:cubicBezTo>
                    <a:pt x="8635" y="31159"/>
                    <a:pt x="8595" y="31139"/>
                    <a:pt x="8554" y="31098"/>
                  </a:cubicBezTo>
                  <a:cubicBezTo>
                    <a:pt x="8574" y="31078"/>
                    <a:pt x="8595" y="31058"/>
                    <a:pt x="8574" y="30996"/>
                  </a:cubicBezTo>
                  <a:cubicBezTo>
                    <a:pt x="8567" y="30981"/>
                    <a:pt x="8554" y="30977"/>
                    <a:pt x="8539" y="30977"/>
                  </a:cubicBezTo>
                  <a:cubicBezTo>
                    <a:pt x="8523" y="30977"/>
                    <a:pt x="8506" y="30982"/>
                    <a:pt x="8492" y="30982"/>
                  </a:cubicBezTo>
                  <a:cubicBezTo>
                    <a:pt x="8484" y="30982"/>
                    <a:pt x="8477" y="30981"/>
                    <a:pt x="8472" y="30976"/>
                  </a:cubicBezTo>
                  <a:cubicBezTo>
                    <a:pt x="8472" y="30935"/>
                    <a:pt x="8452" y="30915"/>
                    <a:pt x="8452" y="30895"/>
                  </a:cubicBezTo>
                  <a:cubicBezTo>
                    <a:pt x="8472" y="30874"/>
                    <a:pt x="8513" y="30854"/>
                    <a:pt x="8493" y="30813"/>
                  </a:cubicBezTo>
                  <a:cubicBezTo>
                    <a:pt x="8472" y="30813"/>
                    <a:pt x="8472" y="30813"/>
                    <a:pt x="8452" y="30793"/>
                  </a:cubicBezTo>
                  <a:cubicBezTo>
                    <a:pt x="8461" y="30784"/>
                    <a:pt x="8469" y="30779"/>
                    <a:pt x="8476" y="30779"/>
                  </a:cubicBezTo>
                  <a:cubicBezTo>
                    <a:pt x="8486" y="30779"/>
                    <a:pt x="8493" y="30789"/>
                    <a:pt x="8493" y="30813"/>
                  </a:cubicBezTo>
                  <a:cubicBezTo>
                    <a:pt x="8534" y="30813"/>
                    <a:pt x="8554" y="30834"/>
                    <a:pt x="8574" y="30834"/>
                  </a:cubicBezTo>
                  <a:cubicBezTo>
                    <a:pt x="8595" y="30813"/>
                    <a:pt x="8595" y="30772"/>
                    <a:pt x="8635" y="30752"/>
                  </a:cubicBezTo>
                  <a:cubicBezTo>
                    <a:pt x="8652" y="30752"/>
                    <a:pt x="8668" y="30755"/>
                    <a:pt x="8683" y="30755"/>
                  </a:cubicBezTo>
                  <a:cubicBezTo>
                    <a:pt x="8705" y="30755"/>
                    <a:pt x="8725" y="30748"/>
                    <a:pt x="8737" y="30711"/>
                  </a:cubicBezTo>
                  <a:cubicBezTo>
                    <a:pt x="8676" y="30650"/>
                    <a:pt x="8737" y="30610"/>
                    <a:pt x="8758" y="30569"/>
                  </a:cubicBezTo>
                  <a:cubicBezTo>
                    <a:pt x="8859" y="30548"/>
                    <a:pt x="8880" y="30548"/>
                    <a:pt x="8880" y="30508"/>
                  </a:cubicBezTo>
                  <a:cubicBezTo>
                    <a:pt x="8859" y="30508"/>
                    <a:pt x="8859" y="30487"/>
                    <a:pt x="8839" y="30487"/>
                  </a:cubicBezTo>
                  <a:cubicBezTo>
                    <a:pt x="8824" y="30482"/>
                    <a:pt x="8808" y="30481"/>
                    <a:pt x="8794" y="30481"/>
                  </a:cubicBezTo>
                  <a:cubicBezTo>
                    <a:pt x="8779" y="30481"/>
                    <a:pt x="8764" y="30482"/>
                    <a:pt x="8750" y="30482"/>
                  </a:cubicBezTo>
                  <a:cubicBezTo>
                    <a:pt x="8722" y="30482"/>
                    <a:pt x="8696" y="30477"/>
                    <a:pt x="8676" y="30447"/>
                  </a:cubicBezTo>
                  <a:cubicBezTo>
                    <a:pt x="8696" y="30386"/>
                    <a:pt x="8696" y="30324"/>
                    <a:pt x="8737" y="30304"/>
                  </a:cubicBezTo>
                  <a:cubicBezTo>
                    <a:pt x="8717" y="30243"/>
                    <a:pt x="8656" y="30284"/>
                    <a:pt x="8635" y="30243"/>
                  </a:cubicBezTo>
                  <a:lnTo>
                    <a:pt x="8635" y="30100"/>
                  </a:lnTo>
                  <a:cubicBezTo>
                    <a:pt x="8656" y="30060"/>
                    <a:pt x="8696" y="30039"/>
                    <a:pt x="8696" y="29999"/>
                  </a:cubicBezTo>
                  <a:cubicBezTo>
                    <a:pt x="8656" y="29978"/>
                    <a:pt x="8635" y="29937"/>
                    <a:pt x="8615" y="29897"/>
                  </a:cubicBezTo>
                  <a:lnTo>
                    <a:pt x="8615" y="29775"/>
                  </a:lnTo>
                  <a:cubicBezTo>
                    <a:pt x="8574" y="29754"/>
                    <a:pt x="8513" y="29754"/>
                    <a:pt x="8534" y="29693"/>
                  </a:cubicBezTo>
                  <a:cubicBezTo>
                    <a:pt x="8544" y="29673"/>
                    <a:pt x="8559" y="29673"/>
                    <a:pt x="8577" y="29673"/>
                  </a:cubicBezTo>
                  <a:cubicBezTo>
                    <a:pt x="8595" y="29673"/>
                    <a:pt x="8615" y="29673"/>
                    <a:pt x="8635" y="29652"/>
                  </a:cubicBezTo>
                  <a:cubicBezTo>
                    <a:pt x="8635" y="29632"/>
                    <a:pt x="8635" y="29612"/>
                    <a:pt x="8635" y="29591"/>
                  </a:cubicBezTo>
                  <a:cubicBezTo>
                    <a:pt x="8635" y="29571"/>
                    <a:pt x="8635" y="29551"/>
                    <a:pt x="8615" y="29530"/>
                  </a:cubicBezTo>
                  <a:cubicBezTo>
                    <a:pt x="8579" y="29554"/>
                    <a:pt x="8550" y="29564"/>
                    <a:pt x="8520" y="29564"/>
                  </a:cubicBezTo>
                  <a:cubicBezTo>
                    <a:pt x="8499" y="29564"/>
                    <a:pt x="8477" y="29559"/>
                    <a:pt x="8452" y="29551"/>
                  </a:cubicBezTo>
                  <a:cubicBezTo>
                    <a:pt x="8432" y="29530"/>
                    <a:pt x="8411" y="29510"/>
                    <a:pt x="8391" y="29489"/>
                  </a:cubicBezTo>
                  <a:cubicBezTo>
                    <a:pt x="8411" y="29489"/>
                    <a:pt x="8411" y="29449"/>
                    <a:pt x="8432" y="29428"/>
                  </a:cubicBezTo>
                  <a:cubicBezTo>
                    <a:pt x="8448" y="29428"/>
                    <a:pt x="8464" y="29454"/>
                    <a:pt x="8481" y="29454"/>
                  </a:cubicBezTo>
                  <a:cubicBezTo>
                    <a:pt x="8485" y="29454"/>
                    <a:pt x="8489" y="29453"/>
                    <a:pt x="8493" y="29449"/>
                  </a:cubicBezTo>
                  <a:cubicBezTo>
                    <a:pt x="8493" y="29428"/>
                    <a:pt x="8493" y="29428"/>
                    <a:pt x="8493" y="29408"/>
                  </a:cubicBezTo>
                  <a:cubicBezTo>
                    <a:pt x="8483" y="29398"/>
                    <a:pt x="8472" y="29398"/>
                    <a:pt x="8460" y="29398"/>
                  </a:cubicBezTo>
                  <a:cubicBezTo>
                    <a:pt x="8447" y="29398"/>
                    <a:pt x="8432" y="29398"/>
                    <a:pt x="8411" y="29388"/>
                  </a:cubicBezTo>
                  <a:cubicBezTo>
                    <a:pt x="8432" y="29326"/>
                    <a:pt x="8411" y="29286"/>
                    <a:pt x="8432" y="29225"/>
                  </a:cubicBezTo>
                  <a:cubicBezTo>
                    <a:pt x="8493" y="29286"/>
                    <a:pt x="8534" y="29388"/>
                    <a:pt x="8635" y="29388"/>
                  </a:cubicBezTo>
                  <a:cubicBezTo>
                    <a:pt x="8676" y="29408"/>
                    <a:pt x="8656" y="29489"/>
                    <a:pt x="8717" y="29510"/>
                  </a:cubicBezTo>
                  <a:cubicBezTo>
                    <a:pt x="8778" y="29428"/>
                    <a:pt x="8737" y="29347"/>
                    <a:pt x="8737" y="29286"/>
                  </a:cubicBezTo>
                  <a:cubicBezTo>
                    <a:pt x="8737" y="29225"/>
                    <a:pt x="8656" y="29245"/>
                    <a:pt x="8656" y="29184"/>
                  </a:cubicBezTo>
                  <a:cubicBezTo>
                    <a:pt x="8696" y="29184"/>
                    <a:pt x="8737" y="29164"/>
                    <a:pt x="8737" y="29123"/>
                  </a:cubicBezTo>
                  <a:cubicBezTo>
                    <a:pt x="8758" y="29082"/>
                    <a:pt x="8717" y="29062"/>
                    <a:pt x="8717" y="29021"/>
                  </a:cubicBezTo>
                  <a:cubicBezTo>
                    <a:pt x="8778" y="28919"/>
                    <a:pt x="8778" y="28817"/>
                    <a:pt x="8778" y="28695"/>
                  </a:cubicBezTo>
                  <a:cubicBezTo>
                    <a:pt x="8758" y="28634"/>
                    <a:pt x="8778" y="28593"/>
                    <a:pt x="8778" y="28553"/>
                  </a:cubicBezTo>
                  <a:cubicBezTo>
                    <a:pt x="8676" y="28532"/>
                    <a:pt x="8635" y="28451"/>
                    <a:pt x="8554" y="28390"/>
                  </a:cubicBezTo>
                  <a:cubicBezTo>
                    <a:pt x="8615" y="28390"/>
                    <a:pt x="8595" y="28329"/>
                    <a:pt x="8615" y="28329"/>
                  </a:cubicBezTo>
                  <a:cubicBezTo>
                    <a:pt x="8625" y="28329"/>
                    <a:pt x="8630" y="28334"/>
                    <a:pt x="8638" y="28334"/>
                  </a:cubicBezTo>
                  <a:cubicBezTo>
                    <a:pt x="8646" y="28334"/>
                    <a:pt x="8656" y="28329"/>
                    <a:pt x="8676" y="28308"/>
                  </a:cubicBezTo>
                  <a:cubicBezTo>
                    <a:pt x="8696" y="28267"/>
                    <a:pt x="8737" y="28206"/>
                    <a:pt x="8758" y="28166"/>
                  </a:cubicBezTo>
                  <a:cubicBezTo>
                    <a:pt x="8717" y="28105"/>
                    <a:pt x="8778" y="28023"/>
                    <a:pt x="8717" y="27962"/>
                  </a:cubicBezTo>
                  <a:cubicBezTo>
                    <a:pt x="8737" y="27942"/>
                    <a:pt x="8778" y="27921"/>
                    <a:pt x="8778" y="27881"/>
                  </a:cubicBezTo>
                  <a:cubicBezTo>
                    <a:pt x="8717" y="27819"/>
                    <a:pt x="8758" y="27738"/>
                    <a:pt x="8737" y="27657"/>
                  </a:cubicBezTo>
                  <a:cubicBezTo>
                    <a:pt x="8717" y="27636"/>
                    <a:pt x="8676" y="27595"/>
                    <a:pt x="8656" y="27555"/>
                  </a:cubicBezTo>
                  <a:cubicBezTo>
                    <a:pt x="8696" y="27534"/>
                    <a:pt x="8676" y="27473"/>
                    <a:pt x="8696" y="27433"/>
                  </a:cubicBezTo>
                  <a:cubicBezTo>
                    <a:pt x="8737" y="27433"/>
                    <a:pt x="8758" y="27412"/>
                    <a:pt x="8778" y="27371"/>
                  </a:cubicBezTo>
                  <a:cubicBezTo>
                    <a:pt x="8758" y="27351"/>
                    <a:pt x="8737" y="27331"/>
                    <a:pt x="8717" y="27290"/>
                  </a:cubicBezTo>
                  <a:cubicBezTo>
                    <a:pt x="8696" y="27270"/>
                    <a:pt x="8656" y="27249"/>
                    <a:pt x="8676" y="27208"/>
                  </a:cubicBezTo>
                  <a:cubicBezTo>
                    <a:pt x="8696" y="27208"/>
                    <a:pt x="8696" y="27229"/>
                    <a:pt x="8717" y="27229"/>
                  </a:cubicBezTo>
                  <a:cubicBezTo>
                    <a:pt x="8737" y="27086"/>
                    <a:pt x="8798" y="26964"/>
                    <a:pt x="8778" y="26822"/>
                  </a:cubicBezTo>
                  <a:cubicBezTo>
                    <a:pt x="8758" y="26781"/>
                    <a:pt x="8717" y="26760"/>
                    <a:pt x="8717" y="26720"/>
                  </a:cubicBezTo>
                  <a:cubicBezTo>
                    <a:pt x="8696" y="26699"/>
                    <a:pt x="8758" y="26679"/>
                    <a:pt x="8737" y="26618"/>
                  </a:cubicBezTo>
                  <a:cubicBezTo>
                    <a:pt x="8737" y="26598"/>
                    <a:pt x="8676" y="26618"/>
                    <a:pt x="8656" y="26577"/>
                  </a:cubicBezTo>
                  <a:cubicBezTo>
                    <a:pt x="8656" y="26577"/>
                    <a:pt x="8635" y="26577"/>
                    <a:pt x="8635" y="26557"/>
                  </a:cubicBezTo>
                  <a:cubicBezTo>
                    <a:pt x="8656" y="26557"/>
                    <a:pt x="8656" y="26557"/>
                    <a:pt x="8656" y="26577"/>
                  </a:cubicBezTo>
                  <a:cubicBezTo>
                    <a:pt x="8696" y="26577"/>
                    <a:pt x="8717" y="26557"/>
                    <a:pt x="8737" y="26516"/>
                  </a:cubicBezTo>
                  <a:cubicBezTo>
                    <a:pt x="8737" y="26475"/>
                    <a:pt x="8778" y="26414"/>
                    <a:pt x="8676" y="26373"/>
                  </a:cubicBezTo>
                  <a:cubicBezTo>
                    <a:pt x="8676" y="26373"/>
                    <a:pt x="8667" y="26392"/>
                    <a:pt x="8655" y="26392"/>
                  </a:cubicBezTo>
                  <a:cubicBezTo>
                    <a:pt x="8649" y="26392"/>
                    <a:pt x="8642" y="26387"/>
                    <a:pt x="8635" y="26373"/>
                  </a:cubicBezTo>
                  <a:cubicBezTo>
                    <a:pt x="8676" y="26353"/>
                    <a:pt x="8717" y="26312"/>
                    <a:pt x="8778" y="26272"/>
                  </a:cubicBezTo>
                  <a:cubicBezTo>
                    <a:pt x="8758" y="26211"/>
                    <a:pt x="8819" y="26129"/>
                    <a:pt x="8798" y="26088"/>
                  </a:cubicBezTo>
                  <a:cubicBezTo>
                    <a:pt x="8798" y="26027"/>
                    <a:pt x="8737" y="26048"/>
                    <a:pt x="8758" y="26007"/>
                  </a:cubicBezTo>
                  <a:cubicBezTo>
                    <a:pt x="8819" y="25966"/>
                    <a:pt x="8819" y="25885"/>
                    <a:pt x="8880" y="25844"/>
                  </a:cubicBezTo>
                  <a:lnTo>
                    <a:pt x="8880" y="25722"/>
                  </a:lnTo>
                  <a:cubicBezTo>
                    <a:pt x="8880" y="25661"/>
                    <a:pt x="8819" y="25701"/>
                    <a:pt x="8798" y="25661"/>
                  </a:cubicBezTo>
                  <a:cubicBezTo>
                    <a:pt x="8798" y="25620"/>
                    <a:pt x="8839" y="25600"/>
                    <a:pt x="8819" y="25559"/>
                  </a:cubicBezTo>
                  <a:cubicBezTo>
                    <a:pt x="8819" y="25539"/>
                    <a:pt x="8778" y="25518"/>
                    <a:pt x="8778" y="25498"/>
                  </a:cubicBezTo>
                  <a:cubicBezTo>
                    <a:pt x="8819" y="25457"/>
                    <a:pt x="8839" y="25437"/>
                    <a:pt x="8859" y="25416"/>
                  </a:cubicBezTo>
                  <a:cubicBezTo>
                    <a:pt x="8859" y="25376"/>
                    <a:pt x="8859" y="25355"/>
                    <a:pt x="8859" y="25335"/>
                  </a:cubicBezTo>
                  <a:cubicBezTo>
                    <a:pt x="8839" y="25314"/>
                    <a:pt x="8819" y="25314"/>
                    <a:pt x="8798" y="25294"/>
                  </a:cubicBezTo>
                  <a:cubicBezTo>
                    <a:pt x="8798" y="25192"/>
                    <a:pt x="8839" y="25070"/>
                    <a:pt x="8839" y="24968"/>
                  </a:cubicBezTo>
                  <a:cubicBezTo>
                    <a:pt x="8839" y="24907"/>
                    <a:pt x="8880" y="24887"/>
                    <a:pt x="8880" y="24826"/>
                  </a:cubicBezTo>
                  <a:cubicBezTo>
                    <a:pt x="8859" y="24785"/>
                    <a:pt x="8859" y="24744"/>
                    <a:pt x="8819" y="24724"/>
                  </a:cubicBezTo>
                  <a:cubicBezTo>
                    <a:pt x="8798" y="24704"/>
                    <a:pt x="8778" y="24724"/>
                    <a:pt x="8737" y="24683"/>
                  </a:cubicBezTo>
                  <a:lnTo>
                    <a:pt x="8737" y="24622"/>
                  </a:lnTo>
                  <a:cubicBezTo>
                    <a:pt x="8737" y="24622"/>
                    <a:pt x="8717" y="24622"/>
                    <a:pt x="8717" y="24602"/>
                  </a:cubicBezTo>
                  <a:cubicBezTo>
                    <a:pt x="8737" y="24602"/>
                    <a:pt x="8737" y="24622"/>
                    <a:pt x="8737" y="24622"/>
                  </a:cubicBezTo>
                  <a:cubicBezTo>
                    <a:pt x="8758" y="24622"/>
                    <a:pt x="8778" y="24627"/>
                    <a:pt x="8801" y="24627"/>
                  </a:cubicBezTo>
                  <a:cubicBezTo>
                    <a:pt x="8824" y="24627"/>
                    <a:pt x="8849" y="24622"/>
                    <a:pt x="8880" y="24602"/>
                  </a:cubicBezTo>
                  <a:cubicBezTo>
                    <a:pt x="8880" y="24541"/>
                    <a:pt x="8920" y="24459"/>
                    <a:pt x="8961" y="24378"/>
                  </a:cubicBezTo>
                  <a:cubicBezTo>
                    <a:pt x="8941" y="24357"/>
                    <a:pt x="8920" y="24337"/>
                    <a:pt x="8900" y="24317"/>
                  </a:cubicBezTo>
                  <a:cubicBezTo>
                    <a:pt x="8880" y="24255"/>
                    <a:pt x="8880" y="24194"/>
                    <a:pt x="8900" y="24154"/>
                  </a:cubicBezTo>
                  <a:cubicBezTo>
                    <a:pt x="8900" y="24093"/>
                    <a:pt x="8839" y="24113"/>
                    <a:pt x="8839" y="24072"/>
                  </a:cubicBezTo>
                  <a:cubicBezTo>
                    <a:pt x="8859" y="23991"/>
                    <a:pt x="8920" y="24031"/>
                    <a:pt x="8982" y="24011"/>
                  </a:cubicBezTo>
                  <a:cubicBezTo>
                    <a:pt x="8961" y="23970"/>
                    <a:pt x="8941" y="23930"/>
                    <a:pt x="8920" y="23889"/>
                  </a:cubicBezTo>
                  <a:cubicBezTo>
                    <a:pt x="8941" y="23848"/>
                    <a:pt x="8941" y="23807"/>
                    <a:pt x="8961" y="23787"/>
                  </a:cubicBezTo>
                  <a:cubicBezTo>
                    <a:pt x="8941" y="23746"/>
                    <a:pt x="8920" y="23726"/>
                    <a:pt x="8920" y="23685"/>
                  </a:cubicBezTo>
                  <a:cubicBezTo>
                    <a:pt x="8961" y="23624"/>
                    <a:pt x="8982" y="23563"/>
                    <a:pt x="9022" y="23502"/>
                  </a:cubicBezTo>
                  <a:cubicBezTo>
                    <a:pt x="9002" y="23441"/>
                    <a:pt x="8982" y="23380"/>
                    <a:pt x="8941" y="23339"/>
                  </a:cubicBezTo>
                  <a:cubicBezTo>
                    <a:pt x="8961" y="23278"/>
                    <a:pt x="9022" y="23237"/>
                    <a:pt x="8982" y="23196"/>
                  </a:cubicBezTo>
                  <a:cubicBezTo>
                    <a:pt x="8961" y="23156"/>
                    <a:pt x="9022" y="23135"/>
                    <a:pt x="9002" y="23095"/>
                  </a:cubicBezTo>
                  <a:cubicBezTo>
                    <a:pt x="8982" y="23054"/>
                    <a:pt x="8961" y="23013"/>
                    <a:pt x="8982" y="22952"/>
                  </a:cubicBezTo>
                  <a:cubicBezTo>
                    <a:pt x="8982" y="22932"/>
                    <a:pt x="9022" y="22911"/>
                    <a:pt x="9022" y="22871"/>
                  </a:cubicBezTo>
                  <a:cubicBezTo>
                    <a:pt x="8941" y="22789"/>
                    <a:pt x="9002" y="22667"/>
                    <a:pt x="8941" y="22586"/>
                  </a:cubicBezTo>
                  <a:cubicBezTo>
                    <a:pt x="8961" y="22545"/>
                    <a:pt x="8982" y="22524"/>
                    <a:pt x="8961" y="22463"/>
                  </a:cubicBezTo>
                  <a:cubicBezTo>
                    <a:pt x="8961" y="22443"/>
                    <a:pt x="8900" y="22443"/>
                    <a:pt x="8900" y="22423"/>
                  </a:cubicBezTo>
                  <a:lnTo>
                    <a:pt x="8900" y="22368"/>
                  </a:lnTo>
                  <a:lnTo>
                    <a:pt x="8900" y="22368"/>
                  </a:lnTo>
                  <a:cubicBezTo>
                    <a:pt x="8922" y="22376"/>
                    <a:pt x="8941" y="22382"/>
                    <a:pt x="8959" y="22382"/>
                  </a:cubicBezTo>
                  <a:cubicBezTo>
                    <a:pt x="8982" y="22382"/>
                    <a:pt x="9002" y="22372"/>
                    <a:pt x="9022" y="22341"/>
                  </a:cubicBezTo>
                  <a:lnTo>
                    <a:pt x="9022" y="22199"/>
                  </a:lnTo>
                  <a:cubicBezTo>
                    <a:pt x="9002" y="22178"/>
                    <a:pt x="8961" y="22158"/>
                    <a:pt x="8982" y="22117"/>
                  </a:cubicBezTo>
                  <a:cubicBezTo>
                    <a:pt x="9002" y="22097"/>
                    <a:pt x="9043" y="22097"/>
                    <a:pt x="9043" y="22056"/>
                  </a:cubicBezTo>
                  <a:cubicBezTo>
                    <a:pt x="9022" y="22036"/>
                    <a:pt x="9022" y="22015"/>
                    <a:pt x="9022" y="21995"/>
                  </a:cubicBezTo>
                  <a:cubicBezTo>
                    <a:pt x="9043" y="21954"/>
                    <a:pt x="9083" y="21934"/>
                    <a:pt x="9083" y="21893"/>
                  </a:cubicBezTo>
                  <a:cubicBezTo>
                    <a:pt x="9083" y="21832"/>
                    <a:pt x="9002" y="21791"/>
                    <a:pt x="9022" y="21751"/>
                  </a:cubicBezTo>
                  <a:cubicBezTo>
                    <a:pt x="9043" y="21710"/>
                    <a:pt x="9083" y="21730"/>
                    <a:pt x="9104" y="21689"/>
                  </a:cubicBezTo>
                  <a:cubicBezTo>
                    <a:pt x="9104" y="21649"/>
                    <a:pt x="9104" y="21588"/>
                    <a:pt x="9104" y="21547"/>
                  </a:cubicBezTo>
                  <a:cubicBezTo>
                    <a:pt x="9104" y="21506"/>
                    <a:pt x="9083" y="21465"/>
                    <a:pt x="9083" y="21445"/>
                  </a:cubicBezTo>
                  <a:cubicBezTo>
                    <a:pt x="9063" y="21425"/>
                    <a:pt x="9063" y="21384"/>
                    <a:pt x="9083" y="21384"/>
                  </a:cubicBezTo>
                  <a:cubicBezTo>
                    <a:pt x="9124" y="21323"/>
                    <a:pt x="9083" y="21262"/>
                    <a:pt x="9124" y="21221"/>
                  </a:cubicBezTo>
                  <a:cubicBezTo>
                    <a:pt x="9145" y="21180"/>
                    <a:pt x="9104" y="21160"/>
                    <a:pt x="9104" y="21140"/>
                  </a:cubicBezTo>
                  <a:cubicBezTo>
                    <a:pt x="9145" y="20916"/>
                    <a:pt x="9185" y="20732"/>
                    <a:pt x="9145" y="20508"/>
                  </a:cubicBezTo>
                  <a:cubicBezTo>
                    <a:pt x="9145" y="20488"/>
                    <a:pt x="9165" y="20488"/>
                    <a:pt x="9165" y="20447"/>
                  </a:cubicBezTo>
                  <a:cubicBezTo>
                    <a:pt x="9165" y="20406"/>
                    <a:pt x="9165" y="20345"/>
                    <a:pt x="9185" y="20305"/>
                  </a:cubicBezTo>
                  <a:cubicBezTo>
                    <a:pt x="9226" y="20203"/>
                    <a:pt x="9226" y="20121"/>
                    <a:pt x="9226" y="20019"/>
                  </a:cubicBezTo>
                  <a:cubicBezTo>
                    <a:pt x="9206" y="19958"/>
                    <a:pt x="9206" y="19897"/>
                    <a:pt x="9226" y="19857"/>
                  </a:cubicBezTo>
                  <a:cubicBezTo>
                    <a:pt x="9246" y="19755"/>
                    <a:pt x="9246" y="19673"/>
                    <a:pt x="9246" y="19571"/>
                  </a:cubicBezTo>
                  <a:cubicBezTo>
                    <a:pt x="9226" y="19551"/>
                    <a:pt x="9206" y="19531"/>
                    <a:pt x="9185" y="19510"/>
                  </a:cubicBezTo>
                  <a:cubicBezTo>
                    <a:pt x="9165" y="19449"/>
                    <a:pt x="9226" y="19388"/>
                    <a:pt x="9246" y="19327"/>
                  </a:cubicBezTo>
                  <a:lnTo>
                    <a:pt x="9246" y="19225"/>
                  </a:lnTo>
                  <a:cubicBezTo>
                    <a:pt x="9267" y="19184"/>
                    <a:pt x="9287" y="19164"/>
                    <a:pt x="9287" y="19144"/>
                  </a:cubicBezTo>
                  <a:cubicBezTo>
                    <a:pt x="9246" y="19022"/>
                    <a:pt x="9307" y="18920"/>
                    <a:pt x="9348" y="18838"/>
                  </a:cubicBezTo>
                  <a:cubicBezTo>
                    <a:pt x="9369" y="18798"/>
                    <a:pt x="9307" y="18757"/>
                    <a:pt x="9328" y="18736"/>
                  </a:cubicBezTo>
                  <a:cubicBezTo>
                    <a:pt x="9328" y="18696"/>
                    <a:pt x="9389" y="18675"/>
                    <a:pt x="9389" y="18614"/>
                  </a:cubicBezTo>
                  <a:cubicBezTo>
                    <a:pt x="9348" y="18594"/>
                    <a:pt x="9369" y="18512"/>
                    <a:pt x="9307" y="18472"/>
                  </a:cubicBezTo>
                  <a:cubicBezTo>
                    <a:pt x="9287" y="18472"/>
                    <a:pt x="9246" y="18472"/>
                    <a:pt x="9226" y="18492"/>
                  </a:cubicBezTo>
                  <a:cubicBezTo>
                    <a:pt x="9206" y="18533"/>
                    <a:pt x="9226" y="18594"/>
                    <a:pt x="9206" y="18635"/>
                  </a:cubicBezTo>
                  <a:cubicBezTo>
                    <a:pt x="9195" y="18645"/>
                    <a:pt x="9185" y="18650"/>
                    <a:pt x="9175" y="18650"/>
                  </a:cubicBezTo>
                  <a:cubicBezTo>
                    <a:pt x="9165" y="18650"/>
                    <a:pt x="9155" y="18645"/>
                    <a:pt x="9145" y="18635"/>
                  </a:cubicBezTo>
                  <a:cubicBezTo>
                    <a:pt x="9124" y="18594"/>
                    <a:pt x="9124" y="18573"/>
                    <a:pt x="9145" y="18553"/>
                  </a:cubicBezTo>
                  <a:cubicBezTo>
                    <a:pt x="9165" y="18533"/>
                    <a:pt x="9124" y="18512"/>
                    <a:pt x="9145" y="18472"/>
                  </a:cubicBezTo>
                  <a:cubicBezTo>
                    <a:pt x="9155" y="18451"/>
                    <a:pt x="9175" y="18451"/>
                    <a:pt x="9198" y="18451"/>
                  </a:cubicBezTo>
                  <a:cubicBezTo>
                    <a:pt x="9221" y="18451"/>
                    <a:pt x="9246" y="18451"/>
                    <a:pt x="9267" y="18431"/>
                  </a:cubicBezTo>
                  <a:cubicBezTo>
                    <a:pt x="9280" y="18431"/>
                    <a:pt x="9285" y="18440"/>
                    <a:pt x="9298" y="18440"/>
                  </a:cubicBezTo>
                  <a:cubicBezTo>
                    <a:pt x="9305" y="18440"/>
                    <a:pt x="9314" y="18438"/>
                    <a:pt x="9328" y="18431"/>
                  </a:cubicBezTo>
                  <a:cubicBezTo>
                    <a:pt x="9328" y="18411"/>
                    <a:pt x="9307" y="18390"/>
                    <a:pt x="9307" y="18370"/>
                  </a:cubicBezTo>
                  <a:cubicBezTo>
                    <a:pt x="9328" y="18349"/>
                    <a:pt x="9348" y="18309"/>
                    <a:pt x="9389" y="18288"/>
                  </a:cubicBezTo>
                  <a:cubicBezTo>
                    <a:pt x="9389" y="18207"/>
                    <a:pt x="9369" y="18146"/>
                    <a:pt x="9409" y="18085"/>
                  </a:cubicBezTo>
                  <a:cubicBezTo>
                    <a:pt x="9389" y="18044"/>
                    <a:pt x="9369" y="18003"/>
                    <a:pt x="9369" y="17963"/>
                  </a:cubicBezTo>
                  <a:cubicBezTo>
                    <a:pt x="9389" y="17861"/>
                    <a:pt x="9389" y="17840"/>
                    <a:pt x="9348" y="17739"/>
                  </a:cubicBezTo>
                  <a:cubicBezTo>
                    <a:pt x="9430" y="17677"/>
                    <a:pt x="9430" y="17596"/>
                    <a:pt x="9470" y="17514"/>
                  </a:cubicBezTo>
                  <a:cubicBezTo>
                    <a:pt x="9450" y="17453"/>
                    <a:pt x="9430" y="17413"/>
                    <a:pt x="9409" y="17372"/>
                  </a:cubicBezTo>
                  <a:cubicBezTo>
                    <a:pt x="9430" y="17352"/>
                    <a:pt x="9430" y="17331"/>
                    <a:pt x="9430" y="17311"/>
                  </a:cubicBezTo>
                  <a:cubicBezTo>
                    <a:pt x="9430" y="17270"/>
                    <a:pt x="9389" y="17229"/>
                    <a:pt x="9389" y="17189"/>
                  </a:cubicBezTo>
                  <a:cubicBezTo>
                    <a:pt x="9409" y="17148"/>
                    <a:pt x="9450" y="17148"/>
                    <a:pt x="9491" y="17128"/>
                  </a:cubicBezTo>
                  <a:cubicBezTo>
                    <a:pt x="9511" y="17046"/>
                    <a:pt x="9470" y="16944"/>
                    <a:pt x="9511" y="16863"/>
                  </a:cubicBezTo>
                  <a:cubicBezTo>
                    <a:pt x="9470" y="16802"/>
                    <a:pt x="9491" y="16720"/>
                    <a:pt x="9450" y="16679"/>
                  </a:cubicBezTo>
                  <a:cubicBezTo>
                    <a:pt x="9491" y="16557"/>
                    <a:pt x="9450" y="16455"/>
                    <a:pt x="9470" y="16333"/>
                  </a:cubicBezTo>
                  <a:cubicBezTo>
                    <a:pt x="9511" y="16272"/>
                    <a:pt x="9552" y="16211"/>
                    <a:pt x="9572" y="16130"/>
                  </a:cubicBezTo>
                  <a:cubicBezTo>
                    <a:pt x="9593" y="16028"/>
                    <a:pt x="9593" y="15946"/>
                    <a:pt x="9633" y="15845"/>
                  </a:cubicBezTo>
                  <a:cubicBezTo>
                    <a:pt x="9633" y="15824"/>
                    <a:pt x="9633" y="15783"/>
                    <a:pt x="9613" y="15763"/>
                  </a:cubicBezTo>
                  <a:cubicBezTo>
                    <a:pt x="9593" y="15743"/>
                    <a:pt x="9613" y="15702"/>
                    <a:pt x="9613" y="15661"/>
                  </a:cubicBezTo>
                  <a:cubicBezTo>
                    <a:pt x="9572" y="15478"/>
                    <a:pt x="9674" y="15315"/>
                    <a:pt x="9674" y="15132"/>
                  </a:cubicBezTo>
                  <a:cubicBezTo>
                    <a:pt x="9674" y="15111"/>
                    <a:pt x="9694" y="15091"/>
                    <a:pt x="9694" y="15050"/>
                  </a:cubicBezTo>
                  <a:cubicBezTo>
                    <a:pt x="9694" y="15010"/>
                    <a:pt x="9633" y="14989"/>
                    <a:pt x="9633" y="14969"/>
                  </a:cubicBezTo>
                  <a:cubicBezTo>
                    <a:pt x="9654" y="14908"/>
                    <a:pt x="9715" y="14948"/>
                    <a:pt x="9735" y="14908"/>
                  </a:cubicBezTo>
                  <a:cubicBezTo>
                    <a:pt x="9776" y="14785"/>
                    <a:pt x="9674" y="14684"/>
                    <a:pt x="9694" y="14561"/>
                  </a:cubicBezTo>
                  <a:cubicBezTo>
                    <a:pt x="9735" y="14521"/>
                    <a:pt x="9755" y="14480"/>
                    <a:pt x="9796" y="14439"/>
                  </a:cubicBezTo>
                  <a:cubicBezTo>
                    <a:pt x="9796" y="14399"/>
                    <a:pt x="9796" y="14378"/>
                    <a:pt x="9796" y="14337"/>
                  </a:cubicBezTo>
                  <a:cubicBezTo>
                    <a:pt x="9796" y="14215"/>
                    <a:pt x="9776" y="14093"/>
                    <a:pt x="9817" y="13971"/>
                  </a:cubicBezTo>
                  <a:cubicBezTo>
                    <a:pt x="9837" y="13951"/>
                    <a:pt x="9837" y="13889"/>
                    <a:pt x="9817" y="13869"/>
                  </a:cubicBezTo>
                  <a:cubicBezTo>
                    <a:pt x="9776" y="13808"/>
                    <a:pt x="9796" y="13767"/>
                    <a:pt x="9796" y="13706"/>
                  </a:cubicBezTo>
                  <a:cubicBezTo>
                    <a:pt x="9817" y="13686"/>
                    <a:pt x="9837" y="13665"/>
                    <a:pt x="9857" y="13645"/>
                  </a:cubicBezTo>
                  <a:cubicBezTo>
                    <a:pt x="9857" y="13584"/>
                    <a:pt x="9837" y="13502"/>
                    <a:pt x="9878" y="13462"/>
                  </a:cubicBezTo>
                  <a:cubicBezTo>
                    <a:pt x="9837" y="13421"/>
                    <a:pt x="9857" y="13360"/>
                    <a:pt x="9857" y="13319"/>
                  </a:cubicBezTo>
                  <a:cubicBezTo>
                    <a:pt x="9837" y="13278"/>
                    <a:pt x="9878" y="13238"/>
                    <a:pt x="9878" y="13197"/>
                  </a:cubicBezTo>
                  <a:cubicBezTo>
                    <a:pt x="9898" y="13156"/>
                    <a:pt x="9918" y="13116"/>
                    <a:pt x="9939" y="13075"/>
                  </a:cubicBezTo>
                  <a:cubicBezTo>
                    <a:pt x="9918" y="13034"/>
                    <a:pt x="9898" y="12993"/>
                    <a:pt x="9878" y="12953"/>
                  </a:cubicBezTo>
                  <a:cubicBezTo>
                    <a:pt x="9898" y="12932"/>
                    <a:pt x="9918" y="12912"/>
                    <a:pt x="9939" y="12892"/>
                  </a:cubicBezTo>
                  <a:cubicBezTo>
                    <a:pt x="9918" y="12830"/>
                    <a:pt x="9939" y="12769"/>
                    <a:pt x="9979" y="12708"/>
                  </a:cubicBezTo>
                  <a:cubicBezTo>
                    <a:pt x="9979" y="12647"/>
                    <a:pt x="9918" y="12627"/>
                    <a:pt x="9939" y="12566"/>
                  </a:cubicBezTo>
                  <a:cubicBezTo>
                    <a:pt x="9959" y="12545"/>
                    <a:pt x="10000" y="12505"/>
                    <a:pt x="10020" y="12464"/>
                  </a:cubicBezTo>
                  <a:lnTo>
                    <a:pt x="10020" y="11955"/>
                  </a:lnTo>
                  <a:cubicBezTo>
                    <a:pt x="10142" y="11853"/>
                    <a:pt x="10183" y="11710"/>
                    <a:pt x="10142" y="11527"/>
                  </a:cubicBezTo>
                  <a:lnTo>
                    <a:pt x="10142" y="11527"/>
                  </a:lnTo>
                  <a:cubicBezTo>
                    <a:pt x="10081" y="11568"/>
                    <a:pt x="10061" y="11629"/>
                    <a:pt x="10000" y="11649"/>
                  </a:cubicBezTo>
                  <a:cubicBezTo>
                    <a:pt x="9979" y="11588"/>
                    <a:pt x="9918" y="11568"/>
                    <a:pt x="9898" y="11527"/>
                  </a:cubicBezTo>
                  <a:cubicBezTo>
                    <a:pt x="9898" y="11507"/>
                    <a:pt x="9898" y="11486"/>
                    <a:pt x="9918" y="11466"/>
                  </a:cubicBezTo>
                  <a:lnTo>
                    <a:pt x="9979" y="11466"/>
                  </a:lnTo>
                  <a:cubicBezTo>
                    <a:pt x="9979" y="11466"/>
                    <a:pt x="9979" y="11466"/>
                    <a:pt x="9979" y="11446"/>
                  </a:cubicBezTo>
                  <a:cubicBezTo>
                    <a:pt x="10020" y="11364"/>
                    <a:pt x="9939" y="11303"/>
                    <a:pt x="9979" y="11222"/>
                  </a:cubicBezTo>
                  <a:cubicBezTo>
                    <a:pt x="10020" y="11222"/>
                    <a:pt x="10061" y="11216"/>
                    <a:pt x="10099" y="11216"/>
                  </a:cubicBezTo>
                  <a:cubicBezTo>
                    <a:pt x="10137" y="11216"/>
                    <a:pt x="10173" y="11222"/>
                    <a:pt x="10204" y="11242"/>
                  </a:cubicBezTo>
                  <a:cubicBezTo>
                    <a:pt x="10224" y="11201"/>
                    <a:pt x="10163" y="11181"/>
                    <a:pt x="10183" y="11140"/>
                  </a:cubicBezTo>
                  <a:cubicBezTo>
                    <a:pt x="10204" y="11120"/>
                    <a:pt x="10244" y="11140"/>
                    <a:pt x="10224" y="11079"/>
                  </a:cubicBezTo>
                  <a:lnTo>
                    <a:pt x="10224" y="11079"/>
                  </a:lnTo>
                  <a:cubicBezTo>
                    <a:pt x="10210" y="11106"/>
                    <a:pt x="10199" y="11115"/>
                    <a:pt x="10188" y="11115"/>
                  </a:cubicBezTo>
                  <a:cubicBezTo>
                    <a:pt x="10167" y="11115"/>
                    <a:pt x="10149" y="11079"/>
                    <a:pt x="10122" y="11079"/>
                  </a:cubicBezTo>
                  <a:cubicBezTo>
                    <a:pt x="10102" y="11099"/>
                    <a:pt x="10081" y="11120"/>
                    <a:pt x="10061" y="11120"/>
                  </a:cubicBezTo>
                  <a:cubicBezTo>
                    <a:pt x="10061" y="11079"/>
                    <a:pt x="10000" y="11059"/>
                    <a:pt x="10020" y="11018"/>
                  </a:cubicBezTo>
                  <a:lnTo>
                    <a:pt x="10020" y="11018"/>
                  </a:lnTo>
                  <a:cubicBezTo>
                    <a:pt x="10051" y="11038"/>
                    <a:pt x="10081" y="11043"/>
                    <a:pt x="10114" y="11043"/>
                  </a:cubicBezTo>
                  <a:cubicBezTo>
                    <a:pt x="10148" y="11043"/>
                    <a:pt x="10183" y="11038"/>
                    <a:pt x="10224" y="11038"/>
                  </a:cubicBezTo>
                  <a:lnTo>
                    <a:pt x="10224" y="10998"/>
                  </a:lnTo>
                  <a:cubicBezTo>
                    <a:pt x="10218" y="10995"/>
                    <a:pt x="10212" y="10993"/>
                    <a:pt x="10206" y="10993"/>
                  </a:cubicBezTo>
                  <a:cubicBezTo>
                    <a:pt x="10178" y="10993"/>
                    <a:pt x="10151" y="11022"/>
                    <a:pt x="10132" y="11022"/>
                  </a:cubicBezTo>
                  <a:cubicBezTo>
                    <a:pt x="10128" y="11022"/>
                    <a:pt x="10125" y="11021"/>
                    <a:pt x="10122" y="11018"/>
                  </a:cubicBezTo>
                  <a:cubicBezTo>
                    <a:pt x="10061" y="10957"/>
                    <a:pt x="10061" y="10896"/>
                    <a:pt x="10041" y="10835"/>
                  </a:cubicBezTo>
                  <a:cubicBezTo>
                    <a:pt x="10061" y="10814"/>
                    <a:pt x="10081" y="10814"/>
                    <a:pt x="10102" y="10794"/>
                  </a:cubicBezTo>
                  <a:lnTo>
                    <a:pt x="10224" y="10794"/>
                  </a:lnTo>
                  <a:cubicBezTo>
                    <a:pt x="10285" y="10753"/>
                    <a:pt x="10346" y="10692"/>
                    <a:pt x="10346" y="10631"/>
                  </a:cubicBezTo>
                  <a:cubicBezTo>
                    <a:pt x="10366" y="10529"/>
                    <a:pt x="10428" y="10468"/>
                    <a:pt x="10448" y="10366"/>
                  </a:cubicBezTo>
                  <a:cubicBezTo>
                    <a:pt x="10387" y="10325"/>
                    <a:pt x="10428" y="10264"/>
                    <a:pt x="10407" y="10203"/>
                  </a:cubicBezTo>
                  <a:cubicBezTo>
                    <a:pt x="10468" y="10142"/>
                    <a:pt x="10489" y="10061"/>
                    <a:pt x="10509" y="9979"/>
                  </a:cubicBezTo>
                  <a:cubicBezTo>
                    <a:pt x="10468" y="9938"/>
                    <a:pt x="10428" y="9918"/>
                    <a:pt x="10448" y="9857"/>
                  </a:cubicBezTo>
                  <a:cubicBezTo>
                    <a:pt x="10448" y="9816"/>
                    <a:pt x="10489" y="9796"/>
                    <a:pt x="10489" y="9755"/>
                  </a:cubicBezTo>
                  <a:cubicBezTo>
                    <a:pt x="10448" y="9653"/>
                    <a:pt x="10407" y="9552"/>
                    <a:pt x="10387" y="9450"/>
                  </a:cubicBezTo>
                  <a:cubicBezTo>
                    <a:pt x="10387" y="9450"/>
                    <a:pt x="10407" y="9450"/>
                    <a:pt x="10407" y="9429"/>
                  </a:cubicBezTo>
                  <a:cubicBezTo>
                    <a:pt x="10407" y="9409"/>
                    <a:pt x="10407" y="9389"/>
                    <a:pt x="10428" y="9368"/>
                  </a:cubicBezTo>
                  <a:cubicBezTo>
                    <a:pt x="10438" y="9358"/>
                    <a:pt x="10443" y="9353"/>
                    <a:pt x="10448" y="9353"/>
                  </a:cubicBezTo>
                  <a:cubicBezTo>
                    <a:pt x="10453" y="9353"/>
                    <a:pt x="10458" y="9358"/>
                    <a:pt x="10468" y="9368"/>
                  </a:cubicBezTo>
                  <a:cubicBezTo>
                    <a:pt x="10468" y="9409"/>
                    <a:pt x="10448" y="9429"/>
                    <a:pt x="10407" y="9429"/>
                  </a:cubicBezTo>
                  <a:cubicBezTo>
                    <a:pt x="10407" y="9470"/>
                    <a:pt x="10428" y="9470"/>
                    <a:pt x="10448" y="9490"/>
                  </a:cubicBezTo>
                  <a:lnTo>
                    <a:pt x="10570" y="9490"/>
                  </a:lnTo>
                  <a:cubicBezTo>
                    <a:pt x="10590" y="9470"/>
                    <a:pt x="10631" y="9450"/>
                    <a:pt x="10631" y="9429"/>
                  </a:cubicBezTo>
                  <a:cubicBezTo>
                    <a:pt x="10652" y="9307"/>
                    <a:pt x="10611" y="9185"/>
                    <a:pt x="10652" y="9104"/>
                  </a:cubicBezTo>
                  <a:cubicBezTo>
                    <a:pt x="10672" y="9042"/>
                    <a:pt x="10631" y="9042"/>
                    <a:pt x="10631" y="9002"/>
                  </a:cubicBezTo>
                  <a:cubicBezTo>
                    <a:pt x="10753" y="8941"/>
                    <a:pt x="10733" y="8818"/>
                    <a:pt x="10774" y="8717"/>
                  </a:cubicBezTo>
                  <a:cubicBezTo>
                    <a:pt x="10733" y="8676"/>
                    <a:pt x="10794" y="8635"/>
                    <a:pt x="10753" y="8594"/>
                  </a:cubicBezTo>
                  <a:cubicBezTo>
                    <a:pt x="10740" y="8581"/>
                    <a:pt x="10726" y="8576"/>
                    <a:pt x="10713" y="8576"/>
                  </a:cubicBezTo>
                  <a:cubicBezTo>
                    <a:pt x="10686" y="8576"/>
                    <a:pt x="10658" y="8594"/>
                    <a:pt x="10631" y="8594"/>
                  </a:cubicBezTo>
                  <a:lnTo>
                    <a:pt x="10631" y="8370"/>
                  </a:lnTo>
                  <a:cubicBezTo>
                    <a:pt x="10652" y="8330"/>
                    <a:pt x="10692" y="8289"/>
                    <a:pt x="10713" y="8269"/>
                  </a:cubicBezTo>
                  <a:cubicBezTo>
                    <a:pt x="10692" y="8167"/>
                    <a:pt x="10611" y="8248"/>
                    <a:pt x="10570" y="8167"/>
                  </a:cubicBezTo>
                  <a:cubicBezTo>
                    <a:pt x="10580" y="8164"/>
                    <a:pt x="10589" y="8163"/>
                    <a:pt x="10598" y="8163"/>
                  </a:cubicBezTo>
                  <a:cubicBezTo>
                    <a:pt x="10644" y="8163"/>
                    <a:pt x="10685" y="8190"/>
                    <a:pt x="10729" y="8190"/>
                  </a:cubicBezTo>
                  <a:cubicBezTo>
                    <a:pt x="10750" y="8190"/>
                    <a:pt x="10771" y="8184"/>
                    <a:pt x="10794" y="8167"/>
                  </a:cubicBezTo>
                  <a:cubicBezTo>
                    <a:pt x="10814" y="8167"/>
                    <a:pt x="10835" y="8146"/>
                    <a:pt x="10855" y="8106"/>
                  </a:cubicBezTo>
                  <a:cubicBezTo>
                    <a:pt x="10845" y="8095"/>
                    <a:pt x="10830" y="8095"/>
                    <a:pt x="10814" y="8095"/>
                  </a:cubicBezTo>
                  <a:cubicBezTo>
                    <a:pt x="10799" y="8095"/>
                    <a:pt x="10784" y="8095"/>
                    <a:pt x="10774" y="8085"/>
                  </a:cubicBezTo>
                  <a:cubicBezTo>
                    <a:pt x="10774" y="8024"/>
                    <a:pt x="10855" y="8024"/>
                    <a:pt x="10855" y="7963"/>
                  </a:cubicBezTo>
                  <a:cubicBezTo>
                    <a:pt x="10855" y="7943"/>
                    <a:pt x="10835" y="7943"/>
                    <a:pt x="10814" y="7943"/>
                  </a:cubicBezTo>
                  <a:cubicBezTo>
                    <a:pt x="10794" y="8024"/>
                    <a:pt x="10713" y="8024"/>
                    <a:pt x="10672" y="8065"/>
                  </a:cubicBezTo>
                  <a:cubicBezTo>
                    <a:pt x="10631" y="8065"/>
                    <a:pt x="10631" y="8024"/>
                    <a:pt x="10611" y="8004"/>
                  </a:cubicBezTo>
                  <a:cubicBezTo>
                    <a:pt x="10672" y="7963"/>
                    <a:pt x="10611" y="7902"/>
                    <a:pt x="10611" y="7861"/>
                  </a:cubicBezTo>
                  <a:lnTo>
                    <a:pt x="10631" y="7780"/>
                  </a:lnTo>
                  <a:cubicBezTo>
                    <a:pt x="10611" y="7759"/>
                    <a:pt x="10611" y="7719"/>
                    <a:pt x="10590" y="7698"/>
                  </a:cubicBezTo>
                  <a:cubicBezTo>
                    <a:pt x="10590" y="7637"/>
                    <a:pt x="10672" y="7637"/>
                    <a:pt x="10692" y="7596"/>
                  </a:cubicBezTo>
                  <a:cubicBezTo>
                    <a:pt x="10692" y="7556"/>
                    <a:pt x="10672" y="7556"/>
                    <a:pt x="10672" y="7535"/>
                  </a:cubicBezTo>
                  <a:cubicBezTo>
                    <a:pt x="10672" y="7515"/>
                    <a:pt x="10692" y="7495"/>
                    <a:pt x="10713" y="7495"/>
                  </a:cubicBezTo>
                  <a:lnTo>
                    <a:pt x="10774" y="7556"/>
                  </a:lnTo>
                  <a:cubicBezTo>
                    <a:pt x="10733" y="7596"/>
                    <a:pt x="10733" y="7637"/>
                    <a:pt x="10794" y="7678"/>
                  </a:cubicBezTo>
                  <a:cubicBezTo>
                    <a:pt x="10814" y="7658"/>
                    <a:pt x="10814" y="7637"/>
                    <a:pt x="10835" y="7617"/>
                  </a:cubicBezTo>
                  <a:cubicBezTo>
                    <a:pt x="10835" y="7596"/>
                    <a:pt x="10794" y="7576"/>
                    <a:pt x="10814" y="7535"/>
                  </a:cubicBezTo>
                  <a:lnTo>
                    <a:pt x="10977" y="7535"/>
                  </a:lnTo>
                  <a:cubicBezTo>
                    <a:pt x="11018" y="7454"/>
                    <a:pt x="10937" y="7393"/>
                    <a:pt x="10957" y="7311"/>
                  </a:cubicBezTo>
                  <a:cubicBezTo>
                    <a:pt x="10937" y="7291"/>
                    <a:pt x="10937" y="7271"/>
                    <a:pt x="10916" y="7250"/>
                  </a:cubicBezTo>
                  <a:cubicBezTo>
                    <a:pt x="10916" y="7189"/>
                    <a:pt x="10916" y="7128"/>
                    <a:pt x="10896" y="7087"/>
                  </a:cubicBezTo>
                  <a:cubicBezTo>
                    <a:pt x="10916" y="7047"/>
                    <a:pt x="10957" y="7026"/>
                    <a:pt x="10977" y="6965"/>
                  </a:cubicBezTo>
                  <a:cubicBezTo>
                    <a:pt x="10977" y="6945"/>
                    <a:pt x="10937" y="6924"/>
                    <a:pt x="10937" y="6904"/>
                  </a:cubicBezTo>
                  <a:lnTo>
                    <a:pt x="10998" y="6843"/>
                  </a:lnTo>
                  <a:cubicBezTo>
                    <a:pt x="10998" y="6802"/>
                    <a:pt x="10998" y="6782"/>
                    <a:pt x="10977" y="6741"/>
                  </a:cubicBezTo>
                  <a:cubicBezTo>
                    <a:pt x="10957" y="6741"/>
                    <a:pt x="10937" y="6721"/>
                    <a:pt x="10916" y="6700"/>
                  </a:cubicBezTo>
                  <a:cubicBezTo>
                    <a:pt x="10937" y="6639"/>
                    <a:pt x="11018" y="6660"/>
                    <a:pt x="11039" y="6578"/>
                  </a:cubicBezTo>
                  <a:cubicBezTo>
                    <a:pt x="11018" y="6558"/>
                    <a:pt x="10977" y="6558"/>
                    <a:pt x="10957" y="6537"/>
                  </a:cubicBezTo>
                  <a:cubicBezTo>
                    <a:pt x="10977" y="6497"/>
                    <a:pt x="10957" y="6456"/>
                    <a:pt x="10977" y="6415"/>
                  </a:cubicBezTo>
                  <a:cubicBezTo>
                    <a:pt x="11018" y="6375"/>
                    <a:pt x="11079" y="6415"/>
                    <a:pt x="11100" y="6354"/>
                  </a:cubicBezTo>
                  <a:cubicBezTo>
                    <a:pt x="11100" y="6313"/>
                    <a:pt x="11059" y="6293"/>
                    <a:pt x="11079" y="6252"/>
                  </a:cubicBezTo>
                  <a:cubicBezTo>
                    <a:pt x="11120" y="6232"/>
                    <a:pt x="11161" y="6212"/>
                    <a:pt x="11201" y="6212"/>
                  </a:cubicBezTo>
                  <a:cubicBezTo>
                    <a:pt x="11181" y="6130"/>
                    <a:pt x="11120" y="6089"/>
                    <a:pt x="11079" y="6028"/>
                  </a:cubicBezTo>
                  <a:cubicBezTo>
                    <a:pt x="11079" y="6008"/>
                    <a:pt x="11100" y="5967"/>
                    <a:pt x="11120" y="5947"/>
                  </a:cubicBezTo>
                  <a:cubicBezTo>
                    <a:pt x="11130" y="5967"/>
                    <a:pt x="11145" y="5972"/>
                    <a:pt x="11163" y="5972"/>
                  </a:cubicBezTo>
                  <a:cubicBezTo>
                    <a:pt x="11181" y="5972"/>
                    <a:pt x="11201" y="5967"/>
                    <a:pt x="11222" y="5967"/>
                  </a:cubicBezTo>
                  <a:cubicBezTo>
                    <a:pt x="11263" y="5947"/>
                    <a:pt x="11263" y="5886"/>
                    <a:pt x="11303" y="5886"/>
                  </a:cubicBezTo>
                  <a:cubicBezTo>
                    <a:pt x="11364" y="5886"/>
                    <a:pt x="11364" y="5845"/>
                    <a:pt x="11364" y="5825"/>
                  </a:cubicBezTo>
                  <a:cubicBezTo>
                    <a:pt x="11364" y="5743"/>
                    <a:pt x="11405" y="5682"/>
                    <a:pt x="11405" y="5601"/>
                  </a:cubicBezTo>
                  <a:cubicBezTo>
                    <a:pt x="11405" y="5540"/>
                    <a:pt x="11425" y="5478"/>
                    <a:pt x="11466" y="5417"/>
                  </a:cubicBezTo>
                  <a:cubicBezTo>
                    <a:pt x="11466" y="5295"/>
                    <a:pt x="11507" y="5173"/>
                    <a:pt x="11527" y="5071"/>
                  </a:cubicBezTo>
                  <a:cubicBezTo>
                    <a:pt x="11507" y="4969"/>
                    <a:pt x="11527" y="4888"/>
                    <a:pt x="11527" y="4806"/>
                  </a:cubicBezTo>
                  <a:cubicBezTo>
                    <a:pt x="11527" y="4725"/>
                    <a:pt x="11568" y="4623"/>
                    <a:pt x="11548" y="4542"/>
                  </a:cubicBezTo>
                  <a:cubicBezTo>
                    <a:pt x="11527" y="4501"/>
                    <a:pt x="11466" y="4481"/>
                    <a:pt x="11466" y="4419"/>
                  </a:cubicBezTo>
                  <a:lnTo>
                    <a:pt x="11507" y="4338"/>
                  </a:lnTo>
                  <a:cubicBezTo>
                    <a:pt x="11527" y="4338"/>
                    <a:pt x="11548" y="4343"/>
                    <a:pt x="11565" y="4343"/>
                  </a:cubicBezTo>
                  <a:cubicBezTo>
                    <a:pt x="11583" y="4343"/>
                    <a:pt x="11599" y="4338"/>
                    <a:pt x="11609" y="4318"/>
                  </a:cubicBezTo>
                  <a:cubicBezTo>
                    <a:pt x="11617" y="4314"/>
                    <a:pt x="11624" y="4312"/>
                    <a:pt x="11631" y="4312"/>
                  </a:cubicBezTo>
                  <a:cubicBezTo>
                    <a:pt x="11658" y="4312"/>
                    <a:pt x="11678" y="4338"/>
                    <a:pt x="11711" y="4338"/>
                  </a:cubicBezTo>
                  <a:cubicBezTo>
                    <a:pt x="11711" y="4318"/>
                    <a:pt x="11731" y="4318"/>
                    <a:pt x="11731" y="4297"/>
                  </a:cubicBezTo>
                  <a:cubicBezTo>
                    <a:pt x="11711" y="4257"/>
                    <a:pt x="11670" y="4257"/>
                    <a:pt x="11649" y="4257"/>
                  </a:cubicBezTo>
                  <a:cubicBezTo>
                    <a:pt x="11609" y="4236"/>
                    <a:pt x="11588" y="4216"/>
                    <a:pt x="11568" y="4155"/>
                  </a:cubicBezTo>
                  <a:cubicBezTo>
                    <a:pt x="11548" y="4134"/>
                    <a:pt x="11629" y="4114"/>
                    <a:pt x="11588" y="4073"/>
                  </a:cubicBezTo>
                  <a:cubicBezTo>
                    <a:pt x="11582" y="4070"/>
                    <a:pt x="11577" y="4069"/>
                    <a:pt x="11572" y="4069"/>
                  </a:cubicBezTo>
                  <a:cubicBezTo>
                    <a:pt x="11546" y="4069"/>
                    <a:pt x="11526" y="4098"/>
                    <a:pt x="11491" y="4098"/>
                  </a:cubicBezTo>
                  <a:cubicBezTo>
                    <a:pt x="11483" y="4098"/>
                    <a:pt x="11475" y="4097"/>
                    <a:pt x="11466" y="4094"/>
                  </a:cubicBezTo>
                  <a:cubicBezTo>
                    <a:pt x="11466" y="4073"/>
                    <a:pt x="11425" y="4053"/>
                    <a:pt x="11405" y="4032"/>
                  </a:cubicBezTo>
                  <a:lnTo>
                    <a:pt x="11405" y="3910"/>
                  </a:lnTo>
                  <a:cubicBezTo>
                    <a:pt x="11446" y="3890"/>
                    <a:pt x="11487" y="3870"/>
                    <a:pt x="11527" y="3829"/>
                  </a:cubicBezTo>
                  <a:cubicBezTo>
                    <a:pt x="11446" y="3768"/>
                    <a:pt x="11466" y="3686"/>
                    <a:pt x="11405" y="3625"/>
                  </a:cubicBezTo>
                  <a:lnTo>
                    <a:pt x="11405" y="3442"/>
                  </a:lnTo>
                  <a:cubicBezTo>
                    <a:pt x="11425" y="3422"/>
                    <a:pt x="11466" y="3381"/>
                    <a:pt x="11466" y="3360"/>
                  </a:cubicBezTo>
                  <a:cubicBezTo>
                    <a:pt x="11487" y="3340"/>
                    <a:pt x="11487" y="3340"/>
                    <a:pt x="11507" y="3340"/>
                  </a:cubicBezTo>
                  <a:cubicBezTo>
                    <a:pt x="11527" y="3381"/>
                    <a:pt x="11527" y="3422"/>
                    <a:pt x="11588" y="3422"/>
                  </a:cubicBezTo>
                  <a:cubicBezTo>
                    <a:pt x="11609" y="3401"/>
                    <a:pt x="11629" y="3381"/>
                    <a:pt x="11629" y="3340"/>
                  </a:cubicBezTo>
                  <a:cubicBezTo>
                    <a:pt x="11609" y="3299"/>
                    <a:pt x="11568" y="3259"/>
                    <a:pt x="11548" y="3218"/>
                  </a:cubicBezTo>
                  <a:cubicBezTo>
                    <a:pt x="11507" y="3197"/>
                    <a:pt x="11446" y="3218"/>
                    <a:pt x="11425" y="3177"/>
                  </a:cubicBezTo>
                  <a:cubicBezTo>
                    <a:pt x="11405" y="3197"/>
                    <a:pt x="11385" y="3238"/>
                    <a:pt x="11344" y="3238"/>
                  </a:cubicBezTo>
                  <a:cubicBezTo>
                    <a:pt x="11324" y="3197"/>
                    <a:pt x="11324" y="3157"/>
                    <a:pt x="11344" y="3136"/>
                  </a:cubicBezTo>
                  <a:cubicBezTo>
                    <a:pt x="11385" y="3116"/>
                    <a:pt x="11446" y="3096"/>
                    <a:pt x="11487" y="3075"/>
                  </a:cubicBezTo>
                  <a:cubicBezTo>
                    <a:pt x="11466" y="3055"/>
                    <a:pt x="11425" y="3075"/>
                    <a:pt x="11405" y="3035"/>
                  </a:cubicBezTo>
                  <a:cubicBezTo>
                    <a:pt x="11405" y="3014"/>
                    <a:pt x="11405" y="2953"/>
                    <a:pt x="11446" y="2933"/>
                  </a:cubicBezTo>
                  <a:cubicBezTo>
                    <a:pt x="11487" y="2973"/>
                    <a:pt x="11527" y="2994"/>
                    <a:pt x="11568" y="3035"/>
                  </a:cubicBezTo>
                  <a:cubicBezTo>
                    <a:pt x="11609" y="3035"/>
                    <a:pt x="11629" y="3035"/>
                    <a:pt x="11649" y="3014"/>
                  </a:cubicBezTo>
                  <a:cubicBezTo>
                    <a:pt x="11670" y="3055"/>
                    <a:pt x="11690" y="3116"/>
                    <a:pt x="11731" y="3136"/>
                  </a:cubicBezTo>
                  <a:cubicBezTo>
                    <a:pt x="11731" y="3157"/>
                    <a:pt x="11711" y="3157"/>
                    <a:pt x="11731" y="3197"/>
                  </a:cubicBezTo>
                  <a:cubicBezTo>
                    <a:pt x="11751" y="3197"/>
                    <a:pt x="11751" y="3259"/>
                    <a:pt x="11812" y="3259"/>
                  </a:cubicBezTo>
                  <a:cubicBezTo>
                    <a:pt x="11853" y="3197"/>
                    <a:pt x="11792" y="3157"/>
                    <a:pt x="11772" y="3136"/>
                  </a:cubicBezTo>
                  <a:cubicBezTo>
                    <a:pt x="11792" y="3116"/>
                    <a:pt x="11812" y="3116"/>
                    <a:pt x="11833" y="3075"/>
                  </a:cubicBezTo>
                  <a:cubicBezTo>
                    <a:pt x="11853" y="3035"/>
                    <a:pt x="11772" y="3014"/>
                    <a:pt x="11772" y="2973"/>
                  </a:cubicBezTo>
                  <a:lnTo>
                    <a:pt x="11772" y="2973"/>
                  </a:lnTo>
                  <a:cubicBezTo>
                    <a:pt x="11778" y="2979"/>
                    <a:pt x="11784" y="2982"/>
                    <a:pt x="11790" y="2982"/>
                  </a:cubicBezTo>
                  <a:cubicBezTo>
                    <a:pt x="11806" y="2982"/>
                    <a:pt x="11824" y="2968"/>
                    <a:pt x="11853" y="2953"/>
                  </a:cubicBezTo>
                  <a:lnTo>
                    <a:pt x="11873" y="3014"/>
                  </a:lnTo>
                  <a:cubicBezTo>
                    <a:pt x="11935" y="3014"/>
                    <a:pt x="11975" y="2973"/>
                    <a:pt x="12016" y="2933"/>
                  </a:cubicBezTo>
                  <a:cubicBezTo>
                    <a:pt x="12016" y="2912"/>
                    <a:pt x="12036" y="2892"/>
                    <a:pt x="11996" y="2872"/>
                  </a:cubicBezTo>
                  <a:cubicBezTo>
                    <a:pt x="11986" y="2861"/>
                    <a:pt x="11977" y="2858"/>
                    <a:pt x="11968" y="2858"/>
                  </a:cubicBezTo>
                  <a:cubicBezTo>
                    <a:pt x="11944" y="2858"/>
                    <a:pt x="11924" y="2892"/>
                    <a:pt x="11894" y="2892"/>
                  </a:cubicBezTo>
                  <a:cubicBezTo>
                    <a:pt x="11833" y="2851"/>
                    <a:pt x="11751" y="2892"/>
                    <a:pt x="11690" y="2811"/>
                  </a:cubicBezTo>
                  <a:cubicBezTo>
                    <a:pt x="11711" y="2770"/>
                    <a:pt x="11731" y="2709"/>
                    <a:pt x="11772" y="2668"/>
                  </a:cubicBezTo>
                  <a:cubicBezTo>
                    <a:pt x="11782" y="2648"/>
                    <a:pt x="11792" y="2637"/>
                    <a:pt x="11802" y="2637"/>
                  </a:cubicBezTo>
                  <a:cubicBezTo>
                    <a:pt x="11812" y="2637"/>
                    <a:pt x="11823" y="2648"/>
                    <a:pt x="11833" y="2668"/>
                  </a:cubicBezTo>
                  <a:cubicBezTo>
                    <a:pt x="11853" y="2668"/>
                    <a:pt x="11873" y="2688"/>
                    <a:pt x="11894" y="2688"/>
                  </a:cubicBezTo>
                  <a:cubicBezTo>
                    <a:pt x="11955" y="2668"/>
                    <a:pt x="11935" y="2627"/>
                    <a:pt x="11935" y="2587"/>
                  </a:cubicBezTo>
                  <a:cubicBezTo>
                    <a:pt x="11894" y="2525"/>
                    <a:pt x="11812" y="2505"/>
                    <a:pt x="11833" y="2424"/>
                  </a:cubicBezTo>
                  <a:cubicBezTo>
                    <a:pt x="11812" y="2424"/>
                    <a:pt x="11792" y="2424"/>
                    <a:pt x="11792" y="2403"/>
                  </a:cubicBezTo>
                  <a:cubicBezTo>
                    <a:pt x="11792" y="2403"/>
                    <a:pt x="11772" y="2403"/>
                    <a:pt x="11772" y="2383"/>
                  </a:cubicBezTo>
                  <a:cubicBezTo>
                    <a:pt x="11792" y="2383"/>
                    <a:pt x="11792" y="2383"/>
                    <a:pt x="11792" y="2403"/>
                  </a:cubicBezTo>
                  <a:cubicBezTo>
                    <a:pt x="11812" y="2403"/>
                    <a:pt x="11833" y="2403"/>
                    <a:pt x="11833" y="2424"/>
                  </a:cubicBezTo>
                  <a:cubicBezTo>
                    <a:pt x="11873" y="2383"/>
                    <a:pt x="11935" y="2363"/>
                    <a:pt x="11975" y="2322"/>
                  </a:cubicBezTo>
                  <a:cubicBezTo>
                    <a:pt x="11955" y="2301"/>
                    <a:pt x="11955" y="2281"/>
                    <a:pt x="11955" y="2261"/>
                  </a:cubicBezTo>
                  <a:cubicBezTo>
                    <a:pt x="11955" y="2240"/>
                    <a:pt x="11935" y="2240"/>
                    <a:pt x="11935" y="2200"/>
                  </a:cubicBezTo>
                  <a:cubicBezTo>
                    <a:pt x="12016" y="2200"/>
                    <a:pt x="12057" y="2118"/>
                    <a:pt x="12098" y="2057"/>
                  </a:cubicBezTo>
                  <a:cubicBezTo>
                    <a:pt x="12138" y="2098"/>
                    <a:pt x="12179" y="2077"/>
                    <a:pt x="12220" y="2118"/>
                  </a:cubicBezTo>
                  <a:cubicBezTo>
                    <a:pt x="12199" y="2179"/>
                    <a:pt x="12118" y="2159"/>
                    <a:pt x="12138" y="2220"/>
                  </a:cubicBezTo>
                  <a:lnTo>
                    <a:pt x="12301" y="2220"/>
                  </a:lnTo>
                  <a:cubicBezTo>
                    <a:pt x="12342" y="2138"/>
                    <a:pt x="12362" y="2037"/>
                    <a:pt x="12403" y="1914"/>
                  </a:cubicBezTo>
                  <a:cubicBezTo>
                    <a:pt x="12425" y="1920"/>
                    <a:pt x="12444" y="1922"/>
                    <a:pt x="12461" y="1922"/>
                  </a:cubicBezTo>
                  <a:cubicBezTo>
                    <a:pt x="12508" y="1922"/>
                    <a:pt x="12542" y="1904"/>
                    <a:pt x="12586" y="1874"/>
                  </a:cubicBezTo>
                  <a:cubicBezTo>
                    <a:pt x="12607" y="1833"/>
                    <a:pt x="12627" y="1772"/>
                    <a:pt x="12668" y="1731"/>
                  </a:cubicBezTo>
                  <a:lnTo>
                    <a:pt x="12668" y="1568"/>
                  </a:lnTo>
                  <a:cubicBezTo>
                    <a:pt x="12729" y="1446"/>
                    <a:pt x="12770" y="1344"/>
                    <a:pt x="12770" y="1222"/>
                  </a:cubicBezTo>
                  <a:cubicBezTo>
                    <a:pt x="12822" y="1169"/>
                    <a:pt x="12845" y="1116"/>
                    <a:pt x="12903" y="1116"/>
                  </a:cubicBezTo>
                  <a:cubicBezTo>
                    <a:pt x="12912" y="1116"/>
                    <a:pt x="12922" y="1117"/>
                    <a:pt x="12933" y="1120"/>
                  </a:cubicBezTo>
                  <a:cubicBezTo>
                    <a:pt x="12933" y="1079"/>
                    <a:pt x="12953" y="1059"/>
                    <a:pt x="12933" y="1039"/>
                  </a:cubicBezTo>
                  <a:cubicBezTo>
                    <a:pt x="12920" y="1030"/>
                    <a:pt x="12909" y="1027"/>
                    <a:pt x="12900" y="1027"/>
                  </a:cubicBezTo>
                  <a:cubicBezTo>
                    <a:pt x="12868" y="1027"/>
                    <a:pt x="12849" y="1062"/>
                    <a:pt x="12824" y="1062"/>
                  </a:cubicBezTo>
                  <a:cubicBezTo>
                    <a:pt x="12819" y="1062"/>
                    <a:pt x="12815" y="1061"/>
                    <a:pt x="12810" y="1059"/>
                  </a:cubicBezTo>
                  <a:cubicBezTo>
                    <a:pt x="12831" y="1039"/>
                    <a:pt x="12831" y="998"/>
                    <a:pt x="12851" y="978"/>
                  </a:cubicBezTo>
                  <a:cubicBezTo>
                    <a:pt x="12851" y="917"/>
                    <a:pt x="12871" y="855"/>
                    <a:pt x="12831" y="794"/>
                  </a:cubicBezTo>
                  <a:cubicBezTo>
                    <a:pt x="12831" y="754"/>
                    <a:pt x="12871" y="754"/>
                    <a:pt x="12851" y="713"/>
                  </a:cubicBezTo>
                  <a:cubicBezTo>
                    <a:pt x="12831" y="693"/>
                    <a:pt x="12810" y="672"/>
                    <a:pt x="12790" y="672"/>
                  </a:cubicBezTo>
                  <a:cubicBezTo>
                    <a:pt x="12790" y="631"/>
                    <a:pt x="12810" y="611"/>
                    <a:pt x="12790" y="570"/>
                  </a:cubicBezTo>
                  <a:cubicBezTo>
                    <a:pt x="12790" y="509"/>
                    <a:pt x="12708" y="550"/>
                    <a:pt x="12668" y="489"/>
                  </a:cubicBezTo>
                  <a:cubicBezTo>
                    <a:pt x="12668" y="489"/>
                    <a:pt x="12647" y="448"/>
                    <a:pt x="12647" y="428"/>
                  </a:cubicBezTo>
                  <a:cubicBezTo>
                    <a:pt x="12627" y="346"/>
                    <a:pt x="12586" y="326"/>
                    <a:pt x="12546" y="265"/>
                  </a:cubicBezTo>
                  <a:cubicBezTo>
                    <a:pt x="12535" y="255"/>
                    <a:pt x="12525" y="250"/>
                    <a:pt x="12515" y="250"/>
                  </a:cubicBezTo>
                  <a:cubicBezTo>
                    <a:pt x="12505" y="250"/>
                    <a:pt x="12495" y="255"/>
                    <a:pt x="12484" y="265"/>
                  </a:cubicBezTo>
                  <a:cubicBezTo>
                    <a:pt x="12444" y="306"/>
                    <a:pt x="12505" y="326"/>
                    <a:pt x="12505" y="346"/>
                  </a:cubicBezTo>
                  <a:cubicBezTo>
                    <a:pt x="12484" y="367"/>
                    <a:pt x="12464" y="387"/>
                    <a:pt x="12464" y="387"/>
                  </a:cubicBezTo>
                  <a:lnTo>
                    <a:pt x="12362" y="387"/>
                  </a:lnTo>
                  <a:cubicBezTo>
                    <a:pt x="12362" y="326"/>
                    <a:pt x="12301" y="326"/>
                    <a:pt x="12281" y="285"/>
                  </a:cubicBezTo>
                  <a:cubicBezTo>
                    <a:pt x="12301" y="204"/>
                    <a:pt x="12301" y="204"/>
                    <a:pt x="12301" y="102"/>
                  </a:cubicBezTo>
                  <a:cubicBezTo>
                    <a:pt x="12289" y="94"/>
                    <a:pt x="12276" y="90"/>
                    <a:pt x="12264" y="90"/>
                  </a:cubicBezTo>
                  <a:cubicBezTo>
                    <a:pt x="12222" y="90"/>
                    <a:pt x="12180" y="126"/>
                    <a:pt x="12139" y="126"/>
                  </a:cubicBezTo>
                  <a:cubicBezTo>
                    <a:pt x="12132" y="126"/>
                    <a:pt x="12125" y="125"/>
                    <a:pt x="12118" y="122"/>
                  </a:cubicBezTo>
                  <a:cubicBezTo>
                    <a:pt x="12089" y="108"/>
                    <a:pt x="12050" y="93"/>
                    <a:pt x="12008" y="93"/>
                  </a:cubicBezTo>
                  <a:cubicBezTo>
                    <a:pt x="11991" y="93"/>
                    <a:pt x="11973" y="96"/>
                    <a:pt x="11955" y="102"/>
                  </a:cubicBezTo>
                  <a:cubicBezTo>
                    <a:pt x="11935" y="102"/>
                    <a:pt x="11914" y="143"/>
                    <a:pt x="11894" y="143"/>
                  </a:cubicBezTo>
                  <a:cubicBezTo>
                    <a:pt x="11873" y="82"/>
                    <a:pt x="11833" y="41"/>
                    <a:pt x="11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5" name="Google Shape;11535;p13"/>
            <p:cNvSpPr/>
            <p:nvPr/>
          </p:nvSpPr>
          <p:spPr>
            <a:xfrm>
              <a:off x="-3120144" y="2229575"/>
              <a:ext cx="19375" cy="31925"/>
            </a:xfrm>
            <a:custGeom>
              <a:avLst/>
              <a:gdLst/>
              <a:ahLst/>
              <a:cxnLst/>
              <a:rect l="l" t="t" r="r" b="b"/>
              <a:pathLst>
                <a:path w="775" h="1277" extrusionOk="0">
                  <a:moveTo>
                    <a:pt x="469" y="1"/>
                  </a:moveTo>
                  <a:cubicBezTo>
                    <a:pt x="453" y="1"/>
                    <a:pt x="438" y="6"/>
                    <a:pt x="428" y="26"/>
                  </a:cubicBezTo>
                  <a:cubicBezTo>
                    <a:pt x="428" y="67"/>
                    <a:pt x="469" y="87"/>
                    <a:pt x="469" y="108"/>
                  </a:cubicBezTo>
                  <a:cubicBezTo>
                    <a:pt x="448" y="148"/>
                    <a:pt x="428" y="169"/>
                    <a:pt x="408" y="209"/>
                  </a:cubicBezTo>
                  <a:cubicBezTo>
                    <a:pt x="367" y="189"/>
                    <a:pt x="367" y="189"/>
                    <a:pt x="347" y="169"/>
                  </a:cubicBezTo>
                  <a:cubicBezTo>
                    <a:pt x="265" y="189"/>
                    <a:pt x="285" y="250"/>
                    <a:pt x="285" y="311"/>
                  </a:cubicBezTo>
                  <a:cubicBezTo>
                    <a:pt x="245" y="332"/>
                    <a:pt x="204" y="332"/>
                    <a:pt x="204" y="393"/>
                  </a:cubicBezTo>
                  <a:cubicBezTo>
                    <a:pt x="224" y="393"/>
                    <a:pt x="265" y="413"/>
                    <a:pt x="265" y="454"/>
                  </a:cubicBezTo>
                  <a:cubicBezTo>
                    <a:pt x="265" y="495"/>
                    <a:pt x="306" y="495"/>
                    <a:pt x="347" y="535"/>
                  </a:cubicBezTo>
                  <a:cubicBezTo>
                    <a:pt x="245" y="556"/>
                    <a:pt x="326" y="657"/>
                    <a:pt x="245" y="698"/>
                  </a:cubicBezTo>
                  <a:cubicBezTo>
                    <a:pt x="214" y="678"/>
                    <a:pt x="184" y="673"/>
                    <a:pt x="153" y="673"/>
                  </a:cubicBezTo>
                  <a:cubicBezTo>
                    <a:pt x="122" y="673"/>
                    <a:pt x="92" y="678"/>
                    <a:pt x="61" y="678"/>
                  </a:cubicBezTo>
                  <a:cubicBezTo>
                    <a:pt x="41" y="698"/>
                    <a:pt x="0" y="698"/>
                    <a:pt x="21" y="739"/>
                  </a:cubicBezTo>
                  <a:cubicBezTo>
                    <a:pt x="61" y="759"/>
                    <a:pt x="61" y="820"/>
                    <a:pt x="82" y="882"/>
                  </a:cubicBezTo>
                  <a:cubicBezTo>
                    <a:pt x="122" y="902"/>
                    <a:pt x="163" y="922"/>
                    <a:pt x="204" y="943"/>
                  </a:cubicBezTo>
                  <a:cubicBezTo>
                    <a:pt x="204" y="963"/>
                    <a:pt x="204" y="983"/>
                    <a:pt x="245" y="1024"/>
                  </a:cubicBezTo>
                  <a:cubicBezTo>
                    <a:pt x="245" y="1024"/>
                    <a:pt x="263" y="1006"/>
                    <a:pt x="281" y="1006"/>
                  </a:cubicBezTo>
                  <a:cubicBezTo>
                    <a:pt x="290" y="1006"/>
                    <a:pt x="299" y="1010"/>
                    <a:pt x="306" y="1024"/>
                  </a:cubicBezTo>
                  <a:cubicBezTo>
                    <a:pt x="265" y="1065"/>
                    <a:pt x="285" y="1106"/>
                    <a:pt x="285" y="1167"/>
                  </a:cubicBezTo>
                  <a:cubicBezTo>
                    <a:pt x="326" y="1187"/>
                    <a:pt x="347" y="1228"/>
                    <a:pt x="347" y="1268"/>
                  </a:cubicBezTo>
                  <a:cubicBezTo>
                    <a:pt x="363" y="1274"/>
                    <a:pt x="376" y="1276"/>
                    <a:pt x="388" y="1276"/>
                  </a:cubicBezTo>
                  <a:cubicBezTo>
                    <a:pt x="419" y="1276"/>
                    <a:pt x="433" y="1258"/>
                    <a:pt x="448" y="1228"/>
                  </a:cubicBezTo>
                  <a:cubicBezTo>
                    <a:pt x="428" y="1167"/>
                    <a:pt x="448" y="1106"/>
                    <a:pt x="428" y="1044"/>
                  </a:cubicBezTo>
                  <a:cubicBezTo>
                    <a:pt x="428" y="1044"/>
                    <a:pt x="448" y="1024"/>
                    <a:pt x="448" y="1024"/>
                  </a:cubicBezTo>
                  <a:cubicBezTo>
                    <a:pt x="469" y="1004"/>
                    <a:pt x="469" y="1004"/>
                    <a:pt x="489" y="1004"/>
                  </a:cubicBezTo>
                  <a:lnTo>
                    <a:pt x="509" y="1004"/>
                  </a:lnTo>
                  <a:cubicBezTo>
                    <a:pt x="530" y="1004"/>
                    <a:pt x="550" y="1004"/>
                    <a:pt x="550" y="983"/>
                  </a:cubicBezTo>
                  <a:lnTo>
                    <a:pt x="591" y="983"/>
                  </a:lnTo>
                  <a:cubicBezTo>
                    <a:pt x="591" y="1004"/>
                    <a:pt x="591" y="1004"/>
                    <a:pt x="611" y="1004"/>
                  </a:cubicBezTo>
                  <a:cubicBezTo>
                    <a:pt x="591" y="1065"/>
                    <a:pt x="571" y="1085"/>
                    <a:pt x="530" y="1126"/>
                  </a:cubicBezTo>
                  <a:cubicBezTo>
                    <a:pt x="530" y="1146"/>
                    <a:pt x="530" y="1146"/>
                    <a:pt x="530" y="1167"/>
                  </a:cubicBezTo>
                  <a:cubicBezTo>
                    <a:pt x="536" y="1170"/>
                    <a:pt x="541" y="1171"/>
                    <a:pt x="546" y="1171"/>
                  </a:cubicBezTo>
                  <a:cubicBezTo>
                    <a:pt x="576" y="1171"/>
                    <a:pt x="594" y="1126"/>
                    <a:pt x="611" y="1126"/>
                  </a:cubicBezTo>
                  <a:lnTo>
                    <a:pt x="713" y="1187"/>
                  </a:lnTo>
                  <a:cubicBezTo>
                    <a:pt x="754" y="1167"/>
                    <a:pt x="774" y="1146"/>
                    <a:pt x="774" y="1106"/>
                  </a:cubicBezTo>
                  <a:cubicBezTo>
                    <a:pt x="754" y="1085"/>
                    <a:pt x="754" y="1065"/>
                    <a:pt x="733" y="1044"/>
                  </a:cubicBezTo>
                  <a:cubicBezTo>
                    <a:pt x="754" y="983"/>
                    <a:pt x="774" y="943"/>
                    <a:pt x="774" y="902"/>
                  </a:cubicBezTo>
                  <a:lnTo>
                    <a:pt x="713" y="861"/>
                  </a:lnTo>
                  <a:cubicBezTo>
                    <a:pt x="672" y="902"/>
                    <a:pt x="652" y="943"/>
                    <a:pt x="591" y="943"/>
                  </a:cubicBezTo>
                  <a:cubicBezTo>
                    <a:pt x="591" y="922"/>
                    <a:pt x="571" y="922"/>
                    <a:pt x="571" y="902"/>
                  </a:cubicBezTo>
                  <a:cubicBezTo>
                    <a:pt x="591" y="861"/>
                    <a:pt x="652" y="841"/>
                    <a:pt x="672" y="780"/>
                  </a:cubicBezTo>
                  <a:cubicBezTo>
                    <a:pt x="632" y="698"/>
                    <a:pt x="550" y="739"/>
                    <a:pt x="489" y="698"/>
                  </a:cubicBezTo>
                  <a:cubicBezTo>
                    <a:pt x="469" y="780"/>
                    <a:pt x="367" y="800"/>
                    <a:pt x="367" y="902"/>
                  </a:cubicBezTo>
                  <a:cubicBezTo>
                    <a:pt x="326" y="861"/>
                    <a:pt x="245" y="882"/>
                    <a:pt x="224" y="820"/>
                  </a:cubicBezTo>
                  <a:cubicBezTo>
                    <a:pt x="306" y="759"/>
                    <a:pt x="408" y="739"/>
                    <a:pt x="448" y="657"/>
                  </a:cubicBezTo>
                  <a:cubicBezTo>
                    <a:pt x="469" y="617"/>
                    <a:pt x="428" y="576"/>
                    <a:pt x="428" y="535"/>
                  </a:cubicBezTo>
                  <a:cubicBezTo>
                    <a:pt x="448" y="495"/>
                    <a:pt x="428" y="454"/>
                    <a:pt x="469" y="393"/>
                  </a:cubicBezTo>
                  <a:cubicBezTo>
                    <a:pt x="489" y="352"/>
                    <a:pt x="550" y="393"/>
                    <a:pt x="591" y="332"/>
                  </a:cubicBezTo>
                  <a:cubicBezTo>
                    <a:pt x="591" y="291"/>
                    <a:pt x="591" y="250"/>
                    <a:pt x="571" y="209"/>
                  </a:cubicBezTo>
                  <a:cubicBezTo>
                    <a:pt x="550" y="169"/>
                    <a:pt x="571" y="128"/>
                    <a:pt x="591" y="87"/>
                  </a:cubicBezTo>
                  <a:cubicBezTo>
                    <a:pt x="571" y="47"/>
                    <a:pt x="550" y="26"/>
                    <a:pt x="509" y="6"/>
                  </a:cubicBezTo>
                  <a:cubicBezTo>
                    <a:pt x="499" y="6"/>
                    <a:pt x="484" y="1"/>
                    <a:pt x="4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6" name="Google Shape;11536;p13"/>
            <p:cNvSpPr/>
            <p:nvPr/>
          </p:nvSpPr>
          <p:spPr>
            <a:xfrm>
              <a:off x="-3115069" y="2211375"/>
              <a:ext cx="10725" cy="17550"/>
            </a:xfrm>
            <a:custGeom>
              <a:avLst/>
              <a:gdLst/>
              <a:ahLst/>
              <a:cxnLst/>
              <a:rect l="l" t="t" r="r" b="b"/>
              <a:pathLst>
                <a:path w="429" h="702" extrusionOk="0">
                  <a:moveTo>
                    <a:pt x="286" y="1"/>
                  </a:moveTo>
                  <a:cubicBezTo>
                    <a:pt x="286" y="41"/>
                    <a:pt x="306" y="41"/>
                    <a:pt x="306" y="62"/>
                  </a:cubicBezTo>
                  <a:cubicBezTo>
                    <a:pt x="286" y="82"/>
                    <a:pt x="286" y="123"/>
                    <a:pt x="245" y="143"/>
                  </a:cubicBezTo>
                  <a:cubicBezTo>
                    <a:pt x="225" y="123"/>
                    <a:pt x="184" y="102"/>
                    <a:pt x="164" y="82"/>
                  </a:cubicBezTo>
                  <a:cubicBezTo>
                    <a:pt x="82" y="82"/>
                    <a:pt x="42" y="123"/>
                    <a:pt x="42" y="184"/>
                  </a:cubicBezTo>
                  <a:cubicBezTo>
                    <a:pt x="62" y="204"/>
                    <a:pt x="62" y="225"/>
                    <a:pt x="42" y="245"/>
                  </a:cubicBezTo>
                  <a:cubicBezTo>
                    <a:pt x="31" y="255"/>
                    <a:pt x="21" y="260"/>
                    <a:pt x="14" y="260"/>
                  </a:cubicBezTo>
                  <a:cubicBezTo>
                    <a:pt x="6" y="260"/>
                    <a:pt x="1" y="255"/>
                    <a:pt x="1" y="245"/>
                  </a:cubicBezTo>
                  <a:lnTo>
                    <a:pt x="1" y="591"/>
                  </a:lnTo>
                  <a:cubicBezTo>
                    <a:pt x="42" y="652"/>
                    <a:pt x="82" y="652"/>
                    <a:pt x="103" y="673"/>
                  </a:cubicBezTo>
                  <a:cubicBezTo>
                    <a:pt x="123" y="652"/>
                    <a:pt x="144" y="632"/>
                    <a:pt x="144" y="612"/>
                  </a:cubicBezTo>
                  <a:cubicBezTo>
                    <a:pt x="123" y="591"/>
                    <a:pt x="103" y="571"/>
                    <a:pt x="82" y="530"/>
                  </a:cubicBezTo>
                  <a:cubicBezTo>
                    <a:pt x="144" y="510"/>
                    <a:pt x="82" y="449"/>
                    <a:pt x="123" y="408"/>
                  </a:cubicBezTo>
                  <a:lnTo>
                    <a:pt x="164" y="408"/>
                  </a:lnTo>
                  <a:cubicBezTo>
                    <a:pt x="184" y="449"/>
                    <a:pt x="123" y="469"/>
                    <a:pt x="164" y="510"/>
                  </a:cubicBezTo>
                  <a:cubicBezTo>
                    <a:pt x="225" y="530"/>
                    <a:pt x="266" y="612"/>
                    <a:pt x="327" y="632"/>
                  </a:cubicBezTo>
                  <a:cubicBezTo>
                    <a:pt x="347" y="652"/>
                    <a:pt x="327" y="673"/>
                    <a:pt x="347" y="693"/>
                  </a:cubicBezTo>
                  <a:cubicBezTo>
                    <a:pt x="359" y="699"/>
                    <a:pt x="369" y="701"/>
                    <a:pt x="378" y="701"/>
                  </a:cubicBezTo>
                  <a:cubicBezTo>
                    <a:pt x="400" y="701"/>
                    <a:pt x="414" y="687"/>
                    <a:pt x="429" y="673"/>
                  </a:cubicBezTo>
                  <a:cubicBezTo>
                    <a:pt x="429" y="612"/>
                    <a:pt x="368" y="571"/>
                    <a:pt x="347" y="530"/>
                  </a:cubicBezTo>
                  <a:cubicBezTo>
                    <a:pt x="306" y="428"/>
                    <a:pt x="408" y="388"/>
                    <a:pt x="388" y="306"/>
                  </a:cubicBezTo>
                  <a:cubicBezTo>
                    <a:pt x="368" y="245"/>
                    <a:pt x="347" y="184"/>
                    <a:pt x="388" y="102"/>
                  </a:cubicBezTo>
                  <a:cubicBezTo>
                    <a:pt x="347" y="82"/>
                    <a:pt x="327" y="62"/>
                    <a:pt x="327" y="21"/>
                  </a:cubicBezTo>
                  <a:cubicBezTo>
                    <a:pt x="327" y="1"/>
                    <a:pt x="306" y="1"/>
                    <a:pt x="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7" name="Google Shape;11537;p13"/>
            <p:cNvSpPr/>
            <p:nvPr/>
          </p:nvSpPr>
          <p:spPr>
            <a:xfrm>
              <a:off x="-3118619" y="2269925"/>
              <a:ext cx="9700" cy="9700"/>
            </a:xfrm>
            <a:custGeom>
              <a:avLst/>
              <a:gdLst/>
              <a:ahLst/>
              <a:cxnLst/>
              <a:rect l="l" t="t" r="r" b="b"/>
              <a:pathLst>
                <a:path w="388" h="388" extrusionOk="0">
                  <a:moveTo>
                    <a:pt x="82" y="1"/>
                  </a:moveTo>
                  <a:cubicBezTo>
                    <a:pt x="41" y="21"/>
                    <a:pt x="21" y="41"/>
                    <a:pt x="0" y="82"/>
                  </a:cubicBezTo>
                  <a:cubicBezTo>
                    <a:pt x="0" y="143"/>
                    <a:pt x="21" y="225"/>
                    <a:pt x="61" y="286"/>
                  </a:cubicBezTo>
                  <a:cubicBezTo>
                    <a:pt x="61" y="286"/>
                    <a:pt x="82" y="306"/>
                    <a:pt x="82" y="306"/>
                  </a:cubicBezTo>
                  <a:cubicBezTo>
                    <a:pt x="102" y="286"/>
                    <a:pt x="123" y="286"/>
                    <a:pt x="143" y="286"/>
                  </a:cubicBezTo>
                  <a:cubicBezTo>
                    <a:pt x="163" y="306"/>
                    <a:pt x="123" y="347"/>
                    <a:pt x="163" y="347"/>
                  </a:cubicBezTo>
                  <a:cubicBezTo>
                    <a:pt x="224" y="367"/>
                    <a:pt x="286" y="347"/>
                    <a:pt x="347" y="388"/>
                  </a:cubicBezTo>
                  <a:cubicBezTo>
                    <a:pt x="367" y="388"/>
                    <a:pt x="387" y="388"/>
                    <a:pt x="387" y="347"/>
                  </a:cubicBezTo>
                  <a:cubicBezTo>
                    <a:pt x="286" y="286"/>
                    <a:pt x="204" y="225"/>
                    <a:pt x="123" y="123"/>
                  </a:cubicBezTo>
                  <a:cubicBezTo>
                    <a:pt x="102" y="82"/>
                    <a:pt x="143" y="21"/>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8" name="Google Shape;11538;p13"/>
            <p:cNvSpPr/>
            <p:nvPr/>
          </p:nvSpPr>
          <p:spPr>
            <a:xfrm>
              <a:off x="-3148144" y="2536200"/>
              <a:ext cx="10700" cy="6150"/>
            </a:xfrm>
            <a:custGeom>
              <a:avLst/>
              <a:gdLst/>
              <a:ahLst/>
              <a:cxnLst/>
              <a:rect l="l" t="t" r="r" b="b"/>
              <a:pathLst>
                <a:path w="428" h="246" extrusionOk="0">
                  <a:moveTo>
                    <a:pt x="0" y="1"/>
                  </a:moveTo>
                  <a:cubicBezTo>
                    <a:pt x="0" y="21"/>
                    <a:pt x="0" y="42"/>
                    <a:pt x="0" y="62"/>
                  </a:cubicBezTo>
                  <a:cubicBezTo>
                    <a:pt x="61" y="82"/>
                    <a:pt x="102" y="164"/>
                    <a:pt x="204" y="164"/>
                  </a:cubicBezTo>
                  <a:cubicBezTo>
                    <a:pt x="209" y="162"/>
                    <a:pt x="215" y="161"/>
                    <a:pt x="220" y="161"/>
                  </a:cubicBezTo>
                  <a:cubicBezTo>
                    <a:pt x="273" y="161"/>
                    <a:pt x="315" y="245"/>
                    <a:pt x="407" y="245"/>
                  </a:cubicBezTo>
                  <a:cubicBezTo>
                    <a:pt x="407" y="184"/>
                    <a:pt x="428" y="143"/>
                    <a:pt x="387" y="123"/>
                  </a:cubicBezTo>
                  <a:cubicBezTo>
                    <a:pt x="372" y="108"/>
                    <a:pt x="357" y="104"/>
                    <a:pt x="342" y="104"/>
                  </a:cubicBezTo>
                  <a:cubicBezTo>
                    <a:pt x="326" y="104"/>
                    <a:pt x="309" y="109"/>
                    <a:pt x="293" y="109"/>
                  </a:cubicBezTo>
                  <a:cubicBezTo>
                    <a:pt x="283" y="109"/>
                    <a:pt x="274" y="107"/>
                    <a:pt x="265" y="103"/>
                  </a:cubicBezTo>
                  <a:cubicBezTo>
                    <a:pt x="245" y="62"/>
                    <a:pt x="245" y="21"/>
                    <a:pt x="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9" name="Google Shape;11539;p13"/>
            <p:cNvSpPr/>
            <p:nvPr/>
          </p:nvSpPr>
          <p:spPr>
            <a:xfrm>
              <a:off x="-3062619" y="1398275"/>
              <a:ext cx="8175" cy="6150"/>
            </a:xfrm>
            <a:custGeom>
              <a:avLst/>
              <a:gdLst/>
              <a:ahLst/>
              <a:cxnLst/>
              <a:rect l="l" t="t" r="r" b="b"/>
              <a:pathLst>
                <a:path w="327" h="246" extrusionOk="0">
                  <a:moveTo>
                    <a:pt x="21" y="1"/>
                  </a:moveTo>
                  <a:cubicBezTo>
                    <a:pt x="1" y="103"/>
                    <a:pt x="82" y="164"/>
                    <a:pt x="102" y="245"/>
                  </a:cubicBezTo>
                  <a:cubicBezTo>
                    <a:pt x="143" y="245"/>
                    <a:pt x="164" y="204"/>
                    <a:pt x="204" y="204"/>
                  </a:cubicBezTo>
                  <a:cubicBezTo>
                    <a:pt x="204" y="164"/>
                    <a:pt x="204" y="143"/>
                    <a:pt x="184" y="103"/>
                  </a:cubicBezTo>
                  <a:cubicBezTo>
                    <a:pt x="164" y="103"/>
                    <a:pt x="143" y="103"/>
                    <a:pt x="123" y="82"/>
                  </a:cubicBezTo>
                  <a:cubicBezTo>
                    <a:pt x="131" y="74"/>
                    <a:pt x="140" y="69"/>
                    <a:pt x="148" y="69"/>
                  </a:cubicBezTo>
                  <a:cubicBezTo>
                    <a:pt x="160" y="69"/>
                    <a:pt x="172" y="79"/>
                    <a:pt x="184" y="103"/>
                  </a:cubicBezTo>
                  <a:lnTo>
                    <a:pt x="306" y="103"/>
                  </a:lnTo>
                  <a:cubicBezTo>
                    <a:pt x="326" y="62"/>
                    <a:pt x="326" y="21"/>
                    <a:pt x="3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0" name="Google Shape;11540;p13"/>
            <p:cNvSpPr/>
            <p:nvPr/>
          </p:nvSpPr>
          <p:spPr>
            <a:xfrm>
              <a:off x="-3089094" y="2360050"/>
              <a:ext cx="6650" cy="8175"/>
            </a:xfrm>
            <a:custGeom>
              <a:avLst/>
              <a:gdLst/>
              <a:ahLst/>
              <a:cxnLst/>
              <a:rect l="l" t="t" r="r" b="b"/>
              <a:pathLst>
                <a:path w="266" h="327" extrusionOk="0">
                  <a:moveTo>
                    <a:pt x="143" y="0"/>
                  </a:moveTo>
                  <a:cubicBezTo>
                    <a:pt x="102" y="61"/>
                    <a:pt x="82" y="123"/>
                    <a:pt x="1" y="184"/>
                  </a:cubicBezTo>
                  <a:cubicBezTo>
                    <a:pt x="102" y="204"/>
                    <a:pt x="102" y="306"/>
                    <a:pt x="184" y="326"/>
                  </a:cubicBezTo>
                  <a:cubicBezTo>
                    <a:pt x="225" y="306"/>
                    <a:pt x="245" y="265"/>
                    <a:pt x="265" y="204"/>
                  </a:cubicBezTo>
                  <a:cubicBezTo>
                    <a:pt x="225" y="184"/>
                    <a:pt x="204" y="143"/>
                    <a:pt x="184" y="123"/>
                  </a:cubicBezTo>
                  <a:cubicBezTo>
                    <a:pt x="164" y="82"/>
                    <a:pt x="204" y="61"/>
                    <a:pt x="204" y="41"/>
                  </a:cubicBezTo>
                  <a:cubicBezTo>
                    <a:pt x="184" y="21"/>
                    <a:pt x="164"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1" name="Google Shape;11541;p13"/>
            <p:cNvSpPr/>
            <p:nvPr/>
          </p:nvSpPr>
          <p:spPr>
            <a:xfrm>
              <a:off x="-3038169" y="1461925"/>
              <a:ext cx="5625" cy="7675"/>
            </a:xfrm>
            <a:custGeom>
              <a:avLst/>
              <a:gdLst/>
              <a:ahLst/>
              <a:cxnLst/>
              <a:rect l="l" t="t" r="r" b="b"/>
              <a:pathLst>
                <a:path w="225" h="307" extrusionOk="0">
                  <a:moveTo>
                    <a:pt x="122" y="1"/>
                  </a:moveTo>
                  <a:cubicBezTo>
                    <a:pt x="102" y="21"/>
                    <a:pt x="82" y="41"/>
                    <a:pt x="61" y="62"/>
                  </a:cubicBezTo>
                  <a:cubicBezTo>
                    <a:pt x="61" y="82"/>
                    <a:pt x="82" y="82"/>
                    <a:pt x="82" y="102"/>
                  </a:cubicBezTo>
                  <a:cubicBezTo>
                    <a:pt x="61" y="163"/>
                    <a:pt x="21" y="184"/>
                    <a:pt x="0" y="225"/>
                  </a:cubicBezTo>
                  <a:cubicBezTo>
                    <a:pt x="21" y="265"/>
                    <a:pt x="41" y="286"/>
                    <a:pt x="82" y="306"/>
                  </a:cubicBezTo>
                  <a:cubicBezTo>
                    <a:pt x="122" y="265"/>
                    <a:pt x="163" y="245"/>
                    <a:pt x="183" y="225"/>
                  </a:cubicBezTo>
                  <a:cubicBezTo>
                    <a:pt x="204" y="184"/>
                    <a:pt x="143" y="143"/>
                    <a:pt x="163" y="102"/>
                  </a:cubicBezTo>
                  <a:cubicBezTo>
                    <a:pt x="183" y="62"/>
                    <a:pt x="224" y="62"/>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2" name="Google Shape;11542;p13"/>
            <p:cNvSpPr/>
            <p:nvPr/>
          </p:nvSpPr>
          <p:spPr>
            <a:xfrm>
              <a:off x="-3268319" y="1517300"/>
              <a:ext cx="6650" cy="6075"/>
            </a:xfrm>
            <a:custGeom>
              <a:avLst/>
              <a:gdLst/>
              <a:ahLst/>
              <a:cxnLst/>
              <a:rect l="l" t="t" r="r" b="b"/>
              <a:pathLst>
                <a:path w="266" h="243" extrusionOk="0">
                  <a:moveTo>
                    <a:pt x="52" y="0"/>
                  </a:moveTo>
                  <a:cubicBezTo>
                    <a:pt x="37" y="0"/>
                    <a:pt x="21" y="5"/>
                    <a:pt x="1" y="26"/>
                  </a:cubicBezTo>
                  <a:cubicBezTo>
                    <a:pt x="62" y="66"/>
                    <a:pt x="62" y="148"/>
                    <a:pt x="103" y="209"/>
                  </a:cubicBezTo>
                  <a:cubicBezTo>
                    <a:pt x="139" y="233"/>
                    <a:pt x="153" y="243"/>
                    <a:pt x="180" y="243"/>
                  </a:cubicBezTo>
                  <a:cubicBezTo>
                    <a:pt x="199" y="243"/>
                    <a:pt x="223" y="238"/>
                    <a:pt x="266" y="229"/>
                  </a:cubicBezTo>
                  <a:cubicBezTo>
                    <a:pt x="225" y="128"/>
                    <a:pt x="164" y="66"/>
                    <a:pt x="103" y="5"/>
                  </a:cubicBezTo>
                  <a:cubicBezTo>
                    <a:pt x="82" y="5"/>
                    <a:pt x="67" y="0"/>
                    <a:pt x="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3" name="Google Shape;11543;p13"/>
            <p:cNvSpPr/>
            <p:nvPr/>
          </p:nvSpPr>
          <p:spPr>
            <a:xfrm>
              <a:off x="-3123194" y="2137500"/>
              <a:ext cx="6125" cy="4625"/>
            </a:xfrm>
            <a:custGeom>
              <a:avLst/>
              <a:gdLst/>
              <a:ahLst/>
              <a:cxnLst/>
              <a:rect l="l" t="t" r="r" b="b"/>
              <a:pathLst>
                <a:path w="245" h="185" extrusionOk="0">
                  <a:moveTo>
                    <a:pt x="168" y="0"/>
                  </a:moveTo>
                  <a:cubicBezTo>
                    <a:pt x="152" y="0"/>
                    <a:pt x="136" y="3"/>
                    <a:pt x="122" y="3"/>
                  </a:cubicBezTo>
                  <a:cubicBezTo>
                    <a:pt x="61" y="23"/>
                    <a:pt x="82" y="64"/>
                    <a:pt x="61" y="104"/>
                  </a:cubicBezTo>
                  <a:cubicBezTo>
                    <a:pt x="61" y="145"/>
                    <a:pt x="0" y="125"/>
                    <a:pt x="0" y="166"/>
                  </a:cubicBezTo>
                  <a:cubicBezTo>
                    <a:pt x="31" y="178"/>
                    <a:pt x="60" y="185"/>
                    <a:pt x="87" y="185"/>
                  </a:cubicBezTo>
                  <a:cubicBezTo>
                    <a:pt x="149" y="185"/>
                    <a:pt x="202" y="149"/>
                    <a:pt x="244" y="64"/>
                  </a:cubicBezTo>
                  <a:cubicBezTo>
                    <a:pt x="231" y="9"/>
                    <a:pt x="199" y="0"/>
                    <a:pt x="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4" name="Google Shape;11544;p13"/>
            <p:cNvSpPr/>
            <p:nvPr/>
          </p:nvSpPr>
          <p:spPr>
            <a:xfrm>
              <a:off x="-3275944" y="2430700"/>
              <a:ext cx="5125" cy="5750"/>
            </a:xfrm>
            <a:custGeom>
              <a:avLst/>
              <a:gdLst/>
              <a:ahLst/>
              <a:cxnLst/>
              <a:rect l="l" t="t" r="r" b="b"/>
              <a:pathLst>
                <a:path w="205" h="230" extrusionOk="0">
                  <a:moveTo>
                    <a:pt x="100" y="0"/>
                  </a:moveTo>
                  <a:cubicBezTo>
                    <a:pt x="77" y="0"/>
                    <a:pt x="51" y="5"/>
                    <a:pt x="21" y="26"/>
                  </a:cubicBezTo>
                  <a:lnTo>
                    <a:pt x="41" y="26"/>
                  </a:lnTo>
                  <a:cubicBezTo>
                    <a:pt x="0" y="87"/>
                    <a:pt x="21" y="148"/>
                    <a:pt x="62" y="229"/>
                  </a:cubicBezTo>
                  <a:cubicBezTo>
                    <a:pt x="102" y="168"/>
                    <a:pt x="163" y="168"/>
                    <a:pt x="204" y="148"/>
                  </a:cubicBezTo>
                  <a:cubicBezTo>
                    <a:pt x="204" y="87"/>
                    <a:pt x="163" y="46"/>
                    <a:pt x="163" y="5"/>
                  </a:cubicBezTo>
                  <a:cubicBezTo>
                    <a:pt x="143" y="5"/>
                    <a:pt x="123" y="0"/>
                    <a:pt x="1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5" name="Google Shape;11545;p13"/>
            <p:cNvSpPr/>
            <p:nvPr/>
          </p:nvSpPr>
          <p:spPr>
            <a:xfrm>
              <a:off x="-3143569" y="2542825"/>
              <a:ext cx="4600" cy="8175"/>
            </a:xfrm>
            <a:custGeom>
              <a:avLst/>
              <a:gdLst/>
              <a:ahLst/>
              <a:cxnLst/>
              <a:rect l="l" t="t" r="r" b="b"/>
              <a:pathLst>
                <a:path w="184" h="327" extrusionOk="0">
                  <a:moveTo>
                    <a:pt x="41" y="1"/>
                  </a:moveTo>
                  <a:cubicBezTo>
                    <a:pt x="41" y="1"/>
                    <a:pt x="21" y="21"/>
                    <a:pt x="0" y="21"/>
                  </a:cubicBezTo>
                  <a:cubicBezTo>
                    <a:pt x="0" y="41"/>
                    <a:pt x="0" y="62"/>
                    <a:pt x="0" y="62"/>
                  </a:cubicBezTo>
                  <a:cubicBezTo>
                    <a:pt x="21" y="82"/>
                    <a:pt x="62" y="82"/>
                    <a:pt x="62" y="102"/>
                  </a:cubicBezTo>
                  <a:lnTo>
                    <a:pt x="62" y="225"/>
                  </a:lnTo>
                  <a:cubicBezTo>
                    <a:pt x="82" y="265"/>
                    <a:pt x="123" y="306"/>
                    <a:pt x="163" y="326"/>
                  </a:cubicBezTo>
                  <a:cubicBezTo>
                    <a:pt x="184" y="286"/>
                    <a:pt x="163" y="245"/>
                    <a:pt x="163" y="204"/>
                  </a:cubicBezTo>
                  <a:cubicBezTo>
                    <a:pt x="163" y="184"/>
                    <a:pt x="123" y="184"/>
                    <a:pt x="123" y="164"/>
                  </a:cubicBezTo>
                  <a:cubicBezTo>
                    <a:pt x="143" y="143"/>
                    <a:pt x="143" y="123"/>
                    <a:pt x="143" y="123"/>
                  </a:cubicBezTo>
                  <a:cubicBezTo>
                    <a:pt x="143" y="102"/>
                    <a:pt x="143" y="82"/>
                    <a:pt x="143" y="82"/>
                  </a:cubicBezTo>
                  <a:cubicBezTo>
                    <a:pt x="102" y="41"/>
                    <a:pt x="102"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6" name="Google Shape;11546;p13"/>
            <p:cNvSpPr/>
            <p:nvPr/>
          </p:nvSpPr>
          <p:spPr>
            <a:xfrm>
              <a:off x="-3109969" y="2264700"/>
              <a:ext cx="5625" cy="5900"/>
            </a:xfrm>
            <a:custGeom>
              <a:avLst/>
              <a:gdLst/>
              <a:ahLst/>
              <a:cxnLst/>
              <a:rect l="l" t="t" r="r" b="b"/>
              <a:pathLst>
                <a:path w="225" h="236" extrusionOk="0">
                  <a:moveTo>
                    <a:pt x="66" y="0"/>
                  </a:moveTo>
                  <a:cubicBezTo>
                    <a:pt x="58" y="0"/>
                    <a:pt x="49" y="2"/>
                    <a:pt x="41" y="6"/>
                  </a:cubicBezTo>
                  <a:cubicBezTo>
                    <a:pt x="1" y="47"/>
                    <a:pt x="41" y="47"/>
                    <a:pt x="41" y="67"/>
                  </a:cubicBezTo>
                  <a:cubicBezTo>
                    <a:pt x="41" y="87"/>
                    <a:pt x="41" y="108"/>
                    <a:pt x="41" y="149"/>
                  </a:cubicBezTo>
                  <a:cubicBezTo>
                    <a:pt x="102" y="149"/>
                    <a:pt x="102" y="230"/>
                    <a:pt x="164" y="230"/>
                  </a:cubicBezTo>
                  <a:cubicBezTo>
                    <a:pt x="164" y="230"/>
                    <a:pt x="169" y="235"/>
                    <a:pt x="176" y="235"/>
                  </a:cubicBezTo>
                  <a:cubicBezTo>
                    <a:pt x="184" y="235"/>
                    <a:pt x="194" y="230"/>
                    <a:pt x="204" y="210"/>
                  </a:cubicBezTo>
                  <a:cubicBezTo>
                    <a:pt x="225" y="149"/>
                    <a:pt x="164" y="108"/>
                    <a:pt x="184" y="26"/>
                  </a:cubicBezTo>
                  <a:cubicBezTo>
                    <a:pt x="135" y="26"/>
                    <a:pt x="99" y="0"/>
                    <a:pt x="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7" name="Google Shape;11547;p13"/>
            <p:cNvSpPr/>
            <p:nvPr/>
          </p:nvSpPr>
          <p:spPr>
            <a:xfrm>
              <a:off x="-3107919" y="2241425"/>
              <a:ext cx="5100" cy="5100"/>
            </a:xfrm>
            <a:custGeom>
              <a:avLst/>
              <a:gdLst/>
              <a:ahLst/>
              <a:cxnLst/>
              <a:rect l="l" t="t" r="r" b="b"/>
              <a:pathLst>
                <a:path w="204" h="204" extrusionOk="0">
                  <a:moveTo>
                    <a:pt x="61" y="0"/>
                  </a:moveTo>
                  <a:cubicBezTo>
                    <a:pt x="20" y="41"/>
                    <a:pt x="20" y="82"/>
                    <a:pt x="0" y="122"/>
                  </a:cubicBezTo>
                  <a:cubicBezTo>
                    <a:pt x="20" y="163"/>
                    <a:pt x="61" y="163"/>
                    <a:pt x="102" y="204"/>
                  </a:cubicBezTo>
                  <a:cubicBezTo>
                    <a:pt x="143" y="163"/>
                    <a:pt x="183" y="163"/>
                    <a:pt x="183" y="122"/>
                  </a:cubicBezTo>
                  <a:cubicBezTo>
                    <a:pt x="143" y="82"/>
                    <a:pt x="204" y="41"/>
                    <a:pt x="1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8" name="Google Shape;11548;p13"/>
            <p:cNvSpPr/>
            <p:nvPr/>
          </p:nvSpPr>
          <p:spPr>
            <a:xfrm>
              <a:off x="-3316169" y="1896225"/>
              <a:ext cx="3600" cy="7150"/>
            </a:xfrm>
            <a:custGeom>
              <a:avLst/>
              <a:gdLst/>
              <a:ahLst/>
              <a:cxnLst/>
              <a:rect l="l" t="t" r="r" b="b"/>
              <a:pathLst>
                <a:path w="144" h="286" extrusionOk="0">
                  <a:moveTo>
                    <a:pt x="82" y="0"/>
                  </a:moveTo>
                  <a:cubicBezTo>
                    <a:pt x="62" y="21"/>
                    <a:pt x="21" y="41"/>
                    <a:pt x="1" y="82"/>
                  </a:cubicBezTo>
                  <a:cubicBezTo>
                    <a:pt x="41" y="143"/>
                    <a:pt x="62" y="184"/>
                    <a:pt x="1" y="245"/>
                  </a:cubicBezTo>
                  <a:cubicBezTo>
                    <a:pt x="21" y="265"/>
                    <a:pt x="41" y="285"/>
                    <a:pt x="82" y="285"/>
                  </a:cubicBezTo>
                  <a:cubicBezTo>
                    <a:pt x="102" y="245"/>
                    <a:pt x="143" y="245"/>
                    <a:pt x="143" y="204"/>
                  </a:cubicBezTo>
                  <a:cubicBezTo>
                    <a:pt x="123" y="123"/>
                    <a:pt x="123" y="123"/>
                    <a:pt x="143" y="41"/>
                  </a:cubicBezTo>
                  <a:cubicBezTo>
                    <a:pt x="123" y="41"/>
                    <a:pt x="123" y="0"/>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9" name="Google Shape;11549;p13"/>
            <p:cNvSpPr/>
            <p:nvPr/>
          </p:nvSpPr>
          <p:spPr>
            <a:xfrm>
              <a:off x="-3151719" y="2515850"/>
              <a:ext cx="5625" cy="5100"/>
            </a:xfrm>
            <a:custGeom>
              <a:avLst/>
              <a:gdLst/>
              <a:ahLst/>
              <a:cxnLst/>
              <a:rect l="l" t="t" r="r" b="b"/>
              <a:pathLst>
                <a:path w="225" h="204" extrusionOk="0">
                  <a:moveTo>
                    <a:pt x="123" y="0"/>
                  </a:moveTo>
                  <a:cubicBezTo>
                    <a:pt x="82" y="0"/>
                    <a:pt x="41" y="0"/>
                    <a:pt x="21" y="41"/>
                  </a:cubicBezTo>
                  <a:cubicBezTo>
                    <a:pt x="41" y="102"/>
                    <a:pt x="1" y="163"/>
                    <a:pt x="82" y="204"/>
                  </a:cubicBezTo>
                  <a:cubicBezTo>
                    <a:pt x="102" y="184"/>
                    <a:pt x="123" y="163"/>
                    <a:pt x="143" y="163"/>
                  </a:cubicBezTo>
                  <a:cubicBezTo>
                    <a:pt x="159" y="163"/>
                    <a:pt x="173" y="166"/>
                    <a:pt x="184" y="166"/>
                  </a:cubicBezTo>
                  <a:cubicBezTo>
                    <a:pt x="200" y="166"/>
                    <a:pt x="212" y="159"/>
                    <a:pt x="225" y="122"/>
                  </a:cubicBezTo>
                  <a:cubicBezTo>
                    <a:pt x="184" y="82"/>
                    <a:pt x="143" y="61"/>
                    <a:pt x="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0" name="Google Shape;11550;p13"/>
            <p:cNvSpPr/>
            <p:nvPr/>
          </p:nvSpPr>
          <p:spPr>
            <a:xfrm>
              <a:off x="-3122194" y="2222575"/>
              <a:ext cx="5125" cy="4100"/>
            </a:xfrm>
            <a:custGeom>
              <a:avLst/>
              <a:gdLst/>
              <a:ahLst/>
              <a:cxnLst/>
              <a:rect l="l" t="t" r="r" b="b"/>
              <a:pathLst>
                <a:path w="205" h="164" extrusionOk="0">
                  <a:moveTo>
                    <a:pt x="82" y="1"/>
                  </a:moveTo>
                  <a:cubicBezTo>
                    <a:pt x="62" y="21"/>
                    <a:pt x="42" y="41"/>
                    <a:pt x="1" y="82"/>
                  </a:cubicBezTo>
                  <a:cubicBezTo>
                    <a:pt x="143" y="164"/>
                    <a:pt x="143" y="164"/>
                    <a:pt x="204" y="164"/>
                  </a:cubicBezTo>
                  <a:cubicBezTo>
                    <a:pt x="204" y="102"/>
                    <a:pt x="204" y="62"/>
                    <a:pt x="204" y="21"/>
                  </a:cubicBezTo>
                  <a:cubicBezTo>
                    <a:pt x="184" y="21"/>
                    <a:pt x="164" y="26"/>
                    <a:pt x="143" y="26"/>
                  </a:cubicBezTo>
                  <a:cubicBezTo>
                    <a:pt x="123" y="26"/>
                    <a:pt x="103" y="21"/>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1" name="Google Shape;11551;p13"/>
            <p:cNvSpPr/>
            <p:nvPr/>
          </p:nvSpPr>
          <p:spPr>
            <a:xfrm>
              <a:off x="-3117094" y="2229575"/>
              <a:ext cx="5625" cy="4225"/>
            </a:xfrm>
            <a:custGeom>
              <a:avLst/>
              <a:gdLst/>
              <a:ahLst/>
              <a:cxnLst/>
              <a:rect l="l" t="t" r="r" b="b"/>
              <a:pathLst>
                <a:path w="225" h="169" extrusionOk="0">
                  <a:moveTo>
                    <a:pt x="102" y="87"/>
                  </a:moveTo>
                  <a:cubicBezTo>
                    <a:pt x="102" y="87"/>
                    <a:pt x="102" y="108"/>
                    <a:pt x="102" y="108"/>
                  </a:cubicBezTo>
                  <a:lnTo>
                    <a:pt x="82" y="108"/>
                  </a:lnTo>
                  <a:lnTo>
                    <a:pt x="102" y="87"/>
                  </a:lnTo>
                  <a:close/>
                  <a:moveTo>
                    <a:pt x="75" y="0"/>
                  </a:moveTo>
                  <a:cubicBezTo>
                    <a:pt x="64" y="0"/>
                    <a:pt x="52" y="2"/>
                    <a:pt x="41" y="6"/>
                  </a:cubicBezTo>
                  <a:cubicBezTo>
                    <a:pt x="21" y="47"/>
                    <a:pt x="41" y="67"/>
                    <a:pt x="62" y="87"/>
                  </a:cubicBezTo>
                  <a:cubicBezTo>
                    <a:pt x="62" y="108"/>
                    <a:pt x="0" y="128"/>
                    <a:pt x="62" y="169"/>
                  </a:cubicBezTo>
                  <a:cubicBezTo>
                    <a:pt x="73" y="157"/>
                    <a:pt x="92" y="145"/>
                    <a:pt x="113" y="145"/>
                  </a:cubicBezTo>
                  <a:cubicBezTo>
                    <a:pt x="129" y="145"/>
                    <a:pt x="146" y="151"/>
                    <a:pt x="163" y="169"/>
                  </a:cubicBezTo>
                  <a:cubicBezTo>
                    <a:pt x="184" y="128"/>
                    <a:pt x="225" y="128"/>
                    <a:pt x="225" y="67"/>
                  </a:cubicBezTo>
                  <a:cubicBezTo>
                    <a:pt x="175" y="34"/>
                    <a:pt x="125" y="0"/>
                    <a:pt x="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2" name="Google Shape;11552;p13"/>
            <p:cNvSpPr/>
            <p:nvPr/>
          </p:nvSpPr>
          <p:spPr>
            <a:xfrm>
              <a:off x="-3141019" y="1408975"/>
              <a:ext cx="3075" cy="5850"/>
            </a:xfrm>
            <a:custGeom>
              <a:avLst/>
              <a:gdLst/>
              <a:ahLst/>
              <a:cxnLst/>
              <a:rect l="l" t="t" r="r" b="b"/>
              <a:pathLst>
                <a:path w="123" h="234" extrusionOk="0">
                  <a:moveTo>
                    <a:pt x="82" y="1"/>
                  </a:moveTo>
                  <a:cubicBezTo>
                    <a:pt x="41" y="1"/>
                    <a:pt x="21" y="1"/>
                    <a:pt x="21" y="21"/>
                  </a:cubicBezTo>
                  <a:cubicBezTo>
                    <a:pt x="0" y="41"/>
                    <a:pt x="21" y="62"/>
                    <a:pt x="41" y="82"/>
                  </a:cubicBezTo>
                  <a:cubicBezTo>
                    <a:pt x="21" y="143"/>
                    <a:pt x="0" y="184"/>
                    <a:pt x="21" y="225"/>
                  </a:cubicBezTo>
                  <a:cubicBezTo>
                    <a:pt x="48" y="225"/>
                    <a:pt x="66" y="234"/>
                    <a:pt x="87" y="234"/>
                  </a:cubicBezTo>
                  <a:cubicBezTo>
                    <a:pt x="98" y="234"/>
                    <a:pt x="109" y="231"/>
                    <a:pt x="122" y="225"/>
                  </a:cubicBezTo>
                  <a:cubicBezTo>
                    <a:pt x="122" y="143"/>
                    <a:pt x="122" y="62"/>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3" name="Google Shape;11553;p13"/>
            <p:cNvSpPr/>
            <p:nvPr/>
          </p:nvSpPr>
          <p:spPr>
            <a:xfrm>
              <a:off x="-3140519" y="1416600"/>
              <a:ext cx="4100" cy="5125"/>
            </a:xfrm>
            <a:custGeom>
              <a:avLst/>
              <a:gdLst/>
              <a:ahLst/>
              <a:cxnLst/>
              <a:rect l="l" t="t" r="r" b="b"/>
              <a:pathLst>
                <a:path w="164" h="205" extrusionOk="0">
                  <a:moveTo>
                    <a:pt x="62" y="1"/>
                  </a:moveTo>
                  <a:cubicBezTo>
                    <a:pt x="41" y="42"/>
                    <a:pt x="1" y="62"/>
                    <a:pt x="1" y="103"/>
                  </a:cubicBezTo>
                  <a:cubicBezTo>
                    <a:pt x="21" y="144"/>
                    <a:pt x="82" y="164"/>
                    <a:pt x="123" y="205"/>
                  </a:cubicBezTo>
                  <a:cubicBezTo>
                    <a:pt x="164" y="164"/>
                    <a:pt x="164" y="123"/>
                    <a:pt x="164" y="82"/>
                  </a:cubicBezTo>
                  <a:cubicBezTo>
                    <a:pt x="143" y="62"/>
                    <a:pt x="123" y="21"/>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4" name="Google Shape;11554;p13"/>
            <p:cNvSpPr/>
            <p:nvPr/>
          </p:nvSpPr>
          <p:spPr>
            <a:xfrm>
              <a:off x="-3292244" y="2208825"/>
              <a:ext cx="4600" cy="5125"/>
            </a:xfrm>
            <a:custGeom>
              <a:avLst/>
              <a:gdLst/>
              <a:ahLst/>
              <a:cxnLst/>
              <a:rect l="l" t="t" r="r" b="b"/>
              <a:pathLst>
                <a:path w="184" h="205" extrusionOk="0">
                  <a:moveTo>
                    <a:pt x="41" y="1"/>
                  </a:moveTo>
                  <a:cubicBezTo>
                    <a:pt x="1" y="42"/>
                    <a:pt x="21" y="62"/>
                    <a:pt x="21" y="103"/>
                  </a:cubicBezTo>
                  <a:cubicBezTo>
                    <a:pt x="41" y="123"/>
                    <a:pt x="82" y="184"/>
                    <a:pt x="123" y="204"/>
                  </a:cubicBezTo>
                  <a:cubicBezTo>
                    <a:pt x="143" y="204"/>
                    <a:pt x="164" y="204"/>
                    <a:pt x="184" y="184"/>
                  </a:cubicBezTo>
                  <a:cubicBezTo>
                    <a:pt x="184" y="164"/>
                    <a:pt x="184" y="143"/>
                    <a:pt x="184" y="123"/>
                  </a:cubicBezTo>
                  <a:cubicBezTo>
                    <a:pt x="123" y="82"/>
                    <a:pt x="103" y="2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5" name="Google Shape;11555;p13"/>
            <p:cNvSpPr/>
            <p:nvPr/>
          </p:nvSpPr>
          <p:spPr>
            <a:xfrm>
              <a:off x="-3097744" y="2429450"/>
              <a:ext cx="3575" cy="4950"/>
            </a:xfrm>
            <a:custGeom>
              <a:avLst/>
              <a:gdLst/>
              <a:ahLst/>
              <a:cxnLst/>
              <a:rect l="l" t="t" r="r" b="b"/>
              <a:pathLst>
                <a:path w="143" h="198" extrusionOk="0">
                  <a:moveTo>
                    <a:pt x="50" y="1"/>
                  </a:moveTo>
                  <a:cubicBezTo>
                    <a:pt x="36" y="1"/>
                    <a:pt x="20" y="5"/>
                    <a:pt x="0" y="14"/>
                  </a:cubicBezTo>
                  <a:cubicBezTo>
                    <a:pt x="21" y="116"/>
                    <a:pt x="21" y="116"/>
                    <a:pt x="143" y="198"/>
                  </a:cubicBezTo>
                  <a:lnTo>
                    <a:pt x="143" y="55"/>
                  </a:lnTo>
                  <a:cubicBezTo>
                    <a:pt x="112" y="40"/>
                    <a:pt x="93" y="1"/>
                    <a:pt x="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6" name="Google Shape;11556;p13"/>
            <p:cNvSpPr/>
            <p:nvPr/>
          </p:nvSpPr>
          <p:spPr>
            <a:xfrm>
              <a:off x="-3300394" y="2125775"/>
              <a:ext cx="4625" cy="4675"/>
            </a:xfrm>
            <a:custGeom>
              <a:avLst/>
              <a:gdLst/>
              <a:ahLst/>
              <a:cxnLst/>
              <a:rect l="l" t="t" r="r" b="b"/>
              <a:pathLst>
                <a:path w="185" h="187" extrusionOk="0">
                  <a:moveTo>
                    <a:pt x="142" y="1"/>
                  </a:moveTo>
                  <a:cubicBezTo>
                    <a:pt x="62" y="1"/>
                    <a:pt x="57" y="107"/>
                    <a:pt x="1" y="125"/>
                  </a:cubicBezTo>
                  <a:cubicBezTo>
                    <a:pt x="42" y="166"/>
                    <a:pt x="42" y="186"/>
                    <a:pt x="82" y="186"/>
                  </a:cubicBezTo>
                  <a:cubicBezTo>
                    <a:pt x="123" y="166"/>
                    <a:pt x="123" y="105"/>
                    <a:pt x="184" y="85"/>
                  </a:cubicBezTo>
                  <a:cubicBezTo>
                    <a:pt x="164" y="64"/>
                    <a:pt x="184" y="24"/>
                    <a:pt x="164" y="3"/>
                  </a:cubicBezTo>
                  <a:cubicBezTo>
                    <a:pt x="156" y="2"/>
                    <a:pt x="149" y="1"/>
                    <a:pt x="1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7" name="Google Shape;11557;p13"/>
            <p:cNvSpPr/>
            <p:nvPr/>
          </p:nvSpPr>
          <p:spPr>
            <a:xfrm>
              <a:off x="-3116594" y="2176250"/>
              <a:ext cx="3600" cy="5625"/>
            </a:xfrm>
            <a:custGeom>
              <a:avLst/>
              <a:gdLst/>
              <a:ahLst/>
              <a:cxnLst/>
              <a:rect l="l" t="t" r="r" b="b"/>
              <a:pathLst>
                <a:path w="144" h="225" extrusionOk="0">
                  <a:moveTo>
                    <a:pt x="143" y="0"/>
                  </a:moveTo>
                  <a:lnTo>
                    <a:pt x="143" y="0"/>
                  </a:lnTo>
                  <a:cubicBezTo>
                    <a:pt x="82" y="21"/>
                    <a:pt x="62" y="61"/>
                    <a:pt x="1" y="82"/>
                  </a:cubicBezTo>
                  <a:lnTo>
                    <a:pt x="1" y="143"/>
                  </a:lnTo>
                  <a:cubicBezTo>
                    <a:pt x="42" y="184"/>
                    <a:pt x="42" y="224"/>
                    <a:pt x="103" y="224"/>
                  </a:cubicBezTo>
                  <a:cubicBezTo>
                    <a:pt x="143" y="163"/>
                    <a:pt x="82" y="82"/>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8" name="Google Shape;11558;p13"/>
            <p:cNvSpPr/>
            <p:nvPr/>
          </p:nvSpPr>
          <p:spPr>
            <a:xfrm>
              <a:off x="-3329394" y="1628850"/>
              <a:ext cx="4600" cy="4175"/>
            </a:xfrm>
            <a:custGeom>
              <a:avLst/>
              <a:gdLst/>
              <a:ahLst/>
              <a:cxnLst/>
              <a:rect l="l" t="t" r="r" b="b"/>
              <a:pathLst>
                <a:path w="184" h="167" extrusionOk="0">
                  <a:moveTo>
                    <a:pt x="118" y="0"/>
                  </a:moveTo>
                  <a:cubicBezTo>
                    <a:pt x="57" y="0"/>
                    <a:pt x="36" y="71"/>
                    <a:pt x="0" y="126"/>
                  </a:cubicBezTo>
                  <a:cubicBezTo>
                    <a:pt x="20" y="146"/>
                    <a:pt x="41" y="166"/>
                    <a:pt x="61" y="166"/>
                  </a:cubicBezTo>
                  <a:cubicBezTo>
                    <a:pt x="102" y="146"/>
                    <a:pt x="143" y="126"/>
                    <a:pt x="163" y="85"/>
                  </a:cubicBezTo>
                  <a:cubicBezTo>
                    <a:pt x="163" y="65"/>
                    <a:pt x="183" y="24"/>
                    <a:pt x="143" y="3"/>
                  </a:cubicBezTo>
                  <a:cubicBezTo>
                    <a:pt x="134" y="1"/>
                    <a:pt x="126"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9" name="Google Shape;11559;p13"/>
            <p:cNvSpPr/>
            <p:nvPr/>
          </p:nvSpPr>
          <p:spPr>
            <a:xfrm>
              <a:off x="-3067194" y="1406950"/>
              <a:ext cx="4100" cy="3575"/>
            </a:xfrm>
            <a:custGeom>
              <a:avLst/>
              <a:gdLst/>
              <a:ahLst/>
              <a:cxnLst/>
              <a:rect l="l" t="t" r="r" b="b"/>
              <a:pathLst>
                <a:path w="164" h="143" extrusionOk="0">
                  <a:moveTo>
                    <a:pt x="82" y="0"/>
                  </a:moveTo>
                  <a:cubicBezTo>
                    <a:pt x="21" y="0"/>
                    <a:pt x="0" y="41"/>
                    <a:pt x="0" y="102"/>
                  </a:cubicBezTo>
                  <a:cubicBezTo>
                    <a:pt x="21" y="122"/>
                    <a:pt x="21" y="122"/>
                    <a:pt x="41" y="143"/>
                  </a:cubicBezTo>
                  <a:cubicBezTo>
                    <a:pt x="102" y="143"/>
                    <a:pt x="143" y="122"/>
                    <a:pt x="163" y="102"/>
                  </a:cubicBezTo>
                  <a:cubicBezTo>
                    <a:pt x="143" y="41"/>
                    <a:pt x="123" y="20"/>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0" name="Google Shape;11560;p13"/>
            <p:cNvSpPr/>
            <p:nvPr/>
          </p:nvSpPr>
          <p:spPr>
            <a:xfrm>
              <a:off x="-3312594" y="1880950"/>
              <a:ext cx="4075" cy="5125"/>
            </a:xfrm>
            <a:custGeom>
              <a:avLst/>
              <a:gdLst/>
              <a:ahLst/>
              <a:cxnLst/>
              <a:rect l="l" t="t" r="r" b="b"/>
              <a:pathLst>
                <a:path w="163" h="205" extrusionOk="0">
                  <a:moveTo>
                    <a:pt x="41" y="0"/>
                  </a:moveTo>
                  <a:cubicBezTo>
                    <a:pt x="20" y="21"/>
                    <a:pt x="20" y="41"/>
                    <a:pt x="0" y="61"/>
                  </a:cubicBezTo>
                  <a:cubicBezTo>
                    <a:pt x="41" y="102"/>
                    <a:pt x="20" y="143"/>
                    <a:pt x="41" y="204"/>
                  </a:cubicBezTo>
                  <a:cubicBezTo>
                    <a:pt x="82" y="184"/>
                    <a:pt x="122" y="184"/>
                    <a:pt x="163" y="123"/>
                  </a:cubicBezTo>
                  <a:lnTo>
                    <a:pt x="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1" name="Google Shape;11561;p13"/>
            <p:cNvSpPr/>
            <p:nvPr/>
          </p:nvSpPr>
          <p:spPr>
            <a:xfrm>
              <a:off x="-3199069" y="1456825"/>
              <a:ext cx="4600" cy="3725"/>
            </a:xfrm>
            <a:custGeom>
              <a:avLst/>
              <a:gdLst/>
              <a:ahLst/>
              <a:cxnLst/>
              <a:rect l="l" t="t" r="r" b="b"/>
              <a:pathLst>
                <a:path w="184" h="149" extrusionOk="0">
                  <a:moveTo>
                    <a:pt x="102" y="1"/>
                  </a:moveTo>
                  <a:cubicBezTo>
                    <a:pt x="82" y="42"/>
                    <a:pt x="41" y="62"/>
                    <a:pt x="1" y="82"/>
                  </a:cubicBezTo>
                  <a:cubicBezTo>
                    <a:pt x="1" y="103"/>
                    <a:pt x="1" y="123"/>
                    <a:pt x="21" y="143"/>
                  </a:cubicBezTo>
                  <a:cubicBezTo>
                    <a:pt x="36" y="147"/>
                    <a:pt x="50" y="149"/>
                    <a:pt x="62" y="149"/>
                  </a:cubicBezTo>
                  <a:cubicBezTo>
                    <a:pt x="117" y="149"/>
                    <a:pt x="151" y="116"/>
                    <a:pt x="184" y="82"/>
                  </a:cubicBezTo>
                  <a:cubicBezTo>
                    <a:pt x="184" y="21"/>
                    <a:pt x="123" y="42"/>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2" name="Google Shape;11562;p13"/>
            <p:cNvSpPr/>
            <p:nvPr/>
          </p:nvSpPr>
          <p:spPr>
            <a:xfrm>
              <a:off x="-3317194" y="1839700"/>
              <a:ext cx="4100" cy="4100"/>
            </a:xfrm>
            <a:custGeom>
              <a:avLst/>
              <a:gdLst/>
              <a:ahLst/>
              <a:cxnLst/>
              <a:rect l="l" t="t" r="r" b="b"/>
              <a:pathLst>
                <a:path w="164" h="164" extrusionOk="0">
                  <a:moveTo>
                    <a:pt x="21" y="1"/>
                  </a:moveTo>
                  <a:cubicBezTo>
                    <a:pt x="21" y="42"/>
                    <a:pt x="1" y="82"/>
                    <a:pt x="1" y="123"/>
                  </a:cubicBezTo>
                  <a:cubicBezTo>
                    <a:pt x="1" y="123"/>
                    <a:pt x="21" y="143"/>
                    <a:pt x="62" y="164"/>
                  </a:cubicBezTo>
                  <a:cubicBezTo>
                    <a:pt x="103" y="123"/>
                    <a:pt x="123" y="103"/>
                    <a:pt x="164" y="62"/>
                  </a:cubicBezTo>
                  <a:cubicBezTo>
                    <a:pt x="123" y="1"/>
                    <a:pt x="62" y="42"/>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3" name="Google Shape;11563;p13"/>
            <p:cNvSpPr/>
            <p:nvPr/>
          </p:nvSpPr>
          <p:spPr>
            <a:xfrm>
              <a:off x="-3117594" y="2181850"/>
              <a:ext cx="3575" cy="4100"/>
            </a:xfrm>
            <a:custGeom>
              <a:avLst/>
              <a:gdLst/>
              <a:ahLst/>
              <a:cxnLst/>
              <a:rect l="l" t="t" r="r" b="b"/>
              <a:pathLst>
                <a:path w="143" h="164" extrusionOk="0">
                  <a:moveTo>
                    <a:pt x="61" y="0"/>
                  </a:moveTo>
                  <a:cubicBezTo>
                    <a:pt x="20" y="41"/>
                    <a:pt x="0" y="62"/>
                    <a:pt x="0" y="102"/>
                  </a:cubicBezTo>
                  <a:cubicBezTo>
                    <a:pt x="20" y="123"/>
                    <a:pt x="41" y="163"/>
                    <a:pt x="82" y="163"/>
                  </a:cubicBezTo>
                  <a:cubicBezTo>
                    <a:pt x="143" y="143"/>
                    <a:pt x="143" y="82"/>
                    <a:pt x="122" y="41"/>
                  </a:cubicBezTo>
                  <a:cubicBezTo>
                    <a:pt x="102" y="21"/>
                    <a:pt x="82" y="21"/>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4" name="Google Shape;11564;p13"/>
            <p:cNvSpPr/>
            <p:nvPr/>
          </p:nvSpPr>
          <p:spPr>
            <a:xfrm>
              <a:off x="-3050894" y="1507750"/>
              <a:ext cx="3075" cy="4100"/>
            </a:xfrm>
            <a:custGeom>
              <a:avLst/>
              <a:gdLst/>
              <a:ahLst/>
              <a:cxnLst/>
              <a:rect l="l" t="t" r="r" b="b"/>
              <a:pathLst>
                <a:path w="123" h="164" extrusionOk="0">
                  <a:moveTo>
                    <a:pt x="61" y="0"/>
                  </a:moveTo>
                  <a:cubicBezTo>
                    <a:pt x="20" y="21"/>
                    <a:pt x="0" y="41"/>
                    <a:pt x="20" y="82"/>
                  </a:cubicBezTo>
                  <a:cubicBezTo>
                    <a:pt x="41" y="123"/>
                    <a:pt x="61" y="143"/>
                    <a:pt x="102" y="163"/>
                  </a:cubicBezTo>
                  <a:cubicBezTo>
                    <a:pt x="122" y="123"/>
                    <a:pt x="122" y="82"/>
                    <a:pt x="122" y="41"/>
                  </a:cubicBezTo>
                  <a:cubicBezTo>
                    <a:pt x="102" y="21"/>
                    <a:pt x="81" y="0"/>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5" name="Google Shape;11565;p13"/>
            <p:cNvSpPr/>
            <p:nvPr/>
          </p:nvSpPr>
          <p:spPr>
            <a:xfrm>
              <a:off x="-3088069" y="1680350"/>
              <a:ext cx="3575" cy="4100"/>
            </a:xfrm>
            <a:custGeom>
              <a:avLst/>
              <a:gdLst/>
              <a:ahLst/>
              <a:cxnLst/>
              <a:rect l="l" t="t" r="r" b="b"/>
              <a:pathLst>
                <a:path w="143" h="164" extrusionOk="0">
                  <a:moveTo>
                    <a:pt x="21" y="0"/>
                  </a:moveTo>
                  <a:cubicBezTo>
                    <a:pt x="41" y="61"/>
                    <a:pt x="0" y="102"/>
                    <a:pt x="82" y="163"/>
                  </a:cubicBezTo>
                  <a:cubicBezTo>
                    <a:pt x="102" y="123"/>
                    <a:pt x="123" y="102"/>
                    <a:pt x="143" y="82"/>
                  </a:cubicBezTo>
                  <a:cubicBezTo>
                    <a:pt x="102" y="0"/>
                    <a:pt x="102"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6" name="Google Shape;11566;p13"/>
            <p:cNvSpPr/>
            <p:nvPr/>
          </p:nvSpPr>
          <p:spPr>
            <a:xfrm>
              <a:off x="-3313119" y="1853975"/>
              <a:ext cx="3600" cy="5625"/>
            </a:xfrm>
            <a:custGeom>
              <a:avLst/>
              <a:gdLst/>
              <a:ahLst/>
              <a:cxnLst/>
              <a:rect l="l" t="t" r="r" b="b"/>
              <a:pathLst>
                <a:path w="144" h="225" extrusionOk="0">
                  <a:moveTo>
                    <a:pt x="82" y="0"/>
                  </a:moveTo>
                  <a:cubicBezTo>
                    <a:pt x="62" y="20"/>
                    <a:pt x="41" y="41"/>
                    <a:pt x="21" y="81"/>
                  </a:cubicBezTo>
                  <a:cubicBezTo>
                    <a:pt x="21" y="122"/>
                    <a:pt x="1" y="183"/>
                    <a:pt x="41" y="224"/>
                  </a:cubicBezTo>
                  <a:lnTo>
                    <a:pt x="82" y="224"/>
                  </a:lnTo>
                  <a:cubicBezTo>
                    <a:pt x="62" y="163"/>
                    <a:pt x="82" y="102"/>
                    <a:pt x="143" y="61"/>
                  </a:cubicBezTo>
                  <a:cubicBezTo>
                    <a:pt x="123" y="41"/>
                    <a:pt x="103" y="20"/>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7" name="Google Shape;11567;p13"/>
            <p:cNvSpPr/>
            <p:nvPr/>
          </p:nvSpPr>
          <p:spPr>
            <a:xfrm>
              <a:off x="-3124744" y="1428325"/>
              <a:ext cx="3600" cy="4100"/>
            </a:xfrm>
            <a:custGeom>
              <a:avLst/>
              <a:gdLst/>
              <a:ahLst/>
              <a:cxnLst/>
              <a:rect l="l" t="t" r="r" b="b"/>
              <a:pathLst>
                <a:path w="144" h="164" extrusionOk="0">
                  <a:moveTo>
                    <a:pt x="21" y="0"/>
                  </a:moveTo>
                  <a:cubicBezTo>
                    <a:pt x="1" y="21"/>
                    <a:pt x="1" y="62"/>
                    <a:pt x="1" y="62"/>
                  </a:cubicBezTo>
                  <a:lnTo>
                    <a:pt x="103" y="163"/>
                  </a:lnTo>
                  <a:cubicBezTo>
                    <a:pt x="144" y="143"/>
                    <a:pt x="144" y="102"/>
                    <a:pt x="123" y="82"/>
                  </a:cubicBezTo>
                  <a:cubicBezTo>
                    <a:pt x="103" y="41"/>
                    <a:pt x="62" y="21"/>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8" name="Google Shape;11568;p13"/>
            <p:cNvSpPr/>
            <p:nvPr/>
          </p:nvSpPr>
          <p:spPr>
            <a:xfrm>
              <a:off x="-3248444" y="2450175"/>
              <a:ext cx="3075" cy="4125"/>
            </a:xfrm>
            <a:custGeom>
              <a:avLst/>
              <a:gdLst/>
              <a:ahLst/>
              <a:cxnLst/>
              <a:rect l="l" t="t" r="r" b="b"/>
              <a:pathLst>
                <a:path w="123" h="165" extrusionOk="0">
                  <a:moveTo>
                    <a:pt x="41" y="0"/>
                  </a:moveTo>
                  <a:cubicBezTo>
                    <a:pt x="0" y="41"/>
                    <a:pt x="21" y="82"/>
                    <a:pt x="21" y="122"/>
                  </a:cubicBezTo>
                  <a:cubicBezTo>
                    <a:pt x="33" y="147"/>
                    <a:pt x="53" y="165"/>
                    <a:pt x="77" y="165"/>
                  </a:cubicBezTo>
                  <a:cubicBezTo>
                    <a:pt x="91" y="165"/>
                    <a:pt x="107" y="158"/>
                    <a:pt x="122" y="143"/>
                  </a:cubicBezTo>
                  <a:lnTo>
                    <a:pt x="122" y="82"/>
                  </a:lnTo>
                  <a:cubicBezTo>
                    <a:pt x="102" y="61"/>
                    <a:pt x="61" y="4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9" name="Google Shape;11569;p13"/>
            <p:cNvSpPr/>
            <p:nvPr/>
          </p:nvSpPr>
          <p:spPr>
            <a:xfrm>
              <a:off x="-3314644" y="1848350"/>
              <a:ext cx="3600" cy="4100"/>
            </a:xfrm>
            <a:custGeom>
              <a:avLst/>
              <a:gdLst/>
              <a:ahLst/>
              <a:cxnLst/>
              <a:rect l="l" t="t" r="r" b="b"/>
              <a:pathLst>
                <a:path w="144" h="164" extrusionOk="0">
                  <a:moveTo>
                    <a:pt x="62" y="1"/>
                  </a:moveTo>
                  <a:cubicBezTo>
                    <a:pt x="41" y="42"/>
                    <a:pt x="1" y="62"/>
                    <a:pt x="1" y="123"/>
                  </a:cubicBezTo>
                  <a:cubicBezTo>
                    <a:pt x="12" y="118"/>
                    <a:pt x="22" y="115"/>
                    <a:pt x="33" y="115"/>
                  </a:cubicBezTo>
                  <a:cubicBezTo>
                    <a:pt x="62" y="115"/>
                    <a:pt x="88" y="134"/>
                    <a:pt x="102" y="164"/>
                  </a:cubicBezTo>
                  <a:lnTo>
                    <a:pt x="143" y="164"/>
                  </a:lnTo>
                  <a:lnTo>
                    <a:pt x="143" y="62"/>
                  </a:lnTo>
                  <a:cubicBezTo>
                    <a:pt x="123" y="62"/>
                    <a:pt x="102" y="42"/>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0" name="Google Shape;11570;p13"/>
            <p:cNvSpPr/>
            <p:nvPr/>
          </p:nvSpPr>
          <p:spPr>
            <a:xfrm>
              <a:off x="-3066694" y="1415075"/>
              <a:ext cx="3075" cy="3800"/>
            </a:xfrm>
            <a:custGeom>
              <a:avLst/>
              <a:gdLst/>
              <a:ahLst/>
              <a:cxnLst/>
              <a:rect l="l" t="t" r="r" b="b"/>
              <a:pathLst>
                <a:path w="123" h="152" extrusionOk="0">
                  <a:moveTo>
                    <a:pt x="62" y="1"/>
                  </a:moveTo>
                  <a:cubicBezTo>
                    <a:pt x="1" y="42"/>
                    <a:pt x="1" y="82"/>
                    <a:pt x="21" y="143"/>
                  </a:cubicBezTo>
                  <a:cubicBezTo>
                    <a:pt x="32" y="149"/>
                    <a:pt x="43" y="151"/>
                    <a:pt x="53" y="151"/>
                  </a:cubicBezTo>
                  <a:cubicBezTo>
                    <a:pt x="82" y="151"/>
                    <a:pt x="108" y="133"/>
                    <a:pt x="123" y="103"/>
                  </a:cubicBezTo>
                  <a:cubicBezTo>
                    <a:pt x="123" y="62"/>
                    <a:pt x="103" y="42"/>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1" name="Google Shape;11571;p13"/>
            <p:cNvSpPr/>
            <p:nvPr/>
          </p:nvSpPr>
          <p:spPr>
            <a:xfrm>
              <a:off x="-3227569" y="1503175"/>
              <a:ext cx="3575" cy="3575"/>
            </a:xfrm>
            <a:custGeom>
              <a:avLst/>
              <a:gdLst/>
              <a:ahLst/>
              <a:cxnLst/>
              <a:rect l="l" t="t" r="r" b="b"/>
              <a:pathLst>
                <a:path w="143" h="143" extrusionOk="0">
                  <a:moveTo>
                    <a:pt x="41" y="0"/>
                  </a:moveTo>
                  <a:lnTo>
                    <a:pt x="41" y="0"/>
                  </a:lnTo>
                  <a:cubicBezTo>
                    <a:pt x="0" y="122"/>
                    <a:pt x="0" y="143"/>
                    <a:pt x="122" y="143"/>
                  </a:cubicBezTo>
                  <a:cubicBezTo>
                    <a:pt x="143" y="61"/>
                    <a:pt x="82" y="4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2" name="Google Shape;11572;p13"/>
            <p:cNvSpPr/>
            <p:nvPr/>
          </p:nvSpPr>
          <p:spPr>
            <a:xfrm>
              <a:off x="-3135419" y="2527550"/>
              <a:ext cx="4100" cy="3075"/>
            </a:xfrm>
            <a:custGeom>
              <a:avLst/>
              <a:gdLst/>
              <a:ahLst/>
              <a:cxnLst/>
              <a:rect l="l" t="t" r="r" b="b"/>
              <a:pathLst>
                <a:path w="164" h="123" extrusionOk="0">
                  <a:moveTo>
                    <a:pt x="102" y="1"/>
                  </a:moveTo>
                  <a:cubicBezTo>
                    <a:pt x="82" y="1"/>
                    <a:pt x="41" y="1"/>
                    <a:pt x="21" y="21"/>
                  </a:cubicBezTo>
                  <a:cubicBezTo>
                    <a:pt x="0" y="82"/>
                    <a:pt x="102" y="62"/>
                    <a:pt x="61" y="123"/>
                  </a:cubicBezTo>
                  <a:cubicBezTo>
                    <a:pt x="82" y="123"/>
                    <a:pt x="123" y="123"/>
                    <a:pt x="143" y="102"/>
                  </a:cubicBezTo>
                  <a:cubicBezTo>
                    <a:pt x="163" y="62"/>
                    <a:pt x="143" y="21"/>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3" name="Google Shape;11573;p13"/>
            <p:cNvSpPr/>
            <p:nvPr/>
          </p:nvSpPr>
          <p:spPr>
            <a:xfrm>
              <a:off x="-3139494" y="2563700"/>
              <a:ext cx="2050" cy="4600"/>
            </a:xfrm>
            <a:custGeom>
              <a:avLst/>
              <a:gdLst/>
              <a:ahLst/>
              <a:cxnLst/>
              <a:rect l="l" t="t" r="r" b="b"/>
              <a:pathLst>
                <a:path w="82" h="184" extrusionOk="0">
                  <a:moveTo>
                    <a:pt x="82" y="1"/>
                  </a:moveTo>
                  <a:cubicBezTo>
                    <a:pt x="41" y="1"/>
                    <a:pt x="21" y="21"/>
                    <a:pt x="0" y="41"/>
                  </a:cubicBezTo>
                  <a:cubicBezTo>
                    <a:pt x="21" y="102"/>
                    <a:pt x="0" y="143"/>
                    <a:pt x="21" y="184"/>
                  </a:cubicBezTo>
                  <a:lnTo>
                    <a:pt x="61" y="184"/>
                  </a:lnTo>
                  <a:cubicBezTo>
                    <a:pt x="61" y="123"/>
                    <a:pt x="82" y="62"/>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4" name="Google Shape;11574;p13"/>
            <p:cNvSpPr/>
            <p:nvPr/>
          </p:nvSpPr>
          <p:spPr>
            <a:xfrm>
              <a:off x="-3075844" y="1389625"/>
              <a:ext cx="3575" cy="3075"/>
            </a:xfrm>
            <a:custGeom>
              <a:avLst/>
              <a:gdLst/>
              <a:ahLst/>
              <a:cxnLst/>
              <a:rect l="l" t="t" r="r" b="b"/>
              <a:pathLst>
                <a:path w="143" h="123" extrusionOk="0">
                  <a:moveTo>
                    <a:pt x="61" y="1"/>
                  </a:moveTo>
                  <a:cubicBezTo>
                    <a:pt x="41" y="1"/>
                    <a:pt x="20" y="1"/>
                    <a:pt x="20" y="21"/>
                  </a:cubicBezTo>
                  <a:cubicBezTo>
                    <a:pt x="20" y="41"/>
                    <a:pt x="0" y="62"/>
                    <a:pt x="20" y="82"/>
                  </a:cubicBezTo>
                  <a:cubicBezTo>
                    <a:pt x="20" y="102"/>
                    <a:pt x="41" y="102"/>
                    <a:pt x="82" y="123"/>
                  </a:cubicBezTo>
                  <a:cubicBezTo>
                    <a:pt x="122" y="82"/>
                    <a:pt x="143" y="62"/>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5" name="Google Shape;11575;p13"/>
            <p:cNvSpPr/>
            <p:nvPr/>
          </p:nvSpPr>
          <p:spPr>
            <a:xfrm>
              <a:off x="-3106919" y="2272875"/>
              <a:ext cx="3600" cy="2675"/>
            </a:xfrm>
            <a:custGeom>
              <a:avLst/>
              <a:gdLst/>
              <a:ahLst/>
              <a:cxnLst/>
              <a:rect l="l" t="t" r="r" b="b"/>
              <a:pathLst>
                <a:path w="144" h="107" extrusionOk="0">
                  <a:moveTo>
                    <a:pt x="26" y="1"/>
                  </a:moveTo>
                  <a:cubicBezTo>
                    <a:pt x="18" y="1"/>
                    <a:pt x="10" y="2"/>
                    <a:pt x="1" y="5"/>
                  </a:cubicBezTo>
                  <a:cubicBezTo>
                    <a:pt x="21" y="46"/>
                    <a:pt x="42" y="86"/>
                    <a:pt x="82" y="107"/>
                  </a:cubicBezTo>
                  <a:cubicBezTo>
                    <a:pt x="103" y="107"/>
                    <a:pt x="123" y="107"/>
                    <a:pt x="143" y="86"/>
                  </a:cubicBezTo>
                  <a:lnTo>
                    <a:pt x="143" y="25"/>
                  </a:lnTo>
                  <a:cubicBezTo>
                    <a:pt x="137" y="28"/>
                    <a:pt x="131" y="29"/>
                    <a:pt x="125" y="29"/>
                  </a:cubicBezTo>
                  <a:cubicBezTo>
                    <a:pt x="96" y="29"/>
                    <a:pt x="66" y="1"/>
                    <a:pt x="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6" name="Google Shape;11576;p13"/>
            <p:cNvSpPr/>
            <p:nvPr/>
          </p:nvSpPr>
          <p:spPr>
            <a:xfrm>
              <a:off x="-3065169" y="1402875"/>
              <a:ext cx="4100" cy="4200"/>
            </a:xfrm>
            <a:custGeom>
              <a:avLst/>
              <a:gdLst/>
              <a:ahLst/>
              <a:cxnLst/>
              <a:rect l="l" t="t" r="r" b="b"/>
              <a:pathLst>
                <a:path w="164" h="168" extrusionOk="0">
                  <a:moveTo>
                    <a:pt x="42" y="0"/>
                  </a:moveTo>
                  <a:lnTo>
                    <a:pt x="42" y="0"/>
                  </a:lnTo>
                  <a:cubicBezTo>
                    <a:pt x="1" y="61"/>
                    <a:pt x="62" y="82"/>
                    <a:pt x="62" y="122"/>
                  </a:cubicBezTo>
                  <a:cubicBezTo>
                    <a:pt x="97" y="122"/>
                    <a:pt x="117" y="167"/>
                    <a:pt x="147" y="167"/>
                  </a:cubicBezTo>
                  <a:cubicBezTo>
                    <a:pt x="152" y="167"/>
                    <a:pt x="158" y="166"/>
                    <a:pt x="164" y="163"/>
                  </a:cubicBezTo>
                  <a:cubicBezTo>
                    <a:pt x="143" y="102"/>
                    <a:pt x="103" y="41"/>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7" name="Google Shape;11577;p13"/>
            <p:cNvSpPr/>
            <p:nvPr/>
          </p:nvSpPr>
          <p:spPr>
            <a:xfrm>
              <a:off x="-3289694" y="2421150"/>
              <a:ext cx="3075" cy="3575"/>
            </a:xfrm>
            <a:custGeom>
              <a:avLst/>
              <a:gdLst/>
              <a:ahLst/>
              <a:cxnLst/>
              <a:rect l="l" t="t" r="r" b="b"/>
              <a:pathLst>
                <a:path w="123" h="143" extrusionOk="0">
                  <a:moveTo>
                    <a:pt x="82" y="0"/>
                  </a:moveTo>
                  <a:cubicBezTo>
                    <a:pt x="62" y="21"/>
                    <a:pt x="21" y="0"/>
                    <a:pt x="1" y="61"/>
                  </a:cubicBezTo>
                  <a:cubicBezTo>
                    <a:pt x="21" y="82"/>
                    <a:pt x="41" y="102"/>
                    <a:pt x="102" y="143"/>
                  </a:cubicBezTo>
                  <a:cubicBezTo>
                    <a:pt x="123" y="82"/>
                    <a:pt x="123" y="41"/>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8" name="Google Shape;11578;p13"/>
            <p:cNvSpPr/>
            <p:nvPr/>
          </p:nvSpPr>
          <p:spPr>
            <a:xfrm>
              <a:off x="-3254044" y="1519450"/>
              <a:ext cx="2050" cy="5125"/>
            </a:xfrm>
            <a:custGeom>
              <a:avLst/>
              <a:gdLst/>
              <a:ahLst/>
              <a:cxnLst/>
              <a:rect l="l" t="t" r="r" b="b"/>
              <a:pathLst>
                <a:path w="82" h="205" extrusionOk="0">
                  <a:moveTo>
                    <a:pt x="61" y="1"/>
                  </a:moveTo>
                  <a:cubicBezTo>
                    <a:pt x="20" y="1"/>
                    <a:pt x="0" y="21"/>
                    <a:pt x="0" y="42"/>
                  </a:cubicBezTo>
                  <a:cubicBezTo>
                    <a:pt x="0" y="62"/>
                    <a:pt x="20" y="103"/>
                    <a:pt x="41" y="123"/>
                  </a:cubicBezTo>
                  <a:cubicBezTo>
                    <a:pt x="20" y="143"/>
                    <a:pt x="0" y="164"/>
                    <a:pt x="61" y="204"/>
                  </a:cubicBezTo>
                  <a:cubicBezTo>
                    <a:pt x="82" y="123"/>
                    <a:pt x="82" y="62"/>
                    <a:pt x="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9" name="Google Shape;11579;p13"/>
            <p:cNvSpPr/>
            <p:nvPr/>
          </p:nvSpPr>
          <p:spPr>
            <a:xfrm>
              <a:off x="-3134394" y="2553525"/>
              <a:ext cx="3075" cy="4100"/>
            </a:xfrm>
            <a:custGeom>
              <a:avLst/>
              <a:gdLst/>
              <a:ahLst/>
              <a:cxnLst/>
              <a:rect l="l" t="t" r="r" b="b"/>
              <a:pathLst>
                <a:path w="123" h="164" extrusionOk="0">
                  <a:moveTo>
                    <a:pt x="122" y="0"/>
                  </a:moveTo>
                  <a:cubicBezTo>
                    <a:pt x="82" y="0"/>
                    <a:pt x="20" y="21"/>
                    <a:pt x="0" y="61"/>
                  </a:cubicBezTo>
                  <a:cubicBezTo>
                    <a:pt x="20" y="102"/>
                    <a:pt x="0" y="143"/>
                    <a:pt x="61" y="163"/>
                  </a:cubicBezTo>
                  <a:cubicBezTo>
                    <a:pt x="82" y="143"/>
                    <a:pt x="61" y="122"/>
                    <a:pt x="61" y="122"/>
                  </a:cubicBezTo>
                  <a:cubicBezTo>
                    <a:pt x="61" y="61"/>
                    <a:pt x="102" y="41"/>
                    <a:pt x="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0" name="Google Shape;11580;p13"/>
            <p:cNvSpPr/>
            <p:nvPr/>
          </p:nvSpPr>
          <p:spPr>
            <a:xfrm>
              <a:off x="-3201619" y="1445125"/>
              <a:ext cx="3075" cy="3600"/>
            </a:xfrm>
            <a:custGeom>
              <a:avLst/>
              <a:gdLst/>
              <a:ahLst/>
              <a:cxnLst/>
              <a:rect l="l" t="t" r="r" b="b"/>
              <a:pathLst>
                <a:path w="123" h="144" extrusionOk="0">
                  <a:moveTo>
                    <a:pt x="42" y="0"/>
                  </a:moveTo>
                  <a:cubicBezTo>
                    <a:pt x="21" y="21"/>
                    <a:pt x="21" y="21"/>
                    <a:pt x="1" y="41"/>
                  </a:cubicBezTo>
                  <a:cubicBezTo>
                    <a:pt x="21" y="82"/>
                    <a:pt x="21" y="143"/>
                    <a:pt x="103" y="143"/>
                  </a:cubicBezTo>
                  <a:cubicBezTo>
                    <a:pt x="103" y="82"/>
                    <a:pt x="123" y="21"/>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1" name="Google Shape;11581;p13"/>
            <p:cNvSpPr/>
            <p:nvPr/>
          </p:nvSpPr>
          <p:spPr>
            <a:xfrm>
              <a:off x="-3057519" y="1391150"/>
              <a:ext cx="3575" cy="3600"/>
            </a:xfrm>
            <a:custGeom>
              <a:avLst/>
              <a:gdLst/>
              <a:ahLst/>
              <a:cxnLst/>
              <a:rect l="l" t="t" r="r" b="b"/>
              <a:pathLst>
                <a:path w="143" h="144" extrusionOk="0">
                  <a:moveTo>
                    <a:pt x="41" y="1"/>
                  </a:moveTo>
                  <a:cubicBezTo>
                    <a:pt x="0" y="62"/>
                    <a:pt x="61" y="103"/>
                    <a:pt x="61" y="143"/>
                  </a:cubicBezTo>
                  <a:cubicBezTo>
                    <a:pt x="102" y="143"/>
                    <a:pt x="122" y="143"/>
                    <a:pt x="143" y="123"/>
                  </a:cubicBezTo>
                  <a:cubicBezTo>
                    <a:pt x="143" y="103"/>
                    <a:pt x="143" y="82"/>
                    <a:pt x="122" y="62"/>
                  </a:cubicBezTo>
                  <a:cubicBezTo>
                    <a:pt x="102" y="62"/>
                    <a:pt x="82" y="2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2" name="Google Shape;11582;p13"/>
            <p:cNvSpPr/>
            <p:nvPr/>
          </p:nvSpPr>
          <p:spPr>
            <a:xfrm>
              <a:off x="-3111494" y="2177775"/>
              <a:ext cx="2575" cy="3600"/>
            </a:xfrm>
            <a:custGeom>
              <a:avLst/>
              <a:gdLst/>
              <a:ahLst/>
              <a:cxnLst/>
              <a:rect l="l" t="t" r="r" b="b"/>
              <a:pathLst>
                <a:path w="103" h="144" extrusionOk="0">
                  <a:moveTo>
                    <a:pt x="62" y="0"/>
                  </a:moveTo>
                  <a:cubicBezTo>
                    <a:pt x="1" y="62"/>
                    <a:pt x="1" y="62"/>
                    <a:pt x="21" y="143"/>
                  </a:cubicBezTo>
                  <a:cubicBezTo>
                    <a:pt x="41" y="102"/>
                    <a:pt x="82" y="82"/>
                    <a:pt x="102" y="41"/>
                  </a:cubicBezTo>
                  <a:cubicBezTo>
                    <a:pt x="82" y="21"/>
                    <a:pt x="82" y="0"/>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3" name="Google Shape;11583;p13"/>
            <p:cNvSpPr/>
            <p:nvPr/>
          </p:nvSpPr>
          <p:spPr>
            <a:xfrm>
              <a:off x="-3135419" y="2530475"/>
              <a:ext cx="2575" cy="3725"/>
            </a:xfrm>
            <a:custGeom>
              <a:avLst/>
              <a:gdLst/>
              <a:ahLst/>
              <a:cxnLst/>
              <a:rect l="l" t="t" r="r" b="b"/>
              <a:pathLst>
                <a:path w="103" h="149" extrusionOk="0">
                  <a:moveTo>
                    <a:pt x="33" y="1"/>
                  </a:moveTo>
                  <a:cubicBezTo>
                    <a:pt x="26" y="1"/>
                    <a:pt x="21" y="6"/>
                    <a:pt x="21" y="26"/>
                  </a:cubicBezTo>
                  <a:cubicBezTo>
                    <a:pt x="21" y="47"/>
                    <a:pt x="0" y="108"/>
                    <a:pt x="21" y="148"/>
                  </a:cubicBezTo>
                  <a:cubicBezTo>
                    <a:pt x="102" y="87"/>
                    <a:pt x="102" y="87"/>
                    <a:pt x="61" y="6"/>
                  </a:cubicBezTo>
                  <a:cubicBezTo>
                    <a:pt x="51" y="6"/>
                    <a:pt x="41" y="1"/>
                    <a:pt x="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4" name="Google Shape;11584;p13"/>
            <p:cNvSpPr/>
            <p:nvPr/>
          </p:nvSpPr>
          <p:spPr>
            <a:xfrm>
              <a:off x="-3032069" y="1399300"/>
              <a:ext cx="3075" cy="3075"/>
            </a:xfrm>
            <a:custGeom>
              <a:avLst/>
              <a:gdLst/>
              <a:ahLst/>
              <a:cxnLst/>
              <a:rect l="l" t="t" r="r" b="b"/>
              <a:pathLst>
                <a:path w="123" h="123" extrusionOk="0">
                  <a:moveTo>
                    <a:pt x="41" y="1"/>
                  </a:moveTo>
                  <a:cubicBezTo>
                    <a:pt x="21" y="21"/>
                    <a:pt x="1" y="41"/>
                    <a:pt x="1" y="82"/>
                  </a:cubicBezTo>
                  <a:cubicBezTo>
                    <a:pt x="21" y="82"/>
                    <a:pt x="41" y="102"/>
                    <a:pt x="62" y="123"/>
                  </a:cubicBezTo>
                  <a:cubicBezTo>
                    <a:pt x="102" y="102"/>
                    <a:pt x="123" y="82"/>
                    <a:pt x="123" y="41"/>
                  </a:cubicBezTo>
                  <a:cubicBezTo>
                    <a:pt x="102" y="21"/>
                    <a:pt x="82"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5" name="Google Shape;11585;p13"/>
            <p:cNvSpPr/>
            <p:nvPr/>
          </p:nvSpPr>
          <p:spPr>
            <a:xfrm>
              <a:off x="-3325344" y="1818825"/>
              <a:ext cx="2575" cy="3075"/>
            </a:xfrm>
            <a:custGeom>
              <a:avLst/>
              <a:gdLst/>
              <a:ahLst/>
              <a:cxnLst/>
              <a:rect l="l" t="t" r="r" b="b"/>
              <a:pathLst>
                <a:path w="103" h="123" extrusionOk="0">
                  <a:moveTo>
                    <a:pt x="82" y="1"/>
                  </a:moveTo>
                  <a:cubicBezTo>
                    <a:pt x="1" y="21"/>
                    <a:pt x="1" y="62"/>
                    <a:pt x="21" y="123"/>
                  </a:cubicBezTo>
                  <a:cubicBezTo>
                    <a:pt x="42" y="123"/>
                    <a:pt x="62" y="103"/>
                    <a:pt x="82" y="103"/>
                  </a:cubicBezTo>
                  <a:cubicBezTo>
                    <a:pt x="103" y="62"/>
                    <a:pt x="103" y="42"/>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6" name="Google Shape;11586;p13"/>
            <p:cNvSpPr/>
            <p:nvPr/>
          </p:nvSpPr>
          <p:spPr>
            <a:xfrm>
              <a:off x="-3102319" y="1408475"/>
              <a:ext cx="2550" cy="2675"/>
            </a:xfrm>
            <a:custGeom>
              <a:avLst/>
              <a:gdLst/>
              <a:ahLst/>
              <a:cxnLst/>
              <a:rect l="l" t="t" r="r" b="b"/>
              <a:pathLst>
                <a:path w="102" h="107" extrusionOk="0">
                  <a:moveTo>
                    <a:pt x="82" y="0"/>
                  </a:moveTo>
                  <a:cubicBezTo>
                    <a:pt x="41" y="0"/>
                    <a:pt x="20" y="0"/>
                    <a:pt x="0" y="41"/>
                  </a:cubicBezTo>
                  <a:cubicBezTo>
                    <a:pt x="18" y="58"/>
                    <a:pt x="35" y="106"/>
                    <a:pt x="66" y="106"/>
                  </a:cubicBezTo>
                  <a:cubicBezTo>
                    <a:pt x="71" y="106"/>
                    <a:pt x="76" y="105"/>
                    <a:pt x="82" y="102"/>
                  </a:cubicBezTo>
                  <a:cubicBezTo>
                    <a:pt x="102" y="82"/>
                    <a:pt x="102" y="41"/>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7" name="Google Shape;11587;p13"/>
            <p:cNvSpPr/>
            <p:nvPr/>
          </p:nvSpPr>
          <p:spPr>
            <a:xfrm>
              <a:off x="-3061594" y="1559175"/>
              <a:ext cx="2575" cy="2575"/>
            </a:xfrm>
            <a:custGeom>
              <a:avLst/>
              <a:gdLst/>
              <a:ahLst/>
              <a:cxnLst/>
              <a:rect l="l" t="t" r="r" b="b"/>
              <a:pathLst>
                <a:path w="103" h="103" extrusionOk="0">
                  <a:moveTo>
                    <a:pt x="102" y="0"/>
                  </a:moveTo>
                  <a:cubicBezTo>
                    <a:pt x="0" y="0"/>
                    <a:pt x="0" y="0"/>
                    <a:pt x="21" y="102"/>
                  </a:cubicBezTo>
                  <a:cubicBezTo>
                    <a:pt x="61" y="82"/>
                    <a:pt x="102" y="61"/>
                    <a:pt x="1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8" name="Google Shape;11588;p13"/>
            <p:cNvSpPr/>
            <p:nvPr/>
          </p:nvSpPr>
          <p:spPr>
            <a:xfrm>
              <a:off x="-3143569" y="1414075"/>
              <a:ext cx="2575" cy="3575"/>
            </a:xfrm>
            <a:custGeom>
              <a:avLst/>
              <a:gdLst/>
              <a:ahLst/>
              <a:cxnLst/>
              <a:rect l="l" t="t" r="r" b="b"/>
              <a:pathLst>
                <a:path w="103" h="143" extrusionOk="0">
                  <a:moveTo>
                    <a:pt x="82" y="0"/>
                  </a:moveTo>
                  <a:cubicBezTo>
                    <a:pt x="41" y="0"/>
                    <a:pt x="21" y="21"/>
                    <a:pt x="0" y="61"/>
                  </a:cubicBezTo>
                  <a:cubicBezTo>
                    <a:pt x="21" y="82"/>
                    <a:pt x="21" y="122"/>
                    <a:pt x="82" y="143"/>
                  </a:cubicBezTo>
                  <a:cubicBezTo>
                    <a:pt x="102" y="82"/>
                    <a:pt x="102" y="41"/>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9" name="Google Shape;11589;p13"/>
            <p:cNvSpPr/>
            <p:nvPr/>
          </p:nvSpPr>
          <p:spPr>
            <a:xfrm>
              <a:off x="-3130844" y="2516850"/>
              <a:ext cx="2575" cy="3225"/>
            </a:xfrm>
            <a:custGeom>
              <a:avLst/>
              <a:gdLst/>
              <a:ahLst/>
              <a:cxnLst/>
              <a:rect l="l" t="t" r="r" b="b"/>
              <a:pathLst>
                <a:path w="103" h="129" extrusionOk="0">
                  <a:moveTo>
                    <a:pt x="62" y="1"/>
                  </a:moveTo>
                  <a:cubicBezTo>
                    <a:pt x="1" y="21"/>
                    <a:pt x="21" y="82"/>
                    <a:pt x="21" y="123"/>
                  </a:cubicBezTo>
                  <a:cubicBezTo>
                    <a:pt x="29" y="127"/>
                    <a:pt x="36" y="129"/>
                    <a:pt x="42" y="129"/>
                  </a:cubicBezTo>
                  <a:cubicBezTo>
                    <a:pt x="69" y="129"/>
                    <a:pt x="86" y="99"/>
                    <a:pt x="102" y="82"/>
                  </a:cubicBezTo>
                  <a:cubicBezTo>
                    <a:pt x="82" y="42"/>
                    <a:pt x="82" y="21"/>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0" name="Google Shape;11590;p13"/>
            <p:cNvSpPr/>
            <p:nvPr/>
          </p:nvSpPr>
          <p:spPr>
            <a:xfrm>
              <a:off x="-3314144" y="1925750"/>
              <a:ext cx="3100" cy="2475"/>
            </a:xfrm>
            <a:custGeom>
              <a:avLst/>
              <a:gdLst/>
              <a:ahLst/>
              <a:cxnLst/>
              <a:rect l="l" t="t" r="r" b="b"/>
              <a:pathLst>
                <a:path w="124" h="99" extrusionOk="0">
                  <a:moveTo>
                    <a:pt x="62" y="1"/>
                  </a:moveTo>
                  <a:cubicBezTo>
                    <a:pt x="42" y="21"/>
                    <a:pt x="1" y="41"/>
                    <a:pt x="1" y="82"/>
                  </a:cubicBezTo>
                  <a:cubicBezTo>
                    <a:pt x="19" y="94"/>
                    <a:pt x="35" y="99"/>
                    <a:pt x="49" y="99"/>
                  </a:cubicBezTo>
                  <a:cubicBezTo>
                    <a:pt x="84" y="99"/>
                    <a:pt x="109" y="70"/>
                    <a:pt x="123" y="41"/>
                  </a:cubicBezTo>
                  <a:cubicBezTo>
                    <a:pt x="103" y="21"/>
                    <a:pt x="103" y="1"/>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1" name="Google Shape;11591;p13"/>
            <p:cNvSpPr/>
            <p:nvPr/>
          </p:nvSpPr>
          <p:spPr>
            <a:xfrm>
              <a:off x="-3150694" y="1431875"/>
              <a:ext cx="3075" cy="2450"/>
            </a:xfrm>
            <a:custGeom>
              <a:avLst/>
              <a:gdLst/>
              <a:ahLst/>
              <a:cxnLst/>
              <a:rect l="l" t="t" r="r" b="b"/>
              <a:pathLst>
                <a:path w="123" h="98" extrusionOk="0">
                  <a:moveTo>
                    <a:pt x="21" y="1"/>
                  </a:moveTo>
                  <a:cubicBezTo>
                    <a:pt x="0" y="21"/>
                    <a:pt x="0" y="62"/>
                    <a:pt x="21" y="82"/>
                  </a:cubicBezTo>
                  <a:cubicBezTo>
                    <a:pt x="41" y="93"/>
                    <a:pt x="56" y="98"/>
                    <a:pt x="72" y="98"/>
                  </a:cubicBezTo>
                  <a:cubicBezTo>
                    <a:pt x="87" y="98"/>
                    <a:pt x="102" y="93"/>
                    <a:pt x="123" y="82"/>
                  </a:cubicBezTo>
                  <a:cubicBezTo>
                    <a:pt x="123" y="21"/>
                    <a:pt x="82"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2" name="Google Shape;11592;p13"/>
            <p:cNvSpPr/>
            <p:nvPr/>
          </p:nvSpPr>
          <p:spPr>
            <a:xfrm>
              <a:off x="-3098244" y="2275525"/>
              <a:ext cx="2050" cy="2725"/>
            </a:xfrm>
            <a:custGeom>
              <a:avLst/>
              <a:gdLst/>
              <a:ahLst/>
              <a:cxnLst/>
              <a:rect l="l" t="t" r="r" b="b"/>
              <a:pathLst>
                <a:path w="82" h="109" extrusionOk="0">
                  <a:moveTo>
                    <a:pt x="41" y="1"/>
                  </a:moveTo>
                  <a:cubicBezTo>
                    <a:pt x="20" y="1"/>
                    <a:pt x="0" y="21"/>
                    <a:pt x="0" y="62"/>
                  </a:cubicBezTo>
                  <a:cubicBezTo>
                    <a:pt x="16" y="78"/>
                    <a:pt x="33" y="108"/>
                    <a:pt x="60" y="108"/>
                  </a:cubicBezTo>
                  <a:cubicBezTo>
                    <a:pt x="67" y="108"/>
                    <a:pt x="74" y="106"/>
                    <a:pt x="81" y="103"/>
                  </a:cubicBezTo>
                  <a:cubicBezTo>
                    <a:pt x="81" y="82"/>
                    <a:pt x="81" y="41"/>
                    <a:pt x="81" y="21"/>
                  </a:cubicBezTo>
                  <a:cubicBezTo>
                    <a:pt x="81" y="1"/>
                    <a:pt x="61"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3" name="Google Shape;11593;p13"/>
            <p:cNvSpPr/>
            <p:nvPr/>
          </p:nvSpPr>
          <p:spPr>
            <a:xfrm>
              <a:off x="-3135944" y="1406950"/>
              <a:ext cx="2575" cy="2550"/>
            </a:xfrm>
            <a:custGeom>
              <a:avLst/>
              <a:gdLst/>
              <a:ahLst/>
              <a:cxnLst/>
              <a:rect l="l" t="t" r="r" b="b"/>
              <a:pathLst>
                <a:path w="103" h="102" extrusionOk="0">
                  <a:moveTo>
                    <a:pt x="82" y="0"/>
                  </a:moveTo>
                  <a:cubicBezTo>
                    <a:pt x="62" y="0"/>
                    <a:pt x="21" y="0"/>
                    <a:pt x="21" y="20"/>
                  </a:cubicBezTo>
                  <a:cubicBezTo>
                    <a:pt x="1" y="61"/>
                    <a:pt x="21" y="82"/>
                    <a:pt x="42" y="102"/>
                  </a:cubicBezTo>
                  <a:cubicBezTo>
                    <a:pt x="82" y="82"/>
                    <a:pt x="103" y="61"/>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4" name="Google Shape;11594;p13"/>
            <p:cNvSpPr/>
            <p:nvPr/>
          </p:nvSpPr>
          <p:spPr>
            <a:xfrm>
              <a:off x="-3071269" y="1401625"/>
              <a:ext cx="3075" cy="1975"/>
            </a:xfrm>
            <a:custGeom>
              <a:avLst/>
              <a:gdLst/>
              <a:ahLst/>
              <a:cxnLst/>
              <a:rect l="l" t="t" r="r" b="b"/>
              <a:pathLst>
                <a:path w="123" h="79" extrusionOk="0">
                  <a:moveTo>
                    <a:pt x="58" y="1"/>
                  </a:moveTo>
                  <a:cubicBezTo>
                    <a:pt x="29" y="1"/>
                    <a:pt x="15" y="15"/>
                    <a:pt x="0" y="30"/>
                  </a:cubicBezTo>
                  <a:cubicBezTo>
                    <a:pt x="15" y="60"/>
                    <a:pt x="41" y="78"/>
                    <a:pt x="70" y="78"/>
                  </a:cubicBezTo>
                  <a:cubicBezTo>
                    <a:pt x="80" y="78"/>
                    <a:pt x="91" y="76"/>
                    <a:pt x="102" y="70"/>
                  </a:cubicBezTo>
                  <a:cubicBezTo>
                    <a:pt x="102" y="50"/>
                    <a:pt x="123" y="30"/>
                    <a:pt x="102" y="9"/>
                  </a:cubicBezTo>
                  <a:cubicBezTo>
                    <a:pt x="84" y="3"/>
                    <a:pt x="70" y="1"/>
                    <a:pt x="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5" name="Google Shape;11595;p13"/>
            <p:cNvSpPr/>
            <p:nvPr/>
          </p:nvSpPr>
          <p:spPr>
            <a:xfrm>
              <a:off x="-3118119" y="2186425"/>
              <a:ext cx="2575" cy="3075"/>
            </a:xfrm>
            <a:custGeom>
              <a:avLst/>
              <a:gdLst/>
              <a:ahLst/>
              <a:cxnLst/>
              <a:rect l="l" t="t" r="r" b="b"/>
              <a:pathLst>
                <a:path w="103" h="123" extrusionOk="0">
                  <a:moveTo>
                    <a:pt x="62" y="1"/>
                  </a:moveTo>
                  <a:cubicBezTo>
                    <a:pt x="1" y="41"/>
                    <a:pt x="1" y="82"/>
                    <a:pt x="21" y="123"/>
                  </a:cubicBezTo>
                  <a:cubicBezTo>
                    <a:pt x="41" y="123"/>
                    <a:pt x="62" y="123"/>
                    <a:pt x="82" y="103"/>
                  </a:cubicBezTo>
                  <a:cubicBezTo>
                    <a:pt x="103" y="82"/>
                    <a:pt x="103" y="62"/>
                    <a:pt x="82" y="41"/>
                  </a:cubicBezTo>
                  <a:lnTo>
                    <a:pt x="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6" name="Google Shape;11596;p13"/>
            <p:cNvSpPr/>
            <p:nvPr/>
          </p:nvSpPr>
          <p:spPr>
            <a:xfrm>
              <a:off x="-3316169" y="1851925"/>
              <a:ext cx="2575" cy="3075"/>
            </a:xfrm>
            <a:custGeom>
              <a:avLst/>
              <a:gdLst/>
              <a:ahLst/>
              <a:cxnLst/>
              <a:rect l="l" t="t" r="r" b="b"/>
              <a:pathLst>
                <a:path w="103" h="123" extrusionOk="0">
                  <a:moveTo>
                    <a:pt x="102" y="1"/>
                  </a:moveTo>
                  <a:lnTo>
                    <a:pt x="102" y="1"/>
                  </a:lnTo>
                  <a:cubicBezTo>
                    <a:pt x="62" y="21"/>
                    <a:pt x="1" y="41"/>
                    <a:pt x="21" y="123"/>
                  </a:cubicBezTo>
                  <a:cubicBezTo>
                    <a:pt x="62" y="102"/>
                    <a:pt x="102" y="62"/>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7" name="Google Shape;11597;p13"/>
            <p:cNvSpPr/>
            <p:nvPr/>
          </p:nvSpPr>
          <p:spPr>
            <a:xfrm>
              <a:off x="-3099269" y="2295525"/>
              <a:ext cx="3075" cy="1925"/>
            </a:xfrm>
            <a:custGeom>
              <a:avLst/>
              <a:gdLst/>
              <a:ahLst/>
              <a:cxnLst/>
              <a:rect l="l" t="t" r="r" b="b"/>
              <a:pathLst>
                <a:path w="123" h="77" extrusionOk="0">
                  <a:moveTo>
                    <a:pt x="61" y="0"/>
                  </a:moveTo>
                  <a:cubicBezTo>
                    <a:pt x="41" y="0"/>
                    <a:pt x="21" y="5"/>
                    <a:pt x="0" y="15"/>
                  </a:cubicBezTo>
                  <a:cubicBezTo>
                    <a:pt x="0" y="56"/>
                    <a:pt x="21" y="76"/>
                    <a:pt x="61" y="76"/>
                  </a:cubicBezTo>
                  <a:cubicBezTo>
                    <a:pt x="102" y="76"/>
                    <a:pt x="122" y="56"/>
                    <a:pt x="122" y="15"/>
                  </a:cubicBezTo>
                  <a:cubicBezTo>
                    <a:pt x="102" y="5"/>
                    <a:pt x="82" y="0"/>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8" name="Google Shape;11598;p13"/>
            <p:cNvSpPr/>
            <p:nvPr/>
          </p:nvSpPr>
          <p:spPr>
            <a:xfrm>
              <a:off x="-3075344" y="1402875"/>
              <a:ext cx="2575" cy="2550"/>
            </a:xfrm>
            <a:custGeom>
              <a:avLst/>
              <a:gdLst/>
              <a:ahLst/>
              <a:cxnLst/>
              <a:rect l="l" t="t" r="r" b="b"/>
              <a:pathLst>
                <a:path w="103" h="102" extrusionOk="0">
                  <a:moveTo>
                    <a:pt x="41" y="0"/>
                  </a:moveTo>
                  <a:cubicBezTo>
                    <a:pt x="0" y="41"/>
                    <a:pt x="21" y="82"/>
                    <a:pt x="62" y="102"/>
                  </a:cubicBezTo>
                  <a:cubicBezTo>
                    <a:pt x="82" y="102"/>
                    <a:pt x="102" y="82"/>
                    <a:pt x="102" y="41"/>
                  </a:cubicBezTo>
                  <a:cubicBezTo>
                    <a:pt x="82" y="20"/>
                    <a:pt x="62"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9" name="Google Shape;11599;p13"/>
            <p:cNvSpPr/>
            <p:nvPr/>
          </p:nvSpPr>
          <p:spPr>
            <a:xfrm>
              <a:off x="-3274419" y="1518450"/>
              <a:ext cx="2575" cy="2275"/>
            </a:xfrm>
            <a:custGeom>
              <a:avLst/>
              <a:gdLst/>
              <a:ahLst/>
              <a:cxnLst/>
              <a:rect l="l" t="t" r="r" b="b"/>
              <a:pathLst>
                <a:path w="103" h="91" extrusionOk="0">
                  <a:moveTo>
                    <a:pt x="62" y="0"/>
                  </a:moveTo>
                  <a:cubicBezTo>
                    <a:pt x="41" y="0"/>
                    <a:pt x="21" y="20"/>
                    <a:pt x="1" y="20"/>
                  </a:cubicBezTo>
                  <a:cubicBezTo>
                    <a:pt x="1" y="41"/>
                    <a:pt x="1" y="61"/>
                    <a:pt x="21" y="82"/>
                  </a:cubicBezTo>
                  <a:cubicBezTo>
                    <a:pt x="34" y="82"/>
                    <a:pt x="48" y="91"/>
                    <a:pt x="62" y="91"/>
                  </a:cubicBezTo>
                  <a:cubicBezTo>
                    <a:pt x="68" y="91"/>
                    <a:pt x="75" y="88"/>
                    <a:pt x="82" y="82"/>
                  </a:cubicBezTo>
                  <a:cubicBezTo>
                    <a:pt x="82" y="61"/>
                    <a:pt x="102" y="20"/>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0" name="Google Shape;11600;p13"/>
            <p:cNvSpPr/>
            <p:nvPr/>
          </p:nvSpPr>
          <p:spPr>
            <a:xfrm>
              <a:off x="-3103869" y="2237350"/>
              <a:ext cx="2575" cy="2050"/>
            </a:xfrm>
            <a:custGeom>
              <a:avLst/>
              <a:gdLst/>
              <a:ahLst/>
              <a:cxnLst/>
              <a:rect l="l" t="t" r="r" b="b"/>
              <a:pathLst>
                <a:path w="103" h="82" extrusionOk="0">
                  <a:moveTo>
                    <a:pt x="21" y="0"/>
                  </a:moveTo>
                  <a:cubicBezTo>
                    <a:pt x="1" y="0"/>
                    <a:pt x="1" y="21"/>
                    <a:pt x="1" y="21"/>
                  </a:cubicBezTo>
                  <a:cubicBezTo>
                    <a:pt x="1" y="61"/>
                    <a:pt x="21" y="82"/>
                    <a:pt x="62" y="82"/>
                  </a:cubicBezTo>
                  <a:cubicBezTo>
                    <a:pt x="62" y="82"/>
                    <a:pt x="82" y="61"/>
                    <a:pt x="103" y="61"/>
                  </a:cubicBezTo>
                  <a:cubicBezTo>
                    <a:pt x="62" y="0"/>
                    <a:pt x="62"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1" name="Google Shape;11601;p13"/>
            <p:cNvSpPr/>
            <p:nvPr/>
          </p:nvSpPr>
          <p:spPr>
            <a:xfrm>
              <a:off x="-3107919" y="2274875"/>
              <a:ext cx="2550" cy="2725"/>
            </a:xfrm>
            <a:custGeom>
              <a:avLst/>
              <a:gdLst/>
              <a:ahLst/>
              <a:cxnLst/>
              <a:rect l="l" t="t" r="r" b="b"/>
              <a:pathLst>
                <a:path w="102" h="109" extrusionOk="0">
                  <a:moveTo>
                    <a:pt x="30" y="1"/>
                  </a:moveTo>
                  <a:cubicBezTo>
                    <a:pt x="21" y="1"/>
                    <a:pt x="11" y="3"/>
                    <a:pt x="0" y="6"/>
                  </a:cubicBezTo>
                  <a:cubicBezTo>
                    <a:pt x="0" y="47"/>
                    <a:pt x="41" y="67"/>
                    <a:pt x="61" y="108"/>
                  </a:cubicBezTo>
                  <a:cubicBezTo>
                    <a:pt x="82" y="88"/>
                    <a:pt x="82" y="88"/>
                    <a:pt x="102" y="67"/>
                  </a:cubicBezTo>
                  <a:cubicBezTo>
                    <a:pt x="85" y="34"/>
                    <a:pt x="69" y="1"/>
                    <a:pt x="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2" name="Google Shape;11602;p13"/>
            <p:cNvSpPr/>
            <p:nvPr/>
          </p:nvSpPr>
          <p:spPr>
            <a:xfrm>
              <a:off x="-3147644" y="1429300"/>
              <a:ext cx="2575" cy="2100"/>
            </a:xfrm>
            <a:custGeom>
              <a:avLst/>
              <a:gdLst/>
              <a:ahLst/>
              <a:cxnLst/>
              <a:rect l="l" t="t" r="r" b="b"/>
              <a:pathLst>
                <a:path w="103" h="84" extrusionOk="0">
                  <a:moveTo>
                    <a:pt x="62" y="0"/>
                  </a:moveTo>
                  <a:cubicBezTo>
                    <a:pt x="43" y="0"/>
                    <a:pt x="26" y="18"/>
                    <a:pt x="1" y="43"/>
                  </a:cubicBezTo>
                  <a:cubicBezTo>
                    <a:pt x="21" y="43"/>
                    <a:pt x="21" y="63"/>
                    <a:pt x="21" y="63"/>
                  </a:cubicBezTo>
                  <a:cubicBezTo>
                    <a:pt x="41" y="84"/>
                    <a:pt x="62" y="84"/>
                    <a:pt x="62" y="84"/>
                  </a:cubicBezTo>
                  <a:cubicBezTo>
                    <a:pt x="82" y="63"/>
                    <a:pt x="102" y="63"/>
                    <a:pt x="102" y="43"/>
                  </a:cubicBezTo>
                  <a:cubicBezTo>
                    <a:pt x="102" y="43"/>
                    <a:pt x="102" y="23"/>
                    <a:pt x="102" y="23"/>
                  </a:cubicBezTo>
                  <a:cubicBezTo>
                    <a:pt x="87" y="7"/>
                    <a:pt x="74" y="0"/>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3" name="Google Shape;11603;p13"/>
            <p:cNvSpPr/>
            <p:nvPr/>
          </p:nvSpPr>
          <p:spPr>
            <a:xfrm>
              <a:off x="-3104869" y="2231750"/>
              <a:ext cx="2575" cy="3075"/>
            </a:xfrm>
            <a:custGeom>
              <a:avLst/>
              <a:gdLst/>
              <a:ahLst/>
              <a:cxnLst/>
              <a:rect l="l" t="t" r="r" b="b"/>
              <a:pathLst>
                <a:path w="103" h="123" extrusionOk="0">
                  <a:moveTo>
                    <a:pt x="61" y="0"/>
                  </a:moveTo>
                  <a:cubicBezTo>
                    <a:pt x="21" y="21"/>
                    <a:pt x="0" y="61"/>
                    <a:pt x="21" y="102"/>
                  </a:cubicBezTo>
                  <a:cubicBezTo>
                    <a:pt x="21" y="102"/>
                    <a:pt x="21" y="102"/>
                    <a:pt x="41" y="122"/>
                  </a:cubicBezTo>
                  <a:cubicBezTo>
                    <a:pt x="61" y="102"/>
                    <a:pt x="102" y="82"/>
                    <a:pt x="102" y="41"/>
                  </a:cubicBezTo>
                  <a:cubicBezTo>
                    <a:pt x="82" y="41"/>
                    <a:pt x="82" y="21"/>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4" name="Google Shape;11604;p13"/>
            <p:cNvSpPr/>
            <p:nvPr/>
          </p:nvSpPr>
          <p:spPr>
            <a:xfrm>
              <a:off x="-3101319" y="1405275"/>
              <a:ext cx="3075" cy="2700"/>
            </a:xfrm>
            <a:custGeom>
              <a:avLst/>
              <a:gdLst/>
              <a:ahLst/>
              <a:cxnLst/>
              <a:rect l="l" t="t" r="r" b="b"/>
              <a:pathLst>
                <a:path w="123" h="108" extrusionOk="0">
                  <a:moveTo>
                    <a:pt x="31" y="1"/>
                  </a:moveTo>
                  <a:cubicBezTo>
                    <a:pt x="22" y="1"/>
                    <a:pt x="12" y="2"/>
                    <a:pt x="1" y="6"/>
                  </a:cubicBezTo>
                  <a:cubicBezTo>
                    <a:pt x="1" y="47"/>
                    <a:pt x="42" y="67"/>
                    <a:pt x="82" y="108"/>
                  </a:cubicBezTo>
                  <a:cubicBezTo>
                    <a:pt x="82" y="87"/>
                    <a:pt x="103" y="67"/>
                    <a:pt x="123" y="67"/>
                  </a:cubicBezTo>
                  <a:cubicBezTo>
                    <a:pt x="90" y="34"/>
                    <a:pt x="70"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5" name="Google Shape;11605;p13"/>
            <p:cNvSpPr/>
            <p:nvPr/>
          </p:nvSpPr>
          <p:spPr>
            <a:xfrm>
              <a:off x="-3048369" y="1496550"/>
              <a:ext cx="2575" cy="2575"/>
            </a:xfrm>
            <a:custGeom>
              <a:avLst/>
              <a:gdLst/>
              <a:ahLst/>
              <a:cxnLst/>
              <a:rect l="l" t="t" r="r" b="b"/>
              <a:pathLst>
                <a:path w="103" h="103" extrusionOk="0">
                  <a:moveTo>
                    <a:pt x="62" y="0"/>
                  </a:moveTo>
                  <a:cubicBezTo>
                    <a:pt x="21" y="0"/>
                    <a:pt x="1" y="21"/>
                    <a:pt x="1" y="61"/>
                  </a:cubicBezTo>
                  <a:cubicBezTo>
                    <a:pt x="1" y="82"/>
                    <a:pt x="21" y="102"/>
                    <a:pt x="42" y="102"/>
                  </a:cubicBezTo>
                  <a:cubicBezTo>
                    <a:pt x="82" y="82"/>
                    <a:pt x="103" y="41"/>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6" name="Google Shape;11606;p13"/>
            <p:cNvSpPr/>
            <p:nvPr/>
          </p:nvSpPr>
          <p:spPr>
            <a:xfrm>
              <a:off x="-3093169" y="2402950"/>
              <a:ext cx="2575" cy="1925"/>
            </a:xfrm>
            <a:custGeom>
              <a:avLst/>
              <a:gdLst/>
              <a:ahLst/>
              <a:cxnLst/>
              <a:rect l="l" t="t" r="r" b="b"/>
              <a:pathLst>
                <a:path w="103" h="77" extrusionOk="0">
                  <a:moveTo>
                    <a:pt x="62" y="0"/>
                  </a:moveTo>
                  <a:cubicBezTo>
                    <a:pt x="46" y="0"/>
                    <a:pt x="31" y="5"/>
                    <a:pt x="21" y="15"/>
                  </a:cubicBezTo>
                  <a:cubicBezTo>
                    <a:pt x="1" y="36"/>
                    <a:pt x="1" y="56"/>
                    <a:pt x="21" y="77"/>
                  </a:cubicBezTo>
                  <a:cubicBezTo>
                    <a:pt x="62" y="77"/>
                    <a:pt x="102" y="56"/>
                    <a:pt x="102" y="15"/>
                  </a:cubicBezTo>
                  <a:cubicBezTo>
                    <a:pt x="92" y="5"/>
                    <a:pt x="77" y="0"/>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7" name="Google Shape;11607;p13"/>
            <p:cNvSpPr/>
            <p:nvPr/>
          </p:nvSpPr>
          <p:spPr>
            <a:xfrm>
              <a:off x="-3142044" y="1423625"/>
              <a:ext cx="2075" cy="2175"/>
            </a:xfrm>
            <a:custGeom>
              <a:avLst/>
              <a:gdLst/>
              <a:ahLst/>
              <a:cxnLst/>
              <a:rect l="l" t="t" r="r" b="b"/>
              <a:pathLst>
                <a:path w="83" h="87" extrusionOk="0">
                  <a:moveTo>
                    <a:pt x="31" y="0"/>
                  </a:moveTo>
                  <a:cubicBezTo>
                    <a:pt x="21" y="0"/>
                    <a:pt x="11" y="5"/>
                    <a:pt x="1" y="25"/>
                  </a:cubicBezTo>
                  <a:cubicBezTo>
                    <a:pt x="21" y="46"/>
                    <a:pt x="21" y="87"/>
                    <a:pt x="82" y="87"/>
                  </a:cubicBezTo>
                  <a:cubicBezTo>
                    <a:pt x="82" y="66"/>
                    <a:pt x="82" y="25"/>
                    <a:pt x="62" y="5"/>
                  </a:cubicBezTo>
                  <a:cubicBezTo>
                    <a:pt x="51" y="5"/>
                    <a:pt x="41" y="0"/>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8" name="Google Shape;11608;p13"/>
            <p:cNvSpPr/>
            <p:nvPr/>
          </p:nvSpPr>
          <p:spPr>
            <a:xfrm>
              <a:off x="-3149169" y="2532650"/>
              <a:ext cx="2050" cy="2575"/>
            </a:xfrm>
            <a:custGeom>
              <a:avLst/>
              <a:gdLst/>
              <a:ahLst/>
              <a:cxnLst/>
              <a:rect l="l" t="t" r="r" b="b"/>
              <a:pathLst>
                <a:path w="82" h="103" extrusionOk="0">
                  <a:moveTo>
                    <a:pt x="41" y="0"/>
                  </a:moveTo>
                  <a:cubicBezTo>
                    <a:pt x="21" y="21"/>
                    <a:pt x="21" y="21"/>
                    <a:pt x="0" y="41"/>
                  </a:cubicBezTo>
                  <a:cubicBezTo>
                    <a:pt x="0" y="82"/>
                    <a:pt x="21" y="82"/>
                    <a:pt x="41" y="102"/>
                  </a:cubicBezTo>
                  <a:cubicBezTo>
                    <a:pt x="62" y="82"/>
                    <a:pt x="82" y="82"/>
                    <a:pt x="82" y="41"/>
                  </a:cubicBezTo>
                  <a:cubicBezTo>
                    <a:pt x="82" y="21"/>
                    <a:pt x="62" y="2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9" name="Google Shape;11609;p13"/>
            <p:cNvSpPr/>
            <p:nvPr/>
          </p:nvSpPr>
          <p:spPr>
            <a:xfrm>
              <a:off x="-3040219" y="1456325"/>
              <a:ext cx="2575" cy="2050"/>
            </a:xfrm>
            <a:custGeom>
              <a:avLst/>
              <a:gdLst/>
              <a:ahLst/>
              <a:cxnLst/>
              <a:rect l="l" t="t" r="r" b="b"/>
              <a:pathLst>
                <a:path w="103" h="82" extrusionOk="0">
                  <a:moveTo>
                    <a:pt x="103" y="1"/>
                  </a:moveTo>
                  <a:cubicBezTo>
                    <a:pt x="41" y="1"/>
                    <a:pt x="21" y="41"/>
                    <a:pt x="1" y="62"/>
                  </a:cubicBezTo>
                  <a:cubicBezTo>
                    <a:pt x="21" y="82"/>
                    <a:pt x="41" y="82"/>
                    <a:pt x="82" y="82"/>
                  </a:cubicBezTo>
                  <a:cubicBezTo>
                    <a:pt x="82" y="62"/>
                    <a:pt x="103" y="21"/>
                    <a:pt x="1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0" name="Google Shape;11610;p13"/>
            <p:cNvSpPr/>
            <p:nvPr/>
          </p:nvSpPr>
          <p:spPr>
            <a:xfrm>
              <a:off x="-3047344" y="1493100"/>
              <a:ext cx="2575" cy="1950"/>
            </a:xfrm>
            <a:custGeom>
              <a:avLst/>
              <a:gdLst/>
              <a:ahLst/>
              <a:cxnLst/>
              <a:rect l="l" t="t" r="r" b="b"/>
              <a:pathLst>
                <a:path w="103" h="78" extrusionOk="0">
                  <a:moveTo>
                    <a:pt x="51" y="1"/>
                  </a:moveTo>
                  <a:cubicBezTo>
                    <a:pt x="41" y="1"/>
                    <a:pt x="31" y="6"/>
                    <a:pt x="21" y="16"/>
                  </a:cubicBezTo>
                  <a:cubicBezTo>
                    <a:pt x="1" y="37"/>
                    <a:pt x="21" y="57"/>
                    <a:pt x="62" y="77"/>
                  </a:cubicBezTo>
                  <a:cubicBezTo>
                    <a:pt x="62" y="57"/>
                    <a:pt x="102" y="37"/>
                    <a:pt x="82" y="16"/>
                  </a:cubicBezTo>
                  <a:cubicBezTo>
                    <a:pt x="72" y="6"/>
                    <a:pt x="62" y="1"/>
                    <a:pt x="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1" name="Google Shape;11611;p13"/>
            <p:cNvSpPr/>
            <p:nvPr/>
          </p:nvSpPr>
          <p:spPr>
            <a:xfrm>
              <a:off x="-3276969" y="1520975"/>
              <a:ext cx="2575" cy="2575"/>
            </a:xfrm>
            <a:custGeom>
              <a:avLst/>
              <a:gdLst/>
              <a:ahLst/>
              <a:cxnLst/>
              <a:rect l="l" t="t" r="r" b="b"/>
              <a:pathLst>
                <a:path w="103" h="103" extrusionOk="0">
                  <a:moveTo>
                    <a:pt x="21" y="1"/>
                  </a:moveTo>
                  <a:cubicBezTo>
                    <a:pt x="1" y="42"/>
                    <a:pt x="21" y="82"/>
                    <a:pt x="62" y="103"/>
                  </a:cubicBezTo>
                  <a:cubicBezTo>
                    <a:pt x="82" y="82"/>
                    <a:pt x="103" y="82"/>
                    <a:pt x="82" y="42"/>
                  </a:cubicBezTo>
                  <a:cubicBezTo>
                    <a:pt x="62" y="42"/>
                    <a:pt x="62"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2" name="Google Shape;11612;p13"/>
            <p:cNvSpPr/>
            <p:nvPr/>
          </p:nvSpPr>
          <p:spPr>
            <a:xfrm>
              <a:off x="-3135944" y="1412550"/>
              <a:ext cx="2075" cy="2050"/>
            </a:xfrm>
            <a:custGeom>
              <a:avLst/>
              <a:gdLst/>
              <a:ahLst/>
              <a:cxnLst/>
              <a:rect l="l" t="t" r="r" b="b"/>
              <a:pathLst>
                <a:path w="83" h="82" extrusionOk="0">
                  <a:moveTo>
                    <a:pt x="21" y="0"/>
                  </a:moveTo>
                  <a:cubicBezTo>
                    <a:pt x="1" y="41"/>
                    <a:pt x="1" y="61"/>
                    <a:pt x="21" y="82"/>
                  </a:cubicBezTo>
                  <a:cubicBezTo>
                    <a:pt x="62" y="82"/>
                    <a:pt x="82" y="61"/>
                    <a:pt x="82" y="41"/>
                  </a:cubicBezTo>
                  <a:cubicBezTo>
                    <a:pt x="62" y="20"/>
                    <a:pt x="42"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3" name="Google Shape;11613;p13"/>
            <p:cNvSpPr/>
            <p:nvPr/>
          </p:nvSpPr>
          <p:spPr>
            <a:xfrm>
              <a:off x="-3299369" y="2121775"/>
              <a:ext cx="2575" cy="1925"/>
            </a:xfrm>
            <a:custGeom>
              <a:avLst/>
              <a:gdLst/>
              <a:ahLst/>
              <a:cxnLst/>
              <a:rect l="l" t="t" r="r" b="b"/>
              <a:pathLst>
                <a:path w="103" h="77" extrusionOk="0">
                  <a:moveTo>
                    <a:pt x="62" y="0"/>
                  </a:moveTo>
                  <a:cubicBezTo>
                    <a:pt x="41" y="21"/>
                    <a:pt x="1" y="41"/>
                    <a:pt x="41" y="61"/>
                  </a:cubicBezTo>
                  <a:cubicBezTo>
                    <a:pt x="52" y="72"/>
                    <a:pt x="67" y="77"/>
                    <a:pt x="80" y="77"/>
                  </a:cubicBezTo>
                  <a:cubicBezTo>
                    <a:pt x="92" y="77"/>
                    <a:pt x="102" y="72"/>
                    <a:pt x="102" y="61"/>
                  </a:cubicBezTo>
                  <a:cubicBezTo>
                    <a:pt x="102" y="21"/>
                    <a:pt x="82" y="21"/>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4" name="Google Shape;11614;p13"/>
            <p:cNvSpPr/>
            <p:nvPr/>
          </p:nvSpPr>
          <p:spPr>
            <a:xfrm>
              <a:off x="-3105394" y="1405550"/>
              <a:ext cx="2575" cy="2025"/>
            </a:xfrm>
            <a:custGeom>
              <a:avLst/>
              <a:gdLst/>
              <a:ahLst/>
              <a:cxnLst/>
              <a:rect l="l" t="t" r="r" b="b"/>
              <a:pathLst>
                <a:path w="103" h="81" extrusionOk="0">
                  <a:moveTo>
                    <a:pt x="49" y="0"/>
                  </a:moveTo>
                  <a:cubicBezTo>
                    <a:pt x="37" y="0"/>
                    <a:pt x="21" y="5"/>
                    <a:pt x="1" y="15"/>
                  </a:cubicBezTo>
                  <a:cubicBezTo>
                    <a:pt x="36" y="33"/>
                    <a:pt x="11" y="81"/>
                    <a:pt x="42" y="81"/>
                  </a:cubicBezTo>
                  <a:cubicBezTo>
                    <a:pt x="47" y="81"/>
                    <a:pt x="53" y="79"/>
                    <a:pt x="62" y="76"/>
                  </a:cubicBezTo>
                  <a:cubicBezTo>
                    <a:pt x="103" y="76"/>
                    <a:pt x="82" y="36"/>
                    <a:pt x="82" y="15"/>
                  </a:cubicBezTo>
                  <a:cubicBezTo>
                    <a:pt x="72" y="5"/>
                    <a:pt x="62"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5" name="Google Shape;11615;p13"/>
            <p:cNvSpPr/>
            <p:nvPr/>
          </p:nvSpPr>
          <p:spPr>
            <a:xfrm>
              <a:off x="-3095719" y="2294375"/>
              <a:ext cx="2075" cy="1750"/>
            </a:xfrm>
            <a:custGeom>
              <a:avLst/>
              <a:gdLst/>
              <a:ahLst/>
              <a:cxnLst/>
              <a:rect l="l" t="t" r="r" b="b"/>
              <a:pathLst>
                <a:path w="83" h="70" extrusionOk="0">
                  <a:moveTo>
                    <a:pt x="42" y="0"/>
                  </a:moveTo>
                  <a:cubicBezTo>
                    <a:pt x="21" y="21"/>
                    <a:pt x="1" y="21"/>
                    <a:pt x="21" y="61"/>
                  </a:cubicBezTo>
                  <a:cubicBezTo>
                    <a:pt x="32" y="67"/>
                    <a:pt x="40" y="69"/>
                    <a:pt x="46" y="69"/>
                  </a:cubicBezTo>
                  <a:cubicBezTo>
                    <a:pt x="63" y="69"/>
                    <a:pt x="67" y="50"/>
                    <a:pt x="82" y="21"/>
                  </a:cubicBezTo>
                  <a:cubicBezTo>
                    <a:pt x="62" y="21"/>
                    <a:pt x="62" y="0"/>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6" name="Google Shape;11616;p13"/>
            <p:cNvSpPr/>
            <p:nvPr/>
          </p:nvSpPr>
          <p:spPr>
            <a:xfrm>
              <a:off x="-3134919" y="1436975"/>
              <a:ext cx="2575" cy="2075"/>
            </a:xfrm>
            <a:custGeom>
              <a:avLst/>
              <a:gdLst/>
              <a:ahLst/>
              <a:cxnLst/>
              <a:rect l="l" t="t" r="r" b="b"/>
              <a:pathLst>
                <a:path w="103" h="83" extrusionOk="0">
                  <a:moveTo>
                    <a:pt x="21" y="1"/>
                  </a:moveTo>
                  <a:cubicBezTo>
                    <a:pt x="21" y="1"/>
                    <a:pt x="21" y="1"/>
                    <a:pt x="21" y="21"/>
                  </a:cubicBezTo>
                  <a:cubicBezTo>
                    <a:pt x="21" y="41"/>
                    <a:pt x="1" y="62"/>
                    <a:pt x="41" y="82"/>
                  </a:cubicBezTo>
                  <a:lnTo>
                    <a:pt x="62" y="82"/>
                  </a:lnTo>
                  <a:cubicBezTo>
                    <a:pt x="82" y="41"/>
                    <a:pt x="103" y="2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7" name="Google Shape;11617;p13"/>
            <p:cNvSpPr/>
            <p:nvPr/>
          </p:nvSpPr>
          <p:spPr>
            <a:xfrm>
              <a:off x="-3328894" y="1610975"/>
              <a:ext cx="1950" cy="2200"/>
            </a:xfrm>
            <a:custGeom>
              <a:avLst/>
              <a:gdLst/>
              <a:ahLst/>
              <a:cxnLst/>
              <a:rect l="l" t="t" r="r" b="b"/>
              <a:pathLst>
                <a:path w="78" h="88" extrusionOk="0">
                  <a:moveTo>
                    <a:pt x="42" y="0"/>
                  </a:moveTo>
                  <a:cubicBezTo>
                    <a:pt x="36" y="0"/>
                    <a:pt x="29" y="2"/>
                    <a:pt x="21" y="6"/>
                  </a:cubicBezTo>
                  <a:cubicBezTo>
                    <a:pt x="21" y="26"/>
                    <a:pt x="0" y="67"/>
                    <a:pt x="41" y="87"/>
                  </a:cubicBezTo>
                  <a:cubicBezTo>
                    <a:pt x="61" y="67"/>
                    <a:pt x="61" y="67"/>
                    <a:pt x="61" y="46"/>
                  </a:cubicBezTo>
                  <a:cubicBezTo>
                    <a:pt x="78" y="30"/>
                    <a:pt x="68" y="0"/>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8" name="Google Shape;11618;p13"/>
            <p:cNvSpPr/>
            <p:nvPr/>
          </p:nvSpPr>
          <p:spPr>
            <a:xfrm>
              <a:off x="-3329394" y="1601675"/>
              <a:ext cx="2050" cy="1550"/>
            </a:xfrm>
            <a:custGeom>
              <a:avLst/>
              <a:gdLst/>
              <a:ahLst/>
              <a:cxnLst/>
              <a:rect l="l" t="t" r="r" b="b"/>
              <a:pathLst>
                <a:path w="82" h="62" extrusionOk="0">
                  <a:moveTo>
                    <a:pt x="48" y="1"/>
                  </a:moveTo>
                  <a:cubicBezTo>
                    <a:pt x="36" y="1"/>
                    <a:pt x="20" y="11"/>
                    <a:pt x="0" y="31"/>
                  </a:cubicBezTo>
                  <a:cubicBezTo>
                    <a:pt x="20" y="52"/>
                    <a:pt x="31" y="62"/>
                    <a:pt x="41" y="62"/>
                  </a:cubicBezTo>
                  <a:cubicBezTo>
                    <a:pt x="51" y="62"/>
                    <a:pt x="61" y="52"/>
                    <a:pt x="81" y="31"/>
                  </a:cubicBezTo>
                  <a:cubicBezTo>
                    <a:pt x="71" y="11"/>
                    <a:pt x="61" y="1"/>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9" name="Google Shape;11619;p13"/>
            <p:cNvSpPr/>
            <p:nvPr/>
          </p:nvSpPr>
          <p:spPr>
            <a:xfrm>
              <a:off x="-3243869" y="1518950"/>
              <a:ext cx="2575" cy="2050"/>
            </a:xfrm>
            <a:custGeom>
              <a:avLst/>
              <a:gdLst/>
              <a:ahLst/>
              <a:cxnLst/>
              <a:rect l="l" t="t" r="r" b="b"/>
              <a:pathLst>
                <a:path w="103" h="82" extrusionOk="0">
                  <a:moveTo>
                    <a:pt x="62" y="0"/>
                  </a:moveTo>
                  <a:cubicBezTo>
                    <a:pt x="0" y="21"/>
                    <a:pt x="0" y="21"/>
                    <a:pt x="62" y="82"/>
                  </a:cubicBezTo>
                  <a:cubicBezTo>
                    <a:pt x="82" y="41"/>
                    <a:pt x="102" y="21"/>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0" name="Google Shape;11620;p13"/>
            <p:cNvSpPr/>
            <p:nvPr/>
          </p:nvSpPr>
          <p:spPr>
            <a:xfrm>
              <a:off x="-3218919" y="1493500"/>
              <a:ext cx="2575" cy="2200"/>
            </a:xfrm>
            <a:custGeom>
              <a:avLst/>
              <a:gdLst/>
              <a:ahLst/>
              <a:cxnLst/>
              <a:rect l="l" t="t" r="r" b="b"/>
              <a:pathLst>
                <a:path w="103" h="88" extrusionOk="0">
                  <a:moveTo>
                    <a:pt x="61" y="0"/>
                  </a:moveTo>
                  <a:cubicBezTo>
                    <a:pt x="41" y="41"/>
                    <a:pt x="0" y="41"/>
                    <a:pt x="41" y="82"/>
                  </a:cubicBezTo>
                  <a:cubicBezTo>
                    <a:pt x="49" y="86"/>
                    <a:pt x="55" y="87"/>
                    <a:pt x="60" y="87"/>
                  </a:cubicBezTo>
                  <a:cubicBezTo>
                    <a:pt x="83" y="87"/>
                    <a:pt x="86" y="57"/>
                    <a:pt x="102" y="41"/>
                  </a:cubicBezTo>
                  <a:cubicBezTo>
                    <a:pt x="102" y="41"/>
                    <a:pt x="82" y="21"/>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1" name="Google Shape;11621;p13"/>
            <p:cNvSpPr/>
            <p:nvPr/>
          </p:nvSpPr>
          <p:spPr>
            <a:xfrm>
              <a:off x="-3123194" y="2149000"/>
              <a:ext cx="2050" cy="1525"/>
            </a:xfrm>
            <a:custGeom>
              <a:avLst/>
              <a:gdLst/>
              <a:ahLst/>
              <a:cxnLst/>
              <a:rect l="l" t="t" r="r" b="b"/>
              <a:pathLst>
                <a:path w="82" h="61" extrusionOk="0">
                  <a:moveTo>
                    <a:pt x="41" y="1"/>
                  </a:moveTo>
                  <a:cubicBezTo>
                    <a:pt x="31" y="1"/>
                    <a:pt x="20" y="11"/>
                    <a:pt x="0" y="31"/>
                  </a:cubicBezTo>
                  <a:cubicBezTo>
                    <a:pt x="14" y="46"/>
                    <a:pt x="19" y="60"/>
                    <a:pt x="27" y="60"/>
                  </a:cubicBezTo>
                  <a:cubicBezTo>
                    <a:pt x="31" y="60"/>
                    <a:pt x="35" y="58"/>
                    <a:pt x="41" y="52"/>
                  </a:cubicBezTo>
                  <a:cubicBezTo>
                    <a:pt x="61" y="52"/>
                    <a:pt x="61" y="52"/>
                    <a:pt x="82" y="31"/>
                  </a:cubicBezTo>
                  <a:cubicBezTo>
                    <a:pt x="61" y="11"/>
                    <a:pt x="51"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2" name="Google Shape;11622;p13"/>
            <p:cNvSpPr/>
            <p:nvPr/>
          </p:nvSpPr>
          <p:spPr>
            <a:xfrm>
              <a:off x="-3090619" y="2460350"/>
              <a:ext cx="2050" cy="2050"/>
            </a:xfrm>
            <a:custGeom>
              <a:avLst/>
              <a:gdLst/>
              <a:ahLst/>
              <a:cxnLst/>
              <a:rect l="l" t="t" r="r" b="b"/>
              <a:pathLst>
                <a:path w="82" h="82" extrusionOk="0">
                  <a:moveTo>
                    <a:pt x="41" y="0"/>
                  </a:moveTo>
                  <a:cubicBezTo>
                    <a:pt x="21" y="21"/>
                    <a:pt x="0" y="41"/>
                    <a:pt x="0" y="41"/>
                  </a:cubicBezTo>
                  <a:lnTo>
                    <a:pt x="41" y="82"/>
                  </a:lnTo>
                  <a:cubicBezTo>
                    <a:pt x="41" y="82"/>
                    <a:pt x="62" y="61"/>
                    <a:pt x="82" y="41"/>
                  </a:cubicBezTo>
                  <a:lnTo>
                    <a:pt x="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3" name="Google Shape;11623;p13"/>
            <p:cNvSpPr/>
            <p:nvPr/>
          </p:nvSpPr>
          <p:spPr>
            <a:xfrm>
              <a:off x="-3312594" y="1867200"/>
              <a:ext cx="1550" cy="1550"/>
            </a:xfrm>
            <a:custGeom>
              <a:avLst/>
              <a:gdLst/>
              <a:ahLst/>
              <a:cxnLst/>
              <a:rect l="l" t="t" r="r" b="b"/>
              <a:pathLst>
                <a:path w="62" h="62" extrusionOk="0">
                  <a:moveTo>
                    <a:pt x="20" y="1"/>
                  </a:moveTo>
                  <a:cubicBezTo>
                    <a:pt x="0" y="1"/>
                    <a:pt x="0" y="21"/>
                    <a:pt x="0" y="21"/>
                  </a:cubicBezTo>
                  <a:cubicBezTo>
                    <a:pt x="0" y="62"/>
                    <a:pt x="20" y="62"/>
                    <a:pt x="41" y="62"/>
                  </a:cubicBezTo>
                  <a:cubicBezTo>
                    <a:pt x="41" y="62"/>
                    <a:pt x="61" y="41"/>
                    <a:pt x="61" y="21"/>
                  </a:cubicBezTo>
                  <a:cubicBezTo>
                    <a:pt x="41" y="21"/>
                    <a:pt x="41" y="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4" name="Google Shape;11624;p13"/>
            <p:cNvSpPr/>
            <p:nvPr/>
          </p:nvSpPr>
          <p:spPr>
            <a:xfrm>
              <a:off x="-3308019" y="1878400"/>
              <a:ext cx="1550" cy="2075"/>
            </a:xfrm>
            <a:custGeom>
              <a:avLst/>
              <a:gdLst/>
              <a:ahLst/>
              <a:cxnLst/>
              <a:rect l="l" t="t" r="r" b="b"/>
              <a:pathLst>
                <a:path w="62" h="83" extrusionOk="0">
                  <a:moveTo>
                    <a:pt x="21" y="1"/>
                  </a:moveTo>
                  <a:cubicBezTo>
                    <a:pt x="21" y="21"/>
                    <a:pt x="0" y="41"/>
                    <a:pt x="21" y="82"/>
                  </a:cubicBezTo>
                  <a:cubicBezTo>
                    <a:pt x="41" y="62"/>
                    <a:pt x="61" y="62"/>
                    <a:pt x="61" y="41"/>
                  </a:cubicBezTo>
                  <a:cubicBezTo>
                    <a:pt x="4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5" name="Google Shape;11625;p13"/>
            <p:cNvSpPr/>
            <p:nvPr/>
          </p:nvSpPr>
          <p:spPr>
            <a:xfrm>
              <a:off x="-3118619" y="2131950"/>
              <a:ext cx="1550" cy="1550"/>
            </a:xfrm>
            <a:custGeom>
              <a:avLst/>
              <a:gdLst/>
              <a:ahLst/>
              <a:cxnLst/>
              <a:rect l="l" t="t" r="r" b="b"/>
              <a:pathLst>
                <a:path w="62" h="62" extrusionOk="0">
                  <a:moveTo>
                    <a:pt x="21" y="1"/>
                  </a:moveTo>
                  <a:cubicBezTo>
                    <a:pt x="21" y="1"/>
                    <a:pt x="0" y="21"/>
                    <a:pt x="0" y="21"/>
                  </a:cubicBezTo>
                  <a:cubicBezTo>
                    <a:pt x="0" y="62"/>
                    <a:pt x="21" y="62"/>
                    <a:pt x="41" y="62"/>
                  </a:cubicBezTo>
                  <a:cubicBezTo>
                    <a:pt x="61" y="62"/>
                    <a:pt x="61" y="41"/>
                    <a:pt x="61" y="21"/>
                  </a:cubicBezTo>
                  <a:cubicBezTo>
                    <a:pt x="6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6" name="Google Shape;11626;p13"/>
            <p:cNvSpPr/>
            <p:nvPr/>
          </p:nvSpPr>
          <p:spPr>
            <a:xfrm>
              <a:off x="-3080444" y="1401625"/>
              <a:ext cx="1550" cy="1275"/>
            </a:xfrm>
            <a:custGeom>
              <a:avLst/>
              <a:gdLst/>
              <a:ahLst/>
              <a:cxnLst/>
              <a:rect l="l" t="t" r="r" b="b"/>
              <a:pathLst>
                <a:path w="62" h="51" extrusionOk="0">
                  <a:moveTo>
                    <a:pt x="24" y="1"/>
                  </a:moveTo>
                  <a:cubicBezTo>
                    <a:pt x="11" y="1"/>
                    <a:pt x="1" y="15"/>
                    <a:pt x="1" y="30"/>
                  </a:cubicBezTo>
                  <a:cubicBezTo>
                    <a:pt x="1" y="50"/>
                    <a:pt x="21" y="50"/>
                    <a:pt x="21" y="50"/>
                  </a:cubicBezTo>
                  <a:cubicBezTo>
                    <a:pt x="42" y="50"/>
                    <a:pt x="42" y="50"/>
                    <a:pt x="62" y="30"/>
                  </a:cubicBezTo>
                  <a:cubicBezTo>
                    <a:pt x="62" y="9"/>
                    <a:pt x="62" y="9"/>
                    <a:pt x="42" y="9"/>
                  </a:cubicBezTo>
                  <a:cubicBezTo>
                    <a:pt x="36" y="3"/>
                    <a:pt x="30"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7" name="Google Shape;11627;p13"/>
            <p:cNvSpPr/>
            <p:nvPr/>
          </p:nvSpPr>
          <p:spPr>
            <a:xfrm>
              <a:off x="-3123194" y="2136025"/>
              <a:ext cx="1025" cy="1550"/>
            </a:xfrm>
            <a:custGeom>
              <a:avLst/>
              <a:gdLst/>
              <a:ahLst/>
              <a:cxnLst/>
              <a:rect l="l" t="t" r="r" b="b"/>
              <a:pathLst>
                <a:path w="41" h="62" extrusionOk="0">
                  <a:moveTo>
                    <a:pt x="20" y="1"/>
                  </a:moveTo>
                  <a:cubicBezTo>
                    <a:pt x="0" y="1"/>
                    <a:pt x="0" y="21"/>
                    <a:pt x="0" y="41"/>
                  </a:cubicBezTo>
                  <a:cubicBezTo>
                    <a:pt x="0" y="62"/>
                    <a:pt x="20" y="62"/>
                    <a:pt x="20" y="62"/>
                  </a:cubicBezTo>
                  <a:cubicBezTo>
                    <a:pt x="41" y="62"/>
                    <a:pt x="41" y="41"/>
                    <a:pt x="41" y="21"/>
                  </a:cubicBezTo>
                  <a:cubicBezTo>
                    <a:pt x="41" y="21"/>
                    <a:pt x="41" y="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8" name="Google Shape;11628;p13"/>
            <p:cNvSpPr/>
            <p:nvPr/>
          </p:nvSpPr>
          <p:spPr>
            <a:xfrm>
              <a:off x="-3125244" y="2168600"/>
              <a:ext cx="1050" cy="1575"/>
            </a:xfrm>
            <a:custGeom>
              <a:avLst/>
              <a:gdLst/>
              <a:ahLst/>
              <a:cxnLst/>
              <a:rect l="l" t="t" r="r" b="b"/>
              <a:pathLst>
                <a:path w="42" h="63" extrusionOk="0">
                  <a:moveTo>
                    <a:pt x="21" y="1"/>
                  </a:moveTo>
                  <a:cubicBezTo>
                    <a:pt x="1" y="1"/>
                    <a:pt x="1" y="21"/>
                    <a:pt x="1" y="42"/>
                  </a:cubicBezTo>
                  <a:cubicBezTo>
                    <a:pt x="1" y="62"/>
                    <a:pt x="1" y="62"/>
                    <a:pt x="21" y="62"/>
                  </a:cubicBezTo>
                  <a:cubicBezTo>
                    <a:pt x="41" y="62"/>
                    <a:pt x="41" y="42"/>
                    <a:pt x="41" y="21"/>
                  </a:cubicBezTo>
                  <a:cubicBezTo>
                    <a:pt x="4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9" name="Google Shape;11629;p13"/>
            <p:cNvSpPr/>
            <p:nvPr/>
          </p:nvSpPr>
          <p:spPr>
            <a:xfrm>
              <a:off x="-3120669" y="2170650"/>
              <a:ext cx="1575" cy="1550"/>
            </a:xfrm>
            <a:custGeom>
              <a:avLst/>
              <a:gdLst/>
              <a:ahLst/>
              <a:cxnLst/>
              <a:rect l="l" t="t" r="r" b="b"/>
              <a:pathLst>
                <a:path w="63" h="62" extrusionOk="0">
                  <a:moveTo>
                    <a:pt x="42" y="0"/>
                  </a:moveTo>
                  <a:cubicBezTo>
                    <a:pt x="21" y="0"/>
                    <a:pt x="1" y="0"/>
                    <a:pt x="1" y="21"/>
                  </a:cubicBezTo>
                  <a:cubicBezTo>
                    <a:pt x="1" y="41"/>
                    <a:pt x="1" y="61"/>
                    <a:pt x="42" y="61"/>
                  </a:cubicBezTo>
                  <a:cubicBezTo>
                    <a:pt x="42" y="61"/>
                    <a:pt x="62" y="41"/>
                    <a:pt x="62" y="41"/>
                  </a:cubicBezTo>
                  <a:cubicBezTo>
                    <a:pt x="62" y="21"/>
                    <a:pt x="42" y="21"/>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0" name="Google Shape;11630;p13"/>
            <p:cNvSpPr/>
            <p:nvPr/>
          </p:nvSpPr>
          <p:spPr>
            <a:xfrm>
              <a:off x="-3069744" y="1414575"/>
              <a:ext cx="1050" cy="1550"/>
            </a:xfrm>
            <a:custGeom>
              <a:avLst/>
              <a:gdLst/>
              <a:ahLst/>
              <a:cxnLst/>
              <a:rect l="l" t="t" r="r" b="b"/>
              <a:pathLst>
                <a:path w="42" h="62" extrusionOk="0">
                  <a:moveTo>
                    <a:pt x="21" y="1"/>
                  </a:moveTo>
                  <a:cubicBezTo>
                    <a:pt x="0" y="1"/>
                    <a:pt x="0" y="21"/>
                    <a:pt x="0" y="41"/>
                  </a:cubicBezTo>
                  <a:cubicBezTo>
                    <a:pt x="0" y="62"/>
                    <a:pt x="0" y="62"/>
                    <a:pt x="21" y="62"/>
                  </a:cubicBezTo>
                  <a:cubicBezTo>
                    <a:pt x="41" y="62"/>
                    <a:pt x="41" y="41"/>
                    <a:pt x="41" y="21"/>
                  </a:cubicBezTo>
                  <a:cubicBezTo>
                    <a:pt x="4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1" name="Google Shape;11631;p13"/>
            <p:cNvSpPr/>
            <p:nvPr/>
          </p:nvSpPr>
          <p:spPr>
            <a:xfrm>
              <a:off x="-3113519" y="2198650"/>
              <a:ext cx="1025" cy="1050"/>
            </a:xfrm>
            <a:custGeom>
              <a:avLst/>
              <a:gdLst/>
              <a:ahLst/>
              <a:cxnLst/>
              <a:rect l="l" t="t" r="r" b="b"/>
              <a:pathLst>
                <a:path w="41" h="42" extrusionOk="0">
                  <a:moveTo>
                    <a:pt x="20" y="0"/>
                  </a:moveTo>
                  <a:cubicBezTo>
                    <a:pt x="0" y="0"/>
                    <a:pt x="0" y="0"/>
                    <a:pt x="0" y="21"/>
                  </a:cubicBezTo>
                  <a:cubicBezTo>
                    <a:pt x="0" y="41"/>
                    <a:pt x="0" y="41"/>
                    <a:pt x="20" y="41"/>
                  </a:cubicBezTo>
                  <a:cubicBezTo>
                    <a:pt x="41" y="41"/>
                    <a:pt x="41" y="41"/>
                    <a:pt x="41" y="21"/>
                  </a:cubicBezTo>
                  <a:cubicBezTo>
                    <a:pt x="41" y="0"/>
                    <a:pt x="41" y="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2" name="Google Shape;11632;p13"/>
            <p:cNvSpPr/>
            <p:nvPr/>
          </p:nvSpPr>
          <p:spPr>
            <a:xfrm>
              <a:off x="-3290719" y="2213925"/>
              <a:ext cx="1550" cy="2575"/>
            </a:xfrm>
            <a:custGeom>
              <a:avLst/>
              <a:gdLst/>
              <a:ahLst/>
              <a:cxnLst/>
              <a:rect l="l" t="t" r="r" b="b"/>
              <a:pathLst>
                <a:path w="62" h="103" extrusionOk="0">
                  <a:moveTo>
                    <a:pt x="1" y="0"/>
                  </a:moveTo>
                  <a:cubicBezTo>
                    <a:pt x="21" y="41"/>
                    <a:pt x="1" y="82"/>
                    <a:pt x="21" y="102"/>
                  </a:cubicBezTo>
                  <a:cubicBezTo>
                    <a:pt x="42" y="82"/>
                    <a:pt x="62" y="82"/>
                    <a:pt x="62" y="62"/>
                  </a:cubicBezTo>
                  <a:cubicBezTo>
                    <a:pt x="62" y="41"/>
                    <a:pt x="42" y="4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3" name="Google Shape;11633;p13"/>
            <p:cNvSpPr/>
            <p:nvPr/>
          </p:nvSpPr>
          <p:spPr>
            <a:xfrm>
              <a:off x="-3124219" y="2228175"/>
              <a:ext cx="1550" cy="2075"/>
            </a:xfrm>
            <a:custGeom>
              <a:avLst/>
              <a:gdLst/>
              <a:ahLst/>
              <a:cxnLst/>
              <a:rect l="l" t="t" r="r" b="b"/>
              <a:pathLst>
                <a:path w="62" h="83" extrusionOk="0">
                  <a:moveTo>
                    <a:pt x="21" y="1"/>
                  </a:moveTo>
                  <a:cubicBezTo>
                    <a:pt x="0" y="41"/>
                    <a:pt x="0" y="62"/>
                    <a:pt x="21" y="82"/>
                  </a:cubicBezTo>
                  <a:cubicBezTo>
                    <a:pt x="41" y="82"/>
                    <a:pt x="41" y="62"/>
                    <a:pt x="61" y="41"/>
                  </a:cubicBezTo>
                  <a:cubicBezTo>
                    <a:pt x="41" y="41"/>
                    <a:pt x="41" y="2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4" name="Google Shape;11634;p13"/>
            <p:cNvSpPr/>
            <p:nvPr/>
          </p:nvSpPr>
          <p:spPr>
            <a:xfrm>
              <a:off x="-3118619" y="1416900"/>
              <a:ext cx="1550" cy="1275"/>
            </a:xfrm>
            <a:custGeom>
              <a:avLst/>
              <a:gdLst/>
              <a:ahLst/>
              <a:cxnLst/>
              <a:rect l="l" t="t" r="r" b="b"/>
              <a:pathLst>
                <a:path w="62" h="51" extrusionOk="0">
                  <a:moveTo>
                    <a:pt x="24" y="1"/>
                  </a:moveTo>
                  <a:cubicBezTo>
                    <a:pt x="11" y="1"/>
                    <a:pt x="0" y="15"/>
                    <a:pt x="0" y="30"/>
                  </a:cubicBezTo>
                  <a:cubicBezTo>
                    <a:pt x="0" y="50"/>
                    <a:pt x="21" y="50"/>
                    <a:pt x="21" y="50"/>
                  </a:cubicBezTo>
                  <a:cubicBezTo>
                    <a:pt x="41" y="50"/>
                    <a:pt x="61" y="50"/>
                    <a:pt x="61" y="9"/>
                  </a:cubicBezTo>
                  <a:lnTo>
                    <a:pt x="41" y="9"/>
                  </a:lnTo>
                  <a:cubicBezTo>
                    <a:pt x="35" y="3"/>
                    <a:pt x="29"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5" name="Google Shape;11635;p13"/>
            <p:cNvSpPr/>
            <p:nvPr/>
          </p:nvSpPr>
          <p:spPr>
            <a:xfrm>
              <a:off x="-3118619" y="2229700"/>
              <a:ext cx="1550" cy="1550"/>
            </a:xfrm>
            <a:custGeom>
              <a:avLst/>
              <a:gdLst/>
              <a:ahLst/>
              <a:cxnLst/>
              <a:rect l="l" t="t" r="r" b="b"/>
              <a:pathLst>
                <a:path w="62" h="62" extrusionOk="0">
                  <a:moveTo>
                    <a:pt x="41" y="1"/>
                  </a:moveTo>
                  <a:cubicBezTo>
                    <a:pt x="21" y="1"/>
                    <a:pt x="0" y="1"/>
                    <a:pt x="0" y="21"/>
                  </a:cubicBezTo>
                  <a:cubicBezTo>
                    <a:pt x="0" y="42"/>
                    <a:pt x="0" y="62"/>
                    <a:pt x="41" y="62"/>
                  </a:cubicBezTo>
                  <a:cubicBezTo>
                    <a:pt x="41" y="62"/>
                    <a:pt x="61" y="42"/>
                    <a:pt x="61" y="21"/>
                  </a:cubicBezTo>
                  <a:cubicBezTo>
                    <a:pt x="61" y="21"/>
                    <a:pt x="41"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6" name="Google Shape;11636;p13"/>
            <p:cNvSpPr/>
            <p:nvPr/>
          </p:nvSpPr>
          <p:spPr>
            <a:xfrm>
              <a:off x="-3105894" y="2259750"/>
              <a:ext cx="1550" cy="1550"/>
            </a:xfrm>
            <a:custGeom>
              <a:avLst/>
              <a:gdLst/>
              <a:ahLst/>
              <a:cxnLst/>
              <a:rect l="l" t="t" r="r" b="b"/>
              <a:pathLst>
                <a:path w="62" h="62" extrusionOk="0">
                  <a:moveTo>
                    <a:pt x="41" y="0"/>
                  </a:moveTo>
                  <a:cubicBezTo>
                    <a:pt x="21" y="0"/>
                    <a:pt x="21" y="21"/>
                    <a:pt x="1" y="41"/>
                  </a:cubicBezTo>
                  <a:cubicBezTo>
                    <a:pt x="21" y="41"/>
                    <a:pt x="21" y="61"/>
                    <a:pt x="41" y="61"/>
                  </a:cubicBezTo>
                  <a:cubicBezTo>
                    <a:pt x="62" y="41"/>
                    <a:pt x="62" y="2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7" name="Google Shape;11637;p13"/>
            <p:cNvSpPr/>
            <p:nvPr/>
          </p:nvSpPr>
          <p:spPr>
            <a:xfrm>
              <a:off x="-3116594" y="2264325"/>
              <a:ext cx="1550" cy="1550"/>
            </a:xfrm>
            <a:custGeom>
              <a:avLst/>
              <a:gdLst/>
              <a:ahLst/>
              <a:cxnLst/>
              <a:rect l="l" t="t" r="r" b="b"/>
              <a:pathLst>
                <a:path w="62" h="62" extrusionOk="0">
                  <a:moveTo>
                    <a:pt x="42" y="1"/>
                  </a:moveTo>
                  <a:cubicBezTo>
                    <a:pt x="21" y="1"/>
                    <a:pt x="1" y="1"/>
                    <a:pt x="1" y="21"/>
                  </a:cubicBezTo>
                  <a:cubicBezTo>
                    <a:pt x="1" y="41"/>
                    <a:pt x="21" y="62"/>
                    <a:pt x="42" y="62"/>
                  </a:cubicBezTo>
                  <a:cubicBezTo>
                    <a:pt x="62" y="62"/>
                    <a:pt x="62" y="41"/>
                    <a:pt x="62" y="21"/>
                  </a:cubicBezTo>
                  <a:cubicBezTo>
                    <a:pt x="62" y="21"/>
                    <a:pt x="42"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8" name="Google Shape;11638;p13"/>
            <p:cNvSpPr/>
            <p:nvPr/>
          </p:nvSpPr>
          <p:spPr>
            <a:xfrm>
              <a:off x="-3096219" y="2278075"/>
              <a:ext cx="1550" cy="1550"/>
            </a:xfrm>
            <a:custGeom>
              <a:avLst/>
              <a:gdLst/>
              <a:ahLst/>
              <a:cxnLst/>
              <a:rect l="l" t="t" r="r" b="b"/>
              <a:pathLst>
                <a:path w="62" h="62" extrusionOk="0">
                  <a:moveTo>
                    <a:pt x="0" y="1"/>
                  </a:moveTo>
                  <a:cubicBezTo>
                    <a:pt x="0" y="21"/>
                    <a:pt x="0" y="41"/>
                    <a:pt x="0" y="62"/>
                  </a:cubicBezTo>
                  <a:cubicBezTo>
                    <a:pt x="41" y="62"/>
                    <a:pt x="62" y="41"/>
                    <a:pt x="41" y="21"/>
                  </a:cubicBezTo>
                  <a:cubicBezTo>
                    <a:pt x="21" y="1"/>
                    <a:pt x="2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9" name="Google Shape;11639;p13"/>
            <p:cNvSpPr/>
            <p:nvPr/>
          </p:nvSpPr>
          <p:spPr>
            <a:xfrm>
              <a:off x="-3101319" y="2279600"/>
              <a:ext cx="1550" cy="1550"/>
            </a:xfrm>
            <a:custGeom>
              <a:avLst/>
              <a:gdLst/>
              <a:ahLst/>
              <a:cxnLst/>
              <a:rect l="l" t="t" r="r" b="b"/>
              <a:pathLst>
                <a:path w="62" h="62" extrusionOk="0">
                  <a:moveTo>
                    <a:pt x="42" y="1"/>
                  </a:moveTo>
                  <a:cubicBezTo>
                    <a:pt x="21" y="1"/>
                    <a:pt x="1" y="1"/>
                    <a:pt x="1" y="21"/>
                  </a:cubicBezTo>
                  <a:cubicBezTo>
                    <a:pt x="1" y="41"/>
                    <a:pt x="21" y="62"/>
                    <a:pt x="42" y="62"/>
                  </a:cubicBezTo>
                  <a:cubicBezTo>
                    <a:pt x="42" y="62"/>
                    <a:pt x="62" y="41"/>
                    <a:pt x="62" y="41"/>
                  </a:cubicBezTo>
                  <a:cubicBezTo>
                    <a:pt x="62" y="21"/>
                    <a:pt x="62"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0" name="Google Shape;11640;p13"/>
            <p:cNvSpPr/>
            <p:nvPr/>
          </p:nvSpPr>
          <p:spPr>
            <a:xfrm>
              <a:off x="-3096219" y="2290075"/>
              <a:ext cx="1050" cy="1275"/>
            </a:xfrm>
            <a:custGeom>
              <a:avLst/>
              <a:gdLst/>
              <a:ahLst/>
              <a:cxnLst/>
              <a:rect l="l" t="t" r="r" b="b"/>
              <a:pathLst>
                <a:path w="42" h="51" extrusionOk="0">
                  <a:moveTo>
                    <a:pt x="34" y="1"/>
                  </a:moveTo>
                  <a:cubicBezTo>
                    <a:pt x="31" y="1"/>
                    <a:pt x="27" y="3"/>
                    <a:pt x="21" y="9"/>
                  </a:cubicBezTo>
                  <a:cubicBezTo>
                    <a:pt x="0" y="9"/>
                    <a:pt x="0" y="9"/>
                    <a:pt x="0" y="30"/>
                  </a:cubicBezTo>
                  <a:cubicBezTo>
                    <a:pt x="0" y="50"/>
                    <a:pt x="0" y="50"/>
                    <a:pt x="21" y="50"/>
                  </a:cubicBezTo>
                  <a:cubicBezTo>
                    <a:pt x="41" y="50"/>
                    <a:pt x="41" y="50"/>
                    <a:pt x="41" y="30"/>
                  </a:cubicBezTo>
                  <a:cubicBezTo>
                    <a:pt x="41" y="15"/>
                    <a:pt x="41" y="1"/>
                    <a:pt x="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1" name="Google Shape;11641;p13"/>
            <p:cNvSpPr/>
            <p:nvPr/>
          </p:nvSpPr>
          <p:spPr>
            <a:xfrm>
              <a:off x="-3061594" y="1546950"/>
              <a:ext cx="1550" cy="1550"/>
            </a:xfrm>
            <a:custGeom>
              <a:avLst/>
              <a:gdLst/>
              <a:ahLst/>
              <a:cxnLst/>
              <a:rect l="l" t="t" r="r" b="b"/>
              <a:pathLst>
                <a:path w="62" h="62" extrusionOk="0">
                  <a:moveTo>
                    <a:pt x="21" y="1"/>
                  </a:moveTo>
                  <a:cubicBezTo>
                    <a:pt x="0" y="1"/>
                    <a:pt x="0" y="21"/>
                    <a:pt x="0" y="41"/>
                  </a:cubicBezTo>
                  <a:cubicBezTo>
                    <a:pt x="0" y="41"/>
                    <a:pt x="21" y="62"/>
                    <a:pt x="21" y="62"/>
                  </a:cubicBezTo>
                  <a:cubicBezTo>
                    <a:pt x="41" y="62"/>
                    <a:pt x="41" y="41"/>
                    <a:pt x="41" y="41"/>
                  </a:cubicBezTo>
                  <a:cubicBezTo>
                    <a:pt x="6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2" name="Google Shape;11642;p13"/>
            <p:cNvSpPr/>
            <p:nvPr/>
          </p:nvSpPr>
          <p:spPr>
            <a:xfrm>
              <a:off x="-3135944" y="1441050"/>
              <a:ext cx="1575" cy="1550"/>
            </a:xfrm>
            <a:custGeom>
              <a:avLst/>
              <a:gdLst/>
              <a:ahLst/>
              <a:cxnLst/>
              <a:rect l="l" t="t" r="r" b="b"/>
              <a:pathLst>
                <a:path w="63" h="62" extrusionOk="0">
                  <a:moveTo>
                    <a:pt x="21" y="1"/>
                  </a:moveTo>
                  <a:cubicBezTo>
                    <a:pt x="21" y="1"/>
                    <a:pt x="1" y="21"/>
                    <a:pt x="1" y="21"/>
                  </a:cubicBezTo>
                  <a:cubicBezTo>
                    <a:pt x="1" y="41"/>
                    <a:pt x="21" y="41"/>
                    <a:pt x="21" y="62"/>
                  </a:cubicBezTo>
                  <a:cubicBezTo>
                    <a:pt x="42" y="62"/>
                    <a:pt x="62" y="41"/>
                    <a:pt x="62" y="21"/>
                  </a:cubicBezTo>
                  <a:cubicBezTo>
                    <a:pt x="62" y="1"/>
                    <a:pt x="42"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3" name="Google Shape;11643;p13"/>
            <p:cNvSpPr/>
            <p:nvPr/>
          </p:nvSpPr>
          <p:spPr>
            <a:xfrm>
              <a:off x="-3033094" y="1454800"/>
              <a:ext cx="1050" cy="1550"/>
            </a:xfrm>
            <a:custGeom>
              <a:avLst/>
              <a:gdLst/>
              <a:ahLst/>
              <a:cxnLst/>
              <a:rect l="l" t="t" r="r" b="b"/>
              <a:pathLst>
                <a:path w="42" h="62" extrusionOk="0">
                  <a:moveTo>
                    <a:pt x="21" y="0"/>
                  </a:moveTo>
                  <a:cubicBezTo>
                    <a:pt x="1" y="0"/>
                    <a:pt x="1" y="21"/>
                    <a:pt x="1" y="41"/>
                  </a:cubicBezTo>
                  <a:cubicBezTo>
                    <a:pt x="1" y="62"/>
                    <a:pt x="1" y="62"/>
                    <a:pt x="21" y="62"/>
                  </a:cubicBezTo>
                  <a:cubicBezTo>
                    <a:pt x="42" y="62"/>
                    <a:pt x="42" y="41"/>
                    <a:pt x="42" y="21"/>
                  </a:cubicBezTo>
                  <a:cubicBezTo>
                    <a:pt x="42" y="21"/>
                    <a:pt x="42"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4" name="Google Shape;11644;p13"/>
            <p:cNvSpPr/>
            <p:nvPr/>
          </p:nvSpPr>
          <p:spPr>
            <a:xfrm>
              <a:off x="-3045819" y="1463950"/>
              <a:ext cx="1550" cy="1200"/>
            </a:xfrm>
            <a:custGeom>
              <a:avLst/>
              <a:gdLst/>
              <a:ahLst/>
              <a:cxnLst/>
              <a:rect l="l" t="t" r="r" b="b"/>
              <a:pathLst>
                <a:path w="62" h="48" extrusionOk="0">
                  <a:moveTo>
                    <a:pt x="1" y="1"/>
                  </a:moveTo>
                  <a:cubicBezTo>
                    <a:pt x="1" y="21"/>
                    <a:pt x="1" y="42"/>
                    <a:pt x="21" y="42"/>
                  </a:cubicBezTo>
                  <a:cubicBezTo>
                    <a:pt x="29" y="46"/>
                    <a:pt x="35" y="47"/>
                    <a:pt x="40" y="47"/>
                  </a:cubicBezTo>
                  <a:cubicBezTo>
                    <a:pt x="62" y="47"/>
                    <a:pt x="62" y="17"/>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5" name="Google Shape;11645;p13"/>
            <p:cNvSpPr/>
            <p:nvPr/>
          </p:nvSpPr>
          <p:spPr>
            <a:xfrm>
              <a:off x="-3078394" y="1396950"/>
              <a:ext cx="1025" cy="1350"/>
            </a:xfrm>
            <a:custGeom>
              <a:avLst/>
              <a:gdLst/>
              <a:ahLst/>
              <a:cxnLst/>
              <a:rect l="l" t="t" r="r" b="b"/>
              <a:pathLst>
                <a:path w="41" h="54" extrusionOk="0">
                  <a:moveTo>
                    <a:pt x="31" y="1"/>
                  </a:moveTo>
                  <a:cubicBezTo>
                    <a:pt x="25" y="1"/>
                    <a:pt x="15" y="6"/>
                    <a:pt x="0" y="13"/>
                  </a:cubicBezTo>
                  <a:cubicBezTo>
                    <a:pt x="21" y="13"/>
                    <a:pt x="41" y="33"/>
                    <a:pt x="41" y="54"/>
                  </a:cubicBezTo>
                  <a:cubicBezTo>
                    <a:pt x="41" y="15"/>
                    <a:pt x="41"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6" name="Google Shape;11646;p13"/>
            <p:cNvSpPr/>
            <p:nvPr/>
          </p:nvSpPr>
          <p:spPr>
            <a:xfrm>
              <a:off x="-3247944" y="1518450"/>
              <a:ext cx="1550" cy="1550"/>
            </a:xfrm>
            <a:custGeom>
              <a:avLst/>
              <a:gdLst/>
              <a:ahLst/>
              <a:cxnLst/>
              <a:rect l="l" t="t" r="r" b="b"/>
              <a:pathLst>
                <a:path w="62" h="62" extrusionOk="0">
                  <a:moveTo>
                    <a:pt x="41" y="0"/>
                  </a:moveTo>
                  <a:cubicBezTo>
                    <a:pt x="21" y="20"/>
                    <a:pt x="1" y="41"/>
                    <a:pt x="1" y="61"/>
                  </a:cubicBezTo>
                  <a:lnTo>
                    <a:pt x="41" y="61"/>
                  </a:lnTo>
                  <a:cubicBezTo>
                    <a:pt x="41" y="61"/>
                    <a:pt x="62" y="4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7" name="Google Shape;11647;p13"/>
            <p:cNvSpPr/>
            <p:nvPr/>
          </p:nvSpPr>
          <p:spPr>
            <a:xfrm>
              <a:off x="-3247944" y="1522125"/>
              <a:ext cx="1050" cy="1425"/>
            </a:xfrm>
            <a:custGeom>
              <a:avLst/>
              <a:gdLst/>
              <a:ahLst/>
              <a:cxnLst/>
              <a:rect l="l" t="t" r="r" b="b"/>
              <a:pathLst>
                <a:path w="42" h="57" extrusionOk="0">
                  <a:moveTo>
                    <a:pt x="21" y="1"/>
                  </a:moveTo>
                  <a:cubicBezTo>
                    <a:pt x="16" y="1"/>
                    <a:pt x="11" y="6"/>
                    <a:pt x="1" y="16"/>
                  </a:cubicBezTo>
                  <a:cubicBezTo>
                    <a:pt x="1" y="36"/>
                    <a:pt x="21" y="36"/>
                    <a:pt x="41" y="57"/>
                  </a:cubicBezTo>
                  <a:cubicBezTo>
                    <a:pt x="41" y="36"/>
                    <a:pt x="41" y="16"/>
                    <a:pt x="41" y="16"/>
                  </a:cubicBezTo>
                  <a:cubicBezTo>
                    <a:pt x="31" y="6"/>
                    <a:pt x="26"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8" name="Google Shape;11648;p13"/>
            <p:cNvSpPr/>
            <p:nvPr/>
          </p:nvSpPr>
          <p:spPr>
            <a:xfrm>
              <a:off x="-3095719" y="2437950"/>
              <a:ext cx="1475" cy="875"/>
            </a:xfrm>
            <a:custGeom>
              <a:avLst/>
              <a:gdLst/>
              <a:ahLst/>
              <a:cxnLst/>
              <a:rect l="l" t="t" r="r" b="b"/>
              <a:pathLst>
                <a:path w="59" h="35" extrusionOk="0">
                  <a:moveTo>
                    <a:pt x="42" y="0"/>
                  </a:moveTo>
                  <a:cubicBezTo>
                    <a:pt x="21" y="0"/>
                    <a:pt x="21" y="21"/>
                    <a:pt x="1" y="21"/>
                  </a:cubicBezTo>
                  <a:cubicBezTo>
                    <a:pt x="26" y="29"/>
                    <a:pt x="41" y="34"/>
                    <a:pt x="48" y="34"/>
                  </a:cubicBezTo>
                  <a:cubicBezTo>
                    <a:pt x="58" y="34"/>
                    <a:pt x="54" y="24"/>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9" name="Google Shape;11649;p13"/>
            <p:cNvSpPr/>
            <p:nvPr/>
          </p:nvSpPr>
          <p:spPr>
            <a:xfrm>
              <a:off x="-3092644" y="2446100"/>
              <a:ext cx="1025" cy="1025"/>
            </a:xfrm>
            <a:custGeom>
              <a:avLst/>
              <a:gdLst/>
              <a:ahLst/>
              <a:cxnLst/>
              <a:rect l="l" t="t" r="r" b="b"/>
              <a:pathLst>
                <a:path w="41" h="41" extrusionOk="0">
                  <a:moveTo>
                    <a:pt x="41" y="0"/>
                  </a:moveTo>
                  <a:cubicBezTo>
                    <a:pt x="0" y="0"/>
                    <a:pt x="0" y="0"/>
                    <a:pt x="0" y="41"/>
                  </a:cubicBezTo>
                  <a:cubicBezTo>
                    <a:pt x="20" y="41"/>
                    <a:pt x="41" y="2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0" name="Google Shape;11650;p13"/>
            <p:cNvSpPr/>
            <p:nvPr/>
          </p:nvSpPr>
          <p:spPr>
            <a:xfrm>
              <a:off x="-3169019" y="2506175"/>
              <a:ext cx="2050" cy="650"/>
            </a:xfrm>
            <a:custGeom>
              <a:avLst/>
              <a:gdLst/>
              <a:ahLst/>
              <a:cxnLst/>
              <a:rect l="l" t="t" r="r" b="b"/>
              <a:pathLst>
                <a:path w="82" h="26" extrusionOk="0">
                  <a:moveTo>
                    <a:pt x="0" y="0"/>
                  </a:moveTo>
                  <a:cubicBezTo>
                    <a:pt x="10" y="21"/>
                    <a:pt x="21" y="26"/>
                    <a:pt x="33" y="26"/>
                  </a:cubicBezTo>
                  <a:cubicBezTo>
                    <a:pt x="46" y="26"/>
                    <a:pt x="61" y="21"/>
                    <a:pt x="82" y="21"/>
                  </a:cubicBezTo>
                  <a:cubicBezTo>
                    <a:pt x="41" y="0"/>
                    <a:pt x="21"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1" name="Google Shape;11651;p13"/>
            <p:cNvSpPr/>
            <p:nvPr/>
          </p:nvSpPr>
          <p:spPr>
            <a:xfrm>
              <a:off x="-3066169" y="1391950"/>
              <a:ext cx="1025" cy="625"/>
            </a:xfrm>
            <a:custGeom>
              <a:avLst/>
              <a:gdLst/>
              <a:ahLst/>
              <a:cxnLst/>
              <a:rect l="l" t="t" r="r" b="b"/>
              <a:pathLst>
                <a:path w="41" h="25" extrusionOk="0">
                  <a:moveTo>
                    <a:pt x="6" y="0"/>
                  </a:moveTo>
                  <a:cubicBezTo>
                    <a:pt x="2" y="0"/>
                    <a:pt x="0" y="3"/>
                    <a:pt x="0" y="9"/>
                  </a:cubicBezTo>
                  <a:cubicBezTo>
                    <a:pt x="0" y="20"/>
                    <a:pt x="5" y="25"/>
                    <a:pt x="13" y="25"/>
                  </a:cubicBezTo>
                  <a:cubicBezTo>
                    <a:pt x="20" y="25"/>
                    <a:pt x="31" y="20"/>
                    <a:pt x="41" y="9"/>
                  </a:cubicBezTo>
                  <a:cubicBezTo>
                    <a:pt x="27" y="9"/>
                    <a:pt x="14" y="0"/>
                    <a:pt x="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2" name="Google Shape;11652;p13"/>
            <p:cNvSpPr/>
            <p:nvPr/>
          </p:nvSpPr>
          <p:spPr>
            <a:xfrm>
              <a:off x="-3324319" y="1565050"/>
              <a:ext cx="1550" cy="650"/>
            </a:xfrm>
            <a:custGeom>
              <a:avLst/>
              <a:gdLst/>
              <a:ahLst/>
              <a:cxnLst/>
              <a:rect l="l" t="t" r="r" b="b"/>
              <a:pathLst>
                <a:path w="62" h="26" extrusionOk="0">
                  <a:moveTo>
                    <a:pt x="21" y="1"/>
                  </a:moveTo>
                  <a:cubicBezTo>
                    <a:pt x="14" y="1"/>
                    <a:pt x="7" y="3"/>
                    <a:pt x="1" y="10"/>
                  </a:cubicBezTo>
                  <a:cubicBezTo>
                    <a:pt x="11" y="20"/>
                    <a:pt x="21" y="25"/>
                    <a:pt x="31" y="25"/>
                  </a:cubicBezTo>
                  <a:cubicBezTo>
                    <a:pt x="41" y="25"/>
                    <a:pt x="52" y="20"/>
                    <a:pt x="62" y="10"/>
                  </a:cubicBezTo>
                  <a:cubicBezTo>
                    <a:pt x="48" y="10"/>
                    <a:pt x="35"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3" name="Google Shape;11653;p13"/>
            <p:cNvSpPr/>
            <p:nvPr/>
          </p:nvSpPr>
          <p:spPr>
            <a:xfrm>
              <a:off x="-3065669" y="1396250"/>
              <a:ext cx="1550" cy="1050"/>
            </a:xfrm>
            <a:custGeom>
              <a:avLst/>
              <a:gdLst/>
              <a:ahLst/>
              <a:cxnLst/>
              <a:rect l="l" t="t" r="r" b="b"/>
              <a:pathLst>
                <a:path w="62" h="42" extrusionOk="0">
                  <a:moveTo>
                    <a:pt x="41" y="0"/>
                  </a:moveTo>
                  <a:cubicBezTo>
                    <a:pt x="21" y="0"/>
                    <a:pt x="0" y="21"/>
                    <a:pt x="41" y="41"/>
                  </a:cubicBezTo>
                  <a:cubicBezTo>
                    <a:pt x="62" y="21"/>
                    <a:pt x="41"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4" name="Google Shape;11654;p13"/>
            <p:cNvSpPr/>
            <p:nvPr/>
          </p:nvSpPr>
          <p:spPr>
            <a:xfrm>
              <a:off x="-3052444" y="1397400"/>
              <a:ext cx="1050" cy="625"/>
            </a:xfrm>
            <a:custGeom>
              <a:avLst/>
              <a:gdLst/>
              <a:ahLst/>
              <a:cxnLst/>
              <a:rect l="l" t="t" r="r" b="b"/>
              <a:pathLst>
                <a:path w="42" h="25" extrusionOk="0">
                  <a:moveTo>
                    <a:pt x="14" y="0"/>
                  </a:moveTo>
                  <a:cubicBezTo>
                    <a:pt x="6" y="0"/>
                    <a:pt x="1" y="5"/>
                    <a:pt x="1" y="15"/>
                  </a:cubicBezTo>
                  <a:cubicBezTo>
                    <a:pt x="8" y="22"/>
                    <a:pt x="12" y="25"/>
                    <a:pt x="16" y="25"/>
                  </a:cubicBezTo>
                  <a:cubicBezTo>
                    <a:pt x="24" y="25"/>
                    <a:pt x="28" y="15"/>
                    <a:pt x="42" y="15"/>
                  </a:cubicBezTo>
                  <a:cubicBezTo>
                    <a:pt x="31" y="5"/>
                    <a:pt x="21" y="0"/>
                    <a:pt x="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5" name="Google Shape;11655;p13"/>
            <p:cNvSpPr/>
            <p:nvPr/>
          </p:nvSpPr>
          <p:spPr>
            <a:xfrm>
              <a:off x="-3022394" y="1408475"/>
              <a:ext cx="1050" cy="1025"/>
            </a:xfrm>
            <a:custGeom>
              <a:avLst/>
              <a:gdLst/>
              <a:ahLst/>
              <a:cxnLst/>
              <a:rect l="l" t="t" r="r" b="b"/>
              <a:pathLst>
                <a:path w="42" h="41" extrusionOk="0">
                  <a:moveTo>
                    <a:pt x="21" y="0"/>
                  </a:moveTo>
                  <a:cubicBezTo>
                    <a:pt x="0" y="21"/>
                    <a:pt x="0" y="41"/>
                    <a:pt x="21" y="41"/>
                  </a:cubicBezTo>
                  <a:cubicBezTo>
                    <a:pt x="41" y="41"/>
                    <a:pt x="41" y="21"/>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6" name="Google Shape;11656;p13"/>
            <p:cNvSpPr/>
            <p:nvPr/>
          </p:nvSpPr>
          <p:spPr>
            <a:xfrm>
              <a:off x="-3038694" y="1480550"/>
              <a:ext cx="1050" cy="625"/>
            </a:xfrm>
            <a:custGeom>
              <a:avLst/>
              <a:gdLst/>
              <a:ahLst/>
              <a:cxnLst/>
              <a:rect l="l" t="t" r="r" b="b"/>
              <a:pathLst>
                <a:path w="42" h="25" extrusionOk="0">
                  <a:moveTo>
                    <a:pt x="16" y="0"/>
                  </a:moveTo>
                  <a:cubicBezTo>
                    <a:pt x="12" y="0"/>
                    <a:pt x="8" y="2"/>
                    <a:pt x="1" y="9"/>
                  </a:cubicBezTo>
                  <a:cubicBezTo>
                    <a:pt x="11" y="19"/>
                    <a:pt x="21" y="24"/>
                    <a:pt x="29" y="24"/>
                  </a:cubicBezTo>
                  <a:cubicBezTo>
                    <a:pt x="36" y="24"/>
                    <a:pt x="42" y="19"/>
                    <a:pt x="42" y="9"/>
                  </a:cubicBezTo>
                  <a:cubicBezTo>
                    <a:pt x="28" y="9"/>
                    <a:pt x="23" y="0"/>
                    <a:pt x="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7" name="Google Shape;11657;p13"/>
            <p:cNvSpPr/>
            <p:nvPr/>
          </p:nvSpPr>
          <p:spPr>
            <a:xfrm>
              <a:off x="-3036144" y="1479225"/>
              <a:ext cx="1050" cy="1050"/>
            </a:xfrm>
            <a:custGeom>
              <a:avLst/>
              <a:gdLst/>
              <a:ahLst/>
              <a:cxnLst/>
              <a:rect l="l" t="t" r="r" b="b"/>
              <a:pathLst>
                <a:path w="42" h="42" extrusionOk="0">
                  <a:moveTo>
                    <a:pt x="21" y="1"/>
                  </a:moveTo>
                  <a:cubicBezTo>
                    <a:pt x="1" y="21"/>
                    <a:pt x="1" y="42"/>
                    <a:pt x="21" y="42"/>
                  </a:cubicBezTo>
                  <a:cubicBezTo>
                    <a:pt x="41" y="42"/>
                    <a:pt x="41" y="2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8" name="Google Shape;11658;p13"/>
            <p:cNvSpPr/>
            <p:nvPr/>
          </p:nvSpPr>
          <p:spPr>
            <a:xfrm>
              <a:off x="-3122694" y="1413050"/>
              <a:ext cx="1050" cy="1050"/>
            </a:xfrm>
            <a:custGeom>
              <a:avLst/>
              <a:gdLst/>
              <a:ahLst/>
              <a:cxnLst/>
              <a:rect l="l" t="t" r="r" b="b"/>
              <a:pathLst>
                <a:path w="42" h="42" extrusionOk="0">
                  <a:moveTo>
                    <a:pt x="21" y="0"/>
                  </a:moveTo>
                  <a:cubicBezTo>
                    <a:pt x="0" y="0"/>
                    <a:pt x="0" y="21"/>
                    <a:pt x="21" y="41"/>
                  </a:cubicBezTo>
                  <a:cubicBezTo>
                    <a:pt x="21" y="21"/>
                    <a:pt x="4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9" name="Google Shape;11659;p13"/>
            <p:cNvSpPr/>
            <p:nvPr/>
          </p:nvSpPr>
          <p:spPr>
            <a:xfrm>
              <a:off x="-3043769" y="1477200"/>
              <a:ext cx="1550" cy="650"/>
            </a:xfrm>
            <a:custGeom>
              <a:avLst/>
              <a:gdLst/>
              <a:ahLst/>
              <a:cxnLst/>
              <a:rect l="l" t="t" r="r" b="b"/>
              <a:pathLst>
                <a:path w="62" h="26" extrusionOk="0">
                  <a:moveTo>
                    <a:pt x="61" y="0"/>
                  </a:moveTo>
                  <a:cubicBezTo>
                    <a:pt x="41" y="0"/>
                    <a:pt x="20" y="0"/>
                    <a:pt x="0" y="21"/>
                  </a:cubicBezTo>
                  <a:cubicBezTo>
                    <a:pt x="10" y="21"/>
                    <a:pt x="20" y="26"/>
                    <a:pt x="31" y="26"/>
                  </a:cubicBezTo>
                  <a:cubicBezTo>
                    <a:pt x="41" y="26"/>
                    <a:pt x="51" y="21"/>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0" name="Google Shape;11660;p13"/>
            <p:cNvSpPr/>
            <p:nvPr/>
          </p:nvSpPr>
          <p:spPr>
            <a:xfrm>
              <a:off x="-3145094" y="1419150"/>
              <a:ext cx="1050" cy="1050"/>
            </a:xfrm>
            <a:custGeom>
              <a:avLst/>
              <a:gdLst/>
              <a:ahLst/>
              <a:cxnLst/>
              <a:rect l="l" t="t" r="r" b="b"/>
              <a:pathLst>
                <a:path w="42" h="42" extrusionOk="0">
                  <a:moveTo>
                    <a:pt x="21" y="1"/>
                  </a:moveTo>
                  <a:cubicBezTo>
                    <a:pt x="0" y="21"/>
                    <a:pt x="0" y="21"/>
                    <a:pt x="21" y="42"/>
                  </a:cubicBezTo>
                  <a:cubicBezTo>
                    <a:pt x="4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1" name="Google Shape;11661;p13"/>
            <p:cNvSpPr/>
            <p:nvPr/>
          </p:nvSpPr>
          <p:spPr>
            <a:xfrm>
              <a:off x="-3181744" y="1420175"/>
              <a:ext cx="1025" cy="1050"/>
            </a:xfrm>
            <a:custGeom>
              <a:avLst/>
              <a:gdLst/>
              <a:ahLst/>
              <a:cxnLst/>
              <a:rect l="l" t="t" r="r" b="b"/>
              <a:pathLst>
                <a:path w="41" h="42" extrusionOk="0">
                  <a:moveTo>
                    <a:pt x="20" y="1"/>
                  </a:moveTo>
                  <a:cubicBezTo>
                    <a:pt x="0" y="21"/>
                    <a:pt x="0" y="41"/>
                    <a:pt x="20" y="41"/>
                  </a:cubicBezTo>
                  <a:cubicBezTo>
                    <a:pt x="41" y="41"/>
                    <a:pt x="41" y="2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2" name="Google Shape;11662;p13"/>
            <p:cNvSpPr/>
            <p:nvPr/>
          </p:nvSpPr>
          <p:spPr>
            <a:xfrm>
              <a:off x="-3201619" y="2492425"/>
              <a:ext cx="1050" cy="650"/>
            </a:xfrm>
            <a:custGeom>
              <a:avLst/>
              <a:gdLst/>
              <a:ahLst/>
              <a:cxnLst/>
              <a:rect l="l" t="t" r="r" b="b"/>
              <a:pathLst>
                <a:path w="42" h="26" extrusionOk="0">
                  <a:moveTo>
                    <a:pt x="42" y="0"/>
                  </a:moveTo>
                  <a:cubicBezTo>
                    <a:pt x="21" y="0"/>
                    <a:pt x="21" y="0"/>
                    <a:pt x="1" y="21"/>
                  </a:cubicBezTo>
                  <a:cubicBezTo>
                    <a:pt x="11" y="21"/>
                    <a:pt x="21" y="26"/>
                    <a:pt x="29" y="26"/>
                  </a:cubicBezTo>
                  <a:cubicBezTo>
                    <a:pt x="36" y="26"/>
                    <a:pt x="42" y="21"/>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3" name="Google Shape;11663;p13"/>
            <p:cNvSpPr/>
            <p:nvPr/>
          </p:nvSpPr>
          <p:spPr>
            <a:xfrm>
              <a:off x="-3226569" y="1498575"/>
              <a:ext cx="1050" cy="1550"/>
            </a:xfrm>
            <a:custGeom>
              <a:avLst/>
              <a:gdLst/>
              <a:ahLst/>
              <a:cxnLst/>
              <a:rect l="l" t="t" r="r" b="b"/>
              <a:pathLst>
                <a:path w="42" h="62" extrusionOk="0">
                  <a:moveTo>
                    <a:pt x="1" y="1"/>
                  </a:moveTo>
                  <a:cubicBezTo>
                    <a:pt x="1" y="21"/>
                    <a:pt x="1" y="42"/>
                    <a:pt x="21" y="62"/>
                  </a:cubicBezTo>
                  <a:cubicBezTo>
                    <a:pt x="21" y="42"/>
                    <a:pt x="42" y="2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4" name="Google Shape;11664;p13"/>
            <p:cNvSpPr/>
            <p:nvPr/>
          </p:nvSpPr>
          <p:spPr>
            <a:xfrm>
              <a:off x="-3291719" y="2419525"/>
              <a:ext cx="1025" cy="850"/>
            </a:xfrm>
            <a:custGeom>
              <a:avLst/>
              <a:gdLst/>
              <a:ahLst/>
              <a:cxnLst/>
              <a:rect l="l" t="t" r="r" b="b"/>
              <a:pathLst>
                <a:path w="41" h="34" extrusionOk="0">
                  <a:moveTo>
                    <a:pt x="18" y="1"/>
                  </a:moveTo>
                  <a:cubicBezTo>
                    <a:pt x="14" y="1"/>
                    <a:pt x="9" y="7"/>
                    <a:pt x="0" y="24"/>
                  </a:cubicBezTo>
                  <a:cubicBezTo>
                    <a:pt x="7" y="31"/>
                    <a:pt x="14" y="34"/>
                    <a:pt x="20" y="34"/>
                  </a:cubicBezTo>
                  <a:cubicBezTo>
                    <a:pt x="32" y="34"/>
                    <a:pt x="41" y="24"/>
                    <a:pt x="41" y="24"/>
                  </a:cubicBezTo>
                  <a:cubicBezTo>
                    <a:pt x="29" y="13"/>
                    <a:pt x="24" y="1"/>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5" name="Google Shape;11665;p13"/>
            <p:cNvSpPr/>
            <p:nvPr/>
          </p:nvSpPr>
          <p:spPr>
            <a:xfrm>
              <a:off x="-3117594" y="2168600"/>
              <a:ext cx="1550" cy="1050"/>
            </a:xfrm>
            <a:custGeom>
              <a:avLst/>
              <a:gdLst/>
              <a:ahLst/>
              <a:cxnLst/>
              <a:rect l="l" t="t" r="r" b="b"/>
              <a:pathLst>
                <a:path w="62" h="42" extrusionOk="0">
                  <a:moveTo>
                    <a:pt x="41" y="1"/>
                  </a:moveTo>
                  <a:cubicBezTo>
                    <a:pt x="20" y="21"/>
                    <a:pt x="0" y="42"/>
                    <a:pt x="41" y="42"/>
                  </a:cubicBezTo>
                  <a:cubicBezTo>
                    <a:pt x="61" y="42"/>
                    <a:pt x="41" y="2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6" name="Google Shape;11666;p13"/>
            <p:cNvSpPr/>
            <p:nvPr/>
          </p:nvSpPr>
          <p:spPr>
            <a:xfrm>
              <a:off x="-3094194" y="2440275"/>
              <a:ext cx="1050" cy="625"/>
            </a:xfrm>
            <a:custGeom>
              <a:avLst/>
              <a:gdLst/>
              <a:ahLst/>
              <a:cxnLst/>
              <a:rect l="l" t="t" r="r" b="b"/>
              <a:pathLst>
                <a:path w="42" h="25" extrusionOk="0">
                  <a:moveTo>
                    <a:pt x="27" y="0"/>
                  </a:moveTo>
                  <a:cubicBezTo>
                    <a:pt x="19" y="0"/>
                    <a:pt x="15" y="9"/>
                    <a:pt x="1" y="9"/>
                  </a:cubicBezTo>
                  <a:cubicBezTo>
                    <a:pt x="11" y="19"/>
                    <a:pt x="16" y="24"/>
                    <a:pt x="21" y="24"/>
                  </a:cubicBezTo>
                  <a:cubicBezTo>
                    <a:pt x="26" y="24"/>
                    <a:pt x="31" y="19"/>
                    <a:pt x="42" y="9"/>
                  </a:cubicBezTo>
                  <a:cubicBezTo>
                    <a:pt x="35" y="2"/>
                    <a:pt x="30"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7" name="Google Shape;11667;p13"/>
            <p:cNvSpPr/>
            <p:nvPr/>
          </p:nvSpPr>
          <p:spPr>
            <a:xfrm>
              <a:off x="-3118619" y="2263600"/>
              <a:ext cx="1550" cy="625"/>
            </a:xfrm>
            <a:custGeom>
              <a:avLst/>
              <a:gdLst/>
              <a:ahLst/>
              <a:cxnLst/>
              <a:rect l="l" t="t" r="r" b="b"/>
              <a:pathLst>
                <a:path w="62" h="25" extrusionOk="0">
                  <a:moveTo>
                    <a:pt x="21" y="0"/>
                  </a:moveTo>
                  <a:cubicBezTo>
                    <a:pt x="14" y="0"/>
                    <a:pt x="7" y="2"/>
                    <a:pt x="0" y="9"/>
                  </a:cubicBezTo>
                  <a:cubicBezTo>
                    <a:pt x="11" y="19"/>
                    <a:pt x="21" y="25"/>
                    <a:pt x="31" y="25"/>
                  </a:cubicBezTo>
                  <a:cubicBezTo>
                    <a:pt x="41" y="25"/>
                    <a:pt x="51" y="19"/>
                    <a:pt x="61" y="9"/>
                  </a:cubicBezTo>
                  <a:cubicBezTo>
                    <a:pt x="48" y="9"/>
                    <a:pt x="34"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8" name="Google Shape;11668;p13"/>
            <p:cNvSpPr/>
            <p:nvPr/>
          </p:nvSpPr>
          <p:spPr>
            <a:xfrm>
              <a:off x="-3314644" y="1906675"/>
              <a:ext cx="1050" cy="850"/>
            </a:xfrm>
            <a:custGeom>
              <a:avLst/>
              <a:gdLst/>
              <a:ahLst/>
              <a:cxnLst/>
              <a:rect l="l" t="t" r="r" b="b"/>
              <a:pathLst>
                <a:path w="42" h="34" extrusionOk="0">
                  <a:moveTo>
                    <a:pt x="35" y="1"/>
                  </a:moveTo>
                  <a:cubicBezTo>
                    <a:pt x="28" y="1"/>
                    <a:pt x="14" y="10"/>
                    <a:pt x="1" y="10"/>
                  </a:cubicBezTo>
                  <a:cubicBezTo>
                    <a:pt x="12" y="22"/>
                    <a:pt x="24" y="34"/>
                    <a:pt x="32" y="34"/>
                  </a:cubicBezTo>
                  <a:cubicBezTo>
                    <a:pt x="38" y="34"/>
                    <a:pt x="41" y="27"/>
                    <a:pt x="41" y="10"/>
                  </a:cubicBezTo>
                  <a:cubicBezTo>
                    <a:pt x="41" y="3"/>
                    <a:pt x="39" y="1"/>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9" name="Google Shape;11669;p13"/>
            <p:cNvSpPr/>
            <p:nvPr/>
          </p:nvSpPr>
          <p:spPr>
            <a:xfrm>
              <a:off x="-3205169" y="1487500"/>
              <a:ext cx="1550" cy="650"/>
            </a:xfrm>
            <a:custGeom>
              <a:avLst/>
              <a:gdLst/>
              <a:ahLst/>
              <a:cxnLst/>
              <a:rect l="l" t="t" r="r" b="b"/>
              <a:pathLst>
                <a:path w="62" h="26" extrusionOk="0">
                  <a:moveTo>
                    <a:pt x="31" y="1"/>
                  </a:moveTo>
                  <a:cubicBezTo>
                    <a:pt x="21" y="1"/>
                    <a:pt x="10" y="6"/>
                    <a:pt x="0" y="16"/>
                  </a:cubicBezTo>
                  <a:cubicBezTo>
                    <a:pt x="14" y="16"/>
                    <a:pt x="18" y="25"/>
                    <a:pt x="32" y="25"/>
                  </a:cubicBezTo>
                  <a:cubicBezTo>
                    <a:pt x="39" y="25"/>
                    <a:pt x="48" y="23"/>
                    <a:pt x="61" y="16"/>
                  </a:cubicBezTo>
                  <a:cubicBezTo>
                    <a:pt x="51" y="6"/>
                    <a:pt x="41"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0" name="Google Shape;11670;p13"/>
            <p:cNvSpPr/>
            <p:nvPr/>
          </p:nvSpPr>
          <p:spPr>
            <a:xfrm>
              <a:off x="-3080944" y="1394200"/>
              <a:ext cx="525" cy="25"/>
            </a:xfrm>
            <a:custGeom>
              <a:avLst/>
              <a:gdLst/>
              <a:ahLst/>
              <a:cxnLst/>
              <a:rect l="l" t="t" r="r" b="b"/>
              <a:pathLst>
                <a:path w="21" h="1" extrusionOk="0">
                  <a:moveTo>
                    <a:pt x="21" y="1"/>
                  </a:moveTo>
                  <a:cubicBezTo>
                    <a:pt x="21" y="1"/>
                    <a:pt x="21" y="1"/>
                    <a:pt x="21" y="1"/>
                  </a:cubicBezTo>
                  <a:cubicBezTo>
                    <a:pt x="0" y="1"/>
                    <a:pt x="0" y="1"/>
                    <a:pt x="0" y="1"/>
                  </a:cubicBezTo>
                  <a:lnTo>
                    <a:pt x="0" y="1"/>
                  </a:lnTo>
                  <a:cubicBezTo>
                    <a:pt x="21" y="1"/>
                    <a:pt x="2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1" name="Google Shape;11671;p13"/>
            <p:cNvSpPr/>
            <p:nvPr/>
          </p:nvSpPr>
          <p:spPr>
            <a:xfrm>
              <a:off x="-3092644" y="1395750"/>
              <a:ext cx="525" cy="25"/>
            </a:xfrm>
            <a:custGeom>
              <a:avLst/>
              <a:gdLst/>
              <a:ahLst/>
              <a:cxnLst/>
              <a:rect l="l" t="t" r="r" b="b"/>
              <a:pathLst>
                <a:path w="21" h="1" extrusionOk="0">
                  <a:moveTo>
                    <a:pt x="0" y="0"/>
                  </a:moveTo>
                  <a:lnTo>
                    <a:pt x="0" y="0"/>
                  </a:lnTo>
                  <a:cubicBezTo>
                    <a:pt x="20" y="0"/>
                    <a:pt x="20" y="0"/>
                    <a:pt x="0" y="0"/>
                  </a:cubicBezTo>
                  <a:lnTo>
                    <a:pt x="0" y="0"/>
                  </a:ln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2" name="Google Shape;11672;p13"/>
            <p:cNvSpPr/>
            <p:nvPr/>
          </p:nvSpPr>
          <p:spPr>
            <a:xfrm>
              <a:off x="-3067194" y="1399800"/>
              <a:ext cx="525" cy="25"/>
            </a:xfrm>
            <a:custGeom>
              <a:avLst/>
              <a:gdLst/>
              <a:ahLst/>
              <a:cxnLst/>
              <a:rect l="l" t="t" r="r" b="b"/>
              <a:pathLst>
                <a:path w="21" h="1" extrusionOk="0">
                  <a:moveTo>
                    <a:pt x="0" y="1"/>
                  </a:moveTo>
                  <a:lnTo>
                    <a:pt x="21" y="1"/>
                  </a:lnTo>
                  <a:cubicBezTo>
                    <a:pt x="21" y="1"/>
                    <a:pt x="21" y="1"/>
                    <a:pt x="21" y="1"/>
                  </a:cubicBezTo>
                  <a:lnTo>
                    <a:pt x="0" y="1"/>
                  </a:lnTo>
                  <a:cubicBezTo>
                    <a:pt x="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3" name="Google Shape;11673;p13"/>
            <p:cNvSpPr/>
            <p:nvPr/>
          </p:nvSpPr>
          <p:spPr>
            <a:xfrm>
              <a:off x="-3123719" y="1410500"/>
              <a:ext cx="25" cy="525"/>
            </a:xfrm>
            <a:custGeom>
              <a:avLst/>
              <a:gdLst/>
              <a:ahLst/>
              <a:cxnLst/>
              <a:rect l="l" t="t" r="r" b="b"/>
              <a:pathLst>
                <a:path w="1" h="21" extrusionOk="0">
                  <a:moveTo>
                    <a:pt x="1" y="21"/>
                  </a:moveTo>
                  <a:cubicBezTo>
                    <a:pt x="1" y="21"/>
                    <a:pt x="1" y="21"/>
                    <a:pt x="1" y="21"/>
                  </a:cubicBezTo>
                  <a:cubicBezTo>
                    <a:pt x="1" y="21"/>
                    <a:pt x="1" y="21"/>
                    <a:pt x="1" y="21"/>
                  </a:cubicBezTo>
                  <a:lnTo>
                    <a:pt x="1" y="1"/>
                  </a:lnTo>
                  <a:cubicBezTo>
                    <a:pt x="1" y="1"/>
                    <a:pt x="1" y="21"/>
                    <a:pt x="1" y="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4" name="Google Shape;11674;p13"/>
            <p:cNvSpPr/>
            <p:nvPr/>
          </p:nvSpPr>
          <p:spPr>
            <a:xfrm>
              <a:off x="-3069744" y="1410500"/>
              <a:ext cx="525" cy="525"/>
            </a:xfrm>
            <a:custGeom>
              <a:avLst/>
              <a:gdLst/>
              <a:ahLst/>
              <a:cxnLst/>
              <a:rect l="l" t="t" r="r" b="b"/>
              <a:pathLst>
                <a:path w="21" h="21" extrusionOk="0">
                  <a:moveTo>
                    <a:pt x="0" y="1"/>
                  </a:moveTo>
                  <a:cubicBezTo>
                    <a:pt x="0" y="1"/>
                    <a:pt x="0" y="21"/>
                    <a:pt x="0" y="21"/>
                  </a:cubicBezTo>
                  <a:cubicBezTo>
                    <a:pt x="0" y="21"/>
                    <a:pt x="21" y="2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5" name="Google Shape;11675;p13"/>
            <p:cNvSpPr/>
            <p:nvPr/>
          </p:nvSpPr>
          <p:spPr>
            <a:xfrm>
              <a:off x="-3070769" y="1411000"/>
              <a:ext cx="550" cy="550"/>
            </a:xfrm>
            <a:custGeom>
              <a:avLst/>
              <a:gdLst/>
              <a:ahLst/>
              <a:cxnLst/>
              <a:rect l="l" t="t" r="r" b="b"/>
              <a:pathLst>
                <a:path w="22" h="22" extrusionOk="0">
                  <a:moveTo>
                    <a:pt x="21" y="1"/>
                  </a:moveTo>
                  <a:cubicBezTo>
                    <a:pt x="21" y="21"/>
                    <a:pt x="1" y="21"/>
                    <a:pt x="21" y="21"/>
                  </a:cubicBezTo>
                  <a:cubicBezTo>
                    <a:pt x="21" y="16"/>
                    <a:pt x="21" y="8"/>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6" name="Google Shape;11676;p13"/>
            <p:cNvSpPr/>
            <p:nvPr/>
          </p:nvSpPr>
          <p:spPr>
            <a:xfrm>
              <a:off x="-3132869" y="1417125"/>
              <a:ext cx="525" cy="25"/>
            </a:xfrm>
            <a:custGeom>
              <a:avLst/>
              <a:gdLst/>
              <a:ahLst/>
              <a:cxnLst/>
              <a:rect l="l" t="t" r="r" b="b"/>
              <a:pathLst>
                <a:path w="21" h="1" extrusionOk="0">
                  <a:moveTo>
                    <a:pt x="21" y="0"/>
                  </a:moveTo>
                  <a:cubicBezTo>
                    <a:pt x="21" y="0"/>
                    <a:pt x="21" y="0"/>
                    <a:pt x="0" y="0"/>
                  </a:cubicBezTo>
                  <a:cubicBezTo>
                    <a:pt x="0" y="0"/>
                    <a:pt x="0" y="0"/>
                    <a:pt x="0" y="0"/>
                  </a:cubicBezTo>
                  <a:lnTo>
                    <a:pt x="0" y="0"/>
                  </a:lnTo>
                  <a:cubicBezTo>
                    <a:pt x="0" y="0"/>
                    <a:pt x="2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7" name="Google Shape;11677;p13"/>
            <p:cNvSpPr/>
            <p:nvPr/>
          </p:nvSpPr>
          <p:spPr>
            <a:xfrm>
              <a:off x="-3098244" y="2279600"/>
              <a:ext cx="525" cy="525"/>
            </a:xfrm>
            <a:custGeom>
              <a:avLst/>
              <a:gdLst/>
              <a:ahLst/>
              <a:cxnLst/>
              <a:rect l="l" t="t" r="r" b="b"/>
              <a:pathLst>
                <a:path w="21" h="21" extrusionOk="0">
                  <a:moveTo>
                    <a:pt x="0" y="1"/>
                  </a:moveTo>
                  <a:lnTo>
                    <a:pt x="0" y="21"/>
                  </a:lnTo>
                  <a:lnTo>
                    <a:pt x="20" y="21"/>
                  </a:lnTo>
                  <a:cubicBezTo>
                    <a:pt x="2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8" name="Google Shape;11678;p13"/>
            <p:cNvSpPr/>
            <p:nvPr/>
          </p:nvSpPr>
          <p:spPr>
            <a:xfrm>
              <a:off x="-3292244" y="2303025"/>
              <a:ext cx="550" cy="525"/>
            </a:xfrm>
            <a:custGeom>
              <a:avLst/>
              <a:gdLst/>
              <a:ahLst/>
              <a:cxnLst/>
              <a:rect l="l" t="t" r="r" b="b"/>
              <a:pathLst>
                <a:path w="22" h="21" extrusionOk="0">
                  <a:moveTo>
                    <a:pt x="1" y="0"/>
                  </a:moveTo>
                  <a:lnTo>
                    <a:pt x="1" y="21"/>
                  </a:lnTo>
                  <a:lnTo>
                    <a:pt x="21" y="21"/>
                  </a:lnTo>
                  <a:cubicBezTo>
                    <a:pt x="1" y="21"/>
                    <a:pt x="1" y="2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9" name="Google Shape;11679;p13"/>
            <p:cNvSpPr/>
            <p:nvPr/>
          </p:nvSpPr>
          <p:spPr>
            <a:xfrm>
              <a:off x="-3292244" y="2344275"/>
              <a:ext cx="550" cy="525"/>
            </a:xfrm>
            <a:custGeom>
              <a:avLst/>
              <a:gdLst/>
              <a:ahLst/>
              <a:cxnLst/>
              <a:rect l="l" t="t" r="r" b="b"/>
              <a:pathLst>
                <a:path w="22" h="21" extrusionOk="0">
                  <a:moveTo>
                    <a:pt x="1" y="0"/>
                  </a:moveTo>
                  <a:cubicBezTo>
                    <a:pt x="1" y="0"/>
                    <a:pt x="1" y="0"/>
                    <a:pt x="1" y="20"/>
                  </a:cubicBezTo>
                  <a:cubicBezTo>
                    <a:pt x="1" y="0"/>
                    <a:pt x="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0" name="Google Shape;11680;p13"/>
            <p:cNvSpPr/>
            <p:nvPr/>
          </p:nvSpPr>
          <p:spPr>
            <a:xfrm>
              <a:off x="-3331944" y="1738400"/>
              <a:ext cx="525" cy="525"/>
            </a:xfrm>
            <a:custGeom>
              <a:avLst/>
              <a:gdLst/>
              <a:ahLst/>
              <a:cxnLst/>
              <a:rect l="l" t="t" r="r" b="b"/>
              <a:pathLst>
                <a:path w="21" h="21" extrusionOk="0">
                  <a:moveTo>
                    <a:pt x="0" y="0"/>
                  </a:moveTo>
                  <a:cubicBezTo>
                    <a:pt x="0" y="20"/>
                    <a:pt x="21" y="20"/>
                    <a:pt x="21" y="20"/>
                  </a:cubicBezTo>
                  <a:lnTo>
                    <a:pt x="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1" name="Google Shape;11681;p13"/>
            <p:cNvSpPr/>
            <p:nvPr/>
          </p:nvSpPr>
          <p:spPr>
            <a:xfrm>
              <a:off x="-3313119" y="1872300"/>
              <a:ext cx="550" cy="400"/>
            </a:xfrm>
            <a:custGeom>
              <a:avLst/>
              <a:gdLst/>
              <a:ahLst/>
              <a:cxnLst/>
              <a:rect l="l" t="t" r="r" b="b"/>
              <a:pathLst>
                <a:path w="22" h="16" extrusionOk="0">
                  <a:moveTo>
                    <a:pt x="1" y="0"/>
                  </a:moveTo>
                  <a:cubicBezTo>
                    <a:pt x="1" y="10"/>
                    <a:pt x="1" y="15"/>
                    <a:pt x="3" y="15"/>
                  </a:cubicBezTo>
                  <a:cubicBezTo>
                    <a:pt x="6" y="15"/>
                    <a:pt x="11" y="1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2" name="Google Shape;11682;p13"/>
            <p:cNvSpPr/>
            <p:nvPr/>
          </p:nvSpPr>
          <p:spPr>
            <a:xfrm>
              <a:off x="-3089094" y="2366150"/>
              <a:ext cx="25" cy="550"/>
            </a:xfrm>
            <a:custGeom>
              <a:avLst/>
              <a:gdLst/>
              <a:ahLst/>
              <a:cxnLst/>
              <a:rect l="l" t="t" r="r" b="b"/>
              <a:pathLst>
                <a:path w="1" h="22" extrusionOk="0">
                  <a:moveTo>
                    <a:pt x="1" y="21"/>
                  </a:moveTo>
                  <a:cubicBezTo>
                    <a:pt x="1" y="21"/>
                    <a:pt x="1" y="21"/>
                    <a:pt x="1" y="21"/>
                  </a:cubicBezTo>
                  <a:cubicBezTo>
                    <a:pt x="1" y="21"/>
                    <a:pt x="1" y="21"/>
                    <a:pt x="1" y="1"/>
                  </a:cubicBezTo>
                  <a:lnTo>
                    <a:pt x="1" y="21"/>
                  </a:lnTo>
                  <a:cubicBezTo>
                    <a:pt x="1" y="21"/>
                    <a:pt x="1" y="21"/>
                    <a:pt x="1" y="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3" name="Google Shape;11683;p13"/>
            <p:cNvSpPr/>
            <p:nvPr/>
          </p:nvSpPr>
          <p:spPr>
            <a:xfrm>
              <a:off x="-3268319" y="2447625"/>
              <a:ext cx="550" cy="25"/>
            </a:xfrm>
            <a:custGeom>
              <a:avLst/>
              <a:gdLst/>
              <a:ahLst/>
              <a:cxnLst/>
              <a:rect l="l" t="t" r="r" b="b"/>
              <a:pathLst>
                <a:path w="22" h="1" extrusionOk="0">
                  <a:moveTo>
                    <a:pt x="21" y="0"/>
                  </a:moveTo>
                  <a:lnTo>
                    <a:pt x="21" y="0"/>
                  </a:lnTo>
                  <a:cubicBezTo>
                    <a:pt x="21" y="0"/>
                    <a:pt x="21" y="0"/>
                    <a:pt x="21" y="0"/>
                  </a:cubicBezTo>
                  <a:lnTo>
                    <a:pt x="1" y="0"/>
                  </a:lnTo>
                  <a:cubicBezTo>
                    <a:pt x="1" y="0"/>
                    <a:pt x="2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4" name="Google Shape;11684;p13"/>
            <p:cNvSpPr/>
            <p:nvPr/>
          </p:nvSpPr>
          <p:spPr>
            <a:xfrm>
              <a:off x="-3240294" y="1515375"/>
              <a:ext cx="525" cy="550"/>
            </a:xfrm>
            <a:custGeom>
              <a:avLst/>
              <a:gdLst/>
              <a:ahLst/>
              <a:cxnLst/>
              <a:rect l="l" t="t" r="r" b="b"/>
              <a:pathLst>
                <a:path w="21" h="22" extrusionOk="0">
                  <a:moveTo>
                    <a:pt x="0" y="1"/>
                  </a:moveTo>
                  <a:lnTo>
                    <a:pt x="0" y="21"/>
                  </a:lnTo>
                  <a:cubicBezTo>
                    <a:pt x="20" y="21"/>
                    <a:pt x="2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5" name="Google Shape;11685;p13"/>
            <p:cNvSpPr/>
            <p:nvPr/>
          </p:nvSpPr>
          <p:spPr>
            <a:xfrm>
              <a:off x="-3220969" y="1490950"/>
              <a:ext cx="550" cy="525"/>
            </a:xfrm>
            <a:custGeom>
              <a:avLst/>
              <a:gdLst/>
              <a:ahLst/>
              <a:cxnLst/>
              <a:rect l="l" t="t" r="r" b="b"/>
              <a:pathLst>
                <a:path w="22" h="21" extrusionOk="0">
                  <a:moveTo>
                    <a:pt x="1" y="0"/>
                  </a:moveTo>
                  <a:cubicBezTo>
                    <a:pt x="1" y="0"/>
                    <a:pt x="1" y="21"/>
                    <a:pt x="1" y="21"/>
                  </a:cubicBezTo>
                  <a:lnTo>
                    <a:pt x="21" y="21"/>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6" name="Google Shape;11686;p13"/>
            <p:cNvSpPr/>
            <p:nvPr/>
          </p:nvSpPr>
          <p:spPr>
            <a:xfrm>
              <a:off x="-3119119" y="2157925"/>
              <a:ext cx="525" cy="25"/>
            </a:xfrm>
            <a:custGeom>
              <a:avLst/>
              <a:gdLst/>
              <a:ahLst/>
              <a:cxnLst/>
              <a:rect l="l" t="t" r="r" b="b"/>
              <a:pathLst>
                <a:path w="21" h="1" extrusionOk="0">
                  <a:moveTo>
                    <a:pt x="0" y="0"/>
                  </a:moveTo>
                  <a:lnTo>
                    <a:pt x="20" y="0"/>
                  </a:lnTo>
                  <a:cubicBezTo>
                    <a:pt x="20" y="0"/>
                    <a:pt x="20" y="0"/>
                    <a:pt x="0" y="0"/>
                  </a:cubicBezTo>
                  <a:lnTo>
                    <a:pt x="0" y="0"/>
                  </a:ln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7" name="Google Shape;11687;p13"/>
            <p:cNvSpPr/>
            <p:nvPr/>
          </p:nvSpPr>
          <p:spPr>
            <a:xfrm>
              <a:off x="-3195494" y="2487850"/>
              <a:ext cx="525" cy="25"/>
            </a:xfrm>
            <a:custGeom>
              <a:avLst/>
              <a:gdLst/>
              <a:ahLst/>
              <a:cxnLst/>
              <a:rect l="l" t="t" r="r" b="b"/>
              <a:pathLst>
                <a:path w="21" h="1" extrusionOk="0">
                  <a:moveTo>
                    <a:pt x="21" y="0"/>
                  </a:moveTo>
                  <a:lnTo>
                    <a:pt x="21" y="0"/>
                  </a:lnTo>
                  <a:cubicBezTo>
                    <a:pt x="21" y="0"/>
                    <a:pt x="21" y="0"/>
                    <a:pt x="0" y="0"/>
                  </a:cubicBezTo>
                  <a:lnTo>
                    <a:pt x="21" y="0"/>
                  </a:lnTo>
                  <a:cubicBezTo>
                    <a:pt x="21" y="0"/>
                    <a:pt x="2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8" name="Google Shape;11688;p13"/>
            <p:cNvSpPr/>
            <p:nvPr/>
          </p:nvSpPr>
          <p:spPr>
            <a:xfrm>
              <a:off x="-3273394" y="2436925"/>
              <a:ext cx="25" cy="525"/>
            </a:xfrm>
            <a:custGeom>
              <a:avLst/>
              <a:gdLst/>
              <a:ahLst/>
              <a:cxnLst/>
              <a:rect l="l" t="t" r="r" b="b"/>
              <a:pathLst>
                <a:path w="1" h="21" extrusionOk="0">
                  <a:moveTo>
                    <a:pt x="0" y="21"/>
                  </a:moveTo>
                  <a:cubicBezTo>
                    <a:pt x="0" y="21"/>
                    <a:pt x="0" y="21"/>
                    <a:pt x="0" y="21"/>
                  </a:cubicBezTo>
                  <a:cubicBezTo>
                    <a:pt x="0" y="1"/>
                    <a:pt x="0" y="1"/>
                    <a:pt x="0" y="1"/>
                  </a:cubicBezTo>
                  <a:lnTo>
                    <a:pt x="0" y="1"/>
                  </a:lnTo>
                  <a:cubicBezTo>
                    <a:pt x="0" y="21"/>
                    <a:pt x="0" y="21"/>
                    <a:pt x="0" y="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9" name="Google Shape;11689;p13"/>
            <p:cNvSpPr/>
            <p:nvPr/>
          </p:nvSpPr>
          <p:spPr>
            <a:xfrm>
              <a:off x="-3150194" y="2513300"/>
              <a:ext cx="550" cy="400"/>
            </a:xfrm>
            <a:custGeom>
              <a:avLst/>
              <a:gdLst/>
              <a:ahLst/>
              <a:cxnLst/>
              <a:rect l="l" t="t" r="r" b="b"/>
              <a:pathLst>
                <a:path w="22" h="16" extrusionOk="0">
                  <a:moveTo>
                    <a:pt x="1" y="0"/>
                  </a:moveTo>
                  <a:cubicBezTo>
                    <a:pt x="1" y="11"/>
                    <a:pt x="1" y="16"/>
                    <a:pt x="3" y="16"/>
                  </a:cubicBezTo>
                  <a:cubicBezTo>
                    <a:pt x="6" y="16"/>
                    <a:pt x="11" y="11"/>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0" name="Google Shape;11690;p13"/>
            <p:cNvSpPr/>
            <p:nvPr/>
          </p:nvSpPr>
          <p:spPr>
            <a:xfrm>
              <a:off x="-3084519" y="1671175"/>
              <a:ext cx="550" cy="550"/>
            </a:xfrm>
            <a:custGeom>
              <a:avLst/>
              <a:gdLst/>
              <a:ahLst/>
              <a:cxnLst/>
              <a:rect l="l" t="t" r="r" b="b"/>
              <a:pathLst>
                <a:path w="22" h="22" extrusionOk="0">
                  <a:moveTo>
                    <a:pt x="21" y="1"/>
                  </a:moveTo>
                  <a:cubicBezTo>
                    <a:pt x="1" y="1"/>
                    <a:pt x="1" y="21"/>
                    <a:pt x="1" y="21"/>
                  </a:cubicBezTo>
                  <a:cubicBezTo>
                    <a:pt x="1" y="21"/>
                    <a:pt x="21" y="2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1" name="Google Shape;11691;p13"/>
            <p:cNvSpPr/>
            <p:nvPr/>
          </p:nvSpPr>
          <p:spPr>
            <a:xfrm>
              <a:off x="-3127269" y="2515325"/>
              <a:ext cx="25" cy="550"/>
            </a:xfrm>
            <a:custGeom>
              <a:avLst/>
              <a:gdLst/>
              <a:ahLst/>
              <a:cxnLst/>
              <a:rect l="l" t="t" r="r" b="b"/>
              <a:pathLst>
                <a:path w="1" h="22" extrusionOk="0">
                  <a:moveTo>
                    <a:pt x="0" y="1"/>
                  </a:moveTo>
                  <a:lnTo>
                    <a:pt x="0" y="21"/>
                  </a:lnTo>
                  <a:cubicBezTo>
                    <a:pt x="0" y="21"/>
                    <a:pt x="0" y="21"/>
                    <a:pt x="0" y="1"/>
                  </a:cubicBezTo>
                  <a:lnTo>
                    <a:pt x="0" y="1"/>
                  </a:lnTo>
                  <a:cubicBezTo>
                    <a:pt x="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2" name="Google Shape;11692;p13"/>
            <p:cNvSpPr/>
            <p:nvPr/>
          </p:nvSpPr>
          <p:spPr>
            <a:xfrm>
              <a:off x="-3293769" y="1534725"/>
              <a:ext cx="525" cy="550"/>
            </a:xfrm>
            <a:custGeom>
              <a:avLst/>
              <a:gdLst/>
              <a:ahLst/>
              <a:cxnLst/>
              <a:rect l="l" t="t" r="r" b="b"/>
              <a:pathLst>
                <a:path w="21" h="22" extrusionOk="0">
                  <a:moveTo>
                    <a:pt x="21" y="1"/>
                  </a:moveTo>
                  <a:cubicBezTo>
                    <a:pt x="1" y="1"/>
                    <a:pt x="1" y="1"/>
                    <a:pt x="1" y="21"/>
                  </a:cubicBezTo>
                  <a:lnTo>
                    <a:pt x="21" y="21"/>
                  </a:lnTo>
                  <a:cubicBezTo>
                    <a:pt x="21" y="21"/>
                    <a:pt x="21" y="2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3" name="Google Shape;11693;p13"/>
            <p:cNvSpPr/>
            <p:nvPr/>
          </p:nvSpPr>
          <p:spPr>
            <a:xfrm>
              <a:off x="-3134394" y="2525000"/>
              <a:ext cx="525" cy="550"/>
            </a:xfrm>
            <a:custGeom>
              <a:avLst/>
              <a:gdLst/>
              <a:ahLst/>
              <a:cxnLst/>
              <a:rect l="l" t="t" r="r" b="b"/>
              <a:pathLst>
                <a:path w="21" h="22" extrusionOk="0">
                  <a:moveTo>
                    <a:pt x="20" y="1"/>
                  </a:moveTo>
                  <a:cubicBezTo>
                    <a:pt x="20" y="1"/>
                    <a:pt x="0" y="1"/>
                    <a:pt x="0" y="21"/>
                  </a:cubicBezTo>
                  <a:lnTo>
                    <a:pt x="20" y="21"/>
                  </a:lnTo>
                  <a:cubicBezTo>
                    <a:pt x="20" y="21"/>
                    <a:pt x="20" y="2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4" name="Google Shape;11694;p13"/>
            <p:cNvSpPr/>
            <p:nvPr/>
          </p:nvSpPr>
          <p:spPr>
            <a:xfrm>
              <a:off x="-3150194" y="2528575"/>
              <a:ext cx="550" cy="525"/>
            </a:xfrm>
            <a:custGeom>
              <a:avLst/>
              <a:gdLst/>
              <a:ahLst/>
              <a:cxnLst/>
              <a:rect l="l" t="t" r="r" b="b"/>
              <a:pathLst>
                <a:path w="22" h="21" extrusionOk="0">
                  <a:moveTo>
                    <a:pt x="1" y="0"/>
                  </a:moveTo>
                  <a:cubicBezTo>
                    <a:pt x="1" y="21"/>
                    <a:pt x="1" y="21"/>
                    <a:pt x="1" y="21"/>
                  </a:cubicBezTo>
                  <a:cubicBezTo>
                    <a:pt x="1" y="21"/>
                    <a:pt x="2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5" name="Google Shape;11695;p13"/>
            <p:cNvSpPr/>
            <p:nvPr/>
          </p:nvSpPr>
          <p:spPr>
            <a:xfrm>
              <a:off x="-3096219" y="1422500"/>
              <a:ext cx="1050" cy="1275"/>
            </a:xfrm>
            <a:custGeom>
              <a:avLst/>
              <a:gdLst/>
              <a:ahLst/>
              <a:cxnLst/>
              <a:rect l="l" t="t" r="r" b="b"/>
              <a:pathLst>
                <a:path w="42" h="51" extrusionOk="0">
                  <a:moveTo>
                    <a:pt x="17" y="1"/>
                  </a:moveTo>
                  <a:cubicBezTo>
                    <a:pt x="11" y="1"/>
                    <a:pt x="0" y="15"/>
                    <a:pt x="0" y="30"/>
                  </a:cubicBezTo>
                  <a:cubicBezTo>
                    <a:pt x="0" y="30"/>
                    <a:pt x="0" y="50"/>
                    <a:pt x="21" y="50"/>
                  </a:cubicBezTo>
                  <a:cubicBezTo>
                    <a:pt x="41" y="50"/>
                    <a:pt x="41" y="30"/>
                    <a:pt x="41" y="30"/>
                  </a:cubicBezTo>
                  <a:cubicBezTo>
                    <a:pt x="41" y="9"/>
                    <a:pt x="41" y="9"/>
                    <a:pt x="21" y="9"/>
                  </a:cubicBezTo>
                  <a:cubicBezTo>
                    <a:pt x="21" y="3"/>
                    <a:pt x="19" y="1"/>
                    <a:pt x="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6" name="Google Shape;11696;p13"/>
            <p:cNvSpPr/>
            <p:nvPr/>
          </p:nvSpPr>
          <p:spPr>
            <a:xfrm>
              <a:off x="-3098244" y="1445625"/>
              <a:ext cx="4075" cy="8700"/>
            </a:xfrm>
            <a:custGeom>
              <a:avLst/>
              <a:gdLst/>
              <a:ahLst/>
              <a:cxnLst/>
              <a:rect l="l" t="t" r="r" b="b"/>
              <a:pathLst>
                <a:path w="163" h="348" extrusionOk="0">
                  <a:moveTo>
                    <a:pt x="81" y="1"/>
                  </a:moveTo>
                  <a:cubicBezTo>
                    <a:pt x="61" y="1"/>
                    <a:pt x="61" y="1"/>
                    <a:pt x="41" y="21"/>
                  </a:cubicBezTo>
                  <a:cubicBezTo>
                    <a:pt x="0" y="143"/>
                    <a:pt x="20" y="266"/>
                    <a:pt x="102" y="347"/>
                  </a:cubicBezTo>
                  <a:cubicBezTo>
                    <a:pt x="163" y="266"/>
                    <a:pt x="122" y="184"/>
                    <a:pt x="102" y="103"/>
                  </a:cubicBezTo>
                  <a:cubicBezTo>
                    <a:pt x="122" y="82"/>
                    <a:pt x="163" y="103"/>
                    <a:pt x="163" y="62"/>
                  </a:cubicBezTo>
                  <a:cubicBezTo>
                    <a:pt x="122" y="42"/>
                    <a:pt x="102" y="21"/>
                    <a:pt x="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7" name="Google Shape;11697;p13"/>
            <p:cNvSpPr/>
            <p:nvPr/>
          </p:nvSpPr>
          <p:spPr>
            <a:xfrm>
              <a:off x="-3197019" y="2463400"/>
              <a:ext cx="1550" cy="1050"/>
            </a:xfrm>
            <a:custGeom>
              <a:avLst/>
              <a:gdLst/>
              <a:ahLst/>
              <a:cxnLst/>
              <a:rect l="l" t="t" r="r" b="b"/>
              <a:pathLst>
                <a:path w="62" h="42" extrusionOk="0">
                  <a:moveTo>
                    <a:pt x="41" y="1"/>
                  </a:moveTo>
                  <a:cubicBezTo>
                    <a:pt x="20" y="1"/>
                    <a:pt x="0" y="1"/>
                    <a:pt x="0" y="21"/>
                  </a:cubicBezTo>
                  <a:cubicBezTo>
                    <a:pt x="0" y="41"/>
                    <a:pt x="0" y="41"/>
                    <a:pt x="41" y="41"/>
                  </a:cubicBezTo>
                  <a:cubicBezTo>
                    <a:pt x="61" y="41"/>
                    <a:pt x="61" y="41"/>
                    <a:pt x="61" y="21"/>
                  </a:cubicBezTo>
                  <a:cubicBezTo>
                    <a:pt x="61" y="1"/>
                    <a:pt x="61"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8" name="Google Shape;11698;p13"/>
            <p:cNvSpPr/>
            <p:nvPr/>
          </p:nvSpPr>
          <p:spPr>
            <a:xfrm>
              <a:off x="-3160869" y="1454300"/>
              <a:ext cx="525" cy="525"/>
            </a:xfrm>
            <a:custGeom>
              <a:avLst/>
              <a:gdLst/>
              <a:ahLst/>
              <a:cxnLst/>
              <a:rect l="l" t="t" r="r" b="b"/>
              <a:pathLst>
                <a:path w="21" h="21" extrusionOk="0">
                  <a:moveTo>
                    <a:pt x="0" y="0"/>
                  </a:moveTo>
                  <a:cubicBezTo>
                    <a:pt x="20" y="20"/>
                    <a:pt x="20" y="20"/>
                    <a:pt x="20" y="20"/>
                  </a:cubicBezTo>
                  <a:cubicBezTo>
                    <a:pt x="20" y="20"/>
                    <a:pt x="20" y="2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9" name="Google Shape;11699;p13"/>
            <p:cNvSpPr/>
            <p:nvPr/>
          </p:nvSpPr>
          <p:spPr>
            <a:xfrm>
              <a:off x="-3153244" y="1502650"/>
              <a:ext cx="2575" cy="2200"/>
            </a:xfrm>
            <a:custGeom>
              <a:avLst/>
              <a:gdLst/>
              <a:ahLst/>
              <a:cxnLst/>
              <a:rect l="l" t="t" r="r" b="b"/>
              <a:pathLst>
                <a:path w="103" h="88" extrusionOk="0">
                  <a:moveTo>
                    <a:pt x="41" y="1"/>
                  </a:moveTo>
                  <a:cubicBezTo>
                    <a:pt x="21" y="21"/>
                    <a:pt x="1" y="42"/>
                    <a:pt x="1" y="82"/>
                  </a:cubicBezTo>
                  <a:cubicBezTo>
                    <a:pt x="21" y="82"/>
                    <a:pt x="41" y="87"/>
                    <a:pt x="59" y="87"/>
                  </a:cubicBezTo>
                  <a:cubicBezTo>
                    <a:pt x="77" y="87"/>
                    <a:pt x="92" y="82"/>
                    <a:pt x="102" y="62"/>
                  </a:cubicBezTo>
                  <a:cubicBezTo>
                    <a:pt x="102" y="1"/>
                    <a:pt x="62" y="42"/>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0" name="Google Shape;11700;p13"/>
            <p:cNvSpPr/>
            <p:nvPr/>
          </p:nvSpPr>
          <p:spPr>
            <a:xfrm>
              <a:off x="-3151219" y="1500100"/>
              <a:ext cx="1575" cy="1050"/>
            </a:xfrm>
            <a:custGeom>
              <a:avLst/>
              <a:gdLst/>
              <a:ahLst/>
              <a:cxnLst/>
              <a:rect l="l" t="t" r="r" b="b"/>
              <a:pathLst>
                <a:path w="63" h="42" extrusionOk="0">
                  <a:moveTo>
                    <a:pt x="42" y="1"/>
                  </a:moveTo>
                  <a:cubicBezTo>
                    <a:pt x="21" y="1"/>
                    <a:pt x="21" y="1"/>
                    <a:pt x="1" y="21"/>
                  </a:cubicBezTo>
                  <a:cubicBezTo>
                    <a:pt x="1" y="42"/>
                    <a:pt x="1" y="42"/>
                    <a:pt x="42" y="42"/>
                  </a:cubicBezTo>
                  <a:cubicBezTo>
                    <a:pt x="42" y="42"/>
                    <a:pt x="62" y="42"/>
                    <a:pt x="62" y="21"/>
                  </a:cubicBezTo>
                  <a:cubicBezTo>
                    <a:pt x="62" y="1"/>
                    <a:pt x="42"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1" name="Google Shape;11701;p13"/>
            <p:cNvSpPr/>
            <p:nvPr/>
          </p:nvSpPr>
          <p:spPr>
            <a:xfrm>
              <a:off x="-3166469" y="1474150"/>
              <a:ext cx="2550" cy="2775"/>
            </a:xfrm>
            <a:custGeom>
              <a:avLst/>
              <a:gdLst/>
              <a:ahLst/>
              <a:cxnLst/>
              <a:rect l="l" t="t" r="r" b="b"/>
              <a:pathLst>
                <a:path w="102" h="111" extrusionOk="0">
                  <a:moveTo>
                    <a:pt x="41" y="0"/>
                  </a:moveTo>
                  <a:cubicBezTo>
                    <a:pt x="20" y="21"/>
                    <a:pt x="0" y="41"/>
                    <a:pt x="0" y="82"/>
                  </a:cubicBezTo>
                  <a:cubicBezTo>
                    <a:pt x="14" y="96"/>
                    <a:pt x="29" y="111"/>
                    <a:pt x="50" y="111"/>
                  </a:cubicBezTo>
                  <a:cubicBezTo>
                    <a:pt x="59" y="111"/>
                    <a:pt x="70" y="108"/>
                    <a:pt x="81" y="102"/>
                  </a:cubicBezTo>
                  <a:cubicBezTo>
                    <a:pt x="102" y="61"/>
                    <a:pt x="81" y="4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2" name="Google Shape;11702;p13"/>
            <p:cNvSpPr/>
            <p:nvPr/>
          </p:nvSpPr>
          <p:spPr>
            <a:xfrm>
              <a:off x="-3158844" y="1495025"/>
              <a:ext cx="1550" cy="1550"/>
            </a:xfrm>
            <a:custGeom>
              <a:avLst/>
              <a:gdLst/>
              <a:ahLst/>
              <a:cxnLst/>
              <a:rect l="l" t="t" r="r" b="b"/>
              <a:pathLst>
                <a:path w="62" h="62" extrusionOk="0">
                  <a:moveTo>
                    <a:pt x="41" y="0"/>
                  </a:moveTo>
                  <a:cubicBezTo>
                    <a:pt x="21" y="0"/>
                    <a:pt x="1" y="21"/>
                    <a:pt x="1" y="41"/>
                  </a:cubicBezTo>
                  <a:cubicBezTo>
                    <a:pt x="1" y="41"/>
                    <a:pt x="21" y="61"/>
                    <a:pt x="21" y="61"/>
                  </a:cubicBezTo>
                  <a:cubicBezTo>
                    <a:pt x="41" y="61"/>
                    <a:pt x="62" y="41"/>
                    <a:pt x="62" y="41"/>
                  </a:cubicBezTo>
                  <a:cubicBezTo>
                    <a:pt x="62" y="21"/>
                    <a:pt x="62"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03" name="Google Shape;11703;p13"/>
          <p:cNvGrpSpPr/>
          <p:nvPr/>
        </p:nvGrpSpPr>
        <p:grpSpPr>
          <a:xfrm flipH="1">
            <a:off x="8308110" y="2923028"/>
            <a:ext cx="927690" cy="2969109"/>
            <a:chOff x="-2475503" y="1201586"/>
            <a:chExt cx="512310" cy="1639667"/>
          </a:xfrm>
        </p:grpSpPr>
        <p:sp>
          <p:nvSpPr>
            <p:cNvPr id="11704" name="Google Shape;11704;p13"/>
            <p:cNvSpPr/>
            <p:nvPr/>
          </p:nvSpPr>
          <p:spPr>
            <a:xfrm>
              <a:off x="-2246967" y="2020096"/>
              <a:ext cx="9072" cy="20049"/>
            </a:xfrm>
            <a:custGeom>
              <a:avLst/>
              <a:gdLst/>
              <a:ahLst/>
              <a:cxnLst/>
              <a:rect l="l" t="t" r="r" b="b"/>
              <a:pathLst>
                <a:path w="286" h="632" extrusionOk="0">
                  <a:moveTo>
                    <a:pt x="225" y="0"/>
                  </a:moveTo>
                  <a:cubicBezTo>
                    <a:pt x="204" y="21"/>
                    <a:pt x="204" y="41"/>
                    <a:pt x="204" y="61"/>
                  </a:cubicBezTo>
                  <a:cubicBezTo>
                    <a:pt x="174" y="61"/>
                    <a:pt x="155" y="27"/>
                    <a:pt x="130" y="27"/>
                  </a:cubicBezTo>
                  <a:cubicBezTo>
                    <a:pt x="122" y="27"/>
                    <a:pt x="113" y="31"/>
                    <a:pt x="103" y="41"/>
                  </a:cubicBezTo>
                  <a:cubicBezTo>
                    <a:pt x="94" y="50"/>
                    <a:pt x="86" y="53"/>
                    <a:pt x="79" y="53"/>
                  </a:cubicBezTo>
                  <a:cubicBezTo>
                    <a:pt x="59" y="53"/>
                    <a:pt x="44" y="29"/>
                    <a:pt x="24" y="29"/>
                  </a:cubicBezTo>
                  <a:cubicBezTo>
                    <a:pt x="17" y="29"/>
                    <a:pt x="9" y="32"/>
                    <a:pt x="1" y="41"/>
                  </a:cubicBezTo>
                  <a:cubicBezTo>
                    <a:pt x="1" y="143"/>
                    <a:pt x="1" y="224"/>
                    <a:pt x="62" y="306"/>
                  </a:cubicBezTo>
                  <a:cubicBezTo>
                    <a:pt x="123" y="367"/>
                    <a:pt x="164" y="448"/>
                    <a:pt x="123" y="530"/>
                  </a:cubicBezTo>
                  <a:cubicBezTo>
                    <a:pt x="103" y="550"/>
                    <a:pt x="123" y="611"/>
                    <a:pt x="164" y="632"/>
                  </a:cubicBezTo>
                  <a:cubicBezTo>
                    <a:pt x="225" y="570"/>
                    <a:pt x="184" y="489"/>
                    <a:pt x="225" y="428"/>
                  </a:cubicBezTo>
                  <a:cubicBezTo>
                    <a:pt x="204" y="408"/>
                    <a:pt x="204" y="387"/>
                    <a:pt x="225" y="367"/>
                  </a:cubicBezTo>
                  <a:cubicBezTo>
                    <a:pt x="204" y="285"/>
                    <a:pt x="286" y="245"/>
                    <a:pt x="286" y="163"/>
                  </a:cubicBezTo>
                  <a:cubicBezTo>
                    <a:pt x="265" y="122"/>
                    <a:pt x="286" y="41"/>
                    <a:pt x="225"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5" name="Google Shape;11705;p13"/>
            <p:cNvSpPr/>
            <p:nvPr/>
          </p:nvSpPr>
          <p:spPr>
            <a:xfrm>
              <a:off x="-2421402" y="1865675"/>
              <a:ext cx="16209" cy="12308"/>
            </a:xfrm>
            <a:custGeom>
              <a:avLst/>
              <a:gdLst/>
              <a:ahLst/>
              <a:cxnLst/>
              <a:rect l="l" t="t" r="r" b="b"/>
              <a:pathLst>
                <a:path w="511" h="388" extrusionOk="0">
                  <a:moveTo>
                    <a:pt x="347" y="1"/>
                  </a:moveTo>
                  <a:cubicBezTo>
                    <a:pt x="333" y="15"/>
                    <a:pt x="318" y="30"/>
                    <a:pt x="297" y="30"/>
                  </a:cubicBezTo>
                  <a:cubicBezTo>
                    <a:pt x="288" y="30"/>
                    <a:pt x="278" y="27"/>
                    <a:pt x="266" y="21"/>
                  </a:cubicBezTo>
                  <a:cubicBezTo>
                    <a:pt x="266" y="42"/>
                    <a:pt x="245" y="62"/>
                    <a:pt x="245" y="82"/>
                  </a:cubicBezTo>
                  <a:cubicBezTo>
                    <a:pt x="232" y="89"/>
                    <a:pt x="219" y="92"/>
                    <a:pt x="207" y="92"/>
                  </a:cubicBezTo>
                  <a:cubicBezTo>
                    <a:pt x="155" y="92"/>
                    <a:pt x="116" y="39"/>
                    <a:pt x="48" y="39"/>
                  </a:cubicBezTo>
                  <a:cubicBezTo>
                    <a:pt x="40" y="39"/>
                    <a:pt x="31" y="40"/>
                    <a:pt x="21" y="42"/>
                  </a:cubicBezTo>
                  <a:cubicBezTo>
                    <a:pt x="123" y="103"/>
                    <a:pt x="1" y="164"/>
                    <a:pt x="62" y="225"/>
                  </a:cubicBezTo>
                  <a:cubicBezTo>
                    <a:pt x="103" y="204"/>
                    <a:pt x="164" y="204"/>
                    <a:pt x="205" y="184"/>
                  </a:cubicBezTo>
                  <a:cubicBezTo>
                    <a:pt x="205" y="184"/>
                    <a:pt x="184" y="164"/>
                    <a:pt x="184" y="164"/>
                  </a:cubicBezTo>
                  <a:cubicBezTo>
                    <a:pt x="225" y="164"/>
                    <a:pt x="205" y="184"/>
                    <a:pt x="205" y="184"/>
                  </a:cubicBezTo>
                  <a:cubicBezTo>
                    <a:pt x="245" y="245"/>
                    <a:pt x="225" y="327"/>
                    <a:pt x="306" y="367"/>
                  </a:cubicBezTo>
                  <a:cubicBezTo>
                    <a:pt x="314" y="360"/>
                    <a:pt x="321" y="357"/>
                    <a:pt x="328" y="357"/>
                  </a:cubicBezTo>
                  <a:cubicBezTo>
                    <a:pt x="352" y="357"/>
                    <a:pt x="375" y="387"/>
                    <a:pt x="399" y="387"/>
                  </a:cubicBezTo>
                  <a:cubicBezTo>
                    <a:pt x="409" y="387"/>
                    <a:pt x="419" y="382"/>
                    <a:pt x="429" y="367"/>
                  </a:cubicBezTo>
                  <a:cubicBezTo>
                    <a:pt x="449" y="347"/>
                    <a:pt x="388" y="306"/>
                    <a:pt x="408" y="286"/>
                  </a:cubicBezTo>
                  <a:cubicBezTo>
                    <a:pt x="449" y="286"/>
                    <a:pt x="490" y="286"/>
                    <a:pt x="490" y="225"/>
                  </a:cubicBezTo>
                  <a:cubicBezTo>
                    <a:pt x="510" y="184"/>
                    <a:pt x="388" y="164"/>
                    <a:pt x="429" y="82"/>
                  </a:cubicBezTo>
                  <a:cubicBezTo>
                    <a:pt x="408" y="62"/>
                    <a:pt x="368" y="62"/>
                    <a:pt x="347"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6" name="Google Shape;11706;p13"/>
            <p:cNvSpPr/>
            <p:nvPr/>
          </p:nvSpPr>
          <p:spPr>
            <a:xfrm>
              <a:off x="-2292836" y="1928992"/>
              <a:ext cx="7803" cy="14243"/>
            </a:xfrm>
            <a:custGeom>
              <a:avLst/>
              <a:gdLst/>
              <a:ahLst/>
              <a:cxnLst/>
              <a:rect l="l" t="t" r="r" b="b"/>
              <a:pathLst>
                <a:path w="246" h="449" extrusionOk="0">
                  <a:moveTo>
                    <a:pt x="41" y="1"/>
                  </a:moveTo>
                  <a:cubicBezTo>
                    <a:pt x="21" y="82"/>
                    <a:pt x="41" y="143"/>
                    <a:pt x="82" y="204"/>
                  </a:cubicBezTo>
                  <a:cubicBezTo>
                    <a:pt x="62" y="245"/>
                    <a:pt x="62" y="306"/>
                    <a:pt x="1" y="326"/>
                  </a:cubicBezTo>
                  <a:cubicBezTo>
                    <a:pt x="1" y="326"/>
                    <a:pt x="1" y="367"/>
                    <a:pt x="1" y="388"/>
                  </a:cubicBezTo>
                  <a:cubicBezTo>
                    <a:pt x="21" y="388"/>
                    <a:pt x="41" y="367"/>
                    <a:pt x="82" y="367"/>
                  </a:cubicBezTo>
                  <a:cubicBezTo>
                    <a:pt x="103" y="388"/>
                    <a:pt x="123" y="408"/>
                    <a:pt x="143" y="449"/>
                  </a:cubicBezTo>
                  <a:cubicBezTo>
                    <a:pt x="143" y="367"/>
                    <a:pt x="225" y="347"/>
                    <a:pt x="245" y="286"/>
                  </a:cubicBezTo>
                  <a:cubicBezTo>
                    <a:pt x="225" y="225"/>
                    <a:pt x="143" y="184"/>
                    <a:pt x="204" y="102"/>
                  </a:cubicBezTo>
                  <a:cubicBezTo>
                    <a:pt x="123" y="102"/>
                    <a:pt x="123" y="21"/>
                    <a:pt x="4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7" name="Google Shape;11707;p13"/>
            <p:cNvSpPr/>
            <p:nvPr/>
          </p:nvSpPr>
          <p:spPr>
            <a:xfrm>
              <a:off x="-2304446" y="1926422"/>
              <a:ext cx="8406" cy="9707"/>
            </a:xfrm>
            <a:custGeom>
              <a:avLst/>
              <a:gdLst/>
              <a:ahLst/>
              <a:cxnLst/>
              <a:rect l="l" t="t" r="r" b="b"/>
              <a:pathLst>
                <a:path w="265" h="306" extrusionOk="0">
                  <a:moveTo>
                    <a:pt x="82" y="0"/>
                  </a:moveTo>
                  <a:cubicBezTo>
                    <a:pt x="21" y="21"/>
                    <a:pt x="0" y="61"/>
                    <a:pt x="0" y="122"/>
                  </a:cubicBezTo>
                  <a:cubicBezTo>
                    <a:pt x="82" y="143"/>
                    <a:pt x="82" y="224"/>
                    <a:pt x="82" y="285"/>
                  </a:cubicBezTo>
                  <a:cubicBezTo>
                    <a:pt x="113" y="270"/>
                    <a:pt x="138" y="263"/>
                    <a:pt x="161" y="263"/>
                  </a:cubicBezTo>
                  <a:cubicBezTo>
                    <a:pt x="197" y="263"/>
                    <a:pt x="227" y="280"/>
                    <a:pt x="265" y="306"/>
                  </a:cubicBezTo>
                  <a:cubicBezTo>
                    <a:pt x="245" y="163"/>
                    <a:pt x="143" y="0"/>
                    <a:pt x="82"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8" name="Google Shape;11708;p13"/>
            <p:cNvSpPr/>
            <p:nvPr/>
          </p:nvSpPr>
          <p:spPr>
            <a:xfrm>
              <a:off x="-2257309" y="2014925"/>
              <a:ext cx="8438" cy="9707"/>
            </a:xfrm>
            <a:custGeom>
              <a:avLst/>
              <a:gdLst/>
              <a:ahLst/>
              <a:cxnLst/>
              <a:rect l="l" t="t" r="r" b="b"/>
              <a:pathLst>
                <a:path w="266" h="306" extrusionOk="0">
                  <a:moveTo>
                    <a:pt x="1" y="0"/>
                  </a:moveTo>
                  <a:cubicBezTo>
                    <a:pt x="42" y="102"/>
                    <a:pt x="42" y="224"/>
                    <a:pt x="143" y="306"/>
                  </a:cubicBezTo>
                  <a:lnTo>
                    <a:pt x="204" y="306"/>
                  </a:lnTo>
                  <a:cubicBezTo>
                    <a:pt x="184" y="265"/>
                    <a:pt x="266" y="224"/>
                    <a:pt x="225" y="163"/>
                  </a:cubicBezTo>
                  <a:cubicBezTo>
                    <a:pt x="204" y="122"/>
                    <a:pt x="143" y="163"/>
                    <a:pt x="143" y="82"/>
                  </a:cubicBezTo>
                  <a:cubicBezTo>
                    <a:pt x="143" y="82"/>
                    <a:pt x="184" y="61"/>
                    <a:pt x="164" y="21"/>
                  </a:cubicBezTo>
                  <a:lnTo>
                    <a:pt x="164" y="21"/>
                  </a:lnTo>
                  <a:cubicBezTo>
                    <a:pt x="148" y="31"/>
                    <a:pt x="134" y="35"/>
                    <a:pt x="121" y="35"/>
                  </a:cubicBezTo>
                  <a:cubicBezTo>
                    <a:pt x="81" y="35"/>
                    <a:pt x="47" y="0"/>
                    <a:pt x="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9" name="Google Shape;11709;p13"/>
            <p:cNvSpPr/>
            <p:nvPr/>
          </p:nvSpPr>
          <p:spPr>
            <a:xfrm>
              <a:off x="-2432092" y="1726799"/>
              <a:ext cx="9453" cy="15798"/>
            </a:xfrm>
            <a:custGeom>
              <a:avLst/>
              <a:gdLst/>
              <a:ahLst/>
              <a:cxnLst/>
              <a:rect l="l" t="t" r="r" b="b"/>
              <a:pathLst>
                <a:path w="298" h="498" extrusionOk="0">
                  <a:moveTo>
                    <a:pt x="32" y="0"/>
                  </a:moveTo>
                  <a:cubicBezTo>
                    <a:pt x="37" y="4"/>
                    <a:pt x="41" y="7"/>
                    <a:pt x="46" y="11"/>
                  </a:cubicBezTo>
                  <a:lnTo>
                    <a:pt x="46" y="11"/>
                  </a:lnTo>
                  <a:cubicBezTo>
                    <a:pt x="48" y="7"/>
                    <a:pt x="50" y="4"/>
                    <a:pt x="53" y="0"/>
                  </a:cubicBezTo>
                  <a:close/>
                  <a:moveTo>
                    <a:pt x="46" y="11"/>
                  </a:moveTo>
                  <a:cubicBezTo>
                    <a:pt x="1" y="84"/>
                    <a:pt x="94" y="105"/>
                    <a:pt x="114" y="163"/>
                  </a:cubicBezTo>
                  <a:cubicBezTo>
                    <a:pt x="114" y="224"/>
                    <a:pt x="134" y="285"/>
                    <a:pt x="155" y="326"/>
                  </a:cubicBezTo>
                  <a:cubicBezTo>
                    <a:pt x="195" y="367"/>
                    <a:pt x="195" y="428"/>
                    <a:pt x="236" y="469"/>
                  </a:cubicBezTo>
                  <a:cubicBezTo>
                    <a:pt x="251" y="483"/>
                    <a:pt x="265" y="497"/>
                    <a:pt x="279" y="497"/>
                  </a:cubicBezTo>
                  <a:cubicBezTo>
                    <a:pt x="285" y="497"/>
                    <a:pt x="291" y="495"/>
                    <a:pt x="297" y="489"/>
                  </a:cubicBezTo>
                  <a:cubicBezTo>
                    <a:pt x="277" y="408"/>
                    <a:pt x="236" y="346"/>
                    <a:pt x="216" y="265"/>
                  </a:cubicBezTo>
                  <a:cubicBezTo>
                    <a:pt x="177" y="169"/>
                    <a:pt x="121" y="73"/>
                    <a:pt x="46" y="1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0" name="Google Shape;11710;p13"/>
            <p:cNvSpPr/>
            <p:nvPr/>
          </p:nvSpPr>
          <p:spPr>
            <a:xfrm>
              <a:off x="-2301877" y="1918650"/>
              <a:ext cx="8438" cy="9073"/>
            </a:xfrm>
            <a:custGeom>
              <a:avLst/>
              <a:gdLst/>
              <a:ahLst/>
              <a:cxnLst/>
              <a:rect l="l" t="t" r="r" b="b"/>
              <a:pathLst>
                <a:path w="266" h="286" extrusionOk="0">
                  <a:moveTo>
                    <a:pt x="82" y="1"/>
                  </a:moveTo>
                  <a:lnTo>
                    <a:pt x="82" y="1"/>
                  </a:lnTo>
                  <a:cubicBezTo>
                    <a:pt x="1" y="103"/>
                    <a:pt x="102" y="184"/>
                    <a:pt x="102" y="286"/>
                  </a:cubicBezTo>
                  <a:cubicBezTo>
                    <a:pt x="124" y="264"/>
                    <a:pt x="143" y="258"/>
                    <a:pt x="161" y="258"/>
                  </a:cubicBezTo>
                  <a:cubicBezTo>
                    <a:pt x="185" y="258"/>
                    <a:pt x="206" y="270"/>
                    <a:pt x="226" y="270"/>
                  </a:cubicBezTo>
                  <a:cubicBezTo>
                    <a:pt x="232" y="270"/>
                    <a:pt x="239" y="269"/>
                    <a:pt x="245" y="266"/>
                  </a:cubicBezTo>
                  <a:cubicBezTo>
                    <a:pt x="265" y="143"/>
                    <a:pt x="143" y="103"/>
                    <a:pt x="82"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1" name="Google Shape;11711;p13"/>
            <p:cNvSpPr/>
            <p:nvPr/>
          </p:nvSpPr>
          <p:spPr>
            <a:xfrm>
              <a:off x="-2239862" y="2031230"/>
              <a:ext cx="6503" cy="8280"/>
            </a:xfrm>
            <a:custGeom>
              <a:avLst/>
              <a:gdLst/>
              <a:ahLst/>
              <a:cxnLst/>
              <a:rect l="l" t="t" r="r" b="b"/>
              <a:pathLst>
                <a:path w="205" h="261" extrusionOk="0">
                  <a:moveTo>
                    <a:pt x="31" y="0"/>
                  </a:moveTo>
                  <a:cubicBezTo>
                    <a:pt x="21" y="0"/>
                    <a:pt x="11" y="6"/>
                    <a:pt x="1" y="16"/>
                  </a:cubicBezTo>
                  <a:cubicBezTo>
                    <a:pt x="21" y="36"/>
                    <a:pt x="21" y="57"/>
                    <a:pt x="1" y="77"/>
                  </a:cubicBezTo>
                  <a:cubicBezTo>
                    <a:pt x="62" y="118"/>
                    <a:pt x="21" y="179"/>
                    <a:pt x="41" y="240"/>
                  </a:cubicBezTo>
                  <a:cubicBezTo>
                    <a:pt x="50" y="236"/>
                    <a:pt x="57" y="234"/>
                    <a:pt x="64" y="234"/>
                  </a:cubicBezTo>
                  <a:cubicBezTo>
                    <a:pt x="90" y="234"/>
                    <a:pt x="107" y="260"/>
                    <a:pt x="123" y="260"/>
                  </a:cubicBezTo>
                  <a:cubicBezTo>
                    <a:pt x="164" y="260"/>
                    <a:pt x="184" y="240"/>
                    <a:pt x="204" y="179"/>
                  </a:cubicBezTo>
                  <a:cubicBezTo>
                    <a:pt x="164" y="138"/>
                    <a:pt x="103" y="77"/>
                    <a:pt x="62" y="16"/>
                  </a:cubicBezTo>
                  <a:cubicBezTo>
                    <a:pt x="52" y="6"/>
                    <a:pt x="41" y="0"/>
                    <a:pt x="3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2" name="Google Shape;11712;p13"/>
            <p:cNvSpPr/>
            <p:nvPr/>
          </p:nvSpPr>
          <p:spPr>
            <a:xfrm>
              <a:off x="-2405224" y="1781709"/>
              <a:ext cx="9072" cy="6249"/>
            </a:xfrm>
            <a:custGeom>
              <a:avLst/>
              <a:gdLst/>
              <a:ahLst/>
              <a:cxnLst/>
              <a:rect l="l" t="t" r="r" b="b"/>
              <a:pathLst>
                <a:path w="286" h="197" extrusionOk="0">
                  <a:moveTo>
                    <a:pt x="61" y="0"/>
                  </a:moveTo>
                  <a:cubicBezTo>
                    <a:pt x="41" y="0"/>
                    <a:pt x="20" y="21"/>
                    <a:pt x="0" y="41"/>
                  </a:cubicBezTo>
                  <a:cubicBezTo>
                    <a:pt x="20" y="61"/>
                    <a:pt x="20" y="102"/>
                    <a:pt x="41" y="143"/>
                  </a:cubicBezTo>
                  <a:cubicBezTo>
                    <a:pt x="52" y="143"/>
                    <a:pt x="71" y="130"/>
                    <a:pt x="92" y="130"/>
                  </a:cubicBezTo>
                  <a:cubicBezTo>
                    <a:pt x="108" y="130"/>
                    <a:pt x="125" y="137"/>
                    <a:pt x="143" y="163"/>
                  </a:cubicBezTo>
                  <a:cubicBezTo>
                    <a:pt x="155" y="187"/>
                    <a:pt x="181" y="197"/>
                    <a:pt x="208" y="197"/>
                  </a:cubicBezTo>
                  <a:cubicBezTo>
                    <a:pt x="228" y="197"/>
                    <a:pt x="248" y="192"/>
                    <a:pt x="265" y="184"/>
                  </a:cubicBezTo>
                  <a:cubicBezTo>
                    <a:pt x="265" y="184"/>
                    <a:pt x="285" y="163"/>
                    <a:pt x="285" y="143"/>
                  </a:cubicBezTo>
                  <a:cubicBezTo>
                    <a:pt x="271" y="128"/>
                    <a:pt x="256" y="114"/>
                    <a:pt x="242" y="114"/>
                  </a:cubicBezTo>
                  <a:cubicBezTo>
                    <a:pt x="236" y="114"/>
                    <a:pt x="230" y="117"/>
                    <a:pt x="224" y="122"/>
                  </a:cubicBezTo>
                  <a:cubicBezTo>
                    <a:pt x="204" y="122"/>
                    <a:pt x="183" y="122"/>
                    <a:pt x="163" y="102"/>
                  </a:cubicBezTo>
                  <a:cubicBezTo>
                    <a:pt x="143" y="82"/>
                    <a:pt x="163" y="41"/>
                    <a:pt x="122" y="21"/>
                  </a:cubicBezTo>
                  <a:cubicBezTo>
                    <a:pt x="102" y="0"/>
                    <a:pt x="82" y="0"/>
                    <a:pt x="6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3" name="Google Shape;11713;p13"/>
            <p:cNvSpPr/>
            <p:nvPr/>
          </p:nvSpPr>
          <p:spPr>
            <a:xfrm>
              <a:off x="-2283130" y="1947739"/>
              <a:ext cx="5836" cy="4980"/>
            </a:xfrm>
            <a:custGeom>
              <a:avLst/>
              <a:gdLst/>
              <a:ahLst/>
              <a:cxnLst/>
              <a:rect l="l" t="t" r="r" b="b"/>
              <a:pathLst>
                <a:path w="184" h="157" extrusionOk="0">
                  <a:moveTo>
                    <a:pt x="102" y="0"/>
                  </a:moveTo>
                  <a:cubicBezTo>
                    <a:pt x="82" y="21"/>
                    <a:pt x="61" y="41"/>
                    <a:pt x="41" y="61"/>
                  </a:cubicBezTo>
                  <a:cubicBezTo>
                    <a:pt x="21" y="61"/>
                    <a:pt x="21" y="82"/>
                    <a:pt x="0" y="102"/>
                  </a:cubicBezTo>
                  <a:cubicBezTo>
                    <a:pt x="47" y="118"/>
                    <a:pt x="81" y="157"/>
                    <a:pt x="131" y="157"/>
                  </a:cubicBezTo>
                  <a:cubicBezTo>
                    <a:pt x="147" y="157"/>
                    <a:pt x="164" y="153"/>
                    <a:pt x="184" y="143"/>
                  </a:cubicBezTo>
                  <a:cubicBezTo>
                    <a:pt x="184" y="82"/>
                    <a:pt x="184" y="21"/>
                    <a:pt x="102"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4" name="Google Shape;11714;p13"/>
            <p:cNvSpPr/>
            <p:nvPr/>
          </p:nvSpPr>
          <p:spPr>
            <a:xfrm>
              <a:off x="-2297341" y="1948373"/>
              <a:ext cx="5836" cy="8438"/>
            </a:xfrm>
            <a:custGeom>
              <a:avLst/>
              <a:gdLst/>
              <a:ahLst/>
              <a:cxnLst/>
              <a:rect l="l" t="t" r="r" b="b"/>
              <a:pathLst>
                <a:path w="184" h="266" extrusionOk="0">
                  <a:moveTo>
                    <a:pt x="102" y="1"/>
                  </a:moveTo>
                  <a:cubicBezTo>
                    <a:pt x="61" y="21"/>
                    <a:pt x="122" y="41"/>
                    <a:pt x="102" y="82"/>
                  </a:cubicBezTo>
                  <a:cubicBezTo>
                    <a:pt x="97" y="84"/>
                    <a:pt x="92" y="85"/>
                    <a:pt x="88" y="85"/>
                  </a:cubicBezTo>
                  <a:cubicBezTo>
                    <a:pt x="66" y="85"/>
                    <a:pt x="45" y="65"/>
                    <a:pt x="28" y="65"/>
                  </a:cubicBezTo>
                  <a:cubicBezTo>
                    <a:pt x="17" y="65"/>
                    <a:pt x="7" y="74"/>
                    <a:pt x="0" y="102"/>
                  </a:cubicBezTo>
                  <a:cubicBezTo>
                    <a:pt x="41" y="164"/>
                    <a:pt x="82" y="225"/>
                    <a:pt x="143" y="265"/>
                  </a:cubicBezTo>
                  <a:cubicBezTo>
                    <a:pt x="163" y="204"/>
                    <a:pt x="102" y="204"/>
                    <a:pt x="102" y="143"/>
                  </a:cubicBezTo>
                  <a:cubicBezTo>
                    <a:pt x="143" y="123"/>
                    <a:pt x="163" y="102"/>
                    <a:pt x="183" y="82"/>
                  </a:cubicBezTo>
                  <a:cubicBezTo>
                    <a:pt x="163" y="62"/>
                    <a:pt x="122" y="21"/>
                    <a:pt x="102"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5" name="Google Shape;11715;p13"/>
            <p:cNvSpPr/>
            <p:nvPr/>
          </p:nvSpPr>
          <p:spPr>
            <a:xfrm>
              <a:off x="-2409126" y="1863740"/>
              <a:ext cx="7803" cy="6027"/>
            </a:xfrm>
            <a:custGeom>
              <a:avLst/>
              <a:gdLst/>
              <a:ahLst/>
              <a:cxnLst/>
              <a:rect l="l" t="t" r="r" b="b"/>
              <a:pathLst>
                <a:path w="246" h="190" extrusionOk="0">
                  <a:moveTo>
                    <a:pt x="62" y="1"/>
                  </a:moveTo>
                  <a:cubicBezTo>
                    <a:pt x="1" y="62"/>
                    <a:pt x="82" y="103"/>
                    <a:pt x="42" y="143"/>
                  </a:cubicBezTo>
                  <a:cubicBezTo>
                    <a:pt x="58" y="160"/>
                    <a:pt x="75" y="190"/>
                    <a:pt x="102" y="190"/>
                  </a:cubicBezTo>
                  <a:cubicBezTo>
                    <a:pt x="108" y="190"/>
                    <a:pt x="115" y="188"/>
                    <a:pt x="123" y="184"/>
                  </a:cubicBezTo>
                  <a:cubicBezTo>
                    <a:pt x="164" y="164"/>
                    <a:pt x="123" y="123"/>
                    <a:pt x="123" y="82"/>
                  </a:cubicBezTo>
                  <a:cubicBezTo>
                    <a:pt x="164" y="82"/>
                    <a:pt x="184" y="82"/>
                    <a:pt x="225" y="103"/>
                  </a:cubicBezTo>
                  <a:cubicBezTo>
                    <a:pt x="225" y="82"/>
                    <a:pt x="245" y="62"/>
                    <a:pt x="225" y="41"/>
                  </a:cubicBezTo>
                  <a:cubicBezTo>
                    <a:pt x="184" y="21"/>
                    <a:pt x="103" y="41"/>
                    <a:pt x="62"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6" name="Google Shape;11716;p13"/>
            <p:cNvSpPr/>
            <p:nvPr/>
          </p:nvSpPr>
          <p:spPr>
            <a:xfrm>
              <a:off x="-2410395" y="1856000"/>
              <a:ext cx="5836" cy="5837"/>
            </a:xfrm>
            <a:custGeom>
              <a:avLst/>
              <a:gdLst/>
              <a:ahLst/>
              <a:cxnLst/>
              <a:rect l="l" t="t" r="r" b="b"/>
              <a:pathLst>
                <a:path w="184" h="184" extrusionOk="0">
                  <a:moveTo>
                    <a:pt x="41" y="0"/>
                  </a:moveTo>
                  <a:cubicBezTo>
                    <a:pt x="21" y="41"/>
                    <a:pt x="61" y="61"/>
                    <a:pt x="61" y="82"/>
                  </a:cubicBezTo>
                  <a:cubicBezTo>
                    <a:pt x="56" y="87"/>
                    <a:pt x="50" y="88"/>
                    <a:pt x="43" y="88"/>
                  </a:cubicBezTo>
                  <a:cubicBezTo>
                    <a:pt x="36" y="88"/>
                    <a:pt x="29" y="87"/>
                    <a:pt x="23" y="87"/>
                  </a:cubicBezTo>
                  <a:cubicBezTo>
                    <a:pt x="10" y="87"/>
                    <a:pt x="0" y="92"/>
                    <a:pt x="0" y="123"/>
                  </a:cubicBezTo>
                  <a:cubicBezTo>
                    <a:pt x="41" y="143"/>
                    <a:pt x="102" y="163"/>
                    <a:pt x="143" y="184"/>
                  </a:cubicBezTo>
                  <a:cubicBezTo>
                    <a:pt x="143" y="143"/>
                    <a:pt x="163" y="102"/>
                    <a:pt x="183" y="82"/>
                  </a:cubicBezTo>
                  <a:cubicBezTo>
                    <a:pt x="143" y="21"/>
                    <a:pt x="102" y="0"/>
                    <a:pt x="4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7" name="Google Shape;11717;p13"/>
            <p:cNvSpPr/>
            <p:nvPr/>
          </p:nvSpPr>
          <p:spPr>
            <a:xfrm>
              <a:off x="-2320592" y="1890228"/>
              <a:ext cx="5170" cy="6852"/>
            </a:xfrm>
            <a:custGeom>
              <a:avLst/>
              <a:gdLst/>
              <a:ahLst/>
              <a:cxnLst/>
              <a:rect l="l" t="t" r="r" b="b"/>
              <a:pathLst>
                <a:path w="163" h="216" extrusionOk="0">
                  <a:moveTo>
                    <a:pt x="20" y="1"/>
                  </a:moveTo>
                  <a:cubicBezTo>
                    <a:pt x="20" y="62"/>
                    <a:pt x="0" y="123"/>
                    <a:pt x="20" y="143"/>
                  </a:cubicBezTo>
                  <a:cubicBezTo>
                    <a:pt x="48" y="198"/>
                    <a:pt x="75" y="216"/>
                    <a:pt x="108" y="216"/>
                  </a:cubicBezTo>
                  <a:cubicBezTo>
                    <a:pt x="124" y="216"/>
                    <a:pt x="143" y="211"/>
                    <a:pt x="163" y="204"/>
                  </a:cubicBezTo>
                  <a:cubicBezTo>
                    <a:pt x="143" y="123"/>
                    <a:pt x="122" y="41"/>
                    <a:pt x="20"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8" name="Google Shape;11718;p13"/>
            <p:cNvSpPr/>
            <p:nvPr/>
          </p:nvSpPr>
          <p:spPr>
            <a:xfrm>
              <a:off x="-2248268" y="2009088"/>
              <a:ext cx="3933" cy="6979"/>
            </a:xfrm>
            <a:custGeom>
              <a:avLst/>
              <a:gdLst/>
              <a:ahLst/>
              <a:cxnLst/>
              <a:rect l="l" t="t" r="r" b="b"/>
              <a:pathLst>
                <a:path w="124" h="220" extrusionOk="0">
                  <a:moveTo>
                    <a:pt x="1" y="1"/>
                  </a:moveTo>
                  <a:cubicBezTo>
                    <a:pt x="1" y="103"/>
                    <a:pt x="1" y="144"/>
                    <a:pt x="42" y="205"/>
                  </a:cubicBezTo>
                  <a:cubicBezTo>
                    <a:pt x="52" y="215"/>
                    <a:pt x="62" y="220"/>
                    <a:pt x="72" y="220"/>
                  </a:cubicBezTo>
                  <a:cubicBezTo>
                    <a:pt x="82" y="220"/>
                    <a:pt x="93" y="215"/>
                    <a:pt x="103" y="205"/>
                  </a:cubicBezTo>
                  <a:cubicBezTo>
                    <a:pt x="103" y="184"/>
                    <a:pt x="123" y="144"/>
                    <a:pt x="103" y="103"/>
                  </a:cubicBezTo>
                  <a:cubicBezTo>
                    <a:pt x="97" y="104"/>
                    <a:pt x="91" y="105"/>
                    <a:pt x="86" y="105"/>
                  </a:cubicBezTo>
                  <a:cubicBezTo>
                    <a:pt x="27" y="105"/>
                    <a:pt x="57" y="1"/>
                    <a:pt x="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9" name="Google Shape;11719;p13"/>
            <p:cNvSpPr/>
            <p:nvPr/>
          </p:nvSpPr>
          <p:spPr>
            <a:xfrm>
              <a:off x="-2367127" y="1879252"/>
              <a:ext cx="4568" cy="4568"/>
            </a:xfrm>
            <a:custGeom>
              <a:avLst/>
              <a:gdLst/>
              <a:ahLst/>
              <a:cxnLst/>
              <a:rect l="l" t="t" r="r" b="b"/>
              <a:pathLst>
                <a:path w="144" h="144" extrusionOk="0">
                  <a:moveTo>
                    <a:pt x="82" y="62"/>
                  </a:moveTo>
                  <a:cubicBezTo>
                    <a:pt x="82" y="62"/>
                    <a:pt x="82" y="82"/>
                    <a:pt x="82" y="82"/>
                  </a:cubicBezTo>
                  <a:lnTo>
                    <a:pt x="62" y="82"/>
                  </a:lnTo>
                  <a:cubicBezTo>
                    <a:pt x="62" y="82"/>
                    <a:pt x="62" y="62"/>
                    <a:pt x="62" y="62"/>
                  </a:cubicBezTo>
                  <a:close/>
                  <a:moveTo>
                    <a:pt x="1" y="1"/>
                  </a:moveTo>
                  <a:lnTo>
                    <a:pt x="1" y="1"/>
                  </a:lnTo>
                  <a:cubicBezTo>
                    <a:pt x="21" y="123"/>
                    <a:pt x="21" y="123"/>
                    <a:pt x="143" y="143"/>
                  </a:cubicBezTo>
                  <a:cubicBezTo>
                    <a:pt x="123" y="21"/>
                    <a:pt x="123" y="21"/>
                    <a:pt x="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0" name="Google Shape;11720;p13"/>
            <p:cNvSpPr/>
            <p:nvPr/>
          </p:nvSpPr>
          <p:spPr>
            <a:xfrm>
              <a:off x="-2414297" y="1809497"/>
              <a:ext cx="4568" cy="6567"/>
            </a:xfrm>
            <a:custGeom>
              <a:avLst/>
              <a:gdLst/>
              <a:ahLst/>
              <a:cxnLst/>
              <a:rect l="l" t="t" r="r" b="b"/>
              <a:pathLst>
                <a:path w="144" h="207" extrusionOk="0">
                  <a:moveTo>
                    <a:pt x="103" y="0"/>
                  </a:moveTo>
                  <a:cubicBezTo>
                    <a:pt x="42" y="0"/>
                    <a:pt x="21" y="41"/>
                    <a:pt x="1" y="81"/>
                  </a:cubicBezTo>
                  <a:cubicBezTo>
                    <a:pt x="21" y="81"/>
                    <a:pt x="21" y="102"/>
                    <a:pt x="21" y="122"/>
                  </a:cubicBezTo>
                  <a:cubicBezTo>
                    <a:pt x="42" y="143"/>
                    <a:pt x="62" y="163"/>
                    <a:pt x="42" y="183"/>
                  </a:cubicBezTo>
                  <a:cubicBezTo>
                    <a:pt x="53" y="195"/>
                    <a:pt x="72" y="207"/>
                    <a:pt x="93" y="207"/>
                  </a:cubicBezTo>
                  <a:cubicBezTo>
                    <a:pt x="109" y="207"/>
                    <a:pt x="126" y="201"/>
                    <a:pt x="144" y="183"/>
                  </a:cubicBezTo>
                  <a:cubicBezTo>
                    <a:pt x="62" y="143"/>
                    <a:pt x="123" y="61"/>
                    <a:pt x="103"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1" name="Google Shape;11721;p13"/>
            <p:cNvSpPr/>
            <p:nvPr/>
          </p:nvSpPr>
          <p:spPr>
            <a:xfrm>
              <a:off x="-2283796" y="2230029"/>
              <a:ext cx="3933" cy="5202"/>
            </a:xfrm>
            <a:custGeom>
              <a:avLst/>
              <a:gdLst/>
              <a:ahLst/>
              <a:cxnLst/>
              <a:rect l="l" t="t" r="r" b="b"/>
              <a:pathLst>
                <a:path w="124" h="164" extrusionOk="0">
                  <a:moveTo>
                    <a:pt x="62" y="1"/>
                  </a:moveTo>
                  <a:cubicBezTo>
                    <a:pt x="21" y="21"/>
                    <a:pt x="1" y="42"/>
                    <a:pt x="1" y="82"/>
                  </a:cubicBezTo>
                  <a:cubicBezTo>
                    <a:pt x="21" y="103"/>
                    <a:pt x="42" y="144"/>
                    <a:pt x="62" y="164"/>
                  </a:cubicBezTo>
                  <a:cubicBezTo>
                    <a:pt x="82" y="164"/>
                    <a:pt x="103" y="144"/>
                    <a:pt x="123" y="144"/>
                  </a:cubicBezTo>
                  <a:cubicBezTo>
                    <a:pt x="103" y="103"/>
                    <a:pt x="123" y="42"/>
                    <a:pt x="62"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2" name="Google Shape;11722;p13"/>
            <p:cNvSpPr/>
            <p:nvPr/>
          </p:nvSpPr>
          <p:spPr>
            <a:xfrm>
              <a:off x="-2396850" y="1823708"/>
              <a:ext cx="3267" cy="7138"/>
            </a:xfrm>
            <a:custGeom>
              <a:avLst/>
              <a:gdLst/>
              <a:ahLst/>
              <a:cxnLst/>
              <a:rect l="l" t="t" r="r" b="b"/>
              <a:pathLst>
                <a:path w="103" h="225" extrusionOk="0">
                  <a:moveTo>
                    <a:pt x="1" y="0"/>
                  </a:moveTo>
                  <a:cubicBezTo>
                    <a:pt x="21" y="82"/>
                    <a:pt x="42" y="143"/>
                    <a:pt x="62" y="224"/>
                  </a:cubicBezTo>
                  <a:lnTo>
                    <a:pt x="103" y="224"/>
                  </a:lnTo>
                  <a:cubicBezTo>
                    <a:pt x="103" y="183"/>
                    <a:pt x="103" y="122"/>
                    <a:pt x="103" y="82"/>
                  </a:cubicBezTo>
                  <a:cubicBezTo>
                    <a:pt x="82" y="41"/>
                    <a:pt x="62" y="0"/>
                    <a:pt x="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3" name="Google Shape;11723;p13"/>
            <p:cNvSpPr/>
            <p:nvPr/>
          </p:nvSpPr>
          <p:spPr>
            <a:xfrm>
              <a:off x="-2416866" y="1877317"/>
              <a:ext cx="6503" cy="4536"/>
            </a:xfrm>
            <a:custGeom>
              <a:avLst/>
              <a:gdLst/>
              <a:ahLst/>
              <a:cxnLst/>
              <a:rect l="l" t="t" r="r" b="b"/>
              <a:pathLst>
                <a:path w="205" h="143" extrusionOk="0">
                  <a:moveTo>
                    <a:pt x="163" y="0"/>
                  </a:moveTo>
                  <a:cubicBezTo>
                    <a:pt x="102" y="0"/>
                    <a:pt x="41" y="21"/>
                    <a:pt x="1" y="82"/>
                  </a:cubicBezTo>
                  <a:lnTo>
                    <a:pt x="62" y="143"/>
                  </a:lnTo>
                  <a:cubicBezTo>
                    <a:pt x="102" y="82"/>
                    <a:pt x="143" y="82"/>
                    <a:pt x="204" y="62"/>
                  </a:cubicBezTo>
                  <a:cubicBezTo>
                    <a:pt x="184" y="21"/>
                    <a:pt x="163" y="21"/>
                    <a:pt x="163"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4" name="Google Shape;11724;p13"/>
            <p:cNvSpPr/>
            <p:nvPr/>
          </p:nvSpPr>
          <p:spPr>
            <a:xfrm>
              <a:off x="-2338705" y="1868277"/>
              <a:ext cx="3902" cy="5837"/>
            </a:xfrm>
            <a:custGeom>
              <a:avLst/>
              <a:gdLst/>
              <a:ahLst/>
              <a:cxnLst/>
              <a:rect l="l" t="t" r="r" b="b"/>
              <a:pathLst>
                <a:path w="123" h="184" extrusionOk="0">
                  <a:moveTo>
                    <a:pt x="42" y="0"/>
                  </a:moveTo>
                  <a:cubicBezTo>
                    <a:pt x="1" y="61"/>
                    <a:pt x="1" y="122"/>
                    <a:pt x="82" y="184"/>
                  </a:cubicBezTo>
                  <a:lnTo>
                    <a:pt x="123" y="143"/>
                  </a:lnTo>
                  <a:cubicBezTo>
                    <a:pt x="123" y="122"/>
                    <a:pt x="103" y="102"/>
                    <a:pt x="82" y="82"/>
                  </a:cubicBezTo>
                  <a:cubicBezTo>
                    <a:pt x="62" y="61"/>
                    <a:pt x="103" y="21"/>
                    <a:pt x="42"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5" name="Google Shape;11725;p13"/>
            <p:cNvSpPr/>
            <p:nvPr/>
          </p:nvSpPr>
          <p:spPr>
            <a:xfrm>
              <a:off x="-2309617" y="1907675"/>
              <a:ext cx="5202" cy="5202"/>
            </a:xfrm>
            <a:custGeom>
              <a:avLst/>
              <a:gdLst/>
              <a:ahLst/>
              <a:cxnLst/>
              <a:rect l="l" t="t" r="r" b="b"/>
              <a:pathLst>
                <a:path w="164" h="164" extrusionOk="0">
                  <a:moveTo>
                    <a:pt x="21" y="1"/>
                  </a:moveTo>
                  <a:cubicBezTo>
                    <a:pt x="0" y="102"/>
                    <a:pt x="61" y="102"/>
                    <a:pt x="143" y="164"/>
                  </a:cubicBezTo>
                  <a:cubicBezTo>
                    <a:pt x="163" y="41"/>
                    <a:pt x="82" y="41"/>
                    <a:pt x="4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6" name="Google Shape;11726;p13"/>
            <p:cNvSpPr/>
            <p:nvPr/>
          </p:nvSpPr>
          <p:spPr>
            <a:xfrm>
              <a:off x="-2387143" y="2328397"/>
              <a:ext cx="3902" cy="4409"/>
            </a:xfrm>
            <a:custGeom>
              <a:avLst/>
              <a:gdLst/>
              <a:ahLst/>
              <a:cxnLst/>
              <a:rect l="l" t="t" r="r" b="b"/>
              <a:pathLst>
                <a:path w="123" h="139" extrusionOk="0">
                  <a:moveTo>
                    <a:pt x="59" y="1"/>
                  </a:moveTo>
                  <a:cubicBezTo>
                    <a:pt x="41" y="1"/>
                    <a:pt x="21" y="6"/>
                    <a:pt x="0" y="16"/>
                  </a:cubicBezTo>
                  <a:cubicBezTo>
                    <a:pt x="0" y="57"/>
                    <a:pt x="0" y="97"/>
                    <a:pt x="41" y="138"/>
                  </a:cubicBezTo>
                  <a:lnTo>
                    <a:pt x="41" y="118"/>
                  </a:lnTo>
                  <a:cubicBezTo>
                    <a:pt x="61" y="97"/>
                    <a:pt x="123" y="97"/>
                    <a:pt x="102" y="16"/>
                  </a:cubicBezTo>
                  <a:cubicBezTo>
                    <a:pt x="92" y="6"/>
                    <a:pt x="77" y="1"/>
                    <a:pt x="59"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7" name="Google Shape;11727;p13"/>
            <p:cNvSpPr/>
            <p:nvPr/>
          </p:nvSpPr>
          <p:spPr>
            <a:xfrm>
              <a:off x="-2392948" y="1835984"/>
              <a:ext cx="3235" cy="6471"/>
            </a:xfrm>
            <a:custGeom>
              <a:avLst/>
              <a:gdLst/>
              <a:ahLst/>
              <a:cxnLst/>
              <a:rect l="l" t="t" r="r" b="b"/>
              <a:pathLst>
                <a:path w="102" h="204" extrusionOk="0">
                  <a:moveTo>
                    <a:pt x="0" y="0"/>
                  </a:moveTo>
                  <a:cubicBezTo>
                    <a:pt x="20" y="61"/>
                    <a:pt x="20" y="122"/>
                    <a:pt x="61" y="204"/>
                  </a:cubicBezTo>
                  <a:cubicBezTo>
                    <a:pt x="102" y="102"/>
                    <a:pt x="82" y="61"/>
                    <a:pt x="0"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8" name="Google Shape;11728;p13"/>
            <p:cNvSpPr/>
            <p:nvPr/>
          </p:nvSpPr>
          <p:spPr>
            <a:xfrm>
              <a:off x="-2389078" y="1821741"/>
              <a:ext cx="2601" cy="4568"/>
            </a:xfrm>
            <a:custGeom>
              <a:avLst/>
              <a:gdLst/>
              <a:ahLst/>
              <a:cxnLst/>
              <a:rect l="l" t="t" r="r" b="b"/>
              <a:pathLst>
                <a:path w="82" h="144" extrusionOk="0">
                  <a:moveTo>
                    <a:pt x="0" y="1"/>
                  </a:moveTo>
                  <a:cubicBezTo>
                    <a:pt x="0" y="103"/>
                    <a:pt x="0" y="103"/>
                    <a:pt x="61" y="144"/>
                  </a:cubicBezTo>
                  <a:cubicBezTo>
                    <a:pt x="82" y="82"/>
                    <a:pt x="41" y="42"/>
                    <a:pt x="0"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9" name="Google Shape;11729;p13"/>
            <p:cNvSpPr/>
            <p:nvPr/>
          </p:nvSpPr>
          <p:spPr>
            <a:xfrm>
              <a:off x="-2299276" y="2254581"/>
              <a:ext cx="3235" cy="3267"/>
            </a:xfrm>
            <a:custGeom>
              <a:avLst/>
              <a:gdLst/>
              <a:ahLst/>
              <a:cxnLst/>
              <a:rect l="l" t="t" r="r" b="b"/>
              <a:pathLst>
                <a:path w="102" h="103" extrusionOk="0">
                  <a:moveTo>
                    <a:pt x="20" y="1"/>
                  </a:moveTo>
                  <a:cubicBezTo>
                    <a:pt x="20" y="1"/>
                    <a:pt x="0" y="21"/>
                    <a:pt x="0" y="42"/>
                  </a:cubicBezTo>
                  <a:cubicBezTo>
                    <a:pt x="20" y="62"/>
                    <a:pt x="20" y="103"/>
                    <a:pt x="61" y="103"/>
                  </a:cubicBezTo>
                  <a:cubicBezTo>
                    <a:pt x="82" y="103"/>
                    <a:pt x="102" y="103"/>
                    <a:pt x="102" y="82"/>
                  </a:cubicBezTo>
                  <a:cubicBezTo>
                    <a:pt x="102" y="42"/>
                    <a:pt x="82" y="1"/>
                    <a:pt x="20"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0" name="Google Shape;11730;p13"/>
            <p:cNvSpPr/>
            <p:nvPr/>
          </p:nvSpPr>
          <p:spPr>
            <a:xfrm>
              <a:off x="-2255374" y="2005218"/>
              <a:ext cx="3933" cy="3363"/>
            </a:xfrm>
            <a:custGeom>
              <a:avLst/>
              <a:gdLst/>
              <a:ahLst/>
              <a:cxnLst/>
              <a:rect l="l" t="t" r="r" b="b"/>
              <a:pathLst>
                <a:path w="124" h="106" extrusionOk="0">
                  <a:moveTo>
                    <a:pt x="21" y="1"/>
                  </a:moveTo>
                  <a:cubicBezTo>
                    <a:pt x="21" y="42"/>
                    <a:pt x="1" y="62"/>
                    <a:pt x="21" y="103"/>
                  </a:cubicBezTo>
                  <a:cubicBezTo>
                    <a:pt x="38" y="103"/>
                    <a:pt x="57" y="106"/>
                    <a:pt x="75" y="106"/>
                  </a:cubicBezTo>
                  <a:cubicBezTo>
                    <a:pt x="101" y="106"/>
                    <a:pt x="123" y="99"/>
                    <a:pt x="123" y="62"/>
                  </a:cubicBezTo>
                  <a:cubicBezTo>
                    <a:pt x="103" y="1"/>
                    <a:pt x="42" y="42"/>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1" name="Google Shape;11731;p13"/>
            <p:cNvSpPr/>
            <p:nvPr/>
          </p:nvSpPr>
          <p:spPr>
            <a:xfrm>
              <a:off x="-2294105" y="2249315"/>
              <a:ext cx="3235" cy="2728"/>
            </a:xfrm>
            <a:custGeom>
              <a:avLst/>
              <a:gdLst/>
              <a:ahLst/>
              <a:cxnLst/>
              <a:rect l="l" t="t" r="r" b="b"/>
              <a:pathLst>
                <a:path w="102" h="86" extrusionOk="0">
                  <a:moveTo>
                    <a:pt x="48" y="1"/>
                  </a:moveTo>
                  <a:cubicBezTo>
                    <a:pt x="33" y="1"/>
                    <a:pt x="16" y="4"/>
                    <a:pt x="0" y="4"/>
                  </a:cubicBezTo>
                  <a:cubicBezTo>
                    <a:pt x="0" y="24"/>
                    <a:pt x="0" y="45"/>
                    <a:pt x="0" y="85"/>
                  </a:cubicBezTo>
                  <a:cubicBezTo>
                    <a:pt x="10" y="80"/>
                    <a:pt x="22" y="79"/>
                    <a:pt x="33" y="79"/>
                  </a:cubicBezTo>
                  <a:cubicBezTo>
                    <a:pt x="45" y="79"/>
                    <a:pt x="56" y="80"/>
                    <a:pt x="66" y="80"/>
                  </a:cubicBezTo>
                  <a:cubicBezTo>
                    <a:pt x="87" y="80"/>
                    <a:pt x="102" y="75"/>
                    <a:pt x="102" y="45"/>
                  </a:cubicBezTo>
                  <a:cubicBezTo>
                    <a:pt x="90" y="8"/>
                    <a:pt x="70" y="1"/>
                    <a:pt x="48"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2" name="Google Shape;11732;p13"/>
            <p:cNvSpPr/>
            <p:nvPr/>
          </p:nvSpPr>
          <p:spPr>
            <a:xfrm>
              <a:off x="-2406525" y="1807530"/>
              <a:ext cx="3902" cy="4568"/>
            </a:xfrm>
            <a:custGeom>
              <a:avLst/>
              <a:gdLst/>
              <a:ahLst/>
              <a:cxnLst/>
              <a:rect l="l" t="t" r="r" b="b"/>
              <a:pathLst>
                <a:path w="123" h="144" extrusionOk="0">
                  <a:moveTo>
                    <a:pt x="21" y="1"/>
                  </a:moveTo>
                  <a:lnTo>
                    <a:pt x="21" y="1"/>
                  </a:lnTo>
                  <a:cubicBezTo>
                    <a:pt x="0" y="62"/>
                    <a:pt x="21" y="123"/>
                    <a:pt x="102" y="143"/>
                  </a:cubicBezTo>
                  <a:cubicBezTo>
                    <a:pt x="123" y="62"/>
                    <a:pt x="102" y="2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3" name="Google Shape;11733;p13"/>
            <p:cNvSpPr/>
            <p:nvPr/>
          </p:nvSpPr>
          <p:spPr>
            <a:xfrm>
              <a:off x="-2414931" y="1757156"/>
              <a:ext cx="3902" cy="5202"/>
            </a:xfrm>
            <a:custGeom>
              <a:avLst/>
              <a:gdLst/>
              <a:ahLst/>
              <a:cxnLst/>
              <a:rect l="l" t="t" r="r" b="b"/>
              <a:pathLst>
                <a:path w="123" h="164" extrusionOk="0">
                  <a:moveTo>
                    <a:pt x="1" y="0"/>
                  </a:moveTo>
                  <a:cubicBezTo>
                    <a:pt x="21" y="82"/>
                    <a:pt x="62" y="123"/>
                    <a:pt x="123" y="163"/>
                  </a:cubicBezTo>
                  <a:cubicBezTo>
                    <a:pt x="102" y="102"/>
                    <a:pt x="62" y="41"/>
                    <a:pt x="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4" name="Google Shape;11734;p13"/>
            <p:cNvSpPr/>
            <p:nvPr/>
          </p:nvSpPr>
          <p:spPr>
            <a:xfrm>
              <a:off x="-2343210" y="1881822"/>
              <a:ext cx="3267" cy="3521"/>
            </a:xfrm>
            <a:custGeom>
              <a:avLst/>
              <a:gdLst/>
              <a:ahLst/>
              <a:cxnLst/>
              <a:rect l="l" t="t" r="r" b="b"/>
              <a:pathLst>
                <a:path w="103" h="111" extrusionOk="0">
                  <a:moveTo>
                    <a:pt x="21" y="1"/>
                  </a:moveTo>
                  <a:cubicBezTo>
                    <a:pt x="0" y="21"/>
                    <a:pt x="0" y="62"/>
                    <a:pt x="21" y="103"/>
                  </a:cubicBezTo>
                  <a:cubicBezTo>
                    <a:pt x="31" y="108"/>
                    <a:pt x="41" y="111"/>
                    <a:pt x="49" y="111"/>
                  </a:cubicBezTo>
                  <a:cubicBezTo>
                    <a:pt x="72" y="111"/>
                    <a:pt x="87" y="92"/>
                    <a:pt x="102" y="62"/>
                  </a:cubicBezTo>
                  <a:cubicBezTo>
                    <a:pt x="82" y="42"/>
                    <a:pt x="61" y="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5" name="Google Shape;11735;p13"/>
            <p:cNvSpPr/>
            <p:nvPr/>
          </p:nvSpPr>
          <p:spPr>
            <a:xfrm>
              <a:off x="-2256642" y="2106537"/>
              <a:ext cx="3902" cy="2728"/>
            </a:xfrm>
            <a:custGeom>
              <a:avLst/>
              <a:gdLst/>
              <a:ahLst/>
              <a:cxnLst/>
              <a:rect l="l" t="t" r="r" b="b"/>
              <a:pathLst>
                <a:path w="123" h="86" extrusionOk="0">
                  <a:moveTo>
                    <a:pt x="59" y="1"/>
                  </a:moveTo>
                  <a:cubicBezTo>
                    <a:pt x="32" y="1"/>
                    <a:pt x="12" y="8"/>
                    <a:pt x="0" y="45"/>
                  </a:cubicBezTo>
                  <a:cubicBezTo>
                    <a:pt x="21" y="65"/>
                    <a:pt x="21" y="86"/>
                    <a:pt x="41" y="86"/>
                  </a:cubicBezTo>
                  <a:cubicBezTo>
                    <a:pt x="82" y="65"/>
                    <a:pt x="102" y="45"/>
                    <a:pt x="122" y="4"/>
                  </a:cubicBezTo>
                  <a:cubicBezTo>
                    <a:pt x="98" y="4"/>
                    <a:pt x="77" y="1"/>
                    <a:pt x="59"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6" name="Google Shape;11736;p13"/>
            <p:cNvSpPr/>
            <p:nvPr/>
          </p:nvSpPr>
          <p:spPr>
            <a:xfrm>
              <a:off x="-2254073" y="2009088"/>
              <a:ext cx="2633" cy="6503"/>
            </a:xfrm>
            <a:custGeom>
              <a:avLst/>
              <a:gdLst/>
              <a:ahLst/>
              <a:cxnLst/>
              <a:rect l="l" t="t" r="r" b="b"/>
              <a:pathLst>
                <a:path w="83" h="205" extrusionOk="0">
                  <a:moveTo>
                    <a:pt x="82" y="1"/>
                  </a:moveTo>
                  <a:lnTo>
                    <a:pt x="82" y="1"/>
                  </a:lnTo>
                  <a:cubicBezTo>
                    <a:pt x="1" y="103"/>
                    <a:pt x="1" y="144"/>
                    <a:pt x="62" y="205"/>
                  </a:cubicBezTo>
                  <a:cubicBezTo>
                    <a:pt x="82" y="144"/>
                    <a:pt x="82" y="103"/>
                    <a:pt x="82"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7" name="Google Shape;11737;p13"/>
            <p:cNvSpPr/>
            <p:nvPr/>
          </p:nvSpPr>
          <p:spPr>
            <a:xfrm>
              <a:off x="-2261813" y="1945296"/>
              <a:ext cx="3267" cy="4409"/>
            </a:xfrm>
            <a:custGeom>
              <a:avLst/>
              <a:gdLst/>
              <a:ahLst/>
              <a:cxnLst/>
              <a:rect l="l" t="t" r="r" b="b"/>
              <a:pathLst>
                <a:path w="103" h="139" extrusionOk="0">
                  <a:moveTo>
                    <a:pt x="59" y="1"/>
                  </a:moveTo>
                  <a:cubicBezTo>
                    <a:pt x="41" y="1"/>
                    <a:pt x="21" y="6"/>
                    <a:pt x="0" y="16"/>
                  </a:cubicBezTo>
                  <a:cubicBezTo>
                    <a:pt x="0" y="57"/>
                    <a:pt x="0" y="98"/>
                    <a:pt x="41" y="138"/>
                  </a:cubicBezTo>
                  <a:cubicBezTo>
                    <a:pt x="61" y="98"/>
                    <a:pt x="61" y="37"/>
                    <a:pt x="102" y="16"/>
                  </a:cubicBezTo>
                  <a:cubicBezTo>
                    <a:pt x="92" y="6"/>
                    <a:pt x="77" y="1"/>
                    <a:pt x="59"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8" name="Google Shape;11738;p13"/>
            <p:cNvSpPr/>
            <p:nvPr/>
          </p:nvSpPr>
          <p:spPr>
            <a:xfrm>
              <a:off x="-2261813" y="1935685"/>
              <a:ext cx="3711" cy="3045"/>
            </a:xfrm>
            <a:custGeom>
              <a:avLst/>
              <a:gdLst/>
              <a:ahLst/>
              <a:cxnLst/>
              <a:rect l="l" t="t" r="r" b="b"/>
              <a:pathLst>
                <a:path w="117" h="96" extrusionOk="0">
                  <a:moveTo>
                    <a:pt x="66" y="0"/>
                  </a:moveTo>
                  <a:cubicBezTo>
                    <a:pt x="32" y="0"/>
                    <a:pt x="16" y="44"/>
                    <a:pt x="0" y="75"/>
                  </a:cubicBezTo>
                  <a:cubicBezTo>
                    <a:pt x="0" y="95"/>
                    <a:pt x="21" y="95"/>
                    <a:pt x="61" y="95"/>
                  </a:cubicBezTo>
                  <a:cubicBezTo>
                    <a:pt x="20" y="54"/>
                    <a:pt x="26" y="46"/>
                    <a:pt x="45" y="46"/>
                  </a:cubicBezTo>
                  <a:cubicBezTo>
                    <a:pt x="56" y="46"/>
                    <a:pt x="71" y="48"/>
                    <a:pt x="83" y="48"/>
                  </a:cubicBezTo>
                  <a:cubicBezTo>
                    <a:pt x="103" y="48"/>
                    <a:pt x="117" y="43"/>
                    <a:pt x="102" y="14"/>
                  </a:cubicBezTo>
                  <a:cubicBezTo>
                    <a:pt x="88" y="4"/>
                    <a:pt x="76" y="0"/>
                    <a:pt x="66"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9" name="Google Shape;11739;p13"/>
            <p:cNvSpPr/>
            <p:nvPr/>
          </p:nvSpPr>
          <p:spPr>
            <a:xfrm>
              <a:off x="-2394249" y="1898000"/>
              <a:ext cx="4536" cy="3014"/>
            </a:xfrm>
            <a:custGeom>
              <a:avLst/>
              <a:gdLst/>
              <a:ahLst/>
              <a:cxnLst/>
              <a:rect l="l" t="t" r="r" b="b"/>
              <a:pathLst>
                <a:path w="143" h="95" extrusionOk="0">
                  <a:moveTo>
                    <a:pt x="41" y="0"/>
                  </a:moveTo>
                  <a:cubicBezTo>
                    <a:pt x="21" y="20"/>
                    <a:pt x="0" y="20"/>
                    <a:pt x="21" y="61"/>
                  </a:cubicBezTo>
                  <a:cubicBezTo>
                    <a:pt x="33" y="85"/>
                    <a:pt x="52" y="95"/>
                    <a:pt x="77" y="95"/>
                  </a:cubicBezTo>
                  <a:cubicBezTo>
                    <a:pt x="96" y="95"/>
                    <a:pt x="118" y="90"/>
                    <a:pt x="143" y="82"/>
                  </a:cubicBezTo>
                  <a:cubicBezTo>
                    <a:pt x="102" y="61"/>
                    <a:pt x="102" y="20"/>
                    <a:pt x="4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0" name="Google Shape;11740;p13"/>
            <p:cNvSpPr/>
            <p:nvPr/>
          </p:nvSpPr>
          <p:spPr>
            <a:xfrm>
              <a:off x="-2419436" y="1818537"/>
              <a:ext cx="4536" cy="4536"/>
            </a:xfrm>
            <a:custGeom>
              <a:avLst/>
              <a:gdLst/>
              <a:ahLst/>
              <a:cxnLst/>
              <a:rect l="l" t="t" r="r" b="b"/>
              <a:pathLst>
                <a:path w="143" h="143" extrusionOk="0">
                  <a:moveTo>
                    <a:pt x="20" y="0"/>
                  </a:moveTo>
                  <a:lnTo>
                    <a:pt x="20" y="0"/>
                  </a:lnTo>
                  <a:cubicBezTo>
                    <a:pt x="0" y="102"/>
                    <a:pt x="82" y="122"/>
                    <a:pt x="143" y="143"/>
                  </a:cubicBezTo>
                  <a:cubicBezTo>
                    <a:pt x="102" y="102"/>
                    <a:pt x="61" y="61"/>
                    <a:pt x="20"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1" name="Google Shape;11741;p13"/>
            <p:cNvSpPr/>
            <p:nvPr/>
          </p:nvSpPr>
          <p:spPr>
            <a:xfrm>
              <a:off x="-2428508" y="1836904"/>
              <a:ext cx="3933" cy="3236"/>
            </a:xfrm>
            <a:custGeom>
              <a:avLst/>
              <a:gdLst/>
              <a:ahLst/>
              <a:cxnLst/>
              <a:rect l="l" t="t" r="r" b="b"/>
              <a:pathLst>
                <a:path w="124" h="102" extrusionOk="0">
                  <a:moveTo>
                    <a:pt x="91" y="0"/>
                  </a:moveTo>
                  <a:cubicBezTo>
                    <a:pt x="53" y="0"/>
                    <a:pt x="34" y="52"/>
                    <a:pt x="1" y="52"/>
                  </a:cubicBezTo>
                  <a:cubicBezTo>
                    <a:pt x="16" y="82"/>
                    <a:pt x="31" y="101"/>
                    <a:pt x="62" y="101"/>
                  </a:cubicBezTo>
                  <a:cubicBezTo>
                    <a:pt x="73" y="101"/>
                    <a:pt x="86" y="99"/>
                    <a:pt x="103" y="93"/>
                  </a:cubicBezTo>
                  <a:cubicBezTo>
                    <a:pt x="123" y="73"/>
                    <a:pt x="103" y="32"/>
                    <a:pt x="123" y="12"/>
                  </a:cubicBezTo>
                  <a:cubicBezTo>
                    <a:pt x="111" y="4"/>
                    <a:pt x="100" y="0"/>
                    <a:pt x="9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2" name="Google Shape;11742;p13"/>
            <p:cNvSpPr/>
            <p:nvPr/>
          </p:nvSpPr>
          <p:spPr>
            <a:xfrm>
              <a:off x="-2380038" y="2335249"/>
              <a:ext cx="3902" cy="1999"/>
            </a:xfrm>
            <a:custGeom>
              <a:avLst/>
              <a:gdLst/>
              <a:ahLst/>
              <a:cxnLst/>
              <a:rect l="l" t="t" r="r" b="b"/>
              <a:pathLst>
                <a:path w="123" h="63" extrusionOk="0">
                  <a:moveTo>
                    <a:pt x="59" y="0"/>
                  </a:moveTo>
                  <a:cubicBezTo>
                    <a:pt x="32" y="0"/>
                    <a:pt x="13" y="8"/>
                    <a:pt x="0" y="44"/>
                  </a:cubicBezTo>
                  <a:cubicBezTo>
                    <a:pt x="19" y="53"/>
                    <a:pt x="33" y="63"/>
                    <a:pt x="48" y="63"/>
                  </a:cubicBezTo>
                  <a:cubicBezTo>
                    <a:pt x="67" y="63"/>
                    <a:pt x="89" y="49"/>
                    <a:pt x="123" y="4"/>
                  </a:cubicBezTo>
                  <a:cubicBezTo>
                    <a:pt x="98" y="4"/>
                    <a:pt x="77" y="0"/>
                    <a:pt x="59"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3" name="Google Shape;11743;p13"/>
            <p:cNvSpPr/>
            <p:nvPr/>
          </p:nvSpPr>
          <p:spPr>
            <a:xfrm>
              <a:off x="-2414297" y="1861552"/>
              <a:ext cx="2633" cy="2887"/>
            </a:xfrm>
            <a:custGeom>
              <a:avLst/>
              <a:gdLst/>
              <a:ahLst/>
              <a:cxnLst/>
              <a:rect l="l" t="t" r="r" b="b"/>
              <a:pathLst>
                <a:path w="83" h="91" extrusionOk="0">
                  <a:moveTo>
                    <a:pt x="46" y="1"/>
                  </a:moveTo>
                  <a:cubicBezTo>
                    <a:pt x="30" y="1"/>
                    <a:pt x="12" y="16"/>
                    <a:pt x="1" y="49"/>
                  </a:cubicBezTo>
                  <a:cubicBezTo>
                    <a:pt x="21" y="70"/>
                    <a:pt x="42" y="70"/>
                    <a:pt x="42" y="90"/>
                  </a:cubicBezTo>
                  <a:cubicBezTo>
                    <a:pt x="62" y="70"/>
                    <a:pt x="82" y="70"/>
                    <a:pt x="82" y="29"/>
                  </a:cubicBezTo>
                  <a:cubicBezTo>
                    <a:pt x="73" y="11"/>
                    <a:pt x="60" y="1"/>
                    <a:pt x="46"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4" name="Google Shape;11744;p13"/>
            <p:cNvSpPr/>
            <p:nvPr/>
          </p:nvSpPr>
          <p:spPr>
            <a:xfrm>
              <a:off x="-2418167" y="1850893"/>
              <a:ext cx="3902" cy="1999"/>
            </a:xfrm>
            <a:custGeom>
              <a:avLst/>
              <a:gdLst/>
              <a:ahLst/>
              <a:cxnLst/>
              <a:rect l="l" t="t" r="r" b="b"/>
              <a:pathLst>
                <a:path w="123" h="63" extrusionOk="0">
                  <a:moveTo>
                    <a:pt x="68" y="1"/>
                  </a:moveTo>
                  <a:cubicBezTo>
                    <a:pt x="46" y="1"/>
                    <a:pt x="23" y="14"/>
                    <a:pt x="1" y="60"/>
                  </a:cubicBezTo>
                  <a:cubicBezTo>
                    <a:pt x="17" y="60"/>
                    <a:pt x="33" y="63"/>
                    <a:pt x="50" y="63"/>
                  </a:cubicBezTo>
                  <a:cubicBezTo>
                    <a:pt x="74" y="63"/>
                    <a:pt x="99" y="55"/>
                    <a:pt x="123" y="19"/>
                  </a:cubicBezTo>
                  <a:cubicBezTo>
                    <a:pt x="105" y="10"/>
                    <a:pt x="87" y="1"/>
                    <a:pt x="68"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5" name="Google Shape;11745;p13"/>
            <p:cNvSpPr/>
            <p:nvPr/>
          </p:nvSpPr>
          <p:spPr>
            <a:xfrm>
              <a:off x="-2296072" y="1945138"/>
              <a:ext cx="3267" cy="3267"/>
            </a:xfrm>
            <a:custGeom>
              <a:avLst/>
              <a:gdLst/>
              <a:ahLst/>
              <a:cxnLst/>
              <a:rect l="l" t="t" r="r" b="b"/>
              <a:pathLst>
                <a:path w="103" h="103" extrusionOk="0">
                  <a:moveTo>
                    <a:pt x="1" y="1"/>
                  </a:moveTo>
                  <a:cubicBezTo>
                    <a:pt x="1" y="42"/>
                    <a:pt x="42" y="62"/>
                    <a:pt x="62" y="82"/>
                  </a:cubicBezTo>
                  <a:lnTo>
                    <a:pt x="62" y="103"/>
                  </a:lnTo>
                  <a:cubicBezTo>
                    <a:pt x="82" y="82"/>
                    <a:pt x="103" y="62"/>
                    <a:pt x="103" y="42"/>
                  </a:cubicBezTo>
                  <a:cubicBezTo>
                    <a:pt x="62" y="21"/>
                    <a:pt x="42" y="1"/>
                    <a:pt x="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6" name="Google Shape;11746;p13"/>
            <p:cNvSpPr/>
            <p:nvPr/>
          </p:nvSpPr>
          <p:spPr>
            <a:xfrm>
              <a:off x="-2257309" y="2102762"/>
              <a:ext cx="3267" cy="1808"/>
            </a:xfrm>
            <a:custGeom>
              <a:avLst/>
              <a:gdLst/>
              <a:ahLst/>
              <a:cxnLst/>
              <a:rect l="l" t="t" r="r" b="b"/>
              <a:pathLst>
                <a:path w="103" h="57" extrusionOk="0">
                  <a:moveTo>
                    <a:pt x="103" y="1"/>
                  </a:moveTo>
                  <a:lnTo>
                    <a:pt x="103" y="1"/>
                  </a:lnTo>
                  <a:cubicBezTo>
                    <a:pt x="82" y="11"/>
                    <a:pt x="67" y="11"/>
                    <a:pt x="52" y="11"/>
                  </a:cubicBezTo>
                  <a:cubicBezTo>
                    <a:pt x="36" y="11"/>
                    <a:pt x="21" y="11"/>
                    <a:pt x="1" y="21"/>
                  </a:cubicBezTo>
                  <a:cubicBezTo>
                    <a:pt x="21" y="42"/>
                    <a:pt x="36" y="57"/>
                    <a:pt x="52" y="57"/>
                  </a:cubicBezTo>
                  <a:cubicBezTo>
                    <a:pt x="67" y="57"/>
                    <a:pt x="82" y="42"/>
                    <a:pt x="103"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7" name="Google Shape;11747;p13"/>
            <p:cNvSpPr/>
            <p:nvPr/>
          </p:nvSpPr>
          <p:spPr>
            <a:xfrm>
              <a:off x="-2419436" y="1816380"/>
              <a:ext cx="2601" cy="2189"/>
            </a:xfrm>
            <a:custGeom>
              <a:avLst/>
              <a:gdLst/>
              <a:ahLst/>
              <a:cxnLst/>
              <a:rect l="l" t="t" r="r" b="b"/>
              <a:pathLst>
                <a:path w="82" h="69" extrusionOk="0">
                  <a:moveTo>
                    <a:pt x="48" y="1"/>
                  </a:moveTo>
                  <a:cubicBezTo>
                    <a:pt x="30" y="1"/>
                    <a:pt x="12" y="24"/>
                    <a:pt x="0" y="48"/>
                  </a:cubicBezTo>
                  <a:cubicBezTo>
                    <a:pt x="0" y="48"/>
                    <a:pt x="20" y="68"/>
                    <a:pt x="20" y="68"/>
                  </a:cubicBezTo>
                  <a:cubicBezTo>
                    <a:pt x="41" y="68"/>
                    <a:pt x="61" y="48"/>
                    <a:pt x="82" y="48"/>
                  </a:cubicBezTo>
                  <a:cubicBezTo>
                    <a:pt x="73" y="13"/>
                    <a:pt x="61" y="1"/>
                    <a:pt x="48"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8" name="Google Shape;11748;p13"/>
            <p:cNvSpPr/>
            <p:nvPr/>
          </p:nvSpPr>
          <p:spPr>
            <a:xfrm>
              <a:off x="-2422037" y="1863106"/>
              <a:ext cx="3267" cy="3267"/>
            </a:xfrm>
            <a:custGeom>
              <a:avLst/>
              <a:gdLst/>
              <a:ahLst/>
              <a:cxnLst/>
              <a:rect l="l" t="t" r="r" b="b"/>
              <a:pathLst>
                <a:path w="103" h="103" extrusionOk="0">
                  <a:moveTo>
                    <a:pt x="21" y="0"/>
                  </a:moveTo>
                  <a:cubicBezTo>
                    <a:pt x="21" y="41"/>
                    <a:pt x="1" y="61"/>
                    <a:pt x="41" y="102"/>
                  </a:cubicBezTo>
                  <a:cubicBezTo>
                    <a:pt x="82" y="61"/>
                    <a:pt x="102" y="41"/>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9" name="Google Shape;11749;p13"/>
            <p:cNvSpPr/>
            <p:nvPr/>
          </p:nvSpPr>
          <p:spPr>
            <a:xfrm>
              <a:off x="-2347080" y="1882488"/>
              <a:ext cx="1301" cy="2601"/>
            </a:xfrm>
            <a:custGeom>
              <a:avLst/>
              <a:gdLst/>
              <a:ahLst/>
              <a:cxnLst/>
              <a:rect l="l" t="t" r="r" b="b"/>
              <a:pathLst>
                <a:path w="41" h="82" extrusionOk="0">
                  <a:moveTo>
                    <a:pt x="0" y="0"/>
                  </a:moveTo>
                  <a:lnTo>
                    <a:pt x="0" y="82"/>
                  </a:lnTo>
                  <a:cubicBezTo>
                    <a:pt x="41" y="41"/>
                    <a:pt x="41" y="41"/>
                    <a:pt x="0"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0" name="Google Shape;11750;p13"/>
            <p:cNvSpPr/>
            <p:nvPr/>
          </p:nvSpPr>
          <p:spPr>
            <a:xfrm>
              <a:off x="-2331600" y="1908975"/>
              <a:ext cx="2633" cy="2601"/>
            </a:xfrm>
            <a:custGeom>
              <a:avLst/>
              <a:gdLst/>
              <a:ahLst/>
              <a:cxnLst/>
              <a:rect l="l" t="t" r="r" b="b"/>
              <a:pathLst>
                <a:path w="83" h="82" extrusionOk="0">
                  <a:moveTo>
                    <a:pt x="21" y="0"/>
                  </a:moveTo>
                  <a:cubicBezTo>
                    <a:pt x="21" y="41"/>
                    <a:pt x="1" y="61"/>
                    <a:pt x="42" y="82"/>
                  </a:cubicBezTo>
                  <a:cubicBezTo>
                    <a:pt x="82" y="41"/>
                    <a:pt x="82" y="21"/>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1" name="Google Shape;11751;p13"/>
            <p:cNvSpPr/>
            <p:nvPr/>
          </p:nvSpPr>
          <p:spPr>
            <a:xfrm>
              <a:off x="-2323193" y="1922996"/>
              <a:ext cx="2601" cy="1999"/>
            </a:xfrm>
            <a:custGeom>
              <a:avLst/>
              <a:gdLst/>
              <a:ahLst/>
              <a:cxnLst/>
              <a:rect l="l" t="t" r="r" b="b"/>
              <a:pathLst>
                <a:path w="82" h="63" extrusionOk="0">
                  <a:moveTo>
                    <a:pt x="48" y="0"/>
                  </a:moveTo>
                  <a:cubicBezTo>
                    <a:pt x="31" y="0"/>
                    <a:pt x="12" y="24"/>
                    <a:pt x="1" y="47"/>
                  </a:cubicBezTo>
                  <a:cubicBezTo>
                    <a:pt x="11" y="57"/>
                    <a:pt x="26" y="62"/>
                    <a:pt x="41" y="62"/>
                  </a:cubicBezTo>
                  <a:cubicBezTo>
                    <a:pt x="57" y="62"/>
                    <a:pt x="72" y="57"/>
                    <a:pt x="82" y="47"/>
                  </a:cubicBezTo>
                  <a:cubicBezTo>
                    <a:pt x="73" y="13"/>
                    <a:pt x="61" y="0"/>
                    <a:pt x="48"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2" name="Google Shape;11752;p13"/>
            <p:cNvSpPr/>
            <p:nvPr/>
          </p:nvSpPr>
          <p:spPr>
            <a:xfrm>
              <a:off x="-2284430" y="1942790"/>
              <a:ext cx="3267" cy="1681"/>
            </a:xfrm>
            <a:custGeom>
              <a:avLst/>
              <a:gdLst/>
              <a:ahLst/>
              <a:cxnLst/>
              <a:rect l="l" t="t" r="r" b="b"/>
              <a:pathLst>
                <a:path w="103" h="53" extrusionOk="0">
                  <a:moveTo>
                    <a:pt x="50" y="0"/>
                  </a:moveTo>
                  <a:cubicBezTo>
                    <a:pt x="34" y="0"/>
                    <a:pt x="17" y="5"/>
                    <a:pt x="0" y="14"/>
                  </a:cubicBezTo>
                  <a:cubicBezTo>
                    <a:pt x="19" y="41"/>
                    <a:pt x="37" y="52"/>
                    <a:pt x="54" y="52"/>
                  </a:cubicBezTo>
                  <a:cubicBezTo>
                    <a:pt x="71" y="52"/>
                    <a:pt x="85" y="41"/>
                    <a:pt x="96" y="24"/>
                  </a:cubicBezTo>
                  <a:lnTo>
                    <a:pt x="96" y="24"/>
                  </a:lnTo>
                  <a:cubicBezTo>
                    <a:pt x="99" y="27"/>
                    <a:pt x="100" y="30"/>
                    <a:pt x="102" y="34"/>
                  </a:cubicBezTo>
                  <a:lnTo>
                    <a:pt x="102" y="14"/>
                  </a:lnTo>
                  <a:cubicBezTo>
                    <a:pt x="100" y="17"/>
                    <a:pt x="99" y="21"/>
                    <a:pt x="96" y="24"/>
                  </a:cubicBezTo>
                  <a:lnTo>
                    <a:pt x="96" y="24"/>
                  </a:lnTo>
                  <a:cubicBezTo>
                    <a:pt x="85" y="7"/>
                    <a:pt x="68" y="0"/>
                    <a:pt x="50"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3" name="Google Shape;11753;p13"/>
            <p:cNvSpPr/>
            <p:nvPr/>
          </p:nvSpPr>
          <p:spPr>
            <a:xfrm>
              <a:off x="-2261813" y="1949674"/>
              <a:ext cx="3267" cy="3267"/>
            </a:xfrm>
            <a:custGeom>
              <a:avLst/>
              <a:gdLst/>
              <a:ahLst/>
              <a:cxnLst/>
              <a:rect l="l" t="t" r="r" b="b"/>
              <a:pathLst>
                <a:path w="103" h="103" extrusionOk="0">
                  <a:moveTo>
                    <a:pt x="41" y="0"/>
                  </a:moveTo>
                  <a:cubicBezTo>
                    <a:pt x="0" y="61"/>
                    <a:pt x="61" y="61"/>
                    <a:pt x="102" y="102"/>
                  </a:cubicBezTo>
                  <a:cubicBezTo>
                    <a:pt x="102" y="41"/>
                    <a:pt x="61" y="21"/>
                    <a:pt x="4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4" name="Google Shape;11754;p13"/>
            <p:cNvSpPr/>
            <p:nvPr/>
          </p:nvSpPr>
          <p:spPr>
            <a:xfrm>
              <a:off x="-2258577" y="1964520"/>
              <a:ext cx="2601" cy="2633"/>
            </a:xfrm>
            <a:custGeom>
              <a:avLst/>
              <a:gdLst/>
              <a:ahLst/>
              <a:cxnLst/>
              <a:rect l="l" t="t" r="r" b="b"/>
              <a:pathLst>
                <a:path w="82" h="83" extrusionOk="0">
                  <a:moveTo>
                    <a:pt x="0" y="1"/>
                  </a:moveTo>
                  <a:cubicBezTo>
                    <a:pt x="0" y="62"/>
                    <a:pt x="41" y="82"/>
                    <a:pt x="82" y="82"/>
                  </a:cubicBezTo>
                  <a:cubicBezTo>
                    <a:pt x="82" y="41"/>
                    <a:pt x="61" y="21"/>
                    <a:pt x="0"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5" name="Google Shape;11755;p13"/>
            <p:cNvSpPr/>
            <p:nvPr/>
          </p:nvSpPr>
          <p:spPr>
            <a:xfrm>
              <a:off x="-2257309" y="1970166"/>
              <a:ext cx="3267" cy="1745"/>
            </a:xfrm>
            <a:custGeom>
              <a:avLst/>
              <a:gdLst/>
              <a:ahLst/>
              <a:cxnLst/>
              <a:rect l="l" t="t" r="r" b="b"/>
              <a:pathLst>
                <a:path w="103" h="55" extrusionOk="0">
                  <a:moveTo>
                    <a:pt x="52" y="1"/>
                  </a:moveTo>
                  <a:cubicBezTo>
                    <a:pt x="36" y="1"/>
                    <a:pt x="21" y="6"/>
                    <a:pt x="1" y="26"/>
                  </a:cubicBezTo>
                  <a:cubicBezTo>
                    <a:pt x="19" y="45"/>
                    <a:pt x="33" y="55"/>
                    <a:pt x="47" y="55"/>
                  </a:cubicBezTo>
                  <a:cubicBezTo>
                    <a:pt x="64" y="55"/>
                    <a:pt x="80" y="40"/>
                    <a:pt x="103" y="6"/>
                  </a:cubicBezTo>
                  <a:cubicBezTo>
                    <a:pt x="82" y="6"/>
                    <a:pt x="67" y="1"/>
                    <a:pt x="52"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6" name="Google Shape;11756;p13"/>
            <p:cNvSpPr/>
            <p:nvPr/>
          </p:nvSpPr>
          <p:spPr>
            <a:xfrm>
              <a:off x="-2259878" y="2008454"/>
              <a:ext cx="2601" cy="1967"/>
            </a:xfrm>
            <a:custGeom>
              <a:avLst/>
              <a:gdLst/>
              <a:ahLst/>
              <a:cxnLst/>
              <a:rect l="l" t="t" r="r" b="b"/>
              <a:pathLst>
                <a:path w="82" h="62" extrusionOk="0">
                  <a:moveTo>
                    <a:pt x="82" y="1"/>
                  </a:moveTo>
                  <a:cubicBezTo>
                    <a:pt x="61" y="1"/>
                    <a:pt x="41" y="1"/>
                    <a:pt x="41" y="21"/>
                  </a:cubicBezTo>
                  <a:cubicBezTo>
                    <a:pt x="21" y="41"/>
                    <a:pt x="21" y="41"/>
                    <a:pt x="0" y="62"/>
                  </a:cubicBezTo>
                  <a:cubicBezTo>
                    <a:pt x="41" y="62"/>
                    <a:pt x="82" y="62"/>
                    <a:pt x="82"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7" name="Google Shape;11757;p13"/>
            <p:cNvSpPr/>
            <p:nvPr/>
          </p:nvSpPr>
          <p:spPr>
            <a:xfrm>
              <a:off x="-2310283" y="1905740"/>
              <a:ext cx="2633" cy="1967"/>
            </a:xfrm>
            <a:custGeom>
              <a:avLst/>
              <a:gdLst/>
              <a:ahLst/>
              <a:cxnLst/>
              <a:rect l="l" t="t" r="r" b="b"/>
              <a:pathLst>
                <a:path w="83" h="62" extrusionOk="0">
                  <a:moveTo>
                    <a:pt x="1" y="0"/>
                  </a:moveTo>
                  <a:cubicBezTo>
                    <a:pt x="21" y="21"/>
                    <a:pt x="42" y="41"/>
                    <a:pt x="42" y="62"/>
                  </a:cubicBezTo>
                  <a:lnTo>
                    <a:pt x="62" y="62"/>
                  </a:lnTo>
                  <a:cubicBezTo>
                    <a:pt x="82" y="41"/>
                    <a:pt x="62" y="21"/>
                    <a:pt x="42"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8" name="Google Shape;11758;p13"/>
            <p:cNvSpPr/>
            <p:nvPr/>
          </p:nvSpPr>
          <p:spPr>
            <a:xfrm>
              <a:off x="-2307047" y="1924487"/>
              <a:ext cx="1967" cy="1301"/>
            </a:xfrm>
            <a:custGeom>
              <a:avLst/>
              <a:gdLst/>
              <a:ahLst/>
              <a:cxnLst/>
              <a:rect l="l" t="t" r="r" b="b"/>
              <a:pathLst>
                <a:path w="62" h="41" extrusionOk="0">
                  <a:moveTo>
                    <a:pt x="62" y="0"/>
                  </a:moveTo>
                  <a:cubicBezTo>
                    <a:pt x="41" y="0"/>
                    <a:pt x="1" y="0"/>
                    <a:pt x="21" y="41"/>
                  </a:cubicBezTo>
                  <a:cubicBezTo>
                    <a:pt x="62" y="41"/>
                    <a:pt x="62" y="20"/>
                    <a:pt x="62"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9" name="Google Shape;11759;p13"/>
            <p:cNvSpPr/>
            <p:nvPr/>
          </p:nvSpPr>
          <p:spPr>
            <a:xfrm>
              <a:off x="-2405891" y="1892829"/>
              <a:ext cx="2633" cy="1713"/>
            </a:xfrm>
            <a:custGeom>
              <a:avLst/>
              <a:gdLst/>
              <a:ahLst/>
              <a:cxnLst/>
              <a:rect l="l" t="t" r="r" b="b"/>
              <a:pathLst>
                <a:path w="83" h="54" extrusionOk="0">
                  <a:moveTo>
                    <a:pt x="82" y="0"/>
                  </a:moveTo>
                  <a:cubicBezTo>
                    <a:pt x="41" y="0"/>
                    <a:pt x="21" y="21"/>
                    <a:pt x="1" y="41"/>
                  </a:cubicBezTo>
                  <a:cubicBezTo>
                    <a:pt x="16" y="48"/>
                    <a:pt x="28" y="53"/>
                    <a:pt x="38" y="53"/>
                  </a:cubicBezTo>
                  <a:cubicBezTo>
                    <a:pt x="56" y="53"/>
                    <a:pt x="69" y="39"/>
                    <a:pt x="82"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0" name="Google Shape;11760;p13"/>
            <p:cNvSpPr/>
            <p:nvPr/>
          </p:nvSpPr>
          <p:spPr>
            <a:xfrm>
              <a:off x="-2388444" y="1877952"/>
              <a:ext cx="2633" cy="1967"/>
            </a:xfrm>
            <a:custGeom>
              <a:avLst/>
              <a:gdLst/>
              <a:ahLst/>
              <a:cxnLst/>
              <a:rect l="l" t="t" r="r" b="b"/>
              <a:pathLst>
                <a:path w="83" h="62" extrusionOk="0">
                  <a:moveTo>
                    <a:pt x="41" y="1"/>
                  </a:moveTo>
                  <a:lnTo>
                    <a:pt x="41" y="1"/>
                  </a:lnTo>
                  <a:cubicBezTo>
                    <a:pt x="1" y="42"/>
                    <a:pt x="21" y="62"/>
                    <a:pt x="62" y="62"/>
                  </a:cubicBezTo>
                  <a:cubicBezTo>
                    <a:pt x="82" y="42"/>
                    <a:pt x="41" y="21"/>
                    <a:pt x="4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1" name="Google Shape;11761;p13"/>
            <p:cNvSpPr/>
            <p:nvPr/>
          </p:nvSpPr>
          <p:spPr>
            <a:xfrm>
              <a:off x="-2402496" y="1859617"/>
              <a:ext cx="2474" cy="2221"/>
            </a:xfrm>
            <a:custGeom>
              <a:avLst/>
              <a:gdLst/>
              <a:ahLst/>
              <a:cxnLst/>
              <a:rect l="l" t="t" r="r" b="b"/>
              <a:pathLst>
                <a:path w="78" h="70" extrusionOk="0">
                  <a:moveTo>
                    <a:pt x="39" y="1"/>
                  </a:moveTo>
                  <a:cubicBezTo>
                    <a:pt x="8" y="1"/>
                    <a:pt x="1" y="24"/>
                    <a:pt x="16" y="70"/>
                  </a:cubicBezTo>
                  <a:cubicBezTo>
                    <a:pt x="36" y="49"/>
                    <a:pt x="77" y="29"/>
                    <a:pt x="77" y="9"/>
                  </a:cubicBezTo>
                  <a:cubicBezTo>
                    <a:pt x="62" y="3"/>
                    <a:pt x="49" y="1"/>
                    <a:pt x="39"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2" name="Google Shape;11762;p13"/>
            <p:cNvSpPr/>
            <p:nvPr/>
          </p:nvSpPr>
          <p:spPr>
            <a:xfrm>
              <a:off x="-2269585" y="1925122"/>
              <a:ext cx="1967" cy="1491"/>
            </a:xfrm>
            <a:custGeom>
              <a:avLst/>
              <a:gdLst/>
              <a:ahLst/>
              <a:cxnLst/>
              <a:rect l="l" t="t" r="r" b="b"/>
              <a:pathLst>
                <a:path w="62" h="47" extrusionOk="0">
                  <a:moveTo>
                    <a:pt x="1" y="0"/>
                  </a:moveTo>
                  <a:cubicBezTo>
                    <a:pt x="17" y="17"/>
                    <a:pt x="21" y="47"/>
                    <a:pt x="43" y="47"/>
                  </a:cubicBezTo>
                  <a:cubicBezTo>
                    <a:pt x="48" y="47"/>
                    <a:pt x="54" y="45"/>
                    <a:pt x="62" y="41"/>
                  </a:cubicBezTo>
                  <a:cubicBezTo>
                    <a:pt x="62" y="0"/>
                    <a:pt x="42" y="0"/>
                    <a:pt x="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3" name="Google Shape;11763;p13"/>
            <p:cNvSpPr/>
            <p:nvPr/>
          </p:nvSpPr>
          <p:spPr>
            <a:xfrm>
              <a:off x="-2288966" y="1943203"/>
              <a:ext cx="1998" cy="1967"/>
            </a:xfrm>
            <a:custGeom>
              <a:avLst/>
              <a:gdLst/>
              <a:ahLst/>
              <a:cxnLst/>
              <a:rect l="l" t="t" r="r" b="b"/>
              <a:pathLst>
                <a:path w="63" h="62" extrusionOk="0">
                  <a:moveTo>
                    <a:pt x="21" y="1"/>
                  </a:moveTo>
                  <a:lnTo>
                    <a:pt x="21" y="1"/>
                  </a:lnTo>
                  <a:cubicBezTo>
                    <a:pt x="1" y="41"/>
                    <a:pt x="1" y="62"/>
                    <a:pt x="62" y="62"/>
                  </a:cubicBezTo>
                  <a:cubicBezTo>
                    <a:pt x="62" y="21"/>
                    <a:pt x="42" y="2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4" name="Google Shape;11764;p13"/>
            <p:cNvSpPr/>
            <p:nvPr/>
          </p:nvSpPr>
          <p:spPr>
            <a:xfrm>
              <a:off x="-2416232" y="1856635"/>
              <a:ext cx="1808" cy="1586"/>
            </a:xfrm>
            <a:custGeom>
              <a:avLst/>
              <a:gdLst/>
              <a:ahLst/>
              <a:cxnLst/>
              <a:rect l="l" t="t" r="r" b="b"/>
              <a:pathLst>
                <a:path w="57" h="50" extrusionOk="0">
                  <a:moveTo>
                    <a:pt x="42" y="1"/>
                  </a:moveTo>
                  <a:cubicBezTo>
                    <a:pt x="1" y="1"/>
                    <a:pt x="1" y="21"/>
                    <a:pt x="1" y="41"/>
                  </a:cubicBezTo>
                  <a:cubicBezTo>
                    <a:pt x="6" y="47"/>
                    <a:pt x="13" y="49"/>
                    <a:pt x="20" y="49"/>
                  </a:cubicBezTo>
                  <a:cubicBezTo>
                    <a:pt x="39" y="49"/>
                    <a:pt x="57" y="31"/>
                    <a:pt x="42"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5" name="Google Shape;11765;p13"/>
            <p:cNvSpPr/>
            <p:nvPr/>
          </p:nvSpPr>
          <p:spPr>
            <a:xfrm>
              <a:off x="-2256642" y="1958715"/>
              <a:ext cx="1967" cy="1332"/>
            </a:xfrm>
            <a:custGeom>
              <a:avLst/>
              <a:gdLst/>
              <a:ahLst/>
              <a:cxnLst/>
              <a:rect l="l" t="t" r="r" b="b"/>
              <a:pathLst>
                <a:path w="62" h="42" extrusionOk="0">
                  <a:moveTo>
                    <a:pt x="61" y="0"/>
                  </a:moveTo>
                  <a:cubicBezTo>
                    <a:pt x="41" y="0"/>
                    <a:pt x="0" y="0"/>
                    <a:pt x="21" y="41"/>
                  </a:cubicBezTo>
                  <a:cubicBezTo>
                    <a:pt x="61" y="41"/>
                    <a:pt x="61" y="21"/>
                    <a:pt x="6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6" name="Google Shape;11766;p13"/>
            <p:cNvSpPr/>
            <p:nvPr/>
          </p:nvSpPr>
          <p:spPr>
            <a:xfrm>
              <a:off x="-2398119" y="1896699"/>
              <a:ext cx="2601" cy="1967"/>
            </a:xfrm>
            <a:custGeom>
              <a:avLst/>
              <a:gdLst/>
              <a:ahLst/>
              <a:cxnLst/>
              <a:rect l="l" t="t" r="r" b="b"/>
              <a:pathLst>
                <a:path w="82" h="62" extrusionOk="0">
                  <a:moveTo>
                    <a:pt x="41" y="0"/>
                  </a:moveTo>
                  <a:lnTo>
                    <a:pt x="41" y="0"/>
                  </a:lnTo>
                  <a:cubicBezTo>
                    <a:pt x="0" y="41"/>
                    <a:pt x="21" y="61"/>
                    <a:pt x="82" y="61"/>
                  </a:cubicBezTo>
                  <a:cubicBezTo>
                    <a:pt x="82" y="21"/>
                    <a:pt x="61" y="21"/>
                    <a:pt x="4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7" name="Google Shape;11767;p13"/>
            <p:cNvSpPr/>
            <p:nvPr/>
          </p:nvSpPr>
          <p:spPr>
            <a:xfrm>
              <a:off x="-2254073" y="1967121"/>
              <a:ext cx="1967" cy="1301"/>
            </a:xfrm>
            <a:custGeom>
              <a:avLst/>
              <a:gdLst/>
              <a:ahLst/>
              <a:cxnLst/>
              <a:rect l="l" t="t" r="r" b="b"/>
              <a:pathLst>
                <a:path w="62" h="41" extrusionOk="0">
                  <a:moveTo>
                    <a:pt x="62" y="0"/>
                  </a:moveTo>
                  <a:cubicBezTo>
                    <a:pt x="21" y="0"/>
                    <a:pt x="1" y="21"/>
                    <a:pt x="1" y="41"/>
                  </a:cubicBezTo>
                  <a:cubicBezTo>
                    <a:pt x="21" y="41"/>
                    <a:pt x="41" y="41"/>
                    <a:pt x="62"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8" name="Google Shape;11768;p13"/>
            <p:cNvSpPr/>
            <p:nvPr/>
          </p:nvSpPr>
          <p:spPr>
            <a:xfrm>
              <a:off x="-2381338" y="1888134"/>
              <a:ext cx="1840" cy="1491"/>
            </a:xfrm>
            <a:custGeom>
              <a:avLst/>
              <a:gdLst/>
              <a:ahLst/>
              <a:cxnLst/>
              <a:rect l="l" t="t" r="r" b="b"/>
              <a:pathLst>
                <a:path w="58" h="47" extrusionOk="0">
                  <a:moveTo>
                    <a:pt x="22" y="0"/>
                  </a:moveTo>
                  <a:cubicBezTo>
                    <a:pt x="15" y="0"/>
                    <a:pt x="8" y="2"/>
                    <a:pt x="1" y="6"/>
                  </a:cubicBezTo>
                  <a:cubicBezTo>
                    <a:pt x="1" y="46"/>
                    <a:pt x="21" y="46"/>
                    <a:pt x="41" y="46"/>
                  </a:cubicBezTo>
                  <a:cubicBezTo>
                    <a:pt x="58" y="30"/>
                    <a:pt x="48" y="0"/>
                    <a:pt x="22"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9" name="Google Shape;11769;p13"/>
            <p:cNvSpPr/>
            <p:nvPr/>
          </p:nvSpPr>
          <p:spPr>
            <a:xfrm>
              <a:off x="-2253407" y="2031706"/>
              <a:ext cx="2601" cy="2633"/>
            </a:xfrm>
            <a:custGeom>
              <a:avLst/>
              <a:gdLst/>
              <a:ahLst/>
              <a:cxnLst/>
              <a:rect l="l" t="t" r="r" b="b"/>
              <a:pathLst>
                <a:path w="82" h="83" extrusionOk="0">
                  <a:moveTo>
                    <a:pt x="61" y="1"/>
                  </a:moveTo>
                  <a:cubicBezTo>
                    <a:pt x="41" y="21"/>
                    <a:pt x="0" y="21"/>
                    <a:pt x="20" y="82"/>
                  </a:cubicBezTo>
                  <a:cubicBezTo>
                    <a:pt x="41" y="62"/>
                    <a:pt x="81" y="42"/>
                    <a:pt x="6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0" name="Google Shape;11770;p13"/>
            <p:cNvSpPr/>
            <p:nvPr/>
          </p:nvSpPr>
          <p:spPr>
            <a:xfrm>
              <a:off x="-2263114" y="2047852"/>
              <a:ext cx="1967" cy="1999"/>
            </a:xfrm>
            <a:custGeom>
              <a:avLst/>
              <a:gdLst/>
              <a:ahLst/>
              <a:cxnLst/>
              <a:rect l="l" t="t" r="r" b="b"/>
              <a:pathLst>
                <a:path w="62" h="63" extrusionOk="0">
                  <a:moveTo>
                    <a:pt x="41" y="1"/>
                  </a:moveTo>
                  <a:cubicBezTo>
                    <a:pt x="1" y="1"/>
                    <a:pt x="1" y="21"/>
                    <a:pt x="1" y="62"/>
                  </a:cubicBezTo>
                  <a:cubicBezTo>
                    <a:pt x="21" y="62"/>
                    <a:pt x="62" y="42"/>
                    <a:pt x="4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1" name="Google Shape;11771;p13"/>
            <p:cNvSpPr/>
            <p:nvPr/>
          </p:nvSpPr>
          <p:spPr>
            <a:xfrm>
              <a:off x="-2423337" y="1848895"/>
              <a:ext cx="1967" cy="1491"/>
            </a:xfrm>
            <a:custGeom>
              <a:avLst/>
              <a:gdLst/>
              <a:ahLst/>
              <a:cxnLst/>
              <a:rect l="l" t="t" r="r" b="b"/>
              <a:pathLst>
                <a:path w="62" h="47" extrusionOk="0">
                  <a:moveTo>
                    <a:pt x="62" y="0"/>
                  </a:moveTo>
                  <a:cubicBezTo>
                    <a:pt x="42" y="0"/>
                    <a:pt x="1" y="0"/>
                    <a:pt x="1" y="41"/>
                  </a:cubicBezTo>
                  <a:cubicBezTo>
                    <a:pt x="13" y="45"/>
                    <a:pt x="22" y="47"/>
                    <a:pt x="30" y="47"/>
                  </a:cubicBezTo>
                  <a:cubicBezTo>
                    <a:pt x="62" y="47"/>
                    <a:pt x="62" y="17"/>
                    <a:pt x="62"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2" name="Google Shape;11772;p13"/>
            <p:cNvSpPr/>
            <p:nvPr/>
          </p:nvSpPr>
          <p:spPr>
            <a:xfrm>
              <a:off x="-2287000" y="2229394"/>
              <a:ext cx="1967" cy="2221"/>
            </a:xfrm>
            <a:custGeom>
              <a:avLst/>
              <a:gdLst/>
              <a:ahLst/>
              <a:cxnLst/>
              <a:rect l="l" t="t" r="r" b="b"/>
              <a:pathLst>
                <a:path w="62" h="70" extrusionOk="0">
                  <a:moveTo>
                    <a:pt x="61" y="1"/>
                  </a:moveTo>
                  <a:cubicBezTo>
                    <a:pt x="41" y="21"/>
                    <a:pt x="20" y="41"/>
                    <a:pt x="0" y="62"/>
                  </a:cubicBezTo>
                  <a:cubicBezTo>
                    <a:pt x="10" y="67"/>
                    <a:pt x="19" y="69"/>
                    <a:pt x="27" y="69"/>
                  </a:cubicBezTo>
                  <a:cubicBezTo>
                    <a:pt x="50" y="69"/>
                    <a:pt x="61" y="46"/>
                    <a:pt x="6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3" name="Google Shape;11773;p13"/>
            <p:cNvSpPr/>
            <p:nvPr/>
          </p:nvSpPr>
          <p:spPr>
            <a:xfrm>
              <a:off x="-2287444" y="2235199"/>
              <a:ext cx="2284" cy="2633"/>
            </a:xfrm>
            <a:custGeom>
              <a:avLst/>
              <a:gdLst/>
              <a:ahLst/>
              <a:cxnLst/>
              <a:rect l="l" t="t" r="r" b="b"/>
              <a:pathLst>
                <a:path w="72" h="83" extrusionOk="0">
                  <a:moveTo>
                    <a:pt x="55" y="1"/>
                  </a:moveTo>
                  <a:cubicBezTo>
                    <a:pt x="36" y="20"/>
                    <a:pt x="1" y="38"/>
                    <a:pt x="25" y="72"/>
                  </a:cubicBezTo>
                  <a:lnTo>
                    <a:pt x="25" y="72"/>
                  </a:lnTo>
                  <a:cubicBezTo>
                    <a:pt x="46" y="55"/>
                    <a:pt x="72" y="35"/>
                    <a:pt x="55" y="1"/>
                  </a:cubicBezTo>
                  <a:close/>
                  <a:moveTo>
                    <a:pt x="25" y="72"/>
                  </a:moveTo>
                  <a:lnTo>
                    <a:pt x="25" y="72"/>
                  </a:lnTo>
                  <a:cubicBezTo>
                    <a:pt x="21" y="76"/>
                    <a:pt x="17" y="79"/>
                    <a:pt x="14" y="82"/>
                  </a:cubicBezTo>
                  <a:lnTo>
                    <a:pt x="34" y="82"/>
                  </a:lnTo>
                  <a:cubicBezTo>
                    <a:pt x="31" y="79"/>
                    <a:pt x="28" y="75"/>
                    <a:pt x="25" y="72"/>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4" name="Google Shape;11774;p13"/>
            <p:cNvSpPr/>
            <p:nvPr/>
          </p:nvSpPr>
          <p:spPr>
            <a:xfrm>
              <a:off x="-2380672" y="2325415"/>
              <a:ext cx="1967" cy="1554"/>
            </a:xfrm>
            <a:custGeom>
              <a:avLst/>
              <a:gdLst/>
              <a:ahLst/>
              <a:cxnLst/>
              <a:rect l="l" t="t" r="r" b="b"/>
              <a:pathLst>
                <a:path w="62" h="49" extrusionOk="0">
                  <a:moveTo>
                    <a:pt x="36" y="0"/>
                  </a:moveTo>
                  <a:cubicBezTo>
                    <a:pt x="19" y="0"/>
                    <a:pt x="15" y="19"/>
                    <a:pt x="0" y="49"/>
                  </a:cubicBezTo>
                  <a:cubicBezTo>
                    <a:pt x="41" y="49"/>
                    <a:pt x="61" y="49"/>
                    <a:pt x="61" y="8"/>
                  </a:cubicBezTo>
                  <a:cubicBezTo>
                    <a:pt x="50" y="3"/>
                    <a:pt x="42" y="0"/>
                    <a:pt x="36"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5" name="Google Shape;11775;p13"/>
            <p:cNvSpPr/>
            <p:nvPr/>
          </p:nvSpPr>
          <p:spPr>
            <a:xfrm>
              <a:off x="-2376802" y="2328238"/>
              <a:ext cx="1301" cy="1967"/>
            </a:xfrm>
            <a:custGeom>
              <a:avLst/>
              <a:gdLst/>
              <a:ahLst/>
              <a:cxnLst/>
              <a:rect l="l" t="t" r="r" b="b"/>
              <a:pathLst>
                <a:path w="41" h="62" extrusionOk="0">
                  <a:moveTo>
                    <a:pt x="0" y="1"/>
                  </a:moveTo>
                  <a:cubicBezTo>
                    <a:pt x="0" y="21"/>
                    <a:pt x="0" y="41"/>
                    <a:pt x="41" y="62"/>
                  </a:cubicBezTo>
                  <a:cubicBezTo>
                    <a:pt x="41" y="1"/>
                    <a:pt x="21" y="1"/>
                    <a:pt x="0"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6" name="Google Shape;11776;p13"/>
            <p:cNvSpPr/>
            <p:nvPr/>
          </p:nvSpPr>
          <p:spPr>
            <a:xfrm>
              <a:off x="-2372298" y="2330173"/>
              <a:ext cx="1332" cy="1967"/>
            </a:xfrm>
            <a:custGeom>
              <a:avLst/>
              <a:gdLst/>
              <a:ahLst/>
              <a:cxnLst/>
              <a:rect l="l" t="t" r="r" b="b"/>
              <a:pathLst>
                <a:path w="42" h="62" extrusionOk="0">
                  <a:moveTo>
                    <a:pt x="41" y="1"/>
                  </a:moveTo>
                  <a:cubicBezTo>
                    <a:pt x="1" y="1"/>
                    <a:pt x="1" y="21"/>
                    <a:pt x="1" y="62"/>
                  </a:cubicBezTo>
                  <a:cubicBezTo>
                    <a:pt x="21" y="41"/>
                    <a:pt x="41" y="62"/>
                    <a:pt x="4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7" name="Google Shape;11777;p13"/>
            <p:cNvSpPr/>
            <p:nvPr/>
          </p:nvSpPr>
          <p:spPr>
            <a:xfrm>
              <a:off x="-2304446" y="2286239"/>
              <a:ext cx="1967" cy="1332"/>
            </a:xfrm>
            <a:custGeom>
              <a:avLst/>
              <a:gdLst/>
              <a:ahLst/>
              <a:cxnLst/>
              <a:rect l="l" t="t" r="r" b="b"/>
              <a:pathLst>
                <a:path w="62" h="42" extrusionOk="0">
                  <a:moveTo>
                    <a:pt x="61" y="1"/>
                  </a:moveTo>
                  <a:cubicBezTo>
                    <a:pt x="21" y="1"/>
                    <a:pt x="21" y="21"/>
                    <a:pt x="0" y="42"/>
                  </a:cubicBezTo>
                  <a:cubicBezTo>
                    <a:pt x="41" y="42"/>
                    <a:pt x="61" y="42"/>
                    <a:pt x="6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8" name="Google Shape;11778;p13"/>
            <p:cNvSpPr/>
            <p:nvPr/>
          </p:nvSpPr>
          <p:spPr>
            <a:xfrm>
              <a:off x="-2413631" y="1762961"/>
              <a:ext cx="666" cy="952"/>
            </a:xfrm>
            <a:custGeom>
              <a:avLst/>
              <a:gdLst/>
              <a:ahLst/>
              <a:cxnLst/>
              <a:rect l="l" t="t" r="r" b="b"/>
              <a:pathLst>
                <a:path w="21" h="30" extrusionOk="0">
                  <a:moveTo>
                    <a:pt x="0" y="1"/>
                  </a:moveTo>
                  <a:cubicBezTo>
                    <a:pt x="0" y="15"/>
                    <a:pt x="0" y="30"/>
                    <a:pt x="8" y="30"/>
                  </a:cubicBezTo>
                  <a:cubicBezTo>
                    <a:pt x="11" y="30"/>
                    <a:pt x="15" y="27"/>
                    <a:pt x="21" y="21"/>
                  </a:cubicBezTo>
                  <a:cubicBezTo>
                    <a:pt x="21" y="21"/>
                    <a:pt x="0" y="1"/>
                    <a:pt x="0"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9" name="Google Shape;11779;p13"/>
            <p:cNvSpPr/>
            <p:nvPr/>
          </p:nvSpPr>
          <p:spPr>
            <a:xfrm>
              <a:off x="-2403956" y="1780408"/>
              <a:ext cx="1332" cy="1332"/>
            </a:xfrm>
            <a:custGeom>
              <a:avLst/>
              <a:gdLst/>
              <a:ahLst/>
              <a:cxnLst/>
              <a:rect l="l" t="t" r="r" b="b"/>
              <a:pathLst>
                <a:path w="42" h="42" extrusionOk="0">
                  <a:moveTo>
                    <a:pt x="21" y="1"/>
                  </a:moveTo>
                  <a:cubicBezTo>
                    <a:pt x="1" y="1"/>
                    <a:pt x="1" y="21"/>
                    <a:pt x="21" y="41"/>
                  </a:cubicBezTo>
                  <a:cubicBezTo>
                    <a:pt x="21" y="21"/>
                    <a:pt x="42" y="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0" name="Google Shape;11780;p13"/>
            <p:cNvSpPr/>
            <p:nvPr/>
          </p:nvSpPr>
          <p:spPr>
            <a:xfrm>
              <a:off x="-2403289" y="1790115"/>
              <a:ext cx="666" cy="666"/>
            </a:xfrm>
            <a:custGeom>
              <a:avLst/>
              <a:gdLst/>
              <a:ahLst/>
              <a:cxnLst/>
              <a:rect l="l" t="t" r="r" b="b"/>
              <a:pathLst>
                <a:path w="21" h="21" extrusionOk="0">
                  <a:moveTo>
                    <a:pt x="0" y="0"/>
                  </a:moveTo>
                  <a:cubicBezTo>
                    <a:pt x="0" y="20"/>
                    <a:pt x="0" y="20"/>
                    <a:pt x="0" y="20"/>
                  </a:cubicBezTo>
                  <a:lnTo>
                    <a:pt x="21" y="20"/>
                  </a:lnTo>
                  <a:cubicBezTo>
                    <a:pt x="21" y="20"/>
                    <a:pt x="21" y="20"/>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1" name="Google Shape;11781;p13"/>
            <p:cNvSpPr/>
            <p:nvPr/>
          </p:nvSpPr>
          <p:spPr>
            <a:xfrm>
              <a:off x="-2413631" y="1803660"/>
              <a:ext cx="1332" cy="1967"/>
            </a:xfrm>
            <a:custGeom>
              <a:avLst/>
              <a:gdLst/>
              <a:ahLst/>
              <a:cxnLst/>
              <a:rect l="l" t="t" r="r" b="b"/>
              <a:pathLst>
                <a:path w="42" h="62" extrusionOk="0">
                  <a:moveTo>
                    <a:pt x="21" y="1"/>
                  </a:moveTo>
                  <a:cubicBezTo>
                    <a:pt x="0" y="21"/>
                    <a:pt x="0" y="41"/>
                    <a:pt x="0" y="62"/>
                  </a:cubicBezTo>
                  <a:cubicBezTo>
                    <a:pt x="21" y="41"/>
                    <a:pt x="41" y="2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2" name="Google Shape;11782;p13"/>
            <p:cNvSpPr/>
            <p:nvPr/>
          </p:nvSpPr>
          <p:spPr>
            <a:xfrm>
              <a:off x="-2403956" y="1803660"/>
              <a:ext cx="1332" cy="1332"/>
            </a:xfrm>
            <a:custGeom>
              <a:avLst/>
              <a:gdLst/>
              <a:ahLst/>
              <a:cxnLst/>
              <a:rect l="l" t="t" r="r" b="b"/>
              <a:pathLst>
                <a:path w="42" h="42" extrusionOk="0">
                  <a:moveTo>
                    <a:pt x="21" y="1"/>
                  </a:moveTo>
                  <a:cubicBezTo>
                    <a:pt x="1" y="21"/>
                    <a:pt x="1" y="41"/>
                    <a:pt x="21" y="41"/>
                  </a:cubicBezTo>
                  <a:cubicBezTo>
                    <a:pt x="42" y="41"/>
                    <a:pt x="42" y="2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3" name="Google Shape;11783;p13"/>
            <p:cNvSpPr/>
            <p:nvPr/>
          </p:nvSpPr>
          <p:spPr>
            <a:xfrm>
              <a:off x="-2403956" y="1804961"/>
              <a:ext cx="1332" cy="1332"/>
            </a:xfrm>
            <a:custGeom>
              <a:avLst/>
              <a:gdLst/>
              <a:ahLst/>
              <a:cxnLst/>
              <a:rect l="l" t="t" r="r" b="b"/>
              <a:pathLst>
                <a:path w="42" h="42" extrusionOk="0">
                  <a:moveTo>
                    <a:pt x="21" y="0"/>
                  </a:moveTo>
                  <a:cubicBezTo>
                    <a:pt x="1" y="21"/>
                    <a:pt x="1" y="41"/>
                    <a:pt x="21" y="41"/>
                  </a:cubicBezTo>
                  <a:cubicBezTo>
                    <a:pt x="42" y="41"/>
                    <a:pt x="21" y="21"/>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4" name="Google Shape;11784;p13"/>
            <p:cNvSpPr/>
            <p:nvPr/>
          </p:nvSpPr>
          <p:spPr>
            <a:xfrm>
              <a:off x="-2408460" y="1813367"/>
              <a:ext cx="666" cy="666"/>
            </a:xfrm>
            <a:custGeom>
              <a:avLst/>
              <a:gdLst/>
              <a:ahLst/>
              <a:cxnLst/>
              <a:rect l="l" t="t" r="r" b="b"/>
              <a:pathLst>
                <a:path w="21" h="21" extrusionOk="0">
                  <a:moveTo>
                    <a:pt x="0" y="0"/>
                  </a:moveTo>
                  <a:cubicBezTo>
                    <a:pt x="0" y="21"/>
                    <a:pt x="0" y="21"/>
                    <a:pt x="0" y="21"/>
                  </a:cubicBezTo>
                  <a:lnTo>
                    <a:pt x="21" y="21"/>
                  </a:lnTo>
                  <a:cubicBezTo>
                    <a:pt x="21" y="21"/>
                    <a:pt x="21" y="21"/>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5" name="Google Shape;11785;p13"/>
            <p:cNvSpPr/>
            <p:nvPr/>
          </p:nvSpPr>
          <p:spPr>
            <a:xfrm>
              <a:off x="-2380038" y="1790115"/>
              <a:ext cx="666" cy="666"/>
            </a:xfrm>
            <a:custGeom>
              <a:avLst/>
              <a:gdLst/>
              <a:ahLst/>
              <a:cxnLst/>
              <a:rect l="l" t="t" r="r" b="b"/>
              <a:pathLst>
                <a:path w="21" h="21" extrusionOk="0">
                  <a:moveTo>
                    <a:pt x="0" y="0"/>
                  </a:moveTo>
                  <a:cubicBezTo>
                    <a:pt x="0" y="0"/>
                    <a:pt x="0" y="20"/>
                    <a:pt x="0" y="20"/>
                  </a:cubicBezTo>
                  <a:cubicBezTo>
                    <a:pt x="21" y="20"/>
                    <a:pt x="21" y="20"/>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6" name="Google Shape;11786;p13"/>
            <p:cNvSpPr/>
            <p:nvPr/>
          </p:nvSpPr>
          <p:spPr>
            <a:xfrm>
              <a:off x="-2411061" y="1818537"/>
              <a:ext cx="698" cy="1142"/>
            </a:xfrm>
            <a:custGeom>
              <a:avLst/>
              <a:gdLst/>
              <a:ahLst/>
              <a:cxnLst/>
              <a:rect l="l" t="t" r="r" b="b"/>
              <a:pathLst>
                <a:path w="22" h="36" extrusionOk="0">
                  <a:moveTo>
                    <a:pt x="21" y="0"/>
                  </a:moveTo>
                  <a:cubicBezTo>
                    <a:pt x="21" y="21"/>
                    <a:pt x="1" y="21"/>
                    <a:pt x="1" y="21"/>
                  </a:cubicBezTo>
                  <a:cubicBezTo>
                    <a:pt x="11" y="31"/>
                    <a:pt x="16" y="36"/>
                    <a:pt x="19" y="36"/>
                  </a:cubicBezTo>
                  <a:cubicBezTo>
                    <a:pt x="21" y="36"/>
                    <a:pt x="21" y="31"/>
                    <a:pt x="21" y="21"/>
                  </a:cubicBezTo>
                  <a:cubicBezTo>
                    <a:pt x="21" y="21"/>
                    <a:pt x="21" y="21"/>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7" name="Google Shape;11787;p13"/>
            <p:cNvSpPr/>
            <p:nvPr/>
          </p:nvSpPr>
          <p:spPr>
            <a:xfrm>
              <a:off x="-2407826" y="1818918"/>
              <a:ext cx="1967" cy="1079"/>
            </a:xfrm>
            <a:custGeom>
              <a:avLst/>
              <a:gdLst/>
              <a:ahLst/>
              <a:cxnLst/>
              <a:rect l="l" t="t" r="r" b="b"/>
              <a:pathLst>
                <a:path w="62" h="34" extrusionOk="0">
                  <a:moveTo>
                    <a:pt x="19" y="0"/>
                  </a:moveTo>
                  <a:cubicBezTo>
                    <a:pt x="13" y="0"/>
                    <a:pt x="7" y="3"/>
                    <a:pt x="1" y="9"/>
                  </a:cubicBezTo>
                  <a:cubicBezTo>
                    <a:pt x="11" y="29"/>
                    <a:pt x="21" y="34"/>
                    <a:pt x="31" y="34"/>
                  </a:cubicBezTo>
                  <a:cubicBezTo>
                    <a:pt x="41" y="34"/>
                    <a:pt x="52" y="29"/>
                    <a:pt x="62" y="29"/>
                  </a:cubicBezTo>
                  <a:cubicBezTo>
                    <a:pt x="47" y="14"/>
                    <a:pt x="33" y="0"/>
                    <a:pt x="19"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8" name="Google Shape;11788;p13"/>
            <p:cNvSpPr/>
            <p:nvPr/>
          </p:nvSpPr>
          <p:spPr>
            <a:xfrm>
              <a:off x="-2420736" y="1831607"/>
              <a:ext cx="1332" cy="1015"/>
            </a:xfrm>
            <a:custGeom>
              <a:avLst/>
              <a:gdLst/>
              <a:ahLst/>
              <a:cxnLst/>
              <a:rect l="l" t="t" r="r" b="b"/>
              <a:pathLst>
                <a:path w="42" h="32" extrusionOk="0">
                  <a:moveTo>
                    <a:pt x="28" y="1"/>
                  </a:moveTo>
                  <a:cubicBezTo>
                    <a:pt x="21" y="1"/>
                    <a:pt x="11" y="6"/>
                    <a:pt x="0" y="16"/>
                  </a:cubicBezTo>
                  <a:cubicBezTo>
                    <a:pt x="11" y="26"/>
                    <a:pt x="16" y="31"/>
                    <a:pt x="21" y="31"/>
                  </a:cubicBezTo>
                  <a:cubicBezTo>
                    <a:pt x="26" y="31"/>
                    <a:pt x="31" y="26"/>
                    <a:pt x="41" y="16"/>
                  </a:cubicBezTo>
                  <a:cubicBezTo>
                    <a:pt x="41" y="6"/>
                    <a:pt x="36" y="1"/>
                    <a:pt x="28"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9" name="Google Shape;11789;p13"/>
            <p:cNvSpPr/>
            <p:nvPr/>
          </p:nvSpPr>
          <p:spPr>
            <a:xfrm>
              <a:off x="-2405891" y="1819013"/>
              <a:ext cx="1332" cy="1110"/>
            </a:xfrm>
            <a:custGeom>
              <a:avLst/>
              <a:gdLst/>
              <a:ahLst/>
              <a:cxnLst/>
              <a:rect l="l" t="t" r="r" b="b"/>
              <a:pathLst>
                <a:path w="42" h="35" extrusionOk="0">
                  <a:moveTo>
                    <a:pt x="13" y="0"/>
                  </a:moveTo>
                  <a:cubicBezTo>
                    <a:pt x="6" y="0"/>
                    <a:pt x="1" y="6"/>
                    <a:pt x="1" y="6"/>
                  </a:cubicBezTo>
                  <a:cubicBezTo>
                    <a:pt x="1" y="20"/>
                    <a:pt x="11" y="34"/>
                    <a:pt x="24" y="34"/>
                  </a:cubicBezTo>
                  <a:cubicBezTo>
                    <a:pt x="30" y="34"/>
                    <a:pt x="36" y="32"/>
                    <a:pt x="41" y="26"/>
                  </a:cubicBezTo>
                  <a:cubicBezTo>
                    <a:pt x="31" y="6"/>
                    <a:pt x="21" y="0"/>
                    <a:pt x="13"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0" name="Google Shape;11790;p13"/>
            <p:cNvSpPr/>
            <p:nvPr/>
          </p:nvSpPr>
          <p:spPr>
            <a:xfrm>
              <a:off x="-2424606" y="1836967"/>
              <a:ext cx="1301" cy="825"/>
            </a:xfrm>
            <a:custGeom>
              <a:avLst/>
              <a:gdLst/>
              <a:ahLst/>
              <a:cxnLst/>
              <a:rect l="l" t="t" r="r" b="b"/>
              <a:pathLst>
                <a:path w="41" h="26" extrusionOk="0">
                  <a:moveTo>
                    <a:pt x="26" y="1"/>
                  </a:moveTo>
                  <a:cubicBezTo>
                    <a:pt x="18" y="1"/>
                    <a:pt x="14" y="10"/>
                    <a:pt x="0" y="10"/>
                  </a:cubicBezTo>
                  <a:cubicBezTo>
                    <a:pt x="10" y="20"/>
                    <a:pt x="15" y="25"/>
                    <a:pt x="21" y="25"/>
                  </a:cubicBezTo>
                  <a:cubicBezTo>
                    <a:pt x="26" y="25"/>
                    <a:pt x="31" y="20"/>
                    <a:pt x="41" y="10"/>
                  </a:cubicBezTo>
                  <a:cubicBezTo>
                    <a:pt x="34" y="3"/>
                    <a:pt x="30" y="1"/>
                    <a:pt x="26"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1" name="Google Shape;11791;p13"/>
            <p:cNvSpPr/>
            <p:nvPr/>
          </p:nvSpPr>
          <p:spPr>
            <a:xfrm>
              <a:off x="-2397484" y="1820472"/>
              <a:ext cx="666" cy="666"/>
            </a:xfrm>
            <a:custGeom>
              <a:avLst/>
              <a:gdLst/>
              <a:ahLst/>
              <a:cxnLst/>
              <a:rect l="l" t="t" r="r" b="b"/>
              <a:pathLst>
                <a:path w="21" h="21" extrusionOk="0">
                  <a:moveTo>
                    <a:pt x="1" y="0"/>
                  </a:moveTo>
                  <a:cubicBezTo>
                    <a:pt x="1" y="21"/>
                    <a:pt x="1" y="21"/>
                    <a:pt x="1" y="21"/>
                  </a:cubicBezTo>
                  <a:lnTo>
                    <a:pt x="21" y="21"/>
                  </a:lnTo>
                  <a:cubicBezTo>
                    <a:pt x="21" y="21"/>
                    <a:pt x="21" y="21"/>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2" name="Google Shape;11792;p13"/>
            <p:cNvSpPr/>
            <p:nvPr/>
          </p:nvSpPr>
          <p:spPr>
            <a:xfrm>
              <a:off x="-2411696" y="1839854"/>
              <a:ext cx="666" cy="666"/>
            </a:xfrm>
            <a:custGeom>
              <a:avLst/>
              <a:gdLst/>
              <a:ahLst/>
              <a:cxnLst/>
              <a:rect l="l" t="t" r="r" b="b"/>
              <a:pathLst>
                <a:path w="21" h="21" extrusionOk="0">
                  <a:moveTo>
                    <a:pt x="0" y="0"/>
                  </a:moveTo>
                  <a:cubicBezTo>
                    <a:pt x="0" y="0"/>
                    <a:pt x="0" y="0"/>
                    <a:pt x="0" y="21"/>
                  </a:cubicBezTo>
                  <a:lnTo>
                    <a:pt x="21" y="21"/>
                  </a:lnTo>
                  <a:cubicBezTo>
                    <a:pt x="21" y="0"/>
                    <a:pt x="21" y="0"/>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3" name="Google Shape;11793;p13"/>
            <p:cNvSpPr/>
            <p:nvPr/>
          </p:nvSpPr>
          <p:spPr>
            <a:xfrm>
              <a:off x="-2389745" y="1820472"/>
              <a:ext cx="1332" cy="1301"/>
            </a:xfrm>
            <a:custGeom>
              <a:avLst/>
              <a:gdLst/>
              <a:ahLst/>
              <a:cxnLst/>
              <a:rect l="l" t="t" r="r" b="b"/>
              <a:pathLst>
                <a:path w="42" h="41" extrusionOk="0">
                  <a:moveTo>
                    <a:pt x="21" y="0"/>
                  </a:moveTo>
                  <a:cubicBezTo>
                    <a:pt x="1" y="0"/>
                    <a:pt x="21" y="21"/>
                    <a:pt x="21" y="41"/>
                  </a:cubicBezTo>
                  <a:cubicBezTo>
                    <a:pt x="42" y="21"/>
                    <a:pt x="42" y="21"/>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4" name="Google Shape;11794;p13"/>
            <p:cNvSpPr/>
            <p:nvPr/>
          </p:nvSpPr>
          <p:spPr>
            <a:xfrm>
              <a:off x="-2423337" y="1859870"/>
              <a:ext cx="1332" cy="1332"/>
            </a:xfrm>
            <a:custGeom>
              <a:avLst/>
              <a:gdLst/>
              <a:ahLst/>
              <a:cxnLst/>
              <a:rect l="l" t="t" r="r" b="b"/>
              <a:pathLst>
                <a:path w="42" h="42" extrusionOk="0">
                  <a:moveTo>
                    <a:pt x="21" y="1"/>
                  </a:moveTo>
                  <a:cubicBezTo>
                    <a:pt x="1" y="1"/>
                    <a:pt x="21" y="21"/>
                    <a:pt x="21" y="41"/>
                  </a:cubicBezTo>
                  <a:cubicBezTo>
                    <a:pt x="42" y="21"/>
                    <a:pt x="42" y="2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5" name="Google Shape;11795;p13"/>
            <p:cNvSpPr/>
            <p:nvPr/>
          </p:nvSpPr>
          <p:spPr>
            <a:xfrm>
              <a:off x="-2423337" y="1861171"/>
              <a:ext cx="1332" cy="1301"/>
            </a:xfrm>
            <a:custGeom>
              <a:avLst/>
              <a:gdLst/>
              <a:ahLst/>
              <a:cxnLst/>
              <a:rect l="l" t="t" r="r" b="b"/>
              <a:pathLst>
                <a:path w="42" h="41" extrusionOk="0">
                  <a:moveTo>
                    <a:pt x="21" y="0"/>
                  </a:moveTo>
                  <a:cubicBezTo>
                    <a:pt x="1" y="21"/>
                    <a:pt x="1" y="21"/>
                    <a:pt x="21" y="41"/>
                  </a:cubicBezTo>
                  <a:cubicBezTo>
                    <a:pt x="42" y="21"/>
                    <a:pt x="42" y="21"/>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6" name="Google Shape;11796;p13"/>
            <p:cNvSpPr/>
            <p:nvPr/>
          </p:nvSpPr>
          <p:spPr>
            <a:xfrm>
              <a:off x="-2419436" y="1859870"/>
              <a:ext cx="666" cy="666"/>
            </a:xfrm>
            <a:custGeom>
              <a:avLst/>
              <a:gdLst/>
              <a:ahLst/>
              <a:cxnLst/>
              <a:rect l="l" t="t" r="r" b="b"/>
              <a:pathLst>
                <a:path w="21" h="21" extrusionOk="0">
                  <a:moveTo>
                    <a:pt x="0" y="1"/>
                  </a:moveTo>
                  <a:cubicBezTo>
                    <a:pt x="0" y="21"/>
                    <a:pt x="20" y="21"/>
                    <a:pt x="20" y="21"/>
                  </a:cubicBezTo>
                  <a:cubicBezTo>
                    <a:pt x="20" y="21"/>
                    <a:pt x="20" y="21"/>
                    <a:pt x="20"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7" name="Google Shape;11797;p13"/>
            <p:cNvSpPr/>
            <p:nvPr/>
          </p:nvSpPr>
          <p:spPr>
            <a:xfrm>
              <a:off x="-2414931" y="1864756"/>
              <a:ext cx="1332" cy="793"/>
            </a:xfrm>
            <a:custGeom>
              <a:avLst/>
              <a:gdLst/>
              <a:ahLst/>
              <a:cxnLst/>
              <a:rect l="l" t="t" r="r" b="b"/>
              <a:pathLst>
                <a:path w="42" h="25" extrusionOk="0">
                  <a:moveTo>
                    <a:pt x="7" y="0"/>
                  </a:moveTo>
                  <a:cubicBezTo>
                    <a:pt x="3" y="0"/>
                    <a:pt x="1" y="3"/>
                    <a:pt x="1" y="9"/>
                  </a:cubicBezTo>
                  <a:cubicBezTo>
                    <a:pt x="1" y="20"/>
                    <a:pt x="6" y="25"/>
                    <a:pt x="13" y="25"/>
                  </a:cubicBezTo>
                  <a:cubicBezTo>
                    <a:pt x="21" y="25"/>
                    <a:pt x="31" y="20"/>
                    <a:pt x="41" y="9"/>
                  </a:cubicBezTo>
                  <a:cubicBezTo>
                    <a:pt x="28" y="9"/>
                    <a:pt x="14" y="0"/>
                    <a:pt x="7"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8" name="Google Shape;11798;p13"/>
            <p:cNvSpPr/>
            <p:nvPr/>
          </p:nvSpPr>
          <p:spPr>
            <a:xfrm>
              <a:off x="-2413631" y="1864407"/>
              <a:ext cx="1332" cy="1967"/>
            </a:xfrm>
            <a:custGeom>
              <a:avLst/>
              <a:gdLst/>
              <a:ahLst/>
              <a:cxnLst/>
              <a:rect l="l" t="t" r="r" b="b"/>
              <a:pathLst>
                <a:path w="42" h="62" extrusionOk="0">
                  <a:moveTo>
                    <a:pt x="21" y="0"/>
                  </a:moveTo>
                  <a:cubicBezTo>
                    <a:pt x="21" y="20"/>
                    <a:pt x="0" y="20"/>
                    <a:pt x="0" y="20"/>
                  </a:cubicBezTo>
                  <a:cubicBezTo>
                    <a:pt x="0" y="41"/>
                    <a:pt x="0" y="61"/>
                    <a:pt x="21" y="61"/>
                  </a:cubicBezTo>
                  <a:cubicBezTo>
                    <a:pt x="41" y="41"/>
                    <a:pt x="41" y="20"/>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9" name="Google Shape;11799;p13"/>
            <p:cNvSpPr/>
            <p:nvPr/>
          </p:nvSpPr>
          <p:spPr>
            <a:xfrm>
              <a:off x="-2400720" y="1854065"/>
              <a:ext cx="698" cy="666"/>
            </a:xfrm>
            <a:custGeom>
              <a:avLst/>
              <a:gdLst/>
              <a:ahLst/>
              <a:cxnLst/>
              <a:rect l="l" t="t" r="r" b="b"/>
              <a:pathLst>
                <a:path w="22" h="21" extrusionOk="0">
                  <a:moveTo>
                    <a:pt x="1" y="0"/>
                  </a:moveTo>
                  <a:cubicBezTo>
                    <a:pt x="1" y="0"/>
                    <a:pt x="1" y="0"/>
                    <a:pt x="1" y="21"/>
                  </a:cubicBezTo>
                  <a:lnTo>
                    <a:pt x="21" y="21"/>
                  </a:lnTo>
                  <a:cubicBezTo>
                    <a:pt x="21" y="0"/>
                    <a:pt x="21" y="0"/>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0" name="Google Shape;11800;p13"/>
            <p:cNvSpPr/>
            <p:nvPr/>
          </p:nvSpPr>
          <p:spPr>
            <a:xfrm>
              <a:off x="-2396850" y="1850830"/>
              <a:ext cx="698" cy="666"/>
            </a:xfrm>
            <a:custGeom>
              <a:avLst/>
              <a:gdLst/>
              <a:ahLst/>
              <a:cxnLst/>
              <a:rect l="l" t="t" r="r" b="b"/>
              <a:pathLst>
                <a:path w="22" h="21" extrusionOk="0">
                  <a:moveTo>
                    <a:pt x="1" y="0"/>
                  </a:moveTo>
                  <a:cubicBezTo>
                    <a:pt x="1" y="0"/>
                    <a:pt x="1" y="21"/>
                    <a:pt x="1" y="21"/>
                  </a:cubicBezTo>
                  <a:lnTo>
                    <a:pt x="21" y="21"/>
                  </a:lnTo>
                  <a:cubicBezTo>
                    <a:pt x="21" y="0"/>
                    <a:pt x="21" y="0"/>
                    <a:pt x="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1" name="Google Shape;11801;p13"/>
            <p:cNvSpPr/>
            <p:nvPr/>
          </p:nvSpPr>
          <p:spPr>
            <a:xfrm>
              <a:off x="-2417501" y="1873447"/>
              <a:ext cx="666" cy="1301"/>
            </a:xfrm>
            <a:custGeom>
              <a:avLst/>
              <a:gdLst/>
              <a:ahLst/>
              <a:cxnLst/>
              <a:rect l="l" t="t" r="r" b="b"/>
              <a:pathLst>
                <a:path w="21" h="41" extrusionOk="0">
                  <a:moveTo>
                    <a:pt x="0" y="0"/>
                  </a:moveTo>
                  <a:cubicBezTo>
                    <a:pt x="0" y="21"/>
                    <a:pt x="0" y="21"/>
                    <a:pt x="0" y="41"/>
                  </a:cubicBezTo>
                  <a:lnTo>
                    <a:pt x="21" y="41"/>
                  </a:lnTo>
                  <a:cubicBezTo>
                    <a:pt x="21" y="21"/>
                    <a:pt x="21" y="21"/>
                    <a:pt x="21" y="21"/>
                  </a:cubicBezTo>
                  <a:cubicBezTo>
                    <a:pt x="21" y="0"/>
                    <a:pt x="21" y="0"/>
                    <a:pt x="0"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2" name="Google Shape;11802;p13"/>
            <p:cNvSpPr/>
            <p:nvPr/>
          </p:nvSpPr>
          <p:spPr>
            <a:xfrm>
              <a:off x="-2402655" y="1861805"/>
              <a:ext cx="1967" cy="1332"/>
            </a:xfrm>
            <a:custGeom>
              <a:avLst/>
              <a:gdLst/>
              <a:ahLst/>
              <a:cxnLst/>
              <a:rect l="l" t="t" r="r" b="b"/>
              <a:pathLst>
                <a:path w="62" h="42" extrusionOk="0">
                  <a:moveTo>
                    <a:pt x="21" y="1"/>
                  </a:moveTo>
                  <a:cubicBezTo>
                    <a:pt x="21" y="1"/>
                    <a:pt x="1" y="21"/>
                    <a:pt x="21" y="41"/>
                  </a:cubicBezTo>
                  <a:cubicBezTo>
                    <a:pt x="62" y="21"/>
                    <a:pt x="41" y="1"/>
                    <a:pt x="4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3" name="Google Shape;11803;p13"/>
            <p:cNvSpPr/>
            <p:nvPr/>
          </p:nvSpPr>
          <p:spPr>
            <a:xfrm>
              <a:off x="-2416232" y="1875382"/>
              <a:ext cx="1332" cy="666"/>
            </a:xfrm>
            <a:custGeom>
              <a:avLst/>
              <a:gdLst/>
              <a:ahLst/>
              <a:cxnLst/>
              <a:rect l="l" t="t" r="r" b="b"/>
              <a:pathLst>
                <a:path w="42" h="21" extrusionOk="0">
                  <a:moveTo>
                    <a:pt x="21" y="0"/>
                  </a:moveTo>
                  <a:cubicBezTo>
                    <a:pt x="1" y="21"/>
                    <a:pt x="1" y="21"/>
                    <a:pt x="1" y="21"/>
                  </a:cubicBezTo>
                  <a:lnTo>
                    <a:pt x="42" y="21"/>
                  </a:lnTo>
                  <a:cubicBezTo>
                    <a:pt x="21" y="21"/>
                    <a:pt x="21" y="21"/>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4" name="Google Shape;11804;p13"/>
            <p:cNvSpPr/>
            <p:nvPr/>
          </p:nvSpPr>
          <p:spPr>
            <a:xfrm>
              <a:off x="-2402655" y="1866976"/>
              <a:ext cx="1332" cy="1332"/>
            </a:xfrm>
            <a:custGeom>
              <a:avLst/>
              <a:gdLst/>
              <a:ahLst/>
              <a:cxnLst/>
              <a:rect l="l" t="t" r="r" b="b"/>
              <a:pathLst>
                <a:path w="42" h="42" extrusionOk="0">
                  <a:moveTo>
                    <a:pt x="21" y="1"/>
                  </a:moveTo>
                  <a:cubicBezTo>
                    <a:pt x="1" y="21"/>
                    <a:pt x="1" y="21"/>
                    <a:pt x="21" y="41"/>
                  </a:cubicBezTo>
                  <a:cubicBezTo>
                    <a:pt x="41" y="41"/>
                    <a:pt x="21" y="2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5" name="Google Shape;11805;p13"/>
            <p:cNvSpPr/>
            <p:nvPr/>
          </p:nvSpPr>
          <p:spPr>
            <a:xfrm>
              <a:off x="-2365192" y="1838554"/>
              <a:ext cx="698" cy="666"/>
            </a:xfrm>
            <a:custGeom>
              <a:avLst/>
              <a:gdLst/>
              <a:ahLst/>
              <a:cxnLst/>
              <a:rect l="l" t="t" r="r" b="b"/>
              <a:pathLst>
                <a:path w="22" h="21" extrusionOk="0">
                  <a:moveTo>
                    <a:pt x="1" y="0"/>
                  </a:moveTo>
                  <a:cubicBezTo>
                    <a:pt x="1" y="0"/>
                    <a:pt x="1" y="21"/>
                    <a:pt x="1" y="21"/>
                  </a:cubicBezTo>
                  <a:cubicBezTo>
                    <a:pt x="21" y="21"/>
                    <a:pt x="21" y="21"/>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6" name="Google Shape;11806;p13"/>
            <p:cNvSpPr/>
            <p:nvPr/>
          </p:nvSpPr>
          <p:spPr>
            <a:xfrm>
              <a:off x="-2408460" y="1880553"/>
              <a:ext cx="1332" cy="666"/>
            </a:xfrm>
            <a:custGeom>
              <a:avLst/>
              <a:gdLst/>
              <a:ahLst/>
              <a:cxnLst/>
              <a:rect l="l" t="t" r="r" b="b"/>
              <a:pathLst>
                <a:path w="42" h="21" extrusionOk="0">
                  <a:moveTo>
                    <a:pt x="21" y="0"/>
                  </a:moveTo>
                  <a:cubicBezTo>
                    <a:pt x="0" y="21"/>
                    <a:pt x="0" y="21"/>
                    <a:pt x="0" y="21"/>
                  </a:cubicBezTo>
                  <a:lnTo>
                    <a:pt x="41" y="21"/>
                  </a:lnTo>
                  <a:cubicBezTo>
                    <a:pt x="41" y="21"/>
                    <a:pt x="41" y="21"/>
                    <a:pt x="4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7" name="Google Shape;11807;p13"/>
            <p:cNvSpPr/>
            <p:nvPr/>
          </p:nvSpPr>
          <p:spPr>
            <a:xfrm>
              <a:off x="-2371632" y="1854065"/>
              <a:ext cx="666" cy="666"/>
            </a:xfrm>
            <a:custGeom>
              <a:avLst/>
              <a:gdLst/>
              <a:ahLst/>
              <a:cxnLst/>
              <a:rect l="l" t="t" r="r" b="b"/>
              <a:pathLst>
                <a:path w="21" h="21" extrusionOk="0">
                  <a:moveTo>
                    <a:pt x="0" y="0"/>
                  </a:moveTo>
                  <a:cubicBezTo>
                    <a:pt x="0" y="21"/>
                    <a:pt x="0" y="21"/>
                    <a:pt x="0" y="21"/>
                  </a:cubicBezTo>
                  <a:lnTo>
                    <a:pt x="20" y="21"/>
                  </a:lnTo>
                  <a:cubicBezTo>
                    <a:pt x="20" y="21"/>
                    <a:pt x="20" y="21"/>
                    <a:pt x="20"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8" name="Google Shape;11808;p13"/>
            <p:cNvSpPr/>
            <p:nvPr/>
          </p:nvSpPr>
          <p:spPr>
            <a:xfrm>
              <a:off x="-2387810" y="1876683"/>
              <a:ext cx="1332" cy="1301"/>
            </a:xfrm>
            <a:custGeom>
              <a:avLst/>
              <a:gdLst/>
              <a:ahLst/>
              <a:cxnLst/>
              <a:rect l="l" t="t" r="r" b="b"/>
              <a:pathLst>
                <a:path w="42" h="41" extrusionOk="0">
                  <a:moveTo>
                    <a:pt x="21" y="0"/>
                  </a:moveTo>
                  <a:cubicBezTo>
                    <a:pt x="1" y="20"/>
                    <a:pt x="1" y="20"/>
                    <a:pt x="21" y="41"/>
                  </a:cubicBezTo>
                  <a:cubicBezTo>
                    <a:pt x="21" y="20"/>
                    <a:pt x="42" y="20"/>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9" name="Google Shape;11809;p13"/>
            <p:cNvSpPr/>
            <p:nvPr/>
          </p:nvSpPr>
          <p:spPr>
            <a:xfrm>
              <a:off x="-2397484" y="1895398"/>
              <a:ext cx="1332" cy="1332"/>
            </a:xfrm>
            <a:custGeom>
              <a:avLst/>
              <a:gdLst/>
              <a:ahLst/>
              <a:cxnLst/>
              <a:rect l="l" t="t" r="r" b="b"/>
              <a:pathLst>
                <a:path w="42" h="42" extrusionOk="0">
                  <a:moveTo>
                    <a:pt x="21" y="1"/>
                  </a:moveTo>
                  <a:cubicBezTo>
                    <a:pt x="1" y="1"/>
                    <a:pt x="1" y="21"/>
                    <a:pt x="21" y="41"/>
                  </a:cubicBezTo>
                  <a:cubicBezTo>
                    <a:pt x="41" y="21"/>
                    <a:pt x="41" y="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0" name="Google Shape;11810;p13"/>
            <p:cNvSpPr/>
            <p:nvPr/>
          </p:nvSpPr>
          <p:spPr>
            <a:xfrm>
              <a:off x="-2385843" y="1885057"/>
              <a:ext cx="1301" cy="698"/>
            </a:xfrm>
            <a:custGeom>
              <a:avLst/>
              <a:gdLst/>
              <a:ahLst/>
              <a:cxnLst/>
              <a:rect l="l" t="t" r="r" b="b"/>
              <a:pathLst>
                <a:path w="41" h="22" extrusionOk="0">
                  <a:moveTo>
                    <a:pt x="0" y="1"/>
                  </a:moveTo>
                  <a:cubicBezTo>
                    <a:pt x="0" y="21"/>
                    <a:pt x="0" y="21"/>
                    <a:pt x="0" y="21"/>
                  </a:cubicBezTo>
                  <a:lnTo>
                    <a:pt x="20" y="21"/>
                  </a:lnTo>
                  <a:cubicBezTo>
                    <a:pt x="41" y="1"/>
                    <a:pt x="20" y="1"/>
                    <a:pt x="20"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1" name="Google Shape;11811;p13"/>
            <p:cNvSpPr/>
            <p:nvPr/>
          </p:nvSpPr>
          <p:spPr>
            <a:xfrm>
              <a:off x="-2352916" y="1857935"/>
              <a:ext cx="698" cy="666"/>
            </a:xfrm>
            <a:custGeom>
              <a:avLst/>
              <a:gdLst/>
              <a:ahLst/>
              <a:cxnLst/>
              <a:rect l="l" t="t" r="r" b="b"/>
              <a:pathLst>
                <a:path w="22" h="21" extrusionOk="0">
                  <a:moveTo>
                    <a:pt x="1" y="0"/>
                  </a:moveTo>
                  <a:cubicBezTo>
                    <a:pt x="1" y="21"/>
                    <a:pt x="1" y="21"/>
                    <a:pt x="1" y="21"/>
                  </a:cubicBezTo>
                  <a:lnTo>
                    <a:pt x="21" y="21"/>
                  </a:lnTo>
                  <a:cubicBezTo>
                    <a:pt x="21" y="21"/>
                    <a:pt x="1" y="21"/>
                    <a:pt x="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2" name="Google Shape;11812;p13"/>
            <p:cNvSpPr/>
            <p:nvPr/>
          </p:nvSpPr>
          <p:spPr>
            <a:xfrm>
              <a:off x="-2383908" y="1886992"/>
              <a:ext cx="666" cy="698"/>
            </a:xfrm>
            <a:custGeom>
              <a:avLst/>
              <a:gdLst/>
              <a:ahLst/>
              <a:cxnLst/>
              <a:rect l="l" t="t" r="r" b="b"/>
              <a:pathLst>
                <a:path w="21" h="22" extrusionOk="0">
                  <a:moveTo>
                    <a:pt x="0" y="1"/>
                  </a:moveTo>
                  <a:cubicBezTo>
                    <a:pt x="0" y="21"/>
                    <a:pt x="0" y="21"/>
                    <a:pt x="0" y="21"/>
                  </a:cubicBezTo>
                  <a:lnTo>
                    <a:pt x="21" y="21"/>
                  </a:lnTo>
                  <a:cubicBezTo>
                    <a:pt x="21" y="1"/>
                    <a:pt x="21" y="1"/>
                    <a:pt x="0"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3" name="Google Shape;11813;p13"/>
            <p:cNvSpPr/>
            <p:nvPr/>
          </p:nvSpPr>
          <p:spPr>
            <a:xfrm>
              <a:off x="-2364526" y="1874082"/>
              <a:ext cx="666" cy="666"/>
            </a:xfrm>
            <a:custGeom>
              <a:avLst/>
              <a:gdLst/>
              <a:ahLst/>
              <a:cxnLst/>
              <a:rect l="l" t="t" r="r" b="b"/>
              <a:pathLst>
                <a:path w="21" h="21" extrusionOk="0">
                  <a:moveTo>
                    <a:pt x="0" y="1"/>
                  </a:moveTo>
                  <a:cubicBezTo>
                    <a:pt x="0" y="1"/>
                    <a:pt x="0" y="21"/>
                    <a:pt x="0" y="21"/>
                  </a:cubicBezTo>
                  <a:lnTo>
                    <a:pt x="21" y="21"/>
                  </a:lnTo>
                  <a:cubicBezTo>
                    <a:pt x="21" y="1"/>
                    <a:pt x="21" y="1"/>
                    <a:pt x="0"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4" name="Google Shape;11814;p13"/>
            <p:cNvSpPr/>
            <p:nvPr/>
          </p:nvSpPr>
          <p:spPr>
            <a:xfrm>
              <a:off x="-2394249" y="1902504"/>
              <a:ext cx="1332" cy="1332"/>
            </a:xfrm>
            <a:custGeom>
              <a:avLst/>
              <a:gdLst/>
              <a:ahLst/>
              <a:cxnLst/>
              <a:rect l="l" t="t" r="r" b="b"/>
              <a:pathLst>
                <a:path w="42" h="42" extrusionOk="0">
                  <a:moveTo>
                    <a:pt x="21" y="1"/>
                  </a:moveTo>
                  <a:cubicBezTo>
                    <a:pt x="0" y="21"/>
                    <a:pt x="0" y="21"/>
                    <a:pt x="21" y="41"/>
                  </a:cubicBezTo>
                  <a:cubicBezTo>
                    <a:pt x="21" y="41"/>
                    <a:pt x="41" y="2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5" name="Google Shape;11815;p13"/>
            <p:cNvSpPr/>
            <p:nvPr/>
          </p:nvSpPr>
          <p:spPr>
            <a:xfrm>
              <a:off x="-2390379" y="1903963"/>
              <a:ext cx="1332" cy="1174"/>
            </a:xfrm>
            <a:custGeom>
              <a:avLst/>
              <a:gdLst/>
              <a:ahLst/>
              <a:cxnLst/>
              <a:rect l="l" t="t" r="r" b="b"/>
              <a:pathLst>
                <a:path w="42" h="37" extrusionOk="0">
                  <a:moveTo>
                    <a:pt x="29" y="0"/>
                  </a:moveTo>
                  <a:cubicBezTo>
                    <a:pt x="21" y="0"/>
                    <a:pt x="11" y="6"/>
                    <a:pt x="1" y="16"/>
                  </a:cubicBezTo>
                  <a:cubicBezTo>
                    <a:pt x="21" y="16"/>
                    <a:pt x="21" y="36"/>
                    <a:pt x="21" y="36"/>
                  </a:cubicBezTo>
                  <a:lnTo>
                    <a:pt x="41" y="36"/>
                  </a:lnTo>
                  <a:cubicBezTo>
                    <a:pt x="41" y="36"/>
                    <a:pt x="41" y="16"/>
                    <a:pt x="41" y="16"/>
                  </a:cubicBezTo>
                  <a:cubicBezTo>
                    <a:pt x="41" y="6"/>
                    <a:pt x="36" y="0"/>
                    <a:pt x="29"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6" name="Google Shape;11816;p13"/>
            <p:cNvSpPr/>
            <p:nvPr/>
          </p:nvSpPr>
          <p:spPr>
            <a:xfrm>
              <a:off x="-2359356" y="1877952"/>
              <a:ext cx="666" cy="698"/>
            </a:xfrm>
            <a:custGeom>
              <a:avLst/>
              <a:gdLst/>
              <a:ahLst/>
              <a:cxnLst/>
              <a:rect l="l" t="t" r="r" b="b"/>
              <a:pathLst>
                <a:path w="21" h="22" extrusionOk="0">
                  <a:moveTo>
                    <a:pt x="0" y="1"/>
                  </a:moveTo>
                  <a:cubicBezTo>
                    <a:pt x="0" y="1"/>
                    <a:pt x="0" y="21"/>
                    <a:pt x="0" y="21"/>
                  </a:cubicBezTo>
                  <a:cubicBezTo>
                    <a:pt x="0" y="21"/>
                    <a:pt x="20" y="21"/>
                    <a:pt x="20"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7" name="Google Shape;11817;p13"/>
            <p:cNvSpPr/>
            <p:nvPr/>
          </p:nvSpPr>
          <p:spPr>
            <a:xfrm>
              <a:off x="-2345811" y="1886072"/>
              <a:ext cx="698" cy="952"/>
            </a:xfrm>
            <a:custGeom>
              <a:avLst/>
              <a:gdLst/>
              <a:ahLst/>
              <a:cxnLst/>
              <a:rect l="l" t="t" r="r" b="b"/>
              <a:pathLst>
                <a:path w="22" h="30" extrusionOk="0">
                  <a:moveTo>
                    <a:pt x="15" y="0"/>
                  </a:moveTo>
                  <a:cubicBezTo>
                    <a:pt x="12" y="0"/>
                    <a:pt x="8" y="3"/>
                    <a:pt x="1" y="10"/>
                  </a:cubicBezTo>
                  <a:cubicBezTo>
                    <a:pt x="1" y="30"/>
                    <a:pt x="21" y="30"/>
                    <a:pt x="21" y="30"/>
                  </a:cubicBezTo>
                  <a:cubicBezTo>
                    <a:pt x="21" y="10"/>
                    <a:pt x="21" y="10"/>
                    <a:pt x="21" y="10"/>
                  </a:cubicBezTo>
                  <a:cubicBezTo>
                    <a:pt x="21" y="10"/>
                    <a:pt x="21" y="0"/>
                    <a:pt x="15"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8" name="Google Shape;11818;p13"/>
            <p:cNvSpPr/>
            <p:nvPr/>
          </p:nvSpPr>
          <p:spPr>
            <a:xfrm>
              <a:off x="-2337405" y="1878618"/>
              <a:ext cx="1332" cy="1301"/>
            </a:xfrm>
            <a:custGeom>
              <a:avLst/>
              <a:gdLst/>
              <a:ahLst/>
              <a:cxnLst/>
              <a:rect l="l" t="t" r="r" b="b"/>
              <a:pathLst>
                <a:path w="42" h="41" extrusionOk="0">
                  <a:moveTo>
                    <a:pt x="21" y="0"/>
                  </a:moveTo>
                  <a:cubicBezTo>
                    <a:pt x="1" y="0"/>
                    <a:pt x="21" y="21"/>
                    <a:pt x="21" y="41"/>
                  </a:cubicBezTo>
                  <a:cubicBezTo>
                    <a:pt x="21" y="21"/>
                    <a:pt x="41" y="0"/>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9" name="Google Shape;11819;p13"/>
            <p:cNvSpPr/>
            <p:nvPr/>
          </p:nvSpPr>
          <p:spPr>
            <a:xfrm>
              <a:off x="-2337405" y="1879887"/>
              <a:ext cx="1332" cy="1332"/>
            </a:xfrm>
            <a:custGeom>
              <a:avLst/>
              <a:gdLst/>
              <a:ahLst/>
              <a:cxnLst/>
              <a:rect l="l" t="t" r="r" b="b"/>
              <a:pathLst>
                <a:path w="42" h="42" extrusionOk="0">
                  <a:moveTo>
                    <a:pt x="21" y="1"/>
                  </a:moveTo>
                  <a:cubicBezTo>
                    <a:pt x="21" y="1"/>
                    <a:pt x="1" y="21"/>
                    <a:pt x="21" y="42"/>
                  </a:cubicBezTo>
                  <a:cubicBezTo>
                    <a:pt x="41" y="21"/>
                    <a:pt x="21" y="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0" name="Google Shape;11820;p13"/>
            <p:cNvSpPr/>
            <p:nvPr/>
          </p:nvSpPr>
          <p:spPr>
            <a:xfrm>
              <a:off x="-2336770" y="1883122"/>
              <a:ext cx="1332" cy="698"/>
            </a:xfrm>
            <a:custGeom>
              <a:avLst/>
              <a:gdLst/>
              <a:ahLst/>
              <a:cxnLst/>
              <a:rect l="l" t="t" r="r" b="b"/>
              <a:pathLst>
                <a:path w="42" h="22" extrusionOk="0">
                  <a:moveTo>
                    <a:pt x="21" y="1"/>
                  </a:moveTo>
                  <a:cubicBezTo>
                    <a:pt x="1" y="1"/>
                    <a:pt x="1" y="1"/>
                    <a:pt x="1" y="21"/>
                  </a:cubicBezTo>
                  <a:lnTo>
                    <a:pt x="42" y="21"/>
                  </a:lnTo>
                  <a:cubicBezTo>
                    <a:pt x="42" y="1"/>
                    <a:pt x="42" y="1"/>
                    <a:pt x="42"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1" name="Google Shape;11821;p13"/>
            <p:cNvSpPr/>
            <p:nvPr/>
          </p:nvSpPr>
          <p:spPr>
            <a:xfrm>
              <a:off x="-2327730" y="1879252"/>
              <a:ext cx="698" cy="666"/>
            </a:xfrm>
            <a:custGeom>
              <a:avLst/>
              <a:gdLst/>
              <a:ahLst/>
              <a:cxnLst/>
              <a:rect l="l" t="t" r="r" b="b"/>
              <a:pathLst>
                <a:path w="22" h="21" extrusionOk="0">
                  <a:moveTo>
                    <a:pt x="1" y="1"/>
                  </a:moveTo>
                  <a:cubicBezTo>
                    <a:pt x="1" y="1"/>
                    <a:pt x="1" y="1"/>
                    <a:pt x="1" y="21"/>
                  </a:cubicBezTo>
                  <a:cubicBezTo>
                    <a:pt x="1" y="21"/>
                    <a:pt x="1" y="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2" name="Google Shape;11822;p13"/>
            <p:cNvSpPr/>
            <p:nvPr/>
          </p:nvSpPr>
          <p:spPr>
            <a:xfrm>
              <a:off x="-2318657" y="1903170"/>
              <a:ext cx="666" cy="666"/>
            </a:xfrm>
            <a:custGeom>
              <a:avLst/>
              <a:gdLst/>
              <a:ahLst/>
              <a:cxnLst/>
              <a:rect l="l" t="t" r="r" b="b"/>
              <a:pathLst>
                <a:path w="21" h="21" extrusionOk="0">
                  <a:moveTo>
                    <a:pt x="0" y="0"/>
                  </a:moveTo>
                  <a:cubicBezTo>
                    <a:pt x="0" y="20"/>
                    <a:pt x="0" y="20"/>
                    <a:pt x="0" y="20"/>
                  </a:cubicBezTo>
                  <a:lnTo>
                    <a:pt x="20" y="20"/>
                  </a:lnTo>
                  <a:cubicBezTo>
                    <a:pt x="20" y="20"/>
                    <a:pt x="20" y="20"/>
                    <a:pt x="20"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3" name="Google Shape;11823;p13"/>
            <p:cNvSpPr/>
            <p:nvPr/>
          </p:nvSpPr>
          <p:spPr>
            <a:xfrm>
              <a:off x="-2311552" y="1905486"/>
              <a:ext cx="1301" cy="920"/>
            </a:xfrm>
            <a:custGeom>
              <a:avLst/>
              <a:gdLst/>
              <a:ahLst/>
              <a:cxnLst/>
              <a:rect l="l" t="t" r="r" b="b"/>
              <a:pathLst>
                <a:path w="41" h="29" extrusionOk="0">
                  <a:moveTo>
                    <a:pt x="14" y="0"/>
                  </a:moveTo>
                  <a:cubicBezTo>
                    <a:pt x="10" y="0"/>
                    <a:pt x="6" y="3"/>
                    <a:pt x="0" y="8"/>
                  </a:cubicBezTo>
                  <a:cubicBezTo>
                    <a:pt x="10" y="19"/>
                    <a:pt x="15" y="24"/>
                    <a:pt x="20" y="24"/>
                  </a:cubicBezTo>
                  <a:cubicBezTo>
                    <a:pt x="24" y="24"/>
                    <a:pt x="27" y="22"/>
                    <a:pt x="31" y="18"/>
                  </a:cubicBezTo>
                  <a:lnTo>
                    <a:pt x="31" y="18"/>
                  </a:lnTo>
                  <a:cubicBezTo>
                    <a:pt x="34" y="21"/>
                    <a:pt x="37" y="25"/>
                    <a:pt x="41" y="29"/>
                  </a:cubicBezTo>
                  <a:lnTo>
                    <a:pt x="41" y="8"/>
                  </a:lnTo>
                  <a:cubicBezTo>
                    <a:pt x="37" y="12"/>
                    <a:pt x="34" y="15"/>
                    <a:pt x="31" y="18"/>
                  </a:cubicBezTo>
                  <a:lnTo>
                    <a:pt x="31" y="18"/>
                  </a:lnTo>
                  <a:cubicBezTo>
                    <a:pt x="24" y="8"/>
                    <a:pt x="20" y="0"/>
                    <a:pt x="14"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4" name="Google Shape;11824;p13"/>
            <p:cNvSpPr/>
            <p:nvPr/>
          </p:nvSpPr>
          <p:spPr>
            <a:xfrm>
              <a:off x="-2322559" y="1916715"/>
              <a:ext cx="698" cy="698"/>
            </a:xfrm>
            <a:custGeom>
              <a:avLst/>
              <a:gdLst/>
              <a:ahLst/>
              <a:cxnLst/>
              <a:rect l="l" t="t" r="r" b="b"/>
              <a:pathLst>
                <a:path w="22" h="22" extrusionOk="0">
                  <a:moveTo>
                    <a:pt x="1" y="1"/>
                  </a:moveTo>
                  <a:cubicBezTo>
                    <a:pt x="1" y="1"/>
                    <a:pt x="1" y="21"/>
                    <a:pt x="1" y="21"/>
                  </a:cubicBezTo>
                  <a:lnTo>
                    <a:pt x="21" y="21"/>
                  </a:lnTo>
                  <a:cubicBezTo>
                    <a:pt x="21" y="21"/>
                    <a:pt x="21" y="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5" name="Google Shape;11825;p13"/>
            <p:cNvSpPr/>
            <p:nvPr/>
          </p:nvSpPr>
          <p:spPr>
            <a:xfrm>
              <a:off x="-2296706" y="1936097"/>
              <a:ext cx="1332" cy="1332"/>
            </a:xfrm>
            <a:custGeom>
              <a:avLst/>
              <a:gdLst/>
              <a:ahLst/>
              <a:cxnLst/>
              <a:rect l="l" t="t" r="r" b="b"/>
              <a:pathLst>
                <a:path w="42" h="42" extrusionOk="0">
                  <a:moveTo>
                    <a:pt x="21" y="1"/>
                  </a:moveTo>
                  <a:cubicBezTo>
                    <a:pt x="21" y="1"/>
                    <a:pt x="1" y="21"/>
                    <a:pt x="21" y="41"/>
                  </a:cubicBezTo>
                  <a:cubicBezTo>
                    <a:pt x="41" y="21"/>
                    <a:pt x="21" y="2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6" name="Google Shape;11826;p13"/>
            <p:cNvSpPr/>
            <p:nvPr/>
          </p:nvSpPr>
          <p:spPr>
            <a:xfrm>
              <a:off x="-2278625" y="1927691"/>
              <a:ext cx="698" cy="698"/>
            </a:xfrm>
            <a:custGeom>
              <a:avLst/>
              <a:gdLst/>
              <a:ahLst/>
              <a:cxnLst/>
              <a:rect l="l" t="t" r="r" b="b"/>
              <a:pathLst>
                <a:path w="22" h="22" extrusionOk="0">
                  <a:moveTo>
                    <a:pt x="1" y="1"/>
                  </a:moveTo>
                  <a:cubicBezTo>
                    <a:pt x="1" y="21"/>
                    <a:pt x="1" y="21"/>
                    <a:pt x="1" y="21"/>
                  </a:cubicBezTo>
                  <a:lnTo>
                    <a:pt x="21" y="21"/>
                  </a:lnTo>
                  <a:cubicBezTo>
                    <a:pt x="21" y="21"/>
                    <a:pt x="21" y="2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7" name="Google Shape;11827;p13"/>
            <p:cNvSpPr/>
            <p:nvPr/>
          </p:nvSpPr>
          <p:spPr>
            <a:xfrm>
              <a:off x="-2280560" y="1931593"/>
              <a:ext cx="698" cy="666"/>
            </a:xfrm>
            <a:custGeom>
              <a:avLst/>
              <a:gdLst/>
              <a:ahLst/>
              <a:cxnLst/>
              <a:rect l="l" t="t" r="r" b="b"/>
              <a:pathLst>
                <a:path w="22" h="21" extrusionOk="0">
                  <a:moveTo>
                    <a:pt x="1" y="0"/>
                  </a:moveTo>
                  <a:cubicBezTo>
                    <a:pt x="1" y="20"/>
                    <a:pt x="1" y="20"/>
                    <a:pt x="21" y="20"/>
                  </a:cubicBezTo>
                  <a:cubicBezTo>
                    <a:pt x="21" y="20"/>
                    <a:pt x="21" y="0"/>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8" name="Google Shape;11828;p13"/>
            <p:cNvSpPr/>
            <p:nvPr/>
          </p:nvSpPr>
          <p:spPr>
            <a:xfrm>
              <a:off x="-2297341" y="1955479"/>
              <a:ext cx="1301" cy="1332"/>
            </a:xfrm>
            <a:custGeom>
              <a:avLst/>
              <a:gdLst/>
              <a:ahLst/>
              <a:cxnLst/>
              <a:rect l="l" t="t" r="r" b="b"/>
              <a:pathLst>
                <a:path w="41" h="42" extrusionOk="0">
                  <a:moveTo>
                    <a:pt x="21" y="1"/>
                  </a:moveTo>
                  <a:cubicBezTo>
                    <a:pt x="21" y="1"/>
                    <a:pt x="0" y="21"/>
                    <a:pt x="0" y="21"/>
                  </a:cubicBezTo>
                  <a:cubicBezTo>
                    <a:pt x="0" y="21"/>
                    <a:pt x="21" y="41"/>
                    <a:pt x="21" y="41"/>
                  </a:cubicBezTo>
                  <a:cubicBezTo>
                    <a:pt x="41" y="41"/>
                    <a:pt x="41" y="2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9" name="Google Shape;11829;p13"/>
            <p:cNvSpPr/>
            <p:nvPr/>
          </p:nvSpPr>
          <p:spPr>
            <a:xfrm>
              <a:off x="-2291536" y="1950689"/>
              <a:ext cx="1332" cy="603"/>
            </a:xfrm>
            <a:custGeom>
              <a:avLst/>
              <a:gdLst/>
              <a:ahLst/>
              <a:cxnLst/>
              <a:rect l="l" t="t" r="r" b="b"/>
              <a:pathLst>
                <a:path w="42" h="19" extrusionOk="0">
                  <a:moveTo>
                    <a:pt x="26" y="0"/>
                  </a:moveTo>
                  <a:cubicBezTo>
                    <a:pt x="19" y="0"/>
                    <a:pt x="14" y="9"/>
                    <a:pt x="0" y="9"/>
                  </a:cubicBezTo>
                  <a:cubicBezTo>
                    <a:pt x="0" y="9"/>
                    <a:pt x="10" y="18"/>
                    <a:pt x="22" y="18"/>
                  </a:cubicBezTo>
                  <a:cubicBezTo>
                    <a:pt x="28" y="18"/>
                    <a:pt x="34" y="16"/>
                    <a:pt x="41" y="9"/>
                  </a:cubicBezTo>
                  <a:cubicBezTo>
                    <a:pt x="34" y="2"/>
                    <a:pt x="30" y="0"/>
                    <a:pt x="26"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0" name="Google Shape;11830;p13"/>
            <p:cNvSpPr/>
            <p:nvPr/>
          </p:nvSpPr>
          <p:spPr>
            <a:xfrm>
              <a:off x="-2281195" y="1943203"/>
              <a:ext cx="1332" cy="698"/>
            </a:xfrm>
            <a:custGeom>
              <a:avLst/>
              <a:gdLst/>
              <a:ahLst/>
              <a:cxnLst/>
              <a:rect l="l" t="t" r="r" b="b"/>
              <a:pathLst>
                <a:path w="42" h="22" extrusionOk="0">
                  <a:moveTo>
                    <a:pt x="0" y="1"/>
                  </a:moveTo>
                  <a:lnTo>
                    <a:pt x="0" y="21"/>
                  </a:lnTo>
                  <a:cubicBezTo>
                    <a:pt x="5" y="17"/>
                    <a:pt x="8" y="13"/>
                    <a:pt x="11" y="11"/>
                  </a:cubicBezTo>
                  <a:lnTo>
                    <a:pt x="11" y="11"/>
                  </a:lnTo>
                  <a:cubicBezTo>
                    <a:pt x="22" y="21"/>
                    <a:pt x="25" y="21"/>
                    <a:pt x="41" y="21"/>
                  </a:cubicBezTo>
                  <a:cubicBezTo>
                    <a:pt x="31" y="11"/>
                    <a:pt x="26" y="6"/>
                    <a:pt x="21" y="6"/>
                  </a:cubicBezTo>
                  <a:cubicBezTo>
                    <a:pt x="18" y="6"/>
                    <a:pt x="15" y="8"/>
                    <a:pt x="11" y="11"/>
                  </a:cubicBezTo>
                  <a:lnTo>
                    <a:pt x="11" y="11"/>
                  </a:lnTo>
                  <a:cubicBezTo>
                    <a:pt x="8" y="8"/>
                    <a:pt x="5" y="5"/>
                    <a:pt x="0"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1" name="Google Shape;11831;p13"/>
            <p:cNvSpPr/>
            <p:nvPr/>
          </p:nvSpPr>
          <p:spPr>
            <a:xfrm>
              <a:off x="-2262479" y="1940633"/>
              <a:ext cx="1332" cy="666"/>
            </a:xfrm>
            <a:custGeom>
              <a:avLst/>
              <a:gdLst/>
              <a:ahLst/>
              <a:cxnLst/>
              <a:rect l="l" t="t" r="r" b="b"/>
              <a:pathLst>
                <a:path w="42" h="21" extrusionOk="0">
                  <a:moveTo>
                    <a:pt x="21" y="0"/>
                  </a:moveTo>
                  <a:cubicBezTo>
                    <a:pt x="1" y="21"/>
                    <a:pt x="1" y="21"/>
                    <a:pt x="1" y="21"/>
                  </a:cubicBezTo>
                  <a:lnTo>
                    <a:pt x="42" y="21"/>
                  </a:lnTo>
                  <a:cubicBezTo>
                    <a:pt x="21" y="21"/>
                    <a:pt x="21" y="0"/>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2" name="Google Shape;11832;p13"/>
            <p:cNvSpPr/>
            <p:nvPr/>
          </p:nvSpPr>
          <p:spPr>
            <a:xfrm>
              <a:off x="-2258577" y="1945518"/>
              <a:ext cx="1301" cy="793"/>
            </a:xfrm>
            <a:custGeom>
              <a:avLst/>
              <a:gdLst/>
              <a:ahLst/>
              <a:cxnLst/>
              <a:rect l="l" t="t" r="r" b="b"/>
              <a:pathLst>
                <a:path w="41" h="25" extrusionOk="0">
                  <a:moveTo>
                    <a:pt x="26" y="0"/>
                  </a:moveTo>
                  <a:cubicBezTo>
                    <a:pt x="18" y="0"/>
                    <a:pt x="14" y="9"/>
                    <a:pt x="0" y="9"/>
                  </a:cubicBezTo>
                  <a:cubicBezTo>
                    <a:pt x="10" y="19"/>
                    <a:pt x="15" y="24"/>
                    <a:pt x="20" y="24"/>
                  </a:cubicBezTo>
                  <a:cubicBezTo>
                    <a:pt x="26" y="24"/>
                    <a:pt x="31" y="19"/>
                    <a:pt x="41" y="9"/>
                  </a:cubicBezTo>
                  <a:cubicBezTo>
                    <a:pt x="34" y="2"/>
                    <a:pt x="30" y="0"/>
                    <a:pt x="26"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3" name="Google Shape;11833;p13"/>
            <p:cNvSpPr/>
            <p:nvPr/>
          </p:nvSpPr>
          <p:spPr>
            <a:xfrm>
              <a:off x="-2260512" y="1954845"/>
              <a:ext cx="666" cy="666"/>
            </a:xfrm>
            <a:custGeom>
              <a:avLst/>
              <a:gdLst/>
              <a:ahLst/>
              <a:cxnLst/>
              <a:rect l="l" t="t" r="r" b="b"/>
              <a:pathLst>
                <a:path w="21" h="21" extrusionOk="0">
                  <a:moveTo>
                    <a:pt x="0" y="0"/>
                  </a:moveTo>
                  <a:cubicBezTo>
                    <a:pt x="0" y="0"/>
                    <a:pt x="0" y="0"/>
                    <a:pt x="0" y="21"/>
                  </a:cubicBezTo>
                  <a:lnTo>
                    <a:pt x="20" y="21"/>
                  </a:lnTo>
                  <a:cubicBezTo>
                    <a:pt x="20" y="21"/>
                    <a:pt x="20" y="0"/>
                    <a:pt x="20"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4" name="Google Shape;11834;p13"/>
            <p:cNvSpPr/>
            <p:nvPr/>
          </p:nvSpPr>
          <p:spPr>
            <a:xfrm>
              <a:off x="-2257943" y="1953544"/>
              <a:ext cx="1332" cy="1332"/>
            </a:xfrm>
            <a:custGeom>
              <a:avLst/>
              <a:gdLst/>
              <a:ahLst/>
              <a:cxnLst/>
              <a:rect l="l" t="t" r="r" b="b"/>
              <a:pathLst>
                <a:path w="42" h="42" extrusionOk="0">
                  <a:moveTo>
                    <a:pt x="21" y="1"/>
                  </a:moveTo>
                  <a:cubicBezTo>
                    <a:pt x="0" y="21"/>
                    <a:pt x="21" y="41"/>
                    <a:pt x="21" y="41"/>
                  </a:cubicBezTo>
                  <a:cubicBezTo>
                    <a:pt x="21" y="41"/>
                    <a:pt x="41" y="2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5" name="Google Shape;11835;p13"/>
            <p:cNvSpPr/>
            <p:nvPr/>
          </p:nvSpPr>
          <p:spPr>
            <a:xfrm>
              <a:off x="-2257943" y="1954845"/>
              <a:ext cx="1332" cy="1301"/>
            </a:xfrm>
            <a:custGeom>
              <a:avLst/>
              <a:gdLst/>
              <a:ahLst/>
              <a:cxnLst/>
              <a:rect l="l" t="t" r="r" b="b"/>
              <a:pathLst>
                <a:path w="42" h="41" extrusionOk="0">
                  <a:moveTo>
                    <a:pt x="21" y="0"/>
                  </a:moveTo>
                  <a:cubicBezTo>
                    <a:pt x="0" y="21"/>
                    <a:pt x="0" y="41"/>
                    <a:pt x="21" y="41"/>
                  </a:cubicBezTo>
                  <a:cubicBezTo>
                    <a:pt x="41" y="41"/>
                    <a:pt x="21" y="21"/>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6" name="Google Shape;11836;p13"/>
            <p:cNvSpPr/>
            <p:nvPr/>
          </p:nvSpPr>
          <p:spPr>
            <a:xfrm>
              <a:off x="-2283796" y="1982982"/>
              <a:ext cx="1332" cy="603"/>
            </a:xfrm>
            <a:custGeom>
              <a:avLst/>
              <a:gdLst/>
              <a:ahLst/>
              <a:cxnLst/>
              <a:rect l="l" t="t" r="r" b="b"/>
              <a:pathLst>
                <a:path w="42" h="19" extrusionOk="0">
                  <a:moveTo>
                    <a:pt x="26" y="0"/>
                  </a:moveTo>
                  <a:cubicBezTo>
                    <a:pt x="19" y="0"/>
                    <a:pt x="14" y="9"/>
                    <a:pt x="1" y="9"/>
                  </a:cubicBezTo>
                  <a:cubicBezTo>
                    <a:pt x="14" y="9"/>
                    <a:pt x="19" y="18"/>
                    <a:pt x="26" y="18"/>
                  </a:cubicBezTo>
                  <a:cubicBezTo>
                    <a:pt x="30" y="18"/>
                    <a:pt x="35" y="16"/>
                    <a:pt x="42" y="9"/>
                  </a:cubicBezTo>
                  <a:cubicBezTo>
                    <a:pt x="35" y="3"/>
                    <a:pt x="30" y="0"/>
                    <a:pt x="26"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7" name="Google Shape;11837;p13"/>
            <p:cNvSpPr/>
            <p:nvPr/>
          </p:nvSpPr>
          <p:spPr>
            <a:xfrm>
              <a:off x="-2279894" y="1989421"/>
              <a:ext cx="1301" cy="825"/>
            </a:xfrm>
            <a:custGeom>
              <a:avLst/>
              <a:gdLst/>
              <a:ahLst/>
              <a:cxnLst/>
              <a:rect l="l" t="t" r="r" b="b"/>
              <a:pathLst>
                <a:path w="41" h="26" extrusionOk="0">
                  <a:moveTo>
                    <a:pt x="35" y="1"/>
                  </a:moveTo>
                  <a:cubicBezTo>
                    <a:pt x="27" y="1"/>
                    <a:pt x="14" y="10"/>
                    <a:pt x="0" y="10"/>
                  </a:cubicBezTo>
                  <a:cubicBezTo>
                    <a:pt x="10" y="20"/>
                    <a:pt x="20" y="25"/>
                    <a:pt x="28" y="25"/>
                  </a:cubicBezTo>
                  <a:cubicBezTo>
                    <a:pt x="36" y="25"/>
                    <a:pt x="41" y="20"/>
                    <a:pt x="41" y="10"/>
                  </a:cubicBezTo>
                  <a:cubicBezTo>
                    <a:pt x="41" y="3"/>
                    <a:pt x="39" y="1"/>
                    <a:pt x="35"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8" name="Google Shape;11838;p13"/>
            <p:cNvSpPr/>
            <p:nvPr/>
          </p:nvSpPr>
          <p:spPr>
            <a:xfrm>
              <a:off x="-2257943" y="1972926"/>
              <a:ext cx="666" cy="666"/>
            </a:xfrm>
            <a:custGeom>
              <a:avLst/>
              <a:gdLst/>
              <a:ahLst/>
              <a:cxnLst/>
              <a:rect l="l" t="t" r="r" b="b"/>
              <a:pathLst>
                <a:path w="21" h="21" extrusionOk="0">
                  <a:moveTo>
                    <a:pt x="0" y="1"/>
                  </a:moveTo>
                  <a:cubicBezTo>
                    <a:pt x="0" y="1"/>
                    <a:pt x="0" y="21"/>
                    <a:pt x="0" y="21"/>
                  </a:cubicBezTo>
                  <a:cubicBezTo>
                    <a:pt x="21" y="21"/>
                    <a:pt x="21" y="2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9" name="Google Shape;11839;p13"/>
            <p:cNvSpPr/>
            <p:nvPr/>
          </p:nvSpPr>
          <p:spPr>
            <a:xfrm>
              <a:off x="-2253217" y="1974861"/>
              <a:ext cx="1649" cy="1332"/>
            </a:xfrm>
            <a:custGeom>
              <a:avLst/>
              <a:gdLst/>
              <a:ahLst/>
              <a:cxnLst/>
              <a:rect l="l" t="t" r="r" b="b"/>
              <a:pathLst>
                <a:path w="52" h="42" extrusionOk="0">
                  <a:moveTo>
                    <a:pt x="35" y="1"/>
                  </a:moveTo>
                  <a:cubicBezTo>
                    <a:pt x="1" y="17"/>
                    <a:pt x="9" y="34"/>
                    <a:pt x="25" y="40"/>
                  </a:cubicBezTo>
                  <a:lnTo>
                    <a:pt x="25" y="40"/>
                  </a:lnTo>
                  <a:cubicBezTo>
                    <a:pt x="41" y="34"/>
                    <a:pt x="52" y="17"/>
                    <a:pt x="35" y="1"/>
                  </a:cubicBezTo>
                  <a:close/>
                  <a:moveTo>
                    <a:pt x="25" y="40"/>
                  </a:moveTo>
                  <a:cubicBezTo>
                    <a:pt x="21" y="41"/>
                    <a:pt x="18" y="41"/>
                    <a:pt x="14" y="41"/>
                  </a:cubicBezTo>
                  <a:lnTo>
                    <a:pt x="35" y="41"/>
                  </a:lnTo>
                  <a:cubicBezTo>
                    <a:pt x="31" y="41"/>
                    <a:pt x="28" y="41"/>
                    <a:pt x="25" y="4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0" name="Google Shape;11840;p13"/>
            <p:cNvSpPr/>
            <p:nvPr/>
          </p:nvSpPr>
          <p:spPr>
            <a:xfrm>
              <a:off x="-2252772" y="1976161"/>
              <a:ext cx="666" cy="1332"/>
            </a:xfrm>
            <a:custGeom>
              <a:avLst/>
              <a:gdLst/>
              <a:ahLst/>
              <a:cxnLst/>
              <a:rect l="l" t="t" r="r" b="b"/>
              <a:pathLst>
                <a:path w="21" h="42" extrusionOk="0">
                  <a:moveTo>
                    <a:pt x="0" y="0"/>
                  </a:moveTo>
                  <a:cubicBezTo>
                    <a:pt x="5" y="5"/>
                    <a:pt x="8" y="9"/>
                    <a:pt x="10" y="13"/>
                  </a:cubicBezTo>
                  <a:lnTo>
                    <a:pt x="10" y="13"/>
                  </a:lnTo>
                  <a:cubicBezTo>
                    <a:pt x="13" y="9"/>
                    <a:pt x="17" y="5"/>
                    <a:pt x="21" y="0"/>
                  </a:cubicBezTo>
                  <a:close/>
                  <a:moveTo>
                    <a:pt x="10" y="13"/>
                  </a:moveTo>
                  <a:cubicBezTo>
                    <a:pt x="0" y="28"/>
                    <a:pt x="0" y="41"/>
                    <a:pt x="0" y="41"/>
                  </a:cubicBezTo>
                  <a:cubicBezTo>
                    <a:pt x="17" y="41"/>
                    <a:pt x="20" y="28"/>
                    <a:pt x="10" y="13"/>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1" name="Google Shape;11841;p13"/>
            <p:cNvSpPr/>
            <p:nvPr/>
          </p:nvSpPr>
          <p:spPr>
            <a:xfrm>
              <a:off x="-2265049" y="2037035"/>
              <a:ext cx="1332" cy="825"/>
            </a:xfrm>
            <a:custGeom>
              <a:avLst/>
              <a:gdLst/>
              <a:ahLst/>
              <a:cxnLst/>
              <a:rect l="l" t="t" r="r" b="b"/>
              <a:pathLst>
                <a:path w="42" h="26" extrusionOk="0">
                  <a:moveTo>
                    <a:pt x="21" y="1"/>
                  </a:moveTo>
                  <a:cubicBezTo>
                    <a:pt x="16" y="1"/>
                    <a:pt x="11" y="6"/>
                    <a:pt x="0" y="16"/>
                  </a:cubicBezTo>
                  <a:cubicBezTo>
                    <a:pt x="7" y="23"/>
                    <a:pt x="12" y="25"/>
                    <a:pt x="16" y="25"/>
                  </a:cubicBezTo>
                  <a:cubicBezTo>
                    <a:pt x="23" y="25"/>
                    <a:pt x="28" y="16"/>
                    <a:pt x="41" y="16"/>
                  </a:cubicBezTo>
                  <a:cubicBezTo>
                    <a:pt x="31" y="6"/>
                    <a:pt x="26" y="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2" name="Google Shape;11842;p13"/>
            <p:cNvSpPr/>
            <p:nvPr/>
          </p:nvSpPr>
          <p:spPr>
            <a:xfrm>
              <a:off x="-2263748" y="2037035"/>
              <a:ext cx="1301" cy="825"/>
            </a:xfrm>
            <a:custGeom>
              <a:avLst/>
              <a:gdLst/>
              <a:ahLst/>
              <a:cxnLst/>
              <a:rect l="l" t="t" r="r" b="b"/>
              <a:pathLst>
                <a:path w="41" h="26" extrusionOk="0">
                  <a:moveTo>
                    <a:pt x="13" y="1"/>
                  </a:moveTo>
                  <a:cubicBezTo>
                    <a:pt x="5" y="1"/>
                    <a:pt x="0" y="6"/>
                    <a:pt x="0" y="16"/>
                  </a:cubicBezTo>
                  <a:cubicBezTo>
                    <a:pt x="0" y="16"/>
                    <a:pt x="9" y="25"/>
                    <a:pt x="21" y="25"/>
                  </a:cubicBezTo>
                  <a:cubicBezTo>
                    <a:pt x="27" y="25"/>
                    <a:pt x="34" y="23"/>
                    <a:pt x="41" y="16"/>
                  </a:cubicBezTo>
                  <a:cubicBezTo>
                    <a:pt x="31" y="6"/>
                    <a:pt x="21" y="1"/>
                    <a:pt x="13"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3" name="Google Shape;11843;p13"/>
            <p:cNvSpPr/>
            <p:nvPr/>
          </p:nvSpPr>
          <p:spPr>
            <a:xfrm>
              <a:off x="-2252772" y="2027836"/>
              <a:ext cx="666" cy="666"/>
            </a:xfrm>
            <a:custGeom>
              <a:avLst/>
              <a:gdLst/>
              <a:ahLst/>
              <a:cxnLst/>
              <a:rect l="l" t="t" r="r" b="b"/>
              <a:pathLst>
                <a:path w="21" h="21" extrusionOk="0">
                  <a:moveTo>
                    <a:pt x="0" y="1"/>
                  </a:moveTo>
                  <a:cubicBezTo>
                    <a:pt x="0" y="1"/>
                    <a:pt x="0" y="21"/>
                    <a:pt x="0" y="21"/>
                  </a:cubicBezTo>
                  <a:lnTo>
                    <a:pt x="21" y="21"/>
                  </a:lnTo>
                  <a:cubicBezTo>
                    <a:pt x="21" y="1"/>
                    <a:pt x="21" y="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4" name="Google Shape;11844;p13"/>
            <p:cNvSpPr/>
            <p:nvPr/>
          </p:nvSpPr>
          <p:spPr>
            <a:xfrm>
              <a:off x="-2266349" y="2042396"/>
              <a:ext cx="1332" cy="634"/>
            </a:xfrm>
            <a:custGeom>
              <a:avLst/>
              <a:gdLst/>
              <a:ahLst/>
              <a:cxnLst/>
              <a:rect l="l" t="t" r="r" b="b"/>
              <a:pathLst>
                <a:path w="42" h="20" extrusionOk="0">
                  <a:moveTo>
                    <a:pt x="35" y="1"/>
                  </a:moveTo>
                  <a:cubicBezTo>
                    <a:pt x="28" y="1"/>
                    <a:pt x="14" y="10"/>
                    <a:pt x="1" y="10"/>
                  </a:cubicBezTo>
                  <a:cubicBezTo>
                    <a:pt x="14" y="10"/>
                    <a:pt x="28" y="19"/>
                    <a:pt x="35" y="19"/>
                  </a:cubicBezTo>
                  <a:cubicBezTo>
                    <a:pt x="39" y="19"/>
                    <a:pt x="41" y="17"/>
                    <a:pt x="41" y="10"/>
                  </a:cubicBezTo>
                  <a:cubicBezTo>
                    <a:pt x="41" y="3"/>
                    <a:pt x="39" y="1"/>
                    <a:pt x="35"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5" name="Google Shape;11845;p13"/>
            <p:cNvSpPr/>
            <p:nvPr/>
          </p:nvSpPr>
          <p:spPr>
            <a:xfrm>
              <a:off x="-2252138" y="2030437"/>
              <a:ext cx="1332" cy="1301"/>
            </a:xfrm>
            <a:custGeom>
              <a:avLst/>
              <a:gdLst/>
              <a:ahLst/>
              <a:cxnLst/>
              <a:rect l="l" t="t" r="r" b="b"/>
              <a:pathLst>
                <a:path w="42" h="41" extrusionOk="0">
                  <a:moveTo>
                    <a:pt x="21" y="0"/>
                  </a:moveTo>
                  <a:cubicBezTo>
                    <a:pt x="1" y="20"/>
                    <a:pt x="1" y="41"/>
                    <a:pt x="21" y="41"/>
                  </a:cubicBezTo>
                  <a:cubicBezTo>
                    <a:pt x="21" y="41"/>
                    <a:pt x="41" y="20"/>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6" name="Google Shape;11846;p13"/>
            <p:cNvSpPr/>
            <p:nvPr/>
          </p:nvSpPr>
          <p:spPr>
            <a:xfrm>
              <a:off x="-2235992" y="2047218"/>
              <a:ext cx="1205" cy="1332"/>
            </a:xfrm>
            <a:custGeom>
              <a:avLst/>
              <a:gdLst/>
              <a:ahLst/>
              <a:cxnLst/>
              <a:rect l="l" t="t" r="r" b="b"/>
              <a:pathLst>
                <a:path w="38" h="42" extrusionOk="0">
                  <a:moveTo>
                    <a:pt x="21" y="1"/>
                  </a:moveTo>
                  <a:lnTo>
                    <a:pt x="21" y="1"/>
                  </a:lnTo>
                  <a:cubicBezTo>
                    <a:pt x="5" y="17"/>
                    <a:pt x="2" y="20"/>
                    <a:pt x="12" y="32"/>
                  </a:cubicBezTo>
                  <a:lnTo>
                    <a:pt x="12" y="32"/>
                  </a:lnTo>
                  <a:cubicBezTo>
                    <a:pt x="27" y="20"/>
                    <a:pt x="38" y="17"/>
                    <a:pt x="21" y="1"/>
                  </a:cubicBezTo>
                  <a:close/>
                  <a:moveTo>
                    <a:pt x="12" y="32"/>
                  </a:moveTo>
                  <a:cubicBezTo>
                    <a:pt x="8" y="34"/>
                    <a:pt x="5" y="37"/>
                    <a:pt x="1" y="41"/>
                  </a:cubicBezTo>
                  <a:lnTo>
                    <a:pt x="21" y="41"/>
                  </a:lnTo>
                  <a:cubicBezTo>
                    <a:pt x="17" y="37"/>
                    <a:pt x="14" y="34"/>
                    <a:pt x="12" y="32"/>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7" name="Google Shape;11847;p13"/>
            <p:cNvSpPr/>
            <p:nvPr/>
          </p:nvSpPr>
          <p:spPr>
            <a:xfrm>
              <a:off x="-2235992" y="2048518"/>
              <a:ext cx="1332" cy="1332"/>
            </a:xfrm>
            <a:custGeom>
              <a:avLst/>
              <a:gdLst/>
              <a:ahLst/>
              <a:cxnLst/>
              <a:rect l="l" t="t" r="r" b="b"/>
              <a:pathLst>
                <a:path w="42" h="42" extrusionOk="0">
                  <a:moveTo>
                    <a:pt x="21" y="0"/>
                  </a:moveTo>
                  <a:cubicBezTo>
                    <a:pt x="1" y="0"/>
                    <a:pt x="1" y="21"/>
                    <a:pt x="21" y="41"/>
                  </a:cubicBezTo>
                  <a:cubicBezTo>
                    <a:pt x="42" y="21"/>
                    <a:pt x="21" y="0"/>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8" name="Google Shape;11848;p13"/>
            <p:cNvSpPr/>
            <p:nvPr/>
          </p:nvSpPr>
          <p:spPr>
            <a:xfrm>
              <a:off x="-2265049" y="2104729"/>
              <a:ext cx="666" cy="1301"/>
            </a:xfrm>
            <a:custGeom>
              <a:avLst/>
              <a:gdLst/>
              <a:ahLst/>
              <a:cxnLst/>
              <a:rect l="l" t="t" r="r" b="b"/>
              <a:pathLst>
                <a:path w="21" h="41" extrusionOk="0">
                  <a:moveTo>
                    <a:pt x="0" y="0"/>
                  </a:moveTo>
                  <a:cubicBezTo>
                    <a:pt x="0" y="20"/>
                    <a:pt x="0" y="20"/>
                    <a:pt x="0" y="41"/>
                  </a:cubicBezTo>
                  <a:lnTo>
                    <a:pt x="21" y="41"/>
                  </a:lnTo>
                  <a:cubicBezTo>
                    <a:pt x="21" y="20"/>
                    <a:pt x="21" y="20"/>
                    <a:pt x="21" y="20"/>
                  </a:cubicBezTo>
                  <a:cubicBezTo>
                    <a:pt x="0" y="0"/>
                    <a:pt x="0" y="0"/>
                    <a:pt x="0"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9" name="Google Shape;11849;p13"/>
            <p:cNvSpPr/>
            <p:nvPr/>
          </p:nvSpPr>
          <p:spPr>
            <a:xfrm>
              <a:off x="-2263114" y="2104062"/>
              <a:ext cx="1967" cy="1332"/>
            </a:xfrm>
            <a:custGeom>
              <a:avLst/>
              <a:gdLst/>
              <a:ahLst/>
              <a:cxnLst/>
              <a:rect l="l" t="t" r="r" b="b"/>
              <a:pathLst>
                <a:path w="62" h="42" extrusionOk="0">
                  <a:moveTo>
                    <a:pt x="41" y="1"/>
                  </a:moveTo>
                  <a:cubicBezTo>
                    <a:pt x="21" y="1"/>
                    <a:pt x="1" y="21"/>
                    <a:pt x="21" y="41"/>
                  </a:cubicBezTo>
                  <a:cubicBezTo>
                    <a:pt x="62" y="21"/>
                    <a:pt x="41" y="1"/>
                    <a:pt x="4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0" name="Google Shape;11850;p13"/>
            <p:cNvSpPr/>
            <p:nvPr/>
          </p:nvSpPr>
          <p:spPr>
            <a:xfrm>
              <a:off x="-2260512" y="2114404"/>
              <a:ext cx="666" cy="666"/>
            </a:xfrm>
            <a:custGeom>
              <a:avLst/>
              <a:gdLst/>
              <a:ahLst/>
              <a:cxnLst/>
              <a:rect l="l" t="t" r="r" b="b"/>
              <a:pathLst>
                <a:path w="21" h="21" extrusionOk="0">
                  <a:moveTo>
                    <a:pt x="20" y="1"/>
                  </a:moveTo>
                  <a:cubicBezTo>
                    <a:pt x="0" y="1"/>
                    <a:pt x="0" y="1"/>
                    <a:pt x="0" y="21"/>
                  </a:cubicBezTo>
                  <a:lnTo>
                    <a:pt x="20" y="21"/>
                  </a:lnTo>
                  <a:cubicBezTo>
                    <a:pt x="20" y="21"/>
                    <a:pt x="20" y="1"/>
                    <a:pt x="20"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1" name="Google Shape;11851;p13"/>
            <p:cNvSpPr/>
            <p:nvPr/>
          </p:nvSpPr>
          <p:spPr>
            <a:xfrm>
              <a:off x="-2246967" y="2170138"/>
              <a:ext cx="1332" cy="793"/>
            </a:xfrm>
            <a:custGeom>
              <a:avLst/>
              <a:gdLst/>
              <a:ahLst/>
              <a:cxnLst/>
              <a:rect l="l" t="t" r="r" b="b"/>
              <a:pathLst>
                <a:path w="42" h="25" extrusionOk="0">
                  <a:moveTo>
                    <a:pt x="29" y="0"/>
                  </a:moveTo>
                  <a:cubicBezTo>
                    <a:pt x="21" y="0"/>
                    <a:pt x="11" y="5"/>
                    <a:pt x="1" y="15"/>
                  </a:cubicBezTo>
                  <a:cubicBezTo>
                    <a:pt x="14" y="15"/>
                    <a:pt x="28" y="24"/>
                    <a:pt x="35" y="24"/>
                  </a:cubicBezTo>
                  <a:cubicBezTo>
                    <a:pt x="39" y="24"/>
                    <a:pt x="41" y="22"/>
                    <a:pt x="41" y="15"/>
                  </a:cubicBezTo>
                  <a:cubicBezTo>
                    <a:pt x="41" y="5"/>
                    <a:pt x="36" y="0"/>
                    <a:pt x="29"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2" name="Google Shape;11852;p13"/>
            <p:cNvSpPr/>
            <p:nvPr/>
          </p:nvSpPr>
          <p:spPr>
            <a:xfrm>
              <a:off x="-2243097" y="2186760"/>
              <a:ext cx="1332" cy="1332"/>
            </a:xfrm>
            <a:custGeom>
              <a:avLst/>
              <a:gdLst/>
              <a:ahLst/>
              <a:cxnLst/>
              <a:rect l="l" t="t" r="r" b="b"/>
              <a:pathLst>
                <a:path w="42" h="42" extrusionOk="0">
                  <a:moveTo>
                    <a:pt x="21" y="1"/>
                  </a:moveTo>
                  <a:cubicBezTo>
                    <a:pt x="21" y="21"/>
                    <a:pt x="1" y="41"/>
                    <a:pt x="21" y="41"/>
                  </a:cubicBezTo>
                  <a:cubicBezTo>
                    <a:pt x="42" y="41"/>
                    <a:pt x="21" y="2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3" name="Google Shape;11853;p13"/>
            <p:cNvSpPr/>
            <p:nvPr/>
          </p:nvSpPr>
          <p:spPr>
            <a:xfrm>
              <a:off x="-2287539" y="2237800"/>
              <a:ext cx="1205" cy="1332"/>
            </a:xfrm>
            <a:custGeom>
              <a:avLst/>
              <a:gdLst/>
              <a:ahLst/>
              <a:cxnLst/>
              <a:rect l="l" t="t" r="r" b="b"/>
              <a:pathLst>
                <a:path w="38" h="42" extrusionOk="0">
                  <a:moveTo>
                    <a:pt x="17" y="0"/>
                  </a:moveTo>
                  <a:cubicBezTo>
                    <a:pt x="21" y="0"/>
                    <a:pt x="24" y="1"/>
                    <a:pt x="26" y="2"/>
                  </a:cubicBezTo>
                  <a:lnTo>
                    <a:pt x="26" y="2"/>
                  </a:lnTo>
                  <a:cubicBezTo>
                    <a:pt x="30" y="1"/>
                    <a:pt x="34" y="0"/>
                    <a:pt x="37" y="0"/>
                  </a:cubicBezTo>
                  <a:close/>
                  <a:moveTo>
                    <a:pt x="26" y="2"/>
                  </a:moveTo>
                  <a:cubicBezTo>
                    <a:pt x="11" y="8"/>
                    <a:pt x="0" y="25"/>
                    <a:pt x="17" y="41"/>
                  </a:cubicBezTo>
                  <a:cubicBezTo>
                    <a:pt x="34" y="25"/>
                    <a:pt x="37" y="8"/>
                    <a:pt x="26" y="2"/>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4" name="Google Shape;11854;p13"/>
            <p:cNvSpPr/>
            <p:nvPr/>
          </p:nvSpPr>
          <p:spPr>
            <a:xfrm>
              <a:off x="-2282495" y="2235199"/>
              <a:ext cx="1332" cy="1332"/>
            </a:xfrm>
            <a:custGeom>
              <a:avLst/>
              <a:gdLst/>
              <a:ahLst/>
              <a:cxnLst/>
              <a:rect l="l" t="t" r="r" b="b"/>
              <a:pathLst>
                <a:path w="42" h="42" extrusionOk="0">
                  <a:moveTo>
                    <a:pt x="21" y="1"/>
                  </a:moveTo>
                  <a:cubicBezTo>
                    <a:pt x="1" y="1"/>
                    <a:pt x="1" y="21"/>
                    <a:pt x="21" y="42"/>
                  </a:cubicBezTo>
                  <a:cubicBezTo>
                    <a:pt x="41" y="21"/>
                    <a:pt x="21" y="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5" name="Google Shape;11855;p13"/>
            <p:cNvSpPr/>
            <p:nvPr/>
          </p:nvSpPr>
          <p:spPr>
            <a:xfrm>
              <a:off x="-2298641" y="2250870"/>
              <a:ext cx="1332" cy="825"/>
            </a:xfrm>
            <a:custGeom>
              <a:avLst/>
              <a:gdLst/>
              <a:ahLst/>
              <a:cxnLst/>
              <a:rect l="l" t="t" r="r" b="b"/>
              <a:pathLst>
                <a:path w="42" h="26" extrusionOk="0">
                  <a:moveTo>
                    <a:pt x="21" y="1"/>
                  </a:moveTo>
                  <a:cubicBezTo>
                    <a:pt x="16" y="1"/>
                    <a:pt x="11" y="6"/>
                    <a:pt x="0" y="16"/>
                  </a:cubicBezTo>
                  <a:cubicBezTo>
                    <a:pt x="14" y="16"/>
                    <a:pt x="19" y="25"/>
                    <a:pt x="26" y="25"/>
                  </a:cubicBezTo>
                  <a:cubicBezTo>
                    <a:pt x="30" y="25"/>
                    <a:pt x="34" y="23"/>
                    <a:pt x="41" y="16"/>
                  </a:cubicBezTo>
                  <a:cubicBezTo>
                    <a:pt x="31" y="6"/>
                    <a:pt x="26" y="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6" name="Google Shape;11856;p13"/>
            <p:cNvSpPr/>
            <p:nvPr/>
          </p:nvSpPr>
          <p:spPr>
            <a:xfrm>
              <a:off x="-2422671" y="1741803"/>
              <a:ext cx="1301" cy="825"/>
            </a:xfrm>
            <a:custGeom>
              <a:avLst/>
              <a:gdLst/>
              <a:ahLst/>
              <a:cxnLst/>
              <a:rect l="l" t="t" r="r" b="b"/>
              <a:pathLst>
                <a:path w="41" h="26" extrusionOk="0">
                  <a:moveTo>
                    <a:pt x="21" y="1"/>
                  </a:moveTo>
                  <a:cubicBezTo>
                    <a:pt x="16" y="1"/>
                    <a:pt x="10" y="6"/>
                    <a:pt x="0" y="16"/>
                  </a:cubicBezTo>
                  <a:cubicBezTo>
                    <a:pt x="14" y="16"/>
                    <a:pt x="18" y="25"/>
                    <a:pt x="26" y="25"/>
                  </a:cubicBezTo>
                  <a:cubicBezTo>
                    <a:pt x="30" y="25"/>
                    <a:pt x="34" y="23"/>
                    <a:pt x="41" y="16"/>
                  </a:cubicBezTo>
                  <a:cubicBezTo>
                    <a:pt x="31" y="6"/>
                    <a:pt x="26" y="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7" name="Google Shape;11857;p13"/>
            <p:cNvSpPr/>
            <p:nvPr/>
          </p:nvSpPr>
          <p:spPr>
            <a:xfrm>
              <a:off x="-2306381" y="2263146"/>
              <a:ext cx="1301" cy="825"/>
            </a:xfrm>
            <a:custGeom>
              <a:avLst/>
              <a:gdLst/>
              <a:ahLst/>
              <a:cxnLst/>
              <a:rect l="l" t="t" r="r" b="b"/>
              <a:pathLst>
                <a:path w="41" h="26" extrusionOk="0">
                  <a:moveTo>
                    <a:pt x="13" y="1"/>
                  </a:moveTo>
                  <a:cubicBezTo>
                    <a:pt x="5" y="1"/>
                    <a:pt x="0" y="6"/>
                    <a:pt x="0" y="16"/>
                  </a:cubicBezTo>
                  <a:cubicBezTo>
                    <a:pt x="0" y="16"/>
                    <a:pt x="9" y="25"/>
                    <a:pt x="21" y="25"/>
                  </a:cubicBezTo>
                  <a:cubicBezTo>
                    <a:pt x="27" y="25"/>
                    <a:pt x="34" y="23"/>
                    <a:pt x="41" y="16"/>
                  </a:cubicBezTo>
                  <a:cubicBezTo>
                    <a:pt x="31" y="6"/>
                    <a:pt x="20" y="1"/>
                    <a:pt x="13"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8" name="Google Shape;11858;p13"/>
            <p:cNvSpPr/>
            <p:nvPr/>
          </p:nvSpPr>
          <p:spPr>
            <a:xfrm>
              <a:off x="-2296072" y="2259117"/>
              <a:ext cx="698" cy="666"/>
            </a:xfrm>
            <a:custGeom>
              <a:avLst/>
              <a:gdLst/>
              <a:ahLst/>
              <a:cxnLst/>
              <a:rect l="l" t="t" r="r" b="b"/>
              <a:pathLst>
                <a:path w="22" h="21" extrusionOk="0">
                  <a:moveTo>
                    <a:pt x="21" y="0"/>
                  </a:moveTo>
                  <a:cubicBezTo>
                    <a:pt x="21" y="0"/>
                    <a:pt x="1" y="0"/>
                    <a:pt x="1" y="21"/>
                  </a:cubicBezTo>
                  <a:lnTo>
                    <a:pt x="21" y="21"/>
                  </a:lnTo>
                  <a:cubicBezTo>
                    <a:pt x="21" y="21"/>
                    <a:pt x="21" y="21"/>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9" name="Google Shape;11859;p13"/>
            <p:cNvSpPr/>
            <p:nvPr/>
          </p:nvSpPr>
          <p:spPr>
            <a:xfrm>
              <a:off x="-2307047" y="2272028"/>
              <a:ext cx="1332" cy="698"/>
            </a:xfrm>
            <a:custGeom>
              <a:avLst/>
              <a:gdLst/>
              <a:ahLst/>
              <a:cxnLst/>
              <a:rect l="l" t="t" r="r" b="b"/>
              <a:pathLst>
                <a:path w="42" h="22" extrusionOk="0">
                  <a:moveTo>
                    <a:pt x="1" y="1"/>
                  </a:moveTo>
                  <a:cubicBezTo>
                    <a:pt x="1" y="1"/>
                    <a:pt x="1" y="21"/>
                    <a:pt x="1" y="21"/>
                  </a:cubicBezTo>
                  <a:lnTo>
                    <a:pt x="41" y="21"/>
                  </a:lnTo>
                  <a:cubicBezTo>
                    <a:pt x="41" y="1"/>
                    <a:pt x="21" y="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0" name="Google Shape;11860;p13"/>
            <p:cNvSpPr/>
            <p:nvPr/>
          </p:nvSpPr>
          <p:spPr>
            <a:xfrm>
              <a:off x="-2374867" y="2336644"/>
              <a:ext cx="666" cy="666"/>
            </a:xfrm>
            <a:custGeom>
              <a:avLst/>
              <a:gdLst/>
              <a:ahLst/>
              <a:cxnLst/>
              <a:rect l="l" t="t" r="r" b="b"/>
              <a:pathLst>
                <a:path w="21" h="21" extrusionOk="0">
                  <a:moveTo>
                    <a:pt x="0" y="0"/>
                  </a:moveTo>
                  <a:cubicBezTo>
                    <a:pt x="0" y="21"/>
                    <a:pt x="0" y="21"/>
                    <a:pt x="21" y="21"/>
                  </a:cubicBezTo>
                  <a:cubicBezTo>
                    <a:pt x="21" y="21"/>
                    <a:pt x="21" y="0"/>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1" name="Google Shape;11861;p13"/>
            <p:cNvSpPr/>
            <p:nvPr/>
          </p:nvSpPr>
          <p:spPr>
            <a:xfrm>
              <a:off x="-2370997" y="2336644"/>
              <a:ext cx="666" cy="952"/>
            </a:xfrm>
            <a:custGeom>
              <a:avLst/>
              <a:gdLst/>
              <a:ahLst/>
              <a:cxnLst/>
              <a:rect l="l" t="t" r="r" b="b"/>
              <a:pathLst>
                <a:path w="21" h="30" extrusionOk="0">
                  <a:moveTo>
                    <a:pt x="0" y="0"/>
                  </a:moveTo>
                  <a:cubicBezTo>
                    <a:pt x="0" y="0"/>
                    <a:pt x="0" y="21"/>
                    <a:pt x="0" y="21"/>
                  </a:cubicBezTo>
                  <a:cubicBezTo>
                    <a:pt x="0" y="27"/>
                    <a:pt x="3" y="30"/>
                    <a:pt x="6" y="30"/>
                  </a:cubicBezTo>
                  <a:cubicBezTo>
                    <a:pt x="12" y="30"/>
                    <a:pt x="21" y="21"/>
                    <a:pt x="21" y="21"/>
                  </a:cubicBezTo>
                  <a:cubicBezTo>
                    <a:pt x="21" y="21"/>
                    <a:pt x="21" y="0"/>
                    <a:pt x="0"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2" name="Google Shape;11862;p13"/>
            <p:cNvSpPr/>
            <p:nvPr/>
          </p:nvSpPr>
          <p:spPr>
            <a:xfrm>
              <a:off x="-2362591" y="2329539"/>
              <a:ext cx="666" cy="508"/>
            </a:xfrm>
            <a:custGeom>
              <a:avLst/>
              <a:gdLst/>
              <a:ahLst/>
              <a:cxnLst/>
              <a:rect l="l" t="t" r="r" b="b"/>
              <a:pathLst>
                <a:path w="21" h="16" extrusionOk="0">
                  <a:moveTo>
                    <a:pt x="0" y="0"/>
                  </a:moveTo>
                  <a:cubicBezTo>
                    <a:pt x="10" y="10"/>
                    <a:pt x="16" y="16"/>
                    <a:pt x="18" y="16"/>
                  </a:cubicBezTo>
                  <a:cubicBezTo>
                    <a:pt x="21" y="16"/>
                    <a:pt x="21" y="10"/>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3" name="Google Shape;11863;p13"/>
            <p:cNvSpPr/>
            <p:nvPr/>
          </p:nvSpPr>
          <p:spPr>
            <a:xfrm>
              <a:off x="-2357421" y="2325003"/>
              <a:ext cx="666" cy="698"/>
            </a:xfrm>
            <a:custGeom>
              <a:avLst/>
              <a:gdLst/>
              <a:ahLst/>
              <a:cxnLst/>
              <a:rect l="l" t="t" r="r" b="b"/>
              <a:pathLst>
                <a:path w="21" h="22" extrusionOk="0">
                  <a:moveTo>
                    <a:pt x="0" y="1"/>
                  </a:moveTo>
                  <a:cubicBezTo>
                    <a:pt x="0" y="1"/>
                    <a:pt x="0" y="21"/>
                    <a:pt x="0" y="21"/>
                  </a:cubicBezTo>
                  <a:cubicBezTo>
                    <a:pt x="0" y="21"/>
                    <a:pt x="21" y="2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4" name="Google Shape;11864;p13"/>
            <p:cNvSpPr/>
            <p:nvPr/>
          </p:nvSpPr>
          <p:spPr>
            <a:xfrm>
              <a:off x="-2307047" y="2280275"/>
              <a:ext cx="1332" cy="1110"/>
            </a:xfrm>
            <a:custGeom>
              <a:avLst/>
              <a:gdLst/>
              <a:ahLst/>
              <a:cxnLst/>
              <a:rect l="l" t="t" r="r" b="b"/>
              <a:pathLst>
                <a:path w="42" h="35" extrusionOk="0">
                  <a:moveTo>
                    <a:pt x="29" y="0"/>
                  </a:moveTo>
                  <a:cubicBezTo>
                    <a:pt x="21" y="0"/>
                    <a:pt x="11" y="6"/>
                    <a:pt x="1" y="6"/>
                  </a:cubicBezTo>
                  <a:cubicBezTo>
                    <a:pt x="15" y="20"/>
                    <a:pt x="19" y="34"/>
                    <a:pt x="28" y="34"/>
                  </a:cubicBezTo>
                  <a:cubicBezTo>
                    <a:pt x="31" y="34"/>
                    <a:pt x="35" y="32"/>
                    <a:pt x="41" y="26"/>
                  </a:cubicBezTo>
                  <a:cubicBezTo>
                    <a:pt x="41" y="6"/>
                    <a:pt x="36" y="0"/>
                    <a:pt x="29"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5" name="Google Shape;11865;p13"/>
            <p:cNvSpPr/>
            <p:nvPr/>
          </p:nvSpPr>
          <p:spPr>
            <a:xfrm>
              <a:off x="-2305747" y="2283194"/>
              <a:ext cx="1332" cy="793"/>
            </a:xfrm>
            <a:custGeom>
              <a:avLst/>
              <a:gdLst/>
              <a:ahLst/>
              <a:cxnLst/>
              <a:rect l="l" t="t" r="r" b="b"/>
              <a:pathLst>
                <a:path w="42" h="25" extrusionOk="0">
                  <a:moveTo>
                    <a:pt x="21" y="0"/>
                  </a:moveTo>
                  <a:cubicBezTo>
                    <a:pt x="16" y="0"/>
                    <a:pt x="11" y="5"/>
                    <a:pt x="0" y="15"/>
                  </a:cubicBezTo>
                  <a:cubicBezTo>
                    <a:pt x="7" y="22"/>
                    <a:pt x="12" y="24"/>
                    <a:pt x="16" y="24"/>
                  </a:cubicBezTo>
                  <a:cubicBezTo>
                    <a:pt x="23" y="24"/>
                    <a:pt x="28" y="15"/>
                    <a:pt x="41" y="15"/>
                  </a:cubicBezTo>
                  <a:cubicBezTo>
                    <a:pt x="31" y="5"/>
                    <a:pt x="26" y="0"/>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6" name="Google Shape;11866;p13"/>
            <p:cNvSpPr/>
            <p:nvPr/>
          </p:nvSpPr>
          <p:spPr>
            <a:xfrm>
              <a:off x="-2304224" y="2281068"/>
              <a:ext cx="1618" cy="1332"/>
            </a:xfrm>
            <a:custGeom>
              <a:avLst/>
              <a:gdLst/>
              <a:ahLst/>
              <a:cxnLst/>
              <a:rect l="l" t="t" r="r" b="b"/>
              <a:pathLst>
                <a:path w="51" h="42" extrusionOk="0">
                  <a:moveTo>
                    <a:pt x="34" y="1"/>
                  </a:moveTo>
                  <a:cubicBezTo>
                    <a:pt x="0" y="18"/>
                    <a:pt x="8" y="35"/>
                    <a:pt x="24" y="40"/>
                  </a:cubicBezTo>
                  <a:lnTo>
                    <a:pt x="24" y="40"/>
                  </a:lnTo>
                  <a:cubicBezTo>
                    <a:pt x="40" y="35"/>
                    <a:pt x="51" y="18"/>
                    <a:pt x="34" y="1"/>
                  </a:cubicBezTo>
                  <a:close/>
                  <a:moveTo>
                    <a:pt x="24" y="40"/>
                  </a:moveTo>
                  <a:cubicBezTo>
                    <a:pt x="20" y="41"/>
                    <a:pt x="17" y="42"/>
                    <a:pt x="14" y="42"/>
                  </a:cubicBezTo>
                  <a:lnTo>
                    <a:pt x="34" y="42"/>
                  </a:lnTo>
                  <a:cubicBezTo>
                    <a:pt x="30" y="42"/>
                    <a:pt x="27" y="41"/>
                    <a:pt x="24" y="4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7" name="Google Shape;11867;p13"/>
            <p:cNvSpPr/>
            <p:nvPr/>
          </p:nvSpPr>
          <p:spPr>
            <a:xfrm>
              <a:off x="-2304446" y="2282369"/>
              <a:ext cx="1301" cy="1618"/>
            </a:xfrm>
            <a:custGeom>
              <a:avLst/>
              <a:gdLst/>
              <a:ahLst/>
              <a:cxnLst/>
              <a:rect l="l" t="t" r="r" b="b"/>
              <a:pathLst>
                <a:path w="41" h="51" extrusionOk="0">
                  <a:moveTo>
                    <a:pt x="21" y="1"/>
                  </a:moveTo>
                  <a:cubicBezTo>
                    <a:pt x="24" y="4"/>
                    <a:pt x="27" y="7"/>
                    <a:pt x="29" y="11"/>
                  </a:cubicBezTo>
                  <a:lnTo>
                    <a:pt x="29" y="11"/>
                  </a:lnTo>
                  <a:cubicBezTo>
                    <a:pt x="33" y="8"/>
                    <a:pt x="37" y="5"/>
                    <a:pt x="41" y="1"/>
                  </a:cubicBezTo>
                  <a:close/>
                  <a:moveTo>
                    <a:pt x="29" y="11"/>
                  </a:moveTo>
                  <a:cubicBezTo>
                    <a:pt x="13" y="22"/>
                    <a:pt x="0" y="25"/>
                    <a:pt x="0" y="41"/>
                  </a:cubicBezTo>
                  <a:cubicBezTo>
                    <a:pt x="14" y="41"/>
                    <a:pt x="18" y="50"/>
                    <a:pt x="26" y="50"/>
                  </a:cubicBezTo>
                  <a:cubicBezTo>
                    <a:pt x="30" y="50"/>
                    <a:pt x="34" y="48"/>
                    <a:pt x="41" y="41"/>
                  </a:cubicBezTo>
                  <a:cubicBezTo>
                    <a:pt x="41" y="41"/>
                    <a:pt x="41" y="27"/>
                    <a:pt x="29" y="1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8" name="Google Shape;11868;p13"/>
            <p:cNvSpPr/>
            <p:nvPr/>
          </p:nvSpPr>
          <p:spPr>
            <a:xfrm>
              <a:off x="-2307682" y="2302766"/>
              <a:ext cx="1332" cy="1047"/>
            </a:xfrm>
            <a:custGeom>
              <a:avLst/>
              <a:gdLst/>
              <a:ahLst/>
              <a:cxnLst/>
              <a:rect l="l" t="t" r="r" b="b"/>
              <a:pathLst>
                <a:path w="42" h="33" extrusionOk="0">
                  <a:moveTo>
                    <a:pt x="35" y="0"/>
                  </a:moveTo>
                  <a:cubicBezTo>
                    <a:pt x="27" y="0"/>
                    <a:pt x="14" y="9"/>
                    <a:pt x="0" y="9"/>
                  </a:cubicBezTo>
                  <a:cubicBezTo>
                    <a:pt x="12" y="21"/>
                    <a:pt x="17" y="33"/>
                    <a:pt x="23" y="33"/>
                  </a:cubicBezTo>
                  <a:cubicBezTo>
                    <a:pt x="27" y="33"/>
                    <a:pt x="32" y="27"/>
                    <a:pt x="41" y="9"/>
                  </a:cubicBezTo>
                  <a:cubicBezTo>
                    <a:pt x="41" y="3"/>
                    <a:pt x="39" y="0"/>
                    <a:pt x="35"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9" name="Google Shape;11869;p13"/>
            <p:cNvSpPr/>
            <p:nvPr/>
          </p:nvSpPr>
          <p:spPr>
            <a:xfrm>
              <a:off x="-2310917" y="2312092"/>
              <a:ext cx="1332" cy="1967"/>
            </a:xfrm>
            <a:custGeom>
              <a:avLst/>
              <a:gdLst/>
              <a:ahLst/>
              <a:cxnLst/>
              <a:rect l="l" t="t" r="r" b="b"/>
              <a:pathLst>
                <a:path w="42" h="62" extrusionOk="0">
                  <a:moveTo>
                    <a:pt x="21" y="0"/>
                  </a:moveTo>
                  <a:cubicBezTo>
                    <a:pt x="21" y="21"/>
                    <a:pt x="0" y="21"/>
                    <a:pt x="0" y="21"/>
                  </a:cubicBezTo>
                  <a:cubicBezTo>
                    <a:pt x="0" y="41"/>
                    <a:pt x="21" y="41"/>
                    <a:pt x="21" y="62"/>
                  </a:cubicBezTo>
                  <a:cubicBezTo>
                    <a:pt x="41" y="41"/>
                    <a:pt x="41" y="21"/>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0" name="Google Shape;11870;p13"/>
            <p:cNvSpPr/>
            <p:nvPr/>
          </p:nvSpPr>
          <p:spPr>
            <a:xfrm>
              <a:off x="-2334835" y="1945709"/>
              <a:ext cx="1332" cy="1047"/>
            </a:xfrm>
            <a:custGeom>
              <a:avLst/>
              <a:gdLst/>
              <a:ahLst/>
              <a:cxnLst/>
              <a:rect l="l" t="t" r="r" b="b"/>
              <a:pathLst>
                <a:path w="42" h="33" extrusionOk="0">
                  <a:moveTo>
                    <a:pt x="24" y="0"/>
                  </a:moveTo>
                  <a:cubicBezTo>
                    <a:pt x="18" y="0"/>
                    <a:pt x="13" y="12"/>
                    <a:pt x="1" y="24"/>
                  </a:cubicBezTo>
                  <a:cubicBezTo>
                    <a:pt x="15" y="24"/>
                    <a:pt x="19" y="33"/>
                    <a:pt x="27" y="33"/>
                  </a:cubicBezTo>
                  <a:cubicBezTo>
                    <a:pt x="30" y="33"/>
                    <a:pt x="35" y="30"/>
                    <a:pt x="42" y="24"/>
                  </a:cubicBezTo>
                  <a:cubicBezTo>
                    <a:pt x="33" y="6"/>
                    <a:pt x="28" y="0"/>
                    <a:pt x="24"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1" name="Google Shape;11871;p13"/>
            <p:cNvSpPr/>
            <p:nvPr/>
          </p:nvSpPr>
          <p:spPr>
            <a:xfrm>
              <a:off x="-2339974" y="1917381"/>
              <a:ext cx="3235" cy="1967"/>
            </a:xfrm>
            <a:custGeom>
              <a:avLst/>
              <a:gdLst/>
              <a:ahLst/>
              <a:cxnLst/>
              <a:rect l="l" t="t" r="r" b="b"/>
              <a:pathLst>
                <a:path w="102" h="62" extrusionOk="0">
                  <a:moveTo>
                    <a:pt x="61" y="0"/>
                  </a:moveTo>
                  <a:cubicBezTo>
                    <a:pt x="20" y="0"/>
                    <a:pt x="20" y="20"/>
                    <a:pt x="0" y="41"/>
                  </a:cubicBezTo>
                  <a:cubicBezTo>
                    <a:pt x="20" y="41"/>
                    <a:pt x="41" y="61"/>
                    <a:pt x="82" y="61"/>
                  </a:cubicBezTo>
                  <a:cubicBezTo>
                    <a:pt x="82" y="61"/>
                    <a:pt x="102" y="61"/>
                    <a:pt x="102" y="41"/>
                  </a:cubicBezTo>
                  <a:cubicBezTo>
                    <a:pt x="102" y="20"/>
                    <a:pt x="82" y="20"/>
                    <a:pt x="6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2" name="Google Shape;11872;p13"/>
            <p:cNvSpPr/>
            <p:nvPr/>
          </p:nvSpPr>
          <p:spPr>
            <a:xfrm>
              <a:off x="-2343210" y="1913480"/>
              <a:ext cx="1967" cy="1586"/>
            </a:xfrm>
            <a:custGeom>
              <a:avLst/>
              <a:gdLst/>
              <a:ahLst/>
              <a:cxnLst/>
              <a:rect l="l" t="t" r="r" b="b"/>
              <a:pathLst>
                <a:path w="62" h="50" extrusionOk="0">
                  <a:moveTo>
                    <a:pt x="61" y="1"/>
                  </a:moveTo>
                  <a:cubicBezTo>
                    <a:pt x="21" y="1"/>
                    <a:pt x="0" y="21"/>
                    <a:pt x="0" y="42"/>
                  </a:cubicBezTo>
                  <a:cubicBezTo>
                    <a:pt x="11" y="47"/>
                    <a:pt x="19" y="50"/>
                    <a:pt x="25" y="50"/>
                  </a:cubicBezTo>
                  <a:cubicBezTo>
                    <a:pt x="42" y="50"/>
                    <a:pt x="46" y="31"/>
                    <a:pt x="6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3" name="Google Shape;11873;p13"/>
            <p:cNvSpPr/>
            <p:nvPr/>
          </p:nvSpPr>
          <p:spPr>
            <a:xfrm>
              <a:off x="-2278625" y="2105839"/>
              <a:ext cx="1332" cy="1110"/>
            </a:xfrm>
            <a:custGeom>
              <a:avLst/>
              <a:gdLst/>
              <a:ahLst/>
              <a:cxnLst/>
              <a:rect l="l" t="t" r="r" b="b"/>
              <a:pathLst>
                <a:path w="42" h="35" extrusionOk="0">
                  <a:moveTo>
                    <a:pt x="21" y="1"/>
                  </a:moveTo>
                  <a:cubicBezTo>
                    <a:pt x="16" y="1"/>
                    <a:pt x="11" y="6"/>
                    <a:pt x="1" y="6"/>
                  </a:cubicBezTo>
                  <a:cubicBezTo>
                    <a:pt x="15" y="20"/>
                    <a:pt x="19" y="35"/>
                    <a:pt x="28" y="35"/>
                  </a:cubicBezTo>
                  <a:cubicBezTo>
                    <a:pt x="31" y="35"/>
                    <a:pt x="36" y="32"/>
                    <a:pt x="42" y="26"/>
                  </a:cubicBezTo>
                  <a:cubicBezTo>
                    <a:pt x="31" y="6"/>
                    <a:pt x="26" y="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4" name="Google Shape;11874;p13"/>
            <p:cNvSpPr/>
            <p:nvPr/>
          </p:nvSpPr>
          <p:spPr>
            <a:xfrm>
              <a:off x="-2358721" y="1898000"/>
              <a:ext cx="1332" cy="1301"/>
            </a:xfrm>
            <a:custGeom>
              <a:avLst/>
              <a:gdLst/>
              <a:ahLst/>
              <a:cxnLst/>
              <a:rect l="l" t="t" r="r" b="b"/>
              <a:pathLst>
                <a:path w="42" h="41" extrusionOk="0">
                  <a:moveTo>
                    <a:pt x="21" y="0"/>
                  </a:moveTo>
                  <a:cubicBezTo>
                    <a:pt x="21" y="20"/>
                    <a:pt x="0" y="20"/>
                    <a:pt x="0" y="41"/>
                  </a:cubicBezTo>
                  <a:lnTo>
                    <a:pt x="21" y="41"/>
                  </a:lnTo>
                  <a:cubicBezTo>
                    <a:pt x="41" y="41"/>
                    <a:pt x="41" y="20"/>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5" name="Google Shape;11875;p13"/>
            <p:cNvSpPr/>
            <p:nvPr/>
          </p:nvSpPr>
          <p:spPr>
            <a:xfrm>
              <a:off x="-2356786" y="1900569"/>
              <a:ext cx="666" cy="952"/>
            </a:xfrm>
            <a:custGeom>
              <a:avLst/>
              <a:gdLst/>
              <a:ahLst/>
              <a:cxnLst/>
              <a:rect l="l" t="t" r="r" b="b"/>
              <a:pathLst>
                <a:path w="21" h="30" extrusionOk="0">
                  <a:moveTo>
                    <a:pt x="1" y="1"/>
                  </a:moveTo>
                  <a:cubicBezTo>
                    <a:pt x="1" y="21"/>
                    <a:pt x="1" y="21"/>
                    <a:pt x="1" y="21"/>
                  </a:cubicBezTo>
                  <a:cubicBezTo>
                    <a:pt x="7" y="28"/>
                    <a:pt x="12" y="30"/>
                    <a:pt x="15" y="30"/>
                  </a:cubicBezTo>
                  <a:cubicBezTo>
                    <a:pt x="21" y="30"/>
                    <a:pt x="21" y="21"/>
                    <a:pt x="21" y="21"/>
                  </a:cubicBezTo>
                  <a:cubicBezTo>
                    <a:pt x="21" y="21"/>
                    <a:pt x="21" y="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6" name="Google Shape;11876;p13"/>
            <p:cNvSpPr/>
            <p:nvPr/>
          </p:nvSpPr>
          <p:spPr>
            <a:xfrm>
              <a:off x="-2338039" y="1919316"/>
              <a:ext cx="1301" cy="1301"/>
            </a:xfrm>
            <a:custGeom>
              <a:avLst/>
              <a:gdLst/>
              <a:ahLst/>
              <a:cxnLst/>
              <a:rect l="l" t="t" r="r" b="b"/>
              <a:pathLst>
                <a:path w="41" h="41" extrusionOk="0">
                  <a:moveTo>
                    <a:pt x="21" y="0"/>
                  </a:moveTo>
                  <a:cubicBezTo>
                    <a:pt x="0" y="21"/>
                    <a:pt x="0" y="41"/>
                    <a:pt x="21" y="41"/>
                  </a:cubicBezTo>
                  <a:cubicBezTo>
                    <a:pt x="41" y="41"/>
                    <a:pt x="21" y="21"/>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7" name="Google Shape;11877;p13"/>
            <p:cNvSpPr/>
            <p:nvPr/>
          </p:nvSpPr>
          <p:spPr>
            <a:xfrm>
              <a:off x="-2338039" y="1922901"/>
              <a:ext cx="1301" cy="1618"/>
            </a:xfrm>
            <a:custGeom>
              <a:avLst/>
              <a:gdLst/>
              <a:ahLst/>
              <a:cxnLst/>
              <a:rect l="l" t="t" r="r" b="b"/>
              <a:pathLst>
                <a:path w="41" h="51" extrusionOk="0">
                  <a:moveTo>
                    <a:pt x="35" y="0"/>
                  </a:moveTo>
                  <a:cubicBezTo>
                    <a:pt x="27" y="0"/>
                    <a:pt x="14" y="9"/>
                    <a:pt x="0" y="9"/>
                  </a:cubicBezTo>
                  <a:cubicBezTo>
                    <a:pt x="21" y="30"/>
                    <a:pt x="21" y="30"/>
                    <a:pt x="41" y="50"/>
                  </a:cubicBezTo>
                  <a:cubicBezTo>
                    <a:pt x="41" y="30"/>
                    <a:pt x="41" y="9"/>
                    <a:pt x="41" y="9"/>
                  </a:cubicBezTo>
                  <a:cubicBezTo>
                    <a:pt x="41" y="3"/>
                    <a:pt x="39" y="0"/>
                    <a:pt x="35"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8" name="Google Shape;11878;p13"/>
            <p:cNvSpPr/>
            <p:nvPr/>
          </p:nvSpPr>
          <p:spPr>
            <a:xfrm>
              <a:off x="-2475503" y="1201586"/>
              <a:ext cx="512310" cy="1444294"/>
            </a:xfrm>
            <a:custGeom>
              <a:avLst/>
              <a:gdLst/>
              <a:ahLst/>
              <a:cxnLst/>
              <a:rect l="l" t="t" r="r" b="b"/>
              <a:pathLst>
                <a:path w="16151" h="45529" extrusionOk="0">
                  <a:moveTo>
                    <a:pt x="10855" y="0"/>
                  </a:moveTo>
                  <a:cubicBezTo>
                    <a:pt x="10713" y="61"/>
                    <a:pt x="10570" y="122"/>
                    <a:pt x="10448" y="204"/>
                  </a:cubicBezTo>
                  <a:cubicBezTo>
                    <a:pt x="9185" y="1018"/>
                    <a:pt x="8045" y="1955"/>
                    <a:pt x="7047" y="3075"/>
                  </a:cubicBezTo>
                  <a:cubicBezTo>
                    <a:pt x="6619" y="3544"/>
                    <a:pt x="6314" y="4094"/>
                    <a:pt x="6131" y="4664"/>
                  </a:cubicBezTo>
                  <a:cubicBezTo>
                    <a:pt x="6049" y="4969"/>
                    <a:pt x="5988" y="5295"/>
                    <a:pt x="5947" y="5621"/>
                  </a:cubicBezTo>
                  <a:cubicBezTo>
                    <a:pt x="5907" y="6049"/>
                    <a:pt x="5866" y="6476"/>
                    <a:pt x="5846" y="6904"/>
                  </a:cubicBezTo>
                  <a:cubicBezTo>
                    <a:pt x="5846" y="7006"/>
                    <a:pt x="5825" y="7087"/>
                    <a:pt x="5825" y="7169"/>
                  </a:cubicBezTo>
                  <a:cubicBezTo>
                    <a:pt x="5825" y="7189"/>
                    <a:pt x="5825" y="7189"/>
                    <a:pt x="5825" y="7209"/>
                  </a:cubicBezTo>
                  <a:cubicBezTo>
                    <a:pt x="5825" y="7250"/>
                    <a:pt x="5825" y="7291"/>
                    <a:pt x="5825" y="7352"/>
                  </a:cubicBezTo>
                  <a:cubicBezTo>
                    <a:pt x="5784" y="8330"/>
                    <a:pt x="5499" y="9246"/>
                    <a:pt x="5031" y="10122"/>
                  </a:cubicBezTo>
                  <a:cubicBezTo>
                    <a:pt x="4562" y="10997"/>
                    <a:pt x="4094" y="11873"/>
                    <a:pt x="3646" y="12769"/>
                  </a:cubicBezTo>
                  <a:cubicBezTo>
                    <a:pt x="2954" y="14174"/>
                    <a:pt x="2424" y="15620"/>
                    <a:pt x="2037" y="17127"/>
                  </a:cubicBezTo>
                  <a:cubicBezTo>
                    <a:pt x="1976" y="17351"/>
                    <a:pt x="1915" y="17596"/>
                    <a:pt x="1874" y="17840"/>
                  </a:cubicBezTo>
                  <a:cubicBezTo>
                    <a:pt x="1243" y="20569"/>
                    <a:pt x="754" y="23319"/>
                    <a:pt x="326" y="26088"/>
                  </a:cubicBezTo>
                  <a:cubicBezTo>
                    <a:pt x="204" y="26862"/>
                    <a:pt x="143" y="27636"/>
                    <a:pt x="102" y="28410"/>
                  </a:cubicBezTo>
                  <a:cubicBezTo>
                    <a:pt x="1" y="29836"/>
                    <a:pt x="265" y="31241"/>
                    <a:pt x="754" y="32585"/>
                  </a:cubicBezTo>
                  <a:cubicBezTo>
                    <a:pt x="1243" y="33949"/>
                    <a:pt x="1895" y="35232"/>
                    <a:pt x="2730" y="36434"/>
                  </a:cubicBezTo>
                  <a:cubicBezTo>
                    <a:pt x="3239" y="37147"/>
                    <a:pt x="3768" y="37860"/>
                    <a:pt x="4298" y="38552"/>
                  </a:cubicBezTo>
                  <a:cubicBezTo>
                    <a:pt x="5214" y="39774"/>
                    <a:pt x="5886" y="41098"/>
                    <a:pt x="6273" y="42564"/>
                  </a:cubicBezTo>
                  <a:cubicBezTo>
                    <a:pt x="6518" y="43480"/>
                    <a:pt x="6619" y="44397"/>
                    <a:pt x="6640" y="45313"/>
                  </a:cubicBezTo>
                  <a:cubicBezTo>
                    <a:pt x="6660" y="45395"/>
                    <a:pt x="6660" y="45456"/>
                    <a:pt x="6660" y="45517"/>
                  </a:cubicBezTo>
                  <a:cubicBezTo>
                    <a:pt x="6683" y="45525"/>
                    <a:pt x="6703" y="45528"/>
                    <a:pt x="6720" y="45528"/>
                  </a:cubicBezTo>
                  <a:cubicBezTo>
                    <a:pt x="6790" y="45528"/>
                    <a:pt x="6807" y="45469"/>
                    <a:pt x="6823" y="45436"/>
                  </a:cubicBezTo>
                  <a:cubicBezTo>
                    <a:pt x="6905" y="45212"/>
                    <a:pt x="7006" y="45008"/>
                    <a:pt x="7088" y="44784"/>
                  </a:cubicBezTo>
                  <a:cubicBezTo>
                    <a:pt x="7332" y="44010"/>
                    <a:pt x="7658" y="43277"/>
                    <a:pt x="8004" y="42544"/>
                  </a:cubicBezTo>
                  <a:cubicBezTo>
                    <a:pt x="8350" y="41811"/>
                    <a:pt x="8778" y="41098"/>
                    <a:pt x="9206" y="40405"/>
                  </a:cubicBezTo>
                  <a:cubicBezTo>
                    <a:pt x="10082" y="38980"/>
                    <a:pt x="11120" y="37697"/>
                    <a:pt x="12179" y="36414"/>
                  </a:cubicBezTo>
                  <a:cubicBezTo>
                    <a:pt x="13096" y="35314"/>
                    <a:pt x="13951" y="34133"/>
                    <a:pt x="14664" y="32890"/>
                  </a:cubicBezTo>
                  <a:cubicBezTo>
                    <a:pt x="15641" y="31220"/>
                    <a:pt x="16151" y="29449"/>
                    <a:pt x="16069" y="27514"/>
                  </a:cubicBezTo>
                  <a:cubicBezTo>
                    <a:pt x="16028" y="26394"/>
                    <a:pt x="15926" y="25314"/>
                    <a:pt x="15784" y="24215"/>
                  </a:cubicBezTo>
                  <a:cubicBezTo>
                    <a:pt x="15560" y="22321"/>
                    <a:pt x="15316" y="20427"/>
                    <a:pt x="15234" y="18533"/>
                  </a:cubicBezTo>
                  <a:cubicBezTo>
                    <a:pt x="15173" y="16863"/>
                    <a:pt x="15132" y="15172"/>
                    <a:pt x="15091" y="13502"/>
                  </a:cubicBezTo>
                  <a:cubicBezTo>
                    <a:pt x="15071" y="11975"/>
                    <a:pt x="15030" y="10427"/>
                    <a:pt x="14847" y="8900"/>
                  </a:cubicBezTo>
                  <a:cubicBezTo>
                    <a:pt x="14623" y="7169"/>
                    <a:pt x="14216" y="5478"/>
                    <a:pt x="13544" y="3869"/>
                  </a:cubicBezTo>
                  <a:cubicBezTo>
                    <a:pt x="12994" y="2525"/>
                    <a:pt x="12200" y="1344"/>
                    <a:pt x="11202" y="285"/>
                  </a:cubicBezTo>
                  <a:cubicBezTo>
                    <a:pt x="11100" y="183"/>
                    <a:pt x="10978" y="102"/>
                    <a:pt x="108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9" name="Google Shape;11879;p13"/>
            <p:cNvSpPr/>
            <p:nvPr/>
          </p:nvSpPr>
          <p:spPr>
            <a:xfrm>
              <a:off x="-2475503" y="1201586"/>
              <a:ext cx="512310" cy="1444294"/>
            </a:xfrm>
            <a:custGeom>
              <a:avLst/>
              <a:gdLst/>
              <a:ahLst/>
              <a:cxnLst/>
              <a:rect l="l" t="t" r="r" b="b"/>
              <a:pathLst>
                <a:path w="16151" h="45529" extrusionOk="0">
                  <a:moveTo>
                    <a:pt x="10855" y="0"/>
                  </a:moveTo>
                  <a:cubicBezTo>
                    <a:pt x="10713" y="61"/>
                    <a:pt x="10570" y="122"/>
                    <a:pt x="10448" y="204"/>
                  </a:cubicBezTo>
                  <a:cubicBezTo>
                    <a:pt x="9185" y="1018"/>
                    <a:pt x="8045" y="1955"/>
                    <a:pt x="7047" y="3075"/>
                  </a:cubicBezTo>
                  <a:cubicBezTo>
                    <a:pt x="6619" y="3544"/>
                    <a:pt x="6314" y="4094"/>
                    <a:pt x="6131" y="4664"/>
                  </a:cubicBezTo>
                  <a:cubicBezTo>
                    <a:pt x="6049" y="4969"/>
                    <a:pt x="5988" y="5295"/>
                    <a:pt x="5947" y="5621"/>
                  </a:cubicBezTo>
                  <a:cubicBezTo>
                    <a:pt x="5907" y="6049"/>
                    <a:pt x="5866" y="6476"/>
                    <a:pt x="5846" y="6904"/>
                  </a:cubicBezTo>
                  <a:cubicBezTo>
                    <a:pt x="5846" y="7006"/>
                    <a:pt x="5825" y="7087"/>
                    <a:pt x="5825" y="7169"/>
                  </a:cubicBezTo>
                  <a:cubicBezTo>
                    <a:pt x="5825" y="7189"/>
                    <a:pt x="5825" y="7189"/>
                    <a:pt x="5825" y="7209"/>
                  </a:cubicBezTo>
                  <a:cubicBezTo>
                    <a:pt x="5825" y="7250"/>
                    <a:pt x="5825" y="7291"/>
                    <a:pt x="5825" y="7352"/>
                  </a:cubicBezTo>
                  <a:cubicBezTo>
                    <a:pt x="5784" y="8330"/>
                    <a:pt x="5499" y="9246"/>
                    <a:pt x="5031" y="10122"/>
                  </a:cubicBezTo>
                  <a:cubicBezTo>
                    <a:pt x="4562" y="10997"/>
                    <a:pt x="4094" y="11873"/>
                    <a:pt x="3646" y="12769"/>
                  </a:cubicBezTo>
                  <a:cubicBezTo>
                    <a:pt x="2954" y="14174"/>
                    <a:pt x="2424" y="15620"/>
                    <a:pt x="2037" y="17127"/>
                  </a:cubicBezTo>
                  <a:cubicBezTo>
                    <a:pt x="1976" y="17351"/>
                    <a:pt x="1915" y="17596"/>
                    <a:pt x="1874" y="17840"/>
                  </a:cubicBezTo>
                  <a:cubicBezTo>
                    <a:pt x="1243" y="20569"/>
                    <a:pt x="754" y="23319"/>
                    <a:pt x="326" y="26088"/>
                  </a:cubicBezTo>
                  <a:cubicBezTo>
                    <a:pt x="204" y="26862"/>
                    <a:pt x="143" y="27636"/>
                    <a:pt x="102" y="28410"/>
                  </a:cubicBezTo>
                  <a:cubicBezTo>
                    <a:pt x="1" y="29836"/>
                    <a:pt x="265" y="31241"/>
                    <a:pt x="754" y="32585"/>
                  </a:cubicBezTo>
                  <a:cubicBezTo>
                    <a:pt x="1243" y="33949"/>
                    <a:pt x="1895" y="35232"/>
                    <a:pt x="2730" y="36434"/>
                  </a:cubicBezTo>
                  <a:cubicBezTo>
                    <a:pt x="3239" y="37147"/>
                    <a:pt x="3768" y="37860"/>
                    <a:pt x="4298" y="38552"/>
                  </a:cubicBezTo>
                  <a:cubicBezTo>
                    <a:pt x="5214" y="39774"/>
                    <a:pt x="5886" y="41098"/>
                    <a:pt x="6273" y="42564"/>
                  </a:cubicBezTo>
                  <a:cubicBezTo>
                    <a:pt x="6518" y="43480"/>
                    <a:pt x="6619" y="44397"/>
                    <a:pt x="6640" y="45313"/>
                  </a:cubicBezTo>
                  <a:cubicBezTo>
                    <a:pt x="6660" y="45395"/>
                    <a:pt x="6660" y="45456"/>
                    <a:pt x="6660" y="45517"/>
                  </a:cubicBezTo>
                  <a:cubicBezTo>
                    <a:pt x="6683" y="45525"/>
                    <a:pt x="6703" y="45528"/>
                    <a:pt x="6720" y="45528"/>
                  </a:cubicBezTo>
                  <a:cubicBezTo>
                    <a:pt x="6790" y="45528"/>
                    <a:pt x="6807" y="45469"/>
                    <a:pt x="6823" y="45436"/>
                  </a:cubicBezTo>
                  <a:cubicBezTo>
                    <a:pt x="6905" y="45212"/>
                    <a:pt x="7006" y="45008"/>
                    <a:pt x="7088" y="44784"/>
                  </a:cubicBezTo>
                  <a:cubicBezTo>
                    <a:pt x="7332" y="44010"/>
                    <a:pt x="7658" y="43277"/>
                    <a:pt x="8004" y="42544"/>
                  </a:cubicBezTo>
                  <a:cubicBezTo>
                    <a:pt x="8350" y="41811"/>
                    <a:pt x="8778" y="41098"/>
                    <a:pt x="9206" y="40405"/>
                  </a:cubicBezTo>
                  <a:cubicBezTo>
                    <a:pt x="10082" y="38980"/>
                    <a:pt x="11120" y="37697"/>
                    <a:pt x="12179" y="36414"/>
                  </a:cubicBezTo>
                  <a:cubicBezTo>
                    <a:pt x="13096" y="35314"/>
                    <a:pt x="13951" y="34133"/>
                    <a:pt x="14664" y="32890"/>
                  </a:cubicBezTo>
                  <a:cubicBezTo>
                    <a:pt x="15641" y="31220"/>
                    <a:pt x="16151" y="29449"/>
                    <a:pt x="16069" y="27514"/>
                  </a:cubicBezTo>
                  <a:cubicBezTo>
                    <a:pt x="16028" y="26394"/>
                    <a:pt x="15926" y="25314"/>
                    <a:pt x="15784" y="24215"/>
                  </a:cubicBezTo>
                  <a:cubicBezTo>
                    <a:pt x="15560" y="22321"/>
                    <a:pt x="15316" y="20427"/>
                    <a:pt x="15234" y="18533"/>
                  </a:cubicBezTo>
                  <a:cubicBezTo>
                    <a:pt x="15173" y="16863"/>
                    <a:pt x="15132" y="15172"/>
                    <a:pt x="15091" y="13502"/>
                  </a:cubicBezTo>
                  <a:cubicBezTo>
                    <a:pt x="15071" y="11975"/>
                    <a:pt x="15030" y="10427"/>
                    <a:pt x="14847" y="8900"/>
                  </a:cubicBezTo>
                  <a:cubicBezTo>
                    <a:pt x="14623" y="7169"/>
                    <a:pt x="14216" y="5478"/>
                    <a:pt x="13544" y="3869"/>
                  </a:cubicBezTo>
                  <a:cubicBezTo>
                    <a:pt x="12994" y="2525"/>
                    <a:pt x="12200" y="1344"/>
                    <a:pt x="11202" y="285"/>
                  </a:cubicBezTo>
                  <a:cubicBezTo>
                    <a:pt x="11100" y="183"/>
                    <a:pt x="10978" y="102"/>
                    <a:pt x="10855" y="0"/>
                  </a:cubicBezTo>
                  <a:close/>
                </a:path>
              </a:pathLst>
            </a:custGeom>
            <a:solidFill>
              <a:srgbClr val="0000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0" name="Google Shape;11880;p13"/>
            <p:cNvSpPr/>
            <p:nvPr/>
          </p:nvSpPr>
          <p:spPr>
            <a:xfrm>
              <a:off x="-2430443" y="1558833"/>
              <a:ext cx="405096" cy="847879"/>
            </a:xfrm>
            <a:custGeom>
              <a:avLst/>
              <a:gdLst/>
              <a:ahLst/>
              <a:cxnLst/>
              <a:rect l="l" t="t" r="r" b="b"/>
              <a:pathLst>
                <a:path w="12771" h="26728" extrusionOk="0">
                  <a:moveTo>
                    <a:pt x="9206" y="224"/>
                  </a:moveTo>
                  <a:cubicBezTo>
                    <a:pt x="9206" y="245"/>
                    <a:pt x="9226" y="245"/>
                    <a:pt x="9206" y="245"/>
                  </a:cubicBezTo>
                  <a:cubicBezTo>
                    <a:pt x="9206" y="255"/>
                    <a:pt x="9201" y="260"/>
                    <a:pt x="9196" y="260"/>
                  </a:cubicBezTo>
                  <a:cubicBezTo>
                    <a:pt x="9191" y="260"/>
                    <a:pt x="9186" y="255"/>
                    <a:pt x="9186" y="245"/>
                  </a:cubicBezTo>
                  <a:cubicBezTo>
                    <a:pt x="9186" y="224"/>
                    <a:pt x="9206" y="224"/>
                    <a:pt x="9206" y="224"/>
                  </a:cubicBezTo>
                  <a:close/>
                  <a:moveTo>
                    <a:pt x="7557" y="245"/>
                  </a:moveTo>
                  <a:cubicBezTo>
                    <a:pt x="7597" y="245"/>
                    <a:pt x="7577" y="265"/>
                    <a:pt x="7577" y="265"/>
                  </a:cubicBezTo>
                  <a:cubicBezTo>
                    <a:pt x="7577" y="265"/>
                    <a:pt x="7557" y="265"/>
                    <a:pt x="7557" y="245"/>
                  </a:cubicBezTo>
                  <a:close/>
                  <a:moveTo>
                    <a:pt x="7577" y="265"/>
                  </a:moveTo>
                  <a:lnTo>
                    <a:pt x="7577" y="265"/>
                  </a:lnTo>
                  <a:cubicBezTo>
                    <a:pt x="7618" y="306"/>
                    <a:pt x="7618" y="326"/>
                    <a:pt x="7536" y="346"/>
                  </a:cubicBezTo>
                  <a:cubicBezTo>
                    <a:pt x="7557" y="306"/>
                    <a:pt x="7577" y="285"/>
                    <a:pt x="7577" y="265"/>
                  </a:cubicBezTo>
                  <a:close/>
                  <a:moveTo>
                    <a:pt x="7781" y="326"/>
                  </a:moveTo>
                  <a:cubicBezTo>
                    <a:pt x="7781" y="346"/>
                    <a:pt x="7801" y="346"/>
                    <a:pt x="7801" y="346"/>
                  </a:cubicBezTo>
                  <a:cubicBezTo>
                    <a:pt x="7791" y="357"/>
                    <a:pt x="7781" y="362"/>
                    <a:pt x="7773" y="362"/>
                  </a:cubicBezTo>
                  <a:cubicBezTo>
                    <a:pt x="7765" y="362"/>
                    <a:pt x="7760" y="357"/>
                    <a:pt x="7760" y="346"/>
                  </a:cubicBezTo>
                  <a:cubicBezTo>
                    <a:pt x="7760" y="346"/>
                    <a:pt x="7781" y="346"/>
                    <a:pt x="7781" y="326"/>
                  </a:cubicBezTo>
                  <a:close/>
                  <a:moveTo>
                    <a:pt x="9186" y="408"/>
                  </a:moveTo>
                  <a:cubicBezTo>
                    <a:pt x="9186" y="428"/>
                    <a:pt x="9186" y="428"/>
                    <a:pt x="9165" y="428"/>
                  </a:cubicBezTo>
                  <a:cubicBezTo>
                    <a:pt x="9165" y="408"/>
                    <a:pt x="9186" y="408"/>
                    <a:pt x="9186" y="408"/>
                  </a:cubicBezTo>
                  <a:close/>
                  <a:moveTo>
                    <a:pt x="7384" y="430"/>
                  </a:moveTo>
                  <a:cubicBezTo>
                    <a:pt x="7400" y="435"/>
                    <a:pt x="7410" y="452"/>
                    <a:pt x="7394" y="469"/>
                  </a:cubicBezTo>
                  <a:cubicBezTo>
                    <a:pt x="7377" y="452"/>
                    <a:pt x="7374" y="435"/>
                    <a:pt x="7384" y="430"/>
                  </a:cubicBezTo>
                  <a:close/>
                  <a:moveTo>
                    <a:pt x="7597" y="469"/>
                  </a:moveTo>
                  <a:cubicBezTo>
                    <a:pt x="7597" y="489"/>
                    <a:pt x="7597" y="509"/>
                    <a:pt x="7557" y="509"/>
                  </a:cubicBezTo>
                  <a:cubicBezTo>
                    <a:pt x="7557" y="489"/>
                    <a:pt x="7577" y="469"/>
                    <a:pt x="7597" y="469"/>
                  </a:cubicBezTo>
                  <a:close/>
                  <a:moveTo>
                    <a:pt x="7842" y="489"/>
                  </a:moveTo>
                  <a:cubicBezTo>
                    <a:pt x="7842" y="509"/>
                    <a:pt x="7842" y="509"/>
                    <a:pt x="7842" y="530"/>
                  </a:cubicBezTo>
                  <a:cubicBezTo>
                    <a:pt x="7842" y="530"/>
                    <a:pt x="7833" y="548"/>
                    <a:pt x="7827" y="548"/>
                  </a:cubicBezTo>
                  <a:cubicBezTo>
                    <a:pt x="7824" y="548"/>
                    <a:pt x="7821" y="543"/>
                    <a:pt x="7821" y="530"/>
                  </a:cubicBezTo>
                  <a:cubicBezTo>
                    <a:pt x="7801" y="530"/>
                    <a:pt x="7821" y="509"/>
                    <a:pt x="7842" y="489"/>
                  </a:cubicBezTo>
                  <a:close/>
                  <a:moveTo>
                    <a:pt x="7984" y="469"/>
                  </a:moveTo>
                  <a:cubicBezTo>
                    <a:pt x="7984" y="489"/>
                    <a:pt x="7979" y="494"/>
                    <a:pt x="7971" y="494"/>
                  </a:cubicBezTo>
                  <a:cubicBezTo>
                    <a:pt x="7964" y="494"/>
                    <a:pt x="7954" y="489"/>
                    <a:pt x="7943" y="489"/>
                  </a:cubicBezTo>
                  <a:cubicBezTo>
                    <a:pt x="7943" y="509"/>
                    <a:pt x="7943" y="509"/>
                    <a:pt x="7923" y="530"/>
                  </a:cubicBezTo>
                  <a:cubicBezTo>
                    <a:pt x="7943" y="530"/>
                    <a:pt x="7964" y="530"/>
                    <a:pt x="7943" y="570"/>
                  </a:cubicBezTo>
                  <a:cubicBezTo>
                    <a:pt x="7923" y="550"/>
                    <a:pt x="7923" y="530"/>
                    <a:pt x="7923" y="530"/>
                  </a:cubicBezTo>
                  <a:cubicBezTo>
                    <a:pt x="7923" y="509"/>
                    <a:pt x="7903" y="509"/>
                    <a:pt x="7903" y="509"/>
                  </a:cubicBezTo>
                  <a:cubicBezTo>
                    <a:pt x="7923" y="489"/>
                    <a:pt x="7923" y="489"/>
                    <a:pt x="7943" y="489"/>
                  </a:cubicBezTo>
                  <a:cubicBezTo>
                    <a:pt x="7964" y="489"/>
                    <a:pt x="7964" y="469"/>
                    <a:pt x="7984" y="469"/>
                  </a:cubicBezTo>
                  <a:close/>
                  <a:moveTo>
                    <a:pt x="8086" y="509"/>
                  </a:moveTo>
                  <a:lnTo>
                    <a:pt x="8086" y="509"/>
                  </a:lnTo>
                  <a:cubicBezTo>
                    <a:pt x="8106" y="550"/>
                    <a:pt x="8106" y="570"/>
                    <a:pt x="8106" y="591"/>
                  </a:cubicBezTo>
                  <a:cubicBezTo>
                    <a:pt x="8045" y="591"/>
                    <a:pt x="8025" y="570"/>
                    <a:pt x="8086" y="509"/>
                  </a:cubicBezTo>
                  <a:close/>
                  <a:moveTo>
                    <a:pt x="7197" y="542"/>
                  </a:moveTo>
                  <a:cubicBezTo>
                    <a:pt x="7200" y="542"/>
                    <a:pt x="7204" y="544"/>
                    <a:pt x="7210" y="550"/>
                  </a:cubicBezTo>
                  <a:cubicBezTo>
                    <a:pt x="7210" y="570"/>
                    <a:pt x="7190" y="570"/>
                    <a:pt x="7190" y="570"/>
                  </a:cubicBezTo>
                  <a:cubicBezTo>
                    <a:pt x="7170" y="591"/>
                    <a:pt x="7231" y="652"/>
                    <a:pt x="7149" y="672"/>
                  </a:cubicBezTo>
                  <a:cubicBezTo>
                    <a:pt x="7149" y="632"/>
                    <a:pt x="7088" y="570"/>
                    <a:pt x="7190" y="570"/>
                  </a:cubicBezTo>
                  <a:cubicBezTo>
                    <a:pt x="7190" y="556"/>
                    <a:pt x="7190" y="542"/>
                    <a:pt x="7197" y="542"/>
                  </a:cubicBezTo>
                  <a:close/>
                  <a:moveTo>
                    <a:pt x="7373" y="652"/>
                  </a:moveTo>
                  <a:cubicBezTo>
                    <a:pt x="7373" y="652"/>
                    <a:pt x="7394" y="672"/>
                    <a:pt x="7373" y="672"/>
                  </a:cubicBezTo>
                  <a:cubicBezTo>
                    <a:pt x="7373" y="672"/>
                    <a:pt x="7373" y="693"/>
                    <a:pt x="7373" y="693"/>
                  </a:cubicBezTo>
                  <a:cubicBezTo>
                    <a:pt x="7353" y="672"/>
                    <a:pt x="7353" y="672"/>
                    <a:pt x="7353" y="672"/>
                  </a:cubicBezTo>
                  <a:cubicBezTo>
                    <a:pt x="7373" y="672"/>
                    <a:pt x="7373" y="652"/>
                    <a:pt x="7373" y="652"/>
                  </a:cubicBezTo>
                  <a:close/>
                  <a:moveTo>
                    <a:pt x="8901" y="550"/>
                  </a:moveTo>
                  <a:lnTo>
                    <a:pt x="8901" y="550"/>
                  </a:lnTo>
                  <a:cubicBezTo>
                    <a:pt x="9002" y="611"/>
                    <a:pt x="8941" y="652"/>
                    <a:pt x="8962" y="713"/>
                  </a:cubicBezTo>
                  <a:cubicBezTo>
                    <a:pt x="8880" y="672"/>
                    <a:pt x="8921" y="611"/>
                    <a:pt x="8901" y="550"/>
                  </a:cubicBezTo>
                  <a:close/>
                  <a:moveTo>
                    <a:pt x="9064" y="693"/>
                  </a:moveTo>
                  <a:cubicBezTo>
                    <a:pt x="9104" y="693"/>
                    <a:pt x="9084" y="713"/>
                    <a:pt x="9084" y="733"/>
                  </a:cubicBezTo>
                  <a:cubicBezTo>
                    <a:pt x="9104" y="733"/>
                    <a:pt x="9104" y="733"/>
                    <a:pt x="9104" y="754"/>
                  </a:cubicBezTo>
                  <a:cubicBezTo>
                    <a:pt x="9084" y="754"/>
                    <a:pt x="9084" y="733"/>
                    <a:pt x="9084" y="733"/>
                  </a:cubicBezTo>
                  <a:cubicBezTo>
                    <a:pt x="9084" y="713"/>
                    <a:pt x="9064" y="713"/>
                    <a:pt x="9064" y="693"/>
                  </a:cubicBezTo>
                  <a:close/>
                  <a:moveTo>
                    <a:pt x="7088" y="693"/>
                  </a:moveTo>
                  <a:cubicBezTo>
                    <a:pt x="7108" y="713"/>
                    <a:pt x="7108" y="733"/>
                    <a:pt x="7108" y="733"/>
                  </a:cubicBezTo>
                  <a:cubicBezTo>
                    <a:pt x="7108" y="754"/>
                    <a:pt x="7129" y="754"/>
                    <a:pt x="7108" y="774"/>
                  </a:cubicBezTo>
                  <a:cubicBezTo>
                    <a:pt x="7088" y="774"/>
                    <a:pt x="7108" y="754"/>
                    <a:pt x="7108" y="733"/>
                  </a:cubicBezTo>
                  <a:cubicBezTo>
                    <a:pt x="7088" y="733"/>
                    <a:pt x="7068" y="713"/>
                    <a:pt x="7088" y="693"/>
                  </a:cubicBezTo>
                  <a:close/>
                  <a:moveTo>
                    <a:pt x="7638" y="652"/>
                  </a:moveTo>
                  <a:cubicBezTo>
                    <a:pt x="7658" y="652"/>
                    <a:pt x="7638" y="672"/>
                    <a:pt x="7638" y="693"/>
                  </a:cubicBezTo>
                  <a:cubicBezTo>
                    <a:pt x="7679" y="713"/>
                    <a:pt x="7679" y="733"/>
                    <a:pt x="7679" y="774"/>
                  </a:cubicBezTo>
                  <a:cubicBezTo>
                    <a:pt x="7638" y="774"/>
                    <a:pt x="7618" y="754"/>
                    <a:pt x="7618" y="733"/>
                  </a:cubicBezTo>
                  <a:cubicBezTo>
                    <a:pt x="7638" y="713"/>
                    <a:pt x="7638" y="713"/>
                    <a:pt x="7638" y="693"/>
                  </a:cubicBezTo>
                  <a:cubicBezTo>
                    <a:pt x="7638" y="672"/>
                    <a:pt x="7618" y="672"/>
                    <a:pt x="7638" y="652"/>
                  </a:cubicBezTo>
                  <a:close/>
                  <a:moveTo>
                    <a:pt x="7801" y="774"/>
                  </a:moveTo>
                  <a:cubicBezTo>
                    <a:pt x="7801" y="774"/>
                    <a:pt x="7801" y="774"/>
                    <a:pt x="7801" y="794"/>
                  </a:cubicBezTo>
                  <a:lnTo>
                    <a:pt x="7781" y="794"/>
                  </a:lnTo>
                  <a:cubicBezTo>
                    <a:pt x="7781" y="794"/>
                    <a:pt x="7781" y="774"/>
                    <a:pt x="7781" y="774"/>
                  </a:cubicBezTo>
                  <a:close/>
                  <a:moveTo>
                    <a:pt x="7455" y="774"/>
                  </a:moveTo>
                  <a:cubicBezTo>
                    <a:pt x="7455" y="794"/>
                    <a:pt x="7455" y="794"/>
                    <a:pt x="7455" y="794"/>
                  </a:cubicBezTo>
                  <a:cubicBezTo>
                    <a:pt x="7444" y="805"/>
                    <a:pt x="7439" y="810"/>
                    <a:pt x="7437" y="810"/>
                  </a:cubicBezTo>
                  <a:cubicBezTo>
                    <a:pt x="7434" y="810"/>
                    <a:pt x="7434" y="805"/>
                    <a:pt x="7434" y="794"/>
                  </a:cubicBezTo>
                  <a:cubicBezTo>
                    <a:pt x="7434" y="774"/>
                    <a:pt x="7434" y="774"/>
                    <a:pt x="7455" y="774"/>
                  </a:cubicBezTo>
                  <a:close/>
                  <a:moveTo>
                    <a:pt x="9023" y="794"/>
                  </a:moveTo>
                  <a:cubicBezTo>
                    <a:pt x="9043" y="794"/>
                    <a:pt x="9043" y="794"/>
                    <a:pt x="9043" y="815"/>
                  </a:cubicBezTo>
                  <a:lnTo>
                    <a:pt x="9023" y="815"/>
                  </a:lnTo>
                  <a:cubicBezTo>
                    <a:pt x="9023" y="815"/>
                    <a:pt x="9023" y="794"/>
                    <a:pt x="9002" y="794"/>
                  </a:cubicBezTo>
                  <a:close/>
                  <a:moveTo>
                    <a:pt x="7353" y="815"/>
                  </a:moveTo>
                  <a:cubicBezTo>
                    <a:pt x="7353" y="815"/>
                    <a:pt x="7353" y="835"/>
                    <a:pt x="7353" y="835"/>
                  </a:cubicBezTo>
                  <a:lnTo>
                    <a:pt x="7332" y="835"/>
                  </a:lnTo>
                  <a:cubicBezTo>
                    <a:pt x="7332" y="835"/>
                    <a:pt x="7332" y="835"/>
                    <a:pt x="7332" y="815"/>
                  </a:cubicBezTo>
                  <a:close/>
                  <a:moveTo>
                    <a:pt x="8086" y="774"/>
                  </a:moveTo>
                  <a:cubicBezTo>
                    <a:pt x="8086" y="794"/>
                    <a:pt x="8106" y="794"/>
                    <a:pt x="8086" y="815"/>
                  </a:cubicBezTo>
                  <a:cubicBezTo>
                    <a:pt x="8086" y="829"/>
                    <a:pt x="8086" y="844"/>
                    <a:pt x="8079" y="844"/>
                  </a:cubicBezTo>
                  <a:cubicBezTo>
                    <a:pt x="8076" y="844"/>
                    <a:pt x="8072" y="841"/>
                    <a:pt x="8066" y="835"/>
                  </a:cubicBezTo>
                  <a:cubicBezTo>
                    <a:pt x="8045" y="815"/>
                    <a:pt x="8066" y="794"/>
                    <a:pt x="8086" y="774"/>
                  </a:cubicBezTo>
                  <a:close/>
                  <a:moveTo>
                    <a:pt x="8407" y="794"/>
                  </a:moveTo>
                  <a:cubicBezTo>
                    <a:pt x="8433" y="794"/>
                    <a:pt x="8450" y="813"/>
                    <a:pt x="8452" y="847"/>
                  </a:cubicBezTo>
                  <a:lnTo>
                    <a:pt x="8452" y="847"/>
                  </a:lnTo>
                  <a:cubicBezTo>
                    <a:pt x="8418" y="835"/>
                    <a:pt x="8385" y="832"/>
                    <a:pt x="8351" y="815"/>
                  </a:cubicBezTo>
                  <a:cubicBezTo>
                    <a:pt x="8351" y="815"/>
                    <a:pt x="8342" y="824"/>
                    <a:pt x="8330" y="824"/>
                  </a:cubicBezTo>
                  <a:cubicBezTo>
                    <a:pt x="8324" y="824"/>
                    <a:pt x="8317" y="822"/>
                    <a:pt x="8310" y="815"/>
                  </a:cubicBezTo>
                  <a:cubicBezTo>
                    <a:pt x="8320" y="805"/>
                    <a:pt x="8325" y="800"/>
                    <a:pt x="8330" y="800"/>
                  </a:cubicBezTo>
                  <a:cubicBezTo>
                    <a:pt x="8335" y="800"/>
                    <a:pt x="8341" y="805"/>
                    <a:pt x="8351" y="815"/>
                  </a:cubicBezTo>
                  <a:cubicBezTo>
                    <a:pt x="8372" y="800"/>
                    <a:pt x="8391" y="794"/>
                    <a:pt x="8407" y="794"/>
                  </a:cubicBezTo>
                  <a:close/>
                  <a:moveTo>
                    <a:pt x="7516" y="856"/>
                  </a:moveTo>
                  <a:cubicBezTo>
                    <a:pt x="7516" y="856"/>
                    <a:pt x="7495" y="876"/>
                    <a:pt x="7495" y="876"/>
                  </a:cubicBezTo>
                  <a:cubicBezTo>
                    <a:pt x="7495" y="876"/>
                    <a:pt x="7495" y="856"/>
                    <a:pt x="7475" y="856"/>
                  </a:cubicBezTo>
                  <a:close/>
                  <a:moveTo>
                    <a:pt x="8469" y="860"/>
                  </a:moveTo>
                  <a:lnTo>
                    <a:pt x="8469" y="860"/>
                  </a:lnTo>
                  <a:cubicBezTo>
                    <a:pt x="8481" y="867"/>
                    <a:pt x="8488" y="882"/>
                    <a:pt x="8473" y="896"/>
                  </a:cubicBezTo>
                  <a:cubicBezTo>
                    <a:pt x="8454" y="896"/>
                    <a:pt x="8453" y="879"/>
                    <a:pt x="8469" y="860"/>
                  </a:cubicBezTo>
                  <a:close/>
                  <a:moveTo>
                    <a:pt x="9395" y="806"/>
                  </a:moveTo>
                  <a:cubicBezTo>
                    <a:pt x="9398" y="806"/>
                    <a:pt x="9403" y="808"/>
                    <a:pt x="9410" y="815"/>
                  </a:cubicBezTo>
                  <a:cubicBezTo>
                    <a:pt x="9410" y="822"/>
                    <a:pt x="9408" y="824"/>
                    <a:pt x="9404" y="824"/>
                  </a:cubicBezTo>
                  <a:cubicBezTo>
                    <a:pt x="9398" y="824"/>
                    <a:pt x="9389" y="815"/>
                    <a:pt x="9389" y="815"/>
                  </a:cubicBezTo>
                  <a:lnTo>
                    <a:pt x="9389" y="815"/>
                  </a:lnTo>
                  <a:cubicBezTo>
                    <a:pt x="9349" y="856"/>
                    <a:pt x="9430" y="896"/>
                    <a:pt x="9349" y="917"/>
                  </a:cubicBezTo>
                  <a:cubicBezTo>
                    <a:pt x="9349" y="876"/>
                    <a:pt x="9288" y="835"/>
                    <a:pt x="9389" y="815"/>
                  </a:cubicBezTo>
                  <a:lnTo>
                    <a:pt x="9389" y="815"/>
                  </a:lnTo>
                  <a:cubicBezTo>
                    <a:pt x="9389" y="815"/>
                    <a:pt x="9389" y="815"/>
                    <a:pt x="9389" y="815"/>
                  </a:cubicBezTo>
                  <a:cubicBezTo>
                    <a:pt x="9389" y="815"/>
                    <a:pt x="9389" y="806"/>
                    <a:pt x="9395" y="806"/>
                  </a:cubicBezTo>
                  <a:close/>
                  <a:moveTo>
                    <a:pt x="8636" y="896"/>
                  </a:moveTo>
                  <a:cubicBezTo>
                    <a:pt x="8636" y="896"/>
                    <a:pt x="8636" y="917"/>
                    <a:pt x="8636" y="917"/>
                  </a:cubicBezTo>
                  <a:cubicBezTo>
                    <a:pt x="8636" y="917"/>
                    <a:pt x="8636" y="937"/>
                    <a:pt x="8616" y="937"/>
                  </a:cubicBezTo>
                  <a:cubicBezTo>
                    <a:pt x="8616" y="917"/>
                    <a:pt x="8616" y="917"/>
                    <a:pt x="8616" y="917"/>
                  </a:cubicBezTo>
                  <a:cubicBezTo>
                    <a:pt x="8616" y="917"/>
                    <a:pt x="8636" y="896"/>
                    <a:pt x="8636" y="896"/>
                  </a:cubicBezTo>
                  <a:close/>
                  <a:moveTo>
                    <a:pt x="9028" y="887"/>
                  </a:moveTo>
                  <a:cubicBezTo>
                    <a:pt x="9032" y="887"/>
                    <a:pt x="9036" y="889"/>
                    <a:pt x="9043" y="896"/>
                  </a:cubicBezTo>
                  <a:cubicBezTo>
                    <a:pt x="9036" y="903"/>
                    <a:pt x="9032" y="905"/>
                    <a:pt x="9028" y="905"/>
                  </a:cubicBezTo>
                  <a:cubicBezTo>
                    <a:pt x="9021" y="905"/>
                    <a:pt x="9016" y="896"/>
                    <a:pt x="9002" y="896"/>
                  </a:cubicBezTo>
                  <a:cubicBezTo>
                    <a:pt x="9002" y="917"/>
                    <a:pt x="8982" y="917"/>
                    <a:pt x="8962" y="917"/>
                  </a:cubicBezTo>
                  <a:cubicBezTo>
                    <a:pt x="8937" y="942"/>
                    <a:pt x="8911" y="959"/>
                    <a:pt x="8881" y="959"/>
                  </a:cubicBezTo>
                  <a:cubicBezTo>
                    <a:pt x="8863" y="959"/>
                    <a:pt x="8843" y="953"/>
                    <a:pt x="8819" y="937"/>
                  </a:cubicBezTo>
                  <a:cubicBezTo>
                    <a:pt x="8843" y="913"/>
                    <a:pt x="8867" y="903"/>
                    <a:pt x="8895" y="903"/>
                  </a:cubicBezTo>
                  <a:cubicBezTo>
                    <a:pt x="8915" y="903"/>
                    <a:pt x="8936" y="908"/>
                    <a:pt x="8962" y="917"/>
                  </a:cubicBezTo>
                  <a:cubicBezTo>
                    <a:pt x="8962" y="896"/>
                    <a:pt x="8982" y="896"/>
                    <a:pt x="9002" y="896"/>
                  </a:cubicBezTo>
                  <a:cubicBezTo>
                    <a:pt x="9016" y="896"/>
                    <a:pt x="9021" y="887"/>
                    <a:pt x="9028" y="887"/>
                  </a:cubicBezTo>
                  <a:close/>
                  <a:moveTo>
                    <a:pt x="8554" y="917"/>
                  </a:moveTo>
                  <a:cubicBezTo>
                    <a:pt x="8554" y="937"/>
                    <a:pt x="8554" y="957"/>
                    <a:pt x="8514" y="978"/>
                  </a:cubicBezTo>
                  <a:cubicBezTo>
                    <a:pt x="8514" y="937"/>
                    <a:pt x="8514" y="917"/>
                    <a:pt x="8554" y="917"/>
                  </a:cubicBezTo>
                  <a:close/>
                  <a:moveTo>
                    <a:pt x="7781" y="978"/>
                  </a:moveTo>
                  <a:cubicBezTo>
                    <a:pt x="7781" y="978"/>
                    <a:pt x="7801" y="998"/>
                    <a:pt x="7801" y="998"/>
                  </a:cubicBezTo>
                  <a:lnTo>
                    <a:pt x="7760" y="998"/>
                  </a:lnTo>
                  <a:cubicBezTo>
                    <a:pt x="7760" y="998"/>
                    <a:pt x="7781" y="978"/>
                    <a:pt x="7781" y="978"/>
                  </a:cubicBezTo>
                  <a:close/>
                  <a:moveTo>
                    <a:pt x="9351" y="990"/>
                  </a:moveTo>
                  <a:cubicBezTo>
                    <a:pt x="9357" y="990"/>
                    <a:pt x="9363" y="992"/>
                    <a:pt x="9369" y="998"/>
                  </a:cubicBezTo>
                  <a:cubicBezTo>
                    <a:pt x="9389" y="1039"/>
                    <a:pt x="9410" y="1080"/>
                    <a:pt x="9369" y="1100"/>
                  </a:cubicBezTo>
                  <a:cubicBezTo>
                    <a:pt x="9349" y="1080"/>
                    <a:pt x="9328" y="1039"/>
                    <a:pt x="9288" y="1018"/>
                  </a:cubicBezTo>
                  <a:cubicBezTo>
                    <a:pt x="9316" y="1004"/>
                    <a:pt x="9335" y="990"/>
                    <a:pt x="9351" y="990"/>
                  </a:cubicBezTo>
                  <a:close/>
                  <a:moveTo>
                    <a:pt x="8351" y="1080"/>
                  </a:moveTo>
                  <a:cubicBezTo>
                    <a:pt x="8371" y="1080"/>
                    <a:pt x="8391" y="1080"/>
                    <a:pt x="8371" y="1100"/>
                  </a:cubicBezTo>
                  <a:cubicBezTo>
                    <a:pt x="8365" y="1106"/>
                    <a:pt x="8359" y="1108"/>
                    <a:pt x="8354" y="1108"/>
                  </a:cubicBezTo>
                  <a:cubicBezTo>
                    <a:pt x="8341" y="1108"/>
                    <a:pt x="8330" y="1094"/>
                    <a:pt x="8330" y="1080"/>
                  </a:cubicBezTo>
                  <a:close/>
                  <a:moveTo>
                    <a:pt x="7475" y="1100"/>
                  </a:moveTo>
                  <a:cubicBezTo>
                    <a:pt x="7475" y="1120"/>
                    <a:pt x="7475" y="1120"/>
                    <a:pt x="7455" y="1120"/>
                  </a:cubicBezTo>
                  <a:cubicBezTo>
                    <a:pt x="7455" y="1120"/>
                    <a:pt x="7455" y="1100"/>
                    <a:pt x="7455" y="1100"/>
                  </a:cubicBezTo>
                  <a:close/>
                  <a:moveTo>
                    <a:pt x="7699" y="1059"/>
                  </a:moveTo>
                  <a:cubicBezTo>
                    <a:pt x="7719" y="1080"/>
                    <a:pt x="7740" y="1080"/>
                    <a:pt x="7740" y="1100"/>
                  </a:cubicBezTo>
                  <a:cubicBezTo>
                    <a:pt x="7719" y="1120"/>
                    <a:pt x="7679" y="1141"/>
                    <a:pt x="7618" y="1181"/>
                  </a:cubicBezTo>
                  <a:cubicBezTo>
                    <a:pt x="7658" y="1120"/>
                    <a:pt x="7658" y="1080"/>
                    <a:pt x="7699" y="1059"/>
                  </a:cubicBezTo>
                  <a:close/>
                  <a:moveTo>
                    <a:pt x="9002" y="1080"/>
                  </a:moveTo>
                  <a:cubicBezTo>
                    <a:pt x="9043" y="1100"/>
                    <a:pt x="9023" y="1120"/>
                    <a:pt x="9023" y="1120"/>
                  </a:cubicBezTo>
                  <a:lnTo>
                    <a:pt x="9084" y="1120"/>
                  </a:lnTo>
                  <a:cubicBezTo>
                    <a:pt x="9104" y="1161"/>
                    <a:pt x="9084" y="1202"/>
                    <a:pt x="9043" y="1202"/>
                  </a:cubicBezTo>
                  <a:cubicBezTo>
                    <a:pt x="9043" y="1181"/>
                    <a:pt x="9023" y="1161"/>
                    <a:pt x="9023" y="1120"/>
                  </a:cubicBezTo>
                  <a:cubicBezTo>
                    <a:pt x="9023" y="1120"/>
                    <a:pt x="9002" y="1100"/>
                    <a:pt x="9002" y="1080"/>
                  </a:cubicBezTo>
                  <a:close/>
                  <a:moveTo>
                    <a:pt x="8880" y="1141"/>
                  </a:moveTo>
                  <a:cubicBezTo>
                    <a:pt x="8941" y="1161"/>
                    <a:pt x="8982" y="1181"/>
                    <a:pt x="8901" y="1222"/>
                  </a:cubicBezTo>
                  <a:cubicBezTo>
                    <a:pt x="8901" y="1202"/>
                    <a:pt x="8901" y="1181"/>
                    <a:pt x="8880" y="1141"/>
                  </a:cubicBezTo>
                  <a:close/>
                  <a:moveTo>
                    <a:pt x="8371" y="1141"/>
                  </a:moveTo>
                  <a:cubicBezTo>
                    <a:pt x="8391" y="1202"/>
                    <a:pt x="8391" y="1222"/>
                    <a:pt x="8412" y="1242"/>
                  </a:cubicBezTo>
                  <a:cubicBezTo>
                    <a:pt x="8351" y="1222"/>
                    <a:pt x="8351" y="1222"/>
                    <a:pt x="8371" y="1141"/>
                  </a:cubicBezTo>
                  <a:close/>
                  <a:moveTo>
                    <a:pt x="9315" y="1275"/>
                  </a:moveTo>
                  <a:cubicBezTo>
                    <a:pt x="9318" y="1275"/>
                    <a:pt x="9322" y="1277"/>
                    <a:pt x="9328" y="1283"/>
                  </a:cubicBezTo>
                  <a:cubicBezTo>
                    <a:pt x="9328" y="1293"/>
                    <a:pt x="9323" y="1298"/>
                    <a:pt x="9316" y="1298"/>
                  </a:cubicBezTo>
                  <a:cubicBezTo>
                    <a:pt x="9310" y="1298"/>
                    <a:pt x="9304" y="1296"/>
                    <a:pt x="9298" y="1292"/>
                  </a:cubicBezTo>
                  <a:lnTo>
                    <a:pt x="9298" y="1292"/>
                  </a:lnTo>
                  <a:cubicBezTo>
                    <a:pt x="9305" y="1282"/>
                    <a:pt x="9309" y="1275"/>
                    <a:pt x="9315" y="1275"/>
                  </a:cubicBezTo>
                  <a:close/>
                  <a:moveTo>
                    <a:pt x="8330" y="1283"/>
                  </a:moveTo>
                  <a:cubicBezTo>
                    <a:pt x="8330" y="1283"/>
                    <a:pt x="8330" y="1283"/>
                    <a:pt x="8330" y="1304"/>
                  </a:cubicBezTo>
                  <a:cubicBezTo>
                    <a:pt x="8330" y="1304"/>
                    <a:pt x="8310" y="1304"/>
                    <a:pt x="8310" y="1283"/>
                  </a:cubicBezTo>
                  <a:close/>
                  <a:moveTo>
                    <a:pt x="8636" y="1283"/>
                  </a:moveTo>
                  <a:cubicBezTo>
                    <a:pt x="8636" y="1283"/>
                    <a:pt x="8636" y="1304"/>
                    <a:pt x="8636" y="1304"/>
                  </a:cubicBezTo>
                  <a:lnTo>
                    <a:pt x="8616" y="1304"/>
                  </a:lnTo>
                  <a:cubicBezTo>
                    <a:pt x="8616" y="1283"/>
                    <a:pt x="8616" y="1283"/>
                    <a:pt x="8636" y="1283"/>
                  </a:cubicBezTo>
                  <a:close/>
                  <a:moveTo>
                    <a:pt x="7434" y="1161"/>
                  </a:moveTo>
                  <a:lnTo>
                    <a:pt x="7434" y="1161"/>
                  </a:lnTo>
                  <a:cubicBezTo>
                    <a:pt x="7394" y="1202"/>
                    <a:pt x="7475" y="1324"/>
                    <a:pt x="7353" y="1324"/>
                  </a:cubicBezTo>
                  <a:cubicBezTo>
                    <a:pt x="7373" y="1263"/>
                    <a:pt x="7394" y="1202"/>
                    <a:pt x="7434" y="1161"/>
                  </a:cubicBezTo>
                  <a:close/>
                  <a:moveTo>
                    <a:pt x="8697" y="1283"/>
                  </a:moveTo>
                  <a:lnTo>
                    <a:pt x="8697" y="1283"/>
                  </a:lnTo>
                  <a:cubicBezTo>
                    <a:pt x="8738" y="1304"/>
                    <a:pt x="8717" y="1304"/>
                    <a:pt x="8717" y="1324"/>
                  </a:cubicBezTo>
                  <a:lnTo>
                    <a:pt x="8778" y="1324"/>
                  </a:lnTo>
                  <a:cubicBezTo>
                    <a:pt x="8799" y="1344"/>
                    <a:pt x="8778" y="1365"/>
                    <a:pt x="8758" y="1365"/>
                  </a:cubicBezTo>
                  <a:cubicBezTo>
                    <a:pt x="8717" y="1365"/>
                    <a:pt x="8717" y="1344"/>
                    <a:pt x="8717" y="1324"/>
                  </a:cubicBezTo>
                  <a:cubicBezTo>
                    <a:pt x="8717" y="1324"/>
                    <a:pt x="8697" y="1304"/>
                    <a:pt x="8697" y="1283"/>
                  </a:cubicBezTo>
                  <a:close/>
                  <a:moveTo>
                    <a:pt x="9221" y="1277"/>
                  </a:moveTo>
                  <a:cubicBezTo>
                    <a:pt x="9239" y="1277"/>
                    <a:pt x="9259" y="1285"/>
                    <a:pt x="9283" y="1300"/>
                  </a:cubicBezTo>
                  <a:lnTo>
                    <a:pt x="9283" y="1300"/>
                  </a:lnTo>
                  <a:cubicBezTo>
                    <a:pt x="9269" y="1343"/>
                    <a:pt x="9247" y="1365"/>
                    <a:pt x="9214" y="1365"/>
                  </a:cubicBezTo>
                  <a:cubicBezTo>
                    <a:pt x="9195" y="1365"/>
                    <a:pt x="9172" y="1358"/>
                    <a:pt x="9145" y="1344"/>
                  </a:cubicBezTo>
                  <a:cubicBezTo>
                    <a:pt x="9169" y="1297"/>
                    <a:pt x="9193" y="1277"/>
                    <a:pt x="9221" y="1277"/>
                  </a:cubicBezTo>
                  <a:close/>
                  <a:moveTo>
                    <a:pt x="8595" y="1365"/>
                  </a:moveTo>
                  <a:cubicBezTo>
                    <a:pt x="8595" y="1385"/>
                    <a:pt x="8595" y="1385"/>
                    <a:pt x="8575" y="1385"/>
                  </a:cubicBezTo>
                  <a:cubicBezTo>
                    <a:pt x="8575" y="1385"/>
                    <a:pt x="8575" y="1365"/>
                    <a:pt x="8575" y="1365"/>
                  </a:cubicBezTo>
                  <a:close/>
                  <a:moveTo>
                    <a:pt x="7719" y="1385"/>
                  </a:moveTo>
                  <a:cubicBezTo>
                    <a:pt x="7719" y="1385"/>
                    <a:pt x="7719" y="1385"/>
                    <a:pt x="7719" y="1405"/>
                  </a:cubicBezTo>
                  <a:lnTo>
                    <a:pt x="7699" y="1385"/>
                  </a:lnTo>
                  <a:close/>
                  <a:moveTo>
                    <a:pt x="9328" y="1365"/>
                  </a:moveTo>
                  <a:cubicBezTo>
                    <a:pt x="9328" y="1385"/>
                    <a:pt x="9328" y="1405"/>
                    <a:pt x="9288" y="1405"/>
                  </a:cubicBezTo>
                  <a:cubicBezTo>
                    <a:pt x="9288" y="1385"/>
                    <a:pt x="9288" y="1365"/>
                    <a:pt x="9328" y="1365"/>
                  </a:cubicBezTo>
                  <a:close/>
                  <a:moveTo>
                    <a:pt x="8672" y="1392"/>
                  </a:moveTo>
                  <a:cubicBezTo>
                    <a:pt x="8684" y="1392"/>
                    <a:pt x="8698" y="1396"/>
                    <a:pt x="8717" y="1405"/>
                  </a:cubicBezTo>
                  <a:cubicBezTo>
                    <a:pt x="8677" y="1426"/>
                    <a:pt x="8656" y="1467"/>
                    <a:pt x="8616" y="1467"/>
                  </a:cubicBezTo>
                  <a:cubicBezTo>
                    <a:pt x="8631" y="1435"/>
                    <a:pt x="8635" y="1392"/>
                    <a:pt x="8672" y="1392"/>
                  </a:cubicBezTo>
                  <a:close/>
                  <a:moveTo>
                    <a:pt x="9023" y="1426"/>
                  </a:moveTo>
                  <a:cubicBezTo>
                    <a:pt x="9023" y="1446"/>
                    <a:pt x="9043" y="1446"/>
                    <a:pt x="9043" y="1446"/>
                  </a:cubicBezTo>
                  <a:cubicBezTo>
                    <a:pt x="9043" y="1446"/>
                    <a:pt x="9023" y="1467"/>
                    <a:pt x="9023" y="1467"/>
                  </a:cubicBezTo>
                  <a:cubicBezTo>
                    <a:pt x="9023" y="1467"/>
                    <a:pt x="9023" y="1446"/>
                    <a:pt x="9002" y="1446"/>
                  </a:cubicBezTo>
                  <a:cubicBezTo>
                    <a:pt x="9023" y="1446"/>
                    <a:pt x="9023" y="1426"/>
                    <a:pt x="9023" y="1426"/>
                  </a:cubicBezTo>
                  <a:close/>
                  <a:moveTo>
                    <a:pt x="7292" y="1568"/>
                  </a:moveTo>
                  <a:cubicBezTo>
                    <a:pt x="7292" y="1582"/>
                    <a:pt x="7283" y="1586"/>
                    <a:pt x="7271" y="1588"/>
                  </a:cubicBezTo>
                  <a:lnTo>
                    <a:pt x="7271" y="1588"/>
                  </a:lnTo>
                  <a:cubicBezTo>
                    <a:pt x="7271" y="1568"/>
                    <a:pt x="7272" y="1568"/>
                    <a:pt x="7292" y="1568"/>
                  </a:cubicBezTo>
                  <a:close/>
                  <a:moveTo>
                    <a:pt x="7373" y="1568"/>
                  </a:moveTo>
                  <a:cubicBezTo>
                    <a:pt x="7394" y="1568"/>
                    <a:pt x="7394" y="1589"/>
                    <a:pt x="7373" y="1589"/>
                  </a:cubicBezTo>
                  <a:cubicBezTo>
                    <a:pt x="7373" y="1589"/>
                    <a:pt x="7373" y="1568"/>
                    <a:pt x="7353" y="1568"/>
                  </a:cubicBezTo>
                  <a:close/>
                  <a:moveTo>
                    <a:pt x="8677" y="1568"/>
                  </a:moveTo>
                  <a:cubicBezTo>
                    <a:pt x="8677" y="1568"/>
                    <a:pt x="8677" y="1589"/>
                    <a:pt x="8677" y="1589"/>
                  </a:cubicBezTo>
                  <a:cubicBezTo>
                    <a:pt x="8656" y="1589"/>
                    <a:pt x="8656" y="1589"/>
                    <a:pt x="8656" y="1568"/>
                  </a:cubicBezTo>
                  <a:close/>
                  <a:moveTo>
                    <a:pt x="7237" y="1580"/>
                  </a:moveTo>
                  <a:cubicBezTo>
                    <a:pt x="7243" y="1580"/>
                    <a:pt x="7255" y="1587"/>
                    <a:pt x="7267" y="1588"/>
                  </a:cubicBezTo>
                  <a:lnTo>
                    <a:pt x="7267" y="1588"/>
                  </a:lnTo>
                  <a:cubicBezTo>
                    <a:pt x="7262" y="1589"/>
                    <a:pt x="7256" y="1589"/>
                    <a:pt x="7251" y="1589"/>
                  </a:cubicBezTo>
                  <a:cubicBezTo>
                    <a:pt x="7251" y="1589"/>
                    <a:pt x="7251" y="1598"/>
                    <a:pt x="7245" y="1598"/>
                  </a:cubicBezTo>
                  <a:cubicBezTo>
                    <a:pt x="7242" y="1598"/>
                    <a:pt x="7237" y="1595"/>
                    <a:pt x="7231" y="1589"/>
                  </a:cubicBezTo>
                  <a:cubicBezTo>
                    <a:pt x="7231" y="1582"/>
                    <a:pt x="7233" y="1580"/>
                    <a:pt x="7237" y="1580"/>
                  </a:cubicBezTo>
                  <a:close/>
                  <a:moveTo>
                    <a:pt x="8554" y="1507"/>
                  </a:moveTo>
                  <a:cubicBezTo>
                    <a:pt x="8575" y="1548"/>
                    <a:pt x="8554" y="1568"/>
                    <a:pt x="8554" y="1589"/>
                  </a:cubicBezTo>
                  <a:cubicBezTo>
                    <a:pt x="8554" y="1589"/>
                    <a:pt x="8575" y="1609"/>
                    <a:pt x="8554" y="1629"/>
                  </a:cubicBezTo>
                  <a:cubicBezTo>
                    <a:pt x="8534" y="1609"/>
                    <a:pt x="8554" y="1609"/>
                    <a:pt x="8554" y="1589"/>
                  </a:cubicBezTo>
                  <a:cubicBezTo>
                    <a:pt x="8534" y="1568"/>
                    <a:pt x="8493" y="1568"/>
                    <a:pt x="8493" y="1528"/>
                  </a:cubicBezTo>
                  <a:cubicBezTo>
                    <a:pt x="8514" y="1528"/>
                    <a:pt x="8534" y="1507"/>
                    <a:pt x="8554" y="1507"/>
                  </a:cubicBezTo>
                  <a:close/>
                  <a:moveTo>
                    <a:pt x="9002" y="1589"/>
                  </a:moveTo>
                  <a:cubicBezTo>
                    <a:pt x="9002" y="1589"/>
                    <a:pt x="9023" y="1589"/>
                    <a:pt x="9043" y="1629"/>
                  </a:cubicBezTo>
                  <a:lnTo>
                    <a:pt x="9002" y="1629"/>
                  </a:lnTo>
                  <a:cubicBezTo>
                    <a:pt x="9002" y="1629"/>
                    <a:pt x="8962" y="1609"/>
                    <a:pt x="9002" y="1589"/>
                  </a:cubicBezTo>
                  <a:close/>
                  <a:moveTo>
                    <a:pt x="7781" y="1629"/>
                  </a:moveTo>
                  <a:cubicBezTo>
                    <a:pt x="7781" y="1650"/>
                    <a:pt x="7781" y="1650"/>
                    <a:pt x="7760" y="1650"/>
                  </a:cubicBezTo>
                  <a:cubicBezTo>
                    <a:pt x="7760" y="1650"/>
                    <a:pt x="7760" y="1629"/>
                    <a:pt x="7760" y="1629"/>
                  </a:cubicBezTo>
                  <a:close/>
                  <a:moveTo>
                    <a:pt x="8493" y="1650"/>
                  </a:moveTo>
                  <a:cubicBezTo>
                    <a:pt x="8493" y="1691"/>
                    <a:pt x="8493" y="1711"/>
                    <a:pt x="8473" y="1711"/>
                  </a:cubicBezTo>
                  <a:cubicBezTo>
                    <a:pt x="8453" y="1691"/>
                    <a:pt x="8473" y="1670"/>
                    <a:pt x="8493" y="1650"/>
                  </a:cubicBezTo>
                  <a:close/>
                  <a:moveTo>
                    <a:pt x="7394" y="1711"/>
                  </a:moveTo>
                  <a:cubicBezTo>
                    <a:pt x="7412" y="1711"/>
                    <a:pt x="7414" y="1728"/>
                    <a:pt x="7398" y="1731"/>
                  </a:cubicBezTo>
                  <a:lnTo>
                    <a:pt x="7398" y="1731"/>
                  </a:lnTo>
                  <a:cubicBezTo>
                    <a:pt x="7386" y="1730"/>
                    <a:pt x="7379" y="1726"/>
                    <a:pt x="7394" y="1711"/>
                  </a:cubicBezTo>
                  <a:close/>
                  <a:moveTo>
                    <a:pt x="9064" y="1711"/>
                  </a:moveTo>
                  <a:cubicBezTo>
                    <a:pt x="9084" y="1731"/>
                    <a:pt x="9084" y="1731"/>
                    <a:pt x="9064" y="1731"/>
                  </a:cubicBezTo>
                  <a:cubicBezTo>
                    <a:pt x="9064" y="1731"/>
                    <a:pt x="9064" y="1731"/>
                    <a:pt x="9043" y="1711"/>
                  </a:cubicBezTo>
                  <a:close/>
                  <a:moveTo>
                    <a:pt x="7719" y="1772"/>
                  </a:moveTo>
                  <a:cubicBezTo>
                    <a:pt x="7719" y="1782"/>
                    <a:pt x="7714" y="1787"/>
                    <a:pt x="7709" y="1787"/>
                  </a:cubicBezTo>
                  <a:cubicBezTo>
                    <a:pt x="7704" y="1787"/>
                    <a:pt x="7699" y="1782"/>
                    <a:pt x="7699" y="1772"/>
                  </a:cubicBezTo>
                  <a:close/>
                  <a:moveTo>
                    <a:pt x="7406" y="1741"/>
                  </a:moveTo>
                  <a:lnTo>
                    <a:pt x="7406" y="1741"/>
                  </a:lnTo>
                  <a:cubicBezTo>
                    <a:pt x="7427" y="1753"/>
                    <a:pt x="7455" y="1759"/>
                    <a:pt x="7455" y="1792"/>
                  </a:cubicBezTo>
                  <a:cubicBezTo>
                    <a:pt x="7441" y="1792"/>
                    <a:pt x="7428" y="1801"/>
                    <a:pt x="7414" y="1801"/>
                  </a:cubicBezTo>
                  <a:cubicBezTo>
                    <a:pt x="7407" y="1801"/>
                    <a:pt x="7400" y="1799"/>
                    <a:pt x="7394" y="1792"/>
                  </a:cubicBezTo>
                  <a:cubicBezTo>
                    <a:pt x="7394" y="1775"/>
                    <a:pt x="7394" y="1758"/>
                    <a:pt x="7406" y="1741"/>
                  </a:cubicBezTo>
                  <a:close/>
                  <a:moveTo>
                    <a:pt x="7577" y="1792"/>
                  </a:moveTo>
                  <a:cubicBezTo>
                    <a:pt x="7577" y="1813"/>
                    <a:pt x="7577" y="1813"/>
                    <a:pt x="7577" y="1813"/>
                  </a:cubicBezTo>
                  <a:cubicBezTo>
                    <a:pt x="7557" y="1813"/>
                    <a:pt x="7557" y="1792"/>
                    <a:pt x="7557" y="1792"/>
                  </a:cubicBezTo>
                  <a:close/>
                  <a:moveTo>
                    <a:pt x="8554" y="1772"/>
                  </a:moveTo>
                  <a:cubicBezTo>
                    <a:pt x="8595" y="1772"/>
                    <a:pt x="8616" y="1792"/>
                    <a:pt x="8616" y="1813"/>
                  </a:cubicBezTo>
                  <a:cubicBezTo>
                    <a:pt x="8616" y="1833"/>
                    <a:pt x="8595" y="1853"/>
                    <a:pt x="8554" y="1853"/>
                  </a:cubicBezTo>
                  <a:cubicBezTo>
                    <a:pt x="8554" y="1864"/>
                    <a:pt x="8549" y="1869"/>
                    <a:pt x="8539" y="1869"/>
                  </a:cubicBezTo>
                  <a:cubicBezTo>
                    <a:pt x="8533" y="1869"/>
                    <a:pt x="8525" y="1867"/>
                    <a:pt x="8515" y="1863"/>
                  </a:cubicBezTo>
                  <a:lnTo>
                    <a:pt x="8515" y="1863"/>
                  </a:lnTo>
                  <a:cubicBezTo>
                    <a:pt x="8519" y="1853"/>
                    <a:pt x="8527" y="1845"/>
                    <a:pt x="8537" y="1845"/>
                  </a:cubicBezTo>
                  <a:cubicBezTo>
                    <a:pt x="8542" y="1845"/>
                    <a:pt x="8548" y="1847"/>
                    <a:pt x="8554" y="1853"/>
                  </a:cubicBezTo>
                  <a:lnTo>
                    <a:pt x="8554" y="1772"/>
                  </a:lnTo>
                  <a:close/>
                  <a:moveTo>
                    <a:pt x="8962" y="1844"/>
                  </a:moveTo>
                  <a:cubicBezTo>
                    <a:pt x="8969" y="1844"/>
                    <a:pt x="8975" y="1847"/>
                    <a:pt x="8982" y="1853"/>
                  </a:cubicBezTo>
                  <a:cubicBezTo>
                    <a:pt x="8975" y="1860"/>
                    <a:pt x="8971" y="1863"/>
                    <a:pt x="8967" y="1863"/>
                  </a:cubicBezTo>
                  <a:cubicBezTo>
                    <a:pt x="8959" y="1863"/>
                    <a:pt x="8955" y="1853"/>
                    <a:pt x="8941" y="1853"/>
                  </a:cubicBezTo>
                  <a:cubicBezTo>
                    <a:pt x="8941" y="1874"/>
                    <a:pt x="8921" y="1874"/>
                    <a:pt x="8901" y="1874"/>
                  </a:cubicBezTo>
                  <a:cubicBezTo>
                    <a:pt x="8901" y="1853"/>
                    <a:pt x="8921" y="1853"/>
                    <a:pt x="8941" y="1853"/>
                  </a:cubicBezTo>
                  <a:cubicBezTo>
                    <a:pt x="8941" y="1853"/>
                    <a:pt x="8950" y="1844"/>
                    <a:pt x="8962" y="1844"/>
                  </a:cubicBezTo>
                  <a:close/>
                  <a:moveTo>
                    <a:pt x="8486" y="1859"/>
                  </a:moveTo>
                  <a:cubicBezTo>
                    <a:pt x="8488" y="1859"/>
                    <a:pt x="8491" y="1859"/>
                    <a:pt x="8493" y="1860"/>
                  </a:cubicBezTo>
                  <a:lnTo>
                    <a:pt x="8493" y="1860"/>
                  </a:lnTo>
                  <a:cubicBezTo>
                    <a:pt x="8493" y="1872"/>
                    <a:pt x="8492" y="1882"/>
                    <a:pt x="8486" y="1882"/>
                  </a:cubicBezTo>
                  <a:cubicBezTo>
                    <a:pt x="8483" y="1882"/>
                    <a:pt x="8479" y="1880"/>
                    <a:pt x="8473" y="1874"/>
                  </a:cubicBezTo>
                  <a:cubicBezTo>
                    <a:pt x="8473" y="1864"/>
                    <a:pt x="8478" y="1859"/>
                    <a:pt x="8486" y="1859"/>
                  </a:cubicBezTo>
                  <a:close/>
                  <a:moveTo>
                    <a:pt x="7394" y="1876"/>
                  </a:moveTo>
                  <a:cubicBezTo>
                    <a:pt x="7400" y="1876"/>
                    <a:pt x="7407" y="1881"/>
                    <a:pt x="7414" y="1894"/>
                  </a:cubicBezTo>
                  <a:cubicBezTo>
                    <a:pt x="7414" y="1894"/>
                    <a:pt x="7414" y="1915"/>
                    <a:pt x="7373" y="1935"/>
                  </a:cubicBezTo>
                  <a:cubicBezTo>
                    <a:pt x="7373" y="1915"/>
                    <a:pt x="7373" y="1915"/>
                    <a:pt x="7373" y="1894"/>
                  </a:cubicBezTo>
                  <a:cubicBezTo>
                    <a:pt x="7373" y="1894"/>
                    <a:pt x="7382" y="1876"/>
                    <a:pt x="7394" y="1876"/>
                  </a:cubicBezTo>
                  <a:close/>
                  <a:moveTo>
                    <a:pt x="7557" y="1915"/>
                  </a:moveTo>
                  <a:cubicBezTo>
                    <a:pt x="7577" y="1935"/>
                    <a:pt x="7557" y="1955"/>
                    <a:pt x="7536" y="1955"/>
                  </a:cubicBezTo>
                  <a:cubicBezTo>
                    <a:pt x="7516" y="1935"/>
                    <a:pt x="7536" y="1915"/>
                    <a:pt x="7557" y="1915"/>
                  </a:cubicBezTo>
                  <a:close/>
                  <a:moveTo>
                    <a:pt x="8717" y="1711"/>
                  </a:moveTo>
                  <a:cubicBezTo>
                    <a:pt x="8738" y="1752"/>
                    <a:pt x="8738" y="1772"/>
                    <a:pt x="8758" y="1792"/>
                  </a:cubicBezTo>
                  <a:cubicBezTo>
                    <a:pt x="8717" y="1792"/>
                    <a:pt x="8697" y="1813"/>
                    <a:pt x="8677" y="1853"/>
                  </a:cubicBezTo>
                  <a:cubicBezTo>
                    <a:pt x="8717" y="1915"/>
                    <a:pt x="8778" y="1874"/>
                    <a:pt x="8799" y="1955"/>
                  </a:cubicBezTo>
                  <a:cubicBezTo>
                    <a:pt x="8738" y="1935"/>
                    <a:pt x="8697" y="1915"/>
                    <a:pt x="8636" y="1874"/>
                  </a:cubicBezTo>
                  <a:cubicBezTo>
                    <a:pt x="8656" y="1813"/>
                    <a:pt x="8677" y="1752"/>
                    <a:pt x="8717" y="1711"/>
                  </a:cubicBezTo>
                  <a:close/>
                  <a:moveTo>
                    <a:pt x="7679" y="1915"/>
                  </a:moveTo>
                  <a:lnTo>
                    <a:pt x="7679" y="1915"/>
                  </a:lnTo>
                  <a:cubicBezTo>
                    <a:pt x="7740" y="1935"/>
                    <a:pt x="7740" y="1955"/>
                    <a:pt x="7699" y="1996"/>
                  </a:cubicBezTo>
                  <a:cubicBezTo>
                    <a:pt x="7679" y="1976"/>
                    <a:pt x="7658" y="1955"/>
                    <a:pt x="7679" y="1915"/>
                  </a:cubicBezTo>
                  <a:close/>
                  <a:moveTo>
                    <a:pt x="8938" y="1947"/>
                  </a:moveTo>
                  <a:cubicBezTo>
                    <a:pt x="8962" y="1947"/>
                    <a:pt x="8962" y="1966"/>
                    <a:pt x="8962" y="1996"/>
                  </a:cubicBezTo>
                  <a:cubicBezTo>
                    <a:pt x="8941" y="1976"/>
                    <a:pt x="8901" y="1996"/>
                    <a:pt x="8901" y="1955"/>
                  </a:cubicBezTo>
                  <a:cubicBezTo>
                    <a:pt x="8917" y="1950"/>
                    <a:pt x="8929" y="1947"/>
                    <a:pt x="8938" y="1947"/>
                  </a:cubicBezTo>
                  <a:close/>
                  <a:moveTo>
                    <a:pt x="8860" y="1996"/>
                  </a:moveTo>
                  <a:cubicBezTo>
                    <a:pt x="8860" y="1996"/>
                    <a:pt x="8860" y="1996"/>
                    <a:pt x="8860" y="2016"/>
                  </a:cubicBezTo>
                  <a:lnTo>
                    <a:pt x="8840" y="2016"/>
                  </a:lnTo>
                  <a:cubicBezTo>
                    <a:pt x="8840" y="2016"/>
                    <a:pt x="8840" y="2016"/>
                    <a:pt x="8840" y="1996"/>
                  </a:cubicBezTo>
                  <a:close/>
                  <a:moveTo>
                    <a:pt x="9084" y="1935"/>
                  </a:moveTo>
                  <a:cubicBezTo>
                    <a:pt x="9125" y="1935"/>
                    <a:pt x="9145" y="1955"/>
                    <a:pt x="9125" y="1996"/>
                  </a:cubicBezTo>
                  <a:cubicBezTo>
                    <a:pt x="9145" y="1996"/>
                    <a:pt x="9165" y="1996"/>
                    <a:pt x="9145" y="2037"/>
                  </a:cubicBezTo>
                  <a:cubicBezTo>
                    <a:pt x="9125" y="2016"/>
                    <a:pt x="9125" y="1996"/>
                    <a:pt x="9125" y="1996"/>
                  </a:cubicBezTo>
                  <a:cubicBezTo>
                    <a:pt x="9125" y="1976"/>
                    <a:pt x="9084" y="1976"/>
                    <a:pt x="9084" y="1935"/>
                  </a:cubicBezTo>
                  <a:close/>
                  <a:moveTo>
                    <a:pt x="8351" y="2057"/>
                  </a:moveTo>
                  <a:lnTo>
                    <a:pt x="8351" y="2057"/>
                  </a:lnTo>
                  <a:cubicBezTo>
                    <a:pt x="8371" y="2077"/>
                    <a:pt x="8351" y="2077"/>
                    <a:pt x="8330" y="2077"/>
                  </a:cubicBezTo>
                  <a:cubicBezTo>
                    <a:pt x="8330" y="2057"/>
                    <a:pt x="8351" y="2057"/>
                    <a:pt x="8351" y="2057"/>
                  </a:cubicBezTo>
                  <a:close/>
                  <a:moveTo>
                    <a:pt x="8781" y="2049"/>
                  </a:moveTo>
                  <a:cubicBezTo>
                    <a:pt x="8787" y="2049"/>
                    <a:pt x="8793" y="2051"/>
                    <a:pt x="8799" y="2057"/>
                  </a:cubicBezTo>
                  <a:cubicBezTo>
                    <a:pt x="8778" y="2077"/>
                    <a:pt x="8778" y="2077"/>
                    <a:pt x="8758" y="2077"/>
                  </a:cubicBezTo>
                  <a:cubicBezTo>
                    <a:pt x="8748" y="2088"/>
                    <a:pt x="8738" y="2093"/>
                    <a:pt x="8728" y="2093"/>
                  </a:cubicBezTo>
                  <a:cubicBezTo>
                    <a:pt x="8721" y="2093"/>
                    <a:pt x="8715" y="2091"/>
                    <a:pt x="8708" y="2087"/>
                  </a:cubicBezTo>
                  <a:lnTo>
                    <a:pt x="8708" y="2087"/>
                  </a:lnTo>
                  <a:cubicBezTo>
                    <a:pt x="8719" y="2077"/>
                    <a:pt x="8730" y="2069"/>
                    <a:pt x="8740" y="2069"/>
                  </a:cubicBezTo>
                  <a:cubicBezTo>
                    <a:pt x="8746" y="2069"/>
                    <a:pt x="8752" y="2072"/>
                    <a:pt x="8758" y="2077"/>
                  </a:cubicBezTo>
                  <a:cubicBezTo>
                    <a:pt x="8758" y="2063"/>
                    <a:pt x="8768" y="2049"/>
                    <a:pt x="8781" y="2049"/>
                  </a:cubicBezTo>
                  <a:close/>
                  <a:moveTo>
                    <a:pt x="9023" y="1996"/>
                  </a:moveTo>
                  <a:cubicBezTo>
                    <a:pt x="9023" y="2016"/>
                    <a:pt x="9002" y="2016"/>
                    <a:pt x="9002" y="2016"/>
                  </a:cubicBezTo>
                  <a:cubicBezTo>
                    <a:pt x="8962" y="2037"/>
                    <a:pt x="9023" y="2077"/>
                    <a:pt x="8982" y="2098"/>
                  </a:cubicBezTo>
                  <a:cubicBezTo>
                    <a:pt x="8921" y="2057"/>
                    <a:pt x="8941" y="2037"/>
                    <a:pt x="8962" y="1996"/>
                  </a:cubicBezTo>
                  <a:lnTo>
                    <a:pt x="8962" y="1996"/>
                  </a:lnTo>
                  <a:cubicBezTo>
                    <a:pt x="8962" y="1996"/>
                    <a:pt x="8982" y="2016"/>
                    <a:pt x="9002" y="2016"/>
                  </a:cubicBezTo>
                  <a:cubicBezTo>
                    <a:pt x="9002" y="1996"/>
                    <a:pt x="9002" y="1996"/>
                    <a:pt x="9023" y="1996"/>
                  </a:cubicBezTo>
                  <a:close/>
                  <a:moveTo>
                    <a:pt x="8684" y="2083"/>
                  </a:moveTo>
                  <a:cubicBezTo>
                    <a:pt x="8689" y="2083"/>
                    <a:pt x="8693" y="2085"/>
                    <a:pt x="8695" y="2089"/>
                  </a:cubicBezTo>
                  <a:lnTo>
                    <a:pt x="8695" y="2089"/>
                  </a:lnTo>
                  <a:cubicBezTo>
                    <a:pt x="8691" y="2098"/>
                    <a:pt x="8683" y="2106"/>
                    <a:pt x="8674" y="2106"/>
                  </a:cubicBezTo>
                  <a:cubicBezTo>
                    <a:pt x="8668" y="2106"/>
                    <a:pt x="8662" y="2104"/>
                    <a:pt x="8656" y="2098"/>
                  </a:cubicBezTo>
                  <a:cubicBezTo>
                    <a:pt x="8666" y="2088"/>
                    <a:pt x="8677" y="2083"/>
                    <a:pt x="8684" y="2083"/>
                  </a:cubicBezTo>
                  <a:close/>
                  <a:moveTo>
                    <a:pt x="8412" y="2098"/>
                  </a:moveTo>
                  <a:cubicBezTo>
                    <a:pt x="8412" y="2098"/>
                    <a:pt x="8432" y="2098"/>
                    <a:pt x="8432" y="2118"/>
                  </a:cubicBezTo>
                  <a:lnTo>
                    <a:pt x="8412" y="2118"/>
                  </a:lnTo>
                  <a:cubicBezTo>
                    <a:pt x="8412" y="2118"/>
                    <a:pt x="8412" y="2098"/>
                    <a:pt x="8412" y="2098"/>
                  </a:cubicBezTo>
                  <a:close/>
                  <a:moveTo>
                    <a:pt x="9247" y="2139"/>
                  </a:moveTo>
                  <a:cubicBezTo>
                    <a:pt x="9247" y="2139"/>
                    <a:pt x="9267" y="2159"/>
                    <a:pt x="9267" y="2159"/>
                  </a:cubicBezTo>
                  <a:lnTo>
                    <a:pt x="9247" y="2159"/>
                  </a:lnTo>
                  <a:cubicBezTo>
                    <a:pt x="9247" y="2159"/>
                    <a:pt x="9247" y="2159"/>
                    <a:pt x="9226" y="2139"/>
                  </a:cubicBezTo>
                  <a:close/>
                  <a:moveTo>
                    <a:pt x="7312" y="2139"/>
                  </a:moveTo>
                  <a:cubicBezTo>
                    <a:pt x="7332" y="2139"/>
                    <a:pt x="7353" y="2139"/>
                    <a:pt x="7373" y="2179"/>
                  </a:cubicBezTo>
                  <a:cubicBezTo>
                    <a:pt x="7332" y="2179"/>
                    <a:pt x="7312" y="2179"/>
                    <a:pt x="7312" y="2139"/>
                  </a:cubicBezTo>
                  <a:close/>
                  <a:moveTo>
                    <a:pt x="7495" y="2037"/>
                  </a:moveTo>
                  <a:cubicBezTo>
                    <a:pt x="7516" y="2057"/>
                    <a:pt x="7516" y="2098"/>
                    <a:pt x="7536" y="2139"/>
                  </a:cubicBezTo>
                  <a:cubicBezTo>
                    <a:pt x="7509" y="2120"/>
                    <a:pt x="7493" y="2113"/>
                    <a:pt x="7486" y="2113"/>
                  </a:cubicBezTo>
                  <a:cubicBezTo>
                    <a:pt x="7461" y="2113"/>
                    <a:pt x="7508" y="2181"/>
                    <a:pt x="7469" y="2181"/>
                  </a:cubicBezTo>
                  <a:cubicBezTo>
                    <a:pt x="7465" y="2181"/>
                    <a:pt x="7460" y="2181"/>
                    <a:pt x="7455" y="2179"/>
                  </a:cubicBezTo>
                  <a:cubicBezTo>
                    <a:pt x="7434" y="2179"/>
                    <a:pt x="7414" y="2139"/>
                    <a:pt x="7414" y="2098"/>
                  </a:cubicBezTo>
                  <a:lnTo>
                    <a:pt x="7414" y="2098"/>
                  </a:lnTo>
                  <a:cubicBezTo>
                    <a:pt x="7420" y="2101"/>
                    <a:pt x="7425" y="2102"/>
                    <a:pt x="7429" y="2102"/>
                  </a:cubicBezTo>
                  <a:cubicBezTo>
                    <a:pt x="7455" y="2102"/>
                    <a:pt x="7460" y="2054"/>
                    <a:pt x="7495" y="2037"/>
                  </a:cubicBezTo>
                  <a:close/>
                  <a:moveTo>
                    <a:pt x="8840" y="2118"/>
                  </a:moveTo>
                  <a:cubicBezTo>
                    <a:pt x="8860" y="2139"/>
                    <a:pt x="8860" y="2159"/>
                    <a:pt x="8860" y="2179"/>
                  </a:cubicBezTo>
                  <a:cubicBezTo>
                    <a:pt x="8853" y="2186"/>
                    <a:pt x="8846" y="2188"/>
                    <a:pt x="8840" y="2188"/>
                  </a:cubicBezTo>
                  <a:cubicBezTo>
                    <a:pt x="8828" y="2188"/>
                    <a:pt x="8819" y="2179"/>
                    <a:pt x="8819" y="2179"/>
                  </a:cubicBezTo>
                  <a:cubicBezTo>
                    <a:pt x="8799" y="2139"/>
                    <a:pt x="8799" y="2118"/>
                    <a:pt x="8840" y="2118"/>
                  </a:cubicBezTo>
                  <a:close/>
                  <a:moveTo>
                    <a:pt x="8330" y="2179"/>
                  </a:moveTo>
                  <a:cubicBezTo>
                    <a:pt x="8330" y="2179"/>
                    <a:pt x="8351" y="2200"/>
                    <a:pt x="8330" y="2200"/>
                  </a:cubicBezTo>
                  <a:lnTo>
                    <a:pt x="8310" y="2200"/>
                  </a:lnTo>
                  <a:cubicBezTo>
                    <a:pt x="8330" y="2179"/>
                    <a:pt x="8330" y="2179"/>
                    <a:pt x="8330" y="2179"/>
                  </a:cubicBezTo>
                  <a:close/>
                  <a:moveTo>
                    <a:pt x="7557" y="2200"/>
                  </a:moveTo>
                  <a:cubicBezTo>
                    <a:pt x="7557" y="2200"/>
                    <a:pt x="7557" y="2220"/>
                    <a:pt x="7557" y="2220"/>
                  </a:cubicBezTo>
                  <a:cubicBezTo>
                    <a:pt x="7551" y="2226"/>
                    <a:pt x="7546" y="2228"/>
                    <a:pt x="7543" y="2228"/>
                  </a:cubicBezTo>
                  <a:cubicBezTo>
                    <a:pt x="7536" y="2228"/>
                    <a:pt x="7536" y="2214"/>
                    <a:pt x="7536" y="2200"/>
                  </a:cubicBezTo>
                  <a:close/>
                  <a:moveTo>
                    <a:pt x="8592" y="2212"/>
                  </a:moveTo>
                  <a:cubicBezTo>
                    <a:pt x="8605" y="2212"/>
                    <a:pt x="8616" y="2226"/>
                    <a:pt x="8616" y="2240"/>
                  </a:cubicBezTo>
                  <a:cubicBezTo>
                    <a:pt x="8610" y="2246"/>
                    <a:pt x="8604" y="2249"/>
                    <a:pt x="8598" y="2249"/>
                  </a:cubicBezTo>
                  <a:cubicBezTo>
                    <a:pt x="8585" y="2249"/>
                    <a:pt x="8575" y="2234"/>
                    <a:pt x="8575" y="2220"/>
                  </a:cubicBezTo>
                  <a:cubicBezTo>
                    <a:pt x="8581" y="2214"/>
                    <a:pt x="8587" y="2212"/>
                    <a:pt x="8592" y="2212"/>
                  </a:cubicBezTo>
                  <a:close/>
                  <a:moveTo>
                    <a:pt x="7332" y="2240"/>
                  </a:moveTo>
                  <a:cubicBezTo>
                    <a:pt x="7332" y="2261"/>
                    <a:pt x="7332" y="2281"/>
                    <a:pt x="7292" y="2281"/>
                  </a:cubicBezTo>
                  <a:cubicBezTo>
                    <a:pt x="7292" y="2261"/>
                    <a:pt x="7292" y="2240"/>
                    <a:pt x="7332" y="2240"/>
                  </a:cubicBezTo>
                  <a:close/>
                  <a:moveTo>
                    <a:pt x="9146" y="2101"/>
                  </a:moveTo>
                  <a:cubicBezTo>
                    <a:pt x="9155" y="2101"/>
                    <a:pt x="9168" y="2106"/>
                    <a:pt x="9186" y="2118"/>
                  </a:cubicBezTo>
                  <a:cubicBezTo>
                    <a:pt x="9145" y="2179"/>
                    <a:pt x="9226" y="2220"/>
                    <a:pt x="9186" y="2301"/>
                  </a:cubicBezTo>
                  <a:cubicBezTo>
                    <a:pt x="9165" y="2240"/>
                    <a:pt x="9104" y="2200"/>
                    <a:pt x="9104" y="2159"/>
                  </a:cubicBezTo>
                  <a:cubicBezTo>
                    <a:pt x="9119" y="2130"/>
                    <a:pt x="9123" y="2101"/>
                    <a:pt x="9146" y="2101"/>
                  </a:cubicBezTo>
                  <a:close/>
                  <a:moveTo>
                    <a:pt x="8453" y="2240"/>
                  </a:moveTo>
                  <a:cubicBezTo>
                    <a:pt x="8453" y="2261"/>
                    <a:pt x="8534" y="2281"/>
                    <a:pt x="8473" y="2322"/>
                  </a:cubicBezTo>
                  <a:cubicBezTo>
                    <a:pt x="8432" y="2301"/>
                    <a:pt x="8432" y="2281"/>
                    <a:pt x="8453" y="2240"/>
                  </a:cubicBezTo>
                  <a:close/>
                  <a:moveTo>
                    <a:pt x="9349" y="2283"/>
                  </a:moveTo>
                  <a:cubicBezTo>
                    <a:pt x="9355" y="2283"/>
                    <a:pt x="9362" y="2288"/>
                    <a:pt x="9369" y="2301"/>
                  </a:cubicBezTo>
                  <a:cubicBezTo>
                    <a:pt x="9369" y="2301"/>
                    <a:pt x="9369" y="2322"/>
                    <a:pt x="9349" y="2342"/>
                  </a:cubicBezTo>
                  <a:cubicBezTo>
                    <a:pt x="9349" y="2322"/>
                    <a:pt x="9328" y="2322"/>
                    <a:pt x="9328" y="2301"/>
                  </a:cubicBezTo>
                  <a:cubicBezTo>
                    <a:pt x="9328" y="2301"/>
                    <a:pt x="9337" y="2283"/>
                    <a:pt x="9349" y="2283"/>
                  </a:cubicBezTo>
                  <a:close/>
                  <a:moveTo>
                    <a:pt x="7658" y="2301"/>
                  </a:moveTo>
                  <a:cubicBezTo>
                    <a:pt x="7627" y="2317"/>
                    <a:pt x="7608" y="2356"/>
                    <a:pt x="7583" y="2356"/>
                  </a:cubicBezTo>
                  <a:cubicBezTo>
                    <a:pt x="7575" y="2356"/>
                    <a:pt x="7566" y="2352"/>
                    <a:pt x="7557" y="2342"/>
                  </a:cubicBezTo>
                  <a:cubicBezTo>
                    <a:pt x="7577" y="2301"/>
                    <a:pt x="7618" y="2301"/>
                    <a:pt x="7658" y="2301"/>
                  </a:cubicBezTo>
                  <a:close/>
                  <a:moveTo>
                    <a:pt x="7210" y="2342"/>
                  </a:moveTo>
                  <a:cubicBezTo>
                    <a:pt x="7231" y="2363"/>
                    <a:pt x="7231" y="2363"/>
                    <a:pt x="7231" y="2363"/>
                  </a:cubicBezTo>
                  <a:cubicBezTo>
                    <a:pt x="7231" y="2363"/>
                    <a:pt x="7231" y="2363"/>
                    <a:pt x="7210" y="2383"/>
                  </a:cubicBezTo>
                  <a:cubicBezTo>
                    <a:pt x="7210" y="2363"/>
                    <a:pt x="7210" y="2363"/>
                    <a:pt x="7210" y="2342"/>
                  </a:cubicBezTo>
                  <a:close/>
                  <a:moveTo>
                    <a:pt x="8595" y="2342"/>
                  </a:moveTo>
                  <a:cubicBezTo>
                    <a:pt x="8616" y="2342"/>
                    <a:pt x="8616" y="2363"/>
                    <a:pt x="8616" y="2363"/>
                  </a:cubicBezTo>
                  <a:cubicBezTo>
                    <a:pt x="8595" y="2363"/>
                    <a:pt x="8595" y="2363"/>
                    <a:pt x="8595" y="2383"/>
                  </a:cubicBezTo>
                  <a:cubicBezTo>
                    <a:pt x="8595" y="2363"/>
                    <a:pt x="8595" y="2363"/>
                    <a:pt x="8575" y="2363"/>
                  </a:cubicBezTo>
                  <a:cubicBezTo>
                    <a:pt x="8595" y="2363"/>
                    <a:pt x="8595" y="2342"/>
                    <a:pt x="8595" y="2342"/>
                  </a:cubicBezTo>
                  <a:close/>
                  <a:moveTo>
                    <a:pt x="8391" y="2383"/>
                  </a:moveTo>
                  <a:cubicBezTo>
                    <a:pt x="8453" y="2383"/>
                    <a:pt x="8453" y="2403"/>
                    <a:pt x="8453" y="2444"/>
                  </a:cubicBezTo>
                  <a:cubicBezTo>
                    <a:pt x="8432" y="2424"/>
                    <a:pt x="8391" y="2424"/>
                    <a:pt x="8391" y="2383"/>
                  </a:cubicBezTo>
                  <a:close/>
                  <a:moveTo>
                    <a:pt x="9206" y="2464"/>
                  </a:moveTo>
                  <a:cubicBezTo>
                    <a:pt x="9206" y="2485"/>
                    <a:pt x="9186" y="2485"/>
                    <a:pt x="9186" y="2485"/>
                  </a:cubicBezTo>
                  <a:lnTo>
                    <a:pt x="9186" y="2464"/>
                  </a:lnTo>
                  <a:close/>
                  <a:moveTo>
                    <a:pt x="8962" y="2220"/>
                  </a:moveTo>
                  <a:cubicBezTo>
                    <a:pt x="8921" y="2301"/>
                    <a:pt x="9064" y="2383"/>
                    <a:pt x="8941" y="2464"/>
                  </a:cubicBezTo>
                  <a:cubicBezTo>
                    <a:pt x="8901" y="2444"/>
                    <a:pt x="8880" y="2424"/>
                    <a:pt x="8840" y="2424"/>
                  </a:cubicBezTo>
                  <a:cubicBezTo>
                    <a:pt x="8840" y="2440"/>
                    <a:pt x="8840" y="2470"/>
                    <a:pt x="8807" y="2470"/>
                  </a:cubicBezTo>
                  <a:cubicBezTo>
                    <a:pt x="8800" y="2470"/>
                    <a:pt x="8790" y="2468"/>
                    <a:pt x="8778" y="2464"/>
                  </a:cubicBezTo>
                  <a:cubicBezTo>
                    <a:pt x="8778" y="2485"/>
                    <a:pt x="8758" y="2485"/>
                    <a:pt x="8758" y="2505"/>
                  </a:cubicBezTo>
                  <a:cubicBezTo>
                    <a:pt x="8758" y="2505"/>
                    <a:pt x="8738" y="2485"/>
                    <a:pt x="8758" y="2464"/>
                  </a:cubicBezTo>
                  <a:lnTo>
                    <a:pt x="8778" y="2464"/>
                  </a:lnTo>
                  <a:cubicBezTo>
                    <a:pt x="8795" y="2448"/>
                    <a:pt x="8798" y="2418"/>
                    <a:pt x="8820" y="2418"/>
                  </a:cubicBezTo>
                  <a:cubicBezTo>
                    <a:pt x="8825" y="2418"/>
                    <a:pt x="8832" y="2420"/>
                    <a:pt x="8840" y="2424"/>
                  </a:cubicBezTo>
                  <a:cubicBezTo>
                    <a:pt x="8860" y="2342"/>
                    <a:pt x="8840" y="2240"/>
                    <a:pt x="8962" y="2220"/>
                  </a:cubicBezTo>
                  <a:close/>
                  <a:moveTo>
                    <a:pt x="8453" y="2444"/>
                  </a:moveTo>
                  <a:cubicBezTo>
                    <a:pt x="8493" y="2485"/>
                    <a:pt x="8453" y="2526"/>
                    <a:pt x="8412" y="2546"/>
                  </a:cubicBezTo>
                  <a:cubicBezTo>
                    <a:pt x="8412" y="2505"/>
                    <a:pt x="8432" y="2485"/>
                    <a:pt x="8453" y="2444"/>
                  </a:cubicBezTo>
                  <a:close/>
                  <a:moveTo>
                    <a:pt x="7108" y="2485"/>
                  </a:moveTo>
                  <a:lnTo>
                    <a:pt x="7108" y="2485"/>
                  </a:lnTo>
                  <a:cubicBezTo>
                    <a:pt x="7129" y="2505"/>
                    <a:pt x="7190" y="2505"/>
                    <a:pt x="7129" y="2566"/>
                  </a:cubicBezTo>
                  <a:cubicBezTo>
                    <a:pt x="7108" y="2546"/>
                    <a:pt x="7088" y="2505"/>
                    <a:pt x="7108" y="2485"/>
                  </a:cubicBezTo>
                  <a:close/>
                  <a:moveTo>
                    <a:pt x="7516" y="2566"/>
                  </a:moveTo>
                  <a:cubicBezTo>
                    <a:pt x="7516" y="2587"/>
                    <a:pt x="7516" y="2587"/>
                    <a:pt x="7495" y="2587"/>
                  </a:cubicBezTo>
                  <a:cubicBezTo>
                    <a:pt x="7495" y="2566"/>
                    <a:pt x="7516" y="2566"/>
                    <a:pt x="7516" y="2566"/>
                  </a:cubicBezTo>
                  <a:close/>
                  <a:moveTo>
                    <a:pt x="8758" y="2505"/>
                  </a:moveTo>
                  <a:lnTo>
                    <a:pt x="8758" y="2505"/>
                  </a:lnTo>
                  <a:cubicBezTo>
                    <a:pt x="8799" y="2546"/>
                    <a:pt x="8799" y="2566"/>
                    <a:pt x="8738" y="2587"/>
                  </a:cubicBezTo>
                  <a:cubicBezTo>
                    <a:pt x="8738" y="2546"/>
                    <a:pt x="8758" y="2526"/>
                    <a:pt x="8758" y="2505"/>
                  </a:cubicBezTo>
                  <a:close/>
                  <a:moveTo>
                    <a:pt x="9332" y="2436"/>
                  </a:moveTo>
                  <a:cubicBezTo>
                    <a:pt x="9343" y="2436"/>
                    <a:pt x="9355" y="2443"/>
                    <a:pt x="9369" y="2464"/>
                  </a:cubicBezTo>
                  <a:cubicBezTo>
                    <a:pt x="9349" y="2526"/>
                    <a:pt x="9349" y="2587"/>
                    <a:pt x="9288" y="2627"/>
                  </a:cubicBezTo>
                  <a:cubicBezTo>
                    <a:pt x="9226" y="2566"/>
                    <a:pt x="9267" y="2587"/>
                    <a:pt x="9288" y="2566"/>
                  </a:cubicBezTo>
                  <a:cubicBezTo>
                    <a:pt x="9288" y="2526"/>
                    <a:pt x="9267" y="2485"/>
                    <a:pt x="9267" y="2444"/>
                  </a:cubicBezTo>
                  <a:lnTo>
                    <a:pt x="9267" y="2444"/>
                  </a:lnTo>
                  <a:cubicBezTo>
                    <a:pt x="9274" y="2447"/>
                    <a:pt x="9279" y="2448"/>
                    <a:pt x="9285" y="2448"/>
                  </a:cubicBezTo>
                  <a:cubicBezTo>
                    <a:pt x="9302" y="2448"/>
                    <a:pt x="9316" y="2436"/>
                    <a:pt x="9332" y="2436"/>
                  </a:cubicBezTo>
                  <a:close/>
                  <a:moveTo>
                    <a:pt x="8554" y="2627"/>
                  </a:moveTo>
                  <a:cubicBezTo>
                    <a:pt x="8575" y="2688"/>
                    <a:pt x="8554" y="2688"/>
                    <a:pt x="8514" y="2688"/>
                  </a:cubicBezTo>
                  <a:cubicBezTo>
                    <a:pt x="8495" y="2701"/>
                    <a:pt x="8480" y="2706"/>
                    <a:pt x="8467" y="2706"/>
                  </a:cubicBezTo>
                  <a:cubicBezTo>
                    <a:pt x="8440" y="2706"/>
                    <a:pt x="8426" y="2682"/>
                    <a:pt x="8412" y="2668"/>
                  </a:cubicBezTo>
                  <a:cubicBezTo>
                    <a:pt x="8424" y="2662"/>
                    <a:pt x="8434" y="2660"/>
                    <a:pt x="8443" y="2660"/>
                  </a:cubicBezTo>
                  <a:cubicBezTo>
                    <a:pt x="8466" y="2660"/>
                    <a:pt x="8485" y="2674"/>
                    <a:pt x="8514" y="2688"/>
                  </a:cubicBezTo>
                  <a:cubicBezTo>
                    <a:pt x="8534" y="2668"/>
                    <a:pt x="8514" y="2627"/>
                    <a:pt x="8554" y="2627"/>
                  </a:cubicBezTo>
                  <a:close/>
                  <a:moveTo>
                    <a:pt x="8656" y="2688"/>
                  </a:moveTo>
                  <a:cubicBezTo>
                    <a:pt x="8675" y="2688"/>
                    <a:pt x="8676" y="2706"/>
                    <a:pt x="8661" y="2708"/>
                  </a:cubicBezTo>
                  <a:lnTo>
                    <a:pt x="8661" y="2708"/>
                  </a:lnTo>
                  <a:cubicBezTo>
                    <a:pt x="8648" y="2707"/>
                    <a:pt x="8641" y="2703"/>
                    <a:pt x="8656" y="2688"/>
                  </a:cubicBezTo>
                  <a:close/>
                  <a:moveTo>
                    <a:pt x="9104" y="2322"/>
                  </a:moveTo>
                  <a:cubicBezTo>
                    <a:pt x="9145" y="2342"/>
                    <a:pt x="9145" y="2383"/>
                    <a:pt x="9145" y="2424"/>
                  </a:cubicBezTo>
                  <a:cubicBezTo>
                    <a:pt x="9125" y="2444"/>
                    <a:pt x="9104" y="2485"/>
                    <a:pt x="9104" y="2526"/>
                  </a:cubicBezTo>
                  <a:cubicBezTo>
                    <a:pt x="9145" y="2546"/>
                    <a:pt x="9165" y="2587"/>
                    <a:pt x="9165" y="2627"/>
                  </a:cubicBezTo>
                  <a:cubicBezTo>
                    <a:pt x="9125" y="2648"/>
                    <a:pt x="9104" y="2709"/>
                    <a:pt x="9023" y="2709"/>
                  </a:cubicBezTo>
                  <a:cubicBezTo>
                    <a:pt x="9064" y="2648"/>
                    <a:pt x="9023" y="2566"/>
                    <a:pt x="9084" y="2526"/>
                  </a:cubicBezTo>
                  <a:cubicBezTo>
                    <a:pt x="9043" y="2505"/>
                    <a:pt x="9023" y="2485"/>
                    <a:pt x="9023" y="2424"/>
                  </a:cubicBezTo>
                  <a:cubicBezTo>
                    <a:pt x="9104" y="2424"/>
                    <a:pt x="9023" y="2322"/>
                    <a:pt x="9104" y="2322"/>
                  </a:cubicBezTo>
                  <a:close/>
                  <a:moveTo>
                    <a:pt x="9226" y="2648"/>
                  </a:moveTo>
                  <a:cubicBezTo>
                    <a:pt x="9247" y="2668"/>
                    <a:pt x="9247" y="2688"/>
                    <a:pt x="9206" y="2709"/>
                  </a:cubicBezTo>
                  <a:cubicBezTo>
                    <a:pt x="9206" y="2668"/>
                    <a:pt x="9206" y="2648"/>
                    <a:pt x="9226" y="2648"/>
                  </a:cubicBezTo>
                  <a:close/>
                  <a:moveTo>
                    <a:pt x="7231" y="2688"/>
                  </a:moveTo>
                  <a:cubicBezTo>
                    <a:pt x="7231" y="2709"/>
                    <a:pt x="7251" y="2709"/>
                    <a:pt x="7231" y="2709"/>
                  </a:cubicBezTo>
                  <a:cubicBezTo>
                    <a:pt x="7231" y="2729"/>
                    <a:pt x="7231" y="2729"/>
                    <a:pt x="7231" y="2729"/>
                  </a:cubicBezTo>
                  <a:cubicBezTo>
                    <a:pt x="7231" y="2709"/>
                    <a:pt x="7231" y="2709"/>
                    <a:pt x="7210" y="2709"/>
                  </a:cubicBezTo>
                  <a:cubicBezTo>
                    <a:pt x="7231" y="2709"/>
                    <a:pt x="7231" y="2709"/>
                    <a:pt x="7231" y="2688"/>
                  </a:cubicBezTo>
                  <a:close/>
                  <a:moveTo>
                    <a:pt x="9471" y="2668"/>
                  </a:moveTo>
                  <a:lnTo>
                    <a:pt x="9471" y="2668"/>
                  </a:lnTo>
                  <a:cubicBezTo>
                    <a:pt x="9451" y="2688"/>
                    <a:pt x="9430" y="2709"/>
                    <a:pt x="9430" y="2729"/>
                  </a:cubicBezTo>
                  <a:cubicBezTo>
                    <a:pt x="9451" y="2750"/>
                    <a:pt x="9471" y="2750"/>
                    <a:pt x="9491" y="2770"/>
                  </a:cubicBezTo>
                  <a:cubicBezTo>
                    <a:pt x="9466" y="2782"/>
                    <a:pt x="9442" y="2802"/>
                    <a:pt x="9417" y="2802"/>
                  </a:cubicBezTo>
                  <a:cubicBezTo>
                    <a:pt x="9401" y="2802"/>
                    <a:pt x="9385" y="2794"/>
                    <a:pt x="9369" y="2770"/>
                  </a:cubicBezTo>
                  <a:cubicBezTo>
                    <a:pt x="9389" y="2770"/>
                    <a:pt x="9410" y="2750"/>
                    <a:pt x="9430" y="2729"/>
                  </a:cubicBezTo>
                  <a:cubicBezTo>
                    <a:pt x="9410" y="2709"/>
                    <a:pt x="9389" y="2688"/>
                    <a:pt x="9471" y="2668"/>
                  </a:cubicBezTo>
                  <a:close/>
                  <a:moveTo>
                    <a:pt x="7475" y="2729"/>
                  </a:moveTo>
                  <a:cubicBezTo>
                    <a:pt x="7516" y="2729"/>
                    <a:pt x="7557" y="2729"/>
                    <a:pt x="7557" y="2790"/>
                  </a:cubicBezTo>
                  <a:cubicBezTo>
                    <a:pt x="7557" y="2811"/>
                    <a:pt x="7536" y="2811"/>
                    <a:pt x="7516" y="2811"/>
                  </a:cubicBezTo>
                  <a:cubicBezTo>
                    <a:pt x="7475" y="2790"/>
                    <a:pt x="7475" y="2770"/>
                    <a:pt x="7475" y="2729"/>
                  </a:cubicBezTo>
                  <a:close/>
                  <a:moveTo>
                    <a:pt x="8860" y="2811"/>
                  </a:moveTo>
                  <a:cubicBezTo>
                    <a:pt x="8880" y="2831"/>
                    <a:pt x="8860" y="2831"/>
                    <a:pt x="8840" y="2831"/>
                  </a:cubicBezTo>
                  <a:cubicBezTo>
                    <a:pt x="8840" y="2811"/>
                    <a:pt x="8860" y="2811"/>
                    <a:pt x="8860" y="2811"/>
                  </a:cubicBezTo>
                  <a:close/>
                  <a:moveTo>
                    <a:pt x="8941" y="2770"/>
                  </a:moveTo>
                  <a:lnTo>
                    <a:pt x="8941" y="2770"/>
                  </a:lnTo>
                  <a:cubicBezTo>
                    <a:pt x="8962" y="2790"/>
                    <a:pt x="8962" y="2790"/>
                    <a:pt x="8962" y="2811"/>
                  </a:cubicBezTo>
                  <a:cubicBezTo>
                    <a:pt x="8982" y="2811"/>
                    <a:pt x="8982" y="2831"/>
                    <a:pt x="9002" y="2831"/>
                  </a:cubicBezTo>
                  <a:cubicBezTo>
                    <a:pt x="9002" y="2811"/>
                    <a:pt x="9002" y="2811"/>
                    <a:pt x="9043" y="2811"/>
                  </a:cubicBezTo>
                  <a:cubicBezTo>
                    <a:pt x="9023" y="2831"/>
                    <a:pt x="9002" y="2831"/>
                    <a:pt x="9002" y="2831"/>
                  </a:cubicBezTo>
                  <a:cubicBezTo>
                    <a:pt x="8982" y="2831"/>
                    <a:pt x="8982" y="2851"/>
                    <a:pt x="8962" y="2851"/>
                  </a:cubicBezTo>
                  <a:cubicBezTo>
                    <a:pt x="8962" y="2831"/>
                    <a:pt x="8962" y="2831"/>
                    <a:pt x="8962" y="2811"/>
                  </a:cubicBezTo>
                  <a:cubicBezTo>
                    <a:pt x="8962" y="2811"/>
                    <a:pt x="8941" y="2790"/>
                    <a:pt x="8941" y="2770"/>
                  </a:cubicBezTo>
                  <a:close/>
                  <a:moveTo>
                    <a:pt x="7434" y="2912"/>
                  </a:moveTo>
                  <a:cubicBezTo>
                    <a:pt x="7434" y="2912"/>
                    <a:pt x="7434" y="2933"/>
                    <a:pt x="7434" y="2933"/>
                  </a:cubicBezTo>
                  <a:cubicBezTo>
                    <a:pt x="7434" y="2933"/>
                    <a:pt x="7434" y="2933"/>
                    <a:pt x="7414" y="2953"/>
                  </a:cubicBezTo>
                  <a:cubicBezTo>
                    <a:pt x="7414" y="2933"/>
                    <a:pt x="7414" y="2933"/>
                    <a:pt x="7414" y="2933"/>
                  </a:cubicBezTo>
                  <a:cubicBezTo>
                    <a:pt x="7414" y="2933"/>
                    <a:pt x="7434" y="2912"/>
                    <a:pt x="7434" y="2912"/>
                  </a:cubicBezTo>
                  <a:close/>
                  <a:moveTo>
                    <a:pt x="7190" y="2974"/>
                  </a:moveTo>
                  <a:cubicBezTo>
                    <a:pt x="7190" y="2974"/>
                    <a:pt x="7190" y="2994"/>
                    <a:pt x="7190" y="2994"/>
                  </a:cubicBezTo>
                  <a:cubicBezTo>
                    <a:pt x="7170" y="2994"/>
                    <a:pt x="7170" y="2994"/>
                    <a:pt x="7170" y="2974"/>
                  </a:cubicBezTo>
                  <a:close/>
                  <a:moveTo>
                    <a:pt x="7271" y="2974"/>
                  </a:moveTo>
                  <a:cubicBezTo>
                    <a:pt x="7271" y="2974"/>
                    <a:pt x="7292" y="2994"/>
                    <a:pt x="7292" y="2994"/>
                  </a:cubicBezTo>
                  <a:cubicBezTo>
                    <a:pt x="7286" y="3000"/>
                    <a:pt x="7280" y="3002"/>
                    <a:pt x="7274" y="3002"/>
                  </a:cubicBezTo>
                  <a:cubicBezTo>
                    <a:pt x="7261" y="3002"/>
                    <a:pt x="7251" y="2988"/>
                    <a:pt x="7251" y="2974"/>
                  </a:cubicBezTo>
                  <a:close/>
                  <a:moveTo>
                    <a:pt x="9125" y="2851"/>
                  </a:moveTo>
                  <a:cubicBezTo>
                    <a:pt x="9134" y="2856"/>
                    <a:pt x="9144" y="2857"/>
                    <a:pt x="9155" y="2857"/>
                  </a:cubicBezTo>
                  <a:cubicBezTo>
                    <a:pt x="9174" y="2857"/>
                    <a:pt x="9195" y="2853"/>
                    <a:pt x="9216" y="2853"/>
                  </a:cubicBezTo>
                  <a:cubicBezTo>
                    <a:pt x="9234" y="2853"/>
                    <a:pt x="9252" y="2857"/>
                    <a:pt x="9267" y="2872"/>
                  </a:cubicBezTo>
                  <a:cubicBezTo>
                    <a:pt x="9288" y="2872"/>
                    <a:pt x="9288" y="2892"/>
                    <a:pt x="9288" y="2912"/>
                  </a:cubicBezTo>
                  <a:cubicBezTo>
                    <a:pt x="9288" y="2933"/>
                    <a:pt x="9288" y="2974"/>
                    <a:pt x="9247" y="2974"/>
                  </a:cubicBezTo>
                  <a:cubicBezTo>
                    <a:pt x="9226" y="2974"/>
                    <a:pt x="9186" y="2974"/>
                    <a:pt x="9165" y="2953"/>
                  </a:cubicBezTo>
                  <a:lnTo>
                    <a:pt x="9165" y="2953"/>
                  </a:lnTo>
                  <a:cubicBezTo>
                    <a:pt x="9149" y="2986"/>
                    <a:pt x="9173" y="3020"/>
                    <a:pt x="9149" y="3020"/>
                  </a:cubicBezTo>
                  <a:cubicBezTo>
                    <a:pt x="9144" y="3020"/>
                    <a:pt x="9136" y="3018"/>
                    <a:pt x="9125" y="3014"/>
                  </a:cubicBezTo>
                  <a:cubicBezTo>
                    <a:pt x="9084" y="2994"/>
                    <a:pt x="9104" y="2974"/>
                    <a:pt x="9084" y="2933"/>
                  </a:cubicBezTo>
                  <a:cubicBezTo>
                    <a:pt x="9104" y="2933"/>
                    <a:pt x="9104" y="2912"/>
                    <a:pt x="9125" y="2912"/>
                  </a:cubicBezTo>
                  <a:cubicBezTo>
                    <a:pt x="9125" y="2892"/>
                    <a:pt x="9125" y="2872"/>
                    <a:pt x="9125" y="2851"/>
                  </a:cubicBezTo>
                  <a:close/>
                  <a:moveTo>
                    <a:pt x="7027" y="2974"/>
                  </a:moveTo>
                  <a:cubicBezTo>
                    <a:pt x="7027" y="3003"/>
                    <a:pt x="7016" y="3022"/>
                    <a:pt x="7002" y="3022"/>
                  </a:cubicBezTo>
                  <a:cubicBezTo>
                    <a:pt x="6997" y="3022"/>
                    <a:pt x="6992" y="3020"/>
                    <a:pt x="6987" y="3015"/>
                  </a:cubicBezTo>
                  <a:lnTo>
                    <a:pt x="6987" y="3015"/>
                  </a:lnTo>
                  <a:cubicBezTo>
                    <a:pt x="6989" y="2995"/>
                    <a:pt x="6997" y="2974"/>
                    <a:pt x="7027" y="2974"/>
                  </a:cubicBezTo>
                  <a:close/>
                  <a:moveTo>
                    <a:pt x="9023" y="3014"/>
                  </a:moveTo>
                  <a:cubicBezTo>
                    <a:pt x="9023" y="3014"/>
                    <a:pt x="9023" y="3035"/>
                    <a:pt x="9023" y="3035"/>
                  </a:cubicBezTo>
                  <a:cubicBezTo>
                    <a:pt x="9017" y="3041"/>
                    <a:pt x="9013" y="3043"/>
                    <a:pt x="9010" y="3043"/>
                  </a:cubicBezTo>
                  <a:cubicBezTo>
                    <a:pt x="9002" y="3043"/>
                    <a:pt x="9002" y="3029"/>
                    <a:pt x="9002" y="3014"/>
                  </a:cubicBezTo>
                  <a:close/>
                  <a:moveTo>
                    <a:pt x="9302" y="3026"/>
                  </a:moveTo>
                  <a:cubicBezTo>
                    <a:pt x="9308" y="3026"/>
                    <a:pt x="9316" y="3029"/>
                    <a:pt x="9328" y="3035"/>
                  </a:cubicBezTo>
                  <a:cubicBezTo>
                    <a:pt x="9308" y="3055"/>
                    <a:pt x="9288" y="3055"/>
                    <a:pt x="9288" y="3055"/>
                  </a:cubicBezTo>
                  <a:cubicBezTo>
                    <a:pt x="9274" y="3055"/>
                    <a:pt x="9269" y="3064"/>
                    <a:pt x="9262" y="3064"/>
                  </a:cubicBezTo>
                  <a:cubicBezTo>
                    <a:pt x="9258" y="3064"/>
                    <a:pt x="9254" y="3062"/>
                    <a:pt x="9247" y="3055"/>
                  </a:cubicBezTo>
                  <a:cubicBezTo>
                    <a:pt x="9247" y="3048"/>
                    <a:pt x="9249" y="3046"/>
                    <a:pt x="9253" y="3046"/>
                  </a:cubicBezTo>
                  <a:cubicBezTo>
                    <a:pt x="9260" y="3046"/>
                    <a:pt x="9274" y="3055"/>
                    <a:pt x="9288" y="3055"/>
                  </a:cubicBezTo>
                  <a:cubicBezTo>
                    <a:pt x="9288" y="3041"/>
                    <a:pt x="9288" y="3026"/>
                    <a:pt x="9302" y="3026"/>
                  </a:cubicBezTo>
                  <a:close/>
                  <a:moveTo>
                    <a:pt x="7237" y="3046"/>
                  </a:moveTo>
                  <a:cubicBezTo>
                    <a:pt x="7240" y="3046"/>
                    <a:pt x="7244" y="3048"/>
                    <a:pt x="7251" y="3055"/>
                  </a:cubicBezTo>
                  <a:cubicBezTo>
                    <a:pt x="7251" y="3075"/>
                    <a:pt x="7231" y="3075"/>
                    <a:pt x="7231" y="3075"/>
                  </a:cubicBezTo>
                  <a:cubicBezTo>
                    <a:pt x="7231" y="3055"/>
                    <a:pt x="7231" y="3055"/>
                    <a:pt x="7231" y="3055"/>
                  </a:cubicBezTo>
                  <a:cubicBezTo>
                    <a:pt x="7231" y="3055"/>
                    <a:pt x="7231" y="3046"/>
                    <a:pt x="7237" y="3046"/>
                  </a:cubicBezTo>
                  <a:close/>
                  <a:moveTo>
                    <a:pt x="9491" y="3075"/>
                  </a:moveTo>
                  <a:cubicBezTo>
                    <a:pt x="9528" y="3075"/>
                    <a:pt x="9548" y="3092"/>
                    <a:pt x="9537" y="3125"/>
                  </a:cubicBezTo>
                  <a:lnTo>
                    <a:pt x="9537" y="3125"/>
                  </a:lnTo>
                  <a:cubicBezTo>
                    <a:pt x="9516" y="3114"/>
                    <a:pt x="9491" y="3107"/>
                    <a:pt x="9491" y="3075"/>
                  </a:cubicBezTo>
                  <a:close/>
                  <a:moveTo>
                    <a:pt x="8664" y="2715"/>
                  </a:moveTo>
                  <a:cubicBezTo>
                    <a:pt x="8685" y="2730"/>
                    <a:pt x="8717" y="2734"/>
                    <a:pt x="8717" y="2770"/>
                  </a:cubicBezTo>
                  <a:cubicBezTo>
                    <a:pt x="8677" y="2790"/>
                    <a:pt x="8636" y="2811"/>
                    <a:pt x="8656" y="2892"/>
                  </a:cubicBezTo>
                  <a:cubicBezTo>
                    <a:pt x="8672" y="2895"/>
                    <a:pt x="8688" y="2896"/>
                    <a:pt x="8705" y="2896"/>
                  </a:cubicBezTo>
                  <a:cubicBezTo>
                    <a:pt x="8757" y="2896"/>
                    <a:pt x="8813" y="2884"/>
                    <a:pt x="8868" y="2884"/>
                  </a:cubicBezTo>
                  <a:cubicBezTo>
                    <a:pt x="8907" y="2884"/>
                    <a:pt x="8946" y="2891"/>
                    <a:pt x="8982" y="2912"/>
                  </a:cubicBezTo>
                  <a:cubicBezTo>
                    <a:pt x="8921" y="2953"/>
                    <a:pt x="8962" y="3035"/>
                    <a:pt x="8921" y="3075"/>
                  </a:cubicBezTo>
                  <a:cubicBezTo>
                    <a:pt x="8905" y="3075"/>
                    <a:pt x="8875" y="3101"/>
                    <a:pt x="8854" y="3101"/>
                  </a:cubicBezTo>
                  <a:cubicBezTo>
                    <a:pt x="8848" y="3101"/>
                    <a:pt x="8844" y="3100"/>
                    <a:pt x="8840" y="3096"/>
                  </a:cubicBezTo>
                  <a:cubicBezTo>
                    <a:pt x="8819" y="3116"/>
                    <a:pt x="8819" y="3116"/>
                    <a:pt x="8819" y="3136"/>
                  </a:cubicBezTo>
                  <a:cubicBezTo>
                    <a:pt x="8799" y="3116"/>
                    <a:pt x="8778" y="3116"/>
                    <a:pt x="8799" y="3096"/>
                  </a:cubicBezTo>
                  <a:lnTo>
                    <a:pt x="8840" y="3096"/>
                  </a:lnTo>
                  <a:cubicBezTo>
                    <a:pt x="8840" y="3055"/>
                    <a:pt x="8880" y="3035"/>
                    <a:pt x="8860" y="2994"/>
                  </a:cubicBezTo>
                  <a:cubicBezTo>
                    <a:pt x="8844" y="2961"/>
                    <a:pt x="8821" y="2952"/>
                    <a:pt x="8797" y="2952"/>
                  </a:cubicBezTo>
                  <a:cubicBezTo>
                    <a:pt x="8761" y="2952"/>
                    <a:pt x="8721" y="2974"/>
                    <a:pt x="8697" y="2974"/>
                  </a:cubicBezTo>
                  <a:cubicBezTo>
                    <a:pt x="8670" y="2919"/>
                    <a:pt x="8634" y="2910"/>
                    <a:pt x="8594" y="2910"/>
                  </a:cubicBezTo>
                  <a:cubicBezTo>
                    <a:pt x="8575" y="2910"/>
                    <a:pt x="8554" y="2912"/>
                    <a:pt x="8534" y="2912"/>
                  </a:cubicBezTo>
                  <a:cubicBezTo>
                    <a:pt x="8473" y="2933"/>
                    <a:pt x="8432" y="3014"/>
                    <a:pt x="8412" y="3075"/>
                  </a:cubicBezTo>
                  <a:cubicBezTo>
                    <a:pt x="8391" y="3035"/>
                    <a:pt x="8371" y="3014"/>
                    <a:pt x="8371" y="2994"/>
                  </a:cubicBezTo>
                  <a:cubicBezTo>
                    <a:pt x="8391" y="2974"/>
                    <a:pt x="8412" y="2974"/>
                    <a:pt x="8412" y="2953"/>
                  </a:cubicBezTo>
                  <a:cubicBezTo>
                    <a:pt x="8412" y="2933"/>
                    <a:pt x="8412" y="2892"/>
                    <a:pt x="8371" y="2872"/>
                  </a:cubicBezTo>
                  <a:cubicBezTo>
                    <a:pt x="8371" y="2892"/>
                    <a:pt x="8351" y="2933"/>
                    <a:pt x="8330" y="2933"/>
                  </a:cubicBezTo>
                  <a:cubicBezTo>
                    <a:pt x="8290" y="2892"/>
                    <a:pt x="8290" y="2892"/>
                    <a:pt x="8290" y="2811"/>
                  </a:cubicBezTo>
                  <a:cubicBezTo>
                    <a:pt x="8310" y="2811"/>
                    <a:pt x="8330" y="2831"/>
                    <a:pt x="8351" y="2831"/>
                  </a:cubicBezTo>
                  <a:cubicBezTo>
                    <a:pt x="8398" y="2803"/>
                    <a:pt x="8423" y="2787"/>
                    <a:pt x="8439" y="2787"/>
                  </a:cubicBezTo>
                  <a:cubicBezTo>
                    <a:pt x="8457" y="2787"/>
                    <a:pt x="8462" y="2808"/>
                    <a:pt x="8473" y="2851"/>
                  </a:cubicBezTo>
                  <a:lnTo>
                    <a:pt x="8534" y="2912"/>
                  </a:lnTo>
                  <a:cubicBezTo>
                    <a:pt x="8592" y="2874"/>
                    <a:pt x="8576" y="2760"/>
                    <a:pt x="8664" y="2715"/>
                  </a:cubicBezTo>
                  <a:close/>
                  <a:moveTo>
                    <a:pt x="7501" y="3127"/>
                  </a:moveTo>
                  <a:cubicBezTo>
                    <a:pt x="7504" y="3127"/>
                    <a:pt x="7509" y="3130"/>
                    <a:pt x="7516" y="3136"/>
                  </a:cubicBezTo>
                  <a:cubicBezTo>
                    <a:pt x="7516" y="3136"/>
                    <a:pt x="7495" y="3157"/>
                    <a:pt x="7495" y="3157"/>
                  </a:cubicBezTo>
                  <a:cubicBezTo>
                    <a:pt x="7495" y="3136"/>
                    <a:pt x="7495" y="3136"/>
                    <a:pt x="7495" y="3136"/>
                  </a:cubicBezTo>
                  <a:cubicBezTo>
                    <a:pt x="7495" y="3136"/>
                    <a:pt x="7495" y="3127"/>
                    <a:pt x="7501" y="3127"/>
                  </a:cubicBezTo>
                  <a:close/>
                  <a:moveTo>
                    <a:pt x="8819" y="3136"/>
                  </a:moveTo>
                  <a:lnTo>
                    <a:pt x="8819" y="3136"/>
                  </a:lnTo>
                  <a:cubicBezTo>
                    <a:pt x="8840" y="3157"/>
                    <a:pt x="8840" y="3177"/>
                    <a:pt x="8778" y="3198"/>
                  </a:cubicBezTo>
                  <a:cubicBezTo>
                    <a:pt x="8799" y="3177"/>
                    <a:pt x="8799" y="3157"/>
                    <a:pt x="8819" y="3136"/>
                  </a:cubicBezTo>
                  <a:close/>
                  <a:moveTo>
                    <a:pt x="8655" y="3027"/>
                  </a:moveTo>
                  <a:cubicBezTo>
                    <a:pt x="8668" y="3027"/>
                    <a:pt x="8682" y="3030"/>
                    <a:pt x="8697" y="3035"/>
                  </a:cubicBezTo>
                  <a:cubicBezTo>
                    <a:pt x="8677" y="3177"/>
                    <a:pt x="8677" y="3177"/>
                    <a:pt x="8575" y="3218"/>
                  </a:cubicBezTo>
                  <a:cubicBezTo>
                    <a:pt x="8575" y="3177"/>
                    <a:pt x="8575" y="3157"/>
                    <a:pt x="8575" y="3096"/>
                  </a:cubicBezTo>
                  <a:cubicBezTo>
                    <a:pt x="8554" y="3116"/>
                    <a:pt x="8554" y="3157"/>
                    <a:pt x="8514" y="3157"/>
                  </a:cubicBezTo>
                  <a:cubicBezTo>
                    <a:pt x="8514" y="3116"/>
                    <a:pt x="8534" y="3096"/>
                    <a:pt x="8575" y="3096"/>
                  </a:cubicBezTo>
                  <a:cubicBezTo>
                    <a:pt x="8590" y="3050"/>
                    <a:pt x="8617" y="3027"/>
                    <a:pt x="8655" y="3027"/>
                  </a:cubicBezTo>
                  <a:close/>
                  <a:moveTo>
                    <a:pt x="6864" y="3218"/>
                  </a:moveTo>
                  <a:cubicBezTo>
                    <a:pt x="6884" y="3238"/>
                    <a:pt x="6864" y="3259"/>
                    <a:pt x="6844" y="3259"/>
                  </a:cubicBezTo>
                  <a:cubicBezTo>
                    <a:pt x="6823" y="3238"/>
                    <a:pt x="6844" y="3218"/>
                    <a:pt x="6864" y="3218"/>
                  </a:cubicBezTo>
                  <a:close/>
                  <a:moveTo>
                    <a:pt x="6925" y="3279"/>
                  </a:moveTo>
                  <a:cubicBezTo>
                    <a:pt x="6925" y="3279"/>
                    <a:pt x="6925" y="3299"/>
                    <a:pt x="6925" y="3299"/>
                  </a:cubicBezTo>
                  <a:lnTo>
                    <a:pt x="6905" y="3299"/>
                  </a:lnTo>
                  <a:cubicBezTo>
                    <a:pt x="6905" y="3299"/>
                    <a:pt x="6905" y="3299"/>
                    <a:pt x="6905" y="3279"/>
                  </a:cubicBezTo>
                  <a:close/>
                  <a:moveTo>
                    <a:pt x="7233" y="3263"/>
                  </a:moveTo>
                  <a:cubicBezTo>
                    <a:pt x="7248" y="3263"/>
                    <a:pt x="7266" y="3274"/>
                    <a:pt x="7292" y="3299"/>
                  </a:cubicBezTo>
                  <a:cubicBezTo>
                    <a:pt x="7251" y="3299"/>
                    <a:pt x="7231" y="3320"/>
                    <a:pt x="7190" y="3320"/>
                  </a:cubicBezTo>
                  <a:cubicBezTo>
                    <a:pt x="7202" y="3284"/>
                    <a:pt x="7214" y="3263"/>
                    <a:pt x="7233" y="3263"/>
                  </a:cubicBezTo>
                  <a:close/>
                  <a:moveTo>
                    <a:pt x="8493" y="3198"/>
                  </a:moveTo>
                  <a:cubicBezTo>
                    <a:pt x="8453" y="3238"/>
                    <a:pt x="8412" y="3279"/>
                    <a:pt x="8412" y="3320"/>
                  </a:cubicBezTo>
                  <a:cubicBezTo>
                    <a:pt x="8330" y="3299"/>
                    <a:pt x="8391" y="3238"/>
                    <a:pt x="8371" y="3198"/>
                  </a:cubicBezTo>
                  <a:close/>
                  <a:moveTo>
                    <a:pt x="9043" y="3198"/>
                  </a:moveTo>
                  <a:cubicBezTo>
                    <a:pt x="9064" y="3218"/>
                    <a:pt x="9084" y="3259"/>
                    <a:pt x="9104" y="3259"/>
                  </a:cubicBezTo>
                  <a:cubicBezTo>
                    <a:pt x="9108" y="3261"/>
                    <a:pt x="9112" y="3261"/>
                    <a:pt x="9115" y="3261"/>
                  </a:cubicBezTo>
                  <a:cubicBezTo>
                    <a:pt x="9138" y="3261"/>
                    <a:pt x="9156" y="3227"/>
                    <a:pt x="9182" y="3227"/>
                  </a:cubicBezTo>
                  <a:cubicBezTo>
                    <a:pt x="9194" y="3227"/>
                    <a:pt x="9208" y="3235"/>
                    <a:pt x="9226" y="3259"/>
                  </a:cubicBezTo>
                  <a:cubicBezTo>
                    <a:pt x="9165" y="3259"/>
                    <a:pt x="9186" y="3299"/>
                    <a:pt x="9186" y="3320"/>
                  </a:cubicBezTo>
                  <a:cubicBezTo>
                    <a:pt x="9174" y="3326"/>
                    <a:pt x="9164" y="3328"/>
                    <a:pt x="9155" y="3328"/>
                  </a:cubicBezTo>
                  <a:cubicBezTo>
                    <a:pt x="9133" y="3328"/>
                    <a:pt x="9119" y="3314"/>
                    <a:pt x="9104" y="3299"/>
                  </a:cubicBezTo>
                  <a:cubicBezTo>
                    <a:pt x="9095" y="3291"/>
                    <a:pt x="9087" y="3287"/>
                    <a:pt x="9078" y="3287"/>
                  </a:cubicBezTo>
                  <a:cubicBezTo>
                    <a:pt x="9058" y="3287"/>
                    <a:pt x="9040" y="3303"/>
                    <a:pt x="9025" y="3303"/>
                  </a:cubicBezTo>
                  <a:cubicBezTo>
                    <a:pt x="9016" y="3303"/>
                    <a:pt x="9008" y="3297"/>
                    <a:pt x="9002" y="3279"/>
                  </a:cubicBezTo>
                  <a:cubicBezTo>
                    <a:pt x="9023" y="3259"/>
                    <a:pt x="9023" y="3238"/>
                    <a:pt x="9043" y="3198"/>
                  </a:cubicBezTo>
                  <a:close/>
                  <a:moveTo>
                    <a:pt x="8941" y="3198"/>
                  </a:moveTo>
                  <a:lnTo>
                    <a:pt x="8941" y="3198"/>
                  </a:lnTo>
                  <a:cubicBezTo>
                    <a:pt x="8924" y="3233"/>
                    <a:pt x="8937" y="3283"/>
                    <a:pt x="8901" y="3283"/>
                  </a:cubicBezTo>
                  <a:cubicBezTo>
                    <a:pt x="8895" y="3283"/>
                    <a:pt x="8889" y="3282"/>
                    <a:pt x="8880" y="3279"/>
                  </a:cubicBezTo>
                  <a:cubicBezTo>
                    <a:pt x="8860" y="3299"/>
                    <a:pt x="8840" y="3320"/>
                    <a:pt x="8840" y="3340"/>
                  </a:cubicBezTo>
                  <a:cubicBezTo>
                    <a:pt x="8819" y="3340"/>
                    <a:pt x="8799" y="3320"/>
                    <a:pt x="8778" y="3320"/>
                  </a:cubicBezTo>
                  <a:cubicBezTo>
                    <a:pt x="8758" y="3340"/>
                    <a:pt x="8758" y="3340"/>
                    <a:pt x="8738" y="3340"/>
                  </a:cubicBezTo>
                  <a:cubicBezTo>
                    <a:pt x="8738" y="3320"/>
                    <a:pt x="8758" y="3320"/>
                    <a:pt x="8778" y="3320"/>
                  </a:cubicBezTo>
                  <a:cubicBezTo>
                    <a:pt x="8778" y="3299"/>
                    <a:pt x="8799" y="3279"/>
                    <a:pt x="8799" y="3259"/>
                  </a:cubicBezTo>
                  <a:cubicBezTo>
                    <a:pt x="8840" y="3279"/>
                    <a:pt x="8860" y="3279"/>
                    <a:pt x="8880" y="3279"/>
                  </a:cubicBezTo>
                  <a:cubicBezTo>
                    <a:pt x="8880" y="3259"/>
                    <a:pt x="8901" y="3218"/>
                    <a:pt x="8941" y="3198"/>
                  </a:cubicBezTo>
                  <a:close/>
                  <a:moveTo>
                    <a:pt x="6640" y="3299"/>
                  </a:moveTo>
                  <a:cubicBezTo>
                    <a:pt x="6660" y="3320"/>
                    <a:pt x="6722" y="3320"/>
                    <a:pt x="6701" y="3361"/>
                  </a:cubicBezTo>
                  <a:cubicBezTo>
                    <a:pt x="6701" y="3340"/>
                    <a:pt x="6620" y="3361"/>
                    <a:pt x="6640" y="3299"/>
                  </a:cubicBezTo>
                  <a:close/>
                  <a:moveTo>
                    <a:pt x="7037" y="3332"/>
                  </a:moveTo>
                  <a:cubicBezTo>
                    <a:pt x="7058" y="3332"/>
                    <a:pt x="7068" y="3346"/>
                    <a:pt x="7068" y="3361"/>
                  </a:cubicBezTo>
                  <a:cubicBezTo>
                    <a:pt x="7056" y="3366"/>
                    <a:pt x="7047" y="3369"/>
                    <a:pt x="7041" y="3369"/>
                  </a:cubicBezTo>
                  <a:cubicBezTo>
                    <a:pt x="7025" y="3369"/>
                    <a:pt x="7021" y="3355"/>
                    <a:pt x="7007" y="3340"/>
                  </a:cubicBezTo>
                  <a:cubicBezTo>
                    <a:pt x="7019" y="3334"/>
                    <a:pt x="7029" y="3332"/>
                    <a:pt x="7037" y="3332"/>
                  </a:cubicBezTo>
                  <a:close/>
                  <a:moveTo>
                    <a:pt x="8941" y="3340"/>
                  </a:moveTo>
                  <a:cubicBezTo>
                    <a:pt x="8962" y="3340"/>
                    <a:pt x="8962" y="3361"/>
                    <a:pt x="8962" y="3361"/>
                  </a:cubicBezTo>
                  <a:cubicBezTo>
                    <a:pt x="8962" y="3381"/>
                    <a:pt x="9002" y="3381"/>
                    <a:pt x="8962" y="3401"/>
                  </a:cubicBezTo>
                  <a:cubicBezTo>
                    <a:pt x="8962" y="3401"/>
                    <a:pt x="8962" y="3381"/>
                    <a:pt x="8962" y="3361"/>
                  </a:cubicBezTo>
                  <a:cubicBezTo>
                    <a:pt x="8941" y="3361"/>
                    <a:pt x="8941" y="3361"/>
                    <a:pt x="8941" y="3340"/>
                  </a:cubicBezTo>
                  <a:close/>
                  <a:moveTo>
                    <a:pt x="9817" y="3381"/>
                  </a:moveTo>
                  <a:cubicBezTo>
                    <a:pt x="9837" y="3381"/>
                    <a:pt x="9817" y="3401"/>
                    <a:pt x="9817" y="3401"/>
                  </a:cubicBezTo>
                  <a:cubicBezTo>
                    <a:pt x="9817" y="3401"/>
                    <a:pt x="9797" y="3401"/>
                    <a:pt x="9817" y="3381"/>
                  </a:cubicBezTo>
                  <a:close/>
                  <a:moveTo>
                    <a:pt x="8363" y="3353"/>
                  </a:moveTo>
                  <a:cubicBezTo>
                    <a:pt x="8391" y="3353"/>
                    <a:pt x="8417" y="3371"/>
                    <a:pt x="8432" y="3401"/>
                  </a:cubicBezTo>
                  <a:cubicBezTo>
                    <a:pt x="8412" y="3401"/>
                    <a:pt x="8391" y="3422"/>
                    <a:pt x="8391" y="3422"/>
                  </a:cubicBezTo>
                  <a:cubicBezTo>
                    <a:pt x="8391" y="3442"/>
                    <a:pt x="8412" y="3462"/>
                    <a:pt x="8432" y="3483"/>
                  </a:cubicBezTo>
                  <a:cubicBezTo>
                    <a:pt x="8351" y="3483"/>
                    <a:pt x="8310" y="3442"/>
                    <a:pt x="8330" y="3361"/>
                  </a:cubicBezTo>
                  <a:cubicBezTo>
                    <a:pt x="8341" y="3355"/>
                    <a:pt x="8352" y="3353"/>
                    <a:pt x="8363" y="3353"/>
                  </a:cubicBezTo>
                  <a:close/>
                  <a:moveTo>
                    <a:pt x="9410" y="3035"/>
                  </a:moveTo>
                  <a:cubicBezTo>
                    <a:pt x="9410" y="3055"/>
                    <a:pt x="9389" y="3075"/>
                    <a:pt x="9389" y="3096"/>
                  </a:cubicBezTo>
                  <a:cubicBezTo>
                    <a:pt x="9410" y="3116"/>
                    <a:pt x="9451" y="3136"/>
                    <a:pt x="9491" y="3157"/>
                  </a:cubicBezTo>
                  <a:cubicBezTo>
                    <a:pt x="9512" y="3157"/>
                    <a:pt x="9532" y="3157"/>
                    <a:pt x="9552" y="3136"/>
                  </a:cubicBezTo>
                  <a:lnTo>
                    <a:pt x="9613" y="3136"/>
                  </a:lnTo>
                  <a:cubicBezTo>
                    <a:pt x="9613" y="3157"/>
                    <a:pt x="9613" y="3177"/>
                    <a:pt x="9593" y="3177"/>
                  </a:cubicBezTo>
                  <a:cubicBezTo>
                    <a:pt x="9573" y="3198"/>
                    <a:pt x="9552" y="3198"/>
                    <a:pt x="9532" y="3238"/>
                  </a:cubicBezTo>
                  <a:cubicBezTo>
                    <a:pt x="9573" y="3340"/>
                    <a:pt x="9491" y="3442"/>
                    <a:pt x="9512" y="3564"/>
                  </a:cubicBezTo>
                  <a:cubicBezTo>
                    <a:pt x="9479" y="3564"/>
                    <a:pt x="9459" y="3590"/>
                    <a:pt x="9432" y="3590"/>
                  </a:cubicBezTo>
                  <a:cubicBezTo>
                    <a:pt x="9425" y="3590"/>
                    <a:pt x="9418" y="3589"/>
                    <a:pt x="9410" y="3585"/>
                  </a:cubicBezTo>
                  <a:cubicBezTo>
                    <a:pt x="9410" y="3564"/>
                    <a:pt x="9389" y="3544"/>
                    <a:pt x="9369" y="3523"/>
                  </a:cubicBezTo>
                  <a:cubicBezTo>
                    <a:pt x="9336" y="3557"/>
                    <a:pt x="9316" y="3590"/>
                    <a:pt x="9277" y="3590"/>
                  </a:cubicBezTo>
                  <a:cubicBezTo>
                    <a:pt x="9269" y="3590"/>
                    <a:pt x="9261" y="3589"/>
                    <a:pt x="9252" y="3586"/>
                  </a:cubicBezTo>
                  <a:lnTo>
                    <a:pt x="9252" y="3586"/>
                  </a:lnTo>
                  <a:cubicBezTo>
                    <a:pt x="9270" y="3482"/>
                    <a:pt x="9124" y="3478"/>
                    <a:pt x="9104" y="3401"/>
                  </a:cubicBezTo>
                  <a:cubicBezTo>
                    <a:pt x="9165" y="3401"/>
                    <a:pt x="9206" y="3422"/>
                    <a:pt x="9247" y="3422"/>
                  </a:cubicBezTo>
                  <a:cubicBezTo>
                    <a:pt x="9247" y="3401"/>
                    <a:pt x="9267" y="3401"/>
                    <a:pt x="9288" y="3401"/>
                  </a:cubicBezTo>
                  <a:cubicBezTo>
                    <a:pt x="9308" y="3361"/>
                    <a:pt x="9267" y="3340"/>
                    <a:pt x="9247" y="3320"/>
                  </a:cubicBezTo>
                  <a:cubicBezTo>
                    <a:pt x="9349" y="3299"/>
                    <a:pt x="9308" y="3198"/>
                    <a:pt x="9328" y="3157"/>
                  </a:cubicBezTo>
                  <a:cubicBezTo>
                    <a:pt x="9349" y="3136"/>
                    <a:pt x="9369" y="3116"/>
                    <a:pt x="9389" y="3096"/>
                  </a:cubicBezTo>
                  <a:cubicBezTo>
                    <a:pt x="9349" y="3075"/>
                    <a:pt x="9349" y="3055"/>
                    <a:pt x="9410" y="3035"/>
                  </a:cubicBezTo>
                  <a:close/>
                  <a:moveTo>
                    <a:pt x="6844" y="3503"/>
                  </a:moveTo>
                  <a:cubicBezTo>
                    <a:pt x="6864" y="3523"/>
                    <a:pt x="6884" y="3544"/>
                    <a:pt x="6884" y="3564"/>
                  </a:cubicBezTo>
                  <a:cubicBezTo>
                    <a:pt x="6894" y="3566"/>
                    <a:pt x="6903" y="3567"/>
                    <a:pt x="6911" y="3567"/>
                  </a:cubicBezTo>
                  <a:cubicBezTo>
                    <a:pt x="6971" y="3567"/>
                    <a:pt x="7022" y="3520"/>
                    <a:pt x="7082" y="3520"/>
                  </a:cubicBezTo>
                  <a:cubicBezTo>
                    <a:pt x="7090" y="3520"/>
                    <a:pt x="7099" y="3521"/>
                    <a:pt x="7108" y="3523"/>
                  </a:cubicBezTo>
                  <a:cubicBezTo>
                    <a:pt x="7068" y="3605"/>
                    <a:pt x="7047" y="3605"/>
                    <a:pt x="7027" y="3605"/>
                  </a:cubicBezTo>
                  <a:cubicBezTo>
                    <a:pt x="7007" y="3610"/>
                    <a:pt x="6986" y="3611"/>
                    <a:pt x="6966" y="3611"/>
                  </a:cubicBezTo>
                  <a:cubicBezTo>
                    <a:pt x="6946" y="3611"/>
                    <a:pt x="6926" y="3610"/>
                    <a:pt x="6907" y="3610"/>
                  </a:cubicBezTo>
                  <a:cubicBezTo>
                    <a:pt x="6869" y="3610"/>
                    <a:pt x="6834" y="3615"/>
                    <a:pt x="6803" y="3646"/>
                  </a:cubicBezTo>
                  <a:cubicBezTo>
                    <a:pt x="6762" y="3585"/>
                    <a:pt x="6823" y="3544"/>
                    <a:pt x="6844" y="3503"/>
                  </a:cubicBezTo>
                  <a:close/>
                  <a:moveTo>
                    <a:pt x="6444" y="3617"/>
                  </a:moveTo>
                  <a:cubicBezTo>
                    <a:pt x="6447" y="3617"/>
                    <a:pt x="6451" y="3619"/>
                    <a:pt x="6457" y="3625"/>
                  </a:cubicBezTo>
                  <a:cubicBezTo>
                    <a:pt x="6477" y="3646"/>
                    <a:pt x="6457" y="3666"/>
                    <a:pt x="6436" y="3686"/>
                  </a:cubicBezTo>
                  <a:cubicBezTo>
                    <a:pt x="6436" y="3666"/>
                    <a:pt x="6416" y="3666"/>
                    <a:pt x="6436" y="3646"/>
                  </a:cubicBezTo>
                  <a:cubicBezTo>
                    <a:pt x="6436" y="3631"/>
                    <a:pt x="6436" y="3617"/>
                    <a:pt x="6444" y="3617"/>
                  </a:cubicBezTo>
                  <a:close/>
                  <a:moveTo>
                    <a:pt x="6803" y="3646"/>
                  </a:moveTo>
                  <a:lnTo>
                    <a:pt x="6803" y="3646"/>
                  </a:lnTo>
                  <a:cubicBezTo>
                    <a:pt x="6823" y="3666"/>
                    <a:pt x="6844" y="3666"/>
                    <a:pt x="6823" y="3686"/>
                  </a:cubicBezTo>
                  <a:cubicBezTo>
                    <a:pt x="6803" y="3686"/>
                    <a:pt x="6803" y="3666"/>
                    <a:pt x="6803" y="3646"/>
                  </a:cubicBezTo>
                  <a:close/>
                  <a:moveTo>
                    <a:pt x="6986" y="3666"/>
                  </a:moveTo>
                  <a:cubicBezTo>
                    <a:pt x="7027" y="3666"/>
                    <a:pt x="7068" y="3666"/>
                    <a:pt x="7088" y="3707"/>
                  </a:cubicBezTo>
                  <a:cubicBezTo>
                    <a:pt x="7027" y="3707"/>
                    <a:pt x="7007" y="3707"/>
                    <a:pt x="6986" y="3666"/>
                  </a:cubicBezTo>
                  <a:close/>
                  <a:moveTo>
                    <a:pt x="7414" y="3605"/>
                  </a:moveTo>
                  <a:cubicBezTo>
                    <a:pt x="7414" y="3646"/>
                    <a:pt x="7414" y="3666"/>
                    <a:pt x="7373" y="3707"/>
                  </a:cubicBezTo>
                  <a:cubicBezTo>
                    <a:pt x="7373" y="3646"/>
                    <a:pt x="7373" y="3605"/>
                    <a:pt x="7414" y="3605"/>
                  </a:cubicBezTo>
                  <a:close/>
                  <a:moveTo>
                    <a:pt x="8595" y="3381"/>
                  </a:moveTo>
                  <a:lnTo>
                    <a:pt x="8595" y="3442"/>
                  </a:lnTo>
                  <a:cubicBezTo>
                    <a:pt x="8600" y="3447"/>
                    <a:pt x="8605" y="3448"/>
                    <a:pt x="8610" y="3448"/>
                  </a:cubicBezTo>
                  <a:cubicBezTo>
                    <a:pt x="8616" y="3448"/>
                    <a:pt x="8621" y="3447"/>
                    <a:pt x="8626" y="3447"/>
                  </a:cubicBezTo>
                  <a:cubicBezTo>
                    <a:pt x="8636" y="3447"/>
                    <a:pt x="8646" y="3452"/>
                    <a:pt x="8656" y="3483"/>
                  </a:cubicBezTo>
                  <a:cubicBezTo>
                    <a:pt x="8677" y="3544"/>
                    <a:pt x="8677" y="3625"/>
                    <a:pt x="8595" y="3666"/>
                  </a:cubicBezTo>
                  <a:cubicBezTo>
                    <a:pt x="8636" y="3707"/>
                    <a:pt x="8636" y="3727"/>
                    <a:pt x="8595" y="3747"/>
                  </a:cubicBezTo>
                  <a:cubicBezTo>
                    <a:pt x="8554" y="3747"/>
                    <a:pt x="8534" y="3727"/>
                    <a:pt x="8554" y="3686"/>
                  </a:cubicBezTo>
                  <a:cubicBezTo>
                    <a:pt x="8539" y="3676"/>
                    <a:pt x="8523" y="3674"/>
                    <a:pt x="8506" y="3674"/>
                  </a:cubicBezTo>
                  <a:cubicBezTo>
                    <a:pt x="8489" y="3674"/>
                    <a:pt x="8472" y="3676"/>
                    <a:pt x="8455" y="3676"/>
                  </a:cubicBezTo>
                  <a:cubicBezTo>
                    <a:pt x="8422" y="3676"/>
                    <a:pt x="8391" y="3666"/>
                    <a:pt x="8371" y="3605"/>
                  </a:cubicBezTo>
                  <a:cubicBezTo>
                    <a:pt x="8412" y="3564"/>
                    <a:pt x="8453" y="3564"/>
                    <a:pt x="8514" y="3544"/>
                  </a:cubicBezTo>
                  <a:cubicBezTo>
                    <a:pt x="8554" y="3544"/>
                    <a:pt x="8554" y="3605"/>
                    <a:pt x="8595" y="3605"/>
                  </a:cubicBezTo>
                  <a:cubicBezTo>
                    <a:pt x="8636" y="3503"/>
                    <a:pt x="8534" y="3483"/>
                    <a:pt x="8514" y="3381"/>
                  </a:cubicBezTo>
                  <a:close/>
                  <a:moveTo>
                    <a:pt x="9634" y="3727"/>
                  </a:moveTo>
                  <a:cubicBezTo>
                    <a:pt x="9634" y="3767"/>
                    <a:pt x="9625" y="3789"/>
                    <a:pt x="9603" y="3789"/>
                  </a:cubicBezTo>
                  <a:cubicBezTo>
                    <a:pt x="9591" y="3789"/>
                    <a:pt x="9574" y="3782"/>
                    <a:pt x="9552" y="3768"/>
                  </a:cubicBezTo>
                  <a:cubicBezTo>
                    <a:pt x="9573" y="3747"/>
                    <a:pt x="9613" y="3747"/>
                    <a:pt x="9634" y="3727"/>
                  </a:cubicBezTo>
                  <a:close/>
                  <a:moveTo>
                    <a:pt x="6285" y="3778"/>
                  </a:moveTo>
                  <a:cubicBezTo>
                    <a:pt x="6300" y="3789"/>
                    <a:pt x="6310" y="3792"/>
                    <a:pt x="6294" y="3809"/>
                  </a:cubicBezTo>
                  <a:cubicBezTo>
                    <a:pt x="6277" y="3809"/>
                    <a:pt x="6274" y="3794"/>
                    <a:pt x="6285" y="3778"/>
                  </a:cubicBezTo>
                  <a:close/>
                  <a:moveTo>
                    <a:pt x="8575" y="3788"/>
                  </a:moveTo>
                  <a:cubicBezTo>
                    <a:pt x="8575" y="3809"/>
                    <a:pt x="8575" y="3809"/>
                    <a:pt x="8554" y="3809"/>
                  </a:cubicBezTo>
                  <a:cubicBezTo>
                    <a:pt x="8554" y="3809"/>
                    <a:pt x="8554" y="3788"/>
                    <a:pt x="8575" y="3788"/>
                  </a:cubicBezTo>
                  <a:close/>
                  <a:moveTo>
                    <a:pt x="7312" y="3809"/>
                  </a:moveTo>
                  <a:cubicBezTo>
                    <a:pt x="7312" y="3809"/>
                    <a:pt x="7332" y="3829"/>
                    <a:pt x="7332" y="3829"/>
                  </a:cubicBezTo>
                  <a:lnTo>
                    <a:pt x="7312" y="3829"/>
                  </a:lnTo>
                  <a:cubicBezTo>
                    <a:pt x="7312" y="3829"/>
                    <a:pt x="7292" y="3829"/>
                    <a:pt x="7292" y="3809"/>
                  </a:cubicBezTo>
                  <a:close/>
                  <a:moveTo>
                    <a:pt x="6925" y="3890"/>
                  </a:moveTo>
                  <a:cubicBezTo>
                    <a:pt x="6925" y="3890"/>
                    <a:pt x="6946" y="3890"/>
                    <a:pt x="6946" y="3910"/>
                  </a:cubicBezTo>
                  <a:lnTo>
                    <a:pt x="6925" y="3910"/>
                  </a:lnTo>
                  <a:cubicBezTo>
                    <a:pt x="6925" y="3910"/>
                    <a:pt x="6925" y="3910"/>
                    <a:pt x="6905" y="3890"/>
                  </a:cubicBezTo>
                  <a:close/>
                  <a:moveTo>
                    <a:pt x="6482" y="3813"/>
                  </a:moveTo>
                  <a:cubicBezTo>
                    <a:pt x="6492" y="3813"/>
                    <a:pt x="6497" y="3818"/>
                    <a:pt x="6497" y="3829"/>
                  </a:cubicBezTo>
                  <a:cubicBezTo>
                    <a:pt x="6518" y="3849"/>
                    <a:pt x="6538" y="3890"/>
                    <a:pt x="6497" y="3910"/>
                  </a:cubicBezTo>
                  <a:cubicBezTo>
                    <a:pt x="6470" y="3910"/>
                    <a:pt x="6434" y="3919"/>
                    <a:pt x="6401" y="3919"/>
                  </a:cubicBezTo>
                  <a:cubicBezTo>
                    <a:pt x="6384" y="3919"/>
                    <a:pt x="6369" y="3917"/>
                    <a:pt x="6355" y="3910"/>
                  </a:cubicBezTo>
                  <a:cubicBezTo>
                    <a:pt x="6341" y="3910"/>
                    <a:pt x="6337" y="3919"/>
                    <a:pt x="6329" y="3919"/>
                  </a:cubicBezTo>
                  <a:cubicBezTo>
                    <a:pt x="6326" y="3919"/>
                    <a:pt x="6321" y="3917"/>
                    <a:pt x="6314" y="3910"/>
                  </a:cubicBezTo>
                  <a:cubicBezTo>
                    <a:pt x="6314" y="3904"/>
                    <a:pt x="6316" y="3901"/>
                    <a:pt x="6320" y="3901"/>
                  </a:cubicBezTo>
                  <a:cubicBezTo>
                    <a:pt x="6328" y="3901"/>
                    <a:pt x="6341" y="3910"/>
                    <a:pt x="6355" y="3910"/>
                  </a:cubicBezTo>
                  <a:cubicBezTo>
                    <a:pt x="6400" y="3851"/>
                    <a:pt x="6455" y="3813"/>
                    <a:pt x="6482" y="3813"/>
                  </a:cubicBezTo>
                  <a:close/>
                  <a:moveTo>
                    <a:pt x="7001" y="3922"/>
                  </a:moveTo>
                  <a:cubicBezTo>
                    <a:pt x="7004" y="3922"/>
                    <a:pt x="7007" y="3924"/>
                    <a:pt x="7007" y="3931"/>
                  </a:cubicBezTo>
                  <a:cubicBezTo>
                    <a:pt x="7027" y="3931"/>
                    <a:pt x="7007" y="3951"/>
                    <a:pt x="6986" y="3951"/>
                  </a:cubicBezTo>
                  <a:cubicBezTo>
                    <a:pt x="6986" y="3951"/>
                    <a:pt x="6986" y="3931"/>
                    <a:pt x="6986" y="3931"/>
                  </a:cubicBezTo>
                  <a:cubicBezTo>
                    <a:pt x="6986" y="3931"/>
                    <a:pt x="6995" y="3922"/>
                    <a:pt x="7001" y="3922"/>
                  </a:cubicBezTo>
                  <a:close/>
                  <a:moveTo>
                    <a:pt x="7088" y="3910"/>
                  </a:moveTo>
                  <a:cubicBezTo>
                    <a:pt x="7108" y="3931"/>
                    <a:pt x="7108" y="3951"/>
                    <a:pt x="7088" y="3951"/>
                  </a:cubicBezTo>
                  <a:cubicBezTo>
                    <a:pt x="7088" y="3951"/>
                    <a:pt x="7068" y="3931"/>
                    <a:pt x="7068" y="3931"/>
                  </a:cubicBezTo>
                  <a:cubicBezTo>
                    <a:pt x="7088" y="3931"/>
                    <a:pt x="7088" y="3910"/>
                    <a:pt x="7088" y="3910"/>
                  </a:cubicBezTo>
                  <a:close/>
                  <a:moveTo>
                    <a:pt x="6233" y="3992"/>
                  </a:moveTo>
                  <a:cubicBezTo>
                    <a:pt x="6253" y="3992"/>
                    <a:pt x="6253" y="4012"/>
                    <a:pt x="6253" y="4012"/>
                  </a:cubicBezTo>
                  <a:cubicBezTo>
                    <a:pt x="6247" y="4018"/>
                    <a:pt x="6243" y="4021"/>
                    <a:pt x="6240" y="4021"/>
                  </a:cubicBezTo>
                  <a:cubicBezTo>
                    <a:pt x="6233" y="4021"/>
                    <a:pt x="6233" y="4006"/>
                    <a:pt x="6233" y="3992"/>
                  </a:cubicBezTo>
                  <a:close/>
                  <a:moveTo>
                    <a:pt x="8880" y="3442"/>
                  </a:moveTo>
                  <a:cubicBezTo>
                    <a:pt x="8929" y="3442"/>
                    <a:pt x="8965" y="3468"/>
                    <a:pt x="8998" y="3468"/>
                  </a:cubicBezTo>
                  <a:cubicBezTo>
                    <a:pt x="9007" y="3468"/>
                    <a:pt x="9015" y="3466"/>
                    <a:pt x="9023" y="3462"/>
                  </a:cubicBezTo>
                  <a:cubicBezTo>
                    <a:pt x="9023" y="3483"/>
                    <a:pt x="9023" y="3503"/>
                    <a:pt x="9023" y="3523"/>
                  </a:cubicBezTo>
                  <a:cubicBezTo>
                    <a:pt x="9027" y="3528"/>
                    <a:pt x="9032" y="3530"/>
                    <a:pt x="9037" y="3530"/>
                  </a:cubicBezTo>
                  <a:cubicBezTo>
                    <a:pt x="9046" y="3530"/>
                    <a:pt x="9055" y="3525"/>
                    <a:pt x="9066" y="3525"/>
                  </a:cubicBezTo>
                  <a:cubicBezTo>
                    <a:pt x="9077" y="3525"/>
                    <a:pt x="9089" y="3529"/>
                    <a:pt x="9104" y="3544"/>
                  </a:cubicBezTo>
                  <a:cubicBezTo>
                    <a:pt x="9165" y="3646"/>
                    <a:pt x="9023" y="3666"/>
                    <a:pt x="9002" y="3747"/>
                  </a:cubicBezTo>
                  <a:lnTo>
                    <a:pt x="9084" y="3747"/>
                  </a:lnTo>
                  <a:cubicBezTo>
                    <a:pt x="9122" y="3690"/>
                    <a:pt x="9160" y="3633"/>
                    <a:pt x="9231" y="3609"/>
                  </a:cubicBezTo>
                  <a:lnTo>
                    <a:pt x="9231" y="3609"/>
                  </a:lnTo>
                  <a:cubicBezTo>
                    <a:pt x="9200" y="3662"/>
                    <a:pt x="9177" y="3712"/>
                    <a:pt x="9125" y="3747"/>
                  </a:cubicBezTo>
                  <a:cubicBezTo>
                    <a:pt x="9145" y="3768"/>
                    <a:pt x="9186" y="3768"/>
                    <a:pt x="9165" y="3809"/>
                  </a:cubicBezTo>
                  <a:cubicBezTo>
                    <a:pt x="9145" y="3809"/>
                    <a:pt x="9125" y="3788"/>
                    <a:pt x="9104" y="3788"/>
                  </a:cubicBezTo>
                  <a:cubicBezTo>
                    <a:pt x="9104" y="3788"/>
                    <a:pt x="9104" y="3809"/>
                    <a:pt x="9084" y="3829"/>
                  </a:cubicBezTo>
                  <a:cubicBezTo>
                    <a:pt x="9125" y="3849"/>
                    <a:pt x="9125" y="3890"/>
                    <a:pt x="9125" y="3931"/>
                  </a:cubicBezTo>
                  <a:cubicBezTo>
                    <a:pt x="9104" y="3951"/>
                    <a:pt x="9084" y="3992"/>
                    <a:pt x="9084" y="4033"/>
                  </a:cubicBezTo>
                  <a:cubicBezTo>
                    <a:pt x="9084" y="4033"/>
                    <a:pt x="9104" y="4053"/>
                    <a:pt x="9084" y="4073"/>
                  </a:cubicBezTo>
                  <a:cubicBezTo>
                    <a:pt x="9064" y="4053"/>
                    <a:pt x="9084" y="4053"/>
                    <a:pt x="9084" y="4033"/>
                  </a:cubicBezTo>
                  <a:cubicBezTo>
                    <a:pt x="9070" y="4018"/>
                    <a:pt x="9055" y="4004"/>
                    <a:pt x="9041" y="4004"/>
                  </a:cubicBezTo>
                  <a:cubicBezTo>
                    <a:pt x="9035" y="4004"/>
                    <a:pt x="9029" y="4006"/>
                    <a:pt x="9023" y="4012"/>
                  </a:cubicBezTo>
                  <a:cubicBezTo>
                    <a:pt x="8982" y="4033"/>
                    <a:pt x="9043" y="4073"/>
                    <a:pt x="9002" y="4073"/>
                  </a:cubicBezTo>
                  <a:cubicBezTo>
                    <a:pt x="8962" y="4073"/>
                    <a:pt x="8962" y="4033"/>
                    <a:pt x="8921" y="3992"/>
                  </a:cubicBezTo>
                  <a:cubicBezTo>
                    <a:pt x="8904" y="4000"/>
                    <a:pt x="8888" y="4003"/>
                    <a:pt x="8873" y="4003"/>
                  </a:cubicBezTo>
                  <a:cubicBezTo>
                    <a:pt x="8822" y="4003"/>
                    <a:pt x="8777" y="3968"/>
                    <a:pt x="8724" y="3968"/>
                  </a:cubicBezTo>
                  <a:cubicBezTo>
                    <a:pt x="8715" y="3968"/>
                    <a:pt x="8706" y="3969"/>
                    <a:pt x="8697" y="3971"/>
                  </a:cubicBezTo>
                  <a:cubicBezTo>
                    <a:pt x="8677" y="3910"/>
                    <a:pt x="8677" y="3849"/>
                    <a:pt x="8677" y="3788"/>
                  </a:cubicBezTo>
                  <a:cubicBezTo>
                    <a:pt x="8686" y="3784"/>
                    <a:pt x="8695" y="3782"/>
                    <a:pt x="8704" y="3782"/>
                  </a:cubicBezTo>
                  <a:cubicBezTo>
                    <a:pt x="8720" y="3782"/>
                    <a:pt x="8735" y="3787"/>
                    <a:pt x="8749" y="3787"/>
                  </a:cubicBezTo>
                  <a:cubicBezTo>
                    <a:pt x="8761" y="3787"/>
                    <a:pt x="8771" y="3783"/>
                    <a:pt x="8778" y="3768"/>
                  </a:cubicBezTo>
                  <a:cubicBezTo>
                    <a:pt x="8778" y="3747"/>
                    <a:pt x="8758" y="3747"/>
                    <a:pt x="8758" y="3727"/>
                  </a:cubicBezTo>
                  <a:cubicBezTo>
                    <a:pt x="8778" y="3727"/>
                    <a:pt x="8778" y="3747"/>
                    <a:pt x="8778" y="3768"/>
                  </a:cubicBezTo>
                  <a:cubicBezTo>
                    <a:pt x="8785" y="3770"/>
                    <a:pt x="8791" y="3771"/>
                    <a:pt x="8797" y="3771"/>
                  </a:cubicBezTo>
                  <a:cubicBezTo>
                    <a:pt x="8840" y="3771"/>
                    <a:pt x="8844" y="3707"/>
                    <a:pt x="8880" y="3707"/>
                  </a:cubicBezTo>
                  <a:cubicBezTo>
                    <a:pt x="8880" y="3686"/>
                    <a:pt x="8880" y="3666"/>
                    <a:pt x="8880" y="3646"/>
                  </a:cubicBezTo>
                  <a:lnTo>
                    <a:pt x="8941" y="3646"/>
                  </a:lnTo>
                  <a:cubicBezTo>
                    <a:pt x="8982" y="3564"/>
                    <a:pt x="8901" y="3523"/>
                    <a:pt x="8880" y="3442"/>
                  </a:cubicBezTo>
                  <a:close/>
                  <a:moveTo>
                    <a:pt x="8799" y="4033"/>
                  </a:moveTo>
                  <a:cubicBezTo>
                    <a:pt x="8819" y="4033"/>
                    <a:pt x="8840" y="4053"/>
                    <a:pt x="8840" y="4073"/>
                  </a:cubicBezTo>
                  <a:cubicBezTo>
                    <a:pt x="8840" y="4094"/>
                    <a:pt x="8819" y="4114"/>
                    <a:pt x="8799" y="4155"/>
                  </a:cubicBezTo>
                  <a:cubicBezTo>
                    <a:pt x="8778" y="4134"/>
                    <a:pt x="8758" y="4134"/>
                    <a:pt x="8758" y="4114"/>
                  </a:cubicBezTo>
                  <a:cubicBezTo>
                    <a:pt x="8758" y="4073"/>
                    <a:pt x="8758" y="4033"/>
                    <a:pt x="8799" y="4033"/>
                  </a:cubicBezTo>
                  <a:close/>
                  <a:moveTo>
                    <a:pt x="6722" y="4134"/>
                  </a:moveTo>
                  <a:cubicBezTo>
                    <a:pt x="6742" y="4134"/>
                    <a:pt x="6742" y="4155"/>
                    <a:pt x="6742" y="4155"/>
                  </a:cubicBezTo>
                  <a:cubicBezTo>
                    <a:pt x="6736" y="4161"/>
                    <a:pt x="6732" y="4163"/>
                    <a:pt x="6729" y="4163"/>
                  </a:cubicBezTo>
                  <a:cubicBezTo>
                    <a:pt x="6722" y="4163"/>
                    <a:pt x="6722" y="4149"/>
                    <a:pt x="6722" y="4134"/>
                  </a:cubicBezTo>
                  <a:close/>
                  <a:moveTo>
                    <a:pt x="6823" y="4134"/>
                  </a:moveTo>
                  <a:cubicBezTo>
                    <a:pt x="6823" y="4134"/>
                    <a:pt x="6823" y="4155"/>
                    <a:pt x="6823" y="4155"/>
                  </a:cubicBezTo>
                  <a:cubicBezTo>
                    <a:pt x="6817" y="4161"/>
                    <a:pt x="6813" y="4163"/>
                    <a:pt x="6810" y="4163"/>
                  </a:cubicBezTo>
                  <a:cubicBezTo>
                    <a:pt x="6803" y="4163"/>
                    <a:pt x="6803" y="4149"/>
                    <a:pt x="6803" y="4134"/>
                  </a:cubicBezTo>
                  <a:close/>
                  <a:moveTo>
                    <a:pt x="7068" y="4033"/>
                  </a:moveTo>
                  <a:lnTo>
                    <a:pt x="7068" y="4033"/>
                  </a:lnTo>
                  <a:cubicBezTo>
                    <a:pt x="7129" y="4053"/>
                    <a:pt x="7170" y="4053"/>
                    <a:pt x="7108" y="4175"/>
                  </a:cubicBezTo>
                  <a:cubicBezTo>
                    <a:pt x="7129" y="4094"/>
                    <a:pt x="7068" y="4094"/>
                    <a:pt x="7068" y="4033"/>
                  </a:cubicBezTo>
                  <a:close/>
                  <a:moveTo>
                    <a:pt x="6233" y="4114"/>
                  </a:moveTo>
                  <a:cubicBezTo>
                    <a:pt x="6233" y="4134"/>
                    <a:pt x="6253" y="4155"/>
                    <a:pt x="6253" y="4175"/>
                  </a:cubicBezTo>
                  <a:cubicBezTo>
                    <a:pt x="6212" y="4175"/>
                    <a:pt x="6181" y="4184"/>
                    <a:pt x="6146" y="4184"/>
                  </a:cubicBezTo>
                  <a:cubicBezTo>
                    <a:pt x="6129" y="4184"/>
                    <a:pt x="6111" y="4182"/>
                    <a:pt x="6090" y="4175"/>
                  </a:cubicBezTo>
                  <a:cubicBezTo>
                    <a:pt x="6070" y="4195"/>
                    <a:pt x="6090" y="4216"/>
                    <a:pt x="6049" y="4216"/>
                  </a:cubicBezTo>
                  <a:cubicBezTo>
                    <a:pt x="6035" y="4186"/>
                    <a:pt x="6041" y="4167"/>
                    <a:pt x="6062" y="4167"/>
                  </a:cubicBezTo>
                  <a:cubicBezTo>
                    <a:pt x="6070" y="4167"/>
                    <a:pt x="6079" y="4170"/>
                    <a:pt x="6090" y="4175"/>
                  </a:cubicBezTo>
                  <a:cubicBezTo>
                    <a:pt x="6111" y="4155"/>
                    <a:pt x="6111" y="4134"/>
                    <a:pt x="6131" y="4114"/>
                  </a:cubicBezTo>
                  <a:close/>
                  <a:moveTo>
                    <a:pt x="8904" y="4167"/>
                  </a:moveTo>
                  <a:cubicBezTo>
                    <a:pt x="8909" y="4167"/>
                    <a:pt x="8915" y="4169"/>
                    <a:pt x="8921" y="4175"/>
                  </a:cubicBezTo>
                  <a:cubicBezTo>
                    <a:pt x="8901" y="4195"/>
                    <a:pt x="8901" y="4195"/>
                    <a:pt x="8880" y="4195"/>
                  </a:cubicBezTo>
                  <a:cubicBezTo>
                    <a:pt x="8880" y="4195"/>
                    <a:pt x="8860" y="4216"/>
                    <a:pt x="8860" y="4216"/>
                  </a:cubicBezTo>
                  <a:cubicBezTo>
                    <a:pt x="8860" y="4216"/>
                    <a:pt x="8840" y="4216"/>
                    <a:pt x="8840" y="4195"/>
                  </a:cubicBezTo>
                  <a:cubicBezTo>
                    <a:pt x="8840" y="4189"/>
                    <a:pt x="8842" y="4186"/>
                    <a:pt x="8846" y="4186"/>
                  </a:cubicBezTo>
                  <a:cubicBezTo>
                    <a:pt x="8853" y="4186"/>
                    <a:pt x="8867" y="4195"/>
                    <a:pt x="8880" y="4195"/>
                  </a:cubicBezTo>
                  <a:cubicBezTo>
                    <a:pt x="8880" y="4181"/>
                    <a:pt x="8890" y="4167"/>
                    <a:pt x="8904" y="4167"/>
                  </a:cubicBezTo>
                  <a:close/>
                  <a:moveTo>
                    <a:pt x="9023" y="4175"/>
                  </a:moveTo>
                  <a:cubicBezTo>
                    <a:pt x="9023" y="4195"/>
                    <a:pt x="9043" y="4195"/>
                    <a:pt x="9043" y="4195"/>
                  </a:cubicBezTo>
                  <a:cubicBezTo>
                    <a:pt x="9043" y="4195"/>
                    <a:pt x="9023" y="4216"/>
                    <a:pt x="9023" y="4216"/>
                  </a:cubicBezTo>
                  <a:cubicBezTo>
                    <a:pt x="9023" y="4195"/>
                    <a:pt x="9023" y="4195"/>
                    <a:pt x="9002" y="4195"/>
                  </a:cubicBezTo>
                  <a:cubicBezTo>
                    <a:pt x="9023" y="4195"/>
                    <a:pt x="9023" y="4175"/>
                    <a:pt x="9023" y="4175"/>
                  </a:cubicBezTo>
                  <a:close/>
                  <a:moveTo>
                    <a:pt x="6783" y="4236"/>
                  </a:moveTo>
                  <a:cubicBezTo>
                    <a:pt x="6783" y="4236"/>
                    <a:pt x="6783" y="4257"/>
                    <a:pt x="6783" y="4257"/>
                  </a:cubicBezTo>
                  <a:lnTo>
                    <a:pt x="6762" y="4257"/>
                  </a:lnTo>
                  <a:cubicBezTo>
                    <a:pt x="6762" y="4257"/>
                    <a:pt x="6762" y="4236"/>
                    <a:pt x="6762" y="4236"/>
                  </a:cubicBezTo>
                  <a:close/>
                  <a:moveTo>
                    <a:pt x="8860" y="4216"/>
                  </a:moveTo>
                  <a:cubicBezTo>
                    <a:pt x="8880" y="4236"/>
                    <a:pt x="8880" y="4236"/>
                    <a:pt x="8880" y="4257"/>
                  </a:cubicBezTo>
                  <a:cubicBezTo>
                    <a:pt x="8860" y="4257"/>
                    <a:pt x="8860" y="4236"/>
                    <a:pt x="8860" y="4216"/>
                  </a:cubicBezTo>
                  <a:close/>
                  <a:moveTo>
                    <a:pt x="6497" y="4277"/>
                  </a:moveTo>
                  <a:cubicBezTo>
                    <a:pt x="6497" y="4297"/>
                    <a:pt x="6497" y="4297"/>
                    <a:pt x="6497" y="4297"/>
                  </a:cubicBezTo>
                  <a:cubicBezTo>
                    <a:pt x="6487" y="4308"/>
                    <a:pt x="6482" y="4313"/>
                    <a:pt x="6480" y="4313"/>
                  </a:cubicBezTo>
                  <a:cubicBezTo>
                    <a:pt x="6477" y="4313"/>
                    <a:pt x="6477" y="4308"/>
                    <a:pt x="6477" y="4297"/>
                  </a:cubicBezTo>
                  <a:cubicBezTo>
                    <a:pt x="6477" y="4277"/>
                    <a:pt x="6477" y="4277"/>
                    <a:pt x="6497" y="4277"/>
                  </a:cubicBezTo>
                  <a:close/>
                  <a:moveTo>
                    <a:pt x="8982" y="4277"/>
                  </a:moveTo>
                  <a:cubicBezTo>
                    <a:pt x="9002" y="4318"/>
                    <a:pt x="9002" y="4338"/>
                    <a:pt x="9023" y="4358"/>
                  </a:cubicBezTo>
                  <a:cubicBezTo>
                    <a:pt x="8941" y="4358"/>
                    <a:pt x="8941" y="4338"/>
                    <a:pt x="8982" y="4277"/>
                  </a:cubicBezTo>
                  <a:close/>
                  <a:moveTo>
                    <a:pt x="6355" y="4297"/>
                  </a:moveTo>
                  <a:cubicBezTo>
                    <a:pt x="6375" y="4318"/>
                    <a:pt x="6355" y="4318"/>
                    <a:pt x="6355" y="4338"/>
                  </a:cubicBezTo>
                  <a:cubicBezTo>
                    <a:pt x="6375" y="4358"/>
                    <a:pt x="6375" y="4358"/>
                    <a:pt x="6375" y="4379"/>
                  </a:cubicBezTo>
                  <a:lnTo>
                    <a:pt x="6335" y="4379"/>
                  </a:lnTo>
                  <a:cubicBezTo>
                    <a:pt x="6355" y="4358"/>
                    <a:pt x="6355" y="4358"/>
                    <a:pt x="6355" y="4338"/>
                  </a:cubicBezTo>
                  <a:cubicBezTo>
                    <a:pt x="6355" y="4338"/>
                    <a:pt x="6335" y="4318"/>
                    <a:pt x="6355" y="4297"/>
                  </a:cubicBezTo>
                  <a:close/>
                  <a:moveTo>
                    <a:pt x="6335" y="4379"/>
                  </a:moveTo>
                  <a:cubicBezTo>
                    <a:pt x="6335" y="4379"/>
                    <a:pt x="6335" y="4399"/>
                    <a:pt x="6314" y="4399"/>
                  </a:cubicBezTo>
                  <a:cubicBezTo>
                    <a:pt x="6314" y="4379"/>
                    <a:pt x="6335" y="4379"/>
                    <a:pt x="6335" y="4379"/>
                  </a:cubicBezTo>
                  <a:close/>
                  <a:moveTo>
                    <a:pt x="6497" y="4358"/>
                  </a:moveTo>
                  <a:cubicBezTo>
                    <a:pt x="6497" y="4399"/>
                    <a:pt x="6497" y="4420"/>
                    <a:pt x="6457" y="4420"/>
                  </a:cubicBezTo>
                  <a:cubicBezTo>
                    <a:pt x="6457" y="4399"/>
                    <a:pt x="6477" y="4379"/>
                    <a:pt x="6497" y="4358"/>
                  </a:cubicBezTo>
                  <a:close/>
                  <a:moveTo>
                    <a:pt x="6121" y="4251"/>
                  </a:moveTo>
                  <a:cubicBezTo>
                    <a:pt x="6129" y="4251"/>
                    <a:pt x="6139" y="4253"/>
                    <a:pt x="6151" y="4257"/>
                  </a:cubicBezTo>
                  <a:cubicBezTo>
                    <a:pt x="6090" y="4297"/>
                    <a:pt x="6151" y="4338"/>
                    <a:pt x="6131" y="4379"/>
                  </a:cubicBezTo>
                  <a:cubicBezTo>
                    <a:pt x="6111" y="4420"/>
                    <a:pt x="6049" y="4420"/>
                    <a:pt x="6070" y="4460"/>
                  </a:cubicBezTo>
                  <a:cubicBezTo>
                    <a:pt x="6090" y="4481"/>
                    <a:pt x="6090" y="4481"/>
                    <a:pt x="6111" y="4501"/>
                  </a:cubicBezTo>
                  <a:cubicBezTo>
                    <a:pt x="6102" y="4504"/>
                    <a:pt x="6093" y="4505"/>
                    <a:pt x="6085" y="4505"/>
                  </a:cubicBezTo>
                  <a:cubicBezTo>
                    <a:pt x="6046" y="4505"/>
                    <a:pt x="6015" y="4476"/>
                    <a:pt x="5986" y="4476"/>
                  </a:cubicBezTo>
                  <a:cubicBezTo>
                    <a:pt x="5980" y="4476"/>
                    <a:pt x="5974" y="4478"/>
                    <a:pt x="5968" y="4481"/>
                  </a:cubicBezTo>
                  <a:cubicBezTo>
                    <a:pt x="5968" y="4487"/>
                    <a:pt x="5966" y="4489"/>
                    <a:pt x="5964" y="4489"/>
                  </a:cubicBezTo>
                  <a:cubicBezTo>
                    <a:pt x="5960" y="4489"/>
                    <a:pt x="5954" y="4475"/>
                    <a:pt x="5968" y="4460"/>
                  </a:cubicBezTo>
                  <a:cubicBezTo>
                    <a:pt x="5968" y="4420"/>
                    <a:pt x="6009" y="4440"/>
                    <a:pt x="6029" y="4399"/>
                  </a:cubicBezTo>
                  <a:cubicBezTo>
                    <a:pt x="6029" y="4358"/>
                    <a:pt x="6029" y="4338"/>
                    <a:pt x="6029" y="4318"/>
                  </a:cubicBezTo>
                  <a:cubicBezTo>
                    <a:pt x="6049" y="4297"/>
                    <a:pt x="6049" y="4297"/>
                    <a:pt x="6070" y="4277"/>
                  </a:cubicBezTo>
                  <a:cubicBezTo>
                    <a:pt x="6086" y="4277"/>
                    <a:pt x="6089" y="4251"/>
                    <a:pt x="6121" y="4251"/>
                  </a:cubicBezTo>
                  <a:close/>
                  <a:moveTo>
                    <a:pt x="6212" y="4542"/>
                  </a:moveTo>
                  <a:cubicBezTo>
                    <a:pt x="6212" y="4562"/>
                    <a:pt x="6192" y="4562"/>
                    <a:pt x="6192" y="4562"/>
                  </a:cubicBezTo>
                  <a:cubicBezTo>
                    <a:pt x="6192" y="4542"/>
                    <a:pt x="6192" y="4542"/>
                    <a:pt x="6192" y="4542"/>
                  </a:cubicBezTo>
                  <a:close/>
                  <a:moveTo>
                    <a:pt x="7016" y="4414"/>
                  </a:moveTo>
                  <a:cubicBezTo>
                    <a:pt x="7026" y="4414"/>
                    <a:pt x="7036" y="4416"/>
                    <a:pt x="7047" y="4420"/>
                  </a:cubicBezTo>
                  <a:cubicBezTo>
                    <a:pt x="7010" y="4438"/>
                    <a:pt x="7041" y="4524"/>
                    <a:pt x="6970" y="4524"/>
                  </a:cubicBezTo>
                  <a:cubicBezTo>
                    <a:pt x="6963" y="4524"/>
                    <a:pt x="6955" y="4523"/>
                    <a:pt x="6946" y="4521"/>
                  </a:cubicBezTo>
                  <a:cubicBezTo>
                    <a:pt x="6946" y="4542"/>
                    <a:pt x="6946" y="4582"/>
                    <a:pt x="6884" y="4582"/>
                  </a:cubicBezTo>
                  <a:cubicBezTo>
                    <a:pt x="6905" y="4562"/>
                    <a:pt x="6905" y="4542"/>
                    <a:pt x="6925" y="4521"/>
                  </a:cubicBezTo>
                  <a:cubicBezTo>
                    <a:pt x="6905" y="4501"/>
                    <a:pt x="6905" y="4501"/>
                    <a:pt x="6884" y="4501"/>
                  </a:cubicBezTo>
                  <a:cubicBezTo>
                    <a:pt x="6868" y="4517"/>
                    <a:pt x="6878" y="4547"/>
                    <a:pt x="6861" y="4547"/>
                  </a:cubicBezTo>
                  <a:cubicBezTo>
                    <a:pt x="6857" y="4547"/>
                    <a:pt x="6851" y="4546"/>
                    <a:pt x="6844" y="4542"/>
                  </a:cubicBezTo>
                  <a:cubicBezTo>
                    <a:pt x="6829" y="4512"/>
                    <a:pt x="6836" y="4493"/>
                    <a:pt x="6856" y="4493"/>
                  </a:cubicBezTo>
                  <a:cubicBezTo>
                    <a:pt x="6864" y="4493"/>
                    <a:pt x="6874" y="4496"/>
                    <a:pt x="6884" y="4501"/>
                  </a:cubicBezTo>
                  <a:cubicBezTo>
                    <a:pt x="6905" y="4481"/>
                    <a:pt x="6905" y="4481"/>
                    <a:pt x="6946" y="4481"/>
                  </a:cubicBezTo>
                  <a:cubicBezTo>
                    <a:pt x="6946" y="4447"/>
                    <a:pt x="6973" y="4414"/>
                    <a:pt x="7016" y="4414"/>
                  </a:cubicBezTo>
                  <a:close/>
                  <a:moveTo>
                    <a:pt x="7129" y="4582"/>
                  </a:moveTo>
                  <a:cubicBezTo>
                    <a:pt x="7129" y="4582"/>
                    <a:pt x="7129" y="4603"/>
                    <a:pt x="7129" y="4603"/>
                  </a:cubicBezTo>
                  <a:lnTo>
                    <a:pt x="7108" y="4603"/>
                  </a:lnTo>
                  <a:cubicBezTo>
                    <a:pt x="7108" y="4603"/>
                    <a:pt x="7129" y="4582"/>
                    <a:pt x="7129" y="4582"/>
                  </a:cubicBezTo>
                  <a:close/>
                  <a:moveTo>
                    <a:pt x="6036" y="4594"/>
                  </a:moveTo>
                  <a:cubicBezTo>
                    <a:pt x="6039" y="4594"/>
                    <a:pt x="6043" y="4597"/>
                    <a:pt x="6049" y="4603"/>
                  </a:cubicBezTo>
                  <a:cubicBezTo>
                    <a:pt x="6049" y="4613"/>
                    <a:pt x="6044" y="4618"/>
                    <a:pt x="6037" y="4618"/>
                  </a:cubicBezTo>
                  <a:cubicBezTo>
                    <a:pt x="6034" y="4618"/>
                    <a:pt x="6032" y="4618"/>
                    <a:pt x="6029" y="4617"/>
                  </a:cubicBezTo>
                  <a:lnTo>
                    <a:pt x="6029" y="4617"/>
                  </a:lnTo>
                  <a:cubicBezTo>
                    <a:pt x="6029" y="4605"/>
                    <a:pt x="6030" y="4594"/>
                    <a:pt x="6036" y="4594"/>
                  </a:cubicBezTo>
                  <a:close/>
                  <a:moveTo>
                    <a:pt x="5991" y="4608"/>
                  </a:moveTo>
                  <a:cubicBezTo>
                    <a:pt x="5995" y="4608"/>
                    <a:pt x="6000" y="4609"/>
                    <a:pt x="6007" y="4613"/>
                  </a:cubicBezTo>
                  <a:lnTo>
                    <a:pt x="6007" y="4613"/>
                  </a:lnTo>
                  <a:cubicBezTo>
                    <a:pt x="6004" y="4623"/>
                    <a:pt x="5996" y="4632"/>
                    <a:pt x="5985" y="4632"/>
                  </a:cubicBezTo>
                  <a:cubicBezTo>
                    <a:pt x="5980" y="4632"/>
                    <a:pt x="5974" y="4629"/>
                    <a:pt x="5968" y="4623"/>
                  </a:cubicBezTo>
                  <a:cubicBezTo>
                    <a:pt x="5968" y="4638"/>
                    <a:pt x="5958" y="4652"/>
                    <a:pt x="5945" y="4652"/>
                  </a:cubicBezTo>
                  <a:cubicBezTo>
                    <a:pt x="5939" y="4652"/>
                    <a:pt x="5933" y="4650"/>
                    <a:pt x="5927" y="4644"/>
                  </a:cubicBezTo>
                  <a:cubicBezTo>
                    <a:pt x="5948" y="4623"/>
                    <a:pt x="5948" y="4623"/>
                    <a:pt x="5968" y="4623"/>
                  </a:cubicBezTo>
                  <a:cubicBezTo>
                    <a:pt x="5978" y="4613"/>
                    <a:pt x="5983" y="4608"/>
                    <a:pt x="5991" y="4608"/>
                  </a:cubicBezTo>
                  <a:close/>
                  <a:moveTo>
                    <a:pt x="9226" y="4562"/>
                  </a:moveTo>
                  <a:cubicBezTo>
                    <a:pt x="9226" y="4623"/>
                    <a:pt x="9226" y="4664"/>
                    <a:pt x="9186" y="4664"/>
                  </a:cubicBezTo>
                  <a:cubicBezTo>
                    <a:pt x="9186" y="4623"/>
                    <a:pt x="9186" y="4603"/>
                    <a:pt x="9226" y="4562"/>
                  </a:cubicBezTo>
                  <a:close/>
                  <a:moveTo>
                    <a:pt x="6111" y="4582"/>
                  </a:moveTo>
                  <a:cubicBezTo>
                    <a:pt x="6172" y="4582"/>
                    <a:pt x="6192" y="4623"/>
                    <a:pt x="6151" y="4684"/>
                  </a:cubicBezTo>
                  <a:cubicBezTo>
                    <a:pt x="6131" y="4644"/>
                    <a:pt x="6111" y="4623"/>
                    <a:pt x="6111" y="4582"/>
                  </a:cubicBezTo>
                  <a:close/>
                  <a:moveTo>
                    <a:pt x="6783" y="4501"/>
                  </a:moveTo>
                  <a:cubicBezTo>
                    <a:pt x="6783" y="4542"/>
                    <a:pt x="6762" y="4562"/>
                    <a:pt x="6722" y="4562"/>
                  </a:cubicBezTo>
                  <a:lnTo>
                    <a:pt x="6722" y="4644"/>
                  </a:lnTo>
                  <a:cubicBezTo>
                    <a:pt x="6701" y="4664"/>
                    <a:pt x="6681" y="4684"/>
                    <a:pt x="6640" y="4684"/>
                  </a:cubicBezTo>
                  <a:cubicBezTo>
                    <a:pt x="6640" y="4644"/>
                    <a:pt x="6620" y="4623"/>
                    <a:pt x="6620" y="4603"/>
                  </a:cubicBezTo>
                  <a:cubicBezTo>
                    <a:pt x="6649" y="4573"/>
                    <a:pt x="6668" y="4554"/>
                    <a:pt x="6692" y="4554"/>
                  </a:cubicBezTo>
                  <a:cubicBezTo>
                    <a:pt x="6701" y="4554"/>
                    <a:pt x="6711" y="4557"/>
                    <a:pt x="6722" y="4562"/>
                  </a:cubicBezTo>
                  <a:cubicBezTo>
                    <a:pt x="6742" y="4542"/>
                    <a:pt x="6742" y="4501"/>
                    <a:pt x="6783" y="4501"/>
                  </a:cubicBezTo>
                  <a:close/>
                  <a:moveTo>
                    <a:pt x="8941" y="4664"/>
                  </a:moveTo>
                  <a:cubicBezTo>
                    <a:pt x="8941" y="4684"/>
                    <a:pt x="8941" y="4684"/>
                    <a:pt x="8921" y="4684"/>
                  </a:cubicBezTo>
                  <a:cubicBezTo>
                    <a:pt x="8921" y="4684"/>
                    <a:pt x="8921" y="4664"/>
                    <a:pt x="8921" y="4664"/>
                  </a:cubicBezTo>
                  <a:close/>
                  <a:moveTo>
                    <a:pt x="5887" y="4684"/>
                  </a:moveTo>
                  <a:cubicBezTo>
                    <a:pt x="5887" y="4684"/>
                    <a:pt x="5887" y="4684"/>
                    <a:pt x="5887" y="4705"/>
                  </a:cubicBezTo>
                  <a:lnTo>
                    <a:pt x="5866" y="4705"/>
                  </a:lnTo>
                  <a:cubicBezTo>
                    <a:pt x="5866" y="4705"/>
                    <a:pt x="5866" y="4684"/>
                    <a:pt x="5866" y="4684"/>
                  </a:cubicBezTo>
                  <a:close/>
                  <a:moveTo>
                    <a:pt x="6457" y="4623"/>
                  </a:moveTo>
                  <a:cubicBezTo>
                    <a:pt x="6436" y="4705"/>
                    <a:pt x="6436" y="4745"/>
                    <a:pt x="6375" y="4786"/>
                  </a:cubicBezTo>
                  <a:cubicBezTo>
                    <a:pt x="6375" y="4766"/>
                    <a:pt x="6355" y="4766"/>
                    <a:pt x="6335" y="4745"/>
                  </a:cubicBezTo>
                  <a:cubicBezTo>
                    <a:pt x="6396" y="4725"/>
                    <a:pt x="6416" y="4684"/>
                    <a:pt x="6457" y="4623"/>
                  </a:cubicBezTo>
                  <a:close/>
                  <a:moveTo>
                    <a:pt x="9313" y="4757"/>
                  </a:moveTo>
                  <a:cubicBezTo>
                    <a:pt x="9317" y="4757"/>
                    <a:pt x="9322" y="4759"/>
                    <a:pt x="9328" y="4766"/>
                  </a:cubicBezTo>
                  <a:cubicBezTo>
                    <a:pt x="9328" y="4773"/>
                    <a:pt x="9326" y="4775"/>
                    <a:pt x="9322" y="4775"/>
                  </a:cubicBezTo>
                  <a:cubicBezTo>
                    <a:pt x="9315" y="4775"/>
                    <a:pt x="9301" y="4766"/>
                    <a:pt x="9288" y="4766"/>
                  </a:cubicBezTo>
                  <a:cubicBezTo>
                    <a:pt x="9288" y="4780"/>
                    <a:pt x="9277" y="4795"/>
                    <a:pt x="9264" y="4795"/>
                  </a:cubicBezTo>
                  <a:cubicBezTo>
                    <a:pt x="9259" y="4795"/>
                    <a:pt x="9253" y="4792"/>
                    <a:pt x="9247" y="4786"/>
                  </a:cubicBezTo>
                  <a:cubicBezTo>
                    <a:pt x="9267" y="4766"/>
                    <a:pt x="9267" y="4766"/>
                    <a:pt x="9288" y="4766"/>
                  </a:cubicBezTo>
                  <a:cubicBezTo>
                    <a:pt x="9301" y="4766"/>
                    <a:pt x="9306" y="4757"/>
                    <a:pt x="9313" y="4757"/>
                  </a:cubicBezTo>
                  <a:close/>
                  <a:moveTo>
                    <a:pt x="9654" y="4766"/>
                  </a:moveTo>
                  <a:cubicBezTo>
                    <a:pt x="9654" y="4806"/>
                    <a:pt x="9675" y="4827"/>
                    <a:pt x="9695" y="4868"/>
                  </a:cubicBezTo>
                  <a:cubicBezTo>
                    <a:pt x="9613" y="4827"/>
                    <a:pt x="9613" y="4806"/>
                    <a:pt x="9654" y="4766"/>
                  </a:cubicBezTo>
                  <a:close/>
                  <a:moveTo>
                    <a:pt x="8636" y="4847"/>
                  </a:moveTo>
                  <a:cubicBezTo>
                    <a:pt x="8636" y="4868"/>
                    <a:pt x="8636" y="4868"/>
                    <a:pt x="8636" y="4868"/>
                  </a:cubicBezTo>
                  <a:cubicBezTo>
                    <a:pt x="8626" y="4878"/>
                    <a:pt x="8621" y="4883"/>
                    <a:pt x="8618" y="4883"/>
                  </a:cubicBezTo>
                  <a:cubicBezTo>
                    <a:pt x="8616" y="4883"/>
                    <a:pt x="8616" y="4878"/>
                    <a:pt x="8616" y="4868"/>
                  </a:cubicBezTo>
                  <a:cubicBezTo>
                    <a:pt x="8616" y="4868"/>
                    <a:pt x="8616" y="4847"/>
                    <a:pt x="8636" y="4847"/>
                  </a:cubicBezTo>
                  <a:close/>
                  <a:moveTo>
                    <a:pt x="6355" y="4888"/>
                  </a:moveTo>
                  <a:cubicBezTo>
                    <a:pt x="6355" y="4908"/>
                    <a:pt x="6396" y="4908"/>
                    <a:pt x="6355" y="4929"/>
                  </a:cubicBezTo>
                  <a:cubicBezTo>
                    <a:pt x="6355" y="4935"/>
                    <a:pt x="6353" y="4937"/>
                    <a:pt x="6350" y="4937"/>
                  </a:cubicBezTo>
                  <a:cubicBezTo>
                    <a:pt x="6343" y="4937"/>
                    <a:pt x="6329" y="4923"/>
                    <a:pt x="6314" y="4908"/>
                  </a:cubicBezTo>
                  <a:cubicBezTo>
                    <a:pt x="6335" y="4908"/>
                    <a:pt x="6335" y="4888"/>
                    <a:pt x="6355" y="4888"/>
                  </a:cubicBezTo>
                  <a:close/>
                  <a:moveTo>
                    <a:pt x="5866" y="4929"/>
                  </a:moveTo>
                  <a:cubicBezTo>
                    <a:pt x="5851" y="4958"/>
                    <a:pt x="5847" y="4977"/>
                    <a:pt x="5830" y="4977"/>
                  </a:cubicBezTo>
                  <a:cubicBezTo>
                    <a:pt x="5826" y="4977"/>
                    <a:pt x="5821" y="4976"/>
                    <a:pt x="5814" y="4973"/>
                  </a:cubicBezTo>
                  <a:lnTo>
                    <a:pt x="5814" y="4973"/>
                  </a:lnTo>
                  <a:cubicBezTo>
                    <a:pt x="5820" y="4953"/>
                    <a:pt x="5819" y="4929"/>
                    <a:pt x="5866" y="4929"/>
                  </a:cubicBezTo>
                  <a:close/>
                  <a:moveTo>
                    <a:pt x="8636" y="4949"/>
                  </a:moveTo>
                  <a:cubicBezTo>
                    <a:pt x="8636" y="4969"/>
                    <a:pt x="8636" y="4990"/>
                    <a:pt x="8595" y="4990"/>
                  </a:cubicBezTo>
                  <a:cubicBezTo>
                    <a:pt x="8595" y="4969"/>
                    <a:pt x="8595" y="4949"/>
                    <a:pt x="8636" y="4949"/>
                  </a:cubicBezTo>
                  <a:close/>
                  <a:moveTo>
                    <a:pt x="5789" y="4990"/>
                  </a:moveTo>
                  <a:cubicBezTo>
                    <a:pt x="5785" y="4995"/>
                    <a:pt x="5782" y="4998"/>
                    <a:pt x="5778" y="4998"/>
                  </a:cubicBezTo>
                  <a:cubicBezTo>
                    <a:pt x="5775" y="4998"/>
                    <a:pt x="5770" y="4996"/>
                    <a:pt x="5764" y="4990"/>
                  </a:cubicBezTo>
                  <a:close/>
                  <a:moveTo>
                    <a:pt x="6335" y="4990"/>
                  </a:moveTo>
                  <a:cubicBezTo>
                    <a:pt x="6335" y="5030"/>
                    <a:pt x="6335" y="5051"/>
                    <a:pt x="6294" y="5071"/>
                  </a:cubicBezTo>
                  <a:cubicBezTo>
                    <a:pt x="6294" y="5030"/>
                    <a:pt x="6294" y="4990"/>
                    <a:pt x="6335" y="4990"/>
                  </a:cubicBezTo>
                  <a:close/>
                  <a:moveTo>
                    <a:pt x="5785" y="5071"/>
                  </a:moveTo>
                  <a:cubicBezTo>
                    <a:pt x="5785" y="5071"/>
                    <a:pt x="5785" y="5071"/>
                    <a:pt x="5785" y="5092"/>
                  </a:cubicBezTo>
                  <a:lnTo>
                    <a:pt x="5764" y="5092"/>
                  </a:lnTo>
                  <a:cubicBezTo>
                    <a:pt x="5764" y="5092"/>
                    <a:pt x="5764" y="5071"/>
                    <a:pt x="5764" y="5071"/>
                  </a:cubicBezTo>
                  <a:close/>
                  <a:moveTo>
                    <a:pt x="6655" y="5005"/>
                  </a:moveTo>
                  <a:cubicBezTo>
                    <a:pt x="6667" y="5005"/>
                    <a:pt x="6682" y="5006"/>
                    <a:pt x="6701" y="5010"/>
                  </a:cubicBezTo>
                  <a:cubicBezTo>
                    <a:pt x="6640" y="5030"/>
                    <a:pt x="6681" y="5092"/>
                    <a:pt x="6660" y="5132"/>
                  </a:cubicBezTo>
                  <a:cubicBezTo>
                    <a:pt x="6620" y="5112"/>
                    <a:pt x="6599" y="5112"/>
                    <a:pt x="6579" y="5071"/>
                  </a:cubicBezTo>
                  <a:cubicBezTo>
                    <a:pt x="6596" y="5038"/>
                    <a:pt x="6599" y="5005"/>
                    <a:pt x="6655" y="5005"/>
                  </a:cubicBezTo>
                  <a:close/>
                  <a:moveTo>
                    <a:pt x="6225" y="4882"/>
                  </a:moveTo>
                  <a:cubicBezTo>
                    <a:pt x="6235" y="4882"/>
                    <a:pt x="6244" y="4884"/>
                    <a:pt x="6253" y="4888"/>
                  </a:cubicBezTo>
                  <a:cubicBezTo>
                    <a:pt x="6253" y="4929"/>
                    <a:pt x="6253" y="4969"/>
                    <a:pt x="6253" y="5010"/>
                  </a:cubicBezTo>
                  <a:cubicBezTo>
                    <a:pt x="6213" y="5071"/>
                    <a:pt x="6132" y="5091"/>
                    <a:pt x="6091" y="5152"/>
                  </a:cubicBezTo>
                  <a:lnTo>
                    <a:pt x="6091" y="5152"/>
                  </a:lnTo>
                  <a:cubicBezTo>
                    <a:pt x="6071" y="5150"/>
                    <a:pt x="6049" y="5142"/>
                    <a:pt x="6049" y="5112"/>
                  </a:cubicBezTo>
                  <a:cubicBezTo>
                    <a:pt x="6049" y="5030"/>
                    <a:pt x="6172" y="5071"/>
                    <a:pt x="6172" y="4990"/>
                  </a:cubicBezTo>
                  <a:cubicBezTo>
                    <a:pt x="6164" y="4975"/>
                    <a:pt x="6154" y="4971"/>
                    <a:pt x="6142" y="4971"/>
                  </a:cubicBezTo>
                  <a:cubicBezTo>
                    <a:pt x="6129" y="4971"/>
                    <a:pt x="6113" y="4975"/>
                    <a:pt x="6097" y="4975"/>
                  </a:cubicBezTo>
                  <a:cubicBezTo>
                    <a:pt x="6088" y="4975"/>
                    <a:pt x="6079" y="4974"/>
                    <a:pt x="6070" y="4969"/>
                  </a:cubicBezTo>
                  <a:cubicBezTo>
                    <a:pt x="6070" y="4929"/>
                    <a:pt x="6090" y="4908"/>
                    <a:pt x="6111" y="4888"/>
                  </a:cubicBezTo>
                  <a:cubicBezTo>
                    <a:pt x="6119" y="4892"/>
                    <a:pt x="6129" y="4894"/>
                    <a:pt x="6139" y="4894"/>
                  </a:cubicBezTo>
                  <a:cubicBezTo>
                    <a:pt x="6166" y="4894"/>
                    <a:pt x="6197" y="4882"/>
                    <a:pt x="6225" y="4882"/>
                  </a:cubicBezTo>
                  <a:close/>
                  <a:moveTo>
                    <a:pt x="9308" y="5132"/>
                  </a:moveTo>
                  <a:cubicBezTo>
                    <a:pt x="9308" y="5132"/>
                    <a:pt x="9328" y="5153"/>
                    <a:pt x="9328" y="5153"/>
                  </a:cubicBezTo>
                  <a:lnTo>
                    <a:pt x="9308" y="5153"/>
                  </a:lnTo>
                  <a:cubicBezTo>
                    <a:pt x="9308" y="5153"/>
                    <a:pt x="9308" y="5153"/>
                    <a:pt x="9288" y="5132"/>
                  </a:cubicBezTo>
                  <a:close/>
                  <a:moveTo>
                    <a:pt x="6436" y="5153"/>
                  </a:moveTo>
                  <a:cubicBezTo>
                    <a:pt x="6436" y="5153"/>
                    <a:pt x="6436" y="5173"/>
                    <a:pt x="6436" y="5173"/>
                  </a:cubicBezTo>
                  <a:lnTo>
                    <a:pt x="6416" y="5173"/>
                  </a:lnTo>
                  <a:cubicBezTo>
                    <a:pt x="6416" y="5173"/>
                    <a:pt x="6416" y="5173"/>
                    <a:pt x="6416" y="5153"/>
                  </a:cubicBezTo>
                  <a:close/>
                  <a:moveTo>
                    <a:pt x="5948" y="4908"/>
                  </a:moveTo>
                  <a:cubicBezTo>
                    <a:pt x="5907" y="4990"/>
                    <a:pt x="5968" y="5030"/>
                    <a:pt x="5968" y="5092"/>
                  </a:cubicBezTo>
                  <a:cubicBezTo>
                    <a:pt x="5927" y="5132"/>
                    <a:pt x="5907" y="5173"/>
                    <a:pt x="5907" y="5214"/>
                  </a:cubicBezTo>
                  <a:cubicBezTo>
                    <a:pt x="5878" y="5228"/>
                    <a:pt x="5859" y="5243"/>
                    <a:pt x="5837" y="5243"/>
                  </a:cubicBezTo>
                  <a:cubicBezTo>
                    <a:pt x="5827" y="5243"/>
                    <a:pt x="5817" y="5240"/>
                    <a:pt x="5805" y="5234"/>
                  </a:cubicBezTo>
                  <a:cubicBezTo>
                    <a:pt x="5805" y="5249"/>
                    <a:pt x="5795" y="5263"/>
                    <a:pt x="5782" y="5263"/>
                  </a:cubicBezTo>
                  <a:cubicBezTo>
                    <a:pt x="5776" y="5263"/>
                    <a:pt x="5770" y="5260"/>
                    <a:pt x="5764" y="5255"/>
                  </a:cubicBezTo>
                  <a:cubicBezTo>
                    <a:pt x="5764" y="5255"/>
                    <a:pt x="5764" y="5234"/>
                    <a:pt x="5764" y="5234"/>
                  </a:cubicBezTo>
                  <a:cubicBezTo>
                    <a:pt x="5764" y="5214"/>
                    <a:pt x="5744" y="5214"/>
                    <a:pt x="5744" y="5193"/>
                  </a:cubicBezTo>
                  <a:cubicBezTo>
                    <a:pt x="5751" y="5187"/>
                    <a:pt x="5755" y="5184"/>
                    <a:pt x="5759" y="5184"/>
                  </a:cubicBezTo>
                  <a:cubicBezTo>
                    <a:pt x="5767" y="5184"/>
                    <a:pt x="5771" y="5193"/>
                    <a:pt x="5785" y="5193"/>
                  </a:cubicBezTo>
                  <a:cubicBezTo>
                    <a:pt x="5805" y="5173"/>
                    <a:pt x="5846" y="5153"/>
                    <a:pt x="5866" y="5132"/>
                  </a:cubicBezTo>
                  <a:cubicBezTo>
                    <a:pt x="5887" y="5071"/>
                    <a:pt x="5846" y="4969"/>
                    <a:pt x="5948" y="4908"/>
                  </a:cubicBezTo>
                  <a:close/>
                  <a:moveTo>
                    <a:pt x="6518" y="5234"/>
                  </a:moveTo>
                  <a:cubicBezTo>
                    <a:pt x="6518" y="5234"/>
                    <a:pt x="6518" y="5255"/>
                    <a:pt x="6518" y="5255"/>
                  </a:cubicBezTo>
                  <a:cubicBezTo>
                    <a:pt x="6518" y="5260"/>
                    <a:pt x="6516" y="5263"/>
                    <a:pt x="6514" y="5263"/>
                  </a:cubicBezTo>
                  <a:cubicBezTo>
                    <a:pt x="6508" y="5263"/>
                    <a:pt x="6497" y="5249"/>
                    <a:pt x="6497" y="5234"/>
                  </a:cubicBezTo>
                  <a:close/>
                  <a:moveTo>
                    <a:pt x="5601" y="5275"/>
                  </a:moveTo>
                  <a:cubicBezTo>
                    <a:pt x="5601" y="5295"/>
                    <a:pt x="5601" y="5295"/>
                    <a:pt x="5581" y="5295"/>
                  </a:cubicBezTo>
                  <a:cubicBezTo>
                    <a:pt x="5581" y="5275"/>
                    <a:pt x="5601" y="5275"/>
                    <a:pt x="5601" y="5275"/>
                  </a:cubicBezTo>
                  <a:close/>
                  <a:moveTo>
                    <a:pt x="6215" y="5166"/>
                  </a:moveTo>
                  <a:cubicBezTo>
                    <a:pt x="6276" y="5166"/>
                    <a:pt x="6318" y="5192"/>
                    <a:pt x="6396" y="5255"/>
                  </a:cubicBezTo>
                  <a:cubicBezTo>
                    <a:pt x="6375" y="5316"/>
                    <a:pt x="6335" y="5336"/>
                    <a:pt x="6273" y="5356"/>
                  </a:cubicBezTo>
                  <a:cubicBezTo>
                    <a:pt x="6273" y="5316"/>
                    <a:pt x="6335" y="5295"/>
                    <a:pt x="6273" y="5234"/>
                  </a:cubicBezTo>
                  <a:cubicBezTo>
                    <a:pt x="6246" y="5234"/>
                    <a:pt x="6210" y="5243"/>
                    <a:pt x="6171" y="5243"/>
                  </a:cubicBezTo>
                  <a:cubicBezTo>
                    <a:pt x="6151" y="5243"/>
                    <a:pt x="6131" y="5241"/>
                    <a:pt x="6111" y="5234"/>
                  </a:cubicBezTo>
                  <a:cubicBezTo>
                    <a:pt x="6111" y="5217"/>
                    <a:pt x="6111" y="5200"/>
                    <a:pt x="6111" y="5172"/>
                  </a:cubicBezTo>
                  <a:lnTo>
                    <a:pt x="6111" y="5172"/>
                  </a:lnTo>
                  <a:cubicBezTo>
                    <a:pt x="6118" y="5177"/>
                    <a:pt x="6126" y="5181"/>
                    <a:pt x="6133" y="5181"/>
                  </a:cubicBezTo>
                  <a:cubicBezTo>
                    <a:pt x="6139" y="5181"/>
                    <a:pt x="6145" y="5179"/>
                    <a:pt x="6151" y="5173"/>
                  </a:cubicBezTo>
                  <a:cubicBezTo>
                    <a:pt x="6175" y="5168"/>
                    <a:pt x="6196" y="5166"/>
                    <a:pt x="6215" y="5166"/>
                  </a:cubicBezTo>
                  <a:close/>
                  <a:moveTo>
                    <a:pt x="9695" y="5255"/>
                  </a:moveTo>
                  <a:lnTo>
                    <a:pt x="9695" y="5255"/>
                  </a:lnTo>
                  <a:cubicBezTo>
                    <a:pt x="9675" y="5295"/>
                    <a:pt x="9695" y="5336"/>
                    <a:pt x="9634" y="5356"/>
                  </a:cubicBezTo>
                  <a:cubicBezTo>
                    <a:pt x="9634" y="5316"/>
                    <a:pt x="9654" y="5295"/>
                    <a:pt x="9695" y="5255"/>
                  </a:cubicBezTo>
                  <a:close/>
                  <a:moveTo>
                    <a:pt x="5738" y="5315"/>
                  </a:moveTo>
                  <a:cubicBezTo>
                    <a:pt x="5761" y="5315"/>
                    <a:pt x="5789" y="5322"/>
                    <a:pt x="5825" y="5336"/>
                  </a:cubicBezTo>
                  <a:cubicBezTo>
                    <a:pt x="5744" y="5336"/>
                    <a:pt x="5764" y="5397"/>
                    <a:pt x="5744" y="5417"/>
                  </a:cubicBezTo>
                  <a:cubicBezTo>
                    <a:pt x="5703" y="5417"/>
                    <a:pt x="5683" y="5397"/>
                    <a:pt x="5662" y="5377"/>
                  </a:cubicBezTo>
                  <a:cubicBezTo>
                    <a:pt x="5644" y="5395"/>
                    <a:pt x="5630" y="5405"/>
                    <a:pt x="5618" y="5405"/>
                  </a:cubicBezTo>
                  <a:cubicBezTo>
                    <a:pt x="5603" y="5405"/>
                    <a:pt x="5592" y="5390"/>
                    <a:pt x="5581" y="5356"/>
                  </a:cubicBezTo>
                  <a:lnTo>
                    <a:pt x="5581" y="5356"/>
                  </a:lnTo>
                  <a:cubicBezTo>
                    <a:pt x="5622" y="5377"/>
                    <a:pt x="5642" y="5377"/>
                    <a:pt x="5662" y="5377"/>
                  </a:cubicBezTo>
                  <a:cubicBezTo>
                    <a:pt x="5676" y="5337"/>
                    <a:pt x="5697" y="5315"/>
                    <a:pt x="5738" y="5315"/>
                  </a:cubicBezTo>
                  <a:close/>
                  <a:moveTo>
                    <a:pt x="5988" y="5255"/>
                  </a:moveTo>
                  <a:cubicBezTo>
                    <a:pt x="6029" y="5316"/>
                    <a:pt x="6111" y="5255"/>
                    <a:pt x="6151" y="5336"/>
                  </a:cubicBezTo>
                  <a:cubicBezTo>
                    <a:pt x="6131" y="5336"/>
                    <a:pt x="6111" y="5356"/>
                    <a:pt x="6090" y="5377"/>
                  </a:cubicBezTo>
                  <a:cubicBezTo>
                    <a:pt x="6079" y="5373"/>
                    <a:pt x="6070" y="5371"/>
                    <a:pt x="6062" y="5371"/>
                  </a:cubicBezTo>
                  <a:cubicBezTo>
                    <a:pt x="6028" y="5371"/>
                    <a:pt x="6025" y="5405"/>
                    <a:pt x="6009" y="5438"/>
                  </a:cubicBezTo>
                  <a:lnTo>
                    <a:pt x="5988" y="5438"/>
                  </a:lnTo>
                  <a:cubicBezTo>
                    <a:pt x="5988" y="5417"/>
                    <a:pt x="5988" y="5397"/>
                    <a:pt x="5988" y="5377"/>
                  </a:cubicBezTo>
                  <a:lnTo>
                    <a:pt x="5927" y="5377"/>
                  </a:lnTo>
                  <a:cubicBezTo>
                    <a:pt x="5927" y="5356"/>
                    <a:pt x="5907" y="5336"/>
                    <a:pt x="5907" y="5316"/>
                  </a:cubicBezTo>
                  <a:cubicBezTo>
                    <a:pt x="5948" y="5295"/>
                    <a:pt x="5968" y="5275"/>
                    <a:pt x="5988" y="5255"/>
                  </a:cubicBezTo>
                  <a:close/>
                  <a:moveTo>
                    <a:pt x="9552" y="5417"/>
                  </a:moveTo>
                  <a:lnTo>
                    <a:pt x="9552" y="5417"/>
                  </a:lnTo>
                  <a:cubicBezTo>
                    <a:pt x="9573" y="5438"/>
                    <a:pt x="9573" y="5438"/>
                    <a:pt x="9573" y="5458"/>
                  </a:cubicBezTo>
                  <a:cubicBezTo>
                    <a:pt x="9552" y="5458"/>
                    <a:pt x="9552" y="5438"/>
                    <a:pt x="9552" y="5417"/>
                  </a:cubicBezTo>
                  <a:close/>
                  <a:moveTo>
                    <a:pt x="6090" y="5377"/>
                  </a:moveTo>
                  <a:lnTo>
                    <a:pt x="6090" y="5377"/>
                  </a:lnTo>
                  <a:cubicBezTo>
                    <a:pt x="6131" y="5417"/>
                    <a:pt x="6090" y="5458"/>
                    <a:pt x="6049" y="5479"/>
                  </a:cubicBezTo>
                  <a:cubicBezTo>
                    <a:pt x="6070" y="5438"/>
                    <a:pt x="6070" y="5397"/>
                    <a:pt x="6090" y="5377"/>
                  </a:cubicBezTo>
                  <a:close/>
                  <a:moveTo>
                    <a:pt x="9573" y="5458"/>
                  </a:moveTo>
                  <a:lnTo>
                    <a:pt x="9573" y="5458"/>
                  </a:lnTo>
                  <a:cubicBezTo>
                    <a:pt x="9593" y="5499"/>
                    <a:pt x="9593" y="5519"/>
                    <a:pt x="9532" y="5540"/>
                  </a:cubicBezTo>
                  <a:cubicBezTo>
                    <a:pt x="9552" y="5499"/>
                    <a:pt x="9552" y="5479"/>
                    <a:pt x="9573" y="5458"/>
                  </a:cubicBezTo>
                  <a:close/>
                  <a:moveTo>
                    <a:pt x="5968" y="5499"/>
                  </a:moveTo>
                  <a:cubicBezTo>
                    <a:pt x="5968" y="5519"/>
                    <a:pt x="5948" y="5519"/>
                    <a:pt x="5927" y="5519"/>
                  </a:cubicBezTo>
                  <a:cubicBezTo>
                    <a:pt x="5889" y="5558"/>
                    <a:pt x="5851" y="5560"/>
                    <a:pt x="5795" y="5560"/>
                  </a:cubicBezTo>
                  <a:lnTo>
                    <a:pt x="5795" y="5560"/>
                  </a:lnTo>
                  <a:cubicBezTo>
                    <a:pt x="5817" y="5521"/>
                    <a:pt x="5835" y="5508"/>
                    <a:pt x="5863" y="5508"/>
                  </a:cubicBezTo>
                  <a:cubicBezTo>
                    <a:pt x="5880" y="5508"/>
                    <a:pt x="5900" y="5512"/>
                    <a:pt x="5927" y="5519"/>
                  </a:cubicBezTo>
                  <a:cubicBezTo>
                    <a:pt x="5948" y="5499"/>
                    <a:pt x="5948" y="5499"/>
                    <a:pt x="5968" y="5499"/>
                  </a:cubicBezTo>
                  <a:close/>
                  <a:moveTo>
                    <a:pt x="5703" y="5458"/>
                  </a:moveTo>
                  <a:cubicBezTo>
                    <a:pt x="5800" y="5458"/>
                    <a:pt x="5731" y="5550"/>
                    <a:pt x="5777" y="5577"/>
                  </a:cubicBezTo>
                  <a:lnTo>
                    <a:pt x="5777" y="5577"/>
                  </a:lnTo>
                  <a:cubicBezTo>
                    <a:pt x="5764" y="5607"/>
                    <a:pt x="5761" y="5624"/>
                    <a:pt x="5744" y="5641"/>
                  </a:cubicBezTo>
                  <a:cubicBezTo>
                    <a:pt x="5764" y="5641"/>
                    <a:pt x="5764" y="5662"/>
                    <a:pt x="5764" y="5682"/>
                  </a:cubicBezTo>
                  <a:cubicBezTo>
                    <a:pt x="5744" y="5682"/>
                    <a:pt x="5744" y="5662"/>
                    <a:pt x="5744" y="5641"/>
                  </a:cubicBezTo>
                  <a:cubicBezTo>
                    <a:pt x="5683" y="5601"/>
                    <a:pt x="5724" y="5519"/>
                    <a:pt x="5703" y="5458"/>
                  </a:cubicBezTo>
                  <a:close/>
                  <a:moveTo>
                    <a:pt x="6132" y="5673"/>
                  </a:moveTo>
                  <a:cubicBezTo>
                    <a:pt x="6138" y="5673"/>
                    <a:pt x="6144" y="5675"/>
                    <a:pt x="6151" y="5682"/>
                  </a:cubicBezTo>
                  <a:cubicBezTo>
                    <a:pt x="6151" y="5689"/>
                    <a:pt x="6149" y="5691"/>
                    <a:pt x="6145" y="5691"/>
                  </a:cubicBezTo>
                  <a:cubicBezTo>
                    <a:pt x="6138" y="5691"/>
                    <a:pt x="6124" y="5682"/>
                    <a:pt x="6111" y="5682"/>
                  </a:cubicBezTo>
                  <a:cubicBezTo>
                    <a:pt x="6111" y="5682"/>
                    <a:pt x="6120" y="5673"/>
                    <a:pt x="6132" y="5673"/>
                  </a:cubicBezTo>
                  <a:close/>
                  <a:moveTo>
                    <a:pt x="8738" y="5723"/>
                  </a:moveTo>
                  <a:cubicBezTo>
                    <a:pt x="8758" y="5743"/>
                    <a:pt x="8758" y="5743"/>
                    <a:pt x="8738" y="5743"/>
                  </a:cubicBezTo>
                  <a:cubicBezTo>
                    <a:pt x="8717" y="5743"/>
                    <a:pt x="8717" y="5743"/>
                    <a:pt x="8717" y="5723"/>
                  </a:cubicBezTo>
                  <a:close/>
                  <a:moveTo>
                    <a:pt x="5662" y="5743"/>
                  </a:moveTo>
                  <a:cubicBezTo>
                    <a:pt x="5683" y="5743"/>
                    <a:pt x="5703" y="5743"/>
                    <a:pt x="5724" y="5784"/>
                  </a:cubicBezTo>
                  <a:cubicBezTo>
                    <a:pt x="5683" y="5784"/>
                    <a:pt x="5662" y="5784"/>
                    <a:pt x="5662" y="5743"/>
                  </a:cubicBezTo>
                  <a:close/>
                  <a:moveTo>
                    <a:pt x="6111" y="5682"/>
                  </a:moveTo>
                  <a:cubicBezTo>
                    <a:pt x="6090" y="5723"/>
                    <a:pt x="6151" y="5764"/>
                    <a:pt x="6090" y="5784"/>
                  </a:cubicBezTo>
                  <a:cubicBezTo>
                    <a:pt x="6070" y="5743"/>
                    <a:pt x="6029" y="5703"/>
                    <a:pt x="6111" y="5682"/>
                  </a:cubicBezTo>
                  <a:close/>
                  <a:moveTo>
                    <a:pt x="5398" y="5784"/>
                  </a:moveTo>
                  <a:cubicBezTo>
                    <a:pt x="5398" y="5784"/>
                    <a:pt x="5418" y="5804"/>
                    <a:pt x="5398" y="5804"/>
                  </a:cubicBezTo>
                  <a:cubicBezTo>
                    <a:pt x="5377" y="5804"/>
                    <a:pt x="5377" y="5804"/>
                    <a:pt x="5377" y="5784"/>
                  </a:cubicBezTo>
                  <a:close/>
                  <a:moveTo>
                    <a:pt x="5922" y="5775"/>
                  </a:moveTo>
                  <a:cubicBezTo>
                    <a:pt x="5925" y="5775"/>
                    <a:pt x="5927" y="5777"/>
                    <a:pt x="5927" y="5784"/>
                  </a:cubicBezTo>
                  <a:cubicBezTo>
                    <a:pt x="5927" y="5784"/>
                    <a:pt x="5927" y="5804"/>
                    <a:pt x="5907" y="5804"/>
                  </a:cubicBezTo>
                  <a:cubicBezTo>
                    <a:pt x="5907" y="5804"/>
                    <a:pt x="5907" y="5784"/>
                    <a:pt x="5907" y="5784"/>
                  </a:cubicBezTo>
                  <a:cubicBezTo>
                    <a:pt x="5907" y="5784"/>
                    <a:pt x="5916" y="5775"/>
                    <a:pt x="5922" y="5775"/>
                  </a:cubicBezTo>
                  <a:close/>
                  <a:moveTo>
                    <a:pt x="9512" y="5825"/>
                  </a:moveTo>
                  <a:cubicBezTo>
                    <a:pt x="9512" y="5825"/>
                    <a:pt x="9512" y="5825"/>
                    <a:pt x="9512" y="5845"/>
                  </a:cubicBezTo>
                  <a:lnTo>
                    <a:pt x="9491" y="5845"/>
                  </a:lnTo>
                  <a:cubicBezTo>
                    <a:pt x="9491" y="5845"/>
                    <a:pt x="9491" y="5825"/>
                    <a:pt x="9491" y="5825"/>
                  </a:cubicBezTo>
                  <a:close/>
                  <a:moveTo>
                    <a:pt x="6049" y="5865"/>
                  </a:moveTo>
                  <a:cubicBezTo>
                    <a:pt x="6049" y="5886"/>
                    <a:pt x="6049" y="5886"/>
                    <a:pt x="6049" y="5886"/>
                  </a:cubicBezTo>
                  <a:cubicBezTo>
                    <a:pt x="6049" y="5906"/>
                    <a:pt x="6049" y="5906"/>
                    <a:pt x="6029" y="5906"/>
                  </a:cubicBezTo>
                  <a:cubicBezTo>
                    <a:pt x="6029" y="5886"/>
                    <a:pt x="6029" y="5886"/>
                    <a:pt x="6029" y="5886"/>
                  </a:cubicBezTo>
                  <a:cubicBezTo>
                    <a:pt x="6029" y="5886"/>
                    <a:pt x="6049" y="5886"/>
                    <a:pt x="6049" y="5865"/>
                  </a:cubicBezTo>
                  <a:close/>
                  <a:moveTo>
                    <a:pt x="5357" y="5886"/>
                  </a:moveTo>
                  <a:cubicBezTo>
                    <a:pt x="5357" y="5906"/>
                    <a:pt x="5357" y="5906"/>
                    <a:pt x="5357" y="5906"/>
                  </a:cubicBezTo>
                  <a:cubicBezTo>
                    <a:pt x="5347" y="5916"/>
                    <a:pt x="5342" y="5921"/>
                    <a:pt x="5339" y="5921"/>
                  </a:cubicBezTo>
                  <a:cubicBezTo>
                    <a:pt x="5337" y="5921"/>
                    <a:pt x="5337" y="5916"/>
                    <a:pt x="5337" y="5906"/>
                  </a:cubicBezTo>
                  <a:cubicBezTo>
                    <a:pt x="5337" y="5906"/>
                    <a:pt x="5337" y="5886"/>
                    <a:pt x="5357" y="5886"/>
                  </a:cubicBezTo>
                  <a:close/>
                  <a:moveTo>
                    <a:pt x="5805" y="5927"/>
                  </a:moveTo>
                  <a:cubicBezTo>
                    <a:pt x="5805" y="5947"/>
                    <a:pt x="5805" y="5947"/>
                    <a:pt x="5805" y="5947"/>
                  </a:cubicBezTo>
                  <a:lnTo>
                    <a:pt x="5785" y="5947"/>
                  </a:lnTo>
                  <a:cubicBezTo>
                    <a:pt x="5785" y="5947"/>
                    <a:pt x="5785" y="5947"/>
                    <a:pt x="5785" y="5927"/>
                  </a:cubicBezTo>
                  <a:close/>
                  <a:moveTo>
                    <a:pt x="6273" y="5947"/>
                  </a:moveTo>
                  <a:cubicBezTo>
                    <a:pt x="6273" y="5967"/>
                    <a:pt x="6273" y="5967"/>
                    <a:pt x="6253" y="5967"/>
                  </a:cubicBezTo>
                  <a:cubicBezTo>
                    <a:pt x="6253" y="5967"/>
                    <a:pt x="6253" y="5947"/>
                    <a:pt x="6253" y="5947"/>
                  </a:cubicBezTo>
                  <a:close/>
                  <a:moveTo>
                    <a:pt x="5276" y="5947"/>
                  </a:moveTo>
                  <a:lnTo>
                    <a:pt x="5276" y="5947"/>
                  </a:lnTo>
                  <a:cubicBezTo>
                    <a:pt x="5276" y="5947"/>
                    <a:pt x="5296" y="5967"/>
                    <a:pt x="5296" y="5967"/>
                  </a:cubicBezTo>
                  <a:cubicBezTo>
                    <a:pt x="5290" y="5973"/>
                    <a:pt x="5286" y="5976"/>
                    <a:pt x="5283" y="5976"/>
                  </a:cubicBezTo>
                  <a:cubicBezTo>
                    <a:pt x="5276" y="5976"/>
                    <a:pt x="5276" y="5961"/>
                    <a:pt x="5276" y="5947"/>
                  </a:cubicBezTo>
                  <a:close/>
                  <a:moveTo>
                    <a:pt x="8656" y="5927"/>
                  </a:moveTo>
                  <a:cubicBezTo>
                    <a:pt x="8677" y="5947"/>
                    <a:pt x="8697" y="5947"/>
                    <a:pt x="8677" y="5967"/>
                  </a:cubicBezTo>
                  <a:cubicBezTo>
                    <a:pt x="8671" y="5973"/>
                    <a:pt x="8665" y="5976"/>
                    <a:pt x="8659" y="5976"/>
                  </a:cubicBezTo>
                  <a:cubicBezTo>
                    <a:pt x="8644" y="5976"/>
                    <a:pt x="8630" y="5961"/>
                    <a:pt x="8616" y="5947"/>
                  </a:cubicBezTo>
                  <a:cubicBezTo>
                    <a:pt x="8636" y="5947"/>
                    <a:pt x="8636" y="5927"/>
                    <a:pt x="8656" y="5927"/>
                  </a:cubicBezTo>
                  <a:close/>
                  <a:moveTo>
                    <a:pt x="4803" y="5951"/>
                  </a:moveTo>
                  <a:cubicBezTo>
                    <a:pt x="4815" y="5958"/>
                    <a:pt x="4822" y="5973"/>
                    <a:pt x="4807" y="5988"/>
                  </a:cubicBezTo>
                  <a:cubicBezTo>
                    <a:pt x="4788" y="5969"/>
                    <a:pt x="4787" y="5967"/>
                    <a:pt x="4803" y="5951"/>
                  </a:cubicBezTo>
                  <a:close/>
                  <a:moveTo>
                    <a:pt x="5988" y="5988"/>
                  </a:moveTo>
                  <a:cubicBezTo>
                    <a:pt x="6009" y="5988"/>
                    <a:pt x="6009" y="6008"/>
                    <a:pt x="5988" y="6008"/>
                  </a:cubicBezTo>
                  <a:cubicBezTo>
                    <a:pt x="5988" y="6008"/>
                    <a:pt x="5988" y="5988"/>
                    <a:pt x="5988" y="5988"/>
                  </a:cubicBezTo>
                  <a:close/>
                  <a:moveTo>
                    <a:pt x="6070" y="6008"/>
                  </a:moveTo>
                  <a:cubicBezTo>
                    <a:pt x="6070" y="6028"/>
                    <a:pt x="6070" y="6028"/>
                    <a:pt x="6070" y="6028"/>
                  </a:cubicBezTo>
                  <a:cubicBezTo>
                    <a:pt x="6070" y="6039"/>
                    <a:pt x="6065" y="6044"/>
                    <a:pt x="6060" y="6044"/>
                  </a:cubicBezTo>
                  <a:cubicBezTo>
                    <a:pt x="6055" y="6044"/>
                    <a:pt x="6049" y="6039"/>
                    <a:pt x="6049" y="6028"/>
                  </a:cubicBezTo>
                  <a:cubicBezTo>
                    <a:pt x="6049" y="6028"/>
                    <a:pt x="6070" y="6008"/>
                    <a:pt x="6070" y="6008"/>
                  </a:cubicBezTo>
                  <a:close/>
                  <a:moveTo>
                    <a:pt x="5754" y="5832"/>
                  </a:moveTo>
                  <a:cubicBezTo>
                    <a:pt x="5770" y="5832"/>
                    <a:pt x="5788" y="5839"/>
                    <a:pt x="5805" y="5865"/>
                  </a:cubicBezTo>
                  <a:cubicBezTo>
                    <a:pt x="5785" y="5886"/>
                    <a:pt x="5724" y="5886"/>
                    <a:pt x="5703" y="5927"/>
                  </a:cubicBezTo>
                  <a:cubicBezTo>
                    <a:pt x="5724" y="5927"/>
                    <a:pt x="5724" y="5947"/>
                    <a:pt x="5724" y="5967"/>
                  </a:cubicBezTo>
                  <a:cubicBezTo>
                    <a:pt x="5744" y="6008"/>
                    <a:pt x="5764" y="6028"/>
                    <a:pt x="5764" y="6069"/>
                  </a:cubicBezTo>
                  <a:cubicBezTo>
                    <a:pt x="5724" y="6049"/>
                    <a:pt x="5703" y="6049"/>
                    <a:pt x="5703" y="6028"/>
                  </a:cubicBezTo>
                  <a:cubicBezTo>
                    <a:pt x="5703" y="6008"/>
                    <a:pt x="5724" y="5988"/>
                    <a:pt x="5724" y="5967"/>
                  </a:cubicBezTo>
                  <a:cubicBezTo>
                    <a:pt x="5703" y="5967"/>
                    <a:pt x="5703" y="5947"/>
                    <a:pt x="5703" y="5927"/>
                  </a:cubicBezTo>
                  <a:cubicBezTo>
                    <a:pt x="5683" y="5906"/>
                    <a:pt x="5683" y="5886"/>
                    <a:pt x="5703" y="5845"/>
                  </a:cubicBezTo>
                  <a:cubicBezTo>
                    <a:pt x="5715" y="5845"/>
                    <a:pt x="5733" y="5832"/>
                    <a:pt x="5754" y="5832"/>
                  </a:cubicBezTo>
                  <a:close/>
                  <a:moveTo>
                    <a:pt x="8799" y="6049"/>
                  </a:moveTo>
                  <a:cubicBezTo>
                    <a:pt x="8799" y="6049"/>
                    <a:pt x="8799" y="6069"/>
                    <a:pt x="8799" y="6069"/>
                  </a:cubicBezTo>
                  <a:lnTo>
                    <a:pt x="8778" y="6069"/>
                  </a:lnTo>
                  <a:cubicBezTo>
                    <a:pt x="8778" y="6069"/>
                    <a:pt x="8778" y="6069"/>
                    <a:pt x="8778" y="6049"/>
                  </a:cubicBezTo>
                  <a:close/>
                  <a:moveTo>
                    <a:pt x="9064" y="6008"/>
                  </a:moveTo>
                  <a:cubicBezTo>
                    <a:pt x="9084" y="6028"/>
                    <a:pt x="9104" y="6049"/>
                    <a:pt x="9084" y="6089"/>
                  </a:cubicBezTo>
                  <a:cubicBezTo>
                    <a:pt x="9023" y="6069"/>
                    <a:pt x="9023" y="6049"/>
                    <a:pt x="9064" y="6008"/>
                  </a:cubicBezTo>
                  <a:close/>
                  <a:moveTo>
                    <a:pt x="5031" y="6089"/>
                  </a:moveTo>
                  <a:cubicBezTo>
                    <a:pt x="5031" y="6089"/>
                    <a:pt x="5052" y="6089"/>
                    <a:pt x="5052" y="6110"/>
                  </a:cubicBezTo>
                  <a:cubicBezTo>
                    <a:pt x="5052" y="6110"/>
                    <a:pt x="5042" y="6119"/>
                    <a:pt x="5036" y="6119"/>
                  </a:cubicBezTo>
                  <a:cubicBezTo>
                    <a:pt x="5033" y="6119"/>
                    <a:pt x="5031" y="6117"/>
                    <a:pt x="5031" y="6110"/>
                  </a:cubicBezTo>
                  <a:cubicBezTo>
                    <a:pt x="5031" y="6110"/>
                    <a:pt x="5031" y="6089"/>
                    <a:pt x="5031" y="6089"/>
                  </a:cubicBezTo>
                  <a:close/>
                  <a:moveTo>
                    <a:pt x="6070" y="6110"/>
                  </a:moveTo>
                  <a:cubicBezTo>
                    <a:pt x="6070" y="6130"/>
                    <a:pt x="6070" y="6130"/>
                    <a:pt x="6049" y="6130"/>
                  </a:cubicBezTo>
                  <a:cubicBezTo>
                    <a:pt x="6049" y="6130"/>
                    <a:pt x="6049" y="6110"/>
                    <a:pt x="6049" y="6110"/>
                  </a:cubicBezTo>
                  <a:close/>
                  <a:moveTo>
                    <a:pt x="5500" y="6130"/>
                  </a:moveTo>
                  <a:cubicBezTo>
                    <a:pt x="5500" y="6171"/>
                    <a:pt x="5500" y="6191"/>
                    <a:pt x="5459" y="6191"/>
                  </a:cubicBezTo>
                  <a:cubicBezTo>
                    <a:pt x="5459" y="6151"/>
                    <a:pt x="5459" y="6151"/>
                    <a:pt x="5500" y="6130"/>
                  </a:cubicBezTo>
                  <a:close/>
                  <a:moveTo>
                    <a:pt x="9188" y="6065"/>
                  </a:moveTo>
                  <a:cubicBezTo>
                    <a:pt x="9227" y="6065"/>
                    <a:pt x="9229" y="6113"/>
                    <a:pt x="9247" y="6130"/>
                  </a:cubicBezTo>
                  <a:cubicBezTo>
                    <a:pt x="9267" y="6110"/>
                    <a:pt x="9267" y="6110"/>
                    <a:pt x="9288" y="6110"/>
                  </a:cubicBezTo>
                  <a:cubicBezTo>
                    <a:pt x="9288" y="6130"/>
                    <a:pt x="9267" y="6130"/>
                    <a:pt x="9247" y="6130"/>
                  </a:cubicBezTo>
                  <a:cubicBezTo>
                    <a:pt x="9247" y="6130"/>
                    <a:pt x="9247" y="6151"/>
                    <a:pt x="9247" y="6171"/>
                  </a:cubicBezTo>
                  <a:cubicBezTo>
                    <a:pt x="9247" y="6171"/>
                    <a:pt x="9267" y="6171"/>
                    <a:pt x="9247" y="6191"/>
                  </a:cubicBezTo>
                  <a:cubicBezTo>
                    <a:pt x="9226" y="6191"/>
                    <a:pt x="9247" y="6171"/>
                    <a:pt x="9247" y="6171"/>
                  </a:cubicBezTo>
                  <a:lnTo>
                    <a:pt x="9165" y="6171"/>
                  </a:lnTo>
                  <a:cubicBezTo>
                    <a:pt x="9165" y="6130"/>
                    <a:pt x="9165" y="6089"/>
                    <a:pt x="9165" y="6069"/>
                  </a:cubicBezTo>
                  <a:cubicBezTo>
                    <a:pt x="9174" y="6066"/>
                    <a:pt x="9181" y="6065"/>
                    <a:pt x="9188" y="6065"/>
                  </a:cubicBezTo>
                  <a:close/>
                  <a:moveTo>
                    <a:pt x="5388" y="6203"/>
                  </a:moveTo>
                  <a:cubicBezTo>
                    <a:pt x="5408" y="6203"/>
                    <a:pt x="5418" y="6218"/>
                    <a:pt x="5418" y="6232"/>
                  </a:cubicBezTo>
                  <a:cubicBezTo>
                    <a:pt x="5406" y="6238"/>
                    <a:pt x="5398" y="6240"/>
                    <a:pt x="5391" y="6240"/>
                  </a:cubicBezTo>
                  <a:cubicBezTo>
                    <a:pt x="5376" y="6240"/>
                    <a:pt x="5371" y="6226"/>
                    <a:pt x="5357" y="6212"/>
                  </a:cubicBezTo>
                  <a:cubicBezTo>
                    <a:pt x="5369" y="6206"/>
                    <a:pt x="5379" y="6203"/>
                    <a:pt x="5388" y="6203"/>
                  </a:cubicBezTo>
                  <a:close/>
                  <a:moveTo>
                    <a:pt x="8677" y="6110"/>
                  </a:moveTo>
                  <a:cubicBezTo>
                    <a:pt x="8697" y="6171"/>
                    <a:pt x="8738" y="6191"/>
                    <a:pt x="8778" y="6212"/>
                  </a:cubicBezTo>
                  <a:cubicBezTo>
                    <a:pt x="8779" y="6212"/>
                    <a:pt x="8779" y="6213"/>
                    <a:pt x="8780" y="6213"/>
                  </a:cubicBezTo>
                  <a:lnTo>
                    <a:pt x="8780" y="6213"/>
                  </a:lnTo>
                  <a:cubicBezTo>
                    <a:pt x="8780" y="6213"/>
                    <a:pt x="8779" y="6213"/>
                    <a:pt x="8779" y="6213"/>
                  </a:cubicBezTo>
                  <a:cubicBezTo>
                    <a:pt x="8773" y="6213"/>
                    <a:pt x="8766" y="6217"/>
                    <a:pt x="8758" y="6232"/>
                  </a:cubicBezTo>
                  <a:cubicBezTo>
                    <a:pt x="8758" y="6232"/>
                    <a:pt x="8738" y="6252"/>
                    <a:pt x="8717" y="6252"/>
                  </a:cubicBezTo>
                  <a:cubicBezTo>
                    <a:pt x="8697" y="6212"/>
                    <a:pt x="8616" y="6191"/>
                    <a:pt x="8677" y="6110"/>
                  </a:cubicBezTo>
                  <a:close/>
                  <a:moveTo>
                    <a:pt x="5072" y="6232"/>
                  </a:moveTo>
                  <a:cubicBezTo>
                    <a:pt x="5052" y="6252"/>
                    <a:pt x="5052" y="6252"/>
                    <a:pt x="5031" y="6252"/>
                  </a:cubicBezTo>
                  <a:cubicBezTo>
                    <a:pt x="5031" y="6273"/>
                    <a:pt x="5011" y="6273"/>
                    <a:pt x="4990" y="6273"/>
                  </a:cubicBezTo>
                  <a:cubicBezTo>
                    <a:pt x="5011" y="6252"/>
                    <a:pt x="5011" y="6252"/>
                    <a:pt x="5031" y="6252"/>
                  </a:cubicBezTo>
                  <a:cubicBezTo>
                    <a:pt x="5031" y="6252"/>
                    <a:pt x="5052" y="6232"/>
                    <a:pt x="5072" y="6232"/>
                  </a:cubicBezTo>
                  <a:close/>
                  <a:moveTo>
                    <a:pt x="5174" y="6273"/>
                  </a:moveTo>
                  <a:lnTo>
                    <a:pt x="5174" y="6273"/>
                  </a:lnTo>
                  <a:cubicBezTo>
                    <a:pt x="5194" y="6293"/>
                    <a:pt x="5174" y="6314"/>
                    <a:pt x="5153" y="6314"/>
                  </a:cubicBezTo>
                  <a:cubicBezTo>
                    <a:pt x="5153" y="6314"/>
                    <a:pt x="5153" y="6293"/>
                    <a:pt x="5153" y="6293"/>
                  </a:cubicBezTo>
                  <a:cubicBezTo>
                    <a:pt x="5153" y="6293"/>
                    <a:pt x="5174" y="6273"/>
                    <a:pt x="5174" y="6273"/>
                  </a:cubicBezTo>
                  <a:close/>
                  <a:moveTo>
                    <a:pt x="5846" y="6293"/>
                  </a:moveTo>
                  <a:cubicBezTo>
                    <a:pt x="5846" y="6314"/>
                    <a:pt x="5866" y="6314"/>
                    <a:pt x="5846" y="6314"/>
                  </a:cubicBezTo>
                  <a:cubicBezTo>
                    <a:pt x="5846" y="6324"/>
                    <a:pt x="5841" y="6329"/>
                    <a:pt x="5836" y="6329"/>
                  </a:cubicBezTo>
                  <a:cubicBezTo>
                    <a:pt x="5831" y="6329"/>
                    <a:pt x="5825" y="6324"/>
                    <a:pt x="5825" y="6314"/>
                  </a:cubicBezTo>
                  <a:cubicBezTo>
                    <a:pt x="5825" y="6293"/>
                    <a:pt x="5846" y="6293"/>
                    <a:pt x="5846" y="6293"/>
                  </a:cubicBezTo>
                  <a:close/>
                  <a:moveTo>
                    <a:pt x="4726" y="6232"/>
                  </a:moveTo>
                  <a:lnTo>
                    <a:pt x="4726" y="6232"/>
                  </a:lnTo>
                  <a:cubicBezTo>
                    <a:pt x="4787" y="6273"/>
                    <a:pt x="4828" y="6293"/>
                    <a:pt x="4746" y="6334"/>
                  </a:cubicBezTo>
                  <a:cubicBezTo>
                    <a:pt x="4746" y="6314"/>
                    <a:pt x="4746" y="6293"/>
                    <a:pt x="4726" y="6232"/>
                  </a:cubicBezTo>
                  <a:close/>
                  <a:moveTo>
                    <a:pt x="8649" y="6321"/>
                  </a:moveTo>
                  <a:cubicBezTo>
                    <a:pt x="8674" y="6321"/>
                    <a:pt x="8696" y="6342"/>
                    <a:pt x="8717" y="6375"/>
                  </a:cubicBezTo>
                  <a:lnTo>
                    <a:pt x="8575" y="6375"/>
                  </a:lnTo>
                  <a:cubicBezTo>
                    <a:pt x="8603" y="6337"/>
                    <a:pt x="8627" y="6321"/>
                    <a:pt x="8649" y="6321"/>
                  </a:cubicBezTo>
                  <a:close/>
                  <a:moveTo>
                    <a:pt x="9613" y="6334"/>
                  </a:moveTo>
                  <a:cubicBezTo>
                    <a:pt x="9613" y="6354"/>
                    <a:pt x="9613" y="6354"/>
                    <a:pt x="9613" y="6354"/>
                  </a:cubicBezTo>
                  <a:cubicBezTo>
                    <a:pt x="9613" y="6354"/>
                    <a:pt x="9593" y="6375"/>
                    <a:pt x="9593" y="6375"/>
                  </a:cubicBezTo>
                  <a:cubicBezTo>
                    <a:pt x="9593" y="6375"/>
                    <a:pt x="9593" y="6354"/>
                    <a:pt x="9593" y="6354"/>
                  </a:cubicBezTo>
                  <a:cubicBezTo>
                    <a:pt x="9593" y="6354"/>
                    <a:pt x="9593" y="6334"/>
                    <a:pt x="9613" y="6334"/>
                  </a:cubicBezTo>
                  <a:close/>
                  <a:moveTo>
                    <a:pt x="9532" y="6395"/>
                  </a:moveTo>
                  <a:cubicBezTo>
                    <a:pt x="9552" y="6415"/>
                    <a:pt x="9552" y="6415"/>
                    <a:pt x="9532" y="6415"/>
                  </a:cubicBezTo>
                  <a:cubicBezTo>
                    <a:pt x="9532" y="6415"/>
                    <a:pt x="9532" y="6415"/>
                    <a:pt x="9512" y="6395"/>
                  </a:cubicBezTo>
                  <a:close/>
                  <a:moveTo>
                    <a:pt x="6009" y="6415"/>
                  </a:moveTo>
                  <a:cubicBezTo>
                    <a:pt x="6029" y="6436"/>
                    <a:pt x="6009" y="6436"/>
                    <a:pt x="5988" y="6436"/>
                  </a:cubicBezTo>
                  <a:cubicBezTo>
                    <a:pt x="5988" y="6436"/>
                    <a:pt x="5988" y="6436"/>
                    <a:pt x="5988" y="6415"/>
                  </a:cubicBezTo>
                  <a:close/>
                  <a:moveTo>
                    <a:pt x="8616" y="6436"/>
                  </a:moveTo>
                  <a:cubicBezTo>
                    <a:pt x="8616" y="6436"/>
                    <a:pt x="8616" y="6436"/>
                    <a:pt x="8616" y="6456"/>
                  </a:cubicBezTo>
                  <a:cubicBezTo>
                    <a:pt x="8595" y="6456"/>
                    <a:pt x="8595" y="6456"/>
                    <a:pt x="8595" y="6436"/>
                  </a:cubicBezTo>
                  <a:close/>
                  <a:moveTo>
                    <a:pt x="8514" y="6476"/>
                  </a:moveTo>
                  <a:cubicBezTo>
                    <a:pt x="8514" y="6476"/>
                    <a:pt x="8514" y="6476"/>
                    <a:pt x="8514" y="6497"/>
                  </a:cubicBezTo>
                  <a:cubicBezTo>
                    <a:pt x="8493" y="6497"/>
                    <a:pt x="8493" y="6497"/>
                    <a:pt x="8493" y="6476"/>
                  </a:cubicBezTo>
                  <a:close/>
                  <a:moveTo>
                    <a:pt x="9512" y="6517"/>
                  </a:moveTo>
                  <a:cubicBezTo>
                    <a:pt x="9532" y="6538"/>
                    <a:pt x="9532" y="6538"/>
                    <a:pt x="9512" y="6538"/>
                  </a:cubicBezTo>
                  <a:cubicBezTo>
                    <a:pt x="9512" y="6538"/>
                    <a:pt x="9512" y="6538"/>
                    <a:pt x="9512" y="6517"/>
                  </a:cubicBezTo>
                  <a:close/>
                  <a:moveTo>
                    <a:pt x="5133" y="6517"/>
                  </a:moveTo>
                  <a:cubicBezTo>
                    <a:pt x="5133" y="6538"/>
                    <a:pt x="5153" y="6538"/>
                    <a:pt x="5153" y="6538"/>
                  </a:cubicBezTo>
                  <a:cubicBezTo>
                    <a:pt x="5153" y="6538"/>
                    <a:pt x="5133" y="6558"/>
                    <a:pt x="5133" y="6558"/>
                  </a:cubicBezTo>
                  <a:cubicBezTo>
                    <a:pt x="5133" y="6538"/>
                    <a:pt x="5133" y="6538"/>
                    <a:pt x="5113" y="6538"/>
                  </a:cubicBezTo>
                  <a:cubicBezTo>
                    <a:pt x="5133" y="6538"/>
                    <a:pt x="5133" y="6517"/>
                    <a:pt x="5133" y="6517"/>
                  </a:cubicBezTo>
                  <a:close/>
                  <a:moveTo>
                    <a:pt x="5927" y="6415"/>
                  </a:moveTo>
                  <a:cubicBezTo>
                    <a:pt x="5927" y="6456"/>
                    <a:pt x="5927" y="6517"/>
                    <a:pt x="5927" y="6599"/>
                  </a:cubicBezTo>
                  <a:cubicBezTo>
                    <a:pt x="5866" y="6517"/>
                    <a:pt x="5866" y="6456"/>
                    <a:pt x="5927" y="6415"/>
                  </a:cubicBezTo>
                  <a:close/>
                  <a:moveTo>
                    <a:pt x="5968" y="6599"/>
                  </a:moveTo>
                  <a:cubicBezTo>
                    <a:pt x="5968" y="6619"/>
                    <a:pt x="5968" y="6619"/>
                    <a:pt x="5968" y="6619"/>
                  </a:cubicBezTo>
                  <a:lnTo>
                    <a:pt x="5948" y="6619"/>
                  </a:lnTo>
                  <a:lnTo>
                    <a:pt x="5968" y="6599"/>
                  </a:lnTo>
                  <a:close/>
                  <a:moveTo>
                    <a:pt x="8554" y="6578"/>
                  </a:moveTo>
                  <a:cubicBezTo>
                    <a:pt x="8554" y="6619"/>
                    <a:pt x="8554" y="6639"/>
                    <a:pt x="8514" y="6639"/>
                  </a:cubicBezTo>
                  <a:cubicBezTo>
                    <a:pt x="8514" y="6599"/>
                    <a:pt x="8514" y="6578"/>
                    <a:pt x="8554" y="6578"/>
                  </a:cubicBezTo>
                  <a:close/>
                  <a:moveTo>
                    <a:pt x="9430" y="6639"/>
                  </a:moveTo>
                  <a:cubicBezTo>
                    <a:pt x="9419" y="6684"/>
                    <a:pt x="9408" y="6698"/>
                    <a:pt x="9393" y="6698"/>
                  </a:cubicBezTo>
                  <a:cubicBezTo>
                    <a:pt x="9381" y="6698"/>
                    <a:pt x="9367" y="6689"/>
                    <a:pt x="9349" y="6680"/>
                  </a:cubicBezTo>
                  <a:cubicBezTo>
                    <a:pt x="9369" y="6660"/>
                    <a:pt x="9389" y="6660"/>
                    <a:pt x="9430" y="6639"/>
                  </a:cubicBezTo>
                  <a:close/>
                  <a:moveTo>
                    <a:pt x="9532" y="6700"/>
                  </a:moveTo>
                  <a:cubicBezTo>
                    <a:pt x="9522" y="6711"/>
                    <a:pt x="9517" y="6716"/>
                    <a:pt x="9514" y="6716"/>
                  </a:cubicBezTo>
                  <a:cubicBezTo>
                    <a:pt x="9512" y="6716"/>
                    <a:pt x="9512" y="6711"/>
                    <a:pt x="9512" y="6700"/>
                  </a:cubicBezTo>
                  <a:close/>
                  <a:moveTo>
                    <a:pt x="8473" y="6762"/>
                  </a:moveTo>
                  <a:cubicBezTo>
                    <a:pt x="8473" y="6782"/>
                    <a:pt x="8473" y="6782"/>
                    <a:pt x="8453" y="6782"/>
                  </a:cubicBezTo>
                  <a:cubicBezTo>
                    <a:pt x="8453" y="6782"/>
                    <a:pt x="8453" y="6762"/>
                    <a:pt x="8453" y="6762"/>
                  </a:cubicBezTo>
                  <a:close/>
                  <a:moveTo>
                    <a:pt x="5425" y="6957"/>
                  </a:moveTo>
                  <a:cubicBezTo>
                    <a:pt x="5440" y="6957"/>
                    <a:pt x="5444" y="6971"/>
                    <a:pt x="5459" y="6986"/>
                  </a:cubicBezTo>
                  <a:cubicBezTo>
                    <a:pt x="5447" y="6992"/>
                    <a:pt x="5437" y="6994"/>
                    <a:pt x="5428" y="6994"/>
                  </a:cubicBezTo>
                  <a:cubicBezTo>
                    <a:pt x="5408" y="6994"/>
                    <a:pt x="5398" y="6980"/>
                    <a:pt x="5398" y="6965"/>
                  </a:cubicBezTo>
                  <a:cubicBezTo>
                    <a:pt x="5410" y="6959"/>
                    <a:pt x="5418" y="6957"/>
                    <a:pt x="5425" y="6957"/>
                  </a:cubicBezTo>
                  <a:close/>
                  <a:moveTo>
                    <a:pt x="9715" y="7026"/>
                  </a:moveTo>
                  <a:cubicBezTo>
                    <a:pt x="9736" y="7047"/>
                    <a:pt x="9756" y="7047"/>
                    <a:pt x="9776" y="7067"/>
                  </a:cubicBezTo>
                  <a:cubicBezTo>
                    <a:pt x="9776" y="7128"/>
                    <a:pt x="9776" y="7169"/>
                    <a:pt x="9715" y="7210"/>
                  </a:cubicBezTo>
                  <a:cubicBezTo>
                    <a:pt x="9654" y="7087"/>
                    <a:pt x="9654" y="7047"/>
                    <a:pt x="9715" y="7026"/>
                  </a:cubicBezTo>
                  <a:close/>
                  <a:moveTo>
                    <a:pt x="9165" y="7210"/>
                  </a:moveTo>
                  <a:cubicBezTo>
                    <a:pt x="9165" y="7210"/>
                    <a:pt x="9165" y="7210"/>
                    <a:pt x="9165" y="7230"/>
                  </a:cubicBezTo>
                  <a:lnTo>
                    <a:pt x="9145" y="7230"/>
                  </a:lnTo>
                  <a:cubicBezTo>
                    <a:pt x="9145" y="7230"/>
                    <a:pt x="9145" y="7210"/>
                    <a:pt x="9145" y="7210"/>
                  </a:cubicBezTo>
                  <a:close/>
                  <a:moveTo>
                    <a:pt x="4746" y="7413"/>
                  </a:moveTo>
                  <a:lnTo>
                    <a:pt x="4746" y="7413"/>
                  </a:lnTo>
                  <a:cubicBezTo>
                    <a:pt x="4787" y="7434"/>
                    <a:pt x="4766" y="7454"/>
                    <a:pt x="4766" y="7454"/>
                  </a:cubicBezTo>
                  <a:cubicBezTo>
                    <a:pt x="4766" y="7454"/>
                    <a:pt x="4746" y="7434"/>
                    <a:pt x="4746" y="7413"/>
                  </a:cubicBezTo>
                  <a:close/>
                  <a:moveTo>
                    <a:pt x="5357" y="7434"/>
                  </a:moveTo>
                  <a:cubicBezTo>
                    <a:pt x="5357" y="7434"/>
                    <a:pt x="5357" y="7454"/>
                    <a:pt x="5357" y="7454"/>
                  </a:cubicBezTo>
                  <a:cubicBezTo>
                    <a:pt x="5357" y="7454"/>
                    <a:pt x="5357" y="7454"/>
                    <a:pt x="5337" y="7474"/>
                  </a:cubicBezTo>
                  <a:cubicBezTo>
                    <a:pt x="5337" y="7454"/>
                    <a:pt x="5337" y="7454"/>
                    <a:pt x="5337" y="7454"/>
                  </a:cubicBezTo>
                  <a:cubicBezTo>
                    <a:pt x="5337" y="7454"/>
                    <a:pt x="5357" y="7434"/>
                    <a:pt x="5357" y="7434"/>
                  </a:cubicBezTo>
                  <a:close/>
                  <a:moveTo>
                    <a:pt x="9808" y="7380"/>
                  </a:moveTo>
                  <a:cubicBezTo>
                    <a:pt x="9823" y="7380"/>
                    <a:pt x="9837" y="7389"/>
                    <a:pt x="9837" y="7413"/>
                  </a:cubicBezTo>
                  <a:cubicBezTo>
                    <a:pt x="9817" y="7434"/>
                    <a:pt x="9817" y="7434"/>
                    <a:pt x="9797" y="7454"/>
                  </a:cubicBezTo>
                  <a:cubicBezTo>
                    <a:pt x="9797" y="7454"/>
                    <a:pt x="9817" y="7474"/>
                    <a:pt x="9797" y="7495"/>
                  </a:cubicBezTo>
                  <a:cubicBezTo>
                    <a:pt x="9776" y="7474"/>
                    <a:pt x="9797" y="7474"/>
                    <a:pt x="9797" y="7454"/>
                  </a:cubicBezTo>
                  <a:cubicBezTo>
                    <a:pt x="9756" y="7434"/>
                    <a:pt x="9756" y="7413"/>
                    <a:pt x="9776" y="7393"/>
                  </a:cubicBezTo>
                  <a:cubicBezTo>
                    <a:pt x="9785" y="7384"/>
                    <a:pt x="9797" y="7380"/>
                    <a:pt x="9808" y="7380"/>
                  </a:cubicBezTo>
                  <a:close/>
                  <a:moveTo>
                    <a:pt x="4766" y="7454"/>
                  </a:moveTo>
                  <a:lnTo>
                    <a:pt x="4766" y="7454"/>
                  </a:lnTo>
                  <a:cubicBezTo>
                    <a:pt x="4828" y="7474"/>
                    <a:pt x="4746" y="7535"/>
                    <a:pt x="4807" y="7535"/>
                  </a:cubicBezTo>
                  <a:cubicBezTo>
                    <a:pt x="4823" y="7535"/>
                    <a:pt x="4827" y="7509"/>
                    <a:pt x="4838" y="7509"/>
                  </a:cubicBezTo>
                  <a:cubicBezTo>
                    <a:pt x="4841" y="7509"/>
                    <a:pt x="4844" y="7511"/>
                    <a:pt x="4848" y="7515"/>
                  </a:cubicBezTo>
                  <a:cubicBezTo>
                    <a:pt x="4868" y="7556"/>
                    <a:pt x="4848" y="7576"/>
                    <a:pt x="4807" y="7597"/>
                  </a:cubicBezTo>
                  <a:cubicBezTo>
                    <a:pt x="4766" y="7576"/>
                    <a:pt x="4746" y="7576"/>
                    <a:pt x="4726" y="7535"/>
                  </a:cubicBezTo>
                  <a:cubicBezTo>
                    <a:pt x="4746" y="7515"/>
                    <a:pt x="4766" y="7495"/>
                    <a:pt x="4766" y="7454"/>
                  </a:cubicBezTo>
                  <a:close/>
                  <a:moveTo>
                    <a:pt x="5357" y="7515"/>
                  </a:moveTo>
                  <a:lnTo>
                    <a:pt x="5357" y="7515"/>
                  </a:lnTo>
                  <a:cubicBezTo>
                    <a:pt x="5398" y="7535"/>
                    <a:pt x="5418" y="7556"/>
                    <a:pt x="5357" y="7617"/>
                  </a:cubicBezTo>
                  <a:cubicBezTo>
                    <a:pt x="5377" y="7576"/>
                    <a:pt x="5337" y="7556"/>
                    <a:pt x="5357" y="7515"/>
                  </a:cubicBezTo>
                  <a:close/>
                  <a:moveTo>
                    <a:pt x="4563" y="7678"/>
                  </a:moveTo>
                  <a:cubicBezTo>
                    <a:pt x="4563" y="7698"/>
                    <a:pt x="4563" y="7698"/>
                    <a:pt x="4542" y="7698"/>
                  </a:cubicBezTo>
                  <a:cubicBezTo>
                    <a:pt x="4542" y="7698"/>
                    <a:pt x="4542" y="7678"/>
                    <a:pt x="4542" y="7678"/>
                  </a:cubicBezTo>
                  <a:close/>
                  <a:moveTo>
                    <a:pt x="4665" y="7637"/>
                  </a:moveTo>
                  <a:cubicBezTo>
                    <a:pt x="4665" y="7658"/>
                    <a:pt x="4685" y="7678"/>
                    <a:pt x="4705" y="7719"/>
                  </a:cubicBezTo>
                  <a:cubicBezTo>
                    <a:pt x="4624" y="7698"/>
                    <a:pt x="4624" y="7658"/>
                    <a:pt x="4665" y="7637"/>
                  </a:cubicBezTo>
                  <a:close/>
                  <a:moveTo>
                    <a:pt x="8493" y="7719"/>
                  </a:moveTo>
                  <a:cubicBezTo>
                    <a:pt x="8514" y="7739"/>
                    <a:pt x="8493" y="7759"/>
                    <a:pt x="8473" y="7759"/>
                  </a:cubicBezTo>
                  <a:cubicBezTo>
                    <a:pt x="8453" y="7739"/>
                    <a:pt x="8453" y="7719"/>
                    <a:pt x="8493" y="7719"/>
                  </a:cubicBezTo>
                  <a:close/>
                  <a:moveTo>
                    <a:pt x="4861" y="7765"/>
                  </a:moveTo>
                  <a:cubicBezTo>
                    <a:pt x="4866" y="7765"/>
                    <a:pt x="4872" y="7767"/>
                    <a:pt x="4879" y="7771"/>
                  </a:cubicBezTo>
                  <a:lnTo>
                    <a:pt x="4879" y="7771"/>
                  </a:lnTo>
                  <a:cubicBezTo>
                    <a:pt x="4871" y="7781"/>
                    <a:pt x="4868" y="7788"/>
                    <a:pt x="4862" y="7788"/>
                  </a:cubicBezTo>
                  <a:cubicBezTo>
                    <a:pt x="4858" y="7788"/>
                    <a:pt x="4854" y="7786"/>
                    <a:pt x="4848" y="7780"/>
                  </a:cubicBezTo>
                  <a:cubicBezTo>
                    <a:pt x="4848" y="7770"/>
                    <a:pt x="4853" y="7765"/>
                    <a:pt x="4861" y="7765"/>
                  </a:cubicBezTo>
                  <a:close/>
                  <a:moveTo>
                    <a:pt x="4462" y="7841"/>
                  </a:moveTo>
                  <a:cubicBezTo>
                    <a:pt x="4481" y="7841"/>
                    <a:pt x="4481" y="7841"/>
                    <a:pt x="4481" y="7861"/>
                  </a:cubicBezTo>
                  <a:cubicBezTo>
                    <a:pt x="4468" y="7861"/>
                    <a:pt x="4463" y="7853"/>
                    <a:pt x="4462" y="7841"/>
                  </a:cubicBezTo>
                  <a:close/>
                  <a:moveTo>
                    <a:pt x="4447" y="7792"/>
                  </a:moveTo>
                  <a:cubicBezTo>
                    <a:pt x="4451" y="7792"/>
                    <a:pt x="4455" y="7794"/>
                    <a:pt x="4461" y="7800"/>
                  </a:cubicBezTo>
                  <a:cubicBezTo>
                    <a:pt x="4461" y="7800"/>
                    <a:pt x="4461" y="7809"/>
                    <a:pt x="4461" y="7821"/>
                  </a:cubicBezTo>
                  <a:lnTo>
                    <a:pt x="4420" y="7821"/>
                  </a:lnTo>
                  <a:cubicBezTo>
                    <a:pt x="4420" y="7841"/>
                    <a:pt x="4420" y="7861"/>
                    <a:pt x="4379" y="7882"/>
                  </a:cubicBezTo>
                  <a:cubicBezTo>
                    <a:pt x="4359" y="7861"/>
                    <a:pt x="4359" y="7821"/>
                    <a:pt x="4339" y="7800"/>
                  </a:cubicBezTo>
                  <a:cubicBezTo>
                    <a:pt x="4351" y="7794"/>
                    <a:pt x="4361" y="7792"/>
                    <a:pt x="4370" y="7792"/>
                  </a:cubicBezTo>
                  <a:cubicBezTo>
                    <a:pt x="4391" y="7792"/>
                    <a:pt x="4406" y="7806"/>
                    <a:pt x="4420" y="7821"/>
                  </a:cubicBezTo>
                  <a:cubicBezTo>
                    <a:pt x="4435" y="7806"/>
                    <a:pt x="4439" y="7792"/>
                    <a:pt x="4447" y="7792"/>
                  </a:cubicBezTo>
                  <a:close/>
                  <a:moveTo>
                    <a:pt x="10000" y="7861"/>
                  </a:moveTo>
                  <a:cubicBezTo>
                    <a:pt x="10041" y="7861"/>
                    <a:pt x="10061" y="7882"/>
                    <a:pt x="10041" y="7902"/>
                  </a:cubicBezTo>
                  <a:cubicBezTo>
                    <a:pt x="10041" y="7926"/>
                    <a:pt x="10027" y="7936"/>
                    <a:pt x="10011" y="7936"/>
                  </a:cubicBezTo>
                  <a:cubicBezTo>
                    <a:pt x="10000" y="7936"/>
                    <a:pt x="9988" y="7931"/>
                    <a:pt x="9980" y="7922"/>
                  </a:cubicBezTo>
                  <a:cubicBezTo>
                    <a:pt x="9980" y="7902"/>
                    <a:pt x="9980" y="7882"/>
                    <a:pt x="10000" y="7861"/>
                  </a:cubicBezTo>
                  <a:close/>
                  <a:moveTo>
                    <a:pt x="4286" y="7892"/>
                  </a:moveTo>
                  <a:cubicBezTo>
                    <a:pt x="4295" y="7892"/>
                    <a:pt x="4304" y="7901"/>
                    <a:pt x="4318" y="7922"/>
                  </a:cubicBezTo>
                  <a:cubicBezTo>
                    <a:pt x="4298" y="7922"/>
                    <a:pt x="4278" y="7943"/>
                    <a:pt x="4217" y="7963"/>
                  </a:cubicBezTo>
                  <a:cubicBezTo>
                    <a:pt x="4256" y="7923"/>
                    <a:pt x="4270" y="7892"/>
                    <a:pt x="4286" y="7892"/>
                  </a:cubicBezTo>
                  <a:close/>
                  <a:moveTo>
                    <a:pt x="4522" y="7943"/>
                  </a:moveTo>
                  <a:cubicBezTo>
                    <a:pt x="4522" y="7963"/>
                    <a:pt x="4522" y="7963"/>
                    <a:pt x="4502" y="7963"/>
                  </a:cubicBezTo>
                  <a:cubicBezTo>
                    <a:pt x="4502" y="7963"/>
                    <a:pt x="4522" y="7943"/>
                    <a:pt x="4522" y="7943"/>
                  </a:cubicBezTo>
                  <a:close/>
                  <a:moveTo>
                    <a:pt x="4603" y="7948"/>
                  </a:moveTo>
                  <a:cubicBezTo>
                    <a:pt x="4607" y="7948"/>
                    <a:pt x="4610" y="7950"/>
                    <a:pt x="4614" y="7954"/>
                  </a:cubicBezTo>
                  <a:lnTo>
                    <a:pt x="4614" y="7954"/>
                  </a:lnTo>
                  <a:cubicBezTo>
                    <a:pt x="4607" y="7964"/>
                    <a:pt x="4603" y="7972"/>
                    <a:pt x="4597" y="7972"/>
                  </a:cubicBezTo>
                  <a:cubicBezTo>
                    <a:pt x="4593" y="7972"/>
                    <a:pt x="4589" y="7969"/>
                    <a:pt x="4583" y="7963"/>
                  </a:cubicBezTo>
                  <a:cubicBezTo>
                    <a:pt x="4593" y="7953"/>
                    <a:pt x="4598" y="7948"/>
                    <a:pt x="4603" y="7948"/>
                  </a:cubicBezTo>
                  <a:close/>
                  <a:moveTo>
                    <a:pt x="4695" y="7914"/>
                  </a:moveTo>
                  <a:cubicBezTo>
                    <a:pt x="4714" y="7914"/>
                    <a:pt x="4735" y="7923"/>
                    <a:pt x="4760" y="7939"/>
                  </a:cubicBezTo>
                  <a:lnTo>
                    <a:pt x="4760" y="7939"/>
                  </a:lnTo>
                  <a:cubicBezTo>
                    <a:pt x="4738" y="7987"/>
                    <a:pt x="4701" y="8004"/>
                    <a:pt x="4665" y="8004"/>
                  </a:cubicBezTo>
                  <a:cubicBezTo>
                    <a:pt x="4647" y="7987"/>
                    <a:pt x="4645" y="7969"/>
                    <a:pt x="4632" y="7952"/>
                  </a:cubicBezTo>
                  <a:lnTo>
                    <a:pt x="4632" y="7952"/>
                  </a:lnTo>
                  <a:cubicBezTo>
                    <a:pt x="4652" y="7926"/>
                    <a:pt x="4672" y="7914"/>
                    <a:pt x="4695" y="7914"/>
                  </a:cubicBezTo>
                  <a:close/>
                  <a:moveTo>
                    <a:pt x="10067" y="7986"/>
                  </a:moveTo>
                  <a:cubicBezTo>
                    <a:pt x="10071" y="7986"/>
                    <a:pt x="10075" y="7990"/>
                    <a:pt x="10082" y="8004"/>
                  </a:cubicBezTo>
                  <a:lnTo>
                    <a:pt x="10041" y="8004"/>
                  </a:lnTo>
                  <a:cubicBezTo>
                    <a:pt x="10055" y="8004"/>
                    <a:pt x="10059" y="7986"/>
                    <a:pt x="10067" y="7986"/>
                  </a:cubicBezTo>
                  <a:close/>
                  <a:moveTo>
                    <a:pt x="4441" y="8004"/>
                  </a:moveTo>
                  <a:cubicBezTo>
                    <a:pt x="4441" y="8004"/>
                    <a:pt x="4441" y="8024"/>
                    <a:pt x="4441" y="8024"/>
                  </a:cubicBezTo>
                  <a:lnTo>
                    <a:pt x="4420" y="8004"/>
                  </a:lnTo>
                  <a:close/>
                  <a:moveTo>
                    <a:pt x="5072" y="7698"/>
                  </a:moveTo>
                  <a:cubicBezTo>
                    <a:pt x="5072" y="7739"/>
                    <a:pt x="5052" y="7759"/>
                    <a:pt x="5031" y="7759"/>
                  </a:cubicBezTo>
                  <a:cubicBezTo>
                    <a:pt x="5011" y="7739"/>
                    <a:pt x="4990" y="7739"/>
                    <a:pt x="4990" y="7739"/>
                  </a:cubicBezTo>
                  <a:cubicBezTo>
                    <a:pt x="4970" y="7759"/>
                    <a:pt x="4950" y="7759"/>
                    <a:pt x="4929" y="7759"/>
                  </a:cubicBezTo>
                  <a:cubicBezTo>
                    <a:pt x="4929" y="7759"/>
                    <a:pt x="4909" y="7780"/>
                    <a:pt x="4909" y="7780"/>
                  </a:cubicBezTo>
                  <a:cubicBezTo>
                    <a:pt x="4929" y="7800"/>
                    <a:pt x="4929" y="7821"/>
                    <a:pt x="4929" y="7861"/>
                  </a:cubicBezTo>
                  <a:cubicBezTo>
                    <a:pt x="4909" y="7882"/>
                    <a:pt x="4909" y="7922"/>
                    <a:pt x="4889" y="7943"/>
                  </a:cubicBezTo>
                  <a:cubicBezTo>
                    <a:pt x="4868" y="7963"/>
                    <a:pt x="4909" y="8004"/>
                    <a:pt x="4868" y="8024"/>
                  </a:cubicBezTo>
                  <a:lnTo>
                    <a:pt x="4807" y="8024"/>
                  </a:lnTo>
                  <a:lnTo>
                    <a:pt x="4807" y="7963"/>
                  </a:lnTo>
                  <a:cubicBezTo>
                    <a:pt x="4789" y="7945"/>
                    <a:pt x="4787" y="7943"/>
                    <a:pt x="4773" y="7929"/>
                  </a:cubicBezTo>
                  <a:lnTo>
                    <a:pt x="4773" y="7929"/>
                  </a:lnTo>
                  <a:cubicBezTo>
                    <a:pt x="4787" y="7893"/>
                    <a:pt x="4791" y="7859"/>
                    <a:pt x="4828" y="7841"/>
                  </a:cubicBezTo>
                  <a:cubicBezTo>
                    <a:pt x="4828" y="7861"/>
                    <a:pt x="4848" y="7861"/>
                    <a:pt x="4848" y="7882"/>
                  </a:cubicBezTo>
                  <a:cubicBezTo>
                    <a:pt x="4889" y="7861"/>
                    <a:pt x="4889" y="7821"/>
                    <a:pt x="4909" y="7780"/>
                  </a:cubicBezTo>
                  <a:cubicBezTo>
                    <a:pt x="4909" y="7780"/>
                    <a:pt x="4896" y="7780"/>
                    <a:pt x="4891" y="7769"/>
                  </a:cubicBezTo>
                  <a:lnTo>
                    <a:pt x="4891" y="7769"/>
                  </a:lnTo>
                  <a:cubicBezTo>
                    <a:pt x="4894" y="7759"/>
                    <a:pt x="4902" y="7751"/>
                    <a:pt x="4912" y="7751"/>
                  </a:cubicBezTo>
                  <a:cubicBezTo>
                    <a:pt x="4917" y="7751"/>
                    <a:pt x="4923" y="7754"/>
                    <a:pt x="4929" y="7759"/>
                  </a:cubicBezTo>
                  <a:cubicBezTo>
                    <a:pt x="4944" y="7745"/>
                    <a:pt x="4958" y="7731"/>
                    <a:pt x="4973" y="7731"/>
                  </a:cubicBezTo>
                  <a:cubicBezTo>
                    <a:pt x="4979" y="7731"/>
                    <a:pt x="4984" y="7733"/>
                    <a:pt x="4990" y="7739"/>
                  </a:cubicBezTo>
                  <a:cubicBezTo>
                    <a:pt x="5011" y="7698"/>
                    <a:pt x="5031" y="7698"/>
                    <a:pt x="5072" y="7698"/>
                  </a:cubicBezTo>
                  <a:close/>
                  <a:moveTo>
                    <a:pt x="10041" y="8004"/>
                  </a:moveTo>
                  <a:cubicBezTo>
                    <a:pt x="10041" y="8004"/>
                    <a:pt x="10041" y="8024"/>
                    <a:pt x="10021" y="8024"/>
                  </a:cubicBezTo>
                  <a:cubicBezTo>
                    <a:pt x="10021" y="8004"/>
                    <a:pt x="10041" y="8004"/>
                    <a:pt x="10041" y="8004"/>
                  </a:cubicBezTo>
                  <a:close/>
                  <a:moveTo>
                    <a:pt x="4746" y="8106"/>
                  </a:moveTo>
                  <a:cubicBezTo>
                    <a:pt x="4746" y="8116"/>
                    <a:pt x="4741" y="8121"/>
                    <a:pt x="4736" y="8121"/>
                  </a:cubicBezTo>
                  <a:cubicBezTo>
                    <a:pt x="4731" y="8121"/>
                    <a:pt x="4726" y="8116"/>
                    <a:pt x="4726" y="8106"/>
                  </a:cubicBezTo>
                  <a:close/>
                  <a:moveTo>
                    <a:pt x="4505" y="8075"/>
                  </a:moveTo>
                  <a:cubicBezTo>
                    <a:pt x="4516" y="8075"/>
                    <a:pt x="4528" y="8084"/>
                    <a:pt x="4542" y="8106"/>
                  </a:cubicBezTo>
                  <a:cubicBezTo>
                    <a:pt x="4522" y="8126"/>
                    <a:pt x="4502" y="8126"/>
                    <a:pt x="4441" y="8146"/>
                  </a:cubicBezTo>
                  <a:cubicBezTo>
                    <a:pt x="4467" y="8107"/>
                    <a:pt x="4485" y="8075"/>
                    <a:pt x="4505" y="8075"/>
                  </a:cubicBezTo>
                  <a:close/>
                  <a:moveTo>
                    <a:pt x="4502" y="8330"/>
                  </a:moveTo>
                  <a:cubicBezTo>
                    <a:pt x="4502" y="8330"/>
                    <a:pt x="4502" y="8330"/>
                    <a:pt x="4522" y="8350"/>
                  </a:cubicBezTo>
                  <a:lnTo>
                    <a:pt x="4502" y="8350"/>
                  </a:lnTo>
                  <a:lnTo>
                    <a:pt x="4502" y="8330"/>
                  </a:lnTo>
                  <a:close/>
                  <a:moveTo>
                    <a:pt x="4766" y="8330"/>
                  </a:moveTo>
                  <a:cubicBezTo>
                    <a:pt x="4766" y="8330"/>
                    <a:pt x="4787" y="8330"/>
                    <a:pt x="4766" y="8350"/>
                  </a:cubicBezTo>
                  <a:cubicBezTo>
                    <a:pt x="4746" y="8350"/>
                    <a:pt x="4746" y="8330"/>
                    <a:pt x="4746" y="8330"/>
                  </a:cubicBezTo>
                  <a:close/>
                  <a:moveTo>
                    <a:pt x="4264" y="8383"/>
                  </a:moveTo>
                  <a:cubicBezTo>
                    <a:pt x="4276" y="8383"/>
                    <a:pt x="4289" y="8393"/>
                    <a:pt x="4298" y="8411"/>
                  </a:cubicBezTo>
                  <a:cubicBezTo>
                    <a:pt x="4284" y="8426"/>
                    <a:pt x="4269" y="8440"/>
                    <a:pt x="4255" y="8440"/>
                  </a:cubicBezTo>
                  <a:cubicBezTo>
                    <a:pt x="4249" y="8440"/>
                    <a:pt x="4243" y="8437"/>
                    <a:pt x="4237" y="8432"/>
                  </a:cubicBezTo>
                  <a:cubicBezTo>
                    <a:pt x="4237" y="8398"/>
                    <a:pt x="4249" y="8383"/>
                    <a:pt x="4264" y="8383"/>
                  </a:cubicBezTo>
                  <a:close/>
                  <a:moveTo>
                    <a:pt x="4153" y="8464"/>
                  </a:moveTo>
                  <a:cubicBezTo>
                    <a:pt x="4167" y="8464"/>
                    <a:pt x="4182" y="8478"/>
                    <a:pt x="4196" y="8493"/>
                  </a:cubicBezTo>
                  <a:cubicBezTo>
                    <a:pt x="4176" y="8513"/>
                    <a:pt x="4196" y="8554"/>
                    <a:pt x="4135" y="8574"/>
                  </a:cubicBezTo>
                  <a:cubicBezTo>
                    <a:pt x="4115" y="8533"/>
                    <a:pt x="4094" y="8493"/>
                    <a:pt x="4135" y="8472"/>
                  </a:cubicBezTo>
                  <a:cubicBezTo>
                    <a:pt x="4141" y="8466"/>
                    <a:pt x="4147" y="8464"/>
                    <a:pt x="4153" y="8464"/>
                  </a:cubicBezTo>
                  <a:close/>
                  <a:moveTo>
                    <a:pt x="4502" y="8533"/>
                  </a:moveTo>
                  <a:cubicBezTo>
                    <a:pt x="4502" y="8554"/>
                    <a:pt x="4502" y="8574"/>
                    <a:pt x="4481" y="8574"/>
                  </a:cubicBezTo>
                  <a:cubicBezTo>
                    <a:pt x="4481" y="8574"/>
                    <a:pt x="4481" y="8554"/>
                    <a:pt x="4481" y="8554"/>
                  </a:cubicBezTo>
                  <a:cubicBezTo>
                    <a:pt x="4481" y="8554"/>
                    <a:pt x="4481" y="8533"/>
                    <a:pt x="4502" y="8533"/>
                  </a:cubicBezTo>
                  <a:close/>
                  <a:moveTo>
                    <a:pt x="5011" y="8656"/>
                  </a:moveTo>
                  <a:cubicBezTo>
                    <a:pt x="5011" y="8656"/>
                    <a:pt x="5011" y="8656"/>
                    <a:pt x="5011" y="8676"/>
                  </a:cubicBezTo>
                  <a:cubicBezTo>
                    <a:pt x="4990" y="8676"/>
                    <a:pt x="4990" y="8676"/>
                    <a:pt x="4990" y="8656"/>
                  </a:cubicBezTo>
                  <a:close/>
                  <a:moveTo>
                    <a:pt x="4420" y="8798"/>
                  </a:moveTo>
                  <a:cubicBezTo>
                    <a:pt x="4420" y="8798"/>
                    <a:pt x="4420" y="8818"/>
                    <a:pt x="4420" y="8818"/>
                  </a:cubicBezTo>
                  <a:cubicBezTo>
                    <a:pt x="4420" y="8818"/>
                    <a:pt x="4420" y="8828"/>
                    <a:pt x="4414" y="8828"/>
                  </a:cubicBezTo>
                  <a:cubicBezTo>
                    <a:pt x="4411" y="8828"/>
                    <a:pt x="4407" y="8825"/>
                    <a:pt x="4400" y="8818"/>
                  </a:cubicBezTo>
                  <a:cubicBezTo>
                    <a:pt x="4400" y="8798"/>
                    <a:pt x="4420" y="8798"/>
                    <a:pt x="4420" y="8798"/>
                  </a:cubicBezTo>
                  <a:close/>
                  <a:moveTo>
                    <a:pt x="10204" y="8818"/>
                  </a:moveTo>
                  <a:cubicBezTo>
                    <a:pt x="10204" y="8818"/>
                    <a:pt x="10224" y="8839"/>
                    <a:pt x="10204" y="8839"/>
                  </a:cubicBezTo>
                  <a:cubicBezTo>
                    <a:pt x="10204" y="8839"/>
                    <a:pt x="10184" y="8839"/>
                    <a:pt x="10184" y="8818"/>
                  </a:cubicBezTo>
                  <a:close/>
                  <a:moveTo>
                    <a:pt x="4217" y="8757"/>
                  </a:moveTo>
                  <a:cubicBezTo>
                    <a:pt x="4237" y="8798"/>
                    <a:pt x="4257" y="8818"/>
                    <a:pt x="4237" y="8859"/>
                  </a:cubicBezTo>
                  <a:cubicBezTo>
                    <a:pt x="4199" y="8878"/>
                    <a:pt x="4162" y="8879"/>
                    <a:pt x="4124" y="8912"/>
                  </a:cubicBezTo>
                  <a:lnTo>
                    <a:pt x="4124" y="8912"/>
                  </a:lnTo>
                  <a:cubicBezTo>
                    <a:pt x="4079" y="8874"/>
                    <a:pt x="4113" y="8836"/>
                    <a:pt x="4094" y="8798"/>
                  </a:cubicBezTo>
                  <a:cubicBezTo>
                    <a:pt x="4135" y="8778"/>
                    <a:pt x="4176" y="8757"/>
                    <a:pt x="4217" y="8757"/>
                  </a:cubicBezTo>
                  <a:close/>
                  <a:moveTo>
                    <a:pt x="4624" y="8900"/>
                  </a:moveTo>
                  <a:cubicBezTo>
                    <a:pt x="4624" y="8900"/>
                    <a:pt x="4644" y="8920"/>
                    <a:pt x="4624" y="8920"/>
                  </a:cubicBezTo>
                  <a:cubicBezTo>
                    <a:pt x="4603" y="8920"/>
                    <a:pt x="4603" y="8920"/>
                    <a:pt x="4603" y="8900"/>
                  </a:cubicBezTo>
                  <a:close/>
                  <a:moveTo>
                    <a:pt x="10204" y="8900"/>
                  </a:moveTo>
                  <a:cubicBezTo>
                    <a:pt x="10204" y="8920"/>
                    <a:pt x="10224" y="8920"/>
                    <a:pt x="10204" y="8941"/>
                  </a:cubicBezTo>
                  <a:cubicBezTo>
                    <a:pt x="10204" y="8941"/>
                    <a:pt x="10204" y="8959"/>
                    <a:pt x="10198" y="8959"/>
                  </a:cubicBezTo>
                  <a:cubicBezTo>
                    <a:pt x="10195" y="8959"/>
                    <a:pt x="10190" y="8954"/>
                    <a:pt x="10184" y="8941"/>
                  </a:cubicBezTo>
                  <a:cubicBezTo>
                    <a:pt x="10163" y="8941"/>
                    <a:pt x="10184" y="8920"/>
                    <a:pt x="10204" y="8900"/>
                  </a:cubicBezTo>
                  <a:close/>
                  <a:moveTo>
                    <a:pt x="4135" y="8936"/>
                  </a:moveTo>
                  <a:cubicBezTo>
                    <a:pt x="4145" y="8943"/>
                    <a:pt x="4148" y="8948"/>
                    <a:pt x="4135" y="8961"/>
                  </a:cubicBezTo>
                  <a:cubicBezTo>
                    <a:pt x="4135" y="8952"/>
                    <a:pt x="4135" y="8944"/>
                    <a:pt x="4135" y="8936"/>
                  </a:cubicBezTo>
                  <a:close/>
                  <a:moveTo>
                    <a:pt x="10476" y="8953"/>
                  </a:moveTo>
                  <a:cubicBezTo>
                    <a:pt x="10479" y="8953"/>
                    <a:pt x="10483" y="8955"/>
                    <a:pt x="10489" y="8961"/>
                  </a:cubicBezTo>
                  <a:cubicBezTo>
                    <a:pt x="10489" y="8971"/>
                    <a:pt x="10484" y="8976"/>
                    <a:pt x="10479" y="8976"/>
                  </a:cubicBezTo>
                  <a:cubicBezTo>
                    <a:pt x="10475" y="8976"/>
                    <a:pt x="10470" y="8973"/>
                    <a:pt x="10469" y="8966"/>
                  </a:cubicBezTo>
                  <a:lnTo>
                    <a:pt x="10469" y="8966"/>
                  </a:lnTo>
                  <a:cubicBezTo>
                    <a:pt x="10470" y="8958"/>
                    <a:pt x="10472" y="8953"/>
                    <a:pt x="10476" y="8953"/>
                  </a:cubicBezTo>
                  <a:close/>
                  <a:moveTo>
                    <a:pt x="10408" y="8941"/>
                  </a:moveTo>
                  <a:cubicBezTo>
                    <a:pt x="10424" y="8957"/>
                    <a:pt x="10441" y="8960"/>
                    <a:pt x="10457" y="8972"/>
                  </a:cubicBezTo>
                  <a:lnTo>
                    <a:pt x="10457" y="8972"/>
                  </a:lnTo>
                  <a:cubicBezTo>
                    <a:pt x="10424" y="9002"/>
                    <a:pt x="10404" y="9002"/>
                    <a:pt x="10367" y="9002"/>
                  </a:cubicBezTo>
                  <a:cubicBezTo>
                    <a:pt x="10367" y="8961"/>
                    <a:pt x="10387" y="8961"/>
                    <a:pt x="10408" y="8941"/>
                  </a:cubicBezTo>
                  <a:close/>
                  <a:moveTo>
                    <a:pt x="4522" y="8981"/>
                  </a:moveTo>
                  <a:lnTo>
                    <a:pt x="4522" y="8981"/>
                  </a:lnTo>
                  <a:cubicBezTo>
                    <a:pt x="4502" y="9002"/>
                    <a:pt x="4502" y="9022"/>
                    <a:pt x="4502" y="9042"/>
                  </a:cubicBezTo>
                  <a:cubicBezTo>
                    <a:pt x="4502" y="9063"/>
                    <a:pt x="4522" y="9063"/>
                    <a:pt x="4502" y="9083"/>
                  </a:cubicBezTo>
                  <a:cubicBezTo>
                    <a:pt x="4481" y="9083"/>
                    <a:pt x="4481" y="9063"/>
                    <a:pt x="4502" y="9042"/>
                  </a:cubicBezTo>
                  <a:cubicBezTo>
                    <a:pt x="4461" y="9022"/>
                    <a:pt x="4461" y="9002"/>
                    <a:pt x="4522" y="8981"/>
                  </a:cubicBezTo>
                  <a:close/>
                  <a:moveTo>
                    <a:pt x="4889" y="8981"/>
                  </a:moveTo>
                  <a:cubicBezTo>
                    <a:pt x="4950" y="9022"/>
                    <a:pt x="4990" y="9022"/>
                    <a:pt x="4929" y="9083"/>
                  </a:cubicBezTo>
                  <a:cubicBezTo>
                    <a:pt x="4929" y="9042"/>
                    <a:pt x="4909" y="9022"/>
                    <a:pt x="4889" y="8981"/>
                  </a:cubicBezTo>
                  <a:close/>
                  <a:moveTo>
                    <a:pt x="4278" y="9083"/>
                  </a:moveTo>
                  <a:cubicBezTo>
                    <a:pt x="4278" y="9083"/>
                    <a:pt x="4298" y="9104"/>
                    <a:pt x="4298" y="9104"/>
                  </a:cubicBezTo>
                  <a:cubicBezTo>
                    <a:pt x="4292" y="9110"/>
                    <a:pt x="4286" y="9112"/>
                    <a:pt x="4281" y="9112"/>
                  </a:cubicBezTo>
                  <a:cubicBezTo>
                    <a:pt x="4267" y="9112"/>
                    <a:pt x="4257" y="9098"/>
                    <a:pt x="4257" y="9083"/>
                  </a:cubicBezTo>
                  <a:close/>
                  <a:moveTo>
                    <a:pt x="4115" y="9042"/>
                  </a:moveTo>
                  <a:cubicBezTo>
                    <a:pt x="4135" y="9083"/>
                    <a:pt x="4135" y="9104"/>
                    <a:pt x="4155" y="9124"/>
                  </a:cubicBezTo>
                  <a:cubicBezTo>
                    <a:pt x="4074" y="9124"/>
                    <a:pt x="4094" y="9083"/>
                    <a:pt x="4115" y="9042"/>
                  </a:cubicBezTo>
                  <a:close/>
                  <a:moveTo>
                    <a:pt x="8738" y="9022"/>
                  </a:moveTo>
                  <a:lnTo>
                    <a:pt x="8738" y="9022"/>
                  </a:lnTo>
                  <a:cubicBezTo>
                    <a:pt x="8758" y="9042"/>
                    <a:pt x="8778" y="9042"/>
                    <a:pt x="8778" y="9063"/>
                  </a:cubicBezTo>
                  <a:cubicBezTo>
                    <a:pt x="8758" y="9083"/>
                    <a:pt x="8758" y="9124"/>
                    <a:pt x="8717" y="9144"/>
                  </a:cubicBezTo>
                  <a:cubicBezTo>
                    <a:pt x="8758" y="9104"/>
                    <a:pt x="8697" y="9063"/>
                    <a:pt x="8738" y="9022"/>
                  </a:cubicBezTo>
                  <a:close/>
                  <a:moveTo>
                    <a:pt x="4766" y="9144"/>
                  </a:moveTo>
                  <a:cubicBezTo>
                    <a:pt x="4766" y="9144"/>
                    <a:pt x="4787" y="9165"/>
                    <a:pt x="4787" y="9165"/>
                  </a:cubicBezTo>
                  <a:lnTo>
                    <a:pt x="4766" y="9165"/>
                  </a:lnTo>
                  <a:cubicBezTo>
                    <a:pt x="4766" y="9165"/>
                    <a:pt x="4746" y="9165"/>
                    <a:pt x="4746" y="9144"/>
                  </a:cubicBezTo>
                  <a:close/>
                  <a:moveTo>
                    <a:pt x="4196" y="9144"/>
                  </a:moveTo>
                  <a:cubicBezTo>
                    <a:pt x="4237" y="9144"/>
                    <a:pt x="4278" y="9144"/>
                    <a:pt x="4298" y="9185"/>
                  </a:cubicBezTo>
                  <a:cubicBezTo>
                    <a:pt x="4257" y="9205"/>
                    <a:pt x="4237" y="9226"/>
                    <a:pt x="4196" y="9246"/>
                  </a:cubicBezTo>
                  <a:cubicBezTo>
                    <a:pt x="4196" y="9205"/>
                    <a:pt x="4155" y="9185"/>
                    <a:pt x="4196" y="9144"/>
                  </a:cubicBezTo>
                  <a:close/>
                  <a:moveTo>
                    <a:pt x="4074" y="9246"/>
                  </a:moveTo>
                  <a:cubicBezTo>
                    <a:pt x="4074" y="9246"/>
                    <a:pt x="4094" y="9267"/>
                    <a:pt x="4094" y="9267"/>
                  </a:cubicBezTo>
                  <a:lnTo>
                    <a:pt x="4074" y="9267"/>
                  </a:lnTo>
                  <a:cubicBezTo>
                    <a:pt x="4074" y="9267"/>
                    <a:pt x="4054" y="9267"/>
                    <a:pt x="4054" y="9246"/>
                  </a:cubicBezTo>
                  <a:close/>
                  <a:moveTo>
                    <a:pt x="10061" y="9226"/>
                  </a:moveTo>
                  <a:cubicBezTo>
                    <a:pt x="10061" y="9226"/>
                    <a:pt x="10061" y="9246"/>
                    <a:pt x="10061" y="9246"/>
                  </a:cubicBezTo>
                  <a:cubicBezTo>
                    <a:pt x="10061" y="9261"/>
                    <a:pt x="10051" y="9275"/>
                    <a:pt x="10045" y="9275"/>
                  </a:cubicBezTo>
                  <a:cubicBezTo>
                    <a:pt x="10043" y="9275"/>
                    <a:pt x="10041" y="9272"/>
                    <a:pt x="10041" y="9267"/>
                  </a:cubicBezTo>
                  <a:cubicBezTo>
                    <a:pt x="10021" y="9246"/>
                    <a:pt x="10041" y="9226"/>
                    <a:pt x="10061" y="9226"/>
                  </a:cubicBezTo>
                  <a:close/>
                  <a:moveTo>
                    <a:pt x="10224" y="9083"/>
                  </a:moveTo>
                  <a:cubicBezTo>
                    <a:pt x="10265" y="9104"/>
                    <a:pt x="10285" y="9104"/>
                    <a:pt x="10326" y="9124"/>
                  </a:cubicBezTo>
                  <a:cubicBezTo>
                    <a:pt x="10326" y="9165"/>
                    <a:pt x="10326" y="9226"/>
                    <a:pt x="10326" y="9267"/>
                  </a:cubicBezTo>
                  <a:cubicBezTo>
                    <a:pt x="10299" y="9267"/>
                    <a:pt x="10272" y="9294"/>
                    <a:pt x="10245" y="9294"/>
                  </a:cubicBezTo>
                  <a:cubicBezTo>
                    <a:pt x="10231" y="9294"/>
                    <a:pt x="10218" y="9287"/>
                    <a:pt x="10204" y="9267"/>
                  </a:cubicBezTo>
                  <a:cubicBezTo>
                    <a:pt x="10204" y="9226"/>
                    <a:pt x="10224" y="9226"/>
                    <a:pt x="10265" y="9205"/>
                  </a:cubicBezTo>
                  <a:cubicBezTo>
                    <a:pt x="10245" y="9165"/>
                    <a:pt x="10245" y="9124"/>
                    <a:pt x="10224" y="9083"/>
                  </a:cubicBezTo>
                  <a:close/>
                  <a:moveTo>
                    <a:pt x="10496" y="9258"/>
                  </a:moveTo>
                  <a:cubicBezTo>
                    <a:pt x="10499" y="9258"/>
                    <a:pt x="10504" y="9261"/>
                    <a:pt x="10510" y="9267"/>
                  </a:cubicBezTo>
                  <a:cubicBezTo>
                    <a:pt x="10510" y="9287"/>
                    <a:pt x="10489" y="9287"/>
                    <a:pt x="10489" y="9287"/>
                  </a:cubicBezTo>
                  <a:cubicBezTo>
                    <a:pt x="10476" y="9287"/>
                    <a:pt x="10471" y="9296"/>
                    <a:pt x="10464" y="9296"/>
                  </a:cubicBezTo>
                  <a:cubicBezTo>
                    <a:pt x="10460" y="9296"/>
                    <a:pt x="10455" y="9294"/>
                    <a:pt x="10448" y="9287"/>
                  </a:cubicBezTo>
                  <a:cubicBezTo>
                    <a:pt x="10448" y="9280"/>
                    <a:pt x="10451" y="9278"/>
                    <a:pt x="10454" y="9278"/>
                  </a:cubicBezTo>
                  <a:cubicBezTo>
                    <a:pt x="10462" y="9278"/>
                    <a:pt x="10476" y="9287"/>
                    <a:pt x="10489" y="9287"/>
                  </a:cubicBezTo>
                  <a:cubicBezTo>
                    <a:pt x="10489" y="9272"/>
                    <a:pt x="10489" y="9258"/>
                    <a:pt x="10496" y="9258"/>
                  </a:cubicBezTo>
                  <a:close/>
                  <a:moveTo>
                    <a:pt x="10387" y="9246"/>
                  </a:moveTo>
                  <a:cubicBezTo>
                    <a:pt x="10408" y="9287"/>
                    <a:pt x="10387" y="9287"/>
                    <a:pt x="10367" y="9307"/>
                  </a:cubicBezTo>
                  <a:cubicBezTo>
                    <a:pt x="10367" y="9267"/>
                    <a:pt x="10367" y="9246"/>
                    <a:pt x="10387" y="9246"/>
                  </a:cubicBezTo>
                  <a:close/>
                  <a:moveTo>
                    <a:pt x="4563" y="9348"/>
                  </a:moveTo>
                  <a:cubicBezTo>
                    <a:pt x="4563" y="9368"/>
                    <a:pt x="4542" y="9368"/>
                    <a:pt x="4542" y="9368"/>
                  </a:cubicBezTo>
                  <a:cubicBezTo>
                    <a:pt x="4542" y="9368"/>
                    <a:pt x="4542" y="9348"/>
                    <a:pt x="4522" y="9348"/>
                  </a:cubicBezTo>
                  <a:close/>
                  <a:moveTo>
                    <a:pt x="9939" y="9348"/>
                  </a:moveTo>
                  <a:cubicBezTo>
                    <a:pt x="9980" y="9348"/>
                    <a:pt x="10000" y="9348"/>
                    <a:pt x="10000" y="9368"/>
                  </a:cubicBezTo>
                  <a:cubicBezTo>
                    <a:pt x="9994" y="9374"/>
                    <a:pt x="9988" y="9377"/>
                    <a:pt x="9982" y="9377"/>
                  </a:cubicBezTo>
                  <a:cubicBezTo>
                    <a:pt x="9968" y="9377"/>
                    <a:pt x="9954" y="9362"/>
                    <a:pt x="9939" y="9348"/>
                  </a:cubicBezTo>
                  <a:close/>
                  <a:moveTo>
                    <a:pt x="4420" y="9328"/>
                  </a:moveTo>
                  <a:lnTo>
                    <a:pt x="4420" y="9328"/>
                  </a:lnTo>
                  <a:cubicBezTo>
                    <a:pt x="4380" y="9367"/>
                    <a:pt x="4367" y="9399"/>
                    <a:pt x="4350" y="9399"/>
                  </a:cubicBezTo>
                  <a:cubicBezTo>
                    <a:pt x="4342" y="9399"/>
                    <a:pt x="4333" y="9390"/>
                    <a:pt x="4318" y="9368"/>
                  </a:cubicBezTo>
                  <a:cubicBezTo>
                    <a:pt x="4339" y="9368"/>
                    <a:pt x="4359" y="9348"/>
                    <a:pt x="4420" y="9328"/>
                  </a:cubicBezTo>
                  <a:close/>
                  <a:moveTo>
                    <a:pt x="4673" y="9279"/>
                  </a:moveTo>
                  <a:cubicBezTo>
                    <a:pt x="4696" y="9279"/>
                    <a:pt x="4711" y="9298"/>
                    <a:pt x="4726" y="9328"/>
                  </a:cubicBezTo>
                  <a:cubicBezTo>
                    <a:pt x="4726" y="9331"/>
                    <a:pt x="4727" y="9332"/>
                    <a:pt x="4730" y="9332"/>
                  </a:cubicBezTo>
                  <a:cubicBezTo>
                    <a:pt x="4737" y="9332"/>
                    <a:pt x="4755" y="9320"/>
                    <a:pt x="4769" y="9320"/>
                  </a:cubicBezTo>
                  <a:cubicBezTo>
                    <a:pt x="4779" y="9320"/>
                    <a:pt x="4787" y="9326"/>
                    <a:pt x="4787" y="9348"/>
                  </a:cubicBezTo>
                  <a:cubicBezTo>
                    <a:pt x="4766" y="9368"/>
                    <a:pt x="4766" y="9409"/>
                    <a:pt x="4726" y="9409"/>
                  </a:cubicBezTo>
                  <a:cubicBezTo>
                    <a:pt x="4685" y="9368"/>
                    <a:pt x="4644" y="9348"/>
                    <a:pt x="4644" y="9287"/>
                  </a:cubicBezTo>
                  <a:cubicBezTo>
                    <a:pt x="4655" y="9281"/>
                    <a:pt x="4665" y="9279"/>
                    <a:pt x="4673" y="9279"/>
                  </a:cubicBezTo>
                  <a:close/>
                  <a:moveTo>
                    <a:pt x="10204" y="9368"/>
                  </a:moveTo>
                  <a:lnTo>
                    <a:pt x="10204" y="9368"/>
                  </a:lnTo>
                  <a:cubicBezTo>
                    <a:pt x="10224" y="9409"/>
                    <a:pt x="10204" y="9409"/>
                    <a:pt x="10184" y="9429"/>
                  </a:cubicBezTo>
                  <a:cubicBezTo>
                    <a:pt x="10163" y="9409"/>
                    <a:pt x="10184" y="9389"/>
                    <a:pt x="10204" y="9368"/>
                  </a:cubicBezTo>
                  <a:close/>
                  <a:moveTo>
                    <a:pt x="9817" y="9450"/>
                  </a:moveTo>
                  <a:cubicBezTo>
                    <a:pt x="9837" y="9470"/>
                    <a:pt x="9837" y="9470"/>
                    <a:pt x="9817" y="9470"/>
                  </a:cubicBezTo>
                  <a:cubicBezTo>
                    <a:pt x="9817" y="9470"/>
                    <a:pt x="9817" y="9470"/>
                    <a:pt x="9797" y="9450"/>
                  </a:cubicBezTo>
                  <a:close/>
                  <a:moveTo>
                    <a:pt x="4665" y="9470"/>
                  </a:moveTo>
                  <a:cubicBezTo>
                    <a:pt x="4665" y="9491"/>
                    <a:pt x="4665" y="9491"/>
                    <a:pt x="4665" y="9491"/>
                  </a:cubicBezTo>
                  <a:cubicBezTo>
                    <a:pt x="4654" y="9501"/>
                    <a:pt x="4649" y="9506"/>
                    <a:pt x="4647" y="9506"/>
                  </a:cubicBezTo>
                  <a:cubicBezTo>
                    <a:pt x="4644" y="9506"/>
                    <a:pt x="4644" y="9501"/>
                    <a:pt x="4644" y="9491"/>
                  </a:cubicBezTo>
                  <a:cubicBezTo>
                    <a:pt x="4644" y="9491"/>
                    <a:pt x="4644" y="9470"/>
                    <a:pt x="4665" y="9470"/>
                  </a:cubicBezTo>
                  <a:close/>
                  <a:moveTo>
                    <a:pt x="4542" y="9470"/>
                  </a:moveTo>
                  <a:cubicBezTo>
                    <a:pt x="4542" y="9491"/>
                    <a:pt x="4542" y="9511"/>
                    <a:pt x="4502" y="9511"/>
                  </a:cubicBezTo>
                  <a:cubicBezTo>
                    <a:pt x="4502" y="9491"/>
                    <a:pt x="4502" y="9470"/>
                    <a:pt x="4542" y="9470"/>
                  </a:cubicBezTo>
                  <a:close/>
                  <a:moveTo>
                    <a:pt x="10672" y="9409"/>
                  </a:moveTo>
                  <a:cubicBezTo>
                    <a:pt x="10652" y="9450"/>
                    <a:pt x="10652" y="9491"/>
                    <a:pt x="10611" y="9511"/>
                  </a:cubicBezTo>
                  <a:cubicBezTo>
                    <a:pt x="10591" y="9470"/>
                    <a:pt x="10571" y="9429"/>
                    <a:pt x="10611" y="9409"/>
                  </a:cubicBezTo>
                  <a:close/>
                  <a:moveTo>
                    <a:pt x="4177" y="9330"/>
                  </a:moveTo>
                  <a:cubicBezTo>
                    <a:pt x="4189" y="9330"/>
                    <a:pt x="4203" y="9334"/>
                    <a:pt x="4217" y="9348"/>
                  </a:cubicBezTo>
                  <a:cubicBezTo>
                    <a:pt x="4155" y="9409"/>
                    <a:pt x="4094" y="9470"/>
                    <a:pt x="4074" y="9531"/>
                  </a:cubicBezTo>
                  <a:cubicBezTo>
                    <a:pt x="3993" y="9450"/>
                    <a:pt x="4135" y="9429"/>
                    <a:pt x="4115" y="9348"/>
                  </a:cubicBezTo>
                  <a:cubicBezTo>
                    <a:pt x="4128" y="9348"/>
                    <a:pt x="4151" y="9330"/>
                    <a:pt x="4177" y="9330"/>
                  </a:cubicBezTo>
                  <a:close/>
                  <a:moveTo>
                    <a:pt x="9140" y="9522"/>
                  </a:moveTo>
                  <a:cubicBezTo>
                    <a:pt x="9143" y="9522"/>
                    <a:pt x="9145" y="9524"/>
                    <a:pt x="9145" y="9531"/>
                  </a:cubicBezTo>
                  <a:cubicBezTo>
                    <a:pt x="9145" y="9531"/>
                    <a:pt x="9145" y="9552"/>
                    <a:pt x="9145" y="9552"/>
                  </a:cubicBezTo>
                  <a:cubicBezTo>
                    <a:pt x="9125" y="9531"/>
                    <a:pt x="9125" y="9531"/>
                    <a:pt x="9125" y="9531"/>
                  </a:cubicBezTo>
                  <a:cubicBezTo>
                    <a:pt x="9125" y="9531"/>
                    <a:pt x="9134" y="9522"/>
                    <a:pt x="9140" y="9522"/>
                  </a:cubicBezTo>
                  <a:close/>
                  <a:moveTo>
                    <a:pt x="10510" y="9552"/>
                  </a:moveTo>
                  <a:cubicBezTo>
                    <a:pt x="10510" y="9572"/>
                    <a:pt x="10510" y="9572"/>
                    <a:pt x="10489" y="9572"/>
                  </a:cubicBezTo>
                  <a:cubicBezTo>
                    <a:pt x="10489" y="9572"/>
                    <a:pt x="10489" y="9572"/>
                    <a:pt x="10489" y="9552"/>
                  </a:cubicBezTo>
                  <a:close/>
                  <a:moveTo>
                    <a:pt x="10367" y="9491"/>
                  </a:moveTo>
                  <a:cubicBezTo>
                    <a:pt x="10367" y="9511"/>
                    <a:pt x="10347" y="9511"/>
                    <a:pt x="10326" y="9511"/>
                  </a:cubicBezTo>
                  <a:cubicBezTo>
                    <a:pt x="10310" y="9544"/>
                    <a:pt x="10293" y="9577"/>
                    <a:pt x="10254" y="9577"/>
                  </a:cubicBezTo>
                  <a:cubicBezTo>
                    <a:pt x="10245" y="9577"/>
                    <a:pt x="10236" y="9576"/>
                    <a:pt x="10224" y="9572"/>
                  </a:cubicBezTo>
                  <a:cubicBezTo>
                    <a:pt x="10245" y="9511"/>
                    <a:pt x="10285" y="9511"/>
                    <a:pt x="10326" y="9511"/>
                  </a:cubicBezTo>
                  <a:cubicBezTo>
                    <a:pt x="10347" y="9491"/>
                    <a:pt x="10347" y="9491"/>
                    <a:pt x="10367" y="9491"/>
                  </a:cubicBezTo>
                  <a:close/>
                  <a:moveTo>
                    <a:pt x="3891" y="9633"/>
                  </a:moveTo>
                  <a:cubicBezTo>
                    <a:pt x="3911" y="9653"/>
                    <a:pt x="3911" y="9653"/>
                    <a:pt x="3891" y="9653"/>
                  </a:cubicBezTo>
                  <a:cubicBezTo>
                    <a:pt x="3891" y="9653"/>
                    <a:pt x="3891" y="9653"/>
                    <a:pt x="3870" y="9633"/>
                  </a:cubicBezTo>
                  <a:close/>
                  <a:moveTo>
                    <a:pt x="4379" y="9552"/>
                  </a:moveTo>
                  <a:cubicBezTo>
                    <a:pt x="4359" y="9592"/>
                    <a:pt x="4359" y="9613"/>
                    <a:pt x="4359" y="9633"/>
                  </a:cubicBezTo>
                  <a:cubicBezTo>
                    <a:pt x="4359" y="9633"/>
                    <a:pt x="4379" y="9633"/>
                    <a:pt x="4359" y="9653"/>
                  </a:cubicBezTo>
                  <a:cubicBezTo>
                    <a:pt x="4339" y="9653"/>
                    <a:pt x="4359" y="9633"/>
                    <a:pt x="4359" y="9633"/>
                  </a:cubicBezTo>
                  <a:cubicBezTo>
                    <a:pt x="4318" y="9592"/>
                    <a:pt x="4318" y="9572"/>
                    <a:pt x="4379" y="9552"/>
                  </a:cubicBezTo>
                  <a:close/>
                  <a:moveTo>
                    <a:pt x="10734" y="9633"/>
                  </a:moveTo>
                  <a:cubicBezTo>
                    <a:pt x="10734" y="9633"/>
                    <a:pt x="10754" y="9653"/>
                    <a:pt x="10754" y="9674"/>
                  </a:cubicBezTo>
                  <a:cubicBezTo>
                    <a:pt x="10713" y="9674"/>
                    <a:pt x="10734" y="9653"/>
                    <a:pt x="10734" y="9633"/>
                  </a:cubicBezTo>
                  <a:close/>
                  <a:moveTo>
                    <a:pt x="4781" y="9665"/>
                  </a:moveTo>
                  <a:cubicBezTo>
                    <a:pt x="4785" y="9665"/>
                    <a:pt x="4787" y="9667"/>
                    <a:pt x="4787" y="9674"/>
                  </a:cubicBezTo>
                  <a:cubicBezTo>
                    <a:pt x="4787" y="9694"/>
                    <a:pt x="4787" y="9694"/>
                    <a:pt x="4766" y="9694"/>
                  </a:cubicBezTo>
                  <a:cubicBezTo>
                    <a:pt x="4766" y="9674"/>
                    <a:pt x="4766" y="9674"/>
                    <a:pt x="4766" y="9674"/>
                  </a:cubicBezTo>
                  <a:cubicBezTo>
                    <a:pt x="4766" y="9674"/>
                    <a:pt x="4775" y="9665"/>
                    <a:pt x="4781" y="9665"/>
                  </a:cubicBezTo>
                  <a:close/>
                  <a:moveTo>
                    <a:pt x="10265" y="9592"/>
                  </a:moveTo>
                  <a:cubicBezTo>
                    <a:pt x="10326" y="9653"/>
                    <a:pt x="10367" y="9653"/>
                    <a:pt x="10306" y="9694"/>
                  </a:cubicBezTo>
                  <a:cubicBezTo>
                    <a:pt x="10285" y="9674"/>
                    <a:pt x="10285" y="9653"/>
                    <a:pt x="10265" y="9592"/>
                  </a:cubicBezTo>
                  <a:close/>
                  <a:moveTo>
                    <a:pt x="10061" y="9694"/>
                  </a:moveTo>
                  <a:cubicBezTo>
                    <a:pt x="10061" y="9694"/>
                    <a:pt x="10061" y="9694"/>
                    <a:pt x="10061" y="9715"/>
                  </a:cubicBezTo>
                  <a:cubicBezTo>
                    <a:pt x="10041" y="9715"/>
                    <a:pt x="10041" y="9715"/>
                    <a:pt x="10041" y="9694"/>
                  </a:cubicBezTo>
                  <a:close/>
                  <a:moveTo>
                    <a:pt x="3786" y="9706"/>
                  </a:moveTo>
                  <a:cubicBezTo>
                    <a:pt x="3799" y="9706"/>
                    <a:pt x="3809" y="9721"/>
                    <a:pt x="3809" y="9735"/>
                  </a:cubicBezTo>
                  <a:cubicBezTo>
                    <a:pt x="3803" y="9741"/>
                    <a:pt x="3797" y="9743"/>
                    <a:pt x="3792" y="9743"/>
                  </a:cubicBezTo>
                  <a:cubicBezTo>
                    <a:pt x="3779" y="9743"/>
                    <a:pt x="3768" y="9729"/>
                    <a:pt x="3768" y="9715"/>
                  </a:cubicBezTo>
                  <a:cubicBezTo>
                    <a:pt x="3774" y="9709"/>
                    <a:pt x="3780" y="9706"/>
                    <a:pt x="3786" y="9706"/>
                  </a:cubicBezTo>
                  <a:close/>
                  <a:moveTo>
                    <a:pt x="4682" y="9706"/>
                  </a:moveTo>
                  <a:cubicBezTo>
                    <a:pt x="4697" y="9706"/>
                    <a:pt x="4711" y="9721"/>
                    <a:pt x="4726" y="9735"/>
                  </a:cubicBezTo>
                  <a:cubicBezTo>
                    <a:pt x="4714" y="9741"/>
                    <a:pt x="4705" y="9743"/>
                    <a:pt x="4699" y="9743"/>
                  </a:cubicBezTo>
                  <a:cubicBezTo>
                    <a:pt x="4683" y="9743"/>
                    <a:pt x="4679" y="9729"/>
                    <a:pt x="4665" y="9715"/>
                  </a:cubicBezTo>
                  <a:cubicBezTo>
                    <a:pt x="4671" y="9709"/>
                    <a:pt x="4677" y="9706"/>
                    <a:pt x="4682" y="9706"/>
                  </a:cubicBezTo>
                  <a:close/>
                  <a:moveTo>
                    <a:pt x="4113" y="9648"/>
                  </a:moveTo>
                  <a:cubicBezTo>
                    <a:pt x="4120" y="9648"/>
                    <a:pt x="4127" y="9649"/>
                    <a:pt x="4135" y="9653"/>
                  </a:cubicBezTo>
                  <a:cubicBezTo>
                    <a:pt x="4135" y="9674"/>
                    <a:pt x="4155" y="9694"/>
                    <a:pt x="4176" y="9715"/>
                  </a:cubicBezTo>
                  <a:cubicBezTo>
                    <a:pt x="4189" y="9715"/>
                    <a:pt x="4194" y="9706"/>
                    <a:pt x="4201" y="9706"/>
                  </a:cubicBezTo>
                  <a:cubicBezTo>
                    <a:pt x="4205" y="9706"/>
                    <a:pt x="4210" y="9708"/>
                    <a:pt x="4217" y="9715"/>
                  </a:cubicBezTo>
                  <a:cubicBezTo>
                    <a:pt x="4217" y="9721"/>
                    <a:pt x="4214" y="9724"/>
                    <a:pt x="4211" y="9724"/>
                  </a:cubicBezTo>
                  <a:cubicBezTo>
                    <a:pt x="4203" y="9724"/>
                    <a:pt x="4189" y="9715"/>
                    <a:pt x="4176" y="9715"/>
                  </a:cubicBezTo>
                  <a:cubicBezTo>
                    <a:pt x="4155" y="9735"/>
                    <a:pt x="4155" y="9776"/>
                    <a:pt x="4115" y="9776"/>
                  </a:cubicBezTo>
                  <a:cubicBezTo>
                    <a:pt x="4094" y="9735"/>
                    <a:pt x="4054" y="9715"/>
                    <a:pt x="4033" y="9674"/>
                  </a:cubicBezTo>
                  <a:cubicBezTo>
                    <a:pt x="4066" y="9674"/>
                    <a:pt x="4085" y="9648"/>
                    <a:pt x="4113" y="9648"/>
                  </a:cubicBezTo>
                  <a:close/>
                  <a:moveTo>
                    <a:pt x="3891" y="9715"/>
                  </a:moveTo>
                  <a:lnTo>
                    <a:pt x="3891" y="9715"/>
                  </a:lnTo>
                  <a:cubicBezTo>
                    <a:pt x="3931" y="9735"/>
                    <a:pt x="3972" y="9715"/>
                    <a:pt x="3972" y="9796"/>
                  </a:cubicBezTo>
                  <a:lnTo>
                    <a:pt x="3911" y="9796"/>
                  </a:lnTo>
                  <a:cubicBezTo>
                    <a:pt x="3891" y="9776"/>
                    <a:pt x="3891" y="9755"/>
                    <a:pt x="3891" y="9715"/>
                  </a:cubicBezTo>
                  <a:close/>
                  <a:moveTo>
                    <a:pt x="4494" y="9659"/>
                  </a:moveTo>
                  <a:cubicBezTo>
                    <a:pt x="4507" y="9659"/>
                    <a:pt x="4522" y="9664"/>
                    <a:pt x="4542" y="9674"/>
                  </a:cubicBezTo>
                  <a:cubicBezTo>
                    <a:pt x="4522" y="9715"/>
                    <a:pt x="4522" y="9735"/>
                    <a:pt x="4542" y="9796"/>
                  </a:cubicBezTo>
                  <a:cubicBezTo>
                    <a:pt x="4461" y="9755"/>
                    <a:pt x="4441" y="9715"/>
                    <a:pt x="4461" y="9674"/>
                  </a:cubicBezTo>
                  <a:cubicBezTo>
                    <a:pt x="4471" y="9664"/>
                    <a:pt x="4481" y="9659"/>
                    <a:pt x="4494" y="9659"/>
                  </a:cubicBezTo>
                  <a:close/>
                  <a:moveTo>
                    <a:pt x="10896" y="9796"/>
                  </a:moveTo>
                  <a:cubicBezTo>
                    <a:pt x="10903" y="9797"/>
                    <a:pt x="10910" y="9799"/>
                    <a:pt x="10915" y="9800"/>
                  </a:cubicBezTo>
                  <a:lnTo>
                    <a:pt x="10915" y="9800"/>
                  </a:lnTo>
                  <a:cubicBezTo>
                    <a:pt x="10916" y="9799"/>
                    <a:pt x="10916" y="9797"/>
                    <a:pt x="10917" y="9796"/>
                  </a:cubicBezTo>
                  <a:close/>
                  <a:moveTo>
                    <a:pt x="3972" y="9796"/>
                  </a:moveTo>
                  <a:cubicBezTo>
                    <a:pt x="3993" y="9816"/>
                    <a:pt x="4033" y="9796"/>
                    <a:pt x="4013" y="9837"/>
                  </a:cubicBezTo>
                  <a:cubicBezTo>
                    <a:pt x="3972" y="9837"/>
                    <a:pt x="3972" y="9837"/>
                    <a:pt x="3972" y="9796"/>
                  </a:cubicBezTo>
                  <a:close/>
                  <a:moveTo>
                    <a:pt x="4461" y="9816"/>
                  </a:moveTo>
                  <a:cubicBezTo>
                    <a:pt x="4461" y="9837"/>
                    <a:pt x="4441" y="9837"/>
                    <a:pt x="4420" y="9837"/>
                  </a:cubicBezTo>
                  <a:cubicBezTo>
                    <a:pt x="4441" y="9816"/>
                    <a:pt x="4441" y="9816"/>
                    <a:pt x="4461" y="9816"/>
                  </a:cubicBezTo>
                  <a:close/>
                  <a:moveTo>
                    <a:pt x="4109" y="9909"/>
                  </a:moveTo>
                  <a:cubicBezTo>
                    <a:pt x="4112" y="9909"/>
                    <a:pt x="4115" y="9911"/>
                    <a:pt x="4115" y="9918"/>
                  </a:cubicBezTo>
                  <a:cubicBezTo>
                    <a:pt x="4115" y="9918"/>
                    <a:pt x="4115" y="9939"/>
                    <a:pt x="4094" y="9939"/>
                  </a:cubicBezTo>
                  <a:cubicBezTo>
                    <a:pt x="4094" y="9918"/>
                    <a:pt x="4094" y="9918"/>
                    <a:pt x="4094" y="9918"/>
                  </a:cubicBezTo>
                  <a:cubicBezTo>
                    <a:pt x="4094" y="9918"/>
                    <a:pt x="4103" y="9909"/>
                    <a:pt x="4109" y="9909"/>
                  </a:cubicBezTo>
                  <a:close/>
                  <a:moveTo>
                    <a:pt x="10571" y="9877"/>
                  </a:moveTo>
                  <a:cubicBezTo>
                    <a:pt x="10571" y="9918"/>
                    <a:pt x="10571" y="9939"/>
                    <a:pt x="10530" y="9939"/>
                  </a:cubicBezTo>
                  <a:cubicBezTo>
                    <a:pt x="10530" y="9918"/>
                    <a:pt x="10530" y="9898"/>
                    <a:pt x="10571" y="9877"/>
                  </a:cubicBezTo>
                  <a:close/>
                  <a:moveTo>
                    <a:pt x="4807" y="9877"/>
                  </a:moveTo>
                  <a:cubicBezTo>
                    <a:pt x="4807" y="9918"/>
                    <a:pt x="4828" y="9939"/>
                    <a:pt x="4828" y="9959"/>
                  </a:cubicBezTo>
                  <a:cubicBezTo>
                    <a:pt x="4766" y="9959"/>
                    <a:pt x="4766" y="9939"/>
                    <a:pt x="4807" y="9877"/>
                  </a:cubicBezTo>
                  <a:close/>
                  <a:moveTo>
                    <a:pt x="10123" y="9898"/>
                  </a:moveTo>
                  <a:cubicBezTo>
                    <a:pt x="10143" y="9918"/>
                    <a:pt x="10143" y="9939"/>
                    <a:pt x="10102" y="9959"/>
                  </a:cubicBezTo>
                  <a:cubicBezTo>
                    <a:pt x="10082" y="9918"/>
                    <a:pt x="10102" y="9898"/>
                    <a:pt x="10123" y="9898"/>
                  </a:cubicBezTo>
                  <a:close/>
                  <a:moveTo>
                    <a:pt x="9776" y="9898"/>
                  </a:moveTo>
                  <a:lnTo>
                    <a:pt x="9776" y="9898"/>
                  </a:lnTo>
                  <a:cubicBezTo>
                    <a:pt x="9797" y="9939"/>
                    <a:pt x="9817" y="9959"/>
                    <a:pt x="9858" y="10000"/>
                  </a:cubicBezTo>
                  <a:cubicBezTo>
                    <a:pt x="9776" y="9979"/>
                    <a:pt x="9736" y="9979"/>
                    <a:pt x="9776" y="9898"/>
                  </a:cubicBezTo>
                  <a:close/>
                  <a:moveTo>
                    <a:pt x="3850" y="9918"/>
                  </a:moveTo>
                  <a:lnTo>
                    <a:pt x="3850" y="9918"/>
                  </a:lnTo>
                  <a:cubicBezTo>
                    <a:pt x="3911" y="9939"/>
                    <a:pt x="3911" y="9979"/>
                    <a:pt x="3911" y="10020"/>
                  </a:cubicBezTo>
                  <a:cubicBezTo>
                    <a:pt x="3870" y="10000"/>
                    <a:pt x="3830" y="9979"/>
                    <a:pt x="3850" y="9918"/>
                  </a:cubicBezTo>
                  <a:close/>
                  <a:moveTo>
                    <a:pt x="10510" y="9979"/>
                  </a:moveTo>
                  <a:cubicBezTo>
                    <a:pt x="10510" y="10000"/>
                    <a:pt x="10530" y="10000"/>
                    <a:pt x="10530" y="10000"/>
                  </a:cubicBezTo>
                  <a:cubicBezTo>
                    <a:pt x="10530" y="10020"/>
                    <a:pt x="10510" y="10020"/>
                    <a:pt x="10510" y="10020"/>
                  </a:cubicBezTo>
                  <a:cubicBezTo>
                    <a:pt x="10510" y="10020"/>
                    <a:pt x="10510" y="10000"/>
                    <a:pt x="10489" y="10000"/>
                  </a:cubicBezTo>
                  <a:cubicBezTo>
                    <a:pt x="10510" y="10000"/>
                    <a:pt x="10510" y="10000"/>
                    <a:pt x="10510" y="9979"/>
                  </a:cubicBezTo>
                  <a:close/>
                  <a:moveTo>
                    <a:pt x="4420" y="9837"/>
                  </a:moveTo>
                  <a:lnTo>
                    <a:pt x="4420" y="9837"/>
                  </a:lnTo>
                  <a:cubicBezTo>
                    <a:pt x="4359" y="9898"/>
                    <a:pt x="4502" y="9959"/>
                    <a:pt x="4420" y="10020"/>
                  </a:cubicBezTo>
                  <a:cubicBezTo>
                    <a:pt x="4416" y="10025"/>
                    <a:pt x="4409" y="10026"/>
                    <a:pt x="4401" y="10026"/>
                  </a:cubicBezTo>
                  <a:cubicBezTo>
                    <a:pt x="4387" y="10026"/>
                    <a:pt x="4369" y="10021"/>
                    <a:pt x="4354" y="10021"/>
                  </a:cubicBezTo>
                  <a:cubicBezTo>
                    <a:pt x="4347" y="10021"/>
                    <a:pt x="4341" y="10022"/>
                    <a:pt x="4335" y="10024"/>
                  </a:cubicBezTo>
                  <a:lnTo>
                    <a:pt x="4335" y="10024"/>
                  </a:lnTo>
                  <a:cubicBezTo>
                    <a:pt x="4321" y="9948"/>
                    <a:pt x="4344" y="9875"/>
                    <a:pt x="4420" y="9837"/>
                  </a:cubicBezTo>
                  <a:close/>
                  <a:moveTo>
                    <a:pt x="4217" y="9918"/>
                  </a:moveTo>
                  <a:cubicBezTo>
                    <a:pt x="4257" y="9918"/>
                    <a:pt x="4278" y="9939"/>
                    <a:pt x="4278" y="9959"/>
                  </a:cubicBezTo>
                  <a:cubicBezTo>
                    <a:pt x="4257" y="9979"/>
                    <a:pt x="4257" y="10000"/>
                    <a:pt x="4217" y="10000"/>
                  </a:cubicBezTo>
                  <a:cubicBezTo>
                    <a:pt x="4217" y="10000"/>
                    <a:pt x="4217" y="10014"/>
                    <a:pt x="4204" y="10031"/>
                  </a:cubicBezTo>
                  <a:lnTo>
                    <a:pt x="4204" y="10031"/>
                  </a:lnTo>
                  <a:cubicBezTo>
                    <a:pt x="4183" y="10018"/>
                    <a:pt x="4155" y="10009"/>
                    <a:pt x="4155" y="9959"/>
                  </a:cubicBezTo>
                  <a:lnTo>
                    <a:pt x="4155" y="9959"/>
                  </a:lnTo>
                  <a:cubicBezTo>
                    <a:pt x="4176" y="9979"/>
                    <a:pt x="4196" y="9979"/>
                    <a:pt x="4217" y="10000"/>
                  </a:cubicBezTo>
                  <a:lnTo>
                    <a:pt x="4217" y="9918"/>
                  </a:lnTo>
                  <a:close/>
                  <a:moveTo>
                    <a:pt x="9695" y="10000"/>
                  </a:moveTo>
                  <a:cubicBezTo>
                    <a:pt x="9715" y="10000"/>
                    <a:pt x="9695" y="10020"/>
                    <a:pt x="9695" y="10040"/>
                  </a:cubicBezTo>
                  <a:cubicBezTo>
                    <a:pt x="9695" y="10020"/>
                    <a:pt x="9675" y="10020"/>
                    <a:pt x="9695" y="10000"/>
                  </a:cubicBezTo>
                  <a:close/>
                  <a:moveTo>
                    <a:pt x="10856" y="10000"/>
                  </a:moveTo>
                  <a:cubicBezTo>
                    <a:pt x="10838" y="10017"/>
                    <a:pt x="10836" y="10035"/>
                    <a:pt x="10822" y="10053"/>
                  </a:cubicBezTo>
                  <a:lnTo>
                    <a:pt x="10822" y="10053"/>
                  </a:lnTo>
                  <a:cubicBezTo>
                    <a:pt x="10796" y="10035"/>
                    <a:pt x="10802" y="10017"/>
                    <a:pt x="10856" y="10000"/>
                  </a:cubicBezTo>
                  <a:close/>
                  <a:moveTo>
                    <a:pt x="3911" y="10020"/>
                  </a:moveTo>
                  <a:cubicBezTo>
                    <a:pt x="3911" y="10020"/>
                    <a:pt x="3931" y="10040"/>
                    <a:pt x="3931" y="10061"/>
                  </a:cubicBezTo>
                  <a:cubicBezTo>
                    <a:pt x="3891" y="10040"/>
                    <a:pt x="3911" y="10040"/>
                    <a:pt x="3911" y="10020"/>
                  </a:cubicBezTo>
                  <a:close/>
                  <a:moveTo>
                    <a:pt x="4135" y="10040"/>
                  </a:moveTo>
                  <a:cubicBezTo>
                    <a:pt x="4135" y="10040"/>
                    <a:pt x="4135" y="10061"/>
                    <a:pt x="4135" y="10061"/>
                  </a:cubicBezTo>
                  <a:lnTo>
                    <a:pt x="4115" y="10061"/>
                  </a:lnTo>
                  <a:cubicBezTo>
                    <a:pt x="4115" y="10061"/>
                    <a:pt x="4135" y="10040"/>
                    <a:pt x="4135" y="10040"/>
                  </a:cubicBezTo>
                  <a:close/>
                  <a:moveTo>
                    <a:pt x="10448" y="10040"/>
                  </a:moveTo>
                  <a:cubicBezTo>
                    <a:pt x="10448" y="10040"/>
                    <a:pt x="10448" y="10061"/>
                    <a:pt x="10448" y="10061"/>
                  </a:cubicBezTo>
                  <a:cubicBezTo>
                    <a:pt x="10448" y="10067"/>
                    <a:pt x="10447" y="10069"/>
                    <a:pt x="10444" y="10069"/>
                  </a:cubicBezTo>
                  <a:cubicBezTo>
                    <a:pt x="10438" y="10069"/>
                    <a:pt x="10428" y="10055"/>
                    <a:pt x="10428" y="10040"/>
                  </a:cubicBezTo>
                  <a:close/>
                  <a:moveTo>
                    <a:pt x="10102" y="10061"/>
                  </a:moveTo>
                  <a:cubicBezTo>
                    <a:pt x="10102" y="10081"/>
                    <a:pt x="10102" y="10081"/>
                    <a:pt x="10082" y="10081"/>
                  </a:cubicBezTo>
                  <a:cubicBezTo>
                    <a:pt x="10082" y="10081"/>
                    <a:pt x="10082" y="10061"/>
                    <a:pt x="10082" y="10061"/>
                  </a:cubicBezTo>
                  <a:close/>
                  <a:moveTo>
                    <a:pt x="3850" y="10040"/>
                  </a:moveTo>
                  <a:cubicBezTo>
                    <a:pt x="3850" y="10061"/>
                    <a:pt x="3830" y="10081"/>
                    <a:pt x="3830" y="10102"/>
                  </a:cubicBezTo>
                  <a:cubicBezTo>
                    <a:pt x="3789" y="10081"/>
                    <a:pt x="3789" y="10061"/>
                    <a:pt x="3850" y="10040"/>
                  </a:cubicBezTo>
                  <a:close/>
                  <a:moveTo>
                    <a:pt x="4210" y="10048"/>
                  </a:moveTo>
                  <a:lnTo>
                    <a:pt x="4210" y="10048"/>
                  </a:lnTo>
                  <a:cubicBezTo>
                    <a:pt x="4236" y="10066"/>
                    <a:pt x="4229" y="10084"/>
                    <a:pt x="4176" y="10102"/>
                  </a:cubicBezTo>
                  <a:cubicBezTo>
                    <a:pt x="4194" y="10084"/>
                    <a:pt x="4196" y="10066"/>
                    <a:pt x="4210" y="10048"/>
                  </a:cubicBezTo>
                  <a:close/>
                  <a:moveTo>
                    <a:pt x="4330" y="10050"/>
                  </a:moveTo>
                  <a:cubicBezTo>
                    <a:pt x="4345" y="10062"/>
                    <a:pt x="4355" y="10065"/>
                    <a:pt x="4339" y="10081"/>
                  </a:cubicBezTo>
                  <a:lnTo>
                    <a:pt x="4318" y="10081"/>
                  </a:lnTo>
                  <a:cubicBezTo>
                    <a:pt x="4298" y="10102"/>
                    <a:pt x="4298" y="10102"/>
                    <a:pt x="4278" y="10102"/>
                  </a:cubicBezTo>
                  <a:cubicBezTo>
                    <a:pt x="4278" y="10081"/>
                    <a:pt x="4298" y="10081"/>
                    <a:pt x="4318" y="10081"/>
                  </a:cubicBezTo>
                  <a:cubicBezTo>
                    <a:pt x="4318" y="10081"/>
                    <a:pt x="4318" y="10067"/>
                    <a:pt x="4330" y="10050"/>
                  </a:cubicBezTo>
                  <a:close/>
                  <a:moveTo>
                    <a:pt x="4766" y="10040"/>
                  </a:moveTo>
                  <a:lnTo>
                    <a:pt x="4766" y="10040"/>
                  </a:lnTo>
                  <a:cubicBezTo>
                    <a:pt x="4746" y="10061"/>
                    <a:pt x="4746" y="10081"/>
                    <a:pt x="4726" y="10102"/>
                  </a:cubicBezTo>
                  <a:cubicBezTo>
                    <a:pt x="4705" y="10081"/>
                    <a:pt x="4705" y="10061"/>
                    <a:pt x="4766" y="10040"/>
                  </a:cubicBezTo>
                  <a:close/>
                  <a:moveTo>
                    <a:pt x="9695" y="10040"/>
                  </a:moveTo>
                  <a:lnTo>
                    <a:pt x="9695" y="10040"/>
                  </a:lnTo>
                  <a:cubicBezTo>
                    <a:pt x="9736" y="10061"/>
                    <a:pt x="9736" y="10081"/>
                    <a:pt x="9675" y="10102"/>
                  </a:cubicBezTo>
                  <a:cubicBezTo>
                    <a:pt x="9675" y="10081"/>
                    <a:pt x="9695" y="10061"/>
                    <a:pt x="9695" y="10040"/>
                  </a:cubicBezTo>
                  <a:close/>
                  <a:moveTo>
                    <a:pt x="10347" y="10081"/>
                  </a:moveTo>
                  <a:cubicBezTo>
                    <a:pt x="10367" y="10102"/>
                    <a:pt x="10347" y="10102"/>
                    <a:pt x="10326" y="10102"/>
                  </a:cubicBezTo>
                  <a:cubicBezTo>
                    <a:pt x="10326" y="10102"/>
                    <a:pt x="10326" y="10102"/>
                    <a:pt x="10326" y="10081"/>
                  </a:cubicBezTo>
                  <a:close/>
                  <a:moveTo>
                    <a:pt x="4563" y="10122"/>
                  </a:moveTo>
                  <a:cubicBezTo>
                    <a:pt x="4583" y="10142"/>
                    <a:pt x="4583" y="10142"/>
                    <a:pt x="4563" y="10142"/>
                  </a:cubicBezTo>
                  <a:cubicBezTo>
                    <a:pt x="4563" y="10142"/>
                    <a:pt x="4563" y="10142"/>
                    <a:pt x="4542" y="10122"/>
                  </a:cubicBezTo>
                  <a:close/>
                  <a:moveTo>
                    <a:pt x="10061" y="10122"/>
                  </a:moveTo>
                  <a:cubicBezTo>
                    <a:pt x="10082" y="10142"/>
                    <a:pt x="10082" y="10142"/>
                    <a:pt x="10061" y="10142"/>
                  </a:cubicBezTo>
                  <a:cubicBezTo>
                    <a:pt x="10061" y="10142"/>
                    <a:pt x="10041" y="10142"/>
                    <a:pt x="10041" y="10122"/>
                  </a:cubicBezTo>
                  <a:close/>
                  <a:moveTo>
                    <a:pt x="4726" y="10102"/>
                  </a:moveTo>
                  <a:cubicBezTo>
                    <a:pt x="4746" y="10122"/>
                    <a:pt x="4787" y="10122"/>
                    <a:pt x="4787" y="10163"/>
                  </a:cubicBezTo>
                  <a:cubicBezTo>
                    <a:pt x="4746" y="10163"/>
                    <a:pt x="4726" y="10142"/>
                    <a:pt x="4726" y="10102"/>
                  </a:cubicBezTo>
                  <a:close/>
                  <a:moveTo>
                    <a:pt x="10835" y="10163"/>
                  </a:moveTo>
                  <a:lnTo>
                    <a:pt x="10835" y="10163"/>
                  </a:lnTo>
                  <a:cubicBezTo>
                    <a:pt x="10854" y="10181"/>
                    <a:pt x="10856" y="10183"/>
                    <a:pt x="10840" y="10199"/>
                  </a:cubicBezTo>
                  <a:lnTo>
                    <a:pt x="10840" y="10199"/>
                  </a:lnTo>
                  <a:cubicBezTo>
                    <a:pt x="10827" y="10192"/>
                    <a:pt x="10821" y="10177"/>
                    <a:pt x="10835" y="10163"/>
                  </a:cubicBezTo>
                  <a:close/>
                  <a:moveTo>
                    <a:pt x="10021" y="10081"/>
                  </a:moveTo>
                  <a:lnTo>
                    <a:pt x="10021" y="10081"/>
                  </a:lnTo>
                  <a:cubicBezTo>
                    <a:pt x="10000" y="10122"/>
                    <a:pt x="10000" y="10142"/>
                    <a:pt x="9980" y="10163"/>
                  </a:cubicBezTo>
                  <a:cubicBezTo>
                    <a:pt x="10000" y="10163"/>
                    <a:pt x="10000" y="10183"/>
                    <a:pt x="10000" y="10203"/>
                  </a:cubicBezTo>
                  <a:cubicBezTo>
                    <a:pt x="9980" y="10183"/>
                    <a:pt x="9980" y="10183"/>
                    <a:pt x="9980" y="10163"/>
                  </a:cubicBezTo>
                  <a:cubicBezTo>
                    <a:pt x="9960" y="10142"/>
                    <a:pt x="9960" y="10102"/>
                    <a:pt x="10021" y="10081"/>
                  </a:cubicBezTo>
                  <a:close/>
                  <a:moveTo>
                    <a:pt x="4395" y="10215"/>
                  </a:moveTo>
                  <a:cubicBezTo>
                    <a:pt x="4398" y="10215"/>
                    <a:pt x="4400" y="10217"/>
                    <a:pt x="4400" y="10224"/>
                  </a:cubicBezTo>
                  <a:cubicBezTo>
                    <a:pt x="4420" y="10224"/>
                    <a:pt x="4400" y="10244"/>
                    <a:pt x="4379" y="10244"/>
                  </a:cubicBezTo>
                  <a:cubicBezTo>
                    <a:pt x="4379" y="10244"/>
                    <a:pt x="4379" y="10224"/>
                    <a:pt x="4379" y="10224"/>
                  </a:cubicBezTo>
                  <a:cubicBezTo>
                    <a:pt x="4379" y="10224"/>
                    <a:pt x="4389" y="10215"/>
                    <a:pt x="4395" y="10215"/>
                  </a:cubicBezTo>
                  <a:close/>
                  <a:moveTo>
                    <a:pt x="10510" y="10224"/>
                  </a:moveTo>
                  <a:cubicBezTo>
                    <a:pt x="10528" y="10243"/>
                    <a:pt x="10530" y="10244"/>
                    <a:pt x="10514" y="10260"/>
                  </a:cubicBezTo>
                  <a:lnTo>
                    <a:pt x="10514" y="10260"/>
                  </a:lnTo>
                  <a:cubicBezTo>
                    <a:pt x="10501" y="10253"/>
                    <a:pt x="10495" y="10238"/>
                    <a:pt x="10510" y="10224"/>
                  </a:cubicBezTo>
                  <a:close/>
                  <a:moveTo>
                    <a:pt x="3830" y="10102"/>
                  </a:moveTo>
                  <a:lnTo>
                    <a:pt x="3830" y="10102"/>
                  </a:lnTo>
                  <a:cubicBezTo>
                    <a:pt x="3870" y="10163"/>
                    <a:pt x="3870" y="10224"/>
                    <a:pt x="3809" y="10264"/>
                  </a:cubicBezTo>
                  <a:cubicBezTo>
                    <a:pt x="3809" y="10224"/>
                    <a:pt x="3768" y="10244"/>
                    <a:pt x="3748" y="10224"/>
                  </a:cubicBezTo>
                  <a:cubicBezTo>
                    <a:pt x="3728" y="10163"/>
                    <a:pt x="3789" y="10142"/>
                    <a:pt x="3830" y="10102"/>
                  </a:cubicBezTo>
                  <a:close/>
                  <a:moveTo>
                    <a:pt x="9776" y="10203"/>
                  </a:moveTo>
                  <a:cubicBezTo>
                    <a:pt x="9776" y="10224"/>
                    <a:pt x="9776" y="10244"/>
                    <a:pt x="9756" y="10264"/>
                  </a:cubicBezTo>
                  <a:cubicBezTo>
                    <a:pt x="9736" y="10224"/>
                    <a:pt x="9736" y="10203"/>
                    <a:pt x="9776" y="10203"/>
                  </a:cubicBezTo>
                  <a:close/>
                  <a:moveTo>
                    <a:pt x="4705" y="10183"/>
                  </a:moveTo>
                  <a:cubicBezTo>
                    <a:pt x="4746" y="10183"/>
                    <a:pt x="4766" y="10203"/>
                    <a:pt x="4746" y="10244"/>
                  </a:cubicBezTo>
                  <a:cubicBezTo>
                    <a:pt x="4766" y="10244"/>
                    <a:pt x="4766" y="10264"/>
                    <a:pt x="4766" y="10285"/>
                  </a:cubicBezTo>
                  <a:cubicBezTo>
                    <a:pt x="4746" y="10264"/>
                    <a:pt x="4746" y="10264"/>
                    <a:pt x="4746" y="10244"/>
                  </a:cubicBezTo>
                  <a:lnTo>
                    <a:pt x="4685" y="10244"/>
                  </a:lnTo>
                  <a:cubicBezTo>
                    <a:pt x="4665" y="10203"/>
                    <a:pt x="4685" y="10183"/>
                    <a:pt x="4705" y="10183"/>
                  </a:cubicBezTo>
                  <a:close/>
                  <a:moveTo>
                    <a:pt x="9817" y="10264"/>
                  </a:moveTo>
                  <a:cubicBezTo>
                    <a:pt x="9837" y="10285"/>
                    <a:pt x="9837" y="10285"/>
                    <a:pt x="9817" y="10285"/>
                  </a:cubicBezTo>
                  <a:lnTo>
                    <a:pt x="9797" y="10285"/>
                  </a:lnTo>
                  <a:cubicBezTo>
                    <a:pt x="9817" y="10264"/>
                    <a:pt x="9817" y="10264"/>
                    <a:pt x="9817" y="10264"/>
                  </a:cubicBezTo>
                  <a:close/>
                  <a:moveTo>
                    <a:pt x="10214" y="10140"/>
                  </a:moveTo>
                  <a:cubicBezTo>
                    <a:pt x="10217" y="10140"/>
                    <a:pt x="10221" y="10140"/>
                    <a:pt x="10224" y="10142"/>
                  </a:cubicBezTo>
                  <a:cubicBezTo>
                    <a:pt x="10224" y="10163"/>
                    <a:pt x="10204" y="10203"/>
                    <a:pt x="10245" y="10224"/>
                  </a:cubicBezTo>
                  <a:cubicBezTo>
                    <a:pt x="10251" y="10227"/>
                    <a:pt x="10256" y="10228"/>
                    <a:pt x="10260" y="10228"/>
                  </a:cubicBezTo>
                  <a:cubicBezTo>
                    <a:pt x="10286" y="10228"/>
                    <a:pt x="10291" y="10183"/>
                    <a:pt x="10326" y="10183"/>
                  </a:cubicBezTo>
                  <a:cubicBezTo>
                    <a:pt x="10326" y="10203"/>
                    <a:pt x="10367" y="10244"/>
                    <a:pt x="10347" y="10264"/>
                  </a:cubicBezTo>
                  <a:cubicBezTo>
                    <a:pt x="10341" y="10262"/>
                    <a:pt x="10336" y="10260"/>
                    <a:pt x="10331" y="10260"/>
                  </a:cubicBezTo>
                  <a:cubicBezTo>
                    <a:pt x="10301" y="10260"/>
                    <a:pt x="10285" y="10308"/>
                    <a:pt x="10285" y="10326"/>
                  </a:cubicBezTo>
                  <a:cubicBezTo>
                    <a:pt x="10245" y="10264"/>
                    <a:pt x="10163" y="10264"/>
                    <a:pt x="10143" y="10183"/>
                  </a:cubicBezTo>
                  <a:lnTo>
                    <a:pt x="10143" y="10183"/>
                  </a:lnTo>
                  <a:cubicBezTo>
                    <a:pt x="10150" y="10190"/>
                    <a:pt x="10156" y="10193"/>
                    <a:pt x="10161" y="10193"/>
                  </a:cubicBezTo>
                  <a:cubicBezTo>
                    <a:pt x="10182" y="10193"/>
                    <a:pt x="10189" y="10140"/>
                    <a:pt x="10214" y="10140"/>
                  </a:cubicBezTo>
                  <a:close/>
                  <a:moveTo>
                    <a:pt x="10527" y="10272"/>
                  </a:moveTo>
                  <a:cubicBezTo>
                    <a:pt x="10561" y="10286"/>
                    <a:pt x="10588" y="10291"/>
                    <a:pt x="10571" y="10326"/>
                  </a:cubicBezTo>
                  <a:cubicBezTo>
                    <a:pt x="10551" y="10326"/>
                    <a:pt x="10513" y="10326"/>
                    <a:pt x="10527" y="10272"/>
                  </a:cubicBezTo>
                  <a:close/>
                  <a:moveTo>
                    <a:pt x="4726" y="10326"/>
                  </a:moveTo>
                  <a:cubicBezTo>
                    <a:pt x="4726" y="10326"/>
                    <a:pt x="4726" y="10346"/>
                    <a:pt x="4726" y="10346"/>
                  </a:cubicBezTo>
                  <a:lnTo>
                    <a:pt x="4705" y="10326"/>
                  </a:lnTo>
                  <a:close/>
                  <a:moveTo>
                    <a:pt x="9756" y="10326"/>
                  </a:moveTo>
                  <a:cubicBezTo>
                    <a:pt x="9776" y="10326"/>
                    <a:pt x="9776" y="10346"/>
                    <a:pt x="9756" y="10346"/>
                  </a:cubicBezTo>
                  <a:cubicBezTo>
                    <a:pt x="9736" y="10346"/>
                    <a:pt x="9736" y="10326"/>
                    <a:pt x="9736" y="10326"/>
                  </a:cubicBezTo>
                  <a:close/>
                  <a:moveTo>
                    <a:pt x="3897" y="10337"/>
                  </a:moveTo>
                  <a:cubicBezTo>
                    <a:pt x="3900" y="10337"/>
                    <a:pt x="3904" y="10339"/>
                    <a:pt x="3911" y="10346"/>
                  </a:cubicBezTo>
                  <a:cubicBezTo>
                    <a:pt x="3911" y="10353"/>
                    <a:pt x="3909" y="10355"/>
                    <a:pt x="3906" y="10355"/>
                  </a:cubicBezTo>
                  <a:cubicBezTo>
                    <a:pt x="3900" y="10355"/>
                    <a:pt x="3891" y="10346"/>
                    <a:pt x="3891" y="10346"/>
                  </a:cubicBezTo>
                  <a:cubicBezTo>
                    <a:pt x="3891" y="10346"/>
                    <a:pt x="3891" y="10337"/>
                    <a:pt x="3897" y="10337"/>
                  </a:cubicBezTo>
                  <a:close/>
                  <a:moveTo>
                    <a:pt x="4461" y="10326"/>
                  </a:moveTo>
                  <a:cubicBezTo>
                    <a:pt x="4481" y="10346"/>
                    <a:pt x="4481" y="10346"/>
                    <a:pt x="4481" y="10346"/>
                  </a:cubicBezTo>
                  <a:cubicBezTo>
                    <a:pt x="4471" y="10356"/>
                    <a:pt x="4466" y="10361"/>
                    <a:pt x="4463" y="10361"/>
                  </a:cubicBezTo>
                  <a:cubicBezTo>
                    <a:pt x="4461" y="10361"/>
                    <a:pt x="4461" y="10356"/>
                    <a:pt x="4461" y="10346"/>
                  </a:cubicBezTo>
                  <a:cubicBezTo>
                    <a:pt x="4461" y="10346"/>
                    <a:pt x="4461" y="10326"/>
                    <a:pt x="4461" y="10326"/>
                  </a:cubicBezTo>
                  <a:close/>
                  <a:moveTo>
                    <a:pt x="10347" y="10264"/>
                  </a:moveTo>
                  <a:cubicBezTo>
                    <a:pt x="10367" y="10285"/>
                    <a:pt x="10367" y="10305"/>
                    <a:pt x="10367" y="10326"/>
                  </a:cubicBezTo>
                  <a:cubicBezTo>
                    <a:pt x="10387" y="10326"/>
                    <a:pt x="10387" y="10346"/>
                    <a:pt x="10387" y="10366"/>
                  </a:cubicBezTo>
                  <a:cubicBezTo>
                    <a:pt x="10367" y="10366"/>
                    <a:pt x="10347" y="10346"/>
                    <a:pt x="10367" y="10326"/>
                  </a:cubicBezTo>
                  <a:cubicBezTo>
                    <a:pt x="10347" y="10305"/>
                    <a:pt x="10347" y="10285"/>
                    <a:pt x="10347" y="10264"/>
                  </a:cubicBezTo>
                  <a:close/>
                  <a:moveTo>
                    <a:pt x="4135" y="10142"/>
                  </a:moveTo>
                  <a:cubicBezTo>
                    <a:pt x="4176" y="10203"/>
                    <a:pt x="4155" y="10264"/>
                    <a:pt x="4155" y="10326"/>
                  </a:cubicBezTo>
                  <a:cubicBezTo>
                    <a:pt x="4149" y="10323"/>
                    <a:pt x="4143" y="10322"/>
                    <a:pt x="4137" y="10322"/>
                  </a:cubicBezTo>
                  <a:cubicBezTo>
                    <a:pt x="4094" y="10322"/>
                    <a:pt x="4088" y="10387"/>
                    <a:pt x="4033" y="10387"/>
                  </a:cubicBezTo>
                  <a:cubicBezTo>
                    <a:pt x="4033" y="10366"/>
                    <a:pt x="3993" y="10366"/>
                    <a:pt x="3993" y="10346"/>
                  </a:cubicBezTo>
                  <a:cubicBezTo>
                    <a:pt x="3993" y="10264"/>
                    <a:pt x="4074" y="10224"/>
                    <a:pt x="4094" y="10142"/>
                  </a:cubicBezTo>
                  <a:close/>
                  <a:moveTo>
                    <a:pt x="3626" y="10366"/>
                  </a:moveTo>
                  <a:cubicBezTo>
                    <a:pt x="3626" y="10366"/>
                    <a:pt x="3646" y="10387"/>
                    <a:pt x="3646" y="10387"/>
                  </a:cubicBezTo>
                  <a:cubicBezTo>
                    <a:pt x="3646" y="10387"/>
                    <a:pt x="3626" y="10387"/>
                    <a:pt x="3626" y="10407"/>
                  </a:cubicBezTo>
                  <a:cubicBezTo>
                    <a:pt x="3626" y="10387"/>
                    <a:pt x="3626" y="10387"/>
                    <a:pt x="3626" y="10366"/>
                  </a:cubicBezTo>
                  <a:close/>
                  <a:moveTo>
                    <a:pt x="3891" y="10346"/>
                  </a:moveTo>
                  <a:cubicBezTo>
                    <a:pt x="3870" y="10366"/>
                    <a:pt x="3850" y="10387"/>
                    <a:pt x="3850" y="10427"/>
                  </a:cubicBezTo>
                  <a:cubicBezTo>
                    <a:pt x="3809" y="10366"/>
                    <a:pt x="3830" y="10366"/>
                    <a:pt x="3891" y="10346"/>
                  </a:cubicBezTo>
                  <a:close/>
                  <a:moveTo>
                    <a:pt x="9675" y="10407"/>
                  </a:moveTo>
                  <a:cubicBezTo>
                    <a:pt x="9675" y="10407"/>
                    <a:pt x="9675" y="10427"/>
                    <a:pt x="9675" y="10427"/>
                  </a:cubicBezTo>
                  <a:lnTo>
                    <a:pt x="9654" y="10427"/>
                  </a:lnTo>
                  <a:cubicBezTo>
                    <a:pt x="9654" y="10427"/>
                    <a:pt x="9654" y="10427"/>
                    <a:pt x="9654" y="10407"/>
                  </a:cubicBezTo>
                  <a:close/>
                  <a:moveTo>
                    <a:pt x="10862" y="10419"/>
                  </a:moveTo>
                  <a:cubicBezTo>
                    <a:pt x="10866" y="10419"/>
                    <a:pt x="10870" y="10421"/>
                    <a:pt x="10876" y="10427"/>
                  </a:cubicBezTo>
                  <a:cubicBezTo>
                    <a:pt x="10876" y="10438"/>
                    <a:pt x="10871" y="10443"/>
                    <a:pt x="10863" y="10443"/>
                  </a:cubicBezTo>
                  <a:cubicBezTo>
                    <a:pt x="10858" y="10443"/>
                    <a:pt x="10852" y="10440"/>
                    <a:pt x="10845" y="10436"/>
                  </a:cubicBezTo>
                  <a:lnTo>
                    <a:pt x="10845" y="10436"/>
                  </a:lnTo>
                  <a:cubicBezTo>
                    <a:pt x="10852" y="10426"/>
                    <a:pt x="10856" y="10419"/>
                    <a:pt x="10862" y="10419"/>
                  </a:cubicBezTo>
                  <a:close/>
                  <a:moveTo>
                    <a:pt x="9919" y="10407"/>
                  </a:moveTo>
                  <a:cubicBezTo>
                    <a:pt x="9939" y="10407"/>
                    <a:pt x="9939" y="10427"/>
                    <a:pt x="9939" y="10448"/>
                  </a:cubicBezTo>
                  <a:cubicBezTo>
                    <a:pt x="9919" y="10427"/>
                    <a:pt x="9919" y="10427"/>
                    <a:pt x="9919" y="10407"/>
                  </a:cubicBezTo>
                  <a:close/>
                  <a:moveTo>
                    <a:pt x="10825" y="10432"/>
                  </a:moveTo>
                  <a:cubicBezTo>
                    <a:pt x="10829" y="10432"/>
                    <a:pt x="10834" y="10436"/>
                    <a:pt x="10835" y="10443"/>
                  </a:cubicBezTo>
                  <a:lnTo>
                    <a:pt x="10835" y="10443"/>
                  </a:lnTo>
                  <a:cubicBezTo>
                    <a:pt x="10834" y="10451"/>
                    <a:pt x="10833" y="10456"/>
                    <a:pt x="10828" y="10456"/>
                  </a:cubicBezTo>
                  <a:cubicBezTo>
                    <a:pt x="10825" y="10456"/>
                    <a:pt x="10821" y="10454"/>
                    <a:pt x="10815" y="10448"/>
                  </a:cubicBezTo>
                  <a:cubicBezTo>
                    <a:pt x="10815" y="10438"/>
                    <a:pt x="10820" y="10432"/>
                    <a:pt x="10825" y="10432"/>
                  </a:cubicBezTo>
                  <a:close/>
                  <a:moveTo>
                    <a:pt x="4304" y="10337"/>
                  </a:moveTo>
                  <a:cubicBezTo>
                    <a:pt x="4314" y="10337"/>
                    <a:pt x="4325" y="10339"/>
                    <a:pt x="4339" y="10346"/>
                  </a:cubicBezTo>
                  <a:cubicBezTo>
                    <a:pt x="4293" y="10421"/>
                    <a:pt x="4271" y="10463"/>
                    <a:pt x="4237" y="10463"/>
                  </a:cubicBezTo>
                  <a:cubicBezTo>
                    <a:pt x="4225" y="10463"/>
                    <a:pt x="4212" y="10458"/>
                    <a:pt x="4196" y="10448"/>
                  </a:cubicBezTo>
                  <a:cubicBezTo>
                    <a:pt x="4217" y="10427"/>
                    <a:pt x="4237" y="10387"/>
                    <a:pt x="4257" y="10346"/>
                  </a:cubicBezTo>
                  <a:cubicBezTo>
                    <a:pt x="4271" y="10346"/>
                    <a:pt x="4284" y="10337"/>
                    <a:pt x="4304" y="10337"/>
                  </a:cubicBezTo>
                  <a:close/>
                  <a:moveTo>
                    <a:pt x="4644" y="10366"/>
                  </a:moveTo>
                  <a:lnTo>
                    <a:pt x="4644" y="10366"/>
                  </a:lnTo>
                  <a:cubicBezTo>
                    <a:pt x="4705" y="10387"/>
                    <a:pt x="4726" y="10407"/>
                    <a:pt x="4665" y="10468"/>
                  </a:cubicBezTo>
                  <a:cubicBezTo>
                    <a:pt x="4665" y="10427"/>
                    <a:pt x="4644" y="10407"/>
                    <a:pt x="4644" y="10366"/>
                  </a:cubicBezTo>
                  <a:close/>
                  <a:moveTo>
                    <a:pt x="10123" y="10264"/>
                  </a:moveTo>
                  <a:cubicBezTo>
                    <a:pt x="10152" y="10308"/>
                    <a:pt x="10181" y="10342"/>
                    <a:pt x="10226" y="10342"/>
                  </a:cubicBezTo>
                  <a:cubicBezTo>
                    <a:pt x="10243" y="10342"/>
                    <a:pt x="10263" y="10337"/>
                    <a:pt x="10285" y="10326"/>
                  </a:cubicBezTo>
                  <a:lnTo>
                    <a:pt x="10285" y="10326"/>
                  </a:lnTo>
                  <a:cubicBezTo>
                    <a:pt x="10326" y="10387"/>
                    <a:pt x="10285" y="10407"/>
                    <a:pt x="10245" y="10427"/>
                  </a:cubicBezTo>
                  <a:cubicBezTo>
                    <a:pt x="10204" y="10427"/>
                    <a:pt x="10184" y="10407"/>
                    <a:pt x="10163" y="10407"/>
                  </a:cubicBezTo>
                  <a:lnTo>
                    <a:pt x="10163" y="10468"/>
                  </a:lnTo>
                  <a:cubicBezTo>
                    <a:pt x="10155" y="10471"/>
                    <a:pt x="10147" y="10472"/>
                    <a:pt x="10140" y="10472"/>
                  </a:cubicBezTo>
                  <a:cubicBezTo>
                    <a:pt x="10096" y="10472"/>
                    <a:pt x="10076" y="10425"/>
                    <a:pt x="10041" y="10407"/>
                  </a:cubicBezTo>
                  <a:cubicBezTo>
                    <a:pt x="10025" y="10407"/>
                    <a:pt x="10022" y="10433"/>
                    <a:pt x="10000" y="10433"/>
                  </a:cubicBezTo>
                  <a:cubicBezTo>
                    <a:pt x="9995" y="10433"/>
                    <a:pt x="9988" y="10431"/>
                    <a:pt x="9980" y="10427"/>
                  </a:cubicBezTo>
                  <a:cubicBezTo>
                    <a:pt x="9980" y="10407"/>
                    <a:pt x="9939" y="10366"/>
                    <a:pt x="9960" y="10305"/>
                  </a:cubicBezTo>
                  <a:lnTo>
                    <a:pt x="9960" y="10305"/>
                  </a:lnTo>
                  <a:cubicBezTo>
                    <a:pt x="9980" y="10326"/>
                    <a:pt x="10021" y="10326"/>
                    <a:pt x="10041" y="10346"/>
                  </a:cubicBezTo>
                  <a:cubicBezTo>
                    <a:pt x="10082" y="10326"/>
                    <a:pt x="10061" y="10264"/>
                    <a:pt x="10123" y="10264"/>
                  </a:cubicBezTo>
                  <a:close/>
                  <a:moveTo>
                    <a:pt x="9939" y="10448"/>
                  </a:moveTo>
                  <a:lnTo>
                    <a:pt x="9939" y="10448"/>
                  </a:lnTo>
                  <a:cubicBezTo>
                    <a:pt x="9939" y="10448"/>
                    <a:pt x="9960" y="10468"/>
                    <a:pt x="9960" y="10488"/>
                  </a:cubicBezTo>
                  <a:cubicBezTo>
                    <a:pt x="9939" y="10468"/>
                    <a:pt x="9939" y="10448"/>
                    <a:pt x="9939" y="10448"/>
                  </a:cubicBezTo>
                  <a:close/>
                  <a:moveTo>
                    <a:pt x="4135" y="10427"/>
                  </a:moveTo>
                  <a:cubicBezTo>
                    <a:pt x="4125" y="10448"/>
                    <a:pt x="4120" y="10453"/>
                    <a:pt x="4115" y="10453"/>
                  </a:cubicBezTo>
                  <a:cubicBezTo>
                    <a:pt x="4110" y="10453"/>
                    <a:pt x="4105" y="10448"/>
                    <a:pt x="4094" y="10448"/>
                  </a:cubicBezTo>
                  <a:cubicBezTo>
                    <a:pt x="4074" y="10468"/>
                    <a:pt x="4074" y="10468"/>
                    <a:pt x="4054" y="10468"/>
                  </a:cubicBezTo>
                  <a:cubicBezTo>
                    <a:pt x="4013" y="10488"/>
                    <a:pt x="3993" y="10509"/>
                    <a:pt x="3952" y="10509"/>
                  </a:cubicBezTo>
                  <a:cubicBezTo>
                    <a:pt x="3952" y="10468"/>
                    <a:pt x="3972" y="10448"/>
                    <a:pt x="3993" y="10448"/>
                  </a:cubicBezTo>
                  <a:cubicBezTo>
                    <a:pt x="4013" y="10448"/>
                    <a:pt x="4033" y="10468"/>
                    <a:pt x="4054" y="10468"/>
                  </a:cubicBezTo>
                  <a:cubicBezTo>
                    <a:pt x="4054" y="10448"/>
                    <a:pt x="4074" y="10448"/>
                    <a:pt x="4094" y="10448"/>
                  </a:cubicBezTo>
                  <a:cubicBezTo>
                    <a:pt x="4115" y="10448"/>
                    <a:pt x="4115" y="10427"/>
                    <a:pt x="4135" y="10427"/>
                  </a:cubicBezTo>
                  <a:close/>
                  <a:moveTo>
                    <a:pt x="4155" y="10529"/>
                  </a:moveTo>
                  <a:cubicBezTo>
                    <a:pt x="4176" y="10550"/>
                    <a:pt x="4176" y="10550"/>
                    <a:pt x="4155" y="10550"/>
                  </a:cubicBezTo>
                  <a:lnTo>
                    <a:pt x="4135" y="10550"/>
                  </a:lnTo>
                  <a:cubicBezTo>
                    <a:pt x="4155" y="10529"/>
                    <a:pt x="4155" y="10529"/>
                    <a:pt x="4155" y="10529"/>
                  </a:cubicBezTo>
                  <a:close/>
                  <a:moveTo>
                    <a:pt x="3850" y="10427"/>
                  </a:moveTo>
                  <a:cubicBezTo>
                    <a:pt x="3911" y="10488"/>
                    <a:pt x="3830" y="10509"/>
                    <a:pt x="3809" y="10570"/>
                  </a:cubicBezTo>
                  <a:cubicBezTo>
                    <a:pt x="3789" y="10550"/>
                    <a:pt x="3768" y="10550"/>
                    <a:pt x="3768" y="10529"/>
                  </a:cubicBezTo>
                  <a:cubicBezTo>
                    <a:pt x="3768" y="10468"/>
                    <a:pt x="3850" y="10488"/>
                    <a:pt x="3850" y="10427"/>
                  </a:cubicBezTo>
                  <a:close/>
                  <a:moveTo>
                    <a:pt x="4624" y="10488"/>
                  </a:moveTo>
                  <a:cubicBezTo>
                    <a:pt x="4624" y="10529"/>
                    <a:pt x="4624" y="10570"/>
                    <a:pt x="4563" y="10570"/>
                  </a:cubicBezTo>
                  <a:cubicBezTo>
                    <a:pt x="4563" y="10529"/>
                    <a:pt x="4583" y="10509"/>
                    <a:pt x="4624" y="10488"/>
                  </a:cubicBezTo>
                  <a:close/>
                  <a:moveTo>
                    <a:pt x="10204" y="10570"/>
                  </a:moveTo>
                  <a:cubicBezTo>
                    <a:pt x="10204" y="10590"/>
                    <a:pt x="10199" y="10595"/>
                    <a:pt x="10191" y="10595"/>
                  </a:cubicBezTo>
                  <a:cubicBezTo>
                    <a:pt x="10184" y="10595"/>
                    <a:pt x="10173" y="10590"/>
                    <a:pt x="10163" y="10590"/>
                  </a:cubicBezTo>
                  <a:cubicBezTo>
                    <a:pt x="10147" y="10606"/>
                    <a:pt x="10144" y="10610"/>
                    <a:pt x="10123" y="10610"/>
                  </a:cubicBezTo>
                  <a:lnTo>
                    <a:pt x="10123" y="10610"/>
                  </a:lnTo>
                  <a:cubicBezTo>
                    <a:pt x="10123" y="10590"/>
                    <a:pt x="10143" y="10590"/>
                    <a:pt x="10163" y="10590"/>
                  </a:cubicBezTo>
                  <a:cubicBezTo>
                    <a:pt x="10184" y="10590"/>
                    <a:pt x="10184" y="10570"/>
                    <a:pt x="10204" y="10570"/>
                  </a:cubicBezTo>
                  <a:close/>
                  <a:moveTo>
                    <a:pt x="9715" y="10590"/>
                  </a:moveTo>
                  <a:cubicBezTo>
                    <a:pt x="9715" y="10611"/>
                    <a:pt x="9715" y="10611"/>
                    <a:pt x="9715" y="10611"/>
                  </a:cubicBezTo>
                  <a:cubicBezTo>
                    <a:pt x="9715" y="10621"/>
                    <a:pt x="9710" y="10626"/>
                    <a:pt x="9705" y="10626"/>
                  </a:cubicBezTo>
                  <a:cubicBezTo>
                    <a:pt x="9700" y="10626"/>
                    <a:pt x="9695" y="10621"/>
                    <a:pt x="9695" y="10611"/>
                  </a:cubicBezTo>
                  <a:cubicBezTo>
                    <a:pt x="9695" y="10611"/>
                    <a:pt x="9715" y="10611"/>
                    <a:pt x="9715" y="10590"/>
                  </a:cubicBezTo>
                  <a:close/>
                  <a:moveTo>
                    <a:pt x="10550" y="10570"/>
                  </a:moveTo>
                  <a:lnTo>
                    <a:pt x="10550" y="10570"/>
                  </a:lnTo>
                  <a:cubicBezTo>
                    <a:pt x="10571" y="10590"/>
                    <a:pt x="10591" y="10590"/>
                    <a:pt x="10591" y="10631"/>
                  </a:cubicBezTo>
                  <a:cubicBezTo>
                    <a:pt x="10550" y="10631"/>
                    <a:pt x="10530" y="10611"/>
                    <a:pt x="10550" y="10570"/>
                  </a:cubicBezTo>
                  <a:close/>
                  <a:moveTo>
                    <a:pt x="3544" y="10468"/>
                  </a:moveTo>
                  <a:cubicBezTo>
                    <a:pt x="3565" y="10509"/>
                    <a:pt x="3524" y="10550"/>
                    <a:pt x="3585" y="10590"/>
                  </a:cubicBezTo>
                  <a:cubicBezTo>
                    <a:pt x="3606" y="10590"/>
                    <a:pt x="3621" y="10585"/>
                    <a:pt x="3634" y="10585"/>
                  </a:cubicBezTo>
                  <a:cubicBezTo>
                    <a:pt x="3646" y="10585"/>
                    <a:pt x="3656" y="10590"/>
                    <a:pt x="3667" y="10611"/>
                  </a:cubicBezTo>
                  <a:cubicBezTo>
                    <a:pt x="3646" y="10631"/>
                    <a:pt x="3606" y="10651"/>
                    <a:pt x="3585" y="10672"/>
                  </a:cubicBezTo>
                  <a:cubicBezTo>
                    <a:pt x="3544" y="10631"/>
                    <a:pt x="3524" y="10590"/>
                    <a:pt x="3504" y="10570"/>
                  </a:cubicBezTo>
                  <a:lnTo>
                    <a:pt x="3422" y="10570"/>
                  </a:lnTo>
                  <a:cubicBezTo>
                    <a:pt x="3483" y="10529"/>
                    <a:pt x="3443" y="10509"/>
                    <a:pt x="3463" y="10468"/>
                  </a:cubicBezTo>
                  <a:close/>
                  <a:moveTo>
                    <a:pt x="4155" y="10651"/>
                  </a:moveTo>
                  <a:cubicBezTo>
                    <a:pt x="4155" y="10651"/>
                    <a:pt x="4155" y="10672"/>
                    <a:pt x="4155" y="10672"/>
                  </a:cubicBezTo>
                  <a:lnTo>
                    <a:pt x="4135" y="10672"/>
                  </a:lnTo>
                  <a:cubicBezTo>
                    <a:pt x="4135" y="10672"/>
                    <a:pt x="4135" y="10672"/>
                    <a:pt x="4135" y="10651"/>
                  </a:cubicBezTo>
                  <a:close/>
                  <a:moveTo>
                    <a:pt x="9552" y="10651"/>
                  </a:moveTo>
                  <a:cubicBezTo>
                    <a:pt x="9573" y="10672"/>
                    <a:pt x="9573" y="10672"/>
                    <a:pt x="9552" y="10672"/>
                  </a:cubicBezTo>
                  <a:lnTo>
                    <a:pt x="9532" y="10672"/>
                  </a:lnTo>
                  <a:cubicBezTo>
                    <a:pt x="9552" y="10672"/>
                    <a:pt x="9552" y="10651"/>
                    <a:pt x="9552" y="10651"/>
                  </a:cubicBezTo>
                  <a:close/>
                  <a:moveTo>
                    <a:pt x="3931" y="10672"/>
                  </a:moveTo>
                  <a:cubicBezTo>
                    <a:pt x="3931" y="10672"/>
                    <a:pt x="3931" y="10692"/>
                    <a:pt x="3931" y="10692"/>
                  </a:cubicBezTo>
                  <a:lnTo>
                    <a:pt x="3911" y="10692"/>
                  </a:lnTo>
                  <a:cubicBezTo>
                    <a:pt x="3911" y="10692"/>
                    <a:pt x="3911" y="10672"/>
                    <a:pt x="3931" y="10672"/>
                  </a:cubicBezTo>
                  <a:close/>
                  <a:moveTo>
                    <a:pt x="10224" y="10672"/>
                  </a:moveTo>
                  <a:cubicBezTo>
                    <a:pt x="10261" y="10672"/>
                    <a:pt x="10281" y="10688"/>
                    <a:pt x="10270" y="10722"/>
                  </a:cubicBezTo>
                  <a:lnTo>
                    <a:pt x="10270" y="10722"/>
                  </a:lnTo>
                  <a:cubicBezTo>
                    <a:pt x="10249" y="10711"/>
                    <a:pt x="10224" y="10704"/>
                    <a:pt x="10224" y="10672"/>
                  </a:cubicBezTo>
                  <a:close/>
                  <a:moveTo>
                    <a:pt x="4013" y="10672"/>
                  </a:moveTo>
                  <a:cubicBezTo>
                    <a:pt x="4013" y="10712"/>
                    <a:pt x="4013" y="10733"/>
                    <a:pt x="3972" y="10733"/>
                  </a:cubicBezTo>
                  <a:cubicBezTo>
                    <a:pt x="3972" y="10692"/>
                    <a:pt x="3972" y="10692"/>
                    <a:pt x="4013" y="10672"/>
                  </a:cubicBezTo>
                  <a:close/>
                  <a:moveTo>
                    <a:pt x="3300" y="10651"/>
                  </a:moveTo>
                  <a:cubicBezTo>
                    <a:pt x="3300" y="10692"/>
                    <a:pt x="3280" y="10712"/>
                    <a:pt x="3259" y="10753"/>
                  </a:cubicBezTo>
                  <a:cubicBezTo>
                    <a:pt x="3219" y="10712"/>
                    <a:pt x="3158" y="10712"/>
                    <a:pt x="3198" y="10651"/>
                  </a:cubicBezTo>
                  <a:close/>
                  <a:moveTo>
                    <a:pt x="4400" y="10529"/>
                  </a:moveTo>
                  <a:cubicBezTo>
                    <a:pt x="4461" y="10550"/>
                    <a:pt x="4441" y="10611"/>
                    <a:pt x="4481" y="10631"/>
                  </a:cubicBezTo>
                  <a:cubicBezTo>
                    <a:pt x="4481" y="10631"/>
                    <a:pt x="4502" y="10611"/>
                    <a:pt x="4522" y="10611"/>
                  </a:cubicBezTo>
                  <a:cubicBezTo>
                    <a:pt x="4512" y="10631"/>
                    <a:pt x="4507" y="10636"/>
                    <a:pt x="4502" y="10636"/>
                  </a:cubicBezTo>
                  <a:cubicBezTo>
                    <a:pt x="4497" y="10636"/>
                    <a:pt x="4491" y="10631"/>
                    <a:pt x="4481" y="10631"/>
                  </a:cubicBezTo>
                  <a:cubicBezTo>
                    <a:pt x="4475" y="10650"/>
                    <a:pt x="4465" y="10655"/>
                    <a:pt x="4453" y="10655"/>
                  </a:cubicBezTo>
                  <a:cubicBezTo>
                    <a:pt x="4439" y="10655"/>
                    <a:pt x="4422" y="10648"/>
                    <a:pt x="4408" y="10648"/>
                  </a:cubicBezTo>
                  <a:cubicBezTo>
                    <a:pt x="4396" y="10648"/>
                    <a:pt x="4386" y="10653"/>
                    <a:pt x="4379" y="10672"/>
                  </a:cubicBezTo>
                  <a:cubicBezTo>
                    <a:pt x="4379" y="10692"/>
                    <a:pt x="4379" y="10733"/>
                    <a:pt x="4379" y="10753"/>
                  </a:cubicBezTo>
                  <a:cubicBezTo>
                    <a:pt x="4372" y="10738"/>
                    <a:pt x="4359" y="10734"/>
                    <a:pt x="4344" y="10734"/>
                  </a:cubicBezTo>
                  <a:cubicBezTo>
                    <a:pt x="4328" y="10734"/>
                    <a:pt x="4311" y="10739"/>
                    <a:pt x="4297" y="10739"/>
                  </a:cubicBezTo>
                  <a:cubicBezTo>
                    <a:pt x="4289" y="10739"/>
                    <a:pt x="4282" y="10737"/>
                    <a:pt x="4278" y="10733"/>
                  </a:cubicBezTo>
                  <a:cubicBezTo>
                    <a:pt x="4257" y="10712"/>
                    <a:pt x="4257" y="10692"/>
                    <a:pt x="4257" y="10672"/>
                  </a:cubicBezTo>
                  <a:cubicBezTo>
                    <a:pt x="4359" y="10672"/>
                    <a:pt x="4379" y="10590"/>
                    <a:pt x="4400" y="10529"/>
                  </a:cubicBezTo>
                  <a:close/>
                  <a:moveTo>
                    <a:pt x="10896" y="10733"/>
                  </a:moveTo>
                  <a:cubicBezTo>
                    <a:pt x="10896" y="10733"/>
                    <a:pt x="10896" y="10733"/>
                    <a:pt x="10896" y="10753"/>
                  </a:cubicBezTo>
                  <a:lnTo>
                    <a:pt x="10876" y="10733"/>
                  </a:lnTo>
                  <a:close/>
                  <a:moveTo>
                    <a:pt x="10333" y="10724"/>
                  </a:moveTo>
                  <a:cubicBezTo>
                    <a:pt x="10336" y="10724"/>
                    <a:pt x="10341" y="10727"/>
                    <a:pt x="10347" y="10733"/>
                  </a:cubicBezTo>
                  <a:cubicBezTo>
                    <a:pt x="10347" y="10753"/>
                    <a:pt x="10326" y="10753"/>
                    <a:pt x="10306" y="10753"/>
                  </a:cubicBezTo>
                  <a:cubicBezTo>
                    <a:pt x="10306" y="10753"/>
                    <a:pt x="10297" y="10762"/>
                    <a:pt x="10291" y="10762"/>
                  </a:cubicBezTo>
                  <a:cubicBezTo>
                    <a:pt x="10288" y="10762"/>
                    <a:pt x="10285" y="10760"/>
                    <a:pt x="10285" y="10753"/>
                  </a:cubicBezTo>
                  <a:cubicBezTo>
                    <a:pt x="10271" y="10753"/>
                    <a:pt x="10277" y="10743"/>
                    <a:pt x="10282" y="10737"/>
                  </a:cubicBezTo>
                  <a:lnTo>
                    <a:pt x="10282" y="10737"/>
                  </a:lnTo>
                  <a:cubicBezTo>
                    <a:pt x="10295" y="10743"/>
                    <a:pt x="10306" y="10753"/>
                    <a:pt x="10306" y="10753"/>
                  </a:cubicBezTo>
                  <a:cubicBezTo>
                    <a:pt x="10320" y="10739"/>
                    <a:pt x="10324" y="10724"/>
                    <a:pt x="10333" y="10724"/>
                  </a:cubicBezTo>
                  <a:close/>
                  <a:moveTo>
                    <a:pt x="10000" y="10468"/>
                  </a:moveTo>
                  <a:cubicBezTo>
                    <a:pt x="10041" y="10488"/>
                    <a:pt x="10082" y="10509"/>
                    <a:pt x="10102" y="10529"/>
                  </a:cubicBezTo>
                  <a:cubicBezTo>
                    <a:pt x="10082" y="10550"/>
                    <a:pt x="10082" y="10550"/>
                    <a:pt x="10061" y="10570"/>
                  </a:cubicBezTo>
                  <a:cubicBezTo>
                    <a:pt x="10061" y="10590"/>
                    <a:pt x="10102" y="10590"/>
                    <a:pt x="10122" y="10610"/>
                  </a:cubicBezTo>
                  <a:lnTo>
                    <a:pt x="10122" y="10610"/>
                  </a:lnTo>
                  <a:cubicBezTo>
                    <a:pt x="10117" y="10611"/>
                    <a:pt x="10110" y="10611"/>
                    <a:pt x="10102" y="10611"/>
                  </a:cubicBezTo>
                  <a:cubicBezTo>
                    <a:pt x="10122" y="10670"/>
                    <a:pt x="10161" y="10730"/>
                    <a:pt x="10144" y="10789"/>
                  </a:cubicBezTo>
                  <a:lnTo>
                    <a:pt x="10144" y="10789"/>
                  </a:lnTo>
                  <a:cubicBezTo>
                    <a:pt x="10130" y="10783"/>
                    <a:pt x="10116" y="10774"/>
                    <a:pt x="10102" y="10774"/>
                  </a:cubicBezTo>
                  <a:cubicBezTo>
                    <a:pt x="10102" y="10753"/>
                    <a:pt x="10102" y="10733"/>
                    <a:pt x="10102" y="10692"/>
                  </a:cubicBezTo>
                  <a:cubicBezTo>
                    <a:pt x="10061" y="10672"/>
                    <a:pt x="10021" y="10651"/>
                    <a:pt x="10000" y="10631"/>
                  </a:cubicBezTo>
                  <a:cubicBezTo>
                    <a:pt x="10000" y="10570"/>
                    <a:pt x="10021" y="10529"/>
                    <a:pt x="10000" y="10468"/>
                  </a:cubicBezTo>
                  <a:close/>
                  <a:moveTo>
                    <a:pt x="4094" y="10712"/>
                  </a:moveTo>
                  <a:lnTo>
                    <a:pt x="4094" y="10712"/>
                  </a:lnTo>
                  <a:cubicBezTo>
                    <a:pt x="4074" y="10753"/>
                    <a:pt x="4074" y="10794"/>
                    <a:pt x="4033" y="10794"/>
                  </a:cubicBezTo>
                  <a:cubicBezTo>
                    <a:pt x="4033" y="10753"/>
                    <a:pt x="4033" y="10733"/>
                    <a:pt x="4094" y="10712"/>
                  </a:cubicBezTo>
                  <a:close/>
                  <a:moveTo>
                    <a:pt x="4379" y="10753"/>
                  </a:moveTo>
                  <a:lnTo>
                    <a:pt x="4379" y="10753"/>
                  </a:lnTo>
                  <a:cubicBezTo>
                    <a:pt x="4400" y="10774"/>
                    <a:pt x="4400" y="10774"/>
                    <a:pt x="4400" y="10794"/>
                  </a:cubicBezTo>
                  <a:cubicBezTo>
                    <a:pt x="4379" y="10794"/>
                    <a:pt x="4379" y="10774"/>
                    <a:pt x="4379" y="10753"/>
                  </a:cubicBezTo>
                  <a:close/>
                  <a:moveTo>
                    <a:pt x="3914" y="10765"/>
                  </a:moveTo>
                  <a:cubicBezTo>
                    <a:pt x="3919" y="10765"/>
                    <a:pt x="3925" y="10768"/>
                    <a:pt x="3931" y="10774"/>
                  </a:cubicBezTo>
                  <a:cubicBezTo>
                    <a:pt x="3931" y="10794"/>
                    <a:pt x="3931" y="10814"/>
                    <a:pt x="3911" y="10814"/>
                  </a:cubicBezTo>
                  <a:cubicBezTo>
                    <a:pt x="3891" y="10814"/>
                    <a:pt x="3891" y="10794"/>
                    <a:pt x="3891" y="10794"/>
                  </a:cubicBezTo>
                  <a:cubicBezTo>
                    <a:pt x="3891" y="10780"/>
                    <a:pt x="3901" y="10765"/>
                    <a:pt x="3914" y="10765"/>
                  </a:cubicBezTo>
                  <a:close/>
                  <a:moveTo>
                    <a:pt x="10978" y="10427"/>
                  </a:moveTo>
                  <a:cubicBezTo>
                    <a:pt x="10978" y="10468"/>
                    <a:pt x="10998" y="10468"/>
                    <a:pt x="10998" y="10509"/>
                  </a:cubicBezTo>
                  <a:cubicBezTo>
                    <a:pt x="10958" y="10529"/>
                    <a:pt x="10917" y="10529"/>
                    <a:pt x="10896" y="10570"/>
                  </a:cubicBezTo>
                  <a:cubicBezTo>
                    <a:pt x="10917" y="10590"/>
                    <a:pt x="10917" y="10611"/>
                    <a:pt x="10896" y="10651"/>
                  </a:cubicBezTo>
                  <a:cubicBezTo>
                    <a:pt x="10856" y="10692"/>
                    <a:pt x="10815" y="10712"/>
                    <a:pt x="10774" y="10753"/>
                  </a:cubicBezTo>
                  <a:cubicBezTo>
                    <a:pt x="10774" y="10753"/>
                    <a:pt x="10754" y="10733"/>
                    <a:pt x="10754" y="10712"/>
                  </a:cubicBezTo>
                  <a:cubicBezTo>
                    <a:pt x="10715" y="10732"/>
                    <a:pt x="10713" y="10751"/>
                    <a:pt x="10696" y="10770"/>
                  </a:cubicBezTo>
                  <a:lnTo>
                    <a:pt x="10696" y="10770"/>
                  </a:lnTo>
                  <a:cubicBezTo>
                    <a:pt x="10696" y="10770"/>
                    <a:pt x="10695" y="10770"/>
                    <a:pt x="10695" y="10770"/>
                  </a:cubicBezTo>
                  <a:cubicBezTo>
                    <a:pt x="10657" y="10770"/>
                    <a:pt x="10649" y="10818"/>
                    <a:pt x="10624" y="10818"/>
                  </a:cubicBezTo>
                  <a:cubicBezTo>
                    <a:pt x="10620" y="10818"/>
                    <a:pt x="10616" y="10817"/>
                    <a:pt x="10611" y="10814"/>
                  </a:cubicBezTo>
                  <a:cubicBezTo>
                    <a:pt x="10611" y="10774"/>
                    <a:pt x="10591" y="10753"/>
                    <a:pt x="10591" y="10753"/>
                  </a:cubicBezTo>
                  <a:cubicBezTo>
                    <a:pt x="10611" y="10723"/>
                    <a:pt x="10632" y="10718"/>
                    <a:pt x="10650" y="10718"/>
                  </a:cubicBezTo>
                  <a:cubicBezTo>
                    <a:pt x="10658" y="10718"/>
                    <a:pt x="10667" y="10719"/>
                    <a:pt x="10674" y="10719"/>
                  </a:cubicBezTo>
                  <a:cubicBezTo>
                    <a:pt x="10681" y="10719"/>
                    <a:pt x="10688" y="10718"/>
                    <a:pt x="10693" y="10712"/>
                  </a:cubicBezTo>
                  <a:cubicBezTo>
                    <a:pt x="10693" y="10672"/>
                    <a:pt x="10693" y="10651"/>
                    <a:pt x="10693" y="10631"/>
                  </a:cubicBezTo>
                  <a:cubicBezTo>
                    <a:pt x="10723" y="10600"/>
                    <a:pt x="10759" y="10600"/>
                    <a:pt x="10795" y="10600"/>
                  </a:cubicBezTo>
                  <a:cubicBezTo>
                    <a:pt x="10830" y="10600"/>
                    <a:pt x="10866" y="10600"/>
                    <a:pt x="10896" y="10570"/>
                  </a:cubicBezTo>
                  <a:cubicBezTo>
                    <a:pt x="10876" y="10550"/>
                    <a:pt x="10835" y="10550"/>
                    <a:pt x="10835" y="10509"/>
                  </a:cubicBezTo>
                  <a:cubicBezTo>
                    <a:pt x="10876" y="10488"/>
                    <a:pt x="10937" y="10488"/>
                    <a:pt x="10978" y="10427"/>
                  </a:cubicBezTo>
                  <a:close/>
                  <a:moveTo>
                    <a:pt x="3124" y="10785"/>
                  </a:moveTo>
                  <a:cubicBezTo>
                    <a:pt x="3127" y="10785"/>
                    <a:pt x="3131" y="10788"/>
                    <a:pt x="3137" y="10794"/>
                  </a:cubicBezTo>
                  <a:cubicBezTo>
                    <a:pt x="3158" y="10814"/>
                    <a:pt x="3137" y="10835"/>
                    <a:pt x="3117" y="10835"/>
                  </a:cubicBezTo>
                  <a:cubicBezTo>
                    <a:pt x="3117" y="10835"/>
                    <a:pt x="3117" y="10814"/>
                    <a:pt x="3117" y="10814"/>
                  </a:cubicBezTo>
                  <a:cubicBezTo>
                    <a:pt x="3117" y="10800"/>
                    <a:pt x="3117" y="10785"/>
                    <a:pt x="3124" y="10785"/>
                  </a:cubicBezTo>
                  <a:close/>
                  <a:moveTo>
                    <a:pt x="10527" y="10806"/>
                  </a:moveTo>
                  <a:cubicBezTo>
                    <a:pt x="10540" y="10806"/>
                    <a:pt x="10550" y="10820"/>
                    <a:pt x="10550" y="10835"/>
                  </a:cubicBezTo>
                  <a:cubicBezTo>
                    <a:pt x="10542" y="10843"/>
                    <a:pt x="10533" y="10848"/>
                    <a:pt x="10526" y="10848"/>
                  </a:cubicBezTo>
                  <a:cubicBezTo>
                    <a:pt x="10517" y="10848"/>
                    <a:pt x="10510" y="10838"/>
                    <a:pt x="10510" y="10814"/>
                  </a:cubicBezTo>
                  <a:cubicBezTo>
                    <a:pt x="10515" y="10808"/>
                    <a:pt x="10521" y="10806"/>
                    <a:pt x="10527" y="10806"/>
                  </a:cubicBezTo>
                  <a:close/>
                  <a:moveTo>
                    <a:pt x="10408" y="10855"/>
                  </a:moveTo>
                  <a:cubicBezTo>
                    <a:pt x="10426" y="10855"/>
                    <a:pt x="10428" y="10872"/>
                    <a:pt x="10412" y="10875"/>
                  </a:cubicBezTo>
                  <a:lnTo>
                    <a:pt x="10412" y="10875"/>
                  </a:lnTo>
                  <a:cubicBezTo>
                    <a:pt x="10400" y="10874"/>
                    <a:pt x="10393" y="10870"/>
                    <a:pt x="10408" y="10855"/>
                  </a:cubicBezTo>
                  <a:close/>
                  <a:moveTo>
                    <a:pt x="4135" y="10835"/>
                  </a:moveTo>
                  <a:cubicBezTo>
                    <a:pt x="4176" y="10835"/>
                    <a:pt x="4196" y="10835"/>
                    <a:pt x="4196" y="10875"/>
                  </a:cubicBezTo>
                  <a:cubicBezTo>
                    <a:pt x="4155" y="10875"/>
                    <a:pt x="4135" y="10875"/>
                    <a:pt x="4135" y="10835"/>
                  </a:cubicBezTo>
                  <a:close/>
                  <a:moveTo>
                    <a:pt x="10222" y="10797"/>
                  </a:moveTo>
                  <a:cubicBezTo>
                    <a:pt x="10250" y="10797"/>
                    <a:pt x="10278" y="10821"/>
                    <a:pt x="10306" y="10835"/>
                  </a:cubicBezTo>
                  <a:cubicBezTo>
                    <a:pt x="10265" y="10855"/>
                    <a:pt x="10245" y="10855"/>
                    <a:pt x="10224" y="10875"/>
                  </a:cubicBezTo>
                  <a:cubicBezTo>
                    <a:pt x="10224" y="10855"/>
                    <a:pt x="10204" y="10835"/>
                    <a:pt x="10184" y="10814"/>
                  </a:cubicBezTo>
                  <a:cubicBezTo>
                    <a:pt x="10184" y="10835"/>
                    <a:pt x="10184" y="10875"/>
                    <a:pt x="10123" y="10875"/>
                  </a:cubicBezTo>
                  <a:cubicBezTo>
                    <a:pt x="10140" y="10841"/>
                    <a:pt x="10142" y="10821"/>
                    <a:pt x="10155" y="10804"/>
                  </a:cubicBezTo>
                  <a:lnTo>
                    <a:pt x="10155" y="10804"/>
                  </a:lnTo>
                  <a:cubicBezTo>
                    <a:pt x="10171" y="10814"/>
                    <a:pt x="10184" y="10814"/>
                    <a:pt x="10184" y="10814"/>
                  </a:cubicBezTo>
                  <a:cubicBezTo>
                    <a:pt x="10196" y="10802"/>
                    <a:pt x="10209" y="10797"/>
                    <a:pt x="10222" y="10797"/>
                  </a:cubicBezTo>
                  <a:close/>
                  <a:moveTo>
                    <a:pt x="3765" y="10648"/>
                  </a:moveTo>
                  <a:cubicBezTo>
                    <a:pt x="3778" y="10648"/>
                    <a:pt x="3792" y="10655"/>
                    <a:pt x="3809" y="10672"/>
                  </a:cubicBezTo>
                  <a:cubicBezTo>
                    <a:pt x="3809" y="10753"/>
                    <a:pt x="3748" y="10774"/>
                    <a:pt x="3687" y="10774"/>
                  </a:cubicBezTo>
                  <a:cubicBezTo>
                    <a:pt x="3634" y="10826"/>
                    <a:pt x="3581" y="10879"/>
                    <a:pt x="3502" y="10879"/>
                  </a:cubicBezTo>
                  <a:cubicBezTo>
                    <a:pt x="3491" y="10879"/>
                    <a:pt x="3480" y="10878"/>
                    <a:pt x="3469" y="10876"/>
                  </a:cubicBezTo>
                  <a:lnTo>
                    <a:pt x="3469" y="10876"/>
                  </a:lnTo>
                  <a:cubicBezTo>
                    <a:pt x="3493" y="10808"/>
                    <a:pt x="3549" y="10770"/>
                    <a:pt x="3606" y="10733"/>
                  </a:cubicBezTo>
                  <a:cubicBezTo>
                    <a:pt x="3626" y="10753"/>
                    <a:pt x="3667" y="10753"/>
                    <a:pt x="3687" y="10774"/>
                  </a:cubicBezTo>
                  <a:cubicBezTo>
                    <a:pt x="3687" y="10733"/>
                    <a:pt x="3707" y="10692"/>
                    <a:pt x="3707" y="10672"/>
                  </a:cubicBezTo>
                  <a:cubicBezTo>
                    <a:pt x="3731" y="10660"/>
                    <a:pt x="3748" y="10648"/>
                    <a:pt x="3765" y="10648"/>
                  </a:cubicBezTo>
                  <a:close/>
                  <a:moveTo>
                    <a:pt x="3435" y="10880"/>
                  </a:moveTo>
                  <a:cubicBezTo>
                    <a:pt x="3442" y="10880"/>
                    <a:pt x="3450" y="10884"/>
                    <a:pt x="3459" y="10892"/>
                  </a:cubicBezTo>
                  <a:lnTo>
                    <a:pt x="3459" y="10892"/>
                  </a:lnTo>
                  <a:cubicBezTo>
                    <a:pt x="3454" y="10899"/>
                    <a:pt x="3448" y="10904"/>
                    <a:pt x="3440" y="10904"/>
                  </a:cubicBezTo>
                  <a:cubicBezTo>
                    <a:pt x="3434" y="10904"/>
                    <a:pt x="3428" y="10902"/>
                    <a:pt x="3422" y="10896"/>
                  </a:cubicBezTo>
                  <a:cubicBezTo>
                    <a:pt x="3422" y="10886"/>
                    <a:pt x="3427" y="10880"/>
                    <a:pt x="3435" y="10880"/>
                  </a:cubicBezTo>
                  <a:close/>
                  <a:moveTo>
                    <a:pt x="10420" y="10885"/>
                  </a:moveTo>
                  <a:cubicBezTo>
                    <a:pt x="10435" y="10897"/>
                    <a:pt x="10444" y="10900"/>
                    <a:pt x="10428" y="10916"/>
                  </a:cubicBezTo>
                  <a:cubicBezTo>
                    <a:pt x="10411" y="10916"/>
                    <a:pt x="10408" y="10902"/>
                    <a:pt x="10420" y="10885"/>
                  </a:cubicBezTo>
                  <a:close/>
                  <a:moveTo>
                    <a:pt x="4542" y="10916"/>
                  </a:moveTo>
                  <a:cubicBezTo>
                    <a:pt x="4563" y="10936"/>
                    <a:pt x="4542" y="10936"/>
                    <a:pt x="4522" y="10936"/>
                  </a:cubicBezTo>
                  <a:cubicBezTo>
                    <a:pt x="4522" y="10936"/>
                    <a:pt x="4542" y="10916"/>
                    <a:pt x="4542" y="10916"/>
                  </a:cubicBezTo>
                  <a:close/>
                  <a:moveTo>
                    <a:pt x="11446" y="10936"/>
                  </a:moveTo>
                  <a:cubicBezTo>
                    <a:pt x="11467" y="10957"/>
                    <a:pt x="11446" y="10957"/>
                    <a:pt x="11426" y="10957"/>
                  </a:cubicBezTo>
                  <a:cubicBezTo>
                    <a:pt x="11426" y="10937"/>
                    <a:pt x="11446" y="10936"/>
                    <a:pt x="11446" y="10936"/>
                  </a:cubicBezTo>
                  <a:close/>
                  <a:moveTo>
                    <a:pt x="3667" y="10936"/>
                  </a:moveTo>
                  <a:cubicBezTo>
                    <a:pt x="3667" y="10936"/>
                    <a:pt x="3687" y="10957"/>
                    <a:pt x="3667" y="10957"/>
                  </a:cubicBezTo>
                  <a:cubicBezTo>
                    <a:pt x="3667" y="10957"/>
                    <a:pt x="3667" y="10957"/>
                    <a:pt x="3667" y="10977"/>
                  </a:cubicBezTo>
                  <a:cubicBezTo>
                    <a:pt x="3646" y="10957"/>
                    <a:pt x="3646" y="10957"/>
                    <a:pt x="3646" y="10957"/>
                  </a:cubicBezTo>
                  <a:cubicBezTo>
                    <a:pt x="3646" y="10957"/>
                    <a:pt x="3667" y="10936"/>
                    <a:pt x="3667" y="10936"/>
                  </a:cubicBezTo>
                  <a:close/>
                  <a:moveTo>
                    <a:pt x="11182" y="10916"/>
                  </a:moveTo>
                  <a:cubicBezTo>
                    <a:pt x="11202" y="10916"/>
                    <a:pt x="11202" y="10936"/>
                    <a:pt x="11202" y="10957"/>
                  </a:cubicBezTo>
                  <a:cubicBezTo>
                    <a:pt x="11222" y="10957"/>
                    <a:pt x="11243" y="10977"/>
                    <a:pt x="11263" y="10998"/>
                  </a:cubicBezTo>
                  <a:cubicBezTo>
                    <a:pt x="11222" y="10998"/>
                    <a:pt x="11202" y="10998"/>
                    <a:pt x="11202" y="10957"/>
                  </a:cubicBezTo>
                  <a:cubicBezTo>
                    <a:pt x="11202" y="10936"/>
                    <a:pt x="11182" y="10936"/>
                    <a:pt x="11161" y="10936"/>
                  </a:cubicBezTo>
                  <a:cubicBezTo>
                    <a:pt x="11161" y="10957"/>
                    <a:pt x="11141" y="10957"/>
                    <a:pt x="11120" y="10957"/>
                  </a:cubicBezTo>
                  <a:cubicBezTo>
                    <a:pt x="11107" y="10957"/>
                    <a:pt x="11102" y="10966"/>
                    <a:pt x="11095" y="10966"/>
                  </a:cubicBezTo>
                  <a:cubicBezTo>
                    <a:pt x="11091" y="10966"/>
                    <a:pt x="11087" y="10964"/>
                    <a:pt x="11080" y="10957"/>
                  </a:cubicBezTo>
                  <a:cubicBezTo>
                    <a:pt x="11080" y="10950"/>
                    <a:pt x="11082" y="10948"/>
                    <a:pt x="11086" y="10948"/>
                  </a:cubicBezTo>
                  <a:cubicBezTo>
                    <a:pt x="11093" y="10948"/>
                    <a:pt x="11107" y="10957"/>
                    <a:pt x="11120" y="10957"/>
                  </a:cubicBezTo>
                  <a:cubicBezTo>
                    <a:pt x="11120" y="10942"/>
                    <a:pt x="11131" y="10928"/>
                    <a:pt x="11144" y="10928"/>
                  </a:cubicBezTo>
                  <a:cubicBezTo>
                    <a:pt x="11149" y="10928"/>
                    <a:pt x="11155" y="10931"/>
                    <a:pt x="11161" y="10936"/>
                  </a:cubicBezTo>
                  <a:cubicBezTo>
                    <a:pt x="11182" y="10936"/>
                    <a:pt x="11182" y="10916"/>
                    <a:pt x="11182" y="10916"/>
                  </a:cubicBezTo>
                  <a:close/>
                  <a:moveTo>
                    <a:pt x="3341" y="10998"/>
                  </a:moveTo>
                  <a:cubicBezTo>
                    <a:pt x="3341" y="11018"/>
                    <a:pt x="3341" y="11018"/>
                    <a:pt x="3320" y="11018"/>
                  </a:cubicBezTo>
                  <a:cubicBezTo>
                    <a:pt x="3320" y="11018"/>
                    <a:pt x="3341" y="10998"/>
                    <a:pt x="3341" y="10998"/>
                  </a:cubicBezTo>
                  <a:close/>
                  <a:moveTo>
                    <a:pt x="10285" y="10957"/>
                  </a:moveTo>
                  <a:cubicBezTo>
                    <a:pt x="10285" y="10977"/>
                    <a:pt x="10285" y="10998"/>
                    <a:pt x="10245" y="11018"/>
                  </a:cubicBezTo>
                  <a:cubicBezTo>
                    <a:pt x="10245" y="10977"/>
                    <a:pt x="10245" y="10957"/>
                    <a:pt x="10285" y="10957"/>
                  </a:cubicBezTo>
                  <a:close/>
                  <a:moveTo>
                    <a:pt x="3993" y="10998"/>
                  </a:moveTo>
                  <a:cubicBezTo>
                    <a:pt x="3993" y="11018"/>
                    <a:pt x="3993" y="11018"/>
                    <a:pt x="3993" y="11018"/>
                  </a:cubicBezTo>
                  <a:cubicBezTo>
                    <a:pt x="3982" y="11028"/>
                    <a:pt x="3977" y="11033"/>
                    <a:pt x="3975" y="11033"/>
                  </a:cubicBezTo>
                  <a:cubicBezTo>
                    <a:pt x="3972" y="11033"/>
                    <a:pt x="3972" y="11028"/>
                    <a:pt x="3972" y="11018"/>
                  </a:cubicBezTo>
                  <a:cubicBezTo>
                    <a:pt x="3972" y="11018"/>
                    <a:pt x="3972" y="11018"/>
                    <a:pt x="3993" y="10998"/>
                  </a:cubicBezTo>
                  <a:close/>
                  <a:moveTo>
                    <a:pt x="3198" y="10998"/>
                  </a:moveTo>
                  <a:lnTo>
                    <a:pt x="3198" y="10998"/>
                  </a:lnTo>
                  <a:cubicBezTo>
                    <a:pt x="3219" y="11018"/>
                    <a:pt x="3239" y="11018"/>
                    <a:pt x="3219" y="11038"/>
                  </a:cubicBezTo>
                  <a:cubicBezTo>
                    <a:pt x="3198" y="11038"/>
                    <a:pt x="3198" y="11018"/>
                    <a:pt x="3198" y="10998"/>
                  </a:cubicBezTo>
                  <a:close/>
                  <a:moveTo>
                    <a:pt x="4013" y="10936"/>
                  </a:moveTo>
                  <a:cubicBezTo>
                    <a:pt x="4054" y="10957"/>
                    <a:pt x="4094" y="10957"/>
                    <a:pt x="4135" y="10998"/>
                  </a:cubicBezTo>
                  <a:cubicBezTo>
                    <a:pt x="4115" y="11018"/>
                    <a:pt x="4115" y="11018"/>
                    <a:pt x="4115" y="11059"/>
                  </a:cubicBezTo>
                  <a:cubicBezTo>
                    <a:pt x="4094" y="11038"/>
                    <a:pt x="4074" y="11018"/>
                    <a:pt x="4074" y="10998"/>
                  </a:cubicBezTo>
                  <a:cubicBezTo>
                    <a:pt x="4054" y="10977"/>
                    <a:pt x="4033" y="10977"/>
                    <a:pt x="4013" y="10957"/>
                  </a:cubicBezTo>
                  <a:cubicBezTo>
                    <a:pt x="4013" y="10957"/>
                    <a:pt x="3993" y="10957"/>
                    <a:pt x="3993" y="10936"/>
                  </a:cubicBezTo>
                  <a:close/>
                  <a:moveTo>
                    <a:pt x="11385" y="11038"/>
                  </a:moveTo>
                  <a:cubicBezTo>
                    <a:pt x="11406" y="11059"/>
                    <a:pt x="11406" y="11079"/>
                    <a:pt x="11385" y="11079"/>
                  </a:cubicBezTo>
                  <a:cubicBezTo>
                    <a:pt x="11385" y="11079"/>
                    <a:pt x="11385" y="11059"/>
                    <a:pt x="11365" y="11059"/>
                  </a:cubicBezTo>
                  <a:cubicBezTo>
                    <a:pt x="11385" y="11059"/>
                    <a:pt x="11385" y="11038"/>
                    <a:pt x="11385" y="11038"/>
                  </a:cubicBezTo>
                  <a:close/>
                  <a:moveTo>
                    <a:pt x="4115" y="11099"/>
                  </a:moveTo>
                  <a:cubicBezTo>
                    <a:pt x="4115" y="11120"/>
                    <a:pt x="4115" y="11140"/>
                    <a:pt x="4094" y="11140"/>
                  </a:cubicBezTo>
                  <a:cubicBezTo>
                    <a:pt x="4094" y="11140"/>
                    <a:pt x="4094" y="11120"/>
                    <a:pt x="4094" y="11120"/>
                  </a:cubicBezTo>
                  <a:cubicBezTo>
                    <a:pt x="4094" y="11120"/>
                    <a:pt x="4115" y="11099"/>
                    <a:pt x="4115" y="11099"/>
                  </a:cubicBezTo>
                  <a:close/>
                  <a:moveTo>
                    <a:pt x="3789" y="10835"/>
                  </a:moveTo>
                  <a:cubicBezTo>
                    <a:pt x="3789" y="10957"/>
                    <a:pt x="3809" y="11059"/>
                    <a:pt x="3809" y="11181"/>
                  </a:cubicBezTo>
                  <a:cubicBezTo>
                    <a:pt x="3789" y="11181"/>
                    <a:pt x="3768" y="11176"/>
                    <a:pt x="3751" y="11176"/>
                  </a:cubicBezTo>
                  <a:cubicBezTo>
                    <a:pt x="3736" y="11176"/>
                    <a:pt x="3723" y="11179"/>
                    <a:pt x="3714" y="11191"/>
                  </a:cubicBezTo>
                  <a:lnTo>
                    <a:pt x="3714" y="11191"/>
                  </a:lnTo>
                  <a:cubicBezTo>
                    <a:pt x="3693" y="11180"/>
                    <a:pt x="3667" y="11177"/>
                    <a:pt x="3667" y="11161"/>
                  </a:cubicBezTo>
                  <a:cubicBezTo>
                    <a:pt x="3728" y="11120"/>
                    <a:pt x="3687" y="11038"/>
                    <a:pt x="3728" y="10998"/>
                  </a:cubicBezTo>
                  <a:cubicBezTo>
                    <a:pt x="3768" y="10957"/>
                    <a:pt x="3768" y="10896"/>
                    <a:pt x="3789" y="10835"/>
                  </a:cubicBezTo>
                  <a:close/>
                  <a:moveTo>
                    <a:pt x="9695" y="11161"/>
                  </a:moveTo>
                  <a:cubicBezTo>
                    <a:pt x="9736" y="11161"/>
                    <a:pt x="9736" y="11161"/>
                    <a:pt x="9756" y="11201"/>
                  </a:cubicBezTo>
                  <a:cubicBezTo>
                    <a:pt x="9715" y="11201"/>
                    <a:pt x="9695" y="11201"/>
                    <a:pt x="9695" y="11161"/>
                  </a:cubicBezTo>
                  <a:close/>
                  <a:moveTo>
                    <a:pt x="10367" y="11018"/>
                  </a:moveTo>
                  <a:cubicBezTo>
                    <a:pt x="10408" y="11079"/>
                    <a:pt x="10510" y="11038"/>
                    <a:pt x="10510" y="11140"/>
                  </a:cubicBezTo>
                  <a:cubicBezTo>
                    <a:pt x="10530" y="11140"/>
                    <a:pt x="10530" y="11161"/>
                    <a:pt x="10530" y="11181"/>
                  </a:cubicBezTo>
                  <a:cubicBezTo>
                    <a:pt x="10510" y="11161"/>
                    <a:pt x="10510" y="11161"/>
                    <a:pt x="10510" y="11140"/>
                  </a:cubicBezTo>
                  <a:cubicBezTo>
                    <a:pt x="10489" y="11124"/>
                    <a:pt x="10469" y="11118"/>
                    <a:pt x="10450" y="11118"/>
                  </a:cubicBezTo>
                  <a:cubicBezTo>
                    <a:pt x="10395" y="11118"/>
                    <a:pt x="10346" y="11171"/>
                    <a:pt x="10285" y="11201"/>
                  </a:cubicBezTo>
                  <a:cubicBezTo>
                    <a:pt x="10306" y="11140"/>
                    <a:pt x="10326" y="11099"/>
                    <a:pt x="10367" y="11018"/>
                  </a:cubicBezTo>
                  <a:close/>
                  <a:moveTo>
                    <a:pt x="3928" y="11152"/>
                  </a:moveTo>
                  <a:cubicBezTo>
                    <a:pt x="3942" y="11152"/>
                    <a:pt x="3952" y="11166"/>
                    <a:pt x="3952" y="11181"/>
                  </a:cubicBezTo>
                  <a:cubicBezTo>
                    <a:pt x="3952" y="11195"/>
                    <a:pt x="3942" y="11219"/>
                    <a:pt x="3929" y="11219"/>
                  </a:cubicBezTo>
                  <a:cubicBezTo>
                    <a:pt x="3924" y="11219"/>
                    <a:pt x="3917" y="11214"/>
                    <a:pt x="3911" y="11201"/>
                  </a:cubicBezTo>
                  <a:cubicBezTo>
                    <a:pt x="3870" y="11201"/>
                    <a:pt x="3891" y="11161"/>
                    <a:pt x="3911" y="11161"/>
                  </a:cubicBezTo>
                  <a:cubicBezTo>
                    <a:pt x="3917" y="11155"/>
                    <a:pt x="3923" y="11152"/>
                    <a:pt x="3928" y="11152"/>
                  </a:cubicBezTo>
                  <a:close/>
                  <a:moveTo>
                    <a:pt x="10428" y="11181"/>
                  </a:moveTo>
                  <a:cubicBezTo>
                    <a:pt x="10428" y="11201"/>
                    <a:pt x="10428" y="11201"/>
                    <a:pt x="10428" y="11201"/>
                  </a:cubicBezTo>
                  <a:cubicBezTo>
                    <a:pt x="10428" y="11222"/>
                    <a:pt x="10428" y="11222"/>
                    <a:pt x="10408" y="11222"/>
                  </a:cubicBezTo>
                  <a:cubicBezTo>
                    <a:pt x="10408" y="11222"/>
                    <a:pt x="10408" y="11201"/>
                    <a:pt x="10408" y="11201"/>
                  </a:cubicBezTo>
                  <a:cubicBezTo>
                    <a:pt x="10408" y="11201"/>
                    <a:pt x="10428" y="11201"/>
                    <a:pt x="10428" y="11181"/>
                  </a:cubicBezTo>
                  <a:close/>
                  <a:moveTo>
                    <a:pt x="10611" y="11242"/>
                  </a:moveTo>
                  <a:cubicBezTo>
                    <a:pt x="10611" y="11262"/>
                    <a:pt x="10591" y="11262"/>
                    <a:pt x="10591" y="11262"/>
                  </a:cubicBezTo>
                  <a:cubicBezTo>
                    <a:pt x="10571" y="11262"/>
                    <a:pt x="10571" y="11283"/>
                    <a:pt x="10550" y="11283"/>
                  </a:cubicBezTo>
                  <a:cubicBezTo>
                    <a:pt x="10550" y="11262"/>
                    <a:pt x="10555" y="11257"/>
                    <a:pt x="10563" y="11257"/>
                  </a:cubicBezTo>
                  <a:cubicBezTo>
                    <a:pt x="10571" y="11257"/>
                    <a:pt x="10581" y="11262"/>
                    <a:pt x="10591" y="11262"/>
                  </a:cubicBezTo>
                  <a:cubicBezTo>
                    <a:pt x="10591" y="11242"/>
                    <a:pt x="10591" y="11242"/>
                    <a:pt x="10611" y="11242"/>
                  </a:cubicBezTo>
                  <a:close/>
                  <a:moveTo>
                    <a:pt x="9816" y="11294"/>
                  </a:moveTo>
                  <a:cubicBezTo>
                    <a:pt x="9817" y="11294"/>
                    <a:pt x="9817" y="11296"/>
                    <a:pt x="9817" y="11303"/>
                  </a:cubicBezTo>
                  <a:cubicBezTo>
                    <a:pt x="9837" y="11303"/>
                    <a:pt x="9837" y="11323"/>
                    <a:pt x="9817" y="11323"/>
                  </a:cubicBezTo>
                  <a:cubicBezTo>
                    <a:pt x="9797" y="11323"/>
                    <a:pt x="9797" y="11303"/>
                    <a:pt x="9797" y="11303"/>
                  </a:cubicBezTo>
                  <a:cubicBezTo>
                    <a:pt x="9810" y="11303"/>
                    <a:pt x="9815" y="11294"/>
                    <a:pt x="9816" y="11294"/>
                  </a:cubicBezTo>
                  <a:close/>
                  <a:moveTo>
                    <a:pt x="10644" y="11308"/>
                  </a:moveTo>
                  <a:cubicBezTo>
                    <a:pt x="10650" y="11308"/>
                    <a:pt x="10656" y="11310"/>
                    <a:pt x="10662" y="11315"/>
                  </a:cubicBezTo>
                  <a:lnTo>
                    <a:pt x="10662" y="11315"/>
                  </a:lnTo>
                  <a:cubicBezTo>
                    <a:pt x="10655" y="11324"/>
                    <a:pt x="10651" y="11332"/>
                    <a:pt x="10645" y="11332"/>
                  </a:cubicBezTo>
                  <a:cubicBezTo>
                    <a:pt x="10642" y="11332"/>
                    <a:pt x="10638" y="11329"/>
                    <a:pt x="10632" y="11323"/>
                  </a:cubicBezTo>
                  <a:cubicBezTo>
                    <a:pt x="10632" y="11313"/>
                    <a:pt x="10637" y="11308"/>
                    <a:pt x="10644" y="11308"/>
                  </a:cubicBezTo>
                  <a:close/>
                  <a:moveTo>
                    <a:pt x="10507" y="11315"/>
                  </a:moveTo>
                  <a:cubicBezTo>
                    <a:pt x="10520" y="11315"/>
                    <a:pt x="10530" y="11329"/>
                    <a:pt x="10530" y="11344"/>
                  </a:cubicBezTo>
                  <a:cubicBezTo>
                    <a:pt x="10510" y="11344"/>
                    <a:pt x="10489" y="11344"/>
                    <a:pt x="10489" y="11323"/>
                  </a:cubicBezTo>
                  <a:cubicBezTo>
                    <a:pt x="10495" y="11317"/>
                    <a:pt x="10501" y="11315"/>
                    <a:pt x="10507" y="11315"/>
                  </a:cubicBezTo>
                  <a:close/>
                  <a:moveTo>
                    <a:pt x="10408" y="11303"/>
                  </a:moveTo>
                  <a:cubicBezTo>
                    <a:pt x="10408" y="11358"/>
                    <a:pt x="10396" y="11377"/>
                    <a:pt x="10382" y="11377"/>
                  </a:cubicBezTo>
                  <a:cubicBezTo>
                    <a:pt x="10370" y="11377"/>
                    <a:pt x="10356" y="11363"/>
                    <a:pt x="10347" y="11344"/>
                  </a:cubicBezTo>
                  <a:cubicBezTo>
                    <a:pt x="10367" y="11323"/>
                    <a:pt x="10387" y="11323"/>
                    <a:pt x="10408" y="11303"/>
                  </a:cubicBezTo>
                  <a:close/>
                  <a:moveTo>
                    <a:pt x="10448" y="11425"/>
                  </a:moveTo>
                  <a:cubicBezTo>
                    <a:pt x="10448" y="11446"/>
                    <a:pt x="10448" y="11446"/>
                    <a:pt x="10428" y="11446"/>
                  </a:cubicBezTo>
                  <a:cubicBezTo>
                    <a:pt x="10428" y="11446"/>
                    <a:pt x="10428" y="11425"/>
                    <a:pt x="10428" y="11425"/>
                  </a:cubicBezTo>
                  <a:close/>
                  <a:moveTo>
                    <a:pt x="10082" y="11466"/>
                  </a:moveTo>
                  <a:cubicBezTo>
                    <a:pt x="10082" y="11466"/>
                    <a:pt x="10082" y="11466"/>
                    <a:pt x="10082" y="11486"/>
                  </a:cubicBezTo>
                  <a:cubicBezTo>
                    <a:pt x="10082" y="11486"/>
                    <a:pt x="10061" y="11486"/>
                    <a:pt x="10061" y="11466"/>
                  </a:cubicBezTo>
                  <a:close/>
                  <a:moveTo>
                    <a:pt x="9939" y="11486"/>
                  </a:moveTo>
                  <a:cubicBezTo>
                    <a:pt x="9939" y="11486"/>
                    <a:pt x="9960" y="11507"/>
                    <a:pt x="9960" y="11507"/>
                  </a:cubicBezTo>
                  <a:cubicBezTo>
                    <a:pt x="9939" y="11507"/>
                    <a:pt x="9919" y="11507"/>
                    <a:pt x="9919" y="11486"/>
                  </a:cubicBezTo>
                  <a:close/>
                  <a:moveTo>
                    <a:pt x="10347" y="11466"/>
                  </a:moveTo>
                  <a:cubicBezTo>
                    <a:pt x="10347" y="11486"/>
                    <a:pt x="10367" y="11507"/>
                    <a:pt x="10367" y="11547"/>
                  </a:cubicBezTo>
                  <a:cubicBezTo>
                    <a:pt x="10326" y="11527"/>
                    <a:pt x="10265" y="11527"/>
                    <a:pt x="10245" y="11466"/>
                  </a:cubicBezTo>
                  <a:close/>
                  <a:moveTo>
                    <a:pt x="10367" y="11547"/>
                  </a:moveTo>
                  <a:cubicBezTo>
                    <a:pt x="10367" y="11547"/>
                    <a:pt x="10387" y="11568"/>
                    <a:pt x="10387" y="11588"/>
                  </a:cubicBezTo>
                  <a:cubicBezTo>
                    <a:pt x="10347" y="11568"/>
                    <a:pt x="10367" y="11568"/>
                    <a:pt x="10367" y="11547"/>
                  </a:cubicBezTo>
                  <a:close/>
                  <a:moveTo>
                    <a:pt x="10263" y="11539"/>
                  </a:moveTo>
                  <a:cubicBezTo>
                    <a:pt x="10277" y="11539"/>
                    <a:pt x="10291" y="11553"/>
                    <a:pt x="10306" y="11568"/>
                  </a:cubicBezTo>
                  <a:cubicBezTo>
                    <a:pt x="10285" y="11588"/>
                    <a:pt x="10265" y="11609"/>
                    <a:pt x="10245" y="11609"/>
                  </a:cubicBezTo>
                  <a:cubicBezTo>
                    <a:pt x="10224" y="11588"/>
                    <a:pt x="10224" y="11568"/>
                    <a:pt x="10245" y="11547"/>
                  </a:cubicBezTo>
                  <a:cubicBezTo>
                    <a:pt x="10251" y="11541"/>
                    <a:pt x="10257" y="11539"/>
                    <a:pt x="10263" y="11539"/>
                  </a:cubicBezTo>
                  <a:close/>
                  <a:moveTo>
                    <a:pt x="10245" y="11609"/>
                  </a:moveTo>
                  <a:lnTo>
                    <a:pt x="10245" y="11609"/>
                  </a:lnTo>
                  <a:cubicBezTo>
                    <a:pt x="10265" y="11629"/>
                    <a:pt x="10265" y="11629"/>
                    <a:pt x="10265" y="11649"/>
                  </a:cubicBezTo>
                  <a:cubicBezTo>
                    <a:pt x="10245" y="11649"/>
                    <a:pt x="10245" y="11629"/>
                    <a:pt x="10245" y="11609"/>
                  </a:cubicBezTo>
                  <a:close/>
                  <a:moveTo>
                    <a:pt x="10021" y="11568"/>
                  </a:moveTo>
                  <a:cubicBezTo>
                    <a:pt x="10041" y="11568"/>
                    <a:pt x="10041" y="11588"/>
                    <a:pt x="10041" y="11609"/>
                  </a:cubicBezTo>
                  <a:cubicBezTo>
                    <a:pt x="10061" y="11629"/>
                    <a:pt x="10123" y="11629"/>
                    <a:pt x="10123" y="11670"/>
                  </a:cubicBezTo>
                  <a:cubicBezTo>
                    <a:pt x="10112" y="11659"/>
                    <a:pt x="10103" y="11655"/>
                    <a:pt x="10094" y="11655"/>
                  </a:cubicBezTo>
                  <a:cubicBezTo>
                    <a:pt x="10075" y="11655"/>
                    <a:pt x="10059" y="11674"/>
                    <a:pt x="10038" y="11674"/>
                  </a:cubicBezTo>
                  <a:cubicBezTo>
                    <a:pt x="10033" y="11674"/>
                    <a:pt x="10027" y="11673"/>
                    <a:pt x="10021" y="11670"/>
                  </a:cubicBezTo>
                  <a:cubicBezTo>
                    <a:pt x="10021" y="11629"/>
                    <a:pt x="10041" y="11629"/>
                    <a:pt x="10041" y="11609"/>
                  </a:cubicBezTo>
                  <a:cubicBezTo>
                    <a:pt x="10021" y="11588"/>
                    <a:pt x="10021" y="11588"/>
                    <a:pt x="10021" y="11568"/>
                  </a:cubicBezTo>
                  <a:close/>
                  <a:moveTo>
                    <a:pt x="10347" y="11710"/>
                  </a:moveTo>
                  <a:cubicBezTo>
                    <a:pt x="10347" y="11710"/>
                    <a:pt x="10367" y="11731"/>
                    <a:pt x="10347" y="11731"/>
                  </a:cubicBezTo>
                  <a:lnTo>
                    <a:pt x="10326" y="11731"/>
                  </a:lnTo>
                  <a:cubicBezTo>
                    <a:pt x="10326" y="11731"/>
                    <a:pt x="10347" y="11710"/>
                    <a:pt x="10347" y="11710"/>
                  </a:cubicBezTo>
                  <a:close/>
                  <a:moveTo>
                    <a:pt x="10774" y="11710"/>
                  </a:moveTo>
                  <a:cubicBezTo>
                    <a:pt x="10774" y="11710"/>
                    <a:pt x="10774" y="11731"/>
                    <a:pt x="10754" y="11731"/>
                  </a:cubicBezTo>
                  <a:cubicBezTo>
                    <a:pt x="10754" y="11710"/>
                    <a:pt x="10774" y="11710"/>
                    <a:pt x="10774" y="11710"/>
                  </a:cubicBezTo>
                  <a:close/>
                  <a:moveTo>
                    <a:pt x="10232" y="11719"/>
                  </a:moveTo>
                  <a:cubicBezTo>
                    <a:pt x="10241" y="11719"/>
                    <a:pt x="10250" y="11723"/>
                    <a:pt x="10265" y="11731"/>
                  </a:cubicBezTo>
                  <a:cubicBezTo>
                    <a:pt x="10245" y="11751"/>
                    <a:pt x="10224" y="11751"/>
                    <a:pt x="10163" y="11771"/>
                  </a:cubicBezTo>
                  <a:cubicBezTo>
                    <a:pt x="10202" y="11733"/>
                    <a:pt x="10216" y="11719"/>
                    <a:pt x="10232" y="11719"/>
                  </a:cubicBezTo>
                  <a:close/>
                  <a:moveTo>
                    <a:pt x="10734" y="11853"/>
                  </a:moveTo>
                  <a:cubicBezTo>
                    <a:pt x="10723" y="11863"/>
                    <a:pt x="10713" y="11868"/>
                    <a:pt x="10706" y="11868"/>
                  </a:cubicBezTo>
                  <a:cubicBezTo>
                    <a:pt x="10698" y="11868"/>
                    <a:pt x="10693" y="11863"/>
                    <a:pt x="10693" y="11853"/>
                  </a:cubicBezTo>
                  <a:close/>
                  <a:moveTo>
                    <a:pt x="10734" y="11629"/>
                  </a:moveTo>
                  <a:cubicBezTo>
                    <a:pt x="10734" y="11690"/>
                    <a:pt x="10734" y="11731"/>
                    <a:pt x="10672" y="11731"/>
                  </a:cubicBezTo>
                  <a:cubicBezTo>
                    <a:pt x="10652" y="11771"/>
                    <a:pt x="10693" y="11833"/>
                    <a:pt x="10632" y="11873"/>
                  </a:cubicBezTo>
                  <a:cubicBezTo>
                    <a:pt x="10510" y="11751"/>
                    <a:pt x="10510" y="11751"/>
                    <a:pt x="10489" y="11670"/>
                  </a:cubicBezTo>
                  <a:cubicBezTo>
                    <a:pt x="10498" y="11667"/>
                    <a:pt x="10505" y="11666"/>
                    <a:pt x="10511" y="11666"/>
                  </a:cubicBezTo>
                  <a:cubicBezTo>
                    <a:pt x="10551" y="11666"/>
                    <a:pt x="10553" y="11713"/>
                    <a:pt x="10571" y="11731"/>
                  </a:cubicBezTo>
                  <a:cubicBezTo>
                    <a:pt x="10577" y="11737"/>
                    <a:pt x="10583" y="11739"/>
                    <a:pt x="10589" y="11739"/>
                  </a:cubicBezTo>
                  <a:cubicBezTo>
                    <a:pt x="10603" y="11739"/>
                    <a:pt x="10617" y="11725"/>
                    <a:pt x="10632" y="11710"/>
                  </a:cubicBezTo>
                  <a:cubicBezTo>
                    <a:pt x="10632" y="11710"/>
                    <a:pt x="10611" y="11690"/>
                    <a:pt x="10611" y="11670"/>
                  </a:cubicBezTo>
                  <a:lnTo>
                    <a:pt x="10611" y="11670"/>
                  </a:lnTo>
                  <a:cubicBezTo>
                    <a:pt x="10652" y="11690"/>
                    <a:pt x="10632" y="11690"/>
                    <a:pt x="10632" y="11710"/>
                  </a:cubicBezTo>
                  <a:cubicBezTo>
                    <a:pt x="10652" y="11710"/>
                    <a:pt x="10652" y="11731"/>
                    <a:pt x="10672" y="11731"/>
                  </a:cubicBezTo>
                  <a:cubicBezTo>
                    <a:pt x="10693" y="11710"/>
                    <a:pt x="10693" y="11649"/>
                    <a:pt x="10734" y="11629"/>
                  </a:cubicBezTo>
                  <a:close/>
                  <a:moveTo>
                    <a:pt x="9960" y="11792"/>
                  </a:moveTo>
                  <a:cubicBezTo>
                    <a:pt x="9960" y="11833"/>
                    <a:pt x="10061" y="11853"/>
                    <a:pt x="10000" y="11934"/>
                  </a:cubicBezTo>
                  <a:cubicBezTo>
                    <a:pt x="9993" y="11919"/>
                    <a:pt x="9983" y="11915"/>
                    <a:pt x="9970" y="11915"/>
                  </a:cubicBezTo>
                  <a:cubicBezTo>
                    <a:pt x="9957" y="11915"/>
                    <a:pt x="9942" y="11920"/>
                    <a:pt x="9926" y="11920"/>
                  </a:cubicBezTo>
                  <a:cubicBezTo>
                    <a:pt x="9917" y="11920"/>
                    <a:pt x="9909" y="11919"/>
                    <a:pt x="9900" y="11915"/>
                  </a:cubicBezTo>
                  <a:lnTo>
                    <a:pt x="9900" y="11915"/>
                  </a:lnTo>
                  <a:cubicBezTo>
                    <a:pt x="9905" y="11881"/>
                    <a:pt x="9919" y="11846"/>
                    <a:pt x="9919" y="11812"/>
                  </a:cubicBezTo>
                  <a:cubicBezTo>
                    <a:pt x="9939" y="11812"/>
                    <a:pt x="9939" y="11792"/>
                    <a:pt x="9960" y="11792"/>
                  </a:cubicBezTo>
                  <a:close/>
                  <a:moveTo>
                    <a:pt x="9817" y="11894"/>
                  </a:moveTo>
                  <a:cubicBezTo>
                    <a:pt x="9850" y="11910"/>
                    <a:pt x="9870" y="11913"/>
                    <a:pt x="9887" y="11925"/>
                  </a:cubicBezTo>
                  <a:lnTo>
                    <a:pt x="9887" y="11925"/>
                  </a:lnTo>
                  <a:cubicBezTo>
                    <a:pt x="9874" y="11936"/>
                    <a:pt x="9863" y="11942"/>
                    <a:pt x="9854" y="11942"/>
                  </a:cubicBezTo>
                  <a:cubicBezTo>
                    <a:pt x="9840" y="11942"/>
                    <a:pt x="9828" y="11927"/>
                    <a:pt x="9817" y="11894"/>
                  </a:cubicBezTo>
                  <a:close/>
                  <a:moveTo>
                    <a:pt x="10795" y="11853"/>
                  </a:moveTo>
                  <a:cubicBezTo>
                    <a:pt x="10856" y="11853"/>
                    <a:pt x="10896" y="11873"/>
                    <a:pt x="10896" y="11955"/>
                  </a:cubicBezTo>
                  <a:lnTo>
                    <a:pt x="10795" y="11955"/>
                  </a:lnTo>
                  <a:cubicBezTo>
                    <a:pt x="10795" y="11914"/>
                    <a:pt x="10795" y="11873"/>
                    <a:pt x="10795" y="11853"/>
                  </a:cubicBezTo>
                  <a:close/>
                  <a:moveTo>
                    <a:pt x="10693" y="11914"/>
                  </a:moveTo>
                  <a:cubicBezTo>
                    <a:pt x="10693" y="11955"/>
                    <a:pt x="10672" y="11995"/>
                    <a:pt x="10632" y="12016"/>
                  </a:cubicBezTo>
                  <a:cubicBezTo>
                    <a:pt x="10632" y="11995"/>
                    <a:pt x="10611" y="11995"/>
                    <a:pt x="10591" y="11995"/>
                  </a:cubicBezTo>
                  <a:cubicBezTo>
                    <a:pt x="10577" y="11995"/>
                    <a:pt x="10573" y="12005"/>
                    <a:pt x="10565" y="12005"/>
                  </a:cubicBezTo>
                  <a:cubicBezTo>
                    <a:pt x="10562" y="12005"/>
                    <a:pt x="10557" y="12002"/>
                    <a:pt x="10550" y="11995"/>
                  </a:cubicBezTo>
                  <a:cubicBezTo>
                    <a:pt x="10550" y="11989"/>
                    <a:pt x="10553" y="11986"/>
                    <a:pt x="10556" y="11986"/>
                  </a:cubicBezTo>
                  <a:cubicBezTo>
                    <a:pt x="10564" y="11986"/>
                    <a:pt x="10577" y="11995"/>
                    <a:pt x="10591" y="11995"/>
                  </a:cubicBezTo>
                  <a:cubicBezTo>
                    <a:pt x="10611" y="11934"/>
                    <a:pt x="10632" y="11914"/>
                    <a:pt x="10693" y="11914"/>
                  </a:cubicBezTo>
                  <a:close/>
                  <a:moveTo>
                    <a:pt x="9873" y="12007"/>
                  </a:moveTo>
                  <a:cubicBezTo>
                    <a:pt x="9876" y="12007"/>
                    <a:pt x="9878" y="12009"/>
                    <a:pt x="9878" y="12016"/>
                  </a:cubicBezTo>
                  <a:cubicBezTo>
                    <a:pt x="9868" y="12026"/>
                    <a:pt x="9863" y="12031"/>
                    <a:pt x="9860" y="12031"/>
                  </a:cubicBezTo>
                  <a:cubicBezTo>
                    <a:pt x="9858" y="12031"/>
                    <a:pt x="9858" y="12026"/>
                    <a:pt x="9858" y="12016"/>
                  </a:cubicBezTo>
                  <a:cubicBezTo>
                    <a:pt x="9858" y="12016"/>
                    <a:pt x="9867" y="12007"/>
                    <a:pt x="9873" y="12007"/>
                  </a:cubicBezTo>
                  <a:close/>
                  <a:moveTo>
                    <a:pt x="10306" y="11833"/>
                  </a:moveTo>
                  <a:cubicBezTo>
                    <a:pt x="10306" y="11853"/>
                    <a:pt x="10326" y="11873"/>
                    <a:pt x="10326" y="11873"/>
                  </a:cubicBezTo>
                  <a:cubicBezTo>
                    <a:pt x="10326" y="11955"/>
                    <a:pt x="10245" y="11975"/>
                    <a:pt x="10245" y="12036"/>
                  </a:cubicBezTo>
                  <a:cubicBezTo>
                    <a:pt x="10204" y="12036"/>
                    <a:pt x="10204" y="11995"/>
                    <a:pt x="10184" y="11975"/>
                  </a:cubicBezTo>
                  <a:cubicBezTo>
                    <a:pt x="10163" y="11995"/>
                    <a:pt x="10143" y="12016"/>
                    <a:pt x="10123" y="12016"/>
                  </a:cubicBezTo>
                  <a:cubicBezTo>
                    <a:pt x="10102" y="11995"/>
                    <a:pt x="10082" y="11975"/>
                    <a:pt x="10102" y="11934"/>
                  </a:cubicBezTo>
                  <a:cubicBezTo>
                    <a:pt x="10123" y="11914"/>
                    <a:pt x="10163" y="11894"/>
                    <a:pt x="10204" y="11894"/>
                  </a:cubicBezTo>
                  <a:cubicBezTo>
                    <a:pt x="10224" y="11853"/>
                    <a:pt x="10245" y="11833"/>
                    <a:pt x="10306" y="11833"/>
                  </a:cubicBezTo>
                  <a:close/>
                  <a:moveTo>
                    <a:pt x="10530" y="12057"/>
                  </a:moveTo>
                  <a:cubicBezTo>
                    <a:pt x="10530" y="12057"/>
                    <a:pt x="10530" y="12077"/>
                    <a:pt x="10530" y="12077"/>
                  </a:cubicBezTo>
                  <a:lnTo>
                    <a:pt x="10510" y="12077"/>
                  </a:lnTo>
                  <a:lnTo>
                    <a:pt x="10510" y="12057"/>
                  </a:lnTo>
                  <a:close/>
                  <a:moveTo>
                    <a:pt x="9451" y="12036"/>
                  </a:moveTo>
                  <a:cubicBezTo>
                    <a:pt x="9491" y="12036"/>
                    <a:pt x="9532" y="12036"/>
                    <a:pt x="9552" y="12077"/>
                  </a:cubicBezTo>
                  <a:cubicBezTo>
                    <a:pt x="9541" y="12082"/>
                    <a:pt x="9531" y="12085"/>
                    <a:pt x="9520" y="12085"/>
                  </a:cubicBezTo>
                  <a:cubicBezTo>
                    <a:pt x="9491" y="12085"/>
                    <a:pt x="9465" y="12066"/>
                    <a:pt x="9451" y="12036"/>
                  </a:cubicBezTo>
                  <a:close/>
                  <a:moveTo>
                    <a:pt x="10184" y="12077"/>
                  </a:moveTo>
                  <a:cubicBezTo>
                    <a:pt x="10184" y="12087"/>
                    <a:pt x="10179" y="12092"/>
                    <a:pt x="10173" y="12092"/>
                  </a:cubicBezTo>
                  <a:cubicBezTo>
                    <a:pt x="10168" y="12092"/>
                    <a:pt x="10163" y="12087"/>
                    <a:pt x="10163" y="12077"/>
                  </a:cubicBezTo>
                  <a:close/>
                  <a:moveTo>
                    <a:pt x="10774" y="11995"/>
                  </a:moveTo>
                  <a:lnTo>
                    <a:pt x="10774" y="11995"/>
                  </a:lnTo>
                  <a:cubicBezTo>
                    <a:pt x="10795" y="12036"/>
                    <a:pt x="10795" y="12057"/>
                    <a:pt x="10815" y="12097"/>
                  </a:cubicBezTo>
                  <a:cubicBezTo>
                    <a:pt x="10754" y="12057"/>
                    <a:pt x="10713" y="12036"/>
                    <a:pt x="10774" y="11995"/>
                  </a:cubicBezTo>
                  <a:close/>
                  <a:moveTo>
                    <a:pt x="10245" y="12097"/>
                  </a:moveTo>
                  <a:cubicBezTo>
                    <a:pt x="10265" y="12097"/>
                    <a:pt x="10265" y="12118"/>
                    <a:pt x="10265" y="12118"/>
                  </a:cubicBezTo>
                  <a:lnTo>
                    <a:pt x="10245" y="12118"/>
                  </a:lnTo>
                  <a:cubicBezTo>
                    <a:pt x="10245" y="12118"/>
                    <a:pt x="10245" y="12097"/>
                    <a:pt x="10245" y="12097"/>
                  </a:cubicBezTo>
                  <a:close/>
                  <a:moveTo>
                    <a:pt x="9613" y="11894"/>
                  </a:moveTo>
                  <a:cubicBezTo>
                    <a:pt x="9634" y="11894"/>
                    <a:pt x="9634" y="11914"/>
                    <a:pt x="9634" y="11934"/>
                  </a:cubicBezTo>
                  <a:cubicBezTo>
                    <a:pt x="9654" y="11934"/>
                    <a:pt x="9654" y="11955"/>
                    <a:pt x="9654" y="11975"/>
                  </a:cubicBezTo>
                  <a:cubicBezTo>
                    <a:pt x="9664" y="11982"/>
                    <a:pt x="9672" y="11985"/>
                    <a:pt x="9679" y="11985"/>
                  </a:cubicBezTo>
                  <a:cubicBezTo>
                    <a:pt x="9711" y="11985"/>
                    <a:pt x="9705" y="11914"/>
                    <a:pt x="9756" y="11914"/>
                  </a:cubicBezTo>
                  <a:cubicBezTo>
                    <a:pt x="9756" y="11955"/>
                    <a:pt x="9715" y="11995"/>
                    <a:pt x="9695" y="12057"/>
                  </a:cubicBezTo>
                  <a:cubicBezTo>
                    <a:pt x="9715" y="12057"/>
                    <a:pt x="9756" y="12057"/>
                    <a:pt x="9756" y="12097"/>
                  </a:cubicBezTo>
                  <a:cubicBezTo>
                    <a:pt x="9715" y="12118"/>
                    <a:pt x="9675" y="12138"/>
                    <a:pt x="9634" y="12138"/>
                  </a:cubicBezTo>
                  <a:cubicBezTo>
                    <a:pt x="9593" y="12077"/>
                    <a:pt x="9613" y="12036"/>
                    <a:pt x="9654" y="11975"/>
                  </a:cubicBezTo>
                  <a:cubicBezTo>
                    <a:pt x="9634" y="11975"/>
                    <a:pt x="9613" y="11955"/>
                    <a:pt x="9634" y="11934"/>
                  </a:cubicBezTo>
                  <a:cubicBezTo>
                    <a:pt x="9613" y="11914"/>
                    <a:pt x="9613" y="11914"/>
                    <a:pt x="9613" y="11894"/>
                  </a:cubicBezTo>
                  <a:close/>
                  <a:moveTo>
                    <a:pt x="9939" y="12158"/>
                  </a:moveTo>
                  <a:cubicBezTo>
                    <a:pt x="9972" y="12175"/>
                    <a:pt x="9992" y="12178"/>
                    <a:pt x="10009" y="12190"/>
                  </a:cubicBezTo>
                  <a:lnTo>
                    <a:pt x="10009" y="12190"/>
                  </a:lnTo>
                  <a:cubicBezTo>
                    <a:pt x="9996" y="12201"/>
                    <a:pt x="9986" y="12207"/>
                    <a:pt x="9976" y="12207"/>
                  </a:cubicBezTo>
                  <a:cubicBezTo>
                    <a:pt x="9962" y="12207"/>
                    <a:pt x="9950" y="12192"/>
                    <a:pt x="9939" y="12158"/>
                  </a:cubicBezTo>
                  <a:close/>
                  <a:moveTo>
                    <a:pt x="9451" y="12158"/>
                  </a:moveTo>
                  <a:cubicBezTo>
                    <a:pt x="9471" y="12179"/>
                    <a:pt x="9451" y="12199"/>
                    <a:pt x="9430" y="12220"/>
                  </a:cubicBezTo>
                  <a:cubicBezTo>
                    <a:pt x="9430" y="12179"/>
                    <a:pt x="9430" y="12158"/>
                    <a:pt x="9451" y="12158"/>
                  </a:cubicBezTo>
                  <a:close/>
                  <a:moveTo>
                    <a:pt x="10061" y="12057"/>
                  </a:moveTo>
                  <a:lnTo>
                    <a:pt x="10102" y="12077"/>
                  </a:lnTo>
                  <a:cubicBezTo>
                    <a:pt x="10102" y="12097"/>
                    <a:pt x="10102" y="12118"/>
                    <a:pt x="10082" y="12138"/>
                  </a:cubicBezTo>
                  <a:cubicBezTo>
                    <a:pt x="10061" y="12158"/>
                    <a:pt x="10102" y="12199"/>
                    <a:pt x="10061" y="12220"/>
                  </a:cubicBezTo>
                  <a:cubicBezTo>
                    <a:pt x="10043" y="12220"/>
                    <a:pt x="10041" y="12203"/>
                    <a:pt x="10026" y="12185"/>
                  </a:cubicBezTo>
                  <a:lnTo>
                    <a:pt x="10026" y="12185"/>
                  </a:lnTo>
                  <a:cubicBezTo>
                    <a:pt x="10037" y="12149"/>
                    <a:pt x="10023" y="12113"/>
                    <a:pt x="10041" y="12077"/>
                  </a:cubicBezTo>
                  <a:cubicBezTo>
                    <a:pt x="10041" y="12057"/>
                    <a:pt x="10061" y="12057"/>
                    <a:pt x="10061" y="12057"/>
                  </a:cubicBezTo>
                  <a:close/>
                  <a:moveTo>
                    <a:pt x="10293" y="12170"/>
                  </a:moveTo>
                  <a:cubicBezTo>
                    <a:pt x="10296" y="12170"/>
                    <a:pt x="10300" y="12173"/>
                    <a:pt x="10306" y="12179"/>
                  </a:cubicBezTo>
                  <a:cubicBezTo>
                    <a:pt x="10326" y="12199"/>
                    <a:pt x="10306" y="12220"/>
                    <a:pt x="10285" y="12220"/>
                  </a:cubicBezTo>
                  <a:cubicBezTo>
                    <a:pt x="10285" y="12220"/>
                    <a:pt x="10285" y="12199"/>
                    <a:pt x="10285" y="12199"/>
                  </a:cubicBezTo>
                  <a:cubicBezTo>
                    <a:pt x="10285" y="12185"/>
                    <a:pt x="10285" y="12170"/>
                    <a:pt x="10293" y="12170"/>
                  </a:cubicBezTo>
                  <a:close/>
                  <a:moveTo>
                    <a:pt x="9512" y="12220"/>
                  </a:moveTo>
                  <a:cubicBezTo>
                    <a:pt x="9512" y="12220"/>
                    <a:pt x="9512" y="12240"/>
                    <a:pt x="9512" y="12240"/>
                  </a:cubicBezTo>
                  <a:lnTo>
                    <a:pt x="9491" y="12240"/>
                  </a:lnTo>
                  <a:cubicBezTo>
                    <a:pt x="9491" y="12240"/>
                    <a:pt x="9512" y="12220"/>
                    <a:pt x="9512" y="12220"/>
                  </a:cubicBezTo>
                  <a:close/>
                  <a:moveTo>
                    <a:pt x="10347" y="12281"/>
                  </a:moveTo>
                  <a:cubicBezTo>
                    <a:pt x="10367" y="12301"/>
                    <a:pt x="10347" y="12321"/>
                    <a:pt x="10326" y="12321"/>
                  </a:cubicBezTo>
                  <a:cubicBezTo>
                    <a:pt x="10306" y="12301"/>
                    <a:pt x="10326" y="12281"/>
                    <a:pt x="10347" y="12281"/>
                  </a:cubicBezTo>
                  <a:close/>
                  <a:moveTo>
                    <a:pt x="9369" y="12301"/>
                  </a:moveTo>
                  <a:cubicBezTo>
                    <a:pt x="9410" y="12301"/>
                    <a:pt x="9430" y="12301"/>
                    <a:pt x="9430" y="12321"/>
                  </a:cubicBezTo>
                  <a:cubicBezTo>
                    <a:pt x="9422" y="12330"/>
                    <a:pt x="9413" y="12335"/>
                    <a:pt x="9405" y="12335"/>
                  </a:cubicBezTo>
                  <a:cubicBezTo>
                    <a:pt x="9393" y="12335"/>
                    <a:pt x="9381" y="12325"/>
                    <a:pt x="9369" y="12301"/>
                  </a:cubicBezTo>
                  <a:close/>
                  <a:moveTo>
                    <a:pt x="9288" y="12342"/>
                  </a:moveTo>
                  <a:cubicBezTo>
                    <a:pt x="9308" y="12342"/>
                    <a:pt x="9288" y="12362"/>
                    <a:pt x="9267" y="12362"/>
                  </a:cubicBezTo>
                  <a:cubicBezTo>
                    <a:pt x="9267" y="12362"/>
                    <a:pt x="9267" y="12342"/>
                    <a:pt x="9267" y="12342"/>
                  </a:cubicBezTo>
                  <a:close/>
                  <a:moveTo>
                    <a:pt x="9878" y="12281"/>
                  </a:moveTo>
                  <a:cubicBezTo>
                    <a:pt x="9980" y="12301"/>
                    <a:pt x="9960" y="12321"/>
                    <a:pt x="9919" y="12362"/>
                  </a:cubicBezTo>
                  <a:cubicBezTo>
                    <a:pt x="9919" y="12342"/>
                    <a:pt x="9899" y="12321"/>
                    <a:pt x="9878" y="12281"/>
                  </a:cubicBezTo>
                  <a:close/>
                  <a:moveTo>
                    <a:pt x="10184" y="12321"/>
                  </a:moveTo>
                  <a:cubicBezTo>
                    <a:pt x="10204" y="12321"/>
                    <a:pt x="10204" y="12342"/>
                    <a:pt x="10204" y="12342"/>
                  </a:cubicBezTo>
                  <a:cubicBezTo>
                    <a:pt x="10204" y="12342"/>
                    <a:pt x="10184" y="12342"/>
                    <a:pt x="10184" y="12362"/>
                  </a:cubicBezTo>
                  <a:cubicBezTo>
                    <a:pt x="10184" y="12342"/>
                    <a:pt x="10184" y="12342"/>
                    <a:pt x="10163" y="12342"/>
                  </a:cubicBezTo>
                  <a:cubicBezTo>
                    <a:pt x="10184" y="12342"/>
                    <a:pt x="10184" y="12321"/>
                    <a:pt x="10184" y="12321"/>
                  </a:cubicBezTo>
                  <a:close/>
                  <a:moveTo>
                    <a:pt x="9980" y="12403"/>
                  </a:moveTo>
                  <a:cubicBezTo>
                    <a:pt x="9980" y="12403"/>
                    <a:pt x="10000" y="12423"/>
                    <a:pt x="10000" y="12423"/>
                  </a:cubicBezTo>
                  <a:lnTo>
                    <a:pt x="9980" y="12423"/>
                  </a:lnTo>
                  <a:cubicBezTo>
                    <a:pt x="9980" y="12423"/>
                    <a:pt x="9960" y="12423"/>
                    <a:pt x="9960" y="12403"/>
                  </a:cubicBezTo>
                  <a:close/>
                  <a:moveTo>
                    <a:pt x="10245" y="12403"/>
                  </a:moveTo>
                  <a:cubicBezTo>
                    <a:pt x="10245" y="12403"/>
                    <a:pt x="10245" y="12403"/>
                    <a:pt x="10245" y="12423"/>
                  </a:cubicBezTo>
                  <a:cubicBezTo>
                    <a:pt x="10224" y="12423"/>
                    <a:pt x="10224" y="12403"/>
                    <a:pt x="10224" y="12403"/>
                  </a:cubicBezTo>
                  <a:close/>
                  <a:moveTo>
                    <a:pt x="9328" y="12382"/>
                  </a:moveTo>
                  <a:lnTo>
                    <a:pt x="9328" y="12382"/>
                  </a:lnTo>
                  <a:cubicBezTo>
                    <a:pt x="9349" y="12403"/>
                    <a:pt x="9369" y="12423"/>
                    <a:pt x="9389" y="12423"/>
                  </a:cubicBezTo>
                  <a:cubicBezTo>
                    <a:pt x="9410" y="12403"/>
                    <a:pt x="9410" y="12403"/>
                    <a:pt x="9430" y="12403"/>
                  </a:cubicBezTo>
                  <a:cubicBezTo>
                    <a:pt x="9430" y="12423"/>
                    <a:pt x="9410" y="12423"/>
                    <a:pt x="9389" y="12423"/>
                  </a:cubicBezTo>
                  <a:cubicBezTo>
                    <a:pt x="9380" y="12432"/>
                    <a:pt x="9371" y="12441"/>
                    <a:pt x="9362" y="12441"/>
                  </a:cubicBezTo>
                  <a:cubicBezTo>
                    <a:pt x="9351" y="12441"/>
                    <a:pt x="9340" y="12427"/>
                    <a:pt x="9328" y="12382"/>
                  </a:cubicBezTo>
                  <a:close/>
                  <a:moveTo>
                    <a:pt x="10285" y="12423"/>
                  </a:moveTo>
                  <a:cubicBezTo>
                    <a:pt x="10347" y="12444"/>
                    <a:pt x="10387" y="12464"/>
                    <a:pt x="10326" y="12505"/>
                  </a:cubicBezTo>
                  <a:cubicBezTo>
                    <a:pt x="10306" y="12484"/>
                    <a:pt x="10306" y="12464"/>
                    <a:pt x="10285" y="12423"/>
                  </a:cubicBezTo>
                  <a:close/>
                  <a:moveTo>
                    <a:pt x="9899" y="12484"/>
                  </a:moveTo>
                  <a:cubicBezTo>
                    <a:pt x="9899" y="12505"/>
                    <a:pt x="9919" y="12505"/>
                    <a:pt x="9899" y="12505"/>
                  </a:cubicBezTo>
                  <a:cubicBezTo>
                    <a:pt x="9899" y="12515"/>
                    <a:pt x="9893" y="12520"/>
                    <a:pt x="9888" y="12520"/>
                  </a:cubicBezTo>
                  <a:cubicBezTo>
                    <a:pt x="9883" y="12520"/>
                    <a:pt x="9878" y="12515"/>
                    <a:pt x="9878" y="12505"/>
                  </a:cubicBezTo>
                  <a:cubicBezTo>
                    <a:pt x="9878" y="12505"/>
                    <a:pt x="9899" y="12484"/>
                    <a:pt x="9899" y="12484"/>
                  </a:cubicBezTo>
                  <a:close/>
                  <a:moveTo>
                    <a:pt x="10380" y="12510"/>
                  </a:moveTo>
                  <a:cubicBezTo>
                    <a:pt x="10385" y="12510"/>
                    <a:pt x="10391" y="12512"/>
                    <a:pt x="10398" y="12517"/>
                  </a:cubicBezTo>
                  <a:lnTo>
                    <a:pt x="10398" y="12517"/>
                  </a:lnTo>
                  <a:cubicBezTo>
                    <a:pt x="10391" y="12526"/>
                    <a:pt x="10387" y="12533"/>
                    <a:pt x="10381" y="12533"/>
                  </a:cubicBezTo>
                  <a:cubicBezTo>
                    <a:pt x="10377" y="12533"/>
                    <a:pt x="10373" y="12531"/>
                    <a:pt x="10367" y="12525"/>
                  </a:cubicBezTo>
                  <a:cubicBezTo>
                    <a:pt x="10367" y="12515"/>
                    <a:pt x="10372" y="12510"/>
                    <a:pt x="10380" y="12510"/>
                  </a:cubicBezTo>
                  <a:close/>
                  <a:moveTo>
                    <a:pt x="9654" y="12301"/>
                  </a:moveTo>
                  <a:cubicBezTo>
                    <a:pt x="9695" y="12362"/>
                    <a:pt x="9695" y="12423"/>
                    <a:pt x="9756" y="12484"/>
                  </a:cubicBezTo>
                  <a:cubicBezTo>
                    <a:pt x="9707" y="12501"/>
                    <a:pt x="9684" y="12557"/>
                    <a:pt x="9635" y="12557"/>
                  </a:cubicBezTo>
                  <a:cubicBezTo>
                    <a:pt x="9623" y="12557"/>
                    <a:pt x="9609" y="12553"/>
                    <a:pt x="9593" y="12545"/>
                  </a:cubicBezTo>
                  <a:cubicBezTo>
                    <a:pt x="9552" y="12525"/>
                    <a:pt x="9552" y="12464"/>
                    <a:pt x="9532" y="12423"/>
                  </a:cubicBezTo>
                  <a:cubicBezTo>
                    <a:pt x="9552" y="12362"/>
                    <a:pt x="9573" y="12301"/>
                    <a:pt x="9654" y="12301"/>
                  </a:cubicBezTo>
                  <a:close/>
                  <a:moveTo>
                    <a:pt x="4339" y="12545"/>
                  </a:moveTo>
                  <a:cubicBezTo>
                    <a:pt x="4339" y="12545"/>
                    <a:pt x="4339" y="12545"/>
                    <a:pt x="4339" y="12566"/>
                  </a:cubicBezTo>
                  <a:lnTo>
                    <a:pt x="4318" y="12566"/>
                  </a:lnTo>
                  <a:cubicBezTo>
                    <a:pt x="4318" y="12566"/>
                    <a:pt x="4318" y="12566"/>
                    <a:pt x="4318" y="12545"/>
                  </a:cubicBezTo>
                  <a:close/>
                  <a:moveTo>
                    <a:pt x="9471" y="12505"/>
                  </a:moveTo>
                  <a:cubicBezTo>
                    <a:pt x="9471" y="12545"/>
                    <a:pt x="9451" y="12566"/>
                    <a:pt x="9430" y="12606"/>
                  </a:cubicBezTo>
                  <a:cubicBezTo>
                    <a:pt x="9410" y="12566"/>
                    <a:pt x="9410" y="12545"/>
                    <a:pt x="9389" y="12525"/>
                  </a:cubicBezTo>
                  <a:cubicBezTo>
                    <a:pt x="9430" y="12525"/>
                    <a:pt x="9451" y="12505"/>
                    <a:pt x="9471" y="12505"/>
                  </a:cubicBezTo>
                  <a:close/>
                  <a:moveTo>
                    <a:pt x="10408" y="12606"/>
                  </a:moveTo>
                  <a:cubicBezTo>
                    <a:pt x="10408" y="12606"/>
                    <a:pt x="10408" y="12606"/>
                    <a:pt x="10408" y="12627"/>
                  </a:cubicBezTo>
                  <a:lnTo>
                    <a:pt x="10387" y="12627"/>
                  </a:lnTo>
                  <a:cubicBezTo>
                    <a:pt x="10387" y="12627"/>
                    <a:pt x="10387" y="12606"/>
                    <a:pt x="10387" y="12606"/>
                  </a:cubicBezTo>
                  <a:close/>
                  <a:moveTo>
                    <a:pt x="9340" y="12619"/>
                  </a:moveTo>
                  <a:cubicBezTo>
                    <a:pt x="9369" y="12619"/>
                    <a:pt x="9395" y="12638"/>
                    <a:pt x="9410" y="12668"/>
                  </a:cubicBezTo>
                  <a:cubicBezTo>
                    <a:pt x="9369" y="12668"/>
                    <a:pt x="9328" y="12647"/>
                    <a:pt x="9308" y="12627"/>
                  </a:cubicBezTo>
                  <a:cubicBezTo>
                    <a:pt x="9319" y="12621"/>
                    <a:pt x="9330" y="12619"/>
                    <a:pt x="9340" y="12619"/>
                  </a:cubicBezTo>
                  <a:close/>
                  <a:moveTo>
                    <a:pt x="10591" y="12301"/>
                  </a:moveTo>
                  <a:lnTo>
                    <a:pt x="10591" y="12301"/>
                  </a:lnTo>
                  <a:cubicBezTo>
                    <a:pt x="10632" y="12342"/>
                    <a:pt x="10571" y="12382"/>
                    <a:pt x="10591" y="12423"/>
                  </a:cubicBezTo>
                  <a:cubicBezTo>
                    <a:pt x="10611" y="12444"/>
                    <a:pt x="10632" y="12484"/>
                    <a:pt x="10652" y="12505"/>
                  </a:cubicBezTo>
                  <a:cubicBezTo>
                    <a:pt x="10666" y="12505"/>
                    <a:pt x="10670" y="12496"/>
                    <a:pt x="10678" y="12496"/>
                  </a:cubicBezTo>
                  <a:cubicBezTo>
                    <a:pt x="10681" y="12496"/>
                    <a:pt x="10686" y="12498"/>
                    <a:pt x="10693" y="12505"/>
                  </a:cubicBezTo>
                  <a:cubicBezTo>
                    <a:pt x="10693" y="12511"/>
                    <a:pt x="10691" y="12514"/>
                    <a:pt x="10687" y="12514"/>
                  </a:cubicBezTo>
                  <a:cubicBezTo>
                    <a:pt x="10679" y="12514"/>
                    <a:pt x="10666" y="12505"/>
                    <a:pt x="10652" y="12505"/>
                  </a:cubicBezTo>
                  <a:cubicBezTo>
                    <a:pt x="10611" y="12525"/>
                    <a:pt x="10591" y="12566"/>
                    <a:pt x="10611" y="12606"/>
                  </a:cubicBezTo>
                  <a:cubicBezTo>
                    <a:pt x="10632" y="12627"/>
                    <a:pt x="10632" y="12627"/>
                    <a:pt x="10632" y="12647"/>
                  </a:cubicBezTo>
                  <a:lnTo>
                    <a:pt x="10591" y="12647"/>
                  </a:lnTo>
                  <a:cubicBezTo>
                    <a:pt x="10591" y="12668"/>
                    <a:pt x="10571" y="12668"/>
                    <a:pt x="10530" y="12668"/>
                  </a:cubicBezTo>
                  <a:cubicBezTo>
                    <a:pt x="10510" y="12647"/>
                    <a:pt x="10510" y="12566"/>
                    <a:pt x="10469" y="12545"/>
                  </a:cubicBezTo>
                  <a:cubicBezTo>
                    <a:pt x="10452" y="12528"/>
                    <a:pt x="10435" y="12526"/>
                    <a:pt x="10417" y="12513"/>
                  </a:cubicBezTo>
                  <a:lnTo>
                    <a:pt x="10417" y="12513"/>
                  </a:lnTo>
                  <a:cubicBezTo>
                    <a:pt x="10446" y="12470"/>
                    <a:pt x="10435" y="12401"/>
                    <a:pt x="10510" y="12382"/>
                  </a:cubicBezTo>
                  <a:cubicBezTo>
                    <a:pt x="10510" y="12342"/>
                    <a:pt x="10571" y="12342"/>
                    <a:pt x="10591" y="12301"/>
                  </a:cubicBezTo>
                  <a:close/>
                  <a:moveTo>
                    <a:pt x="9695" y="12647"/>
                  </a:moveTo>
                  <a:cubicBezTo>
                    <a:pt x="9695" y="12647"/>
                    <a:pt x="9695" y="12668"/>
                    <a:pt x="9695" y="12668"/>
                  </a:cubicBezTo>
                  <a:cubicBezTo>
                    <a:pt x="9695" y="12668"/>
                    <a:pt x="9695" y="12668"/>
                    <a:pt x="9675" y="12688"/>
                  </a:cubicBezTo>
                  <a:cubicBezTo>
                    <a:pt x="9675" y="12668"/>
                    <a:pt x="9675" y="12668"/>
                    <a:pt x="9675" y="12668"/>
                  </a:cubicBezTo>
                  <a:cubicBezTo>
                    <a:pt x="9675" y="12668"/>
                    <a:pt x="9695" y="12647"/>
                    <a:pt x="9695" y="12647"/>
                  </a:cubicBezTo>
                  <a:close/>
                  <a:moveTo>
                    <a:pt x="7842" y="12688"/>
                  </a:moveTo>
                  <a:cubicBezTo>
                    <a:pt x="7831" y="12698"/>
                    <a:pt x="7826" y="12703"/>
                    <a:pt x="7824" y="12703"/>
                  </a:cubicBezTo>
                  <a:cubicBezTo>
                    <a:pt x="7821" y="12703"/>
                    <a:pt x="7821" y="12698"/>
                    <a:pt x="7821" y="12688"/>
                  </a:cubicBezTo>
                  <a:close/>
                  <a:moveTo>
                    <a:pt x="10021" y="12484"/>
                  </a:moveTo>
                  <a:lnTo>
                    <a:pt x="10021" y="12484"/>
                  </a:lnTo>
                  <a:cubicBezTo>
                    <a:pt x="10041" y="12586"/>
                    <a:pt x="10123" y="12545"/>
                    <a:pt x="10184" y="12586"/>
                  </a:cubicBezTo>
                  <a:cubicBezTo>
                    <a:pt x="10206" y="12564"/>
                    <a:pt x="10223" y="12555"/>
                    <a:pt x="10238" y="12555"/>
                  </a:cubicBezTo>
                  <a:cubicBezTo>
                    <a:pt x="10262" y="12555"/>
                    <a:pt x="10280" y="12581"/>
                    <a:pt x="10306" y="12606"/>
                  </a:cubicBezTo>
                  <a:cubicBezTo>
                    <a:pt x="10245" y="12647"/>
                    <a:pt x="10224" y="12668"/>
                    <a:pt x="10184" y="12708"/>
                  </a:cubicBezTo>
                  <a:cubicBezTo>
                    <a:pt x="10163" y="12586"/>
                    <a:pt x="10000" y="12647"/>
                    <a:pt x="10021" y="12484"/>
                  </a:cubicBezTo>
                  <a:close/>
                  <a:moveTo>
                    <a:pt x="10347" y="12647"/>
                  </a:moveTo>
                  <a:cubicBezTo>
                    <a:pt x="10347" y="12688"/>
                    <a:pt x="10347" y="12708"/>
                    <a:pt x="10306" y="12708"/>
                  </a:cubicBezTo>
                  <a:cubicBezTo>
                    <a:pt x="10306" y="12688"/>
                    <a:pt x="10306" y="12668"/>
                    <a:pt x="10347" y="12647"/>
                  </a:cubicBezTo>
                  <a:close/>
                  <a:moveTo>
                    <a:pt x="10693" y="12668"/>
                  </a:moveTo>
                  <a:cubicBezTo>
                    <a:pt x="10710" y="12668"/>
                    <a:pt x="10727" y="12668"/>
                    <a:pt x="10744" y="12680"/>
                  </a:cubicBezTo>
                  <a:lnTo>
                    <a:pt x="10744" y="12680"/>
                  </a:lnTo>
                  <a:cubicBezTo>
                    <a:pt x="10733" y="12696"/>
                    <a:pt x="10730" y="12712"/>
                    <a:pt x="10713" y="12729"/>
                  </a:cubicBezTo>
                  <a:cubicBezTo>
                    <a:pt x="10694" y="12729"/>
                    <a:pt x="10675" y="12729"/>
                    <a:pt x="10656" y="12712"/>
                  </a:cubicBezTo>
                  <a:lnTo>
                    <a:pt x="10656" y="12712"/>
                  </a:lnTo>
                  <a:cubicBezTo>
                    <a:pt x="10663" y="12697"/>
                    <a:pt x="10678" y="12682"/>
                    <a:pt x="10693" y="12668"/>
                  </a:cubicBezTo>
                  <a:close/>
                  <a:moveTo>
                    <a:pt x="10626" y="12719"/>
                  </a:moveTo>
                  <a:cubicBezTo>
                    <a:pt x="10633" y="12719"/>
                    <a:pt x="10642" y="12722"/>
                    <a:pt x="10652" y="12729"/>
                  </a:cubicBezTo>
                  <a:cubicBezTo>
                    <a:pt x="10652" y="12749"/>
                    <a:pt x="10652" y="12775"/>
                    <a:pt x="10652" y="12790"/>
                  </a:cubicBezTo>
                  <a:cubicBezTo>
                    <a:pt x="10628" y="12790"/>
                    <a:pt x="10603" y="12812"/>
                    <a:pt x="10583" y="12812"/>
                  </a:cubicBezTo>
                  <a:cubicBezTo>
                    <a:pt x="10570" y="12812"/>
                    <a:pt x="10558" y="12802"/>
                    <a:pt x="10550" y="12769"/>
                  </a:cubicBezTo>
                  <a:lnTo>
                    <a:pt x="10550" y="12769"/>
                  </a:lnTo>
                  <a:cubicBezTo>
                    <a:pt x="10554" y="12771"/>
                    <a:pt x="10557" y="12772"/>
                    <a:pt x="10561" y="12772"/>
                  </a:cubicBezTo>
                  <a:cubicBezTo>
                    <a:pt x="10586" y="12772"/>
                    <a:pt x="10594" y="12719"/>
                    <a:pt x="10626" y="12719"/>
                  </a:cubicBezTo>
                  <a:close/>
                  <a:moveTo>
                    <a:pt x="10170" y="12802"/>
                  </a:moveTo>
                  <a:cubicBezTo>
                    <a:pt x="10173" y="12802"/>
                    <a:pt x="10178" y="12804"/>
                    <a:pt x="10184" y="12810"/>
                  </a:cubicBezTo>
                  <a:cubicBezTo>
                    <a:pt x="10184" y="12820"/>
                    <a:pt x="10179" y="12825"/>
                    <a:pt x="10173" y="12825"/>
                  </a:cubicBezTo>
                  <a:cubicBezTo>
                    <a:pt x="10169" y="12825"/>
                    <a:pt x="10165" y="12822"/>
                    <a:pt x="10164" y="12815"/>
                  </a:cubicBezTo>
                  <a:lnTo>
                    <a:pt x="10164" y="12815"/>
                  </a:lnTo>
                  <a:cubicBezTo>
                    <a:pt x="10164" y="12807"/>
                    <a:pt x="10166" y="12802"/>
                    <a:pt x="10170" y="12802"/>
                  </a:cubicBezTo>
                  <a:close/>
                  <a:moveTo>
                    <a:pt x="10917" y="12790"/>
                  </a:moveTo>
                  <a:cubicBezTo>
                    <a:pt x="10917" y="12810"/>
                    <a:pt x="10917" y="12810"/>
                    <a:pt x="10917" y="12810"/>
                  </a:cubicBezTo>
                  <a:cubicBezTo>
                    <a:pt x="10917" y="12820"/>
                    <a:pt x="10912" y="12825"/>
                    <a:pt x="10907" y="12825"/>
                  </a:cubicBezTo>
                  <a:cubicBezTo>
                    <a:pt x="10902" y="12825"/>
                    <a:pt x="10896" y="12820"/>
                    <a:pt x="10896" y="12810"/>
                  </a:cubicBezTo>
                  <a:cubicBezTo>
                    <a:pt x="10896" y="12810"/>
                    <a:pt x="10917" y="12790"/>
                    <a:pt x="10917" y="12790"/>
                  </a:cubicBezTo>
                  <a:close/>
                  <a:moveTo>
                    <a:pt x="9980" y="12769"/>
                  </a:moveTo>
                  <a:cubicBezTo>
                    <a:pt x="10070" y="12769"/>
                    <a:pt x="10097" y="12801"/>
                    <a:pt x="10144" y="12823"/>
                  </a:cubicBezTo>
                  <a:lnTo>
                    <a:pt x="10144" y="12823"/>
                  </a:lnTo>
                  <a:cubicBezTo>
                    <a:pt x="10128" y="12832"/>
                    <a:pt x="10115" y="12836"/>
                    <a:pt x="10103" y="12836"/>
                  </a:cubicBezTo>
                  <a:cubicBezTo>
                    <a:pt x="10064" y="12836"/>
                    <a:pt x="10037" y="12798"/>
                    <a:pt x="9980" y="12769"/>
                  </a:cubicBezTo>
                  <a:close/>
                  <a:moveTo>
                    <a:pt x="9267" y="12830"/>
                  </a:moveTo>
                  <a:lnTo>
                    <a:pt x="9267" y="12830"/>
                  </a:lnTo>
                  <a:cubicBezTo>
                    <a:pt x="9288" y="12851"/>
                    <a:pt x="9267" y="12871"/>
                    <a:pt x="9247" y="12871"/>
                  </a:cubicBezTo>
                  <a:cubicBezTo>
                    <a:pt x="9247" y="12871"/>
                    <a:pt x="9247" y="12851"/>
                    <a:pt x="9247" y="12851"/>
                  </a:cubicBezTo>
                  <a:cubicBezTo>
                    <a:pt x="9247" y="12851"/>
                    <a:pt x="9267" y="12831"/>
                    <a:pt x="9267" y="12830"/>
                  </a:cubicBezTo>
                  <a:close/>
                  <a:moveTo>
                    <a:pt x="9471" y="12729"/>
                  </a:moveTo>
                  <a:cubicBezTo>
                    <a:pt x="9480" y="12733"/>
                    <a:pt x="9490" y="12735"/>
                    <a:pt x="9501" y="12735"/>
                  </a:cubicBezTo>
                  <a:cubicBezTo>
                    <a:pt x="9521" y="12735"/>
                    <a:pt x="9542" y="12730"/>
                    <a:pt x="9562" y="12730"/>
                  </a:cubicBezTo>
                  <a:cubicBezTo>
                    <a:pt x="9581" y="12730"/>
                    <a:pt x="9598" y="12734"/>
                    <a:pt x="9613" y="12749"/>
                  </a:cubicBezTo>
                  <a:cubicBezTo>
                    <a:pt x="9613" y="12769"/>
                    <a:pt x="9613" y="12790"/>
                    <a:pt x="9613" y="12830"/>
                  </a:cubicBezTo>
                  <a:cubicBezTo>
                    <a:pt x="9634" y="12810"/>
                    <a:pt x="9675" y="12790"/>
                    <a:pt x="9695" y="12769"/>
                  </a:cubicBezTo>
                  <a:cubicBezTo>
                    <a:pt x="9715" y="12790"/>
                    <a:pt x="9715" y="12790"/>
                    <a:pt x="9715" y="12830"/>
                  </a:cubicBezTo>
                  <a:cubicBezTo>
                    <a:pt x="9695" y="12871"/>
                    <a:pt x="9634" y="12871"/>
                    <a:pt x="9573" y="12892"/>
                  </a:cubicBezTo>
                  <a:cubicBezTo>
                    <a:pt x="9532" y="12851"/>
                    <a:pt x="9491" y="12810"/>
                    <a:pt x="9471" y="12729"/>
                  </a:cubicBezTo>
                  <a:close/>
                  <a:moveTo>
                    <a:pt x="10978" y="12851"/>
                  </a:moveTo>
                  <a:lnTo>
                    <a:pt x="10978" y="12851"/>
                  </a:lnTo>
                  <a:cubicBezTo>
                    <a:pt x="10966" y="12899"/>
                    <a:pt x="10954" y="12918"/>
                    <a:pt x="10934" y="12918"/>
                  </a:cubicBezTo>
                  <a:cubicBezTo>
                    <a:pt x="10920" y="12918"/>
                    <a:pt x="10901" y="12908"/>
                    <a:pt x="10876" y="12892"/>
                  </a:cubicBezTo>
                  <a:cubicBezTo>
                    <a:pt x="10917" y="12871"/>
                    <a:pt x="10937" y="12871"/>
                    <a:pt x="10978" y="12851"/>
                  </a:cubicBezTo>
                  <a:close/>
                  <a:moveTo>
                    <a:pt x="10428" y="12871"/>
                  </a:moveTo>
                  <a:cubicBezTo>
                    <a:pt x="10469" y="12871"/>
                    <a:pt x="10469" y="12912"/>
                    <a:pt x="10469" y="12953"/>
                  </a:cubicBezTo>
                  <a:cubicBezTo>
                    <a:pt x="10367" y="12912"/>
                    <a:pt x="10367" y="12912"/>
                    <a:pt x="10428" y="12871"/>
                  </a:cubicBezTo>
                  <a:close/>
                  <a:moveTo>
                    <a:pt x="4135" y="12973"/>
                  </a:moveTo>
                  <a:cubicBezTo>
                    <a:pt x="4155" y="12973"/>
                    <a:pt x="4155" y="12993"/>
                    <a:pt x="4135" y="12993"/>
                  </a:cubicBezTo>
                  <a:cubicBezTo>
                    <a:pt x="4115" y="12993"/>
                    <a:pt x="4115" y="12973"/>
                    <a:pt x="4115" y="12973"/>
                  </a:cubicBezTo>
                  <a:close/>
                  <a:moveTo>
                    <a:pt x="9573" y="12932"/>
                  </a:moveTo>
                  <a:cubicBezTo>
                    <a:pt x="9573" y="12973"/>
                    <a:pt x="9573" y="12993"/>
                    <a:pt x="9532" y="12993"/>
                  </a:cubicBezTo>
                  <a:cubicBezTo>
                    <a:pt x="9532" y="12953"/>
                    <a:pt x="9532" y="12953"/>
                    <a:pt x="9573" y="12932"/>
                  </a:cubicBezTo>
                  <a:close/>
                  <a:moveTo>
                    <a:pt x="9695" y="13034"/>
                  </a:moveTo>
                  <a:cubicBezTo>
                    <a:pt x="9695" y="13034"/>
                    <a:pt x="9695" y="13055"/>
                    <a:pt x="9695" y="13055"/>
                  </a:cubicBezTo>
                  <a:lnTo>
                    <a:pt x="9675" y="13055"/>
                  </a:lnTo>
                  <a:cubicBezTo>
                    <a:pt x="9675" y="13055"/>
                    <a:pt x="9675" y="13055"/>
                    <a:pt x="9675" y="13034"/>
                  </a:cubicBezTo>
                  <a:close/>
                  <a:moveTo>
                    <a:pt x="10285" y="13014"/>
                  </a:moveTo>
                  <a:cubicBezTo>
                    <a:pt x="10306" y="13034"/>
                    <a:pt x="10306" y="13055"/>
                    <a:pt x="10285" y="13055"/>
                  </a:cubicBezTo>
                  <a:cubicBezTo>
                    <a:pt x="10285" y="13055"/>
                    <a:pt x="10285" y="13034"/>
                    <a:pt x="10285" y="13034"/>
                  </a:cubicBezTo>
                  <a:cubicBezTo>
                    <a:pt x="10285" y="13034"/>
                    <a:pt x="10285" y="13014"/>
                    <a:pt x="10285" y="13014"/>
                  </a:cubicBezTo>
                  <a:close/>
                  <a:moveTo>
                    <a:pt x="10163" y="13034"/>
                  </a:moveTo>
                  <a:cubicBezTo>
                    <a:pt x="10163" y="13055"/>
                    <a:pt x="10163" y="13075"/>
                    <a:pt x="10143" y="13075"/>
                  </a:cubicBezTo>
                  <a:cubicBezTo>
                    <a:pt x="10143" y="13075"/>
                    <a:pt x="10143" y="13055"/>
                    <a:pt x="10143" y="13055"/>
                  </a:cubicBezTo>
                  <a:cubicBezTo>
                    <a:pt x="10143" y="13055"/>
                    <a:pt x="10163" y="13034"/>
                    <a:pt x="10163" y="13034"/>
                  </a:cubicBezTo>
                  <a:close/>
                  <a:moveTo>
                    <a:pt x="10806" y="12965"/>
                  </a:moveTo>
                  <a:cubicBezTo>
                    <a:pt x="10829" y="12965"/>
                    <a:pt x="10847" y="12979"/>
                    <a:pt x="10876" y="12993"/>
                  </a:cubicBezTo>
                  <a:cubicBezTo>
                    <a:pt x="10876" y="13014"/>
                    <a:pt x="10876" y="13055"/>
                    <a:pt x="10876" y="13095"/>
                  </a:cubicBezTo>
                  <a:lnTo>
                    <a:pt x="10856" y="13095"/>
                  </a:lnTo>
                  <a:cubicBezTo>
                    <a:pt x="10795" y="13075"/>
                    <a:pt x="10754" y="13034"/>
                    <a:pt x="10774" y="12973"/>
                  </a:cubicBezTo>
                  <a:cubicBezTo>
                    <a:pt x="10786" y="12967"/>
                    <a:pt x="10796" y="12965"/>
                    <a:pt x="10806" y="12965"/>
                  </a:cubicBezTo>
                  <a:close/>
                  <a:moveTo>
                    <a:pt x="11418" y="13121"/>
                  </a:moveTo>
                  <a:cubicBezTo>
                    <a:pt x="11423" y="13121"/>
                    <a:pt x="11430" y="13123"/>
                    <a:pt x="11436" y="13127"/>
                  </a:cubicBezTo>
                  <a:lnTo>
                    <a:pt x="11436" y="13127"/>
                  </a:lnTo>
                  <a:cubicBezTo>
                    <a:pt x="11429" y="13137"/>
                    <a:pt x="11425" y="13144"/>
                    <a:pt x="11419" y="13144"/>
                  </a:cubicBezTo>
                  <a:cubicBezTo>
                    <a:pt x="11416" y="13144"/>
                    <a:pt x="11412" y="13142"/>
                    <a:pt x="11406" y="13136"/>
                  </a:cubicBezTo>
                  <a:cubicBezTo>
                    <a:pt x="11406" y="13126"/>
                    <a:pt x="11411" y="13121"/>
                    <a:pt x="11418" y="13121"/>
                  </a:cubicBezTo>
                  <a:close/>
                  <a:moveTo>
                    <a:pt x="9349" y="13136"/>
                  </a:moveTo>
                  <a:cubicBezTo>
                    <a:pt x="9349" y="13136"/>
                    <a:pt x="9349" y="13136"/>
                    <a:pt x="9349" y="13156"/>
                  </a:cubicBezTo>
                  <a:lnTo>
                    <a:pt x="9328" y="13156"/>
                  </a:lnTo>
                  <a:cubicBezTo>
                    <a:pt x="9328" y="13156"/>
                    <a:pt x="9328" y="13136"/>
                    <a:pt x="9328" y="13136"/>
                  </a:cubicBezTo>
                  <a:close/>
                  <a:moveTo>
                    <a:pt x="4054" y="13136"/>
                  </a:moveTo>
                  <a:cubicBezTo>
                    <a:pt x="4054" y="13156"/>
                    <a:pt x="4054" y="13156"/>
                    <a:pt x="4054" y="13156"/>
                  </a:cubicBezTo>
                  <a:cubicBezTo>
                    <a:pt x="4054" y="13156"/>
                    <a:pt x="4054" y="13177"/>
                    <a:pt x="4054" y="13177"/>
                  </a:cubicBezTo>
                  <a:cubicBezTo>
                    <a:pt x="4033" y="13156"/>
                    <a:pt x="4033" y="13156"/>
                    <a:pt x="4033" y="13156"/>
                  </a:cubicBezTo>
                  <a:cubicBezTo>
                    <a:pt x="4033" y="13156"/>
                    <a:pt x="4054" y="13136"/>
                    <a:pt x="4054" y="13136"/>
                  </a:cubicBezTo>
                  <a:close/>
                  <a:moveTo>
                    <a:pt x="9919" y="12729"/>
                  </a:moveTo>
                  <a:cubicBezTo>
                    <a:pt x="9919" y="12749"/>
                    <a:pt x="9899" y="12749"/>
                    <a:pt x="9899" y="12749"/>
                  </a:cubicBezTo>
                  <a:cubicBezTo>
                    <a:pt x="9878" y="12790"/>
                    <a:pt x="9899" y="12830"/>
                    <a:pt x="9878" y="12871"/>
                  </a:cubicBezTo>
                  <a:cubicBezTo>
                    <a:pt x="9893" y="12886"/>
                    <a:pt x="9908" y="12891"/>
                    <a:pt x="9923" y="12891"/>
                  </a:cubicBezTo>
                  <a:cubicBezTo>
                    <a:pt x="9958" y="12891"/>
                    <a:pt x="9994" y="12861"/>
                    <a:pt x="10029" y="12861"/>
                  </a:cubicBezTo>
                  <a:cubicBezTo>
                    <a:pt x="10040" y="12861"/>
                    <a:pt x="10051" y="12864"/>
                    <a:pt x="10061" y="12871"/>
                  </a:cubicBezTo>
                  <a:cubicBezTo>
                    <a:pt x="10082" y="12932"/>
                    <a:pt x="10021" y="12973"/>
                    <a:pt x="10021" y="13014"/>
                  </a:cubicBezTo>
                  <a:cubicBezTo>
                    <a:pt x="10021" y="13075"/>
                    <a:pt x="10021" y="13116"/>
                    <a:pt x="10041" y="13177"/>
                  </a:cubicBezTo>
                  <a:cubicBezTo>
                    <a:pt x="9980" y="13095"/>
                    <a:pt x="9919" y="13034"/>
                    <a:pt x="9878" y="12993"/>
                  </a:cubicBezTo>
                  <a:cubicBezTo>
                    <a:pt x="9858" y="12953"/>
                    <a:pt x="9858" y="12912"/>
                    <a:pt x="9878" y="12871"/>
                  </a:cubicBezTo>
                  <a:cubicBezTo>
                    <a:pt x="9858" y="12851"/>
                    <a:pt x="9837" y="12810"/>
                    <a:pt x="9837" y="12790"/>
                  </a:cubicBezTo>
                  <a:cubicBezTo>
                    <a:pt x="9837" y="12760"/>
                    <a:pt x="9848" y="12741"/>
                    <a:pt x="9870" y="12741"/>
                  </a:cubicBezTo>
                  <a:cubicBezTo>
                    <a:pt x="9878" y="12741"/>
                    <a:pt x="9888" y="12744"/>
                    <a:pt x="9899" y="12749"/>
                  </a:cubicBezTo>
                  <a:cubicBezTo>
                    <a:pt x="9899" y="12729"/>
                    <a:pt x="9899" y="12729"/>
                    <a:pt x="9919" y="12729"/>
                  </a:cubicBezTo>
                  <a:close/>
                  <a:moveTo>
                    <a:pt x="10692" y="13168"/>
                  </a:moveTo>
                  <a:cubicBezTo>
                    <a:pt x="10693" y="13168"/>
                    <a:pt x="10693" y="13170"/>
                    <a:pt x="10693" y="13177"/>
                  </a:cubicBezTo>
                  <a:cubicBezTo>
                    <a:pt x="10713" y="13177"/>
                    <a:pt x="10713" y="13197"/>
                    <a:pt x="10693" y="13197"/>
                  </a:cubicBezTo>
                  <a:cubicBezTo>
                    <a:pt x="10693" y="13197"/>
                    <a:pt x="10693" y="13177"/>
                    <a:pt x="10672" y="13177"/>
                  </a:cubicBezTo>
                  <a:cubicBezTo>
                    <a:pt x="10686" y="13177"/>
                    <a:pt x="10691" y="13168"/>
                    <a:pt x="10692" y="13168"/>
                  </a:cubicBezTo>
                  <a:close/>
                  <a:moveTo>
                    <a:pt x="10428" y="13095"/>
                  </a:moveTo>
                  <a:cubicBezTo>
                    <a:pt x="10448" y="13095"/>
                    <a:pt x="10448" y="13116"/>
                    <a:pt x="10448" y="13136"/>
                  </a:cubicBezTo>
                  <a:cubicBezTo>
                    <a:pt x="10469" y="13136"/>
                    <a:pt x="10489" y="13156"/>
                    <a:pt x="10510" y="13156"/>
                  </a:cubicBezTo>
                  <a:cubicBezTo>
                    <a:pt x="10530" y="13136"/>
                    <a:pt x="10550" y="13136"/>
                    <a:pt x="10571" y="13136"/>
                  </a:cubicBezTo>
                  <a:cubicBezTo>
                    <a:pt x="10571" y="13136"/>
                    <a:pt x="10571" y="13127"/>
                    <a:pt x="10577" y="13127"/>
                  </a:cubicBezTo>
                  <a:cubicBezTo>
                    <a:pt x="10580" y="13127"/>
                    <a:pt x="10584" y="13129"/>
                    <a:pt x="10591" y="13136"/>
                  </a:cubicBezTo>
                  <a:cubicBezTo>
                    <a:pt x="10591" y="13143"/>
                    <a:pt x="10589" y="13145"/>
                    <a:pt x="10586" y="13145"/>
                  </a:cubicBezTo>
                  <a:cubicBezTo>
                    <a:pt x="10580" y="13145"/>
                    <a:pt x="10571" y="13136"/>
                    <a:pt x="10571" y="13136"/>
                  </a:cubicBezTo>
                  <a:cubicBezTo>
                    <a:pt x="10556" y="13150"/>
                    <a:pt x="10542" y="13165"/>
                    <a:pt x="10527" y="13165"/>
                  </a:cubicBezTo>
                  <a:cubicBezTo>
                    <a:pt x="10521" y="13165"/>
                    <a:pt x="10515" y="13162"/>
                    <a:pt x="10510" y="13156"/>
                  </a:cubicBezTo>
                  <a:cubicBezTo>
                    <a:pt x="10489" y="13177"/>
                    <a:pt x="10489" y="13217"/>
                    <a:pt x="10448" y="13217"/>
                  </a:cubicBezTo>
                  <a:cubicBezTo>
                    <a:pt x="10408" y="13197"/>
                    <a:pt x="10428" y="13156"/>
                    <a:pt x="10448" y="13136"/>
                  </a:cubicBezTo>
                  <a:cubicBezTo>
                    <a:pt x="10428" y="13116"/>
                    <a:pt x="10408" y="13116"/>
                    <a:pt x="10428" y="13095"/>
                  </a:cubicBezTo>
                  <a:close/>
                  <a:moveTo>
                    <a:pt x="10815" y="13217"/>
                  </a:moveTo>
                  <a:cubicBezTo>
                    <a:pt x="10795" y="13238"/>
                    <a:pt x="10795" y="13238"/>
                    <a:pt x="10774" y="13238"/>
                  </a:cubicBezTo>
                  <a:cubicBezTo>
                    <a:pt x="10774" y="13258"/>
                    <a:pt x="10754" y="13258"/>
                    <a:pt x="10734" y="13258"/>
                  </a:cubicBezTo>
                  <a:cubicBezTo>
                    <a:pt x="10754" y="13238"/>
                    <a:pt x="10754" y="13238"/>
                    <a:pt x="10774" y="13238"/>
                  </a:cubicBezTo>
                  <a:cubicBezTo>
                    <a:pt x="10774" y="13238"/>
                    <a:pt x="10795" y="13217"/>
                    <a:pt x="10815" y="13217"/>
                  </a:cubicBezTo>
                  <a:close/>
                  <a:moveTo>
                    <a:pt x="9980" y="13258"/>
                  </a:moveTo>
                  <a:cubicBezTo>
                    <a:pt x="9980" y="13279"/>
                    <a:pt x="9980" y="13279"/>
                    <a:pt x="9960" y="13279"/>
                  </a:cubicBezTo>
                  <a:cubicBezTo>
                    <a:pt x="9960" y="13279"/>
                    <a:pt x="9960" y="13279"/>
                    <a:pt x="9960" y="13258"/>
                  </a:cubicBezTo>
                  <a:close/>
                  <a:moveTo>
                    <a:pt x="11243" y="12932"/>
                  </a:moveTo>
                  <a:lnTo>
                    <a:pt x="11243" y="12932"/>
                  </a:lnTo>
                  <a:cubicBezTo>
                    <a:pt x="11283" y="13014"/>
                    <a:pt x="11222" y="13095"/>
                    <a:pt x="11283" y="13156"/>
                  </a:cubicBezTo>
                  <a:cubicBezTo>
                    <a:pt x="11222" y="13156"/>
                    <a:pt x="11222" y="13238"/>
                    <a:pt x="11182" y="13238"/>
                  </a:cubicBezTo>
                  <a:cubicBezTo>
                    <a:pt x="11100" y="13238"/>
                    <a:pt x="11161" y="13177"/>
                    <a:pt x="11120" y="13156"/>
                  </a:cubicBezTo>
                  <a:lnTo>
                    <a:pt x="11120" y="13156"/>
                  </a:lnTo>
                  <a:cubicBezTo>
                    <a:pt x="11120" y="13189"/>
                    <a:pt x="11107" y="13195"/>
                    <a:pt x="11089" y="13195"/>
                  </a:cubicBezTo>
                  <a:cubicBezTo>
                    <a:pt x="11077" y="13195"/>
                    <a:pt x="11063" y="13193"/>
                    <a:pt x="11048" y="13193"/>
                  </a:cubicBezTo>
                  <a:cubicBezTo>
                    <a:pt x="11030" y="13193"/>
                    <a:pt x="11012" y="13197"/>
                    <a:pt x="10998" y="13217"/>
                  </a:cubicBezTo>
                  <a:cubicBezTo>
                    <a:pt x="10998" y="13238"/>
                    <a:pt x="10998" y="13258"/>
                    <a:pt x="10998" y="13279"/>
                  </a:cubicBezTo>
                  <a:cubicBezTo>
                    <a:pt x="10978" y="13299"/>
                    <a:pt x="10958" y="13299"/>
                    <a:pt x="10917" y="13299"/>
                  </a:cubicBezTo>
                  <a:cubicBezTo>
                    <a:pt x="10937" y="13279"/>
                    <a:pt x="10937" y="13238"/>
                    <a:pt x="10917" y="13197"/>
                  </a:cubicBezTo>
                  <a:cubicBezTo>
                    <a:pt x="10998" y="13177"/>
                    <a:pt x="10998" y="13116"/>
                    <a:pt x="11039" y="13055"/>
                  </a:cubicBezTo>
                  <a:cubicBezTo>
                    <a:pt x="11039" y="13034"/>
                    <a:pt x="11059" y="12993"/>
                    <a:pt x="11100" y="12993"/>
                  </a:cubicBezTo>
                  <a:cubicBezTo>
                    <a:pt x="11120" y="12993"/>
                    <a:pt x="11120" y="12953"/>
                    <a:pt x="11161" y="12953"/>
                  </a:cubicBezTo>
                  <a:cubicBezTo>
                    <a:pt x="11161" y="12982"/>
                    <a:pt x="11150" y="13001"/>
                    <a:pt x="11128" y="13001"/>
                  </a:cubicBezTo>
                  <a:cubicBezTo>
                    <a:pt x="11120" y="13001"/>
                    <a:pt x="11111" y="12999"/>
                    <a:pt x="11100" y="12993"/>
                  </a:cubicBezTo>
                  <a:lnTo>
                    <a:pt x="11100" y="12993"/>
                  </a:lnTo>
                  <a:cubicBezTo>
                    <a:pt x="11100" y="13055"/>
                    <a:pt x="11100" y="13095"/>
                    <a:pt x="11161" y="13116"/>
                  </a:cubicBezTo>
                  <a:cubicBezTo>
                    <a:pt x="11222" y="13075"/>
                    <a:pt x="11222" y="12993"/>
                    <a:pt x="11243" y="12932"/>
                  </a:cubicBezTo>
                  <a:close/>
                  <a:moveTo>
                    <a:pt x="10204" y="13319"/>
                  </a:moveTo>
                  <a:cubicBezTo>
                    <a:pt x="10204" y="13340"/>
                    <a:pt x="10204" y="13340"/>
                    <a:pt x="10204" y="13340"/>
                  </a:cubicBezTo>
                  <a:lnTo>
                    <a:pt x="10184" y="13340"/>
                  </a:lnTo>
                  <a:cubicBezTo>
                    <a:pt x="10184" y="13340"/>
                    <a:pt x="10184" y="13319"/>
                    <a:pt x="10184" y="13319"/>
                  </a:cubicBezTo>
                  <a:close/>
                  <a:moveTo>
                    <a:pt x="9878" y="13340"/>
                  </a:moveTo>
                  <a:cubicBezTo>
                    <a:pt x="9878" y="13340"/>
                    <a:pt x="9899" y="13360"/>
                    <a:pt x="9899" y="13360"/>
                  </a:cubicBezTo>
                  <a:cubicBezTo>
                    <a:pt x="9899" y="13360"/>
                    <a:pt x="9889" y="13369"/>
                    <a:pt x="9883" y="13369"/>
                  </a:cubicBezTo>
                  <a:cubicBezTo>
                    <a:pt x="9880" y="13369"/>
                    <a:pt x="9878" y="13367"/>
                    <a:pt x="9878" y="13360"/>
                  </a:cubicBezTo>
                  <a:lnTo>
                    <a:pt x="9858" y="13360"/>
                  </a:lnTo>
                  <a:cubicBezTo>
                    <a:pt x="9878" y="13340"/>
                    <a:pt x="9878" y="13340"/>
                    <a:pt x="9878" y="13340"/>
                  </a:cubicBezTo>
                  <a:close/>
                  <a:moveTo>
                    <a:pt x="11337" y="13385"/>
                  </a:moveTo>
                  <a:cubicBezTo>
                    <a:pt x="11342" y="13385"/>
                    <a:pt x="11348" y="13388"/>
                    <a:pt x="11355" y="13392"/>
                  </a:cubicBezTo>
                  <a:lnTo>
                    <a:pt x="11355" y="13392"/>
                  </a:lnTo>
                  <a:cubicBezTo>
                    <a:pt x="11348" y="13402"/>
                    <a:pt x="11344" y="13409"/>
                    <a:pt x="11338" y="13409"/>
                  </a:cubicBezTo>
                  <a:cubicBezTo>
                    <a:pt x="11334" y="13409"/>
                    <a:pt x="11330" y="13407"/>
                    <a:pt x="11324" y="13401"/>
                  </a:cubicBezTo>
                  <a:cubicBezTo>
                    <a:pt x="11324" y="13391"/>
                    <a:pt x="11329" y="13385"/>
                    <a:pt x="11337" y="13385"/>
                  </a:cubicBezTo>
                  <a:close/>
                  <a:moveTo>
                    <a:pt x="10579" y="13212"/>
                  </a:moveTo>
                  <a:cubicBezTo>
                    <a:pt x="10583" y="13212"/>
                    <a:pt x="10587" y="13213"/>
                    <a:pt x="10591" y="13217"/>
                  </a:cubicBezTo>
                  <a:cubicBezTo>
                    <a:pt x="10672" y="13299"/>
                    <a:pt x="10550" y="13319"/>
                    <a:pt x="10571" y="13421"/>
                  </a:cubicBezTo>
                  <a:cubicBezTo>
                    <a:pt x="10489" y="13340"/>
                    <a:pt x="10530" y="13279"/>
                    <a:pt x="10510" y="13238"/>
                  </a:cubicBezTo>
                  <a:cubicBezTo>
                    <a:pt x="10542" y="13238"/>
                    <a:pt x="10562" y="13212"/>
                    <a:pt x="10579" y="13212"/>
                  </a:cubicBezTo>
                  <a:close/>
                  <a:moveTo>
                    <a:pt x="11177" y="13432"/>
                  </a:moveTo>
                  <a:cubicBezTo>
                    <a:pt x="11197" y="13443"/>
                    <a:pt x="11222" y="13450"/>
                    <a:pt x="11222" y="13482"/>
                  </a:cubicBezTo>
                  <a:cubicBezTo>
                    <a:pt x="11185" y="13482"/>
                    <a:pt x="11165" y="13466"/>
                    <a:pt x="11177" y="13432"/>
                  </a:cubicBezTo>
                  <a:close/>
                  <a:moveTo>
                    <a:pt x="10285" y="13493"/>
                  </a:moveTo>
                  <a:cubicBezTo>
                    <a:pt x="10285" y="13493"/>
                    <a:pt x="10285" y="13496"/>
                    <a:pt x="10285" y="13503"/>
                  </a:cubicBezTo>
                  <a:lnTo>
                    <a:pt x="10306" y="13503"/>
                  </a:lnTo>
                  <a:cubicBezTo>
                    <a:pt x="10285" y="13503"/>
                    <a:pt x="10285" y="13523"/>
                    <a:pt x="10285" y="13523"/>
                  </a:cubicBezTo>
                  <a:cubicBezTo>
                    <a:pt x="10285" y="13503"/>
                    <a:pt x="10265" y="13503"/>
                    <a:pt x="10265" y="13503"/>
                  </a:cubicBezTo>
                  <a:cubicBezTo>
                    <a:pt x="10279" y="13503"/>
                    <a:pt x="10283" y="13493"/>
                    <a:pt x="10285" y="13493"/>
                  </a:cubicBezTo>
                  <a:close/>
                  <a:moveTo>
                    <a:pt x="10756" y="13309"/>
                  </a:moveTo>
                  <a:cubicBezTo>
                    <a:pt x="10800" y="13309"/>
                    <a:pt x="10846" y="13329"/>
                    <a:pt x="10896" y="13360"/>
                  </a:cubicBezTo>
                  <a:cubicBezTo>
                    <a:pt x="10876" y="13380"/>
                    <a:pt x="10876" y="13401"/>
                    <a:pt x="10856" y="13401"/>
                  </a:cubicBezTo>
                  <a:cubicBezTo>
                    <a:pt x="10876" y="13421"/>
                    <a:pt x="10896" y="13441"/>
                    <a:pt x="10937" y="13441"/>
                  </a:cubicBezTo>
                  <a:cubicBezTo>
                    <a:pt x="10876" y="13462"/>
                    <a:pt x="10896" y="13523"/>
                    <a:pt x="10856" y="13543"/>
                  </a:cubicBezTo>
                  <a:cubicBezTo>
                    <a:pt x="10835" y="13503"/>
                    <a:pt x="10815" y="13482"/>
                    <a:pt x="10815" y="13421"/>
                  </a:cubicBezTo>
                  <a:cubicBezTo>
                    <a:pt x="10802" y="13408"/>
                    <a:pt x="10790" y="13404"/>
                    <a:pt x="10777" y="13404"/>
                  </a:cubicBezTo>
                  <a:cubicBezTo>
                    <a:pt x="10749" y="13404"/>
                    <a:pt x="10721" y="13427"/>
                    <a:pt x="10693" y="13441"/>
                  </a:cubicBezTo>
                  <a:cubicBezTo>
                    <a:pt x="10693" y="13401"/>
                    <a:pt x="10652" y="13401"/>
                    <a:pt x="10632" y="13380"/>
                  </a:cubicBezTo>
                  <a:cubicBezTo>
                    <a:pt x="10672" y="13329"/>
                    <a:pt x="10713" y="13309"/>
                    <a:pt x="10756" y="13309"/>
                  </a:cubicBezTo>
                  <a:close/>
                  <a:moveTo>
                    <a:pt x="10998" y="13564"/>
                  </a:moveTo>
                  <a:cubicBezTo>
                    <a:pt x="10998" y="13584"/>
                    <a:pt x="10998" y="13604"/>
                    <a:pt x="10958" y="13625"/>
                  </a:cubicBezTo>
                  <a:cubicBezTo>
                    <a:pt x="10958" y="13584"/>
                    <a:pt x="10958" y="13564"/>
                    <a:pt x="10998" y="13564"/>
                  </a:cubicBezTo>
                  <a:close/>
                  <a:moveTo>
                    <a:pt x="11630" y="13604"/>
                  </a:moveTo>
                  <a:cubicBezTo>
                    <a:pt x="11630" y="13625"/>
                    <a:pt x="11609" y="13625"/>
                    <a:pt x="11609" y="13625"/>
                  </a:cubicBezTo>
                  <a:cubicBezTo>
                    <a:pt x="11609" y="13625"/>
                    <a:pt x="11589" y="13604"/>
                    <a:pt x="11589" y="13604"/>
                  </a:cubicBezTo>
                  <a:close/>
                  <a:moveTo>
                    <a:pt x="9837" y="13625"/>
                  </a:moveTo>
                  <a:cubicBezTo>
                    <a:pt x="9858" y="13645"/>
                    <a:pt x="9858" y="13645"/>
                    <a:pt x="9837" y="13645"/>
                  </a:cubicBezTo>
                  <a:cubicBezTo>
                    <a:pt x="9837" y="13645"/>
                    <a:pt x="9817" y="13645"/>
                    <a:pt x="9817" y="13625"/>
                  </a:cubicBezTo>
                  <a:close/>
                  <a:moveTo>
                    <a:pt x="10754" y="13625"/>
                  </a:moveTo>
                  <a:cubicBezTo>
                    <a:pt x="10754" y="13625"/>
                    <a:pt x="10754" y="13625"/>
                    <a:pt x="10754" y="13645"/>
                  </a:cubicBezTo>
                  <a:cubicBezTo>
                    <a:pt x="10734" y="13645"/>
                    <a:pt x="10734" y="13645"/>
                    <a:pt x="10734" y="13625"/>
                  </a:cubicBezTo>
                  <a:close/>
                  <a:moveTo>
                    <a:pt x="11383" y="13540"/>
                  </a:moveTo>
                  <a:cubicBezTo>
                    <a:pt x="11389" y="13540"/>
                    <a:pt x="11397" y="13541"/>
                    <a:pt x="11406" y="13543"/>
                  </a:cubicBezTo>
                  <a:cubicBezTo>
                    <a:pt x="11426" y="13543"/>
                    <a:pt x="11446" y="13584"/>
                    <a:pt x="11446" y="13625"/>
                  </a:cubicBezTo>
                  <a:cubicBezTo>
                    <a:pt x="11435" y="13637"/>
                    <a:pt x="11416" y="13648"/>
                    <a:pt x="11391" y="13648"/>
                  </a:cubicBezTo>
                  <a:cubicBezTo>
                    <a:pt x="11372" y="13648"/>
                    <a:pt x="11350" y="13642"/>
                    <a:pt x="11324" y="13625"/>
                  </a:cubicBezTo>
                  <a:cubicBezTo>
                    <a:pt x="11360" y="13607"/>
                    <a:pt x="11332" y="13540"/>
                    <a:pt x="11383" y="13540"/>
                  </a:cubicBezTo>
                  <a:close/>
                  <a:moveTo>
                    <a:pt x="10896" y="13645"/>
                  </a:moveTo>
                  <a:lnTo>
                    <a:pt x="10896" y="13645"/>
                  </a:lnTo>
                  <a:cubicBezTo>
                    <a:pt x="10915" y="13664"/>
                    <a:pt x="10917" y="13665"/>
                    <a:pt x="10901" y="13682"/>
                  </a:cubicBezTo>
                  <a:lnTo>
                    <a:pt x="10901" y="13682"/>
                  </a:lnTo>
                  <a:cubicBezTo>
                    <a:pt x="10888" y="13675"/>
                    <a:pt x="10882" y="13660"/>
                    <a:pt x="10896" y="13645"/>
                  </a:cubicBezTo>
                  <a:close/>
                  <a:moveTo>
                    <a:pt x="12200" y="13482"/>
                  </a:moveTo>
                  <a:cubicBezTo>
                    <a:pt x="12179" y="13503"/>
                    <a:pt x="12179" y="13503"/>
                    <a:pt x="12159" y="13503"/>
                  </a:cubicBezTo>
                  <a:cubicBezTo>
                    <a:pt x="12123" y="13521"/>
                    <a:pt x="12135" y="13587"/>
                    <a:pt x="12095" y="13587"/>
                  </a:cubicBezTo>
                  <a:cubicBezTo>
                    <a:pt x="12090" y="13587"/>
                    <a:pt x="12084" y="13586"/>
                    <a:pt x="12078" y="13584"/>
                  </a:cubicBezTo>
                  <a:cubicBezTo>
                    <a:pt x="12078" y="13604"/>
                    <a:pt x="12078" y="13625"/>
                    <a:pt x="12078" y="13665"/>
                  </a:cubicBezTo>
                  <a:cubicBezTo>
                    <a:pt x="12057" y="13665"/>
                    <a:pt x="12037" y="13665"/>
                    <a:pt x="12017" y="13686"/>
                  </a:cubicBezTo>
                  <a:cubicBezTo>
                    <a:pt x="11976" y="13625"/>
                    <a:pt x="11976" y="13584"/>
                    <a:pt x="12037" y="13543"/>
                  </a:cubicBezTo>
                  <a:cubicBezTo>
                    <a:pt x="12037" y="13543"/>
                    <a:pt x="12057" y="13564"/>
                    <a:pt x="12078" y="13584"/>
                  </a:cubicBezTo>
                  <a:cubicBezTo>
                    <a:pt x="12096" y="13566"/>
                    <a:pt x="12082" y="13499"/>
                    <a:pt x="12136" y="13499"/>
                  </a:cubicBezTo>
                  <a:cubicBezTo>
                    <a:pt x="12142" y="13499"/>
                    <a:pt x="12150" y="13500"/>
                    <a:pt x="12159" y="13503"/>
                  </a:cubicBezTo>
                  <a:cubicBezTo>
                    <a:pt x="12159" y="13482"/>
                    <a:pt x="12179" y="13482"/>
                    <a:pt x="12200" y="13482"/>
                  </a:cubicBezTo>
                  <a:close/>
                  <a:moveTo>
                    <a:pt x="10016" y="13683"/>
                  </a:moveTo>
                  <a:cubicBezTo>
                    <a:pt x="10041" y="13683"/>
                    <a:pt x="10068" y="13689"/>
                    <a:pt x="10102" y="13706"/>
                  </a:cubicBezTo>
                  <a:cubicBezTo>
                    <a:pt x="10048" y="13706"/>
                    <a:pt x="10012" y="13742"/>
                    <a:pt x="9975" y="13742"/>
                  </a:cubicBezTo>
                  <a:cubicBezTo>
                    <a:pt x="9957" y="13742"/>
                    <a:pt x="9939" y="13733"/>
                    <a:pt x="9919" y="13706"/>
                  </a:cubicBezTo>
                  <a:cubicBezTo>
                    <a:pt x="9954" y="13694"/>
                    <a:pt x="9983" y="13683"/>
                    <a:pt x="10016" y="13683"/>
                  </a:cubicBezTo>
                  <a:close/>
                  <a:moveTo>
                    <a:pt x="12281" y="13523"/>
                  </a:moveTo>
                  <a:cubicBezTo>
                    <a:pt x="12302" y="13584"/>
                    <a:pt x="12342" y="13625"/>
                    <a:pt x="12322" y="13686"/>
                  </a:cubicBezTo>
                  <a:cubicBezTo>
                    <a:pt x="12314" y="13690"/>
                    <a:pt x="12307" y="13692"/>
                    <a:pt x="12300" y="13692"/>
                  </a:cubicBezTo>
                  <a:cubicBezTo>
                    <a:pt x="12273" y="13692"/>
                    <a:pt x="12257" y="13665"/>
                    <a:pt x="12241" y="13665"/>
                  </a:cubicBezTo>
                  <a:cubicBezTo>
                    <a:pt x="12241" y="13686"/>
                    <a:pt x="12241" y="13727"/>
                    <a:pt x="12241" y="13747"/>
                  </a:cubicBezTo>
                  <a:cubicBezTo>
                    <a:pt x="12179" y="13727"/>
                    <a:pt x="12200" y="13686"/>
                    <a:pt x="12200" y="13645"/>
                  </a:cubicBezTo>
                  <a:cubicBezTo>
                    <a:pt x="12179" y="13645"/>
                    <a:pt x="12139" y="13625"/>
                    <a:pt x="12159" y="13604"/>
                  </a:cubicBezTo>
                  <a:cubicBezTo>
                    <a:pt x="12168" y="13578"/>
                    <a:pt x="12180" y="13571"/>
                    <a:pt x="12193" y="13571"/>
                  </a:cubicBezTo>
                  <a:cubicBezTo>
                    <a:pt x="12211" y="13571"/>
                    <a:pt x="12229" y="13584"/>
                    <a:pt x="12241" y="13584"/>
                  </a:cubicBezTo>
                  <a:cubicBezTo>
                    <a:pt x="12261" y="13564"/>
                    <a:pt x="12261" y="13543"/>
                    <a:pt x="12281" y="13523"/>
                  </a:cubicBezTo>
                  <a:close/>
                  <a:moveTo>
                    <a:pt x="11161" y="13727"/>
                  </a:moveTo>
                  <a:cubicBezTo>
                    <a:pt x="11182" y="13727"/>
                    <a:pt x="11202" y="13747"/>
                    <a:pt x="11202" y="13767"/>
                  </a:cubicBezTo>
                  <a:cubicBezTo>
                    <a:pt x="11194" y="13767"/>
                    <a:pt x="11186" y="13771"/>
                    <a:pt x="11179" y="13771"/>
                  </a:cubicBezTo>
                  <a:cubicBezTo>
                    <a:pt x="11169" y="13771"/>
                    <a:pt x="11161" y="13763"/>
                    <a:pt x="11161" y="13727"/>
                  </a:cubicBezTo>
                  <a:close/>
                  <a:moveTo>
                    <a:pt x="11569" y="13686"/>
                  </a:moveTo>
                  <a:cubicBezTo>
                    <a:pt x="11507" y="13747"/>
                    <a:pt x="11528" y="13788"/>
                    <a:pt x="11467" y="13808"/>
                  </a:cubicBezTo>
                  <a:cubicBezTo>
                    <a:pt x="11446" y="13808"/>
                    <a:pt x="11426" y="13808"/>
                    <a:pt x="11385" y="13747"/>
                  </a:cubicBezTo>
                  <a:cubicBezTo>
                    <a:pt x="11426" y="13706"/>
                    <a:pt x="11487" y="13706"/>
                    <a:pt x="11569" y="13686"/>
                  </a:cubicBezTo>
                  <a:close/>
                  <a:moveTo>
                    <a:pt x="10978" y="13686"/>
                  </a:moveTo>
                  <a:cubicBezTo>
                    <a:pt x="10978" y="13706"/>
                    <a:pt x="10958" y="13706"/>
                    <a:pt x="10937" y="13706"/>
                  </a:cubicBezTo>
                  <a:cubicBezTo>
                    <a:pt x="10937" y="13706"/>
                    <a:pt x="10937" y="13727"/>
                    <a:pt x="10917" y="13747"/>
                  </a:cubicBezTo>
                  <a:cubicBezTo>
                    <a:pt x="10937" y="13767"/>
                    <a:pt x="10958" y="13788"/>
                    <a:pt x="10978" y="13808"/>
                  </a:cubicBezTo>
                  <a:cubicBezTo>
                    <a:pt x="10998" y="13788"/>
                    <a:pt x="10998" y="13788"/>
                    <a:pt x="11019" y="13788"/>
                  </a:cubicBezTo>
                  <a:cubicBezTo>
                    <a:pt x="11019" y="13808"/>
                    <a:pt x="11014" y="13813"/>
                    <a:pt x="11006" y="13813"/>
                  </a:cubicBezTo>
                  <a:cubicBezTo>
                    <a:pt x="10998" y="13813"/>
                    <a:pt x="10988" y="13808"/>
                    <a:pt x="10978" y="13808"/>
                  </a:cubicBezTo>
                  <a:cubicBezTo>
                    <a:pt x="10956" y="13815"/>
                    <a:pt x="10939" y="13820"/>
                    <a:pt x="10925" y="13820"/>
                  </a:cubicBezTo>
                  <a:cubicBezTo>
                    <a:pt x="10902" y="13820"/>
                    <a:pt x="10889" y="13806"/>
                    <a:pt x="10876" y="13767"/>
                  </a:cubicBezTo>
                  <a:cubicBezTo>
                    <a:pt x="10856" y="13747"/>
                    <a:pt x="10815" y="13747"/>
                    <a:pt x="10835" y="13686"/>
                  </a:cubicBezTo>
                  <a:lnTo>
                    <a:pt x="10835" y="13686"/>
                  </a:lnTo>
                  <a:cubicBezTo>
                    <a:pt x="10856" y="13706"/>
                    <a:pt x="10876" y="13706"/>
                    <a:pt x="10896" y="13727"/>
                  </a:cubicBezTo>
                  <a:cubicBezTo>
                    <a:pt x="10896" y="13708"/>
                    <a:pt x="10896" y="13706"/>
                    <a:pt x="10913" y="13690"/>
                  </a:cubicBezTo>
                  <a:lnTo>
                    <a:pt x="10913" y="13690"/>
                  </a:lnTo>
                  <a:cubicBezTo>
                    <a:pt x="10927" y="13696"/>
                    <a:pt x="10937" y="13706"/>
                    <a:pt x="10937" y="13706"/>
                  </a:cubicBezTo>
                  <a:cubicBezTo>
                    <a:pt x="10958" y="13686"/>
                    <a:pt x="10958" y="13686"/>
                    <a:pt x="10978" y="13686"/>
                  </a:cubicBezTo>
                  <a:close/>
                  <a:moveTo>
                    <a:pt x="10204" y="13849"/>
                  </a:moveTo>
                  <a:cubicBezTo>
                    <a:pt x="10224" y="13849"/>
                    <a:pt x="10224" y="13869"/>
                    <a:pt x="10204" y="13869"/>
                  </a:cubicBezTo>
                  <a:cubicBezTo>
                    <a:pt x="10204" y="13869"/>
                    <a:pt x="10204" y="13849"/>
                    <a:pt x="10184" y="13849"/>
                  </a:cubicBezTo>
                  <a:close/>
                  <a:moveTo>
                    <a:pt x="11769" y="13448"/>
                  </a:moveTo>
                  <a:cubicBezTo>
                    <a:pt x="11824" y="13470"/>
                    <a:pt x="11874" y="13508"/>
                    <a:pt x="11874" y="13564"/>
                  </a:cubicBezTo>
                  <a:cubicBezTo>
                    <a:pt x="11833" y="13584"/>
                    <a:pt x="11813" y="13584"/>
                    <a:pt x="11793" y="13604"/>
                  </a:cubicBezTo>
                  <a:cubicBezTo>
                    <a:pt x="11752" y="13706"/>
                    <a:pt x="11915" y="13747"/>
                    <a:pt x="11874" y="13849"/>
                  </a:cubicBezTo>
                  <a:cubicBezTo>
                    <a:pt x="11863" y="13853"/>
                    <a:pt x="11852" y="13854"/>
                    <a:pt x="11842" y="13854"/>
                  </a:cubicBezTo>
                  <a:cubicBezTo>
                    <a:pt x="11799" y="13854"/>
                    <a:pt x="11768" y="13821"/>
                    <a:pt x="11752" y="13788"/>
                  </a:cubicBezTo>
                  <a:cubicBezTo>
                    <a:pt x="11752" y="13767"/>
                    <a:pt x="11731" y="13767"/>
                    <a:pt x="11711" y="13767"/>
                  </a:cubicBezTo>
                  <a:cubicBezTo>
                    <a:pt x="11691" y="13808"/>
                    <a:pt x="11731" y="13849"/>
                    <a:pt x="11670" y="13869"/>
                  </a:cubicBezTo>
                  <a:cubicBezTo>
                    <a:pt x="11589" y="13828"/>
                    <a:pt x="11630" y="13747"/>
                    <a:pt x="11609" y="13686"/>
                  </a:cubicBezTo>
                  <a:cubicBezTo>
                    <a:pt x="11650" y="13686"/>
                    <a:pt x="11670" y="13665"/>
                    <a:pt x="11691" y="13665"/>
                  </a:cubicBezTo>
                  <a:cubicBezTo>
                    <a:pt x="11731" y="13564"/>
                    <a:pt x="11609" y="13584"/>
                    <a:pt x="11609" y="13523"/>
                  </a:cubicBezTo>
                  <a:cubicBezTo>
                    <a:pt x="11626" y="13495"/>
                    <a:pt x="11638" y="13485"/>
                    <a:pt x="11648" y="13485"/>
                  </a:cubicBezTo>
                  <a:cubicBezTo>
                    <a:pt x="11670" y="13485"/>
                    <a:pt x="11682" y="13530"/>
                    <a:pt x="11710" y="13530"/>
                  </a:cubicBezTo>
                  <a:cubicBezTo>
                    <a:pt x="11716" y="13530"/>
                    <a:pt x="11723" y="13528"/>
                    <a:pt x="11731" y="13523"/>
                  </a:cubicBezTo>
                  <a:cubicBezTo>
                    <a:pt x="11731" y="13504"/>
                    <a:pt x="11750" y="13484"/>
                    <a:pt x="11769" y="13448"/>
                  </a:cubicBezTo>
                  <a:close/>
                  <a:moveTo>
                    <a:pt x="12317" y="13849"/>
                  </a:moveTo>
                  <a:cubicBezTo>
                    <a:pt x="12330" y="13850"/>
                    <a:pt x="12337" y="13854"/>
                    <a:pt x="12322" y="13869"/>
                  </a:cubicBezTo>
                  <a:cubicBezTo>
                    <a:pt x="12303" y="13869"/>
                    <a:pt x="12302" y="13852"/>
                    <a:pt x="12317" y="13849"/>
                  </a:cubicBezTo>
                  <a:close/>
                  <a:moveTo>
                    <a:pt x="10102" y="13869"/>
                  </a:moveTo>
                  <a:cubicBezTo>
                    <a:pt x="10102" y="13889"/>
                    <a:pt x="10123" y="13889"/>
                    <a:pt x="10123" y="13889"/>
                  </a:cubicBezTo>
                  <a:cubicBezTo>
                    <a:pt x="10123" y="13910"/>
                    <a:pt x="10102" y="13910"/>
                    <a:pt x="10102" y="13910"/>
                  </a:cubicBezTo>
                  <a:cubicBezTo>
                    <a:pt x="10102" y="13910"/>
                    <a:pt x="10102" y="13889"/>
                    <a:pt x="10082" y="13889"/>
                  </a:cubicBezTo>
                  <a:cubicBezTo>
                    <a:pt x="10102" y="13889"/>
                    <a:pt x="10102" y="13889"/>
                    <a:pt x="10102" y="13869"/>
                  </a:cubicBezTo>
                  <a:close/>
                  <a:moveTo>
                    <a:pt x="2694" y="13876"/>
                  </a:moveTo>
                  <a:cubicBezTo>
                    <a:pt x="2706" y="13876"/>
                    <a:pt x="2718" y="13886"/>
                    <a:pt x="2730" y="13910"/>
                  </a:cubicBezTo>
                  <a:cubicBezTo>
                    <a:pt x="2718" y="13916"/>
                    <a:pt x="2708" y="13918"/>
                    <a:pt x="2699" y="13918"/>
                  </a:cubicBezTo>
                  <a:cubicBezTo>
                    <a:pt x="2679" y="13918"/>
                    <a:pt x="2669" y="13904"/>
                    <a:pt x="2669" y="13889"/>
                  </a:cubicBezTo>
                  <a:cubicBezTo>
                    <a:pt x="2677" y="13881"/>
                    <a:pt x="2686" y="13876"/>
                    <a:pt x="2694" y="13876"/>
                  </a:cubicBezTo>
                  <a:close/>
                  <a:moveTo>
                    <a:pt x="10428" y="13849"/>
                  </a:moveTo>
                  <a:cubicBezTo>
                    <a:pt x="10428" y="13869"/>
                    <a:pt x="10448" y="13889"/>
                    <a:pt x="10469" y="13930"/>
                  </a:cubicBezTo>
                  <a:cubicBezTo>
                    <a:pt x="10408" y="13930"/>
                    <a:pt x="10367" y="13910"/>
                    <a:pt x="10347" y="13869"/>
                  </a:cubicBezTo>
                  <a:cubicBezTo>
                    <a:pt x="10367" y="13869"/>
                    <a:pt x="10387" y="13869"/>
                    <a:pt x="10428" y="13849"/>
                  </a:cubicBezTo>
                  <a:close/>
                  <a:moveTo>
                    <a:pt x="11772" y="13930"/>
                  </a:moveTo>
                  <a:cubicBezTo>
                    <a:pt x="11772" y="13930"/>
                    <a:pt x="11772" y="13951"/>
                    <a:pt x="11752" y="13951"/>
                  </a:cubicBezTo>
                  <a:cubicBezTo>
                    <a:pt x="11752" y="13951"/>
                    <a:pt x="11752" y="13930"/>
                    <a:pt x="11752" y="13930"/>
                  </a:cubicBezTo>
                  <a:close/>
                  <a:moveTo>
                    <a:pt x="10204" y="13971"/>
                  </a:moveTo>
                  <a:cubicBezTo>
                    <a:pt x="10204" y="13971"/>
                    <a:pt x="10204" y="13991"/>
                    <a:pt x="10184" y="13991"/>
                  </a:cubicBezTo>
                  <a:cubicBezTo>
                    <a:pt x="10184" y="13991"/>
                    <a:pt x="10184" y="13971"/>
                    <a:pt x="10184" y="13971"/>
                  </a:cubicBezTo>
                  <a:close/>
                  <a:moveTo>
                    <a:pt x="10530" y="13991"/>
                  </a:moveTo>
                  <a:cubicBezTo>
                    <a:pt x="10550" y="14012"/>
                    <a:pt x="10530" y="14012"/>
                    <a:pt x="10510" y="14012"/>
                  </a:cubicBezTo>
                  <a:cubicBezTo>
                    <a:pt x="10510" y="14012"/>
                    <a:pt x="10510" y="14012"/>
                    <a:pt x="10510" y="13991"/>
                  </a:cubicBezTo>
                  <a:close/>
                  <a:moveTo>
                    <a:pt x="12404" y="13930"/>
                  </a:moveTo>
                  <a:cubicBezTo>
                    <a:pt x="12404" y="13971"/>
                    <a:pt x="12404" y="13991"/>
                    <a:pt x="12363" y="14032"/>
                  </a:cubicBezTo>
                  <a:cubicBezTo>
                    <a:pt x="12363" y="13971"/>
                    <a:pt x="12363" y="13951"/>
                    <a:pt x="12404" y="13930"/>
                  </a:cubicBezTo>
                  <a:close/>
                  <a:moveTo>
                    <a:pt x="10795" y="14032"/>
                  </a:moveTo>
                  <a:cubicBezTo>
                    <a:pt x="10815" y="14032"/>
                    <a:pt x="10815" y="14052"/>
                    <a:pt x="10815" y="14052"/>
                  </a:cubicBezTo>
                  <a:lnTo>
                    <a:pt x="10795" y="14052"/>
                  </a:lnTo>
                  <a:lnTo>
                    <a:pt x="10795" y="14032"/>
                  </a:lnTo>
                  <a:close/>
                  <a:moveTo>
                    <a:pt x="11639" y="13977"/>
                  </a:moveTo>
                  <a:cubicBezTo>
                    <a:pt x="11664" y="13977"/>
                    <a:pt x="11694" y="13986"/>
                    <a:pt x="11731" y="14012"/>
                  </a:cubicBezTo>
                  <a:cubicBezTo>
                    <a:pt x="11725" y="14010"/>
                    <a:pt x="11718" y="14010"/>
                    <a:pt x="11713" y="14010"/>
                  </a:cubicBezTo>
                  <a:cubicBezTo>
                    <a:pt x="11638" y="14010"/>
                    <a:pt x="11642" y="14116"/>
                    <a:pt x="11567" y="14116"/>
                  </a:cubicBezTo>
                  <a:cubicBezTo>
                    <a:pt x="11561" y="14116"/>
                    <a:pt x="11555" y="14115"/>
                    <a:pt x="11548" y="14114"/>
                  </a:cubicBezTo>
                  <a:cubicBezTo>
                    <a:pt x="11528" y="14093"/>
                    <a:pt x="11528" y="14073"/>
                    <a:pt x="11528" y="14052"/>
                  </a:cubicBezTo>
                  <a:cubicBezTo>
                    <a:pt x="11556" y="14024"/>
                    <a:pt x="11584" y="13977"/>
                    <a:pt x="11639" y="13977"/>
                  </a:cubicBezTo>
                  <a:close/>
                  <a:moveTo>
                    <a:pt x="11028" y="14064"/>
                  </a:moveTo>
                  <a:cubicBezTo>
                    <a:pt x="11037" y="14064"/>
                    <a:pt x="11047" y="14067"/>
                    <a:pt x="11059" y="14073"/>
                  </a:cubicBezTo>
                  <a:cubicBezTo>
                    <a:pt x="11048" y="14106"/>
                    <a:pt x="11037" y="14122"/>
                    <a:pt x="11022" y="14122"/>
                  </a:cubicBezTo>
                  <a:cubicBezTo>
                    <a:pt x="11010" y="14122"/>
                    <a:pt x="10996" y="14111"/>
                    <a:pt x="10978" y="14093"/>
                  </a:cubicBezTo>
                  <a:cubicBezTo>
                    <a:pt x="10992" y="14079"/>
                    <a:pt x="11007" y="14064"/>
                    <a:pt x="11028" y="14064"/>
                  </a:cubicBezTo>
                  <a:close/>
                  <a:moveTo>
                    <a:pt x="3565" y="14114"/>
                  </a:moveTo>
                  <a:cubicBezTo>
                    <a:pt x="3565" y="14134"/>
                    <a:pt x="3565" y="14134"/>
                    <a:pt x="3544" y="14134"/>
                  </a:cubicBezTo>
                  <a:cubicBezTo>
                    <a:pt x="3544" y="14134"/>
                    <a:pt x="3544" y="14134"/>
                    <a:pt x="3544" y="14114"/>
                  </a:cubicBezTo>
                  <a:close/>
                  <a:moveTo>
                    <a:pt x="11142" y="13885"/>
                  </a:moveTo>
                  <a:cubicBezTo>
                    <a:pt x="11176" y="13885"/>
                    <a:pt x="11161" y="13930"/>
                    <a:pt x="11161" y="13930"/>
                  </a:cubicBezTo>
                  <a:cubicBezTo>
                    <a:pt x="11195" y="13919"/>
                    <a:pt x="11227" y="13915"/>
                    <a:pt x="11258" y="13915"/>
                  </a:cubicBezTo>
                  <a:cubicBezTo>
                    <a:pt x="11307" y="13915"/>
                    <a:pt x="11353" y="13925"/>
                    <a:pt x="11394" y="13925"/>
                  </a:cubicBezTo>
                  <a:cubicBezTo>
                    <a:pt x="11420" y="13925"/>
                    <a:pt x="11444" y="13921"/>
                    <a:pt x="11467" y="13910"/>
                  </a:cubicBezTo>
                  <a:lnTo>
                    <a:pt x="11467" y="13910"/>
                  </a:lnTo>
                  <a:cubicBezTo>
                    <a:pt x="11528" y="14012"/>
                    <a:pt x="11446" y="14052"/>
                    <a:pt x="11426" y="14114"/>
                  </a:cubicBezTo>
                  <a:cubicBezTo>
                    <a:pt x="11385" y="14154"/>
                    <a:pt x="11324" y="14134"/>
                    <a:pt x="11263" y="14154"/>
                  </a:cubicBezTo>
                  <a:cubicBezTo>
                    <a:pt x="11263" y="14073"/>
                    <a:pt x="11263" y="14032"/>
                    <a:pt x="11263" y="13971"/>
                  </a:cubicBezTo>
                  <a:cubicBezTo>
                    <a:pt x="11202" y="14012"/>
                    <a:pt x="11222" y="14093"/>
                    <a:pt x="11141" y="14134"/>
                  </a:cubicBezTo>
                  <a:cubicBezTo>
                    <a:pt x="11182" y="14052"/>
                    <a:pt x="11100" y="13991"/>
                    <a:pt x="11100" y="13910"/>
                  </a:cubicBezTo>
                  <a:cubicBezTo>
                    <a:pt x="11100" y="13910"/>
                    <a:pt x="11120" y="13889"/>
                    <a:pt x="11120" y="13889"/>
                  </a:cubicBezTo>
                  <a:cubicBezTo>
                    <a:pt x="11129" y="13887"/>
                    <a:pt x="11136" y="13885"/>
                    <a:pt x="11142" y="13885"/>
                  </a:cubicBezTo>
                  <a:close/>
                  <a:moveTo>
                    <a:pt x="3483" y="14093"/>
                  </a:moveTo>
                  <a:cubicBezTo>
                    <a:pt x="3463" y="14114"/>
                    <a:pt x="3504" y="14154"/>
                    <a:pt x="3483" y="14195"/>
                  </a:cubicBezTo>
                  <a:cubicBezTo>
                    <a:pt x="3463" y="14175"/>
                    <a:pt x="3422" y="14175"/>
                    <a:pt x="3402" y="14154"/>
                  </a:cubicBezTo>
                  <a:cubicBezTo>
                    <a:pt x="3422" y="14134"/>
                    <a:pt x="3463" y="14114"/>
                    <a:pt x="3483" y="14093"/>
                  </a:cubicBezTo>
                  <a:close/>
                  <a:moveTo>
                    <a:pt x="10876" y="14073"/>
                  </a:moveTo>
                  <a:cubicBezTo>
                    <a:pt x="10896" y="14073"/>
                    <a:pt x="10896" y="14093"/>
                    <a:pt x="10876" y="14114"/>
                  </a:cubicBezTo>
                  <a:cubicBezTo>
                    <a:pt x="10896" y="14114"/>
                    <a:pt x="10917" y="14134"/>
                    <a:pt x="10896" y="14154"/>
                  </a:cubicBezTo>
                  <a:cubicBezTo>
                    <a:pt x="10917" y="14175"/>
                    <a:pt x="10937" y="14175"/>
                    <a:pt x="10917" y="14195"/>
                  </a:cubicBezTo>
                  <a:lnTo>
                    <a:pt x="10876" y="14195"/>
                  </a:lnTo>
                  <a:cubicBezTo>
                    <a:pt x="10876" y="14195"/>
                    <a:pt x="10876" y="14215"/>
                    <a:pt x="10856" y="14215"/>
                  </a:cubicBezTo>
                  <a:cubicBezTo>
                    <a:pt x="10856" y="14195"/>
                    <a:pt x="10861" y="14190"/>
                    <a:pt x="10866" y="14190"/>
                  </a:cubicBezTo>
                  <a:cubicBezTo>
                    <a:pt x="10871" y="14190"/>
                    <a:pt x="10876" y="14195"/>
                    <a:pt x="10876" y="14195"/>
                  </a:cubicBezTo>
                  <a:cubicBezTo>
                    <a:pt x="10896" y="14175"/>
                    <a:pt x="10896" y="14175"/>
                    <a:pt x="10896" y="14154"/>
                  </a:cubicBezTo>
                  <a:cubicBezTo>
                    <a:pt x="10876" y="14154"/>
                    <a:pt x="10876" y="14134"/>
                    <a:pt x="10876" y="14114"/>
                  </a:cubicBezTo>
                  <a:cubicBezTo>
                    <a:pt x="10876" y="14093"/>
                    <a:pt x="10856" y="14093"/>
                    <a:pt x="10876" y="14073"/>
                  </a:cubicBezTo>
                  <a:close/>
                  <a:moveTo>
                    <a:pt x="11426" y="14195"/>
                  </a:moveTo>
                  <a:cubicBezTo>
                    <a:pt x="11426" y="14195"/>
                    <a:pt x="11426" y="14215"/>
                    <a:pt x="11426" y="14215"/>
                  </a:cubicBezTo>
                  <a:lnTo>
                    <a:pt x="11406" y="14215"/>
                  </a:lnTo>
                  <a:lnTo>
                    <a:pt x="11406" y="14195"/>
                  </a:lnTo>
                  <a:close/>
                  <a:moveTo>
                    <a:pt x="11507" y="14195"/>
                  </a:moveTo>
                  <a:cubicBezTo>
                    <a:pt x="11528" y="14236"/>
                    <a:pt x="11507" y="14236"/>
                    <a:pt x="11487" y="14256"/>
                  </a:cubicBezTo>
                  <a:cubicBezTo>
                    <a:pt x="11467" y="14236"/>
                    <a:pt x="11467" y="14215"/>
                    <a:pt x="11507" y="14195"/>
                  </a:cubicBezTo>
                  <a:close/>
                  <a:moveTo>
                    <a:pt x="11324" y="14236"/>
                  </a:moveTo>
                  <a:cubicBezTo>
                    <a:pt x="11324" y="14256"/>
                    <a:pt x="11324" y="14276"/>
                    <a:pt x="11283" y="14297"/>
                  </a:cubicBezTo>
                  <a:cubicBezTo>
                    <a:pt x="11283" y="14256"/>
                    <a:pt x="11304" y="14236"/>
                    <a:pt x="11324" y="14236"/>
                  </a:cubicBezTo>
                  <a:close/>
                  <a:moveTo>
                    <a:pt x="9960" y="14276"/>
                  </a:moveTo>
                  <a:cubicBezTo>
                    <a:pt x="9960" y="14297"/>
                    <a:pt x="9980" y="14297"/>
                    <a:pt x="9960" y="14297"/>
                  </a:cubicBezTo>
                  <a:cubicBezTo>
                    <a:pt x="9960" y="14307"/>
                    <a:pt x="9955" y="14312"/>
                    <a:pt x="9949" y="14312"/>
                  </a:cubicBezTo>
                  <a:cubicBezTo>
                    <a:pt x="9944" y="14312"/>
                    <a:pt x="9939" y="14307"/>
                    <a:pt x="9939" y="14297"/>
                  </a:cubicBezTo>
                  <a:cubicBezTo>
                    <a:pt x="9939" y="14297"/>
                    <a:pt x="9960" y="14276"/>
                    <a:pt x="9960" y="14276"/>
                  </a:cubicBezTo>
                  <a:close/>
                  <a:moveTo>
                    <a:pt x="3280" y="14276"/>
                  </a:moveTo>
                  <a:cubicBezTo>
                    <a:pt x="3270" y="14297"/>
                    <a:pt x="3259" y="14302"/>
                    <a:pt x="3252" y="14302"/>
                  </a:cubicBezTo>
                  <a:cubicBezTo>
                    <a:pt x="3244" y="14302"/>
                    <a:pt x="3239" y="14297"/>
                    <a:pt x="3239" y="14297"/>
                  </a:cubicBezTo>
                  <a:cubicBezTo>
                    <a:pt x="3219" y="14317"/>
                    <a:pt x="3219" y="14317"/>
                    <a:pt x="3198" y="14317"/>
                  </a:cubicBezTo>
                  <a:cubicBezTo>
                    <a:pt x="3198" y="14297"/>
                    <a:pt x="3219" y="14297"/>
                    <a:pt x="3239" y="14297"/>
                  </a:cubicBezTo>
                  <a:cubicBezTo>
                    <a:pt x="3239" y="14297"/>
                    <a:pt x="3239" y="14276"/>
                    <a:pt x="3280" y="14276"/>
                  </a:cubicBezTo>
                  <a:close/>
                  <a:moveTo>
                    <a:pt x="3483" y="14338"/>
                  </a:moveTo>
                  <a:cubicBezTo>
                    <a:pt x="3504" y="14358"/>
                    <a:pt x="3504" y="14358"/>
                    <a:pt x="3483" y="14358"/>
                  </a:cubicBezTo>
                  <a:cubicBezTo>
                    <a:pt x="3483" y="14358"/>
                    <a:pt x="3483" y="14358"/>
                    <a:pt x="3483" y="14338"/>
                  </a:cubicBezTo>
                  <a:close/>
                  <a:moveTo>
                    <a:pt x="11528" y="14338"/>
                  </a:moveTo>
                  <a:cubicBezTo>
                    <a:pt x="11578" y="14354"/>
                    <a:pt x="11600" y="14357"/>
                    <a:pt x="11618" y="14369"/>
                  </a:cubicBezTo>
                  <a:lnTo>
                    <a:pt x="11618" y="14369"/>
                  </a:lnTo>
                  <a:cubicBezTo>
                    <a:pt x="11605" y="14380"/>
                    <a:pt x="11594" y="14386"/>
                    <a:pt x="11583" y="14386"/>
                  </a:cubicBezTo>
                  <a:cubicBezTo>
                    <a:pt x="11566" y="14386"/>
                    <a:pt x="11550" y="14371"/>
                    <a:pt x="11528" y="14338"/>
                  </a:cubicBezTo>
                  <a:close/>
                  <a:moveTo>
                    <a:pt x="11650" y="14175"/>
                  </a:moveTo>
                  <a:cubicBezTo>
                    <a:pt x="11670" y="14236"/>
                    <a:pt x="11691" y="14317"/>
                    <a:pt x="11711" y="14378"/>
                  </a:cubicBezTo>
                  <a:cubicBezTo>
                    <a:pt x="11699" y="14384"/>
                    <a:pt x="11689" y="14387"/>
                    <a:pt x="11680" y="14387"/>
                  </a:cubicBezTo>
                  <a:cubicBezTo>
                    <a:pt x="11660" y="14387"/>
                    <a:pt x="11646" y="14374"/>
                    <a:pt x="11633" y="14361"/>
                  </a:cubicBezTo>
                  <a:lnTo>
                    <a:pt x="11633" y="14361"/>
                  </a:lnTo>
                  <a:cubicBezTo>
                    <a:pt x="11634" y="14317"/>
                    <a:pt x="11571" y="14311"/>
                    <a:pt x="11589" y="14256"/>
                  </a:cubicBezTo>
                  <a:cubicBezTo>
                    <a:pt x="11609" y="14256"/>
                    <a:pt x="11589" y="14195"/>
                    <a:pt x="11650" y="14175"/>
                  </a:cubicBezTo>
                  <a:close/>
                  <a:moveTo>
                    <a:pt x="2241" y="14052"/>
                  </a:moveTo>
                  <a:cubicBezTo>
                    <a:pt x="2261" y="14073"/>
                    <a:pt x="2261" y="14073"/>
                    <a:pt x="2261" y="14093"/>
                  </a:cubicBezTo>
                  <a:cubicBezTo>
                    <a:pt x="2282" y="14114"/>
                    <a:pt x="2302" y="14114"/>
                    <a:pt x="2323" y="14134"/>
                  </a:cubicBezTo>
                  <a:cubicBezTo>
                    <a:pt x="2337" y="14119"/>
                    <a:pt x="2341" y="14105"/>
                    <a:pt x="2350" y="14105"/>
                  </a:cubicBezTo>
                  <a:cubicBezTo>
                    <a:pt x="2353" y="14105"/>
                    <a:pt x="2357" y="14108"/>
                    <a:pt x="2363" y="14114"/>
                  </a:cubicBezTo>
                  <a:cubicBezTo>
                    <a:pt x="2363" y="14114"/>
                    <a:pt x="2363" y="14134"/>
                    <a:pt x="2363" y="14154"/>
                  </a:cubicBezTo>
                  <a:cubicBezTo>
                    <a:pt x="2404" y="14256"/>
                    <a:pt x="2384" y="14338"/>
                    <a:pt x="2282" y="14399"/>
                  </a:cubicBezTo>
                  <a:cubicBezTo>
                    <a:pt x="2302" y="14419"/>
                    <a:pt x="2302" y="14419"/>
                    <a:pt x="2282" y="14439"/>
                  </a:cubicBezTo>
                  <a:cubicBezTo>
                    <a:pt x="2261" y="14439"/>
                    <a:pt x="2282" y="14419"/>
                    <a:pt x="2282" y="14399"/>
                  </a:cubicBezTo>
                  <a:cubicBezTo>
                    <a:pt x="2261" y="14338"/>
                    <a:pt x="2282" y="14256"/>
                    <a:pt x="2200" y="14236"/>
                  </a:cubicBezTo>
                  <a:cubicBezTo>
                    <a:pt x="2200" y="14195"/>
                    <a:pt x="2241" y="14175"/>
                    <a:pt x="2261" y="14175"/>
                  </a:cubicBezTo>
                  <a:cubicBezTo>
                    <a:pt x="2261" y="14134"/>
                    <a:pt x="2261" y="14114"/>
                    <a:pt x="2261" y="14093"/>
                  </a:cubicBezTo>
                  <a:cubicBezTo>
                    <a:pt x="2241" y="14093"/>
                    <a:pt x="2241" y="14093"/>
                    <a:pt x="2221" y="14073"/>
                  </a:cubicBezTo>
                  <a:cubicBezTo>
                    <a:pt x="2221" y="14087"/>
                    <a:pt x="2211" y="14102"/>
                    <a:pt x="2197" y="14102"/>
                  </a:cubicBezTo>
                  <a:cubicBezTo>
                    <a:pt x="2192" y="14102"/>
                    <a:pt x="2186" y="14099"/>
                    <a:pt x="2180" y="14093"/>
                  </a:cubicBezTo>
                  <a:cubicBezTo>
                    <a:pt x="2200" y="14073"/>
                    <a:pt x="2200" y="14073"/>
                    <a:pt x="2221" y="14073"/>
                  </a:cubicBezTo>
                  <a:cubicBezTo>
                    <a:pt x="2221" y="14073"/>
                    <a:pt x="2241" y="14052"/>
                    <a:pt x="2241" y="14052"/>
                  </a:cubicBezTo>
                  <a:close/>
                  <a:moveTo>
                    <a:pt x="11080" y="14439"/>
                  </a:moveTo>
                  <a:cubicBezTo>
                    <a:pt x="11120" y="14439"/>
                    <a:pt x="11100" y="14460"/>
                    <a:pt x="11100" y="14460"/>
                  </a:cubicBezTo>
                  <a:cubicBezTo>
                    <a:pt x="11100" y="14460"/>
                    <a:pt x="11080" y="14460"/>
                    <a:pt x="11080" y="14439"/>
                  </a:cubicBezTo>
                  <a:close/>
                  <a:moveTo>
                    <a:pt x="2180" y="14500"/>
                  </a:moveTo>
                  <a:cubicBezTo>
                    <a:pt x="2180" y="14500"/>
                    <a:pt x="2180" y="14500"/>
                    <a:pt x="2180" y="14521"/>
                  </a:cubicBezTo>
                  <a:lnTo>
                    <a:pt x="2160" y="14521"/>
                  </a:lnTo>
                  <a:cubicBezTo>
                    <a:pt x="2160" y="14521"/>
                    <a:pt x="2160" y="14500"/>
                    <a:pt x="2160" y="14500"/>
                  </a:cubicBezTo>
                  <a:close/>
                  <a:moveTo>
                    <a:pt x="10978" y="14500"/>
                  </a:moveTo>
                  <a:cubicBezTo>
                    <a:pt x="10978" y="14500"/>
                    <a:pt x="10978" y="14521"/>
                    <a:pt x="10978" y="14521"/>
                  </a:cubicBezTo>
                  <a:cubicBezTo>
                    <a:pt x="10978" y="14527"/>
                    <a:pt x="10976" y="14529"/>
                    <a:pt x="10974" y="14529"/>
                  </a:cubicBezTo>
                  <a:cubicBezTo>
                    <a:pt x="10968" y="14529"/>
                    <a:pt x="10958" y="14515"/>
                    <a:pt x="10958" y="14500"/>
                  </a:cubicBezTo>
                  <a:close/>
                  <a:moveTo>
                    <a:pt x="11100" y="14460"/>
                  </a:moveTo>
                  <a:cubicBezTo>
                    <a:pt x="11141" y="14500"/>
                    <a:pt x="11141" y="14521"/>
                    <a:pt x="11059" y="14541"/>
                  </a:cubicBezTo>
                  <a:cubicBezTo>
                    <a:pt x="11080" y="14500"/>
                    <a:pt x="11100" y="14480"/>
                    <a:pt x="11100" y="14460"/>
                  </a:cubicBezTo>
                  <a:close/>
                  <a:moveTo>
                    <a:pt x="12118" y="14521"/>
                  </a:moveTo>
                  <a:lnTo>
                    <a:pt x="12118" y="14521"/>
                  </a:lnTo>
                  <a:cubicBezTo>
                    <a:pt x="12118" y="14521"/>
                    <a:pt x="12139" y="14541"/>
                    <a:pt x="12139" y="14541"/>
                  </a:cubicBezTo>
                  <a:cubicBezTo>
                    <a:pt x="12133" y="14547"/>
                    <a:pt x="12129" y="14550"/>
                    <a:pt x="12126" y="14550"/>
                  </a:cubicBezTo>
                  <a:cubicBezTo>
                    <a:pt x="12118" y="14550"/>
                    <a:pt x="12118" y="14535"/>
                    <a:pt x="12118" y="14521"/>
                  </a:cubicBezTo>
                  <a:close/>
                  <a:moveTo>
                    <a:pt x="11487" y="14399"/>
                  </a:moveTo>
                  <a:lnTo>
                    <a:pt x="11487" y="14399"/>
                  </a:lnTo>
                  <a:cubicBezTo>
                    <a:pt x="11548" y="14419"/>
                    <a:pt x="11609" y="14439"/>
                    <a:pt x="11650" y="14480"/>
                  </a:cubicBezTo>
                  <a:cubicBezTo>
                    <a:pt x="11589" y="14480"/>
                    <a:pt x="11589" y="14562"/>
                    <a:pt x="11507" y="14582"/>
                  </a:cubicBezTo>
                  <a:cubicBezTo>
                    <a:pt x="11487" y="14521"/>
                    <a:pt x="11446" y="14480"/>
                    <a:pt x="11487" y="14399"/>
                  </a:cubicBezTo>
                  <a:close/>
                  <a:moveTo>
                    <a:pt x="11976" y="14765"/>
                  </a:moveTo>
                  <a:cubicBezTo>
                    <a:pt x="11995" y="14765"/>
                    <a:pt x="11996" y="14783"/>
                    <a:pt x="11980" y="14802"/>
                  </a:cubicBezTo>
                  <a:lnTo>
                    <a:pt x="11980" y="14802"/>
                  </a:lnTo>
                  <a:cubicBezTo>
                    <a:pt x="11968" y="14794"/>
                    <a:pt x="11961" y="14780"/>
                    <a:pt x="11976" y="14765"/>
                  </a:cubicBezTo>
                  <a:close/>
                  <a:moveTo>
                    <a:pt x="11507" y="14759"/>
                  </a:moveTo>
                  <a:cubicBezTo>
                    <a:pt x="11528" y="14759"/>
                    <a:pt x="11528" y="14779"/>
                    <a:pt x="11528" y="14826"/>
                  </a:cubicBezTo>
                  <a:cubicBezTo>
                    <a:pt x="11487" y="14826"/>
                    <a:pt x="11467" y="14806"/>
                    <a:pt x="11426" y="14786"/>
                  </a:cubicBezTo>
                  <a:cubicBezTo>
                    <a:pt x="11468" y="14769"/>
                    <a:pt x="11493" y="14759"/>
                    <a:pt x="11507" y="14759"/>
                  </a:cubicBezTo>
                  <a:close/>
                  <a:moveTo>
                    <a:pt x="12139" y="13767"/>
                  </a:moveTo>
                  <a:cubicBezTo>
                    <a:pt x="12159" y="13788"/>
                    <a:pt x="12159" y="13808"/>
                    <a:pt x="12159" y="13808"/>
                  </a:cubicBezTo>
                  <a:cubicBezTo>
                    <a:pt x="12166" y="13810"/>
                    <a:pt x="12173" y="13811"/>
                    <a:pt x="12180" y="13811"/>
                  </a:cubicBezTo>
                  <a:cubicBezTo>
                    <a:pt x="12214" y="13811"/>
                    <a:pt x="12241" y="13785"/>
                    <a:pt x="12267" y="13785"/>
                  </a:cubicBezTo>
                  <a:cubicBezTo>
                    <a:pt x="12279" y="13785"/>
                    <a:pt x="12290" y="13791"/>
                    <a:pt x="12302" y="13808"/>
                  </a:cubicBezTo>
                  <a:lnTo>
                    <a:pt x="12302" y="13841"/>
                  </a:lnTo>
                  <a:lnTo>
                    <a:pt x="12302" y="13841"/>
                  </a:lnTo>
                  <a:cubicBezTo>
                    <a:pt x="12298" y="13841"/>
                    <a:pt x="12295" y="13840"/>
                    <a:pt x="12292" y="13840"/>
                  </a:cubicBezTo>
                  <a:cubicBezTo>
                    <a:pt x="12271" y="13840"/>
                    <a:pt x="12261" y="13855"/>
                    <a:pt x="12261" y="13869"/>
                  </a:cubicBezTo>
                  <a:cubicBezTo>
                    <a:pt x="12261" y="13910"/>
                    <a:pt x="12281" y="13951"/>
                    <a:pt x="12281" y="13991"/>
                  </a:cubicBezTo>
                  <a:cubicBezTo>
                    <a:pt x="12270" y="13989"/>
                    <a:pt x="12261" y="13987"/>
                    <a:pt x="12252" y="13987"/>
                  </a:cubicBezTo>
                  <a:cubicBezTo>
                    <a:pt x="12194" y="13987"/>
                    <a:pt x="12171" y="14040"/>
                    <a:pt x="12118" y="14093"/>
                  </a:cubicBezTo>
                  <a:cubicBezTo>
                    <a:pt x="12118" y="14052"/>
                    <a:pt x="12118" y="14032"/>
                    <a:pt x="12118" y="14032"/>
                  </a:cubicBezTo>
                  <a:cubicBezTo>
                    <a:pt x="12098" y="13971"/>
                    <a:pt x="12179" y="13991"/>
                    <a:pt x="12159" y="13930"/>
                  </a:cubicBezTo>
                  <a:cubicBezTo>
                    <a:pt x="12159" y="13889"/>
                    <a:pt x="12118" y="13869"/>
                    <a:pt x="12078" y="13869"/>
                  </a:cubicBezTo>
                  <a:cubicBezTo>
                    <a:pt x="12017" y="13930"/>
                    <a:pt x="12057" y="14032"/>
                    <a:pt x="12017" y="14114"/>
                  </a:cubicBezTo>
                  <a:lnTo>
                    <a:pt x="11935" y="14114"/>
                  </a:lnTo>
                  <a:cubicBezTo>
                    <a:pt x="11976" y="14195"/>
                    <a:pt x="11874" y="14276"/>
                    <a:pt x="11915" y="14378"/>
                  </a:cubicBezTo>
                  <a:cubicBezTo>
                    <a:pt x="11935" y="14399"/>
                    <a:pt x="11935" y="14399"/>
                    <a:pt x="11955" y="14399"/>
                  </a:cubicBezTo>
                  <a:lnTo>
                    <a:pt x="11955" y="14358"/>
                  </a:lnTo>
                  <a:cubicBezTo>
                    <a:pt x="12037" y="14317"/>
                    <a:pt x="12118" y="14297"/>
                    <a:pt x="12200" y="14276"/>
                  </a:cubicBezTo>
                  <a:cubicBezTo>
                    <a:pt x="12159" y="14236"/>
                    <a:pt x="12179" y="14215"/>
                    <a:pt x="12200" y="14175"/>
                  </a:cubicBezTo>
                  <a:cubicBezTo>
                    <a:pt x="12179" y="14175"/>
                    <a:pt x="12179" y="14154"/>
                    <a:pt x="12159" y="14154"/>
                  </a:cubicBezTo>
                  <a:cubicBezTo>
                    <a:pt x="12139" y="14195"/>
                    <a:pt x="12098" y="14195"/>
                    <a:pt x="12078" y="14195"/>
                  </a:cubicBezTo>
                  <a:cubicBezTo>
                    <a:pt x="12078" y="14154"/>
                    <a:pt x="12078" y="14134"/>
                    <a:pt x="12098" y="14134"/>
                  </a:cubicBezTo>
                  <a:cubicBezTo>
                    <a:pt x="12118" y="14134"/>
                    <a:pt x="12139" y="14154"/>
                    <a:pt x="12159" y="14154"/>
                  </a:cubicBezTo>
                  <a:cubicBezTo>
                    <a:pt x="12159" y="14154"/>
                    <a:pt x="12179" y="14134"/>
                    <a:pt x="12200" y="14134"/>
                  </a:cubicBezTo>
                  <a:cubicBezTo>
                    <a:pt x="12200" y="14154"/>
                    <a:pt x="12200" y="14154"/>
                    <a:pt x="12200" y="14175"/>
                  </a:cubicBezTo>
                  <a:cubicBezTo>
                    <a:pt x="12241" y="14215"/>
                    <a:pt x="12241" y="14256"/>
                    <a:pt x="12261" y="14317"/>
                  </a:cubicBezTo>
                  <a:cubicBezTo>
                    <a:pt x="12200" y="14317"/>
                    <a:pt x="12179" y="14358"/>
                    <a:pt x="12200" y="14399"/>
                  </a:cubicBezTo>
                  <a:cubicBezTo>
                    <a:pt x="12179" y="14500"/>
                    <a:pt x="12017" y="14419"/>
                    <a:pt x="12037" y="14562"/>
                  </a:cubicBezTo>
                  <a:cubicBezTo>
                    <a:pt x="12078" y="14602"/>
                    <a:pt x="12118" y="14623"/>
                    <a:pt x="12179" y="14643"/>
                  </a:cubicBezTo>
                  <a:cubicBezTo>
                    <a:pt x="12159" y="14663"/>
                    <a:pt x="12139" y="14684"/>
                    <a:pt x="12118" y="14704"/>
                  </a:cubicBezTo>
                  <a:cubicBezTo>
                    <a:pt x="12139" y="14704"/>
                    <a:pt x="12139" y="14724"/>
                    <a:pt x="12139" y="14745"/>
                  </a:cubicBezTo>
                  <a:cubicBezTo>
                    <a:pt x="12118" y="14745"/>
                    <a:pt x="12118" y="14724"/>
                    <a:pt x="12118" y="14704"/>
                  </a:cubicBezTo>
                  <a:cubicBezTo>
                    <a:pt x="12104" y="14690"/>
                    <a:pt x="12090" y="14675"/>
                    <a:pt x="12068" y="14675"/>
                  </a:cubicBezTo>
                  <a:cubicBezTo>
                    <a:pt x="12059" y="14675"/>
                    <a:pt x="12049" y="14678"/>
                    <a:pt x="12037" y="14684"/>
                  </a:cubicBezTo>
                  <a:cubicBezTo>
                    <a:pt x="12026" y="14689"/>
                    <a:pt x="12017" y="14692"/>
                    <a:pt x="12009" y="14692"/>
                  </a:cubicBezTo>
                  <a:cubicBezTo>
                    <a:pt x="11987" y="14692"/>
                    <a:pt x="11976" y="14673"/>
                    <a:pt x="11976" y="14643"/>
                  </a:cubicBezTo>
                  <a:cubicBezTo>
                    <a:pt x="11965" y="14640"/>
                    <a:pt x="11956" y="14639"/>
                    <a:pt x="11949" y="14639"/>
                  </a:cubicBezTo>
                  <a:cubicBezTo>
                    <a:pt x="11905" y="14639"/>
                    <a:pt x="11935" y="14689"/>
                    <a:pt x="11935" y="14724"/>
                  </a:cubicBezTo>
                  <a:cubicBezTo>
                    <a:pt x="11915" y="14724"/>
                    <a:pt x="11889" y="14719"/>
                    <a:pt x="11866" y="14719"/>
                  </a:cubicBezTo>
                  <a:cubicBezTo>
                    <a:pt x="11843" y="14719"/>
                    <a:pt x="11823" y="14724"/>
                    <a:pt x="11813" y="14745"/>
                  </a:cubicBezTo>
                  <a:cubicBezTo>
                    <a:pt x="11813" y="14786"/>
                    <a:pt x="11894" y="14765"/>
                    <a:pt x="11874" y="14826"/>
                  </a:cubicBezTo>
                  <a:cubicBezTo>
                    <a:pt x="11793" y="14826"/>
                    <a:pt x="11772" y="14745"/>
                    <a:pt x="11711" y="14724"/>
                  </a:cubicBezTo>
                  <a:cubicBezTo>
                    <a:pt x="11676" y="14724"/>
                    <a:pt x="11671" y="14769"/>
                    <a:pt x="11645" y="14769"/>
                  </a:cubicBezTo>
                  <a:cubicBezTo>
                    <a:pt x="11640" y="14769"/>
                    <a:pt x="11635" y="14768"/>
                    <a:pt x="11630" y="14765"/>
                  </a:cubicBezTo>
                  <a:cubicBezTo>
                    <a:pt x="11589" y="14724"/>
                    <a:pt x="11569" y="14704"/>
                    <a:pt x="11589" y="14643"/>
                  </a:cubicBezTo>
                  <a:cubicBezTo>
                    <a:pt x="11592" y="14640"/>
                    <a:pt x="11596" y="14639"/>
                    <a:pt x="11600" y="14639"/>
                  </a:cubicBezTo>
                  <a:cubicBezTo>
                    <a:pt x="11612" y="14639"/>
                    <a:pt x="11628" y="14651"/>
                    <a:pt x="11643" y="14651"/>
                  </a:cubicBezTo>
                  <a:cubicBezTo>
                    <a:pt x="11653" y="14651"/>
                    <a:pt x="11663" y="14644"/>
                    <a:pt x="11670" y="14623"/>
                  </a:cubicBezTo>
                  <a:lnTo>
                    <a:pt x="11630" y="14582"/>
                  </a:lnTo>
                  <a:cubicBezTo>
                    <a:pt x="11670" y="14541"/>
                    <a:pt x="11711" y="14521"/>
                    <a:pt x="11752" y="14480"/>
                  </a:cubicBezTo>
                  <a:cubicBezTo>
                    <a:pt x="11711" y="14439"/>
                    <a:pt x="11752" y="14399"/>
                    <a:pt x="11731" y="14358"/>
                  </a:cubicBezTo>
                  <a:cubicBezTo>
                    <a:pt x="11752" y="14338"/>
                    <a:pt x="11772" y="14338"/>
                    <a:pt x="11793" y="14297"/>
                  </a:cubicBezTo>
                  <a:cubicBezTo>
                    <a:pt x="11772" y="14276"/>
                    <a:pt x="11772" y="14236"/>
                    <a:pt x="11752" y="14195"/>
                  </a:cubicBezTo>
                  <a:cubicBezTo>
                    <a:pt x="11772" y="14195"/>
                    <a:pt x="11793" y="14175"/>
                    <a:pt x="11793" y="14175"/>
                  </a:cubicBezTo>
                  <a:cubicBezTo>
                    <a:pt x="11793" y="14134"/>
                    <a:pt x="11731" y="14134"/>
                    <a:pt x="11772" y="14093"/>
                  </a:cubicBezTo>
                  <a:cubicBezTo>
                    <a:pt x="11793" y="14073"/>
                    <a:pt x="11833" y="14052"/>
                    <a:pt x="11874" y="14032"/>
                  </a:cubicBezTo>
                  <a:cubicBezTo>
                    <a:pt x="11894" y="13991"/>
                    <a:pt x="11915" y="13951"/>
                    <a:pt x="11935" y="13889"/>
                  </a:cubicBezTo>
                  <a:cubicBezTo>
                    <a:pt x="11984" y="13889"/>
                    <a:pt x="12020" y="13863"/>
                    <a:pt x="12053" y="13863"/>
                  </a:cubicBezTo>
                  <a:cubicBezTo>
                    <a:pt x="12061" y="13863"/>
                    <a:pt x="12070" y="13865"/>
                    <a:pt x="12078" y="13869"/>
                  </a:cubicBezTo>
                  <a:cubicBezTo>
                    <a:pt x="12098" y="13828"/>
                    <a:pt x="12098" y="13788"/>
                    <a:pt x="12139" y="13767"/>
                  </a:cubicBezTo>
                  <a:close/>
                  <a:moveTo>
                    <a:pt x="11345" y="14887"/>
                  </a:moveTo>
                  <a:cubicBezTo>
                    <a:pt x="11365" y="14887"/>
                    <a:pt x="11365" y="14908"/>
                    <a:pt x="11365" y="14908"/>
                  </a:cubicBezTo>
                  <a:lnTo>
                    <a:pt x="11324" y="14908"/>
                  </a:lnTo>
                  <a:cubicBezTo>
                    <a:pt x="11345" y="14908"/>
                    <a:pt x="11345" y="14887"/>
                    <a:pt x="11345" y="14887"/>
                  </a:cubicBezTo>
                  <a:close/>
                  <a:moveTo>
                    <a:pt x="11790" y="14879"/>
                  </a:moveTo>
                  <a:cubicBezTo>
                    <a:pt x="11804" y="14879"/>
                    <a:pt x="11819" y="14893"/>
                    <a:pt x="11833" y="14908"/>
                  </a:cubicBezTo>
                  <a:cubicBezTo>
                    <a:pt x="11821" y="14914"/>
                    <a:pt x="11811" y="14916"/>
                    <a:pt x="11803" y="14916"/>
                  </a:cubicBezTo>
                  <a:cubicBezTo>
                    <a:pt x="11782" y="14916"/>
                    <a:pt x="11772" y="14902"/>
                    <a:pt x="11772" y="14887"/>
                  </a:cubicBezTo>
                  <a:cubicBezTo>
                    <a:pt x="11778" y="14881"/>
                    <a:pt x="11784" y="14879"/>
                    <a:pt x="11790" y="14879"/>
                  </a:cubicBezTo>
                  <a:close/>
                  <a:moveTo>
                    <a:pt x="12414" y="14878"/>
                  </a:moveTo>
                  <a:cubicBezTo>
                    <a:pt x="12438" y="14878"/>
                    <a:pt x="12451" y="14909"/>
                    <a:pt x="12465" y="14949"/>
                  </a:cubicBezTo>
                  <a:cubicBezTo>
                    <a:pt x="12429" y="14931"/>
                    <a:pt x="12409" y="14913"/>
                    <a:pt x="12377" y="14895"/>
                  </a:cubicBezTo>
                  <a:lnTo>
                    <a:pt x="12377" y="14895"/>
                  </a:lnTo>
                  <a:cubicBezTo>
                    <a:pt x="12392" y="14883"/>
                    <a:pt x="12403" y="14878"/>
                    <a:pt x="12414" y="14878"/>
                  </a:cubicBezTo>
                  <a:close/>
                  <a:moveTo>
                    <a:pt x="10978" y="14928"/>
                  </a:moveTo>
                  <a:cubicBezTo>
                    <a:pt x="10998" y="14928"/>
                    <a:pt x="10998" y="14949"/>
                    <a:pt x="10998" y="14949"/>
                  </a:cubicBezTo>
                  <a:cubicBezTo>
                    <a:pt x="10998" y="14949"/>
                    <a:pt x="10978" y="14949"/>
                    <a:pt x="10978" y="14969"/>
                  </a:cubicBezTo>
                  <a:cubicBezTo>
                    <a:pt x="10978" y="14949"/>
                    <a:pt x="10978" y="14949"/>
                    <a:pt x="10978" y="14949"/>
                  </a:cubicBezTo>
                  <a:cubicBezTo>
                    <a:pt x="10978" y="14949"/>
                    <a:pt x="10978" y="14928"/>
                    <a:pt x="10978" y="14928"/>
                  </a:cubicBezTo>
                  <a:close/>
                  <a:moveTo>
                    <a:pt x="11120" y="15001"/>
                  </a:moveTo>
                  <a:cubicBezTo>
                    <a:pt x="11120" y="15001"/>
                    <a:pt x="11120" y="15003"/>
                    <a:pt x="11120" y="15010"/>
                  </a:cubicBezTo>
                  <a:cubicBezTo>
                    <a:pt x="11141" y="15010"/>
                    <a:pt x="11141" y="15030"/>
                    <a:pt x="11120" y="15030"/>
                  </a:cubicBezTo>
                  <a:cubicBezTo>
                    <a:pt x="11120" y="15030"/>
                    <a:pt x="11120" y="15010"/>
                    <a:pt x="11100" y="15010"/>
                  </a:cubicBezTo>
                  <a:cubicBezTo>
                    <a:pt x="11114" y="15010"/>
                    <a:pt x="11118" y="15001"/>
                    <a:pt x="11120" y="15001"/>
                  </a:cubicBezTo>
                  <a:close/>
                  <a:moveTo>
                    <a:pt x="10041" y="15010"/>
                  </a:moveTo>
                  <a:cubicBezTo>
                    <a:pt x="10061" y="15010"/>
                    <a:pt x="10061" y="15030"/>
                    <a:pt x="10061" y="15030"/>
                  </a:cubicBezTo>
                  <a:cubicBezTo>
                    <a:pt x="10056" y="15036"/>
                    <a:pt x="10051" y="15038"/>
                    <a:pt x="10048" y="15038"/>
                  </a:cubicBezTo>
                  <a:cubicBezTo>
                    <a:pt x="10041" y="15038"/>
                    <a:pt x="10041" y="15024"/>
                    <a:pt x="10041" y="15010"/>
                  </a:cubicBezTo>
                  <a:close/>
                  <a:moveTo>
                    <a:pt x="1997" y="14500"/>
                  </a:moveTo>
                  <a:cubicBezTo>
                    <a:pt x="2078" y="14541"/>
                    <a:pt x="1997" y="14602"/>
                    <a:pt x="2037" y="14643"/>
                  </a:cubicBezTo>
                  <a:cubicBezTo>
                    <a:pt x="2078" y="14684"/>
                    <a:pt x="2078" y="14745"/>
                    <a:pt x="2078" y="14806"/>
                  </a:cubicBezTo>
                  <a:cubicBezTo>
                    <a:pt x="2058" y="14826"/>
                    <a:pt x="2037" y="14826"/>
                    <a:pt x="2017" y="14826"/>
                  </a:cubicBezTo>
                  <a:cubicBezTo>
                    <a:pt x="1997" y="14847"/>
                    <a:pt x="1997" y="14847"/>
                    <a:pt x="1976" y="14867"/>
                  </a:cubicBezTo>
                  <a:cubicBezTo>
                    <a:pt x="1997" y="14887"/>
                    <a:pt x="2017" y="14887"/>
                    <a:pt x="2037" y="14928"/>
                  </a:cubicBezTo>
                  <a:cubicBezTo>
                    <a:pt x="1976" y="14928"/>
                    <a:pt x="1976" y="14989"/>
                    <a:pt x="1936" y="15030"/>
                  </a:cubicBezTo>
                  <a:cubicBezTo>
                    <a:pt x="1956" y="15030"/>
                    <a:pt x="1956" y="15050"/>
                    <a:pt x="1956" y="15050"/>
                  </a:cubicBezTo>
                  <a:cubicBezTo>
                    <a:pt x="1956" y="15057"/>
                    <a:pt x="1954" y="15059"/>
                    <a:pt x="1951" y="15059"/>
                  </a:cubicBezTo>
                  <a:cubicBezTo>
                    <a:pt x="1945" y="15059"/>
                    <a:pt x="1936" y="15050"/>
                    <a:pt x="1936" y="15050"/>
                  </a:cubicBezTo>
                  <a:cubicBezTo>
                    <a:pt x="1917" y="15069"/>
                    <a:pt x="1900" y="15076"/>
                    <a:pt x="1884" y="15076"/>
                  </a:cubicBezTo>
                  <a:cubicBezTo>
                    <a:pt x="1848" y="15076"/>
                    <a:pt x="1815" y="15038"/>
                    <a:pt x="1773" y="15010"/>
                  </a:cubicBezTo>
                  <a:cubicBezTo>
                    <a:pt x="1834" y="14989"/>
                    <a:pt x="1854" y="14949"/>
                    <a:pt x="1874" y="14908"/>
                  </a:cubicBezTo>
                  <a:cubicBezTo>
                    <a:pt x="1854" y="14887"/>
                    <a:pt x="1834" y="14887"/>
                    <a:pt x="1813" y="14867"/>
                  </a:cubicBezTo>
                  <a:cubicBezTo>
                    <a:pt x="1895" y="14745"/>
                    <a:pt x="1895" y="14602"/>
                    <a:pt x="1997" y="14500"/>
                  </a:cubicBezTo>
                  <a:close/>
                  <a:moveTo>
                    <a:pt x="2323" y="15091"/>
                  </a:moveTo>
                  <a:cubicBezTo>
                    <a:pt x="2323" y="15111"/>
                    <a:pt x="2323" y="15111"/>
                    <a:pt x="2323" y="15111"/>
                  </a:cubicBezTo>
                  <a:cubicBezTo>
                    <a:pt x="2323" y="15111"/>
                    <a:pt x="2323" y="15091"/>
                    <a:pt x="2302" y="15091"/>
                  </a:cubicBezTo>
                  <a:close/>
                  <a:moveTo>
                    <a:pt x="1783" y="15083"/>
                  </a:moveTo>
                  <a:cubicBezTo>
                    <a:pt x="1803" y="15083"/>
                    <a:pt x="1813" y="15097"/>
                    <a:pt x="1813" y="15111"/>
                  </a:cubicBezTo>
                  <a:cubicBezTo>
                    <a:pt x="1805" y="15120"/>
                    <a:pt x="1793" y="15125"/>
                    <a:pt x="1782" y="15125"/>
                  </a:cubicBezTo>
                  <a:cubicBezTo>
                    <a:pt x="1766" y="15125"/>
                    <a:pt x="1752" y="15115"/>
                    <a:pt x="1752" y="15091"/>
                  </a:cubicBezTo>
                  <a:cubicBezTo>
                    <a:pt x="1764" y="15085"/>
                    <a:pt x="1774" y="15083"/>
                    <a:pt x="1783" y="15083"/>
                  </a:cubicBezTo>
                  <a:close/>
                  <a:moveTo>
                    <a:pt x="9980" y="15152"/>
                  </a:moveTo>
                  <a:cubicBezTo>
                    <a:pt x="9980" y="15152"/>
                    <a:pt x="10000" y="15173"/>
                    <a:pt x="9980" y="15173"/>
                  </a:cubicBezTo>
                  <a:cubicBezTo>
                    <a:pt x="9980" y="15173"/>
                    <a:pt x="9960" y="15173"/>
                    <a:pt x="9960" y="15152"/>
                  </a:cubicBezTo>
                  <a:close/>
                  <a:moveTo>
                    <a:pt x="11304" y="15091"/>
                  </a:moveTo>
                  <a:cubicBezTo>
                    <a:pt x="11324" y="15091"/>
                    <a:pt x="11345" y="15091"/>
                    <a:pt x="11345" y="15132"/>
                  </a:cubicBezTo>
                  <a:cubicBezTo>
                    <a:pt x="11334" y="15125"/>
                    <a:pt x="11326" y="15122"/>
                    <a:pt x="11320" y="15122"/>
                  </a:cubicBezTo>
                  <a:cubicBezTo>
                    <a:pt x="11292" y="15122"/>
                    <a:pt x="11293" y="15175"/>
                    <a:pt x="11258" y="15175"/>
                  </a:cubicBezTo>
                  <a:cubicBezTo>
                    <a:pt x="11253" y="15175"/>
                    <a:pt x="11248" y="15174"/>
                    <a:pt x="11243" y="15173"/>
                  </a:cubicBezTo>
                  <a:cubicBezTo>
                    <a:pt x="11243" y="15193"/>
                    <a:pt x="11222" y="15193"/>
                    <a:pt x="11202" y="15193"/>
                  </a:cubicBezTo>
                  <a:cubicBezTo>
                    <a:pt x="11202" y="15173"/>
                    <a:pt x="11222" y="15173"/>
                    <a:pt x="11243" y="15173"/>
                  </a:cubicBezTo>
                  <a:cubicBezTo>
                    <a:pt x="11263" y="15152"/>
                    <a:pt x="11263" y="15111"/>
                    <a:pt x="11304" y="15091"/>
                  </a:cubicBezTo>
                  <a:close/>
                  <a:moveTo>
                    <a:pt x="10876" y="15173"/>
                  </a:moveTo>
                  <a:cubicBezTo>
                    <a:pt x="10896" y="15193"/>
                    <a:pt x="10876" y="15213"/>
                    <a:pt x="10856" y="15213"/>
                  </a:cubicBezTo>
                  <a:cubicBezTo>
                    <a:pt x="10856" y="15213"/>
                    <a:pt x="10856" y="15193"/>
                    <a:pt x="10856" y="15193"/>
                  </a:cubicBezTo>
                  <a:cubicBezTo>
                    <a:pt x="10856" y="15193"/>
                    <a:pt x="10876" y="15173"/>
                    <a:pt x="10876" y="15173"/>
                  </a:cubicBezTo>
                  <a:close/>
                  <a:moveTo>
                    <a:pt x="10245" y="15193"/>
                  </a:moveTo>
                  <a:cubicBezTo>
                    <a:pt x="10285" y="15193"/>
                    <a:pt x="10306" y="15193"/>
                    <a:pt x="10306" y="15234"/>
                  </a:cubicBezTo>
                  <a:cubicBezTo>
                    <a:pt x="10265" y="15234"/>
                    <a:pt x="10245" y="15234"/>
                    <a:pt x="10245" y="15193"/>
                  </a:cubicBezTo>
                  <a:close/>
                  <a:moveTo>
                    <a:pt x="10672" y="15213"/>
                  </a:moveTo>
                  <a:cubicBezTo>
                    <a:pt x="10693" y="15234"/>
                    <a:pt x="10693" y="15234"/>
                    <a:pt x="10693" y="15234"/>
                  </a:cubicBezTo>
                  <a:cubicBezTo>
                    <a:pt x="10683" y="15244"/>
                    <a:pt x="10678" y="15249"/>
                    <a:pt x="10675" y="15249"/>
                  </a:cubicBezTo>
                  <a:cubicBezTo>
                    <a:pt x="10672" y="15249"/>
                    <a:pt x="10672" y="15244"/>
                    <a:pt x="10672" y="15234"/>
                  </a:cubicBezTo>
                  <a:cubicBezTo>
                    <a:pt x="10672" y="15234"/>
                    <a:pt x="10672" y="15213"/>
                    <a:pt x="10672" y="15213"/>
                  </a:cubicBezTo>
                  <a:close/>
                  <a:moveTo>
                    <a:pt x="3239" y="15152"/>
                  </a:moveTo>
                  <a:cubicBezTo>
                    <a:pt x="3239" y="15193"/>
                    <a:pt x="3239" y="15234"/>
                    <a:pt x="3178" y="15254"/>
                  </a:cubicBezTo>
                  <a:cubicBezTo>
                    <a:pt x="3198" y="15213"/>
                    <a:pt x="3198" y="15193"/>
                    <a:pt x="3239" y="15152"/>
                  </a:cubicBezTo>
                  <a:close/>
                  <a:moveTo>
                    <a:pt x="11263" y="15234"/>
                  </a:moveTo>
                  <a:cubicBezTo>
                    <a:pt x="11283" y="15234"/>
                    <a:pt x="11283" y="15254"/>
                    <a:pt x="11283" y="15254"/>
                  </a:cubicBezTo>
                  <a:cubicBezTo>
                    <a:pt x="11283" y="15254"/>
                    <a:pt x="11263" y="15254"/>
                    <a:pt x="11263" y="15274"/>
                  </a:cubicBezTo>
                  <a:cubicBezTo>
                    <a:pt x="11263" y="15254"/>
                    <a:pt x="11263" y="15254"/>
                    <a:pt x="11263" y="15254"/>
                  </a:cubicBezTo>
                  <a:cubicBezTo>
                    <a:pt x="11263" y="15254"/>
                    <a:pt x="11263" y="15234"/>
                    <a:pt x="11263" y="15234"/>
                  </a:cubicBezTo>
                  <a:close/>
                  <a:moveTo>
                    <a:pt x="2628" y="15274"/>
                  </a:moveTo>
                  <a:cubicBezTo>
                    <a:pt x="2648" y="15274"/>
                    <a:pt x="2648" y="15295"/>
                    <a:pt x="2628" y="15295"/>
                  </a:cubicBezTo>
                  <a:cubicBezTo>
                    <a:pt x="2608" y="15295"/>
                    <a:pt x="2608" y="15274"/>
                    <a:pt x="2608" y="15274"/>
                  </a:cubicBezTo>
                  <a:close/>
                  <a:moveTo>
                    <a:pt x="10469" y="15254"/>
                  </a:moveTo>
                  <a:cubicBezTo>
                    <a:pt x="10510" y="15274"/>
                    <a:pt x="10550" y="15274"/>
                    <a:pt x="10571" y="15315"/>
                  </a:cubicBezTo>
                  <a:cubicBezTo>
                    <a:pt x="10530" y="15315"/>
                    <a:pt x="10489" y="15315"/>
                    <a:pt x="10469" y="15254"/>
                  </a:cubicBezTo>
                  <a:close/>
                  <a:moveTo>
                    <a:pt x="3015" y="15274"/>
                  </a:moveTo>
                  <a:cubicBezTo>
                    <a:pt x="3015" y="15315"/>
                    <a:pt x="3015" y="15335"/>
                    <a:pt x="2974" y="15335"/>
                  </a:cubicBezTo>
                  <a:cubicBezTo>
                    <a:pt x="2974" y="15295"/>
                    <a:pt x="2974" y="15274"/>
                    <a:pt x="3015" y="15274"/>
                  </a:cubicBezTo>
                  <a:close/>
                  <a:moveTo>
                    <a:pt x="2241" y="15295"/>
                  </a:moveTo>
                  <a:cubicBezTo>
                    <a:pt x="2241" y="15335"/>
                    <a:pt x="2241" y="15356"/>
                    <a:pt x="2200" y="15356"/>
                  </a:cubicBezTo>
                  <a:cubicBezTo>
                    <a:pt x="2200" y="15315"/>
                    <a:pt x="2200" y="15295"/>
                    <a:pt x="2241" y="15295"/>
                  </a:cubicBezTo>
                  <a:close/>
                  <a:moveTo>
                    <a:pt x="10265" y="15376"/>
                  </a:moveTo>
                  <a:cubicBezTo>
                    <a:pt x="10265" y="15376"/>
                    <a:pt x="10285" y="15376"/>
                    <a:pt x="10265" y="15397"/>
                  </a:cubicBezTo>
                  <a:cubicBezTo>
                    <a:pt x="10245" y="15397"/>
                    <a:pt x="10245" y="15376"/>
                    <a:pt x="10245" y="15376"/>
                  </a:cubicBezTo>
                  <a:close/>
                  <a:moveTo>
                    <a:pt x="11222" y="15356"/>
                  </a:moveTo>
                  <a:cubicBezTo>
                    <a:pt x="11283" y="15356"/>
                    <a:pt x="11283" y="15376"/>
                    <a:pt x="11243" y="15417"/>
                  </a:cubicBezTo>
                  <a:cubicBezTo>
                    <a:pt x="11222" y="15397"/>
                    <a:pt x="11202" y="15376"/>
                    <a:pt x="11222" y="15356"/>
                  </a:cubicBezTo>
                  <a:close/>
                  <a:moveTo>
                    <a:pt x="2343" y="15437"/>
                  </a:moveTo>
                  <a:cubicBezTo>
                    <a:pt x="2343" y="15437"/>
                    <a:pt x="2343" y="15437"/>
                    <a:pt x="2343" y="15458"/>
                  </a:cubicBezTo>
                  <a:cubicBezTo>
                    <a:pt x="2323" y="15458"/>
                    <a:pt x="2323" y="15458"/>
                    <a:pt x="2323" y="15437"/>
                  </a:cubicBezTo>
                  <a:close/>
                  <a:moveTo>
                    <a:pt x="10428" y="15315"/>
                  </a:moveTo>
                  <a:cubicBezTo>
                    <a:pt x="10437" y="15360"/>
                    <a:pt x="10457" y="15369"/>
                    <a:pt x="10483" y="15369"/>
                  </a:cubicBezTo>
                  <a:cubicBezTo>
                    <a:pt x="10502" y="15369"/>
                    <a:pt x="10524" y="15364"/>
                    <a:pt x="10545" y="15364"/>
                  </a:cubicBezTo>
                  <a:cubicBezTo>
                    <a:pt x="10561" y="15364"/>
                    <a:pt x="10577" y="15367"/>
                    <a:pt x="10591" y="15376"/>
                  </a:cubicBezTo>
                  <a:cubicBezTo>
                    <a:pt x="10605" y="15362"/>
                    <a:pt x="10609" y="15329"/>
                    <a:pt x="10630" y="15329"/>
                  </a:cubicBezTo>
                  <a:cubicBezTo>
                    <a:pt x="10640" y="15329"/>
                    <a:pt x="10653" y="15336"/>
                    <a:pt x="10672" y="15356"/>
                  </a:cubicBezTo>
                  <a:cubicBezTo>
                    <a:pt x="10656" y="15356"/>
                    <a:pt x="10640" y="15382"/>
                    <a:pt x="10613" y="15382"/>
                  </a:cubicBezTo>
                  <a:cubicBezTo>
                    <a:pt x="10606" y="15382"/>
                    <a:pt x="10599" y="15380"/>
                    <a:pt x="10591" y="15376"/>
                  </a:cubicBezTo>
                  <a:cubicBezTo>
                    <a:pt x="10553" y="15415"/>
                    <a:pt x="10514" y="15417"/>
                    <a:pt x="10493" y="15468"/>
                  </a:cubicBezTo>
                  <a:lnTo>
                    <a:pt x="10493" y="15468"/>
                  </a:lnTo>
                  <a:lnTo>
                    <a:pt x="10367" y="15397"/>
                  </a:lnTo>
                  <a:cubicBezTo>
                    <a:pt x="10347" y="15417"/>
                    <a:pt x="10347" y="15458"/>
                    <a:pt x="10306" y="15458"/>
                  </a:cubicBezTo>
                  <a:cubicBezTo>
                    <a:pt x="10306" y="15417"/>
                    <a:pt x="10326" y="15397"/>
                    <a:pt x="10367" y="15397"/>
                  </a:cubicBezTo>
                  <a:cubicBezTo>
                    <a:pt x="10387" y="15376"/>
                    <a:pt x="10387" y="15335"/>
                    <a:pt x="10428" y="15315"/>
                  </a:cubicBezTo>
                  <a:close/>
                  <a:moveTo>
                    <a:pt x="2852" y="15458"/>
                  </a:moveTo>
                  <a:cubicBezTo>
                    <a:pt x="2852" y="15478"/>
                    <a:pt x="2852" y="15498"/>
                    <a:pt x="2811" y="15519"/>
                  </a:cubicBezTo>
                  <a:cubicBezTo>
                    <a:pt x="2811" y="15478"/>
                    <a:pt x="2811" y="15458"/>
                    <a:pt x="2852" y="15458"/>
                  </a:cubicBezTo>
                  <a:close/>
                  <a:moveTo>
                    <a:pt x="10503" y="15484"/>
                  </a:moveTo>
                  <a:cubicBezTo>
                    <a:pt x="10539" y="15499"/>
                    <a:pt x="10573" y="15503"/>
                    <a:pt x="10591" y="15539"/>
                  </a:cubicBezTo>
                  <a:cubicBezTo>
                    <a:pt x="10564" y="15539"/>
                    <a:pt x="10546" y="15557"/>
                    <a:pt x="10525" y="15557"/>
                  </a:cubicBezTo>
                  <a:cubicBezTo>
                    <a:pt x="10514" y="15557"/>
                    <a:pt x="10503" y="15553"/>
                    <a:pt x="10489" y="15539"/>
                  </a:cubicBezTo>
                  <a:cubicBezTo>
                    <a:pt x="10471" y="15521"/>
                    <a:pt x="10485" y="15503"/>
                    <a:pt x="10503" y="15484"/>
                  </a:cubicBezTo>
                  <a:close/>
                  <a:moveTo>
                    <a:pt x="11100" y="15539"/>
                  </a:moveTo>
                  <a:cubicBezTo>
                    <a:pt x="11100" y="15539"/>
                    <a:pt x="11100" y="15559"/>
                    <a:pt x="11100" y="15559"/>
                  </a:cubicBezTo>
                  <a:lnTo>
                    <a:pt x="11080" y="15559"/>
                  </a:lnTo>
                  <a:cubicBezTo>
                    <a:pt x="11080" y="15559"/>
                    <a:pt x="11080" y="15559"/>
                    <a:pt x="11080" y="15539"/>
                  </a:cubicBezTo>
                  <a:close/>
                  <a:moveTo>
                    <a:pt x="11569" y="15539"/>
                  </a:moveTo>
                  <a:cubicBezTo>
                    <a:pt x="11569" y="15559"/>
                    <a:pt x="11569" y="15559"/>
                    <a:pt x="11569" y="15559"/>
                  </a:cubicBezTo>
                  <a:lnTo>
                    <a:pt x="11548" y="15559"/>
                  </a:lnTo>
                  <a:lnTo>
                    <a:pt x="11569" y="15539"/>
                  </a:lnTo>
                  <a:close/>
                  <a:moveTo>
                    <a:pt x="3178" y="15559"/>
                  </a:moveTo>
                  <a:cubicBezTo>
                    <a:pt x="3178" y="15559"/>
                    <a:pt x="3178" y="15580"/>
                    <a:pt x="3178" y="15580"/>
                  </a:cubicBezTo>
                  <a:cubicBezTo>
                    <a:pt x="3178" y="15580"/>
                    <a:pt x="3178" y="15600"/>
                    <a:pt x="3158" y="15600"/>
                  </a:cubicBezTo>
                  <a:cubicBezTo>
                    <a:pt x="3158" y="15580"/>
                    <a:pt x="3158" y="15580"/>
                    <a:pt x="3158" y="15580"/>
                  </a:cubicBezTo>
                  <a:cubicBezTo>
                    <a:pt x="3158" y="15580"/>
                    <a:pt x="3178" y="15559"/>
                    <a:pt x="3178" y="15559"/>
                  </a:cubicBezTo>
                  <a:close/>
                  <a:moveTo>
                    <a:pt x="11803" y="15575"/>
                  </a:moveTo>
                  <a:cubicBezTo>
                    <a:pt x="11828" y="15575"/>
                    <a:pt x="11854" y="15590"/>
                    <a:pt x="11874" y="15621"/>
                  </a:cubicBezTo>
                  <a:cubicBezTo>
                    <a:pt x="11858" y="15645"/>
                    <a:pt x="11839" y="15653"/>
                    <a:pt x="11819" y="15653"/>
                  </a:cubicBezTo>
                  <a:cubicBezTo>
                    <a:pt x="11788" y="15653"/>
                    <a:pt x="11756" y="15633"/>
                    <a:pt x="11731" y="15621"/>
                  </a:cubicBezTo>
                  <a:cubicBezTo>
                    <a:pt x="11752" y="15590"/>
                    <a:pt x="11777" y="15575"/>
                    <a:pt x="11803" y="15575"/>
                  </a:cubicBezTo>
                  <a:close/>
                  <a:moveTo>
                    <a:pt x="9939" y="15600"/>
                  </a:moveTo>
                  <a:cubicBezTo>
                    <a:pt x="9960" y="15641"/>
                    <a:pt x="9939" y="15661"/>
                    <a:pt x="9919" y="15661"/>
                  </a:cubicBezTo>
                  <a:cubicBezTo>
                    <a:pt x="9899" y="15641"/>
                    <a:pt x="9919" y="15621"/>
                    <a:pt x="9939" y="15600"/>
                  </a:cubicBezTo>
                  <a:close/>
                  <a:moveTo>
                    <a:pt x="1592" y="15615"/>
                  </a:moveTo>
                  <a:cubicBezTo>
                    <a:pt x="1596" y="15615"/>
                    <a:pt x="1602" y="15617"/>
                    <a:pt x="1610" y="15621"/>
                  </a:cubicBezTo>
                  <a:cubicBezTo>
                    <a:pt x="1610" y="15661"/>
                    <a:pt x="1610" y="15661"/>
                    <a:pt x="1569" y="15661"/>
                  </a:cubicBezTo>
                  <a:cubicBezTo>
                    <a:pt x="1549" y="15682"/>
                    <a:pt x="1549" y="15682"/>
                    <a:pt x="1528" y="15682"/>
                  </a:cubicBezTo>
                  <a:cubicBezTo>
                    <a:pt x="1528" y="15661"/>
                    <a:pt x="1549" y="15661"/>
                    <a:pt x="1569" y="15661"/>
                  </a:cubicBezTo>
                  <a:cubicBezTo>
                    <a:pt x="1585" y="15645"/>
                    <a:pt x="1575" y="15615"/>
                    <a:pt x="1592" y="15615"/>
                  </a:cubicBezTo>
                  <a:close/>
                  <a:moveTo>
                    <a:pt x="10265" y="15661"/>
                  </a:moveTo>
                  <a:cubicBezTo>
                    <a:pt x="10265" y="15682"/>
                    <a:pt x="10265" y="15682"/>
                    <a:pt x="10245" y="15682"/>
                  </a:cubicBezTo>
                  <a:cubicBezTo>
                    <a:pt x="10245" y="15682"/>
                    <a:pt x="10265" y="15661"/>
                    <a:pt x="10265" y="15661"/>
                  </a:cubicBezTo>
                  <a:close/>
                  <a:moveTo>
                    <a:pt x="2730" y="15539"/>
                  </a:moveTo>
                  <a:cubicBezTo>
                    <a:pt x="2750" y="15621"/>
                    <a:pt x="2872" y="15580"/>
                    <a:pt x="2872" y="15702"/>
                  </a:cubicBezTo>
                  <a:cubicBezTo>
                    <a:pt x="2832" y="15702"/>
                    <a:pt x="2811" y="15722"/>
                    <a:pt x="2771" y="15722"/>
                  </a:cubicBezTo>
                  <a:cubicBezTo>
                    <a:pt x="2730" y="15702"/>
                    <a:pt x="2730" y="15641"/>
                    <a:pt x="2689" y="15621"/>
                  </a:cubicBezTo>
                  <a:cubicBezTo>
                    <a:pt x="2664" y="15629"/>
                    <a:pt x="2642" y="15634"/>
                    <a:pt x="2622" y="15634"/>
                  </a:cubicBezTo>
                  <a:cubicBezTo>
                    <a:pt x="2594" y="15634"/>
                    <a:pt x="2570" y="15624"/>
                    <a:pt x="2547" y="15600"/>
                  </a:cubicBezTo>
                  <a:cubicBezTo>
                    <a:pt x="2608" y="15580"/>
                    <a:pt x="2669" y="15559"/>
                    <a:pt x="2730" y="15539"/>
                  </a:cubicBezTo>
                  <a:close/>
                  <a:moveTo>
                    <a:pt x="11345" y="15437"/>
                  </a:moveTo>
                  <a:lnTo>
                    <a:pt x="11345" y="15437"/>
                  </a:lnTo>
                  <a:cubicBezTo>
                    <a:pt x="11365" y="15458"/>
                    <a:pt x="11365" y="15458"/>
                    <a:pt x="11385" y="15458"/>
                  </a:cubicBezTo>
                  <a:cubicBezTo>
                    <a:pt x="11345" y="15559"/>
                    <a:pt x="11304" y="15641"/>
                    <a:pt x="11263" y="15743"/>
                  </a:cubicBezTo>
                  <a:cubicBezTo>
                    <a:pt x="11263" y="15702"/>
                    <a:pt x="11263" y="15661"/>
                    <a:pt x="11243" y="15621"/>
                  </a:cubicBezTo>
                  <a:cubicBezTo>
                    <a:pt x="11365" y="15600"/>
                    <a:pt x="11304" y="15498"/>
                    <a:pt x="11345" y="15437"/>
                  </a:cubicBezTo>
                  <a:close/>
                  <a:moveTo>
                    <a:pt x="10000" y="15763"/>
                  </a:moveTo>
                  <a:cubicBezTo>
                    <a:pt x="10000" y="15763"/>
                    <a:pt x="10000" y="15763"/>
                    <a:pt x="10000" y="15783"/>
                  </a:cubicBezTo>
                  <a:lnTo>
                    <a:pt x="9980" y="15783"/>
                  </a:lnTo>
                  <a:cubicBezTo>
                    <a:pt x="9980" y="15783"/>
                    <a:pt x="9980" y="15763"/>
                    <a:pt x="9980" y="15763"/>
                  </a:cubicBezTo>
                  <a:close/>
                  <a:moveTo>
                    <a:pt x="10347" y="15743"/>
                  </a:moveTo>
                  <a:cubicBezTo>
                    <a:pt x="10347" y="15743"/>
                    <a:pt x="10347" y="15763"/>
                    <a:pt x="10347" y="15763"/>
                  </a:cubicBezTo>
                  <a:cubicBezTo>
                    <a:pt x="10347" y="15763"/>
                    <a:pt x="10347" y="15783"/>
                    <a:pt x="10347" y="15783"/>
                  </a:cubicBezTo>
                  <a:cubicBezTo>
                    <a:pt x="10326" y="15783"/>
                    <a:pt x="10326" y="15763"/>
                    <a:pt x="10326" y="15763"/>
                  </a:cubicBezTo>
                  <a:cubicBezTo>
                    <a:pt x="10326" y="15763"/>
                    <a:pt x="10347" y="15743"/>
                    <a:pt x="10347" y="15743"/>
                  </a:cubicBezTo>
                  <a:close/>
                  <a:moveTo>
                    <a:pt x="10224" y="15743"/>
                  </a:moveTo>
                  <a:cubicBezTo>
                    <a:pt x="10224" y="15743"/>
                    <a:pt x="10224" y="15763"/>
                    <a:pt x="10224" y="15763"/>
                  </a:cubicBezTo>
                  <a:cubicBezTo>
                    <a:pt x="10224" y="15778"/>
                    <a:pt x="10214" y="15792"/>
                    <a:pt x="10208" y="15792"/>
                  </a:cubicBezTo>
                  <a:cubicBezTo>
                    <a:pt x="10206" y="15792"/>
                    <a:pt x="10204" y="15789"/>
                    <a:pt x="10204" y="15783"/>
                  </a:cubicBezTo>
                  <a:cubicBezTo>
                    <a:pt x="10184" y="15763"/>
                    <a:pt x="10204" y="15743"/>
                    <a:pt x="10224" y="15743"/>
                  </a:cubicBezTo>
                  <a:close/>
                  <a:moveTo>
                    <a:pt x="3076" y="15783"/>
                  </a:moveTo>
                  <a:cubicBezTo>
                    <a:pt x="3076" y="15797"/>
                    <a:pt x="3067" y="15801"/>
                    <a:pt x="3056" y="15803"/>
                  </a:cubicBezTo>
                  <a:lnTo>
                    <a:pt x="3056" y="15803"/>
                  </a:lnTo>
                  <a:cubicBezTo>
                    <a:pt x="3056" y="15783"/>
                    <a:pt x="3056" y="15783"/>
                    <a:pt x="3076" y="15783"/>
                  </a:cubicBezTo>
                  <a:close/>
                  <a:moveTo>
                    <a:pt x="3021" y="15795"/>
                  </a:moveTo>
                  <a:cubicBezTo>
                    <a:pt x="3028" y="15795"/>
                    <a:pt x="3039" y="15802"/>
                    <a:pt x="3051" y="15804"/>
                  </a:cubicBezTo>
                  <a:lnTo>
                    <a:pt x="3051" y="15804"/>
                  </a:lnTo>
                  <a:cubicBezTo>
                    <a:pt x="3046" y="15804"/>
                    <a:pt x="3041" y="15804"/>
                    <a:pt x="3035" y="15804"/>
                  </a:cubicBezTo>
                  <a:cubicBezTo>
                    <a:pt x="3035" y="15804"/>
                    <a:pt x="3035" y="15813"/>
                    <a:pt x="3029" y="15813"/>
                  </a:cubicBezTo>
                  <a:cubicBezTo>
                    <a:pt x="3026" y="15813"/>
                    <a:pt x="3022" y="15811"/>
                    <a:pt x="3015" y="15804"/>
                  </a:cubicBezTo>
                  <a:cubicBezTo>
                    <a:pt x="3015" y="15797"/>
                    <a:pt x="3017" y="15795"/>
                    <a:pt x="3021" y="15795"/>
                  </a:cubicBezTo>
                  <a:close/>
                  <a:moveTo>
                    <a:pt x="1426" y="15824"/>
                  </a:moveTo>
                  <a:cubicBezTo>
                    <a:pt x="1426" y="15824"/>
                    <a:pt x="1426" y="15824"/>
                    <a:pt x="1426" y="15845"/>
                  </a:cubicBezTo>
                  <a:cubicBezTo>
                    <a:pt x="1426" y="15845"/>
                    <a:pt x="1406" y="15845"/>
                    <a:pt x="1406" y="15824"/>
                  </a:cubicBezTo>
                  <a:close/>
                  <a:moveTo>
                    <a:pt x="1589" y="15734"/>
                  </a:moveTo>
                  <a:cubicBezTo>
                    <a:pt x="1604" y="15734"/>
                    <a:pt x="1619" y="15741"/>
                    <a:pt x="1630" y="15763"/>
                  </a:cubicBezTo>
                  <a:cubicBezTo>
                    <a:pt x="1630" y="15824"/>
                    <a:pt x="1569" y="15804"/>
                    <a:pt x="1549" y="15865"/>
                  </a:cubicBezTo>
                  <a:cubicBezTo>
                    <a:pt x="1516" y="15816"/>
                    <a:pt x="1509" y="15779"/>
                    <a:pt x="1487" y="15746"/>
                  </a:cubicBezTo>
                  <a:lnTo>
                    <a:pt x="1487" y="15746"/>
                  </a:lnTo>
                  <a:cubicBezTo>
                    <a:pt x="1493" y="15750"/>
                    <a:pt x="1501" y="15752"/>
                    <a:pt x="1509" y="15752"/>
                  </a:cubicBezTo>
                  <a:cubicBezTo>
                    <a:pt x="1534" y="15752"/>
                    <a:pt x="1563" y="15734"/>
                    <a:pt x="1589" y="15734"/>
                  </a:cubicBezTo>
                  <a:close/>
                  <a:moveTo>
                    <a:pt x="1691" y="15682"/>
                  </a:moveTo>
                  <a:cubicBezTo>
                    <a:pt x="1732" y="15702"/>
                    <a:pt x="1752" y="15702"/>
                    <a:pt x="1732" y="15743"/>
                  </a:cubicBezTo>
                  <a:cubicBezTo>
                    <a:pt x="1740" y="15751"/>
                    <a:pt x="1747" y="15754"/>
                    <a:pt x="1754" y="15754"/>
                  </a:cubicBezTo>
                  <a:cubicBezTo>
                    <a:pt x="1781" y="15754"/>
                    <a:pt x="1797" y="15702"/>
                    <a:pt x="1813" y="15702"/>
                  </a:cubicBezTo>
                  <a:lnTo>
                    <a:pt x="1813" y="15702"/>
                  </a:lnTo>
                  <a:cubicBezTo>
                    <a:pt x="1895" y="15804"/>
                    <a:pt x="1773" y="15824"/>
                    <a:pt x="1773" y="15885"/>
                  </a:cubicBezTo>
                  <a:cubicBezTo>
                    <a:pt x="1752" y="15885"/>
                    <a:pt x="1732" y="15865"/>
                    <a:pt x="1712" y="15845"/>
                  </a:cubicBezTo>
                  <a:cubicBezTo>
                    <a:pt x="1732" y="15824"/>
                    <a:pt x="1732" y="15783"/>
                    <a:pt x="1732" y="15743"/>
                  </a:cubicBezTo>
                  <a:cubicBezTo>
                    <a:pt x="1732" y="15722"/>
                    <a:pt x="1691" y="15743"/>
                    <a:pt x="1691" y="15682"/>
                  </a:cubicBezTo>
                  <a:close/>
                  <a:moveTo>
                    <a:pt x="10619" y="15877"/>
                  </a:moveTo>
                  <a:cubicBezTo>
                    <a:pt x="10622" y="15877"/>
                    <a:pt x="10626" y="15879"/>
                    <a:pt x="10632" y="15885"/>
                  </a:cubicBezTo>
                  <a:cubicBezTo>
                    <a:pt x="10632" y="15899"/>
                    <a:pt x="10623" y="15903"/>
                    <a:pt x="10611" y="15905"/>
                  </a:cubicBezTo>
                  <a:lnTo>
                    <a:pt x="10611" y="15905"/>
                  </a:lnTo>
                  <a:cubicBezTo>
                    <a:pt x="10611" y="15891"/>
                    <a:pt x="10611" y="15877"/>
                    <a:pt x="10619" y="15877"/>
                  </a:cubicBezTo>
                  <a:close/>
                  <a:moveTo>
                    <a:pt x="2461" y="15869"/>
                  </a:moveTo>
                  <a:cubicBezTo>
                    <a:pt x="2473" y="15876"/>
                    <a:pt x="2480" y="15891"/>
                    <a:pt x="2465" y="15906"/>
                  </a:cubicBezTo>
                  <a:cubicBezTo>
                    <a:pt x="2446" y="15906"/>
                    <a:pt x="2445" y="15888"/>
                    <a:pt x="2461" y="15869"/>
                  </a:cubicBezTo>
                  <a:close/>
                  <a:moveTo>
                    <a:pt x="11365" y="15885"/>
                  </a:moveTo>
                  <a:cubicBezTo>
                    <a:pt x="11365" y="15885"/>
                    <a:pt x="11365" y="15885"/>
                    <a:pt x="11365" y="15906"/>
                  </a:cubicBezTo>
                  <a:lnTo>
                    <a:pt x="11345" y="15906"/>
                  </a:lnTo>
                  <a:cubicBezTo>
                    <a:pt x="11345" y="15906"/>
                    <a:pt x="11345" y="15885"/>
                    <a:pt x="11345" y="15885"/>
                  </a:cubicBezTo>
                  <a:close/>
                  <a:moveTo>
                    <a:pt x="11731" y="15621"/>
                  </a:moveTo>
                  <a:lnTo>
                    <a:pt x="11731" y="15621"/>
                  </a:lnTo>
                  <a:cubicBezTo>
                    <a:pt x="11650" y="15702"/>
                    <a:pt x="11650" y="15824"/>
                    <a:pt x="11569" y="15906"/>
                  </a:cubicBezTo>
                  <a:cubicBezTo>
                    <a:pt x="11560" y="15908"/>
                    <a:pt x="11552" y="15909"/>
                    <a:pt x="11547" y="15909"/>
                  </a:cubicBezTo>
                  <a:cubicBezTo>
                    <a:pt x="11499" y="15909"/>
                    <a:pt x="11544" y="15842"/>
                    <a:pt x="11507" y="15824"/>
                  </a:cubicBezTo>
                  <a:cubicBezTo>
                    <a:pt x="11497" y="15824"/>
                    <a:pt x="11482" y="15829"/>
                    <a:pt x="11467" y="15829"/>
                  </a:cubicBezTo>
                  <a:cubicBezTo>
                    <a:pt x="11451" y="15829"/>
                    <a:pt x="11436" y="15824"/>
                    <a:pt x="11426" y="15804"/>
                  </a:cubicBezTo>
                  <a:cubicBezTo>
                    <a:pt x="11446" y="15763"/>
                    <a:pt x="11446" y="15702"/>
                    <a:pt x="11487" y="15682"/>
                  </a:cubicBezTo>
                  <a:cubicBezTo>
                    <a:pt x="11487" y="15702"/>
                    <a:pt x="11507" y="15743"/>
                    <a:pt x="11507" y="15763"/>
                  </a:cubicBezTo>
                  <a:cubicBezTo>
                    <a:pt x="11589" y="15722"/>
                    <a:pt x="11630" y="15641"/>
                    <a:pt x="11731" y="15621"/>
                  </a:cubicBezTo>
                  <a:close/>
                  <a:moveTo>
                    <a:pt x="10958" y="15824"/>
                  </a:moveTo>
                  <a:cubicBezTo>
                    <a:pt x="10958" y="15845"/>
                    <a:pt x="10958" y="15865"/>
                    <a:pt x="10958" y="15865"/>
                  </a:cubicBezTo>
                  <a:cubicBezTo>
                    <a:pt x="10958" y="15885"/>
                    <a:pt x="10978" y="15926"/>
                    <a:pt x="10958" y="15926"/>
                  </a:cubicBezTo>
                  <a:cubicBezTo>
                    <a:pt x="10937" y="15926"/>
                    <a:pt x="10917" y="15926"/>
                    <a:pt x="10917" y="15906"/>
                  </a:cubicBezTo>
                  <a:cubicBezTo>
                    <a:pt x="10917" y="15865"/>
                    <a:pt x="10917" y="15845"/>
                    <a:pt x="10958" y="15824"/>
                  </a:cubicBezTo>
                  <a:close/>
                  <a:moveTo>
                    <a:pt x="2465" y="15621"/>
                  </a:moveTo>
                  <a:cubicBezTo>
                    <a:pt x="2485" y="15621"/>
                    <a:pt x="2526" y="15641"/>
                    <a:pt x="2547" y="15661"/>
                  </a:cubicBezTo>
                  <a:cubicBezTo>
                    <a:pt x="2526" y="15682"/>
                    <a:pt x="2506" y="15682"/>
                    <a:pt x="2506" y="15702"/>
                  </a:cubicBezTo>
                  <a:cubicBezTo>
                    <a:pt x="2506" y="15722"/>
                    <a:pt x="2547" y="15722"/>
                    <a:pt x="2547" y="15763"/>
                  </a:cubicBezTo>
                  <a:cubicBezTo>
                    <a:pt x="2527" y="15822"/>
                    <a:pt x="2488" y="15824"/>
                    <a:pt x="2448" y="15862"/>
                  </a:cubicBezTo>
                  <a:lnTo>
                    <a:pt x="2448" y="15862"/>
                  </a:lnTo>
                  <a:cubicBezTo>
                    <a:pt x="2439" y="15860"/>
                    <a:pt x="2431" y="15860"/>
                    <a:pt x="2422" y="15860"/>
                  </a:cubicBezTo>
                  <a:cubicBezTo>
                    <a:pt x="2355" y="15860"/>
                    <a:pt x="2291" y="15896"/>
                    <a:pt x="2241" y="15946"/>
                  </a:cubicBezTo>
                  <a:cubicBezTo>
                    <a:pt x="2225" y="15925"/>
                    <a:pt x="2208" y="15917"/>
                    <a:pt x="2192" y="15917"/>
                  </a:cubicBezTo>
                  <a:cubicBezTo>
                    <a:pt x="2160" y="15917"/>
                    <a:pt x="2129" y="15944"/>
                    <a:pt x="2097" y="15944"/>
                  </a:cubicBezTo>
                  <a:cubicBezTo>
                    <a:pt x="2084" y="15944"/>
                    <a:pt x="2071" y="15939"/>
                    <a:pt x="2058" y="15926"/>
                  </a:cubicBezTo>
                  <a:cubicBezTo>
                    <a:pt x="2058" y="15885"/>
                    <a:pt x="2139" y="15906"/>
                    <a:pt x="2139" y="15865"/>
                  </a:cubicBezTo>
                  <a:cubicBezTo>
                    <a:pt x="2139" y="15824"/>
                    <a:pt x="2139" y="15804"/>
                    <a:pt x="2078" y="15783"/>
                  </a:cubicBezTo>
                  <a:cubicBezTo>
                    <a:pt x="2076" y="15781"/>
                    <a:pt x="2074" y="15780"/>
                    <a:pt x="2071" y="15780"/>
                  </a:cubicBezTo>
                  <a:cubicBezTo>
                    <a:pt x="2055" y="15780"/>
                    <a:pt x="2038" y="15828"/>
                    <a:pt x="2010" y="15828"/>
                  </a:cubicBezTo>
                  <a:cubicBezTo>
                    <a:pt x="2006" y="15828"/>
                    <a:pt x="2001" y="15827"/>
                    <a:pt x="1997" y="15824"/>
                  </a:cubicBezTo>
                  <a:cubicBezTo>
                    <a:pt x="1988" y="15841"/>
                    <a:pt x="1980" y="15851"/>
                    <a:pt x="1971" y="15851"/>
                  </a:cubicBezTo>
                  <a:cubicBezTo>
                    <a:pt x="1959" y="15851"/>
                    <a:pt x="1948" y="15831"/>
                    <a:pt x="1936" y="15783"/>
                  </a:cubicBezTo>
                  <a:lnTo>
                    <a:pt x="1936" y="15783"/>
                  </a:lnTo>
                  <a:cubicBezTo>
                    <a:pt x="1956" y="15804"/>
                    <a:pt x="1976" y="15824"/>
                    <a:pt x="1997" y="15824"/>
                  </a:cubicBezTo>
                  <a:cubicBezTo>
                    <a:pt x="2037" y="15763"/>
                    <a:pt x="1915" y="15783"/>
                    <a:pt x="1936" y="15722"/>
                  </a:cubicBezTo>
                  <a:cubicBezTo>
                    <a:pt x="1956" y="15682"/>
                    <a:pt x="2017" y="15661"/>
                    <a:pt x="2099" y="15641"/>
                  </a:cubicBezTo>
                  <a:lnTo>
                    <a:pt x="2099" y="15641"/>
                  </a:lnTo>
                  <a:cubicBezTo>
                    <a:pt x="2078" y="15661"/>
                    <a:pt x="2058" y="15702"/>
                    <a:pt x="2058" y="15722"/>
                  </a:cubicBezTo>
                  <a:cubicBezTo>
                    <a:pt x="2063" y="15724"/>
                    <a:pt x="2069" y="15725"/>
                    <a:pt x="2074" y="15725"/>
                  </a:cubicBezTo>
                  <a:cubicBezTo>
                    <a:pt x="2118" y="15725"/>
                    <a:pt x="2140" y="15659"/>
                    <a:pt x="2184" y="15659"/>
                  </a:cubicBezTo>
                  <a:cubicBezTo>
                    <a:pt x="2189" y="15659"/>
                    <a:pt x="2195" y="15659"/>
                    <a:pt x="2200" y="15661"/>
                  </a:cubicBezTo>
                  <a:cubicBezTo>
                    <a:pt x="2261" y="15661"/>
                    <a:pt x="2261" y="15743"/>
                    <a:pt x="2323" y="15763"/>
                  </a:cubicBezTo>
                  <a:cubicBezTo>
                    <a:pt x="2343" y="15702"/>
                    <a:pt x="2404" y="15702"/>
                    <a:pt x="2465" y="15682"/>
                  </a:cubicBezTo>
                  <a:cubicBezTo>
                    <a:pt x="2465" y="15661"/>
                    <a:pt x="2445" y="15641"/>
                    <a:pt x="2465" y="15621"/>
                  </a:cubicBezTo>
                  <a:close/>
                  <a:moveTo>
                    <a:pt x="10510" y="15600"/>
                  </a:moveTo>
                  <a:cubicBezTo>
                    <a:pt x="10510" y="15661"/>
                    <a:pt x="10550" y="15661"/>
                    <a:pt x="10591" y="15682"/>
                  </a:cubicBezTo>
                  <a:cubicBezTo>
                    <a:pt x="10611" y="15702"/>
                    <a:pt x="10571" y="15763"/>
                    <a:pt x="10611" y="15783"/>
                  </a:cubicBezTo>
                  <a:cubicBezTo>
                    <a:pt x="10632" y="15763"/>
                    <a:pt x="10632" y="15722"/>
                    <a:pt x="10672" y="15722"/>
                  </a:cubicBezTo>
                  <a:cubicBezTo>
                    <a:pt x="10672" y="15743"/>
                    <a:pt x="10693" y="15763"/>
                    <a:pt x="10693" y="15783"/>
                  </a:cubicBezTo>
                  <a:cubicBezTo>
                    <a:pt x="10679" y="15790"/>
                    <a:pt x="10668" y="15793"/>
                    <a:pt x="10658" y="15793"/>
                  </a:cubicBezTo>
                  <a:cubicBezTo>
                    <a:pt x="10638" y="15793"/>
                    <a:pt x="10625" y="15783"/>
                    <a:pt x="10611" y="15783"/>
                  </a:cubicBezTo>
                  <a:cubicBezTo>
                    <a:pt x="10591" y="15804"/>
                    <a:pt x="10530" y="15824"/>
                    <a:pt x="10530" y="15865"/>
                  </a:cubicBezTo>
                  <a:cubicBezTo>
                    <a:pt x="10550" y="15885"/>
                    <a:pt x="10570" y="15885"/>
                    <a:pt x="10610" y="15905"/>
                  </a:cubicBezTo>
                  <a:lnTo>
                    <a:pt x="10610" y="15905"/>
                  </a:lnTo>
                  <a:cubicBezTo>
                    <a:pt x="10604" y="15906"/>
                    <a:pt x="10598" y="15906"/>
                    <a:pt x="10591" y="15906"/>
                  </a:cubicBezTo>
                  <a:cubicBezTo>
                    <a:pt x="10591" y="15926"/>
                    <a:pt x="10550" y="15926"/>
                    <a:pt x="10510" y="15946"/>
                  </a:cubicBezTo>
                  <a:cubicBezTo>
                    <a:pt x="10510" y="15906"/>
                    <a:pt x="10530" y="15885"/>
                    <a:pt x="10530" y="15865"/>
                  </a:cubicBezTo>
                  <a:cubicBezTo>
                    <a:pt x="10510" y="15845"/>
                    <a:pt x="10489" y="15845"/>
                    <a:pt x="10469" y="15824"/>
                  </a:cubicBezTo>
                  <a:cubicBezTo>
                    <a:pt x="10489" y="15804"/>
                    <a:pt x="10510" y="15804"/>
                    <a:pt x="10510" y="15783"/>
                  </a:cubicBezTo>
                  <a:cubicBezTo>
                    <a:pt x="10510" y="15743"/>
                    <a:pt x="10448" y="15763"/>
                    <a:pt x="10428" y="15702"/>
                  </a:cubicBezTo>
                  <a:cubicBezTo>
                    <a:pt x="10469" y="15682"/>
                    <a:pt x="10448" y="15621"/>
                    <a:pt x="10510" y="15600"/>
                  </a:cubicBezTo>
                  <a:close/>
                  <a:moveTo>
                    <a:pt x="1508" y="15906"/>
                  </a:moveTo>
                  <a:cubicBezTo>
                    <a:pt x="1508" y="15906"/>
                    <a:pt x="1528" y="15926"/>
                    <a:pt x="1528" y="15926"/>
                  </a:cubicBezTo>
                  <a:cubicBezTo>
                    <a:pt x="1514" y="15940"/>
                    <a:pt x="1510" y="15955"/>
                    <a:pt x="1501" y="15955"/>
                  </a:cubicBezTo>
                  <a:cubicBezTo>
                    <a:pt x="1498" y="15955"/>
                    <a:pt x="1494" y="15952"/>
                    <a:pt x="1488" y="15946"/>
                  </a:cubicBezTo>
                  <a:cubicBezTo>
                    <a:pt x="1467" y="15926"/>
                    <a:pt x="1488" y="15906"/>
                    <a:pt x="1508" y="15906"/>
                  </a:cubicBezTo>
                  <a:close/>
                  <a:moveTo>
                    <a:pt x="2404" y="15926"/>
                  </a:moveTo>
                  <a:cubicBezTo>
                    <a:pt x="2404" y="15926"/>
                    <a:pt x="2404" y="15946"/>
                    <a:pt x="2404" y="15946"/>
                  </a:cubicBezTo>
                  <a:cubicBezTo>
                    <a:pt x="2404" y="15946"/>
                    <a:pt x="2404" y="15946"/>
                    <a:pt x="2384" y="15967"/>
                  </a:cubicBezTo>
                  <a:cubicBezTo>
                    <a:pt x="2384" y="15946"/>
                    <a:pt x="2384" y="15946"/>
                    <a:pt x="2384" y="15946"/>
                  </a:cubicBezTo>
                  <a:cubicBezTo>
                    <a:pt x="2384" y="15946"/>
                    <a:pt x="2404" y="15926"/>
                    <a:pt x="2404" y="15926"/>
                  </a:cubicBezTo>
                  <a:close/>
                  <a:moveTo>
                    <a:pt x="10820" y="15838"/>
                  </a:moveTo>
                  <a:cubicBezTo>
                    <a:pt x="10832" y="15838"/>
                    <a:pt x="10844" y="15858"/>
                    <a:pt x="10856" y="15906"/>
                  </a:cubicBezTo>
                  <a:cubicBezTo>
                    <a:pt x="10835" y="15885"/>
                    <a:pt x="10815" y="15865"/>
                    <a:pt x="10795" y="15865"/>
                  </a:cubicBezTo>
                  <a:cubicBezTo>
                    <a:pt x="10795" y="15885"/>
                    <a:pt x="10774" y="15885"/>
                    <a:pt x="10774" y="15906"/>
                  </a:cubicBezTo>
                  <a:cubicBezTo>
                    <a:pt x="10795" y="15926"/>
                    <a:pt x="10795" y="15946"/>
                    <a:pt x="10774" y="15967"/>
                  </a:cubicBezTo>
                  <a:cubicBezTo>
                    <a:pt x="10768" y="15973"/>
                    <a:pt x="10762" y="15975"/>
                    <a:pt x="10756" y="15975"/>
                  </a:cubicBezTo>
                  <a:cubicBezTo>
                    <a:pt x="10742" y="15975"/>
                    <a:pt x="10728" y="15961"/>
                    <a:pt x="10713" y="15946"/>
                  </a:cubicBezTo>
                  <a:cubicBezTo>
                    <a:pt x="10734" y="15926"/>
                    <a:pt x="10754" y="15906"/>
                    <a:pt x="10774" y="15906"/>
                  </a:cubicBezTo>
                  <a:cubicBezTo>
                    <a:pt x="10754" y="15885"/>
                    <a:pt x="10713" y="15885"/>
                    <a:pt x="10734" y="15845"/>
                  </a:cubicBezTo>
                  <a:cubicBezTo>
                    <a:pt x="10754" y="15845"/>
                    <a:pt x="10774" y="15865"/>
                    <a:pt x="10795" y="15865"/>
                  </a:cubicBezTo>
                  <a:cubicBezTo>
                    <a:pt x="10803" y="15848"/>
                    <a:pt x="10812" y="15838"/>
                    <a:pt x="10820" y="15838"/>
                  </a:cubicBezTo>
                  <a:close/>
                  <a:moveTo>
                    <a:pt x="10041" y="15946"/>
                  </a:moveTo>
                  <a:cubicBezTo>
                    <a:pt x="10041" y="15967"/>
                    <a:pt x="10041" y="15967"/>
                    <a:pt x="10041" y="15967"/>
                  </a:cubicBezTo>
                  <a:cubicBezTo>
                    <a:pt x="10031" y="15977"/>
                    <a:pt x="10026" y="15982"/>
                    <a:pt x="10023" y="15982"/>
                  </a:cubicBezTo>
                  <a:cubicBezTo>
                    <a:pt x="10021" y="15982"/>
                    <a:pt x="10021" y="15977"/>
                    <a:pt x="10021" y="15967"/>
                  </a:cubicBezTo>
                  <a:cubicBezTo>
                    <a:pt x="10021" y="15946"/>
                    <a:pt x="10041" y="15946"/>
                    <a:pt x="10041" y="15946"/>
                  </a:cubicBezTo>
                  <a:close/>
                  <a:moveTo>
                    <a:pt x="11311" y="15958"/>
                  </a:moveTo>
                  <a:cubicBezTo>
                    <a:pt x="11314" y="15958"/>
                    <a:pt x="11318" y="15961"/>
                    <a:pt x="11324" y="15967"/>
                  </a:cubicBezTo>
                  <a:cubicBezTo>
                    <a:pt x="11324" y="15977"/>
                    <a:pt x="11319" y="15982"/>
                    <a:pt x="11314" y="15982"/>
                  </a:cubicBezTo>
                  <a:cubicBezTo>
                    <a:pt x="11310" y="15982"/>
                    <a:pt x="11305" y="15979"/>
                    <a:pt x="11304" y="15971"/>
                  </a:cubicBezTo>
                  <a:lnTo>
                    <a:pt x="11304" y="15971"/>
                  </a:lnTo>
                  <a:cubicBezTo>
                    <a:pt x="11305" y="15964"/>
                    <a:pt x="11307" y="15958"/>
                    <a:pt x="11311" y="15958"/>
                  </a:cubicBezTo>
                  <a:close/>
                  <a:moveTo>
                    <a:pt x="2241" y="15946"/>
                  </a:moveTo>
                  <a:lnTo>
                    <a:pt x="2241" y="15946"/>
                  </a:lnTo>
                  <a:cubicBezTo>
                    <a:pt x="2261" y="15967"/>
                    <a:pt x="2302" y="15946"/>
                    <a:pt x="2302" y="15987"/>
                  </a:cubicBezTo>
                  <a:cubicBezTo>
                    <a:pt x="2261" y="15987"/>
                    <a:pt x="2241" y="15987"/>
                    <a:pt x="2241" y="15946"/>
                  </a:cubicBezTo>
                  <a:close/>
                  <a:moveTo>
                    <a:pt x="11266" y="15972"/>
                  </a:moveTo>
                  <a:cubicBezTo>
                    <a:pt x="11271" y="15972"/>
                    <a:pt x="11278" y="15975"/>
                    <a:pt x="11290" y="15980"/>
                  </a:cubicBezTo>
                  <a:lnTo>
                    <a:pt x="11290" y="15980"/>
                  </a:lnTo>
                  <a:cubicBezTo>
                    <a:pt x="11280" y="15989"/>
                    <a:pt x="11270" y="15996"/>
                    <a:pt x="11261" y="15996"/>
                  </a:cubicBezTo>
                  <a:cubicBezTo>
                    <a:pt x="11255" y="15996"/>
                    <a:pt x="11249" y="15993"/>
                    <a:pt x="11243" y="15987"/>
                  </a:cubicBezTo>
                  <a:cubicBezTo>
                    <a:pt x="11243" y="16002"/>
                    <a:pt x="11232" y="16016"/>
                    <a:pt x="11219" y="16016"/>
                  </a:cubicBezTo>
                  <a:cubicBezTo>
                    <a:pt x="11214" y="16016"/>
                    <a:pt x="11208" y="16013"/>
                    <a:pt x="11202" y="16008"/>
                  </a:cubicBezTo>
                  <a:cubicBezTo>
                    <a:pt x="11202" y="15987"/>
                    <a:pt x="11222" y="15987"/>
                    <a:pt x="11243" y="15987"/>
                  </a:cubicBezTo>
                  <a:cubicBezTo>
                    <a:pt x="11253" y="15977"/>
                    <a:pt x="11258" y="15972"/>
                    <a:pt x="11266" y="15972"/>
                  </a:cubicBezTo>
                  <a:close/>
                  <a:moveTo>
                    <a:pt x="11385" y="16028"/>
                  </a:moveTo>
                  <a:cubicBezTo>
                    <a:pt x="11385" y="16028"/>
                    <a:pt x="11385" y="16048"/>
                    <a:pt x="11365" y="16048"/>
                  </a:cubicBezTo>
                  <a:cubicBezTo>
                    <a:pt x="11365" y="16048"/>
                    <a:pt x="11365" y="16028"/>
                    <a:pt x="11365" y="16028"/>
                  </a:cubicBezTo>
                  <a:close/>
                  <a:moveTo>
                    <a:pt x="9768" y="16000"/>
                  </a:moveTo>
                  <a:cubicBezTo>
                    <a:pt x="9797" y="16000"/>
                    <a:pt x="9823" y="16018"/>
                    <a:pt x="9837" y="16048"/>
                  </a:cubicBezTo>
                  <a:cubicBezTo>
                    <a:pt x="9824" y="16048"/>
                    <a:pt x="9801" y="16066"/>
                    <a:pt x="9776" y="16066"/>
                  </a:cubicBezTo>
                  <a:cubicBezTo>
                    <a:pt x="9763" y="16066"/>
                    <a:pt x="9749" y="16062"/>
                    <a:pt x="9736" y="16048"/>
                  </a:cubicBezTo>
                  <a:cubicBezTo>
                    <a:pt x="9715" y="16028"/>
                    <a:pt x="9736" y="16008"/>
                    <a:pt x="9736" y="16008"/>
                  </a:cubicBezTo>
                  <a:cubicBezTo>
                    <a:pt x="9747" y="16002"/>
                    <a:pt x="9757" y="16000"/>
                    <a:pt x="9768" y="16000"/>
                  </a:cubicBezTo>
                  <a:close/>
                  <a:moveTo>
                    <a:pt x="9939" y="15946"/>
                  </a:moveTo>
                  <a:cubicBezTo>
                    <a:pt x="9919" y="15967"/>
                    <a:pt x="9919" y="15987"/>
                    <a:pt x="9899" y="16008"/>
                  </a:cubicBezTo>
                  <a:lnTo>
                    <a:pt x="9980" y="16008"/>
                  </a:lnTo>
                  <a:cubicBezTo>
                    <a:pt x="9980" y="16028"/>
                    <a:pt x="9960" y="16048"/>
                    <a:pt x="9960" y="16069"/>
                  </a:cubicBezTo>
                  <a:cubicBezTo>
                    <a:pt x="9939" y="16069"/>
                    <a:pt x="9899" y="16048"/>
                    <a:pt x="9899" y="16008"/>
                  </a:cubicBezTo>
                  <a:cubicBezTo>
                    <a:pt x="9878" y="15987"/>
                    <a:pt x="9878" y="15946"/>
                    <a:pt x="9939" y="15946"/>
                  </a:cubicBezTo>
                  <a:close/>
                  <a:moveTo>
                    <a:pt x="10921" y="16020"/>
                  </a:moveTo>
                  <a:cubicBezTo>
                    <a:pt x="10935" y="16020"/>
                    <a:pt x="10946" y="16035"/>
                    <a:pt x="10958" y="16069"/>
                  </a:cubicBezTo>
                  <a:cubicBezTo>
                    <a:pt x="10924" y="16052"/>
                    <a:pt x="10905" y="16049"/>
                    <a:pt x="10888" y="16037"/>
                  </a:cubicBezTo>
                  <a:lnTo>
                    <a:pt x="10888" y="16037"/>
                  </a:lnTo>
                  <a:cubicBezTo>
                    <a:pt x="10901" y="16026"/>
                    <a:pt x="10911" y="16020"/>
                    <a:pt x="10921" y="16020"/>
                  </a:cubicBezTo>
                  <a:close/>
                  <a:moveTo>
                    <a:pt x="11039" y="16028"/>
                  </a:moveTo>
                  <a:cubicBezTo>
                    <a:pt x="11039" y="16048"/>
                    <a:pt x="11039" y="16069"/>
                    <a:pt x="10998" y="16089"/>
                  </a:cubicBezTo>
                  <a:cubicBezTo>
                    <a:pt x="10998" y="16069"/>
                    <a:pt x="10998" y="16048"/>
                    <a:pt x="11039" y="16028"/>
                  </a:cubicBezTo>
                  <a:close/>
                  <a:moveTo>
                    <a:pt x="9654" y="16028"/>
                  </a:moveTo>
                  <a:lnTo>
                    <a:pt x="9654" y="16028"/>
                  </a:lnTo>
                  <a:cubicBezTo>
                    <a:pt x="9675" y="16048"/>
                    <a:pt x="9675" y="16069"/>
                    <a:pt x="9695" y="16109"/>
                  </a:cubicBezTo>
                  <a:cubicBezTo>
                    <a:pt x="9634" y="16089"/>
                    <a:pt x="9593" y="16069"/>
                    <a:pt x="9654" y="16028"/>
                  </a:cubicBezTo>
                  <a:close/>
                  <a:moveTo>
                    <a:pt x="9532" y="16109"/>
                  </a:moveTo>
                  <a:cubicBezTo>
                    <a:pt x="9552" y="16109"/>
                    <a:pt x="9552" y="16130"/>
                    <a:pt x="9532" y="16130"/>
                  </a:cubicBezTo>
                  <a:cubicBezTo>
                    <a:pt x="9532" y="16130"/>
                    <a:pt x="9532" y="16109"/>
                    <a:pt x="9512" y="16109"/>
                  </a:cubicBezTo>
                  <a:close/>
                  <a:moveTo>
                    <a:pt x="10833" y="16019"/>
                  </a:moveTo>
                  <a:cubicBezTo>
                    <a:pt x="10845" y="16019"/>
                    <a:pt x="10857" y="16030"/>
                    <a:pt x="10870" y="16042"/>
                  </a:cubicBezTo>
                  <a:lnTo>
                    <a:pt x="10870" y="16042"/>
                  </a:lnTo>
                  <a:cubicBezTo>
                    <a:pt x="10855" y="16078"/>
                    <a:pt x="10851" y="16112"/>
                    <a:pt x="10815" y="16130"/>
                  </a:cubicBezTo>
                  <a:cubicBezTo>
                    <a:pt x="10795" y="16089"/>
                    <a:pt x="10774" y="16069"/>
                    <a:pt x="10815" y="16028"/>
                  </a:cubicBezTo>
                  <a:cubicBezTo>
                    <a:pt x="10821" y="16022"/>
                    <a:pt x="10827" y="16019"/>
                    <a:pt x="10833" y="16019"/>
                  </a:cubicBezTo>
                  <a:close/>
                  <a:moveTo>
                    <a:pt x="1650" y="16048"/>
                  </a:moveTo>
                  <a:lnTo>
                    <a:pt x="1650" y="16048"/>
                  </a:lnTo>
                  <a:cubicBezTo>
                    <a:pt x="1630" y="16069"/>
                    <a:pt x="1610" y="16089"/>
                    <a:pt x="1610" y="16109"/>
                  </a:cubicBezTo>
                  <a:cubicBezTo>
                    <a:pt x="1630" y="16109"/>
                    <a:pt x="1630" y="16130"/>
                    <a:pt x="1630" y="16150"/>
                  </a:cubicBezTo>
                  <a:cubicBezTo>
                    <a:pt x="1610" y="16150"/>
                    <a:pt x="1610" y="16130"/>
                    <a:pt x="1610" y="16109"/>
                  </a:cubicBezTo>
                  <a:cubicBezTo>
                    <a:pt x="1589" y="16089"/>
                    <a:pt x="1569" y="16069"/>
                    <a:pt x="1650" y="16048"/>
                  </a:cubicBezTo>
                  <a:close/>
                  <a:moveTo>
                    <a:pt x="10922" y="16101"/>
                  </a:moveTo>
                  <a:cubicBezTo>
                    <a:pt x="10939" y="16101"/>
                    <a:pt x="10943" y="16120"/>
                    <a:pt x="10958" y="16150"/>
                  </a:cubicBezTo>
                  <a:cubicBezTo>
                    <a:pt x="10943" y="16164"/>
                    <a:pt x="10939" y="16179"/>
                    <a:pt x="10923" y="16179"/>
                  </a:cubicBezTo>
                  <a:cubicBezTo>
                    <a:pt x="10917" y="16179"/>
                    <a:pt x="10908" y="16176"/>
                    <a:pt x="10896" y="16170"/>
                  </a:cubicBezTo>
                  <a:cubicBezTo>
                    <a:pt x="10876" y="16150"/>
                    <a:pt x="10876" y="16130"/>
                    <a:pt x="10896" y="16109"/>
                  </a:cubicBezTo>
                  <a:cubicBezTo>
                    <a:pt x="10907" y="16104"/>
                    <a:pt x="10915" y="16101"/>
                    <a:pt x="10922" y="16101"/>
                  </a:cubicBezTo>
                  <a:close/>
                  <a:moveTo>
                    <a:pt x="11406" y="16150"/>
                  </a:moveTo>
                  <a:cubicBezTo>
                    <a:pt x="11406" y="16170"/>
                    <a:pt x="11406" y="16170"/>
                    <a:pt x="11406" y="16170"/>
                  </a:cubicBezTo>
                  <a:cubicBezTo>
                    <a:pt x="11395" y="16181"/>
                    <a:pt x="11390" y="16186"/>
                    <a:pt x="11388" y="16186"/>
                  </a:cubicBezTo>
                  <a:cubicBezTo>
                    <a:pt x="11385" y="16186"/>
                    <a:pt x="11385" y="16181"/>
                    <a:pt x="11385" y="16170"/>
                  </a:cubicBezTo>
                  <a:cubicBezTo>
                    <a:pt x="11385" y="16170"/>
                    <a:pt x="11406" y="16170"/>
                    <a:pt x="11406" y="16150"/>
                  </a:cubicBezTo>
                  <a:close/>
                  <a:moveTo>
                    <a:pt x="11743" y="16152"/>
                  </a:moveTo>
                  <a:cubicBezTo>
                    <a:pt x="11758" y="16158"/>
                    <a:pt x="11768" y="16174"/>
                    <a:pt x="11752" y="16191"/>
                  </a:cubicBezTo>
                  <a:cubicBezTo>
                    <a:pt x="11735" y="16174"/>
                    <a:pt x="11732" y="16158"/>
                    <a:pt x="11743" y="16152"/>
                  </a:cubicBezTo>
                  <a:close/>
                  <a:moveTo>
                    <a:pt x="9960" y="16069"/>
                  </a:moveTo>
                  <a:lnTo>
                    <a:pt x="9960" y="16069"/>
                  </a:lnTo>
                  <a:cubicBezTo>
                    <a:pt x="10000" y="16109"/>
                    <a:pt x="10021" y="16150"/>
                    <a:pt x="9980" y="16211"/>
                  </a:cubicBezTo>
                  <a:cubicBezTo>
                    <a:pt x="9939" y="16170"/>
                    <a:pt x="9939" y="16130"/>
                    <a:pt x="9960" y="16069"/>
                  </a:cubicBezTo>
                  <a:close/>
                  <a:moveTo>
                    <a:pt x="10571" y="16191"/>
                  </a:moveTo>
                  <a:cubicBezTo>
                    <a:pt x="10571" y="16211"/>
                    <a:pt x="10571" y="16211"/>
                    <a:pt x="10571" y="16211"/>
                  </a:cubicBezTo>
                  <a:cubicBezTo>
                    <a:pt x="10571" y="16221"/>
                    <a:pt x="10566" y="16226"/>
                    <a:pt x="10560" y="16226"/>
                  </a:cubicBezTo>
                  <a:cubicBezTo>
                    <a:pt x="10555" y="16226"/>
                    <a:pt x="10550" y="16221"/>
                    <a:pt x="10550" y="16211"/>
                  </a:cubicBezTo>
                  <a:cubicBezTo>
                    <a:pt x="10550" y="16211"/>
                    <a:pt x="10571" y="16191"/>
                    <a:pt x="10571" y="16191"/>
                  </a:cubicBezTo>
                  <a:close/>
                  <a:moveTo>
                    <a:pt x="10326" y="15865"/>
                  </a:moveTo>
                  <a:cubicBezTo>
                    <a:pt x="10347" y="15946"/>
                    <a:pt x="10326" y="16008"/>
                    <a:pt x="10326" y="16069"/>
                  </a:cubicBezTo>
                  <a:cubicBezTo>
                    <a:pt x="10367" y="16089"/>
                    <a:pt x="10367" y="16130"/>
                    <a:pt x="10387" y="16170"/>
                  </a:cubicBezTo>
                  <a:cubicBezTo>
                    <a:pt x="10367" y="16170"/>
                    <a:pt x="10347" y="16191"/>
                    <a:pt x="10306" y="16191"/>
                  </a:cubicBezTo>
                  <a:cubicBezTo>
                    <a:pt x="10285" y="16150"/>
                    <a:pt x="10285" y="16130"/>
                    <a:pt x="10265" y="16089"/>
                  </a:cubicBezTo>
                  <a:lnTo>
                    <a:pt x="10163" y="16089"/>
                  </a:lnTo>
                  <a:cubicBezTo>
                    <a:pt x="10123" y="16130"/>
                    <a:pt x="10184" y="16191"/>
                    <a:pt x="10143" y="16232"/>
                  </a:cubicBezTo>
                  <a:cubicBezTo>
                    <a:pt x="10102" y="16232"/>
                    <a:pt x="10082" y="16211"/>
                    <a:pt x="10041" y="16191"/>
                  </a:cubicBezTo>
                  <a:cubicBezTo>
                    <a:pt x="10061" y="16130"/>
                    <a:pt x="10021" y="16089"/>
                    <a:pt x="10021" y="16048"/>
                  </a:cubicBezTo>
                  <a:cubicBezTo>
                    <a:pt x="10033" y="16040"/>
                    <a:pt x="10043" y="16037"/>
                    <a:pt x="10051" y="16037"/>
                  </a:cubicBezTo>
                  <a:cubicBezTo>
                    <a:pt x="10083" y="16037"/>
                    <a:pt x="10090" y="16089"/>
                    <a:pt x="10123" y="16089"/>
                  </a:cubicBezTo>
                  <a:lnTo>
                    <a:pt x="10163" y="16089"/>
                  </a:lnTo>
                  <a:lnTo>
                    <a:pt x="10163" y="16008"/>
                  </a:lnTo>
                  <a:cubicBezTo>
                    <a:pt x="10163" y="15987"/>
                    <a:pt x="10143" y="15987"/>
                    <a:pt x="10143" y="15967"/>
                  </a:cubicBezTo>
                  <a:cubicBezTo>
                    <a:pt x="10184" y="15967"/>
                    <a:pt x="10163" y="15987"/>
                    <a:pt x="10163" y="16008"/>
                  </a:cubicBezTo>
                  <a:cubicBezTo>
                    <a:pt x="10196" y="16008"/>
                    <a:pt x="10215" y="16034"/>
                    <a:pt x="10243" y="16034"/>
                  </a:cubicBezTo>
                  <a:cubicBezTo>
                    <a:pt x="10250" y="16034"/>
                    <a:pt x="10257" y="16032"/>
                    <a:pt x="10265" y="16028"/>
                  </a:cubicBezTo>
                  <a:lnTo>
                    <a:pt x="10265" y="15885"/>
                  </a:lnTo>
                  <a:cubicBezTo>
                    <a:pt x="10285" y="15885"/>
                    <a:pt x="10306" y="15885"/>
                    <a:pt x="10326" y="15865"/>
                  </a:cubicBezTo>
                  <a:close/>
                  <a:moveTo>
                    <a:pt x="7027" y="16211"/>
                  </a:moveTo>
                  <a:cubicBezTo>
                    <a:pt x="7027" y="16211"/>
                    <a:pt x="7047" y="16232"/>
                    <a:pt x="7047" y="16232"/>
                  </a:cubicBezTo>
                  <a:cubicBezTo>
                    <a:pt x="7047" y="16232"/>
                    <a:pt x="7038" y="16241"/>
                    <a:pt x="7032" y="16241"/>
                  </a:cubicBezTo>
                  <a:cubicBezTo>
                    <a:pt x="7029" y="16241"/>
                    <a:pt x="7027" y="16238"/>
                    <a:pt x="7027" y="16232"/>
                  </a:cubicBezTo>
                  <a:lnTo>
                    <a:pt x="7007" y="16232"/>
                  </a:lnTo>
                  <a:cubicBezTo>
                    <a:pt x="7027" y="16211"/>
                    <a:pt x="7027" y="16211"/>
                    <a:pt x="7027" y="16211"/>
                  </a:cubicBezTo>
                  <a:close/>
                  <a:moveTo>
                    <a:pt x="10285" y="16232"/>
                  </a:moveTo>
                  <a:cubicBezTo>
                    <a:pt x="10285" y="16252"/>
                    <a:pt x="10285" y="16252"/>
                    <a:pt x="10306" y="16252"/>
                  </a:cubicBezTo>
                  <a:lnTo>
                    <a:pt x="10285" y="16252"/>
                  </a:lnTo>
                  <a:lnTo>
                    <a:pt x="10285" y="16232"/>
                  </a:lnTo>
                  <a:close/>
                  <a:moveTo>
                    <a:pt x="11569" y="16109"/>
                  </a:moveTo>
                  <a:lnTo>
                    <a:pt x="11569" y="16109"/>
                  </a:lnTo>
                  <a:cubicBezTo>
                    <a:pt x="11548" y="16150"/>
                    <a:pt x="11548" y="16170"/>
                    <a:pt x="11528" y="16211"/>
                  </a:cubicBezTo>
                  <a:cubicBezTo>
                    <a:pt x="11548" y="16211"/>
                    <a:pt x="11548" y="16232"/>
                    <a:pt x="11548" y="16252"/>
                  </a:cubicBezTo>
                  <a:cubicBezTo>
                    <a:pt x="11528" y="16232"/>
                    <a:pt x="11528" y="16232"/>
                    <a:pt x="11528" y="16211"/>
                  </a:cubicBezTo>
                  <a:cubicBezTo>
                    <a:pt x="11487" y="16170"/>
                    <a:pt x="11528" y="16130"/>
                    <a:pt x="11569" y="16109"/>
                  </a:cubicBezTo>
                  <a:close/>
                  <a:moveTo>
                    <a:pt x="1793" y="16211"/>
                  </a:moveTo>
                  <a:cubicBezTo>
                    <a:pt x="1813" y="16232"/>
                    <a:pt x="1793" y="16252"/>
                    <a:pt x="1773" y="16272"/>
                  </a:cubicBezTo>
                  <a:cubicBezTo>
                    <a:pt x="1773" y="16232"/>
                    <a:pt x="1773" y="16211"/>
                    <a:pt x="1793" y="16211"/>
                  </a:cubicBezTo>
                  <a:close/>
                  <a:moveTo>
                    <a:pt x="1997" y="16252"/>
                  </a:moveTo>
                  <a:lnTo>
                    <a:pt x="1997" y="16252"/>
                  </a:lnTo>
                  <a:cubicBezTo>
                    <a:pt x="2017" y="16272"/>
                    <a:pt x="1997" y="16272"/>
                    <a:pt x="1976" y="16272"/>
                  </a:cubicBezTo>
                  <a:cubicBezTo>
                    <a:pt x="1976" y="16272"/>
                    <a:pt x="1997" y="16252"/>
                    <a:pt x="1997" y="16252"/>
                  </a:cubicBezTo>
                  <a:close/>
                  <a:moveTo>
                    <a:pt x="2302" y="16232"/>
                  </a:moveTo>
                  <a:cubicBezTo>
                    <a:pt x="2323" y="16272"/>
                    <a:pt x="2302" y="16293"/>
                    <a:pt x="2282" y="16293"/>
                  </a:cubicBezTo>
                  <a:cubicBezTo>
                    <a:pt x="2261" y="16252"/>
                    <a:pt x="2282" y="16232"/>
                    <a:pt x="2302" y="16232"/>
                  </a:cubicBezTo>
                  <a:close/>
                  <a:moveTo>
                    <a:pt x="11446" y="16272"/>
                  </a:moveTo>
                  <a:cubicBezTo>
                    <a:pt x="11446" y="16293"/>
                    <a:pt x="11426" y="16293"/>
                    <a:pt x="11426" y="16293"/>
                  </a:cubicBezTo>
                  <a:cubicBezTo>
                    <a:pt x="11426" y="16293"/>
                    <a:pt x="11426" y="16272"/>
                    <a:pt x="11426" y="16272"/>
                  </a:cubicBezTo>
                  <a:close/>
                  <a:moveTo>
                    <a:pt x="9817" y="16089"/>
                  </a:moveTo>
                  <a:lnTo>
                    <a:pt x="9817" y="16089"/>
                  </a:lnTo>
                  <a:cubicBezTo>
                    <a:pt x="9858" y="16170"/>
                    <a:pt x="9878" y="16211"/>
                    <a:pt x="9858" y="16313"/>
                  </a:cubicBezTo>
                  <a:cubicBezTo>
                    <a:pt x="9837" y="16232"/>
                    <a:pt x="9776" y="16170"/>
                    <a:pt x="9817" y="16089"/>
                  </a:cubicBezTo>
                  <a:close/>
                  <a:moveTo>
                    <a:pt x="10489" y="16293"/>
                  </a:moveTo>
                  <a:cubicBezTo>
                    <a:pt x="10489" y="16293"/>
                    <a:pt x="10489" y="16293"/>
                    <a:pt x="10489" y="16313"/>
                  </a:cubicBezTo>
                  <a:lnTo>
                    <a:pt x="10469" y="16313"/>
                  </a:lnTo>
                  <a:cubicBezTo>
                    <a:pt x="10469" y="16313"/>
                    <a:pt x="10469" y="16293"/>
                    <a:pt x="10469" y="16293"/>
                  </a:cubicBezTo>
                  <a:close/>
                  <a:moveTo>
                    <a:pt x="10917" y="16272"/>
                  </a:moveTo>
                  <a:cubicBezTo>
                    <a:pt x="10937" y="16272"/>
                    <a:pt x="10958" y="16272"/>
                    <a:pt x="10958" y="16313"/>
                  </a:cubicBezTo>
                  <a:lnTo>
                    <a:pt x="10917" y="16313"/>
                  </a:lnTo>
                  <a:cubicBezTo>
                    <a:pt x="10917" y="16313"/>
                    <a:pt x="10876" y="16293"/>
                    <a:pt x="10917" y="16272"/>
                  </a:cubicBezTo>
                  <a:close/>
                  <a:moveTo>
                    <a:pt x="6742" y="16293"/>
                  </a:moveTo>
                  <a:cubicBezTo>
                    <a:pt x="6742" y="16293"/>
                    <a:pt x="6742" y="16313"/>
                    <a:pt x="6742" y="16313"/>
                  </a:cubicBezTo>
                  <a:cubicBezTo>
                    <a:pt x="6742" y="16319"/>
                    <a:pt x="6740" y="16321"/>
                    <a:pt x="6738" y="16321"/>
                  </a:cubicBezTo>
                  <a:cubicBezTo>
                    <a:pt x="6732" y="16321"/>
                    <a:pt x="6722" y="16307"/>
                    <a:pt x="6722" y="16293"/>
                  </a:cubicBezTo>
                  <a:close/>
                  <a:moveTo>
                    <a:pt x="1386" y="16272"/>
                  </a:moveTo>
                  <a:cubicBezTo>
                    <a:pt x="1386" y="16313"/>
                    <a:pt x="1386" y="16354"/>
                    <a:pt x="1345" y="16354"/>
                  </a:cubicBezTo>
                  <a:cubicBezTo>
                    <a:pt x="1345" y="16333"/>
                    <a:pt x="1345" y="16293"/>
                    <a:pt x="1386" y="16272"/>
                  </a:cubicBezTo>
                  <a:close/>
                  <a:moveTo>
                    <a:pt x="1569" y="16313"/>
                  </a:moveTo>
                  <a:cubicBezTo>
                    <a:pt x="1589" y="16313"/>
                    <a:pt x="1589" y="16333"/>
                    <a:pt x="1589" y="16333"/>
                  </a:cubicBezTo>
                  <a:cubicBezTo>
                    <a:pt x="1589" y="16333"/>
                    <a:pt x="1569" y="16333"/>
                    <a:pt x="1569" y="16354"/>
                  </a:cubicBezTo>
                  <a:cubicBezTo>
                    <a:pt x="1569" y="16333"/>
                    <a:pt x="1569" y="16333"/>
                    <a:pt x="1569" y="16333"/>
                  </a:cubicBezTo>
                  <a:cubicBezTo>
                    <a:pt x="1569" y="16333"/>
                    <a:pt x="1569" y="16313"/>
                    <a:pt x="1569" y="16313"/>
                  </a:cubicBezTo>
                  <a:close/>
                  <a:moveTo>
                    <a:pt x="1712" y="16313"/>
                  </a:moveTo>
                  <a:cubicBezTo>
                    <a:pt x="1732" y="16333"/>
                    <a:pt x="1712" y="16354"/>
                    <a:pt x="1691" y="16354"/>
                  </a:cubicBezTo>
                  <a:cubicBezTo>
                    <a:pt x="1671" y="16333"/>
                    <a:pt x="1691" y="16313"/>
                    <a:pt x="1712" y="16313"/>
                  </a:cubicBezTo>
                  <a:close/>
                  <a:moveTo>
                    <a:pt x="11222" y="16333"/>
                  </a:moveTo>
                  <a:cubicBezTo>
                    <a:pt x="11243" y="16333"/>
                    <a:pt x="11243" y="16354"/>
                    <a:pt x="11243" y="16354"/>
                  </a:cubicBezTo>
                  <a:lnTo>
                    <a:pt x="11222" y="16354"/>
                  </a:lnTo>
                  <a:cubicBezTo>
                    <a:pt x="11222" y="16354"/>
                    <a:pt x="11222" y="16333"/>
                    <a:pt x="11222" y="16333"/>
                  </a:cubicBezTo>
                  <a:close/>
                  <a:moveTo>
                    <a:pt x="2221" y="16415"/>
                  </a:moveTo>
                  <a:cubicBezTo>
                    <a:pt x="2221" y="16425"/>
                    <a:pt x="2216" y="16430"/>
                    <a:pt x="2211" y="16430"/>
                  </a:cubicBezTo>
                  <a:cubicBezTo>
                    <a:pt x="2205" y="16430"/>
                    <a:pt x="2200" y="16425"/>
                    <a:pt x="2200" y="16415"/>
                  </a:cubicBezTo>
                  <a:close/>
                  <a:moveTo>
                    <a:pt x="1406" y="16415"/>
                  </a:moveTo>
                  <a:cubicBezTo>
                    <a:pt x="1406" y="16415"/>
                    <a:pt x="1406" y="16415"/>
                    <a:pt x="1406" y="16435"/>
                  </a:cubicBezTo>
                  <a:lnTo>
                    <a:pt x="1386" y="16435"/>
                  </a:lnTo>
                  <a:cubicBezTo>
                    <a:pt x="1386" y="16435"/>
                    <a:pt x="1386" y="16415"/>
                    <a:pt x="1386" y="16415"/>
                  </a:cubicBezTo>
                  <a:close/>
                  <a:moveTo>
                    <a:pt x="11202" y="16415"/>
                  </a:moveTo>
                  <a:cubicBezTo>
                    <a:pt x="11202" y="16435"/>
                    <a:pt x="11182" y="16435"/>
                    <a:pt x="11161" y="16435"/>
                  </a:cubicBezTo>
                  <a:cubicBezTo>
                    <a:pt x="11182" y="16415"/>
                    <a:pt x="11182" y="16415"/>
                    <a:pt x="11202" y="16415"/>
                  </a:cubicBezTo>
                  <a:close/>
                  <a:moveTo>
                    <a:pt x="10204" y="16415"/>
                  </a:moveTo>
                  <a:cubicBezTo>
                    <a:pt x="10204" y="16415"/>
                    <a:pt x="10224" y="16435"/>
                    <a:pt x="10204" y="16435"/>
                  </a:cubicBezTo>
                  <a:cubicBezTo>
                    <a:pt x="10204" y="16441"/>
                    <a:pt x="10202" y="16444"/>
                    <a:pt x="10200" y="16444"/>
                  </a:cubicBezTo>
                  <a:cubicBezTo>
                    <a:pt x="10194" y="16444"/>
                    <a:pt x="10184" y="16429"/>
                    <a:pt x="10184" y="16415"/>
                  </a:cubicBezTo>
                  <a:close/>
                  <a:moveTo>
                    <a:pt x="6783" y="16394"/>
                  </a:moveTo>
                  <a:cubicBezTo>
                    <a:pt x="6783" y="16435"/>
                    <a:pt x="6783" y="16456"/>
                    <a:pt x="6762" y="16456"/>
                  </a:cubicBezTo>
                  <a:cubicBezTo>
                    <a:pt x="6742" y="16435"/>
                    <a:pt x="6742" y="16415"/>
                    <a:pt x="6783" y="16394"/>
                  </a:cubicBezTo>
                  <a:close/>
                  <a:moveTo>
                    <a:pt x="11467" y="16354"/>
                  </a:moveTo>
                  <a:cubicBezTo>
                    <a:pt x="11487" y="16374"/>
                    <a:pt x="11507" y="16394"/>
                    <a:pt x="11487" y="16435"/>
                  </a:cubicBezTo>
                  <a:cubicBezTo>
                    <a:pt x="11475" y="16447"/>
                    <a:pt x="11457" y="16459"/>
                    <a:pt x="11435" y="16459"/>
                  </a:cubicBezTo>
                  <a:cubicBezTo>
                    <a:pt x="11420" y="16459"/>
                    <a:pt x="11402" y="16452"/>
                    <a:pt x="11385" y="16435"/>
                  </a:cubicBezTo>
                  <a:cubicBezTo>
                    <a:pt x="11406" y="16415"/>
                    <a:pt x="11385" y="16354"/>
                    <a:pt x="11467" y="16354"/>
                  </a:cubicBezTo>
                  <a:close/>
                  <a:moveTo>
                    <a:pt x="1773" y="16456"/>
                  </a:moveTo>
                  <a:cubicBezTo>
                    <a:pt x="1773" y="16456"/>
                    <a:pt x="1773" y="16456"/>
                    <a:pt x="1773" y="16476"/>
                  </a:cubicBezTo>
                  <a:cubicBezTo>
                    <a:pt x="1752" y="16476"/>
                    <a:pt x="1752" y="16476"/>
                    <a:pt x="1752" y="16456"/>
                  </a:cubicBezTo>
                  <a:close/>
                  <a:moveTo>
                    <a:pt x="1671" y="16456"/>
                  </a:moveTo>
                  <a:cubicBezTo>
                    <a:pt x="1691" y="16456"/>
                    <a:pt x="1691" y="16476"/>
                    <a:pt x="1691" y="16496"/>
                  </a:cubicBezTo>
                  <a:cubicBezTo>
                    <a:pt x="1671" y="16496"/>
                    <a:pt x="1671" y="16476"/>
                    <a:pt x="1671" y="16456"/>
                  </a:cubicBezTo>
                  <a:close/>
                  <a:moveTo>
                    <a:pt x="9165" y="16435"/>
                  </a:moveTo>
                  <a:cubicBezTo>
                    <a:pt x="9165" y="16476"/>
                    <a:pt x="9165" y="16496"/>
                    <a:pt x="9145" y="16496"/>
                  </a:cubicBezTo>
                  <a:cubicBezTo>
                    <a:pt x="9125" y="16476"/>
                    <a:pt x="9145" y="16456"/>
                    <a:pt x="9165" y="16435"/>
                  </a:cubicBezTo>
                  <a:close/>
                  <a:moveTo>
                    <a:pt x="10367" y="16374"/>
                  </a:moveTo>
                  <a:cubicBezTo>
                    <a:pt x="10367" y="16415"/>
                    <a:pt x="10347" y="16456"/>
                    <a:pt x="10306" y="16496"/>
                  </a:cubicBezTo>
                  <a:cubicBezTo>
                    <a:pt x="10285" y="16476"/>
                    <a:pt x="10285" y="16476"/>
                    <a:pt x="10265" y="16476"/>
                  </a:cubicBezTo>
                  <a:cubicBezTo>
                    <a:pt x="10265" y="16435"/>
                    <a:pt x="10306" y="16435"/>
                    <a:pt x="10306" y="16435"/>
                  </a:cubicBezTo>
                  <a:cubicBezTo>
                    <a:pt x="10326" y="16415"/>
                    <a:pt x="10326" y="16374"/>
                    <a:pt x="10367" y="16374"/>
                  </a:cubicBezTo>
                  <a:close/>
                  <a:moveTo>
                    <a:pt x="11609" y="16437"/>
                  </a:moveTo>
                  <a:cubicBezTo>
                    <a:pt x="11616" y="16437"/>
                    <a:pt x="11623" y="16442"/>
                    <a:pt x="11630" y="16456"/>
                  </a:cubicBezTo>
                  <a:cubicBezTo>
                    <a:pt x="11609" y="16496"/>
                    <a:pt x="11569" y="16496"/>
                    <a:pt x="11528" y="16517"/>
                  </a:cubicBezTo>
                  <a:cubicBezTo>
                    <a:pt x="11528" y="16476"/>
                    <a:pt x="11528" y="16456"/>
                    <a:pt x="11569" y="16456"/>
                  </a:cubicBezTo>
                  <a:cubicBezTo>
                    <a:pt x="11582" y="16456"/>
                    <a:pt x="11596" y="16437"/>
                    <a:pt x="11609" y="16437"/>
                  </a:cubicBezTo>
                  <a:close/>
                  <a:moveTo>
                    <a:pt x="1291" y="16447"/>
                  </a:moveTo>
                  <a:cubicBezTo>
                    <a:pt x="1294" y="16447"/>
                    <a:pt x="1298" y="16450"/>
                    <a:pt x="1304" y="16456"/>
                  </a:cubicBezTo>
                  <a:cubicBezTo>
                    <a:pt x="1304" y="16476"/>
                    <a:pt x="1284" y="16476"/>
                    <a:pt x="1264" y="16476"/>
                  </a:cubicBezTo>
                  <a:cubicBezTo>
                    <a:pt x="1243" y="16496"/>
                    <a:pt x="1243" y="16537"/>
                    <a:pt x="1202" y="16557"/>
                  </a:cubicBezTo>
                  <a:cubicBezTo>
                    <a:pt x="1202" y="16537"/>
                    <a:pt x="1182" y="16517"/>
                    <a:pt x="1182" y="16496"/>
                  </a:cubicBezTo>
                  <a:cubicBezTo>
                    <a:pt x="1196" y="16482"/>
                    <a:pt x="1221" y="16467"/>
                    <a:pt x="1241" y="16467"/>
                  </a:cubicBezTo>
                  <a:cubicBezTo>
                    <a:pt x="1250" y="16467"/>
                    <a:pt x="1258" y="16470"/>
                    <a:pt x="1264" y="16476"/>
                  </a:cubicBezTo>
                  <a:cubicBezTo>
                    <a:pt x="1278" y="16462"/>
                    <a:pt x="1282" y="16447"/>
                    <a:pt x="1291" y="16447"/>
                  </a:cubicBezTo>
                  <a:close/>
                  <a:moveTo>
                    <a:pt x="1691" y="16496"/>
                  </a:moveTo>
                  <a:lnTo>
                    <a:pt x="1691" y="16496"/>
                  </a:lnTo>
                  <a:cubicBezTo>
                    <a:pt x="1712" y="16517"/>
                    <a:pt x="1732" y="16557"/>
                    <a:pt x="1671" y="16557"/>
                  </a:cubicBezTo>
                  <a:cubicBezTo>
                    <a:pt x="1671" y="16537"/>
                    <a:pt x="1691" y="16517"/>
                    <a:pt x="1691" y="16496"/>
                  </a:cubicBezTo>
                  <a:close/>
                  <a:moveTo>
                    <a:pt x="10204" y="16537"/>
                  </a:moveTo>
                  <a:cubicBezTo>
                    <a:pt x="10204" y="16557"/>
                    <a:pt x="10204" y="16557"/>
                    <a:pt x="10204" y="16557"/>
                  </a:cubicBezTo>
                  <a:lnTo>
                    <a:pt x="10184" y="16557"/>
                  </a:lnTo>
                  <a:cubicBezTo>
                    <a:pt x="10184" y="16557"/>
                    <a:pt x="10184" y="16557"/>
                    <a:pt x="10184" y="16537"/>
                  </a:cubicBezTo>
                  <a:close/>
                  <a:moveTo>
                    <a:pt x="10285" y="16537"/>
                  </a:moveTo>
                  <a:cubicBezTo>
                    <a:pt x="10285" y="16537"/>
                    <a:pt x="10285" y="16557"/>
                    <a:pt x="10285" y="16557"/>
                  </a:cubicBezTo>
                  <a:lnTo>
                    <a:pt x="10265" y="16557"/>
                  </a:lnTo>
                  <a:cubicBezTo>
                    <a:pt x="10265" y="16557"/>
                    <a:pt x="10265" y="16557"/>
                    <a:pt x="10265" y="16537"/>
                  </a:cubicBezTo>
                  <a:close/>
                  <a:moveTo>
                    <a:pt x="10061" y="16557"/>
                  </a:moveTo>
                  <a:cubicBezTo>
                    <a:pt x="10061" y="16578"/>
                    <a:pt x="10061" y="16578"/>
                    <a:pt x="10041" y="16578"/>
                  </a:cubicBezTo>
                  <a:cubicBezTo>
                    <a:pt x="10041" y="16578"/>
                    <a:pt x="10041" y="16578"/>
                    <a:pt x="10041" y="16557"/>
                  </a:cubicBezTo>
                  <a:close/>
                  <a:moveTo>
                    <a:pt x="11161" y="16435"/>
                  </a:moveTo>
                  <a:lnTo>
                    <a:pt x="11161" y="16435"/>
                  </a:lnTo>
                  <a:cubicBezTo>
                    <a:pt x="11141" y="16456"/>
                    <a:pt x="11141" y="16496"/>
                    <a:pt x="11120" y="16537"/>
                  </a:cubicBezTo>
                  <a:cubicBezTo>
                    <a:pt x="11120" y="16537"/>
                    <a:pt x="11141" y="16557"/>
                    <a:pt x="11120" y="16578"/>
                  </a:cubicBezTo>
                  <a:cubicBezTo>
                    <a:pt x="11100" y="16557"/>
                    <a:pt x="11120" y="16557"/>
                    <a:pt x="11120" y="16537"/>
                  </a:cubicBezTo>
                  <a:cubicBezTo>
                    <a:pt x="11100" y="16476"/>
                    <a:pt x="11100" y="16456"/>
                    <a:pt x="11161" y="16435"/>
                  </a:cubicBezTo>
                  <a:close/>
                  <a:moveTo>
                    <a:pt x="11263" y="16557"/>
                  </a:moveTo>
                  <a:cubicBezTo>
                    <a:pt x="11263" y="16557"/>
                    <a:pt x="11263" y="16578"/>
                    <a:pt x="11263" y="16578"/>
                  </a:cubicBezTo>
                  <a:lnTo>
                    <a:pt x="11243" y="16578"/>
                  </a:lnTo>
                  <a:cubicBezTo>
                    <a:pt x="11243" y="16578"/>
                    <a:pt x="11243" y="16557"/>
                    <a:pt x="11263" y="16557"/>
                  </a:cubicBezTo>
                  <a:close/>
                  <a:moveTo>
                    <a:pt x="1101" y="16517"/>
                  </a:moveTo>
                  <a:cubicBezTo>
                    <a:pt x="1121" y="16537"/>
                    <a:pt x="1141" y="16537"/>
                    <a:pt x="1141" y="16557"/>
                  </a:cubicBezTo>
                  <a:cubicBezTo>
                    <a:pt x="1101" y="16578"/>
                    <a:pt x="1080" y="16598"/>
                    <a:pt x="1060" y="16618"/>
                  </a:cubicBezTo>
                  <a:cubicBezTo>
                    <a:pt x="1040" y="16578"/>
                    <a:pt x="1060" y="16537"/>
                    <a:pt x="1101" y="16517"/>
                  </a:cubicBezTo>
                  <a:close/>
                  <a:moveTo>
                    <a:pt x="11507" y="16598"/>
                  </a:moveTo>
                  <a:cubicBezTo>
                    <a:pt x="11507" y="16618"/>
                    <a:pt x="11487" y="16618"/>
                    <a:pt x="11487" y="16618"/>
                  </a:cubicBezTo>
                  <a:cubicBezTo>
                    <a:pt x="11487" y="16618"/>
                    <a:pt x="11487" y="16598"/>
                    <a:pt x="11487" y="16598"/>
                  </a:cubicBezTo>
                  <a:close/>
                  <a:moveTo>
                    <a:pt x="1508" y="16578"/>
                  </a:moveTo>
                  <a:cubicBezTo>
                    <a:pt x="1528" y="16598"/>
                    <a:pt x="1549" y="16598"/>
                    <a:pt x="1528" y="16618"/>
                  </a:cubicBezTo>
                  <a:cubicBezTo>
                    <a:pt x="1522" y="16624"/>
                    <a:pt x="1516" y="16627"/>
                    <a:pt x="1511" y="16627"/>
                  </a:cubicBezTo>
                  <a:cubicBezTo>
                    <a:pt x="1498" y="16627"/>
                    <a:pt x="1488" y="16613"/>
                    <a:pt x="1488" y="16598"/>
                  </a:cubicBezTo>
                  <a:cubicBezTo>
                    <a:pt x="1488" y="16598"/>
                    <a:pt x="1508" y="16578"/>
                    <a:pt x="1508" y="16578"/>
                  </a:cubicBezTo>
                  <a:close/>
                  <a:moveTo>
                    <a:pt x="10448" y="16618"/>
                  </a:moveTo>
                  <a:cubicBezTo>
                    <a:pt x="10469" y="16618"/>
                    <a:pt x="10469" y="16618"/>
                    <a:pt x="10469" y="16639"/>
                  </a:cubicBezTo>
                  <a:lnTo>
                    <a:pt x="10448" y="16639"/>
                  </a:lnTo>
                  <a:cubicBezTo>
                    <a:pt x="10448" y="16639"/>
                    <a:pt x="10448" y="16639"/>
                    <a:pt x="10428" y="16618"/>
                  </a:cubicBezTo>
                  <a:close/>
                  <a:moveTo>
                    <a:pt x="10611" y="16618"/>
                  </a:moveTo>
                  <a:cubicBezTo>
                    <a:pt x="10652" y="16618"/>
                    <a:pt x="10652" y="16618"/>
                    <a:pt x="10672" y="16639"/>
                  </a:cubicBezTo>
                  <a:cubicBezTo>
                    <a:pt x="10664" y="16647"/>
                    <a:pt x="10656" y="16652"/>
                    <a:pt x="10647" y="16652"/>
                  </a:cubicBezTo>
                  <a:cubicBezTo>
                    <a:pt x="10635" y="16652"/>
                    <a:pt x="10623" y="16642"/>
                    <a:pt x="10611" y="16618"/>
                  </a:cubicBezTo>
                  <a:close/>
                  <a:moveTo>
                    <a:pt x="10285" y="16618"/>
                  </a:moveTo>
                  <a:cubicBezTo>
                    <a:pt x="10285" y="16639"/>
                    <a:pt x="10285" y="16639"/>
                    <a:pt x="10285" y="16639"/>
                  </a:cubicBezTo>
                  <a:cubicBezTo>
                    <a:pt x="10285" y="16649"/>
                    <a:pt x="10280" y="16654"/>
                    <a:pt x="10275" y="16654"/>
                  </a:cubicBezTo>
                  <a:cubicBezTo>
                    <a:pt x="10270" y="16654"/>
                    <a:pt x="10265" y="16649"/>
                    <a:pt x="10265" y="16639"/>
                  </a:cubicBezTo>
                  <a:cubicBezTo>
                    <a:pt x="10265" y="16618"/>
                    <a:pt x="10285" y="16618"/>
                    <a:pt x="10285" y="16618"/>
                  </a:cubicBezTo>
                  <a:close/>
                  <a:moveTo>
                    <a:pt x="2083" y="16609"/>
                  </a:moveTo>
                  <a:cubicBezTo>
                    <a:pt x="2087" y="16609"/>
                    <a:pt x="2092" y="16612"/>
                    <a:pt x="2099" y="16618"/>
                  </a:cubicBezTo>
                  <a:cubicBezTo>
                    <a:pt x="2099" y="16625"/>
                    <a:pt x="2096" y="16628"/>
                    <a:pt x="2092" y="16628"/>
                  </a:cubicBezTo>
                  <a:cubicBezTo>
                    <a:pt x="2085" y="16628"/>
                    <a:pt x="2071" y="16618"/>
                    <a:pt x="2058" y="16618"/>
                  </a:cubicBezTo>
                  <a:cubicBezTo>
                    <a:pt x="2043" y="16633"/>
                    <a:pt x="2039" y="16647"/>
                    <a:pt x="2031" y="16647"/>
                  </a:cubicBezTo>
                  <a:cubicBezTo>
                    <a:pt x="2027" y="16647"/>
                    <a:pt x="2023" y="16645"/>
                    <a:pt x="2017" y="16639"/>
                  </a:cubicBezTo>
                  <a:cubicBezTo>
                    <a:pt x="1997" y="16659"/>
                    <a:pt x="1997" y="16659"/>
                    <a:pt x="1976" y="16659"/>
                  </a:cubicBezTo>
                  <a:cubicBezTo>
                    <a:pt x="1976" y="16639"/>
                    <a:pt x="1997" y="16639"/>
                    <a:pt x="2017" y="16639"/>
                  </a:cubicBezTo>
                  <a:cubicBezTo>
                    <a:pt x="2017" y="16618"/>
                    <a:pt x="2037" y="16618"/>
                    <a:pt x="2058" y="16618"/>
                  </a:cubicBezTo>
                  <a:cubicBezTo>
                    <a:pt x="2071" y="16618"/>
                    <a:pt x="2076" y="16609"/>
                    <a:pt x="2083" y="16609"/>
                  </a:cubicBezTo>
                  <a:close/>
                  <a:moveTo>
                    <a:pt x="11406" y="16598"/>
                  </a:moveTo>
                  <a:cubicBezTo>
                    <a:pt x="11426" y="16618"/>
                    <a:pt x="11406" y="16639"/>
                    <a:pt x="11385" y="16659"/>
                  </a:cubicBezTo>
                  <a:cubicBezTo>
                    <a:pt x="11365" y="16618"/>
                    <a:pt x="11385" y="16598"/>
                    <a:pt x="11406" y="16598"/>
                  </a:cubicBezTo>
                  <a:close/>
                  <a:moveTo>
                    <a:pt x="11548" y="16659"/>
                  </a:moveTo>
                  <a:cubicBezTo>
                    <a:pt x="11569" y="16680"/>
                    <a:pt x="11569" y="16680"/>
                    <a:pt x="11548" y="16680"/>
                  </a:cubicBezTo>
                  <a:cubicBezTo>
                    <a:pt x="11548" y="16680"/>
                    <a:pt x="11528" y="16680"/>
                    <a:pt x="11528" y="16659"/>
                  </a:cubicBezTo>
                  <a:close/>
                  <a:moveTo>
                    <a:pt x="1243" y="16680"/>
                  </a:moveTo>
                  <a:cubicBezTo>
                    <a:pt x="1243" y="16680"/>
                    <a:pt x="1243" y="16680"/>
                    <a:pt x="1243" y="16700"/>
                  </a:cubicBezTo>
                  <a:lnTo>
                    <a:pt x="1223" y="16700"/>
                  </a:lnTo>
                  <a:cubicBezTo>
                    <a:pt x="1223" y="16700"/>
                    <a:pt x="1223" y="16680"/>
                    <a:pt x="1223" y="16680"/>
                  </a:cubicBezTo>
                  <a:close/>
                  <a:moveTo>
                    <a:pt x="10204" y="16680"/>
                  </a:moveTo>
                  <a:cubicBezTo>
                    <a:pt x="10224" y="16680"/>
                    <a:pt x="10224" y="16680"/>
                    <a:pt x="10224" y="16700"/>
                  </a:cubicBezTo>
                  <a:lnTo>
                    <a:pt x="10204" y="16700"/>
                  </a:lnTo>
                  <a:cubicBezTo>
                    <a:pt x="10204" y="16700"/>
                    <a:pt x="10204" y="16680"/>
                    <a:pt x="10204" y="16680"/>
                  </a:cubicBezTo>
                  <a:close/>
                  <a:moveTo>
                    <a:pt x="1020" y="16671"/>
                  </a:moveTo>
                  <a:cubicBezTo>
                    <a:pt x="1026" y="16671"/>
                    <a:pt x="1033" y="16673"/>
                    <a:pt x="1040" y="16680"/>
                  </a:cubicBezTo>
                  <a:cubicBezTo>
                    <a:pt x="1033" y="16686"/>
                    <a:pt x="1028" y="16689"/>
                    <a:pt x="1024" y="16689"/>
                  </a:cubicBezTo>
                  <a:cubicBezTo>
                    <a:pt x="1017" y="16689"/>
                    <a:pt x="1012" y="16680"/>
                    <a:pt x="999" y="16680"/>
                  </a:cubicBezTo>
                  <a:cubicBezTo>
                    <a:pt x="999" y="16694"/>
                    <a:pt x="989" y="16708"/>
                    <a:pt x="975" y="16708"/>
                  </a:cubicBezTo>
                  <a:cubicBezTo>
                    <a:pt x="970" y="16708"/>
                    <a:pt x="964" y="16706"/>
                    <a:pt x="958" y="16700"/>
                  </a:cubicBezTo>
                  <a:cubicBezTo>
                    <a:pt x="978" y="16680"/>
                    <a:pt x="978" y="16680"/>
                    <a:pt x="999" y="16680"/>
                  </a:cubicBezTo>
                  <a:cubicBezTo>
                    <a:pt x="999" y="16680"/>
                    <a:pt x="1008" y="16671"/>
                    <a:pt x="1020" y="16671"/>
                  </a:cubicBezTo>
                  <a:close/>
                  <a:moveTo>
                    <a:pt x="2180" y="16680"/>
                  </a:moveTo>
                  <a:cubicBezTo>
                    <a:pt x="2200" y="16700"/>
                    <a:pt x="2180" y="16720"/>
                    <a:pt x="2160" y="16720"/>
                  </a:cubicBezTo>
                  <a:cubicBezTo>
                    <a:pt x="2160" y="16720"/>
                    <a:pt x="2160" y="16700"/>
                    <a:pt x="2160" y="16700"/>
                  </a:cubicBezTo>
                  <a:cubicBezTo>
                    <a:pt x="2160" y="16700"/>
                    <a:pt x="2180" y="16680"/>
                    <a:pt x="2180" y="16680"/>
                  </a:cubicBezTo>
                  <a:close/>
                  <a:moveTo>
                    <a:pt x="2017" y="16741"/>
                  </a:moveTo>
                  <a:cubicBezTo>
                    <a:pt x="2037" y="16761"/>
                    <a:pt x="2037" y="16761"/>
                    <a:pt x="2017" y="16761"/>
                  </a:cubicBezTo>
                  <a:lnTo>
                    <a:pt x="1997" y="16761"/>
                  </a:lnTo>
                  <a:cubicBezTo>
                    <a:pt x="2017" y="16741"/>
                    <a:pt x="2017" y="16741"/>
                    <a:pt x="2017" y="16741"/>
                  </a:cubicBezTo>
                  <a:close/>
                  <a:moveTo>
                    <a:pt x="1141" y="16761"/>
                  </a:moveTo>
                  <a:cubicBezTo>
                    <a:pt x="1162" y="16781"/>
                    <a:pt x="1162" y="16781"/>
                    <a:pt x="1141" y="16781"/>
                  </a:cubicBezTo>
                  <a:cubicBezTo>
                    <a:pt x="1141" y="16761"/>
                    <a:pt x="1141" y="16761"/>
                    <a:pt x="1141" y="16761"/>
                  </a:cubicBezTo>
                  <a:close/>
                  <a:moveTo>
                    <a:pt x="7719" y="16761"/>
                  </a:moveTo>
                  <a:cubicBezTo>
                    <a:pt x="7740" y="16761"/>
                    <a:pt x="7740" y="16761"/>
                    <a:pt x="7740" y="16781"/>
                  </a:cubicBezTo>
                  <a:lnTo>
                    <a:pt x="7719" y="16781"/>
                  </a:lnTo>
                  <a:cubicBezTo>
                    <a:pt x="7719" y="16781"/>
                    <a:pt x="7719" y="16761"/>
                    <a:pt x="7719" y="16761"/>
                  </a:cubicBezTo>
                  <a:close/>
                  <a:moveTo>
                    <a:pt x="10143" y="16741"/>
                  </a:moveTo>
                  <a:cubicBezTo>
                    <a:pt x="10163" y="16761"/>
                    <a:pt x="10143" y="16781"/>
                    <a:pt x="10123" y="16781"/>
                  </a:cubicBezTo>
                  <a:cubicBezTo>
                    <a:pt x="10102" y="16761"/>
                    <a:pt x="10123" y="16741"/>
                    <a:pt x="10143" y="16741"/>
                  </a:cubicBezTo>
                  <a:close/>
                  <a:moveTo>
                    <a:pt x="1060" y="16761"/>
                  </a:moveTo>
                  <a:cubicBezTo>
                    <a:pt x="1060" y="16761"/>
                    <a:pt x="1080" y="16781"/>
                    <a:pt x="1080" y="16781"/>
                  </a:cubicBezTo>
                  <a:cubicBezTo>
                    <a:pt x="1080" y="16781"/>
                    <a:pt x="1071" y="16790"/>
                    <a:pt x="1065" y="16790"/>
                  </a:cubicBezTo>
                  <a:cubicBezTo>
                    <a:pt x="1062" y="16790"/>
                    <a:pt x="1060" y="16788"/>
                    <a:pt x="1060" y="16781"/>
                  </a:cubicBezTo>
                  <a:lnTo>
                    <a:pt x="1040" y="16781"/>
                  </a:lnTo>
                  <a:cubicBezTo>
                    <a:pt x="1060" y="16761"/>
                    <a:pt x="1060" y="16761"/>
                    <a:pt x="1060" y="16761"/>
                  </a:cubicBezTo>
                  <a:close/>
                  <a:moveTo>
                    <a:pt x="10245" y="16781"/>
                  </a:moveTo>
                  <a:cubicBezTo>
                    <a:pt x="10245" y="16781"/>
                    <a:pt x="10265" y="16802"/>
                    <a:pt x="10265" y="16802"/>
                  </a:cubicBezTo>
                  <a:lnTo>
                    <a:pt x="10245" y="16802"/>
                  </a:lnTo>
                  <a:cubicBezTo>
                    <a:pt x="10245" y="16802"/>
                    <a:pt x="10245" y="16802"/>
                    <a:pt x="10245" y="16781"/>
                  </a:cubicBezTo>
                  <a:close/>
                  <a:moveTo>
                    <a:pt x="11837" y="16839"/>
                  </a:moveTo>
                  <a:cubicBezTo>
                    <a:pt x="11836" y="16840"/>
                    <a:pt x="11834" y="16841"/>
                    <a:pt x="11833" y="16843"/>
                  </a:cubicBezTo>
                  <a:lnTo>
                    <a:pt x="11854" y="16843"/>
                  </a:lnTo>
                  <a:cubicBezTo>
                    <a:pt x="11848" y="16841"/>
                    <a:pt x="11842" y="16840"/>
                    <a:pt x="11837" y="16839"/>
                  </a:cubicBezTo>
                  <a:close/>
                  <a:moveTo>
                    <a:pt x="306" y="16843"/>
                  </a:moveTo>
                  <a:cubicBezTo>
                    <a:pt x="306" y="16843"/>
                    <a:pt x="306" y="16843"/>
                    <a:pt x="306" y="16863"/>
                  </a:cubicBezTo>
                  <a:lnTo>
                    <a:pt x="286" y="16863"/>
                  </a:lnTo>
                  <a:cubicBezTo>
                    <a:pt x="286" y="16863"/>
                    <a:pt x="286" y="16843"/>
                    <a:pt x="286" y="16843"/>
                  </a:cubicBezTo>
                  <a:close/>
                  <a:moveTo>
                    <a:pt x="9532" y="16822"/>
                  </a:moveTo>
                  <a:cubicBezTo>
                    <a:pt x="9532" y="16843"/>
                    <a:pt x="9552" y="16843"/>
                    <a:pt x="9552" y="16843"/>
                  </a:cubicBezTo>
                  <a:cubicBezTo>
                    <a:pt x="9552" y="16863"/>
                    <a:pt x="9532" y="16863"/>
                    <a:pt x="9532" y="16863"/>
                  </a:cubicBezTo>
                  <a:cubicBezTo>
                    <a:pt x="9532" y="16863"/>
                    <a:pt x="9532" y="16843"/>
                    <a:pt x="9512" y="16843"/>
                  </a:cubicBezTo>
                  <a:cubicBezTo>
                    <a:pt x="9532" y="16843"/>
                    <a:pt x="9532" y="16843"/>
                    <a:pt x="9532" y="16822"/>
                  </a:cubicBezTo>
                  <a:close/>
                  <a:moveTo>
                    <a:pt x="9430" y="16700"/>
                  </a:moveTo>
                  <a:cubicBezTo>
                    <a:pt x="9451" y="16761"/>
                    <a:pt x="9389" y="16781"/>
                    <a:pt x="9369" y="16822"/>
                  </a:cubicBezTo>
                  <a:cubicBezTo>
                    <a:pt x="9369" y="16843"/>
                    <a:pt x="9389" y="16843"/>
                    <a:pt x="9410" y="16863"/>
                  </a:cubicBezTo>
                  <a:cubicBezTo>
                    <a:pt x="9399" y="16868"/>
                    <a:pt x="9389" y="16871"/>
                    <a:pt x="9381" y="16871"/>
                  </a:cubicBezTo>
                  <a:cubicBezTo>
                    <a:pt x="9357" y="16871"/>
                    <a:pt x="9338" y="16852"/>
                    <a:pt x="9308" y="16822"/>
                  </a:cubicBezTo>
                  <a:cubicBezTo>
                    <a:pt x="9328" y="16761"/>
                    <a:pt x="9349" y="16700"/>
                    <a:pt x="9430" y="16700"/>
                  </a:cubicBezTo>
                  <a:close/>
                  <a:moveTo>
                    <a:pt x="1162" y="16843"/>
                  </a:moveTo>
                  <a:cubicBezTo>
                    <a:pt x="1162" y="16863"/>
                    <a:pt x="1162" y="16863"/>
                    <a:pt x="1162" y="16863"/>
                  </a:cubicBezTo>
                  <a:cubicBezTo>
                    <a:pt x="1152" y="16873"/>
                    <a:pt x="1146" y="16878"/>
                    <a:pt x="1144" y="16878"/>
                  </a:cubicBezTo>
                  <a:cubicBezTo>
                    <a:pt x="1141" y="16878"/>
                    <a:pt x="1141" y="16873"/>
                    <a:pt x="1141" y="16863"/>
                  </a:cubicBezTo>
                  <a:cubicBezTo>
                    <a:pt x="1141" y="16863"/>
                    <a:pt x="1141" y="16863"/>
                    <a:pt x="1162" y="16843"/>
                  </a:cubicBezTo>
                  <a:close/>
                  <a:moveTo>
                    <a:pt x="10489" y="16843"/>
                  </a:moveTo>
                  <a:cubicBezTo>
                    <a:pt x="10489" y="16883"/>
                    <a:pt x="10489" y="16904"/>
                    <a:pt x="10448" y="16904"/>
                  </a:cubicBezTo>
                  <a:cubicBezTo>
                    <a:pt x="10448" y="16863"/>
                    <a:pt x="10448" y="16843"/>
                    <a:pt x="10489" y="16843"/>
                  </a:cubicBezTo>
                  <a:close/>
                  <a:moveTo>
                    <a:pt x="1080" y="16904"/>
                  </a:moveTo>
                  <a:cubicBezTo>
                    <a:pt x="1101" y="16904"/>
                    <a:pt x="1101" y="16904"/>
                    <a:pt x="1101" y="16924"/>
                  </a:cubicBezTo>
                  <a:lnTo>
                    <a:pt x="1080" y="16924"/>
                  </a:lnTo>
                  <a:lnTo>
                    <a:pt x="1080" y="16904"/>
                  </a:lnTo>
                  <a:close/>
                  <a:moveTo>
                    <a:pt x="904" y="16916"/>
                  </a:moveTo>
                  <a:cubicBezTo>
                    <a:pt x="907" y="16916"/>
                    <a:pt x="911" y="16918"/>
                    <a:pt x="917" y="16924"/>
                  </a:cubicBezTo>
                  <a:cubicBezTo>
                    <a:pt x="917" y="16934"/>
                    <a:pt x="912" y="16939"/>
                    <a:pt x="905" y="16939"/>
                  </a:cubicBezTo>
                  <a:cubicBezTo>
                    <a:pt x="899" y="16939"/>
                    <a:pt x="893" y="16937"/>
                    <a:pt x="887" y="16932"/>
                  </a:cubicBezTo>
                  <a:lnTo>
                    <a:pt x="887" y="16932"/>
                  </a:lnTo>
                  <a:cubicBezTo>
                    <a:pt x="894" y="16923"/>
                    <a:pt x="898" y="16916"/>
                    <a:pt x="904" y="16916"/>
                  </a:cubicBezTo>
                  <a:close/>
                  <a:moveTo>
                    <a:pt x="1508" y="16924"/>
                  </a:moveTo>
                  <a:cubicBezTo>
                    <a:pt x="1508" y="16924"/>
                    <a:pt x="1508" y="16944"/>
                    <a:pt x="1508" y="16944"/>
                  </a:cubicBezTo>
                  <a:lnTo>
                    <a:pt x="1488" y="16944"/>
                  </a:lnTo>
                  <a:cubicBezTo>
                    <a:pt x="1488" y="16924"/>
                    <a:pt x="1508" y="16924"/>
                    <a:pt x="1508" y="16924"/>
                  </a:cubicBezTo>
                  <a:close/>
                  <a:moveTo>
                    <a:pt x="9492" y="16906"/>
                  </a:moveTo>
                  <a:cubicBezTo>
                    <a:pt x="9498" y="16906"/>
                    <a:pt x="9505" y="16910"/>
                    <a:pt x="9512" y="16924"/>
                  </a:cubicBezTo>
                  <a:cubicBezTo>
                    <a:pt x="9512" y="16924"/>
                    <a:pt x="9512" y="16944"/>
                    <a:pt x="9491" y="16965"/>
                  </a:cubicBezTo>
                  <a:cubicBezTo>
                    <a:pt x="9471" y="16944"/>
                    <a:pt x="9471" y="16944"/>
                    <a:pt x="9471" y="16924"/>
                  </a:cubicBezTo>
                  <a:cubicBezTo>
                    <a:pt x="9471" y="16924"/>
                    <a:pt x="9480" y="16906"/>
                    <a:pt x="9492" y="16906"/>
                  </a:cubicBezTo>
                  <a:close/>
                  <a:moveTo>
                    <a:pt x="1019" y="16965"/>
                  </a:moveTo>
                  <a:cubicBezTo>
                    <a:pt x="1019" y="16965"/>
                    <a:pt x="1019" y="16985"/>
                    <a:pt x="1019" y="16985"/>
                  </a:cubicBezTo>
                  <a:cubicBezTo>
                    <a:pt x="999" y="16965"/>
                    <a:pt x="999" y="16965"/>
                    <a:pt x="1019" y="16965"/>
                  </a:cubicBezTo>
                  <a:close/>
                  <a:moveTo>
                    <a:pt x="10428" y="16944"/>
                  </a:moveTo>
                  <a:cubicBezTo>
                    <a:pt x="10448" y="16965"/>
                    <a:pt x="10428" y="16965"/>
                    <a:pt x="10428" y="16985"/>
                  </a:cubicBezTo>
                  <a:cubicBezTo>
                    <a:pt x="10428" y="16985"/>
                    <a:pt x="10408" y="16965"/>
                    <a:pt x="10428" y="16944"/>
                  </a:cubicBezTo>
                  <a:close/>
                  <a:moveTo>
                    <a:pt x="1630" y="16904"/>
                  </a:moveTo>
                  <a:cubicBezTo>
                    <a:pt x="1671" y="16904"/>
                    <a:pt x="1691" y="16924"/>
                    <a:pt x="1691" y="16944"/>
                  </a:cubicBezTo>
                  <a:cubicBezTo>
                    <a:pt x="1691" y="16985"/>
                    <a:pt x="1671" y="16985"/>
                    <a:pt x="1630" y="16985"/>
                  </a:cubicBezTo>
                  <a:cubicBezTo>
                    <a:pt x="1630" y="16985"/>
                    <a:pt x="1621" y="16994"/>
                    <a:pt x="1609" y="16994"/>
                  </a:cubicBezTo>
                  <a:cubicBezTo>
                    <a:pt x="1603" y="16994"/>
                    <a:pt x="1596" y="16992"/>
                    <a:pt x="1589" y="16985"/>
                  </a:cubicBezTo>
                  <a:cubicBezTo>
                    <a:pt x="1596" y="16978"/>
                    <a:pt x="1601" y="16976"/>
                    <a:pt x="1604" y="16976"/>
                  </a:cubicBezTo>
                  <a:cubicBezTo>
                    <a:pt x="1612" y="16976"/>
                    <a:pt x="1617" y="16985"/>
                    <a:pt x="1630" y="16985"/>
                  </a:cubicBezTo>
                  <a:lnTo>
                    <a:pt x="1630" y="16904"/>
                  </a:lnTo>
                  <a:close/>
                  <a:moveTo>
                    <a:pt x="11426" y="16944"/>
                  </a:moveTo>
                  <a:cubicBezTo>
                    <a:pt x="11426" y="16965"/>
                    <a:pt x="11426" y="17005"/>
                    <a:pt x="11385" y="17005"/>
                  </a:cubicBezTo>
                  <a:cubicBezTo>
                    <a:pt x="11385" y="16965"/>
                    <a:pt x="11406" y="16944"/>
                    <a:pt x="11426" y="16944"/>
                  </a:cubicBezTo>
                  <a:close/>
                  <a:moveTo>
                    <a:pt x="388" y="17005"/>
                  </a:moveTo>
                  <a:cubicBezTo>
                    <a:pt x="408" y="17005"/>
                    <a:pt x="429" y="17026"/>
                    <a:pt x="429" y="17046"/>
                  </a:cubicBezTo>
                  <a:cubicBezTo>
                    <a:pt x="420" y="17046"/>
                    <a:pt x="412" y="17049"/>
                    <a:pt x="405" y="17049"/>
                  </a:cubicBezTo>
                  <a:cubicBezTo>
                    <a:pt x="395" y="17049"/>
                    <a:pt x="388" y="17042"/>
                    <a:pt x="388" y="17005"/>
                  </a:cubicBezTo>
                  <a:close/>
                  <a:moveTo>
                    <a:pt x="1895" y="17026"/>
                  </a:moveTo>
                  <a:cubicBezTo>
                    <a:pt x="1895" y="17046"/>
                    <a:pt x="1890" y="17051"/>
                    <a:pt x="1882" y="17051"/>
                  </a:cubicBezTo>
                  <a:cubicBezTo>
                    <a:pt x="1874" y="17051"/>
                    <a:pt x="1864" y="17046"/>
                    <a:pt x="1854" y="17046"/>
                  </a:cubicBezTo>
                  <a:cubicBezTo>
                    <a:pt x="1874" y="17046"/>
                    <a:pt x="1874" y="17026"/>
                    <a:pt x="1895" y="17026"/>
                  </a:cubicBezTo>
                  <a:close/>
                  <a:moveTo>
                    <a:pt x="1854" y="17046"/>
                  </a:moveTo>
                  <a:cubicBezTo>
                    <a:pt x="1854" y="17067"/>
                    <a:pt x="1854" y="17067"/>
                    <a:pt x="1834" y="17067"/>
                  </a:cubicBezTo>
                  <a:cubicBezTo>
                    <a:pt x="1834" y="17046"/>
                    <a:pt x="1854" y="17046"/>
                    <a:pt x="1854" y="17046"/>
                  </a:cubicBezTo>
                  <a:close/>
                  <a:moveTo>
                    <a:pt x="11406" y="17067"/>
                  </a:moveTo>
                  <a:cubicBezTo>
                    <a:pt x="11406" y="17067"/>
                    <a:pt x="11406" y="17087"/>
                    <a:pt x="11406" y="17087"/>
                  </a:cubicBezTo>
                  <a:lnTo>
                    <a:pt x="11385" y="17087"/>
                  </a:lnTo>
                  <a:cubicBezTo>
                    <a:pt x="11385" y="17067"/>
                    <a:pt x="11385" y="17067"/>
                    <a:pt x="11385" y="17067"/>
                  </a:cubicBezTo>
                  <a:close/>
                  <a:moveTo>
                    <a:pt x="2241" y="16761"/>
                  </a:moveTo>
                  <a:cubicBezTo>
                    <a:pt x="2261" y="16802"/>
                    <a:pt x="2282" y="16843"/>
                    <a:pt x="2221" y="16883"/>
                  </a:cubicBezTo>
                  <a:cubicBezTo>
                    <a:pt x="2180" y="16904"/>
                    <a:pt x="2221" y="16965"/>
                    <a:pt x="2180" y="17005"/>
                  </a:cubicBezTo>
                  <a:cubicBezTo>
                    <a:pt x="2168" y="17001"/>
                    <a:pt x="2156" y="17000"/>
                    <a:pt x="2143" y="17000"/>
                  </a:cubicBezTo>
                  <a:cubicBezTo>
                    <a:pt x="2094" y="17000"/>
                    <a:pt x="2046" y="17026"/>
                    <a:pt x="1997" y="17026"/>
                  </a:cubicBezTo>
                  <a:cubicBezTo>
                    <a:pt x="1997" y="17046"/>
                    <a:pt x="1976" y="17046"/>
                    <a:pt x="1976" y="17067"/>
                  </a:cubicBezTo>
                  <a:cubicBezTo>
                    <a:pt x="1997" y="17067"/>
                    <a:pt x="2017" y="17087"/>
                    <a:pt x="1997" y="17107"/>
                  </a:cubicBezTo>
                  <a:cubicBezTo>
                    <a:pt x="1976" y="17087"/>
                    <a:pt x="1976" y="17067"/>
                    <a:pt x="1976" y="17067"/>
                  </a:cubicBezTo>
                  <a:cubicBezTo>
                    <a:pt x="1976" y="17046"/>
                    <a:pt x="1956" y="17046"/>
                    <a:pt x="1956" y="17046"/>
                  </a:cubicBezTo>
                  <a:cubicBezTo>
                    <a:pt x="1976" y="17026"/>
                    <a:pt x="1976" y="17026"/>
                    <a:pt x="1997" y="17026"/>
                  </a:cubicBezTo>
                  <a:cubicBezTo>
                    <a:pt x="2017" y="16965"/>
                    <a:pt x="2119" y="16944"/>
                    <a:pt x="2078" y="16863"/>
                  </a:cubicBezTo>
                  <a:cubicBezTo>
                    <a:pt x="2139" y="16822"/>
                    <a:pt x="2180" y="16802"/>
                    <a:pt x="2241" y="16761"/>
                  </a:cubicBezTo>
                  <a:close/>
                  <a:moveTo>
                    <a:pt x="9002" y="17067"/>
                  </a:moveTo>
                  <a:cubicBezTo>
                    <a:pt x="9023" y="17087"/>
                    <a:pt x="9002" y="17107"/>
                    <a:pt x="8982" y="17107"/>
                  </a:cubicBezTo>
                  <a:cubicBezTo>
                    <a:pt x="8962" y="17087"/>
                    <a:pt x="8982" y="17067"/>
                    <a:pt x="9002" y="17067"/>
                  </a:cubicBezTo>
                  <a:close/>
                  <a:moveTo>
                    <a:pt x="10428" y="16985"/>
                  </a:moveTo>
                  <a:cubicBezTo>
                    <a:pt x="10489" y="17067"/>
                    <a:pt x="10428" y="17087"/>
                    <a:pt x="10387" y="17107"/>
                  </a:cubicBezTo>
                  <a:lnTo>
                    <a:pt x="10347" y="17107"/>
                  </a:lnTo>
                  <a:cubicBezTo>
                    <a:pt x="10347" y="17087"/>
                    <a:pt x="10326" y="17067"/>
                    <a:pt x="10326" y="17046"/>
                  </a:cubicBezTo>
                  <a:cubicBezTo>
                    <a:pt x="10387" y="17026"/>
                    <a:pt x="10387" y="17026"/>
                    <a:pt x="10428" y="16985"/>
                  </a:cubicBezTo>
                  <a:close/>
                  <a:moveTo>
                    <a:pt x="1406" y="17046"/>
                  </a:moveTo>
                  <a:cubicBezTo>
                    <a:pt x="1406" y="17087"/>
                    <a:pt x="1426" y="17107"/>
                    <a:pt x="1426" y="17128"/>
                  </a:cubicBezTo>
                  <a:cubicBezTo>
                    <a:pt x="1406" y="17128"/>
                    <a:pt x="1386" y="17148"/>
                    <a:pt x="1365" y="17148"/>
                  </a:cubicBezTo>
                  <a:cubicBezTo>
                    <a:pt x="1345" y="17107"/>
                    <a:pt x="1365" y="17067"/>
                    <a:pt x="1406" y="17046"/>
                  </a:cubicBezTo>
                  <a:close/>
                  <a:moveTo>
                    <a:pt x="1997" y="17168"/>
                  </a:moveTo>
                  <a:cubicBezTo>
                    <a:pt x="2017" y="17168"/>
                    <a:pt x="2017" y="17189"/>
                    <a:pt x="1997" y="17189"/>
                  </a:cubicBezTo>
                  <a:cubicBezTo>
                    <a:pt x="1976" y="17189"/>
                    <a:pt x="1976" y="17168"/>
                    <a:pt x="1976" y="17168"/>
                  </a:cubicBezTo>
                  <a:close/>
                  <a:moveTo>
                    <a:pt x="10754" y="17189"/>
                  </a:moveTo>
                  <a:cubicBezTo>
                    <a:pt x="10754" y="17189"/>
                    <a:pt x="10754" y="17189"/>
                    <a:pt x="10754" y="17209"/>
                  </a:cubicBezTo>
                  <a:lnTo>
                    <a:pt x="10734" y="17209"/>
                  </a:lnTo>
                  <a:cubicBezTo>
                    <a:pt x="10734" y="17209"/>
                    <a:pt x="10734" y="17189"/>
                    <a:pt x="10734" y="17189"/>
                  </a:cubicBezTo>
                  <a:close/>
                  <a:moveTo>
                    <a:pt x="10835" y="17189"/>
                  </a:moveTo>
                  <a:cubicBezTo>
                    <a:pt x="10835" y="17189"/>
                    <a:pt x="10835" y="17189"/>
                    <a:pt x="10835" y="17209"/>
                  </a:cubicBezTo>
                  <a:lnTo>
                    <a:pt x="10815" y="17209"/>
                  </a:lnTo>
                  <a:cubicBezTo>
                    <a:pt x="10815" y="17209"/>
                    <a:pt x="10815" y="17189"/>
                    <a:pt x="10815" y="17189"/>
                  </a:cubicBezTo>
                  <a:close/>
                  <a:moveTo>
                    <a:pt x="9023" y="17189"/>
                  </a:moveTo>
                  <a:cubicBezTo>
                    <a:pt x="9023" y="17209"/>
                    <a:pt x="9043" y="17209"/>
                    <a:pt x="9043" y="17209"/>
                  </a:cubicBezTo>
                  <a:cubicBezTo>
                    <a:pt x="9033" y="17219"/>
                    <a:pt x="9023" y="17224"/>
                    <a:pt x="9015" y="17224"/>
                  </a:cubicBezTo>
                  <a:cubicBezTo>
                    <a:pt x="9008" y="17224"/>
                    <a:pt x="9002" y="17219"/>
                    <a:pt x="9002" y="17209"/>
                  </a:cubicBezTo>
                  <a:cubicBezTo>
                    <a:pt x="9002" y="17189"/>
                    <a:pt x="9023" y="17189"/>
                    <a:pt x="9023" y="17189"/>
                  </a:cubicBezTo>
                  <a:close/>
                  <a:moveTo>
                    <a:pt x="10611" y="17209"/>
                  </a:moveTo>
                  <a:cubicBezTo>
                    <a:pt x="10611" y="17209"/>
                    <a:pt x="10611" y="17229"/>
                    <a:pt x="10611" y="17229"/>
                  </a:cubicBezTo>
                  <a:cubicBezTo>
                    <a:pt x="10591" y="17229"/>
                    <a:pt x="10591" y="17229"/>
                    <a:pt x="10591" y="17209"/>
                  </a:cubicBezTo>
                  <a:close/>
                  <a:moveTo>
                    <a:pt x="1270" y="17220"/>
                  </a:moveTo>
                  <a:cubicBezTo>
                    <a:pt x="1273" y="17220"/>
                    <a:pt x="1277" y="17223"/>
                    <a:pt x="1284" y="17229"/>
                  </a:cubicBezTo>
                  <a:cubicBezTo>
                    <a:pt x="1284" y="17236"/>
                    <a:pt x="1282" y="17238"/>
                    <a:pt x="1279" y="17238"/>
                  </a:cubicBezTo>
                  <a:cubicBezTo>
                    <a:pt x="1273" y="17238"/>
                    <a:pt x="1264" y="17229"/>
                    <a:pt x="1264" y="17229"/>
                  </a:cubicBezTo>
                  <a:cubicBezTo>
                    <a:pt x="1249" y="17244"/>
                    <a:pt x="1245" y="17258"/>
                    <a:pt x="1236" y="17258"/>
                  </a:cubicBezTo>
                  <a:cubicBezTo>
                    <a:pt x="1233" y="17258"/>
                    <a:pt x="1229" y="17256"/>
                    <a:pt x="1223" y="17250"/>
                  </a:cubicBezTo>
                  <a:cubicBezTo>
                    <a:pt x="1223" y="17229"/>
                    <a:pt x="1243" y="17229"/>
                    <a:pt x="1264" y="17229"/>
                  </a:cubicBezTo>
                  <a:cubicBezTo>
                    <a:pt x="1264" y="17229"/>
                    <a:pt x="1264" y="17220"/>
                    <a:pt x="1270" y="17220"/>
                  </a:cubicBezTo>
                  <a:close/>
                  <a:moveTo>
                    <a:pt x="11324" y="17250"/>
                  </a:moveTo>
                  <a:cubicBezTo>
                    <a:pt x="11324" y="17260"/>
                    <a:pt x="11319" y="17265"/>
                    <a:pt x="11314" y="17265"/>
                  </a:cubicBezTo>
                  <a:cubicBezTo>
                    <a:pt x="11309" y="17265"/>
                    <a:pt x="11304" y="17260"/>
                    <a:pt x="11304" y="17250"/>
                  </a:cubicBezTo>
                  <a:close/>
                  <a:moveTo>
                    <a:pt x="1834" y="17250"/>
                  </a:moveTo>
                  <a:cubicBezTo>
                    <a:pt x="1834" y="17250"/>
                    <a:pt x="1834" y="17270"/>
                    <a:pt x="1834" y="17270"/>
                  </a:cubicBezTo>
                  <a:lnTo>
                    <a:pt x="1813" y="17270"/>
                  </a:lnTo>
                  <a:cubicBezTo>
                    <a:pt x="1813" y="17270"/>
                    <a:pt x="1813" y="17270"/>
                    <a:pt x="1813" y="17250"/>
                  </a:cubicBezTo>
                  <a:close/>
                  <a:moveTo>
                    <a:pt x="1325" y="17311"/>
                  </a:moveTo>
                  <a:lnTo>
                    <a:pt x="1325" y="17311"/>
                  </a:lnTo>
                  <a:cubicBezTo>
                    <a:pt x="1345" y="17331"/>
                    <a:pt x="1325" y="17331"/>
                    <a:pt x="1304" y="17331"/>
                  </a:cubicBezTo>
                  <a:cubicBezTo>
                    <a:pt x="1304" y="17331"/>
                    <a:pt x="1325" y="17311"/>
                    <a:pt x="1325" y="17311"/>
                  </a:cubicBezTo>
                  <a:close/>
                  <a:moveTo>
                    <a:pt x="1589" y="17270"/>
                  </a:moveTo>
                  <a:cubicBezTo>
                    <a:pt x="1630" y="17291"/>
                    <a:pt x="1671" y="17291"/>
                    <a:pt x="1671" y="17331"/>
                  </a:cubicBezTo>
                  <a:cubicBezTo>
                    <a:pt x="1671" y="17352"/>
                    <a:pt x="1650" y="17372"/>
                    <a:pt x="1630" y="17372"/>
                  </a:cubicBezTo>
                  <a:cubicBezTo>
                    <a:pt x="1589" y="17352"/>
                    <a:pt x="1589" y="17311"/>
                    <a:pt x="1589" y="17270"/>
                  </a:cubicBezTo>
                  <a:close/>
                  <a:moveTo>
                    <a:pt x="1941" y="17363"/>
                  </a:moveTo>
                  <a:cubicBezTo>
                    <a:pt x="1945" y="17363"/>
                    <a:pt x="1949" y="17365"/>
                    <a:pt x="1956" y="17372"/>
                  </a:cubicBezTo>
                  <a:cubicBezTo>
                    <a:pt x="1956" y="17379"/>
                    <a:pt x="1954" y="17381"/>
                    <a:pt x="1950" y="17381"/>
                  </a:cubicBezTo>
                  <a:cubicBezTo>
                    <a:pt x="1942" y="17381"/>
                    <a:pt x="1929" y="17372"/>
                    <a:pt x="1915" y="17372"/>
                  </a:cubicBezTo>
                  <a:cubicBezTo>
                    <a:pt x="1929" y="17372"/>
                    <a:pt x="1933" y="17363"/>
                    <a:pt x="1941" y="17363"/>
                  </a:cubicBezTo>
                  <a:close/>
                  <a:moveTo>
                    <a:pt x="1915" y="17372"/>
                  </a:moveTo>
                  <a:cubicBezTo>
                    <a:pt x="1915" y="17392"/>
                    <a:pt x="1895" y="17392"/>
                    <a:pt x="1874" y="17392"/>
                  </a:cubicBezTo>
                  <a:cubicBezTo>
                    <a:pt x="1895" y="17372"/>
                    <a:pt x="1915" y="17372"/>
                    <a:pt x="1915" y="17372"/>
                  </a:cubicBezTo>
                  <a:close/>
                  <a:moveTo>
                    <a:pt x="1264" y="17453"/>
                  </a:moveTo>
                  <a:cubicBezTo>
                    <a:pt x="1264" y="17474"/>
                    <a:pt x="1264" y="17474"/>
                    <a:pt x="1264" y="17474"/>
                  </a:cubicBezTo>
                  <a:lnTo>
                    <a:pt x="1243" y="17474"/>
                  </a:lnTo>
                  <a:cubicBezTo>
                    <a:pt x="1243" y="17474"/>
                    <a:pt x="1243" y="17474"/>
                    <a:pt x="1243" y="17453"/>
                  </a:cubicBezTo>
                  <a:close/>
                  <a:moveTo>
                    <a:pt x="449" y="17148"/>
                  </a:moveTo>
                  <a:cubicBezTo>
                    <a:pt x="469" y="17250"/>
                    <a:pt x="490" y="17311"/>
                    <a:pt x="530" y="17392"/>
                  </a:cubicBezTo>
                  <a:cubicBezTo>
                    <a:pt x="510" y="17392"/>
                    <a:pt x="510" y="17413"/>
                    <a:pt x="510" y="17413"/>
                  </a:cubicBezTo>
                  <a:cubicBezTo>
                    <a:pt x="490" y="17453"/>
                    <a:pt x="551" y="17453"/>
                    <a:pt x="530" y="17474"/>
                  </a:cubicBezTo>
                  <a:cubicBezTo>
                    <a:pt x="510" y="17494"/>
                    <a:pt x="490" y="17494"/>
                    <a:pt x="469" y="17494"/>
                  </a:cubicBezTo>
                  <a:cubicBezTo>
                    <a:pt x="388" y="17453"/>
                    <a:pt x="408" y="17331"/>
                    <a:pt x="347" y="17291"/>
                  </a:cubicBezTo>
                  <a:cubicBezTo>
                    <a:pt x="347" y="17209"/>
                    <a:pt x="408" y="17209"/>
                    <a:pt x="449" y="17148"/>
                  </a:cubicBezTo>
                  <a:close/>
                  <a:moveTo>
                    <a:pt x="1813" y="17372"/>
                  </a:moveTo>
                  <a:cubicBezTo>
                    <a:pt x="1793" y="17433"/>
                    <a:pt x="1813" y="17474"/>
                    <a:pt x="1752" y="17494"/>
                  </a:cubicBezTo>
                  <a:cubicBezTo>
                    <a:pt x="1732" y="17494"/>
                    <a:pt x="1712" y="17494"/>
                    <a:pt x="1712" y="17474"/>
                  </a:cubicBezTo>
                  <a:cubicBezTo>
                    <a:pt x="1732" y="17413"/>
                    <a:pt x="1793" y="17413"/>
                    <a:pt x="1813" y="17372"/>
                  </a:cubicBezTo>
                  <a:close/>
                  <a:moveTo>
                    <a:pt x="1549" y="17555"/>
                  </a:moveTo>
                  <a:cubicBezTo>
                    <a:pt x="1569" y="17555"/>
                    <a:pt x="1569" y="17576"/>
                    <a:pt x="1569" y="17576"/>
                  </a:cubicBezTo>
                  <a:lnTo>
                    <a:pt x="1549" y="17576"/>
                  </a:lnTo>
                  <a:cubicBezTo>
                    <a:pt x="1549" y="17576"/>
                    <a:pt x="1549" y="17576"/>
                    <a:pt x="1549" y="17555"/>
                  </a:cubicBezTo>
                  <a:close/>
                  <a:moveTo>
                    <a:pt x="1813" y="17555"/>
                  </a:moveTo>
                  <a:cubicBezTo>
                    <a:pt x="1813" y="17576"/>
                    <a:pt x="1813" y="17576"/>
                    <a:pt x="1813" y="17576"/>
                  </a:cubicBezTo>
                  <a:cubicBezTo>
                    <a:pt x="1813" y="17576"/>
                    <a:pt x="1793" y="17555"/>
                    <a:pt x="1793" y="17555"/>
                  </a:cubicBezTo>
                  <a:close/>
                  <a:moveTo>
                    <a:pt x="9675" y="17535"/>
                  </a:moveTo>
                  <a:cubicBezTo>
                    <a:pt x="9675" y="17555"/>
                    <a:pt x="9675" y="17555"/>
                    <a:pt x="9675" y="17555"/>
                  </a:cubicBezTo>
                  <a:cubicBezTo>
                    <a:pt x="9675" y="17555"/>
                    <a:pt x="9675" y="17576"/>
                    <a:pt x="9675" y="17576"/>
                  </a:cubicBezTo>
                  <a:cubicBezTo>
                    <a:pt x="9675" y="17555"/>
                    <a:pt x="9654" y="17555"/>
                    <a:pt x="9654" y="17555"/>
                  </a:cubicBezTo>
                  <a:cubicBezTo>
                    <a:pt x="9675" y="17555"/>
                    <a:pt x="9675" y="17535"/>
                    <a:pt x="9675" y="17535"/>
                  </a:cubicBezTo>
                  <a:close/>
                  <a:moveTo>
                    <a:pt x="1325" y="17494"/>
                  </a:moveTo>
                  <a:lnTo>
                    <a:pt x="1325" y="17494"/>
                  </a:lnTo>
                  <a:cubicBezTo>
                    <a:pt x="1345" y="17535"/>
                    <a:pt x="1325" y="17555"/>
                    <a:pt x="1284" y="17596"/>
                  </a:cubicBezTo>
                  <a:cubicBezTo>
                    <a:pt x="1284" y="17535"/>
                    <a:pt x="1284" y="17515"/>
                    <a:pt x="1325" y="17494"/>
                  </a:cubicBezTo>
                  <a:close/>
                  <a:moveTo>
                    <a:pt x="9593" y="17596"/>
                  </a:moveTo>
                  <a:cubicBezTo>
                    <a:pt x="9634" y="17596"/>
                    <a:pt x="9654" y="17596"/>
                    <a:pt x="9654" y="17637"/>
                  </a:cubicBezTo>
                  <a:cubicBezTo>
                    <a:pt x="9613" y="17637"/>
                    <a:pt x="9593" y="17637"/>
                    <a:pt x="9593" y="17596"/>
                  </a:cubicBezTo>
                  <a:close/>
                  <a:moveTo>
                    <a:pt x="1671" y="17657"/>
                  </a:moveTo>
                  <a:cubicBezTo>
                    <a:pt x="1691" y="17677"/>
                    <a:pt x="1691" y="17677"/>
                    <a:pt x="1671" y="17677"/>
                  </a:cubicBezTo>
                  <a:cubicBezTo>
                    <a:pt x="1671" y="17677"/>
                    <a:pt x="1671" y="17677"/>
                    <a:pt x="1650" y="17657"/>
                  </a:cubicBezTo>
                  <a:close/>
                  <a:moveTo>
                    <a:pt x="9708" y="17649"/>
                  </a:moveTo>
                  <a:cubicBezTo>
                    <a:pt x="9713" y="17649"/>
                    <a:pt x="9720" y="17650"/>
                    <a:pt x="9727" y="17653"/>
                  </a:cubicBezTo>
                  <a:lnTo>
                    <a:pt x="9727" y="17653"/>
                  </a:lnTo>
                  <a:cubicBezTo>
                    <a:pt x="9721" y="17674"/>
                    <a:pt x="9726" y="17698"/>
                    <a:pt x="9695" y="17698"/>
                  </a:cubicBezTo>
                  <a:cubicBezTo>
                    <a:pt x="9680" y="17668"/>
                    <a:pt x="9687" y="17649"/>
                    <a:pt x="9708" y="17649"/>
                  </a:cubicBezTo>
                  <a:close/>
                  <a:moveTo>
                    <a:pt x="9797" y="17596"/>
                  </a:moveTo>
                  <a:cubicBezTo>
                    <a:pt x="9797" y="17616"/>
                    <a:pt x="9776" y="17637"/>
                    <a:pt x="9776" y="17657"/>
                  </a:cubicBezTo>
                  <a:cubicBezTo>
                    <a:pt x="9776" y="17677"/>
                    <a:pt x="9797" y="17677"/>
                    <a:pt x="9776" y="17698"/>
                  </a:cubicBezTo>
                  <a:cubicBezTo>
                    <a:pt x="9756" y="17698"/>
                    <a:pt x="9776" y="17677"/>
                    <a:pt x="9776" y="17657"/>
                  </a:cubicBezTo>
                  <a:cubicBezTo>
                    <a:pt x="9759" y="17657"/>
                    <a:pt x="9757" y="17657"/>
                    <a:pt x="9744" y="17645"/>
                  </a:cubicBezTo>
                  <a:lnTo>
                    <a:pt x="9744" y="17645"/>
                  </a:lnTo>
                  <a:cubicBezTo>
                    <a:pt x="9757" y="17624"/>
                    <a:pt x="9763" y="17596"/>
                    <a:pt x="9797" y="17596"/>
                  </a:cubicBezTo>
                  <a:close/>
                  <a:moveTo>
                    <a:pt x="429" y="17637"/>
                  </a:moveTo>
                  <a:cubicBezTo>
                    <a:pt x="469" y="17637"/>
                    <a:pt x="449" y="17657"/>
                    <a:pt x="449" y="17677"/>
                  </a:cubicBezTo>
                  <a:cubicBezTo>
                    <a:pt x="469" y="17677"/>
                    <a:pt x="469" y="17677"/>
                    <a:pt x="469" y="17718"/>
                  </a:cubicBezTo>
                  <a:cubicBezTo>
                    <a:pt x="449" y="17698"/>
                    <a:pt x="449" y="17698"/>
                    <a:pt x="449" y="17677"/>
                  </a:cubicBezTo>
                  <a:cubicBezTo>
                    <a:pt x="429" y="17657"/>
                    <a:pt x="429" y="17657"/>
                    <a:pt x="429" y="17637"/>
                  </a:cubicBezTo>
                  <a:close/>
                  <a:moveTo>
                    <a:pt x="9443" y="17387"/>
                  </a:moveTo>
                  <a:cubicBezTo>
                    <a:pt x="9456" y="17387"/>
                    <a:pt x="9471" y="17392"/>
                    <a:pt x="9491" y="17392"/>
                  </a:cubicBezTo>
                  <a:cubicBezTo>
                    <a:pt x="9496" y="17397"/>
                    <a:pt x="9500" y="17398"/>
                    <a:pt x="9505" y="17398"/>
                  </a:cubicBezTo>
                  <a:cubicBezTo>
                    <a:pt x="9513" y="17398"/>
                    <a:pt x="9522" y="17394"/>
                    <a:pt x="9530" y="17394"/>
                  </a:cubicBezTo>
                  <a:cubicBezTo>
                    <a:pt x="9537" y="17394"/>
                    <a:pt x="9545" y="17398"/>
                    <a:pt x="9552" y="17413"/>
                  </a:cubicBezTo>
                  <a:cubicBezTo>
                    <a:pt x="9491" y="17453"/>
                    <a:pt x="9430" y="17494"/>
                    <a:pt x="9451" y="17576"/>
                  </a:cubicBezTo>
                  <a:cubicBezTo>
                    <a:pt x="9451" y="17576"/>
                    <a:pt x="9410" y="17596"/>
                    <a:pt x="9410" y="17616"/>
                  </a:cubicBezTo>
                  <a:cubicBezTo>
                    <a:pt x="9410" y="17637"/>
                    <a:pt x="9430" y="17637"/>
                    <a:pt x="9410" y="17657"/>
                  </a:cubicBezTo>
                  <a:cubicBezTo>
                    <a:pt x="9389" y="17657"/>
                    <a:pt x="9410" y="17637"/>
                    <a:pt x="9410" y="17616"/>
                  </a:cubicBezTo>
                  <a:cubicBezTo>
                    <a:pt x="9401" y="17614"/>
                    <a:pt x="9394" y="17612"/>
                    <a:pt x="9388" y="17612"/>
                  </a:cubicBezTo>
                  <a:cubicBezTo>
                    <a:pt x="9348" y="17612"/>
                    <a:pt x="9346" y="17660"/>
                    <a:pt x="9328" y="17677"/>
                  </a:cubicBezTo>
                  <a:cubicBezTo>
                    <a:pt x="9349" y="17677"/>
                    <a:pt x="9369" y="17698"/>
                    <a:pt x="9349" y="17718"/>
                  </a:cubicBezTo>
                  <a:cubicBezTo>
                    <a:pt x="9328" y="17698"/>
                    <a:pt x="9328" y="17698"/>
                    <a:pt x="9328" y="17677"/>
                  </a:cubicBezTo>
                  <a:cubicBezTo>
                    <a:pt x="9308" y="17637"/>
                    <a:pt x="9288" y="17616"/>
                    <a:pt x="9308" y="17576"/>
                  </a:cubicBezTo>
                  <a:cubicBezTo>
                    <a:pt x="9308" y="17535"/>
                    <a:pt x="9369" y="17535"/>
                    <a:pt x="9369" y="17494"/>
                  </a:cubicBezTo>
                  <a:cubicBezTo>
                    <a:pt x="9349" y="17474"/>
                    <a:pt x="9349" y="17453"/>
                    <a:pt x="9328" y="17433"/>
                  </a:cubicBezTo>
                  <a:cubicBezTo>
                    <a:pt x="9343" y="17419"/>
                    <a:pt x="9367" y="17404"/>
                    <a:pt x="9388" y="17404"/>
                  </a:cubicBezTo>
                  <a:cubicBezTo>
                    <a:pt x="9396" y="17404"/>
                    <a:pt x="9404" y="17407"/>
                    <a:pt x="9410" y="17413"/>
                  </a:cubicBezTo>
                  <a:cubicBezTo>
                    <a:pt x="9420" y="17392"/>
                    <a:pt x="9430" y="17387"/>
                    <a:pt x="9443" y="17387"/>
                  </a:cubicBezTo>
                  <a:close/>
                  <a:moveTo>
                    <a:pt x="1182" y="17718"/>
                  </a:moveTo>
                  <a:cubicBezTo>
                    <a:pt x="1182" y="17718"/>
                    <a:pt x="1182" y="17739"/>
                    <a:pt x="1182" y="17739"/>
                  </a:cubicBezTo>
                  <a:lnTo>
                    <a:pt x="1162" y="17739"/>
                  </a:lnTo>
                  <a:cubicBezTo>
                    <a:pt x="1162" y="17739"/>
                    <a:pt x="1162" y="17739"/>
                    <a:pt x="1162" y="17718"/>
                  </a:cubicBezTo>
                  <a:close/>
                  <a:moveTo>
                    <a:pt x="9837" y="17739"/>
                  </a:moveTo>
                  <a:lnTo>
                    <a:pt x="9837" y="17739"/>
                  </a:lnTo>
                  <a:cubicBezTo>
                    <a:pt x="9858" y="17779"/>
                    <a:pt x="9837" y="17800"/>
                    <a:pt x="9817" y="17800"/>
                  </a:cubicBezTo>
                  <a:cubicBezTo>
                    <a:pt x="9797" y="17779"/>
                    <a:pt x="9817" y="17759"/>
                    <a:pt x="9837" y="17739"/>
                  </a:cubicBezTo>
                  <a:close/>
                  <a:moveTo>
                    <a:pt x="456" y="17771"/>
                  </a:moveTo>
                  <a:cubicBezTo>
                    <a:pt x="459" y="17771"/>
                    <a:pt x="463" y="17773"/>
                    <a:pt x="469" y="17779"/>
                  </a:cubicBezTo>
                  <a:cubicBezTo>
                    <a:pt x="469" y="17800"/>
                    <a:pt x="449" y="17800"/>
                    <a:pt x="429" y="17800"/>
                  </a:cubicBezTo>
                  <a:cubicBezTo>
                    <a:pt x="429" y="17800"/>
                    <a:pt x="429" y="17809"/>
                    <a:pt x="422" y="17809"/>
                  </a:cubicBezTo>
                  <a:cubicBezTo>
                    <a:pt x="419" y="17809"/>
                    <a:pt x="415" y="17806"/>
                    <a:pt x="408" y="17800"/>
                  </a:cubicBezTo>
                  <a:cubicBezTo>
                    <a:pt x="408" y="17793"/>
                    <a:pt x="410" y="17791"/>
                    <a:pt x="413" y="17791"/>
                  </a:cubicBezTo>
                  <a:cubicBezTo>
                    <a:pt x="419" y="17791"/>
                    <a:pt x="429" y="17800"/>
                    <a:pt x="429" y="17800"/>
                  </a:cubicBezTo>
                  <a:cubicBezTo>
                    <a:pt x="443" y="17785"/>
                    <a:pt x="447" y="17771"/>
                    <a:pt x="456" y="17771"/>
                  </a:cubicBezTo>
                  <a:close/>
                  <a:moveTo>
                    <a:pt x="327" y="17800"/>
                  </a:moveTo>
                  <a:cubicBezTo>
                    <a:pt x="327" y="17800"/>
                    <a:pt x="327" y="17820"/>
                    <a:pt x="327" y="17820"/>
                  </a:cubicBezTo>
                  <a:cubicBezTo>
                    <a:pt x="327" y="17820"/>
                    <a:pt x="306" y="17820"/>
                    <a:pt x="306" y="17800"/>
                  </a:cubicBezTo>
                  <a:close/>
                  <a:moveTo>
                    <a:pt x="1508" y="17739"/>
                  </a:moveTo>
                  <a:cubicBezTo>
                    <a:pt x="1508" y="17800"/>
                    <a:pt x="1508" y="17820"/>
                    <a:pt x="1467" y="17840"/>
                  </a:cubicBezTo>
                  <a:cubicBezTo>
                    <a:pt x="1467" y="17800"/>
                    <a:pt x="1467" y="17779"/>
                    <a:pt x="1508" y="17739"/>
                  </a:cubicBezTo>
                  <a:close/>
                  <a:moveTo>
                    <a:pt x="225" y="17840"/>
                  </a:moveTo>
                  <a:cubicBezTo>
                    <a:pt x="225" y="17840"/>
                    <a:pt x="225" y="17840"/>
                    <a:pt x="225" y="17861"/>
                  </a:cubicBezTo>
                  <a:lnTo>
                    <a:pt x="205" y="17861"/>
                  </a:lnTo>
                  <a:lnTo>
                    <a:pt x="205" y="17840"/>
                  </a:lnTo>
                  <a:close/>
                  <a:moveTo>
                    <a:pt x="9939" y="17800"/>
                  </a:moveTo>
                  <a:lnTo>
                    <a:pt x="9939" y="17800"/>
                  </a:lnTo>
                  <a:cubicBezTo>
                    <a:pt x="9960" y="17840"/>
                    <a:pt x="9939" y="17861"/>
                    <a:pt x="9899" y="17881"/>
                  </a:cubicBezTo>
                  <a:cubicBezTo>
                    <a:pt x="9899" y="17840"/>
                    <a:pt x="9899" y="17820"/>
                    <a:pt x="9939" y="17800"/>
                  </a:cubicBezTo>
                  <a:close/>
                  <a:moveTo>
                    <a:pt x="9654" y="17881"/>
                  </a:moveTo>
                  <a:cubicBezTo>
                    <a:pt x="9675" y="17881"/>
                    <a:pt x="9654" y="17902"/>
                    <a:pt x="9634" y="17902"/>
                  </a:cubicBezTo>
                  <a:cubicBezTo>
                    <a:pt x="9634" y="17902"/>
                    <a:pt x="9634" y="17881"/>
                    <a:pt x="9634" y="17881"/>
                  </a:cubicBezTo>
                  <a:close/>
                  <a:moveTo>
                    <a:pt x="1345" y="17881"/>
                  </a:moveTo>
                  <a:cubicBezTo>
                    <a:pt x="1365" y="17902"/>
                    <a:pt x="1365" y="17902"/>
                    <a:pt x="1365" y="17902"/>
                  </a:cubicBezTo>
                  <a:cubicBezTo>
                    <a:pt x="1355" y="17912"/>
                    <a:pt x="1350" y="17917"/>
                    <a:pt x="1348" y="17917"/>
                  </a:cubicBezTo>
                  <a:cubicBezTo>
                    <a:pt x="1345" y="17917"/>
                    <a:pt x="1345" y="17912"/>
                    <a:pt x="1345" y="17902"/>
                  </a:cubicBezTo>
                  <a:cubicBezTo>
                    <a:pt x="1345" y="17902"/>
                    <a:pt x="1345" y="17902"/>
                    <a:pt x="1345" y="17881"/>
                  </a:cubicBezTo>
                  <a:close/>
                  <a:moveTo>
                    <a:pt x="892" y="17892"/>
                  </a:moveTo>
                  <a:cubicBezTo>
                    <a:pt x="898" y="17892"/>
                    <a:pt x="902" y="17899"/>
                    <a:pt x="912" y="17901"/>
                  </a:cubicBezTo>
                  <a:lnTo>
                    <a:pt x="912" y="17901"/>
                  </a:lnTo>
                  <a:cubicBezTo>
                    <a:pt x="906" y="17913"/>
                    <a:pt x="897" y="17922"/>
                    <a:pt x="897" y="17922"/>
                  </a:cubicBezTo>
                  <a:cubicBezTo>
                    <a:pt x="897" y="17922"/>
                    <a:pt x="877" y="17902"/>
                    <a:pt x="877" y="17902"/>
                  </a:cubicBezTo>
                  <a:cubicBezTo>
                    <a:pt x="883" y="17895"/>
                    <a:pt x="888" y="17892"/>
                    <a:pt x="892" y="17892"/>
                  </a:cubicBezTo>
                  <a:close/>
                  <a:moveTo>
                    <a:pt x="10201" y="17913"/>
                  </a:moveTo>
                  <a:cubicBezTo>
                    <a:pt x="10214" y="17913"/>
                    <a:pt x="10224" y="17928"/>
                    <a:pt x="10224" y="17942"/>
                  </a:cubicBezTo>
                  <a:cubicBezTo>
                    <a:pt x="10218" y="17948"/>
                    <a:pt x="10212" y="17951"/>
                    <a:pt x="10207" y="17951"/>
                  </a:cubicBezTo>
                  <a:cubicBezTo>
                    <a:pt x="10194" y="17951"/>
                    <a:pt x="10184" y="17936"/>
                    <a:pt x="10184" y="17922"/>
                  </a:cubicBezTo>
                  <a:cubicBezTo>
                    <a:pt x="10190" y="17916"/>
                    <a:pt x="10196" y="17913"/>
                    <a:pt x="10201" y="17913"/>
                  </a:cubicBezTo>
                  <a:close/>
                  <a:moveTo>
                    <a:pt x="551" y="17942"/>
                  </a:moveTo>
                  <a:cubicBezTo>
                    <a:pt x="551" y="17942"/>
                    <a:pt x="571" y="17963"/>
                    <a:pt x="571" y="17963"/>
                  </a:cubicBezTo>
                  <a:lnTo>
                    <a:pt x="530" y="17963"/>
                  </a:lnTo>
                  <a:cubicBezTo>
                    <a:pt x="551" y="17942"/>
                    <a:pt x="551" y="17942"/>
                    <a:pt x="551" y="17942"/>
                  </a:cubicBezTo>
                  <a:close/>
                  <a:moveTo>
                    <a:pt x="897" y="17922"/>
                  </a:moveTo>
                  <a:cubicBezTo>
                    <a:pt x="917" y="17942"/>
                    <a:pt x="917" y="17942"/>
                    <a:pt x="917" y="17963"/>
                  </a:cubicBezTo>
                  <a:cubicBezTo>
                    <a:pt x="897" y="17963"/>
                    <a:pt x="897" y="17942"/>
                    <a:pt x="897" y="17922"/>
                  </a:cubicBezTo>
                  <a:close/>
                  <a:moveTo>
                    <a:pt x="9491" y="17922"/>
                  </a:moveTo>
                  <a:cubicBezTo>
                    <a:pt x="9491" y="17942"/>
                    <a:pt x="9512" y="17942"/>
                    <a:pt x="9512" y="17942"/>
                  </a:cubicBezTo>
                  <a:cubicBezTo>
                    <a:pt x="9512" y="17942"/>
                    <a:pt x="9491" y="17963"/>
                    <a:pt x="9491" y="17963"/>
                  </a:cubicBezTo>
                  <a:cubicBezTo>
                    <a:pt x="9491" y="17942"/>
                    <a:pt x="9491" y="17942"/>
                    <a:pt x="9471" y="17942"/>
                  </a:cubicBezTo>
                  <a:cubicBezTo>
                    <a:pt x="9491" y="17942"/>
                    <a:pt x="9491" y="17922"/>
                    <a:pt x="9491" y="17922"/>
                  </a:cubicBezTo>
                  <a:close/>
                  <a:moveTo>
                    <a:pt x="9349" y="17942"/>
                  </a:moveTo>
                  <a:cubicBezTo>
                    <a:pt x="9369" y="17963"/>
                    <a:pt x="9369" y="17963"/>
                    <a:pt x="9369" y="17963"/>
                  </a:cubicBezTo>
                  <a:cubicBezTo>
                    <a:pt x="9359" y="17973"/>
                    <a:pt x="9354" y="17978"/>
                    <a:pt x="9351" y="17978"/>
                  </a:cubicBezTo>
                  <a:cubicBezTo>
                    <a:pt x="9349" y="17978"/>
                    <a:pt x="9349" y="17973"/>
                    <a:pt x="9349" y="17963"/>
                  </a:cubicBezTo>
                  <a:cubicBezTo>
                    <a:pt x="9349" y="17963"/>
                    <a:pt x="9349" y="17942"/>
                    <a:pt x="9349" y="17942"/>
                  </a:cubicBezTo>
                  <a:close/>
                  <a:moveTo>
                    <a:pt x="632" y="17983"/>
                  </a:moveTo>
                  <a:cubicBezTo>
                    <a:pt x="653" y="17983"/>
                    <a:pt x="632" y="18003"/>
                    <a:pt x="612" y="18003"/>
                  </a:cubicBezTo>
                  <a:cubicBezTo>
                    <a:pt x="612" y="18003"/>
                    <a:pt x="612" y="17983"/>
                    <a:pt x="612" y="17983"/>
                  </a:cubicBezTo>
                  <a:close/>
                  <a:moveTo>
                    <a:pt x="9613" y="17983"/>
                  </a:moveTo>
                  <a:cubicBezTo>
                    <a:pt x="9593" y="18003"/>
                    <a:pt x="9593" y="18003"/>
                    <a:pt x="9593" y="18003"/>
                  </a:cubicBezTo>
                  <a:lnTo>
                    <a:pt x="9593" y="17983"/>
                  </a:lnTo>
                  <a:close/>
                  <a:moveTo>
                    <a:pt x="1040" y="18003"/>
                  </a:moveTo>
                  <a:cubicBezTo>
                    <a:pt x="1040" y="18003"/>
                    <a:pt x="1060" y="18003"/>
                    <a:pt x="1060" y="18024"/>
                  </a:cubicBezTo>
                  <a:lnTo>
                    <a:pt x="1040" y="18024"/>
                  </a:lnTo>
                  <a:lnTo>
                    <a:pt x="1040" y="18003"/>
                  </a:lnTo>
                  <a:close/>
                  <a:moveTo>
                    <a:pt x="10245" y="18003"/>
                  </a:moveTo>
                  <a:cubicBezTo>
                    <a:pt x="10245" y="18018"/>
                    <a:pt x="10245" y="18032"/>
                    <a:pt x="10238" y="18032"/>
                  </a:cubicBezTo>
                  <a:cubicBezTo>
                    <a:pt x="10235" y="18032"/>
                    <a:pt x="10230" y="18030"/>
                    <a:pt x="10224" y="18024"/>
                  </a:cubicBezTo>
                  <a:cubicBezTo>
                    <a:pt x="10224" y="18003"/>
                    <a:pt x="10245" y="18003"/>
                    <a:pt x="10245" y="18003"/>
                  </a:cubicBezTo>
                  <a:close/>
                  <a:moveTo>
                    <a:pt x="897" y="18024"/>
                  </a:moveTo>
                  <a:cubicBezTo>
                    <a:pt x="917" y="18024"/>
                    <a:pt x="917" y="18044"/>
                    <a:pt x="917" y="18044"/>
                  </a:cubicBezTo>
                  <a:lnTo>
                    <a:pt x="897" y="18044"/>
                  </a:lnTo>
                  <a:cubicBezTo>
                    <a:pt x="897" y="18044"/>
                    <a:pt x="897" y="18024"/>
                    <a:pt x="897" y="18024"/>
                  </a:cubicBezTo>
                  <a:close/>
                  <a:moveTo>
                    <a:pt x="9512" y="18024"/>
                  </a:moveTo>
                  <a:cubicBezTo>
                    <a:pt x="9512" y="18044"/>
                    <a:pt x="9491" y="18044"/>
                    <a:pt x="9491" y="18044"/>
                  </a:cubicBezTo>
                  <a:cubicBezTo>
                    <a:pt x="9491" y="18044"/>
                    <a:pt x="9491" y="18024"/>
                    <a:pt x="9471" y="18024"/>
                  </a:cubicBezTo>
                  <a:close/>
                  <a:moveTo>
                    <a:pt x="1849" y="18035"/>
                  </a:moveTo>
                  <a:cubicBezTo>
                    <a:pt x="1852" y="18035"/>
                    <a:pt x="1854" y="18037"/>
                    <a:pt x="1854" y="18044"/>
                  </a:cubicBezTo>
                  <a:cubicBezTo>
                    <a:pt x="1854" y="18044"/>
                    <a:pt x="1854" y="18064"/>
                    <a:pt x="1834" y="18064"/>
                  </a:cubicBezTo>
                  <a:cubicBezTo>
                    <a:pt x="1834" y="18064"/>
                    <a:pt x="1834" y="18044"/>
                    <a:pt x="1834" y="18044"/>
                  </a:cubicBezTo>
                  <a:cubicBezTo>
                    <a:pt x="1834" y="18044"/>
                    <a:pt x="1843" y="18035"/>
                    <a:pt x="1849" y="18035"/>
                  </a:cubicBezTo>
                  <a:close/>
                  <a:moveTo>
                    <a:pt x="9634" y="18085"/>
                  </a:moveTo>
                  <a:cubicBezTo>
                    <a:pt x="9654" y="18105"/>
                    <a:pt x="9654" y="18105"/>
                    <a:pt x="9634" y="18105"/>
                  </a:cubicBezTo>
                  <a:cubicBezTo>
                    <a:pt x="9634" y="18105"/>
                    <a:pt x="9634" y="18105"/>
                    <a:pt x="9613" y="18085"/>
                  </a:cubicBezTo>
                  <a:close/>
                  <a:moveTo>
                    <a:pt x="999" y="18105"/>
                  </a:moveTo>
                  <a:cubicBezTo>
                    <a:pt x="999" y="18105"/>
                    <a:pt x="999" y="18126"/>
                    <a:pt x="999" y="18126"/>
                  </a:cubicBezTo>
                  <a:lnTo>
                    <a:pt x="978" y="18126"/>
                  </a:lnTo>
                  <a:cubicBezTo>
                    <a:pt x="978" y="18126"/>
                    <a:pt x="978" y="18126"/>
                    <a:pt x="978" y="18105"/>
                  </a:cubicBezTo>
                  <a:close/>
                  <a:moveTo>
                    <a:pt x="10082" y="18126"/>
                  </a:moveTo>
                  <a:cubicBezTo>
                    <a:pt x="10102" y="18126"/>
                    <a:pt x="10123" y="18126"/>
                    <a:pt x="10123" y="18166"/>
                  </a:cubicBezTo>
                  <a:cubicBezTo>
                    <a:pt x="10102" y="18166"/>
                    <a:pt x="10082" y="18146"/>
                    <a:pt x="10082" y="18126"/>
                  </a:cubicBezTo>
                  <a:close/>
                  <a:moveTo>
                    <a:pt x="9980" y="18166"/>
                  </a:moveTo>
                  <a:cubicBezTo>
                    <a:pt x="10041" y="18166"/>
                    <a:pt x="10041" y="18187"/>
                    <a:pt x="10000" y="18227"/>
                  </a:cubicBezTo>
                  <a:cubicBezTo>
                    <a:pt x="9980" y="18207"/>
                    <a:pt x="9960" y="18187"/>
                    <a:pt x="9980" y="18166"/>
                  </a:cubicBezTo>
                  <a:close/>
                  <a:moveTo>
                    <a:pt x="856" y="18207"/>
                  </a:moveTo>
                  <a:cubicBezTo>
                    <a:pt x="856" y="18227"/>
                    <a:pt x="877" y="18227"/>
                    <a:pt x="856" y="18227"/>
                  </a:cubicBezTo>
                  <a:cubicBezTo>
                    <a:pt x="856" y="18227"/>
                    <a:pt x="856" y="18248"/>
                    <a:pt x="856" y="18248"/>
                  </a:cubicBezTo>
                  <a:cubicBezTo>
                    <a:pt x="856" y="18248"/>
                    <a:pt x="836" y="18227"/>
                    <a:pt x="836" y="18227"/>
                  </a:cubicBezTo>
                  <a:cubicBezTo>
                    <a:pt x="836" y="18227"/>
                    <a:pt x="856" y="18227"/>
                    <a:pt x="856" y="18207"/>
                  </a:cubicBezTo>
                  <a:close/>
                  <a:moveTo>
                    <a:pt x="10251" y="18161"/>
                  </a:moveTo>
                  <a:cubicBezTo>
                    <a:pt x="10260" y="18161"/>
                    <a:pt x="10271" y="18163"/>
                    <a:pt x="10285" y="18166"/>
                  </a:cubicBezTo>
                  <a:cubicBezTo>
                    <a:pt x="10285" y="18248"/>
                    <a:pt x="10245" y="18227"/>
                    <a:pt x="10204" y="18248"/>
                  </a:cubicBezTo>
                  <a:cubicBezTo>
                    <a:pt x="10221" y="18197"/>
                    <a:pt x="10210" y="18161"/>
                    <a:pt x="10251" y="18161"/>
                  </a:cubicBezTo>
                  <a:close/>
                  <a:moveTo>
                    <a:pt x="917" y="18288"/>
                  </a:moveTo>
                  <a:cubicBezTo>
                    <a:pt x="917" y="18288"/>
                    <a:pt x="917" y="18288"/>
                    <a:pt x="917" y="18309"/>
                  </a:cubicBezTo>
                  <a:lnTo>
                    <a:pt x="897" y="18309"/>
                  </a:lnTo>
                  <a:lnTo>
                    <a:pt x="897" y="18288"/>
                  </a:lnTo>
                  <a:close/>
                  <a:moveTo>
                    <a:pt x="10021" y="18309"/>
                  </a:moveTo>
                  <a:cubicBezTo>
                    <a:pt x="10021" y="18329"/>
                    <a:pt x="10000" y="18329"/>
                    <a:pt x="10000" y="18329"/>
                  </a:cubicBezTo>
                  <a:cubicBezTo>
                    <a:pt x="10000" y="18309"/>
                    <a:pt x="10000" y="18309"/>
                    <a:pt x="10000" y="18309"/>
                  </a:cubicBezTo>
                  <a:close/>
                  <a:moveTo>
                    <a:pt x="9980" y="18370"/>
                  </a:moveTo>
                  <a:cubicBezTo>
                    <a:pt x="10000" y="18390"/>
                    <a:pt x="9980" y="18390"/>
                    <a:pt x="9960" y="18390"/>
                  </a:cubicBezTo>
                  <a:cubicBezTo>
                    <a:pt x="9960" y="18390"/>
                    <a:pt x="9960" y="18390"/>
                    <a:pt x="9960" y="18370"/>
                  </a:cubicBezTo>
                  <a:close/>
                  <a:moveTo>
                    <a:pt x="1691" y="18390"/>
                  </a:moveTo>
                  <a:cubicBezTo>
                    <a:pt x="1691" y="18411"/>
                    <a:pt x="1691" y="18411"/>
                    <a:pt x="1671" y="18411"/>
                  </a:cubicBezTo>
                  <a:cubicBezTo>
                    <a:pt x="1671" y="18411"/>
                    <a:pt x="1671" y="18390"/>
                    <a:pt x="1671" y="18390"/>
                  </a:cubicBezTo>
                  <a:close/>
                  <a:moveTo>
                    <a:pt x="9613" y="18411"/>
                  </a:moveTo>
                  <a:cubicBezTo>
                    <a:pt x="9613" y="18411"/>
                    <a:pt x="9613" y="18431"/>
                    <a:pt x="9613" y="18431"/>
                  </a:cubicBezTo>
                  <a:lnTo>
                    <a:pt x="9593" y="18431"/>
                  </a:lnTo>
                  <a:cubicBezTo>
                    <a:pt x="9593" y="18431"/>
                    <a:pt x="9593" y="18431"/>
                    <a:pt x="9593" y="18411"/>
                  </a:cubicBezTo>
                  <a:close/>
                  <a:moveTo>
                    <a:pt x="9857" y="18442"/>
                  </a:moveTo>
                  <a:cubicBezTo>
                    <a:pt x="9858" y="18442"/>
                    <a:pt x="9858" y="18445"/>
                    <a:pt x="9858" y="18451"/>
                  </a:cubicBezTo>
                  <a:cubicBezTo>
                    <a:pt x="9878" y="18451"/>
                    <a:pt x="9878" y="18472"/>
                    <a:pt x="9858" y="18472"/>
                  </a:cubicBezTo>
                  <a:cubicBezTo>
                    <a:pt x="9837" y="18472"/>
                    <a:pt x="9837" y="18451"/>
                    <a:pt x="9837" y="18451"/>
                  </a:cubicBezTo>
                  <a:cubicBezTo>
                    <a:pt x="9851" y="18451"/>
                    <a:pt x="9856" y="18442"/>
                    <a:pt x="9857" y="18442"/>
                  </a:cubicBezTo>
                  <a:close/>
                  <a:moveTo>
                    <a:pt x="517" y="18484"/>
                  </a:moveTo>
                  <a:cubicBezTo>
                    <a:pt x="520" y="18484"/>
                    <a:pt x="524" y="18486"/>
                    <a:pt x="530" y="18492"/>
                  </a:cubicBezTo>
                  <a:cubicBezTo>
                    <a:pt x="530" y="18502"/>
                    <a:pt x="525" y="18507"/>
                    <a:pt x="518" y="18507"/>
                  </a:cubicBezTo>
                  <a:cubicBezTo>
                    <a:pt x="513" y="18507"/>
                    <a:pt x="506" y="18505"/>
                    <a:pt x="500" y="18501"/>
                  </a:cubicBezTo>
                  <a:lnTo>
                    <a:pt x="500" y="18501"/>
                  </a:lnTo>
                  <a:cubicBezTo>
                    <a:pt x="507" y="18491"/>
                    <a:pt x="511" y="18484"/>
                    <a:pt x="517" y="18484"/>
                  </a:cubicBezTo>
                  <a:close/>
                  <a:moveTo>
                    <a:pt x="9797" y="18390"/>
                  </a:moveTo>
                  <a:lnTo>
                    <a:pt x="9797" y="18533"/>
                  </a:lnTo>
                  <a:cubicBezTo>
                    <a:pt x="9715" y="18492"/>
                    <a:pt x="9736" y="18451"/>
                    <a:pt x="9797" y="18390"/>
                  </a:cubicBezTo>
                  <a:close/>
                  <a:moveTo>
                    <a:pt x="9634" y="18553"/>
                  </a:moveTo>
                  <a:cubicBezTo>
                    <a:pt x="9634" y="18553"/>
                    <a:pt x="9654" y="18574"/>
                    <a:pt x="9634" y="18574"/>
                  </a:cubicBezTo>
                  <a:cubicBezTo>
                    <a:pt x="9613" y="18574"/>
                    <a:pt x="9613" y="18574"/>
                    <a:pt x="9613" y="18553"/>
                  </a:cubicBezTo>
                  <a:close/>
                  <a:moveTo>
                    <a:pt x="9736" y="18594"/>
                  </a:moveTo>
                  <a:cubicBezTo>
                    <a:pt x="9736" y="18594"/>
                    <a:pt x="9736" y="18614"/>
                    <a:pt x="9756" y="18614"/>
                  </a:cubicBezTo>
                  <a:cubicBezTo>
                    <a:pt x="9736" y="18614"/>
                    <a:pt x="9736" y="18614"/>
                    <a:pt x="9736" y="18635"/>
                  </a:cubicBezTo>
                  <a:cubicBezTo>
                    <a:pt x="9736" y="18614"/>
                    <a:pt x="9715" y="18614"/>
                    <a:pt x="9715" y="18614"/>
                  </a:cubicBezTo>
                  <a:cubicBezTo>
                    <a:pt x="9736" y="18614"/>
                    <a:pt x="9736" y="18594"/>
                    <a:pt x="9736" y="18594"/>
                  </a:cubicBezTo>
                  <a:close/>
                  <a:moveTo>
                    <a:pt x="734" y="18675"/>
                  </a:moveTo>
                  <a:cubicBezTo>
                    <a:pt x="734" y="18675"/>
                    <a:pt x="734" y="18675"/>
                    <a:pt x="734" y="18696"/>
                  </a:cubicBezTo>
                  <a:lnTo>
                    <a:pt x="714" y="18696"/>
                  </a:lnTo>
                  <a:lnTo>
                    <a:pt x="714" y="18675"/>
                  </a:lnTo>
                  <a:close/>
                  <a:moveTo>
                    <a:pt x="9186" y="18696"/>
                  </a:moveTo>
                  <a:cubicBezTo>
                    <a:pt x="9186" y="18716"/>
                    <a:pt x="9186" y="18736"/>
                    <a:pt x="9165" y="18736"/>
                  </a:cubicBezTo>
                  <a:cubicBezTo>
                    <a:pt x="9145" y="18716"/>
                    <a:pt x="9165" y="18696"/>
                    <a:pt x="9186" y="18696"/>
                  </a:cubicBezTo>
                  <a:close/>
                  <a:moveTo>
                    <a:pt x="9084" y="18716"/>
                  </a:moveTo>
                  <a:cubicBezTo>
                    <a:pt x="9084" y="18716"/>
                    <a:pt x="9084" y="18736"/>
                    <a:pt x="9084" y="18736"/>
                  </a:cubicBezTo>
                  <a:cubicBezTo>
                    <a:pt x="9084" y="18736"/>
                    <a:pt x="9084" y="18736"/>
                    <a:pt x="9064" y="18757"/>
                  </a:cubicBezTo>
                  <a:cubicBezTo>
                    <a:pt x="9064" y="18736"/>
                    <a:pt x="9084" y="18736"/>
                    <a:pt x="9084" y="18716"/>
                  </a:cubicBezTo>
                  <a:close/>
                  <a:moveTo>
                    <a:pt x="9797" y="18675"/>
                  </a:moveTo>
                  <a:cubicBezTo>
                    <a:pt x="9817" y="18716"/>
                    <a:pt x="9837" y="18736"/>
                    <a:pt x="9797" y="18777"/>
                  </a:cubicBezTo>
                  <a:cubicBezTo>
                    <a:pt x="9783" y="18764"/>
                    <a:pt x="9770" y="18750"/>
                    <a:pt x="9756" y="18736"/>
                  </a:cubicBezTo>
                  <a:lnTo>
                    <a:pt x="9756" y="18736"/>
                  </a:lnTo>
                  <a:cubicBezTo>
                    <a:pt x="9756" y="18716"/>
                    <a:pt x="9756" y="18675"/>
                    <a:pt x="9797" y="18675"/>
                  </a:cubicBezTo>
                  <a:close/>
                  <a:moveTo>
                    <a:pt x="9634" y="18675"/>
                  </a:moveTo>
                  <a:lnTo>
                    <a:pt x="9634" y="18675"/>
                  </a:lnTo>
                  <a:cubicBezTo>
                    <a:pt x="9666" y="18692"/>
                    <a:pt x="9699" y="18708"/>
                    <a:pt x="9731" y="18724"/>
                  </a:cubicBezTo>
                  <a:lnTo>
                    <a:pt x="9731" y="18724"/>
                  </a:lnTo>
                  <a:cubicBezTo>
                    <a:pt x="9710" y="18760"/>
                    <a:pt x="9673" y="18779"/>
                    <a:pt x="9654" y="18798"/>
                  </a:cubicBezTo>
                  <a:cubicBezTo>
                    <a:pt x="9654" y="18757"/>
                    <a:pt x="9634" y="18736"/>
                    <a:pt x="9634" y="18675"/>
                  </a:cubicBezTo>
                  <a:close/>
                  <a:moveTo>
                    <a:pt x="9328" y="18736"/>
                  </a:moveTo>
                  <a:cubicBezTo>
                    <a:pt x="9328" y="18791"/>
                    <a:pt x="9317" y="18811"/>
                    <a:pt x="9299" y="18811"/>
                  </a:cubicBezTo>
                  <a:cubicBezTo>
                    <a:pt x="9285" y="18811"/>
                    <a:pt x="9266" y="18796"/>
                    <a:pt x="9247" y="18777"/>
                  </a:cubicBezTo>
                  <a:cubicBezTo>
                    <a:pt x="9288" y="18777"/>
                    <a:pt x="9308" y="18757"/>
                    <a:pt x="9328" y="18736"/>
                  </a:cubicBezTo>
                  <a:close/>
                  <a:moveTo>
                    <a:pt x="9573" y="19123"/>
                  </a:moveTo>
                  <a:cubicBezTo>
                    <a:pt x="9573" y="19123"/>
                    <a:pt x="9573" y="19144"/>
                    <a:pt x="9573" y="19144"/>
                  </a:cubicBezTo>
                  <a:lnTo>
                    <a:pt x="9552" y="19123"/>
                  </a:lnTo>
                  <a:close/>
                  <a:moveTo>
                    <a:pt x="1365" y="19144"/>
                  </a:moveTo>
                  <a:cubicBezTo>
                    <a:pt x="1386" y="19164"/>
                    <a:pt x="1386" y="19164"/>
                    <a:pt x="1365" y="19164"/>
                  </a:cubicBezTo>
                  <a:cubicBezTo>
                    <a:pt x="1365" y="19164"/>
                    <a:pt x="1345" y="19164"/>
                    <a:pt x="1345" y="19144"/>
                  </a:cubicBezTo>
                  <a:close/>
                  <a:moveTo>
                    <a:pt x="7679" y="19347"/>
                  </a:moveTo>
                  <a:cubicBezTo>
                    <a:pt x="7679" y="19347"/>
                    <a:pt x="7679" y="19368"/>
                    <a:pt x="7679" y="19368"/>
                  </a:cubicBezTo>
                  <a:lnTo>
                    <a:pt x="7658" y="19368"/>
                  </a:lnTo>
                  <a:cubicBezTo>
                    <a:pt x="7658" y="19368"/>
                    <a:pt x="7658" y="19368"/>
                    <a:pt x="7658" y="19347"/>
                  </a:cubicBezTo>
                  <a:close/>
                  <a:moveTo>
                    <a:pt x="8941" y="19307"/>
                  </a:moveTo>
                  <a:cubicBezTo>
                    <a:pt x="8962" y="19327"/>
                    <a:pt x="8982" y="19368"/>
                    <a:pt x="8962" y="19409"/>
                  </a:cubicBezTo>
                  <a:cubicBezTo>
                    <a:pt x="8941" y="19409"/>
                    <a:pt x="8941" y="19409"/>
                    <a:pt x="8921" y="19388"/>
                  </a:cubicBezTo>
                  <a:cubicBezTo>
                    <a:pt x="8921" y="19368"/>
                    <a:pt x="8880" y="19327"/>
                    <a:pt x="8941" y="19307"/>
                  </a:cubicBezTo>
                  <a:close/>
                  <a:moveTo>
                    <a:pt x="9393" y="19334"/>
                  </a:moveTo>
                  <a:cubicBezTo>
                    <a:pt x="9407" y="19334"/>
                    <a:pt x="9421" y="19349"/>
                    <a:pt x="9430" y="19368"/>
                  </a:cubicBezTo>
                  <a:cubicBezTo>
                    <a:pt x="9410" y="19388"/>
                    <a:pt x="9389" y="19388"/>
                    <a:pt x="9349" y="19409"/>
                  </a:cubicBezTo>
                  <a:cubicBezTo>
                    <a:pt x="9360" y="19354"/>
                    <a:pt x="9376" y="19334"/>
                    <a:pt x="9393" y="19334"/>
                  </a:cubicBezTo>
                  <a:close/>
                  <a:moveTo>
                    <a:pt x="8066" y="19409"/>
                  </a:moveTo>
                  <a:cubicBezTo>
                    <a:pt x="8086" y="19429"/>
                    <a:pt x="8086" y="19429"/>
                    <a:pt x="8066" y="19429"/>
                  </a:cubicBezTo>
                  <a:cubicBezTo>
                    <a:pt x="8066" y="19429"/>
                    <a:pt x="8066" y="19429"/>
                    <a:pt x="8045" y="19409"/>
                  </a:cubicBezTo>
                  <a:close/>
                  <a:moveTo>
                    <a:pt x="7943" y="19429"/>
                  </a:moveTo>
                  <a:cubicBezTo>
                    <a:pt x="7943" y="19429"/>
                    <a:pt x="7943" y="19449"/>
                    <a:pt x="7943" y="19449"/>
                  </a:cubicBezTo>
                  <a:cubicBezTo>
                    <a:pt x="7937" y="19455"/>
                    <a:pt x="7933" y="19458"/>
                    <a:pt x="7930" y="19458"/>
                  </a:cubicBezTo>
                  <a:cubicBezTo>
                    <a:pt x="7923" y="19458"/>
                    <a:pt x="7923" y="19443"/>
                    <a:pt x="7923" y="19429"/>
                  </a:cubicBezTo>
                  <a:close/>
                  <a:moveTo>
                    <a:pt x="7679" y="19429"/>
                  </a:moveTo>
                  <a:cubicBezTo>
                    <a:pt x="7679" y="19449"/>
                    <a:pt x="7679" y="19449"/>
                    <a:pt x="7679" y="19449"/>
                  </a:cubicBezTo>
                  <a:cubicBezTo>
                    <a:pt x="7669" y="19459"/>
                    <a:pt x="7663" y="19465"/>
                    <a:pt x="7661" y="19465"/>
                  </a:cubicBezTo>
                  <a:cubicBezTo>
                    <a:pt x="7658" y="19465"/>
                    <a:pt x="7658" y="19459"/>
                    <a:pt x="7658" y="19449"/>
                  </a:cubicBezTo>
                  <a:cubicBezTo>
                    <a:pt x="7658" y="19449"/>
                    <a:pt x="7679" y="19449"/>
                    <a:pt x="7679" y="19429"/>
                  </a:cubicBezTo>
                  <a:close/>
                  <a:moveTo>
                    <a:pt x="7842" y="19388"/>
                  </a:moveTo>
                  <a:cubicBezTo>
                    <a:pt x="7842" y="19409"/>
                    <a:pt x="7842" y="19429"/>
                    <a:pt x="7862" y="19449"/>
                  </a:cubicBezTo>
                  <a:cubicBezTo>
                    <a:pt x="7821" y="19470"/>
                    <a:pt x="7801" y="19470"/>
                    <a:pt x="7781" y="19470"/>
                  </a:cubicBezTo>
                  <a:cubicBezTo>
                    <a:pt x="7801" y="19449"/>
                    <a:pt x="7781" y="19388"/>
                    <a:pt x="7842" y="19388"/>
                  </a:cubicBezTo>
                  <a:close/>
                  <a:moveTo>
                    <a:pt x="9084" y="19449"/>
                  </a:moveTo>
                  <a:cubicBezTo>
                    <a:pt x="9084" y="19449"/>
                    <a:pt x="9084" y="19470"/>
                    <a:pt x="9084" y="19470"/>
                  </a:cubicBezTo>
                  <a:cubicBezTo>
                    <a:pt x="9064" y="19470"/>
                    <a:pt x="9064" y="19470"/>
                    <a:pt x="9064" y="19449"/>
                  </a:cubicBezTo>
                  <a:close/>
                  <a:moveTo>
                    <a:pt x="8066" y="19531"/>
                  </a:moveTo>
                  <a:cubicBezTo>
                    <a:pt x="8066" y="19551"/>
                    <a:pt x="8061" y="19556"/>
                    <a:pt x="8053" y="19556"/>
                  </a:cubicBezTo>
                  <a:cubicBezTo>
                    <a:pt x="8045" y="19556"/>
                    <a:pt x="8035" y="19551"/>
                    <a:pt x="8025" y="19551"/>
                  </a:cubicBezTo>
                  <a:cubicBezTo>
                    <a:pt x="8025" y="19571"/>
                    <a:pt x="8005" y="19571"/>
                    <a:pt x="7984" y="19571"/>
                  </a:cubicBezTo>
                  <a:cubicBezTo>
                    <a:pt x="7964" y="19571"/>
                    <a:pt x="7964" y="19592"/>
                    <a:pt x="7943" y="19592"/>
                  </a:cubicBezTo>
                  <a:cubicBezTo>
                    <a:pt x="7943" y="19571"/>
                    <a:pt x="7964" y="19571"/>
                    <a:pt x="7984" y="19571"/>
                  </a:cubicBezTo>
                  <a:cubicBezTo>
                    <a:pt x="7984" y="19551"/>
                    <a:pt x="8005" y="19551"/>
                    <a:pt x="8025" y="19551"/>
                  </a:cubicBezTo>
                  <a:cubicBezTo>
                    <a:pt x="8045" y="19551"/>
                    <a:pt x="8045" y="19531"/>
                    <a:pt x="8066" y="19531"/>
                  </a:cubicBezTo>
                  <a:close/>
                  <a:moveTo>
                    <a:pt x="8066" y="19612"/>
                  </a:moveTo>
                  <a:cubicBezTo>
                    <a:pt x="8066" y="19612"/>
                    <a:pt x="8066" y="19633"/>
                    <a:pt x="8066" y="19633"/>
                  </a:cubicBezTo>
                  <a:lnTo>
                    <a:pt x="8045" y="19633"/>
                  </a:lnTo>
                  <a:cubicBezTo>
                    <a:pt x="8045" y="19633"/>
                    <a:pt x="8066" y="19612"/>
                    <a:pt x="8066" y="19612"/>
                  </a:cubicBezTo>
                  <a:close/>
                  <a:moveTo>
                    <a:pt x="9288" y="19592"/>
                  </a:moveTo>
                  <a:cubicBezTo>
                    <a:pt x="9288" y="19612"/>
                    <a:pt x="9288" y="19633"/>
                    <a:pt x="9247" y="19653"/>
                  </a:cubicBezTo>
                  <a:cubicBezTo>
                    <a:pt x="9247" y="19612"/>
                    <a:pt x="9247" y="19592"/>
                    <a:pt x="9288" y="19592"/>
                  </a:cubicBezTo>
                  <a:close/>
                  <a:moveTo>
                    <a:pt x="7516" y="19633"/>
                  </a:moveTo>
                  <a:cubicBezTo>
                    <a:pt x="7557" y="19633"/>
                    <a:pt x="7597" y="19653"/>
                    <a:pt x="7618" y="19673"/>
                  </a:cubicBezTo>
                  <a:cubicBezTo>
                    <a:pt x="7607" y="19679"/>
                    <a:pt x="7596" y="19681"/>
                    <a:pt x="7585" y="19681"/>
                  </a:cubicBezTo>
                  <a:cubicBezTo>
                    <a:pt x="7557" y="19681"/>
                    <a:pt x="7531" y="19662"/>
                    <a:pt x="7516" y="19633"/>
                  </a:cubicBezTo>
                  <a:close/>
                  <a:moveTo>
                    <a:pt x="8330" y="19653"/>
                  </a:moveTo>
                  <a:cubicBezTo>
                    <a:pt x="8351" y="19673"/>
                    <a:pt x="8351" y="19673"/>
                    <a:pt x="8351" y="19673"/>
                  </a:cubicBezTo>
                  <a:cubicBezTo>
                    <a:pt x="8341" y="19683"/>
                    <a:pt x="8335" y="19689"/>
                    <a:pt x="8333" y="19689"/>
                  </a:cubicBezTo>
                  <a:cubicBezTo>
                    <a:pt x="8330" y="19689"/>
                    <a:pt x="8330" y="19683"/>
                    <a:pt x="8330" y="19673"/>
                  </a:cubicBezTo>
                  <a:cubicBezTo>
                    <a:pt x="8330" y="19673"/>
                    <a:pt x="8330" y="19673"/>
                    <a:pt x="8330" y="19653"/>
                  </a:cubicBezTo>
                  <a:close/>
                  <a:moveTo>
                    <a:pt x="7728" y="19559"/>
                  </a:moveTo>
                  <a:cubicBezTo>
                    <a:pt x="7753" y="19559"/>
                    <a:pt x="7779" y="19564"/>
                    <a:pt x="7801" y="19571"/>
                  </a:cubicBezTo>
                  <a:cubicBezTo>
                    <a:pt x="7814" y="19571"/>
                    <a:pt x="7819" y="19562"/>
                    <a:pt x="7827" y="19562"/>
                  </a:cubicBezTo>
                  <a:cubicBezTo>
                    <a:pt x="7830" y="19562"/>
                    <a:pt x="7835" y="19565"/>
                    <a:pt x="7842" y="19571"/>
                  </a:cubicBezTo>
                  <a:cubicBezTo>
                    <a:pt x="7842" y="19578"/>
                    <a:pt x="7839" y="19581"/>
                    <a:pt x="7836" y="19581"/>
                  </a:cubicBezTo>
                  <a:cubicBezTo>
                    <a:pt x="7828" y="19581"/>
                    <a:pt x="7814" y="19571"/>
                    <a:pt x="7801" y="19571"/>
                  </a:cubicBezTo>
                  <a:cubicBezTo>
                    <a:pt x="7801" y="19592"/>
                    <a:pt x="7781" y="19633"/>
                    <a:pt x="7781" y="19653"/>
                  </a:cubicBezTo>
                  <a:cubicBezTo>
                    <a:pt x="7781" y="19653"/>
                    <a:pt x="7801" y="19673"/>
                    <a:pt x="7781" y="19694"/>
                  </a:cubicBezTo>
                  <a:cubicBezTo>
                    <a:pt x="7719" y="19673"/>
                    <a:pt x="7740" y="19612"/>
                    <a:pt x="7719" y="19612"/>
                  </a:cubicBezTo>
                  <a:lnTo>
                    <a:pt x="7597" y="19612"/>
                  </a:lnTo>
                  <a:cubicBezTo>
                    <a:pt x="7636" y="19573"/>
                    <a:pt x="7683" y="19559"/>
                    <a:pt x="7728" y="19559"/>
                  </a:cubicBezTo>
                  <a:close/>
                  <a:moveTo>
                    <a:pt x="7903" y="19673"/>
                  </a:moveTo>
                  <a:cubicBezTo>
                    <a:pt x="7903" y="19673"/>
                    <a:pt x="7923" y="19673"/>
                    <a:pt x="7903" y="19694"/>
                  </a:cubicBezTo>
                  <a:cubicBezTo>
                    <a:pt x="7903" y="19694"/>
                    <a:pt x="7882" y="19694"/>
                    <a:pt x="7882" y="19673"/>
                  </a:cubicBezTo>
                  <a:close/>
                  <a:moveTo>
                    <a:pt x="9145" y="19694"/>
                  </a:moveTo>
                  <a:cubicBezTo>
                    <a:pt x="9145" y="19694"/>
                    <a:pt x="9145" y="19714"/>
                    <a:pt x="9145" y="19714"/>
                  </a:cubicBezTo>
                  <a:lnTo>
                    <a:pt x="9125" y="19714"/>
                  </a:lnTo>
                  <a:cubicBezTo>
                    <a:pt x="9125" y="19714"/>
                    <a:pt x="9125" y="19714"/>
                    <a:pt x="9125" y="19694"/>
                  </a:cubicBezTo>
                  <a:close/>
                  <a:moveTo>
                    <a:pt x="9369" y="19612"/>
                  </a:moveTo>
                  <a:cubicBezTo>
                    <a:pt x="9410" y="19673"/>
                    <a:pt x="9389" y="19714"/>
                    <a:pt x="9389" y="19796"/>
                  </a:cubicBezTo>
                  <a:cubicBezTo>
                    <a:pt x="9328" y="19714"/>
                    <a:pt x="9288" y="19673"/>
                    <a:pt x="9369" y="19612"/>
                  </a:cubicBezTo>
                  <a:close/>
                  <a:moveTo>
                    <a:pt x="7597" y="19775"/>
                  </a:moveTo>
                  <a:cubicBezTo>
                    <a:pt x="7597" y="19796"/>
                    <a:pt x="7597" y="19796"/>
                    <a:pt x="7597" y="19796"/>
                  </a:cubicBezTo>
                  <a:cubicBezTo>
                    <a:pt x="7597" y="19816"/>
                    <a:pt x="7597" y="19816"/>
                    <a:pt x="7577" y="19816"/>
                  </a:cubicBezTo>
                  <a:cubicBezTo>
                    <a:pt x="7577" y="19816"/>
                    <a:pt x="7577" y="19796"/>
                    <a:pt x="7577" y="19796"/>
                  </a:cubicBezTo>
                  <a:cubicBezTo>
                    <a:pt x="7577" y="19796"/>
                    <a:pt x="7597" y="19796"/>
                    <a:pt x="7597" y="19775"/>
                  </a:cubicBezTo>
                  <a:close/>
                  <a:moveTo>
                    <a:pt x="7679" y="19816"/>
                  </a:moveTo>
                  <a:cubicBezTo>
                    <a:pt x="7699" y="19816"/>
                    <a:pt x="7719" y="19836"/>
                    <a:pt x="7699" y="19857"/>
                  </a:cubicBezTo>
                  <a:cubicBezTo>
                    <a:pt x="7679" y="19857"/>
                    <a:pt x="7658" y="19857"/>
                    <a:pt x="7658" y="19836"/>
                  </a:cubicBezTo>
                  <a:cubicBezTo>
                    <a:pt x="7658" y="19836"/>
                    <a:pt x="7679" y="19816"/>
                    <a:pt x="7679" y="19816"/>
                  </a:cubicBezTo>
                  <a:close/>
                  <a:moveTo>
                    <a:pt x="9288" y="19755"/>
                  </a:moveTo>
                  <a:cubicBezTo>
                    <a:pt x="9288" y="19775"/>
                    <a:pt x="9308" y="19775"/>
                    <a:pt x="9328" y="19775"/>
                  </a:cubicBezTo>
                  <a:cubicBezTo>
                    <a:pt x="9288" y="19816"/>
                    <a:pt x="9267" y="19836"/>
                    <a:pt x="9226" y="19857"/>
                  </a:cubicBezTo>
                  <a:cubicBezTo>
                    <a:pt x="9247" y="19816"/>
                    <a:pt x="9247" y="19775"/>
                    <a:pt x="9288" y="19755"/>
                  </a:cubicBezTo>
                  <a:close/>
                  <a:moveTo>
                    <a:pt x="9125" y="19816"/>
                  </a:moveTo>
                  <a:cubicBezTo>
                    <a:pt x="9145" y="19836"/>
                    <a:pt x="9125" y="19857"/>
                    <a:pt x="9104" y="19877"/>
                  </a:cubicBezTo>
                  <a:cubicBezTo>
                    <a:pt x="9084" y="19857"/>
                    <a:pt x="9104" y="19836"/>
                    <a:pt x="9125" y="19816"/>
                  </a:cubicBezTo>
                  <a:close/>
                  <a:moveTo>
                    <a:pt x="8066" y="19877"/>
                  </a:moveTo>
                  <a:cubicBezTo>
                    <a:pt x="8086" y="19897"/>
                    <a:pt x="8086" y="19897"/>
                    <a:pt x="8066" y="19897"/>
                  </a:cubicBezTo>
                  <a:cubicBezTo>
                    <a:pt x="8045" y="19897"/>
                    <a:pt x="8045" y="19897"/>
                    <a:pt x="8045" y="19877"/>
                  </a:cubicBezTo>
                  <a:close/>
                  <a:moveTo>
                    <a:pt x="7903" y="19877"/>
                  </a:moveTo>
                  <a:cubicBezTo>
                    <a:pt x="7903" y="19877"/>
                    <a:pt x="7903" y="19897"/>
                    <a:pt x="7903" y="19897"/>
                  </a:cubicBezTo>
                  <a:cubicBezTo>
                    <a:pt x="7903" y="19897"/>
                    <a:pt x="7882" y="19897"/>
                    <a:pt x="7882" y="19918"/>
                  </a:cubicBezTo>
                  <a:cubicBezTo>
                    <a:pt x="7882" y="19897"/>
                    <a:pt x="7882" y="19897"/>
                    <a:pt x="7882" y="19897"/>
                  </a:cubicBezTo>
                  <a:cubicBezTo>
                    <a:pt x="7882" y="19897"/>
                    <a:pt x="7882" y="19877"/>
                    <a:pt x="7903" y="19877"/>
                  </a:cubicBezTo>
                  <a:close/>
                  <a:moveTo>
                    <a:pt x="8167" y="19836"/>
                  </a:moveTo>
                  <a:lnTo>
                    <a:pt x="8167" y="19836"/>
                  </a:lnTo>
                  <a:cubicBezTo>
                    <a:pt x="8188" y="19877"/>
                    <a:pt x="8167" y="19918"/>
                    <a:pt x="8127" y="19938"/>
                  </a:cubicBezTo>
                  <a:cubicBezTo>
                    <a:pt x="8127" y="19897"/>
                    <a:pt x="8127" y="19857"/>
                    <a:pt x="8167" y="19836"/>
                  </a:cubicBezTo>
                  <a:close/>
                  <a:moveTo>
                    <a:pt x="8697" y="19999"/>
                  </a:moveTo>
                  <a:cubicBezTo>
                    <a:pt x="8697" y="19999"/>
                    <a:pt x="8697" y="20020"/>
                    <a:pt x="8697" y="20020"/>
                  </a:cubicBezTo>
                  <a:cubicBezTo>
                    <a:pt x="8677" y="20020"/>
                    <a:pt x="8677" y="20020"/>
                    <a:pt x="8677" y="19999"/>
                  </a:cubicBezTo>
                  <a:close/>
                  <a:moveTo>
                    <a:pt x="8147" y="19999"/>
                  </a:moveTo>
                  <a:cubicBezTo>
                    <a:pt x="8147" y="19999"/>
                    <a:pt x="8147" y="20020"/>
                    <a:pt x="8147" y="20020"/>
                  </a:cubicBezTo>
                  <a:cubicBezTo>
                    <a:pt x="8141" y="20025"/>
                    <a:pt x="8137" y="20028"/>
                    <a:pt x="8134" y="20028"/>
                  </a:cubicBezTo>
                  <a:cubicBezTo>
                    <a:pt x="8127" y="20028"/>
                    <a:pt x="8127" y="20014"/>
                    <a:pt x="8127" y="19999"/>
                  </a:cubicBezTo>
                  <a:close/>
                  <a:moveTo>
                    <a:pt x="9079" y="20014"/>
                  </a:moveTo>
                  <a:cubicBezTo>
                    <a:pt x="9094" y="20014"/>
                    <a:pt x="9114" y="20030"/>
                    <a:pt x="9145" y="20060"/>
                  </a:cubicBezTo>
                  <a:cubicBezTo>
                    <a:pt x="9136" y="20056"/>
                    <a:pt x="9129" y="20054"/>
                    <a:pt x="9122" y="20054"/>
                  </a:cubicBezTo>
                  <a:cubicBezTo>
                    <a:pt x="9102" y="20054"/>
                    <a:pt x="9086" y="20066"/>
                    <a:pt x="9067" y="20066"/>
                  </a:cubicBezTo>
                  <a:cubicBezTo>
                    <a:pt x="9059" y="20066"/>
                    <a:pt x="9052" y="20065"/>
                    <a:pt x="9043" y="20060"/>
                  </a:cubicBezTo>
                  <a:cubicBezTo>
                    <a:pt x="9053" y="20030"/>
                    <a:pt x="9064" y="20014"/>
                    <a:pt x="9079" y="20014"/>
                  </a:cubicBezTo>
                  <a:close/>
                  <a:moveTo>
                    <a:pt x="9064" y="20121"/>
                  </a:moveTo>
                  <a:cubicBezTo>
                    <a:pt x="9064" y="20142"/>
                    <a:pt x="9064" y="20142"/>
                    <a:pt x="9064" y="20142"/>
                  </a:cubicBezTo>
                  <a:cubicBezTo>
                    <a:pt x="9064" y="20162"/>
                    <a:pt x="9064" y="20162"/>
                    <a:pt x="9064" y="20162"/>
                  </a:cubicBezTo>
                  <a:cubicBezTo>
                    <a:pt x="9043" y="20162"/>
                    <a:pt x="9043" y="20142"/>
                    <a:pt x="9043" y="20142"/>
                  </a:cubicBezTo>
                  <a:cubicBezTo>
                    <a:pt x="9064" y="20142"/>
                    <a:pt x="9064" y="20142"/>
                    <a:pt x="9064" y="20121"/>
                  </a:cubicBezTo>
                  <a:close/>
                  <a:moveTo>
                    <a:pt x="8127" y="20121"/>
                  </a:moveTo>
                  <a:cubicBezTo>
                    <a:pt x="8127" y="20142"/>
                    <a:pt x="8127" y="20162"/>
                    <a:pt x="8106" y="20182"/>
                  </a:cubicBezTo>
                  <a:cubicBezTo>
                    <a:pt x="8086" y="20142"/>
                    <a:pt x="8106" y="20142"/>
                    <a:pt x="8127" y="20121"/>
                  </a:cubicBezTo>
                  <a:close/>
                  <a:moveTo>
                    <a:pt x="7495" y="19816"/>
                  </a:moveTo>
                  <a:cubicBezTo>
                    <a:pt x="7557" y="19857"/>
                    <a:pt x="7536" y="19958"/>
                    <a:pt x="7618" y="19958"/>
                  </a:cubicBezTo>
                  <a:cubicBezTo>
                    <a:pt x="7638" y="19938"/>
                    <a:pt x="7638" y="19938"/>
                    <a:pt x="7658" y="19918"/>
                  </a:cubicBezTo>
                  <a:cubicBezTo>
                    <a:pt x="7801" y="19918"/>
                    <a:pt x="7801" y="19918"/>
                    <a:pt x="7821" y="19938"/>
                  </a:cubicBezTo>
                  <a:cubicBezTo>
                    <a:pt x="7842" y="19979"/>
                    <a:pt x="7801" y="20020"/>
                    <a:pt x="7821" y="20040"/>
                  </a:cubicBezTo>
                  <a:cubicBezTo>
                    <a:pt x="7842" y="20060"/>
                    <a:pt x="7842" y="20081"/>
                    <a:pt x="7862" y="20081"/>
                  </a:cubicBezTo>
                  <a:cubicBezTo>
                    <a:pt x="7781" y="20121"/>
                    <a:pt x="7760" y="20223"/>
                    <a:pt x="7679" y="20244"/>
                  </a:cubicBezTo>
                  <a:cubicBezTo>
                    <a:pt x="7679" y="20223"/>
                    <a:pt x="7658" y="20203"/>
                    <a:pt x="7658" y="20182"/>
                  </a:cubicBezTo>
                  <a:cubicBezTo>
                    <a:pt x="7679" y="20162"/>
                    <a:pt x="7719" y="20162"/>
                    <a:pt x="7699" y="20121"/>
                  </a:cubicBezTo>
                  <a:cubicBezTo>
                    <a:pt x="7679" y="20121"/>
                    <a:pt x="7658" y="20101"/>
                    <a:pt x="7638" y="20101"/>
                  </a:cubicBezTo>
                  <a:cubicBezTo>
                    <a:pt x="7621" y="20117"/>
                    <a:pt x="7632" y="20147"/>
                    <a:pt x="7604" y="20147"/>
                  </a:cubicBezTo>
                  <a:cubicBezTo>
                    <a:pt x="7597" y="20147"/>
                    <a:pt x="7589" y="20146"/>
                    <a:pt x="7577" y="20142"/>
                  </a:cubicBezTo>
                  <a:cubicBezTo>
                    <a:pt x="7597" y="20121"/>
                    <a:pt x="7597" y="20101"/>
                    <a:pt x="7618" y="20081"/>
                  </a:cubicBezTo>
                  <a:lnTo>
                    <a:pt x="7536" y="20081"/>
                  </a:lnTo>
                  <a:cubicBezTo>
                    <a:pt x="7516" y="20020"/>
                    <a:pt x="7475" y="19979"/>
                    <a:pt x="7434" y="19958"/>
                  </a:cubicBezTo>
                  <a:cubicBezTo>
                    <a:pt x="7434" y="19897"/>
                    <a:pt x="7455" y="19836"/>
                    <a:pt x="7495" y="19816"/>
                  </a:cubicBezTo>
                  <a:close/>
                  <a:moveTo>
                    <a:pt x="8758" y="20244"/>
                  </a:moveTo>
                  <a:cubicBezTo>
                    <a:pt x="8758" y="20244"/>
                    <a:pt x="8758" y="20264"/>
                    <a:pt x="8758" y="20264"/>
                  </a:cubicBezTo>
                  <a:lnTo>
                    <a:pt x="8738" y="20264"/>
                  </a:lnTo>
                  <a:cubicBezTo>
                    <a:pt x="8738" y="20264"/>
                    <a:pt x="8738" y="20264"/>
                    <a:pt x="8738" y="20244"/>
                  </a:cubicBezTo>
                  <a:close/>
                  <a:moveTo>
                    <a:pt x="10041" y="20325"/>
                  </a:moveTo>
                  <a:cubicBezTo>
                    <a:pt x="10041" y="20345"/>
                    <a:pt x="10041" y="20345"/>
                    <a:pt x="10041" y="20345"/>
                  </a:cubicBezTo>
                  <a:cubicBezTo>
                    <a:pt x="10041" y="20345"/>
                    <a:pt x="10041" y="20345"/>
                    <a:pt x="10041" y="20366"/>
                  </a:cubicBezTo>
                  <a:cubicBezTo>
                    <a:pt x="10021" y="20345"/>
                    <a:pt x="10021" y="20345"/>
                    <a:pt x="10021" y="20345"/>
                  </a:cubicBezTo>
                  <a:cubicBezTo>
                    <a:pt x="10021" y="20325"/>
                    <a:pt x="10041" y="20325"/>
                    <a:pt x="10041" y="20325"/>
                  </a:cubicBezTo>
                  <a:close/>
                  <a:moveTo>
                    <a:pt x="1301" y="20398"/>
                  </a:moveTo>
                  <a:cubicBezTo>
                    <a:pt x="1314" y="20398"/>
                    <a:pt x="1325" y="20412"/>
                    <a:pt x="1325" y="20427"/>
                  </a:cubicBezTo>
                  <a:cubicBezTo>
                    <a:pt x="1319" y="20433"/>
                    <a:pt x="1313" y="20435"/>
                    <a:pt x="1307" y="20435"/>
                  </a:cubicBezTo>
                  <a:cubicBezTo>
                    <a:pt x="1294" y="20435"/>
                    <a:pt x="1284" y="20421"/>
                    <a:pt x="1284" y="20406"/>
                  </a:cubicBezTo>
                  <a:cubicBezTo>
                    <a:pt x="1290" y="20401"/>
                    <a:pt x="1296" y="20398"/>
                    <a:pt x="1301" y="20398"/>
                  </a:cubicBezTo>
                  <a:close/>
                  <a:moveTo>
                    <a:pt x="8028" y="20418"/>
                  </a:moveTo>
                  <a:cubicBezTo>
                    <a:pt x="8032" y="20418"/>
                    <a:pt x="8036" y="20420"/>
                    <a:pt x="8041" y="20423"/>
                  </a:cubicBezTo>
                  <a:lnTo>
                    <a:pt x="8041" y="20423"/>
                  </a:lnTo>
                  <a:cubicBezTo>
                    <a:pt x="8037" y="20430"/>
                    <a:pt x="8030" y="20435"/>
                    <a:pt x="8022" y="20435"/>
                  </a:cubicBezTo>
                  <a:cubicBezTo>
                    <a:pt x="8018" y="20435"/>
                    <a:pt x="8013" y="20434"/>
                    <a:pt x="8009" y="20431"/>
                  </a:cubicBezTo>
                  <a:lnTo>
                    <a:pt x="8009" y="20431"/>
                  </a:lnTo>
                  <a:cubicBezTo>
                    <a:pt x="8013" y="20424"/>
                    <a:pt x="8020" y="20418"/>
                    <a:pt x="8028" y="20418"/>
                  </a:cubicBezTo>
                  <a:close/>
                  <a:moveTo>
                    <a:pt x="10061" y="20427"/>
                  </a:moveTo>
                  <a:cubicBezTo>
                    <a:pt x="10061" y="20447"/>
                    <a:pt x="10041" y="20447"/>
                    <a:pt x="10041" y="20447"/>
                  </a:cubicBezTo>
                  <a:cubicBezTo>
                    <a:pt x="10041" y="20447"/>
                    <a:pt x="10041" y="20427"/>
                    <a:pt x="10021" y="20427"/>
                  </a:cubicBezTo>
                  <a:close/>
                  <a:moveTo>
                    <a:pt x="1202" y="20427"/>
                  </a:moveTo>
                  <a:cubicBezTo>
                    <a:pt x="1202" y="20427"/>
                    <a:pt x="1202" y="20447"/>
                    <a:pt x="1202" y="20447"/>
                  </a:cubicBezTo>
                  <a:cubicBezTo>
                    <a:pt x="1202" y="20447"/>
                    <a:pt x="1182" y="20447"/>
                    <a:pt x="1182" y="20468"/>
                  </a:cubicBezTo>
                  <a:cubicBezTo>
                    <a:pt x="1182" y="20447"/>
                    <a:pt x="1182" y="20447"/>
                    <a:pt x="1182" y="20447"/>
                  </a:cubicBezTo>
                  <a:cubicBezTo>
                    <a:pt x="1182" y="20447"/>
                    <a:pt x="1182" y="20427"/>
                    <a:pt x="1202" y="20427"/>
                  </a:cubicBezTo>
                  <a:close/>
                  <a:moveTo>
                    <a:pt x="1488" y="20447"/>
                  </a:moveTo>
                  <a:cubicBezTo>
                    <a:pt x="1508" y="20468"/>
                    <a:pt x="1508" y="20468"/>
                    <a:pt x="1488" y="20468"/>
                  </a:cubicBezTo>
                  <a:cubicBezTo>
                    <a:pt x="1467" y="20468"/>
                    <a:pt x="1467" y="20447"/>
                    <a:pt x="1467" y="20447"/>
                  </a:cubicBezTo>
                  <a:close/>
                  <a:moveTo>
                    <a:pt x="8066" y="20325"/>
                  </a:moveTo>
                  <a:cubicBezTo>
                    <a:pt x="8086" y="20325"/>
                    <a:pt x="8086" y="20345"/>
                    <a:pt x="8086" y="20345"/>
                  </a:cubicBezTo>
                  <a:lnTo>
                    <a:pt x="8147" y="20345"/>
                  </a:lnTo>
                  <a:cubicBezTo>
                    <a:pt x="8147" y="20386"/>
                    <a:pt x="8167" y="20427"/>
                    <a:pt x="8208" y="20488"/>
                  </a:cubicBezTo>
                  <a:cubicBezTo>
                    <a:pt x="8133" y="20469"/>
                    <a:pt x="8093" y="20450"/>
                    <a:pt x="8055" y="20416"/>
                  </a:cubicBezTo>
                  <a:lnTo>
                    <a:pt x="8055" y="20416"/>
                  </a:lnTo>
                  <a:cubicBezTo>
                    <a:pt x="8072" y="20394"/>
                    <a:pt x="8086" y="20362"/>
                    <a:pt x="8086" y="20345"/>
                  </a:cubicBezTo>
                  <a:cubicBezTo>
                    <a:pt x="8066" y="20345"/>
                    <a:pt x="8066" y="20345"/>
                    <a:pt x="8066" y="20325"/>
                  </a:cubicBezTo>
                  <a:close/>
                  <a:moveTo>
                    <a:pt x="10143" y="20468"/>
                  </a:moveTo>
                  <a:cubicBezTo>
                    <a:pt x="10143" y="20468"/>
                    <a:pt x="10143" y="20488"/>
                    <a:pt x="10163" y="20488"/>
                  </a:cubicBezTo>
                  <a:lnTo>
                    <a:pt x="10143" y="20488"/>
                  </a:lnTo>
                  <a:cubicBezTo>
                    <a:pt x="10143" y="20488"/>
                    <a:pt x="10143" y="20488"/>
                    <a:pt x="10143" y="20468"/>
                  </a:cubicBezTo>
                  <a:close/>
                  <a:moveTo>
                    <a:pt x="7475" y="20508"/>
                  </a:moveTo>
                  <a:cubicBezTo>
                    <a:pt x="7475" y="20529"/>
                    <a:pt x="7475" y="20529"/>
                    <a:pt x="7455" y="20529"/>
                  </a:cubicBezTo>
                  <a:lnTo>
                    <a:pt x="7455" y="20508"/>
                  </a:lnTo>
                  <a:close/>
                  <a:moveTo>
                    <a:pt x="1691" y="20549"/>
                  </a:moveTo>
                  <a:cubicBezTo>
                    <a:pt x="1712" y="20549"/>
                    <a:pt x="1712" y="20569"/>
                    <a:pt x="1691" y="20569"/>
                  </a:cubicBezTo>
                  <a:cubicBezTo>
                    <a:pt x="1691" y="20569"/>
                    <a:pt x="1691" y="20549"/>
                    <a:pt x="1691" y="20549"/>
                  </a:cubicBezTo>
                  <a:close/>
                  <a:moveTo>
                    <a:pt x="9899" y="20447"/>
                  </a:moveTo>
                  <a:cubicBezTo>
                    <a:pt x="9939" y="20447"/>
                    <a:pt x="9960" y="20447"/>
                    <a:pt x="9980" y="20488"/>
                  </a:cubicBezTo>
                  <a:cubicBezTo>
                    <a:pt x="9980" y="20508"/>
                    <a:pt x="9980" y="20549"/>
                    <a:pt x="9939" y="20569"/>
                  </a:cubicBezTo>
                  <a:cubicBezTo>
                    <a:pt x="9919" y="20529"/>
                    <a:pt x="9899" y="20488"/>
                    <a:pt x="9899" y="20447"/>
                  </a:cubicBezTo>
                  <a:close/>
                  <a:moveTo>
                    <a:pt x="8432" y="20569"/>
                  </a:moveTo>
                  <a:cubicBezTo>
                    <a:pt x="8453" y="20569"/>
                    <a:pt x="8453" y="20590"/>
                    <a:pt x="8432" y="20590"/>
                  </a:cubicBezTo>
                  <a:cubicBezTo>
                    <a:pt x="8412" y="20590"/>
                    <a:pt x="8412" y="20569"/>
                    <a:pt x="8412" y="20569"/>
                  </a:cubicBezTo>
                  <a:close/>
                  <a:moveTo>
                    <a:pt x="1453" y="20601"/>
                  </a:moveTo>
                  <a:cubicBezTo>
                    <a:pt x="1456" y="20601"/>
                    <a:pt x="1460" y="20603"/>
                    <a:pt x="1467" y="20610"/>
                  </a:cubicBezTo>
                  <a:cubicBezTo>
                    <a:pt x="1467" y="20610"/>
                    <a:pt x="1467" y="20630"/>
                    <a:pt x="1447" y="20630"/>
                  </a:cubicBezTo>
                  <a:cubicBezTo>
                    <a:pt x="1447" y="20630"/>
                    <a:pt x="1447" y="20610"/>
                    <a:pt x="1447" y="20610"/>
                  </a:cubicBezTo>
                  <a:cubicBezTo>
                    <a:pt x="1447" y="20610"/>
                    <a:pt x="1447" y="20601"/>
                    <a:pt x="1453" y="20601"/>
                  </a:cubicBezTo>
                  <a:close/>
                  <a:moveTo>
                    <a:pt x="1589" y="20610"/>
                  </a:moveTo>
                  <a:cubicBezTo>
                    <a:pt x="1589" y="20630"/>
                    <a:pt x="1589" y="20630"/>
                    <a:pt x="1569" y="20630"/>
                  </a:cubicBezTo>
                  <a:cubicBezTo>
                    <a:pt x="1569" y="20630"/>
                    <a:pt x="1569" y="20610"/>
                    <a:pt x="1589" y="20610"/>
                  </a:cubicBezTo>
                  <a:close/>
                  <a:moveTo>
                    <a:pt x="1671" y="20610"/>
                  </a:moveTo>
                  <a:cubicBezTo>
                    <a:pt x="1671" y="20610"/>
                    <a:pt x="1671" y="20630"/>
                    <a:pt x="1671" y="20630"/>
                  </a:cubicBezTo>
                  <a:lnTo>
                    <a:pt x="1650" y="20630"/>
                  </a:lnTo>
                  <a:cubicBezTo>
                    <a:pt x="1650" y="20630"/>
                    <a:pt x="1671" y="20610"/>
                    <a:pt x="1671" y="20610"/>
                  </a:cubicBezTo>
                  <a:close/>
                  <a:moveTo>
                    <a:pt x="9308" y="20549"/>
                  </a:moveTo>
                  <a:cubicBezTo>
                    <a:pt x="9328" y="20549"/>
                    <a:pt x="9369" y="20569"/>
                    <a:pt x="9389" y="20590"/>
                  </a:cubicBezTo>
                  <a:cubicBezTo>
                    <a:pt x="9369" y="20610"/>
                    <a:pt x="9349" y="20610"/>
                    <a:pt x="9328" y="20630"/>
                  </a:cubicBezTo>
                  <a:lnTo>
                    <a:pt x="9247" y="20630"/>
                  </a:lnTo>
                  <a:cubicBezTo>
                    <a:pt x="9247" y="20590"/>
                    <a:pt x="9267" y="20569"/>
                    <a:pt x="9308" y="20549"/>
                  </a:cubicBezTo>
                  <a:close/>
                  <a:moveTo>
                    <a:pt x="7658" y="20590"/>
                  </a:moveTo>
                  <a:cubicBezTo>
                    <a:pt x="7676" y="20590"/>
                    <a:pt x="7710" y="20606"/>
                    <a:pt x="7732" y="20623"/>
                  </a:cubicBezTo>
                  <a:lnTo>
                    <a:pt x="7732" y="20623"/>
                  </a:lnTo>
                  <a:cubicBezTo>
                    <a:pt x="7724" y="20633"/>
                    <a:pt x="7717" y="20636"/>
                    <a:pt x="7709" y="20636"/>
                  </a:cubicBezTo>
                  <a:cubicBezTo>
                    <a:pt x="7699" y="20636"/>
                    <a:pt x="7689" y="20630"/>
                    <a:pt x="7679" y="20630"/>
                  </a:cubicBezTo>
                  <a:cubicBezTo>
                    <a:pt x="7665" y="20630"/>
                    <a:pt x="7652" y="20640"/>
                    <a:pt x="7638" y="20640"/>
                  </a:cubicBezTo>
                  <a:cubicBezTo>
                    <a:pt x="7631" y="20640"/>
                    <a:pt x="7624" y="20637"/>
                    <a:pt x="7618" y="20630"/>
                  </a:cubicBezTo>
                  <a:cubicBezTo>
                    <a:pt x="7618" y="20610"/>
                    <a:pt x="7638" y="20590"/>
                    <a:pt x="7658" y="20590"/>
                  </a:cubicBezTo>
                  <a:close/>
                  <a:moveTo>
                    <a:pt x="7923" y="20101"/>
                  </a:moveTo>
                  <a:cubicBezTo>
                    <a:pt x="7923" y="20121"/>
                    <a:pt x="7943" y="20121"/>
                    <a:pt x="7964" y="20121"/>
                  </a:cubicBezTo>
                  <a:cubicBezTo>
                    <a:pt x="7943" y="20182"/>
                    <a:pt x="7943" y="20223"/>
                    <a:pt x="7903" y="20244"/>
                  </a:cubicBezTo>
                  <a:cubicBezTo>
                    <a:pt x="7842" y="20284"/>
                    <a:pt x="7842" y="20345"/>
                    <a:pt x="7801" y="20386"/>
                  </a:cubicBezTo>
                  <a:cubicBezTo>
                    <a:pt x="7842" y="20406"/>
                    <a:pt x="7821" y="20468"/>
                    <a:pt x="7903" y="20468"/>
                  </a:cubicBezTo>
                  <a:cubicBezTo>
                    <a:pt x="7903" y="20447"/>
                    <a:pt x="7923" y="20406"/>
                    <a:pt x="7964" y="20386"/>
                  </a:cubicBezTo>
                  <a:cubicBezTo>
                    <a:pt x="7964" y="20403"/>
                    <a:pt x="7977" y="20419"/>
                    <a:pt x="7994" y="20436"/>
                  </a:cubicBezTo>
                  <a:lnTo>
                    <a:pt x="7994" y="20436"/>
                  </a:lnTo>
                  <a:cubicBezTo>
                    <a:pt x="7977" y="20448"/>
                    <a:pt x="7960" y="20451"/>
                    <a:pt x="7943" y="20468"/>
                  </a:cubicBezTo>
                  <a:cubicBezTo>
                    <a:pt x="7964" y="20529"/>
                    <a:pt x="7984" y="20590"/>
                    <a:pt x="7964" y="20651"/>
                  </a:cubicBezTo>
                  <a:cubicBezTo>
                    <a:pt x="7958" y="20652"/>
                    <a:pt x="7952" y="20653"/>
                    <a:pt x="7948" y="20653"/>
                  </a:cubicBezTo>
                  <a:cubicBezTo>
                    <a:pt x="7894" y="20653"/>
                    <a:pt x="7956" y="20549"/>
                    <a:pt x="7862" y="20549"/>
                  </a:cubicBezTo>
                  <a:cubicBezTo>
                    <a:pt x="7842" y="20590"/>
                    <a:pt x="7821" y="20610"/>
                    <a:pt x="7821" y="20651"/>
                  </a:cubicBezTo>
                  <a:cubicBezTo>
                    <a:pt x="7804" y="20633"/>
                    <a:pt x="7771" y="20631"/>
                    <a:pt x="7749" y="20617"/>
                  </a:cubicBezTo>
                  <a:lnTo>
                    <a:pt x="7749" y="20617"/>
                  </a:lnTo>
                  <a:cubicBezTo>
                    <a:pt x="7799" y="20540"/>
                    <a:pt x="7782" y="20463"/>
                    <a:pt x="7801" y="20386"/>
                  </a:cubicBezTo>
                  <a:cubicBezTo>
                    <a:pt x="7790" y="20375"/>
                    <a:pt x="7778" y="20372"/>
                    <a:pt x="7765" y="20372"/>
                  </a:cubicBezTo>
                  <a:cubicBezTo>
                    <a:pt x="7736" y="20372"/>
                    <a:pt x="7701" y="20390"/>
                    <a:pt x="7665" y="20390"/>
                  </a:cubicBezTo>
                  <a:cubicBezTo>
                    <a:pt x="7656" y="20390"/>
                    <a:pt x="7647" y="20389"/>
                    <a:pt x="7638" y="20386"/>
                  </a:cubicBezTo>
                  <a:cubicBezTo>
                    <a:pt x="7638" y="20366"/>
                    <a:pt x="7638" y="20345"/>
                    <a:pt x="7638" y="20325"/>
                  </a:cubicBezTo>
                  <a:cubicBezTo>
                    <a:pt x="7638" y="20305"/>
                    <a:pt x="7638" y="20305"/>
                    <a:pt x="7658" y="20284"/>
                  </a:cubicBezTo>
                  <a:cubicBezTo>
                    <a:pt x="7658" y="20305"/>
                    <a:pt x="7679" y="20325"/>
                    <a:pt x="7699" y="20345"/>
                  </a:cubicBezTo>
                  <a:cubicBezTo>
                    <a:pt x="7719" y="20244"/>
                    <a:pt x="7821" y="20223"/>
                    <a:pt x="7903" y="20203"/>
                  </a:cubicBezTo>
                  <a:cubicBezTo>
                    <a:pt x="7882" y="20162"/>
                    <a:pt x="7882" y="20121"/>
                    <a:pt x="7923" y="20101"/>
                  </a:cubicBezTo>
                  <a:close/>
                  <a:moveTo>
                    <a:pt x="8223" y="20642"/>
                  </a:moveTo>
                  <a:cubicBezTo>
                    <a:pt x="8226" y="20642"/>
                    <a:pt x="8229" y="20644"/>
                    <a:pt x="8229" y="20651"/>
                  </a:cubicBezTo>
                  <a:cubicBezTo>
                    <a:pt x="8249" y="20651"/>
                    <a:pt x="8229" y="20671"/>
                    <a:pt x="8208" y="20671"/>
                  </a:cubicBezTo>
                  <a:cubicBezTo>
                    <a:pt x="8208" y="20671"/>
                    <a:pt x="8208" y="20651"/>
                    <a:pt x="8208" y="20651"/>
                  </a:cubicBezTo>
                  <a:cubicBezTo>
                    <a:pt x="8208" y="20651"/>
                    <a:pt x="8217" y="20642"/>
                    <a:pt x="8223" y="20642"/>
                  </a:cubicBezTo>
                  <a:close/>
                  <a:moveTo>
                    <a:pt x="7821" y="20651"/>
                  </a:moveTo>
                  <a:lnTo>
                    <a:pt x="7821" y="20651"/>
                  </a:lnTo>
                  <a:cubicBezTo>
                    <a:pt x="7842" y="20671"/>
                    <a:pt x="7842" y="20692"/>
                    <a:pt x="7781" y="20712"/>
                  </a:cubicBezTo>
                  <a:cubicBezTo>
                    <a:pt x="7801" y="20692"/>
                    <a:pt x="7801" y="20671"/>
                    <a:pt x="7821" y="20651"/>
                  </a:cubicBezTo>
                  <a:close/>
                  <a:moveTo>
                    <a:pt x="9328" y="20630"/>
                  </a:moveTo>
                  <a:lnTo>
                    <a:pt x="9328" y="20630"/>
                  </a:lnTo>
                  <a:cubicBezTo>
                    <a:pt x="9349" y="20651"/>
                    <a:pt x="9349" y="20671"/>
                    <a:pt x="9349" y="20692"/>
                  </a:cubicBezTo>
                  <a:cubicBezTo>
                    <a:pt x="9349" y="20692"/>
                    <a:pt x="9369" y="20692"/>
                    <a:pt x="9349" y="20712"/>
                  </a:cubicBezTo>
                  <a:cubicBezTo>
                    <a:pt x="9328" y="20712"/>
                    <a:pt x="9349" y="20692"/>
                    <a:pt x="9349" y="20692"/>
                  </a:cubicBezTo>
                  <a:cubicBezTo>
                    <a:pt x="9328" y="20671"/>
                    <a:pt x="9308" y="20651"/>
                    <a:pt x="9328" y="20630"/>
                  </a:cubicBezTo>
                  <a:close/>
                  <a:moveTo>
                    <a:pt x="7557" y="20529"/>
                  </a:moveTo>
                  <a:cubicBezTo>
                    <a:pt x="7557" y="20590"/>
                    <a:pt x="7516" y="20610"/>
                    <a:pt x="7516" y="20651"/>
                  </a:cubicBezTo>
                  <a:cubicBezTo>
                    <a:pt x="7557" y="20671"/>
                    <a:pt x="7557" y="20692"/>
                    <a:pt x="7557" y="20732"/>
                  </a:cubicBezTo>
                  <a:cubicBezTo>
                    <a:pt x="7503" y="20732"/>
                    <a:pt x="7434" y="20732"/>
                    <a:pt x="7376" y="20705"/>
                  </a:cubicBezTo>
                  <a:lnTo>
                    <a:pt x="7376" y="20705"/>
                  </a:lnTo>
                  <a:cubicBezTo>
                    <a:pt x="7391" y="20667"/>
                    <a:pt x="7374" y="20628"/>
                    <a:pt x="7394" y="20590"/>
                  </a:cubicBezTo>
                  <a:cubicBezTo>
                    <a:pt x="7434" y="20610"/>
                    <a:pt x="7455" y="20610"/>
                    <a:pt x="7475" y="20630"/>
                  </a:cubicBezTo>
                  <a:cubicBezTo>
                    <a:pt x="7495" y="20590"/>
                    <a:pt x="7495" y="20549"/>
                    <a:pt x="7557" y="20529"/>
                  </a:cubicBezTo>
                  <a:close/>
                  <a:moveTo>
                    <a:pt x="1508" y="20671"/>
                  </a:moveTo>
                  <a:cubicBezTo>
                    <a:pt x="1508" y="20692"/>
                    <a:pt x="1503" y="20697"/>
                    <a:pt x="1498" y="20697"/>
                  </a:cubicBezTo>
                  <a:cubicBezTo>
                    <a:pt x="1493" y="20697"/>
                    <a:pt x="1488" y="20692"/>
                    <a:pt x="1488" y="20692"/>
                  </a:cubicBezTo>
                  <a:cubicBezTo>
                    <a:pt x="1471" y="20708"/>
                    <a:pt x="1468" y="20738"/>
                    <a:pt x="1446" y="20738"/>
                  </a:cubicBezTo>
                  <a:cubicBezTo>
                    <a:pt x="1441" y="20738"/>
                    <a:pt x="1434" y="20736"/>
                    <a:pt x="1426" y="20732"/>
                  </a:cubicBezTo>
                  <a:cubicBezTo>
                    <a:pt x="1426" y="20692"/>
                    <a:pt x="1447" y="20692"/>
                    <a:pt x="1488" y="20692"/>
                  </a:cubicBezTo>
                  <a:cubicBezTo>
                    <a:pt x="1488" y="20692"/>
                    <a:pt x="1488" y="20671"/>
                    <a:pt x="1508" y="20671"/>
                  </a:cubicBezTo>
                  <a:close/>
                  <a:moveTo>
                    <a:pt x="7312" y="20671"/>
                  </a:moveTo>
                  <a:cubicBezTo>
                    <a:pt x="7326" y="20685"/>
                    <a:pt x="7339" y="20689"/>
                    <a:pt x="7353" y="20697"/>
                  </a:cubicBezTo>
                  <a:lnTo>
                    <a:pt x="7353" y="20697"/>
                  </a:lnTo>
                  <a:cubicBezTo>
                    <a:pt x="7353" y="20718"/>
                    <a:pt x="7350" y="20753"/>
                    <a:pt x="7312" y="20753"/>
                  </a:cubicBezTo>
                  <a:cubicBezTo>
                    <a:pt x="7312" y="20732"/>
                    <a:pt x="7292" y="20712"/>
                    <a:pt x="7312" y="20671"/>
                  </a:cubicBezTo>
                  <a:close/>
                  <a:moveTo>
                    <a:pt x="8147" y="20732"/>
                  </a:moveTo>
                  <a:cubicBezTo>
                    <a:pt x="8147" y="20732"/>
                    <a:pt x="8147" y="20753"/>
                    <a:pt x="8147" y="20753"/>
                  </a:cubicBezTo>
                  <a:cubicBezTo>
                    <a:pt x="8127" y="20753"/>
                    <a:pt x="8127" y="20753"/>
                    <a:pt x="8127" y="20732"/>
                  </a:cubicBezTo>
                  <a:close/>
                  <a:moveTo>
                    <a:pt x="10815" y="20712"/>
                  </a:moveTo>
                  <a:lnTo>
                    <a:pt x="10815" y="20712"/>
                  </a:lnTo>
                  <a:cubicBezTo>
                    <a:pt x="10835" y="20732"/>
                    <a:pt x="10835" y="20732"/>
                    <a:pt x="10835" y="20753"/>
                  </a:cubicBezTo>
                  <a:cubicBezTo>
                    <a:pt x="10815" y="20753"/>
                    <a:pt x="10815" y="20732"/>
                    <a:pt x="10815" y="20712"/>
                  </a:cubicBezTo>
                  <a:close/>
                  <a:moveTo>
                    <a:pt x="8371" y="20569"/>
                  </a:moveTo>
                  <a:cubicBezTo>
                    <a:pt x="8351" y="20610"/>
                    <a:pt x="8351" y="20630"/>
                    <a:pt x="8330" y="20651"/>
                  </a:cubicBezTo>
                  <a:cubicBezTo>
                    <a:pt x="8351" y="20671"/>
                    <a:pt x="8412" y="20671"/>
                    <a:pt x="8432" y="20712"/>
                  </a:cubicBezTo>
                  <a:cubicBezTo>
                    <a:pt x="8412" y="20712"/>
                    <a:pt x="8391" y="20707"/>
                    <a:pt x="8374" y="20707"/>
                  </a:cubicBezTo>
                  <a:cubicBezTo>
                    <a:pt x="8356" y="20707"/>
                    <a:pt x="8341" y="20712"/>
                    <a:pt x="8330" y="20732"/>
                  </a:cubicBezTo>
                  <a:cubicBezTo>
                    <a:pt x="8351" y="20732"/>
                    <a:pt x="8351" y="20753"/>
                    <a:pt x="8351" y="20773"/>
                  </a:cubicBezTo>
                  <a:cubicBezTo>
                    <a:pt x="8330" y="20753"/>
                    <a:pt x="8330" y="20753"/>
                    <a:pt x="8330" y="20732"/>
                  </a:cubicBezTo>
                  <a:cubicBezTo>
                    <a:pt x="8290" y="20692"/>
                    <a:pt x="8330" y="20671"/>
                    <a:pt x="8330" y="20651"/>
                  </a:cubicBezTo>
                  <a:cubicBezTo>
                    <a:pt x="8310" y="20610"/>
                    <a:pt x="8310" y="20590"/>
                    <a:pt x="8371" y="20569"/>
                  </a:cubicBezTo>
                  <a:close/>
                  <a:moveTo>
                    <a:pt x="9328" y="20773"/>
                  </a:moveTo>
                  <a:cubicBezTo>
                    <a:pt x="9328" y="20773"/>
                    <a:pt x="9328" y="20773"/>
                    <a:pt x="9328" y="20793"/>
                  </a:cubicBezTo>
                  <a:lnTo>
                    <a:pt x="9308" y="20793"/>
                  </a:lnTo>
                  <a:cubicBezTo>
                    <a:pt x="9308" y="20793"/>
                    <a:pt x="9308" y="20773"/>
                    <a:pt x="9308" y="20773"/>
                  </a:cubicBezTo>
                  <a:close/>
                  <a:moveTo>
                    <a:pt x="10530" y="20773"/>
                  </a:moveTo>
                  <a:cubicBezTo>
                    <a:pt x="10530" y="20773"/>
                    <a:pt x="10530" y="20793"/>
                    <a:pt x="10530" y="20793"/>
                  </a:cubicBezTo>
                  <a:cubicBezTo>
                    <a:pt x="10524" y="20799"/>
                    <a:pt x="10520" y="20802"/>
                    <a:pt x="10517" y="20802"/>
                  </a:cubicBezTo>
                  <a:cubicBezTo>
                    <a:pt x="10510" y="20802"/>
                    <a:pt x="10510" y="20787"/>
                    <a:pt x="10510" y="20773"/>
                  </a:cubicBezTo>
                  <a:close/>
                  <a:moveTo>
                    <a:pt x="7984" y="20793"/>
                  </a:moveTo>
                  <a:cubicBezTo>
                    <a:pt x="7984" y="20804"/>
                    <a:pt x="7979" y="20809"/>
                    <a:pt x="7974" y="20809"/>
                  </a:cubicBezTo>
                  <a:cubicBezTo>
                    <a:pt x="7969" y="20809"/>
                    <a:pt x="7964" y="20804"/>
                    <a:pt x="7964" y="20793"/>
                  </a:cubicBezTo>
                  <a:close/>
                  <a:moveTo>
                    <a:pt x="12465" y="20773"/>
                  </a:moveTo>
                  <a:cubicBezTo>
                    <a:pt x="12465" y="20793"/>
                    <a:pt x="12465" y="20793"/>
                    <a:pt x="12465" y="20793"/>
                  </a:cubicBezTo>
                  <a:cubicBezTo>
                    <a:pt x="12454" y="20804"/>
                    <a:pt x="12449" y="20809"/>
                    <a:pt x="12447" y="20809"/>
                  </a:cubicBezTo>
                  <a:cubicBezTo>
                    <a:pt x="12444" y="20809"/>
                    <a:pt x="12444" y="20804"/>
                    <a:pt x="12444" y="20793"/>
                  </a:cubicBezTo>
                  <a:cubicBezTo>
                    <a:pt x="12444" y="20773"/>
                    <a:pt x="12444" y="20773"/>
                    <a:pt x="12465" y="20773"/>
                  </a:cubicBezTo>
                  <a:close/>
                  <a:moveTo>
                    <a:pt x="1357" y="20765"/>
                  </a:moveTo>
                  <a:cubicBezTo>
                    <a:pt x="1386" y="20765"/>
                    <a:pt x="1412" y="20784"/>
                    <a:pt x="1426" y="20814"/>
                  </a:cubicBezTo>
                  <a:cubicBezTo>
                    <a:pt x="1386" y="20814"/>
                    <a:pt x="1345" y="20814"/>
                    <a:pt x="1325" y="20773"/>
                  </a:cubicBezTo>
                  <a:cubicBezTo>
                    <a:pt x="1336" y="20768"/>
                    <a:pt x="1346" y="20765"/>
                    <a:pt x="1357" y="20765"/>
                  </a:cubicBezTo>
                  <a:close/>
                  <a:moveTo>
                    <a:pt x="9980" y="20814"/>
                  </a:moveTo>
                  <a:cubicBezTo>
                    <a:pt x="9980" y="20834"/>
                    <a:pt x="10000" y="20834"/>
                    <a:pt x="10000" y="20834"/>
                  </a:cubicBezTo>
                  <a:cubicBezTo>
                    <a:pt x="10000" y="20834"/>
                    <a:pt x="9980" y="20855"/>
                    <a:pt x="9980" y="20855"/>
                  </a:cubicBezTo>
                  <a:cubicBezTo>
                    <a:pt x="9980" y="20834"/>
                    <a:pt x="9980" y="20834"/>
                    <a:pt x="9960" y="20834"/>
                  </a:cubicBezTo>
                  <a:cubicBezTo>
                    <a:pt x="9980" y="20834"/>
                    <a:pt x="9980" y="20814"/>
                    <a:pt x="9980" y="20814"/>
                  </a:cubicBezTo>
                  <a:close/>
                  <a:moveTo>
                    <a:pt x="9702" y="20866"/>
                  </a:moveTo>
                  <a:cubicBezTo>
                    <a:pt x="9705" y="20866"/>
                    <a:pt x="9709" y="20869"/>
                    <a:pt x="9715" y="20875"/>
                  </a:cubicBezTo>
                  <a:cubicBezTo>
                    <a:pt x="9715" y="20885"/>
                    <a:pt x="9710" y="20890"/>
                    <a:pt x="9703" y="20890"/>
                  </a:cubicBezTo>
                  <a:cubicBezTo>
                    <a:pt x="9697" y="20890"/>
                    <a:pt x="9691" y="20888"/>
                    <a:pt x="9685" y="20883"/>
                  </a:cubicBezTo>
                  <a:lnTo>
                    <a:pt x="9685" y="20883"/>
                  </a:lnTo>
                  <a:cubicBezTo>
                    <a:pt x="9692" y="20874"/>
                    <a:pt x="9696" y="20866"/>
                    <a:pt x="9702" y="20866"/>
                  </a:cubicBezTo>
                  <a:close/>
                  <a:moveTo>
                    <a:pt x="11731" y="20753"/>
                  </a:moveTo>
                  <a:lnTo>
                    <a:pt x="11731" y="20753"/>
                  </a:lnTo>
                  <a:cubicBezTo>
                    <a:pt x="11752" y="20773"/>
                    <a:pt x="11772" y="20793"/>
                    <a:pt x="11813" y="20834"/>
                  </a:cubicBezTo>
                  <a:cubicBezTo>
                    <a:pt x="11752" y="20834"/>
                    <a:pt x="11752" y="20875"/>
                    <a:pt x="11711" y="20895"/>
                  </a:cubicBezTo>
                  <a:cubicBezTo>
                    <a:pt x="11752" y="20855"/>
                    <a:pt x="11670" y="20793"/>
                    <a:pt x="11731" y="20753"/>
                  </a:cubicBezTo>
                  <a:close/>
                  <a:moveTo>
                    <a:pt x="9664" y="20880"/>
                  </a:moveTo>
                  <a:cubicBezTo>
                    <a:pt x="9669" y="20880"/>
                    <a:pt x="9673" y="20884"/>
                    <a:pt x="9674" y="20891"/>
                  </a:cubicBezTo>
                  <a:lnTo>
                    <a:pt x="9674" y="20891"/>
                  </a:lnTo>
                  <a:cubicBezTo>
                    <a:pt x="9673" y="20898"/>
                    <a:pt x="9672" y="20904"/>
                    <a:pt x="9667" y="20904"/>
                  </a:cubicBezTo>
                  <a:cubicBezTo>
                    <a:pt x="9664" y="20904"/>
                    <a:pt x="9660" y="20901"/>
                    <a:pt x="9654" y="20895"/>
                  </a:cubicBezTo>
                  <a:cubicBezTo>
                    <a:pt x="9654" y="20885"/>
                    <a:pt x="9659" y="20880"/>
                    <a:pt x="9664" y="20880"/>
                  </a:cubicBezTo>
                  <a:close/>
                  <a:moveTo>
                    <a:pt x="7149" y="20916"/>
                  </a:moveTo>
                  <a:cubicBezTo>
                    <a:pt x="7170" y="20916"/>
                    <a:pt x="7170" y="20936"/>
                    <a:pt x="7149" y="20936"/>
                  </a:cubicBezTo>
                  <a:cubicBezTo>
                    <a:pt x="7149" y="20936"/>
                    <a:pt x="7149" y="20916"/>
                    <a:pt x="7129" y="20916"/>
                  </a:cubicBezTo>
                  <a:close/>
                  <a:moveTo>
                    <a:pt x="12648" y="20916"/>
                  </a:moveTo>
                  <a:cubicBezTo>
                    <a:pt x="12648" y="20916"/>
                    <a:pt x="12668" y="20916"/>
                    <a:pt x="12648" y="20936"/>
                  </a:cubicBezTo>
                  <a:cubicBezTo>
                    <a:pt x="12628" y="20936"/>
                    <a:pt x="12628" y="20916"/>
                    <a:pt x="12628" y="20916"/>
                  </a:cubicBezTo>
                  <a:close/>
                  <a:moveTo>
                    <a:pt x="9293" y="20836"/>
                  </a:moveTo>
                  <a:cubicBezTo>
                    <a:pt x="9303" y="20836"/>
                    <a:pt x="9315" y="20841"/>
                    <a:pt x="9328" y="20855"/>
                  </a:cubicBezTo>
                  <a:cubicBezTo>
                    <a:pt x="9328" y="20895"/>
                    <a:pt x="9328" y="20936"/>
                    <a:pt x="9288" y="20956"/>
                  </a:cubicBezTo>
                  <a:cubicBezTo>
                    <a:pt x="9247" y="20936"/>
                    <a:pt x="9226" y="20895"/>
                    <a:pt x="9226" y="20855"/>
                  </a:cubicBezTo>
                  <a:cubicBezTo>
                    <a:pt x="9254" y="20855"/>
                    <a:pt x="9272" y="20836"/>
                    <a:pt x="9293" y="20836"/>
                  </a:cubicBezTo>
                  <a:close/>
                  <a:moveTo>
                    <a:pt x="9939" y="20936"/>
                  </a:moveTo>
                  <a:cubicBezTo>
                    <a:pt x="9939" y="20956"/>
                    <a:pt x="9939" y="20956"/>
                    <a:pt x="9919" y="20956"/>
                  </a:cubicBezTo>
                  <a:cubicBezTo>
                    <a:pt x="9919" y="20956"/>
                    <a:pt x="9919" y="20936"/>
                    <a:pt x="9919" y="20936"/>
                  </a:cubicBezTo>
                  <a:close/>
                  <a:moveTo>
                    <a:pt x="1694" y="20749"/>
                  </a:moveTo>
                  <a:cubicBezTo>
                    <a:pt x="1706" y="20749"/>
                    <a:pt x="1718" y="20750"/>
                    <a:pt x="1732" y="20753"/>
                  </a:cubicBezTo>
                  <a:cubicBezTo>
                    <a:pt x="1752" y="20793"/>
                    <a:pt x="1732" y="20814"/>
                    <a:pt x="1712" y="20834"/>
                  </a:cubicBezTo>
                  <a:cubicBezTo>
                    <a:pt x="1752" y="20875"/>
                    <a:pt x="1732" y="20916"/>
                    <a:pt x="1732" y="20956"/>
                  </a:cubicBezTo>
                  <a:cubicBezTo>
                    <a:pt x="1712" y="20956"/>
                    <a:pt x="1691" y="20977"/>
                    <a:pt x="1671" y="20977"/>
                  </a:cubicBezTo>
                  <a:cubicBezTo>
                    <a:pt x="1650" y="20956"/>
                    <a:pt x="1691" y="20916"/>
                    <a:pt x="1671" y="20895"/>
                  </a:cubicBezTo>
                  <a:lnTo>
                    <a:pt x="1671" y="20895"/>
                  </a:lnTo>
                  <a:cubicBezTo>
                    <a:pt x="1630" y="20916"/>
                    <a:pt x="1589" y="20916"/>
                    <a:pt x="1589" y="20936"/>
                  </a:cubicBezTo>
                  <a:cubicBezTo>
                    <a:pt x="1569" y="20916"/>
                    <a:pt x="1528" y="20875"/>
                    <a:pt x="1508" y="20855"/>
                  </a:cubicBezTo>
                  <a:cubicBezTo>
                    <a:pt x="1578" y="20802"/>
                    <a:pt x="1618" y="20749"/>
                    <a:pt x="1694" y="20749"/>
                  </a:cubicBezTo>
                  <a:close/>
                  <a:moveTo>
                    <a:pt x="11263" y="20956"/>
                  </a:moveTo>
                  <a:cubicBezTo>
                    <a:pt x="11283" y="20956"/>
                    <a:pt x="11263" y="20977"/>
                    <a:pt x="11263" y="20977"/>
                  </a:cubicBezTo>
                  <a:cubicBezTo>
                    <a:pt x="11263" y="20977"/>
                    <a:pt x="11243" y="20977"/>
                    <a:pt x="11263" y="20956"/>
                  </a:cubicBezTo>
                  <a:close/>
                  <a:moveTo>
                    <a:pt x="7088" y="20956"/>
                  </a:moveTo>
                  <a:cubicBezTo>
                    <a:pt x="7088" y="20977"/>
                    <a:pt x="7088" y="20977"/>
                    <a:pt x="7088" y="20977"/>
                  </a:cubicBezTo>
                  <a:cubicBezTo>
                    <a:pt x="7088" y="20977"/>
                    <a:pt x="7088" y="20997"/>
                    <a:pt x="7068" y="20997"/>
                  </a:cubicBezTo>
                  <a:cubicBezTo>
                    <a:pt x="7068" y="20997"/>
                    <a:pt x="7068" y="20977"/>
                    <a:pt x="7068" y="20977"/>
                  </a:cubicBezTo>
                  <a:cubicBezTo>
                    <a:pt x="7068" y="20977"/>
                    <a:pt x="7088" y="20956"/>
                    <a:pt x="7088" y="20956"/>
                  </a:cubicBezTo>
                  <a:close/>
                  <a:moveTo>
                    <a:pt x="7210" y="20977"/>
                  </a:moveTo>
                  <a:cubicBezTo>
                    <a:pt x="7210" y="20977"/>
                    <a:pt x="7210" y="20997"/>
                    <a:pt x="7210" y="20997"/>
                  </a:cubicBezTo>
                  <a:lnTo>
                    <a:pt x="7190" y="20997"/>
                  </a:lnTo>
                  <a:cubicBezTo>
                    <a:pt x="7190" y="20997"/>
                    <a:pt x="7190" y="20997"/>
                    <a:pt x="7190" y="20977"/>
                  </a:cubicBezTo>
                  <a:close/>
                  <a:moveTo>
                    <a:pt x="11263" y="20977"/>
                  </a:moveTo>
                  <a:lnTo>
                    <a:pt x="11263" y="20977"/>
                  </a:lnTo>
                  <a:cubicBezTo>
                    <a:pt x="11283" y="20997"/>
                    <a:pt x="11283" y="20997"/>
                    <a:pt x="11283" y="21017"/>
                  </a:cubicBezTo>
                  <a:cubicBezTo>
                    <a:pt x="11263" y="21017"/>
                    <a:pt x="11263" y="20997"/>
                    <a:pt x="11263" y="20977"/>
                  </a:cubicBezTo>
                  <a:close/>
                  <a:moveTo>
                    <a:pt x="10408" y="21058"/>
                  </a:moveTo>
                  <a:cubicBezTo>
                    <a:pt x="10387" y="21079"/>
                    <a:pt x="10367" y="21079"/>
                    <a:pt x="10367" y="21079"/>
                  </a:cubicBezTo>
                  <a:cubicBezTo>
                    <a:pt x="10347" y="21079"/>
                    <a:pt x="10347" y="21099"/>
                    <a:pt x="10326" y="21099"/>
                  </a:cubicBezTo>
                  <a:cubicBezTo>
                    <a:pt x="10326" y="21079"/>
                    <a:pt x="10331" y="21073"/>
                    <a:pt x="10339" y="21073"/>
                  </a:cubicBezTo>
                  <a:cubicBezTo>
                    <a:pt x="10347" y="21073"/>
                    <a:pt x="10357" y="21079"/>
                    <a:pt x="10367" y="21079"/>
                  </a:cubicBezTo>
                  <a:cubicBezTo>
                    <a:pt x="10367" y="21058"/>
                    <a:pt x="10367" y="21058"/>
                    <a:pt x="10408" y="21058"/>
                  </a:cubicBezTo>
                  <a:close/>
                  <a:moveTo>
                    <a:pt x="12424" y="21099"/>
                  </a:moveTo>
                  <a:cubicBezTo>
                    <a:pt x="12444" y="21119"/>
                    <a:pt x="12444" y="21140"/>
                    <a:pt x="12424" y="21140"/>
                  </a:cubicBezTo>
                  <a:cubicBezTo>
                    <a:pt x="12424" y="21140"/>
                    <a:pt x="12424" y="21119"/>
                    <a:pt x="12404" y="21119"/>
                  </a:cubicBezTo>
                  <a:cubicBezTo>
                    <a:pt x="12424" y="21119"/>
                    <a:pt x="12424" y="21099"/>
                    <a:pt x="12424" y="21099"/>
                  </a:cubicBezTo>
                  <a:close/>
                  <a:moveTo>
                    <a:pt x="7312" y="20936"/>
                  </a:moveTo>
                  <a:cubicBezTo>
                    <a:pt x="7394" y="20977"/>
                    <a:pt x="7312" y="21058"/>
                    <a:pt x="7394" y="21099"/>
                  </a:cubicBezTo>
                  <a:cubicBezTo>
                    <a:pt x="7394" y="21099"/>
                    <a:pt x="7412" y="21081"/>
                    <a:pt x="7424" y="21081"/>
                  </a:cubicBezTo>
                  <a:cubicBezTo>
                    <a:pt x="7430" y="21081"/>
                    <a:pt x="7434" y="21085"/>
                    <a:pt x="7434" y="21099"/>
                  </a:cubicBezTo>
                  <a:cubicBezTo>
                    <a:pt x="7414" y="21140"/>
                    <a:pt x="7373" y="21140"/>
                    <a:pt x="7332" y="21160"/>
                  </a:cubicBezTo>
                  <a:cubicBezTo>
                    <a:pt x="7332" y="21119"/>
                    <a:pt x="7292" y="21099"/>
                    <a:pt x="7271" y="21079"/>
                  </a:cubicBezTo>
                  <a:cubicBezTo>
                    <a:pt x="7253" y="21097"/>
                    <a:pt x="7239" y="21107"/>
                    <a:pt x="7227" y="21107"/>
                  </a:cubicBezTo>
                  <a:cubicBezTo>
                    <a:pt x="7212" y="21107"/>
                    <a:pt x="7201" y="21092"/>
                    <a:pt x="7190" y="21058"/>
                  </a:cubicBezTo>
                  <a:lnTo>
                    <a:pt x="7190" y="21058"/>
                  </a:lnTo>
                  <a:cubicBezTo>
                    <a:pt x="7231" y="21079"/>
                    <a:pt x="7251" y="21079"/>
                    <a:pt x="7271" y="21079"/>
                  </a:cubicBezTo>
                  <a:cubicBezTo>
                    <a:pt x="7332" y="21058"/>
                    <a:pt x="7231" y="20977"/>
                    <a:pt x="7312" y="20936"/>
                  </a:cubicBezTo>
                  <a:close/>
                  <a:moveTo>
                    <a:pt x="10306" y="21140"/>
                  </a:moveTo>
                  <a:cubicBezTo>
                    <a:pt x="10306" y="21140"/>
                    <a:pt x="10306" y="21160"/>
                    <a:pt x="10306" y="21160"/>
                  </a:cubicBezTo>
                  <a:lnTo>
                    <a:pt x="10285" y="21160"/>
                  </a:lnTo>
                  <a:cubicBezTo>
                    <a:pt x="10306" y="21140"/>
                    <a:pt x="10306" y="21140"/>
                    <a:pt x="10306" y="21140"/>
                  </a:cubicBezTo>
                  <a:close/>
                  <a:moveTo>
                    <a:pt x="10143" y="21119"/>
                  </a:moveTo>
                  <a:cubicBezTo>
                    <a:pt x="10143" y="21119"/>
                    <a:pt x="10163" y="21140"/>
                    <a:pt x="10163" y="21140"/>
                  </a:cubicBezTo>
                  <a:cubicBezTo>
                    <a:pt x="10149" y="21154"/>
                    <a:pt x="10145" y="21168"/>
                    <a:pt x="10136" y="21168"/>
                  </a:cubicBezTo>
                  <a:cubicBezTo>
                    <a:pt x="10133" y="21168"/>
                    <a:pt x="10129" y="21166"/>
                    <a:pt x="10123" y="21160"/>
                  </a:cubicBezTo>
                  <a:cubicBezTo>
                    <a:pt x="10102" y="21140"/>
                    <a:pt x="10123" y="21119"/>
                    <a:pt x="10143" y="21119"/>
                  </a:cubicBezTo>
                  <a:close/>
                  <a:moveTo>
                    <a:pt x="10672" y="21099"/>
                  </a:moveTo>
                  <a:cubicBezTo>
                    <a:pt x="10693" y="21119"/>
                    <a:pt x="10672" y="21119"/>
                    <a:pt x="10672" y="21140"/>
                  </a:cubicBezTo>
                  <a:cubicBezTo>
                    <a:pt x="10693" y="21140"/>
                    <a:pt x="10713" y="21160"/>
                    <a:pt x="10693" y="21180"/>
                  </a:cubicBezTo>
                  <a:lnTo>
                    <a:pt x="10652" y="21180"/>
                  </a:lnTo>
                  <a:cubicBezTo>
                    <a:pt x="10652" y="21180"/>
                    <a:pt x="10652" y="21189"/>
                    <a:pt x="10646" y="21189"/>
                  </a:cubicBezTo>
                  <a:cubicBezTo>
                    <a:pt x="10643" y="21189"/>
                    <a:pt x="10638" y="21187"/>
                    <a:pt x="10632" y="21180"/>
                  </a:cubicBezTo>
                  <a:cubicBezTo>
                    <a:pt x="10632" y="21174"/>
                    <a:pt x="10634" y="21171"/>
                    <a:pt x="10637" y="21171"/>
                  </a:cubicBezTo>
                  <a:cubicBezTo>
                    <a:pt x="10643" y="21171"/>
                    <a:pt x="10652" y="21180"/>
                    <a:pt x="10652" y="21180"/>
                  </a:cubicBezTo>
                  <a:cubicBezTo>
                    <a:pt x="10672" y="21160"/>
                    <a:pt x="10672" y="21160"/>
                    <a:pt x="10672" y="21140"/>
                  </a:cubicBezTo>
                  <a:cubicBezTo>
                    <a:pt x="10672" y="21140"/>
                    <a:pt x="10652" y="21119"/>
                    <a:pt x="10672" y="21099"/>
                  </a:cubicBezTo>
                  <a:close/>
                  <a:moveTo>
                    <a:pt x="1691" y="21180"/>
                  </a:moveTo>
                  <a:cubicBezTo>
                    <a:pt x="1712" y="21201"/>
                    <a:pt x="1712" y="21201"/>
                    <a:pt x="1691" y="21201"/>
                  </a:cubicBezTo>
                  <a:cubicBezTo>
                    <a:pt x="1691" y="21201"/>
                    <a:pt x="1691" y="21180"/>
                    <a:pt x="1691" y="21180"/>
                  </a:cubicBezTo>
                  <a:close/>
                  <a:moveTo>
                    <a:pt x="7246" y="21171"/>
                  </a:moveTo>
                  <a:cubicBezTo>
                    <a:pt x="7249" y="21171"/>
                    <a:pt x="7251" y="21174"/>
                    <a:pt x="7251" y="21180"/>
                  </a:cubicBezTo>
                  <a:cubicBezTo>
                    <a:pt x="7251" y="21180"/>
                    <a:pt x="7251" y="21201"/>
                    <a:pt x="7231" y="21201"/>
                  </a:cubicBezTo>
                  <a:cubicBezTo>
                    <a:pt x="7231" y="21180"/>
                    <a:pt x="7231" y="21180"/>
                    <a:pt x="7231" y="21180"/>
                  </a:cubicBezTo>
                  <a:cubicBezTo>
                    <a:pt x="7231" y="21180"/>
                    <a:pt x="7240" y="21171"/>
                    <a:pt x="7246" y="21171"/>
                  </a:cubicBezTo>
                  <a:close/>
                  <a:moveTo>
                    <a:pt x="10917" y="21160"/>
                  </a:moveTo>
                  <a:cubicBezTo>
                    <a:pt x="10905" y="21196"/>
                    <a:pt x="10893" y="21217"/>
                    <a:pt x="10873" y="21217"/>
                  </a:cubicBezTo>
                  <a:cubicBezTo>
                    <a:pt x="10859" y="21217"/>
                    <a:pt x="10841" y="21206"/>
                    <a:pt x="10815" y="21180"/>
                  </a:cubicBezTo>
                  <a:cubicBezTo>
                    <a:pt x="10856" y="21180"/>
                    <a:pt x="10876" y="21160"/>
                    <a:pt x="10917" y="21160"/>
                  </a:cubicBezTo>
                  <a:close/>
                  <a:moveTo>
                    <a:pt x="7421" y="21213"/>
                  </a:moveTo>
                  <a:cubicBezTo>
                    <a:pt x="7424" y="21213"/>
                    <a:pt x="7428" y="21215"/>
                    <a:pt x="7434" y="21221"/>
                  </a:cubicBezTo>
                  <a:cubicBezTo>
                    <a:pt x="7455" y="21241"/>
                    <a:pt x="7434" y="21262"/>
                    <a:pt x="7414" y="21282"/>
                  </a:cubicBezTo>
                  <a:cubicBezTo>
                    <a:pt x="7414" y="21262"/>
                    <a:pt x="7414" y="21262"/>
                    <a:pt x="7414" y="21241"/>
                  </a:cubicBezTo>
                  <a:cubicBezTo>
                    <a:pt x="7414" y="21227"/>
                    <a:pt x="7414" y="21213"/>
                    <a:pt x="7421" y="21213"/>
                  </a:cubicBezTo>
                  <a:close/>
                  <a:moveTo>
                    <a:pt x="12276" y="21253"/>
                  </a:moveTo>
                  <a:cubicBezTo>
                    <a:pt x="12279" y="21253"/>
                    <a:pt x="12281" y="21255"/>
                    <a:pt x="12281" y="21262"/>
                  </a:cubicBezTo>
                  <a:cubicBezTo>
                    <a:pt x="12281" y="21282"/>
                    <a:pt x="12281" y="21282"/>
                    <a:pt x="12261" y="21282"/>
                  </a:cubicBezTo>
                  <a:cubicBezTo>
                    <a:pt x="12261" y="21262"/>
                    <a:pt x="12261" y="21262"/>
                    <a:pt x="12261" y="21262"/>
                  </a:cubicBezTo>
                  <a:cubicBezTo>
                    <a:pt x="12261" y="21262"/>
                    <a:pt x="12270" y="21253"/>
                    <a:pt x="12276" y="21253"/>
                  </a:cubicBezTo>
                  <a:close/>
                  <a:moveTo>
                    <a:pt x="10550" y="21262"/>
                  </a:moveTo>
                  <a:cubicBezTo>
                    <a:pt x="10571" y="21262"/>
                    <a:pt x="10591" y="21262"/>
                    <a:pt x="10591" y="21303"/>
                  </a:cubicBezTo>
                  <a:cubicBezTo>
                    <a:pt x="10571" y="21303"/>
                    <a:pt x="10550" y="21303"/>
                    <a:pt x="10550" y="21262"/>
                  </a:cubicBezTo>
                  <a:close/>
                  <a:moveTo>
                    <a:pt x="10754" y="21282"/>
                  </a:moveTo>
                  <a:cubicBezTo>
                    <a:pt x="10774" y="21282"/>
                    <a:pt x="10774" y="21303"/>
                    <a:pt x="10774" y="21303"/>
                  </a:cubicBezTo>
                  <a:cubicBezTo>
                    <a:pt x="10754" y="21303"/>
                    <a:pt x="10734" y="21303"/>
                    <a:pt x="10754" y="21282"/>
                  </a:cubicBezTo>
                  <a:close/>
                  <a:moveTo>
                    <a:pt x="9878" y="21282"/>
                  </a:moveTo>
                  <a:cubicBezTo>
                    <a:pt x="9899" y="21282"/>
                    <a:pt x="9919" y="21303"/>
                    <a:pt x="9899" y="21323"/>
                  </a:cubicBezTo>
                  <a:cubicBezTo>
                    <a:pt x="9878" y="21323"/>
                    <a:pt x="9858" y="21303"/>
                    <a:pt x="9837" y="21282"/>
                  </a:cubicBezTo>
                  <a:close/>
                  <a:moveTo>
                    <a:pt x="10000" y="21262"/>
                  </a:moveTo>
                  <a:lnTo>
                    <a:pt x="10000" y="21262"/>
                  </a:lnTo>
                  <a:cubicBezTo>
                    <a:pt x="10082" y="21282"/>
                    <a:pt x="10082" y="21303"/>
                    <a:pt x="10041" y="21364"/>
                  </a:cubicBezTo>
                  <a:cubicBezTo>
                    <a:pt x="10021" y="21323"/>
                    <a:pt x="10021" y="21303"/>
                    <a:pt x="10000" y="21262"/>
                  </a:cubicBezTo>
                  <a:close/>
                  <a:moveTo>
                    <a:pt x="10774" y="21303"/>
                  </a:moveTo>
                  <a:cubicBezTo>
                    <a:pt x="10774" y="21323"/>
                    <a:pt x="10815" y="21323"/>
                    <a:pt x="10815" y="21364"/>
                  </a:cubicBezTo>
                  <a:cubicBezTo>
                    <a:pt x="10795" y="21364"/>
                    <a:pt x="10754" y="21343"/>
                    <a:pt x="10774" y="21303"/>
                  </a:cubicBezTo>
                  <a:close/>
                  <a:moveTo>
                    <a:pt x="10204" y="21364"/>
                  </a:moveTo>
                  <a:cubicBezTo>
                    <a:pt x="10224" y="21364"/>
                    <a:pt x="10224" y="21384"/>
                    <a:pt x="10204" y="21384"/>
                  </a:cubicBezTo>
                  <a:cubicBezTo>
                    <a:pt x="10204" y="21384"/>
                    <a:pt x="10204" y="21364"/>
                    <a:pt x="10184" y="21364"/>
                  </a:cubicBezTo>
                  <a:close/>
                  <a:moveTo>
                    <a:pt x="9837" y="21404"/>
                  </a:moveTo>
                  <a:cubicBezTo>
                    <a:pt x="9837" y="21404"/>
                    <a:pt x="9858" y="21404"/>
                    <a:pt x="9858" y="21425"/>
                  </a:cubicBezTo>
                  <a:lnTo>
                    <a:pt x="9837" y="21425"/>
                  </a:lnTo>
                  <a:cubicBezTo>
                    <a:pt x="9837" y="21425"/>
                    <a:pt x="9837" y="21404"/>
                    <a:pt x="9837" y="21404"/>
                  </a:cubicBezTo>
                  <a:close/>
                  <a:moveTo>
                    <a:pt x="9817" y="21465"/>
                  </a:moveTo>
                  <a:cubicBezTo>
                    <a:pt x="9817" y="21486"/>
                    <a:pt x="9817" y="21486"/>
                    <a:pt x="9817" y="21486"/>
                  </a:cubicBezTo>
                  <a:lnTo>
                    <a:pt x="9797" y="21486"/>
                  </a:lnTo>
                  <a:lnTo>
                    <a:pt x="9817" y="21465"/>
                  </a:lnTo>
                  <a:close/>
                  <a:moveTo>
                    <a:pt x="10021" y="21486"/>
                  </a:moveTo>
                  <a:cubicBezTo>
                    <a:pt x="10021" y="21486"/>
                    <a:pt x="10041" y="21486"/>
                    <a:pt x="10021" y="21506"/>
                  </a:cubicBezTo>
                  <a:cubicBezTo>
                    <a:pt x="10000" y="21506"/>
                    <a:pt x="10000" y="21506"/>
                    <a:pt x="10000" y="21486"/>
                  </a:cubicBezTo>
                  <a:close/>
                  <a:moveTo>
                    <a:pt x="10734" y="21506"/>
                  </a:moveTo>
                  <a:cubicBezTo>
                    <a:pt x="10734" y="21527"/>
                    <a:pt x="10754" y="21527"/>
                    <a:pt x="10734" y="21527"/>
                  </a:cubicBezTo>
                  <a:cubicBezTo>
                    <a:pt x="10734" y="21537"/>
                    <a:pt x="10728" y="21542"/>
                    <a:pt x="10723" y="21542"/>
                  </a:cubicBezTo>
                  <a:cubicBezTo>
                    <a:pt x="10718" y="21542"/>
                    <a:pt x="10713" y="21537"/>
                    <a:pt x="10713" y="21527"/>
                  </a:cubicBezTo>
                  <a:cubicBezTo>
                    <a:pt x="10713" y="21527"/>
                    <a:pt x="10734" y="21527"/>
                    <a:pt x="10734" y="21506"/>
                  </a:cubicBezTo>
                  <a:close/>
                  <a:moveTo>
                    <a:pt x="10245" y="21547"/>
                  </a:moveTo>
                  <a:cubicBezTo>
                    <a:pt x="10245" y="21547"/>
                    <a:pt x="10265" y="21567"/>
                    <a:pt x="10265" y="21567"/>
                  </a:cubicBezTo>
                  <a:cubicBezTo>
                    <a:pt x="10259" y="21573"/>
                    <a:pt x="10253" y="21576"/>
                    <a:pt x="10248" y="21576"/>
                  </a:cubicBezTo>
                  <a:cubicBezTo>
                    <a:pt x="10235" y="21576"/>
                    <a:pt x="10224" y="21561"/>
                    <a:pt x="10224" y="21547"/>
                  </a:cubicBezTo>
                  <a:close/>
                  <a:moveTo>
                    <a:pt x="1874" y="21567"/>
                  </a:moveTo>
                  <a:cubicBezTo>
                    <a:pt x="1874" y="21567"/>
                    <a:pt x="1874" y="21588"/>
                    <a:pt x="1874" y="21588"/>
                  </a:cubicBezTo>
                  <a:cubicBezTo>
                    <a:pt x="1854" y="21588"/>
                    <a:pt x="1854" y="21588"/>
                    <a:pt x="1854" y="21567"/>
                  </a:cubicBezTo>
                  <a:close/>
                  <a:moveTo>
                    <a:pt x="1752" y="21608"/>
                  </a:moveTo>
                  <a:cubicBezTo>
                    <a:pt x="1773" y="21608"/>
                    <a:pt x="1773" y="21608"/>
                    <a:pt x="1773" y="21628"/>
                  </a:cubicBezTo>
                  <a:cubicBezTo>
                    <a:pt x="1752" y="21628"/>
                    <a:pt x="1752" y="21628"/>
                    <a:pt x="1752" y="21608"/>
                  </a:cubicBezTo>
                  <a:close/>
                  <a:moveTo>
                    <a:pt x="10896" y="21628"/>
                  </a:moveTo>
                  <a:lnTo>
                    <a:pt x="10896" y="21628"/>
                  </a:lnTo>
                  <a:cubicBezTo>
                    <a:pt x="10917" y="21649"/>
                    <a:pt x="10896" y="21649"/>
                    <a:pt x="10876" y="21649"/>
                  </a:cubicBezTo>
                  <a:cubicBezTo>
                    <a:pt x="10876" y="21649"/>
                    <a:pt x="10896" y="21628"/>
                    <a:pt x="10896" y="21628"/>
                  </a:cubicBezTo>
                  <a:close/>
                  <a:moveTo>
                    <a:pt x="9878" y="21628"/>
                  </a:moveTo>
                  <a:cubicBezTo>
                    <a:pt x="9899" y="21628"/>
                    <a:pt x="9919" y="21649"/>
                    <a:pt x="9899" y="21669"/>
                  </a:cubicBezTo>
                  <a:cubicBezTo>
                    <a:pt x="9878" y="21669"/>
                    <a:pt x="9858" y="21669"/>
                    <a:pt x="9858" y="21628"/>
                  </a:cubicBezTo>
                  <a:close/>
                  <a:moveTo>
                    <a:pt x="1712" y="21710"/>
                  </a:moveTo>
                  <a:cubicBezTo>
                    <a:pt x="1712" y="21710"/>
                    <a:pt x="1732" y="21730"/>
                    <a:pt x="1712" y="21730"/>
                  </a:cubicBezTo>
                  <a:cubicBezTo>
                    <a:pt x="1712" y="21736"/>
                    <a:pt x="1710" y="21739"/>
                    <a:pt x="1707" y="21739"/>
                  </a:cubicBezTo>
                  <a:cubicBezTo>
                    <a:pt x="1701" y="21739"/>
                    <a:pt x="1691" y="21724"/>
                    <a:pt x="1691" y="21710"/>
                  </a:cubicBezTo>
                  <a:close/>
                  <a:moveTo>
                    <a:pt x="1549" y="21791"/>
                  </a:moveTo>
                  <a:cubicBezTo>
                    <a:pt x="1549" y="21812"/>
                    <a:pt x="1549" y="21812"/>
                    <a:pt x="1549" y="21812"/>
                  </a:cubicBezTo>
                  <a:cubicBezTo>
                    <a:pt x="1549" y="21812"/>
                    <a:pt x="1528" y="21832"/>
                    <a:pt x="1528" y="21832"/>
                  </a:cubicBezTo>
                  <a:cubicBezTo>
                    <a:pt x="1528" y="21832"/>
                    <a:pt x="1528" y="21812"/>
                    <a:pt x="1528" y="21812"/>
                  </a:cubicBezTo>
                  <a:cubicBezTo>
                    <a:pt x="1528" y="21812"/>
                    <a:pt x="1528" y="21791"/>
                    <a:pt x="1549" y="21791"/>
                  </a:cubicBezTo>
                  <a:close/>
                  <a:moveTo>
                    <a:pt x="12342" y="21852"/>
                  </a:moveTo>
                  <a:cubicBezTo>
                    <a:pt x="12342" y="21863"/>
                    <a:pt x="12337" y="21868"/>
                    <a:pt x="12332" y="21868"/>
                  </a:cubicBezTo>
                  <a:cubicBezTo>
                    <a:pt x="12327" y="21868"/>
                    <a:pt x="12322" y="21863"/>
                    <a:pt x="12322" y="21852"/>
                  </a:cubicBezTo>
                  <a:close/>
                  <a:moveTo>
                    <a:pt x="10041" y="21608"/>
                  </a:moveTo>
                  <a:cubicBezTo>
                    <a:pt x="10082" y="21628"/>
                    <a:pt x="10102" y="21628"/>
                    <a:pt x="10123" y="21669"/>
                  </a:cubicBezTo>
                  <a:cubicBezTo>
                    <a:pt x="10102" y="21669"/>
                    <a:pt x="10087" y="21664"/>
                    <a:pt x="10072" y="21664"/>
                  </a:cubicBezTo>
                  <a:cubicBezTo>
                    <a:pt x="10056" y="21664"/>
                    <a:pt x="10041" y="21669"/>
                    <a:pt x="10021" y="21690"/>
                  </a:cubicBezTo>
                  <a:cubicBezTo>
                    <a:pt x="10000" y="21730"/>
                    <a:pt x="9980" y="21771"/>
                    <a:pt x="9960" y="21812"/>
                  </a:cubicBezTo>
                  <a:cubicBezTo>
                    <a:pt x="9946" y="21809"/>
                    <a:pt x="9933" y="21808"/>
                    <a:pt x="9920" y="21808"/>
                  </a:cubicBezTo>
                  <a:cubicBezTo>
                    <a:pt x="9841" y="21808"/>
                    <a:pt x="9788" y="21858"/>
                    <a:pt x="9736" y="21893"/>
                  </a:cubicBezTo>
                  <a:cubicBezTo>
                    <a:pt x="9695" y="21873"/>
                    <a:pt x="9675" y="21873"/>
                    <a:pt x="9654" y="21852"/>
                  </a:cubicBezTo>
                  <a:cubicBezTo>
                    <a:pt x="9636" y="21871"/>
                    <a:pt x="9622" y="21881"/>
                    <a:pt x="9610" y="21881"/>
                  </a:cubicBezTo>
                  <a:cubicBezTo>
                    <a:pt x="9595" y="21881"/>
                    <a:pt x="9584" y="21866"/>
                    <a:pt x="9573" y="21832"/>
                  </a:cubicBezTo>
                  <a:cubicBezTo>
                    <a:pt x="9613" y="21832"/>
                    <a:pt x="9634" y="21852"/>
                    <a:pt x="9654" y="21852"/>
                  </a:cubicBezTo>
                  <a:cubicBezTo>
                    <a:pt x="9675" y="21832"/>
                    <a:pt x="9675" y="21791"/>
                    <a:pt x="9695" y="21751"/>
                  </a:cubicBezTo>
                  <a:cubicBezTo>
                    <a:pt x="9695" y="21751"/>
                    <a:pt x="9675" y="21730"/>
                    <a:pt x="9695" y="21710"/>
                  </a:cubicBezTo>
                  <a:cubicBezTo>
                    <a:pt x="9715" y="21730"/>
                    <a:pt x="9695" y="21730"/>
                    <a:pt x="9695" y="21751"/>
                  </a:cubicBezTo>
                  <a:cubicBezTo>
                    <a:pt x="9761" y="21734"/>
                    <a:pt x="9813" y="21704"/>
                    <a:pt x="9874" y="21704"/>
                  </a:cubicBezTo>
                  <a:cubicBezTo>
                    <a:pt x="9889" y="21704"/>
                    <a:pt x="9903" y="21706"/>
                    <a:pt x="9919" y="21710"/>
                  </a:cubicBezTo>
                  <a:cubicBezTo>
                    <a:pt x="9960" y="21669"/>
                    <a:pt x="10000" y="21649"/>
                    <a:pt x="10041" y="21608"/>
                  </a:cubicBezTo>
                  <a:close/>
                  <a:moveTo>
                    <a:pt x="9613" y="21934"/>
                  </a:moveTo>
                  <a:cubicBezTo>
                    <a:pt x="9613" y="21954"/>
                    <a:pt x="9593" y="21954"/>
                    <a:pt x="9593" y="21954"/>
                  </a:cubicBezTo>
                  <a:cubicBezTo>
                    <a:pt x="9593" y="21954"/>
                    <a:pt x="9593" y="21934"/>
                    <a:pt x="9573" y="21934"/>
                  </a:cubicBezTo>
                  <a:close/>
                  <a:moveTo>
                    <a:pt x="1365" y="21975"/>
                  </a:moveTo>
                  <a:cubicBezTo>
                    <a:pt x="1386" y="21995"/>
                    <a:pt x="1386" y="21995"/>
                    <a:pt x="1365" y="21995"/>
                  </a:cubicBezTo>
                  <a:lnTo>
                    <a:pt x="1345" y="21995"/>
                  </a:lnTo>
                  <a:cubicBezTo>
                    <a:pt x="1365" y="21995"/>
                    <a:pt x="1365" y="21975"/>
                    <a:pt x="1365" y="21975"/>
                  </a:cubicBezTo>
                  <a:close/>
                  <a:moveTo>
                    <a:pt x="11894" y="22056"/>
                  </a:moveTo>
                  <a:cubicBezTo>
                    <a:pt x="11915" y="22076"/>
                    <a:pt x="11915" y="22076"/>
                    <a:pt x="11894" y="22076"/>
                  </a:cubicBezTo>
                  <a:lnTo>
                    <a:pt x="11874" y="22076"/>
                  </a:lnTo>
                  <a:cubicBezTo>
                    <a:pt x="11894" y="22076"/>
                    <a:pt x="11894" y="22056"/>
                    <a:pt x="11894" y="22056"/>
                  </a:cubicBezTo>
                  <a:close/>
                  <a:moveTo>
                    <a:pt x="11894" y="22239"/>
                  </a:moveTo>
                  <a:cubicBezTo>
                    <a:pt x="11915" y="22239"/>
                    <a:pt x="11915" y="22260"/>
                    <a:pt x="11894" y="22260"/>
                  </a:cubicBezTo>
                  <a:cubicBezTo>
                    <a:pt x="11894" y="22260"/>
                    <a:pt x="11894" y="22239"/>
                    <a:pt x="11874" y="22239"/>
                  </a:cubicBezTo>
                  <a:close/>
                  <a:moveTo>
                    <a:pt x="1182" y="22362"/>
                  </a:moveTo>
                  <a:cubicBezTo>
                    <a:pt x="1182" y="22362"/>
                    <a:pt x="1202" y="22382"/>
                    <a:pt x="1202" y="22382"/>
                  </a:cubicBezTo>
                  <a:lnTo>
                    <a:pt x="1182" y="22382"/>
                  </a:lnTo>
                  <a:lnTo>
                    <a:pt x="1182" y="22362"/>
                  </a:lnTo>
                  <a:close/>
                  <a:moveTo>
                    <a:pt x="11507" y="22341"/>
                  </a:moveTo>
                  <a:cubicBezTo>
                    <a:pt x="11507" y="22341"/>
                    <a:pt x="11507" y="22362"/>
                    <a:pt x="11507" y="22362"/>
                  </a:cubicBezTo>
                  <a:cubicBezTo>
                    <a:pt x="11507" y="22362"/>
                    <a:pt x="11507" y="22362"/>
                    <a:pt x="11487" y="22382"/>
                  </a:cubicBezTo>
                  <a:cubicBezTo>
                    <a:pt x="11487" y="22362"/>
                    <a:pt x="11487" y="22362"/>
                    <a:pt x="11487" y="22362"/>
                  </a:cubicBezTo>
                  <a:cubicBezTo>
                    <a:pt x="11487" y="22362"/>
                    <a:pt x="11507" y="22341"/>
                    <a:pt x="11507" y="22341"/>
                  </a:cubicBezTo>
                  <a:close/>
                  <a:moveTo>
                    <a:pt x="12179" y="22362"/>
                  </a:moveTo>
                  <a:cubicBezTo>
                    <a:pt x="12179" y="22382"/>
                    <a:pt x="12179" y="22382"/>
                    <a:pt x="12200" y="22382"/>
                  </a:cubicBezTo>
                  <a:lnTo>
                    <a:pt x="12159" y="22382"/>
                  </a:lnTo>
                  <a:cubicBezTo>
                    <a:pt x="12179" y="22382"/>
                    <a:pt x="12179" y="22382"/>
                    <a:pt x="12179" y="22362"/>
                  </a:cubicBezTo>
                  <a:close/>
                  <a:moveTo>
                    <a:pt x="12159" y="22443"/>
                  </a:moveTo>
                  <a:cubicBezTo>
                    <a:pt x="12149" y="22453"/>
                    <a:pt x="12144" y="22458"/>
                    <a:pt x="12141" y="22458"/>
                  </a:cubicBezTo>
                  <a:cubicBezTo>
                    <a:pt x="12139" y="22458"/>
                    <a:pt x="12139" y="22453"/>
                    <a:pt x="12139" y="22443"/>
                  </a:cubicBezTo>
                  <a:close/>
                  <a:moveTo>
                    <a:pt x="11507" y="22443"/>
                  </a:moveTo>
                  <a:cubicBezTo>
                    <a:pt x="11528" y="22443"/>
                    <a:pt x="11507" y="22463"/>
                    <a:pt x="11487" y="22463"/>
                  </a:cubicBezTo>
                  <a:cubicBezTo>
                    <a:pt x="11487" y="22463"/>
                    <a:pt x="11487" y="22443"/>
                    <a:pt x="11487" y="22443"/>
                  </a:cubicBezTo>
                  <a:close/>
                  <a:moveTo>
                    <a:pt x="11589" y="22524"/>
                  </a:moveTo>
                  <a:cubicBezTo>
                    <a:pt x="11609" y="22545"/>
                    <a:pt x="11609" y="22565"/>
                    <a:pt x="11569" y="22565"/>
                  </a:cubicBezTo>
                  <a:cubicBezTo>
                    <a:pt x="11548" y="22545"/>
                    <a:pt x="11569" y="22524"/>
                    <a:pt x="11589" y="22524"/>
                  </a:cubicBezTo>
                  <a:close/>
                  <a:moveTo>
                    <a:pt x="11905" y="22618"/>
                  </a:moveTo>
                  <a:cubicBezTo>
                    <a:pt x="11925" y="22618"/>
                    <a:pt x="11935" y="22632"/>
                    <a:pt x="11935" y="22647"/>
                  </a:cubicBezTo>
                  <a:cubicBezTo>
                    <a:pt x="11923" y="22653"/>
                    <a:pt x="11915" y="22655"/>
                    <a:pt x="11908" y="22655"/>
                  </a:cubicBezTo>
                  <a:cubicBezTo>
                    <a:pt x="11893" y="22655"/>
                    <a:pt x="11888" y="22641"/>
                    <a:pt x="11874" y="22626"/>
                  </a:cubicBezTo>
                  <a:cubicBezTo>
                    <a:pt x="11886" y="22620"/>
                    <a:pt x="11896" y="22618"/>
                    <a:pt x="11905" y="22618"/>
                  </a:cubicBezTo>
                  <a:close/>
                  <a:moveTo>
                    <a:pt x="1386" y="22789"/>
                  </a:moveTo>
                  <a:cubicBezTo>
                    <a:pt x="1386" y="22810"/>
                    <a:pt x="1386" y="22810"/>
                    <a:pt x="1386" y="22810"/>
                  </a:cubicBezTo>
                  <a:cubicBezTo>
                    <a:pt x="1372" y="22810"/>
                    <a:pt x="1368" y="22819"/>
                    <a:pt x="1366" y="22819"/>
                  </a:cubicBezTo>
                  <a:cubicBezTo>
                    <a:pt x="1365" y="22819"/>
                    <a:pt x="1365" y="22816"/>
                    <a:pt x="1365" y="22810"/>
                  </a:cubicBezTo>
                  <a:cubicBezTo>
                    <a:pt x="1365" y="22810"/>
                    <a:pt x="1365" y="22789"/>
                    <a:pt x="1386" y="22789"/>
                  </a:cubicBezTo>
                  <a:close/>
                  <a:moveTo>
                    <a:pt x="9552" y="22850"/>
                  </a:moveTo>
                  <a:cubicBezTo>
                    <a:pt x="9573" y="22871"/>
                    <a:pt x="9552" y="22871"/>
                    <a:pt x="9532" y="22871"/>
                  </a:cubicBezTo>
                  <a:cubicBezTo>
                    <a:pt x="9532" y="22871"/>
                    <a:pt x="9532" y="22871"/>
                    <a:pt x="9532" y="22850"/>
                  </a:cubicBezTo>
                  <a:close/>
                  <a:moveTo>
                    <a:pt x="11182" y="22850"/>
                  </a:moveTo>
                  <a:cubicBezTo>
                    <a:pt x="11202" y="22850"/>
                    <a:pt x="11202" y="22871"/>
                    <a:pt x="11182" y="22871"/>
                  </a:cubicBezTo>
                  <a:cubicBezTo>
                    <a:pt x="11182" y="22871"/>
                    <a:pt x="11182" y="22850"/>
                    <a:pt x="11161" y="22850"/>
                  </a:cubicBezTo>
                  <a:close/>
                  <a:moveTo>
                    <a:pt x="11609" y="22749"/>
                  </a:moveTo>
                  <a:cubicBezTo>
                    <a:pt x="11630" y="22769"/>
                    <a:pt x="11670" y="22789"/>
                    <a:pt x="11691" y="22789"/>
                  </a:cubicBezTo>
                  <a:cubicBezTo>
                    <a:pt x="11691" y="22871"/>
                    <a:pt x="11650" y="22891"/>
                    <a:pt x="11569" y="22891"/>
                  </a:cubicBezTo>
                  <a:cubicBezTo>
                    <a:pt x="11559" y="22900"/>
                    <a:pt x="11550" y="22909"/>
                    <a:pt x="11541" y="22909"/>
                  </a:cubicBezTo>
                  <a:cubicBezTo>
                    <a:pt x="11530" y="22909"/>
                    <a:pt x="11519" y="22895"/>
                    <a:pt x="11507" y="22850"/>
                  </a:cubicBezTo>
                  <a:lnTo>
                    <a:pt x="11507" y="22850"/>
                  </a:lnTo>
                  <a:cubicBezTo>
                    <a:pt x="11528" y="22871"/>
                    <a:pt x="11548" y="22891"/>
                    <a:pt x="11569" y="22891"/>
                  </a:cubicBezTo>
                  <a:cubicBezTo>
                    <a:pt x="11630" y="22850"/>
                    <a:pt x="11569" y="22789"/>
                    <a:pt x="11609" y="22749"/>
                  </a:cubicBezTo>
                  <a:close/>
                  <a:moveTo>
                    <a:pt x="1447" y="22911"/>
                  </a:moveTo>
                  <a:cubicBezTo>
                    <a:pt x="1447" y="22911"/>
                    <a:pt x="1447" y="22932"/>
                    <a:pt x="1447" y="22932"/>
                  </a:cubicBezTo>
                  <a:lnTo>
                    <a:pt x="1426" y="22932"/>
                  </a:lnTo>
                  <a:cubicBezTo>
                    <a:pt x="1426" y="22911"/>
                    <a:pt x="1447" y="22911"/>
                    <a:pt x="1447" y="22911"/>
                  </a:cubicBezTo>
                  <a:close/>
                  <a:moveTo>
                    <a:pt x="9797" y="23258"/>
                  </a:moveTo>
                  <a:cubicBezTo>
                    <a:pt x="9797" y="23278"/>
                    <a:pt x="9797" y="23278"/>
                    <a:pt x="9776" y="23278"/>
                  </a:cubicBezTo>
                  <a:cubicBezTo>
                    <a:pt x="9776" y="23258"/>
                    <a:pt x="9776" y="23258"/>
                    <a:pt x="9797" y="23258"/>
                  </a:cubicBezTo>
                  <a:close/>
                  <a:moveTo>
                    <a:pt x="9125" y="23380"/>
                  </a:moveTo>
                  <a:cubicBezTo>
                    <a:pt x="9143" y="23399"/>
                    <a:pt x="9145" y="23400"/>
                    <a:pt x="9129" y="23416"/>
                  </a:cubicBezTo>
                  <a:lnTo>
                    <a:pt x="9129" y="23416"/>
                  </a:lnTo>
                  <a:cubicBezTo>
                    <a:pt x="9116" y="23409"/>
                    <a:pt x="9110" y="23395"/>
                    <a:pt x="9125" y="23380"/>
                  </a:cubicBezTo>
                  <a:close/>
                  <a:moveTo>
                    <a:pt x="10224" y="23400"/>
                  </a:moveTo>
                  <a:cubicBezTo>
                    <a:pt x="10224" y="23415"/>
                    <a:pt x="10224" y="23429"/>
                    <a:pt x="10210" y="23429"/>
                  </a:cubicBezTo>
                  <a:cubicBezTo>
                    <a:pt x="10204" y="23429"/>
                    <a:pt x="10196" y="23427"/>
                    <a:pt x="10184" y="23421"/>
                  </a:cubicBezTo>
                  <a:cubicBezTo>
                    <a:pt x="10204" y="23400"/>
                    <a:pt x="10224" y="23400"/>
                    <a:pt x="10224" y="23400"/>
                  </a:cubicBezTo>
                  <a:close/>
                  <a:moveTo>
                    <a:pt x="2730" y="23421"/>
                  </a:moveTo>
                  <a:cubicBezTo>
                    <a:pt x="2730" y="23441"/>
                    <a:pt x="2730" y="23441"/>
                    <a:pt x="2730" y="23441"/>
                  </a:cubicBezTo>
                  <a:lnTo>
                    <a:pt x="2709" y="23441"/>
                  </a:lnTo>
                  <a:cubicBezTo>
                    <a:pt x="2689" y="23441"/>
                    <a:pt x="2689" y="23421"/>
                    <a:pt x="2709" y="23421"/>
                  </a:cubicBezTo>
                  <a:close/>
                  <a:moveTo>
                    <a:pt x="9141" y="23429"/>
                  </a:moveTo>
                  <a:cubicBezTo>
                    <a:pt x="9162" y="23435"/>
                    <a:pt x="9186" y="23430"/>
                    <a:pt x="9186" y="23461"/>
                  </a:cubicBezTo>
                  <a:cubicBezTo>
                    <a:pt x="9175" y="23467"/>
                    <a:pt x="9165" y="23469"/>
                    <a:pt x="9158" y="23469"/>
                  </a:cubicBezTo>
                  <a:cubicBezTo>
                    <a:pt x="9139" y="23469"/>
                    <a:pt x="9132" y="23454"/>
                    <a:pt x="9141" y="23429"/>
                  </a:cubicBezTo>
                  <a:close/>
                  <a:moveTo>
                    <a:pt x="9366" y="23447"/>
                  </a:moveTo>
                  <a:cubicBezTo>
                    <a:pt x="9376" y="23447"/>
                    <a:pt x="9384" y="23451"/>
                    <a:pt x="9389" y="23461"/>
                  </a:cubicBezTo>
                  <a:cubicBezTo>
                    <a:pt x="9349" y="23461"/>
                    <a:pt x="9308" y="23482"/>
                    <a:pt x="9267" y="23502"/>
                  </a:cubicBezTo>
                  <a:cubicBezTo>
                    <a:pt x="9267" y="23502"/>
                    <a:pt x="9267" y="23482"/>
                    <a:pt x="9247" y="23461"/>
                  </a:cubicBezTo>
                  <a:lnTo>
                    <a:pt x="9247" y="23461"/>
                  </a:lnTo>
                  <a:cubicBezTo>
                    <a:pt x="9256" y="23464"/>
                    <a:pt x="9265" y="23466"/>
                    <a:pt x="9274" y="23466"/>
                  </a:cubicBezTo>
                  <a:cubicBezTo>
                    <a:pt x="9310" y="23466"/>
                    <a:pt x="9343" y="23447"/>
                    <a:pt x="9366" y="23447"/>
                  </a:cubicBezTo>
                  <a:close/>
                  <a:moveTo>
                    <a:pt x="9186" y="23543"/>
                  </a:moveTo>
                  <a:cubicBezTo>
                    <a:pt x="9206" y="23543"/>
                    <a:pt x="9206" y="23563"/>
                    <a:pt x="9186" y="23563"/>
                  </a:cubicBezTo>
                  <a:cubicBezTo>
                    <a:pt x="9165" y="23563"/>
                    <a:pt x="9165" y="23543"/>
                    <a:pt x="9165" y="23543"/>
                  </a:cubicBezTo>
                  <a:close/>
                  <a:moveTo>
                    <a:pt x="2709" y="23624"/>
                  </a:moveTo>
                  <a:cubicBezTo>
                    <a:pt x="2709" y="23645"/>
                    <a:pt x="2709" y="23645"/>
                    <a:pt x="2709" y="23645"/>
                  </a:cubicBezTo>
                  <a:cubicBezTo>
                    <a:pt x="2709" y="23645"/>
                    <a:pt x="2689" y="23665"/>
                    <a:pt x="2689" y="23665"/>
                  </a:cubicBezTo>
                  <a:cubicBezTo>
                    <a:pt x="2689" y="23645"/>
                    <a:pt x="2689" y="23645"/>
                    <a:pt x="2689" y="23645"/>
                  </a:cubicBezTo>
                  <a:cubicBezTo>
                    <a:pt x="2689" y="23645"/>
                    <a:pt x="2689" y="23645"/>
                    <a:pt x="2709" y="23624"/>
                  </a:cubicBezTo>
                  <a:close/>
                  <a:moveTo>
                    <a:pt x="2669" y="23706"/>
                  </a:moveTo>
                  <a:cubicBezTo>
                    <a:pt x="2669" y="23706"/>
                    <a:pt x="2669" y="23706"/>
                    <a:pt x="2669" y="23726"/>
                  </a:cubicBezTo>
                  <a:lnTo>
                    <a:pt x="2648" y="23726"/>
                  </a:lnTo>
                  <a:lnTo>
                    <a:pt x="2648" y="23706"/>
                  </a:lnTo>
                  <a:close/>
                  <a:moveTo>
                    <a:pt x="2913" y="23808"/>
                  </a:moveTo>
                  <a:cubicBezTo>
                    <a:pt x="2913" y="23828"/>
                    <a:pt x="2913" y="23828"/>
                    <a:pt x="2913" y="23828"/>
                  </a:cubicBezTo>
                  <a:lnTo>
                    <a:pt x="2893" y="23828"/>
                  </a:lnTo>
                  <a:lnTo>
                    <a:pt x="2913" y="23808"/>
                  </a:lnTo>
                  <a:close/>
                  <a:moveTo>
                    <a:pt x="2648" y="23828"/>
                  </a:moveTo>
                  <a:cubicBezTo>
                    <a:pt x="2669" y="23828"/>
                    <a:pt x="2669" y="23848"/>
                    <a:pt x="2669" y="23848"/>
                  </a:cubicBezTo>
                  <a:lnTo>
                    <a:pt x="2648" y="23848"/>
                  </a:lnTo>
                  <a:cubicBezTo>
                    <a:pt x="2628" y="23828"/>
                    <a:pt x="2648" y="23828"/>
                    <a:pt x="2648" y="23828"/>
                  </a:cubicBezTo>
                  <a:close/>
                  <a:moveTo>
                    <a:pt x="9899" y="23869"/>
                  </a:moveTo>
                  <a:cubicBezTo>
                    <a:pt x="9899" y="23869"/>
                    <a:pt x="9899" y="23889"/>
                    <a:pt x="9899" y="23889"/>
                  </a:cubicBezTo>
                  <a:lnTo>
                    <a:pt x="9878" y="23889"/>
                  </a:lnTo>
                  <a:cubicBezTo>
                    <a:pt x="9878" y="23889"/>
                    <a:pt x="9878" y="23889"/>
                    <a:pt x="9878" y="23869"/>
                  </a:cubicBezTo>
                  <a:close/>
                  <a:moveTo>
                    <a:pt x="8941" y="23889"/>
                  </a:moveTo>
                  <a:cubicBezTo>
                    <a:pt x="8941" y="23889"/>
                    <a:pt x="8941" y="23909"/>
                    <a:pt x="8941" y="23909"/>
                  </a:cubicBezTo>
                  <a:lnTo>
                    <a:pt x="8921" y="23909"/>
                  </a:lnTo>
                  <a:cubicBezTo>
                    <a:pt x="8921" y="23909"/>
                    <a:pt x="8921" y="23909"/>
                    <a:pt x="8921" y="23889"/>
                  </a:cubicBezTo>
                  <a:close/>
                  <a:moveTo>
                    <a:pt x="10041" y="23889"/>
                  </a:moveTo>
                  <a:cubicBezTo>
                    <a:pt x="10041" y="23909"/>
                    <a:pt x="10061" y="23909"/>
                    <a:pt x="10061" y="23909"/>
                  </a:cubicBezTo>
                  <a:cubicBezTo>
                    <a:pt x="10061" y="23930"/>
                    <a:pt x="10041" y="23930"/>
                    <a:pt x="10041" y="23930"/>
                  </a:cubicBezTo>
                  <a:cubicBezTo>
                    <a:pt x="10041" y="23930"/>
                    <a:pt x="10041" y="23909"/>
                    <a:pt x="10021" y="23909"/>
                  </a:cubicBezTo>
                  <a:cubicBezTo>
                    <a:pt x="10041" y="23909"/>
                    <a:pt x="10041" y="23909"/>
                    <a:pt x="10041" y="23889"/>
                  </a:cubicBezTo>
                  <a:close/>
                  <a:moveTo>
                    <a:pt x="8819" y="23930"/>
                  </a:moveTo>
                  <a:cubicBezTo>
                    <a:pt x="8840" y="23930"/>
                    <a:pt x="8860" y="23930"/>
                    <a:pt x="8880" y="23950"/>
                  </a:cubicBezTo>
                  <a:cubicBezTo>
                    <a:pt x="8860" y="23970"/>
                    <a:pt x="8840" y="23970"/>
                    <a:pt x="8840" y="23970"/>
                  </a:cubicBezTo>
                  <a:cubicBezTo>
                    <a:pt x="8819" y="23970"/>
                    <a:pt x="8799" y="23950"/>
                    <a:pt x="8819" y="23930"/>
                  </a:cubicBezTo>
                  <a:close/>
                  <a:moveTo>
                    <a:pt x="8697" y="24093"/>
                  </a:moveTo>
                  <a:cubicBezTo>
                    <a:pt x="8717" y="24093"/>
                    <a:pt x="8738" y="24093"/>
                    <a:pt x="8758" y="24113"/>
                  </a:cubicBezTo>
                  <a:cubicBezTo>
                    <a:pt x="8741" y="24121"/>
                    <a:pt x="8728" y="24126"/>
                    <a:pt x="8718" y="24126"/>
                  </a:cubicBezTo>
                  <a:cubicBezTo>
                    <a:pt x="8704" y="24126"/>
                    <a:pt x="8697" y="24116"/>
                    <a:pt x="8697" y="24093"/>
                  </a:cubicBezTo>
                  <a:close/>
                  <a:moveTo>
                    <a:pt x="3646" y="24154"/>
                  </a:moveTo>
                  <a:cubicBezTo>
                    <a:pt x="3646" y="24174"/>
                    <a:pt x="3667" y="24174"/>
                    <a:pt x="3667" y="24174"/>
                  </a:cubicBezTo>
                  <a:cubicBezTo>
                    <a:pt x="3667" y="24194"/>
                    <a:pt x="3646" y="24194"/>
                    <a:pt x="3646" y="24194"/>
                  </a:cubicBezTo>
                  <a:cubicBezTo>
                    <a:pt x="3646" y="24194"/>
                    <a:pt x="3646" y="24174"/>
                    <a:pt x="3626" y="24174"/>
                  </a:cubicBezTo>
                  <a:cubicBezTo>
                    <a:pt x="3646" y="24174"/>
                    <a:pt x="3646" y="24174"/>
                    <a:pt x="3646" y="24154"/>
                  </a:cubicBezTo>
                  <a:close/>
                  <a:moveTo>
                    <a:pt x="8656" y="24235"/>
                  </a:moveTo>
                  <a:cubicBezTo>
                    <a:pt x="8656" y="24235"/>
                    <a:pt x="8656" y="24235"/>
                    <a:pt x="8656" y="24256"/>
                  </a:cubicBezTo>
                  <a:lnTo>
                    <a:pt x="8636" y="24256"/>
                  </a:lnTo>
                  <a:cubicBezTo>
                    <a:pt x="8636" y="24256"/>
                    <a:pt x="8636" y="24235"/>
                    <a:pt x="8636" y="24235"/>
                  </a:cubicBezTo>
                  <a:close/>
                  <a:moveTo>
                    <a:pt x="5479" y="24296"/>
                  </a:moveTo>
                  <a:cubicBezTo>
                    <a:pt x="5479" y="24296"/>
                    <a:pt x="5500" y="24317"/>
                    <a:pt x="5500" y="24317"/>
                  </a:cubicBezTo>
                  <a:cubicBezTo>
                    <a:pt x="5479" y="24317"/>
                    <a:pt x="5459" y="24317"/>
                    <a:pt x="5459" y="24296"/>
                  </a:cubicBezTo>
                  <a:close/>
                  <a:moveTo>
                    <a:pt x="5479" y="24174"/>
                  </a:moveTo>
                  <a:cubicBezTo>
                    <a:pt x="5561" y="24174"/>
                    <a:pt x="5601" y="24215"/>
                    <a:pt x="5642" y="24276"/>
                  </a:cubicBezTo>
                  <a:cubicBezTo>
                    <a:pt x="5642" y="24276"/>
                    <a:pt x="5662" y="24256"/>
                    <a:pt x="5683" y="24256"/>
                  </a:cubicBezTo>
                  <a:cubicBezTo>
                    <a:pt x="5683" y="24276"/>
                    <a:pt x="5678" y="24281"/>
                    <a:pt x="5670" y="24281"/>
                  </a:cubicBezTo>
                  <a:cubicBezTo>
                    <a:pt x="5662" y="24281"/>
                    <a:pt x="5652" y="24276"/>
                    <a:pt x="5642" y="24276"/>
                  </a:cubicBezTo>
                  <a:cubicBezTo>
                    <a:pt x="5642" y="24276"/>
                    <a:pt x="5622" y="24296"/>
                    <a:pt x="5601" y="24317"/>
                  </a:cubicBezTo>
                  <a:cubicBezTo>
                    <a:pt x="5581" y="24256"/>
                    <a:pt x="5520" y="24215"/>
                    <a:pt x="5479" y="24174"/>
                  </a:cubicBezTo>
                  <a:close/>
                  <a:moveTo>
                    <a:pt x="8677" y="24337"/>
                  </a:moveTo>
                  <a:cubicBezTo>
                    <a:pt x="8677" y="24337"/>
                    <a:pt x="8697" y="24337"/>
                    <a:pt x="8697" y="24357"/>
                  </a:cubicBezTo>
                  <a:lnTo>
                    <a:pt x="8677" y="24357"/>
                  </a:lnTo>
                  <a:cubicBezTo>
                    <a:pt x="8677" y="24357"/>
                    <a:pt x="8677" y="24337"/>
                    <a:pt x="8656" y="24337"/>
                  </a:cubicBezTo>
                  <a:close/>
                  <a:moveTo>
                    <a:pt x="3952" y="24357"/>
                  </a:moveTo>
                  <a:cubicBezTo>
                    <a:pt x="3952" y="24368"/>
                    <a:pt x="3947" y="24373"/>
                    <a:pt x="3942" y="24373"/>
                  </a:cubicBezTo>
                  <a:cubicBezTo>
                    <a:pt x="3937" y="24373"/>
                    <a:pt x="3931" y="24368"/>
                    <a:pt x="3931" y="24357"/>
                  </a:cubicBezTo>
                  <a:close/>
                  <a:moveTo>
                    <a:pt x="8778" y="24296"/>
                  </a:moveTo>
                  <a:cubicBezTo>
                    <a:pt x="8799" y="24296"/>
                    <a:pt x="8799" y="24317"/>
                    <a:pt x="8799" y="24337"/>
                  </a:cubicBezTo>
                  <a:cubicBezTo>
                    <a:pt x="8799" y="24337"/>
                    <a:pt x="8819" y="24357"/>
                    <a:pt x="8799" y="24378"/>
                  </a:cubicBezTo>
                  <a:cubicBezTo>
                    <a:pt x="8778" y="24357"/>
                    <a:pt x="8799" y="24357"/>
                    <a:pt x="8799" y="24337"/>
                  </a:cubicBezTo>
                  <a:cubicBezTo>
                    <a:pt x="8778" y="24317"/>
                    <a:pt x="8758" y="24317"/>
                    <a:pt x="8778" y="24296"/>
                  </a:cubicBezTo>
                  <a:close/>
                  <a:moveTo>
                    <a:pt x="3117" y="24357"/>
                  </a:moveTo>
                  <a:cubicBezTo>
                    <a:pt x="3158" y="24357"/>
                    <a:pt x="3178" y="24357"/>
                    <a:pt x="3178" y="24378"/>
                  </a:cubicBezTo>
                  <a:cubicBezTo>
                    <a:pt x="3166" y="24384"/>
                    <a:pt x="3156" y="24386"/>
                    <a:pt x="3147" y="24386"/>
                  </a:cubicBezTo>
                  <a:cubicBezTo>
                    <a:pt x="3127" y="24386"/>
                    <a:pt x="3117" y="24372"/>
                    <a:pt x="3117" y="24357"/>
                  </a:cubicBezTo>
                  <a:close/>
                  <a:moveTo>
                    <a:pt x="3789" y="24439"/>
                  </a:moveTo>
                  <a:cubicBezTo>
                    <a:pt x="3789" y="24439"/>
                    <a:pt x="3789" y="24439"/>
                    <a:pt x="3789" y="24459"/>
                  </a:cubicBezTo>
                  <a:lnTo>
                    <a:pt x="3768" y="24459"/>
                  </a:lnTo>
                  <a:cubicBezTo>
                    <a:pt x="3768" y="24459"/>
                    <a:pt x="3768" y="24459"/>
                    <a:pt x="3768" y="24439"/>
                  </a:cubicBezTo>
                  <a:close/>
                  <a:moveTo>
                    <a:pt x="3911" y="24459"/>
                  </a:moveTo>
                  <a:cubicBezTo>
                    <a:pt x="3911" y="24459"/>
                    <a:pt x="3911" y="24480"/>
                    <a:pt x="3891" y="24480"/>
                  </a:cubicBezTo>
                  <a:cubicBezTo>
                    <a:pt x="3891" y="24480"/>
                    <a:pt x="3891" y="24459"/>
                    <a:pt x="3891" y="24459"/>
                  </a:cubicBezTo>
                  <a:close/>
                  <a:moveTo>
                    <a:pt x="4685" y="24439"/>
                  </a:moveTo>
                  <a:cubicBezTo>
                    <a:pt x="4705" y="24439"/>
                    <a:pt x="4685" y="24459"/>
                    <a:pt x="4685" y="24480"/>
                  </a:cubicBezTo>
                  <a:cubicBezTo>
                    <a:pt x="4705" y="24480"/>
                    <a:pt x="4705" y="24480"/>
                    <a:pt x="4705" y="24500"/>
                  </a:cubicBezTo>
                  <a:cubicBezTo>
                    <a:pt x="4685" y="24500"/>
                    <a:pt x="4685" y="24480"/>
                    <a:pt x="4685" y="24480"/>
                  </a:cubicBezTo>
                  <a:cubicBezTo>
                    <a:pt x="4685" y="24459"/>
                    <a:pt x="4665" y="24459"/>
                    <a:pt x="4685" y="24439"/>
                  </a:cubicBezTo>
                  <a:close/>
                  <a:moveTo>
                    <a:pt x="8167" y="24602"/>
                  </a:moveTo>
                  <a:cubicBezTo>
                    <a:pt x="8167" y="24622"/>
                    <a:pt x="8188" y="24622"/>
                    <a:pt x="8167" y="24622"/>
                  </a:cubicBezTo>
                  <a:cubicBezTo>
                    <a:pt x="8167" y="24632"/>
                    <a:pt x="8162" y="24637"/>
                    <a:pt x="8157" y="24637"/>
                  </a:cubicBezTo>
                  <a:cubicBezTo>
                    <a:pt x="8152" y="24637"/>
                    <a:pt x="8147" y="24632"/>
                    <a:pt x="8147" y="24622"/>
                  </a:cubicBezTo>
                  <a:cubicBezTo>
                    <a:pt x="8147" y="24602"/>
                    <a:pt x="8167" y="24602"/>
                    <a:pt x="8167" y="24602"/>
                  </a:cubicBezTo>
                  <a:close/>
                  <a:moveTo>
                    <a:pt x="3544" y="24581"/>
                  </a:moveTo>
                  <a:cubicBezTo>
                    <a:pt x="3565" y="24602"/>
                    <a:pt x="3565" y="24622"/>
                    <a:pt x="3585" y="24643"/>
                  </a:cubicBezTo>
                  <a:cubicBezTo>
                    <a:pt x="3572" y="24649"/>
                    <a:pt x="3560" y="24652"/>
                    <a:pt x="3551" y="24652"/>
                  </a:cubicBezTo>
                  <a:cubicBezTo>
                    <a:pt x="3531" y="24652"/>
                    <a:pt x="3517" y="24643"/>
                    <a:pt x="3504" y="24643"/>
                  </a:cubicBezTo>
                  <a:cubicBezTo>
                    <a:pt x="3490" y="24643"/>
                    <a:pt x="3486" y="24652"/>
                    <a:pt x="3478" y="24652"/>
                  </a:cubicBezTo>
                  <a:cubicBezTo>
                    <a:pt x="3474" y="24652"/>
                    <a:pt x="3470" y="24649"/>
                    <a:pt x="3463" y="24643"/>
                  </a:cubicBezTo>
                  <a:cubicBezTo>
                    <a:pt x="3463" y="24636"/>
                    <a:pt x="3465" y="24633"/>
                    <a:pt x="3469" y="24633"/>
                  </a:cubicBezTo>
                  <a:cubicBezTo>
                    <a:pt x="3477" y="24633"/>
                    <a:pt x="3490" y="24643"/>
                    <a:pt x="3504" y="24643"/>
                  </a:cubicBezTo>
                  <a:cubicBezTo>
                    <a:pt x="3504" y="24622"/>
                    <a:pt x="3504" y="24602"/>
                    <a:pt x="3544" y="24581"/>
                  </a:cubicBezTo>
                  <a:close/>
                  <a:moveTo>
                    <a:pt x="8696" y="24421"/>
                  </a:moveTo>
                  <a:cubicBezTo>
                    <a:pt x="8712" y="24421"/>
                    <a:pt x="8730" y="24445"/>
                    <a:pt x="8758" y="24459"/>
                  </a:cubicBezTo>
                  <a:cubicBezTo>
                    <a:pt x="8738" y="24500"/>
                    <a:pt x="8778" y="24541"/>
                    <a:pt x="8758" y="24581"/>
                  </a:cubicBezTo>
                  <a:cubicBezTo>
                    <a:pt x="8717" y="24581"/>
                    <a:pt x="8717" y="24663"/>
                    <a:pt x="8677" y="24663"/>
                  </a:cubicBezTo>
                  <a:cubicBezTo>
                    <a:pt x="8636" y="24602"/>
                    <a:pt x="8717" y="24561"/>
                    <a:pt x="8697" y="24500"/>
                  </a:cubicBezTo>
                  <a:cubicBezTo>
                    <a:pt x="8677" y="24480"/>
                    <a:pt x="8636" y="24480"/>
                    <a:pt x="8677" y="24439"/>
                  </a:cubicBezTo>
                  <a:cubicBezTo>
                    <a:pt x="8683" y="24426"/>
                    <a:pt x="8689" y="24421"/>
                    <a:pt x="8696" y="24421"/>
                  </a:cubicBezTo>
                  <a:close/>
                  <a:moveTo>
                    <a:pt x="4624" y="24663"/>
                  </a:moveTo>
                  <a:cubicBezTo>
                    <a:pt x="4624" y="24663"/>
                    <a:pt x="4624" y="24663"/>
                    <a:pt x="4624" y="24683"/>
                  </a:cubicBezTo>
                  <a:lnTo>
                    <a:pt x="4603" y="24683"/>
                  </a:lnTo>
                  <a:cubicBezTo>
                    <a:pt x="4603" y="24683"/>
                    <a:pt x="4603" y="24683"/>
                    <a:pt x="4603" y="24663"/>
                  </a:cubicBezTo>
                  <a:close/>
                  <a:moveTo>
                    <a:pt x="8208" y="24704"/>
                  </a:moveTo>
                  <a:cubicBezTo>
                    <a:pt x="8208" y="24724"/>
                    <a:pt x="8208" y="24724"/>
                    <a:pt x="8208" y="24724"/>
                  </a:cubicBezTo>
                  <a:cubicBezTo>
                    <a:pt x="8208" y="24734"/>
                    <a:pt x="8203" y="24739"/>
                    <a:pt x="8198" y="24739"/>
                  </a:cubicBezTo>
                  <a:cubicBezTo>
                    <a:pt x="8193" y="24739"/>
                    <a:pt x="8188" y="24734"/>
                    <a:pt x="8188" y="24724"/>
                  </a:cubicBezTo>
                  <a:cubicBezTo>
                    <a:pt x="8188" y="24724"/>
                    <a:pt x="8208" y="24704"/>
                    <a:pt x="8208" y="24704"/>
                  </a:cubicBezTo>
                  <a:close/>
                  <a:moveTo>
                    <a:pt x="8616" y="24683"/>
                  </a:moveTo>
                  <a:lnTo>
                    <a:pt x="8616" y="24683"/>
                  </a:lnTo>
                  <a:cubicBezTo>
                    <a:pt x="8595" y="24724"/>
                    <a:pt x="8595" y="24785"/>
                    <a:pt x="8534" y="24826"/>
                  </a:cubicBezTo>
                  <a:cubicBezTo>
                    <a:pt x="8554" y="24765"/>
                    <a:pt x="8554" y="24724"/>
                    <a:pt x="8616" y="24683"/>
                  </a:cubicBezTo>
                  <a:close/>
                  <a:moveTo>
                    <a:pt x="4583" y="24826"/>
                  </a:moveTo>
                  <a:cubicBezTo>
                    <a:pt x="4603" y="24826"/>
                    <a:pt x="4603" y="24846"/>
                    <a:pt x="4583" y="24846"/>
                  </a:cubicBezTo>
                  <a:cubicBezTo>
                    <a:pt x="4583" y="24846"/>
                    <a:pt x="4583" y="24826"/>
                    <a:pt x="4583" y="24826"/>
                  </a:cubicBezTo>
                  <a:close/>
                  <a:moveTo>
                    <a:pt x="8229" y="24826"/>
                  </a:moveTo>
                  <a:cubicBezTo>
                    <a:pt x="8249" y="24826"/>
                    <a:pt x="8249" y="24846"/>
                    <a:pt x="8249" y="24846"/>
                  </a:cubicBezTo>
                  <a:cubicBezTo>
                    <a:pt x="8229" y="24846"/>
                    <a:pt x="8229" y="24846"/>
                    <a:pt x="8229" y="24826"/>
                  </a:cubicBezTo>
                  <a:close/>
                  <a:moveTo>
                    <a:pt x="8608" y="24851"/>
                  </a:moveTo>
                  <a:cubicBezTo>
                    <a:pt x="8613" y="24851"/>
                    <a:pt x="8619" y="24854"/>
                    <a:pt x="8626" y="24858"/>
                  </a:cubicBezTo>
                  <a:lnTo>
                    <a:pt x="8626" y="24858"/>
                  </a:lnTo>
                  <a:cubicBezTo>
                    <a:pt x="8619" y="24868"/>
                    <a:pt x="8615" y="24875"/>
                    <a:pt x="8609" y="24875"/>
                  </a:cubicBezTo>
                  <a:cubicBezTo>
                    <a:pt x="8605" y="24875"/>
                    <a:pt x="8601" y="24872"/>
                    <a:pt x="8595" y="24867"/>
                  </a:cubicBezTo>
                  <a:cubicBezTo>
                    <a:pt x="8595" y="24856"/>
                    <a:pt x="8600" y="24851"/>
                    <a:pt x="8608" y="24851"/>
                  </a:cubicBezTo>
                  <a:close/>
                  <a:moveTo>
                    <a:pt x="8354" y="24783"/>
                  </a:moveTo>
                  <a:cubicBezTo>
                    <a:pt x="8359" y="24783"/>
                    <a:pt x="8365" y="24783"/>
                    <a:pt x="8371" y="24785"/>
                  </a:cubicBezTo>
                  <a:cubicBezTo>
                    <a:pt x="8371" y="24785"/>
                    <a:pt x="8412" y="24785"/>
                    <a:pt x="8412" y="24826"/>
                  </a:cubicBezTo>
                  <a:cubicBezTo>
                    <a:pt x="8391" y="24826"/>
                    <a:pt x="8371" y="24826"/>
                    <a:pt x="8351" y="24846"/>
                  </a:cubicBezTo>
                  <a:cubicBezTo>
                    <a:pt x="8310" y="24846"/>
                    <a:pt x="8330" y="24907"/>
                    <a:pt x="8269" y="24907"/>
                  </a:cubicBezTo>
                  <a:cubicBezTo>
                    <a:pt x="8249" y="24887"/>
                    <a:pt x="8249" y="24867"/>
                    <a:pt x="8249" y="24846"/>
                  </a:cubicBezTo>
                  <a:lnTo>
                    <a:pt x="8249" y="24846"/>
                  </a:lnTo>
                  <a:cubicBezTo>
                    <a:pt x="8258" y="24852"/>
                    <a:pt x="8265" y="24855"/>
                    <a:pt x="8271" y="24855"/>
                  </a:cubicBezTo>
                  <a:cubicBezTo>
                    <a:pt x="8303" y="24855"/>
                    <a:pt x="8302" y="24783"/>
                    <a:pt x="8354" y="24783"/>
                  </a:cubicBezTo>
                  <a:close/>
                  <a:moveTo>
                    <a:pt x="4135" y="24907"/>
                  </a:moveTo>
                  <a:cubicBezTo>
                    <a:pt x="4135" y="24928"/>
                    <a:pt x="4115" y="24928"/>
                    <a:pt x="4115" y="24928"/>
                  </a:cubicBezTo>
                  <a:cubicBezTo>
                    <a:pt x="4115" y="24928"/>
                    <a:pt x="4115" y="24907"/>
                    <a:pt x="4115" y="24907"/>
                  </a:cubicBezTo>
                  <a:close/>
                  <a:moveTo>
                    <a:pt x="8127" y="24805"/>
                  </a:moveTo>
                  <a:cubicBezTo>
                    <a:pt x="8167" y="24826"/>
                    <a:pt x="8188" y="24867"/>
                    <a:pt x="8167" y="24928"/>
                  </a:cubicBezTo>
                  <a:cubicBezTo>
                    <a:pt x="8127" y="24907"/>
                    <a:pt x="8086" y="24928"/>
                    <a:pt x="8066" y="24867"/>
                  </a:cubicBezTo>
                  <a:cubicBezTo>
                    <a:pt x="8086" y="24846"/>
                    <a:pt x="8086" y="24805"/>
                    <a:pt x="8127" y="24805"/>
                  </a:cubicBezTo>
                  <a:close/>
                  <a:moveTo>
                    <a:pt x="8677" y="24704"/>
                  </a:moveTo>
                  <a:cubicBezTo>
                    <a:pt x="8677" y="24724"/>
                    <a:pt x="8778" y="24846"/>
                    <a:pt x="8778" y="24846"/>
                  </a:cubicBezTo>
                  <a:cubicBezTo>
                    <a:pt x="8778" y="24846"/>
                    <a:pt x="8799" y="24867"/>
                    <a:pt x="8778" y="24867"/>
                  </a:cubicBezTo>
                  <a:cubicBezTo>
                    <a:pt x="8742" y="24867"/>
                    <a:pt x="8738" y="24931"/>
                    <a:pt x="8695" y="24931"/>
                  </a:cubicBezTo>
                  <a:cubicBezTo>
                    <a:pt x="8689" y="24931"/>
                    <a:pt x="8683" y="24930"/>
                    <a:pt x="8677" y="24928"/>
                  </a:cubicBezTo>
                  <a:cubicBezTo>
                    <a:pt x="8677" y="24907"/>
                    <a:pt x="8657" y="24887"/>
                    <a:pt x="8637" y="24848"/>
                  </a:cubicBezTo>
                  <a:lnTo>
                    <a:pt x="8637" y="24848"/>
                  </a:lnTo>
                  <a:cubicBezTo>
                    <a:pt x="8640" y="24796"/>
                    <a:pt x="8658" y="24758"/>
                    <a:pt x="8677" y="24704"/>
                  </a:cubicBezTo>
                  <a:close/>
                  <a:moveTo>
                    <a:pt x="8514" y="24887"/>
                  </a:moveTo>
                  <a:cubicBezTo>
                    <a:pt x="8514" y="24928"/>
                    <a:pt x="8514" y="24948"/>
                    <a:pt x="8473" y="24948"/>
                  </a:cubicBezTo>
                  <a:cubicBezTo>
                    <a:pt x="8473" y="24928"/>
                    <a:pt x="8473" y="24907"/>
                    <a:pt x="8514" y="24887"/>
                  </a:cubicBezTo>
                  <a:close/>
                  <a:moveTo>
                    <a:pt x="8005" y="24928"/>
                  </a:moveTo>
                  <a:cubicBezTo>
                    <a:pt x="8045" y="24928"/>
                    <a:pt x="8025" y="24948"/>
                    <a:pt x="8025" y="24968"/>
                  </a:cubicBezTo>
                  <a:cubicBezTo>
                    <a:pt x="8045" y="24968"/>
                    <a:pt x="8045" y="24968"/>
                    <a:pt x="8045" y="24989"/>
                  </a:cubicBezTo>
                  <a:cubicBezTo>
                    <a:pt x="8025" y="24989"/>
                    <a:pt x="8025" y="24968"/>
                    <a:pt x="8025" y="24968"/>
                  </a:cubicBezTo>
                  <a:cubicBezTo>
                    <a:pt x="8005" y="24948"/>
                    <a:pt x="8005" y="24948"/>
                    <a:pt x="8005" y="24928"/>
                  </a:cubicBezTo>
                  <a:close/>
                  <a:moveTo>
                    <a:pt x="4481" y="25070"/>
                  </a:moveTo>
                  <a:cubicBezTo>
                    <a:pt x="4481" y="25070"/>
                    <a:pt x="4481" y="25070"/>
                    <a:pt x="4481" y="25091"/>
                  </a:cubicBezTo>
                  <a:lnTo>
                    <a:pt x="4461" y="25091"/>
                  </a:lnTo>
                  <a:cubicBezTo>
                    <a:pt x="4461" y="25091"/>
                    <a:pt x="4461" y="25070"/>
                    <a:pt x="4461" y="25070"/>
                  </a:cubicBezTo>
                  <a:close/>
                  <a:moveTo>
                    <a:pt x="8290" y="25050"/>
                  </a:moveTo>
                  <a:cubicBezTo>
                    <a:pt x="8310" y="25070"/>
                    <a:pt x="8310" y="25070"/>
                    <a:pt x="8310" y="25091"/>
                  </a:cubicBezTo>
                  <a:cubicBezTo>
                    <a:pt x="8310" y="25091"/>
                    <a:pt x="8330" y="25111"/>
                    <a:pt x="8310" y="25131"/>
                  </a:cubicBezTo>
                  <a:cubicBezTo>
                    <a:pt x="8290" y="25131"/>
                    <a:pt x="8310" y="25111"/>
                    <a:pt x="8310" y="25091"/>
                  </a:cubicBezTo>
                  <a:cubicBezTo>
                    <a:pt x="8290" y="25091"/>
                    <a:pt x="8290" y="25070"/>
                    <a:pt x="8290" y="25050"/>
                  </a:cubicBezTo>
                  <a:close/>
                  <a:moveTo>
                    <a:pt x="8616" y="24948"/>
                  </a:moveTo>
                  <a:lnTo>
                    <a:pt x="8616" y="24948"/>
                  </a:lnTo>
                  <a:cubicBezTo>
                    <a:pt x="8677" y="25009"/>
                    <a:pt x="8595" y="25070"/>
                    <a:pt x="8636" y="25152"/>
                  </a:cubicBezTo>
                  <a:cubicBezTo>
                    <a:pt x="8534" y="25131"/>
                    <a:pt x="8514" y="25091"/>
                    <a:pt x="8514" y="25009"/>
                  </a:cubicBezTo>
                  <a:cubicBezTo>
                    <a:pt x="8554" y="24989"/>
                    <a:pt x="8575" y="24968"/>
                    <a:pt x="8616" y="24948"/>
                  </a:cubicBezTo>
                  <a:close/>
                  <a:moveTo>
                    <a:pt x="8758" y="25152"/>
                  </a:moveTo>
                  <a:cubicBezTo>
                    <a:pt x="8799" y="25152"/>
                    <a:pt x="8819" y="25152"/>
                    <a:pt x="8819" y="25192"/>
                  </a:cubicBezTo>
                  <a:cubicBezTo>
                    <a:pt x="8778" y="25192"/>
                    <a:pt x="8758" y="25192"/>
                    <a:pt x="8758" y="25152"/>
                  </a:cubicBezTo>
                  <a:close/>
                  <a:moveTo>
                    <a:pt x="3990" y="25177"/>
                  </a:moveTo>
                  <a:cubicBezTo>
                    <a:pt x="3993" y="25177"/>
                    <a:pt x="3993" y="25182"/>
                    <a:pt x="3993" y="25192"/>
                  </a:cubicBezTo>
                  <a:cubicBezTo>
                    <a:pt x="3993" y="25192"/>
                    <a:pt x="3993" y="25213"/>
                    <a:pt x="3972" y="25213"/>
                  </a:cubicBezTo>
                  <a:cubicBezTo>
                    <a:pt x="3972" y="25192"/>
                    <a:pt x="3972" y="25192"/>
                    <a:pt x="3972" y="25192"/>
                  </a:cubicBezTo>
                  <a:cubicBezTo>
                    <a:pt x="3982" y="25182"/>
                    <a:pt x="3987" y="25177"/>
                    <a:pt x="3990" y="25177"/>
                  </a:cubicBezTo>
                  <a:close/>
                  <a:moveTo>
                    <a:pt x="8208" y="25152"/>
                  </a:moveTo>
                  <a:cubicBezTo>
                    <a:pt x="8229" y="25172"/>
                    <a:pt x="8229" y="25192"/>
                    <a:pt x="8249" y="25233"/>
                  </a:cubicBezTo>
                  <a:cubicBezTo>
                    <a:pt x="8188" y="25213"/>
                    <a:pt x="8167" y="25172"/>
                    <a:pt x="8208" y="25152"/>
                  </a:cubicBezTo>
                  <a:close/>
                  <a:moveTo>
                    <a:pt x="9304" y="25225"/>
                  </a:moveTo>
                  <a:cubicBezTo>
                    <a:pt x="9306" y="25225"/>
                    <a:pt x="9308" y="25227"/>
                    <a:pt x="9308" y="25233"/>
                  </a:cubicBezTo>
                  <a:cubicBezTo>
                    <a:pt x="9326" y="25233"/>
                    <a:pt x="9312" y="25249"/>
                    <a:pt x="9309" y="25253"/>
                  </a:cubicBezTo>
                  <a:lnTo>
                    <a:pt x="9309" y="25253"/>
                  </a:lnTo>
                  <a:cubicBezTo>
                    <a:pt x="9300" y="25252"/>
                    <a:pt x="9293" y="25249"/>
                    <a:pt x="9289" y="25242"/>
                  </a:cubicBezTo>
                  <a:lnTo>
                    <a:pt x="9289" y="25242"/>
                  </a:lnTo>
                  <a:cubicBezTo>
                    <a:pt x="9293" y="25232"/>
                    <a:pt x="9299" y="25225"/>
                    <a:pt x="9304" y="25225"/>
                  </a:cubicBezTo>
                  <a:close/>
                  <a:moveTo>
                    <a:pt x="8432" y="25152"/>
                  </a:moveTo>
                  <a:lnTo>
                    <a:pt x="8432" y="25152"/>
                  </a:lnTo>
                  <a:cubicBezTo>
                    <a:pt x="8453" y="25172"/>
                    <a:pt x="8473" y="25172"/>
                    <a:pt x="8473" y="25172"/>
                  </a:cubicBezTo>
                  <a:cubicBezTo>
                    <a:pt x="8487" y="25172"/>
                    <a:pt x="8491" y="25163"/>
                    <a:pt x="8499" y="25163"/>
                  </a:cubicBezTo>
                  <a:cubicBezTo>
                    <a:pt x="8502" y="25163"/>
                    <a:pt x="8507" y="25165"/>
                    <a:pt x="8514" y="25172"/>
                  </a:cubicBezTo>
                  <a:cubicBezTo>
                    <a:pt x="8514" y="25179"/>
                    <a:pt x="8511" y="25181"/>
                    <a:pt x="8508" y="25181"/>
                  </a:cubicBezTo>
                  <a:cubicBezTo>
                    <a:pt x="8500" y="25181"/>
                    <a:pt x="8487" y="25172"/>
                    <a:pt x="8473" y="25172"/>
                  </a:cubicBezTo>
                  <a:cubicBezTo>
                    <a:pt x="8453" y="25192"/>
                    <a:pt x="8514" y="25233"/>
                    <a:pt x="8473" y="25253"/>
                  </a:cubicBezTo>
                  <a:cubicBezTo>
                    <a:pt x="8412" y="25233"/>
                    <a:pt x="8412" y="25192"/>
                    <a:pt x="8432" y="25152"/>
                  </a:cubicBezTo>
                  <a:close/>
                  <a:moveTo>
                    <a:pt x="8595" y="25233"/>
                  </a:moveTo>
                  <a:cubicBezTo>
                    <a:pt x="8616" y="25253"/>
                    <a:pt x="8616" y="25253"/>
                    <a:pt x="8616" y="25253"/>
                  </a:cubicBezTo>
                  <a:lnTo>
                    <a:pt x="8595" y="25253"/>
                  </a:lnTo>
                  <a:cubicBezTo>
                    <a:pt x="8595" y="25253"/>
                    <a:pt x="8595" y="25253"/>
                    <a:pt x="8595" y="25233"/>
                  </a:cubicBezTo>
                  <a:close/>
                  <a:moveTo>
                    <a:pt x="8147" y="25131"/>
                  </a:moveTo>
                  <a:cubicBezTo>
                    <a:pt x="8127" y="25213"/>
                    <a:pt x="8106" y="25253"/>
                    <a:pt x="8066" y="25274"/>
                  </a:cubicBezTo>
                  <a:cubicBezTo>
                    <a:pt x="8066" y="25253"/>
                    <a:pt x="8045" y="25233"/>
                    <a:pt x="8045" y="25213"/>
                  </a:cubicBezTo>
                  <a:cubicBezTo>
                    <a:pt x="8066" y="25192"/>
                    <a:pt x="8106" y="25172"/>
                    <a:pt x="8147" y="25131"/>
                  </a:cubicBezTo>
                  <a:close/>
                  <a:moveTo>
                    <a:pt x="8783" y="25240"/>
                  </a:moveTo>
                  <a:cubicBezTo>
                    <a:pt x="8795" y="25240"/>
                    <a:pt x="8807" y="25250"/>
                    <a:pt x="8819" y="25274"/>
                  </a:cubicBezTo>
                  <a:cubicBezTo>
                    <a:pt x="8799" y="25274"/>
                    <a:pt x="8778" y="25274"/>
                    <a:pt x="8758" y="25253"/>
                  </a:cubicBezTo>
                  <a:cubicBezTo>
                    <a:pt x="8767" y="25245"/>
                    <a:pt x="8775" y="25240"/>
                    <a:pt x="8783" y="25240"/>
                  </a:cubicBezTo>
                  <a:close/>
                  <a:moveTo>
                    <a:pt x="9009" y="25265"/>
                  </a:moveTo>
                  <a:cubicBezTo>
                    <a:pt x="9013" y="25265"/>
                    <a:pt x="9017" y="25268"/>
                    <a:pt x="9023" y="25274"/>
                  </a:cubicBezTo>
                  <a:cubicBezTo>
                    <a:pt x="9023" y="25284"/>
                    <a:pt x="9018" y="25289"/>
                    <a:pt x="9010" y="25289"/>
                  </a:cubicBezTo>
                  <a:cubicBezTo>
                    <a:pt x="9005" y="25289"/>
                    <a:pt x="8999" y="25287"/>
                    <a:pt x="8992" y="25282"/>
                  </a:cubicBezTo>
                  <a:lnTo>
                    <a:pt x="8992" y="25282"/>
                  </a:lnTo>
                  <a:cubicBezTo>
                    <a:pt x="8999" y="25273"/>
                    <a:pt x="9003" y="25265"/>
                    <a:pt x="9009" y="25265"/>
                  </a:cubicBezTo>
                  <a:close/>
                  <a:moveTo>
                    <a:pt x="8697" y="25233"/>
                  </a:moveTo>
                  <a:cubicBezTo>
                    <a:pt x="8697" y="25274"/>
                    <a:pt x="8697" y="25294"/>
                    <a:pt x="8656" y="25294"/>
                  </a:cubicBezTo>
                  <a:cubicBezTo>
                    <a:pt x="8656" y="25274"/>
                    <a:pt x="8656" y="25253"/>
                    <a:pt x="8697" y="25233"/>
                  </a:cubicBezTo>
                  <a:close/>
                  <a:moveTo>
                    <a:pt x="9320" y="25264"/>
                  </a:moveTo>
                  <a:lnTo>
                    <a:pt x="9320" y="25264"/>
                  </a:lnTo>
                  <a:cubicBezTo>
                    <a:pt x="9335" y="25275"/>
                    <a:pt x="9345" y="25278"/>
                    <a:pt x="9328" y="25294"/>
                  </a:cubicBezTo>
                  <a:cubicBezTo>
                    <a:pt x="9311" y="25294"/>
                    <a:pt x="9309" y="25280"/>
                    <a:pt x="9320" y="25264"/>
                  </a:cubicBezTo>
                  <a:close/>
                  <a:moveTo>
                    <a:pt x="8972" y="25279"/>
                  </a:moveTo>
                  <a:cubicBezTo>
                    <a:pt x="8976" y="25279"/>
                    <a:pt x="8980" y="25282"/>
                    <a:pt x="8982" y="25290"/>
                  </a:cubicBezTo>
                  <a:lnTo>
                    <a:pt x="8982" y="25290"/>
                  </a:lnTo>
                  <a:cubicBezTo>
                    <a:pt x="8981" y="25297"/>
                    <a:pt x="8979" y="25303"/>
                    <a:pt x="8975" y="25303"/>
                  </a:cubicBezTo>
                  <a:cubicBezTo>
                    <a:pt x="8972" y="25303"/>
                    <a:pt x="8968" y="25300"/>
                    <a:pt x="8962" y="25294"/>
                  </a:cubicBezTo>
                  <a:cubicBezTo>
                    <a:pt x="8962" y="25284"/>
                    <a:pt x="8967" y="25279"/>
                    <a:pt x="8972" y="25279"/>
                  </a:cubicBezTo>
                  <a:close/>
                  <a:moveTo>
                    <a:pt x="3972" y="25315"/>
                  </a:moveTo>
                  <a:cubicBezTo>
                    <a:pt x="3972" y="25315"/>
                    <a:pt x="3972" y="25315"/>
                    <a:pt x="3972" y="25335"/>
                  </a:cubicBezTo>
                  <a:lnTo>
                    <a:pt x="3952" y="25315"/>
                  </a:lnTo>
                  <a:close/>
                  <a:moveTo>
                    <a:pt x="4318" y="25335"/>
                  </a:moveTo>
                  <a:cubicBezTo>
                    <a:pt x="4318" y="25335"/>
                    <a:pt x="4318" y="25335"/>
                    <a:pt x="4318" y="25355"/>
                  </a:cubicBezTo>
                  <a:lnTo>
                    <a:pt x="4298" y="25355"/>
                  </a:lnTo>
                  <a:cubicBezTo>
                    <a:pt x="4298" y="25355"/>
                    <a:pt x="4298" y="25335"/>
                    <a:pt x="4298" y="25335"/>
                  </a:cubicBezTo>
                  <a:close/>
                  <a:moveTo>
                    <a:pt x="8901" y="25335"/>
                  </a:moveTo>
                  <a:cubicBezTo>
                    <a:pt x="8901" y="25335"/>
                    <a:pt x="8901" y="25355"/>
                    <a:pt x="8901" y="25355"/>
                  </a:cubicBezTo>
                  <a:lnTo>
                    <a:pt x="8880" y="25355"/>
                  </a:lnTo>
                  <a:lnTo>
                    <a:pt x="8880" y="25335"/>
                  </a:lnTo>
                  <a:close/>
                  <a:moveTo>
                    <a:pt x="8290" y="25315"/>
                  </a:moveTo>
                  <a:cubicBezTo>
                    <a:pt x="8324" y="25332"/>
                    <a:pt x="8329" y="25363"/>
                    <a:pt x="8330" y="25396"/>
                  </a:cubicBezTo>
                  <a:lnTo>
                    <a:pt x="8330" y="25396"/>
                  </a:lnTo>
                  <a:cubicBezTo>
                    <a:pt x="8310" y="25396"/>
                    <a:pt x="8290" y="25376"/>
                    <a:pt x="8269" y="25376"/>
                  </a:cubicBezTo>
                  <a:cubicBezTo>
                    <a:pt x="8252" y="25393"/>
                    <a:pt x="8219" y="25411"/>
                    <a:pt x="8197" y="25415"/>
                  </a:cubicBezTo>
                  <a:lnTo>
                    <a:pt x="8197" y="25415"/>
                  </a:lnTo>
                  <a:cubicBezTo>
                    <a:pt x="8167" y="25408"/>
                    <a:pt x="8165" y="25372"/>
                    <a:pt x="8147" y="25335"/>
                  </a:cubicBezTo>
                  <a:cubicBezTo>
                    <a:pt x="8188" y="25335"/>
                    <a:pt x="8208" y="25335"/>
                    <a:pt x="8229" y="25315"/>
                  </a:cubicBezTo>
                  <a:cubicBezTo>
                    <a:pt x="8229" y="25335"/>
                    <a:pt x="8249" y="25355"/>
                    <a:pt x="8269" y="25376"/>
                  </a:cubicBezTo>
                  <a:cubicBezTo>
                    <a:pt x="8269" y="25355"/>
                    <a:pt x="8290" y="25335"/>
                    <a:pt x="8290" y="25315"/>
                  </a:cubicBezTo>
                  <a:close/>
                  <a:moveTo>
                    <a:pt x="8045" y="25335"/>
                  </a:moveTo>
                  <a:cubicBezTo>
                    <a:pt x="8066" y="25355"/>
                    <a:pt x="8045" y="25396"/>
                    <a:pt x="8005" y="25416"/>
                  </a:cubicBezTo>
                  <a:cubicBezTo>
                    <a:pt x="7984" y="25416"/>
                    <a:pt x="7964" y="25416"/>
                    <a:pt x="7964" y="25396"/>
                  </a:cubicBezTo>
                  <a:cubicBezTo>
                    <a:pt x="7984" y="25376"/>
                    <a:pt x="8025" y="25355"/>
                    <a:pt x="8045" y="25335"/>
                  </a:cubicBezTo>
                  <a:close/>
                  <a:moveTo>
                    <a:pt x="8663" y="25367"/>
                  </a:moveTo>
                  <a:cubicBezTo>
                    <a:pt x="8666" y="25367"/>
                    <a:pt x="8671" y="25370"/>
                    <a:pt x="8677" y="25376"/>
                  </a:cubicBezTo>
                  <a:cubicBezTo>
                    <a:pt x="8697" y="25396"/>
                    <a:pt x="8677" y="25416"/>
                    <a:pt x="8656" y="25416"/>
                  </a:cubicBezTo>
                  <a:cubicBezTo>
                    <a:pt x="8656" y="25416"/>
                    <a:pt x="8636" y="25396"/>
                    <a:pt x="8636" y="25396"/>
                  </a:cubicBezTo>
                  <a:cubicBezTo>
                    <a:pt x="8650" y="25382"/>
                    <a:pt x="8654" y="25367"/>
                    <a:pt x="8663" y="25367"/>
                  </a:cubicBezTo>
                  <a:close/>
                  <a:moveTo>
                    <a:pt x="9043" y="25396"/>
                  </a:moveTo>
                  <a:cubicBezTo>
                    <a:pt x="9043" y="25416"/>
                    <a:pt x="9043" y="25416"/>
                    <a:pt x="9043" y="25416"/>
                  </a:cubicBezTo>
                  <a:lnTo>
                    <a:pt x="9023" y="25416"/>
                  </a:lnTo>
                  <a:cubicBezTo>
                    <a:pt x="9023" y="25416"/>
                    <a:pt x="9043" y="25396"/>
                    <a:pt x="9043" y="25396"/>
                  </a:cubicBezTo>
                  <a:close/>
                  <a:moveTo>
                    <a:pt x="8200" y="25426"/>
                  </a:moveTo>
                  <a:cubicBezTo>
                    <a:pt x="8215" y="25438"/>
                    <a:pt x="8224" y="25441"/>
                    <a:pt x="8208" y="25457"/>
                  </a:cubicBezTo>
                  <a:cubicBezTo>
                    <a:pt x="8191" y="25457"/>
                    <a:pt x="8188" y="25443"/>
                    <a:pt x="8200" y="25426"/>
                  </a:cubicBezTo>
                  <a:close/>
                  <a:moveTo>
                    <a:pt x="4115" y="25457"/>
                  </a:moveTo>
                  <a:cubicBezTo>
                    <a:pt x="4115" y="25457"/>
                    <a:pt x="4135" y="25457"/>
                    <a:pt x="4135" y="25477"/>
                  </a:cubicBezTo>
                  <a:lnTo>
                    <a:pt x="4115" y="25477"/>
                  </a:lnTo>
                  <a:lnTo>
                    <a:pt x="4115" y="25457"/>
                  </a:lnTo>
                  <a:close/>
                  <a:moveTo>
                    <a:pt x="4400" y="25498"/>
                  </a:moveTo>
                  <a:cubicBezTo>
                    <a:pt x="4400" y="25498"/>
                    <a:pt x="4400" y="25518"/>
                    <a:pt x="4400" y="25518"/>
                  </a:cubicBezTo>
                  <a:cubicBezTo>
                    <a:pt x="4400" y="25524"/>
                    <a:pt x="4398" y="25527"/>
                    <a:pt x="4396" y="25527"/>
                  </a:cubicBezTo>
                  <a:cubicBezTo>
                    <a:pt x="4390" y="25527"/>
                    <a:pt x="4379" y="25512"/>
                    <a:pt x="4379" y="25498"/>
                  </a:cubicBezTo>
                  <a:close/>
                  <a:moveTo>
                    <a:pt x="8432" y="25335"/>
                  </a:moveTo>
                  <a:cubicBezTo>
                    <a:pt x="8432" y="25396"/>
                    <a:pt x="8453" y="25437"/>
                    <a:pt x="8412" y="25498"/>
                  </a:cubicBezTo>
                  <a:cubicBezTo>
                    <a:pt x="8432" y="25498"/>
                    <a:pt x="8453" y="25498"/>
                    <a:pt x="8432" y="25518"/>
                  </a:cubicBezTo>
                  <a:cubicBezTo>
                    <a:pt x="8432" y="25525"/>
                    <a:pt x="8430" y="25527"/>
                    <a:pt x="8427" y="25527"/>
                  </a:cubicBezTo>
                  <a:cubicBezTo>
                    <a:pt x="8421" y="25527"/>
                    <a:pt x="8412" y="25518"/>
                    <a:pt x="8412" y="25518"/>
                  </a:cubicBezTo>
                  <a:cubicBezTo>
                    <a:pt x="8382" y="25548"/>
                    <a:pt x="8363" y="25567"/>
                    <a:pt x="8339" y="25567"/>
                  </a:cubicBezTo>
                  <a:cubicBezTo>
                    <a:pt x="8330" y="25567"/>
                    <a:pt x="8321" y="25564"/>
                    <a:pt x="8310" y="25559"/>
                  </a:cubicBezTo>
                  <a:cubicBezTo>
                    <a:pt x="8290" y="25579"/>
                    <a:pt x="8290" y="25579"/>
                    <a:pt x="8290" y="25600"/>
                  </a:cubicBezTo>
                  <a:cubicBezTo>
                    <a:pt x="8269" y="25579"/>
                    <a:pt x="8269" y="25579"/>
                    <a:pt x="8269" y="25579"/>
                  </a:cubicBezTo>
                  <a:cubicBezTo>
                    <a:pt x="8269" y="25559"/>
                    <a:pt x="8290" y="25559"/>
                    <a:pt x="8310" y="25559"/>
                  </a:cubicBezTo>
                  <a:cubicBezTo>
                    <a:pt x="8290" y="25498"/>
                    <a:pt x="8310" y="25457"/>
                    <a:pt x="8330" y="25397"/>
                  </a:cubicBezTo>
                  <a:lnTo>
                    <a:pt x="8330" y="25397"/>
                  </a:lnTo>
                  <a:cubicBezTo>
                    <a:pt x="8330" y="25403"/>
                    <a:pt x="8330" y="25410"/>
                    <a:pt x="8330" y="25416"/>
                  </a:cubicBezTo>
                  <a:cubicBezTo>
                    <a:pt x="8338" y="25418"/>
                    <a:pt x="8344" y="25419"/>
                    <a:pt x="8350" y="25419"/>
                  </a:cubicBezTo>
                  <a:cubicBezTo>
                    <a:pt x="8405" y="25419"/>
                    <a:pt x="8377" y="25335"/>
                    <a:pt x="8432" y="25335"/>
                  </a:cubicBezTo>
                  <a:close/>
                  <a:moveTo>
                    <a:pt x="8167" y="25539"/>
                  </a:moveTo>
                  <a:cubicBezTo>
                    <a:pt x="8206" y="25615"/>
                    <a:pt x="8190" y="25655"/>
                    <a:pt x="8121" y="25677"/>
                  </a:cubicBezTo>
                  <a:lnTo>
                    <a:pt x="8121" y="25677"/>
                  </a:lnTo>
                  <a:cubicBezTo>
                    <a:pt x="8148" y="25629"/>
                    <a:pt x="8150" y="25591"/>
                    <a:pt x="8167" y="25539"/>
                  </a:cubicBezTo>
                  <a:close/>
                  <a:moveTo>
                    <a:pt x="8290" y="25600"/>
                  </a:moveTo>
                  <a:cubicBezTo>
                    <a:pt x="8330" y="25640"/>
                    <a:pt x="8290" y="25681"/>
                    <a:pt x="8249" y="25702"/>
                  </a:cubicBezTo>
                  <a:cubicBezTo>
                    <a:pt x="8249" y="25661"/>
                    <a:pt x="8269" y="25620"/>
                    <a:pt x="8290" y="25600"/>
                  </a:cubicBezTo>
                  <a:close/>
                  <a:moveTo>
                    <a:pt x="8432" y="25681"/>
                  </a:moveTo>
                  <a:cubicBezTo>
                    <a:pt x="8453" y="25681"/>
                    <a:pt x="8453" y="25681"/>
                    <a:pt x="8453" y="25702"/>
                  </a:cubicBezTo>
                  <a:lnTo>
                    <a:pt x="8432" y="25702"/>
                  </a:lnTo>
                  <a:cubicBezTo>
                    <a:pt x="8432" y="25681"/>
                    <a:pt x="8432" y="25681"/>
                    <a:pt x="8432" y="25681"/>
                  </a:cubicBezTo>
                  <a:close/>
                  <a:moveTo>
                    <a:pt x="4382" y="25713"/>
                  </a:moveTo>
                  <a:cubicBezTo>
                    <a:pt x="4388" y="25713"/>
                    <a:pt x="4394" y="25716"/>
                    <a:pt x="4400" y="25722"/>
                  </a:cubicBezTo>
                  <a:cubicBezTo>
                    <a:pt x="4390" y="25732"/>
                    <a:pt x="4385" y="25737"/>
                    <a:pt x="4379" y="25737"/>
                  </a:cubicBezTo>
                  <a:cubicBezTo>
                    <a:pt x="4375" y="25737"/>
                    <a:pt x="4371" y="25733"/>
                    <a:pt x="4363" y="25726"/>
                  </a:cubicBezTo>
                  <a:lnTo>
                    <a:pt x="4363" y="25726"/>
                  </a:lnTo>
                  <a:cubicBezTo>
                    <a:pt x="4368" y="25719"/>
                    <a:pt x="4374" y="25713"/>
                    <a:pt x="4382" y="25713"/>
                  </a:cubicBezTo>
                  <a:close/>
                  <a:moveTo>
                    <a:pt x="4331" y="25727"/>
                  </a:moveTo>
                  <a:cubicBezTo>
                    <a:pt x="4336" y="25727"/>
                    <a:pt x="4342" y="25729"/>
                    <a:pt x="4349" y="25734"/>
                  </a:cubicBezTo>
                  <a:lnTo>
                    <a:pt x="4349" y="25734"/>
                  </a:lnTo>
                  <a:cubicBezTo>
                    <a:pt x="4342" y="25743"/>
                    <a:pt x="4338" y="25751"/>
                    <a:pt x="4332" y="25751"/>
                  </a:cubicBezTo>
                  <a:cubicBezTo>
                    <a:pt x="4329" y="25751"/>
                    <a:pt x="4324" y="25748"/>
                    <a:pt x="4318" y="25742"/>
                  </a:cubicBezTo>
                  <a:cubicBezTo>
                    <a:pt x="4318" y="25732"/>
                    <a:pt x="4323" y="25727"/>
                    <a:pt x="4331" y="25727"/>
                  </a:cubicBezTo>
                  <a:close/>
                  <a:moveTo>
                    <a:pt x="8074" y="25694"/>
                  </a:moveTo>
                  <a:cubicBezTo>
                    <a:pt x="8082" y="25694"/>
                    <a:pt x="8090" y="25695"/>
                    <a:pt x="8098" y="25698"/>
                  </a:cubicBezTo>
                  <a:lnTo>
                    <a:pt x="8098" y="25698"/>
                  </a:lnTo>
                  <a:cubicBezTo>
                    <a:pt x="8085" y="25726"/>
                    <a:pt x="8069" y="25756"/>
                    <a:pt x="8041" y="25756"/>
                  </a:cubicBezTo>
                  <a:cubicBezTo>
                    <a:pt x="8031" y="25756"/>
                    <a:pt x="8019" y="25752"/>
                    <a:pt x="8005" y="25742"/>
                  </a:cubicBezTo>
                  <a:cubicBezTo>
                    <a:pt x="8019" y="25712"/>
                    <a:pt x="8045" y="25694"/>
                    <a:pt x="8074" y="25694"/>
                  </a:cubicBezTo>
                  <a:close/>
                  <a:moveTo>
                    <a:pt x="8229" y="25844"/>
                  </a:moveTo>
                  <a:lnTo>
                    <a:pt x="8229" y="25844"/>
                  </a:lnTo>
                  <a:cubicBezTo>
                    <a:pt x="8229" y="25844"/>
                    <a:pt x="8249" y="25864"/>
                    <a:pt x="8249" y="25864"/>
                  </a:cubicBezTo>
                  <a:cubicBezTo>
                    <a:pt x="8229" y="25864"/>
                    <a:pt x="8229" y="25864"/>
                    <a:pt x="8229" y="25844"/>
                  </a:cubicBezTo>
                  <a:close/>
                  <a:moveTo>
                    <a:pt x="7964" y="25844"/>
                  </a:moveTo>
                  <a:cubicBezTo>
                    <a:pt x="7984" y="25844"/>
                    <a:pt x="8005" y="25844"/>
                    <a:pt x="8005" y="25885"/>
                  </a:cubicBezTo>
                  <a:cubicBezTo>
                    <a:pt x="7984" y="25885"/>
                    <a:pt x="7964" y="25885"/>
                    <a:pt x="7964" y="25844"/>
                  </a:cubicBezTo>
                  <a:close/>
                  <a:moveTo>
                    <a:pt x="7047" y="25885"/>
                  </a:moveTo>
                  <a:cubicBezTo>
                    <a:pt x="7047" y="25885"/>
                    <a:pt x="7068" y="25905"/>
                    <a:pt x="7068" y="25905"/>
                  </a:cubicBezTo>
                  <a:lnTo>
                    <a:pt x="7047" y="25905"/>
                  </a:lnTo>
                  <a:cubicBezTo>
                    <a:pt x="7047" y="25905"/>
                    <a:pt x="7047" y="25905"/>
                    <a:pt x="7027" y="25885"/>
                  </a:cubicBezTo>
                  <a:close/>
                  <a:moveTo>
                    <a:pt x="6884" y="25864"/>
                  </a:moveTo>
                  <a:cubicBezTo>
                    <a:pt x="6905" y="25864"/>
                    <a:pt x="6905" y="25885"/>
                    <a:pt x="6905" y="25905"/>
                  </a:cubicBezTo>
                  <a:cubicBezTo>
                    <a:pt x="6905" y="25905"/>
                    <a:pt x="6925" y="25905"/>
                    <a:pt x="6905" y="25926"/>
                  </a:cubicBezTo>
                  <a:cubicBezTo>
                    <a:pt x="6884" y="25926"/>
                    <a:pt x="6905" y="25905"/>
                    <a:pt x="6905" y="25905"/>
                  </a:cubicBezTo>
                  <a:cubicBezTo>
                    <a:pt x="6884" y="25885"/>
                    <a:pt x="6884" y="25885"/>
                    <a:pt x="6884" y="25864"/>
                  </a:cubicBezTo>
                  <a:close/>
                  <a:moveTo>
                    <a:pt x="4237" y="25946"/>
                  </a:moveTo>
                  <a:cubicBezTo>
                    <a:pt x="4237" y="25946"/>
                    <a:pt x="4237" y="25946"/>
                    <a:pt x="4237" y="25966"/>
                  </a:cubicBezTo>
                  <a:lnTo>
                    <a:pt x="4217" y="25966"/>
                  </a:lnTo>
                  <a:cubicBezTo>
                    <a:pt x="4217" y="25966"/>
                    <a:pt x="4217" y="25946"/>
                    <a:pt x="4217" y="25946"/>
                  </a:cubicBezTo>
                  <a:close/>
                  <a:moveTo>
                    <a:pt x="6681" y="25966"/>
                  </a:moveTo>
                  <a:cubicBezTo>
                    <a:pt x="6681" y="25987"/>
                    <a:pt x="6681" y="25987"/>
                    <a:pt x="6660" y="25987"/>
                  </a:cubicBezTo>
                  <a:cubicBezTo>
                    <a:pt x="6660" y="25987"/>
                    <a:pt x="6660" y="25987"/>
                    <a:pt x="6660" y="25966"/>
                  </a:cubicBezTo>
                  <a:close/>
                  <a:moveTo>
                    <a:pt x="7964" y="25966"/>
                  </a:moveTo>
                  <a:lnTo>
                    <a:pt x="7964" y="25966"/>
                  </a:lnTo>
                  <a:cubicBezTo>
                    <a:pt x="7984" y="25987"/>
                    <a:pt x="7964" y="25987"/>
                    <a:pt x="7943" y="25987"/>
                  </a:cubicBezTo>
                  <a:cubicBezTo>
                    <a:pt x="7943" y="25966"/>
                    <a:pt x="7964" y="25966"/>
                    <a:pt x="7964" y="25966"/>
                  </a:cubicBezTo>
                  <a:close/>
                  <a:moveTo>
                    <a:pt x="4420" y="25946"/>
                  </a:moveTo>
                  <a:cubicBezTo>
                    <a:pt x="4420" y="25976"/>
                    <a:pt x="4409" y="25995"/>
                    <a:pt x="4387" y="25995"/>
                  </a:cubicBezTo>
                  <a:cubicBezTo>
                    <a:pt x="4379" y="25995"/>
                    <a:pt x="4370" y="25992"/>
                    <a:pt x="4359" y="25987"/>
                  </a:cubicBezTo>
                  <a:cubicBezTo>
                    <a:pt x="4379" y="25987"/>
                    <a:pt x="4379" y="25946"/>
                    <a:pt x="4420" y="25946"/>
                  </a:cubicBezTo>
                  <a:close/>
                  <a:moveTo>
                    <a:pt x="7394" y="25966"/>
                  </a:moveTo>
                  <a:cubicBezTo>
                    <a:pt x="7414" y="25966"/>
                    <a:pt x="7414" y="25987"/>
                    <a:pt x="7414" y="25987"/>
                  </a:cubicBezTo>
                  <a:cubicBezTo>
                    <a:pt x="7408" y="25993"/>
                    <a:pt x="7404" y="25995"/>
                    <a:pt x="7401" y="25995"/>
                  </a:cubicBezTo>
                  <a:cubicBezTo>
                    <a:pt x="7394" y="25995"/>
                    <a:pt x="7394" y="25981"/>
                    <a:pt x="7394" y="25966"/>
                  </a:cubicBezTo>
                  <a:close/>
                  <a:moveTo>
                    <a:pt x="4603" y="25987"/>
                  </a:moveTo>
                  <a:cubicBezTo>
                    <a:pt x="4624" y="26007"/>
                    <a:pt x="4624" y="26007"/>
                    <a:pt x="4603" y="26007"/>
                  </a:cubicBezTo>
                  <a:cubicBezTo>
                    <a:pt x="4583" y="26007"/>
                    <a:pt x="4583" y="26007"/>
                    <a:pt x="4583" y="25987"/>
                  </a:cubicBezTo>
                  <a:close/>
                  <a:moveTo>
                    <a:pt x="4359" y="25987"/>
                  </a:moveTo>
                  <a:cubicBezTo>
                    <a:pt x="4359" y="26001"/>
                    <a:pt x="4359" y="26015"/>
                    <a:pt x="4352" y="26015"/>
                  </a:cubicBezTo>
                  <a:cubicBezTo>
                    <a:pt x="4349" y="26015"/>
                    <a:pt x="4345" y="26013"/>
                    <a:pt x="4339" y="26007"/>
                  </a:cubicBezTo>
                  <a:cubicBezTo>
                    <a:pt x="4339" y="25987"/>
                    <a:pt x="4359" y="25987"/>
                    <a:pt x="4359" y="25987"/>
                  </a:cubicBezTo>
                  <a:close/>
                  <a:moveTo>
                    <a:pt x="7292" y="26007"/>
                  </a:moveTo>
                  <a:cubicBezTo>
                    <a:pt x="7292" y="26007"/>
                    <a:pt x="7312" y="26007"/>
                    <a:pt x="7312" y="26027"/>
                  </a:cubicBezTo>
                  <a:lnTo>
                    <a:pt x="7292" y="26027"/>
                  </a:lnTo>
                  <a:cubicBezTo>
                    <a:pt x="7292" y="26027"/>
                    <a:pt x="7292" y="26007"/>
                    <a:pt x="7292" y="26007"/>
                  </a:cubicBezTo>
                  <a:close/>
                  <a:moveTo>
                    <a:pt x="6732" y="26032"/>
                  </a:moveTo>
                  <a:cubicBezTo>
                    <a:pt x="6736" y="26032"/>
                    <a:pt x="6740" y="26036"/>
                    <a:pt x="6741" y="26043"/>
                  </a:cubicBezTo>
                  <a:lnTo>
                    <a:pt x="6741" y="26043"/>
                  </a:lnTo>
                  <a:cubicBezTo>
                    <a:pt x="6741" y="26051"/>
                    <a:pt x="6739" y="26056"/>
                    <a:pt x="6735" y="26056"/>
                  </a:cubicBezTo>
                  <a:cubicBezTo>
                    <a:pt x="6732" y="26056"/>
                    <a:pt x="6727" y="26054"/>
                    <a:pt x="6722" y="26048"/>
                  </a:cubicBezTo>
                  <a:cubicBezTo>
                    <a:pt x="6722" y="26038"/>
                    <a:pt x="6727" y="26032"/>
                    <a:pt x="6732" y="26032"/>
                  </a:cubicBezTo>
                  <a:close/>
                  <a:moveTo>
                    <a:pt x="5887" y="25926"/>
                  </a:moveTo>
                  <a:lnTo>
                    <a:pt x="5887" y="25926"/>
                  </a:lnTo>
                  <a:cubicBezTo>
                    <a:pt x="5866" y="25987"/>
                    <a:pt x="5948" y="25987"/>
                    <a:pt x="5927" y="26048"/>
                  </a:cubicBezTo>
                  <a:cubicBezTo>
                    <a:pt x="5907" y="26058"/>
                    <a:pt x="5881" y="26068"/>
                    <a:pt x="5853" y="26068"/>
                  </a:cubicBezTo>
                  <a:cubicBezTo>
                    <a:pt x="5825" y="26068"/>
                    <a:pt x="5795" y="26058"/>
                    <a:pt x="5764" y="26027"/>
                  </a:cubicBezTo>
                  <a:cubicBezTo>
                    <a:pt x="5825" y="26027"/>
                    <a:pt x="5825" y="25966"/>
                    <a:pt x="5887" y="25926"/>
                  </a:cubicBezTo>
                  <a:close/>
                  <a:moveTo>
                    <a:pt x="4563" y="26027"/>
                  </a:moveTo>
                  <a:cubicBezTo>
                    <a:pt x="4536" y="26067"/>
                    <a:pt x="4527" y="26098"/>
                    <a:pt x="4507" y="26098"/>
                  </a:cubicBezTo>
                  <a:cubicBezTo>
                    <a:pt x="4496" y="26098"/>
                    <a:pt x="4482" y="26089"/>
                    <a:pt x="4461" y="26068"/>
                  </a:cubicBezTo>
                  <a:cubicBezTo>
                    <a:pt x="4502" y="26048"/>
                    <a:pt x="4522" y="26048"/>
                    <a:pt x="4563" y="26027"/>
                  </a:cubicBezTo>
                  <a:close/>
                  <a:moveTo>
                    <a:pt x="6111" y="26007"/>
                  </a:moveTo>
                  <a:cubicBezTo>
                    <a:pt x="6090" y="26048"/>
                    <a:pt x="6090" y="26088"/>
                    <a:pt x="6029" y="26129"/>
                  </a:cubicBezTo>
                  <a:cubicBezTo>
                    <a:pt x="6029" y="26088"/>
                    <a:pt x="6029" y="26048"/>
                    <a:pt x="6029" y="26027"/>
                  </a:cubicBezTo>
                  <a:cubicBezTo>
                    <a:pt x="6049" y="26007"/>
                    <a:pt x="6090" y="26007"/>
                    <a:pt x="6111" y="26007"/>
                  </a:cubicBezTo>
                  <a:close/>
                  <a:moveTo>
                    <a:pt x="6778" y="26014"/>
                  </a:moveTo>
                  <a:cubicBezTo>
                    <a:pt x="6786" y="26014"/>
                    <a:pt x="6795" y="26019"/>
                    <a:pt x="6803" y="26027"/>
                  </a:cubicBezTo>
                  <a:cubicBezTo>
                    <a:pt x="6844" y="26048"/>
                    <a:pt x="6803" y="26088"/>
                    <a:pt x="6803" y="26109"/>
                  </a:cubicBezTo>
                  <a:cubicBezTo>
                    <a:pt x="6803" y="26109"/>
                    <a:pt x="6823" y="26129"/>
                    <a:pt x="6823" y="26150"/>
                  </a:cubicBezTo>
                  <a:cubicBezTo>
                    <a:pt x="6804" y="26150"/>
                    <a:pt x="6803" y="26150"/>
                    <a:pt x="6786" y="26133"/>
                  </a:cubicBezTo>
                  <a:lnTo>
                    <a:pt x="6786" y="26133"/>
                  </a:lnTo>
                  <a:cubicBezTo>
                    <a:pt x="6792" y="26119"/>
                    <a:pt x="6803" y="26109"/>
                    <a:pt x="6803" y="26109"/>
                  </a:cubicBezTo>
                  <a:cubicBezTo>
                    <a:pt x="6784" y="26090"/>
                    <a:pt x="6766" y="26072"/>
                    <a:pt x="6747" y="26038"/>
                  </a:cubicBezTo>
                  <a:lnTo>
                    <a:pt x="6747" y="26038"/>
                  </a:lnTo>
                  <a:cubicBezTo>
                    <a:pt x="6757" y="26021"/>
                    <a:pt x="6768" y="26014"/>
                    <a:pt x="6778" y="26014"/>
                  </a:cubicBezTo>
                  <a:close/>
                  <a:moveTo>
                    <a:pt x="6762" y="26134"/>
                  </a:moveTo>
                  <a:cubicBezTo>
                    <a:pt x="6767" y="26134"/>
                    <a:pt x="6771" y="26138"/>
                    <a:pt x="6778" y="26145"/>
                  </a:cubicBezTo>
                  <a:lnTo>
                    <a:pt x="6778" y="26145"/>
                  </a:lnTo>
                  <a:cubicBezTo>
                    <a:pt x="6774" y="26153"/>
                    <a:pt x="6767" y="26158"/>
                    <a:pt x="6759" y="26158"/>
                  </a:cubicBezTo>
                  <a:cubicBezTo>
                    <a:pt x="6754" y="26158"/>
                    <a:pt x="6748" y="26156"/>
                    <a:pt x="6742" y="26150"/>
                  </a:cubicBezTo>
                  <a:cubicBezTo>
                    <a:pt x="6752" y="26139"/>
                    <a:pt x="6757" y="26134"/>
                    <a:pt x="6762" y="26134"/>
                  </a:cubicBezTo>
                  <a:close/>
                  <a:moveTo>
                    <a:pt x="6538" y="26068"/>
                  </a:moveTo>
                  <a:cubicBezTo>
                    <a:pt x="6559" y="26088"/>
                    <a:pt x="6579" y="26088"/>
                    <a:pt x="6599" y="26088"/>
                  </a:cubicBezTo>
                  <a:cubicBezTo>
                    <a:pt x="6599" y="26088"/>
                    <a:pt x="6599" y="26079"/>
                    <a:pt x="6605" y="26079"/>
                  </a:cubicBezTo>
                  <a:cubicBezTo>
                    <a:pt x="6608" y="26079"/>
                    <a:pt x="6613" y="26082"/>
                    <a:pt x="6620" y="26088"/>
                  </a:cubicBezTo>
                  <a:cubicBezTo>
                    <a:pt x="6640" y="26088"/>
                    <a:pt x="6620" y="26088"/>
                    <a:pt x="6620" y="26109"/>
                  </a:cubicBezTo>
                  <a:cubicBezTo>
                    <a:pt x="6640" y="26109"/>
                    <a:pt x="6660" y="26129"/>
                    <a:pt x="6660" y="26129"/>
                  </a:cubicBezTo>
                  <a:cubicBezTo>
                    <a:pt x="6675" y="26115"/>
                    <a:pt x="6679" y="26100"/>
                    <a:pt x="6687" y="26100"/>
                  </a:cubicBezTo>
                  <a:cubicBezTo>
                    <a:pt x="6691" y="26100"/>
                    <a:pt x="6695" y="26103"/>
                    <a:pt x="6701" y="26109"/>
                  </a:cubicBezTo>
                  <a:cubicBezTo>
                    <a:pt x="6701" y="26129"/>
                    <a:pt x="6681" y="26129"/>
                    <a:pt x="6660" y="26129"/>
                  </a:cubicBezTo>
                  <a:cubicBezTo>
                    <a:pt x="6660" y="26129"/>
                    <a:pt x="6651" y="26138"/>
                    <a:pt x="6645" y="26138"/>
                  </a:cubicBezTo>
                  <a:cubicBezTo>
                    <a:pt x="6642" y="26138"/>
                    <a:pt x="6640" y="26136"/>
                    <a:pt x="6640" y="26129"/>
                  </a:cubicBezTo>
                  <a:cubicBezTo>
                    <a:pt x="6620" y="26129"/>
                    <a:pt x="6620" y="26129"/>
                    <a:pt x="6620" y="26109"/>
                  </a:cubicBezTo>
                  <a:cubicBezTo>
                    <a:pt x="6620" y="26109"/>
                    <a:pt x="6599" y="26088"/>
                    <a:pt x="6599" y="26088"/>
                  </a:cubicBezTo>
                  <a:cubicBezTo>
                    <a:pt x="6559" y="26129"/>
                    <a:pt x="6559" y="26190"/>
                    <a:pt x="6518" y="26211"/>
                  </a:cubicBezTo>
                  <a:cubicBezTo>
                    <a:pt x="6497" y="26190"/>
                    <a:pt x="6518" y="26170"/>
                    <a:pt x="6518" y="26150"/>
                  </a:cubicBezTo>
                  <a:cubicBezTo>
                    <a:pt x="6538" y="26129"/>
                    <a:pt x="6497" y="26088"/>
                    <a:pt x="6538" y="26068"/>
                  </a:cubicBezTo>
                  <a:close/>
                  <a:moveTo>
                    <a:pt x="6701" y="26190"/>
                  </a:moveTo>
                  <a:cubicBezTo>
                    <a:pt x="6722" y="26190"/>
                    <a:pt x="6722" y="26211"/>
                    <a:pt x="6722" y="26231"/>
                  </a:cubicBezTo>
                  <a:cubicBezTo>
                    <a:pt x="6701" y="26211"/>
                    <a:pt x="6701" y="26211"/>
                    <a:pt x="6701" y="26190"/>
                  </a:cubicBezTo>
                  <a:close/>
                  <a:moveTo>
                    <a:pt x="7495" y="26129"/>
                  </a:moveTo>
                  <a:cubicBezTo>
                    <a:pt x="7495" y="26170"/>
                    <a:pt x="7495" y="26211"/>
                    <a:pt x="7455" y="26231"/>
                  </a:cubicBezTo>
                  <a:cubicBezTo>
                    <a:pt x="7434" y="26231"/>
                    <a:pt x="7414" y="26231"/>
                    <a:pt x="7414" y="26211"/>
                  </a:cubicBezTo>
                  <a:cubicBezTo>
                    <a:pt x="7434" y="26190"/>
                    <a:pt x="7475" y="26150"/>
                    <a:pt x="7495" y="26129"/>
                  </a:cubicBezTo>
                  <a:close/>
                  <a:moveTo>
                    <a:pt x="4400" y="26231"/>
                  </a:moveTo>
                  <a:cubicBezTo>
                    <a:pt x="4400" y="26231"/>
                    <a:pt x="4420" y="26251"/>
                    <a:pt x="4400" y="26251"/>
                  </a:cubicBezTo>
                  <a:cubicBezTo>
                    <a:pt x="4379" y="26251"/>
                    <a:pt x="4379" y="26251"/>
                    <a:pt x="4379" y="26231"/>
                  </a:cubicBezTo>
                  <a:close/>
                  <a:moveTo>
                    <a:pt x="6029" y="26272"/>
                  </a:moveTo>
                  <a:cubicBezTo>
                    <a:pt x="6029" y="26272"/>
                    <a:pt x="6009" y="26292"/>
                    <a:pt x="6009" y="26292"/>
                  </a:cubicBezTo>
                  <a:lnTo>
                    <a:pt x="6009" y="26272"/>
                  </a:lnTo>
                  <a:close/>
                  <a:moveTo>
                    <a:pt x="6009" y="26374"/>
                  </a:moveTo>
                  <a:cubicBezTo>
                    <a:pt x="6009" y="26374"/>
                    <a:pt x="6009" y="26394"/>
                    <a:pt x="6009" y="26394"/>
                  </a:cubicBezTo>
                  <a:lnTo>
                    <a:pt x="5988" y="26394"/>
                  </a:lnTo>
                  <a:lnTo>
                    <a:pt x="6009" y="26374"/>
                  </a:lnTo>
                  <a:close/>
                  <a:moveTo>
                    <a:pt x="5730" y="26304"/>
                  </a:moveTo>
                  <a:cubicBezTo>
                    <a:pt x="5734" y="26304"/>
                    <a:pt x="5738" y="26307"/>
                    <a:pt x="5744" y="26312"/>
                  </a:cubicBezTo>
                  <a:cubicBezTo>
                    <a:pt x="5744" y="26333"/>
                    <a:pt x="5724" y="26333"/>
                    <a:pt x="5703" y="26333"/>
                  </a:cubicBezTo>
                  <a:cubicBezTo>
                    <a:pt x="5683" y="26353"/>
                    <a:pt x="5683" y="26394"/>
                    <a:pt x="5642" y="26414"/>
                  </a:cubicBezTo>
                  <a:cubicBezTo>
                    <a:pt x="5642" y="26379"/>
                    <a:pt x="5642" y="26329"/>
                    <a:pt x="5681" y="26329"/>
                  </a:cubicBezTo>
                  <a:cubicBezTo>
                    <a:pt x="5688" y="26329"/>
                    <a:pt x="5695" y="26330"/>
                    <a:pt x="5703" y="26333"/>
                  </a:cubicBezTo>
                  <a:cubicBezTo>
                    <a:pt x="5718" y="26318"/>
                    <a:pt x="5722" y="26304"/>
                    <a:pt x="5730" y="26304"/>
                  </a:cubicBezTo>
                  <a:close/>
                  <a:moveTo>
                    <a:pt x="5581" y="26475"/>
                  </a:moveTo>
                  <a:cubicBezTo>
                    <a:pt x="5581" y="26496"/>
                    <a:pt x="5581" y="26496"/>
                    <a:pt x="5561" y="26496"/>
                  </a:cubicBezTo>
                  <a:cubicBezTo>
                    <a:pt x="5561" y="26496"/>
                    <a:pt x="5561" y="26475"/>
                    <a:pt x="5581" y="26475"/>
                  </a:cubicBezTo>
                  <a:close/>
                  <a:moveTo>
                    <a:pt x="4685" y="26455"/>
                  </a:moveTo>
                  <a:lnTo>
                    <a:pt x="4685" y="26557"/>
                  </a:lnTo>
                  <a:cubicBezTo>
                    <a:pt x="4665" y="26577"/>
                    <a:pt x="4644" y="26577"/>
                    <a:pt x="4624" y="26577"/>
                  </a:cubicBezTo>
                  <a:cubicBezTo>
                    <a:pt x="4624" y="26516"/>
                    <a:pt x="4644" y="26475"/>
                    <a:pt x="4685" y="26455"/>
                  </a:cubicBezTo>
                  <a:close/>
                  <a:moveTo>
                    <a:pt x="4502" y="26577"/>
                  </a:moveTo>
                  <a:cubicBezTo>
                    <a:pt x="4502" y="26577"/>
                    <a:pt x="4502" y="26598"/>
                    <a:pt x="4502" y="26598"/>
                  </a:cubicBezTo>
                  <a:cubicBezTo>
                    <a:pt x="4481" y="26598"/>
                    <a:pt x="4481" y="26598"/>
                    <a:pt x="4481" y="26577"/>
                  </a:cubicBezTo>
                  <a:close/>
                  <a:moveTo>
                    <a:pt x="9267" y="0"/>
                  </a:moveTo>
                  <a:cubicBezTo>
                    <a:pt x="9043" y="61"/>
                    <a:pt x="9043" y="61"/>
                    <a:pt x="8941" y="224"/>
                  </a:cubicBezTo>
                  <a:cubicBezTo>
                    <a:pt x="8921" y="265"/>
                    <a:pt x="8921" y="306"/>
                    <a:pt x="8860" y="306"/>
                  </a:cubicBezTo>
                  <a:cubicBezTo>
                    <a:pt x="8860" y="326"/>
                    <a:pt x="8840" y="346"/>
                    <a:pt x="8840" y="367"/>
                  </a:cubicBezTo>
                  <a:cubicBezTo>
                    <a:pt x="8880" y="387"/>
                    <a:pt x="8921" y="408"/>
                    <a:pt x="8962" y="428"/>
                  </a:cubicBezTo>
                  <a:cubicBezTo>
                    <a:pt x="8991" y="399"/>
                    <a:pt x="9009" y="370"/>
                    <a:pt x="9039" y="370"/>
                  </a:cubicBezTo>
                  <a:cubicBezTo>
                    <a:pt x="9052" y="370"/>
                    <a:pt x="9066" y="375"/>
                    <a:pt x="9084" y="387"/>
                  </a:cubicBezTo>
                  <a:cubicBezTo>
                    <a:pt x="9069" y="417"/>
                    <a:pt x="9043" y="436"/>
                    <a:pt x="9006" y="436"/>
                  </a:cubicBezTo>
                  <a:cubicBezTo>
                    <a:pt x="8993" y="436"/>
                    <a:pt x="8978" y="433"/>
                    <a:pt x="8962" y="428"/>
                  </a:cubicBezTo>
                  <a:cubicBezTo>
                    <a:pt x="8952" y="443"/>
                    <a:pt x="8941" y="448"/>
                    <a:pt x="8929" y="448"/>
                  </a:cubicBezTo>
                  <a:cubicBezTo>
                    <a:pt x="8901" y="448"/>
                    <a:pt x="8869" y="418"/>
                    <a:pt x="8842" y="418"/>
                  </a:cubicBezTo>
                  <a:cubicBezTo>
                    <a:pt x="8834" y="418"/>
                    <a:pt x="8826" y="421"/>
                    <a:pt x="8819" y="428"/>
                  </a:cubicBezTo>
                  <a:cubicBezTo>
                    <a:pt x="8840" y="489"/>
                    <a:pt x="8717" y="509"/>
                    <a:pt x="8758" y="570"/>
                  </a:cubicBezTo>
                  <a:cubicBezTo>
                    <a:pt x="8697" y="652"/>
                    <a:pt x="8595" y="693"/>
                    <a:pt x="8493" y="733"/>
                  </a:cubicBezTo>
                  <a:cubicBezTo>
                    <a:pt x="8432" y="713"/>
                    <a:pt x="8514" y="611"/>
                    <a:pt x="8412" y="611"/>
                  </a:cubicBezTo>
                  <a:cubicBezTo>
                    <a:pt x="8412" y="611"/>
                    <a:pt x="8403" y="620"/>
                    <a:pt x="8391" y="620"/>
                  </a:cubicBezTo>
                  <a:cubicBezTo>
                    <a:pt x="8385" y="620"/>
                    <a:pt x="8378" y="618"/>
                    <a:pt x="8371" y="611"/>
                  </a:cubicBezTo>
                  <a:cubicBezTo>
                    <a:pt x="8378" y="604"/>
                    <a:pt x="8382" y="602"/>
                    <a:pt x="8386" y="602"/>
                  </a:cubicBezTo>
                  <a:cubicBezTo>
                    <a:pt x="8394" y="602"/>
                    <a:pt x="8398" y="611"/>
                    <a:pt x="8412" y="611"/>
                  </a:cubicBezTo>
                  <a:cubicBezTo>
                    <a:pt x="8432" y="591"/>
                    <a:pt x="8432" y="570"/>
                    <a:pt x="8453" y="530"/>
                  </a:cubicBezTo>
                  <a:cubicBezTo>
                    <a:pt x="8391" y="530"/>
                    <a:pt x="8351" y="550"/>
                    <a:pt x="8310" y="550"/>
                  </a:cubicBezTo>
                  <a:cubicBezTo>
                    <a:pt x="8267" y="536"/>
                    <a:pt x="8234" y="521"/>
                    <a:pt x="8197" y="521"/>
                  </a:cubicBezTo>
                  <a:cubicBezTo>
                    <a:pt x="8181" y="521"/>
                    <a:pt x="8165" y="524"/>
                    <a:pt x="8147" y="530"/>
                  </a:cubicBezTo>
                  <a:cubicBezTo>
                    <a:pt x="8106" y="448"/>
                    <a:pt x="8025" y="408"/>
                    <a:pt x="8025" y="326"/>
                  </a:cubicBezTo>
                  <a:cubicBezTo>
                    <a:pt x="7943" y="306"/>
                    <a:pt x="7943" y="204"/>
                    <a:pt x="7862" y="163"/>
                  </a:cubicBezTo>
                  <a:cubicBezTo>
                    <a:pt x="7784" y="163"/>
                    <a:pt x="7705" y="103"/>
                    <a:pt x="7618" y="103"/>
                  </a:cubicBezTo>
                  <a:cubicBezTo>
                    <a:pt x="7591" y="103"/>
                    <a:pt x="7564" y="108"/>
                    <a:pt x="7536" y="122"/>
                  </a:cubicBezTo>
                  <a:cubicBezTo>
                    <a:pt x="7495" y="163"/>
                    <a:pt x="7475" y="224"/>
                    <a:pt x="7455" y="265"/>
                  </a:cubicBezTo>
                  <a:cubicBezTo>
                    <a:pt x="7434" y="326"/>
                    <a:pt x="7475" y="367"/>
                    <a:pt x="7475" y="408"/>
                  </a:cubicBezTo>
                  <a:cubicBezTo>
                    <a:pt x="7455" y="408"/>
                    <a:pt x="7434" y="402"/>
                    <a:pt x="7416" y="402"/>
                  </a:cubicBezTo>
                  <a:cubicBezTo>
                    <a:pt x="7402" y="402"/>
                    <a:pt x="7390" y="406"/>
                    <a:pt x="7380" y="417"/>
                  </a:cubicBezTo>
                  <a:lnTo>
                    <a:pt x="7380" y="417"/>
                  </a:lnTo>
                  <a:cubicBezTo>
                    <a:pt x="7343" y="380"/>
                    <a:pt x="7394" y="343"/>
                    <a:pt x="7394" y="306"/>
                  </a:cubicBezTo>
                  <a:lnTo>
                    <a:pt x="7394" y="306"/>
                  </a:lnTo>
                  <a:cubicBezTo>
                    <a:pt x="7384" y="309"/>
                    <a:pt x="7375" y="310"/>
                    <a:pt x="7366" y="310"/>
                  </a:cubicBezTo>
                  <a:cubicBezTo>
                    <a:pt x="7330" y="310"/>
                    <a:pt x="7294" y="291"/>
                    <a:pt x="7258" y="291"/>
                  </a:cubicBezTo>
                  <a:cubicBezTo>
                    <a:pt x="7242" y="291"/>
                    <a:pt x="7226" y="295"/>
                    <a:pt x="7210" y="306"/>
                  </a:cubicBezTo>
                  <a:cubicBezTo>
                    <a:pt x="7170" y="408"/>
                    <a:pt x="7108" y="469"/>
                    <a:pt x="7027" y="489"/>
                  </a:cubicBezTo>
                  <a:cubicBezTo>
                    <a:pt x="6966" y="550"/>
                    <a:pt x="7027" y="611"/>
                    <a:pt x="6946" y="652"/>
                  </a:cubicBezTo>
                  <a:cubicBezTo>
                    <a:pt x="6925" y="693"/>
                    <a:pt x="6986" y="754"/>
                    <a:pt x="6986" y="835"/>
                  </a:cubicBezTo>
                  <a:cubicBezTo>
                    <a:pt x="6966" y="835"/>
                    <a:pt x="6966" y="876"/>
                    <a:pt x="6946" y="917"/>
                  </a:cubicBezTo>
                  <a:cubicBezTo>
                    <a:pt x="6966" y="957"/>
                    <a:pt x="7027" y="1018"/>
                    <a:pt x="6986" y="1080"/>
                  </a:cubicBezTo>
                  <a:cubicBezTo>
                    <a:pt x="6995" y="1083"/>
                    <a:pt x="7004" y="1084"/>
                    <a:pt x="7013" y="1084"/>
                  </a:cubicBezTo>
                  <a:cubicBezTo>
                    <a:pt x="7045" y="1084"/>
                    <a:pt x="7072" y="1065"/>
                    <a:pt x="7096" y="1065"/>
                  </a:cubicBezTo>
                  <a:cubicBezTo>
                    <a:pt x="7108" y="1065"/>
                    <a:pt x="7118" y="1069"/>
                    <a:pt x="7129" y="1080"/>
                  </a:cubicBezTo>
                  <a:cubicBezTo>
                    <a:pt x="7149" y="1120"/>
                    <a:pt x="7129" y="1141"/>
                    <a:pt x="7129" y="1181"/>
                  </a:cubicBezTo>
                  <a:cubicBezTo>
                    <a:pt x="7170" y="1263"/>
                    <a:pt x="7170" y="1385"/>
                    <a:pt x="7231" y="1467"/>
                  </a:cubicBezTo>
                  <a:cubicBezTo>
                    <a:pt x="7247" y="1450"/>
                    <a:pt x="7250" y="1420"/>
                    <a:pt x="7272" y="1420"/>
                  </a:cubicBezTo>
                  <a:cubicBezTo>
                    <a:pt x="7278" y="1420"/>
                    <a:pt x="7284" y="1422"/>
                    <a:pt x="7292" y="1426"/>
                  </a:cubicBezTo>
                  <a:cubicBezTo>
                    <a:pt x="7292" y="1442"/>
                    <a:pt x="7278" y="1472"/>
                    <a:pt x="7252" y="1472"/>
                  </a:cubicBezTo>
                  <a:cubicBezTo>
                    <a:pt x="7245" y="1472"/>
                    <a:pt x="7238" y="1470"/>
                    <a:pt x="7231" y="1467"/>
                  </a:cubicBezTo>
                  <a:cubicBezTo>
                    <a:pt x="7231" y="1528"/>
                    <a:pt x="7149" y="1528"/>
                    <a:pt x="7129" y="1609"/>
                  </a:cubicBezTo>
                  <a:cubicBezTo>
                    <a:pt x="7149" y="1691"/>
                    <a:pt x="7108" y="1792"/>
                    <a:pt x="7149" y="1894"/>
                  </a:cubicBezTo>
                  <a:lnTo>
                    <a:pt x="7190" y="1894"/>
                  </a:lnTo>
                  <a:lnTo>
                    <a:pt x="7190" y="1996"/>
                  </a:lnTo>
                  <a:lnTo>
                    <a:pt x="7129" y="1996"/>
                  </a:lnTo>
                  <a:cubicBezTo>
                    <a:pt x="7129" y="2016"/>
                    <a:pt x="7170" y="2016"/>
                    <a:pt x="7170" y="2057"/>
                  </a:cubicBezTo>
                  <a:cubicBezTo>
                    <a:pt x="7165" y="2062"/>
                    <a:pt x="7160" y="2063"/>
                    <a:pt x="7156" y="2063"/>
                  </a:cubicBezTo>
                  <a:cubicBezTo>
                    <a:pt x="7147" y="2063"/>
                    <a:pt x="7139" y="2059"/>
                    <a:pt x="7131" y="2059"/>
                  </a:cubicBezTo>
                  <a:cubicBezTo>
                    <a:pt x="7124" y="2059"/>
                    <a:pt x="7116" y="2062"/>
                    <a:pt x="7108" y="2077"/>
                  </a:cubicBezTo>
                  <a:cubicBezTo>
                    <a:pt x="7108" y="2118"/>
                    <a:pt x="7088" y="2159"/>
                    <a:pt x="7047" y="2220"/>
                  </a:cubicBezTo>
                  <a:cubicBezTo>
                    <a:pt x="7027" y="2281"/>
                    <a:pt x="7007" y="2342"/>
                    <a:pt x="7047" y="2403"/>
                  </a:cubicBezTo>
                  <a:cubicBezTo>
                    <a:pt x="7066" y="2394"/>
                    <a:pt x="7082" y="2390"/>
                    <a:pt x="7096" y="2390"/>
                  </a:cubicBezTo>
                  <a:cubicBezTo>
                    <a:pt x="7140" y="2390"/>
                    <a:pt x="7163" y="2433"/>
                    <a:pt x="7210" y="2464"/>
                  </a:cubicBezTo>
                  <a:cubicBezTo>
                    <a:pt x="7180" y="2464"/>
                    <a:pt x="7159" y="2459"/>
                    <a:pt x="7144" y="2459"/>
                  </a:cubicBezTo>
                  <a:cubicBezTo>
                    <a:pt x="7129" y="2459"/>
                    <a:pt x="7119" y="2464"/>
                    <a:pt x="7108" y="2485"/>
                  </a:cubicBezTo>
                  <a:cubicBezTo>
                    <a:pt x="7088" y="2464"/>
                    <a:pt x="7068" y="2424"/>
                    <a:pt x="7047" y="2403"/>
                  </a:cubicBezTo>
                  <a:cubicBezTo>
                    <a:pt x="7007" y="2505"/>
                    <a:pt x="7027" y="2607"/>
                    <a:pt x="6966" y="2709"/>
                  </a:cubicBezTo>
                  <a:cubicBezTo>
                    <a:pt x="6946" y="2729"/>
                    <a:pt x="6986" y="2770"/>
                    <a:pt x="6986" y="2790"/>
                  </a:cubicBezTo>
                  <a:cubicBezTo>
                    <a:pt x="6986" y="2872"/>
                    <a:pt x="6905" y="2872"/>
                    <a:pt x="6884" y="2933"/>
                  </a:cubicBezTo>
                  <a:cubicBezTo>
                    <a:pt x="6884" y="2974"/>
                    <a:pt x="6864" y="3035"/>
                    <a:pt x="6905" y="3075"/>
                  </a:cubicBezTo>
                  <a:cubicBezTo>
                    <a:pt x="6921" y="3059"/>
                    <a:pt x="6924" y="3029"/>
                    <a:pt x="6957" y="3029"/>
                  </a:cubicBezTo>
                  <a:cubicBezTo>
                    <a:pt x="6963" y="3029"/>
                    <a:pt x="6970" y="3030"/>
                    <a:pt x="6978" y="3032"/>
                  </a:cubicBezTo>
                  <a:lnTo>
                    <a:pt x="6978" y="3032"/>
                  </a:lnTo>
                  <a:cubicBezTo>
                    <a:pt x="6968" y="3059"/>
                    <a:pt x="6960" y="3081"/>
                    <a:pt x="6933" y="3081"/>
                  </a:cubicBezTo>
                  <a:cubicBezTo>
                    <a:pt x="6925" y="3081"/>
                    <a:pt x="6916" y="3079"/>
                    <a:pt x="6905" y="3075"/>
                  </a:cubicBezTo>
                  <a:cubicBezTo>
                    <a:pt x="6823" y="3116"/>
                    <a:pt x="6722" y="3157"/>
                    <a:pt x="6640" y="3198"/>
                  </a:cubicBezTo>
                  <a:cubicBezTo>
                    <a:pt x="6620" y="3218"/>
                    <a:pt x="6620" y="3238"/>
                    <a:pt x="6660" y="3259"/>
                  </a:cubicBezTo>
                  <a:cubicBezTo>
                    <a:pt x="6660" y="3238"/>
                    <a:pt x="6660" y="3238"/>
                    <a:pt x="6681" y="3238"/>
                  </a:cubicBezTo>
                  <a:cubicBezTo>
                    <a:pt x="6681" y="3259"/>
                    <a:pt x="6676" y="3264"/>
                    <a:pt x="6671" y="3264"/>
                  </a:cubicBezTo>
                  <a:cubicBezTo>
                    <a:pt x="6666" y="3264"/>
                    <a:pt x="6660" y="3259"/>
                    <a:pt x="6660" y="3259"/>
                  </a:cubicBezTo>
                  <a:cubicBezTo>
                    <a:pt x="6640" y="3279"/>
                    <a:pt x="6640" y="3279"/>
                    <a:pt x="6640" y="3299"/>
                  </a:cubicBezTo>
                  <a:cubicBezTo>
                    <a:pt x="6632" y="3297"/>
                    <a:pt x="6623" y="3295"/>
                    <a:pt x="6616" y="3295"/>
                  </a:cubicBezTo>
                  <a:cubicBezTo>
                    <a:pt x="6568" y="3295"/>
                    <a:pt x="6533" y="3343"/>
                    <a:pt x="6497" y="3361"/>
                  </a:cubicBezTo>
                  <a:cubicBezTo>
                    <a:pt x="6477" y="3523"/>
                    <a:pt x="6314" y="3625"/>
                    <a:pt x="6273" y="3768"/>
                  </a:cubicBezTo>
                  <a:cubicBezTo>
                    <a:pt x="6274" y="3768"/>
                    <a:pt x="6274" y="3768"/>
                    <a:pt x="6274" y="3768"/>
                  </a:cubicBezTo>
                  <a:lnTo>
                    <a:pt x="6274" y="3768"/>
                  </a:lnTo>
                  <a:cubicBezTo>
                    <a:pt x="6240" y="3769"/>
                    <a:pt x="6209" y="3775"/>
                    <a:pt x="6192" y="3809"/>
                  </a:cubicBezTo>
                  <a:cubicBezTo>
                    <a:pt x="6172" y="3849"/>
                    <a:pt x="6212" y="3890"/>
                    <a:pt x="6212" y="3931"/>
                  </a:cubicBezTo>
                  <a:cubicBezTo>
                    <a:pt x="6172" y="3931"/>
                    <a:pt x="6131" y="3910"/>
                    <a:pt x="6111" y="3910"/>
                  </a:cubicBezTo>
                  <a:cubicBezTo>
                    <a:pt x="6070" y="3931"/>
                    <a:pt x="6029" y="3971"/>
                    <a:pt x="6009" y="3992"/>
                  </a:cubicBezTo>
                  <a:cubicBezTo>
                    <a:pt x="6009" y="4033"/>
                    <a:pt x="6029" y="4053"/>
                    <a:pt x="6029" y="4094"/>
                  </a:cubicBezTo>
                  <a:cubicBezTo>
                    <a:pt x="6009" y="4114"/>
                    <a:pt x="5968" y="4155"/>
                    <a:pt x="5948" y="4175"/>
                  </a:cubicBezTo>
                  <a:cubicBezTo>
                    <a:pt x="5948" y="4236"/>
                    <a:pt x="5887" y="4297"/>
                    <a:pt x="5927" y="4358"/>
                  </a:cubicBezTo>
                  <a:cubicBezTo>
                    <a:pt x="5866" y="4358"/>
                    <a:pt x="5866" y="4420"/>
                    <a:pt x="5805" y="4420"/>
                  </a:cubicBezTo>
                  <a:cubicBezTo>
                    <a:pt x="5805" y="4481"/>
                    <a:pt x="5846" y="4501"/>
                    <a:pt x="5866" y="4542"/>
                  </a:cubicBezTo>
                  <a:cubicBezTo>
                    <a:pt x="5744" y="4603"/>
                    <a:pt x="5662" y="4705"/>
                    <a:pt x="5622" y="4847"/>
                  </a:cubicBezTo>
                  <a:cubicBezTo>
                    <a:pt x="5622" y="4866"/>
                    <a:pt x="5630" y="4871"/>
                    <a:pt x="5641" y="4871"/>
                  </a:cubicBezTo>
                  <a:cubicBezTo>
                    <a:pt x="5654" y="4871"/>
                    <a:pt x="5671" y="4864"/>
                    <a:pt x="5684" y="4864"/>
                  </a:cubicBezTo>
                  <a:cubicBezTo>
                    <a:pt x="5695" y="4864"/>
                    <a:pt x="5703" y="4869"/>
                    <a:pt x="5703" y="4888"/>
                  </a:cubicBezTo>
                  <a:cubicBezTo>
                    <a:pt x="5723" y="4928"/>
                    <a:pt x="5685" y="4968"/>
                    <a:pt x="5664" y="5007"/>
                  </a:cubicBezTo>
                  <a:lnTo>
                    <a:pt x="5664" y="5007"/>
                  </a:lnTo>
                  <a:cubicBezTo>
                    <a:pt x="5659" y="5011"/>
                    <a:pt x="5651" y="5016"/>
                    <a:pt x="5647" y="5016"/>
                  </a:cubicBezTo>
                  <a:cubicBezTo>
                    <a:pt x="5644" y="5016"/>
                    <a:pt x="5642" y="5014"/>
                    <a:pt x="5642" y="5010"/>
                  </a:cubicBezTo>
                  <a:cubicBezTo>
                    <a:pt x="5642" y="4969"/>
                    <a:pt x="5662" y="4929"/>
                    <a:pt x="5581" y="4908"/>
                  </a:cubicBezTo>
                  <a:cubicBezTo>
                    <a:pt x="5561" y="4990"/>
                    <a:pt x="5500" y="5030"/>
                    <a:pt x="5479" y="5132"/>
                  </a:cubicBezTo>
                  <a:cubicBezTo>
                    <a:pt x="5459" y="5214"/>
                    <a:pt x="5377" y="5316"/>
                    <a:pt x="5316" y="5377"/>
                  </a:cubicBezTo>
                  <a:cubicBezTo>
                    <a:pt x="5255" y="5417"/>
                    <a:pt x="5214" y="5458"/>
                    <a:pt x="5235" y="5540"/>
                  </a:cubicBezTo>
                  <a:cubicBezTo>
                    <a:pt x="5255" y="5560"/>
                    <a:pt x="5255" y="5601"/>
                    <a:pt x="5255" y="5641"/>
                  </a:cubicBezTo>
                  <a:cubicBezTo>
                    <a:pt x="5263" y="5645"/>
                    <a:pt x="5269" y="5647"/>
                    <a:pt x="5274" y="5647"/>
                  </a:cubicBezTo>
                  <a:cubicBezTo>
                    <a:pt x="5297" y="5647"/>
                    <a:pt x="5300" y="5617"/>
                    <a:pt x="5316" y="5601"/>
                  </a:cubicBezTo>
                  <a:cubicBezTo>
                    <a:pt x="5357" y="5641"/>
                    <a:pt x="5377" y="5682"/>
                    <a:pt x="5418" y="5723"/>
                  </a:cubicBezTo>
                  <a:cubicBezTo>
                    <a:pt x="5418" y="5723"/>
                    <a:pt x="5438" y="5703"/>
                    <a:pt x="5459" y="5703"/>
                  </a:cubicBezTo>
                  <a:cubicBezTo>
                    <a:pt x="5449" y="5723"/>
                    <a:pt x="5444" y="5728"/>
                    <a:pt x="5438" y="5728"/>
                  </a:cubicBezTo>
                  <a:cubicBezTo>
                    <a:pt x="5433" y="5728"/>
                    <a:pt x="5428" y="5723"/>
                    <a:pt x="5418" y="5723"/>
                  </a:cubicBezTo>
                  <a:cubicBezTo>
                    <a:pt x="5398" y="5743"/>
                    <a:pt x="5377" y="5743"/>
                    <a:pt x="5377" y="5743"/>
                  </a:cubicBezTo>
                  <a:cubicBezTo>
                    <a:pt x="5337" y="5662"/>
                    <a:pt x="5255" y="5723"/>
                    <a:pt x="5214" y="5662"/>
                  </a:cubicBezTo>
                  <a:cubicBezTo>
                    <a:pt x="5153" y="5703"/>
                    <a:pt x="5174" y="5723"/>
                    <a:pt x="5174" y="5764"/>
                  </a:cubicBezTo>
                  <a:cubicBezTo>
                    <a:pt x="5153" y="5784"/>
                    <a:pt x="5113" y="5804"/>
                    <a:pt x="5092" y="5825"/>
                  </a:cubicBezTo>
                  <a:cubicBezTo>
                    <a:pt x="5072" y="5784"/>
                    <a:pt x="5072" y="5764"/>
                    <a:pt x="5052" y="5723"/>
                  </a:cubicBezTo>
                  <a:cubicBezTo>
                    <a:pt x="4990" y="5743"/>
                    <a:pt x="5031" y="5784"/>
                    <a:pt x="5031" y="5825"/>
                  </a:cubicBezTo>
                  <a:cubicBezTo>
                    <a:pt x="4990" y="5825"/>
                    <a:pt x="4970" y="5804"/>
                    <a:pt x="4950" y="5804"/>
                  </a:cubicBezTo>
                  <a:cubicBezTo>
                    <a:pt x="4929" y="5825"/>
                    <a:pt x="4929" y="5845"/>
                    <a:pt x="4909" y="5865"/>
                  </a:cubicBezTo>
                  <a:cubicBezTo>
                    <a:pt x="4894" y="5820"/>
                    <a:pt x="4901" y="5797"/>
                    <a:pt x="4923" y="5797"/>
                  </a:cubicBezTo>
                  <a:cubicBezTo>
                    <a:pt x="4931" y="5797"/>
                    <a:pt x="4940" y="5799"/>
                    <a:pt x="4950" y="5804"/>
                  </a:cubicBezTo>
                  <a:cubicBezTo>
                    <a:pt x="4970" y="5743"/>
                    <a:pt x="4929" y="5743"/>
                    <a:pt x="4889" y="5743"/>
                  </a:cubicBezTo>
                  <a:cubicBezTo>
                    <a:pt x="4869" y="5803"/>
                    <a:pt x="4829" y="5863"/>
                    <a:pt x="4789" y="5942"/>
                  </a:cubicBezTo>
                  <a:lnTo>
                    <a:pt x="4789" y="5942"/>
                  </a:lnTo>
                  <a:cubicBezTo>
                    <a:pt x="4788" y="5941"/>
                    <a:pt x="4787" y="5941"/>
                    <a:pt x="4786" y="5941"/>
                  </a:cubicBezTo>
                  <a:cubicBezTo>
                    <a:pt x="4759" y="5941"/>
                    <a:pt x="4742" y="5971"/>
                    <a:pt x="4726" y="5988"/>
                  </a:cubicBezTo>
                  <a:cubicBezTo>
                    <a:pt x="4726" y="6008"/>
                    <a:pt x="4705" y="6028"/>
                    <a:pt x="4665" y="6049"/>
                  </a:cubicBezTo>
                  <a:cubicBezTo>
                    <a:pt x="4644" y="6089"/>
                    <a:pt x="4665" y="6151"/>
                    <a:pt x="4644" y="6191"/>
                  </a:cubicBezTo>
                  <a:cubicBezTo>
                    <a:pt x="4603" y="6293"/>
                    <a:pt x="4563" y="6375"/>
                    <a:pt x="4522" y="6456"/>
                  </a:cubicBezTo>
                  <a:cubicBezTo>
                    <a:pt x="4502" y="6558"/>
                    <a:pt x="4481" y="6639"/>
                    <a:pt x="4481" y="6721"/>
                  </a:cubicBezTo>
                  <a:cubicBezTo>
                    <a:pt x="4461" y="6741"/>
                    <a:pt x="4441" y="6782"/>
                    <a:pt x="4441" y="6802"/>
                  </a:cubicBezTo>
                  <a:cubicBezTo>
                    <a:pt x="4400" y="6884"/>
                    <a:pt x="4420" y="6945"/>
                    <a:pt x="4461" y="7006"/>
                  </a:cubicBezTo>
                  <a:cubicBezTo>
                    <a:pt x="4441" y="7026"/>
                    <a:pt x="4400" y="7026"/>
                    <a:pt x="4379" y="7047"/>
                  </a:cubicBezTo>
                  <a:cubicBezTo>
                    <a:pt x="4400" y="7148"/>
                    <a:pt x="4318" y="7230"/>
                    <a:pt x="4339" y="7352"/>
                  </a:cubicBezTo>
                  <a:cubicBezTo>
                    <a:pt x="4217" y="7291"/>
                    <a:pt x="4217" y="7189"/>
                    <a:pt x="4176" y="7108"/>
                  </a:cubicBezTo>
                  <a:cubicBezTo>
                    <a:pt x="4169" y="7106"/>
                    <a:pt x="4163" y="7104"/>
                    <a:pt x="4158" y="7104"/>
                  </a:cubicBezTo>
                  <a:cubicBezTo>
                    <a:pt x="4114" y="7104"/>
                    <a:pt x="4110" y="7169"/>
                    <a:pt x="4074" y="7169"/>
                  </a:cubicBezTo>
                  <a:cubicBezTo>
                    <a:pt x="4054" y="7210"/>
                    <a:pt x="4135" y="7210"/>
                    <a:pt x="4135" y="7230"/>
                  </a:cubicBezTo>
                  <a:cubicBezTo>
                    <a:pt x="4176" y="7311"/>
                    <a:pt x="4135" y="7393"/>
                    <a:pt x="4176" y="7495"/>
                  </a:cubicBezTo>
                  <a:cubicBezTo>
                    <a:pt x="4196" y="7515"/>
                    <a:pt x="4217" y="7535"/>
                    <a:pt x="4257" y="7556"/>
                  </a:cubicBezTo>
                  <a:cubicBezTo>
                    <a:pt x="4237" y="7617"/>
                    <a:pt x="4217" y="7658"/>
                    <a:pt x="4196" y="7698"/>
                  </a:cubicBezTo>
                  <a:cubicBezTo>
                    <a:pt x="4196" y="7739"/>
                    <a:pt x="4217" y="7780"/>
                    <a:pt x="4217" y="7800"/>
                  </a:cubicBezTo>
                  <a:cubicBezTo>
                    <a:pt x="4176" y="7821"/>
                    <a:pt x="4155" y="7841"/>
                    <a:pt x="4135" y="7841"/>
                  </a:cubicBezTo>
                  <a:cubicBezTo>
                    <a:pt x="4135" y="7882"/>
                    <a:pt x="4155" y="7902"/>
                    <a:pt x="4155" y="7943"/>
                  </a:cubicBezTo>
                  <a:cubicBezTo>
                    <a:pt x="4135" y="8004"/>
                    <a:pt x="4094" y="8065"/>
                    <a:pt x="4074" y="8126"/>
                  </a:cubicBezTo>
                  <a:cubicBezTo>
                    <a:pt x="4054" y="8187"/>
                    <a:pt x="4094" y="8228"/>
                    <a:pt x="4094" y="8269"/>
                  </a:cubicBezTo>
                  <a:cubicBezTo>
                    <a:pt x="4033" y="8411"/>
                    <a:pt x="3952" y="8554"/>
                    <a:pt x="3931" y="8696"/>
                  </a:cubicBezTo>
                  <a:cubicBezTo>
                    <a:pt x="3891" y="8737"/>
                    <a:pt x="3850" y="8717"/>
                    <a:pt x="3809" y="8737"/>
                  </a:cubicBezTo>
                  <a:cubicBezTo>
                    <a:pt x="3809" y="8757"/>
                    <a:pt x="3850" y="8778"/>
                    <a:pt x="3850" y="8818"/>
                  </a:cubicBezTo>
                  <a:lnTo>
                    <a:pt x="3850" y="8798"/>
                  </a:lnTo>
                  <a:cubicBezTo>
                    <a:pt x="3870" y="8798"/>
                    <a:pt x="3891" y="8818"/>
                    <a:pt x="3891" y="8818"/>
                  </a:cubicBezTo>
                  <a:cubicBezTo>
                    <a:pt x="3911" y="8839"/>
                    <a:pt x="3931" y="8900"/>
                    <a:pt x="3952" y="8941"/>
                  </a:cubicBezTo>
                  <a:cubicBezTo>
                    <a:pt x="3931" y="8961"/>
                    <a:pt x="3931" y="9002"/>
                    <a:pt x="3911" y="9042"/>
                  </a:cubicBezTo>
                  <a:cubicBezTo>
                    <a:pt x="3911" y="9063"/>
                    <a:pt x="3931" y="9063"/>
                    <a:pt x="3911" y="9083"/>
                  </a:cubicBezTo>
                  <a:cubicBezTo>
                    <a:pt x="3891" y="9083"/>
                    <a:pt x="3891" y="9063"/>
                    <a:pt x="3911" y="9042"/>
                  </a:cubicBezTo>
                  <a:cubicBezTo>
                    <a:pt x="3870" y="9042"/>
                    <a:pt x="3850" y="9063"/>
                    <a:pt x="3850" y="9083"/>
                  </a:cubicBezTo>
                  <a:cubicBezTo>
                    <a:pt x="3850" y="9165"/>
                    <a:pt x="3830" y="9246"/>
                    <a:pt x="3870" y="9328"/>
                  </a:cubicBezTo>
                  <a:cubicBezTo>
                    <a:pt x="3891" y="9348"/>
                    <a:pt x="3891" y="9409"/>
                    <a:pt x="3931" y="9429"/>
                  </a:cubicBezTo>
                  <a:lnTo>
                    <a:pt x="3870" y="9429"/>
                  </a:lnTo>
                  <a:cubicBezTo>
                    <a:pt x="3870" y="9531"/>
                    <a:pt x="3809" y="9613"/>
                    <a:pt x="3728" y="9653"/>
                  </a:cubicBezTo>
                  <a:cubicBezTo>
                    <a:pt x="3687" y="9633"/>
                    <a:pt x="3687" y="9633"/>
                    <a:pt x="3687" y="9592"/>
                  </a:cubicBezTo>
                  <a:cubicBezTo>
                    <a:pt x="3667" y="9582"/>
                    <a:pt x="3646" y="9577"/>
                    <a:pt x="3626" y="9577"/>
                  </a:cubicBezTo>
                  <a:cubicBezTo>
                    <a:pt x="3606" y="9577"/>
                    <a:pt x="3585" y="9582"/>
                    <a:pt x="3565" y="9592"/>
                  </a:cubicBezTo>
                  <a:cubicBezTo>
                    <a:pt x="3565" y="9633"/>
                    <a:pt x="3585" y="9674"/>
                    <a:pt x="3585" y="9694"/>
                  </a:cubicBezTo>
                  <a:cubicBezTo>
                    <a:pt x="3565" y="9715"/>
                    <a:pt x="3544" y="9715"/>
                    <a:pt x="3544" y="9776"/>
                  </a:cubicBezTo>
                  <a:cubicBezTo>
                    <a:pt x="3544" y="9816"/>
                    <a:pt x="3565" y="9877"/>
                    <a:pt x="3606" y="9959"/>
                  </a:cubicBezTo>
                  <a:cubicBezTo>
                    <a:pt x="3544" y="10000"/>
                    <a:pt x="3544" y="10061"/>
                    <a:pt x="3463" y="10081"/>
                  </a:cubicBezTo>
                  <a:cubicBezTo>
                    <a:pt x="3443" y="10081"/>
                    <a:pt x="3443" y="10122"/>
                    <a:pt x="3422" y="10163"/>
                  </a:cubicBezTo>
                  <a:cubicBezTo>
                    <a:pt x="3443" y="10163"/>
                    <a:pt x="3483" y="10183"/>
                    <a:pt x="3483" y="10203"/>
                  </a:cubicBezTo>
                  <a:cubicBezTo>
                    <a:pt x="3469" y="10218"/>
                    <a:pt x="3444" y="10232"/>
                    <a:pt x="3424" y="10232"/>
                  </a:cubicBezTo>
                  <a:cubicBezTo>
                    <a:pt x="3416" y="10232"/>
                    <a:pt x="3408" y="10230"/>
                    <a:pt x="3402" y="10224"/>
                  </a:cubicBezTo>
                  <a:cubicBezTo>
                    <a:pt x="3320" y="10264"/>
                    <a:pt x="3259" y="10285"/>
                    <a:pt x="3178" y="10326"/>
                  </a:cubicBezTo>
                  <a:cubicBezTo>
                    <a:pt x="3202" y="10358"/>
                    <a:pt x="3227" y="10368"/>
                    <a:pt x="3253" y="10368"/>
                  </a:cubicBezTo>
                  <a:cubicBezTo>
                    <a:pt x="3291" y="10368"/>
                    <a:pt x="3333" y="10346"/>
                    <a:pt x="3382" y="10346"/>
                  </a:cubicBezTo>
                  <a:cubicBezTo>
                    <a:pt x="3361" y="10387"/>
                    <a:pt x="3341" y="10407"/>
                    <a:pt x="3341" y="10427"/>
                  </a:cubicBezTo>
                  <a:cubicBezTo>
                    <a:pt x="3332" y="10436"/>
                    <a:pt x="3323" y="10441"/>
                    <a:pt x="3314" y="10442"/>
                  </a:cubicBezTo>
                  <a:lnTo>
                    <a:pt x="3314" y="10442"/>
                  </a:lnTo>
                  <a:cubicBezTo>
                    <a:pt x="3288" y="10509"/>
                    <a:pt x="3341" y="10513"/>
                    <a:pt x="3341" y="10570"/>
                  </a:cubicBezTo>
                  <a:cubicBezTo>
                    <a:pt x="3320" y="10570"/>
                    <a:pt x="3300" y="10570"/>
                    <a:pt x="3280" y="10590"/>
                  </a:cubicBezTo>
                  <a:cubicBezTo>
                    <a:pt x="3280" y="10552"/>
                    <a:pt x="3244" y="10514"/>
                    <a:pt x="3306" y="10443"/>
                  </a:cubicBezTo>
                  <a:lnTo>
                    <a:pt x="3306" y="10443"/>
                  </a:lnTo>
                  <a:cubicBezTo>
                    <a:pt x="3306" y="10443"/>
                    <a:pt x="3306" y="10443"/>
                    <a:pt x="3307" y="10443"/>
                  </a:cubicBezTo>
                  <a:cubicBezTo>
                    <a:pt x="3309" y="10443"/>
                    <a:pt x="3311" y="10443"/>
                    <a:pt x="3314" y="10442"/>
                  </a:cubicBezTo>
                  <a:lnTo>
                    <a:pt x="3314" y="10442"/>
                  </a:lnTo>
                  <a:cubicBezTo>
                    <a:pt x="3316" y="10438"/>
                    <a:pt x="3318" y="10433"/>
                    <a:pt x="3320" y="10427"/>
                  </a:cubicBezTo>
                  <a:lnTo>
                    <a:pt x="3320" y="10427"/>
                  </a:lnTo>
                  <a:cubicBezTo>
                    <a:pt x="3315" y="10433"/>
                    <a:pt x="3310" y="10438"/>
                    <a:pt x="3306" y="10443"/>
                  </a:cubicBezTo>
                  <a:lnTo>
                    <a:pt x="3306" y="10443"/>
                  </a:lnTo>
                  <a:cubicBezTo>
                    <a:pt x="3271" y="10442"/>
                    <a:pt x="3238" y="10401"/>
                    <a:pt x="3210" y="10401"/>
                  </a:cubicBezTo>
                  <a:cubicBezTo>
                    <a:pt x="3198" y="10401"/>
                    <a:pt x="3187" y="10408"/>
                    <a:pt x="3178" y="10427"/>
                  </a:cubicBezTo>
                  <a:cubicBezTo>
                    <a:pt x="3178" y="10427"/>
                    <a:pt x="3198" y="10448"/>
                    <a:pt x="3178" y="10468"/>
                  </a:cubicBezTo>
                  <a:cubicBezTo>
                    <a:pt x="3158" y="10448"/>
                    <a:pt x="3178" y="10448"/>
                    <a:pt x="3178" y="10427"/>
                  </a:cubicBezTo>
                  <a:cubicBezTo>
                    <a:pt x="3167" y="10424"/>
                    <a:pt x="3158" y="10422"/>
                    <a:pt x="3150" y="10422"/>
                  </a:cubicBezTo>
                  <a:cubicBezTo>
                    <a:pt x="3116" y="10422"/>
                    <a:pt x="3113" y="10455"/>
                    <a:pt x="3096" y="10488"/>
                  </a:cubicBezTo>
                  <a:cubicBezTo>
                    <a:pt x="3096" y="10509"/>
                    <a:pt x="3117" y="10529"/>
                    <a:pt x="3137" y="10550"/>
                  </a:cubicBezTo>
                  <a:cubicBezTo>
                    <a:pt x="3076" y="10570"/>
                    <a:pt x="3096" y="10631"/>
                    <a:pt x="3096" y="10692"/>
                  </a:cubicBezTo>
                  <a:cubicBezTo>
                    <a:pt x="3015" y="10692"/>
                    <a:pt x="2954" y="10733"/>
                    <a:pt x="2913" y="10794"/>
                  </a:cubicBezTo>
                  <a:cubicBezTo>
                    <a:pt x="2921" y="10809"/>
                    <a:pt x="2931" y="10813"/>
                    <a:pt x="2942" y="10813"/>
                  </a:cubicBezTo>
                  <a:cubicBezTo>
                    <a:pt x="2954" y="10813"/>
                    <a:pt x="2967" y="10808"/>
                    <a:pt x="2978" y="10808"/>
                  </a:cubicBezTo>
                  <a:cubicBezTo>
                    <a:pt x="2984" y="10808"/>
                    <a:pt x="2990" y="10810"/>
                    <a:pt x="2995" y="10814"/>
                  </a:cubicBezTo>
                  <a:cubicBezTo>
                    <a:pt x="3015" y="10835"/>
                    <a:pt x="3015" y="10855"/>
                    <a:pt x="3015" y="10875"/>
                  </a:cubicBezTo>
                  <a:cubicBezTo>
                    <a:pt x="2995" y="10896"/>
                    <a:pt x="2974" y="10916"/>
                    <a:pt x="2934" y="10936"/>
                  </a:cubicBezTo>
                  <a:cubicBezTo>
                    <a:pt x="2934" y="10957"/>
                    <a:pt x="2954" y="10977"/>
                    <a:pt x="2954" y="11018"/>
                  </a:cubicBezTo>
                  <a:cubicBezTo>
                    <a:pt x="2974" y="10998"/>
                    <a:pt x="3015" y="10998"/>
                    <a:pt x="3035" y="10998"/>
                  </a:cubicBezTo>
                  <a:cubicBezTo>
                    <a:pt x="3035" y="10977"/>
                    <a:pt x="3035" y="10957"/>
                    <a:pt x="3035" y="10936"/>
                  </a:cubicBezTo>
                  <a:cubicBezTo>
                    <a:pt x="3050" y="10922"/>
                    <a:pt x="3064" y="10908"/>
                    <a:pt x="3086" y="10908"/>
                  </a:cubicBezTo>
                  <a:cubicBezTo>
                    <a:pt x="3095" y="10908"/>
                    <a:pt x="3105" y="10910"/>
                    <a:pt x="3117" y="10916"/>
                  </a:cubicBezTo>
                  <a:cubicBezTo>
                    <a:pt x="3123" y="10897"/>
                    <a:pt x="3131" y="10892"/>
                    <a:pt x="3140" y="10892"/>
                  </a:cubicBezTo>
                  <a:cubicBezTo>
                    <a:pt x="3151" y="10892"/>
                    <a:pt x="3164" y="10900"/>
                    <a:pt x="3175" y="10900"/>
                  </a:cubicBezTo>
                  <a:cubicBezTo>
                    <a:pt x="3184" y="10900"/>
                    <a:pt x="3192" y="10894"/>
                    <a:pt x="3198" y="10875"/>
                  </a:cubicBezTo>
                  <a:cubicBezTo>
                    <a:pt x="3178" y="10875"/>
                    <a:pt x="3178" y="10855"/>
                    <a:pt x="3158" y="10835"/>
                  </a:cubicBezTo>
                  <a:cubicBezTo>
                    <a:pt x="3239" y="10794"/>
                    <a:pt x="3320" y="10753"/>
                    <a:pt x="3361" y="10672"/>
                  </a:cubicBezTo>
                  <a:lnTo>
                    <a:pt x="3402" y="10672"/>
                  </a:lnTo>
                  <a:cubicBezTo>
                    <a:pt x="3422" y="10692"/>
                    <a:pt x="3443" y="10712"/>
                    <a:pt x="3443" y="10753"/>
                  </a:cubicBezTo>
                  <a:lnTo>
                    <a:pt x="3382" y="10753"/>
                  </a:lnTo>
                  <a:cubicBezTo>
                    <a:pt x="3300" y="10835"/>
                    <a:pt x="3300" y="10957"/>
                    <a:pt x="3198" y="10998"/>
                  </a:cubicBezTo>
                  <a:cubicBezTo>
                    <a:pt x="3178" y="10998"/>
                    <a:pt x="3158" y="10977"/>
                    <a:pt x="3137" y="10977"/>
                  </a:cubicBezTo>
                  <a:cubicBezTo>
                    <a:pt x="3117" y="10977"/>
                    <a:pt x="3117" y="10998"/>
                    <a:pt x="3117" y="11018"/>
                  </a:cubicBezTo>
                  <a:cubicBezTo>
                    <a:pt x="3158" y="11099"/>
                    <a:pt x="3239" y="11079"/>
                    <a:pt x="3341" y="11099"/>
                  </a:cubicBezTo>
                  <a:cubicBezTo>
                    <a:pt x="3259" y="11140"/>
                    <a:pt x="3239" y="11201"/>
                    <a:pt x="3219" y="11262"/>
                  </a:cubicBezTo>
                  <a:cubicBezTo>
                    <a:pt x="3341" y="11242"/>
                    <a:pt x="3361" y="11140"/>
                    <a:pt x="3402" y="11038"/>
                  </a:cubicBezTo>
                  <a:cubicBezTo>
                    <a:pt x="3382" y="11038"/>
                    <a:pt x="3361" y="11018"/>
                    <a:pt x="3382" y="10998"/>
                  </a:cubicBezTo>
                  <a:cubicBezTo>
                    <a:pt x="3382" y="10977"/>
                    <a:pt x="3341" y="10977"/>
                    <a:pt x="3382" y="10957"/>
                  </a:cubicBezTo>
                  <a:cubicBezTo>
                    <a:pt x="3382" y="10977"/>
                    <a:pt x="3382" y="10977"/>
                    <a:pt x="3382" y="10998"/>
                  </a:cubicBezTo>
                  <a:cubicBezTo>
                    <a:pt x="3402" y="10998"/>
                    <a:pt x="3402" y="11018"/>
                    <a:pt x="3402" y="11038"/>
                  </a:cubicBezTo>
                  <a:cubicBezTo>
                    <a:pt x="3402" y="11059"/>
                    <a:pt x="3422" y="11079"/>
                    <a:pt x="3443" y="11099"/>
                  </a:cubicBezTo>
                  <a:cubicBezTo>
                    <a:pt x="3483" y="11079"/>
                    <a:pt x="3463" y="11038"/>
                    <a:pt x="3463" y="11018"/>
                  </a:cubicBezTo>
                  <a:cubicBezTo>
                    <a:pt x="3475" y="11014"/>
                    <a:pt x="3485" y="11012"/>
                    <a:pt x="3494" y="11012"/>
                  </a:cubicBezTo>
                  <a:cubicBezTo>
                    <a:pt x="3533" y="11012"/>
                    <a:pt x="3552" y="11042"/>
                    <a:pt x="3585" y="11059"/>
                  </a:cubicBezTo>
                  <a:cubicBezTo>
                    <a:pt x="3565" y="11120"/>
                    <a:pt x="3606" y="11161"/>
                    <a:pt x="3606" y="11222"/>
                  </a:cubicBezTo>
                  <a:cubicBezTo>
                    <a:pt x="3565" y="11211"/>
                    <a:pt x="3529" y="11196"/>
                    <a:pt x="3499" y="11196"/>
                  </a:cubicBezTo>
                  <a:cubicBezTo>
                    <a:pt x="3468" y="11196"/>
                    <a:pt x="3443" y="11211"/>
                    <a:pt x="3422" y="11262"/>
                  </a:cubicBezTo>
                  <a:lnTo>
                    <a:pt x="3504" y="11262"/>
                  </a:lnTo>
                  <a:cubicBezTo>
                    <a:pt x="3544" y="11303"/>
                    <a:pt x="3504" y="11323"/>
                    <a:pt x="3524" y="11364"/>
                  </a:cubicBezTo>
                  <a:cubicBezTo>
                    <a:pt x="3585" y="11364"/>
                    <a:pt x="3606" y="11323"/>
                    <a:pt x="3646" y="11303"/>
                  </a:cubicBezTo>
                  <a:cubicBezTo>
                    <a:pt x="3646" y="11303"/>
                    <a:pt x="3667" y="11323"/>
                    <a:pt x="3667" y="11344"/>
                  </a:cubicBezTo>
                  <a:cubicBezTo>
                    <a:pt x="3687" y="11323"/>
                    <a:pt x="3728" y="11323"/>
                    <a:pt x="3748" y="11323"/>
                  </a:cubicBezTo>
                  <a:cubicBezTo>
                    <a:pt x="3728" y="11262"/>
                    <a:pt x="3667" y="11283"/>
                    <a:pt x="3667" y="11242"/>
                  </a:cubicBezTo>
                  <a:cubicBezTo>
                    <a:pt x="3682" y="11227"/>
                    <a:pt x="3697" y="11211"/>
                    <a:pt x="3713" y="11205"/>
                  </a:cubicBezTo>
                  <a:lnTo>
                    <a:pt x="3713" y="11205"/>
                  </a:lnTo>
                  <a:cubicBezTo>
                    <a:pt x="3771" y="11245"/>
                    <a:pt x="3811" y="11304"/>
                    <a:pt x="3870" y="11344"/>
                  </a:cubicBezTo>
                  <a:cubicBezTo>
                    <a:pt x="3879" y="11327"/>
                    <a:pt x="3887" y="11317"/>
                    <a:pt x="3896" y="11317"/>
                  </a:cubicBezTo>
                  <a:cubicBezTo>
                    <a:pt x="3908" y="11317"/>
                    <a:pt x="3919" y="11337"/>
                    <a:pt x="3931" y="11385"/>
                  </a:cubicBezTo>
                  <a:cubicBezTo>
                    <a:pt x="3911" y="11364"/>
                    <a:pt x="3891" y="11344"/>
                    <a:pt x="3870" y="11344"/>
                  </a:cubicBezTo>
                  <a:cubicBezTo>
                    <a:pt x="3850" y="11364"/>
                    <a:pt x="3830" y="11364"/>
                    <a:pt x="3809" y="11385"/>
                  </a:cubicBezTo>
                  <a:cubicBezTo>
                    <a:pt x="3830" y="11425"/>
                    <a:pt x="3870" y="11446"/>
                    <a:pt x="3911" y="11446"/>
                  </a:cubicBezTo>
                  <a:cubicBezTo>
                    <a:pt x="3946" y="11446"/>
                    <a:pt x="3951" y="11401"/>
                    <a:pt x="3964" y="11401"/>
                  </a:cubicBezTo>
                  <a:cubicBezTo>
                    <a:pt x="3967" y="11401"/>
                    <a:pt x="3969" y="11402"/>
                    <a:pt x="3972" y="11405"/>
                  </a:cubicBezTo>
                  <a:cubicBezTo>
                    <a:pt x="4033" y="11425"/>
                    <a:pt x="4033" y="11466"/>
                    <a:pt x="4033" y="11486"/>
                  </a:cubicBezTo>
                  <a:lnTo>
                    <a:pt x="3972" y="11486"/>
                  </a:lnTo>
                  <a:cubicBezTo>
                    <a:pt x="3952" y="11527"/>
                    <a:pt x="4013" y="11527"/>
                    <a:pt x="3993" y="11588"/>
                  </a:cubicBezTo>
                  <a:cubicBezTo>
                    <a:pt x="3972" y="11609"/>
                    <a:pt x="3931" y="11649"/>
                    <a:pt x="3891" y="11670"/>
                  </a:cubicBezTo>
                  <a:cubicBezTo>
                    <a:pt x="3874" y="11675"/>
                    <a:pt x="3861" y="11678"/>
                    <a:pt x="3850" y="11678"/>
                  </a:cubicBezTo>
                  <a:cubicBezTo>
                    <a:pt x="3819" y="11678"/>
                    <a:pt x="3804" y="11659"/>
                    <a:pt x="3789" y="11629"/>
                  </a:cubicBezTo>
                  <a:cubicBezTo>
                    <a:pt x="3789" y="11622"/>
                    <a:pt x="3793" y="11620"/>
                    <a:pt x="3800" y="11620"/>
                  </a:cubicBezTo>
                  <a:cubicBezTo>
                    <a:pt x="3814" y="11620"/>
                    <a:pt x="3836" y="11629"/>
                    <a:pt x="3850" y="11629"/>
                  </a:cubicBezTo>
                  <a:cubicBezTo>
                    <a:pt x="3850" y="11609"/>
                    <a:pt x="3850" y="11588"/>
                    <a:pt x="3850" y="11568"/>
                  </a:cubicBezTo>
                  <a:cubicBezTo>
                    <a:pt x="3850" y="11568"/>
                    <a:pt x="3850" y="11547"/>
                    <a:pt x="3850" y="11507"/>
                  </a:cubicBezTo>
                  <a:cubicBezTo>
                    <a:pt x="3789" y="11527"/>
                    <a:pt x="3728" y="11547"/>
                    <a:pt x="3687" y="11588"/>
                  </a:cubicBezTo>
                  <a:cubicBezTo>
                    <a:pt x="3671" y="11588"/>
                    <a:pt x="3667" y="11536"/>
                    <a:pt x="3636" y="11536"/>
                  </a:cubicBezTo>
                  <a:cubicBezTo>
                    <a:pt x="3628" y="11536"/>
                    <a:pt x="3618" y="11539"/>
                    <a:pt x="3606" y="11547"/>
                  </a:cubicBezTo>
                  <a:cubicBezTo>
                    <a:pt x="3544" y="11588"/>
                    <a:pt x="3606" y="11649"/>
                    <a:pt x="3565" y="11690"/>
                  </a:cubicBezTo>
                  <a:cubicBezTo>
                    <a:pt x="3571" y="11693"/>
                    <a:pt x="3576" y="11694"/>
                    <a:pt x="3581" y="11694"/>
                  </a:cubicBezTo>
                  <a:cubicBezTo>
                    <a:pt x="3612" y="11694"/>
                    <a:pt x="3632" y="11649"/>
                    <a:pt x="3667" y="11649"/>
                  </a:cubicBezTo>
                  <a:cubicBezTo>
                    <a:pt x="3748" y="11670"/>
                    <a:pt x="3809" y="11751"/>
                    <a:pt x="3931" y="11751"/>
                  </a:cubicBezTo>
                  <a:cubicBezTo>
                    <a:pt x="3891" y="11792"/>
                    <a:pt x="3870" y="11792"/>
                    <a:pt x="3850" y="11812"/>
                  </a:cubicBezTo>
                  <a:cubicBezTo>
                    <a:pt x="3850" y="11975"/>
                    <a:pt x="3911" y="12118"/>
                    <a:pt x="3993" y="12260"/>
                  </a:cubicBezTo>
                  <a:cubicBezTo>
                    <a:pt x="3993" y="12260"/>
                    <a:pt x="3993" y="12240"/>
                    <a:pt x="4013" y="12240"/>
                  </a:cubicBezTo>
                  <a:cubicBezTo>
                    <a:pt x="4013" y="12260"/>
                    <a:pt x="3993" y="12260"/>
                    <a:pt x="3993" y="12260"/>
                  </a:cubicBezTo>
                  <a:cubicBezTo>
                    <a:pt x="3972" y="12321"/>
                    <a:pt x="4033" y="12362"/>
                    <a:pt x="3993" y="12444"/>
                  </a:cubicBezTo>
                  <a:cubicBezTo>
                    <a:pt x="4010" y="12438"/>
                    <a:pt x="4025" y="12435"/>
                    <a:pt x="4036" y="12435"/>
                  </a:cubicBezTo>
                  <a:cubicBezTo>
                    <a:pt x="4064" y="12435"/>
                    <a:pt x="4074" y="12450"/>
                    <a:pt x="4074" y="12464"/>
                  </a:cubicBezTo>
                  <a:cubicBezTo>
                    <a:pt x="4155" y="12423"/>
                    <a:pt x="4237" y="12362"/>
                    <a:pt x="4318" y="12281"/>
                  </a:cubicBezTo>
                  <a:lnTo>
                    <a:pt x="4318" y="12281"/>
                  </a:lnTo>
                  <a:cubicBezTo>
                    <a:pt x="4359" y="12362"/>
                    <a:pt x="4298" y="12362"/>
                    <a:pt x="4278" y="12382"/>
                  </a:cubicBezTo>
                  <a:cubicBezTo>
                    <a:pt x="4278" y="12505"/>
                    <a:pt x="4196" y="12627"/>
                    <a:pt x="4257" y="12749"/>
                  </a:cubicBezTo>
                  <a:cubicBezTo>
                    <a:pt x="4217" y="12830"/>
                    <a:pt x="4115" y="12830"/>
                    <a:pt x="4054" y="12871"/>
                  </a:cubicBezTo>
                  <a:cubicBezTo>
                    <a:pt x="4033" y="12953"/>
                    <a:pt x="3993" y="13034"/>
                    <a:pt x="3952" y="13095"/>
                  </a:cubicBezTo>
                  <a:cubicBezTo>
                    <a:pt x="3891" y="13075"/>
                    <a:pt x="3952" y="13014"/>
                    <a:pt x="3911" y="13014"/>
                  </a:cubicBezTo>
                  <a:cubicBezTo>
                    <a:pt x="3870" y="13014"/>
                    <a:pt x="3870" y="13075"/>
                    <a:pt x="3850" y="13095"/>
                  </a:cubicBezTo>
                  <a:cubicBezTo>
                    <a:pt x="3891" y="13116"/>
                    <a:pt x="3931" y="13136"/>
                    <a:pt x="3870" y="13197"/>
                  </a:cubicBezTo>
                  <a:cubicBezTo>
                    <a:pt x="3850" y="13177"/>
                    <a:pt x="3830" y="13177"/>
                    <a:pt x="3809" y="13177"/>
                  </a:cubicBezTo>
                  <a:cubicBezTo>
                    <a:pt x="3789" y="13197"/>
                    <a:pt x="3850" y="13258"/>
                    <a:pt x="3768" y="13258"/>
                  </a:cubicBezTo>
                  <a:cubicBezTo>
                    <a:pt x="3789" y="13279"/>
                    <a:pt x="3789" y="13319"/>
                    <a:pt x="3809" y="13340"/>
                  </a:cubicBezTo>
                  <a:cubicBezTo>
                    <a:pt x="3768" y="13380"/>
                    <a:pt x="3728" y="13380"/>
                    <a:pt x="3687" y="13380"/>
                  </a:cubicBezTo>
                  <a:cubicBezTo>
                    <a:pt x="3667" y="13401"/>
                    <a:pt x="3687" y="13421"/>
                    <a:pt x="3707" y="13462"/>
                  </a:cubicBezTo>
                  <a:cubicBezTo>
                    <a:pt x="3714" y="13469"/>
                    <a:pt x="3721" y="13471"/>
                    <a:pt x="3728" y="13471"/>
                  </a:cubicBezTo>
                  <a:cubicBezTo>
                    <a:pt x="3741" y="13471"/>
                    <a:pt x="3755" y="13462"/>
                    <a:pt x="3768" y="13462"/>
                  </a:cubicBezTo>
                  <a:cubicBezTo>
                    <a:pt x="3809" y="13482"/>
                    <a:pt x="3809" y="13543"/>
                    <a:pt x="3830" y="13584"/>
                  </a:cubicBezTo>
                  <a:cubicBezTo>
                    <a:pt x="3799" y="13584"/>
                    <a:pt x="3768" y="13579"/>
                    <a:pt x="3738" y="13579"/>
                  </a:cubicBezTo>
                  <a:cubicBezTo>
                    <a:pt x="3707" y="13579"/>
                    <a:pt x="3677" y="13584"/>
                    <a:pt x="3646" y="13604"/>
                  </a:cubicBezTo>
                  <a:cubicBezTo>
                    <a:pt x="3667" y="13625"/>
                    <a:pt x="3687" y="13625"/>
                    <a:pt x="3707" y="13645"/>
                  </a:cubicBezTo>
                  <a:cubicBezTo>
                    <a:pt x="3687" y="13686"/>
                    <a:pt x="3626" y="13665"/>
                    <a:pt x="3606" y="13706"/>
                  </a:cubicBezTo>
                  <a:lnTo>
                    <a:pt x="3606" y="13808"/>
                  </a:lnTo>
                  <a:cubicBezTo>
                    <a:pt x="3626" y="13808"/>
                    <a:pt x="3646" y="13808"/>
                    <a:pt x="3667" y="13788"/>
                  </a:cubicBezTo>
                  <a:cubicBezTo>
                    <a:pt x="3687" y="13849"/>
                    <a:pt x="3707" y="13889"/>
                    <a:pt x="3748" y="13930"/>
                  </a:cubicBezTo>
                  <a:cubicBezTo>
                    <a:pt x="3735" y="13957"/>
                    <a:pt x="3726" y="13966"/>
                    <a:pt x="3719" y="13966"/>
                  </a:cubicBezTo>
                  <a:cubicBezTo>
                    <a:pt x="3705" y="13966"/>
                    <a:pt x="3701" y="13930"/>
                    <a:pt x="3687" y="13930"/>
                  </a:cubicBezTo>
                  <a:cubicBezTo>
                    <a:pt x="3667" y="13930"/>
                    <a:pt x="3626" y="13930"/>
                    <a:pt x="3606" y="13971"/>
                  </a:cubicBezTo>
                  <a:cubicBezTo>
                    <a:pt x="3626" y="13991"/>
                    <a:pt x="3646" y="13991"/>
                    <a:pt x="3667" y="14012"/>
                  </a:cubicBezTo>
                  <a:cubicBezTo>
                    <a:pt x="3655" y="14045"/>
                    <a:pt x="3644" y="14060"/>
                    <a:pt x="3630" y="14060"/>
                  </a:cubicBezTo>
                  <a:cubicBezTo>
                    <a:pt x="3618" y="14060"/>
                    <a:pt x="3604" y="14050"/>
                    <a:pt x="3585" y="14032"/>
                  </a:cubicBezTo>
                  <a:cubicBezTo>
                    <a:pt x="3585" y="14012"/>
                    <a:pt x="3606" y="13991"/>
                    <a:pt x="3606" y="13971"/>
                  </a:cubicBezTo>
                  <a:cubicBezTo>
                    <a:pt x="3597" y="13967"/>
                    <a:pt x="3589" y="13965"/>
                    <a:pt x="3581" y="13965"/>
                  </a:cubicBezTo>
                  <a:cubicBezTo>
                    <a:pt x="3549" y="13965"/>
                    <a:pt x="3516" y="13991"/>
                    <a:pt x="3483" y="13991"/>
                  </a:cubicBezTo>
                  <a:cubicBezTo>
                    <a:pt x="3483" y="13971"/>
                    <a:pt x="3463" y="13971"/>
                    <a:pt x="3463" y="13951"/>
                  </a:cubicBezTo>
                  <a:cubicBezTo>
                    <a:pt x="3430" y="13967"/>
                    <a:pt x="3424" y="13997"/>
                    <a:pt x="3401" y="13997"/>
                  </a:cubicBezTo>
                  <a:cubicBezTo>
                    <a:pt x="3396" y="13997"/>
                    <a:pt x="3389" y="13995"/>
                    <a:pt x="3382" y="13991"/>
                  </a:cubicBezTo>
                  <a:cubicBezTo>
                    <a:pt x="3361" y="14012"/>
                    <a:pt x="3361" y="14012"/>
                    <a:pt x="3341" y="14012"/>
                  </a:cubicBezTo>
                  <a:cubicBezTo>
                    <a:pt x="3335" y="14006"/>
                    <a:pt x="3329" y="14003"/>
                    <a:pt x="3323" y="14003"/>
                  </a:cubicBezTo>
                  <a:cubicBezTo>
                    <a:pt x="3309" y="14003"/>
                    <a:pt x="3294" y="14018"/>
                    <a:pt x="3280" y="14032"/>
                  </a:cubicBezTo>
                  <a:cubicBezTo>
                    <a:pt x="3280" y="14032"/>
                    <a:pt x="3300" y="14052"/>
                    <a:pt x="3300" y="14052"/>
                  </a:cubicBezTo>
                  <a:cubicBezTo>
                    <a:pt x="3293" y="14059"/>
                    <a:pt x="3289" y="14061"/>
                    <a:pt x="3285" y="14061"/>
                  </a:cubicBezTo>
                  <a:cubicBezTo>
                    <a:pt x="3277" y="14061"/>
                    <a:pt x="3273" y="14052"/>
                    <a:pt x="3259" y="14052"/>
                  </a:cubicBezTo>
                  <a:cubicBezTo>
                    <a:pt x="3239" y="14093"/>
                    <a:pt x="3198" y="14114"/>
                    <a:pt x="3178" y="14134"/>
                  </a:cubicBezTo>
                  <a:cubicBezTo>
                    <a:pt x="3158" y="13991"/>
                    <a:pt x="3158" y="13991"/>
                    <a:pt x="3239" y="13930"/>
                  </a:cubicBezTo>
                  <a:cubicBezTo>
                    <a:pt x="3198" y="13910"/>
                    <a:pt x="3239" y="13869"/>
                    <a:pt x="3219" y="13828"/>
                  </a:cubicBezTo>
                  <a:cubicBezTo>
                    <a:pt x="3219" y="13828"/>
                    <a:pt x="3198" y="13808"/>
                    <a:pt x="3178" y="13808"/>
                  </a:cubicBezTo>
                  <a:cubicBezTo>
                    <a:pt x="3158" y="13808"/>
                    <a:pt x="3137" y="13808"/>
                    <a:pt x="3117" y="13828"/>
                  </a:cubicBezTo>
                  <a:cubicBezTo>
                    <a:pt x="3096" y="13788"/>
                    <a:pt x="3076" y="13767"/>
                    <a:pt x="3056" y="13747"/>
                  </a:cubicBezTo>
                  <a:lnTo>
                    <a:pt x="3035" y="13747"/>
                  </a:lnTo>
                  <a:cubicBezTo>
                    <a:pt x="3035" y="13767"/>
                    <a:pt x="3035" y="13808"/>
                    <a:pt x="3015" y="13828"/>
                  </a:cubicBezTo>
                  <a:cubicBezTo>
                    <a:pt x="3008" y="13835"/>
                    <a:pt x="3001" y="13837"/>
                    <a:pt x="2995" y="13837"/>
                  </a:cubicBezTo>
                  <a:cubicBezTo>
                    <a:pt x="2981" y="13837"/>
                    <a:pt x="2967" y="13828"/>
                    <a:pt x="2954" y="13828"/>
                  </a:cubicBezTo>
                  <a:lnTo>
                    <a:pt x="2872" y="13828"/>
                  </a:lnTo>
                  <a:cubicBezTo>
                    <a:pt x="2872" y="13808"/>
                    <a:pt x="2872" y="13767"/>
                    <a:pt x="2872" y="13747"/>
                  </a:cubicBezTo>
                  <a:cubicBezTo>
                    <a:pt x="2846" y="13721"/>
                    <a:pt x="2816" y="13713"/>
                    <a:pt x="2786" y="13713"/>
                  </a:cubicBezTo>
                  <a:cubicBezTo>
                    <a:pt x="2745" y="13713"/>
                    <a:pt x="2704" y="13727"/>
                    <a:pt x="2669" y="13727"/>
                  </a:cubicBezTo>
                  <a:cubicBezTo>
                    <a:pt x="2616" y="13727"/>
                    <a:pt x="2624" y="13816"/>
                    <a:pt x="2576" y="13816"/>
                  </a:cubicBezTo>
                  <a:cubicBezTo>
                    <a:pt x="2568" y="13816"/>
                    <a:pt x="2558" y="13814"/>
                    <a:pt x="2547" y="13808"/>
                  </a:cubicBezTo>
                  <a:cubicBezTo>
                    <a:pt x="2526" y="13849"/>
                    <a:pt x="2485" y="13889"/>
                    <a:pt x="2445" y="13910"/>
                  </a:cubicBezTo>
                  <a:cubicBezTo>
                    <a:pt x="2404" y="13951"/>
                    <a:pt x="2343" y="13971"/>
                    <a:pt x="2323" y="14032"/>
                  </a:cubicBezTo>
                  <a:cubicBezTo>
                    <a:pt x="2221" y="13910"/>
                    <a:pt x="2200" y="13788"/>
                    <a:pt x="2200" y="13665"/>
                  </a:cubicBezTo>
                  <a:cubicBezTo>
                    <a:pt x="2185" y="13650"/>
                    <a:pt x="2170" y="13646"/>
                    <a:pt x="2156" y="13646"/>
                  </a:cubicBezTo>
                  <a:cubicBezTo>
                    <a:pt x="2141" y="13646"/>
                    <a:pt x="2127" y="13651"/>
                    <a:pt x="2115" y="13651"/>
                  </a:cubicBezTo>
                  <a:cubicBezTo>
                    <a:pt x="2109" y="13651"/>
                    <a:pt x="2103" y="13650"/>
                    <a:pt x="2099" y="13645"/>
                  </a:cubicBezTo>
                  <a:cubicBezTo>
                    <a:pt x="2037" y="13767"/>
                    <a:pt x="1956" y="13889"/>
                    <a:pt x="1874" y="14012"/>
                  </a:cubicBezTo>
                  <a:cubicBezTo>
                    <a:pt x="1874" y="14073"/>
                    <a:pt x="1956" y="14073"/>
                    <a:pt x="1997" y="14114"/>
                  </a:cubicBezTo>
                  <a:cubicBezTo>
                    <a:pt x="1997" y="14154"/>
                    <a:pt x="1936" y="14154"/>
                    <a:pt x="1936" y="14215"/>
                  </a:cubicBezTo>
                  <a:cubicBezTo>
                    <a:pt x="1936" y="14256"/>
                    <a:pt x="1956" y="14297"/>
                    <a:pt x="1956" y="14338"/>
                  </a:cubicBezTo>
                  <a:cubicBezTo>
                    <a:pt x="1951" y="14340"/>
                    <a:pt x="1946" y="14341"/>
                    <a:pt x="1942" y="14341"/>
                  </a:cubicBezTo>
                  <a:cubicBezTo>
                    <a:pt x="1917" y="14341"/>
                    <a:pt x="1893" y="14314"/>
                    <a:pt x="1868" y="14314"/>
                  </a:cubicBezTo>
                  <a:cubicBezTo>
                    <a:pt x="1857" y="14314"/>
                    <a:pt x="1845" y="14320"/>
                    <a:pt x="1834" y="14338"/>
                  </a:cubicBezTo>
                  <a:cubicBezTo>
                    <a:pt x="1793" y="14378"/>
                    <a:pt x="1773" y="14439"/>
                    <a:pt x="1732" y="14500"/>
                  </a:cubicBezTo>
                  <a:cubicBezTo>
                    <a:pt x="1712" y="14378"/>
                    <a:pt x="1712" y="14276"/>
                    <a:pt x="1691" y="14134"/>
                  </a:cubicBezTo>
                  <a:cubicBezTo>
                    <a:pt x="1671" y="14134"/>
                    <a:pt x="1650" y="14114"/>
                    <a:pt x="1630" y="14114"/>
                  </a:cubicBezTo>
                  <a:cubicBezTo>
                    <a:pt x="1610" y="14114"/>
                    <a:pt x="1610" y="14114"/>
                    <a:pt x="1610" y="14134"/>
                  </a:cubicBezTo>
                  <a:cubicBezTo>
                    <a:pt x="1610" y="14134"/>
                    <a:pt x="1549" y="14256"/>
                    <a:pt x="1528" y="14276"/>
                  </a:cubicBezTo>
                  <a:cubicBezTo>
                    <a:pt x="1610" y="14439"/>
                    <a:pt x="1712" y="14582"/>
                    <a:pt x="1712" y="14786"/>
                  </a:cubicBezTo>
                  <a:cubicBezTo>
                    <a:pt x="1696" y="14796"/>
                    <a:pt x="1681" y="14800"/>
                    <a:pt x="1667" y="14800"/>
                  </a:cubicBezTo>
                  <a:cubicBezTo>
                    <a:pt x="1636" y="14800"/>
                    <a:pt x="1608" y="14781"/>
                    <a:pt x="1575" y="14781"/>
                  </a:cubicBezTo>
                  <a:cubicBezTo>
                    <a:pt x="1567" y="14781"/>
                    <a:pt x="1558" y="14783"/>
                    <a:pt x="1549" y="14786"/>
                  </a:cubicBezTo>
                  <a:cubicBezTo>
                    <a:pt x="1528" y="14806"/>
                    <a:pt x="1549" y="14847"/>
                    <a:pt x="1528" y="14867"/>
                  </a:cubicBezTo>
                  <a:cubicBezTo>
                    <a:pt x="1508" y="14867"/>
                    <a:pt x="1467" y="14847"/>
                    <a:pt x="1426" y="14847"/>
                  </a:cubicBezTo>
                  <a:cubicBezTo>
                    <a:pt x="1447" y="14928"/>
                    <a:pt x="1488" y="14989"/>
                    <a:pt x="1549" y="15050"/>
                  </a:cubicBezTo>
                  <a:cubicBezTo>
                    <a:pt x="1549" y="15050"/>
                    <a:pt x="1558" y="15041"/>
                    <a:pt x="1570" y="15041"/>
                  </a:cubicBezTo>
                  <a:cubicBezTo>
                    <a:pt x="1576" y="15041"/>
                    <a:pt x="1583" y="15044"/>
                    <a:pt x="1589" y="15050"/>
                  </a:cubicBezTo>
                  <a:cubicBezTo>
                    <a:pt x="1583" y="15057"/>
                    <a:pt x="1576" y="15059"/>
                    <a:pt x="1570" y="15059"/>
                  </a:cubicBezTo>
                  <a:cubicBezTo>
                    <a:pt x="1558" y="15059"/>
                    <a:pt x="1549" y="15050"/>
                    <a:pt x="1549" y="15050"/>
                  </a:cubicBezTo>
                  <a:cubicBezTo>
                    <a:pt x="1528" y="15091"/>
                    <a:pt x="1508" y="15132"/>
                    <a:pt x="1488" y="15152"/>
                  </a:cubicBezTo>
                  <a:cubicBezTo>
                    <a:pt x="1549" y="15193"/>
                    <a:pt x="1508" y="15254"/>
                    <a:pt x="1488" y="15254"/>
                  </a:cubicBezTo>
                  <a:cubicBezTo>
                    <a:pt x="1386" y="15274"/>
                    <a:pt x="1345" y="15356"/>
                    <a:pt x="1325" y="15437"/>
                  </a:cubicBezTo>
                  <a:lnTo>
                    <a:pt x="1243" y="15437"/>
                  </a:lnTo>
                  <a:cubicBezTo>
                    <a:pt x="1243" y="15458"/>
                    <a:pt x="1264" y="15478"/>
                    <a:pt x="1243" y="15498"/>
                  </a:cubicBezTo>
                  <a:cubicBezTo>
                    <a:pt x="1220" y="15514"/>
                    <a:pt x="1199" y="15521"/>
                    <a:pt x="1181" y="15521"/>
                  </a:cubicBezTo>
                  <a:cubicBezTo>
                    <a:pt x="1151" y="15521"/>
                    <a:pt x="1126" y="15503"/>
                    <a:pt x="1101" y="15478"/>
                  </a:cubicBezTo>
                  <a:lnTo>
                    <a:pt x="1101" y="15478"/>
                  </a:lnTo>
                  <a:cubicBezTo>
                    <a:pt x="1080" y="15559"/>
                    <a:pt x="1162" y="15539"/>
                    <a:pt x="1162" y="15600"/>
                  </a:cubicBezTo>
                  <a:cubicBezTo>
                    <a:pt x="1121" y="15661"/>
                    <a:pt x="1080" y="15763"/>
                    <a:pt x="1040" y="15845"/>
                  </a:cubicBezTo>
                  <a:cubicBezTo>
                    <a:pt x="1040" y="15865"/>
                    <a:pt x="1040" y="15885"/>
                    <a:pt x="1060" y="15906"/>
                  </a:cubicBezTo>
                  <a:cubicBezTo>
                    <a:pt x="1080" y="15885"/>
                    <a:pt x="1080" y="15885"/>
                    <a:pt x="1101" y="15885"/>
                  </a:cubicBezTo>
                  <a:cubicBezTo>
                    <a:pt x="1101" y="15906"/>
                    <a:pt x="1080" y="15906"/>
                    <a:pt x="1060" y="15906"/>
                  </a:cubicBezTo>
                  <a:cubicBezTo>
                    <a:pt x="1060" y="15916"/>
                    <a:pt x="1055" y="15921"/>
                    <a:pt x="1045" y="15921"/>
                  </a:cubicBezTo>
                  <a:cubicBezTo>
                    <a:pt x="1034" y="15921"/>
                    <a:pt x="1019" y="15916"/>
                    <a:pt x="999" y="15906"/>
                  </a:cubicBezTo>
                  <a:cubicBezTo>
                    <a:pt x="999" y="15845"/>
                    <a:pt x="999" y="15783"/>
                    <a:pt x="938" y="15722"/>
                  </a:cubicBezTo>
                  <a:cubicBezTo>
                    <a:pt x="917" y="15783"/>
                    <a:pt x="836" y="15804"/>
                    <a:pt x="815" y="15906"/>
                  </a:cubicBezTo>
                  <a:cubicBezTo>
                    <a:pt x="820" y="15908"/>
                    <a:pt x="824" y="15909"/>
                    <a:pt x="828" y="15909"/>
                  </a:cubicBezTo>
                  <a:cubicBezTo>
                    <a:pt x="853" y="15909"/>
                    <a:pt x="859" y="15862"/>
                    <a:pt x="885" y="15862"/>
                  </a:cubicBezTo>
                  <a:cubicBezTo>
                    <a:pt x="888" y="15862"/>
                    <a:pt x="892" y="15863"/>
                    <a:pt x="897" y="15865"/>
                  </a:cubicBezTo>
                  <a:cubicBezTo>
                    <a:pt x="917" y="15906"/>
                    <a:pt x="938" y="15967"/>
                    <a:pt x="958" y="16008"/>
                  </a:cubicBezTo>
                  <a:cubicBezTo>
                    <a:pt x="978" y="16028"/>
                    <a:pt x="1019" y="16048"/>
                    <a:pt x="1060" y="16069"/>
                  </a:cubicBezTo>
                  <a:cubicBezTo>
                    <a:pt x="1041" y="16145"/>
                    <a:pt x="1022" y="16221"/>
                    <a:pt x="1003" y="16297"/>
                  </a:cubicBezTo>
                  <a:lnTo>
                    <a:pt x="1003" y="16297"/>
                  </a:lnTo>
                  <a:cubicBezTo>
                    <a:pt x="1002" y="16295"/>
                    <a:pt x="1000" y="16294"/>
                    <a:pt x="999" y="16293"/>
                  </a:cubicBezTo>
                  <a:lnTo>
                    <a:pt x="999" y="16313"/>
                  </a:lnTo>
                  <a:cubicBezTo>
                    <a:pt x="1000" y="16308"/>
                    <a:pt x="1001" y="16302"/>
                    <a:pt x="1003" y="16297"/>
                  </a:cubicBezTo>
                  <a:lnTo>
                    <a:pt x="1003" y="16297"/>
                  </a:lnTo>
                  <a:cubicBezTo>
                    <a:pt x="1019" y="16313"/>
                    <a:pt x="1019" y="16314"/>
                    <a:pt x="1019" y="16333"/>
                  </a:cubicBezTo>
                  <a:cubicBezTo>
                    <a:pt x="1019" y="16344"/>
                    <a:pt x="1014" y="16349"/>
                    <a:pt x="1009" y="16349"/>
                  </a:cubicBezTo>
                  <a:cubicBezTo>
                    <a:pt x="1004" y="16349"/>
                    <a:pt x="999" y="16344"/>
                    <a:pt x="999" y="16333"/>
                  </a:cubicBezTo>
                  <a:cubicBezTo>
                    <a:pt x="978" y="16354"/>
                    <a:pt x="958" y="16354"/>
                    <a:pt x="938" y="16374"/>
                  </a:cubicBezTo>
                  <a:cubicBezTo>
                    <a:pt x="917" y="16415"/>
                    <a:pt x="958" y="16435"/>
                    <a:pt x="958" y="16476"/>
                  </a:cubicBezTo>
                  <a:lnTo>
                    <a:pt x="897" y="16476"/>
                  </a:lnTo>
                  <a:cubicBezTo>
                    <a:pt x="877" y="16537"/>
                    <a:pt x="856" y="16578"/>
                    <a:pt x="836" y="16659"/>
                  </a:cubicBezTo>
                  <a:cubicBezTo>
                    <a:pt x="836" y="16700"/>
                    <a:pt x="897" y="16720"/>
                    <a:pt x="958" y="16781"/>
                  </a:cubicBezTo>
                  <a:cubicBezTo>
                    <a:pt x="938" y="16822"/>
                    <a:pt x="816" y="16842"/>
                    <a:pt x="876" y="16944"/>
                  </a:cubicBezTo>
                  <a:lnTo>
                    <a:pt x="876" y="16944"/>
                  </a:lnTo>
                  <a:cubicBezTo>
                    <a:pt x="874" y="17039"/>
                    <a:pt x="855" y="17133"/>
                    <a:pt x="836" y="17209"/>
                  </a:cubicBezTo>
                  <a:cubicBezTo>
                    <a:pt x="856" y="17229"/>
                    <a:pt x="856" y="17229"/>
                    <a:pt x="856" y="17229"/>
                  </a:cubicBezTo>
                  <a:cubicBezTo>
                    <a:pt x="795" y="17291"/>
                    <a:pt x="815" y="17372"/>
                    <a:pt x="775" y="17433"/>
                  </a:cubicBezTo>
                  <a:cubicBezTo>
                    <a:pt x="795" y="17453"/>
                    <a:pt x="815" y="17453"/>
                    <a:pt x="836" y="17474"/>
                  </a:cubicBezTo>
                  <a:cubicBezTo>
                    <a:pt x="856" y="17372"/>
                    <a:pt x="978" y="17372"/>
                    <a:pt x="999" y="17270"/>
                  </a:cubicBezTo>
                  <a:cubicBezTo>
                    <a:pt x="1010" y="17266"/>
                    <a:pt x="1021" y="17265"/>
                    <a:pt x="1030" y="17265"/>
                  </a:cubicBezTo>
                  <a:cubicBezTo>
                    <a:pt x="1068" y="17265"/>
                    <a:pt x="1088" y="17294"/>
                    <a:pt x="1121" y="17311"/>
                  </a:cubicBezTo>
                  <a:cubicBezTo>
                    <a:pt x="1080" y="17352"/>
                    <a:pt x="1060" y="17433"/>
                    <a:pt x="999" y="17453"/>
                  </a:cubicBezTo>
                  <a:cubicBezTo>
                    <a:pt x="999" y="17453"/>
                    <a:pt x="1019" y="17474"/>
                    <a:pt x="999" y="17494"/>
                  </a:cubicBezTo>
                  <a:cubicBezTo>
                    <a:pt x="978" y="17474"/>
                    <a:pt x="978" y="17474"/>
                    <a:pt x="999" y="17453"/>
                  </a:cubicBezTo>
                  <a:cubicBezTo>
                    <a:pt x="987" y="17448"/>
                    <a:pt x="977" y="17445"/>
                    <a:pt x="967" y="17445"/>
                  </a:cubicBezTo>
                  <a:cubicBezTo>
                    <a:pt x="944" y="17445"/>
                    <a:pt x="926" y="17459"/>
                    <a:pt x="897" y="17474"/>
                  </a:cubicBezTo>
                  <a:cubicBezTo>
                    <a:pt x="897" y="17515"/>
                    <a:pt x="917" y="17535"/>
                    <a:pt x="917" y="17555"/>
                  </a:cubicBezTo>
                  <a:cubicBezTo>
                    <a:pt x="897" y="17596"/>
                    <a:pt x="856" y="17616"/>
                    <a:pt x="856" y="17677"/>
                  </a:cubicBezTo>
                  <a:lnTo>
                    <a:pt x="1019" y="17677"/>
                  </a:lnTo>
                  <a:cubicBezTo>
                    <a:pt x="1019" y="17657"/>
                    <a:pt x="1019" y="17637"/>
                    <a:pt x="1019" y="17596"/>
                  </a:cubicBezTo>
                  <a:cubicBezTo>
                    <a:pt x="1027" y="17604"/>
                    <a:pt x="1034" y="17607"/>
                    <a:pt x="1039" y="17607"/>
                  </a:cubicBezTo>
                  <a:cubicBezTo>
                    <a:pt x="1061" y="17607"/>
                    <a:pt x="1068" y="17555"/>
                    <a:pt x="1101" y="17555"/>
                  </a:cubicBezTo>
                  <a:cubicBezTo>
                    <a:pt x="1121" y="17616"/>
                    <a:pt x="1121" y="17657"/>
                    <a:pt x="1060" y="17698"/>
                  </a:cubicBezTo>
                  <a:lnTo>
                    <a:pt x="1019" y="17677"/>
                  </a:lnTo>
                  <a:cubicBezTo>
                    <a:pt x="999" y="17759"/>
                    <a:pt x="1019" y="17861"/>
                    <a:pt x="917" y="17881"/>
                  </a:cubicBezTo>
                  <a:cubicBezTo>
                    <a:pt x="917" y="17885"/>
                    <a:pt x="917" y="17888"/>
                    <a:pt x="916" y="17892"/>
                  </a:cubicBezTo>
                  <a:lnTo>
                    <a:pt x="916" y="17892"/>
                  </a:lnTo>
                  <a:cubicBezTo>
                    <a:pt x="891" y="17757"/>
                    <a:pt x="774" y="17715"/>
                    <a:pt x="734" y="17596"/>
                  </a:cubicBezTo>
                  <a:cubicBezTo>
                    <a:pt x="714" y="17576"/>
                    <a:pt x="714" y="17535"/>
                    <a:pt x="693" y="17494"/>
                  </a:cubicBezTo>
                  <a:cubicBezTo>
                    <a:pt x="638" y="17494"/>
                    <a:pt x="650" y="17578"/>
                    <a:pt x="606" y="17578"/>
                  </a:cubicBezTo>
                  <a:cubicBezTo>
                    <a:pt x="602" y="17578"/>
                    <a:pt x="597" y="17578"/>
                    <a:pt x="591" y="17576"/>
                  </a:cubicBezTo>
                  <a:cubicBezTo>
                    <a:pt x="563" y="17590"/>
                    <a:pt x="544" y="17604"/>
                    <a:pt x="514" y="17604"/>
                  </a:cubicBezTo>
                  <a:cubicBezTo>
                    <a:pt x="502" y="17604"/>
                    <a:pt x="487" y="17602"/>
                    <a:pt x="469" y="17596"/>
                  </a:cubicBezTo>
                  <a:cubicBezTo>
                    <a:pt x="490" y="17565"/>
                    <a:pt x="510" y="17555"/>
                    <a:pt x="530" y="17555"/>
                  </a:cubicBezTo>
                  <a:cubicBezTo>
                    <a:pt x="551" y="17555"/>
                    <a:pt x="571" y="17565"/>
                    <a:pt x="591" y="17576"/>
                  </a:cubicBezTo>
                  <a:cubicBezTo>
                    <a:pt x="632" y="17515"/>
                    <a:pt x="591" y="17453"/>
                    <a:pt x="673" y="17413"/>
                  </a:cubicBezTo>
                  <a:cubicBezTo>
                    <a:pt x="666" y="17391"/>
                    <a:pt x="656" y="17385"/>
                    <a:pt x="645" y="17385"/>
                  </a:cubicBezTo>
                  <a:cubicBezTo>
                    <a:pt x="631" y="17385"/>
                    <a:pt x="615" y="17397"/>
                    <a:pt x="602" y="17397"/>
                  </a:cubicBezTo>
                  <a:cubicBezTo>
                    <a:pt x="598" y="17397"/>
                    <a:pt x="595" y="17396"/>
                    <a:pt x="591" y="17392"/>
                  </a:cubicBezTo>
                  <a:cubicBezTo>
                    <a:pt x="551" y="17372"/>
                    <a:pt x="551" y="17331"/>
                    <a:pt x="551" y="17311"/>
                  </a:cubicBezTo>
                  <a:cubicBezTo>
                    <a:pt x="571" y="17291"/>
                    <a:pt x="571" y="17291"/>
                    <a:pt x="591" y="17291"/>
                  </a:cubicBezTo>
                  <a:cubicBezTo>
                    <a:pt x="591" y="17209"/>
                    <a:pt x="510" y="17189"/>
                    <a:pt x="530" y="17107"/>
                  </a:cubicBezTo>
                  <a:lnTo>
                    <a:pt x="490" y="17107"/>
                  </a:lnTo>
                  <a:cubicBezTo>
                    <a:pt x="449" y="17026"/>
                    <a:pt x="530" y="16965"/>
                    <a:pt x="510" y="16883"/>
                  </a:cubicBezTo>
                  <a:cubicBezTo>
                    <a:pt x="496" y="16869"/>
                    <a:pt x="483" y="16863"/>
                    <a:pt x="473" y="16863"/>
                  </a:cubicBezTo>
                  <a:cubicBezTo>
                    <a:pt x="442" y="16863"/>
                    <a:pt x="424" y="16906"/>
                    <a:pt x="399" y="16906"/>
                  </a:cubicBezTo>
                  <a:cubicBezTo>
                    <a:pt x="395" y="16906"/>
                    <a:pt x="392" y="16906"/>
                    <a:pt x="388" y="16904"/>
                  </a:cubicBezTo>
                  <a:cubicBezTo>
                    <a:pt x="347" y="16863"/>
                    <a:pt x="367" y="16802"/>
                    <a:pt x="367" y="16761"/>
                  </a:cubicBezTo>
                  <a:cubicBezTo>
                    <a:pt x="373" y="16758"/>
                    <a:pt x="378" y="16757"/>
                    <a:pt x="383" y="16757"/>
                  </a:cubicBezTo>
                  <a:cubicBezTo>
                    <a:pt x="405" y="16757"/>
                    <a:pt x="412" y="16786"/>
                    <a:pt x="433" y="16786"/>
                  </a:cubicBezTo>
                  <a:cubicBezTo>
                    <a:pt x="438" y="16786"/>
                    <a:pt x="443" y="16784"/>
                    <a:pt x="449" y="16781"/>
                  </a:cubicBezTo>
                  <a:cubicBezTo>
                    <a:pt x="490" y="16700"/>
                    <a:pt x="388" y="16720"/>
                    <a:pt x="388" y="16680"/>
                  </a:cubicBezTo>
                  <a:cubicBezTo>
                    <a:pt x="347" y="16639"/>
                    <a:pt x="429" y="16598"/>
                    <a:pt x="367" y="16557"/>
                  </a:cubicBezTo>
                  <a:cubicBezTo>
                    <a:pt x="327" y="16557"/>
                    <a:pt x="347" y="16578"/>
                    <a:pt x="347" y="16598"/>
                  </a:cubicBezTo>
                  <a:cubicBezTo>
                    <a:pt x="347" y="16618"/>
                    <a:pt x="347" y="16639"/>
                    <a:pt x="327" y="16639"/>
                  </a:cubicBezTo>
                  <a:cubicBezTo>
                    <a:pt x="286" y="16659"/>
                    <a:pt x="286" y="16680"/>
                    <a:pt x="286" y="16700"/>
                  </a:cubicBezTo>
                  <a:cubicBezTo>
                    <a:pt x="306" y="16720"/>
                    <a:pt x="286" y="16741"/>
                    <a:pt x="266" y="16761"/>
                  </a:cubicBezTo>
                  <a:cubicBezTo>
                    <a:pt x="245" y="16741"/>
                    <a:pt x="205" y="16741"/>
                    <a:pt x="184" y="16741"/>
                  </a:cubicBezTo>
                  <a:cubicBezTo>
                    <a:pt x="123" y="16781"/>
                    <a:pt x="123" y="16822"/>
                    <a:pt x="164" y="16883"/>
                  </a:cubicBezTo>
                  <a:cubicBezTo>
                    <a:pt x="171" y="16898"/>
                    <a:pt x="182" y="16902"/>
                    <a:pt x="193" y="16902"/>
                  </a:cubicBezTo>
                  <a:cubicBezTo>
                    <a:pt x="205" y="16902"/>
                    <a:pt x="218" y="16898"/>
                    <a:pt x="229" y="16898"/>
                  </a:cubicBezTo>
                  <a:cubicBezTo>
                    <a:pt x="235" y="16898"/>
                    <a:pt x="241" y="16899"/>
                    <a:pt x="245" y="16904"/>
                  </a:cubicBezTo>
                  <a:cubicBezTo>
                    <a:pt x="266" y="16924"/>
                    <a:pt x="286" y="16965"/>
                    <a:pt x="266" y="16985"/>
                  </a:cubicBezTo>
                  <a:cubicBezTo>
                    <a:pt x="259" y="16987"/>
                    <a:pt x="253" y="16988"/>
                    <a:pt x="248" y="16988"/>
                  </a:cubicBezTo>
                  <a:cubicBezTo>
                    <a:pt x="213" y="16988"/>
                    <a:pt x="216" y="16941"/>
                    <a:pt x="182" y="16941"/>
                  </a:cubicBezTo>
                  <a:cubicBezTo>
                    <a:pt x="177" y="16941"/>
                    <a:pt x="171" y="16942"/>
                    <a:pt x="164" y="16944"/>
                  </a:cubicBezTo>
                  <a:cubicBezTo>
                    <a:pt x="143" y="16944"/>
                    <a:pt x="143" y="16985"/>
                    <a:pt x="123" y="17005"/>
                  </a:cubicBezTo>
                  <a:cubicBezTo>
                    <a:pt x="143" y="17005"/>
                    <a:pt x="184" y="17005"/>
                    <a:pt x="184" y="17046"/>
                  </a:cubicBezTo>
                  <a:cubicBezTo>
                    <a:pt x="143" y="17046"/>
                    <a:pt x="123" y="17046"/>
                    <a:pt x="123" y="17005"/>
                  </a:cubicBezTo>
                  <a:lnTo>
                    <a:pt x="82" y="17005"/>
                  </a:lnTo>
                  <a:cubicBezTo>
                    <a:pt x="82" y="17107"/>
                    <a:pt x="82" y="17229"/>
                    <a:pt x="21" y="17311"/>
                  </a:cubicBezTo>
                  <a:cubicBezTo>
                    <a:pt x="82" y="17392"/>
                    <a:pt x="184" y="17392"/>
                    <a:pt x="245" y="17453"/>
                  </a:cubicBezTo>
                  <a:cubicBezTo>
                    <a:pt x="245" y="17474"/>
                    <a:pt x="225" y="17494"/>
                    <a:pt x="225" y="17494"/>
                  </a:cubicBezTo>
                  <a:cubicBezTo>
                    <a:pt x="184" y="17494"/>
                    <a:pt x="205" y="17453"/>
                    <a:pt x="164" y="17453"/>
                  </a:cubicBezTo>
                  <a:cubicBezTo>
                    <a:pt x="143" y="17453"/>
                    <a:pt x="123" y="17453"/>
                    <a:pt x="123" y="17474"/>
                  </a:cubicBezTo>
                  <a:cubicBezTo>
                    <a:pt x="82" y="17555"/>
                    <a:pt x="123" y="17596"/>
                    <a:pt x="164" y="17637"/>
                  </a:cubicBezTo>
                  <a:cubicBezTo>
                    <a:pt x="154" y="17642"/>
                    <a:pt x="142" y="17643"/>
                    <a:pt x="131" y="17643"/>
                  </a:cubicBezTo>
                  <a:cubicBezTo>
                    <a:pt x="119" y="17643"/>
                    <a:pt x="108" y="17642"/>
                    <a:pt x="98" y="17642"/>
                  </a:cubicBezTo>
                  <a:cubicBezTo>
                    <a:pt x="77" y="17642"/>
                    <a:pt x="62" y="17647"/>
                    <a:pt x="62" y="17677"/>
                  </a:cubicBezTo>
                  <a:cubicBezTo>
                    <a:pt x="69" y="17693"/>
                    <a:pt x="80" y="17696"/>
                    <a:pt x="90" y="17696"/>
                  </a:cubicBezTo>
                  <a:cubicBezTo>
                    <a:pt x="101" y="17696"/>
                    <a:pt x="111" y="17692"/>
                    <a:pt x="117" y="17692"/>
                  </a:cubicBezTo>
                  <a:cubicBezTo>
                    <a:pt x="121" y="17692"/>
                    <a:pt x="123" y="17693"/>
                    <a:pt x="123" y="17698"/>
                  </a:cubicBezTo>
                  <a:cubicBezTo>
                    <a:pt x="143" y="17779"/>
                    <a:pt x="62" y="17779"/>
                    <a:pt x="42" y="17840"/>
                  </a:cubicBezTo>
                  <a:cubicBezTo>
                    <a:pt x="42" y="17881"/>
                    <a:pt x="62" y="17922"/>
                    <a:pt x="103" y="17942"/>
                  </a:cubicBezTo>
                  <a:cubicBezTo>
                    <a:pt x="82" y="17983"/>
                    <a:pt x="21" y="17922"/>
                    <a:pt x="1" y="18024"/>
                  </a:cubicBezTo>
                  <a:cubicBezTo>
                    <a:pt x="5" y="18032"/>
                    <a:pt x="11" y="18035"/>
                    <a:pt x="18" y="18035"/>
                  </a:cubicBezTo>
                  <a:cubicBezTo>
                    <a:pt x="37" y="18035"/>
                    <a:pt x="63" y="18012"/>
                    <a:pt x="75" y="18012"/>
                  </a:cubicBezTo>
                  <a:cubicBezTo>
                    <a:pt x="80" y="18012"/>
                    <a:pt x="82" y="18015"/>
                    <a:pt x="82" y="18024"/>
                  </a:cubicBezTo>
                  <a:cubicBezTo>
                    <a:pt x="103" y="18064"/>
                    <a:pt x="123" y="18085"/>
                    <a:pt x="164" y="18105"/>
                  </a:cubicBezTo>
                  <a:cubicBezTo>
                    <a:pt x="205" y="18024"/>
                    <a:pt x="245" y="17963"/>
                    <a:pt x="245" y="17881"/>
                  </a:cubicBezTo>
                  <a:cubicBezTo>
                    <a:pt x="266" y="17881"/>
                    <a:pt x="286" y="17861"/>
                    <a:pt x="306" y="17861"/>
                  </a:cubicBezTo>
                  <a:cubicBezTo>
                    <a:pt x="347" y="17861"/>
                    <a:pt x="347" y="17902"/>
                    <a:pt x="367" y="17942"/>
                  </a:cubicBezTo>
                  <a:cubicBezTo>
                    <a:pt x="362" y="17953"/>
                    <a:pt x="355" y="17957"/>
                    <a:pt x="347" y="17957"/>
                  </a:cubicBezTo>
                  <a:cubicBezTo>
                    <a:pt x="334" y="17957"/>
                    <a:pt x="319" y="17948"/>
                    <a:pt x="307" y="17948"/>
                  </a:cubicBezTo>
                  <a:cubicBezTo>
                    <a:pt x="299" y="17948"/>
                    <a:pt x="292" y="17951"/>
                    <a:pt x="286" y="17963"/>
                  </a:cubicBezTo>
                  <a:cubicBezTo>
                    <a:pt x="266" y="17983"/>
                    <a:pt x="245" y="18003"/>
                    <a:pt x="266" y="18044"/>
                  </a:cubicBezTo>
                  <a:lnTo>
                    <a:pt x="306" y="18044"/>
                  </a:lnTo>
                  <a:cubicBezTo>
                    <a:pt x="388" y="18085"/>
                    <a:pt x="429" y="18166"/>
                    <a:pt x="449" y="18248"/>
                  </a:cubicBezTo>
                  <a:cubicBezTo>
                    <a:pt x="429" y="18248"/>
                    <a:pt x="429" y="18248"/>
                    <a:pt x="408" y="18268"/>
                  </a:cubicBezTo>
                  <a:cubicBezTo>
                    <a:pt x="408" y="18329"/>
                    <a:pt x="469" y="18390"/>
                    <a:pt x="449" y="18472"/>
                  </a:cubicBezTo>
                  <a:cubicBezTo>
                    <a:pt x="449" y="18488"/>
                    <a:pt x="474" y="18491"/>
                    <a:pt x="485" y="18502"/>
                  </a:cubicBezTo>
                  <a:lnTo>
                    <a:pt x="485" y="18502"/>
                  </a:lnTo>
                  <a:cubicBezTo>
                    <a:pt x="452" y="18579"/>
                    <a:pt x="492" y="18637"/>
                    <a:pt x="551" y="18696"/>
                  </a:cubicBezTo>
                  <a:cubicBezTo>
                    <a:pt x="561" y="18706"/>
                    <a:pt x="576" y="18711"/>
                    <a:pt x="591" y="18711"/>
                  </a:cubicBezTo>
                  <a:cubicBezTo>
                    <a:pt x="607" y="18711"/>
                    <a:pt x="622" y="18706"/>
                    <a:pt x="632" y="18696"/>
                  </a:cubicBezTo>
                  <a:cubicBezTo>
                    <a:pt x="571" y="18675"/>
                    <a:pt x="551" y="18635"/>
                    <a:pt x="551" y="18574"/>
                  </a:cubicBezTo>
                  <a:cubicBezTo>
                    <a:pt x="591" y="18553"/>
                    <a:pt x="612" y="18492"/>
                    <a:pt x="693" y="18492"/>
                  </a:cubicBezTo>
                  <a:cubicBezTo>
                    <a:pt x="673" y="18574"/>
                    <a:pt x="653" y="18635"/>
                    <a:pt x="632" y="18696"/>
                  </a:cubicBezTo>
                  <a:cubicBezTo>
                    <a:pt x="673" y="18696"/>
                    <a:pt x="693" y="18757"/>
                    <a:pt x="714" y="18798"/>
                  </a:cubicBezTo>
                  <a:cubicBezTo>
                    <a:pt x="734" y="18838"/>
                    <a:pt x="754" y="18859"/>
                    <a:pt x="815" y="18899"/>
                  </a:cubicBezTo>
                  <a:cubicBezTo>
                    <a:pt x="795" y="18940"/>
                    <a:pt x="877" y="19022"/>
                    <a:pt x="836" y="19083"/>
                  </a:cubicBezTo>
                  <a:cubicBezTo>
                    <a:pt x="877" y="19123"/>
                    <a:pt x="815" y="19164"/>
                    <a:pt x="836" y="19205"/>
                  </a:cubicBezTo>
                  <a:cubicBezTo>
                    <a:pt x="877" y="19205"/>
                    <a:pt x="856" y="19144"/>
                    <a:pt x="917" y="19123"/>
                  </a:cubicBezTo>
                  <a:cubicBezTo>
                    <a:pt x="958" y="19185"/>
                    <a:pt x="1040" y="19246"/>
                    <a:pt x="958" y="19347"/>
                  </a:cubicBezTo>
                  <a:cubicBezTo>
                    <a:pt x="923" y="19347"/>
                    <a:pt x="933" y="19303"/>
                    <a:pt x="911" y="19303"/>
                  </a:cubicBezTo>
                  <a:cubicBezTo>
                    <a:pt x="907" y="19303"/>
                    <a:pt x="903" y="19304"/>
                    <a:pt x="897" y="19307"/>
                  </a:cubicBezTo>
                  <a:cubicBezTo>
                    <a:pt x="836" y="19347"/>
                    <a:pt x="938" y="19409"/>
                    <a:pt x="877" y="19429"/>
                  </a:cubicBezTo>
                  <a:cubicBezTo>
                    <a:pt x="917" y="19470"/>
                    <a:pt x="938" y="19490"/>
                    <a:pt x="958" y="19510"/>
                  </a:cubicBezTo>
                  <a:cubicBezTo>
                    <a:pt x="958" y="19531"/>
                    <a:pt x="938" y="19531"/>
                    <a:pt x="917" y="19551"/>
                  </a:cubicBezTo>
                  <a:cubicBezTo>
                    <a:pt x="938" y="19551"/>
                    <a:pt x="938" y="19571"/>
                    <a:pt x="958" y="19592"/>
                  </a:cubicBezTo>
                  <a:cubicBezTo>
                    <a:pt x="938" y="19612"/>
                    <a:pt x="917" y="19633"/>
                    <a:pt x="897" y="19653"/>
                  </a:cubicBezTo>
                  <a:cubicBezTo>
                    <a:pt x="958" y="19694"/>
                    <a:pt x="978" y="19755"/>
                    <a:pt x="978" y="19816"/>
                  </a:cubicBezTo>
                  <a:cubicBezTo>
                    <a:pt x="978" y="19836"/>
                    <a:pt x="958" y="19836"/>
                    <a:pt x="938" y="19857"/>
                  </a:cubicBezTo>
                  <a:cubicBezTo>
                    <a:pt x="917" y="19918"/>
                    <a:pt x="999" y="19979"/>
                    <a:pt x="917" y="20060"/>
                  </a:cubicBezTo>
                  <a:cubicBezTo>
                    <a:pt x="999" y="20101"/>
                    <a:pt x="1040" y="20162"/>
                    <a:pt x="1040" y="20244"/>
                  </a:cubicBezTo>
                  <a:cubicBezTo>
                    <a:pt x="1060" y="20284"/>
                    <a:pt x="999" y="20284"/>
                    <a:pt x="978" y="20325"/>
                  </a:cubicBezTo>
                  <a:cubicBezTo>
                    <a:pt x="1019" y="20386"/>
                    <a:pt x="1060" y="20468"/>
                    <a:pt x="1080" y="20529"/>
                  </a:cubicBezTo>
                  <a:cubicBezTo>
                    <a:pt x="1060" y="20569"/>
                    <a:pt x="1040" y="20569"/>
                    <a:pt x="1040" y="20590"/>
                  </a:cubicBezTo>
                  <a:cubicBezTo>
                    <a:pt x="1040" y="20590"/>
                    <a:pt x="1060" y="20610"/>
                    <a:pt x="1080" y="20630"/>
                  </a:cubicBezTo>
                  <a:cubicBezTo>
                    <a:pt x="1080" y="20651"/>
                    <a:pt x="1060" y="20651"/>
                    <a:pt x="1040" y="20671"/>
                  </a:cubicBezTo>
                  <a:cubicBezTo>
                    <a:pt x="1019" y="20712"/>
                    <a:pt x="1060" y="20732"/>
                    <a:pt x="1060" y="20773"/>
                  </a:cubicBezTo>
                  <a:cubicBezTo>
                    <a:pt x="1040" y="20793"/>
                    <a:pt x="1019" y="20814"/>
                    <a:pt x="999" y="20855"/>
                  </a:cubicBezTo>
                  <a:cubicBezTo>
                    <a:pt x="1080" y="20855"/>
                    <a:pt x="1162" y="20875"/>
                    <a:pt x="1223" y="20895"/>
                  </a:cubicBezTo>
                  <a:cubicBezTo>
                    <a:pt x="1223" y="20895"/>
                    <a:pt x="1243" y="20875"/>
                    <a:pt x="1243" y="20855"/>
                  </a:cubicBezTo>
                  <a:cubicBezTo>
                    <a:pt x="1264" y="20855"/>
                    <a:pt x="1284" y="20860"/>
                    <a:pt x="1304" y="20860"/>
                  </a:cubicBezTo>
                  <a:cubicBezTo>
                    <a:pt x="1325" y="20860"/>
                    <a:pt x="1345" y="20855"/>
                    <a:pt x="1365" y="20834"/>
                  </a:cubicBezTo>
                  <a:cubicBezTo>
                    <a:pt x="1386" y="20855"/>
                    <a:pt x="1406" y="20875"/>
                    <a:pt x="1426" y="20875"/>
                  </a:cubicBezTo>
                  <a:cubicBezTo>
                    <a:pt x="1455" y="20918"/>
                    <a:pt x="1484" y="20961"/>
                    <a:pt x="1527" y="20961"/>
                  </a:cubicBezTo>
                  <a:cubicBezTo>
                    <a:pt x="1545" y="20961"/>
                    <a:pt x="1566" y="20954"/>
                    <a:pt x="1589" y="20936"/>
                  </a:cubicBezTo>
                  <a:lnTo>
                    <a:pt x="1589" y="20936"/>
                  </a:lnTo>
                  <a:cubicBezTo>
                    <a:pt x="1650" y="20997"/>
                    <a:pt x="1528" y="21058"/>
                    <a:pt x="1589" y="21099"/>
                  </a:cubicBezTo>
                  <a:cubicBezTo>
                    <a:pt x="1583" y="21102"/>
                    <a:pt x="1577" y="21103"/>
                    <a:pt x="1571" y="21103"/>
                  </a:cubicBezTo>
                  <a:cubicBezTo>
                    <a:pt x="1543" y="21103"/>
                    <a:pt x="1514" y="21074"/>
                    <a:pt x="1485" y="21074"/>
                  </a:cubicBezTo>
                  <a:cubicBezTo>
                    <a:pt x="1479" y="21074"/>
                    <a:pt x="1473" y="21076"/>
                    <a:pt x="1467" y="21079"/>
                  </a:cubicBezTo>
                  <a:cubicBezTo>
                    <a:pt x="1488" y="21140"/>
                    <a:pt x="1549" y="21119"/>
                    <a:pt x="1549" y="21160"/>
                  </a:cubicBezTo>
                  <a:cubicBezTo>
                    <a:pt x="1549" y="21201"/>
                    <a:pt x="1528" y="21241"/>
                    <a:pt x="1488" y="21282"/>
                  </a:cubicBezTo>
                  <a:cubicBezTo>
                    <a:pt x="1426" y="21262"/>
                    <a:pt x="1426" y="21180"/>
                    <a:pt x="1345" y="21180"/>
                  </a:cubicBezTo>
                  <a:cubicBezTo>
                    <a:pt x="1365" y="21241"/>
                    <a:pt x="1304" y="21323"/>
                    <a:pt x="1365" y="21384"/>
                  </a:cubicBezTo>
                  <a:cubicBezTo>
                    <a:pt x="1304" y="21425"/>
                    <a:pt x="1365" y="21527"/>
                    <a:pt x="1264" y="21567"/>
                  </a:cubicBezTo>
                  <a:lnTo>
                    <a:pt x="1202" y="21567"/>
                  </a:lnTo>
                  <a:cubicBezTo>
                    <a:pt x="1223" y="21588"/>
                    <a:pt x="1243" y="21608"/>
                    <a:pt x="1264" y="21628"/>
                  </a:cubicBezTo>
                  <a:cubicBezTo>
                    <a:pt x="1243" y="21649"/>
                    <a:pt x="1223" y="21669"/>
                    <a:pt x="1202" y="21690"/>
                  </a:cubicBezTo>
                  <a:cubicBezTo>
                    <a:pt x="1223" y="21751"/>
                    <a:pt x="1243" y="21832"/>
                    <a:pt x="1264" y="21893"/>
                  </a:cubicBezTo>
                  <a:cubicBezTo>
                    <a:pt x="1253" y="21924"/>
                    <a:pt x="1238" y="21929"/>
                    <a:pt x="1223" y="21929"/>
                  </a:cubicBezTo>
                  <a:cubicBezTo>
                    <a:pt x="1215" y="21929"/>
                    <a:pt x="1208" y="21928"/>
                    <a:pt x="1201" y="21928"/>
                  </a:cubicBezTo>
                  <a:cubicBezTo>
                    <a:pt x="1194" y="21928"/>
                    <a:pt x="1187" y="21929"/>
                    <a:pt x="1182" y="21934"/>
                  </a:cubicBezTo>
                  <a:cubicBezTo>
                    <a:pt x="1121" y="21975"/>
                    <a:pt x="1202" y="22015"/>
                    <a:pt x="1162" y="22036"/>
                  </a:cubicBezTo>
                  <a:cubicBezTo>
                    <a:pt x="1162" y="22097"/>
                    <a:pt x="1223" y="22097"/>
                    <a:pt x="1223" y="22138"/>
                  </a:cubicBezTo>
                  <a:cubicBezTo>
                    <a:pt x="1202" y="22239"/>
                    <a:pt x="1060" y="22280"/>
                    <a:pt x="1101" y="22423"/>
                  </a:cubicBezTo>
                  <a:cubicBezTo>
                    <a:pt x="1068" y="22423"/>
                    <a:pt x="1048" y="22475"/>
                    <a:pt x="1000" y="22475"/>
                  </a:cubicBezTo>
                  <a:cubicBezTo>
                    <a:pt x="988" y="22475"/>
                    <a:pt x="974" y="22472"/>
                    <a:pt x="958" y="22463"/>
                  </a:cubicBezTo>
                  <a:lnTo>
                    <a:pt x="958" y="22586"/>
                  </a:lnTo>
                  <a:cubicBezTo>
                    <a:pt x="982" y="22581"/>
                    <a:pt x="1005" y="22578"/>
                    <a:pt x="1027" y="22578"/>
                  </a:cubicBezTo>
                  <a:cubicBezTo>
                    <a:pt x="1097" y="22578"/>
                    <a:pt x="1156" y="22605"/>
                    <a:pt x="1202" y="22667"/>
                  </a:cubicBezTo>
                  <a:cubicBezTo>
                    <a:pt x="1162" y="22728"/>
                    <a:pt x="1080" y="22687"/>
                    <a:pt x="1040" y="22749"/>
                  </a:cubicBezTo>
                  <a:cubicBezTo>
                    <a:pt x="1040" y="22810"/>
                    <a:pt x="1060" y="22871"/>
                    <a:pt x="1080" y="22911"/>
                  </a:cubicBezTo>
                  <a:cubicBezTo>
                    <a:pt x="1162" y="22911"/>
                    <a:pt x="1162" y="22850"/>
                    <a:pt x="1182" y="22810"/>
                  </a:cubicBezTo>
                  <a:cubicBezTo>
                    <a:pt x="1162" y="22810"/>
                    <a:pt x="1141" y="22810"/>
                    <a:pt x="1162" y="22789"/>
                  </a:cubicBezTo>
                  <a:cubicBezTo>
                    <a:pt x="1182" y="22789"/>
                    <a:pt x="1182" y="22810"/>
                    <a:pt x="1182" y="22810"/>
                  </a:cubicBezTo>
                  <a:cubicBezTo>
                    <a:pt x="1202" y="22850"/>
                    <a:pt x="1243" y="22891"/>
                    <a:pt x="1284" y="22911"/>
                  </a:cubicBezTo>
                  <a:cubicBezTo>
                    <a:pt x="1325" y="22932"/>
                    <a:pt x="1325" y="22932"/>
                    <a:pt x="1325" y="22973"/>
                  </a:cubicBezTo>
                  <a:cubicBezTo>
                    <a:pt x="1345" y="22973"/>
                    <a:pt x="1365" y="22993"/>
                    <a:pt x="1365" y="22993"/>
                  </a:cubicBezTo>
                  <a:cubicBezTo>
                    <a:pt x="1386" y="23034"/>
                    <a:pt x="1345" y="23074"/>
                    <a:pt x="1345" y="23095"/>
                  </a:cubicBezTo>
                  <a:cubicBezTo>
                    <a:pt x="1365" y="23115"/>
                    <a:pt x="1386" y="23135"/>
                    <a:pt x="1406" y="23156"/>
                  </a:cubicBezTo>
                  <a:cubicBezTo>
                    <a:pt x="1386" y="23176"/>
                    <a:pt x="1345" y="23176"/>
                    <a:pt x="1345" y="23217"/>
                  </a:cubicBezTo>
                  <a:cubicBezTo>
                    <a:pt x="1345" y="23258"/>
                    <a:pt x="1386" y="23258"/>
                    <a:pt x="1426" y="23278"/>
                  </a:cubicBezTo>
                  <a:cubicBezTo>
                    <a:pt x="1426" y="23339"/>
                    <a:pt x="1406" y="23380"/>
                    <a:pt x="1345" y="23421"/>
                  </a:cubicBezTo>
                  <a:cubicBezTo>
                    <a:pt x="1304" y="23441"/>
                    <a:pt x="1304" y="23461"/>
                    <a:pt x="1345" y="23482"/>
                  </a:cubicBezTo>
                  <a:cubicBezTo>
                    <a:pt x="1406" y="23461"/>
                    <a:pt x="1426" y="23380"/>
                    <a:pt x="1488" y="23359"/>
                  </a:cubicBezTo>
                  <a:cubicBezTo>
                    <a:pt x="1528" y="23400"/>
                    <a:pt x="1549" y="23421"/>
                    <a:pt x="1488" y="23461"/>
                  </a:cubicBezTo>
                  <a:cubicBezTo>
                    <a:pt x="1599" y="23517"/>
                    <a:pt x="1693" y="23607"/>
                    <a:pt x="1833" y="23607"/>
                  </a:cubicBezTo>
                  <a:cubicBezTo>
                    <a:pt x="1846" y="23607"/>
                    <a:pt x="1860" y="23606"/>
                    <a:pt x="1874" y="23604"/>
                  </a:cubicBezTo>
                  <a:cubicBezTo>
                    <a:pt x="1915" y="23645"/>
                    <a:pt x="1956" y="23685"/>
                    <a:pt x="1997" y="23746"/>
                  </a:cubicBezTo>
                  <a:lnTo>
                    <a:pt x="2200" y="23746"/>
                  </a:lnTo>
                  <a:cubicBezTo>
                    <a:pt x="2282" y="23726"/>
                    <a:pt x="2323" y="23645"/>
                    <a:pt x="2384" y="23583"/>
                  </a:cubicBezTo>
                  <a:cubicBezTo>
                    <a:pt x="2526" y="23665"/>
                    <a:pt x="2506" y="23808"/>
                    <a:pt x="2587" y="23950"/>
                  </a:cubicBezTo>
                  <a:cubicBezTo>
                    <a:pt x="2587" y="23950"/>
                    <a:pt x="2628" y="23970"/>
                    <a:pt x="2669" y="23970"/>
                  </a:cubicBezTo>
                  <a:cubicBezTo>
                    <a:pt x="2674" y="23972"/>
                    <a:pt x="2678" y="23973"/>
                    <a:pt x="2682" y="23973"/>
                  </a:cubicBezTo>
                  <a:cubicBezTo>
                    <a:pt x="2720" y="23973"/>
                    <a:pt x="2717" y="23901"/>
                    <a:pt x="2749" y="23901"/>
                  </a:cubicBezTo>
                  <a:cubicBezTo>
                    <a:pt x="2755" y="23901"/>
                    <a:pt x="2762" y="23903"/>
                    <a:pt x="2771" y="23909"/>
                  </a:cubicBezTo>
                  <a:cubicBezTo>
                    <a:pt x="2791" y="23909"/>
                    <a:pt x="2791" y="23930"/>
                    <a:pt x="2791" y="23930"/>
                  </a:cubicBezTo>
                  <a:cubicBezTo>
                    <a:pt x="2730" y="23970"/>
                    <a:pt x="2709" y="24011"/>
                    <a:pt x="2709" y="24072"/>
                  </a:cubicBezTo>
                  <a:cubicBezTo>
                    <a:pt x="2728" y="24091"/>
                    <a:pt x="2745" y="24098"/>
                    <a:pt x="2760" y="24098"/>
                  </a:cubicBezTo>
                  <a:cubicBezTo>
                    <a:pt x="2802" y="24098"/>
                    <a:pt x="2833" y="24044"/>
                    <a:pt x="2870" y="24044"/>
                  </a:cubicBezTo>
                  <a:cubicBezTo>
                    <a:pt x="2877" y="24044"/>
                    <a:pt x="2885" y="24047"/>
                    <a:pt x="2893" y="24052"/>
                  </a:cubicBezTo>
                  <a:cubicBezTo>
                    <a:pt x="2913" y="24113"/>
                    <a:pt x="2872" y="24154"/>
                    <a:pt x="2852" y="24215"/>
                  </a:cubicBezTo>
                  <a:cubicBezTo>
                    <a:pt x="2791" y="24235"/>
                    <a:pt x="2750" y="24256"/>
                    <a:pt x="2689" y="24276"/>
                  </a:cubicBezTo>
                  <a:cubicBezTo>
                    <a:pt x="2709" y="24317"/>
                    <a:pt x="2730" y="24357"/>
                    <a:pt x="2791" y="24378"/>
                  </a:cubicBezTo>
                  <a:cubicBezTo>
                    <a:pt x="2832" y="24378"/>
                    <a:pt x="2852" y="24317"/>
                    <a:pt x="2893" y="24317"/>
                  </a:cubicBezTo>
                  <a:cubicBezTo>
                    <a:pt x="2893" y="24296"/>
                    <a:pt x="2893" y="24256"/>
                    <a:pt x="2893" y="24215"/>
                  </a:cubicBezTo>
                  <a:cubicBezTo>
                    <a:pt x="2974" y="24276"/>
                    <a:pt x="2974" y="24357"/>
                    <a:pt x="3015" y="24398"/>
                  </a:cubicBezTo>
                  <a:cubicBezTo>
                    <a:pt x="3056" y="24459"/>
                    <a:pt x="3117" y="24500"/>
                    <a:pt x="3158" y="24561"/>
                  </a:cubicBezTo>
                  <a:cubicBezTo>
                    <a:pt x="3167" y="24566"/>
                    <a:pt x="3176" y="24567"/>
                    <a:pt x="3185" y="24567"/>
                  </a:cubicBezTo>
                  <a:cubicBezTo>
                    <a:pt x="3202" y="24567"/>
                    <a:pt x="3218" y="24562"/>
                    <a:pt x="3235" y="24562"/>
                  </a:cubicBezTo>
                  <a:cubicBezTo>
                    <a:pt x="3250" y="24562"/>
                    <a:pt x="3265" y="24566"/>
                    <a:pt x="3280" y="24581"/>
                  </a:cubicBezTo>
                  <a:cubicBezTo>
                    <a:pt x="3294" y="24567"/>
                    <a:pt x="3298" y="24553"/>
                    <a:pt x="3307" y="24553"/>
                  </a:cubicBezTo>
                  <a:cubicBezTo>
                    <a:pt x="3310" y="24553"/>
                    <a:pt x="3314" y="24555"/>
                    <a:pt x="3320" y="24561"/>
                  </a:cubicBezTo>
                  <a:cubicBezTo>
                    <a:pt x="3320" y="24581"/>
                    <a:pt x="3300" y="24581"/>
                    <a:pt x="3280" y="24581"/>
                  </a:cubicBezTo>
                  <a:cubicBezTo>
                    <a:pt x="3280" y="24581"/>
                    <a:pt x="3259" y="24602"/>
                    <a:pt x="3239" y="24622"/>
                  </a:cubicBezTo>
                  <a:cubicBezTo>
                    <a:pt x="3219" y="24663"/>
                    <a:pt x="3320" y="24683"/>
                    <a:pt x="3259" y="24724"/>
                  </a:cubicBezTo>
                  <a:cubicBezTo>
                    <a:pt x="3300" y="24765"/>
                    <a:pt x="3341" y="24765"/>
                    <a:pt x="3402" y="24765"/>
                  </a:cubicBezTo>
                  <a:cubicBezTo>
                    <a:pt x="3422" y="24826"/>
                    <a:pt x="3504" y="24826"/>
                    <a:pt x="3524" y="24907"/>
                  </a:cubicBezTo>
                  <a:cubicBezTo>
                    <a:pt x="3544" y="24887"/>
                    <a:pt x="3565" y="24887"/>
                    <a:pt x="3565" y="24887"/>
                  </a:cubicBezTo>
                  <a:cubicBezTo>
                    <a:pt x="3576" y="24875"/>
                    <a:pt x="3585" y="24871"/>
                    <a:pt x="3592" y="24871"/>
                  </a:cubicBezTo>
                  <a:cubicBezTo>
                    <a:pt x="3613" y="24871"/>
                    <a:pt x="3617" y="24913"/>
                    <a:pt x="3635" y="24913"/>
                  </a:cubicBezTo>
                  <a:cubicBezTo>
                    <a:pt x="3643" y="24913"/>
                    <a:pt x="3652" y="24906"/>
                    <a:pt x="3667" y="24887"/>
                  </a:cubicBezTo>
                  <a:cubicBezTo>
                    <a:pt x="3707" y="24948"/>
                    <a:pt x="3667" y="25050"/>
                    <a:pt x="3768" y="25091"/>
                  </a:cubicBezTo>
                  <a:cubicBezTo>
                    <a:pt x="3768" y="25070"/>
                    <a:pt x="3789" y="25070"/>
                    <a:pt x="3809" y="25050"/>
                  </a:cubicBezTo>
                  <a:cubicBezTo>
                    <a:pt x="3830" y="25091"/>
                    <a:pt x="3850" y="25131"/>
                    <a:pt x="3850" y="25192"/>
                  </a:cubicBezTo>
                  <a:cubicBezTo>
                    <a:pt x="3870" y="25192"/>
                    <a:pt x="3891" y="25192"/>
                    <a:pt x="3911" y="25213"/>
                  </a:cubicBezTo>
                  <a:cubicBezTo>
                    <a:pt x="3931" y="25274"/>
                    <a:pt x="3870" y="25274"/>
                    <a:pt x="3850" y="25294"/>
                  </a:cubicBezTo>
                  <a:cubicBezTo>
                    <a:pt x="3870" y="25315"/>
                    <a:pt x="3870" y="25335"/>
                    <a:pt x="3870" y="25355"/>
                  </a:cubicBezTo>
                  <a:cubicBezTo>
                    <a:pt x="3890" y="25368"/>
                    <a:pt x="3905" y="25375"/>
                    <a:pt x="3920" y="25375"/>
                  </a:cubicBezTo>
                  <a:cubicBezTo>
                    <a:pt x="3952" y="25375"/>
                    <a:pt x="3984" y="25343"/>
                    <a:pt x="4054" y="25274"/>
                  </a:cubicBezTo>
                  <a:cubicBezTo>
                    <a:pt x="4054" y="25335"/>
                    <a:pt x="4054" y="25376"/>
                    <a:pt x="4054" y="25416"/>
                  </a:cubicBezTo>
                  <a:cubicBezTo>
                    <a:pt x="4033" y="25457"/>
                    <a:pt x="4013" y="25498"/>
                    <a:pt x="3993" y="25518"/>
                  </a:cubicBezTo>
                  <a:cubicBezTo>
                    <a:pt x="4020" y="25573"/>
                    <a:pt x="4047" y="25582"/>
                    <a:pt x="4080" y="25582"/>
                  </a:cubicBezTo>
                  <a:cubicBezTo>
                    <a:pt x="4097" y="25582"/>
                    <a:pt x="4115" y="25579"/>
                    <a:pt x="4135" y="25579"/>
                  </a:cubicBezTo>
                  <a:cubicBezTo>
                    <a:pt x="4135" y="25600"/>
                    <a:pt x="4115" y="25620"/>
                    <a:pt x="4115" y="25640"/>
                  </a:cubicBezTo>
                  <a:cubicBezTo>
                    <a:pt x="4094" y="25661"/>
                    <a:pt x="4074" y="25661"/>
                    <a:pt x="4056" y="25661"/>
                  </a:cubicBezTo>
                  <a:cubicBezTo>
                    <a:pt x="4038" y="25661"/>
                    <a:pt x="4023" y="25661"/>
                    <a:pt x="4013" y="25681"/>
                  </a:cubicBezTo>
                  <a:cubicBezTo>
                    <a:pt x="4054" y="25722"/>
                    <a:pt x="4033" y="25803"/>
                    <a:pt x="4094" y="25824"/>
                  </a:cubicBezTo>
                  <a:cubicBezTo>
                    <a:pt x="4074" y="25926"/>
                    <a:pt x="4074" y="25926"/>
                    <a:pt x="4176" y="26027"/>
                  </a:cubicBezTo>
                  <a:cubicBezTo>
                    <a:pt x="4176" y="26048"/>
                    <a:pt x="4155" y="26048"/>
                    <a:pt x="4135" y="26068"/>
                  </a:cubicBezTo>
                  <a:cubicBezTo>
                    <a:pt x="4135" y="26068"/>
                    <a:pt x="4115" y="26088"/>
                    <a:pt x="4115" y="26109"/>
                  </a:cubicBezTo>
                  <a:cubicBezTo>
                    <a:pt x="4125" y="26129"/>
                    <a:pt x="4140" y="26134"/>
                    <a:pt x="4158" y="26134"/>
                  </a:cubicBezTo>
                  <a:cubicBezTo>
                    <a:pt x="4176" y="26134"/>
                    <a:pt x="4196" y="26129"/>
                    <a:pt x="4217" y="26129"/>
                  </a:cubicBezTo>
                  <a:cubicBezTo>
                    <a:pt x="4237" y="26170"/>
                    <a:pt x="4237" y="26211"/>
                    <a:pt x="4257" y="26251"/>
                  </a:cubicBezTo>
                  <a:cubicBezTo>
                    <a:pt x="4237" y="26272"/>
                    <a:pt x="4237" y="26312"/>
                    <a:pt x="4217" y="26333"/>
                  </a:cubicBezTo>
                  <a:cubicBezTo>
                    <a:pt x="4225" y="26337"/>
                    <a:pt x="4233" y="26339"/>
                    <a:pt x="4241" y="26339"/>
                  </a:cubicBezTo>
                  <a:cubicBezTo>
                    <a:pt x="4274" y="26339"/>
                    <a:pt x="4306" y="26312"/>
                    <a:pt x="4339" y="26312"/>
                  </a:cubicBezTo>
                  <a:cubicBezTo>
                    <a:pt x="4359" y="26353"/>
                    <a:pt x="4318" y="26374"/>
                    <a:pt x="4318" y="26374"/>
                  </a:cubicBezTo>
                  <a:cubicBezTo>
                    <a:pt x="4308" y="26404"/>
                    <a:pt x="4288" y="26404"/>
                    <a:pt x="4267" y="26404"/>
                  </a:cubicBezTo>
                  <a:cubicBezTo>
                    <a:pt x="4247" y="26404"/>
                    <a:pt x="4227" y="26404"/>
                    <a:pt x="4217" y="26435"/>
                  </a:cubicBezTo>
                  <a:cubicBezTo>
                    <a:pt x="4237" y="26496"/>
                    <a:pt x="4298" y="26557"/>
                    <a:pt x="4359" y="26577"/>
                  </a:cubicBezTo>
                  <a:cubicBezTo>
                    <a:pt x="4379" y="26557"/>
                    <a:pt x="4379" y="26557"/>
                    <a:pt x="4400" y="26557"/>
                  </a:cubicBezTo>
                  <a:cubicBezTo>
                    <a:pt x="4400" y="26577"/>
                    <a:pt x="4400" y="26577"/>
                    <a:pt x="4400" y="26598"/>
                  </a:cubicBezTo>
                  <a:cubicBezTo>
                    <a:pt x="4400" y="26598"/>
                    <a:pt x="4420" y="26618"/>
                    <a:pt x="4420" y="26618"/>
                  </a:cubicBezTo>
                  <a:cubicBezTo>
                    <a:pt x="4420" y="26638"/>
                    <a:pt x="4400" y="26638"/>
                    <a:pt x="4379" y="26638"/>
                  </a:cubicBezTo>
                  <a:cubicBezTo>
                    <a:pt x="4379" y="26699"/>
                    <a:pt x="4461" y="26720"/>
                    <a:pt x="4481" y="26720"/>
                  </a:cubicBezTo>
                  <a:cubicBezTo>
                    <a:pt x="4519" y="26717"/>
                    <a:pt x="4557" y="26715"/>
                    <a:pt x="4594" y="26715"/>
                  </a:cubicBezTo>
                  <a:cubicBezTo>
                    <a:pt x="4710" y="26715"/>
                    <a:pt x="4823" y="26727"/>
                    <a:pt x="4934" y="26727"/>
                  </a:cubicBezTo>
                  <a:cubicBezTo>
                    <a:pt x="5015" y="26727"/>
                    <a:pt x="5094" y="26721"/>
                    <a:pt x="5174" y="26699"/>
                  </a:cubicBezTo>
                  <a:cubicBezTo>
                    <a:pt x="5276" y="26679"/>
                    <a:pt x="5357" y="26659"/>
                    <a:pt x="5438" y="26598"/>
                  </a:cubicBezTo>
                  <a:cubicBezTo>
                    <a:pt x="5503" y="26559"/>
                    <a:pt x="5543" y="26545"/>
                    <a:pt x="5595" y="26545"/>
                  </a:cubicBezTo>
                  <a:cubicBezTo>
                    <a:pt x="5625" y="26545"/>
                    <a:pt x="5659" y="26549"/>
                    <a:pt x="5703" y="26557"/>
                  </a:cubicBezTo>
                  <a:cubicBezTo>
                    <a:pt x="5754" y="26507"/>
                    <a:pt x="5818" y="26470"/>
                    <a:pt x="5895" y="26470"/>
                  </a:cubicBezTo>
                  <a:cubicBezTo>
                    <a:pt x="5912" y="26470"/>
                    <a:pt x="5930" y="26472"/>
                    <a:pt x="5948" y="26475"/>
                  </a:cubicBezTo>
                  <a:cubicBezTo>
                    <a:pt x="5948" y="26496"/>
                    <a:pt x="5948" y="26516"/>
                    <a:pt x="5948" y="26557"/>
                  </a:cubicBezTo>
                  <a:cubicBezTo>
                    <a:pt x="6009" y="26496"/>
                    <a:pt x="6029" y="26394"/>
                    <a:pt x="6111" y="26394"/>
                  </a:cubicBezTo>
                  <a:cubicBezTo>
                    <a:pt x="6131" y="26414"/>
                    <a:pt x="6111" y="26455"/>
                    <a:pt x="6131" y="26496"/>
                  </a:cubicBezTo>
                  <a:cubicBezTo>
                    <a:pt x="6151" y="26496"/>
                    <a:pt x="6192" y="26496"/>
                    <a:pt x="6212" y="26475"/>
                  </a:cubicBezTo>
                  <a:cubicBezTo>
                    <a:pt x="6192" y="26455"/>
                    <a:pt x="6192" y="26455"/>
                    <a:pt x="6172" y="26435"/>
                  </a:cubicBezTo>
                  <a:cubicBezTo>
                    <a:pt x="6172" y="26394"/>
                    <a:pt x="6233" y="26394"/>
                    <a:pt x="6253" y="26374"/>
                  </a:cubicBezTo>
                  <a:cubicBezTo>
                    <a:pt x="6253" y="26333"/>
                    <a:pt x="6253" y="26312"/>
                    <a:pt x="6273" y="26272"/>
                  </a:cubicBezTo>
                  <a:cubicBezTo>
                    <a:pt x="6253" y="26272"/>
                    <a:pt x="6233" y="26251"/>
                    <a:pt x="6253" y="26231"/>
                  </a:cubicBezTo>
                  <a:cubicBezTo>
                    <a:pt x="6273" y="26231"/>
                    <a:pt x="6273" y="26251"/>
                    <a:pt x="6273" y="26272"/>
                  </a:cubicBezTo>
                  <a:cubicBezTo>
                    <a:pt x="6335" y="26312"/>
                    <a:pt x="6273" y="26414"/>
                    <a:pt x="6335" y="26455"/>
                  </a:cubicBezTo>
                  <a:lnTo>
                    <a:pt x="6375" y="26455"/>
                  </a:lnTo>
                  <a:cubicBezTo>
                    <a:pt x="6416" y="26394"/>
                    <a:pt x="6375" y="26333"/>
                    <a:pt x="6396" y="26272"/>
                  </a:cubicBezTo>
                  <a:cubicBezTo>
                    <a:pt x="6416" y="26251"/>
                    <a:pt x="6436" y="26251"/>
                    <a:pt x="6477" y="26231"/>
                  </a:cubicBezTo>
                  <a:cubicBezTo>
                    <a:pt x="6477" y="26272"/>
                    <a:pt x="6477" y="26272"/>
                    <a:pt x="6477" y="26312"/>
                  </a:cubicBezTo>
                  <a:cubicBezTo>
                    <a:pt x="6482" y="26317"/>
                    <a:pt x="6487" y="26319"/>
                    <a:pt x="6494" y="26319"/>
                  </a:cubicBezTo>
                  <a:cubicBezTo>
                    <a:pt x="6505" y="26319"/>
                    <a:pt x="6520" y="26314"/>
                    <a:pt x="6535" y="26314"/>
                  </a:cubicBezTo>
                  <a:cubicBezTo>
                    <a:pt x="6549" y="26314"/>
                    <a:pt x="6564" y="26318"/>
                    <a:pt x="6579" y="26333"/>
                  </a:cubicBezTo>
                  <a:cubicBezTo>
                    <a:pt x="6608" y="26347"/>
                    <a:pt x="6626" y="26362"/>
                    <a:pt x="6649" y="26362"/>
                  </a:cubicBezTo>
                  <a:cubicBezTo>
                    <a:pt x="6659" y="26362"/>
                    <a:pt x="6669" y="26359"/>
                    <a:pt x="6681" y="26353"/>
                  </a:cubicBezTo>
                  <a:cubicBezTo>
                    <a:pt x="6742" y="26333"/>
                    <a:pt x="6660" y="26251"/>
                    <a:pt x="6722" y="26231"/>
                  </a:cubicBezTo>
                  <a:lnTo>
                    <a:pt x="6722" y="26231"/>
                  </a:lnTo>
                  <a:lnTo>
                    <a:pt x="6762" y="26292"/>
                  </a:lnTo>
                  <a:cubicBezTo>
                    <a:pt x="6864" y="26272"/>
                    <a:pt x="6864" y="26272"/>
                    <a:pt x="6925" y="26190"/>
                  </a:cubicBezTo>
                  <a:cubicBezTo>
                    <a:pt x="6966" y="26231"/>
                    <a:pt x="6946" y="26292"/>
                    <a:pt x="6986" y="26333"/>
                  </a:cubicBezTo>
                  <a:lnTo>
                    <a:pt x="7027" y="26333"/>
                  </a:lnTo>
                  <a:cubicBezTo>
                    <a:pt x="7007" y="26394"/>
                    <a:pt x="7088" y="26414"/>
                    <a:pt x="7068" y="26475"/>
                  </a:cubicBezTo>
                  <a:cubicBezTo>
                    <a:pt x="7054" y="26485"/>
                    <a:pt x="7040" y="26489"/>
                    <a:pt x="7028" y="26489"/>
                  </a:cubicBezTo>
                  <a:cubicBezTo>
                    <a:pt x="6989" y="26489"/>
                    <a:pt x="6961" y="26446"/>
                    <a:pt x="6946" y="26414"/>
                  </a:cubicBezTo>
                  <a:cubicBezTo>
                    <a:pt x="6905" y="26455"/>
                    <a:pt x="6925" y="26475"/>
                    <a:pt x="6925" y="26516"/>
                  </a:cubicBezTo>
                  <a:cubicBezTo>
                    <a:pt x="6901" y="26516"/>
                    <a:pt x="6880" y="26513"/>
                    <a:pt x="6860" y="26513"/>
                  </a:cubicBezTo>
                  <a:cubicBezTo>
                    <a:pt x="6831" y="26513"/>
                    <a:pt x="6807" y="26520"/>
                    <a:pt x="6783" y="26557"/>
                  </a:cubicBezTo>
                  <a:cubicBezTo>
                    <a:pt x="6803" y="26557"/>
                    <a:pt x="6803" y="26577"/>
                    <a:pt x="6783" y="26598"/>
                  </a:cubicBezTo>
                  <a:cubicBezTo>
                    <a:pt x="6762" y="26577"/>
                    <a:pt x="6762" y="26557"/>
                    <a:pt x="6783" y="26557"/>
                  </a:cubicBezTo>
                  <a:lnTo>
                    <a:pt x="6742" y="26537"/>
                  </a:lnTo>
                  <a:cubicBezTo>
                    <a:pt x="6701" y="26557"/>
                    <a:pt x="6660" y="26577"/>
                    <a:pt x="6660" y="26638"/>
                  </a:cubicBezTo>
                  <a:cubicBezTo>
                    <a:pt x="6675" y="26668"/>
                    <a:pt x="6690" y="26687"/>
                    <a:pt x="6713" y="26687"/>
                  </a:cubicBezTo>
                  <a:cubicBezTo>
                    <a:pt x="6722" y="26687"/>
                    <a:pt x="6731" y="26685"/>
                    <a:pt x="6742" y="26679"/>
                  </a:cubicBezTo>
                  <a:cubicBezTo>
                    <a:pt x="6742" y="26679"/>
                    <a:pt x="6742" y="26659"/>
                    <a:pt x="6742" y="26638"/>
                  </a:cubicBezTo>
                  <a:cubicBezTo>
                    <a:pt x="6755" y="26640"/>
                    <a:pt x="6768" y="26641"/>
                    <a:pt x="6781" y="26641"/>
                  </a:cubicBezTo>
                  <a:cubicBezTo>
                    <a:pt x="6894" y="26641"/>
                    <a:pt x="6997" y="26575"/>
                    <a:pt x="7110" y="26575"/>
                  </a:cubicBezTo>
                  <a:cubicBezTo>
                    <a:pt x="7123" y="26575"/>
                    <a:pt x="7136" y="26575"/>
                    <a:pt x="7149" y="26577"/>
                  </a:cubicBezTo>
                  <a:cubicBezTo>
                    <a:pt x="7170" y="26537"/>
                    <a:pt x="7170" y="26516"/>
                    <a:pt x="7149" y="26496"/>
                  </a:cubicBezTo>
                  <a:cubicBezTo>
                    <a:pt x="7135" y="26510"/>
                    <a:pt x="7131" y="26525"/>
                    <a:pt x="7122" y="26525"/>
                  </a:cubicBezTo>
                  <a:cubicBezTo>
                    <a:pt x="7119" y="26525"/>
                    <a:pt x="7114" y="26522"/>
                    <a:pt x="7108" y="26516"/>
                  </a:cubicBezTo>
                  <a:cubicBezTo>
                    <a:pt x="7108" y="26496"/>
                    <a:pt x="7129" y="26496"/>
                    <a:pt x="7149" y="26496"/>
                  </a:cubicBezTo>
                  <a:cubicBezTo>
                    <a:pt x="7149" y="26496"/>
                    <a:pt x="7149" y="26475"/>
                    <a:pt x="7149" y="26475"/>
                  </a:cubicBezTo>
                  <a:cubicBezTo>
                    <a:pt x="7108" y="26435"/>
                    <a:pt x="7129" y="26394"/>
                    <a:pt x="7108" y="26353"/>
                  </a:cubicBezTo>
                  <a:cubicBezTo>
                    <a:pt x="7088" y="26333"/>
                    <a:pt x="7108" y="26333"/>
                    <a:pt x="7129" y="26333"/>
                  </a:cubicBezTo>
                  <a:cubicBezTo>
                    <a:pt x="7170" y="26333"/>
                    <a:pt x="7149" y="26374"/>
                    <a:pt x="7170" y="26374"/>
                  </a:cubicBezTo>
                  <a:cubicBezTo>
                    <a:pt x="7178" y="26378"/>
                    <a:pt x="7187" y="26379"/>
                    <a:pt x="7195" y="26379"/>
                  </a:cubicBezTo>
                  <a:cubicBezTo>
                    <a:pt x="7219" y="26379"/>
                    <a:pt x="7242" y="26368"/>
                    <a:pt x="7266" y="26368"/>
                  </a:cubicBezTo>
                  <a:cubicBezTo>
                    <a:pt x="7275" y="26368"/>
                    <a:pt x="7283" y="26369"/>
                    <a:pt x="7292" y="26374"/>
                  </a:cubicBezTo>
                  <a:cubicBezTo>
                    <a:pt x="7271" y="26455"/>
                    <a:pt x="7190" y="26414"/>
                    <a:pt x="7170" y="26475"/>
                  </a:cubicBezTo>
                  <a:cubicBezTo>
                    <a:pt x="7210" y="26475"/>
                    <a:pt x="7210" y="26537"/>
                    <a:pt x="7251" y="26557"/>
                  </a:cubicBezTo>
                  <a:cubicBezTo>
                    <a:pt x="7292" y="26557"/>
                    <a:pt x="7292" y="26516"/>
                    <a:pt x="7312" y="26496"/>
                  </a:cubicBezTo>
                  <a:cubicBezTo>
                    <a:pt x="7312" y="26496"/>
                    <a:pt x="7292" y="26496"/>
                    <a:pt x="7312" y="26475"/>
                  </a:cubicBezTo>
                  <a:cubicBezTo>
                    <a:pt x="7332" y="26475"/>
                    <a:pt x="7332" y="26496"/>
                    <a:pt x="7312" y="26496"/>
                  </a:cubicBezTo>
                  <a:cubicBezTo>
                    <a:pt x="7321" y="26500"/>
                    <a:pt x="7331" y="26502"/>
                    <a:pt x="7340" y="26502"/>
                  </a:cubicBezTo>
                  <a:cubicBezTo>
                    <a:pt x="7356" y="26502"/>
                    <a:pt x="7373" y="26497"/>
                    <a:pt x="7389" y="26497"/>
                  </a:cubicBezTo>
                  <a:cubicBezTo>
                    <a:pt x="7404" y="26497"/>
                    <a:pt x="7419" y="26501"/>
                    <a:pt x="7434" y="26516"/>
                  </a:cubicBezTo>
                  <a:cubicBezTo>
                    <a:pt x="7495" y="26394"/>
                    <a:pt x="7394" y="26374"/>
                    <a:pt x="7353" y="26333"/>
                  </a:cubicBezTo>
                  <a:cubicBezTo>
                    <a:pt x="7373" y="26312"/>
                    <a:pt x="7394" y="26312"/>
                    <a:pt x="7414" y="26312"/>
                  </a:cubicBezTo>
                  <a:cubicBezTo>
                    <a:pt x="7450" y="26312"/>
                    <a:pt x="7470" y="26377"/>
                    <a:pt x="7517" y="26377"/>
                  </a:cubicBezTo>
                  <a:cubicBezTo>
                    <a:pt x="7523" y="26377"/>
                    <a:pt x="7529" y="26376"/>
                    <a:pt x="7536" y="26374"/>
                  </a:cubicBezTo>
                  <a:cubicBezTo>
                    <a:pt x="7546" y="26368"/>
                    <a:pt x="7557" y="26366"/>
                    <a:pt x="7566" y="26366"/>
                  </a:cubicBezTo>
                  <a:cubicBezTo>
                    <a:pt x="7596" y="26366"/>
                    <a:pt x="7623" y="26389"/>
                    <a:pt x="7638" y="26435"/>
                  </a:cubicBezTo>
                  <a:cubicBezTo>
                    <a:pt x="7679" y="26414"/>
                    <a:pt x="7679" y="26353"/>
                    <a:pt x="7719" y="26312"/>
                  </a:cubicBezTo>
                  <a:lnTo>
                    <a:pt x="7821" y="26312"/>
                  </a:lnTo>
                  <a:cubicBezTo>
                    <a:pt x="7821" y="26333"/>
                    <a:pt x="7821" y="26353"/>
                    <a:pt x="7821" y="26394"/>
                  </a:cubicBezTo>
                  <a:cubicBezTo>
                    <a:pt x="7850" y="26380"/>
                    <a:pt x="7889" y="26365"/>
                    <a:pt x="7924" y="26365"/>
                  </a:cubicBezTo>
                  <a:cubicBezTo>
                    <a:pt x="7938" y="26365"/>
                    <a:pt x="7952" y="26368"/>
                    <a:pt x="7964" y="26374"/>
                  </a:cubicBezTo>
                  <a:cubicBezTo>
                    <a:pt x="7984" y="26333"/>
                    <a:pt x="7964" y="26292"/>
                    <a:pt x="7984" y="26251"/>
                  </a:cubicBezTo>
                  <a:lnTo>
                    <a:pt x="7923" y="26251"/>
                  </a:lnTo>
                  <a:cubicBezTo>
                    <a:pt x="7923" y="26231"/>
                    <a:pt x="7923" y="26211"/>
                    <a:pt x="7964" y="26211"/>
                  </a:cubicBezTo>
                  <a:cubicBezTo>
                    <a:pt x="7984" y="26211"/>
                    <a:pt x="8005" y="26231"/>
                    <a:pt x="7984" y="26251"/>
                  </a:cubicBezTo>
                  <a:cubicBezTo>
                    <a:pt x="8005" y="26272"/>
                    <a:pt x="8025" y="26292"/>
                    <a:pt x="8045" y="26312"/>
                  </a:cubicBezTo>
                  <a:cubicBezTo>
                    <a:pt x="8080" y="26264"/>
                    <a:pt x="8122" y="26251"/>
                    <a:pt x="8168" y="26251"/>
                  </a:cubicBezTo>
                  <a:cubicBezTo>
                    <a:pt x="8220" y="26251"/>
                    <a:pt x="8277" y="26267"/>
                    <a:pt x="8333" y="26267"/>
                  </a:cubicBezTo>
                  <a:cubicBezTo>
                    <a:pt x="8374" y="26267"/>
                    <a:pt x="8414" y="26259"/>
                    <a:pt x="8453" y="26231"/>
                  </a:cubicBezTo>
                  <a:lnTo>
                    <a:pt x="8453" y="26190"/>
                  </a:lnTo>
                  <a:cubicBezTo>
                    <a:pt x="8493" y="26211"/>
                    <a:pt x="8534" y="26211"/>
                    <a:pt x="8575" y="26211"/>
                  </a:cubicBezTo>
                  <a:cubicBezTo>
                    <a:pt x="8534" y="26170"/>
                    <a:pt x="8493" y="26109"/>
                    <a:pt x="8514" y="26027"/>
                  </a:cubicBezTo>
                  <a:lnTo>
                    <a:pt x="8514" y="26027"/>
                  </a:lnTo>
                  <a:cubicBezTo>
                    <a:pt x="8453" y="26048"/>
                    <a:pt x="8453" y="26129"/>
                    <a:pt x="8412" y="26150"/>
                  </a:cubicBezTo>
                  <a:cubicBezTo>
                    <a:pt x="8387" y="26141"/>
                    <a:pt x="8361" y="26136"/>
                    <a:pt x="8336" y="26136"/>
                  </a:cubicBezTo>
                  <a:cubicBezTo>
                    <a:pt x="8300" y="26136"/>
                    <a:pt x="8264" y="26146"/>
                    <a:pt x="8229" y="26170"/>
                  </a:cubicBezTo>
                  <a:cubicBezTo>
                    <a:pt x="8229" y="26088"/>
                    <a:pt x="8290" y="26088"/>
                    <a:pt x="8330" y="26068"/>
                  </a:cubicBezTo>
                  <a:cubicBezTo>
                    <a:pt x="8351" y="26027"/>
                    <a:pt x="8371" y="25987"/>
                    <a:pt x="8391" y="25966"/>
                  </a:cubicBezTo>
                  <a:cubicBezTo>
                    <a:pt x="8453" y="25966"/>
                    <a:pt x="8391" y="26007"/>
                    <a:pt x="8432" y="26027"/>
                  </a:cubicBezTo>
                  <a:cubicBezTo>
                    <a:pt x="8453" y="26007"/>
                    <a:pt x="8493" y="25987"/>
                    <a:pt x="8534" y="25946"/>
                  </a:cubicBezTo>
                  <a:cubicBezTo>
                    <a:pt x="8514" y="25905"/>
                    <a:pt x="8493" y="25885"/>
                    <a:pt x="8473" y="25864"/>
                  </a:cubicBezTo>
                  <a:cubicBezTo>
                    <a:pt x="8493" y="25844"/>
                    <a:pt x="8514" y="25824"/>
                    <a:pt x="8514" y="25783"/>
                  </a:cubicBezTo>
                  <a:cubicBezTo>
                    <a:pt x="8534" y="25803"/>
                    <a:pt x="8554" y="25824"/>
                    <a:pt x="8554" y="25844"/>
                  </a:cubicBezTo>
                  <a:cubicBezTo>
                    <a:pt x="8575" y="25824"/>
                    <a:pt x="8595" y="25803"/>
                    <a:pt x="8595" y="25783"/>
                  </a:cubicBezTo>
                  <a:cubicBezTo>
                    <a:pt x="8575" y="25763"/>
                    <a:pt x="8534" y="25763"/>
                    <a:pt x="8554" y="25722"/>
                  </a:cubicBezTo>
                  <a:cubicBezTo>
                    <a:pt x="8595" y="25722"/>
                    <a:pt x="8616" y="25742"/>
                    <a:pt x="8595" y="25783"/>
                  </a:cubicBezTo>
                  <a:cubicBezTo>
                    <a:pt x="8656" y="25783"/>
                    <a:pt x="8656" y="25763"/>
                    <a:pt x="8677" y="25722"/>
                  </a:cubicBezTo>
                  <a:cubicBezTo>
                    <a:pt x="8636" y="25722"/>
                    <a:pt x="8616" y="25702"/>
                    <a:pt x="8575" y="25681"/>
                  </a:cubicBezTo>
                  <a:cubicBezTo>
                    <a:pt x="8595" y="25640"/>
                    <a:pt x="8656" y="25620"/>
                    <a:pt x="8636" y="25559"/>
                  </a:cubicBezTo>
                  <a:cubicBezTo>
                    <a:pt x="8616" y="25518"/>
                    <a:pt x="8656" y="25477"/>
                    <a:pt x="8697" y="25457"/>
                  </a:cubicBezTo>
                  <a:cubicBezTo>
                    <a:pt x="8732" y="25422"/>
                    <a:pt x="8752" y="25372"/>
                    <a:pt x="8796" y="25372"/>
                  </a:cubicBezTo>
                  <a:cubicBezTo>
                    <a:pt x="8803" y="25372"/>
                    <a:pt x="8811" y="25373"/>
                    <a:pt x="8819" y="25376"/>
                  </a:cubicBezTo>
                  <a:cubicBezTo>
                    <a:pt x="8840" y="25416"/>
                    <a:pt x="8758" y="25457"/>
                    <a:pt x="8799" y="25518"/>
                  </a:cubicBezTo>
                  <a:cubicBezTo>
                    <a:pt x="8812" y="25484"/>
                    <a:pt x="8833" y="25475"/>
                    <a:pt x="8855" y="25475"/>
                  </a:cubicBezTo>
                  <a:cubicBezTo>
                    <a:pt x="8881" y="25475"/>
                    <a:pt x="8910" y="25487"/>
                    <a:pt x="8935" y="25487"/>
                  </a:cubicBezTo>
                  <a:cubicBezTo>
                    <a:pt x="8954" y="25487"/>
                    <a:pt x="8970" y="25480"/>
                    <a:pt x="8982" y="25457"/>
                  </a:cubicBezTo>
                  <a:cubicBezTo>
                    <a:pt x="9023" y="25498"/>
                    <a:pt x="9023" y="25539"/>
                    <a:pt x="9002" y="25579"/>
                  </a:cubicBezTo>
                  <a:cubicBezTo>
                    <a:pt x="9017" y="25594"/>
                    <a:pt x="9041" y="25608"/>
                    <a:pt x="9069" y="25608"/>
                  </a:cubicBezTo>
                  <a:cubicBezTo>
                    <a:pt x="9080" y="25608"/>
                    <a:pt x="9092" y="25606"/>
                    <a:pt x="9104" y="25600"/>
                  </a:cubicBezTo>
                  <a:cubicBezTo>
                    <a:pt x="9145" y="25559"/>
                    <a:pt x="9104" y="25518"/>
                    <a:pt x="9104" y="25477"/>
                  </a:cubicBezTo>
                  <a:cubicBezTo>
                    <a:pt x="9165" y="25457"/>
                    <a:pt x="9165" y="25376"/>
                    <a:pt x="9206" y="25315"/>
                  </a:cubicBezTo>
                  <a:cubicBezTo>
                    <a:pt x="9247" y="25335"/>
                    <a:pt x="9267" y="25376"/>
                    <a:pt x="9308" y="25376"/>
                  </a:cubicBezTo>
                  <a:cubicBezTo>
                    <a:pt x="9349" y="25376"/>
                    <a:pt x="9389" y="25355"/>
                    <a:pt x="9430" y="25355"/>
                  </a:cubicBezTo>
                  <a:cubicBezTo>
                    <a:pt x="9451" y="25294"/>
                    <a:pt x="9451" y="25233"/>
                    <a:pt x="9451" y="25172"/>
                  </a:cubicBezTo>
                  <a:cubicBezTo>
                    <a:pt x="9459" y="25168"/>
                    <a:pt x="9467" y="25166"/>
                    <a:pt x="9475" y="25166"/>
                  </a:cubicBezTo>
                  <a:cubicBezTo>
                    <a:pt x="9507" y="25166"/>
                    <a:pt x="9536" y="25192"/>
                    <a:pt x="9552" y="25192"/>
                  </a:cubicBezTo>
                  <a:cubicBezTo>
                    <a:pt x="9566" y="25192"/>
                    <a:pt x="9570" y="25183"/>
                    <a:pt x="9578" y="25183"/>
                  </a:cubicBezTo>
                  <a:cubicBezTo>
                    <a:pt x="9582" y="25183"/>
                    <a:pt x="9586" y="25186"/>
                    <a:pt x="9593" y="25192"/>
                  </a:cubicBezTo>
                  <a:cubicBezTo>
                    <a:pt x="9593" y="25203"/>
                    <a:pt x="9588" y="25208"/>
                    <a:pt x="9580" y="25208"/>
                  </a:cubicBezTo>
                  <a:cubicBezTo>
                    <a:pt x="9573" y="25208"/>
                    <a:pt x="9563" y="25203"/>
                    <a:pt x="9552" y="25192"/>
                  </a:cubicBezTo>
                  <a:cubicBezTo>
                    <a:pt x="9552" y="25233"/>
                    <a:pt x="9532" y="25253"/>
                    <a:pt x="9512" y="25315"/>
                  </a:cubicBezTo>
                  <a:cubicBezTo>
                    <a:pt x="9528" y="25303"/>
                    <a:pt x="9544" y="25300"/>
                    <a:pt x="9558" y="25300"/>
                  </a:cubicBezTo>
                  <a:cubicBezTo>
                    <a:pt x="9581" y="25300"/>
                    <a:pt x="9601" y="25309"/>
                    <a:pt x="9620" y="25309"/>
                  </a:cubicBezTo>
                  <a:cubicBezTo>
                    <a:pt x="9632" y="25309"/>
                    <a:pt x="9643" y="25305"/>
                    <a:pt x="9654" y="25294"/>
                  </a:cubicBezTo>
                  <a:cubicBezTo>
                    <a:pt x="9634" y="25274"/>
                    <a:pt x="9634" y="25253"/>
                    <a:pt x="9634" y="25213"/>
                  </a:cubicBezTo>
                  <a:cubicBezTo>
                    <a:pt x="9654" y="25172"/>
                    <a:pt x="9715" y="25152"/>
                    <a:pt x="9756" y="25131"/>
                  </a:cubicBezTo>
                  <a:cubicBezTo>
                    <a:pt x="9756" y="25152"/>
                    <a:pt x="9756" y="25172"/>
                    <a:pt x="9756" y="25192"/>
                  </a:cubicBezTo>
                  <a:cubicBezTo>
                    <a:pt x="9797" y="25192"/>
                    <a:pt x="9797" y="25131"/>
                    <a:pt x="9817" y="25111"/>
                  </a:cubicBezTo>
                  <a:cubicBezTo>
                    <a:pt x="9776" y="25070"/>
                    <a:pt x="9817" y="25009"/>
                    <a:pt x="9797" y="24968"/>
                  </a:cubicBezTo>
                  <a:cubicBezTo>
                    <a:pt x="9756" y="24948"/>
                    <a:pt x="9736" y="24948"/>
                    <a:pt x="9695" y="24928"/>
                  </a:cubicBezTo>
                  <a:cubicBezTo>
                    <a:pt x="9675" y="24968"/>
                    <a:pt x="9654" y="25009"/>
                    <a:pt x="9593" y="25029"/>
                  </a:cubicBezTo>
                  <a:cubicBezTo>
                    <a:pt x="9613" y="25050"/>
                    <a:pt x="9634" y="25070"/>
                    <a:pt x="9654" y="25091"/>
                  </a:cubicBezTo>
                  <a:cubicBezTo>
                    <a:pt x="9634" y="25091"/>
                    <a:pt x="9613" y="25111"/>
                    <a:pt x="9593" y="25111"/>
                  </a:cubicBezTo>
                  <a:cubicBezTo>
                    <a:pt x="9552" y="25070"/>
                    <a:pt x="9512" y="25029"/>
                    <a:pt x="9471" y="24989"/>
                  </a:cubicBezTo>
                  <a:cubicBezTo>
                    <a:pt x="9430" y="25029"/>
                    <a:pt x="9471" y="25050"/>
                    <a:pt x="9471" y="25091"/>
                  </a:cubicBezTo>
                  <a:cubicBezTo>
                    <a:pt x="9425" y="25121"/>
                    <a:pt x="9391" y="25174"/>
                    <a:pt x="9343" y="25174"/>
                  </a:cubicBezTo>
                  <a:cubicBezTo>
                    <a:pt x="9327" y="25174"/>
                    <a:pt x="9308" y="25167"/>
                    <a:pt x="9288" y="25152"/>
                  </a:cubicBezTo>
                  <a:cubicBezTo>
                    <a:pt x="9270" y="25187"/>
                    <a:pt x="9252" y="25207"/>
                    <a:pt x="9275" y="25239"/>
                  </a:cubicBezTo>
                  <a:lnTo>
                    <a:pt x="9275" y="25239"/>
                  </a:lnTo>
                  <a:cubicBezTo>
                    <a:pt x="9198" y="25274"/>
                    <a:pt x="9120" y="25277"/>
                    <a:pt x="9043" y="25335"/>
                  </a:cubicBezTo>
                  <a:cubicBezTo>
                    <a:pt x="9023" y="25294"/>
                    <a:pt x="9084" y="25253"/>
                    <a:pt x="9084" y="25213"/>
                  </a:cubicBezTo>
                  <a:cubicBezTo>
                    <a:pt x="9064" y="25192"/>
                    <a:pt x="9043" y="25172"/>
                    <a:pt x="9043" y="25152"/>
                  </a:cubicBezTo>
                  <a:cubicBezTo>
                    <a:pt x="9064" y="25131"/>
                    <a:pt x="9104" y="25111"/>
                    <a:pt x="9104" y="25070"/>
                  </a:cubicBezTo>
                  <a:lnTo>
                    <a:pt x="9023" y="25070"/>
                  </a:lnTo>
                  <a:cubicBezTo>
                    <a:pt x="8982" y="25111"/>
                    <a:pt x="8982" y="25172"/>
                    <a:pt x="8941" y="25192"/>
                  </a:cubicBezTo>
                  <a:cubicBezTo>
                    <a:pt x="8921" y="25111"/>
                    <a:pt x="8962" y="25009"/>
                    <a:pt x="8962" y="24928"/>
                  </a:cubicBezTo>
                  <a:cubicBezTo>
                    <a:pt x="8941" y="24907"/>
                    <a:pt x="8941" y="24907"/>
                    <a:pt x="8921" y="24907"/>
                  </a:cubicBezTo>
                  <a:cubicBezTo>
                    <a:pt x="8901" y="24968"/>
                    <a:pt x="8860" y="25050"/>
                    <a:pt x="8778" y="25070"/>
                  </a:cubicBezTo>
                  <a:cubicBezTo>
                    <a:pt x="8778" y="24989"/>
                    <a:pt x="8880" y="24968"/>
                    <a:pt x="8901" y="24887"/>
                  </a:cubicBezTo>
                  <a:cubicBezTo>
                    <a:pt x="8880" y="24887"/>
                    <a:pt x="8860" y="24867"/>
                    <a:pt x="8860" y="24867"/>
                  </a:cubicBezTo>
                  <a:cubicBezTo>
                    <a:pt x="8840" y="24887"/>
                    <a:pt x="8840" y="24887"/>
                    <a:pt x="8819" y="24887"/>
                  </a:cubicBezTo>
                  <a:cubicBezTo>
                    <a:pt x="8819" y="24867"/>
                    <a:pt x="8840" y="24867"/>
                    <a:pt x="8860" y="24867"/>
                  </a:cubicBezTo>
                  <a:cubicBezTo>
                    <a:pt x="8880" y="24846"/>
                    <a:pt x="8860" y="24826"/>
                    <a:pt x="8840" y="24805"/>
                  </a:cubicBezTo>
                  <a:cubicBezTo>
                    <a:pt x="8738" y="24683"/>
                    <a:pt x="8799" y="24541"/>
                    <a:pt x="8819" y="24418"/>
                  </a:cubicBezTo>
                  <a:cubicBezTo>
                    <a:pt x="8819" y="24378"/>
                    <a:pt x="8880" y="24378"/>
                    <a:pt x="8880" y="24337"/>
                  </a:cubicBezTo>
                  <a:cubicBezTo>
                    <a:pt x="8901" y="24317"/>
                    <a:pt x="8860" y="24276"/>
                    <a:pt x="8880" y="24256"/>
                  </a:cubicBezTo>
                  <a:cubicBezTo>
                    <a:pt x="8941" y="24174"/>
                    <a:pt x="8901" y="24113"/>
                    <a:pt x="8819" y="24072"/>
                  </a:cubicBezTo>
                  <a:lnTo>
                    <a:pt x="8819" y="24072"/>
                  </a:lnTo>
                  <a:cubicBezTo>
                    <a:pt x="8825" y="24074"/>
                    <a:pt x="8830" y="24075"/>
                    <a:pt x="8836" y="24075"/>
                  </a:cubicBezTo>
                  <a:cubicBezTo>
                    <a:pt x="8878" y="24075"/>
                    <a:pt x="8912" y="24022"/>
                    <a:pt x="8953" y="24022"/>
                  </a:cubicBezTo>
                  <a:cubicBezTo>
                    <a:pt x="8962" y="24022"/>
                    <a:pt x="8972" y="24025"/>
                    <a:pt x="8982" y="24032"/>
                  </a:cubicBezTo>
                  <a:lnTo>
                    <a:pt x="9002" y="24032"/>
                  </a:lnTo>
                  <a:cubicBezTo>
                    <a:pt x="9002" y="24011"/>
                    <a:pt x="9064" y="24011"/>
                    <a:pt x="9064" y="23970"/>
                  </a:cubicBezTo>
                  <a:cubicBezTo>
                    <a:pt x="9084" y="23930"/>
                    <a:pt x="8982" y="23909"/>
                    <a:pt x="9043" y="23869"/>
                  </a:cubicBezTo>
                  <a:cubicBezTo>
                    <a:pt x="9055" y="23863"/>
                    <a:pt x="9065" y="23860"/>
                    <a:pt x="9074" y="23860"/>
                  </a:cubicBezTo>
                  <a:cubicBezTo>
                    <a:pt x="9126" y="23860"/>
                    <a:pt x="9133" y="23950"/>
                    <a:pt x="9186" y="23950"/>
                  </a:cubicBezTo>
                  <a:cubicBezTo>
                    <a:pt x="9288" y="23909"/>
                    <a:pt x="9125" y="23848"/>
                    <a:pt x="9186" y="23808"/>
                  </a:cubicBezTo>
                  <a:cubicBezTo>
                    <a:pt x="9226" y="23808"/>
                    <a:pt x="9247" y="23869"/>
                    <a:pt x="9288" y="23869"/>
                  </a:cubicBezTo>
                  <a:cubicBezTo>
                    <a:pt x="9288" y="23848"/>
                    <a:pt x="9308" y="23808"/>
                    <a:pt x="9328" y="23787"/>
                  </a:cubicBezTo>
                  <a:cubicBezTo>
                    <a:pt x="9328" y="23767"/>
                    <a:pt x="9328" y="23746"/>
                    <a:pt x="9308" y="23726"/>
                  </a:cubicBezTo>
                  <a:lnTo>
                    <a:pt x="9308" y="23726"/>
                  </a:lnTo>
                  <a:cubicBezTo>
                    <a:pt x="9389" y="23746"/>
                    <a:pt x="9349" y="23787"/>
                    <a:pt x="9369" y="23828"/>
                  </a:cubicBezTo>
                  <a:cubicBezTo>
                    <a:pt x="9383" y="23842"/>
                    <a:pt x="9408" y="23857"/>
                    <a:pt x="9428" y="23857"/>
                  </a:cubicBezTo>
                  <a:cubicBezTo>
                    <a:pt x="9437" y="23857"/>
                    <a:pt x="9445" y="23854"/>
                    <a:pt x="9451" y="23848"/>
                  </a:cubicBezTo>
                  <a:cubicBezTo>
                    <a:pt x="9471" y="23808"/>
                    <a:pt x="9410" y="23808"/>
                    <a:pt x="9430" y="23767"/>
                  </a:cubicBezTo>
                  <a:cubicBezTo>
                    <a:pt x="9430" y="23746"/>
                    <a:pt x="9471" y="23726"/>
                    <a:pt x="9491" y="23726"/>
                  </a:cubicBezTo>
                  <a:cubicBezTo>
                    <a:pt x="9532" y="23746"/>
                    <a:pt x="9512" y="23808"/>
                    <a:pt x="9552" y="23828"/>
                  </a:cubicBezTo>
                  <a:cubicBezTo>
                    <a:pt x="9573" y="23787"/>
                    <a:pt x="9593" y="23767"/>
                    <a:pt x="9613" y="23726"/>
                  </a:cubicBezTo>
                  <a:cubicBezTo>
                    <a:pt x="9593" y="23706"/>
                    <a:pt x="9593" y="23706"/>
                    <a:pt x="9593" y="23685"/>
                  </a:cubicBezTo>
                  <a:cubicBezTo>
                    <a:pt x="9613" y="23685"/>
                    <a:pt x="9613" y="23706"/>
                    <a:pt x="9613" y="23726"/>
                  </a:cubicBezTo>
                  <a:cubicBezTo>
                    <a:pt x="9654" y="23746"/>
                    <a:pt x="9634" y="23808"/>
                    <a:pt x="9675" y="23828"/>
                  </a:cubicBezTo>
                  <a:cubicBezTo>
                    <a:pt x="9682" y="23843"/>
                    <a:pt x="9692" y="23847"/>
                    <a:pt x="9704" y="23847"/>
                  </a:cubicBezTo>
                  <a:cubicBezTo>
                    <a:pt x="9718" y="23847"/>
                    <a:pt x="9733" y="23842"/>
                    <a:pt x="9749" y="23842"/>
                  </a:cubicBezTo>
                  <a:cubicBezTo>
                    <a:pt x="9758" y="23842"/>
                    <a:pt x="9767" y="23844"/>
                    <a:pt x="9776" y="23848"/>
                  </a:cubicBezTo>
                  <a:cubicBezTo>
                    <a:pt x="9776" y="23843"/>
                    <a:pt x="9776" y="23837"/>
                    <a:pt x="9777" y="23833"/>
                  </a:cubicBezTo>
                  <a:lnTo>
                    <a:pt x="9777" y="23833"/>
                  </a:lnTo>
                  <a:cubicBezTo>
                    <a:pt x="9778" y="23837"/>
                    <a:pt x="9780" y="23841"/>
                    <a:pt x="9783" y="23842"/>
                  </a:cubicBezTo>
                  <a:lnTo>
                    <a:pt x="9783" y="23842"/>
                  </a:lnTo>
                  <a:lnTo>
                    <a:pt x="9777" y="23830"/>
                  </a:lnTo>
                  <a:lnTo>
                    <a:pt x="9777" y="23830"/>
                  </a:lnTo>
                  <a:cubicBezTo>
                    <a:pt x="9777" y="23830"/>
                    <a:pt x="9777" y="23832"/>
                    <a:pt x="9777" y="23833"/>
                  </a:cubicBezTo>
                  <a:lnTo>
                    <a:pt x="9777" y="23833"/>
                  </a:lnTo>
                  <a:cubicBezTo>
                    <a:pt x="9776" y="23831"/>
                    <a:pt x="9776" y="23830"/>
                    <a:pt x="9776" y="23828"/>
                  </a:cubicBezTo>
                  <a:lnTo>
                    <a:pt x="9776" y="23828"/>
                  </a:lnTo>
                  <a:lnTo>
                    <a:pt x="9777" y="23830"/>
                  </a:lnTo>
                  <a:lnTo>
                    <a:pt x="9777" y="23830"/>
                  </a:lnTo>
                  <a:cubicBezTo>
                    <a:pt x="9778" y="23824"/>
                    <a:pt x="9780" y="23819"/>
                    <a:pt x="9784" y="23819"/>
                  </a:cubicBezTo>
                  <a:cubicBezTo>
                    <a:pt x="9787" y="23819"/>
                    <a:pt x="9791" y="23822"/>
                    <a:pt x="9797" y="23828"/>
                  </a:cubicBezTo>
                  <a:cubicBezTo>
                    <a:pt x="9797" y="23838"/>
                    <a:pt x="9792" y="23843"/>
                    <a:pt x="9787" y="23843"/>
                  </a:cubicBezTo>
                  <a:cubicBezTo>
                    <a:pt x="9785" y="23843"/>
                    <a:pt x="9784" y="23843"/>
                    <a:pt x="9783" y="23842"/>
                  </a:cubicBezTo>
                  <a:lnTo>
                    <a:pt x="9783" y="23842"/>
                  </a:lnTo>
                  <a:lnTo>
                    <a:pt x="9858" y="24011"/>
                  </a:lnTo>
                  <a:cubicBezTo>
                    <a:pt x="9876" y="23993"/>
                    <a:pt x="9890" y="23983"/>
                    <a:pt x="9902" y="23983"/>
                  </a:cubicBezTo>
                  <a:cubicBezTo>
                    <a:pt x="9917" y="23983"/>
                    <a:pt x="9928" y="23998"/>
                    <a:pt x="9939" y="24032"/>
                  </a:cubicBezTo>
                  <a:cubicBezTo>
                    <a:pt x="9899" y="24032"/>
                    <a:pt x="9878" y="24011"/>
                    <a:pt x="9858" y="24011"/>
                  </a:cubicBezTo>
                  <a:cubicBezTo>
                    <a:pt x="9837" y="24032"/>
                    <a:pt x="9776" y="24052"/>
                    <a:pt x="9776" y="24093"/>
                  </a:cubicBezTo>
                  <a:cubicBezTo>
                    <a:pt x="9776" y="24113"/>
                    <a:pt x="9797" y="24113"/>
                    <a:pt x="9797" y="24113"/>
                  </a:cubicBezTo>
                  <a:cubicBezTo>
                    <a:pt x="9797" y="24133"/>
                    <a:pt x="9776" y="24133"/>
                    <a:pt x="9756" y="24133"/>
                  </a:cubicBezTo>
                  <a:lnTo>
                    <a:pt x="9756" y="24174"/>
                  </a:lnTo>
                  <a:cubicBezTo>
                    <a:pt x="9817" y="24174"/>
                    <a:pt x="9878" y="24194"/>
                    <a:pt x="9939" y="24194"/>
                  </a:cubicBezTo>
                  <a:cubicBezTo>
                    <a:pt x="9939" y="24174"/>
                    <a:pt x="9939" y="24154"/>
                    <a:pt x="9939" y="24133"/>
                  </a:cubicBezTo>
                  <a:cubicBezTo>
                    <a:pt x="9956" y="24125"/>
                    <a:pt x="9973" y="24120"/>
                    <a:pt x="9991" y="24120"/>
                  </a:cubicBezTo>
                  <a:cubicBezTo>
                    <a:pt x="10017" y="24120"/>
                    <a:pt x="10046" y="24130"/>
                    <a:pt x="10082" y="24154"/>
                  </a:cubicBezTo>
                  <a:cubicBezTo>
                    <a:pt x="10102" y="24215"/>
                    <a:pt x="10021" y="24215"/>
                    <a:pt x="10000" y="24256"/>
                  </a:cubicBezTo>
                  <a:cubicBezTo>
                    <a:pt x="10021" y="24337"/>
                    <a:pt x="9980" y="24398"/>
                    <a:pt x="9919" y="24459"/>
                  </a:cubicBezTo>
                  <a:cubicBezTo>
                    <a:pt x="9899" y="24500"/>
                    <a:pt x="9919" y="24520"/>
                    <a:pt x="9919" y="24541"/>
                  </a:cubicBezTo>
                  <a:cubicBezTo>
                    <a:pt x="9980" y="24541"/>
                    <a:pt x="10000" y="24520"/>
                    <a:pt x="10041" y="24480"/>
                  </a:cubicBezTo>
                  <a:cubicBezTo>
                    <a:pt x="10041" y="24541"/>
                    <a:pt x="10061" y="24602"/>
                    <a:pt x="10041" y="24643"/>
                  </a:cubicBezTo>
                  <a:cubicBezTo>
                    <a:pt x="10047" y="24646"/>
                    <a:pt x="10054" y="24647"/>
                    <a:pt x="10060" y="24647"/>
                  </a:cubicBezTo>
                  <a:cubicBezTo>
                    <a:pt x="10080" y="24647"/>
                    <a:pt x="10100" y="24635"/>
                    <a:pt x="10120" y="24635"/>
                  </a:cubicBezTo>
                  <a:cubicBezTo>
                    <a:pt x="10134" y="24635"/>
                    <a:pt x="10149" y="24641"/>
                    <a:pt x="10163" y="24663"/>
                  </a:cubicBezTo>
                  <a:cubicBezTo>
                    <a:pt x="10163" y="24602"/>
                    <a:pt x="10163" y="24541"/>
                    <a:pt x="10143" y="24500"/>
                  </a:cubicBezTo>
                  <a:cubicBezTo>
                    <a:pt x="10245" y="24418"/>
                    <a:pt x="10245" y="24418"/>
                    <a:pt x="10245" y="24317"/>
                  </a:cubicBezTo>
                  <a:cubicBezTo>
                    <a:pt x="10237" y="24313"/>
                    <a:pt x="10228" y="24311"/>
                    <a:pt x="10220" y="24311"/>
                  </a:cubicBezTo>
                  <a:cubicBezTo>
                    <a:pt x="10188" y="24311"/>
                    <a:pt x="10155" y="24337"/>
                    <a:pt x="10123" y="24337"/>
                  </a:cubicBezTo>
                  <a:cubicBezTo>
                    <a:pt x="10082" y="24276"/>
                    <a:pt x="10082" y="24235"/>
                    <a:pt x="10143" y="24194"/>
                  </a:cubicBezTo>
                  <a:lnTo>
                    <a:pt x="10143" y="24194"/>
                  </a:lnTo>
                  <a:cubicBezTo>
                    <a:pt x="10163" y="24215"/>
                    <a:pt x="10123" y="24256"/>
                    <a:pt x="10143" y="24276"/>
                  </a:cubicBezTo>
                  <a:cubicBezTo>
                    <a:pt x="10184" y="24235"/>
                    <a:pt x="10204" y="24215"/>
                    <a:pt x="10245" y="24194"/>
                  </a:cubicBezTo>
                  <a:cubicBezTo>
                    <a:pt x="10224" y="24154"/>
                    <a:pt x="10224" y="24093"/>
                    <a:pt x="10184" y="24072"/>
                  </a:cubicBezTo>
                  <a:cubicBezTo>
                    <a:pt x="10170" y="24072"/>
                    <a:pt x="10166" y="24081"/>
                    <a:pt x="10158" y="24081"/>
                  </a:cubicBezTo>
                  <a:cubicBezTo>
                    <a:pt x="10154" y="24081"/>
                    <a:pt x="10150" y="24079"/>
                    <a:pt x="10143" y="24072"/>
                  </a:cubicBezTo>
                  <a:cubicBezTo>
                    <a:pt x="10143" y="24065"/>
                    <a:pt x="10145" y="24063"/>
                    <a:pt x="10149" y="24063"/>
                  </a:cubicBezTo>
                  <a:cubicBezTo>
                    <a:pt x="10157" y="24063"/>
                    <a:pt x="10170" y="24072"/>
                    <a:pt x="10184" y="24072"/>
                  </a:cubicBezTo>
                  <a:cubicBezTo>
                    <a:pt x="10204" y="24032"/>
                    <a:pt x="10204" y="23991"/>
                    <a:pt x="10163" y="23950"/>
                  </a:cubicBezTo>
                  <a:cubicBezTo>
                    <a:pt x="10163" y="23943"/>
                    <a:pt x="10168" y="23941"/>
                    <a:pt x="10175" y="23941"/>
                  </a:cubicBezTo>
                  <a:cubicBezTo>
                    <a:pt x="10188" y="23941"/>
                    <a:pt x="10211" y="23950"/>
                    <a:pt x="10224" y="23950"/>
                  </a:cubicBezTo>
                  <a:cubicBezTo>
                    <a:pt x="10265" y="23909"/>
                    <a:pt x="10265" y="23848"/>
                    <a:pt x="10306" y="23808"/>
                  </a:cubicBezTo>
                  <a:cubicBezTo>
                    <a:pt x="10312" y="23805"/>
                    <a:pt x="10317" y="23803"/>
                    <a:pt x="10323" y="23803"/>
                  </a:cubicBezTo>
                  <a:cubicBezTo>
                    <a:pt x="10348" y="23803"/>
                    <a:pt x="10366" y="23832"/>
                    <a:pt x="10391" y="23832"/>
                  </a:cubicBezTo>
                  <a:cubicBezTo>
                    <a:pt x="10396" y="23832"/>
                    <a:pt x="10402" y="23831"/>
                    <a:pt x="10408" y="23828"/>
                  </a:cubicBezTo>
                  <a:cubicBezTo>
                    <a:pt x="10408" y="23808"/>
                    <a:pt x="10408" y="23767"/>
                    <a:pt x="10408" y="23746"/>
                  </a:cubicBezTo>
                  <a:cubicBezTo>
                    <a:pt x="10381" y="23746"/>
                    <a:pt x="10353" y="23755"/>
                    <a:pt x="10326" y="23755"/>
                  </a:cubicBezTo>
                  <a:cubicBezTo>
                    <a:pt x="10313" y="23755"/>
                    <a:pt x="10299" y="23753"/>
                    <a:pt x="10285" y="23746"/>
                  </a:cubicBezTo>
                  <a:cubicBezTo>
                    <a:pt x="10204" y="23746"/>
                    <a:pt x="10265" y="23869"/>
                    <a:pt x="10204" y="23889"/>
                  </a:cubicBezTo>
                  <a:cubicBezTo>
                    <a:pt x="10184" y="23869"/>
                    <a:pt x="10163" y="23848"/>
                    <a:pt x="10123" y="23808"/>
                  </a:cubicBezTo>
                  <a:cubicBezTo>
                    <a:pt x="10143" y="23808"/>
                    <a:pt x="10163" y="23787"/>
                    <a:pt x="10184" y="23787"/>
                  </a:cubicBezTo>
                  <a:cubicBezTo>
                    <a:pt x="10163" y="23746"/>
                    <a:pt x="10143" y="23746"/>
                    <a:pt x="10123" y="23746"/>
                  </a:cubicBezTo>
                  <a:cubicBezTo>
                    <a:pt x="10061" y="23787"/>
                    <a:pt x="10000" y="23787"/>
                    <a:pt x="9939" y="23787"/>
                  </a:cubicBezTo>
                  <a:cubicBezTo>
                    <a:pt x="10000" y="23746"/>
                    <a:pt x="10000" y="23685"/>
                    <a:pt x="10041" y="23645"/>
                  </a:cubicBezTo>
                  <a:cubicBezTo>
                    <a:pt x="10123" y="23624"/>
                    <a:pt x="10184" y="23583"/>
                    <a:pt x="10285" y="23583"/>
                  </a:cubicBezTo>
                  <a:cubicBezTo>
                    <a:pt x="10245" y="23522"/>
                    <a:pt x="10285" y="23441"/>
                    <a:pt x="10224" y="23400"/>
                  </a:cubicBezTo>
                  <a:cubicBezTo>
                    <a:pt x="10245" y="23400"/>
                    <a:pt x="10245" y="23380"/>
                    <a:pt x="10245" y="23380"/>
                  </a:cubicBezTo>
                  <a:cubicBezTo>
                    <a:pt x="10224" y="23339"/>
                    <a:pt x="10204" y="23319"/>
                    <a:pt x="10204" y="23278"/>
                  </a:cubicBezTo>
                  <a:cubicBezTo>
                    <a:pt x="10245" y="23278"/>
                    <a:pt x="10265" y="23298"/>
                    <a:pt x="10265" y="23319"/>
                  </a:cubicBezTo>
                  <a:cubicBezTo>
                    <a:pt x="10265" y="23339"/>
                    <a:pt x="10245" y="23359"/>
                    <a:pt x="10245" y="23380"/>
                  </a:cubicBezTo>
                  <a:cubicBezTo>
                    <a:pt x="10277" y="23380"/>
                    <a:pt x="10297" y="23406"/>
                    <a:pt x="10335" y="23406"/>
                  </a:cubicBezTo>
                  <a:cubicBezTo>
                    <a:pt x="10344" y="23406"/>
                    <a:pt x="10355" y="23404"/>
                    <a:pt x="10367" y="23400"/>
                  </a:cubicBezTo>
                  <a:cubicBezTo>
                    <a:pt x="10387" y="23339"/>
                    <a:pt x="10367" y="23258"/>
                    <a:pt x="10306" y="23197"/>
                  </a:cubicBezTo>
                  <a:cubicBezTo>
                    <a:pt x="10302" y="23192"/>
                    <a:pt x="10297" y="23191"/>
                    <a:pt x="10291" y="23191"/>
                  </a:cubicBezTo>
                  <a:cubicBezTo>
                    <a:pt x="10269" y="23191"/>
                    <a:pt x="10237" y="23217"/>
                    <a:pt x="10204" y="23217"/>
                  </a:cubicBezTo>
                  <a:cubicBezTo>
                    <a:pt x="10143" y="23197"/>
                    <a:pt x="10082" y="23156"/>
                    <a:pt x="10000" y="23115"/>
                  </a:cubicBezTo>
                  <a:cubicBezTo>
                    <a:pt x="10000" y="23095"/>
                    <a:pt x="10000" y="23074"/>
                    <a:pt x="10021" y="23054"/>
                  </a:cubicBezTo>
                  <a:cubicBezTo>
                    <a:pt x="10041" y="23074"/>
                    <a:pt x="10041" y="23095"/>
                    <a:pt x="10061" y="23115"/>
                  </a:cubicBezTo>
                  <a:cubicBezTo>
                    <a:pt x="10099" y="23097"/>
                    <a:pt x="10085" y="23011"/>
                    <a:pt x="10128" y="23011"/>
                  </a:cubicBezTo>
                  <a:cubicBezTo>
                    <a:pt x="10133" y="23011"/>
                    <a:pt x="10137" y="23011"/>
                    <a:pt x="10143" y="23013"/>
                  </a:cubicBezTo>
                  <a:cubicBezTo>
                    <a:pt x="10155" y="23010"/>
                    <a:pt x="10165" y="23009"/>
                    <a:pt x="10174" y="23009"/>
                  </a:cubicBezTo>
                  <a:cubicBezTo>
                    <a:pt x="10231" y="23009"/>
                    <a:pt x="10253" y="23054"/>
                    <a:pt x="10306" y="23054"/>
                  </a:cubicBezTo>
                  <a:cubicBezTo>
                    <a:pt x="10347" y="22993"/>
                    <a:pt x="10408" y="22932"/>
                    <a:pt x="10469" y="22891"/>
                  </a:cubicBezTo>
                  <a:cubicBezTo>
                    <a:pt x="10489" y="22871"/>
                    <a:pt x="10469" y="22830"/>
                    <a:pt x="10469" y="22810"/>
                  </a:cubicBezTo>
                  <a:cubicBezTo>
                    <a:pt x="10489" y="22810"/>
                    <a:pt x="10510" y="22789"/>
                    <a:pt x="10530" y="22789"/>
                  </a:cubicBezTo>
                  <a:cubicBezTo>
                    <a:pt x="10550" y="22810"/>
                    <a:pt x="10571" y="22830"/>
                    <a:pt x="10571" y="22830"/>
                  </a:cubicBezTo>
                  <a:cubicBezTo>
                    <a:pt x="10586" y="22840"/>
                    <a:pt x="10599" y="22844"/>
                    <a:pt x="10610" y="22844"/>
                  </a:cubicBezTo>
                  <a:cubicBezTo>
                    <a:pt x="10644" y="22844"/>
                    <a:pt x="10667" y="22810"/>
                    <a:pt x="10713" y="22810"/>
                  </a:cubicBezTo>
                  <a:cubicBezTo>
                    <a:pt x="10754" y="22830"/>
                    <a:pt x="10754" y="22911"/>
                    <a:pt x="10795" y="22932"/>
                  </a:cubicBezTo>
                  <a:cubicBezTo>
                    <a:pt x="10835" y="22891"/>
                    <a:pt x="10774" y="22789"/>
                    <a:pt x="10856" y="22769"/>
                  </a:cubicBezTo>
                  <a:cubicBezTo>
                    <a:pt x="10876" y="22789"/>
                    <a:pt x="10876" y="22830"/>
                    <a:pt x="10896" y="22850"/>
                  </a:cubicBezTo>
                  <a:cubicBezTo>
                    <a:pt x="10931" y="22850"/>
                    <a:pt x="10936" y="22805"/>
                    <a:pt x="10963" y="22805"/>
                  </a:cubicBezTo>
                  <a:cubicBezTo>
                    <a:pt x="10967" y="22805"/>
                    <a:pt x="10972" y="22807"/>
                    <a:pt x="10978" y="22810"/>
                  </a:cubicBezTo>
                  <a:cubicBezTo>
                    <a:pt x="10992" y="22810"/>
                    <a:pt x="10996" y="22801"/>
                    <a:pt x="11004" y="22801"/>
                  </a:cubicBezTo>
                  <a:cubicBezTo>
                    <a:pt x="11007" y="22801"/>
                    <a:pt x="11012" y="22803"/>
                    <a:pt x="11019" y="22810"/>
                  </a:cubicBezTo>
                  <a:cubicBezTo>
                    <a:pt x="11019" y="22810"/>
                    <a:pt x="11019" y="22830"/>
                    <a:pt x="11019" y="22830"/>
                  </a:cubicBezTo>
                  <a:cubicBezTo>
                    <a:pt x="11039" y="22850"/>
                    <a:pt x="11039" y="22871"/>
                    <a:pt x="11059" y="22911"/>
                  </a:cubicBezTo>
                  <a:cubicBezTo>
                    <a:pt x="11120" y="22911"/>
                    <a:pt x="11161" y="22891"/>
                    <a:pt x="11243" y="22891"/>
                  </a:cubicBezTo>
                  <a:cubicBezTo>
                    <a:pt x="11283" y="22911"/>
                    <a:pt x="11345" y="22952"/>
                    <a:pt x="11406" y="22973"/>
                  </a:cubicBezTo>
                  <a:cubicBezTo>
                    <a:pt x="11406" y="22993"/>
                    <a:pt x="11406" y="23034"/>
                    <a:pt x="11406" y="23054"/>
                  </a:cubicBezTo>
                  <a:cubicBezTo>
                    <a:pt x="11446" y="23054"/>
                    <a:pt x="11446" y="23013"/>
                    <a:pt x="11467" y="22993"/>
                  </a:cubicBezTo>
                  <a:cubicBezTo>
                    <a:pt x="11528" y="22973"/>
                    <a:pt x="11609" y="22973"/>
                    <a:pt x="11691" y="22973"/>
                  </a:cubicBezTo>
                  <a:cubicBezTo>
                    <a:pt x="11711" y="22952"/>
                    <a:pt x="11737" y="22947"/>
                    <a:pt x="11765" y="22947"/>
                  </a:cubicBezTo>
                  <a:cubicBezTo>
                    <a:pt x="11793" y="22947"/>
                    <a:pt x="11823" y="22952"/>
                    <a:pt x="11854" y="22952"/>
                  </a:cubicBezTo>
                  <a:cubicBezTo>
                    <a:pt x="11935" y="22891"/>
                    <a:pt x="12017" y="22810"/>
                    <a:pt x="12078" y="22708"/>
                  </a:cubicBezTo>
                  <a:lnTo>
                    <a:pt x="12159" y="22708"/>
                  </a:lnTo>
                  <a:cubicBezTo>
                    <a:pt x="12200" y="22708"/>
                    <a:pt x="12200" y="22687"/>
                    <a:pt x="12220" y="22667"/>
                  </a:cubicBezTo>
                  <a:cubicBezTo>
                    <a:pt x="12159" y="22647"/>
                    <a:pt x="12139" y="22606"/>
                    <a:pt x="12139" y="22545"/>
                  </a:cubicBezTo>
                  <a:cubicBezTo>
                    <a:pt x="12159" y="22545"/>
                    <a:pt x="12179" y="22524"/>
                    <a:pt x="12200" y="22524"/>
                  </a:cubicBezTo>
                  <a:cubicBezTo>
                    <a:pt x="12241" y="22586"/>
                    <a:pt x="12241" y="22626"/>
                    <a:pt x="12220" y="22667"/>
                  </a:cubicBezTo>
                  <a:cubicBezTo>
                    <a:pt x="12241" y="22667"/>
                    <a:pt x="12261" y="22667"/>
                    <a:pt x="12302" y="22647"/>
                  </a:cubicBezTo>
                  <a:cubicBezTo>
                    <a:pt x="12302" y="22565"/>
                    <a:pt x="12281" y="22484"/>
                    <a:pt x="12322" y="22423"/>
                  </a:cubicBezTo>
                  <a:cubicBezTo>
                    <a:pt x="12281" y="22402"/>
                    <a:pt x="12261" y="22382"/>
                    <a:pt x="12241" y="22362"/>
                  </a:cubicBezTo>
                  <a:cubicBezTo>
                    <a:pt x="12241" y="22321"/>
                    <a:pt x="12241" y="22300"/>
                    <a:pt x="12261" y="22260"/>
                  </a:cubicBezTo>
                  <a:cubicBezTo>
                    <a:pt x="12241" y="22260"/>
                    <a:pt x="12225" y="22265"/>
                    <a:pt x="12213" y="22265"/>
                  </a:cubicBezTo>
                  <a:cubicBezTo>
                    <a:pt x="12200" y="22265"/>
                    <a:pt x="12190" y="22260"/>
                    <a:pt x="12179" y="22239"/>
                  </a:cubicBezTo>
                  <a:cubicBezTo>
                    <a:pt x="12139" y="22178"/>
                    <a:pt x="12220" y="22199"/>
                    <a:pt x="12241" y="22158"/>
                  </a:cubicBezTo>
                  <a:cubicBezTo>
                    <a:pt x="12261" y="22117"/>
                    <a:pt x="12200" y="22056"/>
                    <a:pt x="12281" y="22036"/>
                  </a:cubicBezTo>
                  <a:lnTo>
                    <a:pt x="12281" y="22036"/>
                  </a:lnTo>
                  <a:cubicBezTo>
                    <a:pt x="12342" y="22076"/>
                    <a:pt x="12261" y="22178"/>
                    <a:pt x="12342" y="22199"/>
                  </a:cubicBezTo>
                  <a:cubicBezTo>
                    <a:pt x="12363" y="22158"/>
                    <a:pt x="12383" y="22117"/>
                    <a:pt x="12383" y="22097"/>
                  </a:cubicBezTo>
                  <a:cubicBezTo>
                    <a:pt x="12383" y="22036"/>
                    <a:pt x="12363" y="21995"/>
                    <a:pt x="12322" y="21954"/>
                  </a:cubicBezTo>
                  <a:cubicBezTo>
                    <a:pt x="12342" y="21934"/>
                    <a:pt x="12363" y="21893"/>
                    <a:pt x="12383" y="21852"/>
                  </a:cubicBezTo>
                  <a:cubicBezTo>
                    <a:pt x="12404" y="21852"/>
                    <a:pt x="12404" y="21893"/>
                    <a:pt x="12444" y="21893"/>
                  </a:cubicBezTo>
                  <a:cubicBezTo>
                    <a:pt x="12485" y="21873"/>
                    <a:pt x="12444" y="21832"/>
                    <a:pt x="12444" y="21791"/>
                  </a:cubicBezTo>
                  <a:cubicBezTo>
                    <a:pt x="12485" y="21751"/>
                    <a:pt x="12546" y="21751"/>
                    <a:pt x="12566" y="21710"/>
                  </a:cubicBezTo>
                  <a:cubicBezTo>
                    <a:pt x="12587" y="21649"/>
                    <a:pt x="12526" y="21588"/>
                    <a:pt x="12526" y="21527"/>
                  </a:cubicBezTo>
                  <a:cubicBezTo>
                    <a:pt x="12566" y="21486"/>
                    <a:pt x="12607" y="21486"/>
                    <a:pt x="12648" y="21465"/>
                  </a:cubicBezTo>
                  <a:cubicBezTo>
                    <a:pt x="12628" y="21425"/>
                    <a:pt x="12628" y="21404"/>
                    <a:pt x="12607" y="21364"/>
                  </a:cubicBezTo>
                  <a:cubicBezTo>
                    <a:pt x="12648" y="21343"/>
                    <a:pt x="12689" y="21323"/>
                    <a:pt x="12729" y="21282"/>
                  </a:cubicBezTo>
                  <a:cubicBezTo>
                    <a:pt x="12709" y="21262"/>
                    <a:pt x="12709" y="21262"/>
                    <a:pt x="12689" y="21241"/>
                  </a:cubicBezTo>
                  <a:cubicBezTo>
                    <a:pt x="12689" y="21221"/>
                    <a:pt x="12689" y="21221"/>
                    <a:pt x="12709" y="21201"/>
                  </a:cubicBezTo>
                  <a:cubicBezTo>
                    <a:pt x="12770" y="21119"/>
                    <a:pt x="12770" y="21079"/>
                    <a:pt x="12770" y="20956"/>
                  </a:cubicBezTo>
                  <a:cubicBezTo>
                    <a:pt x="12750" y="20834"/>
                    <a:pt x="12709" y="20732"/>
                    <a:pt x="12607" y="20651"/>
                  </a:cubicBezTo>
                  <a:cubicBezTo>
                    <a:pt x="12566" y="20610"/>
                    <a:pt x="12546" y="20569"/>
                    <a:pt x="12526" y="20529"/>
                  </a:cubicBezTo>
                  <a:cubicBezTo>
                    <a:pt x="12444" y="20508"/>
                    <a:pt x="12342" y="20508"/>
                    <a:pt x="12241" y="20488"/>
                  </a:cubicBezTo>
                  <a:lnTo>
                    <a:pt x="12241" y="20488"/>
                  </a:lnTo>
                  <a:cubicBezTo>
                    <a:pt x="12241" y="20508"/>
                    <a:pt x="12261" y="20529"/>
                    <a:pt x="12261" y="20549"/>
                  </a:cubicBezTo>
                  <a:cubicBezTo>
                    <a:pt x="12234" y="20569"/>
                    <a:pt x="12207" y="20576"/>
                    <a:pt x="12180" y="20576"/>
                  </a:cubicBezTo>
                  <a:cubicBezTo>
                    <a:pt x="12127" y="20576"/>
                    <a:pt x="12078" y="20549"/>
                    <a:pt x="12037" y="20549"/>
                  </a:cubicBezTo>
                  <a:cubicBezTo>
                    <a:pt x="12017" y="20549"/>
                    <a:pt x="12017" y="20529"/>
                    <a:pt x="11996" y="20508"/>
                  </a:cubicBezTo>
                  <a:cubicBezTo>
                    <a:pt x="11955" y="20508"/>
                    <a:pt x="11976" y="20569"/>
                    <a:pt x="11935" y="20590"/>
                  </a:cubicBezTo>
                  <a:cubicBezTo>
                    <a:pt x="11915" y="20569"/>
                    <a:pt x="11915" y="20549"/>
                    <a:pt x="11894" y="20549"/>
                  </a:cubicBezTo>
                  <a:cubicBezTo>
                    <a:pt x="11874" y="20549"/>
                    <a:pt x="11874" y="20569"/>
                    <a:pt x="11874" y="20610"/>
                  </a:cubicBezTo>
                  <a:cubicBezTo>
                    <a:pt x="11874" y="20630"/>
                    <a:pt x="11874" y="20651"/>
                    <a:pt x="11854" y="20671"/>
                  </a:cubicBezTo>
                  <a:cubicBezTo>
                    <a:pt x="11793" y="20671"/>
                    <a:pt x="11793" y="20590"/>
                    <a:pt x="11731" y="20590"/>
                  </a:cubicBezTo>
                  <a:lnTo>
                    <a:pt x="11731" y="20651"/>
                  </a:lnTo>
                  <a:cubicBezTo>
                    <a:pt x="11630" y="20712"/>
                    <a:pt x="11548" y="20814"/>
                    <a:pt x="11426" y="20814"/>
                  </a:cubicBezTo>
                  <a:cubicBezTo>
                    <a:pt x="11385" y="20814"/>
                    <a:pt x="11345" y="20855"/>
                    <a:pt x="11345" y="20916"/>
                  </a:cubicBezTo>
                  <a:cubicBezTo>
                    <a:pt x="11283" y="20895"/>
                    <a:pt x="11345" y="20793"/>
                    <a:pt x="11243" y="20793"/>
                  </a:cubicBezTo>
                  <a:cubicBezTo>
                    <a:pt x="11243" y="20834"/>
                    <a:pt x="11222" y="20855"/>
                    <a:pt x="11182" y="20895"/>
                  </a:cubicBezTo>
                  <a:cubicBezTo>
                    <a:pt x="11141" y="20834"/>
                    <a:pt x="11100" y="20793"/>
                    <a:pt x="11059" y="20753"/>
                  </a:cubicBezTo>
                  <a:cubicBezTo>
                    <a:pt x="10998" y="20753"/>
                    <a:pt x="10937" y="20732"/>
                    <a:pt x="10876" y="20712"/>
                  </a:cubicBezTo>
                  <a:cubicBezTo>
                    <a:pt x="10866" y="20702"/>
                    <a:pt x="10856" y="20697"/>
                    <a:pt x="10846" y="20697"/>
                  </a:cubicBezTo>
                  <a:cubicBezTo>
                    <a:pt x="10835" y="20697"/>
                    <a:pt x="10825" y="20702"/>
                    <a:pt x="10815" y="20712"/>
                  </a:cubicBezTo>
                  <a:cubicBezTo>
                    <a:pt x="10795" y="20712"/>
                    <a:pt x="10754" y="20692"/>
                    <a:pt x="10734" y="20651"/>
                  </a:cubicBezTo>
                  <a:cubicBezTo>
                    <a:pt x="10713" y="20692"/>
                    <a:pt x="10652" y="20671"/>
                    <a:pt x="10591" y="20692"/>
                  </a:cubicBezTo>
                  <a:cubicBezTo>
                    <a:pt x="10571" y="20651"/>
                    <a:pt x="10550" y="20630"/>
                    <a:pt x="10489" y="20630"/>
                  </a:cubicBezTo>
                  <a:cubicBezTo>
                    <a:pt x="10469" y="20651"/>
                    <a:pt x="10510" y="20712"/>
                    <a:pt x="10448" y="20753"/>
                  </a:cubicBezTo>
                  <a:cubicBezTo>
                    <a:pt x="10265" y="20549"/>
                    <a:pt x="10123" y="20325"/>
                    <a:pt x="9939" y="20101"/>
                  </a:cubicBezTo>
                  <a:cubicBezTo>
                    <a:pt x="9919" y="20244"/>
                    <a:pt x="9878" y="20366"/>
                    <a:pt x="9776" y="20447"/>
                  </a:cubicBezTo>
                  <a:cubicBezTo>
                    <a:pt x="9858" y="20569"/>
                    <a:pt x="9797" y="20671"/>
                    <a:pt x="9756" y="20773"/>
                  </a:cubicBezTo>
                  <a:cubicBezTo>
                    <a:pt x="9739" y="20761"/>
                    <a:pt x="9725" y="20756"/>
                    <a:pt x="9713" y="20756"/>
                  </a:cubicBezTo>
                  <a:cubicBezTo>
                    <a:pt x="9669" y="20756"/>
                    <a:pt x="9646" y="20816"/>
                    <a:pt x="9607" y="20816"/>
                  </a:cubicBezTo>
                  <a:cubicBezTo>
                    <a:pt x="9602" y="20816"/>
                    <a:pt x="9598" y="20815"/>
                    <a:pt x="9593" y="20814"/>
                  </a:cubicBezTo>
                  <a:cubicBezTo>
                    <a:pt x="9573" y="20793"/>
                    <a:pt x="9552" y="20773"/>
                    <a:pt x="9573" y="20732"/>
                  </a:cubicBezTo>
                  <a:cubicBezTo>
                    <a:pt x="9532" y="20712"/>
                    <a:pt x="9532" y="20671"/>
                    <a:pt x="9532" y="20630"/>
                  </a:cubicBezTo>
                  <a:cubicBezTo>
                    <a:pt x="9512" y="20590"/>
                    <a:pt x="9491" y="20569"/>
                    <a:pt x="9451" y="20529"/>
                  </a:cubicBezTo>
                  <a:cubicBezTo>
                    <a:pt x="9457" y="20526"/>
                    <a:pt x="9463" y="20524"/>
                    <a:pt x="9469" y="20524"/>
                  </a:cubicBezTo>
                  <a:cubicBezTo>
                    <a:pt x="9493" y="20524"/>
                    <a:pt x="9517" y="20543"/>
                    <a:pt x="9541" y="20543"/>
                  </a:cubicBezTo>
                  <a:cubicBezTo>
                    <a:pt x="9551" y="20543"/>
                    <a:pt x="9562" y="20539"/>
                    <a:pt x="9573" y="20529"/>
                  </a:cubicBezTo>
                  <a:cubicBezTo>
                    <a:pt x="9573" y="20529"/>
                    <a:pt x="9593" y="20508"/>
                    <a:pt x="9593" y="20488"/>
                  </a:cubicBezTo>
                  <a:lnTo>
                    <a:pt x="9532" y="20488"/>
                  </a:lnTo>
                  <a:cubicBezTo>
                    <a:pt x="9512" y="20468"/>
                    <a:pt x="9491" y="20447"/>
                    <a:pt x="9471" y="20406"/>
                  </a:cubicBezTo>
                  <a:cubicBezTo>
                    <a:pt x="9532" y="20386"/>
                    <a:pt x="9593" y="20366"/>
                    <a:pt x="9613" y="20284"/>
                  </a:cubicBezTo>
                  <a:cubicBezTo>
                    <a:pt x="9593" y="20264"/>
                    <a:pt x="9573" y="20264"/>
                    <a:pt x="9593" y="20223"/>
                  </a:cubicBezTo>
                  <a:cubicBezTo>
                    <a:pt x="9532" y="20182"/>
                    <a:pt x="9552" y="20060"/>
                    <a:pt x="9451" y="20040"/>
                  </a:cubicBezTo>
                  <a:cubicBezTo>
                    <a:pt x="9451" y="19999"/>
                    <a:pt x="9451" y="19958"/>
                    <a:pt x="9451" y="19918"/>
                  </a:cubicBezTo>
                  <a:cubicBezTo>
                    <a:pt x="9471" y="19918"/>
                    <a:pt x="9491" y="19897"/>
                    <a:pt x="9532" y="19897"/>
                  </a:cubicBezTo>
                  <a:cubicBezTo>
                    <a:pt x="9593" y="19938"/>
                    <a:pt x="9512" y="19979"/>
                    <a:pt x="9532" y="20020"/>
                  </a:cubicBezTo>
                  <a:cubicBezTo>
                    <a:pt x="9546" y="20034"/>
                    <a:pt x="9561" y="20048"/>
                    <a:pt x="9575" y="20048"/>
                  </a:cubicBezTo>
                  <a:cubicBezTo>
                    <a:pt x="9581" y="20048"/>
                    <a:pt x="9587" y="20046"/>
                    <a:pt x="9593" y="20040"/>
                  </a:cubicBezTo>
                  <a:cubicBezTo>
                    <a:pt x="9573" y="19958"/>
                    <a:pt x="9654" y="19897"/>
                    <a:pt x="9573" y="19816"/>
                  </a:cubicBezTo>
                  <a:cubicBezTo>
                    <a:pt x="9613" y="19796"/>
                    <a:pt x="9675" y="19775"/>
                    <a:pt x="9715" y="19734"/>
                  </a:cubicBezTo>
                  <a:cubicBezTo>
                    <a:pt x="9736" y="19714"/>
                    <a:pt x="9797" y="19714"/>
                    <a:pt x="9837" y="19714"/>
                  </a:cubicBezTo>
                  <a:cubicBezTo>
                    <a:pt x="9837" y="19694"/>
                    <a:pt x="9837" y="19673"/>
                    <a:pt x="9837" y="19673"/>
                  </a:cubicBezTo>
                  <a:lnTo>
                    <a:pt x="9797" y="19673"/>
                  </a:lnTo>
                  <a:cubicBezTo>
                    <a:pt x="9776" y="19633"/>
                    <a:pt x="9756" y="19571"/>
                    <a:pt x="9736" y="19510"/>
                  </a:cubicBezTo>
                  <a:cubicBezTo>
                    <a:pt x="9675" y="19571"/>
                    <a:pt x="9675" y="19633"/>
                    <a:pt x="9634" y="19673"/>
                  </a:cubicBezTo>
                  <a:cubicBezTo>
                    <a:pt x="9634" y="19694"/>
                    <a:pt x="9613" y="19714"/>
                    <a:pt x="9573" y="19714"/>
                  </a:cubicBezTo>
                  <a:cubicBezTo>
                    <a:pt x="9573" y="19714"/>
                    <a:pt x="9573" y="19734"/>
                    <a:pt x="9552" y="19734"/>
                  </a:cubicBezTo>
                  <a:cubicBezTo>
                    <a:pt x="9532" y="19714"/>
                    <a:pt x="9552" y="19714"/>
                    <a:pt x="9552" y="19694"/>
                  </a:cubicBezTo>
                  <a:cubicBezTo>
                    <a:pt x="9512" y="19673"/>
                    <a:pt x="9512" y="19633"/>
                    <a:pt x="9512" y="19612"/>
                  </a:cubicBezTo>
                  <a:cubicBezTo>
                    <a:pt x="9552" y="19551"/>
                    <a:pt x="9593" y="19510"/>
                    <a:pt x="9654" y="19449"/>
                  </a:cubicBezTo>
                  <a:cubicBezTo>
                    <a:pt x="9641" y="19430"/>
                    <a:pt x="9625" y="19425"/>
                    <a:pt x="9607" y="19425"/>
                  </a:cubicBezTo>
                  <a:cubicBezTo>
                    <a:pt x="9585" y="19425"/>
                    <a:pt x="9561" y="19433"/>
                    <a:pt x="9539" y="19433"/>
                  </a:cubicBezTo>
                  <a:cubicBezTo>
                    <a:pt x="9521" y="19433"/>
                    <a:pt x="9504" y="19428"/>
                    <a:pt x="9491" y="19409"/>
                  </a:cubicBezTo>
                  <a:cubicBezTo>
                    <a:pt x="9471" y="19388"/>
                    <a:pt x="9491" y="19368"/>
                    <a:pt x="9491" y="19347"/>
                  </a:cubicBezTo>
                  <a:cubicBezTo>
                    <a:pt x="9500" y="19345"/>
                    <a:pt x="9508" y="19343"/>
                    <a:pt x="9516" y="19343"/>
                  </a:cubicBezTo>
                  <a:cubicBezTo>
                    <a:pt x="9564" y="19343"/>
                    <a:pt x="9599" y="19388"/>
                    <a:pt x="9634" y="19388"/>
                  </a:cubicBezTo>
                  <a:cubicBezTo>
                    <a:pt x="9634" y="19266"/>
                    <a:pt x="9675" y="19225"/>
                    <a:pt x="9776" y="19205"/>
                  </a:cubicBezTo>
                  <a:cubicBezTo>
                    <a:pt x="9837" y="19205"/>
                    <a:pt x="9837" y="19164"/>
                    <a:pt x="9858" y="19123"/>
                  </a:cubicBezTo>
                  <a:cubicBezTo>
                    <a:pt x="9817" y="19103"/>
                    <a:pt x="9797" y="19042"/>
                    <a:pt x="9756" y="19022"/>
                  </a:cubicBezTo>
                  <a:cubicBezTo>
                    <a:pt x="9736" y="19042"/>
                    <a:pt x="9715" y="19042"/>
                    <a:pt x="9695" y="19062"/>
                  </a:cubicBezTo>
                  <a:cubicBezTo>
                    <a:pt x="9654" y="19022"/>
                    <a:pt x="9675" y="18940"/>
                    <a:pt x="9593" y="18940"/>
                  </a:cubicBezTo>
                  <a:cubicBezTo>
                    <a:pt x="9573" y="18981"/>
                    <a:pt x="9573" y="19042"/>
                    <a:pt x="9512" y="19062"/>
                  </a:cubicBezTo>
                  <a:lnTo>
                    <a:pt x="9471" y="19062"/>
                  </a:lnTo>
                  <a:cubicBezTo>
                    <a:pt x="9471" y="19042"/>
                    <a:pt x="9471" y="19042"/>
                    <a:pt x="9491" y="19022"/>
                  </a:cubicBezTo>
                  <a:cubicBezTo>
                    <a:pt x="9512" y="19022"/>
                    <a:pt x="9512" y="19001"/>
                    <a:pt x="9532" y="19001"/>
                  </a:cubicBezTo>
                  <a:cubicBezTo>
                    <a:pt x="9532" y="18981"/>
                    <a:pt x="9532" y="18981"/>
                    <a:pt x="9552" y="18961"/>
                  </a:cubicBezTo>
                  <a:cubicBezTo>
                    <a:pt x="9552" y="18940"/>
                    <a:pt x="9573" y="18940"/>
                    <a:pt x="9593" y="18940"/>
                  </a:cubicBezTo>
                  <a:lnTo>
                    <a:pt x="9593" y="18838"/>
                  </a:lnTo>
                  <a:cubicBezTo>
                    <a:pt x="9715" y="18859"/>
                    <a:pt x="9817" y="18879"/>
                    <a:pt x="9919" y="18879"/>
                  </a:cubicBezTo>
                  <a:cubicBezTo>
                    <a:pt x="9939" y="18859"/>
                    <a:pt x="9939" y="18838"/>
                    <a:pt x="9960" y="18818"/>
                  </a:cubicBezTo>
                  <a:cubicBezTo>
                    <a:pt x="9939" y="18818"/>
                    <a:pt x="9919" y="18798"/>
                    <a:pt x="9899" y="18798"/>
                  </a:cubicBezTo>
                  <a:cubicBezTo>
                    <a:pt x="9878" y="18716"/>
                    <a:pt x="9939" y="18696"/>
                    <a:pt x="9980" y="18675"/>
                  </a:cubicBezTo>
                  <a:cubicBezTo>
                    <a:pt x="9960" y="18635"/>
                    <a:pt x="9960" y="18614"/>
                    <a:pt x="9939" y="18574"/>
                  </a:cubicBezTo>
                  <a:cubicBezTo>
                    <a:pt x="9980" y="18553"/>
                    <a:pt x="10041" y="18553"/>
                    <a:pt x="9980" y="18492"/>
                  </a:cubicBezTo>
                  <a:lnTo>
                    <a:pt x="9980" y="18492"/>
                  </a:lnTo>
                  <a:cubicBezTo>
                    <a:pt x="9980" y="18492"/>
                    <a:pt x="9971" y="18501"/>
                    <a:pt x="9959" y="18501"/>
                  </a:cubicBezTo>
                  <a:cubicBezTo>
                    <a:pt x="9953" y="18501"/>
                    <a:pt x="9946" y="18499"/>
                    <a:pt x="9939" y="18492"/>
                  </a:cubicBezTo>
                  <a:cubicBezTo>
                    <a:pt x="9946" y="18485"/>
                    <a:pt x="9951" y="18483"/>
                    <a:pt x="9954" y="18483"/>
                  </a:cubicBezTo>
                  <a:cubicBezTo>
                    <a:pt x="9962" y="18483"/>
                    <a:pt x="9966" y="18492"/>
                    <a:pt x="9980" y="18492"/>
                  </a:cubicBezTo>
                  <a:cubicBezTo>
                    <a:pt x="10000" y="18472"/>
                    <a:pt x="10000" y="18451"/>
                    <a:pt x="10021" y="18431"/>
                  </a:cubicBezTo>
                  <a:cubicBezTo>
                    <a:pt x="10061" y="18431"/>
                    <a:pt x="10041" y="18492"/>
                    <a:pt x="10102" y="18492"/>
                  </a:cubicBezTo>
                  <a:cubicBezTo>
                    <a:pt x="10123" y="18431"/>
                    <a:pt x="10204" y="18411"/>
                    <a:pt x="10224" y="18309"/>
                  </a:cubicBezTo>
                  <a:cubicBezTo>
                    <a:pt x="10224" y="18288"/>
                    <a:pt x="10245" y="18288"/>
                    <a:pt x="10265" y="18288"/>
                  </a:cubicBezTo>
                  <a:cubicBezTo>
                    <a:pt x="10285" y="18329"/>
                    <a:pt x="10245" y="18350"/>
                    <a:pt x="10265" y="18390"/>
                  </a:cubicBezTo>
                  <a:lnTo>
                    <a:pt x="10326" y="18390"/>
                  </a:lnTo>
                  <a:cubicBezTo>
                    <a:pt x="10347" y="18350"/>
                    <a:pt x="10367" y="18309"/>
                    <a:pt x="10387" y="18268"/>
                  </a:cubicBezTo>
                  <a:cubicBezTo>
                    <a:pt x="10398" y="18246"/>
                    <a:pt x="10412" y="18239"/>
                    <a:pt x="10428" y="18239"/>
                  </a:cubicBezTo>
                  <a:cubicBezTo>
                    <a:pt x="10458" y="18239"/>
                    <a:pt x="10494" y="18266"/>
                    <a:pt x="10529" y="18266"/>
                  </a:cubicBezTo>
                  <a:cubicBezTo>
                    <a:pt x="10543" y="18266"/>
                    <a:pt x="10557" y="18261"/>
                    <a:pt x="10571" y="18248"/>
                  </a:cubicBezTo>
                  <a:cubicBezTo>
                    <a:pt x="10510" y="18207"/>
                    <a:pt x="10591" y="18166"/>
                    <a:pt x="10571" y="18126"/>
                  </a:cubicBezTo>
                  <a:lnTo>
                    <a:pt x="10571" y="18126"/>
                  </a:lnTo>
                  <a:cubicBezTo>
                    <a:pt x="10564" y="18128"/>
                    <a:pt x="10558" y="18129"/>
                    <a:pt x="10552" y="18129"/>
                  </a:cubicBezTo>
                  <a:cubicBezTo>
                    <a:pt x="10505" y="18129"/>
                    <a:pt x="10485" y="18064"/>
                    <a:pt x="10448" y="18064"/>
                  </a:cubicBezTo>
                  <a:cubicBezTo>
                    <a:pt x="10428" y="18085"/>
                    <a:pt x="10428" y="18105"/>
                    <a:pt x="10387" y="18126"/>
                  </a:cubicBezTo>
                  <a:cubicBezTo>
                    <a:pt x="10387" y="18105"/>
                    <a:pt x="10367" y="18064"/>
                    <a:pt x="10367" y="18044"/>
                  </a:cubicBezTo>
                  <a:cubicBezTo>
                    <a:pt x="10379" y="18038"/>
                    <a:pt x="10389" y="18036"/>
                    <a:pt x="10398" y="18036"/>
                  </a:cubicBezTo>
                  <a:cubicBezTo>
                    <a:pt x="10420" y="18036"/>
                    <a:pt x="10434" y="18050"/>
                    <a:pt x="10448" y="18064"/>
                  </a:cubicBezTo>
                  <a:cubicBezTo>
                    <a:pt x="10459" y="18044"/>
                    <a:pt x="10474" y="18039"/>
                    <a:pt x="10489" y="18039"/>
                  </a:cubicBezTo>
                  <a:cubicBezTo>
                    <a:pt x="10504" y="18039"/>
                    <a:pt x="10520" y="18044"/>
                    <a:pt x="10530" y="18044"/>
                  </a:cubicBezTo>
                  <a:cubicBezTo>
                    <a:pt x="10510" y="18003"/>
                    <a:pt x="10469" y="17963"/>
                    <a:pt x="10510" y="17922"/>
                  </a:cubicBezTo>
                  <a:cubicBezTo>
                    <a:pt x="10504" y="17916"/>
                    <a:pt x="10498" y="17913"/>
                    <a:pt x="10492" y="17913"/>
                  </a:cubicBezTo>
                  <a:cubicBezTo>
                    <a:pt x="10477" y="17913"/>
                    <a:pt x="10463" y="17928"/>
                    <a:pt x="10448" y="17942"/>
                  </a:cubicBezTo>
                  <a:cubicBezTo>
                    <a:pt x="10448" y="17963"/>
                    <a:pt x="10428" y="17963"/>
                    <a:pt x="10408" y="17963"/>
                  </a:cubicBezTo>
                  <a:cubicBezTo>
                    <a:pt x="10367" y="17983"/>
                    <a:pt x="10347" y="18003"/>
                    <a:pt x="10306" y="18024"/>
                  </a:cubicBezTo>
                  <a:lnTo>
                    <a:pt x="10245" y="18003"/>
                  </a:lnTo>
                  <a:cubicBezTo>
                    <a:pt x="10285" y="17963"/>
                    <a:pt x="10285" y="17881"/>
                    <a:pt x="10347" y="17840"/>
                  </a:cubicBezTo>
                  <a:cubicBezTo>
                    <a:pt x="10367" y="17861"/>
                    <a:pt x="10387" y="17861"/>
                    <a:pt x="10408" y="17861"/>
                  </a:cubicBezTo>
                  <a:cubicBezTo>
                    <a:pt x="10428" y="17820"/>
                    <a:pt x="10347" y="17800"/>
                    <a:pt x="10347" y="17759"/>
                  </a:cubicBezTo>
                  <a:cubicBezTo>
                    <a:pt x="10306" y="17759"/>
                    <a:pt x="10306" y="17820"/>
                    <a:pt x="10265" y="17840"/>
                  </a:cubicBezTo>
                  <a:cubicBezTo>
                    <a:pt x="10245" y="17840"/>
                    <a:pt x="10204" y="17820"/>
                    <a:pt x="10184" y="17800"/>
                  </a:cubicBezTo>
                  <a:cubicBezTo>
                    <a:pt x="10169" y="17814"/>
                    <a:pt x="10155" y="17828"/>
                    <a:pt x="10140" y="17828"/>
                  </a:cubicBezTo>
                  <a:cubicBezTo>
                    <a:pt x="10134" y="17828"/>
                    <a:pt x="10129" y="17826"/>
                    <a:pt x="10123" y="17820"/>
                  </a:cubicBezTo>
                  <a:cubicBezTo>
                    <a:pt x="10102" y="17840"/>
                    <a:pt x="10102" y="17840"/>
                    <a:pt x="10102" y="17840"/>
                  </a:cubicBezTo>
                  <a:cubicBezTo>
                    <a:pt x="10102" y="17840"/>
                    <a:pt x="10082" y="17820"/>
                    <a:pt x="10082" y="17820"/>
                  </a:cubicBezTo>
                  <a:lnTo>
                    <a:pt x="10082" y="17800"/>
                  </a:lnTo>
                  <a:cubicBezTo>
                    <a:pt x="10061" y="17800"/>
                    <a:pt x="10021" y="17779"/>
                    <a:pt x="10041" y="17739"/>
                  </a:cubicBezTo>
                  <a:cubicBezTo>
                    <a:pt x="10000" y="17718"/>
                    <a:pt x="9960" y="17718"/>
                    <a:pt x="9939" y="17677"/>
                  </a:cubicBezTo>
                  <a:lnTo>
                    <a:pt x="10021" y="17677"/>
                  </a:lnTo>
                  <a:cubicBezTo>
                    <a:pt x="10041" y="17637"/>
                    <a:pt x="10061" y="17596"/>
                    <a:pt x="10082" y="17555"/>
                  </a:cubicBezTo>
                  <a:cubicBezTo>
                    <a:pt x="10143" y="17596"/>
                    <a:pt x="10082" y="17677"/>
                    <a:pt x="10143" y="17698"/>
                  </a:cubicBezTo>
                  <a:lnTo>
                    <a:pt x="10204" y="17657"/>
                  </a:lnTo>
                  <a:cubicBezTo>
                    <a:pt x="10123" y="17576"/>
                    <a:pt x="10204" y="17515"/>
                    <a:pt x="10224" y="17433"/>
                  </a:cubicBezTo>
                  <a:lnTo>
                    <a:pt x="10224" y="17433"/>
                  </a:lnTo>
                  <a:cubicBezTo>
                    <a:pt x="10163" y="17453"/>
                    <a:pt x="10123" y="17453"/>
                    <a:pt x="10102" y="17453"/>
                  </a:cubicBezTo>
                  <a:lnTo>
                    <a:pt x="10082" y="17413"/>
                  </a:lnTo>
                  <a:lnTo>
                    <a:pt x="10021" y="17433"/>
                  </a:lnTo>
                  <a:cubicBezTo>
                    <a:pt x="10000" y="17474"/>
                    <a:pt x="10082" y="17494"/>
                    <a:pt x="10041" y="17535"/>
                  </a:cubicBezTo>
                  <a:cubicBezTo>
                    <a:pt x="10023" y="17547"/>
                    <a:pt x="10011" y="17552"/>
                    <a:pt x="10001" y="17552"/>
                  </a:cubicBezTo>
                  <a:cubicBezTo>
                    <a:pt x="9978" y="17552"/>
                    <a:pt x="9974" y="17523"/>
                    <a:pt x="9960" y="17494"/>
                  </a:cubicBezTo>
                  <a:cubicBezTo>
                    <a:pt x="9899" y="17515"/>
                    <a:pt x="9919" y="17576"/>
                    <a:pt x="9858" y="17616"/>
                  </a:cubicBezTo>
                  <a:cubicBezTo>
                    <a:pt x="9858" y="17555"/>
                    <a:pt x="9878" y="17535"/>
                    <a:pt x="9899" y="17494"/>
                  </a:cubicBezTo>
                  <a:cubicBezTo>
                    <a:pt x="9837" y="17413"/>
                    <a:pt x="9837" y="17311"/>
                    <a:pt x="9797" y="17209"/>
                  </a:cubicBezTo>
                  <a:lnTo>
                    <a:pt x="9756" y="17209"/>
                  </a:lnTo>
                  <a:cubicBezTo>
                    <a:pt x="9736" y="17168"/>
                    <a:pt x="9776" y="17107"/>
                    <a:pt x="9715" y="17067"/>
                  </a:cubicBezTo>
                  <a:cubicBezTo>
                    <a:pt x="9695" y="17087"/>
                    <a:pt x="9680" y="17092"/>
                    <a:pt x="9659" y="17092"/>
                  </a:cubicBezTo>
                  <a:cubicBezTo>
                    <a:pt x="9639" y="17092"/>
                    <a:pt x="9613" y="17087"/>
                    <a:pt x="9573" y="17087"/>
                  </a:cubicBezTo>
                  <a:cubicBezTo>
                    <a:pt x="9573" y="17107"/>
                    <a:pt x="9552" y="17128"/>
                    <a:pt x="9532" y="17148"/>
                  </a:cubicBezTo>
                  <a:cubicBezTo>
                    <a:pt x="9532" y="17107"/>
                    <a:pt x="9491" y="17087"/>
                    <a:pt x="9512" y="17067"/>
                  </a:cubicBezTo>
                  <a:cubicBezTo>
                    <a:pt x="9552" y="17067"/>
                    <a:pt x="9552" y="17067"/>
                    <a:pt x="9573" y="17087"/>
                  </a:cubicBezTo>
                  <a:cubicBezTo>
                    <a:pt x="9593" y="17046"/>
                    <a:pt x="9573" y="17026"/>
                    <a:pt x="9573" y="17005"/>
                  </a:cubicBezTo>
                  <a:cubicBezTo>
                    <a:pt x="9532" y="16924"/>
                    <a:pt x="9573" y="16843"/>
                    <a:pt x="9634" y="16781"/>
                  </a:cubicBezTo>
                  <a:cubicBezTo>
                    <a:pt x="9654" y="16741"/>
                    <a:pt x="9613" y="16720"/>
                    <a:pt x="9634" y="16680"/>
                  </a:cubicBezTo>
                  <a:cubicBezTo>
                    <a:pt x="9573" y="16639"/>
                    <a:pt x="9675" y="16598"/>
                    <a:pt x="9634" y="16557"/>
                  </a:cubicBezTo>
                  <a:lnTo>
                    <a:pt x="9634" y="16557"/>
                  </a:lnTo>
                  <a:cubicBezTo>
                    <a:pt x="9613" y="16578"/>
                    <a:pt x="9593" y="16578"/>
                    <a:pt x="9573" y="16598"/>
                  </a:cubicBezTo>
                  <a:cubicBezTo>
                    <a:pt x="9573" y="16578"/>
                    <a:pt x="9552" y="16557"/>
                    <a:pt x="9552" y="16557"/>
                  </a:cubicBezTo>
                  <a:cubicBezTo>
                    <a:pt x="9512" y="16557"/>
                    <a:pt x="9471" y="16557"/>
                    <a:pt x="9471" y="16598"/>
                  </a:cubicBezTo>
                  <a:cubicBezTo>
                    <a:pt x="9471" y="16598"/>
                    <a:pt x="9491" y="16618"/>
                    <a:pt x="9491" y="16618"/>
                  </a:cubicBezTo>
                  <a:cubicBezTo>
                    <a:pt x="9471" y="16639"/>
                    <a:pt x="9471" y="16639"/>
                    <a:pt x="9451" y="16639"/>
                  </a:cubicBezTo>
                  <a:cubicBezTo>
                    <a:pt x="9437" y="16639"/>
                    <a:pt x="9432" y="16648"/>
                    <a:pt x="9425" y="16648"/>
                  </a:cubicBezTo>
                  <a:cubicBezTo>
                    <a:pt x="9421" y="16648"/>
                    <a:pt x="9417" y="16646"/>
                    <a:pt x="9410" y="16639"/>
                  </a:cubicBezTo>
                  <a:cubicBezTo>
                    <a:pt x="9410" y="16629"/>
                    <a:pt x="9415" y="16624"/>
                    <a:pt x="9423" y="16624"/>
                  </a:cubicBezTo>
                  <a:cubicBezTo>
                    <a:pt x="9430" y="16624"/>
                    <a:pt x="9440" y="16629"/>
                    <a:pt x="9451" y="16639"/>
                  </a:cubicBezTo>
                  <a:cubicBezTo>
                    <a:pt x="9451" y="16618"/>
                    <a:pt x="9451" y="16598"/>
                    <a:pt x="9471" y="16598"/>
                  </a:cubicBezTo>
                  <a:cubicBezTo>
                    <a:pt x="9410" y="16557"/>
                    <a:pt x="9430" y="16496"/>
                    <a:pt x="9389" y="16476"/>
                  </a:cubicBezTo>
                  <a:cubicBezTo>
                    <a:pt x="9369" y="16517"/>
                    <a:pt x="9328" y="16537"/>
                    <a:pt x="9288" y="16557"/>
                  </a:cubicBezTo>
                  <a:cubicBezTo>
                    <a:pt x="9247" y="16517"/>
                    <a:pt x="9206" y="16537"/>
                    <a:pt x="9165" y="16476"/>
                  </a:cubicBezTo>
                  <a:cubicBezTo>
                    <a:pt x="9267" y="16476"/>
                    <a:pt x="9186" y="16415"/>
                    <a:pt x="9226" y="16374"/>
                  </a:cubicBezTo>
                  <a:cubicBezTo>
                    <a:pt x="9259" y="16374"/>
                    <a:pt x="9279" y="16348"/>
                    <a:pt x="9306" y="16348"/>
                  </a:cubicBezTo>
                  <a:cubicBezTo>
                    <a:pt x="9313" y="16348"/>
                    <a:pt x="9320" y="16350"/>
                    <a:pt x="9328" y="16354"/>
                  </a:cubicBezTo>
                  <a:cubicBezTo>
                    <a:pt x="9349" y="16394"/>
                    <a:pt x="9349" y="16456"/>
                    <a:pt x="9389" y="16476"/>
                  </a:cubicBezTo>
                  <a:cubicBezTo>
                    <a:pt x="9410" y="16456"/>
                    <a:pt x="9430" y="16435"/>
                    <a:pt x="9451" y="16415"/>
                  </a:cubicBezTo>
                  <a:cubicBezTo>
                    <a:pt x="9430" y="16415"/>
                    <a:pt x="9410" y="16394"/>
                    <a:pt x="9389" y="16394"/>
                  </a:cubicBezTo>
                  <a:cubicBezTo>
                    <a:pt x="9419" y="16365"/>
                    <a:pt x="9438" y="16346"/>
                    <a:pt x="9462" y="16346"/>
                  </a:cubicBezTo>
                  <a:cubicBezTo>
                    <a:pt x="9471" y="16346"/>
                    <a:pt x="9480" y="16348"/>
                    <a:pt x="9491" y="16354"/>
                  </a:cubicBezTo>
                  <a:cubicBezTo>
                    <a:pt x="9501" y="16333"/>
                    <a:pt x="9512" y="16328"/>
                    <a:pt x="9522" y="16328"/>
                  </a:cubicBezTo>
                  <a:cubicBezTo>
                    <a:pt x="9532" y="16328"/>
                    <a:pt x="9542" y="16333"/>
                    <a:pt x="9552" y="16333"/>
                  </a:cubicBezTo>
                  <a:cubicBezTo>
                    <a:pt x="9552" y="16333"/>
                    <a:pt x="9573" y="16313"/>
                    <a:pt x="9573" y="16313"/>
                  </a:cubicBezTo>
                  <a:cubicBezTo>
                    <a:pt x="9573" y="16293"/>
                    <a:pt x="9552" y="16293"/>
                    <a:pt x="9532" y="16252"/>
                  </a:cubicBezTo>
                  <a:lnTo>
                    <a:pt x="9532" y="16252"/>
                  </a:lnTo>
                  <a:cubicBezTo>
                    <a:pt x="9546" y="16259"/>
                    <a:pt x="9558" y="16262"/>
                    <a:pt x="9569" y="16262"/>
                  </a:cubicBezTo>
                  <a:cubicBezTo>
                    <a:pt x="9616" y="16262"/>
                    <a:pt x="9639" y="16208"/>
                    <a:pt x="9679" y="16208"/>
                  </a:cubicBezTo>
                  <a:cubicBezTo>
                    <a:pt x="9684" y="16208"/>
                    <a:pt x="9689" y="16209"/>
                    <a:pt x="9695" y="16211"/>
                  </a:cubicBezTo>
                  <a:cubicBezTo>
                    <a:pt x="9756" y="16252"/>
                    <a:pt x="9736" y="16313"/>
                    <a:pt x="9776" y="16354"/>
                  </a:cubicBezTo>
                  <a:cubicBezTo>
                    <a:pt x="9796" y="16344"/>
                    <a:pt x="9813" y="16340"/>
                    <a:pt x="9829" y="16340"/>
                  </a:cubicBezTo>
                  <a:cubicBezTo>
                    <a:pt x="9877" y="16340"/>
                    <a:pt x="9908" y="16379"/>
                    <a:pt x="9939" y="16394"/>
                  </a:cubicBezTo>
                  <a:cubicBezTo>
                    <a:pt x="9939" y="16374"/>
                    <a:pt x="9960" y="16374"/>
                    <a:pt x="9960" y="16354"/>
                  </a:cubicBezTo>
                  <a:cubicBezTo>
                    <a:pt x="9919" y="16293"/>
                    <a:pt x="9960" y="16272"/>
                    <a:pt x="9980" y="16252"/>
                  </a:cubicBezTo>
                  <a:cubicBezTo>
                    <a:pt x="10041" y="16272"/>
                    <a:pt x="10041" y="16293"/>
                    <a:pt x="10041" y="16333"/>
                  </a:cubicBezTo>
                  <a:cubicBezTo>
                    <a:pt x="10031" y="16333"/>
                    <a:pt x="10016" y="16328"/>
                    <a:pt x="10000" y="16328"/>
                  </a:cubicBezTo>
                  <a:cubicBezTo>
                    <a:pt x="9985" y="16328"/>
                    <a:pt x="9970" y="16333"/>
                    <a:pt x="9960" y="16354"/>
                  </a:cubicBezTo>
                  <a:cubicBezTo>
                    <a:pt x="9980" y="16374"/>
                    <a:pt x="10021" y="16374"/>
                    <a:pt x="10000" y="16415"/>
                  </a:cubicBezTo>
                  <a:cubicBezTo>
                    <a:pt x="9980" y="16415"/>
                    <a:pt x="9960" y="16394"/>
                    <a:pt x="9939" y="16394"/>
                  </a:cubicBezTo>
                  <a:cubicBezTo>
                    <a:pt x="9939" y="16415"/>
                    <a:pt x="9919" y="16435"/>
                    <a:pt x="9899" y="16476"/>
                  </a:cubicBezTo>
                  <a:cubicBezTo>
                    <a:pt x="9919" y="16517"/>
                    <a:pt x="9960" y="16578"/>
                    <a:pt x="9919" y="16639"/>
                  </a:cubicBezTo>
                  <a:cubicBezTo>
                    <a:pt x="9935" y="16639"/>
                    <a:pt x="9955" y="16636"/>
                    <a:pt x="9975" y="16636"/>
                  </a:cubicBezTo>
                  <a:cubicBezTo>
                    <a:pt x="10005" y="16636"/>
                    <a:pt x="10037" y="16643"/>
                    <a:pt x="10061" y="16680"/>
                  </a:cubicBezTo>
                  <a:cubicBezTo>
                    <a:pt x="10041" y="16741"/>
                    <a:pt x="10000" y="16822"/>
                    <a:pt x="10021" y="16883"/>
                  </a:cubicBezTo>
                  <a:lnTo>
                    <a:pt x="10102" y="16883"/>
                  </a:lnTo>
                  <a:cubicBezTo>
                    <a:pt x="10102" y="16863"/>
                    <a:pt x="10102" y="16843"/>
                    <a:pt x="10143" y="16843"/>
                  </a:cubicBezTo>
                  <a:cubicBezTo>
                    <a:pt x="10163" y="16863"/>
                    <a:pt x="10143" y="16883"/>
                    <a:pt x="10123" y="16904"/>
                  </a:cubicBezTo>
                  <a:cubicBezTo>
                    <a:pt x="10175" y="16904"/>
                    <a:pt x="10212" y="16859"/>
                    <a:pt x="10260" y="16859"/>
                  </a:cubicBezTo>
                  <a:cubicBezTo>
                    <a:pt x="10268" y="16859"/>
                    <a:pt x="10277" y="16860"/>
                    <a:pt x="10285" y="16863"/>
                  </a:cubicBezTo>
                  <a:cubicBezTo>
                    <a:pt x="10306" y="16822"/>
                    <a:pt x="10265" y="16781"/>
                    <a:pt x="10306" y="16741"/>
                  </a:cubicBezTo>
                  <a:cubicBezTo>
                    <a:pt x="10306" y="16741"/>
                    <a:pt x="10347" y="16720"/>
                    <a:pt x="10367" y="16720"/>
                  </a:cubicBezTo>
                  <a:cubicBezTo>
                    <a:pt x="10387" y="16781"/>
                    <a:pt x="10285" y="16843"/>
                    <a:pt x="10347" y="16904"/>
                  </a:cubicBezTo>
                  <a:cubicBezTo>
                    <a:pt x="10306" y="16944"/>
                    <a:pt x="10265" y="16985"/>
                    <a:pt x="10224" y="17026"/>
                  </a:cubicBezTo>
                  <a:lnTo>
                    <a:pt x="10163" y="17026"/>
                  </a:lnTo>
                  <a:cubicBezTo>
                    <a:pt x="10163" y="17046"/>
                    <a:pt x="10163" y="17087"/>
                    <a:pt x="10163" y="17128"/>
                  </a:cubicBezTo>
                  <a:cubicBezTo>
                    <a:pt x="10172" y="17125"/>
                    <a:pt x="10180" y="17123"/>
                    <a:pt x="10188" y="17123"/>
                  </a:cubicBezTo>
                  <a:cubicBezTo>
                    <a:pt x="10224" y="17123"/>
                    <a:pt x="10245" y="17152"/>
                    <a:pt x="10281" y="17152"/>
                  </a:cubicBezTo>
                  <a:cubicBezTo>
                    <a:pt x="10289" y="17152"/>
                    <a:pt x="10297" y="17151"/>
                    <a:pt x="10306" y="17148"/>
                  </a:cubicBezTo>
                  <a:lnTo>
                    <a:pt x="10306" y="17148"/>
                  </a:lnTo>
                  <a:cubicBezTo>
                    <a:pt x="10285" y="17229"/>
                    <a:pt x="10265" y="17291"/>
                    <a:pt x="10285" y="17352"/>
                  </a:cubicBezTo>
                  <a:cubicBezTo>
                    <a:pt x="10306" y="17392"/>
                    <a:pt x="10408" y="17392"/>
                    <a:pt x="10408" y="17474"/>
                  </a:cubicBezTo>
                  <a:cubicBezTo>
                    <a:pt x="10408" y="17494"/>
                    <a:pt x="10387" y="17515"/>
                    <a:pt x="10367" y="17535"/>
                  </a:cubicBezTo>
                  <a:cubicBezTo>
                    <a:pt x="10382" y="17540"/>
                    <a:pt x="10398" y="17541"/>
                    <a:pt x="10413" y="17541"/>
                  </a:cubicBezTo>
                  <a:cubicBezTo>
                    <a:pt x="10428" y="17541"/>
                    <a:pt x="10443" y="17540"/>
                    <a:pt x="10459" y="17540"/>
                  </a:cubicBezTo>
                  <a:cubicBezTo>
                    <a:pt x="10489" y="17540"/>
                    <a:pt x="10520" y="17545"/>
                    <a:pt x="10550" y="17576"/>
                  </a:cubicBezTo>
                  <a:cubicBezTo>
                    <a:pt x="10571" y="17555"/>
                    <a:pt x="10571" y="17555"/>
                    <a:pt x="10611" y="17555"/>
                  </a:cubicBezTo>
                  <a:cubicBezTo>
                    <a:pt x="10611" y="17535"/>
                    <a:pt x="10611" y="17515"/>
                    <a:pt x="10611" y="17494"/>
                  </a:cubicBezTo>
                  <a:cubicBezTo>
                    <a:pt x="10623" y="17470"/>
                    <a:pt x="10642" y="17460"/>
                    <a:pt x="10664" y="17460"/>
                  </a:cubicBezTo>
                  <a:cubicBezTo>
                    <a:pt x="10679" y="17460"/>
                    <a:pt x="10696" y="17465"/>
                    <a:pt x="10713" y="17474"/>
                  </a:cubicBezTo>
                  <a:cubicBezTo>
                    <a:pt x="10734" y="17433"/>
                    <a:pt x="10693" y="17392"/>
                    <a:pt x="10693" y="17352"/>
                  </a:cubicBezTo>
                  <a:cubicBezTo>
                    <a:pt x="10734" y="17352"/>
                    <a:pt x="10754" y="17331"/>
                    <a:pt x="10795" y="17331"/>
                  </a:cubicBezTo>
                  <a:cubicBezTo>
                    <a:pt x="10795" y="17331"/>
                    <a:pt x="10815" y="17311"/>
                    <a:pt x="10815" y="17270"/>
                  </a:cubicBezTo>
                  <a:cubicBezTo>
                    <a:pt x="10856" y="17311"/>
                    <a:pt x="10876" y="17331"/>
                    <a:pt x="10856" y="17372"/>
                  </a:cubicBezTo>
                  <a:cubicBezTo>
                    <a:pt x="10881" y="17385"/>
                    <a:pt x="10904" y="17389"/>
                    <a:pt x="10926" y="17389"/>
                  </a:cubicBezTo>
                  <a:cubicBezTo>
                    <a:pt x="10973" y="17389"/>
                    <a:pt x="11011" y="17366"/>
                    <a:pt x="11039" y="17352"/>
                  </a:cubicBezTo>
                  <a:cubicBezTo>
                    <a:pt x="11059" y="17331"/>
                    <a:pt x="11080" y="17311"/>
                    <a:pt x="11100" y="17311"/>
                  </a:cubicBezTo>
                  <a:cubicBezTo>
                    <a:pt x="11100" y="17311"/>
                    <a:pt x="11120" y="17291"/>
                    <a:pt x="11120" y="17270"/>
                  </a:cubicBezTo>
                  <a:cubicBezTo>
                    <a:pt x="11100" y="17270"/>
                    <a:pt x="11080" y="17250"/>
                    <a:pt x="11059" y="17250"/>
                  </a:cubicBezTo>
                  <a:cubicBezTo>
                    <a:pt x="11080" y="17209"/>
                    <a:pt x="11100" y="17209"/>
                    <a:pt x="11141" y="17209"/>
                  </a:cubicBezTo>
                  <a:cubicBezTo>
                    <a:pt x="11141" y="17229"/>
                    <a:pt x="11141" y="17250"/>
                    <a:pt x="11120" y="17270"/>
                  </a:cubicBezTo>
                  <a:cubicBezTo>
                    <a:pt x="11141" y="17291"/>
                    <a:pt x="11141" y="17311"/>
                    <a:pt x="11141" y="17331"/>
                  </a:cubicBezTo>
                  <a:cubicBezTo>
                    <a:pt x="11147" y="17337"/>
                    <a:pt x="11152" y="17340"/>
                    <a:pt x="11158" y="17340"/>
                  </a:cubicBezTo>
                  <a:cubicBezTo>
                    <a:pt x="11181" y="17340"/>
                    <a:pt x="11200" y="17293"/>
                    <a:pt x="11230" y="17293"/>
                  </a:cubicBezTo>
                  <a:cubicBezTo>
                    <a:pt x="11239" y="17293"/>
                    <a:pt x="11250" y="17298"/>
                    <a:pt x="11263" y="17311"/>
                  </a:cubicBezTo>
                  <a:cubicBezTo>
                    <a:pt x="11283" y="17352"/>
                    <a:pt x="11243" y="17372"/>
                    <a:pt x="11222" y="17413"/>
                  </a:cubicBezTo>
                  <a:cubicBezTo>
                    <a:pt x="11259" y="17431"/>
                    <a:pt x="11296" y="17433"/>
                    <a:pt x="11288" y="17478"/>
                  </a:cubicBezTo>
                  <a:lnTo>
                    <a:pt x="11288" y="17478"/>
                  </a:lnTo>
                  <a:cubicBezTo>
                    <a:pt x="11286" y="17477"/>
                    <a:pt x="11285" y="17475"/>
                    <a:pt x="11283" y="17474"/>
                  </a:cubicBezTo>
                  <a:lnTo>
                    <a:pt x="11283" y="17494"/>
                  </a:lnTo>
                  <a:cubicBezTo>
                    <a:pt x="11285" y="17488"/>
                    <a:pt x="11287" y="17483"/>
                    <a:pt x="11288" y="17478"/>
                  </a:cubicBezTo>
                  <a:lnTo>
                    <a:pt x="11288" y="17478"/>
                  </a:lnTo>
                  <a:cubicBezTo>
                    <a:pt x="11309" y="17497"/>
                    <a:pt x="11347" y="17516"/>
                    <a:pt x="11385" y="17535"/>
                  </a:cubicBezTo>
                  <a:cubicBezTo>
                    <a:pt x="11406" y="17474"/>
                    <a:pt x="11324" y="17474"/>
                    <a:pt x="11345" y="17433"/>
                  </a:cubicBezTo>
                  <a:cubicBezTo>
                    <a:pt x="11365" y="17413"/>
                    <a:pt x="11324" y="17372"/>
                    <a:pt x="11385" y="17311"/>
                  </a:cubicBezTo>
                  <a:cubicBezTo>
                    <a:pt x="11426" y="17291"/>
                    <a:pt x="11507" y="17270"/>
                    <a:pt x="11548" y="17270"/>
                  </a:cubicBezTo>
                  <a:cubicBezTo>
                    <a:pt x="11589" y="17189"/>
                    <a:pt x="11548" y="17189"/>
                    <a:pt x="11528" y="17168"/>
                  </a:cubicBezTo>
                  <a:cubicBezTo>
                    <a:pt x="11507" y="17189"/>
                    <a:pt x="11487" y="17209"/>
                    <a:pt x="11487" y="17229"/>
                  </a:cubicBezTo>
                  <a:cubicBezTo>
                    <a:pt x="11446" y="17209"/>
                    <a:pt x="11446" y="17168"/>
                    <a:pt x="11446" y="17148"/>
                  </a:cubicBezTo>
                  <a:cubicBezTo>
                    <a:pt x="11487" y="17148"/>
                    <a:pt x="11507" y="17148"/>
                    <a:pt x="11528" y="17168"/>
                  </a:cubicBezTo>
                  <a:cubicBezTo>
                    <a:pt x="11548" y="17148"/>
                    <a:pt x="11548" y="17128"/>
                    <a:pt x="11589" y="17107"/>
                  </a:cubicBezTo>
                  <a:cubicBezTo>
                    <a:pt x="11548" y="17087"/>
                    <a:pt x="11528" y="17067"/>
                    <a:pt x="11487" y="17046"/>
                  </a:cubicBezTo>
                  <a:cubicBezTo>
                    <a:pt x="11528" y="17026"/>
                    <a:pt x="11548" y="17005"/>
                    <a:pt x="11569" y="16965"/>
                  </a:cubicBezTo>
                  <a:cubicBezTo>
                    <a:pt x="11548" y="16965"/>
                    <a:pt x="11507" y="16944"/>
                    <a:pt x="11487" y="16924"/>
                  </a:cubicBezTo>
                  <a:cubicBezTo>
                    <a:pt x="11467" y="16843"/>
                    <a:pt x="11630" y="16822"/>
                    <a:pt x="11569" y="16720"/>
                  </a:cubicBezTo>
                  <a:lnTo>
                    <a:pt x="11569" y="16720"/>
                  </a:lnTo>
                  <a:cubicBezTo>
                    <a:pt x="11645" y="16797"/>
                    <a:pt x="11741" y="16820"/>
                    <a:pt x="11837" y="16839"/>
                  </a:cubicBezTo>
                  <a:lnTo>
                    <a:pt x="11837" y="16839"/>
                  </a:lnTo>
                  <a:cubicBezTo>
                    <a:pt x="11854" y="16822"/>
                    <a:pt x="11854" y="16821"/>
                    <a:pt x="11854" y="16802"/>
                  </a:cubicBezTo>
                  <a:cubicBezTo>
                    <a:pt x="11813" y="16781"/>
                    <a:pt x="11752" y="16761"/>
                    <a:pt x="11711" y="16741"/>
                  </a:cubicBezTo>
                  <a:cubicBezTo>
                    <a:pt x="11731" y="16517"/>
                    <a:pt x="11711" y="16476"/>
                    <a:pt x="11609" y="16354"/>
                  </a:cubicBezTo>
                  <a:lnTo>
                    <a:pt x="11609" y="16354"/>
                  </a:lnTo>
                  <a:cubicBezTo>
                    <a:pt x="11650" y="16374"/>
                    <a:pt x="11670" y="16374"/>
                    <a:pt x="11711" y="16374"/>
                  </a:cubicBezTo>
                  <a:cubicBezTo>
                    <a:pt x="11731" y="16333"/>
                    <a:pt x="11670" y="16293"/>
                    <a:pt x="11711" y="16232"/>
                  </a:cubicBezTo>
                  <a:cubicBezTo>
                    <a:pt x="11715" y="16227"/>
                    <a:pt x="11718" y="16226"/>
                    <a:pt x="11721" y="16226"/>
                  </a:cubicBezTo>
                  <a:cubicBezTo>
                    <a:pt x="11731" y="16226"/>
                    <a:pt x="11731" y="16252"/>
                    <a:pt x="11731" y="16252"/>
                  </a:cubicBezTo>
                  <a:cubicBezTo>
                    <a:pt x="11752" y="16293"/>
                    <a:pt x="11772" y="16293"/>
                    <a:pt x="11793" y="16293"/>
                  </a:cubicBezTo>
                  <a:lnTo>
                    <a:pt x="11793" y="16232"/>
                  </a:lnTo>
                  <a:cubicBezTo>
                    <a:pt x="11801" y="16227"/>
                    <a:pt x="11808" y="16226"/>
                    <a:pt x="11815" y="16226"/>
                  </a:cubicBezTo>
                  <a:cubicBezTo>
                    <a:pt x="11842" y="16226"/>
                    <a:pt x="11862" y="16252"/>
                    <a:pt x="11894" y="16252"/>
                  </a:cubicBezTo>
                  <a:cubicBezTo>
                    <a:pt x="11894" y="16211"/>
                    <a:pt x="11894" y="16170"/>
                    <a:pt x="11894" y="16150"/>
                  </a:cubicBezTo>
                  <a:cubicBezTo>
                    <a:pt x="11879" y="16126"/>
                    <a:pt x="11860" y="16121"/>
                    <a:pt x="11840" y="16121"/>
                  </a:cubicBezTo>
                  <a:cubicBezTo>
                    <a:pt x="11824" y="16121"/>
                    <a:pt x="11808" y="16125"/>
                    <a:pt x="11792" y="16125"/>
                  </a:cubicBezTo>
                  <a:cubicBezTo>
                    <a:pt x="11778" y="16125"/>
                    <a:pt x="11764" y="16121"/>
                    <a:pt x="11752" y="16109"/>
                  </a:cubicBezTo>
                  <a:cubicBezTo>
                    <a:pt x="11752" y="16126"/>
                    <a:pt x="11752" y="16129"/>
                    <a:pt x="11741" y="16141"/>
                  </a:cubicBezTo>
                  <a:lnTo>
                    <a:pt x="11741" y="16141"/>
                  </a:lnTo>
                  <a:cubicBezTo>
                    <a:pt x="11725" y="16130"/>
                    <a:pt x="11711" y="16130"/>
                    <a:pt x="11711" y="16130"/>
                  </a:cubicBezTo>
                  <a:cubicBezTo>
                    <a:pt x="11691" y="16130"/>
                    <a:pt x="11691" y="16150"/>
                    <a:pt x="11670" y="16150"/>
                  </a:cubicBezTo>
                  <a:cubicBezTo>
                    <a:pt x="11670" y="16130"/>
                    <a:pt x="11691" y="16130"/>
                    <a:pt x="11711" y="16130"/>
                  </a:cubicBezTo>
                  <a:cubicBezTo>
                    <a:pt x="11711" y="16130"/>
                    <a:pt x="11711" y="16109"/>
                    <a:pt x="11731" y="16089"/>
                  </a:cubicBezTo>
                  <a:cubicBezTo>
                    <a:pt x="11711" y="16089"/>
                    <a:pt x="11691" y="16069"/>
                    <a:pt x="11711" y="16048"/>
                  </a:cubicBezTo>
                  <a:cubicBezTo>
                    <a:pt x="11650" y="16008"/>
                    <a:pt x="11711" y="15987"/>
                    <a:pt x="11711" y="15926"/>
                  </a:cubicBezTo>
                  <a:cubicBezTo>
                    <a:pt x="11691" y="15906"/>
                    <a:pt x="11650" y="15885"/>
                    <a:pt x="11650" y="15824"/>
                  </a:cubicBezTo>
                  <a:cubicBezTo>
                    <a:pt x="11731" y="15824"/>
                    <a:pt x="11711" y="15722"/>
                    <a:pt x="11772" y="15682"/>
                  </a:cubicBezTo>
                  <a:lnTo>
                    <a:pt x="11772" y="15682"/>
                  </a:lnTo>
                  <a:cubicBezTo>
                    <a:pt x="11854" y="15743"/>
                    <a:pt x="11752" y="15783"/>
                    <a:pt x="11772" y="15824"/>
                  </a:cubicBezTo>
                  <a:cubicBezTo>
                    <a:pt x="11772" y="15885"/>
                    <a:pt x="11833" y="15885"/>
                    <a:pt x="11813" y="15926"/>
                  </a:cubicBezTo>
                  <a:cubicBezTo>
                    <a:pt x="11874" y="15906"/>
                    <a:pt x="11894" y="15885"/>
                    <a:pt x="11874" y="15845"/>
                  </a:cubicBezTo>
                  <a:cubicBezTo>
                    <a:pt x="11874" y="15804"/>
                    <a:pt x="11874" y="15763"/>
                    <a:pt x="11935" y="15743"/>
                  </a:cubicBezTo>
                  <a:cubicBezTo>
                    <a:pt x="11935" y="15682"/>
                    <a:pt x="11935" y="15641"/>
                    <a:pt x="11935" y="15580"/>
                  </a:cubicBezTo>
                  <a:cubicBezTo>
                    <a:pt x="11955" y="15580"/>
                    <a:pt x="11955" y="15559"/>
                    <a:pt x="11976" y="15539"/>
                  </a:cubicBezTo>
                  <a:cubicBezTo>
                    <a:pt x="11935" y="15519"/>
                    <a:pt x="11935" y="15437"/>
                    <a:pt x="11874" y="15437"/>
                  </a:cubicBezTo>
                  <a:lnTo>
                    <a:pt x="11874" y="15498"/>
                  </a:lnTo>
                  <a:cubicBezTo>
                    <a:pt x="11854" y="15519"/>
                    <a:pt x="11813" y="15519"/>
                    <a:pt x="11793" y="15519"/>
                  </a:cubicBezTo>
                  <a:cubicBezTo>
                    <a:pt x="11711" y="15498"/>
                    <a:pt x="11650" y="15458"/>
                    <a:pt x="11569" y="15417"/>
                  </a:cubicBezTo>
                  <a:cubicBezTo>
                    <a:pt x="11554" y="15439"/>
                    <a:pt x="11541" y="15448"/>
                    <a:pt x="11530" y="15448"/>
                  </a:cubicBezTo>
                  <a:cubicBezTo>
                    <a:pt x="11510" y="15448"/>
                    <a:pt x="11492" y="15422"/>
                    <a:pt x="11467" y="15397"/>
                  </a:cubicBezTo>
                  <a:cubicBezTo>
                    <a:pt x="11467" y="15376"/>
                    <a:pt x="11487" y="15376"/>
                    <a:pt x="11487" y="15356"/>
                  </a:cubicBezTo>
                  <a:cubicBezTo>
                    <a:pt x="11507" y="15356"/>
                    <a:pt x="11528" y="15376"/>
                    <a:pt x="11548" y="15376"/>
                  </a:cubicBezTo>
                  <a:cubicBezTo>
                    <a:pt x="11548" y="15335"/>
                    <a:pt x="11548" y="15295"/>
                    <a:pt x="11548" y="15254"/>
                  </a:cubicBezTo>
                  <a:cubicBezTo>
                    <a:pt x="11507" y="15274"/>
                    <a:pt x="11487" y="15315"/>
                    <a:pt x="11426" y="15315"/>
                  </a:cubicBezTo>
                  <a:cubicBezTo>
                    <a:pt x="11426" y="15274"/>
                    <a:pt x="11426" y="15254"/>
                    <a:pt x="11426" y="15213"/>
                  </a:cubicBezTo>
                  <a:cubicBezTo>
                    <a:pt x="11446" y="15173"/>
                    <a:pt x="11507" y="15193"/>
                    <a:pt x="11528" y="15152"/>
                  </a:cubicBezTo>
                  <a:cubicBezTo>
                    <a:pt x="11507" y="15132"/>
                    <a:pt x="11487" y="15132"/>
                    <a:pt x="11467" y="15111"/>
                  </a:cubicBezTo>
                  <a:cubicBezTo>
                    <a:pt x="11569" y="15050"/>
                    <a:pt x="11528" y="14928"/>
                    <a:pt x="11589" y="14847"/>
                  </a:cubicBezTo>
                  <a:cubicBezTo>
                    <a:pt x="11650" y="14887"/>
                    <a:pt x="11711" y="14949"/>
                    <a:pt x="11752" y="14989"/>
                  </a:cubicBezTo>
                  <a:cubicBezTo>
                    <a:pt x="11833" y="14969"/>
                    <a:pt x="11915" y="14928"/>
                    <a:pt x="11996" y="14887"/>
                  </a:cubicBezTo>
                  <a:cubicBezTo>
                    <a:pt x="11996" y="14847"/>
                    <a:pt x="11996" y="14826"/>
                    <a:pt x="11996" y="14806"/>
                  </a:cubicBezTo>
                  <a:cubicBezTo>
                    <a:pt x="11994" y="14806"/>
                    <a:pt x="11993" y="14806"/>
                    <a:pt x="11991" y="14806"/>
                  </a:cubicBezTo>
                  <a:lnTo>
                    <a:pt x="11991" y="14806"/>
                  </a:lnTo>
                  <a:cubicBezTo>
                    <a:pt x="12047" y="14802"/>
                    <a:pt x="12101" y="14782"/>
                    <a:pt x="12139" y="14745"/>
                  </a:cubicBezTo>
                  <a:lnTo>
                    <a:pt x="12139" y="14745"/>
                  </a:lnTo>
                  <a:cubicBezTo>
                    <a:pt x="12200" y="14806"/>
                    <a:pt x="12098" y="14847"/>
                    <a:pt x="12118" y="14908"/>
                  </a:cubicBezTo>
                  <a:cubicBezTo>
                    <a:pt x="12159" y="14928"/>
                    <a:pt x="12179" y="14949"/>
                    <a:pt x="12200" y="14949"/>
                  </a:cubicBezTo>
                  <a:cubicBezTo>
                    <a:pt x="12184" y="14981"/>
                    <a:pt x="12161" y="14988"/>
                    <a:pt x="12138" y="14988"/>
                  </a:cubicBezTo>
                  <a:cubicBezTo>
                    <a:pt x="12123" y="14988"/>
                    <a:pt x="12108" y="14985"/>
                    <a:pt x="12094" y="14985"/>
                  </a:cubicBezTo>
                  <a:cubicBezTo>
                    <a:pt x="12078" y="14985"/>
                    <a:pt x="12064" y="14989"/>
                    <a:pt x="12057" y="15010"/>
                  </a:cubicBezTo>
                  <a:cubicBezTo>
                    <a:pt x="12067" y="15071"/>
                    <a:pt x="12093" y="15086"/>
                    <a:pt x="12123" y="15086"/>
                  </a:cubicBezTo>
                  <a:cubicBezTo>
                    <a:pt x="12154" y="15086"/>
                    <a:pt x="12190" y="15071"/>
                    <a:pt x="12220" y="15071"/>
                  </a:cubicBezTo>
                  <a:cubicBezTo>
                    <a:pt x="12281" y="15091"/>
                    <a:pt x="12302" y="15173"/>
                    <a:pt x="12363" y="15193"/>
                  </a:cubicBezTo>
                  <a:cubicBezTo>
                    <a:pt x="12363" y="15152"/>
                    <a:pt x="12404" y="15132"/>
                    <a:pt x="12383" y="15091"/>
                  </a:cubicBezTo>
                  <a:cubicBezTo>
                    <a:pt x="12377" y="15072"/>
                    <a:pt x="12367" y="15067"/>
                    <a:pt x="12354" y="15067"/>
                  </a:cubicBezTo>
                  <a:cubicBezTo>
                    <a:pt x="12339" y="15067"/>
                    <a:pt x="12321" y="15075"/>
                    <a:pt x="12303" y="15075"/>
                  </a:cubicBezTo>
                  <a:cubicBezTo>
                    <a:pt x="12288" y="15075"/>
                    <a:pt x="12274" y="15069"/>
                    <a:pt x="12261" y="15050"/>
                  </a:cubicBezTo>
                  <a:cubicBezTo>
                    <a:pt x="12281" y="14989"/>
                    <a:pt x="12322" y="14928"/>
                    <a:pt x="12241" y="14867"/>
                  </a:cubicBezTo>
                  <a:cubicBezTo>
                    <a:pt x="12302" y="14867"/>
                    <a:pt x="12342" y="14887"/>
                    <a:pt x="12363" y="14908"/>
                  </a:cubicBezTo>
                  <a:cubicBezTo>
                    <a:pt x="12364" y="14906"/>
                    <a:pt x="12365" y="14905"/>
                    <a:pt x="12367" y="14904"/>
                  </a:cubicBezTo>
                  <a:lnTo>
                    <a:pt x="12367" y="14904"/>
                  </a:lnTo>
                  <a:cubicBezTo>
                    <a:pt x="12384" y="14977"/>
                    <a:pt x="12389" y="15033"/>
                    <a:pt x="12465" y="15071"/>
                  </a:cubicBezTo>
                  <a:cubicBezTo>
                    <a:pt x="12485" y="15050"/>
                    <a:pt x="12485" y="15010"/>
                    <a:pt x="12526" y="15010"/>
                  </a:cubicBezTo>
                  <a:cubicBezTo>
                    <a:pt x="12546" y="14949"/>
                    <a:pt x="12505" y="14887"/>
                    <a:pt x="12566" y="14826"/>
                  </a:cubicBezTo>
                  <a:cubicBezTo>
                    <a:pt x="12526" y="14806"/>
                    <a:pt x="12505" y="14745"/>
                    <a:pt x="12465" y="14724"/>
                  </a:cubicBezTo>
                  <a:cubicBezTo>
                    <a:pt x="12465" y="14684"/>
                    <a:pt x="12485" y="14663"/>
                    <a:pt x="12485" y="14663"/>
                  </a:cubicBezTo>
                  <a:cubicBezTo>
                    <a:pt x="12471" y="14660"/>
                    <a:pt x="12457" y="14658"/>
                    <a:pt x="12445" y="14658"/>
                  </a:cubicBezTo>
                  <a:cubicBezTo>
                    <a:pt x="12390" y="14658"/>
                    <a:pt x="12359" y="14695"/>
                    <a:pt x="12342" y="14745"/>
                  </a:cubicBezTo>
                  <a:cubicBezTo>
                    <a:pt x="12302" y="14724"/>
                    <a:pt x="12363" y="14684"/>
                    <a:pt x="12322" y="14663"/>
                  </a:cubicBezTo>
                  <a:lnTo>
                    <a:pt x="12322" y="14663"/>
                  </a:lnTo>
                  <a:cubicBezTo>
                    <a:pt x="12281" y="14684"/>
                    <a:pt x="12281" y="14724"/>
                    <a:pt x="12261" y="14765"/>
                  </a:cubicBezTo>
                  <a:cubicBezTo>
                    <a:pt x="12281" y="14765"/>
                    <a:pt x="12281" y="14786"/>
                    <a:pt x="12281" y="14806"/>
                  </a:cubicBezTo>
                  <a:cubicBezTo>
                    <a:pt x="12261" y="14806"/>
                    <a:pt x="12261" y="14786"/>
                    <a:pt x="12261" y="14765"/>
                  </a:cubicBezTo>
                  <a:cubicBezTo>
                    <a:pt x="12241" y="14765"/>
                    <a:pt x="12220" y="14745"/>
                    <a:pt x="12200" y="14724"/>
                  </a:cubicBezTo>
                  <a:cubicBezTo>
                    <a:pt x="12302" y="14663"/>
                    <a:pt x="12302" y="14582"/>
                    <a:pt x="12241" y="14480"/>
                  </a:cubicBezTo>
                  <a:cubicBezTo>
                    <a:pt x="12302" y="14460"/>
                    <a:pt x="12302" y="14378"/>
                    <a:pt x="12342" y="14338"/>
                  </a:cubicBezTo>
                  <a:cubicBezTo>
                    <a:pt x="12363" y="14419"/>
                    <a:pt x="12342" y="14500"/>
                    <a:pt x="12383" y="14562"/>
                  </a:cubicBezTo>
                  <a:cubicBezTo>
                    <a:pt x="12444" y="14541"/>
                    <a:pt x="12383" y="14480"/>
                    <a:pt x="12424" y="14439"/>
                  </a:cubicBezTo>
                  <a:cubicBezTo>
                    <a:pt x="12444" y="14439"/>
                    <a:pt x="12465" y="14419"/>
                    <a:pt x="12485" y="14399"/>
                  </a:cubicBezTo>
                  <a:cubicBezTo>
                    <a:pt x="12485" y="14338"/>
                    <a:pt x="12485" y="14297"/>
                    <a:pt x="12485" y="14236"/>
                  </a:cubicBezTo>
                  <a:cubicBezTo>
                    <a:pt x="12505" y="14215"/>
                    <a:pt x="12526" y="14215"/>
                    <a:pt x="12546" y="14175"/>
                  </a:cubicBezTo>
                  <a:cubicBezTo>
                    <a:pt x="12533" y="14171"/>
                    <a:pt x="12519" y="14170"/>
                    <a:pt x="12507" y="14170"/>
                  </a:cubicBezTo>
                  <a:cubicBezTo>
                    <a:pt x="12447" y="14170"/>
                    <a:pt x="12407" y="14212"/>
                    <a:pt x="12424" y="14297"/>
                  </a:cubicBezTo>
                  <a:cubicBezTo>
                    <a:pt x="12424" y="14297"/>
                    <a:pt x="12424" y="14317"/>
                    <a:pt x="12404" y="14317"/>
                  </a:cubicBezTo>
                  <a:cubicBezTo>
                    <a:pt x="12363" y="14297"/>
                    <a:pt x="12342" y="14276"/>
                    <a:pt x="12302" y="14256"/>
                  </a:cubicBezTo>
                  <a:lnTo>
                    <a:pt x="12302" y="14154"/>
                  </a:lnTo>
                  <a:lnTo>
                    <a:pt x="12363" y="14154"/>
                  </a:lnTo>
                  <a:cubicBezTo>
                    <a:pt x="12404" y="14114"/>
                    <a:pt x="12404" y="14052"/>
                    <a:pt x="12404" y="14012"/>
                  </a:cubicBezTo>
                  <a:cubicBezTo>
                    <a:pt x="12485" y="14032"/>
                    <a:pt x="12424" y="14093"/>
                    <a:pt x="12465" y="14114"/>
                  </a:cubicBezTo>
                  <a:cubicBezTo>
                    <a:pt x="12485" y="14114"/>
                    <a:pt x="12526" y="14114"/>
                    <a:pt x="12546" y="14073"/>
                  </a:cubicBezTo>
                  <a:cubicBezTo>
                    <a:pt x="12485" y="14032"/>
                    <a:pt x="12566" y="13991"/>
                    <a:pt x="12526" y="13930"/>
                  </a:cubicBezTo>
                  <a:cubicBezTo>
                    <a:pt x="12485" y="13930"/>
                    <a:pt x="12444" y="13889"/>
                    <a:pt x="12404" y="13869"/>
                  </a:cubicBezTo>
                  <a:cubicBezTo>
                    <a:pt x="12383" y="13808"/>
                    <a:pt x="12424" y="13808"/>
                    <a:pt x="12444" y="13808"/>
                  </a:cubicBezTo>
                  <a:cubicBezTo>
                    <a:pt x="12444" y="13767"/>
                    <a:pt x="12444" y="13727"/>
                    <a:pt x="12444" y="13686"/>
                  </a:cubicBezTo>
                  <a:cubicBezTo>
                    <a:pt x="12436" y="13677"/>
                    <a:pt x="12427" y="13672"/>
                    <a:pt x="12416" y="13672"/>
                  </a:cubicBezTo>
                  <a:cubicBezTo>
                    <a:pt x="12400" y="13672"/>
                    <a:pt x="12378" y="13682"/>
                    <a:pt x="12342" y="13706"/>
                  </a:cubicBezTo>
                  <a:cubicBezTo>
                    <a:pt x="12404" y="13625"/>
                    <a:pt x="12342" y="13564"/>
                    <a:pt x="12404" y="13523"/>
                  </a:cubicBezTo>
                  <a:cubicBezTo>
                    <a:pt x="12363" y="13462"/>
                    <a:pt x="12302" y="13462"/>
                    <a:pt x="12241" y="13441"/>
                  </a:cubicBezTo>
                  <a:cubicBezTo>
                    <a:pt x="12261" y="13401"/>
                    <a:pt x="12281" y="13340"/>
                    <a:pt x="12302" y="13299"/>
                  </a:cubicBezTo>
                  <a:cubicBezTo>
                    <a:pt x="12281" y="13279"/>
                    <a:pt x="12281" y="13258"/>
                    <a:pt x="12261" y="13258"/>
                  </a:cubicBezTo>
                  <a:cubicBezTo>
                    <a:pt x="12220" y="13279"/>
                    <a:pt x="12261" y="13299"/>
                    <a:pt x="12241" y="13319"/>
                  </a:cubicBezTo>
                  <a:cubicBezTo>
                    <a:pt x="12241" y="13360"/>
                    <a:pt x="12200" y="13360"/>
                    <a:pt x="12159" y="13380"/>
                  </a:cubicBezTo>
                  <a:cubicBezTo>
                    <a:pt x="12159" y="13360"/>
                    <a:pt x="12139" y="13340"/>
                    <a:pt x="12139" y="13319"/>
                  </a:cubicBezTo>
                  <a:cubicBezTo>
                    <a:pt x="12118" y="13340"/>
                    <a:pt x="12098" y="13340"/>
                    <a:pt x="12078" y="13340"/>
                  </a:cubicBezTo>
                  <a:cubicBezTo>
                    <a:pt x="12037" y="13380"/>
                    <a:pt x="12057" y="13421"/>
                    <a:pt x="12057" y="13441"/>
                  </a:cubicBezTo>
                  <a:cubicBezTo>
                    <a:pt x="12035" y="13449"/>
                    <a:pt x="12014" y="13452"/>
                    <a:pt x="11994" y="13452"/>
                  </a:cubicBezTo>
                  <a:cubicBezTo>
                    <a:pt x="11905" y="13452"/>
                    <a:pt x="11839" y="13386"/>
                    <a:pt x="11772" y="13319"/>
                  </a:cubicBezTo>
                  <a:cubicBezTo>
                    <a:pt x="11772" y="13360"/>
                    <a:pt x="11752" y="13380"/>
                    <a:pt x="11752" y="13401"/>
                  </a:cubicBezTo>
                  <a:cubicBezTo>
                    <a:pt x="11771" y="13401"/>
                    <a:pt x="11772" y="13418"/>
                    <a:pt x="11756" y="13437"/>
                  </a:cubicBezTo>
                  <a:lnTo>
                    <a:pt x="11756" y="13437"/>
                  </a:lnTo>
                  <a:cubicBezTo>
                    <a:pt x="11744" y="13430"/>
                    <a:pt x="11737" y="13415"/>
                    <a:pt x="11752" y="13401"/>
                  </a:cubicBezTo>
                  <a:lnTo>
                    <a:pt x="11670" y="13401"/>
                  </a:lnTo>
                  <a:cubicBezTo>
                    <a:pt x="11670" y="13380"/>
                    <a:pt x="11670" y="13360"/>
                    <a:pt x="11670" y="13340"/>
                  </a:cubicBezTo>
                  <a:cubicBezTo>
                    <a:pt x="11665" y="13341"/>
                    <a:pt x="11660" y="13342"/>
                    <a:pt x="11655" y="13342"/>
                  </a:cubicBezTo>
                  <a:cubicBezTo>
                    <a:pt x="11605" y="13342"/>
                    <a:pt x="11581" y="13258"/>
                    <a:pt x="11507" y="13258"/>
                  </a:cubicBezTo>
                  <a:cubicBezTo>
                    <a:pt x="11467" y="13319"/>
                    <a:pt x="11528" y="13380"/>
                    <a:pt x="11487" y="13441"/>
                  </a:cubicBezTo>
                  <a:cubicBezTo>
                    <a:pt x="11426" y="13441"/>
                    <a:pt x="11446" y="13380"/>
                    <a:pt x="11406" y="13380"/>
                  </a:cubicBezTo>
                  <a:cubicBezTo>
                    <a:pt x="11406" y="13391"/>
                    <a:pt x="11401" y="13396"/>
                    <a:pt x="11393" y="13396"/>
                  </a:cubicBezTo>
                  <a:cubicBezTo>
                    <a:pt x="11387" y="13396"/>
                    <a:pt x="11380" y="13393"/>
                    <a:pt x="11372" y="13387"/>
                  </a:cubicBezTo>
                  <a:lnTo>
                    <a:pt x="11372" y="13387"/>
                  </a:lnTo>
                  <a:lnTo>
                    <a:pt x="11385" y="13360"/>
                  </a:lnTo>
                  <a:cubicBezTo>
                    <a:pt x="11365" y="13340"/>
                    <a:pt x="11345" y="13299"/>
                    <a:pt x="11324" y="13279"/>
                  </a:cubicBezTo>
                  <a:cubicBezTo>
                    <a:pt x="11304" y="13319"/>
                    <a:pt x="11304" y="13380"/>
                    <a:pt x="11243" y="13380"/>
                  </a:cubicBezTo>
                  <a:cubicBezTo>
                    <a:pt x="11222" y="13401"/>
                    <a:pt x="11202" y="13401"/>
                    <a:pt x="11182" y="13401"/>
                  </a:cubicBezTo>
                  <a:cubicBezTo>
                    <a:pt x="11182" y="13401"/>
                    <a:pt x="11182" y="13412"/>
                    <a:pt x="11173" y="13418"/>
                  </a:cubicBezTo>
                  <a:lnTo>
                    <a:pt x="11173" y="13418"/>
                  </a:lnTo>
                  <a:cubicBezTo>
                    <a:pt x="11170" y="13417"/>
                    <a:pt x="11168" y="13417"/>
                    <a:pt x="11165" y="13417"/>
                  </a:cubicBezTo>
                  <a:cubicBezTo>
                    <a:pt x="11135" y="13417"/>
                    <a:pt x="11118" y="13462"/>
                    <a:pt x="11100" y="13462"/>
                  </a:cubicBezTo>
                  <a:cubicBezTo>
                    <a:pt x="11080" y="13462"/>
                    <a:pt x="11059" y="13462"/>
                    <a:pt x="11039" y="13441"/>
                  </a:cubicBezTo>
                  <a:cubicBezTo>
                    <a:pt x="11100" y="13421"/>
                    <a:pt x="11100" y="13360"/>
                    <a:pt x="11141" y="13340"/>
                  </a:cubicBezTo>
                  <a:cubicBezTo>
                    <a:pt x="11161" y="13360"/>
                    <a:pt x="11182" y="13380"/>
                    <a:pt x="11182" y="13401"/>
                  </a:cubicBezTo>
                  <a:cubicBezTo>
                    <a:pt x="11196" y="13386"/>
                    <a:pt x="11210" y="13372"/>
                    <a:pt x="11225" y="13372"/>
                  </a:cubicBezTo>
                  <a:cubicBezTo>
                    <a:pt x="11231" y="13372"/>
                    <a:pt x="11237" y="13374"/>
                    <a:pt x="11243" y="13380"/>
                  </a:cubicBezTo>
                  <a:cubicBezTo>
                    <a:pt x="11263" y="13340"/>
                    <a:pt x="11243" y="13279"/>
                    <a:pt x="11324" y="13279"/>
                  </a:cubicBezTo>
                  <a:cubicBezTo>
                    <a:pt x="11345" y="13197"/>
                    <a:pt x="11426" y="13217"/>
                    <a:pt x="11487" y="13197"/>
                  </a:cubicBezTo>
                  <a:cubicBezTo>
                    <a:pt x="11527" y="13157"/>
                    <a:pt x="11468" y="13136"/>
                    <a:pt x="11447" y="13116"/>
                  </a:cubicBezTo>
                  <a:lnTo>
                    <a:pt x="11447" y="13116"/>
                  </a:lnTo>
                  <a:cubicBezTo>
                    <a:pt x="11448" y="13102"/>
                    <a:pt x="11453" y="13089"/>
                    <a:pt x="11467" y="13075"/>
                  </a:cubicBezTo>
                  <a:cubicBezTo>
                    <a:pt x="11406" y="13034"/>
                    <a:pt x="11365" y="12953"/>
                    <a:pt x="11283" y="12912"/>
                  </a:cubicBezTo>
                  <a:cubicBezTo>
                    <a:pt x="11243" y="12912"/>
                    <a:pt x="11243" y="12871"/>
                    <a:pt x="11243" y="12830"/>
                  </a:cubicBezTo>
                  <a:cubicBezTo>
                    <a:pt x="11222" y="12810"/>
                    <a:pt x="11202" y="12810"/>
                    <a:pt x="11202" y="12790"/>
                  </a:cubicBezTo>
                  <a:cubicBezTo>
                    <a:pt x="11182" y="12769"/>
                    <a:pt x="11182" y="12749"/>
                    <a:pt x="11182" y="12708"/>
                  </a:cubicBezTo>
                  <a:cubicBezTo>
                    <a:pt x="11120" y="12729"/>
                    <a:pt x="11141" y="12790"/>
                    <a:pt x="11100" y="12851"/>
                  </a:cubicBezTo>
                  <a:cubicBezTo>
                    <a:pt x="11100" y="12810"/>
                    <a:pt x="11100" y="12790"/>
                    <a:pt x="11080" y="12749"/>
                  </a:cubicBezTo>
                  <a:cubicBezTo>
                    <a:pt x="11059" y="12769"/>
                    <a:pt x="11019" y="12769"/>
                    <a:pt x="10978" y="12769"/>
                  </a:cubicBezTo>
                  <a:cubicBezTo>
                    <a:pt x="10978" y="12688"/>
                    <a:pt x="11059" y="12729"/>
                    <a:pt x="11080" y="12688"/>
                  </a:cubicBezTo>
                  <a:cubicBezTo>
                    <a:pt x="11059" y="12647"/>
                    <a:pt x="11120" y="12586"/>
                    <a:pt x="11100" y="12525"/>
                  </a:cubicBezTo>
                  <a:lnTo>
                    <a:pt x="11100" y="12525"/>
                  </a:lnTo>
                  <a:cubicBezTo>
                    <a:pt x="11019" y="12566"/>
                    <a:pt x="10958" y="12586"/>
                    <a:pt x="10876" y="12627"/>
                  </a:cubicBezTo>
                  <a:cubicBezTo>
                    <a:pt x="10876" y="12668"/>
                    <a:pt x="10937" y="12688"/>
                    <a:pt x="10917" y="12749"/>
                  </a:cubicBezTo>
                  <a:lnTo>
                    <a:pt x="10835" y="12749"/>
                  </a:lnTo>
                  <a:cubicBezTo>
                    <a:pt x="10817" y="12713"/>
                    <a:pt x="10799" y="12693"/>
                    <a:pt x="10767" y="12674"/>
                  </a:cubicBezTo>
                  <a:lnTo>
                    <a:pt x="10767" y="12674"/>
                  </a:lnTo>
                  <a:cubicBezTo>
                    <a:pt x="10861" y="12574"/>
                    <a:pt x="10923" y="12441"/>
                    <a:pt x="11059" y="12382"/>
                  </a:cubicBezTo>
                  <a:cubicBezTo>
                    <a:pt x="11039" y="12301"/>
                    <a:pt x="11080" y="12220"/>
                    <a:pt x="10978" y="12179"/>
                  </a:cubicBezTo>
                  <a:cubicBezTo>
                    <a:pt x="10978" y="12220"/>
                    <a:pt x="10978" y="12240"/>
                    <a:pt x="10978" y="12260"/>
                  </a:cubicBezTo>
                  <a:cubicBezTo>
                    <a:pt x="10974" y="12265"/>
                    <a:pt x="10969" y="12266"/>
                    <a:pt x="10965" y="12266"/>
                  </a:cubicBezTo>
                  <a:cubicBezTo>
                    <a:pt x="10953" y="12266"/>
                    <a:pt x="10941" y="12254"/>
                    <a:pt x="10930" y="12254"/>
                  </a:cubicBezTo>
                  <a:cubicBezTo>
                    <a:pt x="10925" y="12254"/>
                    <a:pt x="10921" y="12256"/>
                    <a:pt x="10917" y="12260"/>
                  </a:cubicBezTo>
                  <a:cubicBezTo>
                    <a:pt x="10917" y="12281"/>
                    <a:pt x="10937" y="12301"/>
                    <a:pt x="10958" y="12321"/>
                  </a:cubicBezTo>
                  <a:cubicBezTo>
                    <a:pt x="10947" y="12332"/>
                    <a:pt x="10937" y="12335"/>
                    <a:pt x="10928" y="12335"/>
                  </a:cubicBezTo>
                  <a:cubicBezTo>
                    <a:pt x="10899" y="12335"/>
                    <a:pt x="10876" y="12301"/>
                    <a:pt x="10876" y="12301"/>
                  </a:cubicBezTo>
                  <a:lnTo>
                    <a:pt x="10876" y="12301"/>
                  </a:lnTo>
                  <a:cubicBezTo>
                    <a:pt x="10774" y="12362"/>
                    <a:pt x="10917" y="12403"/>
                    <a:pt x="10856" y="12464"/>
                  </a:cubicBezTo>
                  <a:cubicBezTo>
                    <a:pt x="10815" y="12464"/>
                    <a:pt x="10795" y="12444"/>
                    <a:pt x="10774" y="12444"/>
                  </a:cubicBezTo>
                  <a:cubicBezTo>
                    <a:pt x="10774" y="12444"/>
                    <a:pt x="10754" y="12464"/>
                    <a:pt x="10734" y="12464"/>
                  </a:cubicBezTo>
                  <a:cubicBezTo>
                    <a:pt x="10744" y="12444"/>
                    <a:pt x="10749" y="12438"/>
                    <a:pt x="10754" y="12438"/>
                  </a:cubicBezTo>
                  <a:cubicBezTo>
                    <a:pt x="10759" y="12438"/>
                    <a:pt x="10764" y="12444"/>
                    <a:pt x="10774" y="12444"/>
                  </a:cubicBezTo>
                  <a:cubicBezTo>
                    <a:pt x="10795" y="12403"/>
                    <a:pt x="10754" y="12403"/>
                    <a:pt x="10734" y="12362"/>
                  </a:cubicBezTo>
                  <a:cubicBezTo>
                    <a:pt x="10754" y="12362"/>
                    <a:pt x="10774" y="12342"/>
                    <a:pt x="10774" y="12342"/>
                  </a:cubicBezTo>
                  <a:cubicBezTo>
                    <a:pt x="10774" y="12301"/>
                    <a:pt x="10774" y="12281"/>
                    <a:pt x="10734" y="12260"/>
                  </a:cubicBezTo>
                  <a:lnTo>
                    <a:pt x="10652" y="12260"/>
                  </a:lnTo>
                  <a:lnTo>
                    <a:pt x="10591" y="12301"/>
                  </a:lnTo>
                  <a:cubicBezTo>
                    <a:pt x="10571" y="12301"/>
                    <a:pt x="10550" y="12281"/>
                    <a:pt x="10530" y="12281"/>
                  </a:cubicBezTo>
                  <a:lnTo>
                    <a:pt x="10530" y="12199"/>
                  </a:lnTo>
                  <a:cubicBezTo>
                    <a:pt x="10522" y="12195"/>
                    <a:pt x="10515" y="12194"/>
                    <a:pt x="10508" y="12194"/>
                  </a:cubicBezTo>
                  <a:cubicBezTo>
                    <a:pt x="10475" y="12194"/>
                    <a:pt x="10445" y="12227"/>
                    <a:pt x="10428" y="12260"/>
                  </a:cubicBezTo>
                  <a:cubicBezTo>
                    <a:pt x="10408" y="12220"/>
                    <a:pt x="10387" y="12199"/>
                    <a:pt x="10347" y="12179"/>
                  </a:cubicBezTo>
                  <a:cubicBezTo>
                    <a:pt x="10367" y="12158"/>
                    <a:pt x="10367" y="12138"/>
                    <a:pt x="10367" y="12118"/>
                  </a:cubicBezTo>
                  <a:cubicBezTo>
                    <a:pt x="10347" y="12097"/>
                    <a:pt x="10347" y="12057"/>
                    <a:pt x="10326" y="12036"/>
                  </a:cubicBezTo>
                  <a:cubicBezTo>
                    <a:pt x="10367" y="11955"/>
                    <a:pt x="10387" y="11853"/>
                    <a:pt x="10571" y="11833"/>
                  </a:cubicBezTo>
                  <a:lnTo>
                    <a:pt x="10571" y="11833"/>
                  </a:lnTo>
                  <a:cubicBezTo>
                    <a:pt x="10469" y="11914"/>
                    <a:pt x="10408" y="11975"/>
                    <a:pt x="10448" y="12057"/>
                  </a:cubicBezTo>
                  <a:lnTo>
                    <a:pt x="10367" y="12118"/>
                  </a:lnTo>
                  <a:cubicBezTo>
                    <a:pt x="10408" y="12138"/>
                    <a:pt x="10428" y="12138"/>
                    <a:pt x="10448" y="12158"/>
                  </a:cubicBezTo>
                  <a:cubicBezTo>
                    <a:pt x="10530" y="12158"/>
                    <a:pt x="10550" y="12097"/>
                    <a:pt x="10591" y="12057"/>
                  </a:cubicBezTo>
                  <a:cubicBezTo>
                    <a:pt x="10632" y="12057"/>
                    <a:pt x="10632" y="12097"/>
                    <a:pt x="10652" y="12118"/>
                  </a:cubicBezTo>
                  <a:cubicBezTo>
                    <a:pt x="10734" y="12118"/>
                    <a:pt x="10795" y="12138"/>
                    <a:pt x="10856" y="12179"/>
                  </a:cubicBezTo>
                  <a:cubicBezTo>
                    <a:pt x="10917" y="12118"/>
                    <a:pt x="10835" y="12036"/>
                    <a:pt x="10917" y="11995"/>
                  </a:cubicBezTo>
                  <a:lnTo>
                    <a:pt x="10978" y="11995"/>
                  </a:lnTo>
                  <a:cubicBezTo>
                    <a:pt x="10978" y="11975"/>
                    <a:pt x="10958" y="11975"/>
                    <a:pt x="10937" y="11934"/>
                  </a:cubicBezTo>
                  <a:cubicBezTo>
                    <a:pt x="10978" y="11894"/>
                    <a:pt x="11059" y="11914"/>
                    <a:pt x="11059" y="11833"/>
                  </a:cubicBezTo>
                  <a:lnTo>
                    <a:pt x="10998" y="11833"/>
                  </a:lnTo>
                  <a:cubicBezTo>
                    <a:pt x="10998" y="11812"/>
                    <a:pt x="10998" y="11751"/>
                    <a:pt x="10958" y="11710"/>
                  </a:cubicBezTo>
                  <a:cubicBezTo>
                    <a:pt x="10937" y="11690"/>
                    <a:pt x="10896" y="11690"/>
                    <a:pt x="10876" y="11670"/>
                  </a:cubicBezTo>
                  <a:cubicBezTo>
                    <a:pt x="10872" y="11667"/>
                    <a:pt x="10867" y="11666"/>
                    <a:pt x="10864" y="11666"/>
                  </a:cubicBezTo>
                  <a:cubicBezTo>
                    <a:pt x="10838" y="11666"/>
                    <a:pt x="10830" y="11714"/>
                    <a:pt x="10793" y="11714"/>
                  </a:cubicBezTo>
                  <a:cubicBezTo>
                    <a:pt x="10787" y="11714"/>
                    <a:pt x="10781" y="11713"/>
                    <a:pt x="10774" y="11710"/>
                  </a:cubicBezTo>
                  <a:cubicBezTo>
                    <a:pt x="10795" y="11670"/>
                    <a:pt x="10856" y="11629"/>
                    <a:pt x="10795" y="11588"/>
                  </a:cubicBezTo>
                  <a:lnTo>
                    <a:pt x="10795" y="11588"/>
                  </a:lnTo>
                  <a:cubicBezTo>
                    <a:pt x="10795" y="11588"/>
                    <a:pt x="10774" y="11609"/>
                    <a:pt x="10774" y="11609"/>
                  </a:cubicBezTo>
                  <a:cubicBezTo>
                    <a:pt x="10754" y="11609"/>
                    <a:pt x="10754" y="11588"/>
                    <a:pt x="10754" y="11568"/>
                  </a:cubicBezTo>
                  <a:cubicBezTo>
                    <a:pt x="10754" y="11568"/>
                    <a:pt x="10734" y="11547"/>
                    <a:pt x="10754" y="11527"/>
                  </a:cubicBezTo>
                  <a:cubicBezTo>
                    <a:pt x="10754" y="11547"/>
                    <a:pt x="10754" y="11568"/>
                    <a:pt x="10754" y="11568"/>
                  </a:cubicBezTo>
                  <a:cubicBezTo>
                    <a:pt x="10774" y="11568"/>
                    <a:pt x="10795" y="11588"/>
                    <a:pt x="10795" y="11588"/>
                  </a:cubicBezTo>
                  <a:cubicBezTo>
                    <a:pt x="10806" y="11571"/>
                    <a:pt x="10818" y="11565"/>
                    <a:pt x="10829" y="11565"/>
                  </a:cubicBezTo>
                  <a:cubicBezTo>
                    <a:pt x="10854" y="11565"/>
                    <a:pt x="10878" y="11592"/>
                    <a:pt x="10903" y="11592"/>
                  </a:cubicBezTo>
                  <a:cubicBezTo>
                    <a:pt x="10907" y="11592"/>
                    <a:pt x="10912" y="11591"/>
                    <a:pt x="10917" y="11588"/>
                  </a:cubicBezTo>
                  <a:cubicBezTo>
                    <a:pt x="10937" y="11568"/>
                    <a:pt x="10958" y="11547"/>
                    <a:pt x="10917" y="11507"/>
                  </a:cubicBezTo>
                  <a:cubicBezTo>
                    <a:pt x="10896" y="11527"/>
                    <a:pt x="10880" y="11535"/>
                    <a:pt x="10866" y="11535"/>
                  </a:cubicBezTo>
                  <a:cubicBezTo>
                    <a:pt x="10824" y="11535"/>
                    <a:pt x="10805" y="11466"/>
                    <a:pt x="10774" y="11466"/>
                  </a:cubicBezTo>
                  <a:cubicBezTo>
                    <a:pt x="10672" y="11486"/>
                    <a:pt x="10632" y="11629"/>
                    <a:pt x="10530" y="11629"/>
                  </a:cubicBezTo>
                  <a:cubicBezTo>
                    <a:pt x="10489" y="11609"/>
                    <a:pt x="10448" y="11609"/>
                    <a:pt x="10428" y="11547"/>
                  </a:cubicBezTo>
                  <a:cubicBezTo>
                    <a:pt x="10489" y="11527"/>
                    <a:pt x="10510" y="11486"/>
                    <a:pt x="10489" y="11425"/>
                  </a:cubicBezTo>
                  <a:cubicBezTo>
                    <a:pt x="10497" y="11423"/>
                    <a:pt x="10503" y="11423"/>
                    <a:pt x="10509" y="11423"/>
                  </a:cubicBezTo>
                  <a:cubicBezTo>
                    <a:pt x="10562" y="11423"/>
                    <a:pt x="10558" y="11489"/>
                    <a:pt x="10596" y="11489"/>
                  </a:cubicBezTo>
                  <a:cubicBezTo>
                    <a:pt x="10601" y="11489"/>
                    <a:pt x="10606" y="11488"/>
                    <a:pt x="10611" y="11486"/>
                  </a:cubicBezTo>
                  <a:cubicBezTo>
                    <a:pt x="10652" y="11466"/>
                    <a:pt x="10672" y="11425"/>
                    <a:pt x="10713" y="11385"/>
                  </a:cubicBezTo>
                  <a:cubicBezTo>
                    <a:pt x="10695" y="11348"/>
                    <a:pt x="10693" y="11328"/>
                    <a:pt x="10678" y="11309"/>
                  </a:cubicBezTo>
                  <a:lnTo>
                    <a:pt x="10678" y="11309"/>
                  </a:lnTo>
                  <a:cubicBezTo>
                    <a:pt x="10690" y="11270"/>
                    <a:pt x="10682" y="11222"/>
                    <a:pt x="10754" y="11222"/>
                  </a:cubicBezTo>
                  <a:cubicBezTo>
                    <a:pt x="10774" y="11201"/>
                    <a:pt x="10713" y="11161"/>
                    <a:pt x="10774" y="11120"/>
                  </a:cubicBezTo>
                  <a:cubicBezTo>
                    <a:pt x="10791" y="11120"/>
                    <a:pt x="10807" y="11123"/>
                    <a:pt x="10823" y="11123"/>
                  </a:cubicBezTo>
                  <a:cubicBezTo>
                    <a:pt x="10848" y="11123"/>
                    <a:pt x="10872" y="11116"/>
                    <a:pt x="10896" y="11079"/>
                  </a:cubicBezTo>
                  <a:cubicBezTo>
                    <a:pt x="10876" y="11059"/>
                    <a:pt x="10835" y="11038"/>
                    <a:pt x="10795" y="11038"/>
                  </a:cubicBezTo>
                  <a:cubicBezTo>
                    <a:pt x="10784" y="11049"/>
                    <a:pt x="10774" y="11054"/>
                    <a:pt x="10764" y="11054"/>
                  </a:cubicBezTo>
                  <a:cubicBezTo>
                    <a:pt x="10754" y="11054"/>
                    <a:pt x="10744" y="11049"/>
                    <a:pt x="10734" y="11038"/>
                  </a:cubicBezTo>
                  <a:cubicBezTo>
                    <a:pt x="10713" y="11038"/>
                    <a:pt x="10672" y="11018"/>
                    <a:pt x="10632" y="10998"/>
                  </a:cubicBezTo>
                  <a:cubicBezTo>
                    <a:pt x="10632" y="11018"/>
                    <a:pt x="10611" y="11038"/>
                    <a:pt x="10611" y="11079"/>
                  </a:cubicBezTo>
                  <a:cubicBezTo>
                    <a:pt x="10632" y="11099"/>
                    <a:pt x="10632" y="11120"/>
                    <a:pt x="10611" y="11140"/>
                  </a:cubicBezTo>
                  <a:cubicBezTo>
                    <a:pt x="10571" y="11140"/>
                    <a:pt x="10550" y="11120"/>
                    <a:pt x="10550" y="11079"/>
                  </a:cubicBezTo>
                  <a:cubicBezTo>
                    <a:pt x="10530" y="11079"/>
                    <a:pt x="10530" y="11059"/>
                    <a:pt x="10550" y="11038"/>
                  </a:cubicBezTo>
                  <a:cubicBezTo>
                    <a:pt x="10530" y="11038"/>
                    <a:pt x="10530" y="11018"/>
                    <a:pt x="10530" y="11018"/>
                  </a:cubicBezTo>
                  <a:cubicBezTo>
                    <a:pt x="10530" y="10998"/>
                    <a:pt x="10550" y="10998"/>
                    <a:pt x="10550" y="10998"/>
                  </a:cubicBezTo>
                  <a:cubicBezTo>
                    <a:pt x="10571" y="10977"/>
                    <a:pt x="10530" y="10957"/>
                    <a:pt x="10550" y="10936"/>
                  </a:cubicBezTo>
                  <a:cubicBezTo>
                    <a:pt x="10611" y="10936"/>
                    <a:pt x="10611" y="10998"/>
                    <a:pt x="10652" y="10998"/>
                  </a:cubicBezTo>
                  <a:cubicBezTo>
                    <a:pt x="10652" y="10977"/>
                    <a:pt x="10672" y="10977"/>
                    <a:pt x="10713" y="10977"/>
                  </a:cubicBezTo>
                  <a:cubicBezTo>
                    <a:pt x="10734" y="10998"/>
                    <a:pt x="10774" y="11018"/>
                    <a:pt x="10795" y="11038"/>
                  </a:cubicBezTo>
                  <a:cubicBezTo>
                    <a:pt x="10815" y="11018"/>
                    <a:pt x="10835" y="10998"/>
                    <a:pt x="10856" y="10998"/>
                  </a:cubicBezTo>
                  <a:lnTo>
                    <a:pt x="10734" y="10875"/>
                  </a:lnTo>
                  <a:cubicBezTo>
                    <a:pt x="10734" y="10890"/>
                    <a:pt x="10734" y="10904"/>
                    <a:pt x="10726" y="10904"/>
                  </a:cubicBezTo>
                  <a:cubicBezTo>
                    <a:pt x="10723" y="10904"/>
                    <a:pt x="10719" y="10902"/>
                    <a:pt x="10713" y="10896"/>
                  </a:cubicBezTo>
                  <a:cubicBezTo>
                    <a:pt x="10713" y="10896"/>
                    <a:pt x="10713" y="10875"/>
                    <a:pt x="10713" y="10855"/>
                  </a:cubicBezTo>
                  <a:cubicBezTo>
                    <a:pt x="10676" y="10837"/>
                    <a:pt x="10690" y="10801"/>
                    <a:pt x="10707" y="10780"/>
                  </a:cubicBezTo>
                  <a:lnTo>
                    <a:pt x="10707" y="10780"/>
                  </a:lnTo>
                  <a:cubicBezTo>
                    <a:pt x="10747" y="10801"/>
                    <a:pt x="10713" y="10837"/>
                    <a:pt x="10713" y="10855"/>
                  </a:cubicBezTo>
                  <a:cubicBezTo>
                    <a:pt x="10713" y="10875"/>
                    <a:pt x="10734" y="10875"/>
                    <a:pt x="10734" y="10875"/>
                  </a:cubicBezTo>
                  <a:cubicBezTo>
                    <a:pt x="10754" y="10859"/>
                    <a:pt x="10770" y="10852"/>
                    <a:pt x="10782" y="10852"/>
                  </a:cubicBezTo>
                  <a:cubicBezTo>
                    <a:pt x="10827" y="10852"/>
                    <a:pt x="10828" y="10938"/>
                    <a:pt x="10866" y="10938"/>
                  </a:cubicBezTo>
                  <a:cubicBezTo>
                    <a:pt x="10869" y="10938"/>
                    <a:pt x="10872" y="10938"/>
                    <a:pt x="10876" y="10936"/>
                  </a:cubicBezTo>
                  <a:cubicBezTo>
                    <a:pt x="10894" y="10936"/>
                    <a:pt x="10896" y="10892"/>
                    <a:pt x="10935" y="10892"/>
                  </a:cubicBezTo>
                  <a:cubicBezTo>
                    <a:pt x="10941" y="10892"/>
                    <a:pt x="10949" y="10893"/>
                    <a:pt x="10958" y="10896"/>
                  </a:cubicBezTo>
                  <a:cubicBezTo>
                    <a:pt x="10998" y="10936"/>
                    <a:pt x="10998" y="10998"/>
                    <a:pt x="11039" y="11038"/>
                  </a:cubicBezTo>
                  <a:cubicBezTo>
                    <a:pt x="11039" y="11038"/>
                    <a:pt x="11039" y="11079"/>
                    <a:pt x="11019" y="11099"/>
                  </a:cubicBezTo>
                  <a:cubicBezTo>
                    <a:pt x="11027" y="11102"/>
                    <a:pt x="11035" y="11104"/>
                    <a:pt x="11041" y="11104"/>
                  </a:cubicBezTo>
                  <a:cubicBezTo>
                    <a:pt x="11081" y="11104"/>
                    <a:pt x="11088" y="11059"/>
                    <a:pt x="11141" y="11059"/>
                  </a:cubicBezTo>
                  <a:cubicBezTo>
                    <a:pt x="11161" y="11079"/>
                    <a:pt x="11202" y="11099"/>
                    <a:pt x="11243" y="11099"/>
                  </a:cubicBezTo>
                  <a:cubicBezTo>
                    <a:pt x="11243" y="11099"/>
                    <a:pt x="11243" y="11090"/>
                    <a:pt x="11249" y="11090"/>
                  </a:cubicBezTo>
                  <a:cubicBezTo>
                    <a:pt x="11252" y="11090"/>
                    <a:pt x="11256" y="11093"/>
                    <a:pt x="11263" y="11099"/>
                  </a:cubicBezTo>
                  <a:cubicBezTo>
                    <a:pt x="11263" y="11106"/>
                    <a:pt x="11261" y="11108"/>
                    <a:pt x="11258" y="11108"/>
                  </a:cubicBezTo>
                  <a:cubicBezTo>
                    <a:pt x="11252" y="11108"/>
                    <a:pt x="11243" y="11099"/>
                    <a:pt x="11243" y="11099"/>
                  </a:cubicBezTo>
                  <a:cubicBezTo>
                    <a:pt x="11243" y="11161"/>
                    <a:pt x="11243" y="11201"/>
                    <a:pt x="11222" y="11242"/>
                  </a:cubicBezTo>
                  <a:cubicBezTo>
                    <a:pt x="11243" y="11303"/>
                    <a:pt x="11304" y="11303"/>
                    <a:pt x="11324" y="11344"/>
                  </a:cubicBezTo>
                  <a:cubicBezTo>
                    <a:pt x="11385" y="11323"/>
                    <a:pt x="11324" y="11283"/>
                    <a:pt x="11345" y="11242"/>
                  </a:cubicBezTo>
                  <a:cubicBezTo>
                    <a:pt x="11324" y="11242"/>
                    <a:pt x="11324" y="11222"/>
                    <a:pt x="11324" y="11201"/>
                  </a:cubicBezTo>
                  <a:cubicBezTo>
                    <a:pt x="11345" y="11201"/>
                    <a:pt x="11345" y="11222"/>
                    <a:pt x="11345" y="11242"/>
                  </a:cubicBezTo>
                  <a:cubicBezTo>
                    <a:pt x="11365" y="11242"/>
                    <a:pt x="11365" y="11262"/>
                    <a:pt x="11406" y="11262"/>
                  </a:cubicBezTo>
                  <a:cubicBezTo>
                    <a:pt x="11426" y="11222"/>
                    <a:pt x="11385" y="11161"/>
                    <a:pt x="11446" y="11140"/>
                  </a:cubicBezTo>
                  <a:lnTo>
                    <a:pt x="11528" y="11140"/>
                  </a:lnTo>
                  <a:cubicBezTo>
                    <a:pt x="11528" y="11059"/>
                    <a:pt x="11630" y="11018"/>
                    <a:pt x="11569" y="10916"/>
                  </a:cubicBezTo>
                  <a:lnTo>
                    <a:pt x="11569" y="10916"/>
                  </a:lnTo>
                  <a:cubicBezTo>
                    <a:pt x="11569" y="10936"/>
                    <a:pt x="11548" y="10957"/>
                    <a:pt x="11548" y="10977"/>
                  </a:cubicBezTo>
                  <a:cubicBezTo>
                    <a:pt x="11487" y="10936"/>
                    <a:pt x="11426" y="10896"/>
                    <a:pt x="11406" y="10814"/>
                  </a:cubicBezTo>
                  <a:cubicBezTo>
                    <a:pt x="11389" y="10848"/>
                    <a:pt x="11359" y="10881"/>
                    <a:pt x="11326" y="10881"/>
                  </a:cubicBezTo>
                  <a:cubicBezTo>
                    <a:pt x="11319" y="10881"/>
                    <a:pt x="11311" y="10879"/>
                    <a:pt x="11304" y="10875"/>
                  </a:cubicBezTo>
                  <a:cubicBezTo>
                    <a:pt x="11285" y="10894"/>
                    <a:pt x="11271" y="10904"/>
                    <a:pt x="11259" y="10904"/>
                  </a:cubicBezTo>
                  <a:cubicBezTo>
                    <a:pt x="11245" y="10904"/>
                    <a:pt x="11234" y="10889"/>
                    <a:pt x="11222" y="10855"/>
                  </a:cubicBezTo>
                  <a:cubicBezTo>
                    <a:pt x="11263" y="10855"/>
                    <a:pt x="11283" y="10875"/>
                    <a:pt x="11304" y="10875"/>
                  </a:cubicBezTo>
                  <a:cubicBezTo>
                    <a:pt x="11304" y="10855"/>
                    <a:pt x="11283" y="10835"/>
                    <a:pt x="11263" y="10814"/>
                  </a:cubicBezTo>
                  <a:cubicBezTo>
                    <a:pt x="11254" y="10810"/>
                    <a:pt x="11246" y="10808"/>
                    <a:pt x="11237" y="10808"/>
                  </a:cubicBezTo>
                  <a:cubicBezTo>
                    <a:pt x="11214" y="10808"/>
                    <a:pt x="11190" y="10820"/>
                    <a:pt x="11167" y="10820"/>
                  </a:cubicBezTo>
                  <a:cubicBezTo>
                    <a:pt x="11158" y="10820"/>
                    <a:pt x="11149" y="10819"/>
                    <a:pt x="11141" y="10814"/>
                  </a:cubicBezTo>
                  <a:cubicBezTo>
                    <a:pt x="11120" y="10774"/>
                    <a:pt x="11120" y="10712"/>
                    <a:pt x="11080" y="10692"/>
                  </a:cubicBezTo>
                  <a:cubicBezTo>
                    <a:pt x="11071" y="10709"/>
                    <a:pt x="11063" y="10719"/>
                    <a:pt x="11053" y="10719"/>
                  </a:cubicBezTo>
                  <a:cubicBezTo>
                    <a:pt x="11039" y="10719"/>
                    <a:pt x="11022" y="10699"/>
                    <a:pt x="10998" y="10651"/>
                  </a:cubicBezTo>
                  <a:lnTo>
                    <a:pt x="10998" y="10651"/>
                  </a:lnTo>
                  <a:cubicBezTo>
                    <a:pt x="11039" y="10672"/>
                    <a:pt x="11059" y="10692"/>
                    <a:pt x="11080" y="10692"/>
                  </a:cubicBezTo>
                  <a:cubicBezTo>
                    <a:pt x="11080" y="10692"/>
                    <a:pt x="11100" y="10672"/>
                    <a:pt x="11100" y="10651"/>
                  </a:cubicBezTo>
                  <a:cubicBezTo>
                    <a:pt x="11080" y="10651"/>
                    <a:pt x="11039" y="10631"/>
                    <a:pt x="11039" y="10590"/>
                  </a:cubicBezTo>
                  <a:cubicBezTo>
                    <a:pt x="11019" y="10570"/>
                    <a:pt x="11019" y="10550"/>
                    <a:pt x="11039" y="10509"/>
                  </a:cubicBezTo>
                  <a:cubicBezTo>
                    <a:pt x="11059" y="10509"/>
                    <a:pt x="11080" y="10509"/>
                    <a:pt x="11100" y="10488"/>
                  </a:cubicBezTo>
                  <a:cubicBezTo>
                    <a:pt x="11120" y="10509"/>
                    <a:pt x="11120" y="10529"/>
                    <a:pt x="11141" y="10550"/>
                  </a:cubicBezTo>
                  <a:cubicBezTo>
                    <a:pt x="11161" y="10529"/>
                    <a:pt x="11182" y="10509"/>
                    <a:pt x="11202" y="10509"/>
                  </a:cubicBezTo>
                  <a:cubicBezTo>
                    <a:pt x="11202" y="10509"/>
                    <a:pt x="11202" y="10529"/>
                    <a:pt x="11222" y="10529"/>
                  </a:cubicBezTo>
                  <a:cubicBezTo>
                    <a:pt x="11255" y="10529"/>
                    <a:pt x="11261" y="10503"/>
                    <a:pt x="11273" y="10503"/>
                  </a:cubicBezTo>
                  <a:cubicBezTo>
                    <a:pt x="11276" y="10503"/>
                    <a:pt x="11279" y="10505"/>
                    <a:pt x="11283" y="10509"/>
                  </a:cubicBezTo>
                  <a:cubicBezTo>
                    <a:pt x="11263" y="10570"/>
                    <a:pt x="11365" y="10611"/>
                    <a:pt x="11345" y="10672"/>
                  </a:cubicBezTo>
                  <a:cubicBezTo>
                    <a:pt x="11324" y="10692"/>
                    <a:pt x="11304" y="10692"/>
                    <a:pt x="11283" y="10733"/>
                  </a:cubicBezTo>
                  <a:cubicBezTo>
                    <a:pt x="11283" y="10753"/>
                    <a:pt x="11304" y="10774"/>
                    <a:pt x="11304" y="10794"/>
                  </a:cubicBezTo>
                  <a:cubicBezTo>
                    <a:pt x="11345" y="10794"/>
                    <a:pt x="11385" y="10814"/>
                    <a:pt x="11426" y="10814"/>
                  </a:cubicBezTo>
                  <a:cubicBezTo>
                    <a:pt x="11426" y="10794"/>
                    <a:pt x="11406" y="10774"/>
                    <a:pt x="11406" y="10753"/>
                  </a:cubicBezTo>
                  <a:cubicBezTo>
                    <a:pt x="11446" y="10733"/>
                    <a:pt x="11467" y="10733"/>
                    <a:pt x="11467" y="10692"/>
                  </a:cubicBezTo>
                  <a:cubicBezTo>
                    <a:pt x="11446" y="10631"/>
                    <a:pt x="11467" y="10570"/>
                    <a:pt x="11385" y="10529"/>
                  </a:cubicBezTo>
                  <a:cubicBezTo>
                    <a:pt x="11371" y="10544"/>
                    <a:pt x="11367" y="10558"/>
                    <a:pt x="11358" y="10558"/>
                  </a:cubicBezTo>
                  <a:cubicBezTo>
                    <a:pt x="11355" y="10558"/>
                    <a:pt x="11350" y="10556"/>
                    <a:pt x="11345" y="10550"/>
                  </a:cubicBezTo>
                  <a:cubicBezTo>
                    <a:pt x="11345" y="10529"/>
                    <a:pt x="11365" y="10529"/>
                    <a:pt x="11385" y="10529"/>
                  </a:cubicBezTo>
                  <a:cubicBezTo>
                    <a:pt x="11385" y="10509"/>
                    <a:pt x="11365" y="10448"/>
                    <a:pt x="11365" y="10448"/>
                  </a:cubicBezTo>
                  <a:cubicBezTo>
                    <a:pt x="11354" y="10450"/>
                    <a:pt x="11345" y="10451"/>
                    <a:pt x="11337" y="10451"/>
                  </a:cubicBezTo>
                  <a:cubicBezTo>
                    <a:pt x="11271" y="10451"/>
                    <a:pt x="11302" y="10380"/>
                    <a:pt x="11283" y="10326"/>
                  </a:cubicBezTo>
                  <a:lnTo>
                    <a:pt x="11283" y="10326"/>
                  </a:lnTo>
                  <a:cubicBezTo>
                    <a:pt x="11223" y="10386"/>
                    <a:pt x="11163" y="10403"/>
                    <a:pt x="11098" y="10403"/>
                  </a:cubicBezTo>
                  <a:cubicBezTo>
                    <a:pt x="11054" y="10403"/>
                    <a:pt x="11007" y="10395"/>
                    <a:pt x="10958" y="10387"/>
                  </a:cubicBezTo>
                  <a:cubicBezTo>
                    <a:pt x="10958" y="10346"/>
                    <a:pt x="10958" y="10326"/>
                    <a:pt x="10958" y="10305"/>
                  </a:cubicBezTo>
                  <a:cubicBezTo>
                    <a:pt x="10896" y="10305"/>
                    <a:pt x="10917" y="10366"/>
                    <a:pt x="10876" y="10366"/>
                  </a:cubicBezTo>
                  <a:cubicBezTo>
                    <a:pt x="10872" y="10370"/>
                    <a:pt x="10870" y="10372"/>
                    <a:pt x="10868" y="10372"/>
                  </a:cubicBezTo>
                  <a:cubicBezTo>
                    <a:pt x="10862" y="10372"/>
                    <a:pt x="10872" y="10346"/>
                    <a:pt x="10856" y="10346"/>
                  </a:cubicBezTo>
                  <a:cubicBezTo>
                    <a:pt x="10815" y="10346"/>
                    <a:pt x="10774" y="10346"/>
                    <a:pt x="10734" y="10366"/>
                  </a:cubicBezTo>
                  <a:cubicBezTo>
                    <a:pt x="10693" y="10407"/>
                    <a:pt x="10652" y="10468"/>
                    <a:pt x="10591" y="10468"/>
                  </a:cubicBezTo>
                  <a:cubicBezTo>
                    <a:pt x="10571" y="10488"/>
                    <a:pt x="10550" y="10509"/>
                    <a:pt x="10530" y="10529"/>
                  </a:cubicBezTo>
                  <a:cubicBezTo>
                    <a:pt x="10550" y="10529"/>
                    <a:pt x="10550" y="10550"/>
                    <a:pt x="10550" y="10570"/>
                  </a:cubicBezTo>
                  <a:cubicBezTo>
                    <a:pt x="10530" y="10570"/>
                    <a:pt x="10510" y="10550"/>
                    <a:pt x="10530" y="10529"/>
                  </a:cubicBezTo>
                  <a:cubicBezTo>
                    <a:pt x="10489" y="10488"/>
                    <a:pt x="10469" y="10448"/>
                    <a:pt x="10408" y="10427"/>
                  </a:cubicBezTo>
                  <a:cubicBezTo>
                    <a:pt x="10387" y="10427"/>
                    <a:pt x="10367" y="10407"/>
                    <a:pt x="10387" y="10366"/>
                  </a:cubicBezTo>
                  <a:lnTo>
                    <a:pt x="10387" y="10366"/>
                  </a:lnTo>
                  <a:cubicBezTo>
                    <a:pt x="10396" y="10371"/>
                    <a:pt x="10405" y="10372"/>
                    <a:pt x="10413" y="10372"/>
                  </a:cubicBezTo>
                  <a:cubicBezTo>
                    <a:pt x="10437" y="10372"/>
                    <a:pt x="10460" y="10360"/>
                    <a:pt x="10484" y="10360"/>
                  </a:cubicBezTo>
                  <a:cubicBezTo>
                    <a:pt x="10492" y="10360"/>
                    <a:pt x="10501" y="10362"/>
                    <a:pt x="10510" y="10366"/>
                  </a:cubicBezTo>
                  <a:lnTo>
                    <a:pt x="10510" y="10427"/>
                  </a:lnTo>
                  <a:cubicBezTo>
                    <a:pt x="10530" y="10448"/>
                    <a:pt x="10571" y="10468"/>
                    <a:pt x="10591" y="10468"/>
                  </a:cubicBezTo>
                  <a:cubicBezTo>
                    <a:pt x="10611" y="10427"/>
                    <a:pt x="10550" y="10387"/>
                    <a:pt x="10571" y="10326"/>
                  </a:cubicBezTo>
                  <a:lnTo>
                    <a:pt x="10571" y="10326"/>
                  </a:lnTo>
                  <a:cubicBezTo>
                    <a:pt x="10583" y="10331"/>
                    <a:pt x="10594" y="10334"/>
                    <a:pt x="10606" y="10334"/>
                  </a:cubicBezTo>
                  <a:cubicBezTo>
                    <a:pt x="10633" y="10334"/>
                    <a:pt x="10658" y="10320"/>
                    <a:pt x="10672" y="10305"/>
                  </a:cubicBezTo>
                  <a:cubicBezTo>
                    <a:pt x="10693" y="10244"/>
                    <a:pt x="10611" y="10183"/>
                    <a:pt x="10672" y="10122"/>
                  </a:cubicBezTo>
                  <a:cubicBezTo>
                    <a:pt x="10611" y="10122"/>
                    <a:pt x="10591" y="10142"/>
                    <a:pt x="10550" y="10142"/>
                  </a:cubicBezTo>
                  <a:cubicBezTo>
                    <a:pt x="10550" y="10081"/>
                    <a:pt x="10591" y="10040"/>
                    <a:pt x="10611" y="9979"/>
                  </a:cubicBezTo>
                  <a:cubicBezTo>
                    <a:pt x="10672" y="10000"/>
                    <a:pt x="10734" y="10000"/>
                    <a:pt x="10734" y="10081"/>
                  </a:cubicBezTo>
                  <a:cubicBezTo>
                    <a:pt x="10754" y="10081"/>
                    <a:pt x="10795" y="10102"/>
                    <a:pt x="10815" y="10102"/>
                  </a:cubicBezTo>
                  <a:cubicBezTo>
                    <a:pt x="10815" y="10102"/>
                    <a:pt x="10815" y="10087"/>
                    <a:pt x="10827" y="10070"/>
                  </a:cubicBezTo>
                  <a:lnTo>
                    <a:pt x="10827" y="10070"/>
                  </a:lnTo>
                  <a:cubicBezTo>
                    <a:pt x="10848" y="10083"/>
                    <a:pt x="10876" y="10092"/>
                    <a:pt x="10876" y="10142"/>
                  </a:cubicBezTo>
                  <a:cubicBezTo>
                    <a:pt x="10856" y="10122"/>
                    <a:pt x="10835" y="10122"/>
                    <a:pt x="10815" y="10102"/>
                  </a:cubicBezTo>
                  <a:cubicBezTo>
                    <a:pt x="10798" y="10119"/>
                    <a:pt x="10784" y="10125"/>
                    <a:pt x="10771" y="10125"/>
                  </a:cubicBezTo>
                  <a:cubicBezTo>
                    <a:pt x="10753" y="10125"/>
                    <a:pt x="10737" y="10113"/>
                    <a:pt x="10713" y="10102"/>
                  </a:cubicBezTo>
                  <a:lnTo>
                    <a:pt x="10713" y="10102"/>
                  </a:lnTo>
                  <a:cubicBezTo>
                    <a:pt x="10734" y="10142"/>
                    <a:pt x="10734" y="10183"/>
                    <a:pt x="10734" y="10224"/>
                  </a:cubicBezTo>
                  <a:cubicBezTo>
                    <a:pt x="10754" y="10244"/>
                    <a:pt x="10774" y="10264"/>
                    <a:pt x="10815" y="10264"/>
                  </a:cubicBezTo>
                  <a:cubicBezTo>
                    <a:pt x="10833" y="10246"/>
                    <a:pt x="10835" y="10227"/>
                    <a:pt x="10851" y="10209"/>
                  </a:cubicBezTo>
                  <a:lnTo>
                    <a:pt x="10851" y="10209"/>
                  </a:lnTo>
                  <a:cubicBezTo>
                    <a:pt x="10932" y="10239"/>
                    <a:pt x="10987" y="10252"/>
                    <a:pt x="11046" y="10252"/>
                  </a:cubicBezTo>
                  <a:cubicBezTo>
                    <a:pt x="11096" y="10252"/>
                    <a:pt x="11149" y="10242"/>
                    <a:pt x="11222" y="10224"/>
                  </a:cubicBezTo>
                  <a:cubicBezTo>
                    <a:pt x="11141" y="10163"/>
                    <a:pt x="11120" y="10040"/>
                    <a:pt x="10998" y="10020"/>
                  </a:cubicBezTo>
                  <a:cubicBezTo>
                    <a:pt x="10958" y="10040"/>
                    <a:pt x="10937" y="10061"/>
                    <a:pt x="10896" y="10061"/>
                  </a:cubicBezTo>
                  <a:cubicBezTo>
                    <a:pt x="10876" y="10020"/>
                    <a:pt x="10917" y="10000"/>
                    <a:pt x="10917" y="9959"/>
                  </a:cubicBezTo>
                  <a:cubicBezTo>
                    <a:pt x="10926" y="9956"/>
                    <a:pt x="10934" y="9955"/>
                    <a:pt x="10942" y="9955"/>
                  </a:cubicBezTo>
                  <a:cubicBezTo>
                    <a:pt x="10990" y="9955"/>
                    <a:pt x="11024" y="10000"/>
                    <a:pt x="11059" y="10000"/>
                  </a:cubicBezTo>
                  <a:cubicBezTo>
                    <a:pt x="11002" y="9942"/>
                    <a:pt x="11017" y="9830"/>
                    <a:pt x="10915" y="9800"/>
                  </a:cubicBezTo>
                  <a:lnTo>
                    <a:pt x="10915" y="9800"/>
                  </a:lnTo>
                  <a:cubicBezTo>
                    <a:pt x="10898" y="9859"/>
                    <a:pt x="10936" y="9899"/>
                    <a:pt x="10876" y="9939"/>
                  </a:cubicBezTo>
                  <a:cubicBezTo>
                    <a:pt x="10795" y="9918"/>
                    <a:pt x="10876" y="9837"/>
                    <a:pt x="10815" y="9816"/>
                  </a:cubicBezTo>
                  <a:lnTo>
                    <a:pt x="10815" y="9816"/>
                  </a:lnTo>
                  <a:cubicBezTo>
                    <a:pt x="10815" y="9857"/>
                    <a:pt x="10754" y="9857"/>
                    <a:pt x="10734" y="9898"/>
                  </a:cubicBezTo>
                  <a:cubicBezTo>
                    <a:pt x="10774" y="9918"/>
                    <a:pt x="10754" y="9939"/>
                    <a:pt x="10734" y="9959"/>
                  </a:cubicBezTo>
                  <a:cubicBezTo>
                    <a:pt x="10693" y="9959"/>
                    <a:pt x="10632" y="9939"/>
                    <a:pt x="10611" y="9898"/>
                  </a:cubicBezTo>
                  <a:cubicBezTo>
                    <a:pt x="10693" y="9877"/>
                    <a:pt x="10672" y="9776"/>
                    <a:pt x="10754" y="9735"/>
                  </a:cubicBezTo>
                  <a:cubicBezTo>
                    <a:pt x="10774" y="9735"/>
                    <a:pt x="10795" y="9755"/>
                    <a:pt x="10795" y="9755"/>
                  </a:cubicBezTo>
                  <a:cubicBezTo>
                    <a:pt x="10815" y="9735"/>
                    <a:pt x="10815" y="9735"/>
                    <a:pt x="10815" y="9715"/>
                  </a:cubicBezTo>
                  <a:cubicBezTo>
                    <a:pt x="10815" y="9715"/>
                    <a:pt x="10795" y="9694"/>
                    <a:pt x="10815" y="9694"/>
                  </a:cubicBezTo>
                  <a:cubicBezTo>
                    <a:pt x="10815" y="9687"/>
                    <a:pt x="10817" y="9685"/>
                    <a:pt x="10820" y="9685"/>
                  </a:cubicBezTo>
                  <a:cubicBezTo>
                    <a:pt x="10826" y="9685"/>
                    <a:pt x="10835" y="9694"/>
                    <a:pt x="10835" y="9694"/>
                  </a:cubicBezTo>
                  <a:cubicBezTo>
                    <a:pt x="10856" y="9653"/>
                    <a:pt x="10835" y="9633"/>
                    <a:pt x="10815" y="9592"/>
                  </a:cubicBezTo>
                  <a:cubicBezTo>
                    <a:pt x="10774" y="9592"/>
                    <a:pt x="10754" y="9592"/>
                    <a:pt x="10734" y="9633"/>
                  </a:cubicBezTo>
                  <a:cubicBezTo>
                    <a:pt x="10713" y="9592"/>
                    <a:pt x="10693" y="9572"/>
                    <a:pt x="10652" y="9531"/>
                  </a:cubicBezTo>
                  <a:cubicBezTo>
                    <a:pt x="10675" y="9509"/>
                    <a:pt x="10691" y="9500"/>
                    <a:pt x="10705" y="9500"/>
                  </a:cubicBezTo>
                  <a:cubicBezTo>
                    <a:pt x="10728" y="9500"/>
                    <a:pt x="10741" y="9526"/>
                    <a:pt x="10754" y="9552"/>
                  </a:cubicBezTo>
                  <a:cubicBezTo>
                    <a:pt x="10795" y="9552"/>
                    <a:pt x="10774" y="9511"/>
                    <a:pt x="10815" y="9491"/>
                  </a:cubicBezTo>
                  <a:cubicBezTo>
                    <a:pt x="10754" y="9409"/>
                    <a:pt x="10713" y="9348"/>
                    <a:pt x="10713" y="9267"/>
                  </a:cubicBezTo>
                  <a:cubicBezTo>
                    <a:pt x="10693" y="9185"/>
                    <a:pt x="10652" y="9124"/>
                    <a:pt x="10591" y="9104"/>
                  </a:cubicBezTo>
                  <a:cubicBezTo>
                    <a:pt x="10577" y="9118"/>
                    <a:pt x="10573" y="9150"/>
                    <a:pt x="10552" y="9150"/>
                  </a:cubicBezTo>
                  <a:cubicBezTo>
                    <a:pt x="10542" y="9150"/>
                    <a:pt x="10529" y="9143"/>
                    <a:pt x="10510" y="9124"/>
                  </a:cubicBezTo>
                  <a:cubicBezTo>
                    <a:pt x="10524" y="9110"/>
                    <a:pt x="10538" y="9095"/>
                    <a:pt x="10560" y="9095"/>
                  </a:cubicBezTo>
                  <a:cubicBezTo>
                    <a:pt x="10569" y="9095"/>
                    <a:pt x="10579" y="9098"/>
                    <a:pt x="10591" y="9104"/>
                  </a:cubicBezTo>
                  <a:cubicBezTo>
                    <a:pt x="10550" y="9022"/>
                    <a:pt x="10530" y="8941"/>
                    <a:pt x="10550" y="8839"/>
                  </a:cubicBezTo>
                  <a:cubicBezTo>
                    <a:pt x="10543" y="8824"/>
                    <a:pt x="10535" y="8820"/>
                    <a:pt x="10528" y="8820"/>
                  </a:cubicBezTo>
                  <a:cubicBezTo>
                    <a:pt x="10519" y="8820"/>
                    <a:pt x="10511" y="8825"/>
                    <a:pt x="10503" y="8825"/>
                  </a:cubicBezTo>
                  <a:cubicBezTo>
                    <a:pt x="10498" y="8825"/>
                    <a:pt x="10494" y="8823"/>
                    <a:pt x="10489" y="8818"/>
                  </a:cubicBezTo>
                  <a:cubicBezTo>
                    <a:pt x="10428" y="8737"/>
                    <a:pt x="10448" y="8635"/>
                    <a:pt x="10448" y="8554"/>
                  </a:cubicBezTo>
                  <a:cubicBezTo>
                    <a:pt x="10435" y="8547"/>
                    <a:pt x="10424" y="8545"/>
                    <a:pt x="10414" y="8545"/>
                  </a:cubicBezTo>
                  <a:cubicBezTo>
                    <a:pt x="10394" y="8545"/>
                    <a:pt x="10381" y="8554"/>
                    <a:pt x="10367" y="8554"/>
                  </a:cubicBezTo>
                  <a:cubicBezTo>
                    <a:pt x="10347" y="8513"/>
                    <a:pt x="10387" y="8493"/>
                    <a:pt x="10387" y="8452"/>
                  </a:cubicBezTo>
                  <a:cubicBezTo>
                    <a:pt x="10265" y="8248"/>
                    <a:pt x="10204" y="8024"/>
                    <a:pt x="10061" y="7821"/>
                  </a:cubicBezTo>
                  <a:cubicBezTo>
                    <a:pt x="10041" y="7759"/>
                    <a:pt x="10123" y="7678"/>
                    <a:pt x="10041" y="7637"/>
                  </a:cubicBezTo>
                  <a:cubicBezTo>
                    <a:pt x="10032" y="7634"/>
                    <a:pt x="10025" y="7633"/>
                    <a:pt x="10018" y="7633"/>
                  </a:cubicBezTo>
                  <a:cubicBezTo>
                    <a:pt x="9980" y="7633"/>
                    <a:pt x="9977" y="7678"/>
                    <a:pt x="9960" y="7678"/>
                  </a:cubicBezTo>
                  <a:cubicBezTo>
                    <a:pt x="9960" y="7658"/>
                    <a:pt x="9960" y="7617"/>
                    <a:pt x="9960" y="7597"/>
                  </a:cubicBezTo>
                  <a:cubicBezTo>
                    <a:pt x="9939" y="7576"/>
                    <a:pt x="9924" y="7571"/>
                    <a:pt x="9909" y="7571"/>
                  </a:cubicBezTo>
                  <a:cubicBezTo>
                    <a:pt x="9893" y="7571"/>
                    <a:pt x="9878" y="7576"/>
                    <a:pt x="9858" y="7576"/>
                  </a:cubicBezTo>
                  <a:cubicBezTo>
                    <a:pt x="9878" y="7515"/>
                    <a:pt x="9899" y="7434"/>
                    <a:pt x="9858" y="7352"/>
                  </a:cubicBezTo>
                  <a:cubicBezTo>
                    <a:pt x="9899" y="7332"/>
                    <a:pt x="9919" y="7311"/>
                    <a:pt x="9919" y="7291"/>
                  </a:cubicBezTo>
                  <a:cubicBezTo>
                    <a:pt x="9919" y="7169"/>
                    <a:pt x="9797" y="7087"/>
                    <a:pt x="9776" y="6965"/>
                  </a:cubicBezTo>
                  <a:cubicBezTo>
                    <a:pt x="9715" y="6965"/>
                    <a:pt x="9675" y="6986"/>
                    <a:pt x="9613" y="7006"/>
                  </a:cubicBezTo>
                  <a:cubicBezTo>
                    <a:pt x="9613" y="6931"/>
                    <a:pt x="9699" y="6942"/>
                    <a:pt x="9713" y="6882"/>
                  </a:cubicBezTo>
                  <a:lnTo>
                    <a:pt x="9713" y="6882"/>
                  </a:lnTo>
                  <a:cubicBezTo>
                    <a:pt x="9714" y="6882"/>
                    <a:pt x="9715" y="6883"/>
                    <a:pt x="9715" y="6884"/>
                  </a:cubicBezTo>
                  <a:lnTo>
                    <a:pt x="9715" y="6863"/>
                  </a:lnTo>
                  <a:cubicBezTo>
                    <a:pt x="9715" y="6870"/>
                    <a:pt x="9715" y="6876"/>
                    <a:pt x="9713" y="6882"/>
                  </a:cubicBezTo>
                  <a:lnTo>
                    <a:pt x="9713" y="6882"/>
                  </a:lnTo>
                  <a:cubicBezTo>
                    <a:pt x="9694" y="6863"/>
                    <a:pt x="9675" y="6863"/>
                    <a:pt x="9675" y="6863"/>
                  </a:cubicBezTo>
                  <a:cubicBezTo>
                    <a:pt x="9661" y="6863"/>
                    <a:pt x="9656" y="6881"/>
                    <a:pt x="9649" y="6881"/>
                  </a:cubicBezTo>
                  <a:cubicBezTo>
                    <a:pt x="9645" y="6881"/>
                    <a:pt x="9641" y="6877"/>
                    <a:pt x="9634" y="6863"/>
                  </a:cubicBezTo>
                  <a:lnTo>
                    <a:pt x="9675" y="6863"/>
                  </a:lnTo>
                  <a:cubicBezTo>
                    <a:pt x="9695" y="6823"/>
                    <a:pt x="9715" y="6762"/>
                    <a:pt x="9756" y="6741"/>
                  </a:cubicBezTo>
                  <a:cubicBezTo>
                    <a:pt x="9746" y="6721"/>
                    <a:pt x="9736" y="6716"/>
                    <a:pt x="9723" y="6716"/>
                  </a:cubicBezTo>
                  <a:cubicBezTo>
                    <a:pt x="9710" y="6716"/>
                    <a:pt x="9695" y="6721"/>
                    <a:pt x="9675" y="6721"/>
                  </a:cubicBezTo>
                  <a:cubicBezTo>
                    <a:pt x="9634" y="6700"/>
                    <a:pt x="9634" y="6639"/>
                    <a:pt x="9634" y="6599"/>
                  </a:cubicBezTo>
                  <a:cubicBezTo>
                    <a:pt x="9634" y="6599"/>
                    <a:pt x="9654" y="6578"/>
                    <a:pt x="9675" y="6558"/>
                  </a:cubicBezTo>
                  <a:cubicBezTo>
                    <a:pt x="9654" y="6517"/>
                    <a:pt x="9654" y="6497"/>
                    <a:pt x="9715" y="6497"/>
                  </a:cubicBezTo>
                  <a:cubicBezTo>
                    <a:pt x="9756" y="6395"/>
                    <a:pt x="9776" y="6314"/>
                    <a:pt x="9715" y="6232"/>
                  </a:cubicBezTo>
                  <a:lnTo>
                    <a:pt x="9695" y="6232"/>
                  </a:lnTo>
                  <a:cubicBezTo>
                    <a:pt x="9664" y="6242"/>
                    <a:pt x="9634" y="6252"/>
                    <a:pt x="9603" y="6252"/>
                  </a:cubicBezTo>
                  <a:cubicBezTo>
                    <a:pt x="9573" y="6252"/>
                    <a:pt x="9542" y="6242"/>
                    <a:pt x="9512" y="6212"/>
                  </a:cubicBezTo>
                  <a:cubicBezTo>
                    <a:pt x="9532" y="6191"/>
                    <a:pt x="9552" y="6171"/>
                    <a:pt x="9573" y="6171"/>
                  </a:cubicBezTo>
                  <a:cubicBezTo>
                    <a:pt x="9552" y="6151"/>
                    <a:pt x="9532" y="6130"/>
                    <a:pt x="9552" y="6110"/>
                  </a:cubicBezTo>
                  <a:cubicBezTo>
                    <a:pt x="9559" y="6096"/>
                    <a:pt x="9568" y="6092"/>
                    <a:pt x="9578" y="6092"/>
                  </a:cubicBezTo>
                  <a:cubicBezTo>
                    <a:pt x="9598" y="6092"/>
                    <a:pt x="9620" y="6110"/>
                    <a:pt x="9634" y="6110"/>
                  </a:cubicBezTo>
                  <a:cubicBezTo>
                    <a:pt x="9654" y="6069"/>
                    <a:pt x="9675" y="6049"/>
                    <a:pt x="9675" y="6008"/>
                  </a:cubicBezTo>
                  <a:cubicBezTo>
                    <a:pt x="9654" y="5988"/>
                    <a:pt x="9654" y="5988"/>
                    <a:pt x="9654" y="5967"/>
                  </a:cubicBezTo>
                  <a:lnTo>
                    <a:pt x="9654" y="5947"/>
                  </a:lnTo>
                  <a:cubicBezTo>
                    <a:pt x="9634" y="5947"/>
                    <a:pt x="9613" y="5947"/>
                    <a:pt x="9613" y="5906"/>
                  </a:cubicBezTo>
                  <a:cubicBezTo>
                    <a:pt x="9619" y="5900"/>
                    <a:pt x="9625" y="5898"/>
                    <a:pt x="9631" y="5898"/>
                  </a:cubicBezTo>
                  <a:cubicBezTo>
                    <a:pt x="9646" y="5898"/>
                    <a:pt x="9660" y="5912"/>
                    <a:pt x="9675" y="5927"/>
                  </a:cubicBezTo>
                  <a:cubicBezTo>
                    <a:pt x="9695" y="5906"/>
                    <a:pt x="9695" y="5886"/>
                    <a:pt x="9715" y="5865"/>
                  </a:cubicBezTo>
                  <a:cubicBezTo>
                    <a:pt x="9736" y="5865"/>
                    <a:pt x="9756" y="5865"/>
                    <a:pt x="9776" y="5886"/>
                  </a:cubicBezTo>
                  <a:cubicBezTo>
                    <a:pt x="9797" y="5845"/>
                    <a:pt x="9776" y="5825"/>
                    <a:pt x="9756" y="5784"/>
                  </a:cubicBezTo>
                  <a:cubicBezTo>
                    <a:pt x="9736" y="5777"/>
                    <a:pt x="9715" y="5775"/>
                    <a:pt x="9696" y="5775"/>
                  </a:cubicBezTo>
                  <a:cubicBezTo>
                    <a:pt x="9656" y="5775"/>
                    <a:pt x="9620" y="5784"/>
                    <a:pt x="9593" y="5784"/>
                  </a:cubicBezTo>
                  <a:cubicBezTo>
                    <a:pt x="9573" y="5723"/>
                    <a:pt x="9613" y="5723"/>
                    <a:pt x="9654" y="5723"/>
                  </a:cubicBezTo>
                  <a:cubicBezTo>
                    <a:pt x="9695" y="5723"/>
                    <a:pt x="9695" y="5703"/>
                    <a:pt x="9695" y="5682"/>
                  </a:cubicBezTo>
                  <a:cubicBezTo>
                    <a:pt x="9675" y="5641"/>
                    <a:pt x="9695" y="5621"/>
                    <a:pt x="9695" y="5580"/>
                  </a:cubicBezTo>
                  <a:cubicBezTo>
                    <a:pt x="9695" y="5580"/>
                    <a:pt x="9675" y="5580"/>
                    <a:pt x="9695" y="5560"/>
                  </a:cubicBezTo>
                  <a:cubicBezTo>
                    <a:pt x="9715" y="5560"/>
                    <a:pt x="9695" y="5580"/>
                    <a:pt x="9695" y="5580"/>
                  </a:cubicBezTo>
                  <a:cubicBezTo>
                    <a:pt x="9713" y="5586"/>
                    <a:pt x="9727" y="5589"/>
                    <a:pt x="9739" y="5589"/>
                  </a:cubicBezTo>
                  <a:cubicBezTo>
                    <a:pt x="9768" y="5589"/>
                    <a:pt x="9782" y="5574"/>
                    <a:pt x="9797" y="5560"/>
                  </a:cubicBezTo>
                  <a:cubicBezTo>
                    <a:pt x="9817" y="5499"/>
                    <a:pt x="9776" y="5499"/>
                    <a:pt x="9756" y="5479"/>
                  </a:cubicBezTo>
                  <a:cubicBezTo>
                    <a:pt x="9742" y="5479"/>
                    <a:pt x="9738" y="5497"/>
                    <a:pt x="9730" y="5497"/>
                  </a:cubicBezTo>
                  <a:cubicBezTo>
                    <a:pt x="9727" y="5497"/>
                    <a:pt x="9722" y="5492"/>
                    <a:pt x="9715" y="5479"/>
                  </a:cubicBezTo>
                  <a:lnTo>
                    <a:pt x="9756" y="5479"/>
                  </a:lnTo>
                  <a:cubicBezTo>
                    <a:pt x="9776" y="5417"/>
                    <a:pt x="9817" y="5356"/>
                    <a:pt x="9858" y="5275"/>
                  </a:cubicBezTo>
                  <a:cubicBezTo>
                    <a:pt x="9756" y="5255"/>
                    <a:pt x="9675" y="5275"/>
                    <a:pt x="9634" y="5173"/>
                  </a:cubicBezTo>
                  <a:cubicBezTo>
                    <a:pt x="9619" y="5202"/>
                    <a:pt x="9605" y="5231"/>
                    <a:pt x="9576" y="5231"/>
                  </a:cubicBezTo>
                  <a:cubicBezTo>
                    <a:pt x="9564" y="5231"/>
                    <a:pt x="9550" y="5226"/>
                    <a:pt x="9532" y="5214"/>
                  </a:cubicBezTo>
                  <a:cubicBezTo>
                    <a:pt x="9548" y="5197"/>
                    <a:pt x="9578" y="5167"/>
                    <a:pt x="9611" y="5167"/>
                  </a:cubicBezTo>
                  <a:cubicBezTo>
                    <a:pt x="9618" y="5167"/>
                    <a:pt x="9626" y="5169"/>
                    <a:pt x="9634" y="5173"/>
                  </a:cubicBezTo>
                  <a:cubicBezTo>
                    <a:pt x="9654" y="5153"/>
                    <a:pt x="9654" y="5132"/>
                    <a:pt x="9675" y="5092"/>
                  </a:cubicBezTo>
                  <a:cubicBezTo>
                    <a:pt x="9654" y="5092"/>
                    <a:pt x="9634" y="5092"/>
                    <a:pt x="9654" y="5071"/>
                  </a:cubicBezTo>
                  <a:cubicBezTo>
                    <a:pt x="9675" y="5071"/>
                    <a:pt x="9675" y="5092"/>
                    <a:pt x="9675" y="5092"/>
                  </a:cubicBezTo>
                  <a:cubicBezTo>
                    <a:pt x="9683" y="5094"/>
                    <a:pt x="9691" y="5095"/>
                    <a:pt x="9698" y="5095"/>
                  </a:cubicBezTo>
                  <a:cubicBezTo>
                    <a:pt x="9752" y="5095"/>
                    <a:pt x="9738" y="5026"/>
                    <a:pt x="9756" y="4990"/>
                  </a:cubicBezTo>
                  <a:cubicBezTo>
                    <a:pt x="9756" y="4969"/>
                    <a:pt x="9736" y="4949"/>
                    <a:pt x="9715" y="4929"/>
                  </a:cubicBezTo>
                  <a:cubicBezTo>
                    <a:pt x="9756" y="4888"/>
                    <a:pt x="9817" y="4827"/>
                    <a:pt x="9756" y="4745"/>
                  </a:cubicBezTo>
                  <a:cubicBezTo>
                    <a:pt x="9751" y="4741"/>
                    <a:pt x="9746" y="4739"/>
                    <a:pt x="9739" y="4739"/>
                  </a:cubicBezTo>
                  <a:cubicBezTo>
                    <a:pt x="9728" y="4739"/>
                    <a:pt x="9715" y="4744"/>
                    <a:pt x="9703" y="4744"/>
                  </a:cubicBezTo>
                  <a:cubicBezTo>
                    <a:pt x="9692" y="4744"/>
                    <a:pt x="9682" y="4740"/>
                    <a:pt x="9675" y="4725"/>
                  </a:cubicBezTo>
                  <a:cubicBezTo>
                    <a:pt x="9675" y="4684"/>
                    <a:pt x="9736" y="4684"/>
                    <a:pt x="9756" y="4684"/>
                  </a:cubicBezTo>
                  <a:cubicBezTo>
                    <a:pt x="9817" y="4684"/>
                    <a:pt x="9837" y="4725"/>
                    <a:pt x="9878" y="4766"/>
                  </a:cubicBezTo>
                  <a:cubicBezTo>
                    <a:pt x="9878" y="4664"/>
                    <a:pt x="9817" y="4623"/>
                    <a:pt x="9776" y="4582"/>
                  </a:cubicBezTo>
                  <a:cubicBezTo>
                    <a:pt x="9722" y="4582"/>
                    <a:pt x="9700" y="4647"/>
                    <a:pt x="9653" y="4647"/>
                  </a:cubicBezTo>
                  <a:cubicBezTo>
                    <a:pt x="9647" y="4647"/>
                    <a:pt x="9641" y="4646"/>
                    <a:pt x="9634" y="4644"/>
                  </a:cubicBezTo>
                  <a:cubicBezTo>
                    <a:pt x="9654" y="4582"/>
                    <a:pt x="9675" y="4542"/>
                    <a:pt x="9736" y="4501"/>
                  </a:cubicBezTo>
                  <a:cubicBezTo>
                    <a:pt x="9736" y="4440"/>
                    <a:pt x="9736" y="4379"/>
                    <a:pt x="9695" y="4318"/>
                  </a:cubicBezTo>
                  <a:cubicBezTo>
                    <a:pt x="9715" y="4257"/>
                    <a:pt x="9736" y="4175"/>
                    <a:pt x="9817" y="4155"/>
                  </a:cubicBezTo>
                  <a:cubicBezTo>
                    <a:pt x="9797" y="4114"/>
                    <a:pt x="9756" y="4114"/>
                    <a:pt x="9736" y="4094"/>
                  </a:cubicBezTo>
                  <a:cubicBezTo>
                    <a:pt x="9736" y="4012"/>
                    <a:pt x="9675" y="3931"/>
                    <a:pt x="9736" y="3849"/>
                  </a:cubicBezTo>
                  <a:cubicBezTo>
                    <a:pt x="9715" y="3788"/>
                    <a:pt x="9654" y="3747"/>
                    <a:pt x="9654" y="3686"/>
                  </a:cubicBezTo>
                  <a:cubicBezTo>
                    <a:pt x="9675" y="3625"/>
                    <a:pt x="9776" y="3686"/>
                    <a:pt x="9776" y="3605"/>
                  </a:cubicBezTo>
                  <a:cubicBezTo>
                    <a:pt x="9776" y="3585"/>
                    <a:pt x="9756" y="3585"/>
                    <a:pt x="9756" y="3585"/>
                  </a:cubicBezTo>
                  <a:cubicBezTo>
                    <a:pt x="9756" y="3564"/>
                    <a:pt x="9776" y="3564"/>
                    <a:pt x="9797" y="3564"/>
                  </a:cubicBezTo>
                  <a:cubicBezTo>
                    <a:pt x="9837" y="3523"/>
                    <a:pt x="9797" y="3462"/>
                    <a:pt x="9817" y="3401"/>
                  </a:cubicBezTo>
                  <a:lnTo>
                    <a:pt x="9817" y="3401"/>
                  </a:lnTo>
                  <a:cubicBezTo>
                    <a:pt x="9837" y="3422"/>
                    <a:pt x="9837" y="3422"/>
                    <a:pt x="9858" y="3422"/>
                  </a:cubicBezTo>
                  <a:cubicBezTo>
                    <a:pt x="9878" y="3401"/>
                    <a:pt x="9899" y="3401"/>
                    <a:pt x="9919" y="3381"/>
                  </a:cubicBezTo>
                  <a:cubicBezTo>
                    <a:pt x="9899" y="3361"/>
                    <a:pt x="9899" y="3340"/>
                    <a:pt x="9899" y="3320"/>
                  </a:cubicBezTo>
                  <a:cubicBezTo>
                    <a:pt x="9886" y="3301"/>
                    <a:pt x="9871" y="3296"/>
                    <a:pt x="9856" y="3296"/>
                  </a:cubicBezTo>
                  <a:cubicBezTo>
                    <a:pt x="9837" y="3296"/>
                    <a:pt x="9817" y="3303"/>
                    <a:pt x="9799" y="3303"/>
                  </a:cubicBezTo>
                  <a:cubicBezTo>
                    <a:pt x="9783" y="3303"/>
                    <a:pt x="9769" y="3298"/>
                    <a:pt x="9756" y="3279"/>
                  </a:cubicBezTo>
                  <a:cubicBezTo>
                    <a:pt x="9756" y="3238"/>
                    <a:pt x="9797" y="3198"/>
                    <a:pt x="9817" y="3136"/>
                  </a:cubicBezTo>
                  <a:cubicBezTo>
                    <a:pt x="9811" y="3134"/>
                    <a:pt x="9806" y="3132"/>
                    <a:pt x="9801" y="3132"/>
                  </a:cubicBezTo>
                  <a:cubicBezTo>
                    <a:pt x="9771" y="3132"/>
                    <a:pt x="9753" y="3177"/>
                    <a:pt x="9736" y="3177"/>
                  </a:cubicBezTo>
                  <a:cubicBezTo>
                    <a:pt x="9695" y="3157"/>
                    <a:pt x="9756" y="3116"/>
                    <a:pt x="9715" y="3116"/>
                  </a:cubicBezTo>
                  <a:cubicBezTo>
                    <a:pt x="9695" y="3116"/>
                    <a:pt x="9695" y="3136"/>
                    <a:pt x="9654" y="3157"/>
                  </a:cubicBezTo>
                  <a:cubicBezTo>
                    <a:pt x="9654" y="3116"/>
                    <a:pt x="9634" y="3075"/>
                    <a:pt x="9613" y="3035"/>
                  </a:cubicBezTo>
                  <a:cubicBezTo>
                    <a:pt x="9593" y="2994"/>
                    <a:pt x="9532" y="2994"/>
                    <a:pt x="9532" y="2953"/>
                  </a:cubicBezTo>
                  <a:cubicBezTo>
                    <a:pt x="9551" y="2903"/>
                    <a:pt x="9576" y="2887"/>
                    <a:pt x="9604" y="2887"/>
                  </a:cubicBezTo>
                  <a:cubicBezTo>
                    <a:pt x="9645" y="2887"/>
                    <a:pt x="9694" y="2922"/>
                    <a:pt x="9738" y="2922"/>
                  </a:cubicBezTo>
                  <a:cubicBezTo>
                    <a:pt x="9759" y="2922"/>
                    <a:pt x="9779" y="2914"/>
                    <a:pt x="9797" y="2892"/>
                  </a:cubicBezTo>
                  <a:cubicBezTo>
                    <a:pt x="9797" y="2872"/>
                    <a:pt x="9776" y="2851"/>
                    <a:pt x="9776" y="2831"/>
                  </a:cubicBezTo>
                  <a:cubicBezTo>
                    <a:pt x="9776" y="2831"/>
                    <a:pt x="9756" y="2811"/>
                    <a:pt x="9756" y="2811"/>
                  </a:cubicBezTo>
                  <a:cubicBezTo>
                    <a:pt x="9736" y="2831"/>
                    <a:pt x="9736" y="2872"/>
                    <a:pt x="9695" y="2872"/>
                  </a:cubicBezTo>
                  <a:cubicBezTo>
                    <a:pt x="9695" y="2851"/>
                    <a:pt x="9675" y="2831"/>
                    <a:pt x="9695" y="2790"/>
                  </a:cubicBezTo>
                  <a:cubicBezTo>
                    <a:pt x="9715" y="2811"/>
                    <a:pt x="9736" y="2811"/>
                    <a:pt x="9756" y="2811"/>
                  </a:cubicBezTo>
                  <a:lnTo>
                    <a:pt x="9756" y="2770"/>
                  </a:lnTo>
                  <a:cubicBezTo>
                    <a:pt x="9729" y="2750"/>
                    <a:pt x="9702" y="2740"/>
                    <a:pt x="9675" y="2740"/>
                  </a:cubicBezTo>
                  <a:cubicBezTo>
                    <a:pt x="9620" y="2740"/>
                    <a:pt x="9566" y="2777"/>
                    <a:pt x="9512" y="2831"/>
                  </a:cubicBezTo>
                  <a:cubicBezTo>
                    <a:pt x="9471" y="2627"/>
                    <a:pt x="9430" y="2424"/>
                    <a:pt x="9369" y="2240"/>
                  </a:cubicBezTo>
                  <a:cubicBezTo>
                    <a:pt x="9349" y="2200"/>
                    <a:pt x="9369" y="2220"/>
                    <a:pt x="9389" y="2159"/>
                  </a:cubicBezTo>
                  <a:cubicBezTo>
                    <a:pt x="9369" y="2159"/>
                    <a:pt x="9349" y="2118"/>
                    <a:pt x="9328" y="2077"/>
                  </a:cubicBezTo>
                  <a:cubicBezTo>
                    <a:pt x="9308" y="2077"/>
                    <a:pt x="9288" y="2077"/>
                    <a:pt x="9247" y="2057"/>
                  </a:cubicBezTo>
                  <a:cubicBezTo>
                    <a:pt x="9226" y="2057"/>
                    <a:pt x="9186" y="2057"/>
                    <a:pt x="9186" y="2016"/>
                  </a:cubicBezTo>
                  <a:cubicBezTo>
                    <a:pt x="9186" y="1987"/>
                    <a:pt x="9197" y="1968"/>
                    <a:pt x="9218" y="1968"/>
                  </a:cubicBezTo>
                  <a:cubicBezTo>
                    <a:pt x="9226" y="1968"/>
                    <a:pt x="9236" y="1970"/>
                    <a:pt x="9247" y="1976"/>
                  </a:cubicBezTo>
                  <a:cubicBezTo>
                    <a:pt x="9247" y="1915"/>
                    <a:pt x="9308" y="1915"/>
                    <a:pt x="9328" y="1874"/>
                  </a:cubicBezTo>
                  <a:cubicBezTo>
                    <a:pt x="9328" y="1833"/>
                    <a:pt x="9267" y="1813"/>
                    <a:pt x="9267" y="1772"/>
                  </a:cubicBezTo>
                  <a:cubicBezTo>
                    <a:pt x="9288" y="1711"/>
                    <a:pt x="9308" y="1670"/>
                    <a:pt x="9288" y="1589"/>
                  </a:cubicBezTo>
                  <a:lnTo>
                    <a:pt x="9308" y="1589"/>
                  </a:lnTo>
                  <a:cubicBezTo>
                    <a:pt x="9410" y="1528"/>
                    <a:pt x="9389" y="1405"/>
                    <a:pt x="9451" y="1344"/>
                  </a:cubicBezTo>
                  <a:cubicBezTo>
                    <a:pt x="9451" y="1304"/>
                    <a:pt x="9430" y="1283"/>
                    <a:pt x="9430" y="1263"/>
                  </a:cubicBezTo>
                  <a:lnTo>
                    <a:pt x="9369" y="1263"/>
                  </a:lnTo>
                  <a:cubicBezTo>
                    <a:pt x="9369" y="1209"/>
                    <a:pt x="9387" y="1199"/>
                    <a:pt x="9411" y="1199"/>
                  </a:cubicBezTo>
                  <a:cubicBezTo>
                    <a:pt x="9423" y="1199"/>
                    <a:pt x="9437" y="1202"/>
                    <a:pt x="9451" y="1202"/>
                  </a:cubicBezTo>
                  <a:cubicBezTo>
                    <a:pt x="9471" y="1018"/>
                    <a:pt x="9512" y="815"/>
                    <a:pt x="9430" y="611"/>
                  </a:cubicBezTo>
                  <a:cubicBezTo>
                    <a:pt x="9410" y="591"/>
                    <a:pt x="9389" y="591"/>
                    <a:pt x="9369" y="570"/>
                  </a:cubicBezTo>
                  <a:cubicBezTo>
                    <a:pt x="9349" y="530"/>
                    <a:pt x="9410" y="550"/>
                    <a:pt x="9389" y="509"/>
                  </a:cubicBezTo>
                  <a:cubicBezTo>
                    <a:pt x="9369" y="489"/>
                    <a:pt x="9349" y="469"/>
                    <a:pt x="9328" y="448"/>
                  </a:cubicBezTo>
                  <a:cubicBezTo>
                    <a:pt x="9328" y="438"/>
                    <a:pt x="9331" y="434"/>
                    <a:pt x="9335" y="434"/>
                  </a:cubicBezTo>
                  <a:cubicBezTo>
                    <a:pt x="9344" y="434"/>
                    <a:pt x="9360" y="453"/>
                    <a:pt x="9367" y="453"/>
                  </a:cubicBezTo>
                  <a:cubicBezTo>
                    <a:pt x="9368" y="453"/>
                    <a:pt x="9369" y="451"/>
                    <a:pt x="9369" y="448"/>
                  </a:cubicBezTo>
                  <a:cubicBezTo>
                    <a:pt x="9430" y="428"/>
                    <a:pt x="9410" y="367"/>
                    <a:pt x="9451" y="346"/>
                  </a:cubicBezTo>
                  <a:cubicBezTo>
                    <a:pt x="9430" y="285"/>
                    <a:pt x="9430" y="224"/>
                    <a:pt x="9389" y="204"/>
                  </a:cubicBezTo>
                  <a:cubicBezTo>
                    <a:pt x="9349" y="265"/>
                    <a:pt x="9288" y="306"/>
                    <a:pt x="9288" y="387"/>
                  </a:cubicBezTo>
                  <a:lnTo>
                    <a:pt x="9247" y="387"/>
                  </a:lnTo>
                  <a:cubicBezTo>
                    <a:pt x="9226" y="408"/>
                    <a:pt x="9226" y="408"/>
                    <a:pt x="9186" y="408"/>
                  </a:cubicBezTo>
                  <a:cubicBezTo>
                    <a:pt x="9206" y="408"/>
                    <a:pt x="9206" y="387"/>
                    <a:pt x="9206" y="367"/>
                  </a:cubicBezTo>
                  <a:cubicBezTo>
                    <a:pt x="9186" y="367"/>
                    <a:pt x="9186" y="326"/>
                    <a:pt x="9206" y="306"/>
                  </a:cubicBezTo>
                  <a:cubicBezTo>
                    <a:pt x="9260" y="306"/>
                    <a:pt x="9234" y="241"/>
                    <a:pt x="9256" y="241"/>
                  </a:cubicBezTo>
                  <a:cubicBezTo>
                    <a:pt x="9259" y="241"/>
                    <a:pt x="9263" y="242"/>
                    <a:pt x="9267" y="245"/>
                  </a:cubicBezTo>
                  <a:cubicBezTo>
                    <a:pt x="9273" y="246"/>
                    <a:pt x="9278" y="247"/>
                    <a:pt x="9283" y="247"/>
                  </a:cubicBezTo>
                  <a:cubicBezTo>
                    <a:pt x="9320" y="247"/>
                    <a:pt x="9331" y="194"/>
                    <a:pt x="9363" y="194"/>
                  </a:cubicBezTo>
                  <a:cubicBezTo>
                    <a:pt x="9370" y="194"/>
                    <a:pt x="9379" y="197"/>
                    <a:pt x="9389" y="204"/>
                  </a:cubicBezTo>
                  <a:cubicBezTo>
                    <a:pt x="9389" y="102"/>
                    <a:pt x="9308" y="61"/>
                    <a:pt x="92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1" name="Google Shape;11881;p13"/>
            <p:cNvSpPr/>
            <p:nvPr/>
          </p:nvSpPr>
          <p:spPr>
            <a:xfrm>
              <a:off x="-2078338" y="1943869"/>
              <a:ext cx="14877" cy="16178"/>
            </a:xfrm>
            <a:custGeom>
              <a:avLst/>
              <a:gdLst/>
              <a:ahLst/>
              <a:cxnLst/>
              <a:rect l="l" t="t" r="r" b="b"/>
              <a:pathLst>
                <a:path w="469" h="510" extrusionOk="0">
                  <a:moveTo>
                    <a:pt x="204" y="204"/>
                  </a:moveTo>
                  <a:cubicBezTo>
                    <a:pt x="204" y="224"/>
                    <a:pt x="204" y="224"/>
                    <a:pt x="204" y="224"/>
                  </a:cubicBezTo>
                  <a:cubicBezTo>
                    <a:pt x="183" y="204"/>
                    <a:pt x="183" y="204"/>
                    <a:pt x="204" y="204"/>
                  </a:cubicBezTo>
                  <a:close/>
                  <a:moveTo>
                    <a:pt x="82" y="0"/>
                  </a:moveTo>
                  <a:cubicBezTo>
                    <a:pt x="0" y="41"/>
                    <a:pt x="20" y="102"/>
                    <a:pt x="41" y="143"/>
                  </a:cubicBezTo>
                  <a:cubicBezTo>
                    <a:pt x="50" y="147"/>
                    <a:pt x="58" y="149"/>
                    <a:pt x="66" y="149"/>
                  </a:cubicBezTo>
                  <a:cubicBezTo>
                    <a:pt x="79" y="149"/>
                    <a:pt x="91" y="144"/>
                    <a:pt x="104" y="144"/>
                  </a:cubicBezTo>
                  <a:cubicBezTo>
                    <a:pt x="115" y="144"/>
                    <a:pt x="128" y="148"/>
                    <a:pt x="143" y="163"/>
                  </a:cubicBezTo>
                  <a:cubicBezTo>
                    <a:pt x="122" y="244"/>
                    <a:pt x="102" y="306"/>
                    <a:pt x="41" y="346"/>
                  </a:cubicBezTo>
                  <a:cubicBezTo>
                    <a:pt x="41" y="387"/>
                    <a:pt x="61" y="387"/>
                    <a:pt x="82" y="387"/>
                  </a:cubicBezTo>
                  <a:cubicBezTo>
                    <a:pt x="95" y="387"/>
                    <a:pt x="100" y="378"/>
                    <a:pt x="107" y="378"/>
                  </a:cubicBezTo>
                  <a:cubicBezTo>
                    <a:pt x="111" y="378"/>
                    <a:pt x="116" y="380"/>
                    <a:pt x="122" y="387"/>
                  </a:cubicBezTo>
                  <a:cubicBezTo>
                    <a:pt x="122" y="397"/>
                    <a:pt x="117" y="402"/>
                    <a:pt x="112" y="402"/>
                  </a:cubicBezTo>
                  <a:cubicBezTo>
                    <a:pt x="107" y="402"/>
                    <a:pt x="102" y="397"/>
                    <a:pt x="102" y="387"/>
                  </a:cubicBezTo>
                  <a:cubicBezTo>
                    <a:pt x="82" y="407"/>
                    <a:pt x="82" y="428"/>
                    <a:pt x="82" y="448"/>
                  </a:cubicBezTo>
                  <a:cubicBezTo>
                    <a:pt x="82" y="468"/>
                    <a:pt x="82" y="489"/>
                    <a:pt x="102" y="509"/>
                  </a:cubicBezTo>
                  <a:cubicBezTo>
                    <a:pt x="167" y="509"/>
                    <a:pt x="219" y="431"/>
                    <a:pt x="290" y="431"/>
                  </a:cubicBezTo>
                  <a:cubicBezTo>
                    <a:pt x="307" y="431"/>
                    <a:pt x="326" y="436"/>
                    <a:pt x="346" y="448"/>
                  </a:cubicBezTo>
                  <a:cubicBezTo>
                    <a:pt x="367" y="489"/>
                    <a:pt x="407" y="509"/>
                    <a:pt x="469" y="509"/>
                  </a:cubicBezTo>
                  <a:cubicBezTo>
                    <a:pt x="469" y="509"/>
                    <a:pt x="469" y="489"/>
                    <a:pt x="469" y="489"/>
                  </a:cubicBezTo>
                  <a:cubicBezTo>
                    <a:pt x="448" y="468"/>
                    <a:pt x="448" y="428"/>
                    <a:pt x="428" y="407"/>
                  </a:cubicBezTo>
                  <a:cubicBezTo>
                    <a:pt x="448" y="387"/>
                    <a:pt x="469" y="387"/>
                    <a:pt x="469" y="367"/>
                  </a:cubicBezTo>
                  <a:cubicBezTo>
                    <a:pt x="469" y="306"/>
                    <a:pt x="428" y="265"/>
                    <a:pt x="387" y="244"/>
                  </a:cubicBezTo>
                  <a:cubicBezTo>
                    <a:pt x="367" y="265"/>
                    <a:pt x="346" y="285"/>
                    <a:pt x="387" y="306"/>
                  </a:cubicBezTo>
                  <a:cubicBezTo>
                    <a:pt x="407" y="326"/>
                    <a:pt x="407" y="346"/>
                    <a:pt x="387" y="367"/>
                  </a:cubicBezTo>
                  <a:cubicBezTo>
                    <a:pt x="380" y="380"/>
                    <a:pt x="371" y="385"/>
                    <a:pt x="361" y="385"/>
                  </a:cubicBezTo>
                  <a:cubicBezTo>
                    <a:pt x="342" y="385"/>
                    <a:pt x="319" y="367"/>
                    <a:pt x="306" y="367"/>
                  </a:cubicBezTo>
                  <a:cubicBezTo>
                    <a:pt x="301" y="362"/>
                    <a:pt x="296" y="361"/>
                    <a:pt x="292" y="361"/>
                  </a:cubicBezTo>
                  <a:cubicBezTo>
                    <a:pt x="284" y="361"/>
                    <a:pt x="275" y="365"/>
                    <a:pt x="267" y="365"/>
                  </a:cubicBezTo>
                  <a:cubicBezTo>
                    <a:pt x="260" y="365"/>
                    <a:pt x="252" y="361"/>
                    <a:pt x="245" y="346"/>
                  </a:cubicBezTo>
                  <a:cubicBezTo>
                    <a:pt x="306" y="306"/>
                    <a:pt x="346" y="244"/>
                    <a:pt x="367" y="143"/>
                  </a:cubicBezTo>
                  <a:cubicBezTo>
                    <a:pt x="245" y="143"/>
                    <a:pt x="163" y="82"/>
                    <a:pt x="8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2" name="Google Shape;11882;p13"/>
            <p:cNvSpPr/>
            <p:nvPr/>
          </p:nvSpPr>
          <p:spPr>
            <a:xfrm>
              <a:off x="-2316722" y="1834684"/>
              <a:ext cx="9706" cy="25219"/>
            </a:xfrm>
            <a:custGeom>
              <a:avLst/>
              <a:gdLst/>
              <a:ahLst/>
              <a:cxnLst/>
              <a:rect l="l" t="t" r="r" b="b"/>
              <a:pathLst>
                <a:path w="306" h="795" extrusionOk="0">
                  <a:moveTo>
                    <a:pt x="82" y="0"/>
                  </a:moveTo>
                  <a:cubicBezTo>
                    <a:pt x="21" y="21"/>
                    <a:pt x="82" y="61"/>
                    <a:pt x="41" y="102"/>
                  </a:cubicBezTo>
                  <a:cubicBezTo>
                    <a:pt x="21" y="122"/>
                    <a:pt x="0" y="163"/>
                    <a:pt x="0" y="184"/>
                  </a:cubicBezTo>
                  <a:cubicBezTo>
                    <a:pt x="21" y="326"/>
                    <a:pt x="61" y="448"/>
                    <a:pt x="122" y="571"/>
                  </a:cubicBezTo>
                  <a:cubicBezTo>
                    <a:pt x="102" y="611"/>
                    <a:pt x="41" y="611"/>
                    <a:pt x="41" y="652"/>
                  </a:cubicBezTo>
                  <a:cubicBezTo>
                    <a:pt x="21" y="733"/>
                    <a:pt x="61" y="774"/>
                    <a:pt x="122" y="795"/>
                  </a:cubicBezTo>
                  <a:cubicBezTo>
                    <a:pt x="163" y="713"/>
                    <a:pt x="224" y="672"/>
                    <a:pt x="306" y="632"/>
                  </a:cubicBezTo>
                  <a:cubicBezTo>
                    <a:pt x="291" y="617"/>
                    <a:pt x="276" y="613"/>
                    <a:pt x="260" y="613"/>
                  </a:cubicBezTo>
                  <a:cubicBezTo>
                    <a:pt x="242" y="613"/>
                    <a:pt x="223" y="617"/>
                    <a:pt x="202" y="617"/>
                  </a:cubicBezTo>
                  <a:cubicBezTo>
                    <a:pt x="190" y="617"/>
                    <a:pt x="177" y="616"/>
                    <a:pt x="163" y="611"/>
                  </a:cubicBezTo>
                  <a:cubicBezTo>
                    <a:pt x="224" y="530"/>
                    <a:pt x="163" y="448"/>
                    <a:pt x="204" y="387"/>
                  </a:cubicBezTo>
                  <a:cubicBezTo>
                    <a:pt x="204" y="326"/>
                    <a:pt x="122" y="285"/>
                    <a:pt x="122" y="224"/>
                  </a:cubicBezTo>
                  <a:cubicBezTo>
                    <a:pt x="143" y="224"/>
                    <a:pt x="143" y="204"/>
                    <a:pt x="163" y="184"/>
                  </a:cubicBezTo>
                  <a:cubicBezTo>
                    <a:pt x="143" y="122"/>
                    <a:pt x="122" y="61"/>
                    <a:pt x="8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3" name="Google Shape;11883;p13"/>
            <p:cNvSpPr/>
            <p:nvPr/>
          </p:nvSpPr>
          <p:spPr>
            <a:xfrm>
              <a:off x="-2058956" y="2034941"/>
              <a:ext cx="11641" cy="13609"/>
            </a:xfrm>
            <a:custGeom>
              <a:avLst/>
              <a:gdLst/>
              <a:ahLst/>
              <a:cxnLst/>
              <a:rect l="l" t="t" r="r" b="b"/>
              <a:pathLst>
                <a:path w="367" h="429" extrusionOk="0">
                  <a:moveTo>
                    <a:pt x="64" y="257"/>
                  </a:moveTo>
                  <a:cubicBezTo>
                    <a:pt x="70" y="257"/>
                    <a:pt x="76" y="259"/>
                    <a:pt x="82" y="265"/>
                  </a:cubicBezTo>
                  <a:cubicBezTo>
                    <a:pt x="71" y="276"/>
                    <a:pt x="61" y="281"/>
                    <a:pt x="54" y="281"/>
                  </a:cubicBezTo>
                  <a:cubicBezTo>
                    <a:pt x="49" y="281"/>
                    <a:pt x="45" y="279"/>
                    <a:pt x="43" y="275"/>
                  </a:cubicBezTo>
                  <a:lnTo>
                    <a:pt x="43" y="275"/>
                  </a:lnTo>
                  <a:cubicBezTo>
                    <a:pt x="46" y="265"/>
                    <a:pt x="54" y="257"/>
                    <a:pt x="64" y="257"/>
                  </a:cubicBezTo>
                  <a:close/>
                  <a:moveTo>
                    <a:pt x="183" y="1"/>
                  </a:moveTo>
                  <a:cubicBezTo>
                    <a:pt x="129" y="1"/>
                    <a:pt x="107" y="65"/>
                    <a:pt x="60" y="65"/>
                  </a:cubicBezTo>
                  <a:cubicBezTo>
                    <a:pt x="54" y="65"/>
                    <a:pt x="48" y="64"/>
                    <a:pt x="41" y="62"/>
                  </a:cubicBezTo>
                  <a:cubicBezTo>
                    <a:pt x="2" y="140"/>
                    <a:pt x="0" y="199"/>
                    <a:pt x="36" y="275"/>
                  </a:cubicBezTo>
                  <a:lnTo>
                    <a:pt x="36" y="275"/>
                  </a:lnTo>
                  <a:cubicBezTo>
                    <a:pt x="17" y="313"/>
                    <a:pt x="0" y="348"/>
                    <a:pt x="0" y="367"/>
                  </a:cubicBezTo>
                  <a:cubicBezTo>
                    <a:pt x="19" y="387"/>
                    <a:pt x="35" y="394"/>
                    <a:pt x="47" y="394"/>
                  </a:cubicBezTo>
                  <a:cubicBezTo>
                    <a:pt x="74" y="394"/>
                    <a:pt x="88" y="361"/>
                    <a:pt x="102" y="347"/>
                  </a:cubicBezTo>
                  <a:cubicBezTo>
                    <a:pt x="122" y="388"/>
                    <a:pt x="143" y="408"/>
                    <a:pt x="183" y="428"/>
                  </a:cubicBezTo>
                  <a:cubicBezTo>
                    <a:pt x="183" y="408"/>
                    <a:pt x="204" y="388"/>
                    <a:pt x="204" y="388"/>
                  </a:cubicBezTo>
                  <a:cubicBezTo>
                    <a:pt x="214" y="377"/>
                    <a:pt x="225" y="373"/>
                    <a:pt x="236" y="373"/>
                  </a:cubicBezTo>
                  <a:cubicBezTo>
                    <a:pt x="260" y="373"/>
                    <a:pt x="284" y="392"/>
                    <a:pt x="308" y="392"/>
                  </a:cubicBezTo>
                  <a:cubicBezTo>
                    <a:pt x="314" y="392"/>
                    <a:pt x="320" y="391"/>
                    <a:pt x="326" y="388"/>
                  </a:cubicBezTo>
                  <a:cubicBezTo>
                    <a:pt x="367" y="347"/>
                    <a:pt x="326" y="326"/>
                    <a:pt x="306" y="306"/>
                  </a:cubicBezTo>
                  <a:cubicBezTo>
                    <a:pt x="326" y="265"/>
                    <a:pt x="326" y="245"/>
                    <a:pt x="326" y="204"/>
                  </a:cubicBezTo>
                  <a:cubicBezTo>
                    <a:pt x="306" y="184"/>
                    <a:pt x="306" y="164"/>
                    <a:pt x="285" y="143"/>
                  </a:cubicBezTo>
                  <a:cubicBezTo>
                    <a:pt x="224" y="164"/>
                    <a:pt x="244" y="225"/>
                    <a:pt x="204" y="265"/>
                  </a:cubicBezTo>
                  <a:cubicBezTo>
                    <a:pt x="183" y="245"/>
                    <a:pt x="183" y="225"/>
                    <a:pt x="163" y="204"/>
                  </a:cubicBezTo>
                  <a:cubicBezTo>
                    <a:pt x="224" y="164"/>
                    <a:pt x="244" y="102"/>
                    <a:pt x="265" y="41"/>
                  </a:cubicBezTo>
                  <a:cubicBezTo>
                    <a:pt x="244" y="21"/>
                    <a:pt x="224" y="21"/>
                    <a:pt x="18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4" name="Google Shape;11884;p13"/>
            <p:cNvSpPr/>
            <p:nvPr/>
          </p:nvSpPr>
          <p:spPr>
            <a:xfrm>
              <a:off x="-2319958" y="1961284"/>
              <a:ext cx="14877" cy="13323"/>
            </a:xfrm>
            <a:custGeom>
              <a:avLst/>
              <a:gdLst/>
              <a:ahLst/>
              <a:cxnLst/>
              <a:rect l="l" t="t" r="r" b="b"/>
              <a:pathLst>
                <a:path w="469" h="420" extrusionOk="0">
                  <a:moveTo>
                    <a:pt x="408" y="1"/>
                  </a:moveTo>
                  <a:lnTo>
                    <a:pt x="408" y="1"/>
                  </a:lnTo>
                  <a:cubicBezTo>
                    <a:pt x="315" y="19"/>
                    <a:pt x="307" y="105"/>
                    <a:pt x="245" y="105"/>
                  </a:cubicBezTo>
                  <a:cubicBezTo>
                    <a:pt x="238" y="105"/>
                    <a:pt x="232" y="105"/>
                    <a:pt x="224" y="103"/>
                  </a:cubicBezTo>
                  <a:cubicBezTo>
                    <a:pt x="204" y="82"/>
                    <a:pt x="204" y="62"/>
                    <a:pt x="184" y="62"/>
                  </a:cubicBezTo>
                  <a:cubicBezTo>
                    <a:pt x="177" y="69"/>
                    <a:pt x="168" y="71"/>
                    <a:pt x="158" y="71"/>
                  </a:cubicBezTo>
                  <a:cubicBezTo>
                    <a:pt x="138" y="71"/>
                    <a:pt x="116" y="62"/>
                    <a:pt x="102" y="62"/>
                  </a:cubicBezTo>
                  <a:cubicBezTo>
                    <a:pt x="102" y="103"/>
                    <a:pt x="82" y="123"/>
                    <a:pt x="41" y="164"/>
                  </a:cubicBezTo>
                  <a:cubicBezTo>
                    <a:pt x="102" y="225"/>
                    <a:pt x="0" y="266"/>
                    <a:pt x="21" y="306"/>
                  </a:cubicBezTo>
                  <a:cubicBezTo>
                    <a:pt x="41" y="327"/>
                    <a:pt x="56" y="332"/>
                    <a:pt x="72" y="332"/>
                  </a:cubicBezTo>
                  <a:cubicBezTo>
                    <a:pt x="87" y="332"/>
                    <a:pt x="102" y="327"/>
                    <a:pt x="123" y="327"/>
                  </a:cubicBezTo>
                  <a:cubicBezTo>
                    <a:pt x="143" y="347"/>
                    <a:pt x="102" y="388"/>
                    <a:pt x="123" y="408"/>
                  </a:cubicBezTo>
                  <a:cubicBezTo>
                    <a:pt x="135" y="417"/>
                    <a:pt x="145" y="420"/>
                    <a:pt x="154" y="420"/>
                  </a:cubicBezTo>
                  <a:cubicBezTo>
                    <a:pt x="182" y="420"/>
                    <a:pt x="193" y="385"/>
                    <a:pt x="226" y="385"/>
                  </a:cubicBezTo>
                  <a:cubicBezTo>
                    <a:pt x="232" y="385"/>
                    <a:pt x="238" y="386"/>
                    <a:pt x="245" y="388"/>
                  </a:cubicBezTo>
                  <a:cubicBezTo>
                    <a:pt x="285" y="327"/>
                    <a:pt x="245" y="245"/>
                    <a:pt x="285" y="184"/>
                  </a:cubicBezTo>
                  <a:cubicBezTo>
                    <a:pt x="285" y="184"/>
                    <a:pt x="245" y="164"/>
                    <a:pt x="285" y="164"/>
                  </a:cubicBezTo>
                  <a:cubicBezTo>
                    <a:pt x="285" y="164"/>
                    <a:pt x="285" y="184"/>
                    <a:pt x="285" y="184"/>
                  </a:cubicBezTo>
                  <a:lnTo>
                    <a:pt x="408" y="184"/>
                  </a:lnTo>
                  <a:cubicBezTo>
                    <a:pt x="469" y="103"/>
                    <a:pt x="326" y="82"/>
                    <a:pt x="408"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5" name="Google Shape;11885;p13"/>
            <p:cNvSpPr/>
            <p:nvPr/>
          </p:nvSpPr>
          <p:spPr>
            <a:xfrm>
              <a:off x="-2086109" y="1911545"/>
              <a:ext cx="11673" cy="13038"/>
            </a:xfrm>
            <a:custGeom>
              <a:avLst/>
              <a:gdLst/>
              <a:ahLst/>
              <a:cxnLst/>
              <a:rect l="l" t="t" r="r" b="b"/>
              <a:pathLst>
                <a:path w="368" h="411" extrusionOk="0">
                  <a:moveTo>
                    <a:pt x="184" y="225"/>
                  </a:moveTo>
                  <a:cubicBezTo>
                    <a:pt x="184" y="245"/>
                    <a:pt x="184" y="245"/>
                    <a:pt x="184" y="245"/>
                  </a:cubicBezTo>
                  <a:cubicBezTo>
                    <a:pt x="184" y="255"/>
                    <a:pt x="179" y="260"/>
                    <a:pt x="174" y="260"/>
                  </a:cubicBezTo>
                  <a:cubicBezTo>
                    <a:pt x="169" y="260"/>
                    <a:pt x="164" y="255"/>
                    <a:pt x="164" y="245"/>
                  </a:cubicBezTo>
                  <a:cubicBezTo>
                    <a:pt x="164" y="245"/>
                    <a:pt x="184" y="225"/>
                    <a:pt x="184" y="225"/>
                  </a:cubicBezTo>
                  <a:close/>
                  <a:moveTo>
                    <a:pt x="184" y="1"/>
                  </a:moveTo>
                  <a:cubicBezTo>
                    <a:pt x="123" y="42"/>
                    <a:pt x="184" y="103"/>
                    <a:pt x="143" y="143"/>
                  </a:cubicBezTo>
                  <a:cubicBezTo>
                    <a:pt x="103" y="164"/>
                    <a:pt x="41" y="164"/>
                    <a:pt x="21" y="245"/>
                  </a:cubicBezTo>
                  <a:cubicBezTo>
                    <a:pt x="82" y="286"/>
                    <a:pt x="1" y="327"/>
                    <a:pt x="41" y="367"/>
                  </a:cubicBezTo>
                  <a:cubicBezTo>
                    <a:pt x="62" y="388"/>
                    <a:pt x="62" y="388"/>
                    <a:pt x="82" y="388"/>
                  </a:cubicBezTo>
                  <a:cubicBezTo>
                    <a:pt x="97" y="373"/>
                    <a:pt x="110" y="368"/>
                    <a:pt x="123" y="368"/>
                  </a:cubicBezTo>
                  <a:cubicBezTo>
                    <a:pt x="159" y="368"/>
                    <a:pt x="190" y="411"/>
                    <a:pt x="228" y="411"/>
                  </a:cubicBezTo>
                  <a:cubicBezTo>
                    <a:pt x="234" y="411"/>
                    <a:pt x="239" y="410"/>
                    <a:pt x="245" y="408"/>
                  </a:cubicBezTo>
                  <a:cubicBezTo>
                    <a:pt x="184" y="286"/>
                    <a:pt x="367" y="286"/>
                    <a:pt x="347" y="184"/>
                  </a:cubicBezTo>
                  <a:lnTo>
                    <a:pt x="286" y="184"/>
                  </a:lnTo>
                  <a:cubicBezTo>
                    <a:pt x="286" y="143"/>
                    <a:pt x="306" y="123"/>
                    <a:pt x="306" y="82"/>
                  </a:cubicBezTo>
                  <a:cubicBezTo>
                    <a:pt x="286" y="42"/>
                    <a:pt x="225" y="42"/>
                    <a:pt x="18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6" name="Google Shape;11886;p13"/>
            <p:cNvSpPr/>
            <p:nvPr/>
          </p:nvSpPr>
          <p:spPr>
            <a:xfrm>
              <a:off x="-2057021" y="1963600"/>
              <a:ext cx="9706" cy="13070"/>
            </a:xfrm>
            <a:custGeom>
              <a:avLst/>
              <a:gdLst/>
              <a:ahLst/>
              <a:cxnLst/>
              <a:rect l="l" t="t" r="r" b="b"/>
              <a:pathLst>
                <a:path w="306" h="412" extrusionOk="0">
                  <a:moveTo>
                    <a:pt x="163" y="152"/>
                  </a:moveTo>
                  <a:cubicBezTo>
                    <a:pt x="163" y="193"/>
                    <a:pt x="183" y="213"/>
                    <a:pt x="183" y="233"/>
                  </a:cubicBezTo>
                  <a:cubicBezTo>
                    <a:pt x="163" y="254"/>
                    <a:pt x="143" y="254"/>
                    <a:pt x="122" y="274"/>
                  </a:cubicBezTo>
                  <a:cubicBezTo>
                    <a:pt x="102" y="213"/>
                    <a:pt x="122" y="193"/>
                    <a:pt x="163" y="152"/>
                  </a:cubicBezTo>
                  <a:close/>
                  <a:moveTo>
                    <a:pt x="182" y="1"/>
                  </a:moveTo>
                  <a:cubicBezTo>
                    <a:pt x="161" y="1"/>
                    <a:pt x="137" y="15"/>
                    <a:pt x="122" y="30"/>
                  </a:cubicBezTo>
                  <a:cubicBezTo>
                    <a:pt x="143" y="132"/>
                    <a:pt x="0" y="172"/>
                    <a:pt x="0" y="274"/>
                  </a:cubicBezTo>
                  <a:cubicBezTo>
                    <a:pt x="61" y="274"/>
                    <a:pt x="82" y="315"/>
                    <a:pt x="102" y="356"/>
                  </a:cubicBezTo>
                  <a:cubicBezTo>
                    <a:pt x="112" y="361"/>
                    <a:pt x="124" y="362"/>
                    <a:pt x="135" y="362"/>
                  </a:cubicBezTo>
                  <a:cubicBezTo>
                    <a:pt x="147" y="362"/>
                    <a:pt x="159" y="361"/>
                    <a:pt x="171" y="361"/>
                  </a:cubicBezTo>
                  <a:cubicBezTo>
                    <a:pt x="194" y="361"/>
                    <a:pt x="214" y="366"/>
                    <a:pt x="224" y="396"/>
                  </a:cubicBezTo>
                  <a:cubicBezTo>
                    <a:pt x="234" y="407"/>
                    <a:pt x="245" y="412"/>
                    <a:pt x="255" y="412"/>
                  </a:cubicBezTo>
                  <a:cubicBezTo>
                    <a:pt x="265" y="412"/>
                    <a:pt x="275" y="407"/>
                    <a:pt x="285" y="396"/>
                  </a:cubicBezTo>
                  <a:cubicBezTo>
                    <a:pt x="245" y="315"/>
                    <a:pt x="285" y="233"/>
                    <a:pt x="306" y="172"/>
                  </a:cubicBezTo>
                  <a:cubicBezTo>
                    <a:pt x="285" y="132"/>
                    <a:pt x="245" y="91"/>
                    <a:pt x="224" y="70"/>
                  </a:cubicBezTo>
                  <a:cubicBezTo>
                    <a:pt x="224" y="70"/>
                    <a:pt x="215" y="80"/>
                    <a:pt x="203" y="80"/>
                  </a:cubicBezTo>
                  <a:cubicBezTo>
                    <a:pt x="197" y="80"/>
                    <a:pt x="190" y="77"/>
                    <a:pt x="183" y="70"/>
                  </a:cubicBezTo>
                  <a:cubicBezTo>
                    <a:pt x="194" y="60"/>
                    <a:pt x="199" y="60"/>
                    <a:pt x="204" y="60"/>
                  </a:cubicBezTo>
                  <a:cubicBezTo>
                    <a:pt x="209" y="60"/>
                    <a:pt x="214" y="60"/>
                    <a:pt x="224" y="50"/>
                  </a:cubicBezTo>
                  <a:cubicBezTo>
                    <a:pt x="224" y="50"/>
                    <a:pt x="224" y="30"/>
                    <a:pt x="204" y="9"/>
                  </a:cubicBezTo>
                  <a:cubicBezTo>
                    <a:pt x="198" y="3"/>
                    <a:pt x="190" y="1"/>
                    <a:pt x="18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7" name="Google Shape;11887;p13"/>
            <p:cNvSpPr/>
            <p:nvPr/>
          </p:nvSpPr>
          <p:spPr>
            <a:xfrm>
              <a:off x="-2414297" y="2053023"/>
              <a:ext cx="9104" cy="13609"/>
            </a:xfrm>
            <a:custGeom>
              <a:avLst/>
              <a:gdLst/>
              <a:ahLst/>
              <a:cxnLst/>
              <a:rect l="l" t="t" r="r" b="b"/>
              <a:pathLst>
                <a:path w="287" h="429" extrusionOk="0">
                  <a:moveTo>
                    <a:pt x="123" y="1"/>
                  </a:moveTo>
                  <a:cubicBezTo>
                    <a:pt x="62" y="21"/>
                    <a:pt x="82" y="123"/>
                    <a:pt x="1" y="123"/>
                  </a:cubicBezTo>
                  <a:cubicBezTo>
                    <a:pt x="82" y="184"/>
                    <a:pt x="21" y="245"/>
                    <a:pt x="1" y="306"/>
                  </a:cubicBezTo>
                  <a:cubicBezTo>
                    <a:pt x="42" y="347"/>
                    <a:pt x="123" y="367"/>
                    <a:pt x="164" y="429"/>
                  </a:cubicBezTo>
                  <a:cubicBezTo>
                    <a:pt x="164" y="408"/>
                    <a:pt x="184" y="388"/>
                    <a:pt x="205" y="347"/>
                  </a:cubicBezTo>
                  <a:lnTo>
                    <a:pt x="286" y="347"/>
                  </a:lnTo>
                  <a:cubicBezTo>
                    <a:pt x="266" y="327"/>
                    <a:pt x="266" y="286"/>
                    <a:pt x="266" y="286"/>
                  </a:cubicBezTo>
                  <a:cubicBezTo>
                    <a:pt x="205" y="286"/>
                    <a:pt x="184" y="245"/>
                    <a:pt x="144" y="204"/>
                  </a:cubicBezTo>
                  <a:cubicBezTo>
                    <a:pt x="164" y="123"/>
                    <a:pt x="164" y="62"/>
                    <a:pt x="12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8" name="Google Shape;11888;p13"/>
            <p:cNvSpPr/>
            <p:nvPr/>
          </p:nvSpPr>
          <p:spPr>
            <a:xfrm>
              <a:off x="-2143588" y="2343433"/>
              <a:ext cx="11641" cy="11801"/>
            </a:xfrm>
            <a:custGeom>
              <a:avLst/>
              <a:gdLst/>
              <a:ahLst/>
              <a:cxnLst/>
              <a:rect l="l" t="t" r="r" b="b"/>
              <a:pathLst>
                <a:path w="367" h="372" extrusionOk="0">
                  <a:moveTo>
                    <a:pt x="308" y="0"/>
                  </a:moveTo>
                  <a:cubicBezTo>
                    <a:pt x="295" y="0"/>
                    <a:pt x="285" y="10"/>
                    <a:pt x="285" y="31"/>
                  </a:cubicBezTo>
                  <a:cubicBezTo>
                    <a:pt x="265" y="112"/>
                    <a:pt x="143" y="31"/>
                    <a:pt x="143" y="133"/>
                  </a:cubicBezTo>
                  <a:cubicBezTo>
                    <a:pt x="143" y="194"/>
                    <a:pt x="61" y="194"/>
                    <a:pt x="21" y="234"/>
                  </a:cubicBezTo>
                  <a:cubicBezTo>
                    <a:pt x="0" y="234"/>
                    <a:pt x="0" y="255"/>
                    <a:pt x="0" y="255"/>
                  </a:cubicBezTo>
                  <a:cubicBezTo>
                    <a:pt x="8" y="287"/>
                    <a:pt x="26" y="294"/>
                    <a:pt x="47" y="294"/>
                  </a:cubicBezTo>
                  <a:cubicBezTo>
                    <a:pt x="62" y="294"/>
                    <a:pt x="77" y="291"/>
                    <a:pt x="92" y="291"/>
                  </a:cubicBezTo>
                  <a:cubicBezTo>
                    <a:pt x="111" y="291"/>
                    <a:pt x="129" y="295"/>
                    <a:pt x="143" y="316"/>
                  </a:cubicBezTo>
                  <a:cubicBezTo>
                    <a:pt x="122" y="316"/>
                    <a:pt x="102" y="336"/>
                    <a:pt x="82" y="357"/>
                  </a:cubicBezTo>
                  <a:cubicBezTo>
                    <a:pt x="102" y="367"/>
                    <a:pt x="122" y="372"/>
                    <a:pt x="143" y="372"/>
                  </a:cubicBezTo>
                  <a:cubicBezTo>
                    <a:pt x="163" y="372"/>
                    <a:pt x="183" y="367"/>
                    <a:pt x="204" y="357"/>
                  </a:cubicBezTo>
                  <a:cubicBezTo>
                    <a:pt x="163" y="214"/>
                    <a:pt x="367" y="173"/>
                    <a:pt x="346" y="31"/>
                  </a:cubicBezTo>
                  <a:cubicBezTo>
                    <a:pt x="336" y="10"/>
                    <a:pt x="321" y="0"/>
                    <a:pt x="308"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9" name="Google Shape;11889;p13"/>
            <p:cNvSpPr/>
            <p:nvPr/>
          </p:nvSpPr>
          <p:spPr>
            <a:xfrm>
              <a:off x="-2305747" y="1770067"/>
              <a:ext cx="9072" cy="11008"/>
            </a:xfrm>
            <a:custGeom>
              <a:avLst/>
              <a:gdLst/>
              <a:ahLst/>
              <a:cxnLst/>
              <a:rect l="l" t="t" r="r" b="b"/>
              <a:pathLst>
                <a:path w="286" h="347" extrusionOk="0">
                  <a:moveTo>
                    <a:pt x="204" y="1"/>
                  </a:moveTo>
                  <a:cubicBezTo>
                    <a:pt x="143" y="41"/>
                    <a:pt x="102" y="82"/>
                    <a:pt x="21" y="123"/>
                  </a:cubicBezTo>
                  <a:cubicBezTo>
                    <a:pt x="62" y="184"/>
                    <a:pt x="21" y="245"/>
                    <a:pt x="0" y="306"/>
                  </a:cubicBezTo>
                  <a:cubicBezTo>
                    <a:pt x="41" y="327"/>
                    <a:pt x="62" y="347"/>
                    <a:pt x="82" y="347"/>
                  </a:cubicBezTo>
                  <a:cubicBezTo>
                    <a:pt x="184" y="306"/>
                    <a:pt x="123" y="204"/>
                    <a:pt x="163" y="123"/>
                  </a:cubicBezTo>
                  <a:cubicBezTo>
                    <a:pt x="204" y="103"/>
                    <a:pt x="286" y="143"/>
                    <a:pt x="286" y="21"/>
                  </a:cubicBezTo>
                  <a:cubicBezTo>
                    <a:pt x="286" y="21"/>
                    <a:pt x="245" y="1"/>
                    <a:pt x="20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0" name="Google Shape;11890;p13"/>
            <p:cNvSpPr/>
            <p:nvPr/>
          </p:nvSpPr>
          <p:spPr>
            <a:xfrm>
              <a:off x="-2146824" y="2336644"/>
              <a:ext cx="12307" cy="11642"/>
            </a:xfrm>
            <a:custGeom>
              <a:avLst/>
              <a:gdLst/>
              <a:ahLst/>
              <a:cxnLst/>
              <a:rect l="l" t="t" r="r" b="b"/>
              <a:pathLst>
                <a:path w="388" h="367" extrusionOk="0">
                  <a:moveTo>
                    <a:pt x="245" y="0"/>
                  </a:moveTo>
                  <a:cubicBezTo>
                    <a:pt x="224" y="41"/>
                    <a:pt x="163" y="102"/>
                    <a:pt x="184" y="163"/>
                  </a:cubicBezTo>
                  <a:cubicBezTo>
                    <a:pt x="143" y="163"/>
                    <a:pt x="102" y="184"/>
                    <a:pt x="82" y="204"/>
                  </a:cubicBezTo>
                  <a:cubicBezTo>
                    <a:pt x="61" y="184"/>
                    <a:pt x="61" y="184"/>
                    <a:pt x="41" y="163"/>
                  </a:cubicBezTo>
                  <a:cubicBezTo>
                    <a:pt x="0" y="184"/>
                    <a:pt x="0" y="224"/>
                    <a:pt x="0" y="245"/>
                  </a:cubicBezTo>
                  <a:cubicBezTo>
                    <a:pt x="7" y="258"/>
                    <a:pt x="14" y="263"/>
                    <a:pt x="20" y="263"/>
                  </a:cubicBezTo>
                  <a:cubicBezTo>
                    <a:pt x="32" y="263"/>
                    <a:pt x="41" y="245"/>
                    <a:pt x="41" y="245"/>
                  </a:cubicBezTo>
                  <a:cubicBezTo>
                    <a:pt x="102" y="285"/>
                    <a:pt x="102" y="347"/>
                    <a:pt x="143" y="367"/>
                  </a:cubicBezTo>
                  <a:cubicBezTo>
                    <a:pt x="163" y="326"/>
                    <a:pt x="204" y="265"/>
                    <a:pt x="265" y="184"/>
                  </a:cubicBezTo>
                  <a:cubicBezTo>
                    <a:pt x="285" y="163"/>
                    <a:pt x="347" y="143"/>
                    <a:pt x="387" y="123"/>
                  </a:cubicBezTo>
                  <a:cubicBezTo>
                    <a:pt x="381" y="97"/>
                    <a:pt x="368" y="89"/>
                    <a:pt x="353" y="89"/>
                  </a:cubicBezTo>
                  <a:cubicBezTo>
                    <a:pt x="332" y="89"/>
                    <a:pt x="306" y="102"/>
                    <a:pt x="283" y="102"/>
                  </a:cubicBezTo>
                  <a:cubicBezTo>
                    <a:pt x="269" y="102"/>
                    <a:pt x="255" y="98"/>
                    <a:pt x="245" y="82"/>
                  </a:cubicBezTo>
                  <a:lnTo>
                    <a:pt x="306" y="21"/>
                  </a:lnTo>
                  <a:cubicBezTo>
                    <a:pt x="285" y="21"/>
                    <a:pt x="265" y="0"/>
                    <a:pt x="245"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1" name="Google Shape;11891;p13"/>
            <p:cNvSpPr/>
            <p:nvPr/>
          </p:nvSpPr>
          <p:spPr>
            <a:xfrm>
              <a:off x="-2116467" y="2150598"/>
              <a:ext cx="11673" cy="11039"/>
            </a:xfrm>
            <a:custGeom>
              <a:avLst/>
              <a:gdLst/>
              <a:ahLst/>
              <a:cxnLst/>
              <a:rect l="l" t="t" r="r" b="b"/>
              <a:pathLst>
                <a:path w="368" h="348" extrusionOk="0">
                  <a:moveTo>
                    <a:pt x="184" y="0"/>
                  </a:moveTo>
                  <a:lnTo>
                    <a:pt x="184" y="0"/>
                  </a:lnTo>
                  <a:cubicBezTo>
                    <a:pt x="163" y="41"/>
                    <a:pt x="204" y="81"/>
                    <a:pt x="204" y="122"/>
                  </a:cubicBezTo>
                  <a:cubicBezTo>
                    <a:pt x="163" y="143"/>
                    <a:pt x="102" y="122"/>
                    <a:pt x="62" y="163"/>
                  </a:cubicBezTo>
                  <a:cubicBezTo>
                    <a:pt x="102" y="204"/>
                    <a:pt x="123" y="244"/>
                    <a:pt x="82" y="306"/>
                  </a:cubicBezTo>
                  <a:cubicBezTo>
                    <a:pt x="62" y="285"/>
                    <a:pt x="41" y="265"/>
                    <a:pt x="21" y="244"/>
                  </a:cubicBezTo>
                  <a:cubicBezTo>
                    <a:pt x="21" y="265"/>
                    <a:pt x="21" y="285"/>
                    <a:pt x="1" y="285"/>
                  </a:cubicBezTo>
                  <a:cubicBezTo>
                    <a:pt x="27" y="325"/>
                    <a:pt x="53" y="347"/>
                    <a:pt x="79" y="347"/>
                  </a:cubicBezTo>
                  <a:cubicBezTo>
                    <a:pt x="94" y="347"/>
                    <a:pt x="108" y="340"/>
                    <a:pt x="123" y="326"/>
                  </a:cubicBezTo>
                  <a:cubicBezTo>
                    <a:pt x="184" y="326"/>
                    <a:pt x="123" y="285"/>
                    <a:pt x="163" y="265"/>
                  </a:cubicBezTo>
                  <a:cubicBezTo>
                    <a:pt x="184" y="224"/>
                    <a:pt x="204" y="224"/>
                    <a:pt x="245" y="224"/>
                  </a:cubicBezTo>
                  <a:cubicBezTo>
                    <a:pt x="245" y="224"/>
                    <a:pt x="245" y="244"/>
                    <a:pt x="265" y="265"/>
                  </a:cubicBezTo>
                  <a:cubicBezTo>
                    <a:pt x="286" y="224"/>
                    <a:pt x="347" y="224"/>
                    <a:pt x="367" y="163"/>
                  </a:cubicBezTo>
                  <a:cubicBezTo>
                    <a:pt x="265" y="143"/>
                    <a:pt x="265" y="41"/>
                    <a:pt x="184"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2" name="Google Shape;11892;p13"/>
            <p:cNvSpPr/>
            <p:nvPr/>
          </p:nvSpPr>
          <p:spPr>
            <a:xfrm>
              <a:off x="-2096450" y="2114404"/>
              <a:ext cx="9072" cy="10373"/>
            </a:xfrm>
            <a:custGeom>
              <a:avLst/>
              <a:gdLst/>
              <a:ahLst/>
              <a:cxnLst/>
              <a:rect l="l" t="t" r="r" b="b"/>
              <a:pathLst>
                <a:path w="286" h="327" extrusionOk="0">
                  <a:moveTo>
                    <a:pt x="184" y="1"/>
                  </a:moveTo>
                  <a:cubicBezTo>
                    <a:pt x="164" y="1"/>
                    <a:pt x="164" y="41"/>
                    <a:pt x="143" y="62"/>
                  </a:cubicBezTo>
                  <a:cubicBezTo>
                    <a:pt x="143" y="62"/>
                    <a:pt x="164" y="82"/>
                    <a:pt x="164" y="82"/>
                  </a:cubicBezTo>
                  <a:cubicBezTo>
                    <a:pt x="164" y="92"/>
                    <a:pt x="159" y="97"/>
                    <a:pt x="151" y="97"/>
                  </a:cubicBezTo>
                  <a:cubicBezTo>
                    <a:pt x="143" y="97"/>
                    <a:pt x="133" y="92"/>
                    <a:pt x="123" y="82"/>
                  </a:cubicBezTo>
                  <a:cubicBezTo>
                    <a:pt x="123" y="102"/>
                    <a:pt x="103" y="102"/>
                    <a:pt x="103" y="102"/>
                  </a:cubicBezTo>
                  <a:cubicBezTo>
                    <a:pt x="82" y="102"/>
                    <a:pt x="82" y="82"/>
                    <a:pt x="103" y="82"/>
                  </a:cubicBezTo>
                  <a:lnTo>
                    <a:pt x="82" y="62"/>
                  </a:lnTo>
                  <a:lnTo>
                    <a:pt x="62" y="62"/>
                  </a:lnTo>
                  <a:cubicBezTo>
                    <a:pt x="42" y="102"/>
                    <a:pt x="21" y="163"/>
                    <a:pt x="1" y="204"/>
                  </a:cubicBezTo>
                  <a:cubicBezTo>
                    <a:pt x="7" y="207"/>
                    <a:pt x="12" y="208"/>
                    <a:pt x="16" y="208"/>
                  </a:cubicBezTo>
                  <a:cubicBezTo>
                    <a:pt x="42" y="208"/>
                    <a:pt x="45" y="163"/>
                    <a:pt x="62" y="163"/>
                  </a:cubicBezTo>
                  <a:cubicBezTo>
                    <a:pt x="103" y="184"/>
                    <a:pt x="62" y="245"/>
                    <a:pt x="103" y="245"/>
                  </a:cubicBezTo>
                  <a:cubicBezTo>
                    <a:pt x="123" y="265"/>
                    <a:pt x="164" y="286"/>
                    <a:pt x="143" y="326"/>
                  </a:cubicBezTo>
                  <a:lnTo>
                    <a:pt x="205" y="326"/>
                  </a:lnTo>
                  <a:cubicBezTo>
                    <a:pt x="205" y="245"/>
                    <a:pt x="205" y="143"/>
                    <a:pt x="286" y="102"/>
                  </a:cubicBezTo>
                  <a:cubicBezTo>
                    <a:pt x="286" y="41"/>
                    <a:pt x="245" y="1"/>
                    <a:pt x="18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3" name="Google Shape;11893;p13"/>
            <p:cNvSpPr/>
            <p:nvPr/>
          </p:nvSpPr>
          <p:spPr>
            <a:xfrm>
              <a:off x="-2124207" y="2085981"/>
              <a:ext cx="10341" cy="14243"/>
            </a:xfrm>
            <a:custGeom>
              <a:avLst/>
              <a:gdLst/>
              <a:ahLst/>
              <a:cxnLst/>
              <a:rect l="l" t="t" r="r" b="b"/>
              <a:pathLst>
                <a:path w="326" h="449" extrusionOk="0">
                  <a:moveTo>
                    <a:pt x="183" y="0"/>
                  </a:moveTo>
                  <a:cubicBezTo>
                    <a:pt x="143" y="123"/>
                    <a:pt x="122" y="265"/>
                    <a:pt x="21" y="347"/>
                  </a:cubicBezTo>
                  <a:cubicBezTo>
                    <a:pt x="61" y="367"/>
                    <a:pt x="0" y="428"/>
                    <a:pt x="61" y="449"/>
                  </a:cubicBezTo>
                  <a:cubicBezTo>
                    <a:pt x="122" y="449"/>
                    <a:pt x="102" y="387"/>
                    <a:pt x="102" y="347"/>
                  </a:cubicBezTo>
                  <a:cubicBezTo>
                    <a:pt x="122" y="337"/>
                    <a:pt x="148" y="337"/>
                    <a:pt x="171" y="337"/>
                  </a:cubicBezTo>
                  <a:cubicBezTo>
                    <a:pt x="194" y="337"/>
                    <a:pt x="214" y="337"/>
                    <a:pt x="224" y="326"/>
                  </a:cubicBezTo>
                  <a:cubicBezTo>
                    <a:pt x="265" y="347"/>
                    <a:pt x="265" y="367"/>
                    <a:pt x="285" y="387"/>
                  </a:cubicBezTo>
                  <a:cubicBezTo>
                    <a:pt x="326" y="347"/>
                    <a:pt x="326" y="306"/>
                    <a:pt x="285" y="286"/>
                  </a:cubicBezTo>
                  <a:cubicBezTo>
                    <a:pt x="204" y="245"/>
                    <a:pt x="183" y="184"/>
                    <a:pt x="224" y="82"/>
                  </a:cubicBezTo>
                  <a:cubicBezTo>
                    <a:pt x="224" y="62"/>
                    <a:pt x="204" y="41"/>
                    <a:pt x="183"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4" name="Google Shape;11894;p13"/>
            <p:cNvSpPr/>
            <p:nvPr/>
          </p:nvSpPr>
          <p:spPr>
            <a:xfrm>
              <a:off x="-2404590" y="2047852"/>
              <a:ext cx="6503" cy="10373"/>
            </a:xfrm>
            <a:custGeom>
              <a:avLst/>
              <a:gdLst/>
              <a:ahLst/>
              <a:cxnLst/>
              <a:rect l="l" t="t" r="r" b="b"/>
              <a:pathLst>
                <a:path w="205" h="327" extrusionOk="0">
                  <a:moveTo>
                    <a:pt x="123" y="1"/>
                  </a:moveTo>
                  <a:cubicBezTo>
                    <a:pt x="62" y="21"/>
                    <a:pt x="0" y="184"/>
                    <a:pt x="21" y="327"/>
                  </a:cubicBezTo>
                  <a:cubicBezTo>
                    <a:pt x="54" y="294"/>
                    <a:pt x="87" y="260"/>
                    <a:pt x="143" y="260"/>
                  </a:cubicBezTo>
                  <a:cubicBezTo>
                    <a:pt x="155" y="260"/>
                    <a:pt x="169" y="262"/>
                    <a:pt x="184" y="266"/>
                  </a:cubicBezTo>
                  <a:cubicBezTo>
                    <a:pt x="184" y="205"/>
                    <a:pt x="143" y="143"/>
                    <a:pt x="204" y="103"/>
                  </a:cubicBezTo>
                  <a:cubicBezTo>
                    <a:pt x="204" y="42"/>
                    <a:pt x="184" y="1"/>
                    <a:pt x="12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5" name="Google Shape;11895;p13"/>
            <p:cNvSpPr/>
            <p:nvPr/>
          </p:nvSpPr>
          <p:spPr>
            <a:xfrm>
              <a:off x="-2424606" y="2141526"/>
              <a:ext cx="6471" cy="11039"/>
            </a:xfrm>
            <a:custGeom>
              <a:avLst/>
              <a:gdLst/>
              <a:ahLst/>
              <a:cxnLst/>
              <a:rect l="l" t="t" r="r" b="b"/>
              <a:pathLst>
                <a:path w="204" h="348" extrusionOk="0">
                  <a:moveTo>
                    <a:pt x="183" y="1"/>
                  </a:moveTo>
                  <a:lnTo>
                    <a:pt x="183" y="1"/>
                  </a:lnTo>
                  <a:cubicBezTo>
                    <a:pt x="131" y="18"/>
                    <a:pt x="108" y="66"/>
                    <a:pt x="64" y="66"/>
                  </a:cubicBezTo>
                  <a:cubicBezTo>
                    <a:pt x="57" y="66"/>
                    <a:pt x="49" y="65"/>
                    <a:pt x="41" y="62"/>
                  </a:cubicBezTo>
                  <a:lnTo>
                    <a:pt x="41" y="62"/>
                  </a:lnTo>
                  <a:cubicBezTo>
                    <a:pt x="21" y="103"/>
                    <a:pt x="82" y="103"/>
                    <a:pt x="82" y="103"/>
                  </a:cubicBezTo>
                  <a:cubicBezTo>
                    <a:pt x="82" y="184"/>
                    <a:pt x="21" y="184"/>
                    <a:pt x="21" y="225"/>
                  </a:cubicBezTo>
                  <a:cubicBezTo>
                    <a:pt x="0" y="286"/>
                    <a:pt x="82" y="286"/>
                    <a:pt x="82" y="347"/>
                  </a:cubicBezTo>
                  <a:cubicBezTo>
                    <a:pt x="102" y="327"/>
                    <a:pt x="122" y="327"/>
                    <a:pt x="122" y="327"/>
                  </a:cubicBezTo>
                  <a:cubicBezTo>
                    <a:pt x="204" y="225"/>
                    <a:pt x="183" y="103"/>
                    <a:pt x="18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6" name="Google Shape;11896;p13"/>
            <p:cNvSpPr/>
            <p:nvPr/>
          </p:nvSpPr>
          <p:spPr>
            <a:xfrm>
              <a:off x="-2064127" y="1960713"/>
              <a:ext cx="7771" cy="10944"/>
            </a:xfrm>
            <a:custGeom>
              <a:avLst/>
              <a:gdLst/>
              <a:ahLst/>
              <a:cxnLst/>
              <a:rect l="l" t="t" r="r" b="b"/>
              <a:pathLst>
                <a:path w="245" h="345" extrusionOk="0">
                  <a:moveTo>
                    <a:pt x="204" y="1"/>
                  </a:moveTo>
                  <a:cubicBezTo>
                    <a:pt x="177" y="1"/>
                    <a:pt x="150" y="19"/>
                    <a:pt x="122" y="19"/>
                  </a:cubicBezTo>
                  <a:cubicBezTo>
                    <a:pt x="122" y="80"/>
                    <a:pt x="41" y="121"/>
                    <a:pt x="82" y="202"/>
                  </a:cubicBezTo>
                  <a:cubicBezTo>
                    <a:pt x="102" y="182"/>
                    <a:pt x="102" y="182"/>
                    <a:pt x="122" y="182"/>
                  </a:cubicBezTo>
                  <a:cubicBezTo>
                    <a:pt x="122" y="202"/>
                    <a:pt x="102" y="202"/>
                    <a:pt x="82" y="202"/>
                  </a:cubicBezTo>
                  <a:cubicBezTo>
                    <a:pt x="74" y="217"/>
                    <a:pt x="64" y="221"/>
                    <a:pt x="53" y="221"/>
                  </a:cubicBezTo>
                  <a:cubicBezTo>
                    <a:pt x="41" y="221"/>
                    <a:pt x="28" y="216"/>
                    <a:pt x="17" y="216"/>
                  </a:cubicBezTo>
                  <a:cubicBezTo>
                    <a:pt x="10" y="216"/>
                    <a:pt x="5" y="218"/>
                    <a:pt x="0" y="223"/>
                  </a:cubicBezTo>
                  <a:cubicBezTo>
                    <a:pt x="41" y="263"/>
                    <a:pt x="61" y="345"/>
                    <a:pt x="122" y="345"/>
                  </a:cubicBezTo>
                  <a:cubicBezTo>
                    <a:pt x="163" y="324"/>
                    <a:pt x="183" y="284"/>
                    <a:pt x="204" y="243"/>
                  </a:cubicBezTo>
                  <a:cubicBezTo>
                    <a:pt x="183" y="202"/>
                    <a:pt x="183" y="161"/>
                    <a:pt x="163" y="121"/>
                  </a:cubicBezTo>
                  <a:cubicBezTo>
                    <a:pt x="163" y="80"/>
                    <a:pt x="224" y="60"/>
                    <a:pt x="245" y="19"/>
                  </a:cubicBezTo>
                  <a:cubicBezTo>
                    <a:pt x="231" y="5"/>
                    <a:pt x="217" y="1"/>
                    <a:pt x="20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7" name="Google Shape;11897;p13"/>
            <p:cNvSpPr/>
            <p:nvPr/>
          </p:nvSpPr>
          <p:spPr>
            <a:xfrm>
              <a:off x="-2105491" y="2326303"/>
              <a:ext cx="7803" cy="11674"/>
            </a:xfrm>
            <a:custGeom>
              <a:avLst/>
              <a:gdLst/>
              <a:ahLst/>
              <a:cxnLst/>
              <a:rect l="l" t="t" r="r" b="b"/>
              <a:pathLst>
                <a:path w="246" h="368" extrusionOk="0">
                  <a:moveTo>
                    <a:pt x="82" y="0"/>
                  </a:moveTo>
                  <a:cubicBezTo>
                    <a:pt x="62" y="41"/>
                    <a:pt x="21" y="82"/>
                    <a:pt x="1" y="143"/>
                  </a:cubicBezTo>
                  <a:cubicBezTo>
                    <a:pt x="21" y="143"/>
                    <a:pt x="41" y="163"/>
                    <a:pt x="62" y="163"/>
                  </a:cubicBezTo>
                  <a:cubicBezTo>
                    <a:pt x="62" y="224"/>
                    <a:pt x="62" y="306"/>
                    <a:pt x="41" y="367"/>
                  </a:cubicBezTo>
                  <a:cubicBezTo>
                    <a:pt x="70" y="353"/>
                    <a:pt x="98" y="329"/>
                    <a:pt x="126" y="329"/>
                  </a:cubicBezTo>
                  <a:cubicBezTo>
                    <a:pt x="138" y="329"/>
                    <a:pt x="151" y="334"/>
                    <a:pt x="164" y="347"/>
                  </a:cubicBezTo>
                  <a:cubicBezTo>
                    <a:pt x="164" y="286"/>
                    <a:pt x="164" y="204"/>
                    <a:pt x="245" y="184"/>
                  </a:cubicBezTo>
                  <a:cubicBezTo>
                    <a:pt x="245" y="143"/>
                    <a:pt x="184" y="143"/>
                    <a:pt x="184" y="102"/>
                  </a:cubicBezTo>
                  <a:cubicBezTo>
                    <a:pt x="143" y="102"/>
                    <a:pt x="123" y="102"/>
                    <a:pt x="82" y="123"/>
                  </a:cubicBezTo>
                  <a:cubicBezTo>
                    <a:pt x="62" y="82"/>
                    <a:pt x="143" y="41"/>
                    <a:pt x="8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8" name="Google Shape;11898;p13"/>
            <p:cNvSpPr/>
            <p:nvPr/>
          </p:nvSpPr>
          <p:spPr>
            <a:xfrm>
              <a:off x="-2338039" y="1829513"/>
              <a:ext cx="5202" cy="16178"/>
            </a:xfrm>
            <a:custGeom>
              <a:avLst/>
              <a:gdLst/>
              <a:ahLst/>
              <a:cxnLst/>
              <a:rect l="l" t="t" r="r" b="b"/>
              <a:pathLst>
                <a:path w="164" h="510" extrusionOk="0">
                  <a:moveTo>
                    <a:pt x="102" y="0"/>
                  </a:moveTo>
                  <a:cubicBezTo>
                    <a:pt x="41" y="82"/>
                    <a:pt x="21" y="184"/>
                    <a:pt x="21" y="285"/>
                  </a:cubicBezTo>
                  <a:cubicBezTo>
                    <a:pt x="21" y="367"/>
                    <a:pt x="0" y="428"/>
                    <a:pt x="0" y="509"/>
                  </a:cubicBezTo>
                  <a:cubicBezTo>
                    <a:pt x="21" y="509"/>
                    <a:pt x="41" y="509"/>
                    <a:pt x="61" y="469"/>
                  </a:cubicBezTo>
                  <a:cubicBezTo>
                    <a:pt x="82" y="428"/>
                    <a:pt x="61" y="367"/>
                    <a:pt x="82" y="326"/>
                  </a:cubicBezTo>
                  <a:cubicBezTo>
                    <a:pt x="102" y="265"/>
                    <a:pt x="102" y="204"/>
                    <a:pt x="102" y="143"/>
                  </a:cubicBezTo>
                  <a:cubicBezTo>
                    <a:pt x="82" y="102"/>
                    <a:pt x="163" y="61"/>
                    <a:pt x="10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9" name="Google Shape;11899;p13"/>
            <p:cNvSpPr/>
            <p:nvPr/>
          </p:nvSpPr>
          <p:spPr>
            <a:xfrm>
              <a:off x="-2124873" y="2345273"/>
              <a:ext cx="12973" cy="4949"/>
            </a:xfrm>
            <a:custGeom>
              <a:avLst/>
              <a:gdLst/>
              <a:ahLst/>
              <a:cxnLst/>
              <a:rect l="l" t="t" r="r" b="b"/>
              <a:pathLst>
                <a:path w="409" h="156" extrusionOk="0">
                  <a:moveTo>
                    <a:pt x="37" y="0"/>
                  </a:moveTo>
                  <a:cubicBezTo>
                    <a:pt x="25" y="0"/>
                    <a:pt x="13" y="10"/>
                    <a:pt x="1" y="34"/>
                  </a:cubicBezTo>
                  <a:cubicBezTo>
                    <a:pt x="42" y="34"/>
                    <a:pt x="82" y="54"/>
                    <a:pt x="62" y="95"/>
                  </a:cubicBezTo>
                  <a:cubicBezTo>
                    <a:pt x="42" y="115"/>
                    <a:pt x="62" y="136"/>
                    <a:pt x="82" y="136"/>
                  </a:cubicBezTo>
                  <a:cubicBezTo>
                    <a:pt x="97" y="121"/>
                    <a:pt x="121" y="107"/>
                    <a:pt x="156" y="107"/>
                  </a:cubicBezTo>
                  <a:cubicBezTo>
                    <a:pt x="170" y="107"/>
                    <a:pt x="187" y="109"/>
                    <a:pt x="204" y="115"/>
                  </a:cubicBezTo>
                  <a:cubicBezTo>
                    <a:pt x="215" y="125"/>
                    <a:pt x="224" y="129"/>
                    <a:pt x="231" y="129"/>
                  </a:cubicBezTo>
                  <a:cubicBezTo>
                    <a:pt x="255" y="129"/>
                    <a:pt x="271" y="95"/>
                    <a:pt x="286" y="95"/>
                  </a:cubicBezTo>
                  <a:cubicBezTo>
                    <a:pt x="327" y="95"/>
                    <a:pt x="286" y="136"/>
                    <a:pt x="306" y="156"/>
                  </a:cubicBezTo>
                  <a:lnTo>
                    <a:pt x="408" y="156"/>
                  </a:lnTo>
                  <a:cubicBezTo>
                    <a:pt x="408" y="115"/>
                    <a:pt x="388" y="54"/>
                    <a:pt x="367" y="13"/>
                  </a:cubicBezTo>
                  <a:cubicBezTo>
                    <a:pt x="356" y="10"/>
                    <a:pt x="346" y="8"/>
                    <a:pt x="336" y="8"/>
                  </a:cubicBezTo>
                  <a:cubicBezTo>
                    <a:pt x="291" y="8"/>
                    <a:pt x="258" y="41"/>
                    <a:pt x="225" y="75"/>
                  </a:cubicBezTo>
                  <a:cubicBezTo>
                    <a:pt x="164" y="54"/>
                    <a:pt x="123" y="34"/>
                    <a:pt x="62" y="13"/>
                  </a:cubicBezTo>
                  <a:cubicBezTo>
                    <a:pt x="53" y="5"/>
                    <a:pt x="45" y="0"/>
                    <a:pt x="37"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0" name="Google Shape;11900;p13"/>
            <p:cNvSpPr/>
            <p:nvPr/>
          </p:nvSpPr>
          <p:spPr>
            <a:xfrm>
              <a:off x="-2312218" y="1797220"/>
              <a:ext cx="5868" cy="9644"/>
            </a:xfrm>
            <a:custGeom>
              <a:avLst/>
              <a:gdLst/>
              <a:ahLst/>
              <a:cxnLst/>
              <a:rect l="l" t="t" r="r" b="b"/>
              <a:pathLst>
                <a:path w="185" h="304" extrusionOk="0">
                  <a:moveTo>
                    <a:pt x="143" y="0"/>
                  </a:moveTo>
                  <a:cubicBezTo>
                    <a:pt x="103" y="20"/>
                    <a:pt x="62" y="41"/>
                    <a:pt x="41" y="61"/>
                  </a:cubicBezTo>
                  <a:cubicBezTo>
                    <a:pt x="21" y="102"/>
                    <a:pt x="41" y="122"/>
                    <a:pt x="62" y="143"/>
                  </a:cubicBezTo>
                  <a:cubicBezTo>
                    <a:pt x="103" y="183"/>
                    <a:pt x="1" y="244"/>
                    <a:pt x="41" y="285"/>
                  </a:cubicBezTo>
                  <a:cubicBezTo>
                    <a:pt x="55" y="299"/>
                    <a:pt x="69" y="303"/>
                    <a:pt x="82" y="303"/>
                  </a:cubicBezTo>
                  <a:cubicBezTo>
                    <a:pt x="109" y="303"/>
                    <a:pt x="137" y="285"/>
                    <a:pt x="164" y="285"/>
                  </a:cubicBezTo>
                  <a:cubicBezTo>
                    <a:pt x="123" y="183"/>
                    <a:pt x="184" y="82"/>
                    <a:pt x="143"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1" name="Google Shape;11901;p13"/>
            <p:cNvSpPr/>
            <p:nvPr/>
          </p:nvSpPr>
          <p:spPr>
            <a:xfrm>
              <a:off x="-2126142" y="2205381"/>
              <a:ext cx="6471" cy="7899"/>
            </a:xfrm>
            <a:custGeom>
              <a:avLst/>
              <a:gdLst/>
              <a:ahLst/>
              <a:cxnLst/>
              <a:rect l="l" t="t" r="r" b="b"/>
              <a:pathLst>
                <a:path w="204" h="249" extrusionOk="0">
                  <a:moveTo>
                    <a:pt x="91" y="0"/>
                  </a:moveTo>
                  <a:cubicBezTo>
                    <a:pt x="82" y="0"/>
                    <a:pt x="72" y="1"/>
                    <a:pt x="61" y="4"/>
                  </a:cubicBezTo>
                  <a:cubicBezTo>
                    <a:pt x="82" y="24"/>
                    <a:pt x="82" y="65"/>
                    <a:pt x="102" y="86"/>
                  </a:cubicBezTo>
                  <a:cubicBezTo>
                    <a:pt x="96" y="98"/>
                    <a:pt x="86" y="101"/>
                    <a:pt x="75" y="101"/>
                  </a:cubicBezTo>
                  <a:cubicBezTo>
                    <a:pt x="63" y="101"/>
                    <a:pt x="50" y="97"/>
                    <a:pt x="37" y="97"/>
                  </a:cubicBezTo>
                  <a:cubicBezTo>
                    <a:pt x="22" y="97"/>
                    <a:pt x="8" y="103"/>
                    <a:pt x="0" y="126"/>
                  </a:cubicBezTo>
                  <a:cubicBezTo>
                    <a:pt x="61" y="167"/>
                    <a:pt x="0" y="208"/>
                    <a:pt x="0" y="248"/>
                  </a:cubicBezTo>
                  <a:cubicBezTo>
                    <a:pt x="27" y="248"/>
                    <a:pt x="54" y="239"/>
                    <a:pt x="82" y="239"/>
                  </a:cubicBezTo>
                  <a:cubicBezTo>
                    <a:pt x="95" y="239"/>
                    <a:pt x="109" y="242"/>
                    <a:pt x="122" y="248"/>
                  </a:cubicBezTo>
                  <a:cubicBezTo>
                    <a:pt x="143" y="208"/>
                    <a:pt x="163" y="147"/>
                    <a:pt x="204" y="86"/>
                  </a:cubicBezTo>
                  <a:cubicBezTo>
                    <a:pt x="169" y="50"/>
                    <a:pt x="149" y="0"/>
                    <a:pt x="9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2" name="Google Shape;11902;p13"/>
            <p:cNvSpPr/>
            <p:nvPr/>
          </p:nvSpPr>
          <p:spPr>
            <a:xfrm>
              <a:off x="-2409761" y="2041413"/>
              <a:ext cx="7771" cy="9073"/>
            </a:xfrm>
            <a:custGeom>
              <a:avLst/>
              <a:gdLst/>
              <a:ahLst/>
              <a:cxnLst/>
              <a:rect l="l" t="t" r="r" b="b"/>
              <a:pathLst>
                <a:path w="245" h="286" extrusionOk="0">
                  <a:moveTo>
                    <a:pt x="123" y="0"/>
                  </a:moveTo>
                  <a:cubicBezTo>
                    <a:pt x="102" y="102"/>
                    <a:pt x="1" y="163"/>
                    <a:pt x="62" y="285"/>
                  </a:cubicBezTo>
                  <a:cubicBezTo>
                    <a:pt x="89" y="285"/>
                    <a:pt x="107" y="258"/>
                    <a:pt x="134" y="258"/>
                  </a:cubicBezTo>
                  <a:cubicBezTo>
                    <a:pt x="148" y="258"/>
                    <a:pt x="163" y="265"/>
                    <a:pt x="184" y="285"/>
                  </a:cubicBezTo>
                  <a:cubicBezTo>
                    <a:pt x="163" y="184"/>
                    <a:pt x="245" y="82"/>
                    <a:pt x="123"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3" name="Google Shape;11903;p13"/>
            <p:cNvSpPr/>
            <p:nvPr/>
          </p:nvSpPr>
          <p:spPr>
            <a:xfrm>
              <a:off x="-2090614" y="2293472"/>
              <a:ext cx="9706" cy="6376"/>
            </a:xfrm>
            <a:custGeom>
              <a:avLst/>
              <a:gdLst/>
              <a:ahLst/>
              <a:cxnLst/>
              <a:rect l="l" t="t" r="r" b="b"/>
              <a:pathLst>
                <a:path w="306" h="201" extrusionOk="0">
                  <a:moveTo>
                    <a:pt x="226" y="0"/>
                  </a:moveTo>
                  <a:cubicBezTo>
                    <a:pt x="170" y="0"/>
                    <a:pt x="131" y="29"/>
                    <a:pt x="102" y="58"/>
                  </a:cubicBezTo>
                  <a:cubicBezTo>
                    <a:pt x="85" y="75"/>
                    <a:pt x="71" y="81"/>
                    <a:pt x="60" y="81"/>
                  </a:cubicBezTo>
                  <a:cubicBezTo>
                    <a:pt x="44" y="81"/>
                    <a:pt x="32" y="70"/>
                    <a:pt x="21" y="58"/>
                  </a:cubicBezTo>
                  <a:lnTo>
                    <a:pt x="21" y="58"/>
                  </a:lnTo>
                  <a:cubicBezTo>
                    <a:pt x="0" y="99"/>
                    <a:pt x="21" y="119"/>
                    <a:pt x="41" y="160"/>
                  </a:cubicBezTo>
                  <a:cubicBezTo>
                    <a:pt x="61" y="180"/>
                    <a:pt x="82" y="180"/>
                    <a:pt x="102" y="200"/>
                  </a:cubicBezTo>
                  <a:cubicBezTo>
                    <a:pt x="163" y="139"/>
                    <a:pt x="245" y="99"/>
                    <a:pt x="306" y="17"/>
                  </a:cubicBezTo>
                  <a:cubicBezTo>
                    <a:pt x="276" y="5"/>
                    <a:pt x="250" y="0"/>
                    <a:pt x="226"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4" name="Google Shape;11904;p13"/>
            <p:cNvSpPr/>
            <p:nvPr/>
          </p:nvSpPr>
          <p:spPr>
            <a:xfrm>
              <a:off x="-2131978" y="2343750"/>
              <a:ext cx="8438" cy="6471"/>
            </a:xfrm>
            <a:custGeom>
              <a:avLst/>
              <a:gdLst/>
              <a:ahLst/>
              <a:cxnLst/>
              <a:rect l="l" t="t" r="r" b="b"/>
              <a:pathLst>
                <a:path w="266" h="204" extrusionOk="0">
                  <a:moveTo>
                    <a:pt x="82" y="0"/>
                  </a:moveTo>
                  <a:cubicBezTo>
                    <a:pt x="62" y="61"/>
                    <a:pt x="42" y="123"/>
                    <a:pt x="1" y="184"/>
                  </a:cubicBezTo>
                  <a:cubicBezTo>
                    <a:pt x="21" y="198"/>
                    <a:pt x="39" y="204"/>
                    <a:pt x="57" y="204"/>
                  </a:cubicBezTo>
                  <a:cubicBezTo>
                    <a:pt x="99" y="204"/>
                    <a:pt x="136" y="174"/>
                    <a:pt x="172" y="174"/>
                  </a:cubicBezTo>
                  <a:cubicBezTo>
                    <a:pt x="183" y="174"/>
                    <a:pt x="194" y="176"/>
                    <a:pt x="204" y="184"/>
                  </a:cubicBezTo>
                  <a:cubicBezTo>
                    <a:pt x="266" y="143"/>
                    <a:pt x="204" y="102"/>
                    <a:pt x="225" y="82"/>
                  </a:cubicBezTo>
                  <a:lnTo>
                    <a:pt x="143" y="82"/>
                  </a:lnTo>
                  <a:cubicBezTo>
                    <a:pt x="123" y="41"/>
                    <a:pt x="103" y="21"/>
                    <a:pt x="8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5" name="Google Shape;11905;p13"/>
            <p:cNvSpPr/>
            <p:nvPr/>
          </p:nvSpPr>
          <p:spPr>
            <a:xfrm>
              <a:off x="-2049281" y="1972609"/>
              <a:ext cx="7771" cy="8089"/>
            </a:xfrm>
            <a:custGeom>
              <a:avLst/>
              <a:gdLst/>
              <a:ahLst/>
              <a:cxnLst/>
              <a:rect l="l" t="t" r="r" b="b"/>
              <a:pathLst>
                <a:path w="245" h="255" extrusionOk="0">
                  <a:moveTo>
                    <a:pt x="156" y="0"/>
                  </a:moveTo>
                  <a:cubicBezTo>
                    <a:pt x="143" y="0"/>
                    <a:pt x="133" y="11"/>
                    <a:pt x="123" y="31"/>
                  </a:cubicBezTo>
                  <a:cubicBezTo>
                    <a:pt x="143" y="31"/>
                    <a:pt x="163" y="31"/>
                    <a:pt x="143" y="51"/>
                  </a:cubicBezTo>
                  <a:cubicBezTo>
                    <a:pt x="123" y="51"/>
                    <a:pt x="123" y="31"/>
                    <a:pt x="123" y="31"/>
                  </a:cubicBezTo>
                  <a:cubicBezTo>
                    <a:pt x="116" y="29"/>
                    <a:pt x="110" y="28"/>
                    <a:pt x="105" y="28"/>
                  </a:cubicBezTo>
                  <a:cubicBezTo>
                    <a:pt x="61" y="28"/>
                    <a:pt x="59" y="94"/>
                    <a:pt x="41" y="112"/>
                  </a:cubicBezTo>
                  <a:cubicBezTo>
                    <a:pt x="62" y="112"/>
                    <a:pt x="62" y="133"/>
                    <a:pt x="82" y="133"/>
                  </a:cubicBezTo>
                  <a:cubicBezTo>
                    <a:pt x="82" y="118"/>
                    <a:pt x="82" y="104"/>
                    <a:pt x="89" y="104"/>
                  </a:cubicBezTo>
                  <a:cubicBezTo>
                    <a:pt x="92" y="104"/>
                    <a:pt x="96" y="106"/>
                    <a:pt x="102" y="112"/>
                  </a:cubicBezTo>
                  <a:cubicBezTo>
                    <a:pt x="102" y="133"/>
                    <a:pt x="102" y="133"/>
                    <a:pt x="82" y="133"/>
                  </a:cubicBezTo>
                  <a:lnTo>
                    <a:pt x="82" y="194"/>
                  </a:lnTo>
                  <a:cubicBezTo>
                    <a:pt x="77" y="198"/>
                    <a:pt x="72" y="200"/>
                    <a:pt x="66" y="200"/>
                  </a:cubicBezTo>
                  <a:cubicBezTo>
                    <a:pt x="54" y="200"/>
                    <a:pt x="41" y="195"/>
                    <a:pt x="29" y="195"/>
                  </a:cubicBezTo>
                  <a:cubicBezTo>
                    <a:pt x="18" y="195"/>
                    <a:pt x="8" y="199"/>
                    <a:pt x="1" y="214"/>
                  </a:cubicBezTo>
                  <a:cubicBezTo>
                    <a:pt x="21" y="235"/>
                    <a:pt x="41" y="235"/>
                    <a:pt x="82" y="255"/>
                  </a:cubicBezTo>
                  <a:cubicBezTo>
                    <a:pt x="143" y="235"/>
                    <a:pt x="143" y="112"/>
                    <a:pt x="245" y="112"/>
                  </a:cubicBezTo>
                  <a:cubicBezTo>
                    <a:pt x="225" y="72"/>
                    <a:pt x="204" y="31"/>
                    <a:pt x="204" y="31"/>
                  </a:cubicBezTo>
                  <a:cubicBezTo>
                    <a:pt x="184" y="11"/>
                    <a:pt x="169" y="0"/>
                    <a:pt x="156"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6" name="Google Shape;11906;p13"/>
            <p:cNvSpPr/>
            <p:nvPr/>
          </p:nvSpPr>
          <p:spPr>
            <a:xfrm>
              <a:off x="-2033769" y="2015560"/>
              <a:ext cx="8438" cy="8438"/>
            </a:xfrm>
            <a:custGeom>
              <a:avLst/>
              <a:gdLst/>
              <a:ahLst/>
              <a:cxnLst/>
              <a:rect l="l" t="t" r="r" b="b"/>
              <a:pathLst>
                <a:path w="266" h="266" extrusionOk="0">
                  <a:moveTo>
                    <a:pt x="184" y="1"/>
                  </a:moveTo>
                  <a:cubicBezTo>
                    <a:pt x="102" y="82"/>
                    <a:pt x="41" y="143"/>
                    <a:pt x="0" y="265"/>
                  </a:cubicBezTo>
                  <a:cubicBezTo>
                    <a:pt x="123" y="225"/>
                    <a:pt x="184" y="123"/>
                    <a:pt x="265" y="82"/>
                  </a:cubicBezTo>
                  <a:cubicBezTo>
                    <a:pt x="265" y="21"/>
                    <a:pt x="224" y="21"/>
                    <a:pt x="18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7" name="Google Shape;11907;p13"/>
            <p:cNvSpPr/>
            <p:nvPr/>
          </p:nvSpPr>
          <p:spPr>
            <a:xfrm>
              <a:off x="-2325128" y="1780408"/>
              <a:ext cx="4536" cy="10373"/>
            </a:xfrm>
            <a:custGeom>
              <a:avLst/>
              <a:gdLst/>
              <a:ahLst/>
              <a:cxnLst/>
              <a:rect l="l" t="t" r="r" b="b"/>
              <a:pathLst>
                <a:path w="143" h="327" extrusionOk="0">
                  <a:moveTo>
                    <a:pt x="82" y="1"/>
                  </a:moveTo>
                  <a:cubicBezTo>
                    <a:pt x="62" y="41"/>
                    <a:pt x="41" y="82"/>
                    <a:pt x="21" y="102"/>
                  </a:cubicBezTo>
                  <a:cubicBezTo>
                    <a:pt x="0" y="143"/>
                    <a:pt x="62" y="184"/>
                    <a:pt x="41" y="245"/>
                  </a:cubicBezTo>
                  <a:cubicBezTo>
                    <a:pt x="41" y="245"/>
                    <a:pt x="0" y="245"/>
                    <a:pt x="0" y="286"/>
                  </a:cubicBezTo>
                  <a:cubicBezTo>
                    <a:pt x="0" y="306"/>
                    <a:pt x="21" y="306"/>
                    <a:pt x="41" y="326"/>
                  </a:cubicBezTo>
                  <a:cubicBezTo>
                    <a:pt x="102" y="286"/>
                    <a:pt x="102" y="204"/>
                    <a:pt x="143" y="143"/>
                  </a:cubicBezTo>
                  <a:cubicBezTo>
                    <a:pt x="123" y="123"/>
                    <a:pt x="102" y="102"/>
                    <a:pt x="102" y="82"/>
                  </a:cubicBezTo>
                  <a:cubicBezTo>
                    <a:pt x="102" y="62"/>
                    <a:pt x="123" y="62"/>
                    <a:pt x="143" y="41"/>
                  </a:cubicBezTo>
                  <a:cubicBezTo>
                    <a:pt x="123" y="21"/>
                    <a:pt x="102" y="21"/>
                    <a:pt x="8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8" name="Google Shape;11908;p13"/>
            <p:cNvSpPr/>
            <p:nvPr/>
          </p:nvSpPr>
          <p:spPr>
            <a:xfrm>
              <a:off x="-2350981" y="1886992"/>
              <a:ext cx="7803" cy="7391"/>
            </a:xfrm>
            <a:custGeom>
              <a:avLst/>
              <a:gdLst/>
              <a:ahLst/>
              <a:cxnLst/>
              <a:rect l="l" t="t" r="r" b="b"/>
              <a:pathLst>
                <a:path w="246" h="233" extrusionOk="0">
                  <a:moveTo>
                    <a:pt x="184" y="1"/>
                  </a:moveTo>
                  <a:cubicBezTo>
                    <a:pt x="164" y="21"/>
                    <a:pt x="143" y="21"/>
                    <a:pt x="123" y="42"/>
                  </a:cubicBezTo>
                  <a:cubicBezTo>
                    <a:pt x="82" y="62"/>
                    <a:pt x="123" y="103"/>
                    <a:pt x="123" y="123"/>
                  </a:cubicBezTo>
                  <a:cubicBezTo>
                    <a:pt x="103" y="164"/>
                    <a:pt x="82" y="164"/>
                    <a:pt x="62" y="164"/>
                  </a:cubicBezTo>
                  <a:cubicBezTo>
                    <a:pt x="21" y="164"/>
                    <a:pt x="1" y="184"/>
                    <a:pt x="1" y="205"/>
                  </a:cubicBezTo>
                  <a:cubicBezTo>
                    <a:pt x="21" y="205"/>
                    <a:pt x="21" y="225"/>
                    <a:pt x="42" y="225"/>
                  </a:cubicBezTo>
                  <a:cubicBezTo>
                    <a:pt x="52" y="230"/>
                    <a:pt x="62" y="233"/>
                    <a:pt x="72" y="233"/>
                  </a:cubicBezTo>
                  <a:cubicBezTo>
                    <a:pt x="101" y="233"/>
                    <a:pt x="128" y="210"/>
                    <a:pt x="143" y="164"/>
                  </a:cubicBezTo>
                  <a:cubicBezTo>
                    <a:pt x="154" y="143"/>
                    <a:pt x="169" y="138"/>
                    <a:pt x="184" y="138"/>
                  </a:cubicBezTo>
                  <a:cubicBezTo>
                    <a:pt x="199" y="138"/>
                    <a:pt x="215" y="143"/>
                    <a:pt x="225" y="143"/>
                  </a:cubicBezTo>
                  <a:cubicBezTo>
                    <a:pt x="225" y="103"/>
                    <a:pt x="225" y="62"/>
                    <a:pt x="245" y="21"/>
                  </a:cubicBezTo>
                  <a:cubicBezTo>
                    <a:pt x="204" y="21"/>
                    <a:pt x="184" y="1"/>
                    <a:pt x="18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9" name="Google Shape;11909;p13"/>
            <p:cNvSpPr/>
            <p:nvPr/>
          </p:nvSpPr>
          <p:spPr>
            <a:xfrm>
              <a:off x="-2126808" y="2193866"/>
              <a:ext cx="7137" cy="9073"/>
            </a:xfrm>
            <a:custGeom>
              <a:avLst/>
              <a:gdLst/>
              <a:ahLst/>
              <a:cxnLst/>
              <a:rect l="l" t="t" r="r" b="b"/>
              <a:pathLst>
                <a:path w="225" h="286" extrusionOk="0">
                  <a:moveTo>
                    <a:pt x="184" y="1"/>
                  </a:moveTo>
                  <a:cubicBezTo>
                    <a:pt x="123" y="1"/>
                    <a:pt x="82" y="62"/>
                    <a:pt x="41" y="102"/>
                  </a:cubicBezTo>
                  <a:cubicBezTo>
                    <a:pt x="1" y="143"/>
                    <a:pt x="62" y="143"/>
                    <a:pt x="82" y="184"/>
                  </a:cubicBezTo>
                  <a:lnTo>
                    <a:pt x="21" y="225"/>
                  </a:lnTo>
                  <a:cubicBezTo>
                    <a:pt x="41" y="245"/>
                    <a:pt x="41" y="245"/>
                    <a:pt x="41" y="286"/>
                  </a:cubicBezTo>
                  <a:cubicBezTo>
                    <a:pt x="103" y="286"/>
                    <a:pt x="82" y="245"/>
                    <a:pt x="123" y="225"/>
                  </a:cubicBezTo>
                  <a:cubicBezTo>
                    <a:pt x="143" y="184"/>
                    <a:pt x="123" y="102"/>
                    <a:pt x="204" y="102"/>
                  </a:cubicBezTo>
                  <a:cubicBezTo>
                    <a:pt x="225" y="62"/>
                    <a:pt x="204" y="41"/>
                    <a:pt x="18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0" name="Google Shape;11910;p13"/>
            <p:cNvSpPr/>
            <p:nvPr/>
          </p:nvSpPr>
          <p:spPr>
            <a:xfrm>
              <a:off x="-2040875" y="2045124"/>
              <a:ext cx="7137" cy="4980"/>
            </a:xfrm>
            <a:custGeom>
              <a:avLst/>
              <a:gdLst/>
              <a:ahLst/>
              <a:cxnLst/>
              <a:rect l="l" t="t" r="r" b="b"/>
              <a:pathLst>
                <a:path w="225" h="157" extrusionOk="0">
                  <a:moveTo>
                    <a:pt x="64" y="78"/>
                  </a:moveTo>
                  <a:cubicBezTo>
                    <a:pt x="70" y="78"/>
                    <a:pt x="76" y="81"/>
                    <a:pt x="82" y="87"/>
                  </a:cubicBezTo>
                  <a:cubicBezTo>
                    <a:pt x="82" y="97"/>
                    <a:pt x="77" y="102"/>
                    <a:pt x="69" y="102"/>
                  </a:cubicBezTo>
                  <a:cubicBezTo>
                    <a:pt x="63" y="102"/>
                    <a:pt x="54" y="98"/>
                    <a:pt x="45" y="91"/>
                  </a:cubicBezTo>
                  <a:lnTo>
                    <a:pt x="45" y="91"/>
                  </a:lnTo>
                  <a:cubicBezTo>
                    <a:pt x="50" y="84"/>
                    <a:pt x="56" y="78"/>
                    <a:pt x="64" y="78"/>
                  </a:cubicBezTo>
                  <a:close/>
                  <a:moveTo>
                    <a:pt x="100" y="0"/>
                  </a:moveTo>
                  <a:cubicBezTo>
                    <a:pt x="77" y="0"/>
                    <a:pt x="48" y="10"/>
                    <a:pt x="0" y="26"/>
                  </a:cubicBezTo>
                  <a:cubicBezTo>
                    <a:pt x="0" y="46"/>
                    <a:pt x="0" y="87"/>
                    <a:pt x="41" y="107"/>
                  </a:cubicBezTo>
                  <a:cubicBezTo>
                    <a:pt x="41" y="106"/>
                    <a:pt x="41" y="104"/>
                    <a:pt x="41" y="103"/>
                  </a:cubicBezTo>
                  <a:lnTo>
                    <a:pt x="41" y="103"/>
                  </a:lnTo>
                  <a:cubicBezTo>
                    <a:pt x="42" y="118"/>
                    <a:pt x="46" y="133"/>
                    <a:pt x="61" y="148"/>
                  </a:cubicBezTo>
                  <a:cubicBezTo>
                    <a:pt x="67" y="154"/>
                    <a:pt x="75" y="156"/>
                    <a:pt x="84" y="156"/>
                  </a:cubicBezTo>
                  <a:cubicBezTo>
                    <a:pt x="104" y="156"/>
                    <a:pt x="128" y="142"/>
                    <a:pt x="143" y="128"/>
                  </a:cubicBezTo>
                  <a:cubicBezTo>
                    <a:pt x="163" y="128"/>
                    <a:pt x="204" y="128"/>
                    <a:pt x="224" y="87"/>
                  </a:cubicBezTo>
                  <a:cubicBezTo>
                    <a:pt x="162" y="25"/>
                    <a:pt x="138" y="0"/>
                    <a:pt x="10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1" name="Google Shape;11911;p13"/>
            <p:cNvSpPr/>
            <p:nvPr/>
          </p:nvSpPr>
          <p:spPr>
            <a:xfrm>
              <a:off x="-2080939" y="2297881"/>
              <a:ext cx="6503" cy="7138"/>
            </a:xfrm>
            <a:custGeom>
              <a:avLst/>
              <a:gdLst/>
              <a:ahLst/>
              <a:cxnLst/>
              <a:rect l="l" t="t" r="r" b="b"/>
              <a:pathLst>
                <a:path w="205" h="225" extrusionOk="0">
                  <a:moveTo>
                    <a:pt x="164" y="0"/>
                  </a:moveTo>
                  <a:cubicBezTo>
                    <a:pt x="123" y="21"/>
                    <a:pt x="102" y="21"/>
                    <a:pt x="82" y="61"/>
                  </a:cubicBezTo>
                  <a:cubicBezTo>
                    <a:pt x="102" y="61"/>
                    <a:pt x="123" y="61"/>
                    <a:pt x="143" y="102"/>
                  </a:cubicBezTo>
                  <a:cubicBezTo>
                    <a:pt x="116" y="102"/>
                    <a:pt x="98" y="120"/>
                    <a:pt x="83" y="120"/>
                  </a:cubicBezTo>
                  <a:cubicBezTo>
                    <a:pt x="75" y="120"/>
                    <a:pt x="69" y="116"/>
                    <a:pt x="62" y="102"/>
                  </a:cubicBezTo>
                  <a:cubicBezTo>
                    <a:pt x="62" y="82"/>
                    <a:pt x="62" y="61"/>
                    <a:pt x="82" y="61"/>
                  </a:cubicBezTo>
                  <a:cubicBezTo>
                    <a:pt x="71" y="58"/>
                    <a:pt x="61" y="56"/>
                    <a:pt x="52" y="56"/>
                  </a:cubicBezTo>
                  <a:cubicBezTo>
                    <a:pt x="14" y="56"/>
                    <a:pt x="1" y="89"/>
                    <a:pt x="1" y="123"/>
                  </a:cubicBezTo>
                  <a:cubicBezTo>
                    <a:pt x="1" y="163"/>
                    <a:pt x="21" y="204"/>
                    <a:pt x="1" y="224"/>
                  </a:cubicBezTo>
                  <a:cubicBezTo>
                    <a:pt x="62" y="204"/>
                    <a:pt x="143" y="163"/>
                    <a:pt x="204" y="143"/>
                  </a:cubicBezTo>
                  <a:cubicBezTo>
                    <a:pt x="184" y="82"/>
                    <a:pt x="184" y="41"/>
                    <a:pt x="164"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2" name="Google Shape;11912;p13"/>
            <p:cNvSpPr/>
            <p:nvPr/>
          </p:nvSpPr>
          <p:spPr>
            <a:xfrm>
              <a:off x="-2123572" y="2079510"/>
              <a:ext cx="7137" cy="8438"/>
            </a:xfrm>
            <a:custGeom>
              <a:avLst/>
              <a:gdLst/>
              <a:ahLst/>
              <a:cxnLst/>
              <a:rect l="l" t="t" r="r" b="b"/>
              <a:pathLst>
                <a:path w="225" h="266" extrusionOk="0">
                  <a:moveTo>
                    <a:pt x="163" y="1"/>
                  </a:moveTo>
                  <a:cubicBezTo>
                    <a:pt x="149" y="15"/>
                    <a:pt x="124" y="30"/>
                    <a:pt x="90" y="30"/>
                  </a:cubicBezTo>
                  <a:cubicBezTo>
                    <a:pt x="75" y="30"/>
                    <a:pt x="59" y="27"/>
                    <a:pt x="41" y="21"/>
                  </a:cubicBezTo>
                  <a:cubicBezTo>
                    <a:pt x="41" y="21"/>
                    <a:pt x="21" y="21"/>
                    <a:pt x="21" y="42"/>
                  </a:cubicBezTo>
                  <a:cubicBezTo>
                    <a:pt x="21" y="103"/>
                    <a:pt x="82" y="103"/>
                    <a:pt x="102" y="123"/>
                  </a:cubicBezTo>
                  <a:cubicBezTo>
                    <a:pt x="82" y="164"/>
                    <a:pt x="21" y="204"/>
                    <a:pt x="1" y="266"/>
                  </a:cubicBezTo>
                  <a:cubicBezTo>
                    <a:pt x="82" y="245"/>
                    <a:pt x="123" y="204"/>
                    <a:pt x="143" y="143"/>
                  </a:cubicBezTo>
                  <a:cubicBezTo>
                    <a:pt x="160" y="127"/>
                    <a:pt x="163" y="97"/>
                    <a:pt x="185" y="97"/>
                  </a:cubicBezTo>
                  <a:cubicBezTo>
                    <a:pt x="190" y="97"/>
                    <a:pt x="196" y="99"/>
                    <a:pt x="204" y="103"/>
                  </a:cubicBezTo>
                  <a:cubicBezTo>
                    <a:pt x="225" y="62"/>
                    <a:pt x="204" y="21"/>
                    <a:pt x="16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3" name="Google Shape;11913;p13"/>
            <p:cNvSpPr/>
            <p:nvPr/>
          </p:nvSpPr>
          <p:spPr>
            <a:xfrm>
              <a:off x="-2418167" y="2073071"/>
              <a:ext cx="6503" cy="5329"/>
            </a:xfrm>
            <a:custGeom>
              <a:avLst/>
              <a:gdLst/>
              <a:ahLst/>
              <a:cxnLst/>
              <a:rect l="l" t="t" r="r" b="b"/>
              <a:pathLst>
                <a:path w="205" h="168" extrusionOk="0">
                  <a:moveTo>
                    <a:pt x="82" y="0"/>
                  </a:moveTo>
                  <a:cubicBezTo>
                    <a:pt x="1" y="61"/>
                    <a:pt x="21" y="102"/>
                    <a:pt x="42" y="163"/>
                  </a:cubicBezTo>
                  <a:cubicBezTo>
                    <a:pt x="53" y="166"/>
                    <a:pt x="63" y="167"/>
                    <a:pt x="72" y="167"/>
                  </a:cubicBezTo>
                  <a:cubicBezTo>
                    <a:pt x="129" y="167"/>
                    <a:pt x="152" y="117"/>
                    <a:pt x="204" y="82"/>
                  </a:cubicBezTo>
                  <a:cubicBezTo>
                    <a:pt x="184" y="61"/>
                    <a:pt x="164" y="61"/>
                    <a:pt x="143" y="41"/>
                  </a:cubicBezTo>
                  <a:cubicBezTo>
                    <a:pt x="123" y="21"/>
                    <a:pt x="103" y="21"/>
                    <a:pt x="8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4" name="Google Shape;11914;p13"/>
            <p:cNvSpPr/>
            <p:nvPr/>
          </p:nvSpPr>
          <p:spPr>
            <a:xfrm>
              <a:off x="-2095150" y="2136450"/>
              <a:ext cx="7771" cy="5107"/>
            </a:xfrm>
            <a:custGeom>
              <a:avLst/>
              <a:gdLst/>
              <a:ahLst/>
              <a:cxnLst/>
              <a:rect l="l" t="t" r="r" b="b"/>
              <a:pathLst>
                <a:path w="245" h="161" extrusionOk="0">
                  <a:moveTo>
                    <a:pt x="96" y="0"/>
                  </a:moveTo>
                  <a:cubicBezTo>
                    <a:pt x="60" y="0"/>
                    <a:pt x="28" y="11"/>
                    <a:pt x="1" y="39"/>
                  </a:cubicBezTo>
                  <a:cubicBezTo>
                    <a:pt x="21" y="59"/>
                    <a:pt x="41" y="59"/>
                    <a:pt x="41" y="79"/>
                  </a:cubicBezTo>
                  <a:cubicBezTo>
                    <a:pt x="41" y="100"/>
                    <a:pt x="62" y="120"/>
                    <a:pt x="62" y="161"/>
                  </a:cubicBezTo>
                  <a:cubicBezTo>
                    <a:pt x="143" y="161"/>
                    <a:pt x="164" y="79"/>
                    <a:pt x="245" y="39"/>
                  </a:cubicBezTo>
                  <a:cubicBezTo>
                    <a:pt x="189" y="16"/>
                    <a:pt x="139" y="0"/>
                    <a:pt x="96"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5" name="Google Shape;11915;p13"/>
            <p:cNvSpPr/>
            <p:nvPr/>
          </p:nvSpPr>
          <p:spPr>
            <a:xfrm>
              <a:off x="-2074468" y="1921252"/>
              <a:ext cx="5202" cy="7138"/>
            </a:xfrm>
            <a:custGeom>
              <a:avLst/>
              <a:gdLst/>
              <a:ahLst/>
              <a:cxnLst/>
              <a:rect l="l" t="t" r="r" b="b"/>
              <a:pathLst>
                <a:path w="164" h="225" extrusionOk="0">
                  <a:moveTo>
                    <a:pt x="163" y="0"/>
                  </a:moveTo>
                  <a:cubicBezTo>
                    <a:pt x="61" y="21"/>
                    <a:pt x="0" y="82"/>
                    <a:pt x="0" y="163"/>
                  </a:cubicBezTo>
                  <a:cubicBezTo>
                    <a:pt x="21" y="204"/>
                    <a:pt x="61" y="224"/>
                    <a:pt x="123" y="224"/>
                  </a:cubicBezTo>
                  <a:cubicBezTo>
                    <a:pt x="102" y="143"/>
                    <a:pt x="82" y="61"/>
                    <a:pt x="163"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6" name="Google Shape;11916;p13"/>
            <p:cNvSpPr/>
            <p:nvPr/>
          </p:nvSpPr>
          <p:spPr>
            <a:xfrm>
              <a:off x="-2403956" y="2069835"/>
              <a:ext cx="5868" cy="8438"/>
            </a:xfrm>
            <a:custGeom>
              <a:avLst/>
              <a:gdLst/>
              <a:ahLst/>
              <a:cxnLst/>
              <a:rect l="l" t="t" r="r" b="b"/>
              <a:pathLst>
                <a:path w="185" h="266" extrusionOk="0">
                  <a:moveTo>
                    <a:pt x="42" y="0"/>
                  </a:moveTo>
                  <a:cubicBezTo>
                    <a:pt x="24" y="36"/>
                    <a:pt x="21" y="72"/>
                    <a:pt x="7" y="108"/>
                  </a:cubicBezTo>
                  <a:lnTo>
                    <a:pt x="7" y="108"/>
                  </a:lnTo>
                  <a:cubicBezTo>
                    <a:pt x="5" y="106"/>
                    <a:pt x="3" y="104"/>
                    <a:pt x="1" y="102"/>
                  </a:cubicBezTo>
                  <a:lnTo>
                    <a:pt x="1" y="123"/>
                  </a:lnTo>
                  <a:cubicBezTo>
                    <a:pt x="3" y="118"/>
                    <a:pt x="5" y="113"/>
                    <a:pt x="7" y="108"/>
                  </a:cubicBezTo>
                  <a:lnTo>
                    <a:pt x="7" y="108"/>
                  </a:lnTo>
                  <a:cubicBezTo>
                    <a:pt x="26" y="127"/>
                    <a:pt x="46" y="143"/>
                    <a:pt x="82" y="143"/>
                  </a:cubicBezTo>
                  <a:cubicBezTo>
                    <a:pt x="103" y="184"/>
                    <a:pt x="42" y="224"/>
                    <a:pt x="82" y="265"/>
                  </a:cubicBezTo>
                  <a:cubicBezTo>
                    <a:pt x="123" y="224"/>
                    <a:pt x="143" y="143"/>
                    <a:pt x="184" y="82"/>
                  </a:cubicBezTo>
                  <a:cubicBezTo>
                    <a:pt x="166" y="58"/>
                    <a:pt x="152" y="50"/>
                    <a:pt x="139" y="50"/>
                  </a:cubicBezTo>
                  <a:cubicBezTo>
                    <a:pt x="113" y="50"/>
                    <a:pt x="96" y="85"/>
                    <a:pt x="73" y="85"/>
                  </a:cubicBezTo>
                  <a:cubicBezTo>
                    <a:pt x="69" y="85"/>
                    <a:pt x="66" y="84"/>
                    <a:pt x="62" y="82"/>
                  </a:cubicBezTo>
                  <a:cubicBezTo>
                    <a:pt x="42" y="61"/>
                    <a:pt x="82" y="21"/>
                    <a:pt x="4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7" name="Google Shape;11917;p13"/>
            <p:cNvSpPr/>
            <p:nvPr/>
          </p:nvSpPr>
          <p:spPr>
            <a:xfrm>
              <a:off x="-2325128" y="1961950"/>
              <a:ext cx="7137" cy="6471"/>
            </a:xfrm>
            <a:custGeom>
              <a:avLst/>
              <a:gdLst/>
              <a:ahLst/>
              <a:cxnLst/>
              <a:rect l="l" t="t" r="r" b="b"/>
              <a:pathLst>
                <a:path w="225" h="204" extrusionOk="0">
                  <a:moveTo>
                    <a:pt x="163" y="0"/>
                  </a:moveTo>
                  <a:cubicBezTo>
                    <a:pt x="123" y="41"/>
                    <a:pt x="62" y="41"/>
                    <a:pt x="21" y="82"/>
                  </a:cubicBezTo>
                  <a:cubicBezTo>
                    <a:pt x="0" y="122"/>
                    <a:pt x="21" y="143"/>
                    <a:pt x="41" y="143"/>
                  </a:cubicBezTo>
                  <a:cubicBezTo>
                    <a:pt x="62" y="122"/>
                    <a:pt x="82" y="122"/>
                    <a:pt x="123" y="102"/>
                  </a:cubicBezTo>
                  <a:lnTo>
                    <a:pt x="123" y="102"/>
                  </a:lnTo>
                  <a:cubicBezTo>
                    <a:pt x="143" y="122"/>
                    <a:pt x="82" y="184"/>
                    <a:pt x="143" y="204"/>
                  </a:cubicBezTo>
                  <a:cubicBezTo>
                    <a:pt x="184" y="204"/>
                    <a:pt x="204" y="163"/>
                    <a:pt x="204" y="143"/>
                  </a:cubicBezTo>
                  <a:cubicBezTo>
                    <a:pt x="163" y="102"/>
                    <a:pt x="224" y="41"/>
                    <a:pt x="163"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8" name="Google Shape;11918;p13"/>
            <p:cNvSpPr/>
            <p:nvPr/>
          </p:nvSpPr>
          <p:spPr>
            <a:xfrm>
              <a:off x="-2119036" y="1653141"/>
              <a:ext cx="6471" cy="5202"/>
            </a:xfrm>
            <a:custGeom>
              <a:avLst/>
              <a:gdLst/>
              <a:ahLst/>
              <a:cxnLst/>
              <a:rect l="l" t="t" r="r" b="b"/>
              <a:pathLst>
                <a:path w="204" h="164" extrusionOk="0">
                  <a:moveTo>
                    <a:pt x="102" y="1"/>
                  </a:moveTo>
                  <a:cubicBezTo>
                    <a:pt x="0" y="1"/>
                    <a:pt x="20" y="102"/>
                    <a:pt x="20" y="163"/>
                  </a:cubicBezTo>
                  <a:lnTo>
                    <a:pt x="143" y="163"/>
                  </a:lnTo>
                  <a:cubicBezTo>
                    <a:pt x="204" y="82"/>
                    <a:pt x="102" y="41"/>
                    <a:pt x="10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9" name="Google Shape;11919;p13"/>
            <p:cNvSpPr/>
            <p:nvPr/>
          </p:nvSpPr>
          <p:spPr>
            <a:xfrm>
              <a:off x="-2323828" y="1954845"/>
              <a:ext cx="5202" cy="5837"/>
            </a:xfrm>
            <a:custGeom>
              <a:avLst/>
              <a:gdLst/>
              <a:ahLst/>
              <a:cxnLst/>
              <a:rect l="l" t="t" r="r" b="b"/>
              <a:pathLst>
                <a:path w="164" h="184" extrusionOk="0">
                  <a:moveTo>
                    <a:pt x="102" y="0"/>
                  </a:moveTo>
                  <a:cubicBezTo>
                    <a:pt x="41" y="0"/>
                    <a:pt x="0" y="21"/>
                    <a:pt x="0" y="82"/>
                  </a:cubicBezTo>
                  <a:cubicBezTo>
                    <a:pt x="21" y="122"/>
                    <a:pt x="41" y="143"/>
                    <a:pt x="61" y="184"/>
                  </a:cubicBezTo>
                  <a:cubicBezTo>
                    <a:pt x="102" y="143"/>
                    <a:pt x="143" y="122"/>
                    <a:pt x="163" y="82"/>
                  </a:cubicBezTo>
                  <a:cubicBezTo>
                    <a:pt x="163" y="67"/>
                    <a:pt x="158" y="63"/>
                    <a:pt x="150" y="63"/>
                  </a:cubicBezTo>
                  <a:cubicBezTo>
                    <a:pt x="141" y="63"/>
                    <a:pt x="129" y="67"/>
                    <a:pt x="118" y="67"/>
                  </a:cubicBezTo>
                  <a:cubicBezTo>
                    <a:pt x="112" y="67"/>
                    <a:pt x="107" y="66"/>
                    <a:pt x="102" y="61"/>
                  </a:cubicBezTo>
                  <a:cubicBezTo>
                    <a:pt x="102" y="41"/>
                    <a:pt x="122" y="21"/>
                    <a:pt x="10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0" name="Google Shape;11920;p13"/>
            <p:cNvSpPr/>
            <p:nvPr/>
          </p:nvSpPr>
          <p:spPr>
            <a:xfrm>
              <a:off x="-2396850" y="2009754"/>
              <a:ext cx="4568" cy="7138"/>
            </a:xfrm>
            <a:custGeom>
              <a:avLst/>
              <a:gdLst/>
              <a:ahLst/>
              <a:cxnLst/>
              <a:rect l="l" t="t" r="r" b="b"/>
              <a:pathLst>
                <a:path w="144" h="225" extrusionOk="0">
                  <a:moveTo>
                    <a:pt x="82" y="0"/>
                  </a:moveTo>
                  <a:cubicBezTo>
                    <a:pt x="1" y="82"/>
                    <a:pt x="21" y="143"/>
                    <a:pt x="21" y="224"/>
                  </a:cubicBezTo>
                  <a:cubicBezTo>
                    <a:pt x="62" y="224"/>
                    <a:pt x="103" y="204"/>
                    <a:pt x="123" y="123"/>
                  </a:cubicBezTo>
                  <a:cubicBezTo>
                    <a:pt x="143" y="102"/>
                    <a:pt x="103" y="61"/>
                    <a:pt x="8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1" name="Google Shape;11921;p13"/>
            <p:cNvSpPr/>
            <p:nvPr/>
          </p:nvSpPr>
          <p:spPr>
            <a:xfrm>
              <a:off x="-2132613" y="2327604"/>
              <a:ext cx="7771" cy="6471"/>
            </a:xfrm>
            <a:custGeom>
              <a:avLst/>
              <a:gdLst/>
              <a:ahLst/>
              <a:cxnLst/>
              <a:rect l="l" t="t" r="r" b="b"/>
              <a:pathLst>
                <a:path w="245" h="204" extrusionOk="0">
                  <a:moveTo>
                    <a:pt x="102" y="0"/>
                  </a:moveTo>
                  <a:cubicBezTo>
                    <a:pt x="102" y="82"/>
                    <a:pt x="0" y="143"/>
                    <a:pt x="102" y="204"/>
                  </a:cubicBezTo>
                  <a:cubicBezTo>
                    <a:pt x="184" y="183"/>
                    <a:pt x="102" y="122"/>
                    <a:pt x="143" y="102"/>
                  </a:cubicBezTo>
                  <a:cubicBezTo>
                    <a:pt x="149" y="90"/>
                    <a:pt x="159" y="87"/>
                    <a:pt x="170" y="87"/>
                  </a:cubicBezTo>
                  <a:cubicBezTo>
                    <a:pt x="182" y="87"/>
                    <a:pt x="195" y="90"/>
                    <a:pt x="207" y="90"/>
                  </a:cubicBezTo>
                  <a:cubicBezTo>
                    <a:pt x="223" y="90"/>
                    <a:pt x="237" y="85"/>
                    <a:pt x="245" y="61"/>
                  </a:cubicBezTo>
                  <a:cubicBezTo>
                    <a:pt x="204" y="41"/>
                    <a:pt x="163" y="21"/>
                    <a:pt x="10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2" name="Google Shape;11922;p13"/>
            <p:cNvSpPr/>
            <p:nvPr/>
          </p:nvSpPr>
          <p:spPr>
            <a:xfrm>
              <a:off x="-2062858" y="2093087"/>
              <a:ext cx="4568" cy="5837"/>
            </a:xfrm>
            <a:custGeom>
              <a:avLst/>
              <a:gdLst/>
              <a:ahLst/>
              <a:cxnLst/>
              <a:rect l="l" t="t" r="r" b="b"/>
              <a:pathLst>
                <a:path w="144" h="184" extrusionOk="0">
                  <a:moveTo>
                    <a:pt x="82" y="1"/>
                  </a:moveTo>
                  <a:cubicBezTo>
                    <a:pt x="62" y="21"/>
                    <a:pt x="21" y="21"/>
                    <a:pt x="1" y="41"/>
                  </a:cubicBezTo>
                  <a:lnTo>
                    <a:pt x="1" y="143"/>
                  </a:lnTo>
                  <a:cubicBezTo>
                    <a:pt x="42" y="143"/>
                    <a:pt x="82" y="163"/>
                    <a:pt x="123" y="184"/>
                  </a:cubicBezTo>
                  <a:cubicBezTo>
                    <a:pt x="143" y="163"/>
                    <a:pt x="82" y="102"/>
                    <a:pt x="143" y="102"/>
                  </a:cubicBezTo>
                  <a:cubicBezTo>
                    <a:pt x="123" y="62"/>
                    <a:pt x="103" y="41"/>
                    <a:pt x="8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3" name="Google Shape;11923;p13"/>
            <p:cNvSpPr/>
            <p:nvPr/>
          </p:nvSpPr>
          <p:spPr>
            <a:xfrm>
              <a:off x="-2075768" y="2110534"/>
              <a:ext cx="3902" cy="6503"/>
            </a:xfrm>
            <a:custGeom>
              <a:avLst/>
              <a:gdLst/>
              <a:ahLst/>
              <a:cxnLst/>
              <a:rect l="l" t="t" r="r" b="b"/>
              <a:pathLst>
                <a:path w="123" h="205" extrusionOk="0">
                  <a:moveTo>
                    <a:pt x="21" y="0"/>
                  </a:moveTo>
                  <a:cubicBezTo>
                    <a:pt x="1" y="61"/>
                    <a:pt x="41" y="123"/>
                    <a:pt x="21" y="163"/>
                  </a:cubicBezTo>
                  <a:cubicBezTo>
                    <a:pt x="62" y="184"/>
                    <a:pt x="82" y="204"/>
                    <a:pt x="102" y="204"/>
                  </a:cubicBezTo>
                  <a:cubicBezTo>
                    <a:pt x="123" y="163"/>
                    <a:pt x="123" y="123"/>
                    <a:pt x="123" y="102"/>
                  </a:cubicBezTo>
                  <a:cubicBezTo>
                    <a:pt x="102" y="82"/>
                    <a:pt x="62" y="82"/>
                    <a:pt x="82" y="21"/>
                  </a:cubicBezTo>
                  <a:cubicBezTo>
                    <a:pt x="62" y="21"/>
                    <a:pt x="41"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4" name="Google Shape;11924;p13"/>
            <p:cNvSpPr/>
            <p:nvPr/>
          </p:nvSpPr>
          <p:spPr>
            <a:xfrm>
              <a:off x="-2356786" y="1987137"/>
              <a:ext cx="4568" cy="5202"/>
            </a:xfrm>
            <a:custGeom>
              <a:avLst/>
              <a:gdLst/>
              <a:ahLst/>
              <a:cxnLst/>
              <a:rect l="l" t="t" r="r" b="b"/>
              <a:pathLst>
                <a:path w="144" h="164" extrusionOk="0">
                  <a:moveTo>
                    <a:pt x="82" y="62"/>
                  </a:moveTo>
                  <a:cubicBezTo>
                    <a:pt x="82" y="62"/>
                    <a:pt x="82" y="82"/>
                    <a:pt x="82" y="82"/>
                  </a:cubicBezTo>
                  <a:lnTo>
                    <a:pt x="62" y="82"/>
                  </a:lnTo>
                  <a:cubicBezTo>
                    <a:pt x="62" y="62"/>
                    <a:pt x="62" y="62"/>
                    <a:pt x="82" y="62"/>
                  </a:cubicBezTo>
                  <a:close/>
                  <a:moveTo>
                    <a:pt x="102" y="1"/>
                  </a:moveTo>
                  <a:lnTo>
                    <a:pt x="102" y="1"/>
                  </a:lnTo>
                  <a:cubicBezTo>
                    <a:pt x="1" y="41"/>
                    <a:pt x="1" y="41"/>
                    <a:pt x="21" y="163"/>
                  </a:cubicBezTo>
                  <a:cubicBezTo>
                    <a:pt x="143" y="102"/>
                    <a:pt x="143" y="102"/>
                    <a:pt x="10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5" name="Google Shape;11925;p13"/>
            <p:cNvSpPr/>
            <p:nvPr/>
          </p:nvSpPr>
          <p:spPr>
            <a:xfrm>
              <a:off x="-2031834" y="2044648"/>
              <a:ext cx="6503" cy="4536"/>
            </a:xfrm>
            <a:custGeom>
              <a:avLst/>
              <a:gdLst/>
              <a:ahLst/>
              <a:cxnLst/>
              <a:rect l="l" t="t" r="r" b="b"/>
              <a:pathLst>
                <a:path w="205" h="143" extrusionOk="0">
                  <a:moveTo>
                    <a:pt x="41" y="0"/>
                  </a:moveTo>
                  <a:cubicBezTo>
                    <a:pt x="0" y="41"/>
                    <a:pt x="41" y="102"/>
                    <a:pt x="21" y="143"/>
                  </a:cubicBezTo>
                  <a:cubicBezTo>
                    <a:pt x="62" y="82"/>
                    <a:pt x="143" y="122"/>
                    <a:pt x="204" y="82"/>
                  </a:cubicBezTo>
                  <a:cubicBezTo>
                    <a:pt x="194" y="51"/>
                    <a:pt x="174" y="46"/>
                    <a:pt x="153" y="46"/>
                  </a:cubicBezTo>
                  <a:cubicBezTo>
                    <a:pt x="143" y="46"/>
                    <a:pt x="133" y="47"/>
                    <a:pt x="124" y="47"/>
                  </a:cubicBezTo>
                  <a:cubicBezTo>
                    <a:pt x="115" y="47"/>
                    <a:pt x="107" y="46"/>
                    <a:pt x="102" y="41"/>
                  </a:cubicBezTo>
                  <a:cubicBezTo>
                    <a:pt x="82" y="0"/>
                    <a:pt x="62" y="0"/>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6" name="Google Shape;11926;p13"/>
            <p:cNvSpPr/>
            <p:nvPr/>
          </p:nvSpPr>
          <p:spPr>
            <a:xfrm>
              <a:off x="-2331600" y="1910657"/>
              <a:ext cx="3902" cy="6376"/>
            </a:xfrm>
            <a:custGeom>
              <a:avLst/>
              <a:gdLst/>
              <a:ahLst/>
              <a:cxnLst/>
              <a:rect l="l" t="t" r="r" b="b"/>
              <a:pathLst>
                <a:path w="123" h="201" extrusionOk="0">
                  <a:moveTo>
                    <a:pt x="62" y="0"/>
                  </a:moveTo>
                  <a:cubicBezTo>
                    <a:pt x="51" y="0"/>
                    <a:pt x="38" y="3"/>
                    <a:pt x="21" y="8"/>
                  </a:cubicBezTo>
                  <a:cubicBezTo>
                    <a:pt x="1" y="70"/>
                    <a:pt x="103" y="131"/>
                    <a:pt x="21" y="192"/>
                  </a:cubicBezTo>
                  <a:cubicBezTo>
                    <a:pt x="39" y="198"/>
                    <a:pt x="53" y="200"/>
                    <a:pt x="65" y="200"/>
                  </a:cubicBezTo>
                  <a:cubicBezTo>
                    <a:pt x="94" y="200"/>
                    <a:pt x="109" y="186"/>
                    <a:pt x="123" y="171"/>
                  </a:cubicBezTo>
                  <a:cubicBezTo>
                    <a:pt x="103" y="151"/>
                    <a:pt x="103" y="131"/>
                    <a:pt x="123" y="90"/>
                  </a:cubicBezTo>
                  <a:cubicBezTo>
                    <a:pt x="123" y="90"/>
                    <a:pt x="123" y="70"/>
                    <a:pt x="123" y="49"/>
                  </a:cubicBezTo>
                  <a:cubicBezTo>
                    <a:pt x="108" y="19"/>
                    <a:pt x="93" y="0"/>
                    <a:pt x="6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7" name="Google Shape;11927;p13"/>
            <p:cNvSpPr/>
            <p:nvPr/>
          </p:nvSpPr>
          <p:spPr>
            <a:xfrm>
              <a:off x="-2061557" y="1976479"/>
              <a:ext cx="4568" cy="4219"/>
            </a:xfrm>
            <a:custGeom>
              <a:avLst/>
              <a:gdLst/>
              <a:ahLst/>
              <a:cxnLst/>
              <a:rect l="l" t="t" r="r" b="b"/>
              <a:pathLst>
                <a:path w="144" h="133" extrusionOk="0">
                  <a:moveTo>
                    <a:pt x="62" y="1"/>
                  </a:moveTo>
                  <a:cubicBezTo>
                    <a:pt x="41" y="1"/>
                    <a:pt x="21" y="11"/>
                    <a:pt x="1" y="31"/>
                  </a:cubicBezTo>
                  <a:cubicBezTo>
                    <a:pt x="1" y="72"/>
                    <a:pt x="21" y="113"/>
                    <a:pt x="82" y="133"/>
                  </a:cubicBezTo>
                  <a:cubicBezTo>
                    <a:pt x="143" y="113"/>
                    <a:pt x="143" y="72"/>
                    <a:pt x="123" y="31"/>
                  </a:cubicBezTo>
                  <a:cubicBezTo>
                    <a:pt x="102" y="11"/>
                    <a:pt x="82" y="1"/>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8" name="Google Shape;11928;p13"/>
            <p:cNvSpPr/>
            <p:nvPr/>
          </p:nvSpPr>
          <p:spPr>
            <a:xfrm>
              <a:off x="-2053151" y="2086996"/>
              <a:ext cx="5836" cy="5488"/>
            </a:xfrm>
            <a:custGeom>
              <a:avLst/>
              <a:gdLst/>
              <a:ahLst/>
              <a:cxnLst/>
              <a:rect l="l" t="t" r="r" b="b"/>
              <a:pathLst>
                <a:path w="184" h="173" extrusionOk="0">
                  <a:moveTo>
                    <a:pt x="92" y="1"/>
                  </a:moveTo>
                  <a:cubicBezTo>
                    <a:pt x="72" y="1"/>
                    <a:pt x="61" y="15"/>
                    <a:pt x="61" y="30"/>
                  </a:cubicBezTo>
                  <a:cubicBezTo>
                    <a:pt x="42" y="68"/>
                    <a:pt x="23" y="107"/>
                    <a:pt x="3" y="163"/>
                  </a:cubicBezTo>
                  <a:lnTo>
                    <a:pt x="3" y="163"/>
                  </a:lnTo>
                  <a:cubicBezTo>
                    <a:pt x="1" y="160"/>
                    <a:pt x="0" y="157"/>
                    <a:pt x="0" y="152"/>
                  </a:cubicBezTo>
                  <a:lnTo>
                    <a:pt x="0" y="172"/>
                  </a:lnTo>
                  <a:cubicBezTo>
                    <a:pt x="1" y="169"/>
                    <a:pt x="2" y="166"/>
                    <a:pt x="3" y="163"/>
                  </a:cubicBezTo>
                  <a:lnTo>
                    <a:pt x="3" y="163"/>
                  </a:lnTo>
                  <a:cubicBezTo>
                    <a:pt x="8" y="169"/>
                    <a:pt x="16" y="171"/>
                    <a:pt x="25" y="172"/>
                  </a:cubicBezTo>
                  <a:lnTo>
                    <a:pt x="25" y="172"/>
                  </a:lnTo>
                  <a:cubicBezTo>
                    <a:pt x="41" y="169"/>
                    <a:pt x="43" y="150"/>
                    <a:pt x="61" y="131"/>
                  </a:cubicBezTo>
                  <a:cubicBezTo>
                    <a:pt x="82" y="121"/>
                    <a:pt x="102" y="121"/>
                    <a:pt x="123" y="121"/>
                  </a:cubicBezTo>
                  <a:cubicBezTo>
                    <a:pt x="143" y="121"/>
                    <a:pt x="163" y="121"/>
                    <a:pt x="184" y="111"/>
                  </a:cubicBezTo>
                  <a:cubicBezTo>
                    <a:pt x="184" y="91"/>
                    <a:pt x="184" y="91"/>
                    <a:pt x="184" y="70"/>
                  </a:cubicBezTo>
                  <a:cubicBezTo>
                    <a:pt x="163" y="50"/>
                    <a:pt x="102" y="50"/>
                    <a:pt x="123" y="9"/>
                  </a:cubicBezTo>
                  <a:cubicBezTo>
                    <a:pt x="111" y="3"/>
                    <a:pt x="100" y="1"/>
                    <a:pt x="92" y="1"/>
                  </a:cubicBezTo>
                  <a:close/>
                  <a:moveTo>
                    <a:pt x="25" y="172"/>
                  </a:moveTo>
                  <a:cubicBezTo>
                    <a:pt x="24" y="172"/>
                    <a:pt x="22" y="172"/>
                    <a:pt x="21" y="172"/>
                  </a:cubicBezTo>
                  <a:lnTo>
                    <a:pt x="41" y="172"/>
                  </a:lnTo>
                  <a:cubicBezTo>
                    <a:pt x="36" y="172"/>
                    <a:pt x="30" y="172"/>
                    <a:pt x="25" y="172"/>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9" name="Google Shape;11929;p13"/>
            <p:cNvSpPr/>
            <p:nvPr/>
          </p:nvSpPr>
          <p:spPr>
            <a:xfrm>
              <a:off x="-2340640" y="2334043"/>
              <a:ext cx="3902" cy="4568"/>
            </a:xfrm>
            <a:custGeom>
              <a:avLst/>
              <a:gdLst/>
              <a:ahLst/>
              <a:cxnLst/>
              <a:rect l="l" t="t" r="r" b="b"/>
              <a:pathLst>
                <a:path w="123" h="144" extrusionOk="0">
                  <a:moveTo>
                    <a:pt x="41" y="1"/>
                  </a:moveTo>
                  <a:cubicBezTo>
                    <a:pt x="1" y="42"/>
                    <a:pt x="41" y="103"/>
                    <a:pt x="21" y="143"/>
                  </a:cubicBezTo>
                  <a:lnTo>
                    <a:pt x="82" y="143"/>
                  </a:lnTo>
                  <a:cubicBezTo>
                    <a:pt x="103" y="123"/>
                    <a:pt x="123" y="82"/>
                    <a:pt x="123" y="62"/>
                  </a:cubicBezTo>
                  <a:cubicBezTo>
                    <a:pt x="123" y="21"/>
                    <a:pt x="82" y="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0" name="Google Shape;11930;p13"/>
            <p:cNvSpPr/>
            <p:nvPr/>
          </p:nvSpPr>
          <p:spPr>
            <a:xfrm>
              <a:off x="-2062858" y="2033006"/>
              <a:ext cx="5202" cy="5202"/>
            </a:xfrm>
            <a:custGeom>
              <a:avLst/>
              <a:gdLst/>
              <a:ahLst/>
              <a:cxnLst/>
              <a:rect l="l" t="t" r="r" b="b"/>
              <a:pathLst>
                <a:path w="164" h="164" extrusionOk="0">
                  <a:moveTo>
                    <a:pt x="82" y="1"/>
                  </a:moveTo>
                  <a:cubicBezTo>
                    <a:pt x="1" y="62"/>
                    <a:pt x="82" y="102"/>
                    <a:pt x="82" y="163"/>
                  </a:cubicBezTo>
                  <a:cubicBezTo>
                    <a:pt x="117" y="163"/>
                    <a:pt x="122" y="119"/>
                    <a:pt x="149" y="119"/>
                  </a:cubicBezTo>
                  <a:cubicBezTo>
                    <a:pt x="153" y="119"/>
                    <a:pt x="158" y="120"/>
                    <a:pt x="164" y="123"/>
                  </a:cubicBezTo>
                  <a:cubicBezTo>
                    <a:pt x="164" y="62"/>
                    <a:pt x="123" y="41"/>
                    <a:pt x="8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1" name="Google Shape;11931;p13"/>
            <p:cNvSpPr/>
            <p:nvPr/>
          </p:nvSpPr>
          <p:spPr>
            <a:xfrm>
              <a:off x="-2314153" y="1829513"/>
              <a:ext cx="5836" cy="4536"/>
            </a:xfrm>
            <a:custGeom>
              <a:avLst/>
              <a:gdLst/>
              <a:ahLst/>
              <a:cxnLst/>
              <a:rect l="l" t="t" r="r" b="b"/>
              <a:pathLst>
                <a:path w="184" h="143" extrusionOk="0">
                  <a:moveTo>
                    <a:pt x="82" y="0"/>
                  </a:moveTo>
                  <a:cubicBezTo>
                    <a:pt x="66" y="17"/>
                    <a:pt x="63" y="47"/>
                    <a:pt x="40" y="47"/>
                  </a:cubicBezTo>
                  <a:cubicBezTo>
                    <a:pt x="35" y="47"/>
                    <a:pt x="29" y="45"/>
                    <a:pt x="21" y="41"/>
                  </a:cubicBezTo>
                  <a:lnTo>
                    <a:pt x="21" y="41"/>
                  </a:lnTo>
                  <a:cubicBezTo>
                    <a:pt x="1" y="82"/>
                    <a:pt x="21" y="102"/>
                    <a:pt x="41" y="143"/>
                  </a:cubicBezTo>
                  <a:cubicBezTo>
                    <a:pt x="102" y="143"/>
                    <a:pt x="143" y="82"/>
                    <a:pt x="184" y="41"/>
                  </a:cubicBezTo>
                  <a:cubicBezTo>
                    <a:pt x="164" y="21"/>
                    <a:pt x="123" y="21"/>
                    <a:pt x="8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2" name="Google Shape;11932;p13"/>
            <p:cNvSpPr/>
            <p:nvPr/>
          </p:nvSpPr>
          <p:spPr>
            <a:xfrm>
              <a:off x="-2071232" y="1959349"/>
              <a:ext cx="6471" cy="5202"/>
            </a:xfrm>
            <a:custGeom>
              <a:avLst/>
              <a:gdLst/>
              <a:ahLst/>
              <a:cxnLst/>
              <a:rect l="l" t="t" r="r" b="b"/>
              <a:pathLst>
                <a:path w="204" h="164" extrusionOk="0">
                  <a:moveTo>
                    <a:pt x="61" y="1"/>
                  </a:moveTo>
                  <a:cubicBezTo>
                    <a:pt x="21" y="21"/>
                    <a:pt x="21" y="62"/>
                    <a:pt x="0" y="103"/>
                  </a:cubicBezTo>
                  <a:cubicBezTo>
                    <a:pt x="21" y="116"/>
                    <a:pt x="41" y="118"/>
                    <a:pt x="62" y="118"/>
                  </a:cubicBezTo>
                  <a:cubicBezTo>
                    <a:pt x="73" y="118"/>
                    <a:pt x="83" y="118"/>
                    <a:pt x="94" y="118"/>
                  </a:cubicBezTo>
                  <a:cubicBezTo>
                    <a:pt x="127" y="118"/>
                    <a:pt x="163" y="123"/>
                    <a:pt x="204" y="164"/>
                  </a:cubicBezTo>
                  <a:cubicBezTo>
                    <a:pt x="183" y="103"/>
                    <a:pt x="183" y="82"/>
                    <a:pt x="183" y="62"/>
                  </a:cubicBezTo>
                  <a:cubicBezTo>
                    <a:pt x="143" y="42"/>
                    <a:pt x="61" y="62"/>
                    <a:pt x="6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3" name="Google Shape;11933;p13"/>
            <p:cNvSpPr/>
            <p:nvPr/>
          </p:nvSpPr>
          <p:spPr>
            <a:xfrm>
              <a:off x="-2342575" y="1927691"/>
              <a:ext cx="1967" cy="7138"/>
            </a:xfrm>
            <a:custGeom>
              <a:avLst/>
              <a:gdLst/>
              <a:ahLst/>
              <a:cxnLst/>
              <a:rect l="l" t="t" r="r" b="b"/>
              <a:pathLst>
                <a:path w="62" h="225" extrusionOk="0">
                  <a:moveTo>
                    <a:pt x="62" y="1"/>
                  </a:moveTo>
                  <a:cubicBezTo>
                    <a:pt x="21" y="21"/>
                    <a:pt x="21" y="62"/>
                    <a:pt x="1" y="103"/>
                  </a:cubicBezTo>
                  <a:cubicBezTo>
                    <a:pt x="1" y="143"/>
                    <a:pt x="21" y="184"/>
                    <a:pt x="41" y="225"/>
                  </a:cubicBezTo>
                  <a:lnTo>
                    <a:pt x="62" y="225"/>
                  </a:lnTo>
                  <a:lnTo>
                    <a:pt x="62" y="1"/>
                  </a:ln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4" name="Google Shape;11934;p13"/>
            <p:cNvSpPr/>
            <p:nvPr/>
          </p:nvSpPr>
          <p:spPr>
            <a:xfrm>
              <a:off x="-2329665" y="1799790"/>
              <a:ext cx="4568" cy="5837"/>
            </a:xfrm>
            <a:custGeom>
              <a:avLst/>
              <a:gdLst/>
              <a:ahLst/>
              <a:cxnLst/>
              <a:rect l="l" t="t" r="r" b="b"/>
              <a:pathLst>
                <a:path w="144" h="184" extrusionOk="0">
                  <a:moveTo>
                    <a:pt x="143" y="1"/>
                  </a:moveTo>
                  <a:lnTo>
                    <a:pt x="143" y="1"/>
                  </a:lnTo>
                  <a:cubicBezTo>
                    <a:pt x="21" y="62"/>
                    <a:pt x="1" y="41"/>
                    <a:pt x="62" y="184"/>
                  </a:cubicBezTo>
                  <a:cubicBezTo>
                    <a:pt x="82" y="123"/>
                    <a:pt x="123" y="62"/>
                    <a:pt x="14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5" name="Google Shape;11935;p13"/>
            <p:cNvSpPr/>
            <p:nvPr/>
          </p:nvSpPr>
          <p:spPr>
            <a:xfrm>
              <a:off x="-2053151" y="2075640"/>
              <a:ext cx="5202" cy="4568"/>
            </a:xfrm>
            <a:custGeom>
              <a:avLst/>
              <a:gdLst/>
              <a:ahLst/>
              <a:cxnLst/>
              <a:rect l="l" t="t" r="r" b="b"/>
              <a:pathLst>
                <a:path w="164" h="144" extrusionOk="0">
                  <a:moveTo>
                    <a:pt x="102" y="1"/>
                  </a:moveTo>
                  <a:cubicBezTo>
                    <a:pt x="21" y="21"/>
                    <a:pt x="41" y="102"/>
                    <a:pt x="0" y="143"/>
                  </a:cubicBezTo>
                  <a:lnTo>
                    <a:pt x="143" y="143"/>
                  </a:lnTo>
                  <a:cubicBezTo>
                    <a:pt x="102" y="102"/>
                    <a:pt x="163" y="41"/>
                    <a:pt x="10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6" name="Google Shape;11936;p13"/>
            <p:cNvSpPr/>
            <p:nvPr/>
          </p:nvSpPr>
          <p:spPr>
            <a:xfrm>
              <a:off x="-2313487" y="1973306"/>
              <a:ext cx="6471" cy="3521"/>
            </a:xfrm>
            <a:custGeom>
              <a:avLst/>
              <a:gdLst/>
              <a:ahLst/>
              <a:cxnLst/>
              <a:rect l="l" t="t" r="r" b="b"/>
              <a:pathLst>
                <a:path w="204" h="111" extrusionOk="0">
                  <a:moveTo>
                    <a:pt x="90" y="0"/>
                  </a:moveTo>
                  <a:cubicBezTo>
                    <a:pt x="75" y="0"/>
                    <a:pt x="59" y="3"/>
                    <a:pt x="41" y="9"/>
                  </a:cubicBezTo>
                  <a:cubicBezTo>
                    <a:pt x="20" y="29"/>
                    <a:pt x="20" y="29"/>
                    <a:pt x="0" y="70"/>
                  </a:cubicBezTo>
                  <a:cubicBezTo>
                    <a:pt x="61" y="70"/>
                    <a:pt x="122" y="70"/>
                    <a:pt x="163" y="111"/>
                  </a:cubicBezTo>
                  <a:cubicBezTo>
                    <a:pt x="163" y="90"/>
                    <a:pt x="183" y="50"/>
                    <a:pt x="204" y="29"/>
                  </a:cubicBezTo>
                  <a:cubicBezTo>
                    <a:pt x="160" y="15"/>
                    <a:pt x="127" y="0"/>
                    <a:pt x="9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7" name="Google Shape;11937;p13"/>
            <p:cNvSpPr/>
            <p:nvPr/>
          </p:nvSpPr>
          <p:spPr>
            <a:xfrm>
              <a:off x="-2115166" y="2104538"/>
              <a:ext cx="5202" cy="4727"/>
            </a:xfrm>
            <a:custGeom>
              <a:avLst/>
              <a:gdLst/>
              <a:ahLst/>
              <a:cxnLst/>
              <a:rect l="l" t="t" r="r" b="b"/>
              <a:pathLst>
                <a:path w="164" h="149" extrusionOk="0">
                  <a:moveTo>
                    <a:pt x="99" y="0"/>
                  </a:moveTo>
                  <a:cubicBezTo>
                    <a:pt x="79" y="0"/>
                    <a:pt x="64" y="12"/>
                    <a:pt x="44" y="12"/>
                  </a:cubicBezTo>
                  <a:cubicBezTo>
                    <a:pt x="37" y="12"/>
                    <a:pt x="29" y="10"/>
                    <a:pt x="21" y="6"/>
                  </a:cubicBezTo>
                  <a:cubicBezTo>
                    <a:pt x="0" y="6"/>
                    <a:pt x="0" y="26"/>
                    <a:pt x="21" y="26"/>
                  </a:cubicBezTo>
                  <a:cubicBezTo>
                    <a:pt x="61" y="67"/>
                    <a:pt x="82" y="88"/>
                    <a:pt x="61" y="149"/>
                  </a:cubicBezTo>
                  <a:cubicBezTo>
                    <a:pt x="163" y="128"/>
                    <a:pt x="143" y="67"/>
                    <a:pt x="122" y="6"/>
                  </a:cubicBezTo>
                  <a:cubicBezTo>
                    <a:pt x="114" y="2"/>
                    <a:pt x="106" y="0"/>
                    <a:pt x="99"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8" name="Google Shape;11938;p13"/>
            <p:cNvSpPr/>
            <p:nvPr/>
          </p:nvSpPr>
          <p:spPr>
            <a:xfrm>
              <a:off x="-2385208" y="1984568"/>
              <a:ext cx="3902" cy="5837"/>
            </a:xfrm>
            <a:custGeom>
              <a:avLst/>
              <a:gdLst/>
              <a:ahLst/>
              <a:cxnLst/>
              <a:rect l="l" t="t" r="r" b="b"/>
              <a:pathLst>
                <a:path w="123" h="184" extrusionOk="0">
                  <a:moveTo>
                    <a:pt x="41" y="0"/>
                  </a:moveTo>
                  <a:cubicBezTo>
                    <a:pt x="0" y="41"/>
                    <a:pt x="41" y="61"/>
                    <a:pt x="21" y="102"/>
                  </a:cubicBezTo>
                  <a:cubicBezTo>
                    <a:pt x="21" y="102"/>
                    <a:pt x="0" y="143"/>
                    <a:pt x="21" y="163"/>
                  </a:cubicBezTo>
                  <a:cubicBezTo>
                    <a:pt x="21" y="163"/>
                    <a:pt x="41" y="183"/>
                    <a:pt x="62" y="183"/>
                  </a:cubicBezTo>
                  <a:cubicBezTo>
                    <a:pt x="123" y="102"/>
                    <a:pt x="123" y="6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9" name="Google Shape;11939;p13"/>
            <p:cNvSpPr/>
            <p:nvPr/>
          </p:nvSpPr>
          <p:spPr>
            <a:xfrm>
              <a:off x="-2146189" y="2333853"/>
              <a:ext cx="3267" cy="6059"/>
            </a:xfrm>
            <a:custGeom>
              <a:avLst/>
              <a:gdLst/>
              <a:ahLst/>
              <a:cxnLst/>
              <a:rect l="l" t="t" r="r" b="b"/>
              <a:pathLst>
                <a:path w="103" h="191" extrusionOk="0">
                  <a:moveTo>
                    <a:pt x="39" y="1"/>
                  </a:moveTo>
                  <a:cubicBezTo>
                    <a:pt x="27" y="1"/>
                    <a:pt x="14" y="8"/>
                    <a:pt x="1" y="27"/>
                  </a:cubicBezTo>
                  <a:cubicBezTo>
                    <a:pt x="1" y="27"/>
                    <a:pt x="21" y="48"/>
                    <a:pt x="41" y="48"/>
                  </a:cubicBezTo>
                  <a:cubicBezTo>
                    <a:pt x="62" y="68"/>
                    <a:pt x="21" y="68"/>
                    <a:pt x="21" y="88"/>
                  </a:cubicBezTo>
                  <a:cubicBezTo>
                    <a:pt x="1" y="129"/>
                    <a:pt x="1" y="149"/>
                    <a:pt x="21" y="190"/>
                  </a:cubicBezTo>
                  <a:cubicBezTo>
                    <a:pt x="62" y="149"/>
                    <a:pt x="82" y="109"/>
                    <a:pt x="103" y="48"/>
                  </a:cubicBezTo>
                  <a:cubicBezTo>
                    <a:pt x="89" y="34"/>
                    <a:pt x="65" y="1"/>
                    <a:pt x="39"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0" name="Google Shape;11940;p13"/>
            <p:cNvSpPr/>
            <p:nvPr/>
          </p:nvSpPr>
          <p:spPr>
            <a:xfrm>
              <a:off x="-2115166" y="2164143"/>
              <a:ext cx="5202" cy="5837"/>
            </a:xfrm>
            <a:custGeom>
              <a:avLst/>
              <a:gdLst/>
              <a:ahLst/>
              <a:cxnLst/>
              <a:rect l="l" t="t" r="r" b="b"/>
              <a:pathLst>
                <a:path w="164" h="184" extrusionOk="0">
                  <a:moveTo>
                    <a:pt x="102" y="1"/>
                  </a:moveTo>
                  <a:cubicBezTo>
                    <a:pt x="95" y="16"/>
                    <a:pt x="84" y="20"/>
                    <a:pt x="72" y="20"/>
                  </a:cubicBezTo>
                  <a:cubicBezTo>
                    <a:pt x="59" y="20"/>
                    <a:pt x="44" y="15"/>
                    <a:pt x="28" y="15"/>
                  </a:cubicBezTo>
                  <a:cubicBezTo>
                    <a:pt x="19" y="15"/>
                    <a:pt x="10" y="16"/>
                    <a:pt x="0" y="21"/>
                  </a:cubicBezTo>
                  <a:cubicBezTo>
                    <a:pt x="82" y="62"/>
                    <a:pt x="61" y="143"/>
                    <a:pt x="122" y="184"/>
                  </a:cubicBezTo>
                  <a:cubicBezTo>
                    <a:pt x="163" y="143"/>
                    <a:pt x="82" y="62"/>
                    <a:pt x="163" y="41"/>
                  </a:cubicBezTo>
                  <a:cubicBezTo>
                    <a:pt x="163" y="21"/>
                    <a:pt x="143" y="21"/>
                    <a:pt x="10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1" name="Google Shape;11941;p13"/>
            <p:cNvSpPr/>
            <p:nvPr/>
          </p:nvSpPr>
          <p:spPr>
            <a:xfrm>
              <a:off x="-2307047" y="1786213"/>
              <a:ext cx="3267" cy="4568"/>
            </a:xfrm>
            <a:custGeom>
              <a:avLst/>
              <a:gdLst/>
              <a:ahLst/>
              <a:cxnLst/>
              <a:rect l="l" t="t" r="r" b="b"/>
              <a:pathLst>
                <a:path w="103" h="144" extrusionOk="0">
                  <a:moveTo>
                    <a:pt x="82" y="1"/>
                  </a:moveTo>
                  <a:cubicBezTo>
                    <a:pt x="1" y="42"/>
                    <a:pt x="1" y="42"/>
                    <a:pt x="41" y="143"/>
                  </a:cubicBezTo>
                  <a:cubicBezTo>
                    <a:pt x="62" y="103"/>
                    <a:pt x="103" y="62"/>
                    <a:pt x="8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2" name="Google Shape;11942;p13"/>
            <p:cNvSpPr/>
            <p:nvPr/>
          </p:nvSpPr>
          <p:spPr>
            <a:xfrm>
              <a:off x="-2103556" y="2321038"/>
              <a:ext cx="5202" cy="3363"/>
            </a:xfrm>
            <a:custGeom>
              <a:avLst/>
              <a:gdLst/>
              <a:ahLst/>
              <a:cxnLst/>
              <a:rect l="l" t="t" r="r" b="b"/>
              <a:pathLst>
                <a:path w="164" h="106" extrusionOk="0">
                  <a:moveTo>
                    <a:pt x="87" y="1"/>
                  </a:moveTo>
                  <a:cubicBezTo>
                    <a:pt x="65" y="1"/>
                    <a:pt x="45" y="21"/>
                    <a:pt x="1" y="65"/>
                  </a:cubicBezTo>
                  <a:cubicBezTo>
                    <a:pt x="42" y="85"/>
                    <a:pt x="62" y="105"/>
                    <a:pt x="82" y="105"/>
                  </a:cubicBezTo>
                  <a:cubicBezTo>
                    <a:pt x="103" y="85"/>
                    <a:pt x="164" y="85"/>
                    <a:pt x="164" y="44"/>
                  </a:cubicBezTo>
                  <a:cubicBezTo>
                    <a:pt x="126" y="16"/>
                    <a:pt x="106" y="1"/>
                    <a:pt x="87"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3" name="Google Shape;11943;p13"/>
            <p:cNvSpPr/>
            <p:nvPr/>
          </p:nvSpPr>
          <p:spPr>
            <a:xfrm>
              <a:off x="-2033135" y="2033641"/>
              <a:ext cx="5202" cy="4568"/>
            </a:xfrm>
            <a:custGeom>
              <a:avLst/>
              <a:gdLst/>
              <a:ahLst/>
              <a:cxnLst/>
              <a:rect l="l" t="t" r="r" b="b"/>
              <a:pathLst>
                <a:path w="164" h="144" extrusionOk="0">
                  <a:moveTo>
                    <a:pt x="103" y="1"/>
                  </a:moveTo>
                  <a:cubicBezTo>
                    <a:pt x="86" y="17"/>
                    <a:pt x="83" y="47"/>
                    <a:pt x="61" y="47"/>
                  </a:cubicBezTo>
                  <a:cubicBezTo>
                    <a:pt x="56" y="47"/>
                    <a:pt x="49" y="45"/>
                    <a:pt x="41" y="42"/>
                  </a:cubicBezTo>
                  <a:cubicBezTo>
                    <a:pt x="21" y="82"/>
                    <a:pt x="1" y="103"/>
                    <a:pt x="1" y="123"/>
                  </a:cubicBezTo>
                  <a:cubicBezTo>
                    <a:pt x="21" y="123"/>
                    <a:pt x="41" y="143"/>
                    <a:pt x="62" y="143"/>
                  </a:cubicBezTo>
                  <a:cubicBezTo>
                    <a:pt x="82" y="123"/>
                    <a:pt x="123" y="103"/>
                    <a:pt x="164" y="62"/>
                  </a:cubicBezTo>
                  <a:cubicBezTo>
                    <a:pt x="143" y="42"/>
                    <a:pt x="123" y="21"/>
                    <a:pt x="10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4" name="Google Shape;11944;p13"/>
            <p:cNvSpPr/>
            <p:nvPr/>
          </p:nvSpPr>
          <p:spPr>
            <a:xfrm>
              <a:off x="-2403289" y="2029136"/>
              <a:ext cx="5202" cy="5202"/>
            </a:xfrm>
            <a:custGeom>
              <a:avLst/>
              <a:gdLst/>
              <a:ahLst/>
              <a:cxnLst/>
              <a:rect l="l" t="t" r="r" b="b"/>
              <a:pathLst>
                <a:path w="164" h="164" extrusionOk="0">
                  <a:moveTo>
                    <a:pt x="102" y="0"/>
                  </a:moveTo>
                  <a:lnTo>
                    <a:pt x="102" y="0"/>
                  </a:lnTo>
                  <a:cubicBezTo>
                    <a:pt x="82" y="41"/>
                    <a:pt x="0" y="61"/>
                    <a:pt x="61" y="163"/>
                  </a:cubicBezTo>
                  <a:cubicBezTo>
                    <a:pt x="102" y="102"/>
                    <a:pt x="163" y="82"/>
                    <a:pt x="10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5" name="Google Shape;11945;p13"/>
            <p:cNvSpPr/>
            <p:nvPr/>
          </p:nvSpPr>
          <p:spPr>
            <a:xfrm>
              <a:off x="-2117101" y="1698376"/>
              <a:ext cx="4536" cy="5837"/>
            </a:xfrm>
            <a:custGeom>
              <a:avLst/>
              <a:gdLst/>
              <a:ahLst/>
              <a:cxnLst/>
              <a:rect l="l" t="t" r="r" b="b"/>
              <a:pathLst>
                <a:path w="143" h="184" extrusionOk="0">
                  <a:moveTo>
                    <a:pt x="82" y="0"/>
                  </a:moveTo>
                  <a:lnTo>
                    <a:pt x="82" y="0"/>
                  </a:lnTo>
                  <a:cubicBezTo>
                    <a:pt x="0" y="41"/>
                    <a:pt x="41" y="122"/>
                    <a:pt x="41" y="183"/>
                  </a:cubicBezTo>
                  <a:cubicBezTo>
                    <a:pt x="82" y="122"/>
                    <a:pt x="143" y="61"/>
                    <a:pt x="8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6" name="Google Shape;11946;p13"/>
            <p:cNvSpPr/>
            <p:nvPr/>
          </p:nvSpPr>
          <p:spPr>
            <a:xfrm>
              <a:off x="-2218545" y="2397359"/>
              <a:ext cx="3267" cy="3902"/>
            </a:xfrm>
            <a:custGeom>
              <a:avLst/>
              <a:gdLst/>
              <a:ahLst/>
              <a:cxnLst/>
              <a:rect l="l" t="t" r="r" b="b"/>
              <a:pathLst>
                <a:path w="103" h="123" extrusionOk="0">
                  <a:moveTo>
                    <a:pt x="82" y="1"/>
                  </a:moveTo>
                  <a:cubicBezTo>
                    <a:pt x="42" y="1"/>
                    <a:pt x="21" y="21"/>
                    <a:pt x="1" y="41"/>
                  </a:cubicBezTo>
                  <a:cubicBezTo>
                    <a:pt x="1" y="103"/>
                    <a:pt x="62" y="103"/>
                    <a:pt x="82" y="123"/>
                  </a:cubicBezTo>
                  <a:cubicBezTo>
                    <a:pt x="103" y="82"/>
                    <a:pt x="103" y="41"/>
                    <a:pt x="8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7" name="Google Shape;11947;p13"/>
            <p:cNvSpPr/>
            <p:nvPr/>
          </p:nvSpPr>
          <p:spPr>
            <a:xfrm>
              <a:off x="-2342575" y="1939967"/>
              <a:ext cx="1967" cy="6503"/>
            </a:xfrm>
            <a:custGeom>
              <a:avLst/>
              <a:gdLst/>
              <a:ahLst/>
              <a:cxnLst/>
              <a:rect l="l" t="t" r="r" b="b"/>
              <a:pathLst>
                <a:path w="62" h="205" extrusionOk="0">
                  <a:moveTo>
                    <a:pt x="62" y="1"/>
                  </a:moveTo>
                  <a:cubicBezTo>
                    <a:pt x="1" y="82"/>
                    <a:pt x="1" y="123"/>
                    <a:pt x="62" y="205"/>
                  </a:cubicBezTo>
                  <a:lnTo>
                    <a:pt x="62" y="1"/>
                  </a:ln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8" name="Google Shape;11948;p13"/>
            <p:cNvSpPr/>
            <p:nvPr/>
          </p:nvSpPr>
          <p:spPr>
            <a:xfrm>
              <a:off x="-2157799" y="2387018"/>
              <a:ext cx="5836" cy="2855"/>
            </a:xfrm>
            <a:custGeom>
              <a:avLst/>
              <a:gdLst/>
              <a:ahLst/>
              <a:cxnLst/>
              <a:rect l="l" t="t" r="r" b="b"/>
              <a:pathLst>
                <a:path w="184" h="90" extrusionOk="0">
                  <a:moveTo>
                    <a:pt x="0" y="1"/>
                  </a:moveTo>
                  <a:cubicBezTo>
                    <a:pt x="21" y="42"/>
                    <a:pt x="21" y="62"/>
                    <a:pt x="41" y="82"/>
                  </a:cubicBezTo>
                  <a:cubicBezTo>
                    <a:pt x="56" y="87"/>
                    <a:pt x="70" y="90"/>
                    <a:pt x="83" y="90"/>
                  </a:cubicBezTo>
                  <a:cubicBezTo>
                    <a:pt x="121" y="90"/>
                    <a:pt x="148" y="67"/>
                    <a:pt x="163" y="21"/>
                  </a:cubicBezTo>
                  <a:lnTo>
                    <a:pt x="183" y="21"/>
                  </a:lnTo>
                  <a:cubicBezTo>
                    <a:pt x="122" y="21"/>
                    <a:pt x="61" y="2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9" name="Google Shape;11949;p13"/>
            <p:cNvSpPr/>
            <p:nvPr/>
          </p:nvSpPr>
          <p:spPr>
            <a:xfrm>
              <a:off x="-2084174" y="1907675"/>
              <a:ext cx="3933" cy="5202"/>
            </a:xfrm>
            <a:custGeom>
              <a:avLst/>
              <a:gdLst/>
              <a:ahLst/>
              <a:cxnLst/>
              <a:rect l="l" t="t" r="r" b="b"/>
              <a:pathLst>
                <a:path w="124" h="164" extrusionOk="0">
                  <a:moveTo>
                    <a:pt x="1" y="1"/>
                  </a:moveTo>
                  <a:lnTo>
                    <a:pt x="1" y="1"/>
                  </a:lnTo>
                  <a:cubicBezTo>
                    <a:pt x="21" y="41"/>
                    <a:pt x="21" y="62"/>
                    <a:pt x="42" y="82"/>
                  </a:cubicBezTo>
                  <a:cubicBezTo>
                    <a:pt x="62" y="102"/>
                    <a:pt x="1" y="143"/>
                    <a:pt x="42" y="164"/>
                  </a:cubicBezTo>
                  <a:cubicBezTo>
                    <a:pt x="62" y="164"/>
                    <a:pt x="82" y="123"/>
                    <a:pt x="123" y="123"/>
                  </a:cubicBezTo>
                  <a:cubicBezTo>
                    <a:pt x="123" y="123"/>
                    <a:pt x="123" y="102"/>
                    <a:pt x="123" y="102"/>
                  </a:cubicBezTo>
                  <a:cubicBezTo>
                    <a:pt x="103" y="82"/>
                    <a:pt x="103" y="21"/>
                    <a:pt x="62" y="21"/>
                  </a:cubicBezTo>
                  <a:cubicBezTo>
                    <a:pt x="42" y="21"/>
                    <a:pt x="21" y="2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0" name="Google Shape;11950;p13"/>
            <p:cNvSpPr/>
            <p:nvPr/>
          </p:nvSpPr>
          <p:spPr>
            <a:xfrm>
              <a:off x="-2153929" y="2372173"/>
              <a:ext cx="5836" cy="3267"/>
            </a:xfrm>
            <a:custGeom>
              <a:avLst/>
              <a:gdLst/>
              <a:ahLst/>
              <a:cxnLst/>
              <a:rect l="l" t="t" r="r" b="b"/>
              <a:pathLst>
                <a:path w="184" h="103" extrusionOk="0">
                  <a:moveTo>
                    <a:pt x="41" y="0"/>
                  </a:moveTo>
                  <a:lnTo>
                    <a:pt x="41" y="0"/>
                  </a:lnTo>
                  <a:cubicBezTo>
                    <a:pt x="0" y="62"/>
                    <a:pt x="82" y="62"/>
                    <a:pt x="61" y="102"/>
                  </a:cubicBezTo>
                  <a:lnTo>
                    <a:pt x="184" y="102"/>
                  </a:lnTo>
                  <a:cubicBezTo>
                    <a:pt x="163" y="62"/>
                    <a:pt x="143" y="41"/>
                    <a:pt x="123" y="21"/>
                  </a:cubicBezTo>
                  <a:cubicBezTo>
                    <a:pt x="118" y="16"/>
                    <a:pt x="112" y="15"/>
                    <a:pt x="106" y="15"/>
                  </a:cubicBezTo>
                  <a:cubicBezTo>
                    <a:pt x="95" y="15"/>
                    <a:pt x="82" y="19"/>
                    <a:pt x="70" y="19"/>
                  </a:cubicBezTo>
                  <a:cubicBezTo>
                    <a:pt x="59" y="19"/>
                    <a:pt x="49" y="15"/>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1" name="Google Shape;11951;p13"/>
            <p:cNvSpPr/>
            <p:nvPr/>
          </p:nvSpPr>
          <p:spPr>
            <a:xfrm>
              <a:off x="-2054452" y="2092452"/>
              <a:ext cx="5836" cy="3521"/>
            </a:xfrm>
            <a:custGeom>
              <a:avLst/>
              <a:gdLst/>
              <a:ahLst/>
              <a:cxnLst/>
              <a:rect l="l" t="t" r="r" b="b"/>
              <a:pathLst>
                <a:path w="184" h="111" extrusionOk="0">
                  <a:moveTo>
                    <a:pt x="82" y="0"/>
                  </a:moveTo>
                  <a:cubicBezTo>
                    <a:pt x="68" y="15"/>
                    <a:pt x="53" y="29"/>
                    <a:pt x="39" y="29"/>
                  </a:cubicBezTo>
                  <a:cubicBezTo>
                    <a:pt x="33" y="29"/>
                    <a:pt x="27" y="26"/>
                    <a:pt x="21" y="21"/>
                  </a:cubicBezTo>
                  <a:lnTo>
                    <a:pt x="21" y="21"/>
                  </a:lnTo>
                  <a:cubicBezTo>
                    <a:pt x="1" y="61"/>
                    <a:pt x="21" y="61"/>
                    <a:pt x="62" y="82"/>
                  </a:cubicBezTo>
                  <a:cubicBezTo>
                    <a:pt x="75" y="82"/>
                    <a:pt x="89" y="73"/>
                    <a:pt x="102" y="73"/>
                  </a:cubicBezTo>
                  <a:cubicBezTo>
                    <a:pt x="109" y="73"/>
                    <a:pt x="116" y="75"/>
                    <a:pt x="123" y="82"/>
                  </a:cubicBezTo>
                  <a:cubicBezTo>
                    <a:pt x="123" y="96"/>
                    <a:pt x="123" y="110"/>
                    <a:pt x="137" y="110"/>
                  </a:cubicBezTo>
                  <a:cubicBezTo>
                    <a:pt x="143" y="110"/>
                    <a:pt x="152" y="108"/>
                    <a:pt x="164" y="102"/>
                  </a:cubicBezTo>
                  <a:cubicBezTo>
                    <a:pt x="184" y="21"/>
                    <a:pt x="102" y="41"/>
                    <a:pt x="8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2" name="Google Shape;11952;p13"/>
            <p:cNvSpPr/>
            <p:nvPr/>
          </p:nvSpPr>
          <p:spPr>
            <a:xfrm>
              <a:off x="-2350315" y="1927691"/>
              <a:ext cx="3267" cy="5202"/>
            </a:xfrm>
            <a:custGeom>
              <a:avLst/>
              <a:gdLst/>
              <a:ahLst/>
              <a:cxnLst/>
              <a:rect l="l" t="t" r="r" b="b"/>
              <a:pathLst>
                <a:path w="103" h="164" extrusionOk="0">
                  <a:moveTo>
                    <a:pt x="61" y="1"/>
                  </a:moveTo>
                  <a:cubicBezTo>
                    <a:pt x="41" y="62"/>
                    <a:pt x="0" y="103"/>
                    <a:pt x="61" y="164"/>
                  </a:cubicBezTo>
                  <a:cubicBezTo>
                    <a:pt x="102" y="103"/>
                    <a:pt x="102" y="103"/>
                    <a:pt x="6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3" name="Google Shape;11953;p13"/>
            <p:cNvSpPr/>
            <p:nvPr/>
          </p:nvSpPr>
          <p:spPr>
            <a:xfrm>
              <a:off x="-2319323" y="2352156"/>
              <a:ext cx="3267" cy="3902"/>
            </a:xfrm>
            <a:custGeom>
              <a:avLst/>
              <a:gdLst/>
              <a:ahLst/>
              <a:cxnLst/>
              <a:rect l="l" t="t" r="r" b="b"/>
              <a:pathLst>
                <a:path w="103" h="123" extrusionOk="0">
                  <a:moveTo>
                    <a:pt x="62" y="0"/>
                  </a:moveTo>
                  <a:cubicBezTo>
                    <a:pt x="21" y="20"/>
                    <a:pt x="1" y="61"/>
                    <a:pt x="1" y="102"/>
                  </a:cubicBezTo>
                  <a:cubicBezTo>
                    <a:pt x="21" y="122"/>
                    <a:pt x="21" y="122"/>
                    <a:pt x="41" y="122"/>
                  </a:cubicBezTo>
                  <a:cubicBezTo>
                    <a:pt x="82" y="102"/>
                    <a:pt x="82" y="61"/>
                    <a:pt x="103" y="20"/>
                  </a:cubicBezTo>
                  <a:cubicBezTo>
                    <a:pt x="82" y="20"/>
                    <a:pt x="62" y="20"/>
                    <a:pt x="6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4" name="Google Shape;11954;p13"/>
            <p:cNvSpPr/>
            <p:nvPr/>
          </p:nvSpPr>
          <p:spPr>
            <a:xfrm>
              <a:off x="-2064127" y="1899935"/>
              <a:ext cx="2601" cy="5202"/>
            </a:xfrm>
            <a:custGeom>
              <a:avLst/>
              <a:gdLst/>
              <a:ahLst/>
              <a:cxnLst/>
              <a:rect l="l" t="t" r="r" b="b"/>
              <a:pathLst>
                <a:path w="82" h="164" extrusionOk="0">
                  <a:moveTo>
                    <a:pt x="61" y="0"/>
                  </a:moveTo>
                  <a:cubicBezTo>
                    <a:pt x="0" y="41"/>
                    <a:pt x="21" y="82"/>
                    <a:pt x="0" y="122"/>
                  </a:cubicBezTo>
                  <a:cubicBezTo>
                    <a:pt x="0" y="163"/>
                    <a:pt x="41" y="163"/>
                    <a:pt x="61" y="163"/>
                  </a:cubicBezTo>
                  <a:cubicBezTo>
                    <a:pt x="82" y="122"/>
                    <a:pt x="61" y="61"/>
                    <a:pt x="6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5" name="Google Shape;11955;p13"/>
            <p:cNvSpPr/>
            <p:nvPr/>
          </p:nvSpPr>
          <p:spPr>
            <a:xfrm>
              <a:off x="-2426541" y="2133151"/>
              <a:ext cx="3902" cy="3902"/>
            </a:xfrm>
            <a:custGeom>
              <a:avLst/>
              <a:gdLst/>
              <a:ahLst/>
              <a:cxnLst/>
              <a:rect l="l" t="t" r="r" b="b"/>
              <a:pathLst>
                <a:path w="123" h="123" extrusionOk="0">
                  <a:moveTo>
                    <a:pt x="82" y="0"/>
                  </a:moveTo>
                  <a:cubicBezTo>
                    <a:pt x="61" y="41"/>
                    <a:pt x="0" y="41"/>
                    <a:pt x="0" y="82"/>
                  </a:cubicBezTo>
                  <a:cubicBezTo>
                    <a:pt x="10" y="112"/>
                    <a:pt x="26" y="122"/>
                    <a:pt x="43" y="122"/>
                  </a:cubicBezTo>
                  <a:cubicBezTo>
                    <a:pt x="61" y="122"/>
                    <a:pt x="82" y="112"/>
                    <a:pt x="102" y="102"/>
                  </a:cubicBezTo>
                  <a:cubicBezTo>
                    <a:pt x="122" y="61"/>
                    <a:pt x="102" y="41"/>
                    <a:pt x="8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6" name="Google Shape;11956;p13"/>
            <p:cNvSpPr/>
            <p:nvPr/>
          </p:nvSpPr>
          <p:spPr>
            <a:xfrm>
              <a:off x="-2126142" y="1752620"/>
              <a:ext cx="5170" cy="3267"/>
            </a:xfrm>
            <a:custGeom>
              <a:avLst/>
              <a:gdLst/>
              <a:ahLst/>
              <a:cxnLst/>
              <a:rect l="l" t="t" r="r" b="b"/>
              <a:pathLst>
                <a:path w="163" h="103" extrusionOk="0">
                  <a:moveTo>
                    <a:pt x="61" y="1"/>
                  </a:moveTo>
                  <a:lnTo>
                    <a:pt x="0" y="42"/>
                  </a:lnTo>
                  <a:cubicBezTo>
                    <a:pt x="41" y="62"/>
                    <a:pt x="82" y="82"/>
                    <a:pt x="143" y="103"/>
                  </a:cubicBezTo>
                  <a:cubicBezTo>
                    <a:pt x="143" y="103"/>
                    <a:pt x="143" y="82"/>
                    <a:pt x="163" y="62"/>
                  </a:cubicBezTo>
                  <a:cubicBezTo>
                    <a:pt x="122" y="42"/>
                    <a:pt x="102" y="21"/>
                    <a:pt x="6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7" name="Google Shape;11957;p13"/>
            <p:cNvSpPr/>
            <p:nvPr/>
          </p:nvSpPr>
          <p:spPr>
            <a:xfrm>
              <a:off x="-2106125" y="2149297"/>
              <a:ext cx="4536" cy="3902"/>
            </a:xfrm>
            <a:custGeom>
              <a:avLst/>
              <a:gdLst/>
              <a:ahLst/>
              <a:cxnLst/>
              <a:rect l="l" t="t" r="r" b="b"/>
              <a:pathLst>
                <a:path w="143" h="123" extrusionOk="0">
                  <a:moveTo>
                    <a:pt x="102" y="0"/>
                  </a:moveTo>
                  <a:lnTo>
                    <a:pt x="102" y="0"/>
                  </a:lnTo>
                  <a:cubicBezTo>
                    <a:pt x="41" y="41"/>
                    <a:pt x="41" y="41"/>
                    <a:pt x="0" y="122"/>
                  </a:cubicBezTo>
                  <a:cubicBezTo>
                    <a:pt x="82" y="102"/>
                    <a:pt x="143" y="82"/>
                    <a:pt x="10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8" name="Google Shape;11958;p13"/>
            <p:cNvSpPr/>
            <p:nvPr/>
          </p:nvSpPr>
          <p:spPr>
            <a:xfrm>
              <a:off x="-2099654" y="2294011"/>
              <a:ext cx="3235" cy="5837"/>
            </a:xfrm>
            <a:custGeom>
              <a:avLst/>
              <a:gdLst/>
              <a:ahLst/>
              <a:cxnLst/>
              <a:rect l="l" t="t" r="r" b="b"/>
              <a:pathLst>
                <a:path w="102" h="184" extrusionOk="0">
                  <a:moveTo>
                    <a:pt x="0" y="0"/>
                  </a:moveTo>
                  <a:lnTo>
                    <a:pt x="0" y="163"/>
                  </a:lnTo>
                  <a:cubicBezTo>
                    <a:pt x="20" y="183"/>
                    <a:pt x="41" y="183"/>
                    <a:pt x="61" y="183"/>
                  </a:cubicBezTo>
                  <a:cubicBezTo>
                    <a:pt x="102" y="122"/>
                    <a:pt x="61" y="82"/>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9" name="Google Shape;11959;p13"/>
            <p:cNvSpPr/>
            <p:nvPr/>
          </p:nvSpPr>
          <p:spPr>
            <a:xfrm>
              <a:off x="-2109361" y="2341815"/>
              <a:ext cx="3902" cy="3267"/>
            </a:xfrm>
            <a:custGeom>
              <a:avLst/>
              <a:gdLst/>
              <a:ahLst/>
              <a:cxnLst/>
              <a:rect l="l" t="t" r="r" b="b"/>
              <a:pathLst>
                <a:path w="123" h="103" extrusionOk="0">
                  <a:moveTo>
                    <a:pt x="123" y="0"/>
                  </a:moveTo>
                  <a:cubicBezTo>
                    <a:pt x="82" y="41"/>
                    <a:pt x="21" y="41"/>
                    <a:pt x="1" y="102"/>
                  </a:cubicBezTo>
                  <a:lnTo>
                    <a:pt x="123" y="102"/>
                  </a:lnTo>
                  <a:cubicBezTo>
                    <a:pt x="123" y="61"/>
                    <a:pt x="123" y="41"/>
                    <a:pt x="123"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0" name="Google Shape;11960;p13"/>
            <p:cNvSpPr/>
            <p:nvPr/>
          </p:nvSpPr>
          <p:spPr>
            <a:xfrm>
              <a:off x="-2325763" y="2348921"/>
              <a:ext cx="3902" cy="2696"/>
            </a:xfrm>
            <a:custGeom>
              <a:avLst/>
              <a:gdLst/>
              <a:ahLst/>
              <a:cxnLst/>
              <a:rect l="l" t="t" r="r" b="b"/>
              <a:pathLst>
                <a:path w="123" h="85" extrusionOk="0">
                  <a:moveTo>
                    <a:pt x="102" y="0"/>
                  </a:moveTo>
                  <a:cubicBezTo>
                    <a:pt x="61" y="0"/>
                    <a:pt x="20" y="0"/>
                    <a:pt x="0" y="41"/>
                  </a:cubicBezTo>
                  <a:cubicBezTo>
                    <a:pt x="18" y="76"/>
                    <a:pt x="35" y="85"/>
                    <a:pt x="53" y="85"/>
                  </a:cubicBezTo>
                  <a:cubicBezTo>
                    <a:pt x="70" y="85"/>
                    <a:pt x="86" y="77"/>
                    <a:pt x="103" y="77"/>
                  </a:cubicBezTo>
                  <a:cubicBezTo>
                    <a:pt x="109" y="77"/>
                    <a:pt x="116" y="78"/>
                    <a:pt x="122" y="82"/>
                  </a:cubicBezTo>
                  <a:cubicBezTo>
                    <a:pt x="102" y="41"/>
                    <a:pt x="102" y="21"/>
                    <a:pt x="10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1" name="Google Shape;11961;p13"/>
            <p:cNvSpPr/>
            <p:nvPr/>
          </p:nvSpPr>
          <p:spPr>
            <a:xfrm>
              <a:off x="-2111930" y="2120209"/>
              <a:ext cx="4536" cy="3934"/>
            </a:xfrm>
            <a:custGeom>
              <a:avLst/>
              <a:gdLst/>
              <a:ahLst/>
              <a:cxnLst/>
              <a:rect l="l" t="t" r="r" b="b"/>
              <a:pathLst>
                <a:path w="143" h="124" extrusionOk="0">
                  <a:moveTo>
                    <a:pt x="102" y="1"/>
                  </a:moveTo>
                  <a:cubicBezTo>
                    <a:pt x="88" y="15"/>
                    <a:pt x="83" y="30"/>
                    <a:pt x="75" y="30"/>
                  </a:cubicBezTo>
                  <a:cubicBezTo>
                    <a:pt x="71" y="30"/>
                    <a:pt x="67" y="27"/>
                    <a:pt x="61" y="21"/>
                  </a:cubicBezTo>
                  <a:cubicBezTo>
                    <a:pt x="20" y="21"/>
                    <a:pt x="0" y="21"/>
                    <a:pt x="0" y="42"/>
                  </a:cubicBezTo>
                  <a:cubicBezTo>
                    <a:pt x="20" y="62"/>
                    <a:pt x="61" y="62"/>
                    <a:pt x="41" y="103"/>
                  </a:cubicBezTo>
                  <a:lnTo>
                    <a:pt x="61" y="123"/>
                  </a:lnTo>
                  <a:lnTo>
                    <a:pt x="82" y="123"/>
                  </a:lnTo>
                  <a:cubicBezTo>
                    <a:pt x="92" y="113"/>
                    <a:pt x="102" y="108"/>
                    <a:pt x="112" y="108"/>
                  </a:cubicBezTo>
                  <a:cubicBezTo>
                    <a:pt x="122" y="108"/>
                    <a:pt x="132" y="113"/>
                    <a:pt x="143" y="123"/>
                  </a:cubicBezTo>
                  <a:cubicBezTo>
                    <a:pt x="143" y="62"/>
                    <a:pt x="143" y="42"/>
                    <a:pt x="10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2" name="Google Shape;11962;p13"/>
            <p:cNvSpPr/>
            <p:nvPr/>
          </p:nvSpPr>
          <p:spPr>
            <a:xfrm>
              <a:off x="-2042810" y="2057939"/>
              <a:ext cx="5836" cy="2887"/>
            </a:xfrm>
            <a:custGeom>
              <a:avLst/>
              <a:gdLst/>
              <a:ahLst/>
              <a:cxnLst/>
              <a:rect l="l" t="t" r="r" b="b"/>
              <a:pathLst>
                <a:path w="184" h="91" extrusionOk="0">
                  <a:moveTo>
                    <a:pt x="31" y="0"/>
                  </a:moveTo>
                  <a:cubicBezTo>
                    <a:pt x="22" y="0"/>
                    <a:pt x="12" y="3"/>
                    <a:pt x="0" y="9"/>
                  </a:cubicBezTo>
                  <a:cubicBezTo>
                    <a:pt x="41" y="70"/>
                    <a:pt x="102" y="70"/>
                    <a:pt x="143" y="90"/>
                  </a:cubicBezTo>
                  <a:cubicBezTo>
                    <a:pt x="184" y="90"/>
                    <a:pt x="184" y="70"/>
                    <a:pt x="184" y="49"/>
                  </a:cubicBezTo>
                  <a:cubicBezTo>
                    <a:pt x="176" y="34"/>
                    <a:pt x="166" y="31"/>
                    <a:pt x="154" y="31"/>
                  </a:cubicBezTo>
                  <a:cubicBezTo>
                    <a:pt x="140" y="31"/>
                    <a:pt x="125" y="35"/>
                    <a:pt x="109" y="35"/>
                  </a:cubicBezTo>
                  <a:cubicBezTo>
                    <a:pt x="100" y="35"/>
                    <a:pt x="91" y="34"/>
                    <a:pt x="82" y="29"/>
                  </a:cubicBezTo>
                  <a:cubicBezTo>
                    <a:pt x="67" y="15"/>
                    <a:pt x="53" y="0"/>
                    <a:pt x="3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3" name="Google Shape;11963;p13"/>
            <p:cNvSpPr/>
            <p:nvPr/>
          </p:nvSpPr>
          <p:spPr>
            <a:xfrm>
              <a:off x="-2115166" y="1793985"/>
              <a:ext cx="3267" cy="3902"/>
            </a:xfrm>
            <a:custGeom>
              <a:avLst/>
              <a:gdLst/>
              <a:ahLst/>
              <a:cxnLst/>
              <a:rect l="l" t="t" r="r" b="b"/>
              <a:pathLst>
                <a:path w="103" h="123" extrusionOk="0">
                  <a:moveTo>
                    <a:pt x="21" y="0"/>
                  </a:moveTo>
                  <a:cubicBezTo>
                    <a:pt x="21" y="41"/>
                    <a:pt x="21" y="61"/>
                    <a:pt x="0" y="122"/>
                  </a:cubicBezTo>
                  <a:cubicBezTo>
                    <a:pt x="61" y="102"/>
                    <a:pt x="102" y="102"/>
                    <a:pt x="102" y="41"/>
                  </a:cubicBezTo>
                  <a:cubicBezTo>
                    <a:pt x="82" y="0"/>
                    <a:pt x="6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4" name="Google Shape;11964;p13"/>
            <p:cNvSpPr/>
            <p:nvPr/>
          </p:nvSpPr>
          <p:spPr>
            <a:xfrm>
              <a:off x="-2047346" y="2060160"/>
              <a:ext cx="4568" cy="3965"/>
            </a:xfrm>
            <a:custGeom>
              <a:avLst/>
              <a:gdLst/>
              <a:ahLst/>
              <a:cxnLst/>
              <a:rect l="l" t="t" r="r" b="b"/>
              <a:pathLst>
                <a:path w="144" h="125" extrusionOk="0">
                  <a:moveTo>
                    <a:pt x="96" y="1"/>
                  </a:moveTo>
                  <a:cubicBezTo>
                    <a:pt x="51" y="1"/>
                    <a:pt x="32" y="61"/>
                    <a:pt x="1" y="61"/>
                  </a:cubicBezTo>
                  <a:cubicBezTo>
                    <a:pt x="21" y="81"/>
                    <a:pt x="21" y="102"/>
                    <a:pt x="21" y="122"/>
                  </a:cubicBezTo>
                  <a:cubicBezTo>
                    <a:pt x="26" y="123"/>
                    <a:pt x="31" y="124"/>
                    <a:pt x="36" y="124"/>
                  </a:cubicBezTo>
                  <a:cubicBezTo>
                    <a:pt x="93" y="124"/>
                    <a:pt x="71" y="18"/>
                    <a:pt x="128" y="18"/>
                  </a:cubicBezTo>
                  <a:cubicBezTo>
                    <a:pt x="133" y="18"/>
                    <a:pt x="138" y="19"/>
                    <a:pt x="143" y="20"/>
                  </a:cubicBezTo>
                  <a:cubicBezTo>
                    <a:pt x="124" y="6"/>
                    <a:pt x="109" y="1"/>
                    <a:pt x="96"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5" name="Google Shape;11965;p13"/>
            <p:cNvSpPr/>
            <p:nvPr/>
          </p:nvSpPr>
          <p:spPr>
            <a:xfrm>
              <a:off x="-2068663" y="2212613"/>
              <a:ext cx="3267" cy="3489"/>
            </a:xfrm>
            <a:custGeom>
              <a:avLst/>
              <a:gdLst/>
              <a:ahLst/>
              <a:cxnLst/>
              <a:rect l="l" t="t" r="r" b="b"/>
              <a:pathLst>
                <a:path w="103" h="110" extrusionOk="0">
                  <a:moveTo>
                    <a:pt x="62" y="0"/>
                  </a:moveTo>
                  <a:cubicBezTo>
                    <a:pt x="21" y="0"/>
                    <a:pt x="21" y="41"/>
                    <a:pt x="1" y="61"/>
                  </a:cubicBezTo>
                  <a:cubicBezTo>
                    <a:pt x="1" y="91"/>
                    <a:pt x="12" y="110"/>
                    <a:pt x="33" y="110"/>
                  </a:cubicBezTo>
                  <a:cubicBezTo>
                    <a:pt x="41" y="110"/>
                    <a:pt x="51" y="107"/>
                    <a:pt x="62" y="102"/>
                  </a:cubicBezTo>
                  <a:cubicBezTo>
                    <a:pt x="82" y="102"/>
                    <a:pt x="102" y="41"/>
                    <a:pt x="102" y="20"/>
                  </a:cubicBezTo>
                  <a:cubicBezTo>
                    <a:pt x="82" y="20"/>
                    <a:pt x="82" y="0"/>
                    <a:pt x="6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6" name="Google Shape;11966;p13"/>
            <p:cNvSpPr/>
            <p:nvPr/>
          </p:nvSpPr>
          <p:spPr>
            <a:xfrm>
              <a:off x="-2338705" y="1910276"/>
              <a:ext cx="3267" cy="5171"/>
            </a:xfrm>
            <a:custGeom>
              <a:avLst/>
              <a:gdLst/>
              <a:ahLst/>
              <a:cxnLst/>
              <a:rect l="l" t="t" r="r" b="b"/>
              <a:pathLst>
                <a:path w="103" h="163" extrusionOk="0">
                  <a:moveTo>
                    <a:pt x="62" y="0"/>
                  </a:moveTo>
                  <a:lnTo>
                    <a:pt x="62" y="0"/>
                  </a:lnTo>
                  <a:cubicBezTo>
                    <a:pt x="1" y="41"/>
                    <a:pt x="1" y="102"/>
                    <a:pt x="42" y="163"/>
                  </a:cubicBezTo>
                  <a:cubicBezTo>
                    <a:pt x="103" y="122"/>
                    <a:pt x="103" y="61"/>
                    <a:pt x="6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7" name="Google Shape;11967;p13"/>
            <p:cNvSpPr/>
            <p:nvPr/>
          </p:nvSpPr>
          <p:spPr>
            <a:xfrm>
              <a:off x="-2343210" y="1861805"/>
              <a:ext cx="2601" cy="5202"/>
            </a:xfrm>
            <a:custGeom>
              <a:avLst/>
              <a:gdLst/>
              <a:ahLst/>
              <a:cxnLst/>
              <a:rect l="l" t="t" r="r" b="b"/>
              <a:pathLst>
                <a:path w="82" h="164" extrusionOk="0">
                  <a:moveTo>
                    <a:pt x="61" y="1"/>
                  </a:moveTo>
                  <a:lnTo>
                    <a:pt x="61" y="1"/>
                  </a:lnTo>
                  <a:cubicBezTo>
                    <a:pt x="21" y="41"/>
                    <a:pt x="0" y="102"/>
                    <a:pt x="0" y="164"/>
                  </a:cubicBezTo>
                  <a:cubicBezTo>
                    <a:pt x="41" y="123"/>
                    <a:pt x="82" y="82"/>
                    <a:pt x="6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8" name="Google Shape;11968;p13"/>
            <p:cNvSpPr/>
            <p:nvPr/>
          </p:nvSpPr>
          <p:spPr>
            <a:xfrm>
              <a:off x="-2025363" y="2025266"/>
              <a:ext cx="3235" cy="2728"/>
            </a:xfrm>
            <a:custGeom>
              <a:avLst/>
              <a:gdLst/>
              <a:ahLst/>
              <a:cxnLst/>
              <a:rect l="l" t="t" r="r" b="b"/>
              <a:pathLst>
                <a:path w="102" h="86" extrusionOk="0">
                  <a:moveTo>
                    <a:pt x="102" y="0"/>
                  </a:moveTo>
                  <a:cubicBezTo>
                    <a:pt x="61" y="0"/>
                    <a:pt x="41" y="0"/>
                    <a:pt x="20" y="20"/>
                  </a:cubicBezTo>
                  <a:cubicBezTo>
                    <a:pt x="0" y="41"/>
                    <a:pt x="0" y="61"/>
                    <a:pt x="20" y="82"/>
                  </a:cubicBezTo>
                  <a:cubicBezTo>
                    <a:pt x="32" y="84"/>
                    <a:pt x="41" y="86"/>
                    <a:pt x="49" y="86"/>
                  </a:cubicBezTo>
                  <a:cubicBezTo>
                    <a:pt x="97" y="86"/>
                    <a:pt x="84" y="35"/>
                    <a:pt x="10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9" name="Google Shape;11969;p13"/>
            <p:cNvSpPr/>
            <p:nvPr/>
          </p:nvSpPr>
          <p:spPr>
            <a:xfrm>
              <a:off x="-2033135" y="2061429"/>
              <a:ext cx="3267" cy="3267"/>
            </a:xfrm>
            <a:custGeom>
              <a:avLst/>
              <a:gdLst/>
              <a:ahLst/>
              <a:cxnLst/>
              <a:rect l="l" t="t" r="r" b="b"/>
              <a:pathLst>
                <a:path w="103" h="103" extrusionOk="0">
                  <a:moveTo>
                    <a:pt x="62" y="1"/>
                  </a:moveTo>
                  <a:cubicBezTo>
                    <a:pt x="1" y="21"/>
                    <a:pt x="1" y="62"/>
                    <a:pt x="1" y="102"/>
                  </a:cubicBezTo>
                  <a:cubicBezTo>
                    <a:pt x="41" y="102"/>
                    <a:pt x="62" y="82"/>
                    <a:pt x="82" y="82"/>
                  </a:cubicBezTo>
                  <a:cubicBezTo>
                    <a:pt x="103" y="41"/>
                    <a:pt x="103" y="21"/>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0" name="Google Shape;11970;p13"/>
            <p:cNvSpPr/>
            <p:nvPr/>
          </p:nvSpPr>
          <p:spPr>
            <a:xfrm>
              <a:off x="-2132613" y="2365067"/>
              <a:ext cx="3267" cy="5202"/>
            </a:xfrm>
            <a:custGeom>
              <a:avLst/>
              <a:gdLst/>
              <a:ahLst/>
              <a:cxnLst/>
              <a:rect l="l" t="t" r="r" b="b"/>
              <a:pathLst>
                <a:path w="103" h="164" extrusionOk="0">
                  <a:moveTo>
                    <a:pt x="102" y="0"/>
                  </a:moveTo>
                  <a:lnTo>
                    <a:pt x="102" y="0"/>
                  </a:lnTo>
                  <a:cubicBezTo>
                    <a:pt x="0" y="61"/>
                    <a:pt x="21" y="102"/>
                    <a:pt x="62" y="163"/>
                  </a:cubicBezTo>
                  <a:cubicBezTo>
                    <a:pt x="102" y="102"/>
                    <a:pt x="41" y="61"/>
                    <a:pt x="10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1" name="Google Shape;11971;p13"/>
            <p:cNvSpPr/>
            <p:nvPr/>
          </p:nvSpPr>
          <p:spPr>
            <a:xfrm>
              <a:off x="-2068663" y="1921252"/>
              <a:ext cx="4568" cy="5202"/>
            </a:xfrm>
            <a:custGeom>
              <a:avLst/>
              <a:gdLst/>
              <a:ahLst/>
              <a:cxnLst/>
              <a:rect l="l" t="t" r="r" b="b"/>
              <a:pathLst>
                <a:path w="144" h="164" extrusionOk="0">
                  <a:moveTo>
                    <a:pt x="102" y="0"/>
                  </a:moveTo>
                  <a:cubicBezTo>
                    <a:pt x="82" y="61"/>
                    <a:pt x="1" y="82"/>
                    <a:pt x="62" y="163"/>
                  </a:cubicBezTo>
                  <a:cubicBezTo>
                    <a:pt x="79" y="146"/>
                    <a:pt x="82" y="98"/>
                    <a:pt x="108" y="98"/>
                  </a:cubicBezTo>
                  <a:cubicBezTo>
                    <a:pt x="112" y="98"/>
                    <a:pt x="117" y="99"/>
                    <a:pt x="123" y="102"/>
                  </a:cubicBezTo>
                  <a:cubicBezTo>
                    <a:pt x="143" y="82"/>
                    <a:pt x="123" y="41"/>
                    <a:pt x="10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2" name="Google Shape;11972;p13"/>
            <p:cNvSpPr/>
            <p:nvPr/>
          </p:nvSpPr>
          <p:spPr>
            <a:xfrm>
              <a:off x="-2376802" y="1995543"/>
              <a:ext cx="2601" cy="3743"/>
            </a:xfrm>
            <a:custGeom>
              <a:avLst/>
              <a:gdLst/>
              <a:ahLst/>
              <a:cxnLst/>
              <a:rect l="l" t="t" r="r" b="b"/>
              <a:pathLst>
                <a:path w="82" h="118" extrusionOk="0">
                  <a:moveTo>
                    <a:pt x="41" y="0"/>
                  </a:moveTo>
                  <a:cubicBezTo>
                    <a:pt x="0" y="21"/>
                    <a:pt x="0" y="61"/>
                    <a:pt x="0" y="102"/>
                  </a:cubicBezTo>
                  <a:cubicBezTo>
                    <a:pt x="10" y="112"/>
                    <a:pt x="21" y="117"/>
                    <a:pt x="31" y="117"/>
                  </a:cubicBezTo>
                  <a:cubicBezTo>
                    <a:pt x="41" y="117"/>
                    <a:pt x="51" y="112"/>
                    <a:pt x="61" y="102"/>
                  </a:cubicBezTo>
                  <a:cubicBezTo>
                    <a:pt x="82" y="61"/>
                    <a:pt x="61" y="4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3" name="Google Shape;11973;p13"/>
            <p:cNvSpPr/>
            <p:nvPr/>
          </p:nvSpPr>
          <p:spPr>
            <a:xfrm>
              <a:off x="-2398785" y="2227078"/>
              <a:ext cx="3902" cy="2347"/>
            </a:xfrm>
            <a:custGeom>
              <a:avLst/>
              <a:gdLst/>
              <a:ahLst/>
              <a:cxnLst/>
              <a:rect l="l" t="t" r="r" b="b"/>
              <a:pathLst>
                <a:path w="123" h="74" extrusionOk="0">
                  <a:moveTo>
                    <a:pt x="75" y="1"/>
                  </a:moveTo>
                  <a:cubicBezTo>
                    <a:pt x="50" y="1"/>
                    <a:pt x="26" y="21"/>
                    <a:pt x="1" y="33"/>
                  </a:cubicBezTo>
                  <a:cubicBezTo>
                    <a:pt x="21" y="53"/>
                    <a:pt x="62" y="74"/>
                    <a:pt x="82" y="74"/>
                  </a:cubicBezTo>
                  <a:cubicBezTo>
                    <a:pt x="103" y="74"/>
                    <a:pt x="103" y="53"/>
                    <a:pt x="123" y="33"/>
                  </a:cubicBezTo>
                  <a:cubicBezTo>
                    <a:pt x="107" y="9"/>
                    <a:pt x="91" y="1"/>
                    <a:pt x="75"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4" name="Google Shape;11974;p13"/>
            <p:cNvSpPr/>
            <p:nvPr/>
          </p:nvSpPr>
          <p:spPr>
            <a:xfrm>
              <a:off x="-2088679" y="2322433"/>
              <a:ext cx="3902" cy="2189"/>
            </a:xfrm>
            <a:custGeom>
              <a:avLst/>
              <a:gdLst/>
              <a:ahLst/>
              <a:cxnLst/>
              <a:rect l="l" t="t" r="r" b="b"/>
              <a:pathLst>
                <a:path w="123" h="69" extrusionOk="0">
                  <a:moveTo>
                    <a:pt x="0" y="0"/>
                  </a:moveTo>
                  <a:cubicBezTo>
                    <a:pt x="0" y="21"/>
                    <a:pt x="0" y="41"/>
                    <a:pt x="0" y="61"/>
                  </a:cubicBezTo>
                  <a:cubicBezTo>
                    <a:pt x="16" y="66"/>
                    <a:pt x="28" y="69"/>
                    <a:pt x="39" y="69"/>
                  </a:cubicBezTo>
                  <a:cubicBezTo>
                    <a:pt x="73" y="69"/>
                    <a:pt x="92" y="46"/>
                    <a:pt x="12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5" name="Google Shape;11975;p13"/>
            <p:cNvSpPr/>
            <p:nvPr/>
          </p:nvSpPr>
          <p:spPr>
            <a:xfrm>
              <a:off x="-2029899" y="2027836"/>
              <a:ext cx="3902" cy="3902"/>
            </a:xfrm>
            <a:custGeom>
              <a:avLst/>
              <a:gdLst/>
              <a:ahLst/>
              <a:cxnLst/>
              <a:rect l="l" t="t" r="r" b="b"/>
              <a:pathLst>
                <a:path w="123" h="123" extrusionOk="0">
                  <a:moveTo>
                    <a:pt x="41" y="1"/>
                  </a:moveTo>
                  <a:cubicBezTo>
                    <a:pt x="1" y="41"/>
                    <a:pt x="41" y="82"/>
                    <a:pt x="41" y="123"/>
                  </a:cubicBezTo>
                  <a:cubicBezTo>
                    <a:pt x="102" y="82"/>
                    <a:pt x="123" y="62"/>
                    <a:pt x="102" y="21"/>
                  </a:cubicBezTo>
                  <a:cubicBezTo>
                    <a:pt x="82" y="1"/>
                    <a:pt x="62" y="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6" name="Google Shape;11976;p13"/>
            <p:cNvSpPr/>
            <p:nvPr/>
          </p:nvSpPr>
          <p:spPr>
            <a:xfrm>
              <a:off x="-2425272" y="2137656"/>
              <a:ext cx="3267" cy="5869"/>
            </a:xfrm>
            <a:custGeom>
              <a:avLst/>
              <a:gdLst/>
              <a:ahLst/>
              <a:cxnLst/>
              <a:rect l="l" t="t" r="r" b="b"/>
              <a:pathLst>
                <a:path w="103" h="185" extrusionOk="0">
                  <a:moveTo>
                    <a:pt x="1" y="1"/>
                  </a:moveTo>
                  <a:lnTo>
                    <a:pt x="1" y="1"/>
                  </a:lnTo>
                  <a:cubicBezTo>
                    <a:pt x="21" y="82"/>
                    <a:pt x="21" y="143"/>
                    <a:pt x="62" y="184"/>
                  </a:cubicBezTo>
                  <a:cubicBezTo>
                    <a:pt x="103" y="123"/>
                    <a:pt x="82" y="62"/>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7" name="Google Shape;11977;p13"/>
            <p:cNvSpPr/>
            <p:nvPr/>
          </p:nvSpPr>
          <p:spPr>
            <a:xfrm>
              <a:off x="-2046046" y="2048518"/>
              <a:ext cx="3902" cy="3267"/>
            </a:xfrm>
            <a:custGeom>
              <a:avLst/>
              <a:gdLst/>
              <a:ahLst/>
              <a:cxnLst/>
              <a:rect l="l" t="t" r="r" b="b"/>
              <a:pathLst>
                <a:path w="123" h="103" extrusionOk="0">
                  <a:moveTo>
                    <a:pt x="61" y="0"/>
                  </a:moveTo>
                  <a:cubicBezTo>
                    <a:pt x="21" y="0"/>
                    <a:pt x="21" y="21"/>
                    <a:pt x="0" y="41"/>
                  </a:cubicBezTo>
                  <a:cubicBezTo>
                    <a:pt x="41" y="82"/>
                    <a:pt x="61" y="102"/>
                    <a:pt x="102" y="102"/>
                  </a:cubicBezTo>
                  <a:cubicBezTo>
                    <a:pt x="123" y="61"/>
                    <a:pt x="102" y="41"/>
                    <a:pt x="6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8" name="Google Shape;11978;p13"/>
            <p:cNvSpPr/>
            <p:nvPr/>
          </p:nvSpPr>
          <p:spPr>
            <a:xfrm>
              <a:off x="-2079004" y="1929658"/>
              <a:ext cx="3267" cy="4536"/>
            </a:xfrm>
            <a:custGeom>
              <a:avLst/>
              <a:gdLst/>
              <a:ahLst/>
              <a:cxnLst/>
              <a:rect l="l" t="t" r="r" b="b"/>
              <a:pathLst>
                <a:path w="103" h="143" extrusionOk="0">
                  <a:moveTo>
                    <a:pt x="82" y="0"/>
                  </a:moveTo>
                  <a:cubicBezTo>
                    <a:pt x="1" y="41"/>
                    <a:pt x="41" y="102"/>
                    <a:pt x="1" y="143"/>
                  </a:cubicBezTo>
                  <a:cubicBezTo>
                    <a:pt x="82" y="122"/>
                    <a:pt x="103" y="81"/>
                    <a:pt x="8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9" name="Google Shape;11979;p13"/>
            <p:cNvSpPr/>
            <p:nvPr/>
          </p:nvSpPr>
          <p:spPr>
            <a:xfrm>
              <a:off x="-2051850" y="2061968"/>
              <a:ext cx="5202" cy="3299"/>
            </a:xfrm>
            <a:custGeom>
              <a:avLst/>
              <a:gdLst/>
              <a:ahLst/>
              <a:cxnLst/>
              <a:rect l="l" t="t" r="r" b="b"/>
              <a:pathLst>
                <a:path w="164" h="104" extrusionOk="0">
                  <a:moveTo>
                    <a:pt x="124" y="1"/>
                  </a:moveTo>
                  <a:cubicBezTo>
                    <a:pt x="81" y="1"/>
                    <a:pt x="73" y="65"/>
                    <a:pt x="0" y="65"/>
                  </a:cubicBezTo>
                  <a:cubicBezTo>
                    <a:pt x="37" y="93"/>
                    <a:pt x="65" y="104"/>
                    <a:pt x="89" y="104"/>
                  </a:cubicBezTo>
                  <a:cubicBezTo>
                    <a:pt x="118" y="104"/>
                    <a:pt x="141" y="87"/>
                    <a:pt x="163" y="65"/>
                  </a:cubicBezTo>
                  <a:cubicBezTo>
                    <a:pt x="143" y="45"/>
                    <a:pt x="143" y="24"/>
                    <a:pt x="143" y="4"/>
                  </a:cubicBezTo>
                  <a:cubicBezTo>
                    <a:pt x="136" y="2"/>
                    <a:pt x="130" y="1"/>
                    <a:pt x="12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0" name="Google Shape;11980;p13"/>
            <p:cNvSpPr/>
            <p:nvPr/>
          </p:nvSpPr>
          <p:spPr>
            <a:xfrm>
              <a:off x="-2100320" y="2117639"/>
              <a:ext cx="3902" cy="3585"/>
            </a:xfrm>
            <a:custGeom>
              <a:avLst/>
              <a:gdLst/>
              <a:ahLst/>
              <a:cxnLst/>
              <a:rect l="l" t="t" r="r" b="b"/>
              <a:pathLst>
                <a:path w="123" h="113" extrusionOk="0">
                  <a:moveTo>
                    <a:pt x="1" y="0"/>
                  </a:moveTo>
                  <a:lnTo>
                    <a:pt x="1" y="0"/>
                  </a:lnTo>
                  <a:cubicBezTo>
                    <a:pt x="15" y="87"/>
                    <a:pt x="19" y="112"/>
                    <a:pt x="57" y="112"/>
                  </a:cubicBezTo>
                  <a:cubicBezTo>
                    <a:pt x="72" y="112"/>
                    <a:pt x="93" y="108"/>
                    <a:pt x="123" y="102"/>
                  </a:cubicBezTo>
                  <a:cubicBezTo>
                    <a:pt x="62" y="102"/>
                    <a:pt x="62" y="21"/>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1" name="Google Shape;11981;p13"/>
            <p:cNvSpPr/>
            <p:nvPr/>
          </p:nvSpPr>
          <p:spPr>
            <a:xfrm>
              <a:off x="-2326429" y="1997478"/>
              <a:ext cx="3267" cy="3267"/>
            </a:xfrm>
            <a:custGeom>
              <a:avLst/>
              <a:gdLst/>
              <a:ahLst/>
              <a:cxnLst/>
              <a:rect l="l" t="t" r="r" b="b"/>
              <a:pathLst>
                <a:path w="103" h="103" extrusionOk="0">
                  <a:moveTo>
                    <a:pt x="62" y="0"/>
                  </a:moveTo>
                  <a:cubicBezTo>
                    <a:pt x="21" y="21"/>
                    <a:pt x="21" y="82"/>
                    <a:pt x="1" y="102"/>
                  </a:cubicBezTo>
                  <a:cubicBezTo>
                    <a:pt x="41" y="102"/>
                    <a:pt x="82" y="102"/>
                    <a:pt x="103" y="61"/>
                  </a:cubicBezTo>
                  <a:cubicBezTo>
                    <a:pt x="103" y="21"/>
                    <a:pt x="82" y="0"/>
                    <a:pt x="6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2" name="Google Shape;11982;p13"/>
            <p:cNvSpPr/>
            <p:nvPr/>
          </p:nvSpPr>
          <p:spPr>
            <a:xfrm>
              <a:off x="-2299276" y="1757156"/>
              <a:ext cx="3235" cy="2887"/>
            </a:xfrm>
            <a:custGeom>
              <a:avLst/>
              <a:gdLst/>
              <a:ahLst/>
              <a:cxnLst/>
              <a:rect l="l" t="t" r="r" b="b"/>
              <a:pathLst>
                <a:path w="102" h="91" extrusionOk="0">
                  <a:moveTo>
                    <a:pt x="61" y="0"/>
                  </a:moveTo>
                  <a:cubicBezTo>
                    <a:pt x="20" y="21"/>
                    <a:pt x="0" y="62"/>
                    <a:pt x="0" y="82"/>
                  </a:cubicBezTo>
                  <a:cubicBezTo>
                    <a:pt x="12" y="88"/>
                    <a:pt x="24" y="90"/>
                    <a:pt x="35" y="90"/>
                  </a:cubicBezTo>
                  <a:cubicBezTo>
                    <a:pt x="63" y="90"/>
                    <a:pt x="88" y="76"/>
                    <a:pt x="102" y="62"/>
                  </a:cubicBezTo>
                  <a:cubicBezTo>
                    <a:pt x="102" y="21"/>
                    <a:pt x="82" y="0"/>
                    <a:pt x="6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3" name="Google Shape;11983;p13"/>
            <p:cNvSpPr/>
            <p:nvPr/>
          </p:nvSpPr>
          <p:spPr>
            <a:xfrm>
              <a:off x="-2076403" y="2216483"/>
              <a:ext cx="3902" cy="2696"/>
            </a:xfrm>
            <a:custGeom>
              <a:avLst/>
              <a:gdLst/>
              <a:ahLst/>
              <a:cxnLst/>
              <a:rect l="l" t="t" r="r" b="b"/>
              <a:pathLst>
                <a:path w="123" h="85" extrusionOk="0">
                  <a:moveTo>
                    <a:pt x="122" y="0"/>
                  </a:moveTo>
                  <a:cubicBezTo>
                    <a:pt x="82" y="0"/>
                    <a:pt x="41" y="21"/>
                    <a:pt x="0" y="41"/>
                  </a:cubicBezTo>
                  <a:cubicBezTo>
                    <a:pt x="9" y="76"/>
                    <a:pt x="22" y="85"/>
                    <a:pt x="36" y="85"/>
                  </a:cubicBezTo>
                  <a:cubicBezTo>
                    <a:pt x="50" y="85"/>
                    <a:pt x="66" y="77"/>
                    <a:pt x="83" y="77"/>
                  </a:cubicBezTo>
                  <a:cubicBezTo>
                    <a:pt x="89" y="77"/>
                    <a:pt x="96" y="79"/>
                    <a:pt x="102" y="82"/>
                  </a:cubicBezTo>
                  <a:cubicBezTo>
                    <a:pt x="102" y="61"/>
                    <a:pt x="122" y="21"/>
                    <a:pt x="12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4" name="Google Shape;11984;p13"/>
            <p:cNvSpPr/>
            <p:nvPr/>
          </p:nvSpPr>
          <p:spPr>
            <a:xfrm>
              <a:off x="-2323828" y="1917381"/>
              <a:ext cx="3902" cy="5171"/>
            </a:xfrm>
            <a:custGeom>
              <a:avLst/>
              <a:gdLst/>
              <a:ahLst/>
              <a:cxnLst/>
              <a:rect l="l" t="t" r="r" b="b"/>
              <a:pathLst>
                <a:path w="123" h="163" extrusionOk="0">
                  <a:moveTo>
                    <a:pt x="82" y="0"/>
                  </a:moveTo>
                  <a:cubicBezTo>
                    <a:pt x="61" y="61"/>
                    <a:pt x="21" y="102"/>
                    <a:pt x="0" y="163"/>
                  </a:cubicBezTo>
                  <a:cubicBezTo>
                    <a:pt x="61" y="122"/>
                    <a:pt x="122" y="82"/>
                    <a:pt x="8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5" name="Google Shape;11985;p13"/>
            <p:cNvSpPr/>
            <p:nvPr/>
          </p:nvSpPr>
          <p:spPr>
            <a:xfrm>
              <a:off x="-2122938" y="1746181"/>
              <a:ext cx="2633" cy="5202"/>
            </a:xfrm>
            <a:custGeom>
              <a:avLst/>
              <a:gdLst/>
              <a:ahLst/>
              <a:cxnLst/>
              <a:rect l="l" t="t" r="r" b="b"/>
              <a:pathLst>
                <a:path w="83" h="164" extrusionOk="0">
                  <a:moveTo>
                    <a:pt x="1" y="0"/>
                  </a:moveTo>
                  <a:cubicBezTo>
                    <a:pt x="1" y="0"/>
                    <a:pt x="1" y="21"/>
                    <a:pt x="1" y="41"/>
                  </a:cubicBezTo>
                  <a:cubicBezTo>
                    <a:pt x="21" y="41"/>
                    <a:pt x="21" y="61"/>
                    <a:pt x="21" y="82"/>
                  </a:cubicBezTo>
                  <a:lnTo>
                    <a:pt x="21" y="102"/>
                  </a:lnTo>
                  <a:cubicBezTo>
                    <a:pt x="21" y="102"/>
                    <a:pt x="42" y="122"/>
                    <a:pt x="62" y="163"/>
                  </a:cubicBezTo>
                  <a:cubicBezTo>
                    <a:pt x="82" y="82"/>
                    <a:pt x="82" y="21"/>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6" name="Google Shape;11986;p13"/>
            <p:cNvSpPr/>
            <p:nvPr/>
          </p:nvSpPr>
          <p:spPr>
            <a:xfrm>
              <a:off x="-2310917" y="1932164"/>
              <a:ext cx="3902" cy="2855"/>
            </a:xfrm>
            <a:custGeom>
              <a:avLst/>
              <a:gdLst/>
              <a:ahLst/>
              <a:cxnLst/>
              <a:rect l="l" t="t" r="r" b="b"/>
              <a:pathLst>
                <a:path w="123" h="90" extrusionOk="0">
                  <a:moveTo>
                    <a:pt x="34" y="0"/>
                  </a:moveTo>
                  <a:cubicBezTo>
                    <a:pt x="23" y="0"/>
                    <a:pt x="12" y="6"/>
                    <a:pt x="0" y="23"/>
                  </a:cubicBezTo>
                  <a:cubicBezTo>
                    <a:pt x="21" y="43"/>
                    <a:pt x="21" y="84"/>
                    <a:pt x="41" y="84"/>
                  </a:cubicBezTo>
                  <a:cubicBezTo>
                    <a:pt x="53" y="88"/>
                    <a:pt x="62" y="89"/>
                    <a:pt x="70" y="89"/>
                  </a:cubicBezTo>
                  <a:cubicBezTo>
                    <a:pt x="103" y="89"/>
                    <a:pt x="106" y="60"/>
                    <a:pt x="123" y="43"/>
                  </a:cubicBezTo>
                  <a:cubicBezTo>
                    <a:pt x="93" y="43"/>
                    <a:pt x="63" y="0"/>
                    <a:pt x="34"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7" name="Google Shape;11987;p13"/>
            <p:cNvSpPr/>
            <p:nvPr/>
          </p:nvSpPr>
          <p:spPr>
            <a:xfrm>
              <a:off x="-2121003" y="2332774"/>
              <a:ext cx="3267" cy="2601"/>
            </a:xfrm>
            <a:custGeom>
              <a:avLst/>
              <a:gdLst/>
              <a:ahLst/>
              <a:cxnLst/>
              <a:rect l="l" t="t" r="r" b="b"/>
              <a:pathLst>
                <a:path w="103" h="82" extrusionOk="0">
                  <a:moveTo>
                    <a:pt x="103" y="0"/>
                  </a:moveTo>
                  <a:cubicBezTo>
                    <a:pt x="62" y="20"/>
                    <a:pt x="1" y="20"/>
                    <a:pt x="21" y="82"/>
                  </a:cubicBezTo>
                  <a:cubicBezTo>
                    <a:pt x="62" y="82"/>
                    <a:pt x="103" y="82"/>
                    <a:pt x="103"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8" name="Google Shape;11988;p13"/>
            <p:cNvSpPr/>
            <p:nvPr/>
          </p:nvSpPr>
          <p:spPr>
            <a:xfrm>
              <a:off x="-2224350" y="2405829"/>
              <a:ext cx="4568" cy="1840"/>
            </a:xfrm>
            <a:custGeom>
              <a:avLst/>
              <a:gdLst/>
              <a:ahLst/>
              <a:cxnLst/>
              <a:rect l="l" t="t" r="r" b="b"/>
              <a:pathLst>
                <a:path w="144" h="58" extrusionOk="0">
                  <a:moveTo>
                    <a:pt x="93" y="1"/>
                  </a:moveTo>
                  <a:cubicBezTo>
                    <a:pt x="64" y="1"/>
                    <a:pt x="41" y="19"/>
                    <a:pt x="0" y="19"/>
                  </a:cubicBezTo>
                  <a:cubicBezTo>
                    <a:pt x="37" y="46"/>
                    <a:pt x="62" y="57"/>
                    <a:pt x="81" y="57"/>
                  </a:cubicBezTo>
                  <a:cubicBezTo>
                    <a:pt x="104" y="57"/>
                    <a:pt x="121" y="41"/>
                    <a:pt x="143" y="19"/>
                  </a:cubicBezTo>
                  <a:cubicBezTo>
                    <a:pt x="123" y="5"/>
                    <a:pt x="107" y="1"/>
                    <a:pt x="9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9" name="Google Shape;11989;p13"/>
            <p:cNvSpPr/>
            <p:nvPr/>
          </p:nvSpPr>
          <p:spPr>
            <a:xfrm>
              <a:off x="-2114532" y="1672904"/>
              <a:ext cx="1967" cy="2443"/>
            </a:xfrm>
            <a:custGeom>
              <a:avLst/>
              <a:gdLst/>
              <a:ahLst/>
              <a:cxnLst/>
              <a:rect l="l" t="t" r="r" b="b"/>
              <a:pathLst>
                <a:path w="62" h="77" extrusionOk="0">
                  <a:moveTo>
                    <a:pt x="33" y="1"/>
                  </a:moveTo>
                  <a:cubicBezTo>
                    <a:pt x="12" y="1"/>
                    <a:pt x="1" y="20"/>
                    <a:pt x="1" y="50"/>
                  </a:cubicBezTo>
                  <a:cubicBezTo>
                    <a:pt x="18" y="66"/>
                    <a:pt x="27" y="76"/>
                    <a:pt x="35" y="76"/>
                  </a:cubicBezTo>
                  <a:cubicBezTo>
                    <a:pt x="45" y="76"/>
                    <a:pt x="50" y="57"/>
                    <a:pt x="62" y="9"/>
                  </a:cubicBezTo>
                  <a:cubicBezTo>
                    <a:pt x="51" y="3"/>
                    <a:pt x="41" y="1"/>
                    <a:pt x="3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0" name="Google Shape;11990;p13"/>
            <p:cNvSpPr/>
            <p:nvPr/>
          </p:nvSpPr>
          <p:spPr>
            <a:xfrm>
              <a:off x="-2060923" y="1956780"/>
              <a:ext cx="3267" cy="2601"/>
            </a:xfrm>
            <a:custGeom>
              <a:avLst/>
              <a:gdLst/>
              <a:ahLst/>
              <a:cxnLst/>
              <a:rect l="l" t="t" r="r" b="b"/>
              <a:pathLst>
                <a:path w="103" h="82" extrusionOk="0">
                  <a:moveTo>
                    <a:pt x="1" y="0"/>
                  </a:moveTo>
                  <a:lnTo>
                    <a:pt x="1" y="0"/>
                  </a:lnTo>
                  <a:cubicBezTo>
                    <a:pt x="21" y="41"/>
                    <a:pt x="21" y="61"/>
                    <a:pt x="21" y="82"/>
                  </a:cubicBezTo>
                  <a:cubicBezTo>
                    <a:pt x="62" y="82"/>
                    <a:pt x="82" y="61"/>
                    <a:pt x="103" y="61"/>
                  </a:cubicBezTo>
                  <a:cubicBezTo>
                    <a:pt x="82" y="21"/>
                    <a:pt x="42" y="21"/>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1" name="Google Shape;11991;p13"/>
            <p:cNvSpPr/>
            <p:nvPr/>
          </p:nvSpPr>
          <p:spPr>
            <a:xfrm>
              <a:off x="-2073167" y="1937207"/>
              <a:ext cx="3235" cy="2792"/>
            </a:xfrm>
            <a:custGeom>
              <a:avLst/>
              <a:gdLst/>
              <a:ahLst/>
              <a:cxnLst/>
              <a:rect l="l" t="t" r="r" b="b"/>
              <a:pathLst>
                <a:path w="102" h="88" extrusionOk="0">
                  <a:moveTo>
                    <a:pt x="21" y="1"/>
                  </a:moveTo>
                  <a:cubicBezTo>
                    <a:pt x="15" y="1"/>
                    <a:pt x="8" y="3"/>
                    <a:pt x="0" y="6"/>
                  </a:cubicBezTo>
                  <a:cubicBezTo>
                    <a:pt x="0" y="27"/>
                    <a:pt x="0" y="67"/>
                    <a:pt x="0" y="88"/>
                  </a:cubicBezTo>
                  <a:cubicBezTo>
                    <a:pt x="41" y="88"/>
                    <a:pt x="61" y="67"/>
                    <a:pt x="102" y="47"/>
                  </a:cubicBezTo>
                  <a:cubicBezTo>
                    <a:pt x="69" y="31"/>
                    <a:pt x="49"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2" name="Google Shape;11992;p13"/>
            <p:cNvSpPr/>
            <p:nvPr/>
          </p:nvSpPr>
          <p:spPr>
            <a:xfrm>
              <a:off x="-2316722" y="1958397"/>
              <a:ext cx="2601" cy="2918"/>
            </a:xfrm>
            <a:custGeom>
              <a:avLst/>
              <a:gdLst/>
              <a:ahLst/>
              <a:cxnLst/>
              <a:rect l="l" t="t" r="r" b="b"/>
              <a:pathLst>
                <a:path w="82" h="92" extrusionOk="0">
                  <a:moveTo>
                    <a:pt x="33" y="0"/>
                  </a:moveTo>
                  <a:cubicBezTo>
                    <a:pt x="21" y="0"/>
                    <a:pt x="10" y="10"/>
                    <a:pt x="0" y="31"/>
                  </a:cubicBezTo>
                  <a:cubicBezTo>
                    <a:pt x="21" y="72"/>
                    <a:pt x="41" y="72"/>
                    <a:pt x="61" y="92"/>
                  </a:cubicBezTo>
                  <a:cubicBezTo>
                    <a:pt x="61" y="72"/>
                    <a:pt x="82" y="51"/>
                    <a:pt x="82" y="31"/>
                  </a:cubicBezTo>
                  <a:cubicBezTo>
                    <a:pt x="61" y="10"/>
                    <a:pt x="46" y="0"/>
                    <a:pt x="33"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3" name="Google Shape;11993;p13"/>
            <p:cNvSpPr/>
            <p:nvPr/>
          </p:nvSpPr>
          <p:spPr>
            <a:xfrm>
              <a:off x="-2111930" y="2351490"/>
              <a:ext cx="2601" cy="3267"/>
            </a:xfrm>
            <a:custGeom>
              <a:avLst/>
              <a:gdLst/>
              <a:ahLst/>
              <a:cxnLst/>
              <a:rect l="l" t="t" r="r" b="b"/>
              <a:pathLst>
                <a:path w="82" h="103" extrusionOk="0">
                  <a:moveTo>
                    <a:pt x="61" y="1"/>
                  </a:moveTo>
                  <a:cubicBezTo>
                    <a:pt x="0" y="21"/>
                    <a:pt x="0" y="62"/>
                    <a:pt x="0" y="103"/>
                  </a:cubicBezTo>
                  <a:cubicBezTo>
                    <a:pt x="41" y="103"/>
                    <a:pt x="61" y="82"/>
                    <a:pt x="82" y="82"/>
                  </a:cubicBezTo>
                  <a:cubicBezTo>
                    <a:pt x="82" y="62"/>
                    <a:pt x="61" y="21"/>
                    <a:pt x="6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4" name="Google Shape;11994;p13"/>
            <p:cNvSpPr/>
            <p:nvPr/>
          </p:nvSpPr>
          <p:spPr>
            <a:xfrm>
              <a:off x="-2047981" y="2091786"/>
              <a:ext cx="2601" cy="3902"/>
            </a:xfrm>
            <a:custGeom>
              <a:avLst/>
              <a:gdLst/>
              <a:ahLst/>
              <a:cxnLst/>
              <a:rect l="l" t="t" r="r" b="b"/>
              <a:pathLst>
                <a:path w="82" h="123" extrusionOk="0">
                  <a:moveTo>
                    <a:pt x="82" y="1"/>
                  </a:moveTo>
                  <a:cubicBezTo>
                    <a:pt x="21" y="42"/>
                    <a:pt x="0" y="82"/>
                    <a:pt x="21" y="123"/>
                  </a:cubicBezTo>
                  <a:cubicBezTo>
                    <a:pt x="61" y="103"/>
                    <a:pt x="61" y="62"/>
                    <a:pt x="8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5" name="Google Shape;11995;p13"/>
            <p:cNvSpPr/>
            <p:nvPr/>
          </p:nvSpPr>
          <p:spPr>
            <a:xfrm>
              <a:off x="-2317389" y="1947993"/>
              <a:ext cx="4568" cy="1808"/>
            </a:xfrm>
            <a:custGeom>
              <a:avLst/>
              <a:gdLst/>
              <a:ahLst/>
              <a:cxnLst/>
              <a:rect l="l" t="t" r="r" b="b"/>
              <a:pathLst>
                <a:path w="144" h="57" extrusionOk="0">
                  <a:moveTo>
                    <a:pt x="80" y="1"/>
                  </a:moveTo>
                  <a:cubicBezTo>
                    <a:pt x="50" y="1"/>
                    <a:pt x="26" y="21"/>
                    <a:pt x="1" y="33"/>
                  </a:cubicBezTo>
                  <a:cubicBezTo>
                    <a:pt x="27" y="50"/>
                    <a:pt x="49" y="56"/>
                    <a:pt x="69" y="56"/>
                  </a:cubicBezTo>
                  <a:cubicBezTo>
                    <a:pt x="96" y="56"/>
                    <a:pt x="120" y="45"/>
                    <a:pt x="143" y="33"/>
                  </a:cubicBezTo>
                  <a:cubicBezTo>
                    <a:pt x="119" y="9"/>
                    <a:pt x="99" y="1"/>
                    <a:pt x="8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6" name="Google Shape;11996;p13"/>
            <p:cNvSpPr/>
            <p:nvPr/>
          </p:nvSpPr>
          <p:spPr>
            <a:xfrm>
              <a:off x="-2118402" y="2352791"/>
              <a:ext cx="3267" cy="3426"/>
            </a:xfrm>
            <a:custGeom>
              <a:avLst/>
              <a:gdLst/>
              <a:ahLst/>
              <a:cxnLst/>
              <a:rect l="l" t="t" r="r" b="b"/>
              <a:pathLst>
                <a:path w="103" h="108" extrusionOk="0">
                  <a:moveTo>
                    <a:pt x="62" y="0"/>
                  </a:moveTo>
                  <a:cubicBezTo>
                    <a:pt x="21" y="21"/>
                    <a:pt x="21" y="62"/>
                    <a:pt x="0" y="102"/>
                  </a:cubicBezTo>
                  <a:cubicBezTo>
                    <a:pt x="9" y="106"/>
                    <a:pt x="16" y="108"/>
                    <a:pt x="23" y="108"/>
                  </a:cubicBezTo>
                  <a:cubicBezTo>
                    <a:pt x="49" y="108"/>
                    <a:pt x="66" y="82"/>
                    <a:pt x="82" y="82"/>
                  </a:cubicBezTo>
                  <a:cubicBezTo>
                    <a:pt x="102" y="41"/>
                    <a:pt x="82" y="21"/>
                    <a:pt x="6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7" name="Google Shape;11997;p13"/>
            <p:cNvSpPr/>
            <p:nvPr/>
          </p:nvSpPr>
          <p:spPr>
            <a:xfrm>
              <a:off x="-2031834" y="2006519"/>
              <a:ext cx="3902" cy="3267"/>
            </a:xfrm>
            <a:custGeom>
              <a:avLst/>
              <a:gdLst/>
              <a:ahLst/>
              <a:cxnLst/>
              <a:rect l="l" t="t" r="r" b="b"/>
              <a:pathLst>
                <a:path w="123" h="103" extrusionOk="0">
                  <a:moveTo>
                    <a:pt x="82" y="1"/>
                  </a:moveTo>
                  <a:lnTo>
                    <a:pt x="0" y="62"/>
                  </a:lnTo>
                  <a:cubicBezTo>
                    <a:pt x="41" y="62"/>
                    <a:pt x="82" y="82"/>
                    <a:pt x="102" y="102"/>
                  </a:cubicBezTo>
                  <a:cubicBezTo>
                    <a:pt x="123" y="62"/>
                    <a:pt x="102" y="21"/>
                    <a:pt x="8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8" name="Google Shape;11998;p13"/>
            <p:cNvSpPr/>
            <p:nvPr/>
          </p:nvSpPr>
          <p:spPr>
            <a:xfrm>
              <a:off x="-2404590" y="2066599"/>
              <a:ext cx="3267" cy="3267"/>
            </a:xfrm>
            <a:custGeom>
              <a:avLst/>
              <a:gdLst/>
              <a:ahLst/>
              <a:cxnLst/>
              <a:rect l="l" t="t" r="r" b="b"/>
              <a:pathLst>
                <a:path w="103" h="103" extrusionOk="0">
                  <a:moveTo>
                    <a:pt x="102" y="1"/>
                  </a:moveTo>
                  <a:lnTo>
                    <a:pt x="102" y="1"/>
                  </a:lnTo>
                  <a:cubicBezTo>
                    <a:pt x="62" y="21"/>
                    <a:pt x="41" y="41"/>
                    <a:pt x="0" y="62"/>
                  </a:cubicBezTo>
                  <a:cubicBezTo>
                    <a:pt x="21" y="102"/>
                    <a:pt x="41" y="102"/>
                    <a:pt x="62" y="102"/>
                  </a:cubicBezTo>
                  <a:cubicBezTo>
                    <a:pt x="82" y="82"/>
                    <a:pt x="102" y="41"/>
                    <a:pt x="10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9" name="Google Shape;11999;p13"/>
            <p:cNvSpPr/>
            <p:nvPr/>
          </p:nvSpPr>
          <p:spPr>
            <a:xfrm>
              <a:off x="-2121637" y="1738092"/>
              <a:ext cx="1967" cy="2950"/>
            </a:xfrm>
            <a:custGeom>
              <a:avLst/>
              <a:gdLst/>
              <a:ahLst/>
              <a:cxnLst/>
              <a:rect l="l" t="t" r="r" b="b"/>
              <a:pathLst>
                <a:path w="62" h="93" extrusionOk="0">
                  <a:moveTo>
                    <a:pt x="42" y="0"/>
                  </a:moveTo>
                  <a:cubicBezTo>
                    <a:pt x="33" y="0"/>
                    <a:pt x="20" y="5"/>
                    <a:pt x="1" y="11"/>
                  </a:cubicBezTo>
                  <a:cubicBezTo>
                    <a:pt x="41" y="31"/>
                    <a:pt x="21" y="92"/>
                    <a:pt x="62" y="92"/>
                  </a:cubicBezTo>
                  <a:cubicBezTo>
                    <a:pt x="62" y="22"/>
                    <a:pt x="62" y="0"/>
                    <a:pt x="4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0" name="Google Shape;12000;p13"/>
            <p:cNvSpPr/>
            <p:nvPr/>
          </p:nvSpPr>
          <p:spPr>
            <a:xfrm>
              <a:off x="-2142319" y="2327604"/>
              <a:ext cx="2633" cy="2221"/>
            </a:xfrm>
            <a:custGeom>
              <a:avLst/>
              <a:gdLst/>
              <a:ahLst/>
              <a:cxnLst/>
              <a:rect l="l" t="t" r="r" b="b"/>
              <a:pathLst>
                <a:path w="83" h="70" extrusionOk="0">
                  <a:moveTo>
                    <a:pt x="42" y="0"/>
                  </a:moveTo>
                  <a:cubicBezTo>
                    <a:pt x="21" y="0"/>
                    <a:pt x="1" y="0"/>
                    <a:pt x="1" y="21"/>
                  </a:cubicBezTo>
                  <a:cubicBezTo>
                    <a:pt x="1" y="41"/>
                    <a:pt x="1" y="61"/>
                    <a:pt x="21" y="61"/>
                  </a:cubicBezTo>
                  <a:cubicBezTo>
                    <a:pt x="27" y="67"/>
                    <a:pt x="33" y="70"/>
                    <a:pt x="39" y="70"/>
                  </a:cubicBezTo>
                  <a:cubicBezTo>
                    <a:pt x="54" y="70"/>
                    <a:pt x="68" y="55"/>
                    <a:pt x="82" y="41"/>
                  </a:cubicBezTo>
                  <a:cubicBezTo>
                    <a:pt x="82" y="21"/>
                    <a:pt x="62" y="0"/>
                    <a:pt x="4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1" name="Google Shape;12001;p13"/>
            <p:cNvSpPr/>
            <p:nvPr/>
          </p:nvSpPr>
          <p:spPr>
            <a:xfrm>
              <a:off x="-2091280" y="2140891"/>
              <a:ext cx="3267" cy="3743"/>
            </a:xfrm>
            <a:custGeom>
              <a:avLst/>
              <a:gdLst/>
              <a:ahLst/>
              <a:cxnLst/>
              <a:rect l="l" t="t" r="r" b="b"/>
              <a:pathLst>
                <a:path w="103" h="118" extrusionOk="0">
                  <a:moveTo>
                    <a:pt x="62" y="1"/>
                  </a:moveTo>
                  <a:cubicBezTo>
                    <a:pt x="1" y="21"/>
                    <a:pt x="62" y="82"/>
                    <a:pt x="42" y="102"/>
                  </a:cubicBezTo>
                  <a:cubicBezTo>
                    <a:pt x="52" y="113"/>
                    <a:pt x="62" y="118"/>
                    <a:pt x="70" y="118"/>
                  </a:cubicBezTo>
                  <a:cubicBezTo>
                    <a:pt x="77" y="118"/>
                    <a:pt x="82" y="113"/>
                    <a:pt x="82" y="102"/>
                  </a:cubicBezTo>
                  <a:cubicBezTo>
                    <a:pt x="103" y="62"/>
                    <a:pt x="82" y="21"/>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2" name="Google Shape;12002;p13"/>
            <p:cNvSpPr/>
            <p:nvPr/>
          </p:nvSpPr>
          <p:spPr>
            <a:xfrm>
              <a:off x="-2139084" y="2367636"/>
              <a:ext cx="3267" cy="3267"/>
            </a:xfrm>
            <a:custGeom>
              <a:avLst/>
              <a:gdLst/>
              <a:ahLst/>
              <a:cxnLst/>
              <a:rect l="l" t="t" r="r" b="b"/>
              <a:pathLst>
                <a:path w="103" h="103" extrusionOk="0">
                  <a:moveTo>
                    <a:pt x="62" y="1"/>
                  </a:moveTo>
                  <a:cubicBezTo>
                    <a:pt x="21" y="21"/>
                    <a:pt x="21" y="62"/>
                    <a:pt x="1" y="103"/>
                  </a:cubicBezTo>
                  <a:cubicBezTo>
                    <a:pt x="41" y="82"/>
                    <a:pt x="62" y="82"/>
                    <a:pt x="103" y="82"/>
                  </a:cubicBezTo>
                  <a:cubicBezTo>
                    <a:pt x="82" y="42"/>
                    <a:pt x="82" y="21"/>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3" name="Google Shape;12003;p13"/>
            <p:cNvSpPr/>
            <p:nvPr/>
          </p:nvSpPr>
          <p:spPr>
            <a:xfrm>
              <a:off x="-2098385" y="2291410"/>
              <a:ext cx="5202" cy="1523"/>
            </a:xfrm>
            <a:custGeom>
              <a:avLst/>
              <a:gdLst/>
              <a:ahLst/>
              <a:cxnLst/>
              <a:rect l="l" t="t" r="r" b="b"/>
              <a:pathLst>
                <a:path w="164" h="48" extrusionOk="0">
                  <a:moveTo>
                    <a:pt x="1" y="1"/>
                  </a:moveTo>
                  <a:cubicBezTo>
                    <a:pt x="36" y="24"/>
                    <a:pt x="65" y="48"/>
                    <a:pt x="94" y="48"/>
                  </a:cubicBezTo>
                  <a:cubicBezTo>
                    <a:pt x="116" y="48"/>
                    <a:pt x="138" y="35"/>
                    <a:pt x="16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4" name="Google Shape;12004;p13"/>
            <p:cNvSpPr/>
            <p:nvPr/>
          </p:nvSpPr>
          <p:spPr>
            <a:xfrm>
              <a:off x="-2145523" y="2321767"/>
              <a:ext cx="2601" cy="2887"/>
            </a:xfrm>
            <a:custGeom>
              <a:avLst/>
              <a:gdLst/>
              <a:ahLst/>
              <a:cxnLst/>
              <a:rect l="l" t="t" r="r" b="b"/>
              <a:pathLst>
                <a:path w="82" h="91" extrusionOk="0">
                  <a:moveTo>
                    <a:pt x="20" y="1"/>
                  </a:moveTo>
                  <a:cubicBezTo>
                    <a:pt x="20" y="21"/>
                    <a:pt x="20" y="42"/>
                    <a:pt x="0" y="62"/>
                  </a:cubicBezTo>
                  <a:cubicBezTo>
                    <a:pt x="18" y="80"/>
                    <a:pt x="33" y="90"/>
                    <a:pt x="45" y="90"/>
                  </a:cubicBezTo>
                  <a:cubicBezTo>
                    <a:pt x="59" y="90"/>
                    <a:pt x="70" y="75"/>
                    <a:pt x="82" y="42"/>
                  </a:cubicBezTo>
                  <a:cubicBezTo>
                    <a:pt x="82" y="21"/>
                    <a:pt x="61" y="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5" name="Google Shape;12005;p13"/>
            <p:cNvSpPr/>
            <p:nvPr/>
          </p:nvSpPr>
          <p:spPr>
            <a:xfrm>
              <a:off x="-2208839" y="1598136"/>
              <a:ext cx="3902" cy="1808"/>
            </a:xfrm>
            <a:custGeom>
              <a:avLst/>
              <a:gdLst/>
              <a:ahLst/>
              <a:cxnLst/>
              <a:rect l="l" t="t" r="r" b="b"/>
              <a:pathLst>
                <a:path w="123" h="57" extrusionOk="0">
                  <a:moveTo>
                    <a:pt x="62" y="0"/>
                  </a:moveTo>
                  <a:cubicBezTo>
                    <a:pt x="41" y="0"/>
                    <a:pt x="24" y="12"/>
                    <a:pt x="0" y="24"/>
                  </a:cubicBezTo>
                  <a:cubicBezTo>
                    <a:pt x="16" y="48"/>
                    <a:pt x="32" y="56"/>
                    <a:pt x="48" y="56"/>
                  </a:cubicBezTo>
                  <a:cubicBezTo>
                    <a:pt x="73" y="56"/>
                    <a:pt x="98" y="36"/>
                    <a:pt x="122" y="24"/>
                  </a:cubicBezTo>
                  <a:cubicBezTo>
                    <a:pt x="97" y="7"/>
                    <a:pt x="78" y="0"/>
                    <a:pt x="6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6" name="Google Shape;12006;p13"/>
            <p:cNvSpPr/>
            <p:nvPr/>
          </p:nvSpPr>
          <p:spPr>
            <a:xfrm>
              <a:off x="-2152629" y="2386606"/>
              <a:ext cx="4536" cy="1523"/>
            </a:xfrm>
            <a:custGeom>
              <a:avLst/>
              <a:gdLst/>
              <a:ahLst/>
              <a:cxnLst/>
              <a:rect l="l" t="t" r="r" b="b"/>
              <a:pathLst>
                <a:path w="143" h="48" extrusionOk="0">
                  <a:moveTo>
                    <a:pt x="84" y="0"/>
                  </a:moveTo>
                  <a:cubicBezTo>
                    <a:pt x="55" y="0"/>
                    <a:pt x="24" y="10"/>
                    <a:pt x="0" y="34"/>
                  </a:cubicBezTo>
                  <a:cubicBezTo>
                    <a:pt x="25" y="43"/>
                    <a:pt x="47" y="48"/>
                    <a:pt x="67" y="48"/>
                  </a:cubicBezTo>
                  <a:cubicBezTo>
                    <a:pt x="95" y="48"/>
                    <a:pt x="119" y="38"/>
                    <a:pt x="143" y="14"/>
                  </a:cubicBezTo>
                  <a:cubicBezTo>
                    <a:pt x="126" y="5"/>
                    <a:pt x="105" y="0"/>
                    <a:pt x="84"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7" name="Google Shape;12007;p13"/>
            <p:cNvSpPr/>
            <p:nvPr/>
          </p:nvSpPr>
          <p:spPr>
            <a:xfrm>
              <a:off x="-2058322" y="2065965"/>
              <a:ext cx="2601" cy="3902"/>
            </a:xfrm>
            <a:custGeom>
              <a:avLst/>
              <a:gdLst/>
              <a:ahLst/>
              <a:cxnLst/>
              <a:rect l="l" t="t" r="r" b="b"/>
              <a:pathLst>
                <a:path w="82" h="123" extrusionOk="0">
                  <a:moveTo>
                    <a:pt x="41" y="0"/>
                  </a:moveTo>
                  <a:cubicBezTo>
                    <a:pt x="21" y="21"/>
                    <a:pt x="21" y="41"/>
                    <a:pt x="0" y="61"/>
                  </a:cubicBezTo>
                  <a:cubicBezTo>
                    <a:pt x="21" y="82"/>
                    <a:pt x="21" y="82"/>
                    <a:pt x="21" y="102"/>
                  </a:cubicBezTo>
                  <a:cubicBezTo>
                    <a:pt x="21" y="122"/>
                    <a:pt x="41" y="122"/>
                    <a:pt x="62" y="122"/>
                  </a:cubicBezTo>
                  <a:cubicBezTo>
                    <a:pt x="82" y="82"/>
                    <a:pt x="82" y="4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8" name="Google Shape;12008;p13"/>
            <p:cNvSpPr/>
            <p:nvPr/>
          </p:nvSpPr>
          <p:spPr>
            <a:xfrm>
              <a:off x="-2057021" y="1979334"/>
              <a:ext cx="2601" cy="2665"/>
            </a:xfrm>
            <a:custGeom>
              <a:avLst/>
              <a:gdLst/>
              <a:ahLst/>
              <a:cxnLst/>
              <a:rect l="l" t="t" r="r" b="b"/>
              <a:pathLst>
                <a:path w="82" h="84" extrusionOk="0">
                  <a:moveTo>
                    <a:pt x="44" y="0"/>
                  </a:moveTo>
                  <a:cubicBezTo>
                    <a:pt x="36" y="0"/>
                    <a:pt x="28" y="7"/>
                    <a:pt x="21" y="23"/>
                  </a:cubicBezTo>
                  <a:cubicBezTo>
                    <a:pt x="0" y="43"/>
                    <a:pt x="0" y="63"/>
                    <a:pt x="41" y="84"/>
                  </a:cubicBezTo>
                  <a:cubicBezTo>
                    <a:pt x="41" y="63"/>
                    <a:pt x="61" y="43"/>
                    <a:pt x="82" y="43"/>
                  </a:cubicBezTo>
                  <a:cubicBezTo>
                    <a:pt x="69" y="18"/>
                    <a:pt x="56" y="0"/>
                    <a:pt x="44"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9" name="Google Shape;12009;p13"/>
            <p:cNvSpPr/>
            <p:nvPr/>
          </p:nvSpPr>
          <p:spPr>
            <a:xfrm>
              <a:off x="-2126808" y="2336644"/>
              <a:ext cx="2633" cy="3267"/>
            </a:xfrm>
            <a:custGeom>
              <a:avLst/>
              <a:gdLst/>
              <a:ahLst/>
              <a:cxnLst/>
              <a:rect l="l" t="t" r="r" b="b"/>
              <a:pathLst>
                <a:path w="83" h="103" extrusionOk="0">
                  <a:moveTo>
                    <a:pt x="82" y="0"/>
                  </a:moveTo>
                  <a:cubicBezTo>
                    <a:pt x="1" y="21"/>
                    <a:pt x="21" y="61"/>
                    <a:pt x="1" y="102"/>
                  </a:cubicBezTo>
                  <a:cubicBezTo>
                    <a:pt x="82" y="82"/>
                    <a:pt x="41" y="41"/>
                    <a:pt x="8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0" name="Google Shape;12010;p13"/>
            <p:cNvSpPr/>
            <p:nvPr/>
          </p:nvSpPr>
          <p:spPr>
            <a:xfrm>
              <a:off x="-2026664" y="2022031"/>
              <a:ext cx="2601" cy="2221"/>
            </a:xfrm>
            <a:custGeom>
              <a:avLst/>
              <a:gdLst/>
              <a:ahLst/>
              <a:cxnLst/>
              <a:rect l="l" t="t" r="r" b="b"/>
              <a:pathLst>
                <a:path w="82" h="70" extrusionOk="0">
                  <a:moveTo>
                    <a:pt x="21" y="0"/>
                  </a:moveTo>
                  <a:cubicBezTo>
                    <a:pt x="21" y="21"/>
                    <a:pt x="0" y="41"/>
                    <a:pt x="0" y="61"/>
                  </a:cubicBezTo>
                  <a:cubicBezTo>
                    <a:pt x="12" y="67"/>
                    <a:pt x="22" y="70"/>
                    <a:pt x="31" y="70"/>
                  </a:cubicBezTo>
                  <a:cubicBezTo>
                    <a:pt x="53" y="70"/>
                    <a:pt x="67" y="55"/>
                    <a:pt x="82" y="41"/>
                  </a:cubicBezTo>
                  <a:cubicBezTo>
                    <a:pt x="82" y="0"/>
                    <a:pt x="4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1" name="Google Shape;12011;p13"/>
            <p:cNvSpPr/>
            <p:nvPr/>
          </p:nvSpPr>
          <p:spPr>
            <a:xfrm>
              <a:off x="-2148759" y="2333790"/>
              <a:ext cx="2601" cy="2887"/>
            </a:xfrm>
            <a:custGeom>
              <a:avLst/>
              <a:gdLst/>
              <a:ahLst/>
              <a:cxnLst/>
              <a:rect l="l" t="t" r="r" b="b"/>
              <a:pathLst>
                <a:path w="82" h="91" extrusionOk="0">
                  <a:moveTo>
                    <a:pt x="19" y="0"/>
                  </a:moveTo>
                  <a:cubicBezTo>
                    <a:pt x="12" y="0"/>
                    <a:pt x="6" y="3"/>
                    <a:pt x="0" y="9"/>
                  </a:cubicBezTo>
                  <a:cubicBezTo>
                    <a:pt x="0" y="29"/>
                    <a:pt x="0" y="70"/>
                    <a:pt x="41" y="90"/>
                  </a:cubicBezTo>
                  <a:cubicBezTo>
                    <a:pt x="61" y="70"/>
                    <a:pt x="61" y="50"/>
                    <a:pt x="82" y="29"/>
                  </a:cubicBezTo>
                  <a:cubicBezTo>
                    <a:pt x="53" y="15"/>
                    <a:pt x="34" y="0"/>
                    <a:pt x="19"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2" name="Google Shape;12012;p13"/>
            <p:cNvSpPr/>
            <p:nvPr/>
          </p:nvSpPr>
          <p:spPr>
            <a:xfrm>
              <a:off x="-2398119" y="2223304"/>
              <a:ext cx="2601" cy="1523"/>
            </a:xfrm>
            <a:custGeom>
              <a:avLst/>
              <a:gdLst/>
              <a:ahLst/>
              <a:cxnLst/>
              <a:rect l="l" t="t" r="r" b="b"/>
              <a:pathLst>
                <a:path w="82" h="48" extrusionOk="0">
                  <a:moveTo>
                    <a:pt x="47" y="0"/>
                  </a:moveTo>
                  <a:cubicBezTo>
                    <a:pt x="27" y="0"/>
                    <a:pt x="14" y="9"/>
                    <a:pt x="0" y="9"/>
                  </a:cubicBezTo>
                  <a:cubicBezTo>
                    <a:pt x="19" y="37"/>
                    <a:pt x="33" y="48"/>
                    <a:pt x="45" y="48"/>
                  </a:cubicBezTo>
                  <a:cubicBezTo>
                    <a:pt x="59" y="48"/>
                    <a:pt x="70" y="32"/>
                    <a:pt x="82" y="9"/>
                  </a:cubicBezTo>
                  <a:cubicBezTo>
                    <a:pt x="68" y="3"/>
                    <a:pt x="57" y="0"/>
                    <a:pt x="47"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3" name="Google Shape;12013;p13"/>
            <p:cNvSpPr/>
            <p:nvPr/>
          </p:nvSpPr>
          <p:spPr>
            <a:xfrm>
              <a:off x="-2136483" y="1621483"/>
              <a:ext cx="2601" cy="1491"/>
            </a:xfrm>
            <a:custGeom>
              <a:avLst/>
              <a:gdLst/>
              <a:ahLst/>
              <a:cxnLst/>
              <a:rect l="l" t="t" r="r" b="b"/>
              <a:pathLst>
                <a:path w="82" h="47" extrusionOk="0">
                  <a:moveTo>
                    <a:pt x="0" y="1"/>
                  </a:moveTo>
                  <a:cubicBezTo>
                    <a:pt x="0" y="21"/>
                    <a:pt x="0" y="41"/>
                    <a:pt x="41" y="41"/>
                  </a:cubicBezTo>
                  <a:cubicBezTo>
                    <a:pt x="49" y="45"/>
                    <a:pt x="55" y="47"/>
                    <a:pt x="60" y="47"/>
                  </a:cubicBezTo>
                  <a:cubicBezTo>
                    <a:pt x="82" y="47"/>
                    <a:pt x="82" y="17"/>
                    <a:pt x="8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4" name="Google Shape;12014;p13"/>
            <p:cNvSpPr/>
            <p:nvPr/>
          </p:nvSpPr>
          <p:spPr>
            <a:xfrm>
              <a:off x="-2323828" y="1915510"/>
              <a:ext cx="3235" cy="1903"/>
            </a:xfrm>
            <a:custGeom>
              <a:avLst/>
              <a:gdLst/>
              <a:ahLst/>
              <a:cxnLst/>
              <a:rect l="l" t="t" r="r" b="b"/>
              <a:pathLst>
                <a:path w="102" h="60" extrusionOk="0">
                  <a:moveTo>
                    <a:pt x="42" y="0"/>
                  </a:moveTo>
                  <a:cubicBezTo>
                    <a:pt x="19" y="0"/>
                    <a:pt x="0" y="14"/>
                    <a:pt x="0" y="59"/>
                  </a:cubicBezTo>
                  <a:lnTo>
                    <a:pt x="82" y="59"/>
                  </a:lnTo>
                  <a:cubicBezTo>
                    <a:pt x="82" y="39"/>
                    <a:pt x="82" y="39"/>
                    <a:pt x="102" y="18"/>
                  </a:cubicBezTo>
                  <a:cubicBezTo>
                    <a:pt x="84" y="9"/>
                    <a:pt x="62" y="0"/>
                    <a:pt x="4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5" name="Google Shape;12015;p13"/>
            <p:cNvSpPr/>
            <p:nvPr/>
          </p:nvSpPr>
          <p:spPr>
            <a:xfrm>
              <a:off x="-2113865" y="1657678"/>
              <a:ext cx="2601" cy="3236"/>
            </a:xfrm>
            <a:custGeom>
              <a:avLst/>
              <a:gdLst/>
              <a:ahLst/>
              <a:cxnLst/>
              <a:rect l="l" t="t" r="r" b="b"/>
              <a:pathLst>
                <a:path w="82" h="102" extrusionOk="0">
                  <a:moveTo>
                    <a:pt x="41" y="0"/>
                  </a:moveTo>
                  <a:cubicBezTo>
                    <a:pt x="0" y="82"/>
                    <a:pt x="0" y="102"/>
                    <a:pt x="81" y="102"/>
                  </a:cubicBezTo>
                  <a:cubicBezTo>
                    <a:pt x="61" y="82"/>
                    <a:pt x="61" y="6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6" name="Google Shape;12016;p13"/>
            <p:cNvSpPr/>
            <p:nvPr/>
          </p:nvSpPr>
          <p:spPr>
            <a:xfrm>
              <a:off x="-2068028" y="1926422"/>
              <a:ext cx="3267" cy="2221"/>
            </a:xfrm>
            <a:custGeom>
              <a:avLst/>
              <a:gdLst/>
              <a:ahLst/>
              <a:cxnLst/>
              <a:rect l="l" t="t" r="r" b="b"/>
              <a:pathLst>
                <a:path w="103" h="70" extrusionOk="0">
                  <a:moveTo>
                    <a:pt x="42" y="0"/>
                  </a:moveTo>
                  <a:cubicBezTo>
                    <a:pt x="21" y="21"/>
                    <a:pt x="21" y="41"/>
                    <a:pt x="1" y="61"/>
                  </a:cubicBezTo>
                  <a:cubicBezTo>
                    <a:pt x="13" y="67"/>
                    <a:pt x="23" y="70"/>
                    <a:pt x="33" y="70"/>
                  </a:cubicBezTo>
                  <a:cubicBezTo>
                    <a:pt x="55" y="70"/>
                    <a:pt x="74" y="55"/>
                    <a:pt x="103" y="41"/>
                  </a:cubicBezTo>
                  <a:cubicBezTo>
                    <a:pt x="82" y="21"/>
                    <a:pt x="62" y="0"/>
                    <a:pt x="4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7" name="Google Shape;12017;p13"/>
            <p:cNvSpPr/>
            <p:nvPr/>
          </p:nvSpPr>
          <p:spPr>
            <a:xfrm>
              <a:off x="-2119036" y="1716458"/>
              <a:ext cx="1967" cy="2792"/>
            </a:xfrm>
            <a:custGeom>
              <a:avLst/>
              <a:gdLst/>
              <a:ahLst/>
              <a:cxnLst/>
              <a:rect l="l" t="t" r="r" b="b"/>
              <a:pathLst>
                <a:path w="62" h="88" extrusionOk="0">
                  <a:moveTo>
                    <a:pt x="61" y="0"/>
                  </a:moveTo>
                  <a:cubicBezTo>
                    <a:pt x="0" y="0"/>
                    <a:pt x="0" y="41"/>
                    <a:pt x="0" y="82"/>
                  </a:cubicBezTo>
                  <a:cubicBezTo>
                    <a:pt x="8" y="86"/>
                    <a:pt x="14" y="87"/>
                    <a:pt x="19" y="87"/>
                  </a:cubicBezTo>
                  <a:cubicBezTo>
                    <a:pt x="41" y="87"/>
                    <a:pt x="41" y="58"/>
                    <a:pt x="41" y="41"/>
                  </a:cubicBezTo>
                  <a:cubicBezTo>
                    <a:pt x="61" y="41"/>
                    <a:pt x="61" y="21"/>
                    <a:pt x="6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8" name="Google Shape;12018;p13"/>
            <p:cNvSpPr/>
            <p:nvPr/>
          </p:nvSpPr>
          <p:spPr>
            <a:xfrm>
              <a:off x="-2037639" y="2040746"/>
              <a:ext cx="1967" cy="3267"/>
            </a:xfrm>
            <a:custGeom>
              <a:avLst/>
              <a:gdLst/>
              <a:ahLst/>
              <a:cxnLst/>
              <a:rect l="l" t="t" r="r" b="b"/>
              <a:pathLst>
                <a:path w="62" h="103" extrusionOk="0">
                  <a:moveTo>
                    <a:pt x="0" y="1"/>
                  </a:moveTo>
                  <a:cubicBezTo>
                    <a:pt x="0" y="42"/>
                    <a:pt x="21" y="62"/>
                    <a:pt x="21" y="103"/>
                  </a:cubicBezTo>
                  <a:cubicBezTo>
                    <a:pt x="61" y="103"/>
                    <a:pt x="61" y="62"/>
                    <a:pt x="61" y="62"/>
                  </a:cubicBezTo>
                  <a:cubicBezTo>
                    <a:pt x="61" y="21"/>
                    <a:pt x="21" y="2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9" name="Google Shape;12019;p13"/>
            <p:cNvSpPr/>
            <p:nvPr/>
          </p:nvSpPr>
          <p:spPr>
            <a:xfrm>
              <a:off x="-2323193" y="1880109"/>
              <a:ext cx="2601" cy="3045"/>
            </a:xfrm>
            <a:custGeom>
              <a:avLst/>
              <a:gdLst/>
              <a:ahLst/>
              <a:cxnLst/>
              <a:rect l="l" t="t" r="r" b="b"/>
              <a:pathLst>
                <a:path w="82" h="96" extrusionOk="0">
                  <a:moveTo>
                    <a:pt x="28" y="1"/>
                  </a:moveTo>
                  <a:cubicBezTo>
                    <a:pt x="18" y="1"/>
                    <a:pt x="9" y="8"/>
                    <a:pt x="1" y="35"/>
                  </a:cubicBezTo>
                  <a:lnTo>
                    <a:pt x="41" y="96"/>
                  </a:lnTo>
                  <a:cubicBezTo>
                    <a:pt x="62" y="75"/>
                    <a:pt x="62" y="55"/>
                    <a:pt x="82" y="14"/>
                  </a:cubicBezTo>
                  <a:cubicBezTo>
                    <a:pt x="59" y="14"/>
                    <a:pt x="42" y="1"/>
                    <a:pt x="28"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0" name="Google Shape;12020;p13"/>
            <p:cNvSpPr/>
            <p:nvPr/>
          </p:nvSpPr>
          <p:spPr>
            <a:xfrm>
              <a:off x="-2299276" y="1775237"/>
              <a:ext cx="2601" cy="3267"/>
            </a:xfrm>
            <a:custGeom>
              <a:avLst/>
              <a:gdLst/>
              <a:ahLst/>
              <a:cxnLst/>
              <a:rect l="l" t="t" r="r" b="b"/>
              <a:pathLst>
                <a:path w="82" h="103" extrusionOk="0">
                  <a:moveTo>
                    <a:pt x="41" y="1"/>
                  </a:moveTo>
                  <a:lnTo>
                    <a:pt x="41" y="1"/>
                  </a:lnTo>
                  <a:cubicBezTo>
                    <a:pt x="0" y="62"/>
                    <a:pt x="0" y="82"/>
                    <a:pt x="82" y="102"/>
                  </a:cubicBezTo>
                  <a:cubicBezTo>
                    <a:pt x="61" y="62"/>
                    <a:pt x="61" y="4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1" name="Google Shape;12021;p13"/>
            <p:cNvSpPr/>
            <p:nvPr/>
          </p:nvSpPr>
          <p:spPr>
            <a:xfrm>
              <a:off x="-2318657" y="1850195"/>
              <a:ext cx="3235" cy="2601"/>
            </a:xfrm>
            <a:custGeom>
              <a:avLst/>
              <a:gdLst/>
              <a:ahLst/>
              <a:cxnLst/>
              <a:rect l="l" t="t" r="r" b="b"/>
              <a:pathLst>
                <a:path w="102" h="82" extrusionOk="0">
                  <a:moveTo>
                    <a:pt x="61" y="0"/>
                  </a:moveTo>
                  <a:lnTo>
                    <a:pt x="61" y="0"/>
                  </a:lnTo>
                  <a:cubicBezTo>
                    <a:pt x="0" y="41"/>
                    <a:pt x="41" y="61"/>
                    <a:pt x="82" y="82"/>
                  </a:cubicBezTo>
                  <a:cubicBezTo>
                    <a:pt x="102" y="41"/>
                    <a:pt x="82" y="20"/>
                    <a:pt x="6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2" name="Google Shape;12022;p13"/>
            <p:cNvSpPr/>
            <p:nvPr/>
          </p:nvSpPr>
          <p:spPr>
            <a:xfrm>
              <a:off x="-2040875" y="2065679"/>
              <a:ext cx="2601" cy="2887"/>
            </a:xfrm>
            <a:custGeom>
              <a:avLst/>
              <a:gdLst/>
              <a:ahLst/>
              <a:cxnLst/>
              <a:rect l="l" t="t" r="r" b="b"/>
              <a:pathLst>
                <a:path w="82" h="91" extrusionOk="0">
                  <a:moveTo>
                    <a:pt x="38" y="1"/>
                  </a:moveTo>
                  <a:cubicBezTo>
                    <a:pt x="33" y="1"/>
                    <a:pt x="27" y="3"/>
                    <a:pt x="21" y="9"/>
                  </a:cubicBezTo>
                  <a:cubicBezTo>
                    <a:pt x="0" y="30"/>
                    <a:pt x="21" y="70"/>
                    <a:pt x="41" y="91"/>
                  </a:cubicBezTo>
                  <a:cubicBezTo>
                    <a:pt x="61" y="70"/>
                    <a:pt x="82" y="50"/>
                    <a:pt x="61" y="30"/>
                  </a:cubicBezTo>
                  <a:cubicBezTo>
                    <a:pt x="61" y="15"/>
                    <a:pt x="51" y="1"/>
                    <a:pt x="38"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3" name="Google Shape;12023;p13"/>
            <p:cNvSpPr/>
            <p:nvPr/>
          </p:nvSpPr>
          <p:spPr>
            <a:xfrm>
              <a:off x="-2032469" y="2076274"/>
              <a:ext cx="2601" cy="2633"/>
            </a:xfrm>
            <a:custGeom>
              <a:avLst/>
              <a:gdLst/>
              <a:ahLst/>
              <a:cxnLst/>
              <a:rect l="l" t="t" r="r" b="b"/>
              <a:pathLst>
                <a:path w="82" h="83" extrusionOk="0">
                  <a:moveTo>
                    <a:pt x="20" y="1"/>
                  </a:moveTo>
                  <a:cubicBezTo>
                    <a:pt x="0" y="42"/>
                    <a:pt x="20" y="62"/>
                    <a:pt x="41" y="82"/>
                  </a:cubicBezTo>
                  <a:cubicBezTo>
                    <a:pt x="82" y="42"/>
                    <a:pt x="61" y="2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4" name="Google Shape;12024;p13"/>
            <p:cNvSpPr/>
            <p:nvPr/>
          </p:nvSpPr>
          <p:spPr>
            <a:xfrm>
              <a:off x="-2056387" y="2076274"/>
              <a:ext cx="2601" cy="3267"/>
            </a:xfrm>
            <a:custGeom>
              <a:avLst/>
              <a:gdLst/>
              <a:ahLst/>
              <a:cxnLst/>
              <a:rect l="l" t="t" r="r" b="b"/>
              <a:pathLst>
                <a:path w="82" h="103" extrusionOk="0">
                  <a:moveTo>
                    <a:pt x="41" y="1"/>
                  </a:moveTo>
                  <a:cubicBezTo>
                    <a:pt x="21" y="21"/>
                    <a:pt x="21" y="42"/>
                    <a:pt x="1" y="62"/>
                  </a:cubicBezTo>
                  <a:lnTo>
                    <a:pt x="65" y="94"/>
                  </a:lnTo>
                  <a:lnTo>
                    <a:pt x="65" y="94"/>
                  </a:lnTo>
                  <a:cubicBezTo>
                    <a:pt x="79" y="57"/>
                    <a:pt x="60" y="20"/>
                    <a:pt x="41" y="1"/>
                  </a:cubicBezTo>
                  <a:close/>
                  <a:moveTo>
                    <a:pt x="65" y="94"/>
                  </a:moveTo>
                  <a:cubicBezTo>
                    <a:pt x="64" y="97"/>
                    <a:pt x="63" y="100"/>
                    <a:pt x="62" y="103"/>
                  </a:cubicBezTo>
                  <a:lnTo>
                    <a:pt x="82" y="103"/>
                  </a:lnTo>
                  <a:lnTo>
                    <a:pt x="65" y="94"/>
                  </a:ln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5" name="Google Shape;12025;p13"/>
            <p:cNvSpPr/>
            <p:nvPr/>
          </p:nvSpPr>
          <p:spPr>
            <a:xfrm>
              <a:off x="-2308982" y="1958080"/>
              <a:ext cx="2633" cy="3236"/>
            </a:xfrm>
            <a:custGeom>
              <a:avLst/>
              <a:gdLst/>
              <a:ahLst/>
              <a:cxnLst/>
              <a:rect l="l" t="t" r="r" b="b"/>
              <a:pathLst>
                <a:path w="83" h="102" extrusionOk="0">
                  <a:moveTo>
                    <a:pt x="41" y="0"/>
                  </a:moveTo>
                  <a:cubicBezTo>
                    <a:pt x="1" y="41"/>
                    <a:pt x="21" y="61"/>
                    <a:pt x="62" y="102"/>
                  </a:cubicBezTo>
                  <a:cubicBezTo>
                    <a:pt x="82" y="41"/>
                    <a:pt x="62" y="20"/>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6" name="Google Shape;12026;p13"/>
            <p:cNvSpPr/>
            <p:nvPr/>
          </p:nvSpPr>
          <p:spPr>
            <a:xfrm>
              <a:off x="-2049916" y="2083412"/>
              <a:ext cx="3267" cy="3902"/>
            </a:xfrm>
            <a:custGeom>
              <a:avLst/>
              <a:gdLst/>
              <a:ahLst/>
              <a:cxnLst/>
              <a:rect l="l" t="t" r="r" b="b"/>
              <a:pathLst>
                <a:path w="103" h="123" extrusionOk="0">
                  <a:moveTo>
                    <a:pt x="61" y="0"/>
                  </a:moveTo>
                  <a:lnTo>
                    <a:pt x="61" y="0"/>
                  </a:lnTo>
                  <a:cubicBezTo>
                    <a:pt x="41" y="41"/>
                    <a:pt x="21" y="81"/>
                    <a:pt x="0" y="122"/>
                  </a:cubicBezTo>
                  <a:cubicBezTo>
                    <a:pt x="82" y="102"/>
                    <a:pt x="102" y="81"/>
                    <a:pt x="6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7" name="Google Shape;12027;p13"/>
            <p:cNvSpPr/>
            <p:nvPr/>
          </p:nvSpPr>
          <p:spPr>
            <a:xfrm>
              <a:off x="-2054452" y="2103428"/>
              <a:ext cx="3267" cy="2601"/>
            </a:xfrm>
            <a:custGeom>
              <a:avLst/>
              <a:gdLst/>
              <a:ahLst/>
              <a:cxnLst/>
              <a:rect l="l" t="t" r="r" b="b"/>
              <a:pathLst>
                <a:path w="103" h="82" extrusionOk="0">
                  <a:moveTo>
                    <a:pt x="62" y="0"/>
                  </a:moveTo>
                  <a:cubicBezTo>
                    <a:pt x="1" y="41"/>
                    <a:pt x="21" y="61"/>
                    <a:pt x="62" y="82"/>
                  </a:cubicBezTo>
                  <a:cubicBezTo>
                    <a:pt x="102" y="41"/>
                    <a:pt x="62" y="21"/>
                    <a:pt x="6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8" name="Google Shape;12028;p13"/>
            <p:cNvSpPr/>
            <p:nvPr/>
          </p:nvSpPr>
          <p:spPr>
            <a:xfrm>
              <a:off x="-2082239" y="2112025"/>
              <a:ext cx="3933" cy="1840"/>
            </a:xfrm>
            <a:custGeom>
              <a:avLst/>
              <a:gdLst/>
              <a:ahLst/>
              <a:cxnLst/>
              <a:rect l="l" t="t" r="r" b="b"/>
              <a:pathLst>
                <a:path w="124" h="58" extrusionOk="0">
                  <a:moveTo>
                    <a:pt x="40" y="0"/>
                  </a:moveTo>
                  <a:cubicBezTo>
                    <a:pt x="29" y="0"/>
                    <a:pt x="16" y="4"/>
                    <a:pt x="1" y="14"/>
                  </a:cubicBezTo>
                  <a:cubicBezTo>
                    <a:pt x="31" y="14"/>
                    <a:pt x="60" y="58"/>
                    <a:pt x="90" y="58"/>
                  </a:cubicBezTo>
                  <a:cubicBezTo>
                    <a:pt x="101" y="58"/>
                    <a:pt x="112" y="51"/>
                    <a:pt x="123" y="35"/>
                  </a:cubicBezTo>
                  <a:cubicBezTo>
                    <a:pt x="93" y="35"/>
                    <a:pt x="73" y="0"/>
                    <a:pt x="4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9" name="Google Shape;12029;p13"/>
            <p:cNvSpPr/>
            <p:nvPr/>
          </p:nvSpPr>
          <p:spPr>
            <a:xfrm>
              <a:off x="-2084174" y="2113769"/>
              <a:ext cx="3267" cy="3902"/>
            </a:xfrm>
            <a:custGeom>
              <a:avLst/>
              <a:gdLst/>
              <a:ahLst/>
              <a:cxnLst/>
              <a:rect l="l" t="t" r="r" b="b"/>
              <a:pathLst>
                <a:path w="103" h="123" extrusionOk="0">
                  <a:moveTo>
                    <a:pt x="62" y="0"/>
                  </a:moveTo>
                  <a:cubicBezTo>
                    <a:pt x="42" y="41"/>
                    <a:pt x="1" y="61"/>
                    <a:pt x="21" y="122"/>
                  </a:cubicBezTo>
                  <a:cubicBezTo>
                    <a:pt x="62" y="82"/>
                    <a:pt x="103" y="61"/>
                    <a:pt x="6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0" name="Google Shape;12030;p13"/>
            <p:cNvSpPr/>
            <p:nvPr/>
          </p:nvSpPr>
          <p:spPr>
            <a:xfrm>
              <a:off x="-2110662" y="2100827"/>
              <a:ext cx="1967" cy="2633"/>
            </a:xfrm>
            <a:custGeom>
              <a:avLst/>
              <a:gdLst/>
              <a:ahLst/>
              <a:cxnLst/>
              <a:rect l="l" t="t" r="r" b="b"/>
              <a:pathLst>
                <a:path w="62" h="83" extrusionOk="0">
                  <a:moveTo>
                    <a:pt x="1" y="1"/>
                  </a:moveTo>
                  <a:cubicBezTo>
                    <a:pt x="1" y="21"/>
                    <a:pt x="21" y="62"/>
                    <a:pt x="21" y="82"/>
                  </a:cubicBezTo>
                  <a:cubicBezTo>
                    <a:pt x="62" y="42"/>
                    <a:pt x="62" y="42"/>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1" name="Google Shape;12031;p13"/>
            <p:cNvSpPr/>
            <p:nvPr/>
          </p:nvSpPr>
          <p:spPr>
            <a:xfrm>
              <a:off x="-2067362" y="1970356"/>
              <a:ext cx="3267" cy="1554"/>
            </a:xfrm>
            <a:custGeom>
              <a:avLst/>
              <a:gdLst/>
              <a:ahLst/>
              <a:cxnLst/>
              <a:rect l="l" t="t" r="r" b="b"/>
              <a:pathLst>
                <a:path w="103" h="49" extrusionOk="0">
                  <a:moveTo>
                    <a:pt x="0" y="0"/>
                  </a:moveTo>
                  <a:cubicBezTo>
                    <a:pt x="30" y="30"/>
                    <a:pt x="49" y="49"/>
                    <a:pt x="73" y="49"/>
                  </a:cubicBezTo>
                  <a:cubicBezTo>
                    <a:pt x="82" y="49"/>
                    <a:pt x="91" y="46"/>
                    <a:pt x="102" y="41"/>
                  </a:cubicBezTo>
                  <a:cubicBezTo>
                    <a:pt x="102" y="0"/>
                    <a:pt x="6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2" name="Google Shape;12032;p13"/>
            <p:cNvSpPr/>
            <p:nvPr/>
          </p:nvSpPr>
          <p:spPr>
            <a:xfrm>
              <a:off x="-2108727" y="2105997"/>
              <a:ext cx="2633" cy="1967"/>
            </a:xfrm>
            <a:custGeom>
              <a:avLst/>
              <a:gdLst/>
              <a:ahLst/>
              <a:cxnLst/>
              <a:rect l="l" t="t" r="r" b="b"/>
              <a:pathLst>
                <a:path w="83" h="62" extrusionOk="0">
                  <a:moveTo>
                    <a:pt x="1" y="1"/>
                  </a:moveTo>
                  <a:cubicBezTo>
                    <a:pt x="1" y="62"/>
                    <a:pt x="62" y="42"/>
                    <a:pt x="82" y="62"/>
                  </a:cubicBezTo>
                  <a:cubicBezTo>
                    <a:pt x="82" y="1"/>
                    <a:pt x="42"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3" name="Google Shape;12033;p13"/>
            <p:cNvSpPr/>
            <p:nvPr/>
          </p:nvSpPr>
          <p:spPr>
            <a:xfrm>
              <a:off x="-2115166" y="2107933"/>
              <a:ext cx="1967" cy="2633"/>
            </a:xfrm>
            <a:custGeom>
              <a:avLst/>
              <a:gdLst/>
              <a:ahLst/>
              <a:cxnLst/>
              <a:rect l="l" t="t" r="r" b="b"/>
              <a:pathLst>
                <a:path w="62" h="83" extrusionOk="0">
                  <a:moveTo>
                    <a:pt x="0" y="1"/>
                  </a:moveTo>
                  <a:cubicBezTo>
                    <a:pt x="0" y="42"/>
                    <a:pt x="0" y="82"/>
                    <a:pt x="21" y="82"/>
                  </a:cubicBezTo>
                  <a:cubicBezTo>
                    <a:pt x="61" y="82"/>
                    <a:pt x="61" y="62"/>
                    <a:pt x="61" y="42"/>
                  </a:cubicBezTo>
                  <a:cubicBezTo>
                    <a:pt x="41" y="21"/>
                    <a:pt x="21" y="2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4" name="Google Shape;12034;p13"/>
            <p:cNvSpPr/>
            <p:nvPr/>
          </p:nvSpPr>
          <p:spPr>
            <a:xfrm>
              <a:off x="-2372298" y="1994877"/>
              <a:ext cx="1967" cy="2633"/>
            </a:xfrm>
            <a:custGeom>
              <a:avLst/>
              <a:gdLst/>
              <a:ahLst/>
              <a:cxnLst/>
              <a:rect l="l" t="t" r="r" b="b"/>
              <a:pathLst>
                <a:path w="62" h="83" extrusionOk="0">
                  <a:moveTo>
                    <a:pt x="41" y="1"/>
                  </a:moveTo>
                  <a:lnTo>
                    <a:pt x="41" y="1"/>
                  </a:lnTo>
                  <a:cubicBezTo>
                    <a:pt x="1" y="62"/>
                    <a:pt x="1" y="62"/>
                    <a:pt x="62" y="82"/>
                  </a:cubicBezTo>
                  <a:cubicBezTo>
                    <a:pt x="62" y="62"/>
                    <a:pt x="62" y="42"/>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5" name="Google Shape;12035;p13"/>
            <p:cNvSpPr/>
            <p:nvPr/>
          </p:nvSpPr>
          <p:spPr>
            <a:xfrm>
              <a:off x="-2093215" y="2126680"/>
              <a:ext cx="2633" cy="2601"/>
            </a:xfrm>
            <a:custGeom>
              <a:avLst/>
              <a:gdLst/>
              <a:ahLst/>
              <a:cxnLst/>
              <a:rect l="l" t="t" r="r" b="b"/>
              <a:pathLst>
                <a:path w="83" h="82" extrusionOk="0">
                  <a:moveTo>
                    <a:pt x="21" y="1"/>
                  </a:moveTo>
                  <a:lnTo>
                    <a:pt x="21" y="1"/>
                  </a:lnTo>
                  <a:cubicBezTo>
                    <a:pt x="1" y="41"/>
                    <a:pt x="21" y="62"/>
                    <a:pt x="41" y="82"/>
                  </a:cubicBezTo>
                  <a:cubicBezTo>
                    <a:pt x="82" y="41"/>
                    <a:pt x="82" y="4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6" name="Google Shape;12036;p13"/>
            <p:cNvSpPr/>
            <p:nvPr/>
          </p:nvSpPr>
          <p:spPr>
            <a:xfrm>
              <a:off x="-2098385" y="2145174"/>
              <a:ext cx="3267" cy="1554"/>
            </a:xfrm>
            <a:custGeom>
              <a:avLst/>
              <a:gdLst/>
              <a:ahLst/>
              <a:cxnLst/>
              <a:rect l="l" t="t" r="r" b="b"/>
              <a:pathLst>
                <a:path w="103" h="49" extrusionOk="0">
                  <a:moveTo>
                    <a:pt x="33" y="0"/>
                  </a:moveTo>
                  <a:cubicBezTo>
                    <a:pt x="23" y="0"/>
                    <a:pt x="12" y="3"/>
                    <a:pt x="1" y="8"/>
                  </a:cubicBezTo>
                  <a:cubicBezTo>
                    <a:pt x="21" y="49"/>
                    <a:pt x="42" y="49"/>
                    <a:pt x="103" y="49"/>
                  </a:cubicBezTo>
                  <a:cubicBezTo>
                    <a:pt x="88" y="19"/>
                    <a:pt x="62" y="0"/>
                    <a:pt x="33"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7" name="Google Shape;12037;p13"/>
            <p:cNvSpPr/>
            <p:nvPr/>
          </p:nvSpPr>
          <p:spPr>
            <a:xfrm>
              <a:off x="-2380672" y="2023966"/>
              <a:ext cx="2601" cy="2601"/>
            </a:xfrm>
            <a:custGeom>
              <a:avLst/>
              <a:gdLst/>
              <a:ahLst/>
              <a:cxnLst/>
              <a:rect l="l" t="t" r="r" b="b"/>
              <a:pathLst>
                <a:path w="82" h="82" extrusionOk="0">
                  <a:moveTo>
                    <a:pt x="61" y="0"/>
                  </a:moveTo>
                  <a:cubicBezTo>
                    <a:pt x="0" y="41"/>
                    <a:pt x="20" y="61"/>
                    <a:pt x="61" y="82"/>
                  </a:cubicBezTo>
                  <a:cubicBezTo>
                    <a:pt x="81" y="61"/>
                    <a:pt x="61" y="41"/>
                    <a:pt x="6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8" name="Google Shape;12038;p13"/>
            <p:cNvSpPr/>
            <p:nvPr/>
          </p:nvSpPr>
          <p:spPr>
            <a:xfrm>
              <a:off x="-2107426" y="2168013"/>
              <a:ext cx="3267" cy="1967"/>
            </a:xfrm>
            <a:custGeom>
              <a:avLst/>
              <a:gdLst/>
              <a:ahLst/>
              <a:cxnLst/>
              <a:rect l="l" t="t" r="r" b="b"/>
              <a:pathLst>
                <a:path w="103" h="62" extrusionOk="0">
                  <a:moveTo>
                    <a:pt x="21" y="1"/>
                  </a:moveTo>
                  <a:cubicBezTo>
                    <a:pt x="21" y="21"/>
                    <a:pt x="21" y="42"/>
                    <a:pt x="1" y="62"/>
                  </a:cubicBezTo>
                  <a:cubicBezTo>
                    <a:pt x="41" y="62"/>
                    <a:pt x="82" y="62"/>
                    <a:pt x="102" y="21"/>
                  </a:cubicBezTo>
                  <a:cubicBezTo>
                    <a:pt x="82" y="21"/>
                    <a:pt x="62"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9" name="Google Shape;12039;p13"/>
            <p:cNvSpPr/>
            <p:nvPr/>
          </p:nvSpPr>
          <p:spPr>
            <a:xfrm>
              <a:off x="-2384574" y="2039795"/>
              <a:ext cx="2633" cy="1650"/>
            </a:xfrm>
            <a:custGeom>
              <a:avLst/>
              <a:gdLst/>
              <a:ahLst/>
              <a:cxnLst/>
              <a:rect l="l" t="t" r="r" b="b"/>
              <a:pathLst>
                <a:path w="83" h="52" extrusionOk="0">
                  <a:moveTo>
                    <a:pt x="34" y="0"/>
                  </a:moveTo>
                  <a:cubicBezTo>
                    <a:pt x="16" y="0"/>
                    <a:pt x="1" y="11"/>
                    <a:pt x="1" y="51"/>
                  </a:cubicBezTo>
                  <a:cubicBezTo>
                    <a:pt x="42" y="51"/>
                    <a:pt x="62" y="51"/>
                    <a:pt x="82" y="11"/>
                  </a:cubicBezTo>
                  <a:cubicBezTo>
                    <a:pt x="72" y="11"/>
                    <a:pt x="52" y="0"/>
                    <a:pt x="34"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0" name="Google Shape;12040;p13"/>
            <p:cNvSpPr/>
            <p:nvPr/>
          </p:nvSpPr>
          <p:spPr>
            <a:xfrm>
              <a:off x="-2117101" y="2175785"/>
              <a:ext cx="1967" cy="2601"/>
            </a:xfrm>
            <a:custGeom>
              <a:avLst/>
              <a:gdLst/>
              <a:ahLst/>
              <a:cxnLst/>
              <a:rect l="l" t="t" r="r" b="b"/>
              <a:pathLst>
                <a:path w="62" h="82" extrusionOk="0">
                  <a:moveTo>
                    <a:pt x="0" y="0"/>
                  </a:moveTo>
                  <a:cubicBezTo>
                    <a:pt x="21" y="21"/>
                    <a:pt x="21" y="61"/>
                    <a:pt x="21" y="82"/>
                  </a:cubicBezTo>
                  <a:cubicBezTo>
                    <a:pt x="61" y="82"/>
                    <a:pt x="61" y="61"/>
                    <a:pt x="61" y="41"/>
                  </a:cubicBezTo>
                  <a:cubicBezTo>
                    <a:pt x="61" y="0"/>
                    <a:pt x="4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1" name="Google Shape;12041;p13"/>
            <p:cNvSpPr/>
            <p:nvPr/>
          </p:nvSpPr>
          <p:spPr>
            <a:xfrm>
              <a:off x="-2109361" y="2183525"/>
              <a:ext cx="1967" cy="3267"/>
            </a:xfrm>
            <a:custGeom>
              <a:avLst/>
              <a:gdLst/>
              <a:ahLst/>
              <a:cxnLst/>
              <a:rect l="l" t="t" r="r" b="b"/>
              <a:pathLst>
                <a:path w="62" h="103" extrusionOk="0">
                  <a:moveTo>
                    <a:pt x="62" y="1"/>
                  </a:moveTo>
                  <a:cubicBezTo>
                    <a:pt x="1" y="21"/>
                    <a:pt x="1" y="62"/>
                    <a:pt x="1" y="103"/>
                  </a:cubicBezTo>
                  <a:cubicBezTo>
                    <a:pt x="62" y="103"/>
                    <a:pt x="41" y="41"/>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2" name="Google Shape;12042;p13"/>
            <p:cNvSpPr/>
            <p:nvPr/>
          </p:nvSpPr>
          <p:spPr>
            <a:xfrm>
              <a:off x="-2065427" y="2212328"/>
              <a:ext cx="3267" cy="1586"/>
            </a:xfrm>
            <a:custGeom>
              <a:avLst/>
              <a:gdLst/>
              <a:ahLst/>
              <a:cxnLst/>
              <a:rect l="l" t="t" r="r" b="b"/>
              <a:pathLst>
                <a:path w="103" h="50" extrusionOk="0">
                  <a:moveTo>
                    <a:pt x="71" y="1"/>
                  </a:moveTo>
                  <a:cubicBezTo>
                    <a:pt x="48" y="1"/>
                    <a:pt x="29" y="15"/>
                    <a:pt x="0" y="29"/>
                  </a:cubicBezTo>
                  <a:cubicBezTo>
                    <a:pt x="21" y="40"/>
                    <a:pt x="41" y="50"/>
                    <a:pt x="59" y="50"/>
                  </a:cubicBezTo>
                  <a:cubicBezTo>
                    <a:pt x="77" y="50"/>
                    <a:pt x="92" y="40"/>
                    <a:pt x="102" y="9"/>
                  </a:cubicBezTo>
                  <a:cubicBezTo>
                    <a:pt x="90" y="3"/>
                    <a:pt x="80" y="1"/>
                    <a:pt x="7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3" name="Google Shape;12043;p13"/>
            <p:cNvSpPr/>
            <p:nvPr/>
          </p:nvSpPr>
          <p:spPr>
            <a:xfrm>
              <a:off x="-2415566" y="2068281"/>
              <a:ext cx="2601" cy="1586"/>
            </a:xfrm>
            <a:custGeom>
              <a:avLst/>
              <a:gdLst/>
              <a:ahLst/>
              <a:cxnLst/>
              <a:rect l="l" t="t" r="r" b="b"/>
              <a:pathLst>
                <a:path w="82" h="50" extrusionOk="0">
                  <a:moveTo>
                    <a:pt x="51" y="0"/>
                  </a:moveTo>
                  <a:cubicBezTo>
                    <a:pt x="29" y="0"/>
                    <a:pt x="15" y="15"/>
                    <a:pt x="0" y="29"/>
                  </a:cubicBezTo>
                  <a:cubicBezTo>
                    <a:pt x="10" y="39"/>
                    <a:pt x="26" y="49"/>
                    <a:pt x="41" y="49"/>
                  </a:cubicBezTo>
                  <a:cubicBezTo>
                    <a:pt x="56" y="49"/>
                    <a:pt x="72" y="39"/>
                    <a:pt x="82" y="9"/>
                  </a:cubicBezTo>
                  <a:cubicBezTo>
                    <a:pt x="70" y="3"/>
                    <a:pt x="60" y="0"/>
                    <a:pt x="5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4" name="Google Shape;12044;p13"/>
            <p:cNvSpPr/>
            <p:nvPr/>
          </p:nvSpPr>
          <p:spPr>
            <a:xfrm>
              <a:off x="-2092549" y="2285605"/>
              <a:ext cx="2601" cy="2157"/>
            </a:xfrm>
            <a:custGeom>
              <a:avLst/>
              <a:gdLst/>
              <a:ahLst/>
              <a:cxnLst/>
              <a:rect l="l" t="t" r="r" b="b"/>
              <a:pathLst>
                <a:path w="82" h="68" extrusionOk="0">
                  <a:moveTo>
                    <a:pt x="82" y="0"/>
                  </a:moveTo>
                  <a:lnTo>
                    <a:pt x="82" y="0"/>
                  </a:lnTo>
                  <a:cubicBezTo>
                    <a:pt x="41" y="21"/>
                    <a:pt x="20" y="21"/>
                    <a:pt x="0" y="41"/>
                  </a:cubicBezTo>
                  <a:cubicBezTo>
                    <a:pt x="17" y="58"/>
                    <a:pt x="27" y="68"/>
                    <a:pt x="36" y="68"/>
                  </a:cubicBezTo>
                  <a:cubicBezTo>
                    <a:pt x="48" y="68"/>
                    <a:pt x="58" y="48"/>
                    <a:pt x="8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5" name="Google Shape;12045;p13"/>
            <p:cNvSpPr/>
            <p:nvPr/>
          </p:nvSpPr>
          <p:spPr>
            <a:xfrm>
              <a:off x="-2420736" y="2135721"/>
              <a:ext cx="3267" cy="1428"/>
            </a:xfrm>
            <a:custGeom>
              <a:avLst/>
              <a:gdLst/>
              <a:ahLst/>
              <a:cxnLst/>
              <a:rect l="l" t="t" r="r" b="b"/>
              <a:pathLst>
                <a:path w="103" h="45" extrusionOk="0">
                  <a:moveTo>
                    <a:pt x="0" y="1"/>
                  </a:moveTo>
                  <a:cubicBezTo>
                    <a:pt x="13" y="37"/>
                    <a:pt x="32" y="45"/>
                    <a:pt x="55" y="45"/>
                  </a:cubicBezTo>
                  <a:cubicBezTo>
                    <a:pt x="70" y="45"/>
                    <a:pt x="86" y="41"/>
                    <a:pt x="102" y="41"/>
                  </a:cubicBezTo>
                  <a:cubicBezTo>
                    <a:pt x="82" y="21"/>
                    <a:pt x="61" y="21"/>
                    <a:pt x="6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6" name="Google Shape;12046;p13"/>
            <p:cNvSpPr/>
            <p:nvPr/>
          </p:nvSpPr>
          <p:spPr>
            <a:xfrm>
              <a:off x="-2072533" y="2311458"/>
              <a:ext cx="3267" cy="2601"/>
            </a:xfrm>
            <a:custGeom>
              <a:avLst/>
              <a:gdLst/>
              <a:ahLst/>
              <a:cxnLst/>
              <a:rect l="l" t="t" r="r" b="b"/>
              <a:pathLst>
                <a:path w="103" h="82" extrusionOk="0">
                  <a:moveTo>
                    <a:pt x="41" y="0"/>
                  </a:moveTo>
                  <a:lnTo>
                    <a:pt x="41" y="0"/>
                  </a:lnTo>
                  <a:cubicBezTo>
                    <a:pt x="0" y="20"/>
                    <a:pt x="62" y="61"/>
                    <a:pt x="41" y="82"/>
                  </a:cubicBezTo>
                  <a:cubicBezTo>
                    <a:pt x="102" y="41"/>
                    <a:pt x="102" y="4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7" name="Google Shape;12047;p13"/>
            <p:cNvSpPr/>
            <p:nvPr/>
          </p:nvSpPr>
          <p:spPr>
            <a:xfrm>
              <a:off x="-2048647" y="2038811"/>
              <a:ext cx="2633" cy="2633"/>
            </a:xfrm>
            <a:custGeom>
              <a:avLst/>
              <a:gdLst/>
              <a:ahLst/>
              <a:cxnLst/>
              <a:rect l="l" t="t" r="r" b="b"/>
              <a:pathLst>
                <a:path w="83" h="83" extrusionOk="0">
                  <a:moveTo>
                    <a:pt x="82" y="1"/>
                  </a:moveTo>
                  <a:cubicBezTo>
                    <a:pt x="21" y="1"/>
                    <a:pt x="21" y="42"/>
                    <a:pt x="1" y="82"/>
                  </a:cubicBezTo>
                  <a:cubicBezTo>
                    <a:pt x="62" y="82"/>
                    <a:pt x="62" y="42"/>
                    <a:pt x="8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8" name="Google Shape;12048;p13"/>
            <p:cNvSpPr/>
            <p:nvPr/>
          </p:nvSpPr>
          <p:spPr>
            <a:xfrm>
              <a:off x="-2087410" y="2330173"/>
              <a:ext cx="2633" cy="2633"/>
            </a:xfrm>
            <a:custGeom>
              <a:avLst/>
              <a:gdLst/>
              <a:ahLst/>
              <a:cxnLst/>
              <a:rect l="l" t="t" r="r" b="b"/>
              <a:pathLst>
                <a:path w="83" h="83" extrusionOk="0">
                  <a:moveTo>
                    <a:pt x="21" y="1"/>
                  </a:moveTo>
                  <a:cubicBezTo>
                    <a:pt x="1" y="21"/>
                    <a:pt x="21" y="62"/>
                    <a:pt x="42" y="82"/>
                  </a:cubicBezTo>
                  <a:cubicBezTo>
                    <a:pt x="82" y="41"/>
                    <a:pt x="82"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9" name="Google Shape;12049;p13"/>
            <p:cNvSpPr/>
            <p:nvPr/>
          </p:nvSpPr>
          <p:spPr>
            <a:xfrm>
              <a:off x="-2042176" y="2041413"/>
              <a:ext cx="1967" cy="2189"/>
            </a:xfrm>
            <a:custGeom>
              <a:avLst/>
              <a:gdLst/>
              <a:ahLst/>
              <a:cxnLst/>
              <a:rect l="l" t="t" r="r" b="b"/>
              <a:pathLst>
                <a:path w="62" h="69" extrusionOk="0">
                  <a:moveTo>
                    <a:pt x="1" y="0"/>
                  </a:moveTo>
                  <a:cubicBezTo>
                    <a:pt x="1" y="46"/>
                    <a:pt x="12" y="69"/>
                    <a:pt x="35" y="69"/>
                  </a:cubicBezTo>
                  <a:cubicBezTo>
                    <a:pt x="43" y="69"/>
                    <a:pt x="52" y="66"/>
                    <a:pt x="62" y="61"/>
                  </a:cubicBezTo>
                  <a:cubicBezTo>
                    <a:pt x="62" y="21"/>
                    <a:pt x="41" y="21"/>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0" name="Google Shape;12050;p13"/>
            <p:cNvSpPr/>
            <p:nvPr/>
          </p:nvSpPr>
          <p:spPr>
            <a:xfrm>
              <a:off x="-2094515" y="2130296"/>
              <a:ext cx="1998" cy="1586"/>
            </a:xfrm>
            <a:custGeom>
              <a:avLst/>
              <a:gdLst/>
              <a:ahLst/>
              <a:cxnLst/>
              <a:rect l="l" t="t" r="r" b="b"/>
              <a:pathLst>
                <a:path w="63" h="50" extrusionOk="0">
                  <a:moveTo>
                    <a:pt x="29" y="1"/>
                  </a:moveTo>
                  <a:cubicBezTo>
                    <a:pt x="21" y="1"/>
                    <a:pt x="12" y="3"/>
                    <a:pt x="1" y="9"/>
                  </a:cubicBezTo>
                  <a:cubicBezTo>
                    <a:pt x="1" y="49"/>
                    <a:pt x="42" y="49"/>
                    <a:pt x="62" y="49"/>
                  </a:cubicBezTo>
                  <a:cubicBezTo>
                    <a:pt x="62" y="20"/>
                    <a:pt x="51" y="1"/>
                    <a:pt x="29"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1" name="Google Shape;12051;p13"/>
            <p:cNvSpPr/>
            <p:nvPr/>
          </p:nvSpPr>
          <p:spPr>
            <a:xfrm>
              <a:off x="-2321893" y="1873447"/>
              <a:ext cx="1967" cy="1967"/>
            </a:xfrm>
            <a:custGeom>
              <a:avLst/>
              <a:gdLst/>
              <a:ahLst/>
              <a:cxnLst/>
              <a:rect l="l" t="t" r="r" b="b"/>
              <a:pathLst>
                <a:path w="62" h="62" extrusionOk="0">
                  <a:moveTo>
                    <a:pt x="41" y="0"/>
                  </a:moveTo>
                  <a:cubicBezTo>
                    <a:pt x="0" y="0"/>
                    <a:pt x="0" y="41"/>
                    <a:pt x="41" y="61"/>
                  </a:cubicBezTo>
                  <a:cubicBezTo>
                    <a:pt x="41" y="41"/>
                    <a:pt x="61"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2" name="Google Shape;12052;p13"/>
            <p:cNvSpPr/>
            <p:nvPr/>
          </p:nvSpPr>
          <p:spPr>
            <a:xfrm>
              <a:off x="-2093849" y="2147362"/>
              <a:ext cx="1967" cy="1301"/>
            </a:xfrm>
            <a:custGeom>
              <a:avLst/>
              <a:gdLst/>
              <a:ahLst/>
              <a:cxnLst/>
              <a:rect l="l" t="t" r="r" b="b"/>
              <a:pathLst>
                <a:path w="62" h="41" extrusionOk="0">
                  <a:moveTo>
                    <a:pt x="0" y="0"/>
                  </a:moveTo>
                  <a:cubicBezTo>
                    <a:pt x="0" y="41"/>
                    <a:pt x="41" y="41"/>
                    <a:pt x="61" y="41"/>
                  </a:cubicBezTo>
                  <a:cubicBezTo>
                    <a:pt x="61" y="0"/>
                    <a:pt x="4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3" name="Google Shape;12053;p13"/>
            <p:cNvSpPr/>
            <p:nvPr/>
          </p:nvSpPr>
          <p:spPr>
            <a:xfrm>
              <a:off x="-2055498" y="2079510"/>
              <a:ext cx="2379" cy="2633"/>
            </a:xfrm>
            <a:custGeom>
              <a:avLst/>
              <a:gdLst/>
              <a:ahLst/>
              <a:cxnLst/>
              <a:rect l="l" t="t" r="r" b="b"/>
              <a:pathLst>
                <a:path w="75" h="83" extrusionOk="0">
                  <a:moveTo>
                    <a:pt x="34" y="1"/>
                  </a:moveTo>
                  <a:cubicBezTo>
                    <a:pt x="34" y="19"/>
                    <a:pt x="0" y="55"/>
                    <a:pt x="40" y="76"/>
                  </a:cubicBezTo>
                  <a:lnTo>
                    <a:pt x="40" y="76"/>
                  </a:lnTo>
                  <a:cubicBezTo>
                    <a:pt x="58" y="58"/>
                    <a:pt x="74" y="40"/>
                    <a:pt x="74" y="21"/>
                  </a:cubicBezTo>
                  <a:cubicBezTo>
                    <a:pt x="74" y="1"/>
                    <a:pt x="54" y="1"/>
                    <a:pt x="34" y="1"/>
                  </a:cubicBezTo>
                  <a:close/>
                  <a:moveTo>
                    <a:pt x="40" y="76"/>
                  </a:moveTo>
                  <a:cubicBezTo>
                    <a:pt x="38" y="78"/>
                    <a:pt x="36" y="80"/>
                    <a:pt x="34" y="82"/>
                  </a:cubicBezTo>
                  <a:lnTo>
                    <a:pt x="54" y="82"/>
                  </a:lnTo>
                  <a:cubicBezTo>
                    <a:pt x="48" y="80"/>
                    <a:pt x="44" y="78"/>
                    <a:pt x="40" y="76"/>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4" name="Google Shape;12054;p13"/>
            <p:cNvSpPr/>
            <p:nvPr/>
          </p:nvSpPr>
          <p:spPr>
            <a:xfrm>
              <a:off x="-2056387" y="2085981"/>
              <a:ext cx="1967" cy="1967"/>
            </a:xfrm>
            <a:custGeom>
              <a:avLst/>
              <a:gdLst/>
              <a:ahLst/>
              <a:cxnLst/>
              <a:rect l="l" t="t" r="r" b="b"/>
              <a:pathLst>
                <a:path w="62" h="62" extrusionOk="0">
                  <a:moveTo>
                    <a:pt x="41" y="0"/>
                  </a:moveTo>
                  <a:cubicBezTo>
                    <a:pt x="21" y="0"/>
                    <a:pt x="1" y="21"/>
                    <a:pt x="1" y="62"/>
                  </a:cubicBezTo>
                  <a:cubicBezTo>
                    <a:pt x="62" y="62"/>
                    <a:pt x="41"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5" name="Google Shape;12055;p13"/>
            <p:cNvSpPr/>
            <p:nvPr/>
          </p:nvSpPr>
          <p:spPr>
            <a:xfrm>
              <a:off x="-2042810" y="2039478"/>
              <a:ext cx="1967" cy="1967"/>
            </a:xfrm>
            <a:custGeom>
              <a:avLst/>
              <a:gdLst/>
              <a:ahLst/>
              <a:cxnLst/>
              <a:rect l="l" t="t" r="r" b="b"/>
              <a:pathLst>
                <a:path w="62" h="62" extrusionOk="0">
                  <a:moveTo>
                    <a:pt x="41" y="0"/>
                  </a:moveTo>
                  <a:cubicBezTo>
                    <a:pt x="0" y="0"/>
                    <a:pt x="0" y="41"/>
                    <a:pt x="41" y="61"/>
                  </a:cubicBezTo>
                  <a:cubicBezTo>
                    <a:pt x="41" y="41"/>
                    <a:pt x="61"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6" name="Google Shape;12056;p13"/>
            <p:cNvSpPr/>
            <p:nvPr/>
          </p:nvSpPr>
          <p:spPr>
            <a:xfrm>
              <a:off x="-2112597" y="2149044"/>
              <a:ext cx="1967" cy="2221"/>
            </a:xfrm>
            <a:custGeom>
              <a:avLst/>
              <a:gdLst/>
              <a:ahLst/>
              <a:cxnLst/>
              <a:rect l="l" t="t" r="r" b="b"/>
              <a:pathLst>
                <a:path w="62" h="70" extrusionOk="0">
                  <a:moveTo>
                    <a:pt x="27" y="1"/>
                  </a:moveTo>
                  <a:cubicBezTo>
                    <a:pt x="20" y="1"/>
                    <a:pt x="11" y="3"/>
                    <a:pt x="1" y="8"/>
                  </a:cubicBezTo>
                  <a:cubicBezTo>
                    <a:pt x="1" y="49"/>
                    <a:pt x="41" y="49"/>
                    <a:pt x="62" y="69"/>
                  </a:cubicBezTo>
                  <a:cubicBezTo>
                    <a:pt x="62" y="24"/>
                    <a:pt x="50" y="1"/>
                    <a:pt x="27"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7" name="Google Shape;12057;p13"/>
            <p:cNvSpPr/>
            <p:nvPr/>
          </p:nvSpPr>
          <p:spPr>
            <a:xfrm>
              <a:off x="-2111296" y="2161383"/>
              <a:ext cx="1967" cy="1745"/>
            </a:xfrm>
            <a:custGeom>
              <a:avLst/>
              <a:gdLst/>
              <a:ahLst/>
              <a:cxnLst/>
              <a:rect l="l" t="t" r="r" b="b"/>
              <a:pathLst>
                <a:path w="62" h="55" extrusionOk="0">
                  <a:moveTo>
                    <a:pt x="42" y="1"/>
                  </a:moveTo>
                  <a:cubicBezTo>
                    <a:pt x="20" y="1"/>
                    <a:pt x="17" y="31"/>
                    <a:pt x="0" y="47"/>
                  </a:cubicBezTo>
                  <a:cubicBezTo>
                    <a:pt x="11" y="52"/>
                    <a:pt x="21" y="55"/>
                    <a:pt x="29" y="55"/>
                  </a:cubicBezTo>
                  <a:cubicBezTo>
                    <a:pt x="51" y="55"/>
                    <a:pt x="62" y="36"/>
                    <a:pt x="62" y="6"/>
                  </a:cubicBezTo>
                  <a:cubicBezTo>
                    <a:pt x="54" y="2"/>
                    <a:pt x="47" y="1"/>
                    <a:pt x="4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8" name="Google Shape;12058;p13"/>
            <p:cNvSpPr/>
            <p:nvPr/>
          </p:nvSpPr>
          <p:spPr>
            <a:xfrm>
              <a:off x="-2073167" y="1962109"/>
              <a:ext cx="1967" cy="2443"/>
            </a:xfrm>
            <a:custGeom>
              <a:avLst/>
              <a:gdLst/>
              <a:ahLst/>
              <a:cxnLst/>
              <a:rect l="l" t="t" r="r" b="b"/>
              <a:pathLst>
                <a:path w="62" h="77" extrusionOk="0">
                  <a:moveTo>
                    <a:pt x="31" y="0"/>
                  </a:moveTo>
                  <a:cubicBezTo>
                    <a:pt x="20" y="0"/>
                    <a:pt x="10" y="5"/>
                    <a:pt x="0" y="16"/>
                  </a:cubicBezTo>
                  <a:cubicBezTo>
                    <a:pt x="0" y="36"/>
                    <a:pt x="0" y="56"/>
                    <a:pt x="20" y="77"/>
                  </a:cubicBezTo>
                  <a:cubicBezTo>
                    <a:pt x="41" y="56"/>
                    <a:pt x="41" y="36"/>
                    <a:pt x="61" y="16"/>
                  </a:cubicBezTo>
                  <a:cubicBezTo>
                    <a:pt x="51" y="5"/>
                    <a:pt x="41" y="0"/>
                    <a:pt x="3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9" name="Google Shape;12059;p13"/>
            <p:cNvSpPr/>
            <p:nvPr/>
          </p:nvSpPr>
          <p:spPr>
            <a:xfrm>
              <a:off x="-2122938" y="1764262"/>
              <a:ext cx="1967" cy="2601"/>
            </a:xfrm>
            <a:custGeom>
              <a:avLst/>
              <a:gdLst/>
              <a:ahLst/>
              <a:cxnLst/>
              <a:rect l="l" t="t" r="r" b="b"/>
              <a:pathLst>
                <a:path w="62" h="82" extrusionOk="0">
                  <a:moveTo>
                    <a:pt x="42" y="0"/>
                  </a:moveTo>
                  <a:cubicBezTo>
                    <a:pt x="21" y="21"/>
                    <a:pt x="21" y="62"/>
                    <a:pt x="1" y="82"/>
                  </a:cubicBezTo>
                  <a:cubicBezTo>
                    <a:pt x="42" y="82"/>
                    <a:pt x="62" y="82"/>
                    <a:pt x="62" y="41"/>
                  </a:cubicBezTo>
                  <a:cubicBezTo>
                    <a:pt x="62" y="21"/>
                    <a:pt x="62" y="21"/>
                    <a:pt x="4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0" name="Google Shape;12060;p13"/>
            <p:cNvSpPr/>
            <p:nvPr/>
          </p:nvSpPr>
          <p:spPr>
            <a:xfrm>
              <a:off x="-2400720" y="2026535"/>
              <a:ext cx="1967" cy="2633"/>
            </a:xfrm>
            <a:custGeom>
              <a:avLst/>
              <a:gdLst/>
              <a:ahLst/>
              <a:cxnLst/>
              <a:rect l="l" t="t" r="r" b="b"/>
              <a:pathLst>
                <a:path w="62" h="83" extrusionOk="0">
                  <a:moveTo>
                    <a:pt x="62" y="1"/>
                  </a:moveTo>
                  <a:cubicBezTo>
                    <a:pt x="62" y="8"/>
                    <a:pt x="61" y="14"/>
                    <a:pt x="60" y="20"/>
                  </a:cubicBezTo>
                  <a:lnTo>
                    <a:pt x="60" y="20"/>
                  </a:lnTo>
                  <a:cubicBezTo>
                    <a:pt x="51" y="11"/>
                    <a:pt x="41" y="6"/>
                    <a:pt x="34" y="6"/>
                  </a:cubicBezTo>
                  <a:cubicBezTo>
                    <a:pt x="26" y="6"/>
                    <a:pt x="21" y="11"/>
                    <a:pt x="21" y="21"/>
                  </a:cubicBezTo>
                  <a:cubicBezTo>
                    <a:pt x="1" y="42"/>
                    <a:pt x="1" y="62"/>
                    <a:pt x="41" y="82"/>
                  </a:cubicBezTo>
                  <a:cubicBezTo>
                    <a:pt x="41" y="65"/>
                    <a:pt x="56" y="48"/>
                    <a:pt x="60" y="20"/>
                  </a:cubicBezTo>
                  <a:lnTo>
                    <a:pt x="60" y="20"/>
                  </a:lnTo>
                  <a:cubicBezTo>
                    <a:pt x="61" y="20"/>
                    <a:pt x="61" y="21"/>
                    <a:pt x="62" y="21"/>
                  </a:cubicBezTo>
                  <a:lnTo>
                    <a:pt x="62" y="1"/>
                  </a:ln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1" name="Google Shape;12061;p13"/>
            <p:cNvSpPr/>
            <p:nvPr/>
          </p:nvSpPr>
          <p:spPr>
            <a:xfrm>
              <a:off x="-2117101" y="2162208"/>
              <a:ext cx="1967" cy="1967"/>
            </a:xfrm>
            <a:custGeom>
              <a:avLst/>
              <a:gdLst/>
              <a:ahLst/>
              <a:cxnLst/>
              <a:rect l="l" t="t" r="r" b="b"/>
              <a:pathLst>
                <a:path w="62" h="62" extrusionOk="0">
                  <a:moveTo>
                    <a:pt x="41" y="1"/>
                  </a:moveTo>
                  <a:lnTo>
                    <a:pt x="41" y="1"/>
                  </a:lnTo>
                  <a:cubicBezTo>
                    <a:pt x="21" y="21"/>
                    <a:pt x="0" y="41"/>
                    <a:pt x="21" y="62"/>
                  </a:cubicBezTo>
                  <a:cubicBezTo>
                    <a:pt x="61" y="62"/>
                    <a:pt x="61" y="4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2" name="Google Shape;12062;p13"/>
            <p:cNvSpPr/>
            <p:nvPr/>
          </p:nvSpPr>
          <p:spPr>
            <a:xfrm>
              <a:off x="-2058322" y="2104062"/>
              <a:ext cx="1967" cy="1967"/>
            </a:xfrm>
            <a:custGeom>
              <a:avLst/>
              <a:gdLst/>
              <a:ahLst/>
              <a:cxnLst/>
              <a:rect l="l" t="t" r="r" b="b"/>
              <a:pathLst>
                <a:path w="62" h="62" extrusionOk="0">
                  <a:moveTo>
                    <a:pt x="41" y="1"/>
                  </a:moveTo>
                  <a:cubicBezTo>
                    <a:pt x="0" y="21"/>
                    <a:pt x="0" y="41"/>
                    <a:pt x="21" y="62"/>
                  </a:cubicBezTo>
                  <a:cubicBezTo>
                    <a:pt x="41" y="62"/>
                    <a:pt x="62" y="4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3" name="Google Shape;12063;p13"/>
            <p:cNvSpPr/>
            <p:nvPr/>
          </p:nvSpPr>
          <p:spPr>
            <a:xfrm>
              <a:off x="-2111835" y="2171249"/>
              <a:ext cx="1840" cy="2633"/>
            </a:xfrm>
            <a:custGeom>
              <a:avLst/>
              <a:gdLst/>
              <a:ahLst/>
              <a:cxnLst/>
              <a:rect l="l" t="t" r="r" b="b"/>
              <a:pathLst>
                <a:path w="58" h="83" extrusionOk="0">
                  <a:moveTo>
                    <a:pt x="17" y="1"/>
                  </a:moveTo>
                  <a:cubicBezTo>
                    <a:pt x="21" y="4"/>
                    <a:pt x="25" y="8"/>
                    <a:pt x="28" y="11"/>
                  </a:cubicBezTo>
                  <a:lnTo>
                    <a:pt x="28" y="11"/>
                  </a:lnTo>
                  <a:cubicBezTo>
                    <a:pt x="31" y="8"/>
                    <a:pt x="34" y="4"/>
                    <a:pt x="38" y="1"/>
                  </a:cubicBezTo>
                  <a:close/>
                  <a:moveTo>
                    <a:pt x="28" y="11"/>
                  </a:moveTo>
                  <a:cubicBezTo>
                    <a:pt x="12" y="29"/>
                    <a:pt x="1" y="48"/>
                    <a:pt x="17" y="82"/>
                  </a:cubicBezTo>
                  <a:cubicBezTo>
                    <a:pt x="55" y="64"/>
                    <a:pt x="58" y="45"/>
                    <a:pt x="28" y="1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4" name="Google Shape;12064;p13"/>
            <p:cNvSpPr/>
            <p:nvPr/>
          </p:nvSpPr>
          <p:spPr>
            <a:xfrm>
              <a:off x="-2049281" y="2081445"/>
              <a:ext cx="2633" cy="1999"/>
            </a:xfrm>
            <a:custGeom>
              <a:avLst/>
              <a:gdLst/>
              <a:ahLst/>
              <a:cxnLst/>
              <a:rect l="l" t="t" r="r" b="b"/>
              <a:pathLst>
                <a:path w="83" h="63" extrusionOk="0">
                  <a:moveTo>
                    <a:pt x="62" y="1"/>
                  </a:moveTo>
                  <a:cubicBezTo>
                    <a:pt x="1" y="21"/>
                    <a:pt x="1" y="42"/>
                    <a:pt x="41" y="62"/>
                  </a:cubicBezTo>
                  <a:cubicBezTo>
                    <a:pt x="41" y="42"/>
                    <a:pt x="82" y="21"/>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5" name="Google Shape;12065;p13"/>
            <p:cNvSpPr/>
            <p:nvPr/>
          </p:nvSpPr>
          <p:spPr>
            <a:xfrm>
              <a:off x="-2042810" y="2090517"/>
              <a:ext cx="1967" cy="1428"/>
            </a:xfrm>
            <a:custGeom>
              <a:avLst/>
              <a:gdLst/>
              <a:ahLst/>
              <a:cxnLst/>
              <a:rect l="l" t="t" r="r" b="b"/>
              <a:pathLst>
                <a:path w="62" h="45" extrusionOk="0">
                  <a:moveTo>
                    <a:pt x="0" y="0"/>
                  </a:moveTo>
                  <a:cubicBezTo>
                    <a:pt x="0" y="37"/>
                    <a:pt x="15" y="44"/>
                    <a:pt x="31" y="44"/>
                  </a:cubicBezTo>
                  <a:cubicBezTo>
                    <a:pt x="42" y="44"/>
                    <a:pt x="53" y="41"/>
                    <a:pt x="61" y="41"/>
                  </a:cubicBezTo>
                  <a:cubicBezTo>
                    <a:pt x="41" y="20"/>
                    <a:pt x="4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6" name="Google Shape;12066;p13"/>
            <p:cNvSpPr/>
            <p:nvPr/>
          </p:nvSpPr>
          <p:spPr>
            <a:xfrm>
              <a:off x="-2398785" y="2045124"/>
              <a:ext cx="1967" cy="1110"/>
            </a:xfrm>
            <a:custGeom>
              <a:avLst/>
              <a:gdLst/>
              <a:ahLst/>
              <a:cxnLst/>
              <a:rect l="l" t="t" r="r" b="b"/>
              <a:pathLst>
                <a:path w="62" h="35" extrusionOk="0">
                  <a:moveTo>
                    <a:pt x="39" y="0"/>
                  </a:moveTo>
                  <a:cubicBezTo>
                    <a:pt x="26" y="0"/>
                    <a:pt x="11" y="5"/>
                    <a:pt x="1" y="5"/>
                  </a:cubicBezTo>
                  <a:cubicBezTo>
                    <a:pt x="1" y="20"/>
                    <a:pt x="11" y="34"/>
                    <a:pt x="31" y="34"/>
                  </a:cubicBezTo>
                  <a:cubicBezTo>
                    <a:pt x="40" y="34"/>
                    <a:pt x="50" y="32"/>
                    <a:pt x="62" y="26"/>
                  </a:cubicBezTo>
                  <a:cubicBezTo>
                    <a:pt x="62" y="5"/>
                    <a:pt x="52" y="0"/>
                    <a:pt x="39"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7" name="Google Shape;12067;p13"/>
            <p:cNvSpPr/>
            <p:nvPr/>
          </p:nvSpPr>
          <p:spPr>
            <a:xfrm>
              <a:off x="-2316088" y="1989738"/>
              <a:ext cx="2633" cy="1554"/>
            </a:xfrm>
            <a:custGeom>
              <a:avLst/>
              <a:gdLst/>
              <a:ahLst/>
              <a:cxnLst/>
              <a:rect l="l" t="t" r="r" b="b"/>
              <a:pathLst>
                <a:path w="83" h="49" extrusionOk="0">
                  <a:moveTo>
                    <a:pt x="1" y="0"/>
                  </a:moveTo>
                  <a:cubicBezTo>
                    <a:pt x="12" y="34"/>
                    <a:pt x="23" y="49"/>
                    <a:pt x="38" y="49"/>
                  </a:cubicBezTo>
                  <a:cubicBezTo>
                    <a:pt x="50" y="49"/>
                    <a:pt x="64" y="39"/>
                    <a:pt x="82" y="20"/>
                  </a:cubicBezTo>
                  <a:cubicBezTo>
                    <a:pt x="62" y="20"/>
                    <a:pt x="4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8" name="Google Shape;12068;p13"/>
            <p:cNvSpPr/>
            <p:nvPr/>
          </p:nvSpPr>
          <p:spPr>
            <a:xfrm>
              <a:off x="-2335470" y="1980666"/>
              <a:ext cx="1967" cy="1967"/>
            </a:xfrm>
            <a:custGeom>
              <a:avLst/>
              <a:gdLst/>
              <a:ahLst/>
              <a:cxnLst/>
              <a:rect l="l" t="t" r="r" b="b"/>
              <a:pathLst>
                <a:path w="62" h="62" extrusionOk="0">
                  <a:moveTo>
                    <a:pt x="21" y="1"/>
                  </a:moveTo>
                  <a:cubicBezTo>
                    <a:pt x="21" y="21"/>
                    <a:pt x="1" y="42"/>
                    <a:pt x="1" y="62"/>
                  </a:cubicBezTo>
                  <a:cubicBezTo>
                    <a:pt x="62" y="62"/>
                    <a:pt x="62"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9" name="Google Shape;12069;p13"/>
            <p:cNvSpPr/>
            <p:nvPr/>
          </p:nvSpPr>
          <p:spPr>
            <a:xfrm>
              <a:off x="-2314153" y="1828593"/>
              <a:ext cx="1332" cy="2252"/>
            </a:xfrm>
            <a:custGeom>
              <a:avLst/>
              <a:gdLst/>
              <a:ahLst/>
              <a:cxnLst/>
              <a:rect l="l" t="t" r="r" b="b"/>
              <a:pathLst>
                <a:path w="42" h="71" extrusionOk="0">
                  <a:moveTo>
                    <a:pt x="24" y="1"/>
                  </a:moveTo>
                  <a:cubicBezTo>
                    <a:pt x="11" y="1"/>
                    <a:pt x="1" y="15"/>
                    <a:pt x="1" y="29"/>
                  </a:cubicBezTo>
                  <a:cubicBezTo>
                    <a:pt x="1" y="50"/>
                    <a:pt x="1" y="70"/>
                    <a:pt x="21" y="70"/>
                  </a:cubicBezTo>
                  <a:cubicBezTo>
                    <a:pt x="21" y="50"/>
                    <a:pt x="41" y="29"/>
                    <a:pt x="41" y="9"/>
                  </a:cubicBezTo>
                  <a:cubicBezTo>
                    <a:pt x="35" y="3"/>
                    <a:pt x="29" y="1"/>
                    <a:pt x="2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0" name="Google Shape;12070;p13"/>
            <p:cNvSpPr/>
            <p:nvPr/>
          </p:nvSpPr>
          <p:spPr>
            <a:xfrm>
              <a:off x="-2121003" y="2197102"/>
              <a:ext cx="1998" cy="1967"/>
            </a:xfrm>
            <a:custGeom>
              <a:avLst/>
              <a:gdLst/>
              <a:ahLst/>
              <a:cxnLst/>
              <a:rect l="l" t="t" r="r" b="b"/>
              <a:pathLst>
                <a:path w="63" h="62" extrusionOk="0">
                  <a:moveTo>
                    <a:pt x="21" y="0"/>
                  </a:moveTo>
                  <a:cubicBezTo>
                    <a:pt x="21" y="21"/>
                    <a:pt x="1" y="41"/>
                    <a:pt x="21" y="61"/>
                  </a:cubicBezTo>
                  <a:cubicBezTo>
                    <a:pt x="62" y="61"/>
                    <a:pt x="62"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1" name="Google Shape;12071;p13"/>
            <p:cNvSpPr/>
            <p:nvPr/>
          </p:nvSpPr>
          <p:spPr>
            <a:xfrm>
              <a:off x="-2327730" y="1959761"/>
              <a:ext cx="1998" cy="1554"/>
            </a:xfrm>
            <a:custGeom>
              <a:avLst/>
              <a:gdLst/>
              <a:ahLst/>
              <a:cxnLst/>
              <a:rect l="l" t="t" r="r" b="b"/>
              <a:pathLst>
                <a:path w="63" h="49" extrusionOk="0">
                  <a:moveTo>
                    <a:pt x="38" y="0"/>
                  </a:moveTo>
                  <a:cubicBezTo>
                    <a:pt x="29" y="0"/>
                    <a:pt x="17" y="3"/>
                    <a:pt x="1" y="8"/>
                  </a:cubicBezTo>
                  <a:cubicBezTo>
                    <a:pt x="1" y="49"/>
                    <a:pt x="42" y="49"/>
                    <a:pt x="62" y="49"/>
                  </a:cubicBezTo>
                  <a:cubicBezTo>
                    <a:pt x="62" y="19"/>
                    <a:pt x="62" y="0"/>
                    <a:pt x="38"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2" name="Google Shape;12072;p13"/>
            <p:cNvSpPr/>
            <p:nvPr/>
          </p:nvSpPr>
          <p:spPr>
            <a:xfrm>
              <a:off x="-2410395" y="2066599"/>
              <a:ext cx="2601" cy="2601"/>
            </a:xfrm>
            <a:custGeom>
              <a:avLst/>
              <a:gdLst/>
              <a:ahLst/>
              <a:cxnLst/>
              <a:rect l="l" t="t" r="r" b="b"/>
              <a:pathLst>
                <a:path w="82" h="82" extrusionOk="0">
                  <a:moveTo>
                    <a:pt x="41" y="1"/>
                  </a:moveTo>
                  <a:cubicBezTo>
                    <a:pt x="21" y="21"/>
                    <a:pt x="0" y="41"/>
                    <a:pt x="21" y="82"/>
                  </a:cubicBezTo>
                  <a:cubicBezTo>
                    <a:pt x="61" y="62"/>
                    <a:pt x="82" y="4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3" name="Google Shape;12073;p13"/>
            <p:cNvSpPr/>
            <p:nvPr/>
          </p:nvSpPr>
          <p:spPr>
            <a:xfrm>
              <a:off x="-2317389" y="1770067"/>
              <a:ext cx="1967" cy="1967"/>
            </a:xfrm>
            <a:custGeom>
              <a:avLst/>
              <a:gdLst/>
              <a:ahLst/>
              <a:cxnLst/>
              <a:rect l="l" t="t" r="r" b="b"/>
              <a:pathLst>
                <a:path w="62" h="62" extrusionOk="0">
                  <a:moveTo>
                    <a:pt x="42" y="1"/>
                  </a:moveTo>
                  <a:lnTo>
                    <a:pt x="42" y="1"/>
                  </a:lnTo>
                  <a:cubicBezTo>
                    <a:pt x="21" y="21"/>
                    <a:pt x="1" y="21"/>
                    <a:pt x="21" y="62"/>
                  </a:cubicBezTo>
                  <a:cubicBezTo>
                    <a:pt x="62" y="62"/>
                    <a:pt x="62" y="41"/>
                    <a:pt x="4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4" name="Google Shape;12074;p13"/>
            <p:cNvSpPr/>
            <p:nvPr/>
          </p:nvSpPr>
          <p:spPr>
            <a:xfrm>
              <a:off x="-2312852" y="1826912"/>
              <a:ext cx="1967" cy="2633"/>
            </a:xfrm>
            <a:custGeom>
              <a:avLst/>
              <a:gdLst/>
              <a:ahLst/>
              <a:cxnLst/>
              <a:rect l="l" t="t" r="r" b="b"/>
              <a:pathLst>
                <a:path w="62" h="83" extrusionOk="0">
                  <a:moveTo>
                    <a:pt x="61" y="1"/>
                  </a:moveTo>
                  <a:cubicBezTo>
                    <a:pt x="21" y="21"/>
                    <a:pt x="21" y="42"/>
                    <a:pt x="0" y="62"/>
                  </a:cubicBezTo>
                  <a:cubicBezTo>
                    <a:pt x="21" y="62"/>
                    <a:pt x="41" y="62"/>
                    <a:pt x="41" y="82"/>
                  </a:cubicBezTo>
                  <a:cubicBezTo>
                    <a:pt x="41" y="62"/>
                    <a:pt x="61" y="42"/>
                    <a:pt x="6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5" name="Google Shape;12075;p13"/>
            <p:cNvSpPr/>
            <p:nvPr/>
          </p:nvSpPr>
          <p:spPr>
            <a:xfrm>
              <a:off x="-2314787" y="1953290"/>
              <a:ext cx="1967" cy="1586"/>
            </a:xfrm>
            <a:custGeom>
              <a:avLst/>
              <a:gdLst/>
              <a:ahLst/>
              <a:cxnLst/>
              <a:rect l="l" t="t" r="r" b="b"/>
              <a:pathLst>
                <a:path w="62" h="50" extrusionOk="0">
                  <a:moveTo>
                    <a:pt x="17" y="1"/>
                  </a:moveTo>
                  <a:cubicBezTo>
                    <a:pt x="11" y="1"/>
                    <a:pt x="6" y="3"/>
                    <a:pt x="0" y="9"/>
                  </a:cubicBezTo>
                  <a:cubicBezTo>
                    <a:pt x="0" y="49"/>
                    <a:pt x="21" y="49"/>
                    <a:pt x="61" y="49"/>
                  </a:cubicBezTo>
                  <a:cubicBezTo>
                    <a:pt x="46" y="19"/>
                    <a:pt x="32" y="1"/>
                    <a:pt x="17"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6" name="Google Shape;12076;p13"/>
            <p:cNvSpPr/>
            <p:nvPr/>
          </p:nvSpPr>
          <p:spPr>
            <a:xfrm>
              <a:off x="-2303177" y="1956494"/>
              <a:ext cx="2633" cy="1269"/>
            </a:xfrm>
            <a:custGeom>
              <a:avLst/>
              <a:gdLst/>
              <a:ahLst/>
              <a:cxnLst/>
              <a:rect l="l" t="t" r="r" b="b"/>
              <a:pathLst>
                <a:path w="83" h="40" extrusionOk="0">
                  <a:moveTo>
                    <a:pt x="36" y="0"/>
                  </a:moveTo>
                  <a:cubicBezTo>
                    <a:pt x="26" y="0"/>
                    <a:pt x="14" y="3"/>
                    <a:pt x="1" y="9"/>
                  </a:cubicBezTo>
                  <a:cubicBezTo>
                    <a:pt x="11" y="30"/>
                    <a:pt x="21" y="40"/>
                    <a:pt x="34" y="40"/>
                  </a:cubicBezTo>
                  <a:cubicBezTo>
                    <a:pt x="47" y="40"/>
                    <a:pt x="62" y="30"/>
                    <a:pt x="82" y="9"/>
                  </a:cubicBezTo>
                  <a:cubicBezTo>
                    <a:pt x="69" y="9"/>
                    <a:pt x="55" y="0"/>
                    <a:pt x="36"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7" name="Google Shape;12077;p13"/>
            <p:cNvSpPr/>
            <p:nvPr/>
          </p:nvSpPr>
          <p:spPr>
            <a:xfrm>
              <a:off x="-2031834" y="2004742"/>
              <a:ext cx="2601" cy="1808"/>
            </a:xfrm>
            <a:custGeom>
              <a:avLst/>
              <a:gdLst/>
              <a:ahLst/>
              <a:cxnLst/>
              <a:rect l="l" t="t" r="r" b="b"/>
              <a:pathLst>
                <a:path w="82" h="57" extrusionOk="0">
                  <a:moveTo>
                    <a:pt x="31" y="1"/>
                  </a:moveTo>
                  <a:cubicBezTo>
                    <a:pt x="21" y="1"/>
                    <a:pt x="11" y="6"/>
                    <a:pt x="0" y="16"/>
                  </a:cubicBezTo>
                  <a:cubicBezTo>
                    <a:pt x="21" y="36"/>
                    <a:pt x="41" y="36"/>
                    <a:pt x="82" y="57"/>
                  </a:cubicBezTo>
                  <a:cubicBezTo>
                    <a:pt x="82" y="36"/>
                    <a:pt x="82" y="16"/>
                    <a:pt x="62" y="16"/>
                  </a:cubicBezTo>
                  <a:cubicBezTo>
                    <a:pt x="51" y="6"/>
                    <a:pt x="41" y="1"/>
                    <a:pt x="3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8" name="Google Shape;12078;p13"/>
            <p:cNvSpPr/>
            <p:nvPr/>
          </p:nvSpPr>
          <p:spPr>
            <a:xfrm>
              <a:off x="-2039574" y="2263653"/>
              <a:ext cx="2601" cy="2601"/>
            </a:xfrm>
            <a:custGeom>
              <a:avLst/>
              <a:gdLst/>
              <a:ahLst/>
              <a:cxnLst/>
              <a:rect l="l" t="t" r="r" b="b"/>
              <a:pathLst>
                <a:path w="82" h="82" extrusionOk="0">
                  <a:moveTo>
                    <a:pt x="41" y="0"/>
                  </a:moveTo>
                  <a:lnTo>
                    <a:pt x="41" y="0"/>
                  </a:lnTo>
                  <a:cubicBezTo>
                    <a:pt x="20" y="20"/>
                    <a:pt x="0" y="41"/>
                    <a:pt x="20" y="81"/>
                  </a:cubicBezTo>
                  <a:cubicBezTo>
                    <a:pt x="61" y="61"/>
                    <a:pt x="82" y="4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9" name="Google Shape;12079;p13"/>
            <p:cNvSpPr/>
            <p:nvPr/>
          </p:nvSpPr>
          <p:spPr>
            <a:xfrm>
              <a:off x="-2224350" y="1654442"/>
              <a:ext cx="1332" cy="1967"/>
            </a:xfrm>
            <a:custGeom>
              <a:avLst/>
              <a:gdLst/>
              <a:ahLst/>
              <a:cxnLst/>
              <a:rect l="l" t="t" r="r" b="b"/>
              <a:pathLst>
                <a:path w="42" h="62" extrusionOk="0">
                  <a:moveTo>
                    <a:pt x="41" y="0"/>
                  </a:moveTo>
                  <a:cubicBezTo>
                    <a:pt x="0" y="0"/>
                    <a:pt x="0" y="21"/>
                    <a:pt x="0" y="61"/>
                  </a:cubicBezTo>
                  <a:cubicBezTo>
                    <a:pt x="41" y="41"/>
                    <a:pt x="41"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0" name="Google Shape;12080;p13"/>
            <p:cNvSpPr/>
            <p:nvPr/>
          </p:nvSpPr>
          <p:spPr>
            <a:xfrm>
              <a:off x="-2314787" y="1821583"/>
              <a:ext cx="1967" cy="1110"/>
            </a:xfrm>
            <a:custGeom>
              <a:avLst/>
              <a:gdLst/>
              <a:ahLst/>
              <a:cxnLst/>
              <a:rect l="l" t="t" r="r" b="b"/>
              <a:pathLst>
                <a:path w="62" h="35" extrusionOk="0">
                  <a:moveTo>
                    <a:pt x="46" y="1"/>
                  </a:moveTo>
                  <a:cubicBezTo>
                    <a:pt x="36" y="1"/>
                    <a:pt x="21" y="6"/>
                    <a:pt x="0" y="6"/>
                  </a:cubicBezTo>
                  <a:cubicBezTo>
                    <a:pt x="15" y="20"/>
                    <a:pt x="19" y="35"/>
                    <a:pt x="35" y="35"/>
                  </a:cubicBezTo>
                  <a:cubicBezTo>
                    <a:pt x="41" y="35"/>
                    <a:pt x="49" y="32"/>
                    <a:pt x="61" y="26"/>
                  </a:cubicBezTo>
                  <a:cubicBezTo>
                    <a:pt x="61" y="6"/>
                    <a:pt x="56" y="1"/>
                    <a:pt x="46"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1" name="Google Shape;12081;p13"/>
            <p:cNvSpPr/>
            <p:nvPr/>
          </p:nvSpPr>
          <p:spPr>
            <a:xfrm>
              <a:off x="-2321893" y="1994877"/>
              <a:ext cx="1967" cy="2633"/>
            </a:xfrm>
            <a:custGeom>
              <a:avLst/>
              <a:gdLst/>
              <a:ahLst/>
              <a:cxnLst/>
              <a:rect l="l" t="t" r="r" b="b"/>
              <a:pathLst>
                <a:path w="62" h="83" extrusionOk="0">
                  <a:moveTo>
                    <a:pt x="21" y="1"/>
                  </a:moveTo>
                  <a:cubicBezTo>
                    <a:pt x="21" y="21"/>
                    <a:pt x="0" y="42"/>
                    <a:pt x="0" y="82"/>
                  </a:cubicBezTo>
                  <a:cubicBezTo>
                    <a:pt x="61" y="62"/>
                    <a:pt x="61" y="42"/>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2" name="Google Shape;12082;p13"/>
            <p:cNvSpPr/>
            <p:nvPr/>
          </p:nvSpPr>
          <p:spPr>
            <a:xfrm>
              <a:off x="-2327730" y="1793699"/>
              <a:ext cx="2633" cy="1237"/>
            </a:xfrm>
            <a:custGeom>
              <a:avLst/>
              <a:gdLst/>
              <a:ahLst/>
              <a:cxnLst/>
              <a:rect l="l" t="t" r="r" b="b"/>
              <a:pathLst>
                <a:path w="83" h="39" extrusionOk="0">
                  <a:moveTo>
                    <a:pt x="32" y="1"/>
                  </a:moveTo>
                  <a:cubicBezTo>
                    <a:pt x="23" y="1"/>
                    <a:pt x="13" y="3"/>
                    <a:pt x="1" y="9"/>
                  </a:cubicBezTo>
                  <a:cubicBezTo>
                    <a:pt x="15" y="24"/>
                    <a:pt x="30" y="38"/>
                    <a:pt x="51" y="38"/>
                  </a:cubicBezTo>
                  <a:cubicBezTo>
                    <a:pt x="60" y="38"/>
                    <a:pt x="71" y="36"/>
                    <a:pt x="82" y="30"/>
                  </a:cubicBezTo>
                  <a:cubicBezTo>
                    <a:pt x="68" y="15"/>
                    <a:pt x="54" y="1"/>
                    <a:pt x="3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3" name="Google Shape;12083;p13"/>
            <p:cNvSpPr/>
            <p:nvPr/>
          </p:nvSpPr>
          <p:spPr>
            <a:xfrm>
              <a:off x="-2087410" y="2109233"/>
              <a:ext cx="2633" cy="1586"/>
            </a:xfrm>
            <a:custGeom>
              <a:avLst/>
              <a:gdLst/>
              <a:ahLst/>
              <a:cxnLst/>
              <a:rect l="l" t="t" r="r" b="b"/>
              <a:pathLst>
                <a:path w="83" h="50" extrusionOk="0">
                  <a:moveTo>
                    <a:pt x="1" y="1"/>
                  </a:moveTo>
                  <a:cubicBezTo>
                    <a:pt x="1" y="21"/>
                    <a:pt x="1" y="41"/>
                    <a:pt x="42" y="41"/>
                  </a:cubicBezTo>
                  <a:cubicBezTo>
                    <a:pt x="48" y="47"/>
                    <a:pt x="52" y="50"/>
                    <a:pt x="55" y="50"/>
                  </a:cubicBezTo>
                  <a:cubicBezTo>
                    <a:pt x="64" y="50"/>
                    <a:pt x="68" y="35"/>
                    <a:pt x="82" y="21"/>
                  </a:cubicBezTo>
                  <a:cubicBezTo>
                    <a:pt x="62" y="21"/>
                    <a:pt x="42"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4" name="Google Shape;12084;p13"/>
            <p:cNvSpPr/>
            <p:nvPr/>
          </p:nvSpPr>
          <p:spPr>
            <a:xfrm>
              <a:off x="-2298007" y="1958715"/>
              <a:ext cx="1967" cy="1967"/>
            </a:xfrm>
            <a:custGeom>
              <a:avLst/>
              <a:gdLst/>
              <a:ahLst/>
              <a:cxnLst/>
              <a:rect l="l" t="t" r="r" b="b"/>
              <a:pathLst>
                <a:path w="62" h="62" extrusionOk="0">
                  <a:moveTo>
                    <a:pt x="42" y="0"/>
                  </a:moveTo>
                  <a:cubicBezTo>
                    <a:pt x="21" y="21"/>
                    <a:pt x="1" y="41"/>
                    <a:pt x="1" y="62"/>
                  </a:cubicBezTo>
                  <a:cubicBezTo>
                    <a:pt x="62" y="62"/>
                    <a:pt x="42" y="41"/>
                    <a:pt x="4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5" name="Google Shape;12085;p13"/>
            <p:cNvSpPr/>
            <p:nvPr/>
          </p:nvSpPr>
          <p:spPr>
            <a:xfrm>
              <a:off x="-2267650" y="1735839"/>
              <a:ext cx="1998" cy="1332"/>
            </a:xfrm>
            <a:custGeom>
              <a:avLst/>
              <a:gdLst/>
              <a:ahLst/>
              <a:cxnLst/>
              <a:rect l="l" t="t" r="r" b="b"/>
              <a:pathLst>
                <a:path w="63" h="42" extrusionOk="0">
                  <a:moveTo>
                    <a:pt x="1" y="0"/>
                  </a:moveTo>
                  <a:cubicBezTo>
                    <a:pt x="1" y="41"/>
                    <a:pt x="42" y="41"/>
                    <a:pt x="62" y="41"/>
                  </a:cubicBezTo>
                  <a:cubicBezTo>
                    <a:pt x="62" y="21"/>
                    <a:pt x="42"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6" name="Google Shape;12086;p13"/>
            <p:cNvSpPr/>
            <p:nvPr/>
          </p:nvSpPr>
          <p:spPr>
            <a:xfrm>
              <a:off x="-2044745" y="2071770"/>
              <a:ext cx="1967" cy="1586"/>
            </a:xfrm>
            <a:custGeom>
              <a:avLst/>
              <a:gdLst/>
              <a:ahLst/>
              <a:cxnLst/>
              <a:rect l="l" t="t" r="r" b="b"/>
              <a:pathLst>
                <a:path w="62" h="50" extrusionOk="0">
                  <a:moveTo>
                    <a:pt x="0" y="0"/>
                  </a:moveTo>
                  <a:cubicBezTo>
                    <a:pt x="0" y="34"/>
                    <a:pt x="12" y="49"/>
                    <a:pt x="27" y="49"/>
                  </a:cubicBezTo>
                  <a:cubicBezTo>
                    <a:pt x="39" y="49"/>
                    <a:pt x="52" y="39"/>
                    <a:pt x="61" y="21"/>
                  </a:cubicBezTo>
                  <a:cubicBezTo>
                    <a:pt x="41" y="21"/>
                    <a:pt x="20"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7" name="Google Shape;12087;p13"/>
            <p:cNvSpPr/>
            <p:nvPr/>
          </p:nvSpPr>
          <p:spPr>
            <a:xfrm>
              <a:off x="-2050582" y="2034307"/>
              <a:ext cx="2633" cy="1967"/>
            </a:xfrm>
            <a:custGeom>
              <a:avLst/>
              <a:gdLst/>
              <a:ahLst/>
              <a:cxnLst/>
              <a:rect l="l" t="t" r="r" b="b"/>
              <a:pathLst>
                <a:path w="83" h="62" extrusionOk="0">
                  <a:moveTo>
                    <a:pt x="62" y="0"/>
                  </a:moveTo>
                  <a:lnTo>
                    <a:pt x="62" y="0"/>
                  </a:lnTo>
                  <a:cubicBezTo>
                    <a:pt x="21" y="21"/>
                    <a:pt x="21" y="41"/>
                    <a:pt x="1" y="61"/>
                  </a:cubicBezTo>
                  <a:cubicBezTo>
                    <a:pt x="62" y="61"/>
                    <a:pt x="82" y="61"/>
                    <a:pt x="6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8" name="Google Shape;12088;p13"/>
            <p:cNvSpPr/>
            <p:nvPr/>
          </p:nvSpPr>
          <p:spPr>
            <a:xfrm>
              <a:off x="-2063492" y="2292710"/>
              <a:ext cx="1967" cy="1332"/>
            </a:xfrm>
            <a:custGeom>
              <a:avLst/>
              <a:gdLst/>
              <a:ahLst/>
              <a:cxnLst/>
              <a:rect l="l" t="t" r="r" b="b"/>
              <a:pathLst>
                <a:path w="62" h="42" extrusionOk="0">
                  <a:moveTo>
                    <a:pt x="41" y="0"/>
                  </a:moveTo>
                  <a:cubicBezTo>
                    <a:pt x="21" y="0"/>
                    <a:pt x="1" y="21"/>
                    <a:pt x="21" y="41"/>
                  </a:cubicBezTo>
                  <a:cubicBezTo>
                    <a:pt x="62" y="41"/>
                    <a:pt x="62"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9" name="Google Shape;12089;p13"/>
            <p:cNvSpPr/>
            <p:nvPr/>
          </p:nvSpPr>
          <p:spPr>
            <a:xfrm>
              <a:off x="-2082239" y="2283003"/>
              <a:ext cx="1998" cy="2633"/>
            </a:xfrm>
            <a:custGeom>
              <a:avLst/>
              <a:gdLst/>
              <a:ahLst/>
              <a:cxnLst/>
              <a:rect l="l" t="t" r="r" b="b"/>
              <a:pathLst>
                <a:path w="63" h="83" extrusionOk="0">
                  <a:moveTo>
                    <a:pt x="21" y="1"/>
                  </a:moveTo>
                  <a:cubicBezTo>
                    <a:pt x="21" y="21"/>
                    <a:pt x="1" y="42"/>
                    <a:pt x="1" y="82"/>
                  </a:cubicBezTo>
                  <a:cubicBezTo>
                    <a:pt x="42" y="82"/>
                    <a:pt x="42" y="42"/>
                    <a:pt x="62" y="21"/>
                  </a:cubicBezTo>
                  <a:lnTo>
                    <a:pt x="42" y="1"/>
                  </a:ln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0" name="Google Shape;12090;p13"/>
            <p:cNvSpPr/>
            <p:nvPr/>
          </p:nvSpPr>
          <p:spPr>
            <a:xfrm>
              <a:off x="-2339340" y="1991673"/>
              <a:ext cx="1967" cy="1967"/>
            </a:xfrm>
            <a:custGeom>
              <a:avLst/>
              <a:gdLst/>
              <a:ahLst/>
              <a:cxnLst/>
              <a:rect l="l" t="t" r="r" b="b"/>
              <a:pathLst>
                <a:path w="62" h="62" extrusionOk="0">
                  <a:moveTo>
                    <a:pt x="41" y="0"/>
                  </a:moveTo>
                  <a:cubicBezTo>
                    <a:pt x="0" y="0"/>
                    <a:pt x="0" y="20"/>
                    <a:pt x="21" y="61"/>
                  </a:cubicBezTo>
                  <a:cubicBezTo>
                    <a:pt x="41" y="41"/>
                    <a:pt x="62" y="4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1" name="Google Shape;12091;p13"/>
            <p:cNvSpPr/>
            <p:nvPr/>
          </p:nvSpPr>
          <p:spPr>
            <a:xfrm>
              <a:off x="-2078338" y="2295280"/>
              <a:ext cx="1967" cy="1523"/>
            </a:xfrm>
            <a:custGeom>
              <a:avLst/>
              <a:gdLst/>
              <a:ahLst/>
              <a:cxnLst/>
              <a:rect l="l" t="t" r="r" b="b"/>
              <a:pathLst>
                <a:path w="62" h="48" extrusionOk="0">
                  <a:moveTo>
                    <a:pt x="61" y="1"/>
                  </a:moveTo>
                  <a:cubicBezTo>
                    <a:pt x="0" y="1"/>
                    <a:pt x="0" y="21"/>
                    <a:pt x="0" y="42"/>
                  </a:cubicBezTo>
                  <a:cubicBezTo>
                    <a:pt x="12" y="46"/>
                    <a:pt x="20" y="47"/>
                    <a:pt x="27" y="47"/>
                  </a:cubicBezTo>
                  <a:cubicBezTo>
                    <a:pt x="55" y="47"/>
                    <a:pt x="45" y="17"/>
                    <a:pt x="6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2" name="Google Shape;12092;p13"/>
            <p:cNvSpPr/>
            <p:nvPr/>
          </p:nvSpPr>
          <p:spPr>
            <a:xfrm>
              <a:off x="-2045411" y="2088392"/>
              <a:ext cx="1967" cy="2157"/>
            </a:xfrm>
            <a:custGeom>
              <a:avLst/>
              <a:gdLst/>
              <a:ahLst/>
              <a:cxnLst/>
              <a:rect l="l" t="t" r="r" b="b"/>
              <a:pathLst>
                <a:path w="62" h="68" extrusionOk="0">
                  <a:moveTo>
                    <a:pt x="34" y="1"/>
                  </a:moveTo>
                  <a:cubicBezTo>
                    <a:pt x="1" y="1"/>
                    <a:pt x="1" y="34"/>
                    <a:pt x="1" y="67"/>
                  </a:cubicBezTo>
                  <a:cubicBezTo>
                    <a:pt x="41" y="47"/>
                    <a:pt x="41" y="26"/>
                    <a:pt x="62" y="6"/>
                  </a:cubicBezTo>
                  <a:cubicBezTo>
                    <a:pt x="51" y="2"/>
                    <a:pt x="41" y="1"/>
                    <a:pt x="3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3" name="Google Shape;12093;p13"/>
            <p:cNvSpPr/>
            <p:nvPr/>
          </p:nvSpPr>
          <p:spPr>
            <a:xfrm>
              <a:off x="-2048647" y="2054323"/>
              <a:ext cx="1998" cy="1967"/>
            </a:xfrm>
            <a:custGeom>
              <a:avLst/>
              <a:gdLst/>
              <a:ahLst/>
              <a:cxnLst/>
              <a:rect l="l" t="t" r="r" b="b"/>
              <a:pathLst>
                <a:path w="63" h="62" extrusionOk="0">
                  <a:moveTo>
                    <a:pt x="62" y="1"/>
                  </a:moveTo>
                  <a:cubicBezTo>
                    <a:pt x="1" y="1"/>
                    <a:pt x="21" y="41"/>
                    <a:pt x="21" y="62"/>
                  </a:cubicBezTo>
                  <a:cubicBezTo>
                    <a:pt x="42" y="62"/>
                    <a:pt x="62" y="41"/>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4" name="Google Shape;12094;p13"/>
            <p:cNvSpPr/>
            <p:nvPr/>
          </p:nvSpPr>
          <p:spPr>
            <a:xfrm>
              <a:off x="-2082874" y="2304986"/>
              <a:ext cx="1967" cy="1967"/>
            </a:xfrm>
            <a:custGeom>
              <a:avLst/>
              <a:gdLst/>
              <a:ahLst/>
              <a:cxnLst/>
              <a:rect l="l" t="t" r="r" b="b"/>
              <a:pathLst>
                <a:path w="62" h="62" extrusionOk="0">
                  <a:moveTo>
                    <a:pt x="62" y="0"/>
                  </a:moveTo>
                  <a:cubicBezTo>
                    <a:pt x="1" y="0"/>
                    <a:pt x="1" y="21"/>
                    <a:pt x="21" y="61"/>
                  </a:cubicBezTo>
                  <a:cubicBezTo>
                    <a:pt x="41" y="61"/>
                    <a:pt x="41" y="21"/>
                    <a:pt x="6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5" name="Google Shape;12095;p13"/>
            <p:cNvSpPr/>
            <p:nvPr/>
          </p:nvSpPr>
          <p:spPr>
            <a:xfrm>
              <a:off x="-2420102" y="2158972"/>
              <a:ext cx="2633" cy="1967"/>
            </a:xfrm>
            <a:custGeom>
              <a:avLst/>
              <a:gdLst/>
              <a:ahLst/>
              <a:cxnLst/>
              <a:rect l="l" t="t" r="r" b="b"/>
              <a:pathLst>
                <a:path w="83" h="62" extrusionOk="0">
                  <a:moveTo>
                    <a:pt x="21" y="1"/>
                  </a:moveTo>
                  <a:cubicBezTo>
                    <a:pt x="1" y="42"/>
                    <a:pt x="41" y="42"/>
                    <a:pt x="62" y="62"/>
                  </a:cubicBezTo>
                  <a:cubicBezTo>
                    <a:pt x="82" y="1"/>
                    <a:pt x="4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6" name="Google Shape;12096;p13"/>
            <p:cNvSpPr/>
            <p:nvPr/>
          </p:nvSpPr>
          <p:spPr>
            <a:xfrm>
              <a:off x="-2405891" y="2170995"/>
              <a:ext cx="1332" cy="1364"/>
            </a:xfrm>
            <a:custGeom>
              <a:avLst/>
              <a:gdLst/>
              <a:ahLst/>
              <a:cxnLst/>
              <a:rect l="l" t="t" r="r" b="b"/>
              <a:pathLst>
                <a:path w="42" h="43" extrusionOk="0">
                  <a:moveTo>
                    <a:pt x="18" y="0"/>
                  </a:moveTo>
                  <a:cubicBezTo>
                    <a:pt x="13" y="0"/>
                    <a:pt x="7" y="3"/>
                    <a:pt x="1" y="9"/>
                  </a:cubicBezTo>
                  <a:cubicBezTo>
                    <a:pt x="1" y="33"/>
                    <a:pt x="8" y="42"/>
                    <a:pt x="18" y="42"/>
                  </a:cubicBezTo>
                  <a:cubicBezTo>
                    <a:pt x="25" y="42"/>
                    <a:pt x="33" y="38"/>
                    <a:pt x="41" y="29"/>
                  </a:cubicBezTo>
                  <a:cubicBezTo>
                    <a:pt x="41" y="15"/>
                    <a:pt x="31" y="0"/>
                    <a:pt x="18"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7" name="Google Shape;12097;p13"/>
            <p:cNvSpPr/>
            <p:nvPr/>
          </p:nvSpPr>
          <p:spPr>
            <a:xfrm>
              <a:off x="-2310917" y="1944503"/>
              <a:ext cx="1967" cy="1586"/>
            </a:xfrm>
            <a:custGeom>
              <a:avLst/>
              <a:gdLst/>
              <a:ahLst/>
              <a:cxnLst/>
              <a:rect l="l" t="t" r="r" b="b"/>
              <a:pathLst>
                <a:path w="62" h="50" extrusionOk="0">
                  <a:moveTo>
                    <a:pt x="0" y="0"/>
                  </a:moveTo>
                  <a:cubicBezTo>
                    <a:pt x="0" y="30"/>
                    <a:pt x="11" y="49"/>
                    <a:pt x="33" y="49"/>
                  </a:cubicBezTo>
                  <a:cubicBezTo>
                    <a:pt x="41" y="49"/>
                    <a:pt x="51" y="47"/>
                    <a:pt x="62" y="41"/>
                  </a:cubicBezTo>
                  <a:cubicBezTo>
                    <a:pt x="41" y="0"/>
                    <a:pt x="2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8" name="Google Shape;12098;p13"/>
            <p:cNvSpPr/>
            <p:nvPr/>
          </p:nvSpPr>
          <p:spPr>
            <a:xfrm>
              <a:off x="-2035704" y="2057464"/>
              <a:ext cx="1967" cy="1428"/>
            </a:xfrm>
            <a:custGeom>
              <a:avLst/>
              <a:gdLst/>
              <a:ahLst/>
              <a:cxnLst/>
              <a:rect l="l" t="t" r="r" b="b"/>
              <a:pathLst>
                <a:path w="62" h="45" extrusionOk="0">
                  <a:moveTo>
                    <a:pt x="39" y="0"/>
                  </a:moveTo>
                  <a:cubicBezTo>
                    <a:pt x="30" y="0"/>
                    <a:pt x="17" y="3"/>
                    <a:pt x="0" y="3"/>
                  </a:cubicBezTo>
                  <a:cubicBezTo>
                    <a:pt x="21" y="24"/>
                    <a:pt x="41" y="44"/>
                    <a:pt x="61" y="44"/>
                  </a:cubicBezTo>
                  <a:cubicBezTo>
                    <a:pt x="61" y="7"/>
                    <a:pt x="54" y="0"/>
                    <a:pt x="39"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9" name="Google Shape;12099;p13"/>
            <p:cNvSpPr/>
            <p:nvPr/>
          </p:nvSpPr>
          <p:spPr>
            <a:xfrm>
              <a:off x="-2100955" y="2337279"/>
              <a:ext cx="1967" cy="1967"/>
            </a:xfrm>
            <a:custGeom>
              <a:avLst/>
              <a:gdLst/>
              <a:ahLst/>
              <a:cxnLst/>
              <a:rect l="l" t="t" r="r" b="b"/>
              <a:pathLst>
                <a:path w="62" h="62" extrusionOk="0">
                  <a:moveTo>
                    <a:pt x="21" y="1"/>
                  </a:moveTo>
                  <a:cubicBezTo>
                    <a:pt x="21" y="21"/>
                    <a:pt x="0" y="41"/>
                    <a:pt x="21" y="62"/>
                  </a:cubicBezTo>
                  <a:cubicBezTo>
                    <a:pt x="61" y="41"/>
                    <a:pt x="6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0" name="Google Shape;12100;p13"/>
            <p:cNvSpPr/>
            <p:nvPr/>
          </p:nvSpPr>
          <p:spPr>
            <a:xfrm>
              <a:off x="-2133247" y="2322433"/>
              <a:ext cx="1967" cy="1967"/>
            </a:xfrm>
            <a:custGeom>
              <a:avLst/>
              <a:gdLst/>
              <a:ahLst/>
              <a:cxnLst/>
              <a:rect l="l" t="t" r="r" b="b"/>
              <a:pathLst>
                <a:path w="62" h="62" extrusionOk="0">
                  <a:moveTo>
                    <a:pt x="41" y="0"/>
                  </a:moveTo>
                  <a:cubicBezTo>
                    <a:pt x="20" y="0"/>
                    <a:pt x="0" y="21"/>
                    <a:pt x="0" y="61"/>
                  </a:cubicBezTo>
                  <a:cubicBezTo>
                    <a:pt x="61" y="61"/>
                    <a:pt x="41"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1" name="Google Shape;12101;p13"/>
            <p:cNvSpPr/>
            <p:nvPr/>
          </p:nvSpPr>
          <p:spPr>
            <a:xfrm>
              <a:off x="-2064793" y="1924487"/>
              <a:ext cx="1967" cy="1967"/>
            </a:xfrm>
            <a:custGeom>
              <a:avLst/>
              <a:gdLst/>
              <a:ahLst/>
              <a:cxnLst/>
              <a:rect l="l" t="t" r="r" b="b"/>
              <a:pathLst>
                <a:path w="62" h="62" extrusionOk="0">
                  <a:moveTo>
                    <a:pt x="1" y="0"/>
                  </a:moveTo>
                  <a:cubicBezTo>
                    <a:pt x="1" y="61"/>
                    <a:pt x="21" y="61"/>
                    <a:pt x="62" y="61"/>
                  </a:cubicBezTo>
                  <a:cubicBezTo>
                    <a:pt x="42" y="20"/>
                    <a:pt x="21" y="2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2" name="Google Shape;12102;p13"/>
            <p:cNvSpPr/>
            <p:nvPr/>
          </p:nvSpPr>
          <p:spPr>
            <a:xfrm>
              <a:off x="-2093215" y="1945550"/>
              <a:ext cx="1808" cy="1554"/>
            </a:xfrm>
            <a:custGeom>
              <a:avLst/>
              <a:gdLst/>
              <a:ahLst/>
              <a:cxnLst/>
              <a:rect l="l" t="t" r="r" b="b"/>
              <a:pathLst>
                <a:path w="57" h="49" extrusionOk="0">
                  <a:moveTo>
                    <a:pt x="29" y="0"/>
                  </a:moveTo>
                  <a:cubicBezTo>
                    <a:pt x="21" y="0"/>
                    <a:pt x="12" y="3"/>
                    <a:pt x="1" y="8"/>
                  </a:cubicBezTo>
                  <a:cubicBezTo>
                    <a:pt x="1" y="49"/>
                    <a:pt x="21" y="49"/>
                    <a:pt x="41" y="49"/>
                  </a:cubicBezTo>
                  <a:cubicBezTo>
                    <a:pt x="56" y="19"/>
                    <a:pt x="49" y="0"/>
                    <a:pt x="29"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3" name="Google Shape;12103;p13"/>
            <p:cNvSpPr/>
            <p:nvPr/>
          </p:nvSpPr>
          <p:spPr>
            <a:xfrm>
              <a:off x="-2114532" y="2343084"/>
              <a:ext cx="1332" cy="1332"/>
            </a:xfrm>
            <a:custGeom>
              <a:avLst/>
              <a:gdLst/>
              <a:ahLst/>
              <a:cxnLst/>
              <a:rect l="l" t="t" r="r" b="b"/>
              <a:pathLst>
                <a:path w="42" h="42" extrusionOk="0">
                  <a:moveTo>
                    <a:pt x="1" y="1"/>
                  </a:moveTo>
                  <a:cubicBezTo>
                    <a:pt x="1" y="42"/>
                    <a:pt x="21" y="42"/>
                    <a:pt x="41" y="42"/>
                  </a:cubicBezTo>
                  <a:cubicBezTo>
                    <a:pt x="41" y="1"/>
                    <a:pt x="2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4" name="Google Shape;12104;p13"/>
            <p:cNvSpPr/>
            <p:nvPr/>
          </p:nvSpPr>
          <p:spPr>
            <a:xfrm>
              <a:off x="-2133247" y="2335978"/>
              <a:ext cx="1967" cy="1999"/>
            </a:xfrm>
            <a:custGeom>
              <a:avLst/>
              <a:gdLst/>
              <a:ahLst/>
              <a:cxnLst/>
              <a:rect l="l" t="t" r="r" b="b"/>
              <a:pathLst>
                <a:path w="62" h="63" extrusionOk="0">
                  <a:moveTo>
                    <a:pt x="61" y="1"/>
                  </a:moveTo>
                  <a:lnTo>
                    <a:pt x="61" y="1"/>
                  </a:lnTo>
                  <a:cubicBezTo>
                    <a:pt x="20" y="21"/>
                    <a:pt x="0" y="21"/>
                    <a:pt x="20" y="62"/>
                  </a:cubicBezTo>
                  <a:cubicBezTo>
                    <a:pt x="61" y="62"/>
                    <a:pt x="61" y="42"/>
                    <a:pt x="6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5" name="Google Shape;12105;p13"/>
            <p:cNvSpPr/>
            <p:nvPr/>
          </p:nvSpPr>
          <p:spPr>
            <a:xfrm>
              <a:off x="-2140353" y="2334043"/>
              <a:ext cx="1967" cy="2633"/>
            </a:xfrm>
            <a:custGeom>
              <a:avLst/>
              <a:gdLst/>
              <a:ahLst/>
              <a:cxnLst/>
              <a:rect l="l" t="t" r="r" b="b"/>
              <a:pathLst>
                <a:path w="62" h="83" extrusionOk="0">
                  <a:moveTo>
                    <a:pt x="41" y="1"/>
                  </a:moveTo>
                  <a:cubicBezTo>
                    <a:pt x="0" y="21"/>
                    <a:pt x="0" y="42"/>
                    <a:pt x="41" y="82"/>
                  </a:cubicBezTo>
                  <a:cubicBezTo>
                    <a:pt x="41" y="62"/>
                    <a:pt x="61" y="42"/>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6" name="Google Shape;12106;p13"/>
            <p:cNvSpPr/>
            <p:nvPr/>
          </p:nvSpPr>
          <p:spPr>
            <a:xfrm>
              <a:off x="-2121003" y="2344131"/>
              <a:ext cx="1998" cy="1364"/>
            </a:xfrm>
            <a:custGeom>
              <a:avLst/>
              <a:gdLst/>
              <a:ahLst/>
              <a:cxnLst/>
              <a:rect l="l" t="t" r="r" b="b"/>
              <a:pathLst>
                <a:path w="63" h="43" extrusionOk="0">
                  <a:moveTo>
                    <a:pt x="28" y="0"/>
                  </a:moveTo>
                  <a:cubicBezTo>
                    <a:pt x="21" y="0"/>
                    <a:pt x="13" y="3"/>
                    <a:pt x="1" y="9"/>
                  </a:cubicBezTo>
                  <a:cubicBezTo>
                    <a:pt x="13" y="33"/>
                    <a:pt x="25" y="42"/>
                    <a:pt x="37" y="42"/>
                  </a:cubicBezTo>
                  <a:cubicBezTo>
                    <a:pt x="45" y="42"/>
                    <a:pt x="54" y="38"/>
                    <a:pt x="62" y="29"/>
                  </a:cubicBezTo>
                  <a:cubicBezTo>
                    <a:pt x="48" y="15"/>
                    <a:pt x="43" y="0"/>
                    <a:pt x="28"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7" name="Google Shape;12107;p13"/>
            <p:cNvSpPr/>
            <p:nvPr/>
          </p:nvSpPr>
          <p:spPr>
            <a:xfrm>
              <a:off x="-2042810" y="2070469"/>
              <a:ext cx="1935" cy="2221"/>
            </a:xfrm>
            <a:custGeom>
              <a:avLst/>
              <a:gdLst/>
              <a:ahLst/>
              <a:cxnLst/>
              <a:rect l="l" t="t" r="r" b="b"/>
              <a:pathLst>
                <a:path w="61" h="70" extrusionOk="0">
                  <a:moveTo>
                    <a:pt x="41" y="1"/>
                  </a:moveTo>
                  <a:lnTo>
                    <a:pt x="41" y="1"/>
                  </a:lnTo>
                  <a:cubicBezTo>
                    <a:pt x="21" y="21"/>
                    <a:pt x="21" y="41"/>
                    <a:pt x="0" y="62"/>
                  </a:cubicBezTo>
                  <a:cubicBezTo>
                    <a:pt x="16" y="67"/>
                    <a:pt x="27" y="69"/>
                    <a:pt x="35" y="69"/>
                  </a:cubicBezTo>
                  <a:cubicBezTo>
                    <a:pt x="60" y="69"/>
                    <a:pt x="56" y="47"/>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8" name="Google Shape;12108;p13"/>
            <p:cNvSpPr/>
            <p:nvPr/>
          </p:nvSpPr>
          <p:spPr>
            <a:xfrm>
              <a:off x="-2093849" y="2124269"/>
              <a:ext cx="1967" cy="2443"/>
            </a:xfrm>
            <a:custGeom>
              <a:avLst/>
              <a:gdLst/>
              <a:ahLst/>
              <a:cxnLst/>
              <a:rect l="l" t="t" r="r" b="b"/>
              <a:pathLst>
                <a:path w="62" h="77" extrusionOk="0">
                  <a:moveTo>
                    <a:pt x="49" y="0"/>
                  </a:moveTo>
                  <a:cubicBezTo>
                    <a:pt x="41" y="0"/>
                    <a:pt x="31" y="5"/>
                    <a:pt x="21" y="15"/>
                  </a:cubicBezTo>
                  <a:cubicBezTo>
                    <a:pt x="0" y="36"/>
                    <a:pt x="0" y="56"/>
                    <a:pt x="41" y="77"/>
                  </a:cubicBezTo>
                  <a:cubicBezTo>
                    <a:pt x="41" y="56"/>
                    <a:pt x="61" y="36"/>
                    <a:pt x="61" y="15"/>
                  </a:cubicBezTo>
                  <a:cubicBezTo>
                    <a:pt x="61" y="5"/>
                    <a:pt x="56" y="0"/>
                    <a:pt x="49"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9" name="Google Shape;12109;p13"/>
            <p:cNvSpPr/>
            <p:nvPr/>
          </p:nvSpPr>
          <p:spPr>
            <a:xfrm>
              <a:off x="-2064127" y="2037543"/>
              <a:ext cx="1967" cy="1967"/>
            </a:xfrm>
            <a:custGeom>
              <a:avLst/>
              <a:gdLst/>
              <a:ahLst/>
              <a:cxnLst/>
              <a:rect l="l" t="t" r="r" b="b"/>
              <a:pathLst>
                <a:path w="62" h="62" extrusionOk="0">
                  <a:moveTo>
                    <a:pt x="41" y="0"/>
                  </a:moveTo>
                  <a:lnTo>
                    <a:pt x="41" y="0"/>
                  </a:lnTo>
                  <a:cubicBezTo>
                    <a:pt x="21" y="0"/>
                    <a:pt x="21" y="41"/>
                    <a:pt x="0" y="61"/>
                  </a:cubicBezTo>
                  <a:cubicBezTo>
                    <a:pt x="61" y="61"/>
                    <a:pt x="61" y="4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0" name="Google Shape;12110;p13"/>
            <p:cNvSpPr/>
            <p:nvPr/>
          </p:nvSpPr>
          <p:spPr>
            <a:xfrm>
              <a:off x="-2033769" y="1998113"/>
              <a:ext cx="1967" cy="1428"/>
            </a:xfrm>
            <a:custGeom>
              <a:avLst/>
              <a:gdLst/>
              <a:ahLst/>
              <a:cxnLst/>
              <a:rect l="l" t="t" r="r" b="b"/>
              <a:pathLst>
                <a:path w="62" h="45" extrusionOk="0">
                  <a:moveTo>
                    <a:pt x="0" y="1"/>
                  </a:moveTo>
                  <a:cubicBezTo>
                    <a:pt x="0" y="37"/>
                    <a:pt x="15" y="45"/>
                    <a:pt x="31" y="45"/>
                  </a:cubicBezTo>
                  <a:cubicBezTo>
                    <a:pt x="42" y="45"/>
                    <a:pt x="53" y="41"/>
                    <a:pt x="61" y="41"/>
                  </a:cubicBezTo>
                  <a:cubicBezTo>
                    <a:pt x="61" y="21"/>
                    <a:pt x="41" y="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1" name="Google Shape;12111;p13"/>
            <p:cNvSpPr/>
            <p:nvPr/>
          </p:nvSpPr>
          <p:spPr>
            <a:xfrm>
              <a:off x="-2035070" y="2051088"/>
              <a:ext cx="1967" cy="1967"/>
            </a:xfrm>
            <a:custGeom>
              <a:avLst/>
              <a:gdLst/>
              <a:ahLst/>
              <a:cxnLst/>
              <a:rect l="l" t="t" r="r" b="b"/>
              <a:pathLst>
                <a:path w="62" h="62" extrusionOk="0">
                  <a:moveTo>
                    <a:pt x="62" y="1"/>
                  </a:moveTo>
                  <a:cubicBezTo>
                    <a:pt x="21" y="1"/>
                    <a:pt x="1" y="21"/>
                    <a:pt x="21" y="62"/>
                  </a:cubicBezTo>
                  <a:cubicBezTo>
                    <a:pt x="62" y="62"/>
                    <a:pt x="62" y="21"/>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2" name="Google Shape;12112;p13"/>
            <p:cNvSpPr/>
            <p:nvPr/>
          </p:nvSpPr>
          <p:spPr>
            <a:xfrm>
              <a:off x="-2154595" y="2374837"/>
              <a:ext cx="2633" cy="1332"/>
            </a:xfrm>
            <a:custGeom>
              <a:avLst/>
              <a:gdLst/>
              <a:ahLst/>
              <a:cxnLst/>
              <a:rect l="l" t="t" r="r" b="b"/>
              <a:pathLst>
                <a:path w="83" h="42" extrusionOk="0">
                  <a:moveTo>
                    <a:pt x="22" y="0"/>
                  </a:moveTo>
                  <a:cubicBezTo>
                    <a:pt x="15" y="0"/>
                    <a:pt x="8" y="5"/>
                    <a:pt x="1" y="18"/>
                  </a:cubicBezTo>
                  <a:cubicBezTo>
                    <a:pt x="13" y="30"/>
                    <a:pt x="31" y="42"/>
                    <a:pt x="49" y="42"/>
                  </a:cubicBezTo>
                  <a:cubicBezTo>
                    <a:pt x="62" y="42"/>
                    <a:pt x="74" y="35"/>
                    <a:pt x="82" y="18"/>
                  </a:cubicBezTo>
                  <a:cubicBezTo>
                    <a:pt x="55" y="18"/>
                    <a:pt x="37" y="0"/>
                    <a:pt x="2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3" name="Google Shape;12113;p13"/>
            <p:cNvSpPr/>
            <p:nvPr/>
          </p:nvSpPr>
          <p:spPr>
            <a:xfrm>
              <a:off x="-2153929" y="2379278"/>
              <a:ext cx="1967" cy="1332"/>
            </a:xfrm>
            <a:custGeom>
              <a:avLst/>
              <a:gdLst/>
              <a:ahLst/>
              <a:cxnLst/>
              <a:rect l="l" t="t" r="r" b="b"/>
              <a:pathLst>
                <a:path w="62" h="42" extrusionOk="0">
                  <a:moveTo>
                    <a:pt x="0" y="0"/>
                  </a:moveTo>
                  <a:cubicBezTo>
                    <a:pt x="21" y="21"/>
                    <a:pt x="21" y="41"/>
                    <a:pt x="61" y="41"/>
                  </a:cubicBezTo>
                  <a:cubicBezTo>
                    <a:pt x="61" y="0"/>
                    <a:pt x="4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4" name="Google Shape;12114;p13"/>
            <p:cNvSpPr/>
            <p:nvPr/>
          </p:nvSpPr>
          <p:spPr>
            <a:xfrm>
              <a:off x="-2336770" y="2332774"/>
              <a:ext cx="2633" cy="1554"/>
            </a:xfrm>
            <a:custGeom>
              <a:avLst/>
              <a:gdLst/>
              <a:ahLst/>
              <a:cxnLst/>
              <a:rect l="l" t="t" r="r" b="b"/>
              <a:pathLst>
                <a:path w="83" h="49" extrusionOk="0">
                  <a:moveTo>
                    <a:pt x="1" y="0"/>
                  </a:moveTo>
                  <a:lnTo>
                    <a:pt x="1" y="0"/>
                  </a:lnTo>
                  <a:cubicBezTo>
                    <a:pt x="12" y="34"/>
                    <a:pt x="29" y="49"/>
                    <a:pt x="46" y="49"/>
                  </a:cubicBezTo>
                  <a:cubicBezTo>
                    <a:pt x="60" y="49"/>
                    <a:pt x="73" y="39"/>
                    <a:pt x="82" y="20"/>
                  </a:cubicBezTo>
                  <a:cubicBezTo>
                    <a:pt x="62" y="20"/>
                    <a:pt x="42" y="2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5" name="Google Shape;12115;p13"/>
            <p:cNvSpPr/>
            <p:nvPr/>
          </p:nvSpPr>
          <p:spPr>
            <a:xfrm>
              <a:off x="-2334835" y="2337945"/>
              <a:ext cx="2633" cy="1967"/>
            </a:xfrm>
            <a:custGeom>
              <a:avLst/>
              <a:gdLst/>
              <a:ahLst/>
              <a:cxnLst/>
              <a:rect l="l" t="t" r="r" b="b"/>
              <a:pathLst>
                <a:path w="83" h="62" extrusionOk="0">
                  <a:moveTo>
                    <a:pt x="21" y="0"/>
                  </a:moveTo>
                  <a:cubicBezTo>
                    <a:pt x="1" y="41"/>
                    <a:pt x="42" y="41"/>
                    <a:pt x="62" y="61"/>
                  </a:cubicBezTo>
                  <a:cubicBezTo>
                    <a:pt x="82" y="20"/>
                    <a:pt x="42"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6" name="Google Shape;12116;p13"/>
            <p:cNvSpPr/>
            <p:nvPr/>
          </p:nvSpPr>
          <p:spPr>
            <a:xfrm>
              <a:off x="-2022159" y="2042047"/>
              <a:ext cx="1332" cy="1967"/>
            </a:xfrm>
            <a:custGeom>
              <a:avLst/>
              <a:gdLst/>
              <a:ahLst/>
              <a:cxnLst/>
              <a:rect l="l" t="t" r="r" b="b"/>
              <a:pathLst>
                <a:path w="42" h="62" extrusionOk="0">
                  <a:moveTo>
                    <a:pt x="42" y="1"/>
                  </a:moveTo>
                  <a:cubicBezTo>
                    <a:pt x="21" y="1"/>
                    <a:pt x="1" y="21"/>
                    <a:pt x="1" y="62"/>
                  </a:cubicBezTo>
                  <a:cubicBezTo>
                    <a:pt x="42" y="41"/>
                    <a:pt x="42" y="21"/>
                    <a:pt x="4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7" name="Google Shape;12117;p13"/>
            <p:cNvSpPr/>
            <p:nvPr/>
          </p:nvSpPr>
          <p:spPr>
            <a:xfrm>
              <a:off x="-2224350" y="2396439"/>
              <a:ext cx="1967" cy="1396"/>
            </a:xfrm>
            <a:custGeom>
              <a:avLst/>
              <a:gdLst/>
              <a:ahLst/>
              <a:cxnLst/>
              <a:rect l="l" t="t" r="r" b="b"/>
              <a:pathLst>
                <a:path w="62" h="44" extrusionOk="0">
                  <a:moveTo>
                    <a:pt x="27" y="1"/>
                  </a:moveTo>
                  <a:cubicBezTo>
                    <a:pt x="21" y="1"/>
                    <a:pt x="12" y="3"/>
                    <a:pt x="0" y="9"/>
                  </a:cubicBezTo>
                  <a:cubicBezTo>
                    <a:pt x="0" y="33"/>
                    <a:pt x="7" y="43"/>
                    <a:pt x="21" y="43"/>
                  </a:cubicBezTo>
                  <a:cubicBezTo>
                    <a:pt x="31" y="43"/>
                    <a:pt x="45" y="38"/>
                    <a:pt x="62" y="30"/>
                  </a:cubicBezTo>
                  <a:cubicBezTo>
                    <a:pt x="47" y="15"/>
                    <a:pt x="43" y="1"/>
                    <a:pt x="27"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8" name="Google Shape;12118;p13"/>
            <p:cNvSpPr/>
            <p:nvPr/>
          </p:nvSpPr>
          <p:spPr>
            <a:xfrm>
              <a:off x="-2226920" y="2399961"/>
              <a:ext cx="1967" cy="1967"/>
            </a:xfrm>
            <a:custGeom>
              <a:avLst/>
              <a:gdLst/>
              <a:ahLst/>
              <a:cxnLst/>
              <a:rect l="l" t="t" r="r" b="b"/>
              <a:pathLst>
                <a:path w="62" h="62" extrusionOk="0">
                  <a:moveTo>
                    <a:pt x="41" y="0"/>
                  </a:moveTo>
                  <a:cubicBezTo>
                    <a:pt x="20" y="0"/>
                    <a:pt x="0" y="21"/>
                    <a:pt x="20" y="61"/>
                  </a:cubicBezTo>
                  <a:cubicBezTo>
                    <a:pt x="61" y="41"/>
                    <a:pt x="61"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9" name="Google Shape;12119;p13"/>
            <p:cNvSpPr/>
            <p:nvPr/>
          </p:nvSpPr>
          <p:spPr>
            <a:xfrm>
              <a:off x="-2230155" y="2403164"/>
              <a:ext cx="1967" cy="1332"/>
            </a:xfrm>
            <a:custGeom>
              <a:avLst/>
              <a:gdLst/>
              <a:ahLst/>
              <a:cxnLst/>
              <a:rect l="l" t="t" r="r" b="b"/>
              <a:pathLst>
                <a:path w="62" h="42" extrusionOk="0">
                  <a:moveTo>
                    <a:pt x="0" y="1"/>
                  </a:moveTo>
                  <a:cubicBezTo>
                    <a:pt x="0" y="42"/>
                    <a:pt x="21" y="42"/>
                    <a:pt x="61" y="42"/>
                  </a:cubicBezTo>
                  <a:cubicBezTo>
                    <a:pt x="41" y="21"/>
                    <a:pt x="21" y="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0" name="Google Shape;12120;p13"/>
            <p:cNvSpPr/>
            <p:nvPr/>
          </p:nvSpPr>
          <p:spPr>
            <a:xfrm>
              <a:off x="-2101621" y="2126045"/>
              <a:ext cx="2633" cy="2601"/>
            </a:xfrm>
            <a:custGeom>
              <a:avLst/>
              <a:gdLst/>
              <a:ahLst/>
              <a:cxnLst/>
              <a:rect l="l" t="t" r="r" b="b"/>
              <a:pathLst>
                <a:path w="83" h="82" extrusionOk="0">
                  <a:moveTo>
                    <a:pt x="42" y="0"/>
                  </a:moveTo>
                  <a:cubicBezTo>
                    <a:pt x="21" y="21"/>
                    <a:pt x="1" y="61"/>
                    <a:pt x="42" y="82"/>
                  </a:cubicBezTo>
                  <a:cubicBezTo>
                    <a:pt x="62" y="61"/>
                    <a:pt x="82" y="21"/>
                    <a:pt x="4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1" name="Google Shape;12121;p13"/>
            <p:cNvSpPr/>
            <p:nvPr/>
          </p:nvSpPr>
          <p:spPr>
            <a:xfrm>
              <a:off x="-2039574" y="2053023"/>
              <a:ext cx="1967" cy="1967"/>
            </a:xfrm>
            <a:custGeom>
              <a:avLst/>
              <a:gdLst/>
              <a:ahLst/>
              <a:cxnLst/>
              <a:rect l="l" t="t" r="r" b="b"/>
              <a:pathLst>
                <a:path w="62" h="62" extrusionOk="0">
                  <a:moveTo>
                    <a:pt x="41" y="1"/>
                  </a:moveTo>
                  <a:cubicBezTo>
                    <a:pt x="20" y="1"/>
                    <a:pt x="0" y="21"/>
                    <a:pt x="0" y="62"/>
                  </a:cubicBezTo>
                  <a:cubicBezTo>
                    <a:pt x="61" y="62"/>
                    <a:pt x="41" y="2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2" name="Google Shape;12122;p13"/>
            <p:cNvSpPr/>
            <p:nvPr/>
          </p:nvSpPr>
          <p:spPr>
            <a:xfrm>
              <a:off x="-2305747" y="2380293"/>
              <a:ext cx="1967" cy="1364"/>
            </a:xfrm>
            <a:custGeom>
              <a:avLst/>
              <a:gdLst/>
              <a:ahLst/>
              <a:cxnLst/>
              <a:rect l="l" t="t" r="r" b="b"/>
              <a:pathLst>
                <a:path w="62" h="43" extrusionOk="0">
                  <a:moveTo>
                    <a:pt x="31" y="1"/>
                  </a:moveTo>
                  <a:cubicBezTo>
                    <a:pt x="23" y="1"/>
                    <a:pt x="12" y="3"/>
                    <a:pt x="0" y="9"/>
                  </a:cubicBezTo>
                  <a:cubicBezTo>
                    <a:pt x="12" y="33"/>
                    <a:pt x="24" y="43"/>
                    <a:pt x="36" y="43"/>
                  </a:cubicBezTo>
                  <a:cubicBezTo>
                    <a:pt x="45" y="43"/>
                    <a:pt x="53" y="38"/>
                    <a:pt x="62" y="30"/>
                  </a:cubicBezTo>
                  <a:cubicBezTo>
                    <a:pt x="62" y="15"/>
                    <a:pt x="51" y="1"/>
                    <a:pt x="3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3" name="Google Shape;12123;p13"/>
            <p:cNvSpPr/>
            <p:nvPr/>
          </p:nvSpPr>
          <p:spPr>
            <a:xfrm>
              <a:off x="-2123572" y="2324368"/>
              <a:ext cx="1967" cy="1967"/>
            </a:xfrm>
            <a:custGeom>
              <a:avLst/>
              <a:gdLst/>
              <a:ahLst/>
              <a:cxnLst/>
              <a:rect l="l" t="t" r="r" b="b"/>
              <a:pathLst>
                <a:path w="62" h="62" extrusionOk="0">
                  <a:moveTo>
                    <a:pt x="62" y="0"/>
                  </a:moveTo>
                  <a:cubicBezTo>
                    <a:pt x="21" y="0"/>
                    <a:pt x="1" y="21"/>
                    <a:pt x="21" y="61"/>
                  </a:cubicBezTo>
                  <a:cubicBezTo>
                    <a:pt x="62" y="61"/>
                    <a:pt x="62" y="21"/>
                    <a:pt x="6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4" name="Google Shape;12124;p13"/>
            <p:cNvSpPr/>
            <p:nvPr/>
          </p:nvSpPr>
          <p:spPr>
            <a:xfrm>
              <a:off x="-2312218" y="1862440"/>
              <a:ext cx="1332" cy="698"/>
            </a:xfrm>
            <a:custGeom>
              <a:avLst/>
              <a:gdLst/>
              <a:ahLst/>
              <a:cxnLst/>
              <a:rect l="l" t="t" r="r" b="b"/>
              <a:pathLst>
                <a:path w="42" h="22" extrusionOk="0">
                  <a:moveTo>
                    <a:pt x="41" y="1"/>
                  </a:moveTo>
                  <a:cubicBezTo>
                    <a:pt x="21" y="1"/>
                    <a:pt x="1" y="1"/>
                    <a:pt x="1" y="21"/>
                  </a:cubicBezTo>
                  <a:cubicBezTo>
                    <a:pt x="21" y="21"/>
                    <a:pt x="21" y="2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5" name="Google Shape;12125;p13"/>
            <p:cNvSpPr/>
            <p:nvPr/>
          </p:nvSpPr>
          <p:spPr>
            <a:xfrm>
              <a:off x="-2068663" y="1981966"/>
              <a:ext cx="1332" cy="1332"/>
            </a:xfrm>
            <a:custGeom>
              <a:avLst/>
              <a:gdLst/>
              <a:ahLst/>
              <a:cxnLst/>
              <a:rect l="l" t="t" r="r" b="b"/>
              <a:pathLst>
                <a:path w="42" h="42" extrusionOk="0">
                  <a:moveTo>
                    <a:pt x="21" y="1"/>
                  </a:moveTo>
                  <a:cubicBezTo>
                    <a:pt x="21" y="1"/>
                    <a:pt x="1" y="21"/>
                    <a:pt x="1" y="21"/>
                  </a:cubicBezTo>
                  <a:cubicBezTo>
                    <a:pt x="1" y="21"/>
                    <a:pt x="21" y="41"/>
                    <a:pt x="41" y="41"/>
                  </a:cubicBezTo>
                  <a:cubicBezTo>
                    <a:pt x="41" y="21"/>
                    <a:pt x="4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6" name="Google Shape;12126;p13"/>
            <p:cNvSpPr/>
            <p:nvPr/>
          </p:nvSpPr>
          <p:spPr>
            <a:xfrm>
              <a:off x="-2028599" y="2009754"/>
              <a:ext cx="1301" cy="1332"/>
            </a:xfrm>
            <a:custGeom>
              <a:avLst/>
              <a:gdLst/>
              <a:ahLst/>
              <a:cxnLst/>
              <a:rect l="l" t="t" r="r" b="b"/>
              <a:pathLst>
                <a:path w="41" h="42" extrusionOk="0">
                  <a:moveTo>
                    <a:pt x="0" y="0"/>
                  </a:moveTo>
                  <a:cubicBezTo>
                    <a:pt x="0" y="21"/>
                    <a:pt x="0" y="41"/>
                    <a:pt x="21" y="41"/>
                  </a:cubicBezTo>
                  <a:cubicBezTo>
                    <a:pt x="41" y="21"/>
                    <a:pt x="21" y="21"/>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7" name="Google Shape;12127;p13"/>
            <p:cNvSpPr/>
            <p:nvPr/>
          </p:nvSpPr>
          <p:spPr>
            <a:xfrm>
              <a:off x="-2321258" y="1875382"/>
              <a:ext cx="1332" cy="1332"/>
            </a:xfrm>
            <a:custGeom>
              <a:avLst/>
              <a:gdLst/>
              <a:ahLst/>
              <a:cxnLst/>
              <a:rect l="l" t="t" r="r" b="b"/>
              <a:pathLst>
                <a:path w="42" h="42" extrusionOk="0">
                  <a:moveTo>
                    <a:pt x="21" y="0"/>
                  </a:moveTo>
                  <a:cubicBezTo>
                    <a:pt x="21" y="21"/>
                    <a:pt x="1" y="21"/>
                    <a:pt x="21" y="41"/>
                  </a:cubicBezTo>
                  <a:cubicBezTo>
                    <a:pt x="4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8" name="Google Shape;12128;p13"/>
            <p:cNvSpPr/>
            <p:nvPr/>
          </p:nvSpPr>
          <p:spPr>
            <a:xfrm>
              <a:off x="-2341275" y="1867610"/>
              <a:ext cx="666" cy="698"/>
            </a:xfrm>
            <a:custGeom>
              <a:avLst/>
              <a:gdLst/>
              <a:ahLst/>
              <a:cxnLst/>
              <a:rect l="l" t="t" r="r" b="b"/>
              <a:pathLst>
                <a:path w="21" h="22" extrusionOk="0">
                  <a:moveTo>
                    <a:pt x="0" y="1"/>
                  </a:moveTo>
                  <a:cubicBezTo>
                    <a:pt x="0" y="1"/>
                    <a:pt x="0" y="21"/>
                    <a:pt x="0" y="21"/>
                  </a:cubicBezTo>
                  <a:cubicBezTo>
                    <a:pt x="21" y="21"/>
                    <a:pt x="21" y="2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9" name="Google Shape;12129;p13"/>
            <p:cNvSpPr/>
            <p:nvPr/>
          </p:nvSpPr>
          <p:spPr>
            <a:xfrm>
              <a:off x="-2026664" y="2020730"/>
              <a:ext cx="1332" cy="1332"/>
            </a:xfrm>
            <a:custGeom>
              <a:avLst/>
              <a:gdLst/>
              <a:ahLst/>
              <a:cxnLst/>
              <a:rect l="l" t="t" r="r" b="b"/>
              <a:pathLst>
                <a:path w="42" h="42" extrusionOk="0">
                  <a:moveTo>
                    <a:pt x="21" y="1"/>
                  </a:moveTo>
                  <a:cubicBezTo>
                    <a:pt x="0" y="21"/>
                    <a:pt x="21" y="21"/>
                    <a:pt x="21" y="41"/>
                  </a:cubicBezTo>
                  <a:cubicBezTo>
                    <a:pt x="41" y="21"/>
                    <a:pt x="4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0" name="Google Shape;12130;p13"/>
            <p:cNvSpPr/>
            <p:nvPr/>
          </p:nvSpPr>
          <p:spPr>
            <a:xfrm>
              <a:off x="-2324494" y="1880553"/>
              <a:ext cx="1332" cy="952"/>
            </a:xfrm>
            <a:custGeom>
              <a:avLst/>
              <a:gdLst/>
              <a:ahLst/>
              <a:cxnLst/>
              <a:rect l="l" t="t" r="r" b="b"/>
              <a:pathLst>
                <a:path w="42" h="30" extrusionOk="0">
                  <a:moveTo>
                    <a:pt x="42" y="0"/>
                  </a:moveTo>
                  <a:cubicBezTo>
                    <a:pt x="37" y="4"/>
                    <a:pt x="34" y="8"/>
                    <a:pt x="31" y="12"/>
                  </a:cubicBezTo>
                  <a:lnTo>
                    <a:pt x="31" y="12"/>
                  </a:lnTo>
                  <a:cubicBezTo>
                    <a:pt x="25" y="8"/>
                    <a:pt x="19" y="5"/>
                    <a:pt x="14" y="5"/>
                  </a:cubicBezTo>
                  <a:cubicBezTo>
                    <a:pt x="6" y="5"/>
                    <a:pt x="1" y="10"/>
                    <a:pt x="1" y="21"/>
                  </a:cubicBezTo>
                  <a:cubicBezTo>
                    <a:pt x="7" y="27"/>
                    <a:pt x="11" y="29"/>
                    <a:pt x="14" y="29"/>
                  </a:cubicBezTo>
                  <a:cubicBezTo>
                    <a:pt x="21" y="29"/>
                    <a:pt x="24" y="22"/>
                    <a:pt x="31" y="12"/>
                  </a:cubicBezTo>
                  <a:lnTo>
                    <a:pt x="31" y="12"/>
                  </a:lnTo>
                  <a:cubicBezTo>
                    <a:pt x="35" y="14"/>
                    <a:pt x="38" y="17"/>
                    <a:pt x="42" y="21"/>
                  </a:cubicBezTo>
                  <a:lnTo>
                    <a:pt x="42" y="0"/>
                  </a:ln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1" name="Google Shape;12131;p13"/>
            <p:cNvSpPr/>
            <p:nvPr/>
          </p:nvSpPr>
          <p:spPr>
            <a:xfrm>
              <a:off x="-2026664" y="2034656"/>
              <a:ext cx="1332" cy="793"/>
            </a:xfrm>
            <a:custGeom>
              <a:avLst/>
              <a:gdLst/>
              <a:ahLst/>
              <a:cxnLst/>
              <a:rect l="l" t="t" r="r" b="b"/>
              <a:pathLst>
                <a:path w="42" h="25" extrusionOk="0">
                  <a:moveTo>
                    <a:pt x="26" y="1"/>
                  </a:moveTo>
                  <a:cubicBezTo>
                    <a:pt x="18" y="1"/>
                    <a:pt x="14" y="10"/>
                    <a:pt x="0" y="10"/>
                  </a:cubicBezTo>
                  <a:cubicBezTo>
                    <a:pt x="11" y="20"/>
                    <a:pt x="21" y="25"/>
                    <a:pt x="28" y="25"/>
                  </a:cubicBezTo>
                  <a:cubicBezTo>
                    <a:pt x="36" y="25"/>
                    <a:pt x="41" y="20"/>
                    <a:pt x="41" y="10"/>
                  </a:cubicBezTo>
                  <a:cubicBezTo>
                    <a:pt x="34" y="3"/>
                    <a:pt x="30" y="1"/>
                    <a:pt x="26"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2" name="Google Shape;12132;p13"/>
            <p:cNvSpPr/>
            <p:nvPr/>
          </p:nvSpPr>
          <p:spPr>
            <a:xfrm>
              <a:off x="-2027964" y="2034941"/>
              <a:ext cx="1332" cy="1110"/>
            </a:xfrm>
            <a:custGeom>
              <a:avLst/>
              <a:gdLst/>
              <a:ahLst/>
              <a:cxnLst/>
              <a:rect l="l" t="t" r="r" b="b"/>
              <a:pathLst>
                <a:path w="42" h="35" extrusionOk="0">
                  <a:moveTo>
                    <a:pt x="41" y="1"/>
                  </a:moveTo>
                  <a:cubicBezTo>
                    <a:pt x="21" y="1"/>
                    <a:pt x="1" y="1"/>
                    <a:pt x="1" y="21"/>
                  </a:cubicBezTo>
                  <a:cubicBezTo>
                    <a:pt x="9" y="29"/>
                    <a:pt x="18" y="34"/>
                    <a:pt x="24" y="34"/>
                  </a:cubicBezTo>
                  <a:cubicBezTo>
                    <a:pt x="34" y="34"/>
                    <a:pt x="41" y="24"/>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3" name="Google Shape;12133;p13"/>
            <p:cNvSpPr/>
            <p:nvPr/>
          </p:nvSpPr>
          <p:spPr>
            <a:xfrm>
              <a:off x="-2346445" y="1885723"/>
              <a:ext cx="1332" cy="1301"/>
            </a:xfrm>
            <a:custGeom>
              <a:avLst/>
              <a:gdLst/>
              <a:ahLst/>
              <a:cxnLst/>
              <a:rect l="l" t="t" r="r" b="b"/>
              <a:pathLst>
                <a:path w="42" h="41" extrusionOk="0">
                  <a:moveTo>
                    <a:pt x="21" y="0"/>
                  </a:moveTo>
                  <a:cubicBezTo>
                    <a:pt x="0" y="21"/>
                    <a:pt x="21" y="41"/>
                    <a:pt x="41" y="41"/>
                  </a:cubicBezTo>
                  <a:cubicBezTo>
                    <a:pt x="41" y="21"/>
                    <a:pt x="41"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4" name="Google Shape;12134;p13"/>
            <p:cNvSpPr/>
            <p:nvPr/>
          </p:nvSpPr>
          <p:spPr>
            <a:xfrm>
              <a:off x="-2034436" y="2036876"/>
              <a:ext cx="1332" cy="1332"/>
            </a:xfrm>
            <a:custGeom>
              <a:avLst/>
              <a:gdLst/>
              <a:ahLst/>
              <a:cxnLst/>
              <a:rect l="l" t="t" r="r" b="b"/>
              <a:pathLst>
                <a:path w="42" h="42" extrusionOk="0">
                  <a:moveTo>
                    <a:pt x="1" y="1"/>
                  </a:moveTo>
                  <a:cubicBezTo>
                    <a:pt x="1" y="21"/>
                    <a:pt x="1" y="41"/>
                    <a:pt x="21" y="41"/>
                  </a:cubicBezTo>
                  <a:cubicBezTo>
                    <a:pt x="21" y="41"/>
                    <a:pt x="21" y="21"/>
                    <a:pt x="42" y="21"/>
                  </a:cubicBezTo>
                  <a:lnTo>
                    <a:pt x="21" y="21"/>
                  </a:lnTo>
                  <a:lnTo>
                    <a:pt x="1" y="1"/>
                  </a:ln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5" name="Google Shape;12135;p13"/>
            <p:cNvSpPr/>
            <p:nvPr/>
          </p:nvSpPr>
          <p:spPr>
            <a:xfrm>
              <a:off x="-2343876" y="1895398"/>
              <a:ext cx="698" cy="666"/>
            </a:xfrm>
            <a:custGeom>
              <a:avLst/>
              <a:gdLst/>
              <a:ahLst/>
              <a:cxnLst/>
              <a:rect l="l" t="t" r="r" b="b"/>
              <a:pathLst>
                <a:path w="22" h="21" extrusionOk="0">
                  <a:moveTo>
                    <a:pt x="1" y="1"/>
                  </a:moveTo>
                  <a:lnTo>
                    <a:pt x="21" y="21"/>
                  </a:lnTo>
                  <a:cubicBezTo>
                    <a:pt x="21" y="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6" name="Google Shape;12136;p13"/>
            <p:cNvSpPr/>
            <p:nvPr/>
          </p:nvSpPr>
          <p:spPr>
            <a:xfrm>
              <a:off x="-2330933" y="1905105"/>
              <a:ext cx="1301" cy="1301"/>
            </a:xfrm>
            <a:custGeom>
              <a:avLst/>
              <a:gdLst/>
              <a:ahLst/>
              <a:cxnLst/>
              <a:rect l="l" t="t" r="r" b="b"/>
              <a:pathLst>
                <a:path w="41" h="41" extrusionOk="0">
                  <a:moveTo>
                    <a:pt x="21" y="0"/>
                  </a:moveTo>
                  <a:cubicBezTo>
                    <a:pt x="0" y="20"/>
                    <a:pt x="0" y="41"/>
                    <a:pt x="21" y="41"/>
                  </a:cubicBezTo>
                  <a:cubicBezTo>
                    <a:pt x="41" y="20"/>
                    <a:pt x="4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7" name="Google Shape;12137;p13"/>
            <p:cNvSpPr/>
            <p:nvPr/>
          </p:nvSpPr>
          <p:spPr>
            <a:xfrm>
              <a:off x="-2339974" y="1907675"/>
              <a:ext cx="1301" cy="1332"/>
            </a:xfrm>
            <a:custGeom>
              <a:avLst/>
              <a:gdLst/>
              <a:ahLst/>
              <a:cxnLst/>
              <a:rect l="l" t="t" r="r" b="b"/>
              <a:pathLst>
                <a:path w="41" h="42" extrusionOk="0">
                  <a:moveTo>
                    <a:pt x="0" y="1"/>
                  </a:moveTo>
                  <a:cubicBezTo>
                    <a:pt x="0" y="21"/>
                    <a:pt x="0" y="41"/>
                    <a:pt x="20" y="41"/>
                  </a:cubicBezTo>
                  <a:cubicBezTo>
                    <a:pt x="20" y="21"/>
                    <a:pt x="41" y="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8" name="Google Shape;12138;p13"/>
            <p:cNvSpPr/>
            <p:nvPr/>
          </p:nvSpPr>
          <p:spPr>
            <a:xfrm>
              <a:off x="-2312218" y="1921886"/>
              <a:ext cx="698" cy="666"/>
            </a:xfrm>
            <a:custGeom>
              <a:avLst/>
              <a:gdLst/>
              <a:ahLst/>
              <a:cxnLst/>
              <a:rect l="l" t="t" r="r" b="b"/>
              <a:pathLst>
                <a:path w="22" h="21" extrusionOk="0">
                  <a:moveTo>
                    <a:pt x="1" y="1"/>
                  </a:moveTo>
                  <a:lnTo>
                    <a:pt x="1" y="21"/>
                  </a:lnTo>
                  <a:lnTo>
                    <a:pt x="21" y="21"/>
                  </a:lnTo>
                  <a:cubicBezTo>
                    <a:pt x="21" y="21"/>
                    <a:pt x="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9" name="Google Shape;12139;p13"/>
            <p:cNvSpPr/>
            <p:nvPr/>
          </p:nvSpPr>
          <p:spPr>
            <a:xfrm>
              <a:off x="-2339974" y="1908975"/>
              <a:ext cx="1967" cy="1332"/>
            </a:xfrm>
            <a:custGeom>
              <a:avLst/>
              <a:gdLst/>
              <a:ahLst/>
              <a:cxnLst/>
              <a:rect l="l" t="t" r="r" b="b"/>
              <a:pathLst>
                <a:path w="62" h="42" extrusionOk="0">
                  <a:moveTo>
                    <a:pt x="20" y="0"/>
                  </a:moveTo>
                  <a:cubicBezTo>
                    <a:pt x="20" y="21"/>
                    <a:pt x="0" y="41"/>
                    <a:pt x="41" y="41"/>
                  </a:cubicBezTo>
                  <a:cubicBezTo>
                    <a:pt x="61" y="21"/>
                    <a:pt x="41" y="0"/>
                    <a:pt x="2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0" name="Google Shape;12140;p13"/>
            <p:cNvSpPr/>
            <p:nvPr/>
          </p:nvSpPr>
          <p:spPr>
            <a:xfrm>
              <a:off x="-2332868" y="1915415"/>
              <a:ext cx="666" cy="698"/>
            </a:xfrm>
            <a:custGeom>
              <a:avLst/>
              <a:gdLst/>
              <a:ahLst/>
              <a:cxnLst/>
              <a:rect l="l" t="t" r="r" b="b"/>
              <a:pathLst>
                <a:path w="21" h="22" extrusionOk="0">
                  <a:moveTo>
                    <a:pt x="0" y="1"/>
                  </a:moveTo>
                  <a:cubicBezTo>
                    <a:pt x="0" y="1"/>
                    <a:pt x="20" y="21"/>
                    <a:pt x="20" y="21"/>
                  </a:cubicBezTo>
                  <a:cubicBezTo>
                    <a:pt x="20" y="21"/>
                    <a:pt x="20" y="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1" name="Google Shape;12141;p13"/>
            <p:cNvSpPr/>
            <p:nvPr/>
          </p:nvSpPr>
          <p:spPr>
            <a:xfrm>
              <a:off x="-2030534" y="2058193"/>
              <a:ext cx="666" cy="698"/>
            </a:xfrm>
            <a:custGeom>
              <a:avLst/>
              <a:gdLst/>
              <a:ahLst/>
              <a:cxnLst/>
              <a:rect l="l" t="t" r="r" b="b"/>
              <a:pathLst>
                <a:path w="21" h="22" extrusionOk="0">
                  <a:moveTo>
                    <a:pt x="0" y="1"/>
                  </a:moveTo>
                  <a:lnTo>
                    <a:pt x="0" y="21"/>
                  </a:lnTo>
                  <a:lnTo>
                    <a:pt x="21" y="21"/>
                  </a:lnTo>
                  <a:cubicBezTo>
                    <a:pt x="21" y="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2" name="Google Shape;12142;p13"/>
            <p:cNvSpPr/>
            <p:nvPr/>
          </p:nvSpPr>
          <p:spPr>
            <a:xfrm>
              <a:off x="-2365192" y="1901204"/>
              <a:ext cx="698" cy="698"/>
            </a:xfrm>
            <a:custGeom>
              <a:avLst/>
              <a:gdLst/>
              <a:ahLst/>
              <a:cxnLst/>
              <a:rect l="l" t="t" r="r" b="b"/>
              <a:pathLst>
                <a:path w="22" h="22" extrusionOk="0">
                  <a:moveTo>
                    <a:pt x="1" y="1"/>
                  </a:moveTo>
                  <a:cubicBezTo>
                    <a:pt x="1" y="1"/>
                    <a:pt x="1" y="1"/>
                    <a:pt x="1" y="21"/>
                  </a:cubicBezTo>
                  <a:lnTo>
                    <a:pt x="21" y="21"/>
                  </a:lnTo>
                  <a:cubicBezTo>
                    <a:pt x="21" y="21"/>
                    <a:pt x="2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3" name="Google Shape;12143;p13"/>
            <p:cNvSpPr/>
            <p:nvPr/>
          </p:nvSpPr>
          <p:spPr>
            <a:xfrm>
              <a:off x="-2328998" y="1919665"/>
              <a:ext cx="666" cy="793"/>
            </a:xfrm>
            <a:custGeom>
              <a:avLst/>
              <a:gdLst/>
              <a:ahLst/>
              <a:cxnLst/>
              <a:rect l="l" t="t" r="r" b="b"/>
              <a:pathLst>
                <a:path w="21" h="25" extrusionOk="0">
                  <a:moveTo>
                    <a:pt x="15" y="0"/>
                  </a:moveTo>
                  <a:cubicBezTo>
                    <a:pt x="9" y="0"/>
                    <a:pt x="0" y="10"/>
                    <a:pt x="0" y="10"/>
                  </a:cubicBezTo>
                  <a:cubicBezTo>
                    <a:pt x="0" y="20"/>
                    <a:pt x="0" y="25"/>
                    <a:pt x="3" y="25"/>
                  </a:cubicBezTo>
                  <a:cubicBezTo>
                    <a:pt x="5" y="25"/>
                    <a:pt x="10" y="20"/>
                    <a:pt x="21" y="10"/>
                  </a:cubicBezTo>
                  <a:cubicBezTo>
                    <a:pt x="21" y="3"/>
                    <a:pt x="18" y="0"/>
                    <a:pt x="15"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4" name="Google Shape;12144;p13"/>
            <p:cNvSpPr/>
            <p:nvPr/>
          </p:nvSpPr>
          <p:spPr>
            <a:xfrm>
              <a:off x="-2062192" y="2046298"/>
              <a:ext cx="1301" cy="952"/>
            </a:xfrm>
            <a:custGeom>
              <a:avLst/>
              <a:gdLst/>
              <a:ahLst/>
              <a:cxnLst/>
              <a:rect l="l" t="t" r="r" b="b"/>
              <a:pathLst>
                <a:path w="41" h="30" extrusionOk="0">
                  <a:moveTo>
                    <a:pt x="27" y="1"/>
                  </a:moveTo>
                  <a:cubicBezTo>
                    <a:pt x="19" y="1"/>
                    <a:pt x="15" y="15"/>
                    <a:pt x="0" y="30"/>
                  </a:cubicBezTo>
                  <a:cubicBezTo>
                    <a:pt x="21" y="30"/>
                    <a:pt x="41" y="30"/>
                    <a:pt x="41" y="9"/>
                  </a:cubicBezTo>
                  <a:cubicBezTo>
                    <a:pt x="35" y="3"/>
                    <a:pt x="31" y="1"/>
                    <a:pt x="27"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5" name="Google Shape;12145;p13"/>
            <p:cNvSpPr/>
            <p:nvPr/>
          </p:nvSpPr>
          <p:spPr>
            <a:xfrm>
              <a:off x="-2063492" y="2046583"/>
              <a:ext cx="1332" cy="1967"/>
            </a:xfrm>
            <a:custGeom>
              <a:avLst/>
              <a:gdLst/>
              <a:ahLst/>
              <a:cxnLst/>
              <a:rect l="l" t="t" r="r" b="b"/>
              <a:pathLst>
                <a:path w="42" h="62" extrusionOk="0">
                  <a:moveTo>
                    <a:pt x="1" y="0"/>
                  </a:moveTo>
                  <a:cubicBezTo>
                    <a:pt x="1" y="21"/>
                    <a:pt x="1" y="41"/>
                    <a:pt x="21" y="61"/>
                  </a:cubicBezTo>
                  <a:cubicBezTo>
                    <a:pt x="41" y="41"/>
                    <a:pt x="41" y="21"/>
                    <a:pt x="41" y="21"/>
                  </a:cubicBezTo>
                  <a:cubicBezTo>
                    <a:pt x="41" y="0"/>
                    <a:pt x="2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6" name="Google Shape;12146;p13"/>
            <p:cNvSpPr/>
            <p:nvPr/>
          </p:nvSpPr>
          <p:spPr>
            <a:xfrm>
              <a:off x="-2332868" y="1920966"/>
              <a:ext cx="1301" cy="793"/>
            </a:xfrm>
            <a:custGeom>
              <a:avLst/>
              <a:gdLst/>
              <a:ahLst/>
              <a:cxnLst/>
              <a:rect l="l" t="t" r="r" b="b"/>
              <a:pathLst>
                <a:path w="41" h="25" extrusionOk="0">
                  <a:moveTo>
                    <a:pt x="21" y="0"/>
                  </a:moveTo>
                  <a:cubicBezTo>
                    <a:pt x="9" y="0"/>
                    <a:pt x="0" y="9"/>
                    <a:pt x="0" y="9"/>
                  </a:cubicBezTo>
                  <a:cubicBezTo>
                    <a:pt x="10" y="19"/>
                    <a:pt x="20" y="25"/>
                    <a:pt x="28" y="25"/>
                  </a:cubicBezTo>
                  <a:cubicBezTo>
                    <a:pt x="36" y="25"/>
                    <a:pt x="41" y="19"/>
                    <a:pt x="41" y="9"/>
                  </a:cubicBezTo>
                  <a:cubicBezTo>
                    <a:pt x="34" y="2"/>
                    <a:pt x="27"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7" name="Google Shape;12147;p13"/>
            <p:cNvSpPr/>
            <p:nvPr/>
          </p:nvSpPr>
          <p:spPr>
            <a:xfrm>
              <a:off x="-2317389" y="1929150"/>
              <a:ext cx="1332" cy="825"/>
            </a:xfrm>
            <a:custGeom>
              <a:avLst/>
              <a:gdLst/>
              <a:ahLst/>
              <a:cxnLst/>
              <a:rect l="l" t="t" r="r" b="b"/>
              <a:pathLst>
                <a:path w="42" h="26" extrusionOk="0">
                  <a:moveTo>
                    <a:pt x="14" y="1"/>
                  </a:moveTo>
                  <a:cubicBezTo>
                    <a:pt x="6" y="1"/>
                    <a:pt x="1" y="6"/>
                    <a:pt x="1" y="16"/>
                  </a:cubicBezTo>
                  <a:cubicBezTo>
                    <a:pt x="8" y="23"/>
                    <a:pt x="12" y="25"/>
                    <a:pt x="16" y="25"/>
                  </a:cubicBezTo>
                  <a:cubicBezTo>
                    <a:pt x="23" y="25"/>
                    <a:pt x="28" y="16"/>
                    <a:pt x="42" y="16"/>
                  </a:cubicBezTo>
                  <a:cubicBezTo>
                    <a:pt x="31" y="6"/>
                    <a:pt x="21" y="1"/>
                    <a:pt x="1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8" name="Google Shape;12148;p13"/>
            <p:cNvSpPr/>
            <p:nvPr/>
          </p:nvSpPr>
          <p:spPr>
            <a:xfrm>
              <a:off x="-2334169" y="1921252"/>
              <a:ext cx="1332" cy="952"/>
            </a:xfrm>
            <a:custGeom>
              <a:avLst/>
              <a:gdLst/>
              <a:ahLst/>
              <a:cxnLst/>
              <a:rect l="l" t="t" r="r" b="b"/>
              <a:pathLst>
                <a:path w="42" h="30" extrusionOk="0">
                  <a:moveTo>
                    <a:pt x="41" y="0"/>
                  </a:moveTo>
                  <a:cubicBezTo>
                    <a:pt x="21" y="0"/>
                    <a:pt x="0" y="0"/>
                    <a:pt x="0" y="21"/>
                  </a:cubicBezTo>
                  <a:cubicBezTo>
                    <a:pt x="6" y="27"/>
                    <a:pt x="12" y="29"/>
                    <a:pt x="18" y="29"/>
                  </a:cubicBezTo>
                  <a:cubicBezTo>
                    <a:pt x="31" y="29"/>
                    <a:pt x="41" y="15"/>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9" name="Google Shape;12149;p13"/>
            <p:cNvSpPr/>
            <p:nvPr/>
          </p:nvSpPr>
          <p:spPr>
            <a:xfrm>
              <a:off x="-2312218" y="1932862"/>
              <a:ext cx="1332" cy="952"/>
            </a:xfrm>
            <a:custGeom>
              <a:avLst/>
              <a:gdLst/>
              <a:ahLst/>
              <a:cxnLst/>
              <a:rect l="l" t="t" r="r" b="b"/>
              <a:pathLst>
                <a:path w="42" h="30" extrusionOk="0">
                  <a:moveTo>
                    <a:pt x="41" y="1"/>
                  </a:moveTo>
                  <a:cubicBezTo>
                    <a:pt x="21" y="1"/>
                    <a:pt x="1" y="1"/>
                    <a:pt x="1" y="21"/>
                  </a:cubicBezTo>
                  <a:cubicBezTo>
                    <a:pt x="7" y="27"/>
                    <a:pt x="11" y="30"/>
                    <a:pt x="14" y="30"/>
                  </a:cubicBezTo>
                  <a:cubicBezTo>
                    <a:pt x="23" y="30"/>
                    <a:pt x="27" y="15"/>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0" name="Google Shape;12150;p13"/>
            <p:cNvSpPr/>
            <p:nvPr/>
          </p:nvSpPr>
          <p:spPr>
            <a:xfrm>
              <a:off x="-2035704" y="2066599"/>
              <a:ext cx="666" cy="666"/>
            </a:xfrm>
            <a:custGeom>
              <a:avLst/>
              <a:gdLst/>
              <a:ahLst/>
              <a:cxnLst/>
              <a:rect l="l" t="t" r="r" b="b"/>
              <a:pathLst>
                <a:path w="21" h="21" extrusionOk="0">
                  <a:moveTo>
                    <a:pt x="0" y="1"/>
                  </a:moveTo>
                  <a:lnTo>
                    <a:pt x="0" y="21"/>
                  </a:lnTo>
                  <a:lnTo>
                    <a:pt x="21" y="21"/>
                  </a:lnTo>
                  <a:cubicBezTo>
                    <a:pt x="21" y="2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1" name="Google Shape;12151;p13"/>
            <p:cNvSpPr/>
            <p:nvPr/>
          </p:nvSpPr>
          <p:spPr>
            <a:xfrm>
              <a:off x="-2148759" y="1566573"/>
              <a:ext cx="1301" cy="1332"/>
            </a:xfrm>
            <a:custGeom>
              <a:avLst/>
              <a:gdLst/>
              <a:ahLst/>
              <a:cxnLst/>
              <a:rect l="l" t="t" r="r" b="b"/>
              <a:pathLst>
                <a:path w="41" h="42" extrusionOk="0">
                  <a:moveTo>
                    <a:pt x="0" y="1"/>
                  </a:moveTo>
                  <a:cubicBezTo>
                    <a:pt x="0" y="41"/>
                    <a:pt x="0" y="41"/>
                    <a:pt x="21" y="41"/>
                  </a:cubicBezTo>
                  <a:cubicBezTo>
                    <a:pt x="21" y="41"/>
                    <a:pt x="41" y="2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2" name="Google Shape;12152;p13"/>
            <p:cNvSpPr/>
            <p:nvPr/>
          </p:nvSpPr>
          <p:spPr>
            <a:xfrm>
              <a:off x="-2341275" y="1925122"/>
              <a:ext cx="666" cy="666"/>
            </a:xfrm>
            <a:custGeom>
              <a:avLst/>
              <a:gdLst/>
              <a:ahLst/>
              <a:cxnLst/>
              <a:rect l="l" t="t" r="r" b="b"/>
              <a:pathLst>
                <a:path w="21" h="21" extrusionOk="0">
                  <a:moveTo>
                    <a:pt x="0" y="0"/>
                  </a:moveTo>
                  <a:lnTo>
                    <a:pt x="0" y="21"/>
                  </a:lnTo>
                  <a:cubicBezTo>
                    <a:pt x="21" y="21"/>
                    <a:pt x="21"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3" name="Google Shape;12153;p13"/>
            <p:cNvSpPr/>
            <p:nvPr/>
          </p:nvSpPr>
          <p:spPr>
            <a:xfrm>
              <a:off x="-2039574" y="2068534"/>
              <a:ext cx="666" cy="1332"/>
            </a:xfrm>
            <a:custGeom>
              <a:avLst/>
              <a:gdLst/>
              <a:ahLst/>
              <a:cxnLst/>
              <a:rect l="l" t="t" r="r" b="b"/>
              <a:pathLst>
                <a:path w="21" h="42" extrusionOk="0">
                  <a:moveTo>
                    <a:pt x="0" y="1"/>
                  </a:moveTo>
                  <a:cubicBezTo>
                    <a:pt x="0" y="21"/>
                    <a:pt x="0" y="41"/>
                    <a:pt x="20" y="41"/>
                  </a:cubicBezTo>
                  <a:cubicBezTo>
                    <a:pt x="20" y="21"/>
                    <a:pt x="20" y="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4" name="Google Shape;12154;p13"/>
            <p:cNvSpPr/>
            <p:nvPr/>
          </p:nvSpPr>
          <p:spPr>
            <a:xfrm>
              <a:off x="-2307047" y="1945138"/>
              <a:ext cx="698" cy="698"/>
            </a:xfrm>
            <a:custGeom>
              <a:avLst/>
              <a:gdLst/>
              <a:ahLst/>
              <a:cxnLst/>
              <a:rect l="l" t="t" r="r" b="b"/>
              <a:pathLst>
                <a:path w="22" h="22" extrusionOk="0">
                  <a:moveTo>
                    <a:pt x="1" y="1"/>
                  </a:moveTo>
                  <a:cubicBezTo>
                    <a:pt x="1" y="21"/>
                    <a:pt x="21" y="21"/>
                    <a:pt x="21" y="21"/>
                  </a:cubicBezTo>
                  <a:cubicBezTo>
                    <a:pt x="21" y="2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5" name="Google Shape;12155;p13"/>
            <p:cNvSpPr/>
            <p:nvPr/>
          </p:nvSpPr>
          <p:spPr>
            <a:xfrm>
              <a:off x="-2036371" y="2073420"/>
              <a:ext cx="698" cy="952"/>
            </a:xfrm>
            <a:custGeom>
              <a:avLst/>
              <a:gdLst/>
              <a:ahLst/>
              <a:cxnLst/>
              <a:rect l="l" t="t" r="r" b="b"/>
              <a:pathLst>
                <a:path w="22" h="30" extrusionOk="0">
                  <a:moveTo>
                    <a:pt x="20" y="0"/>
                  </a:moveTo>
                  <a:cubicBezTo>
                    <a:pt x="19" y="0"/>
                    <a:pt x="14" y="10"/>
                    <a:pt x="1" y="10"/>
                  </a:cubicBezTo>
                  <a:cubicBezTo>
                    <a:pt x="1" y="10"/>
                    <a:pt x="21" y="10"/>
                    <a:pt x="21" y="30"/>
                  </a:cubicBezTo>
                  <a:cubicBezTo>
                    <a:pt x="21" y="30"/>
                    <a:pt x="21" y="30"/>
                    <a:pt x="21" y="10"/>
                  </a:cubicBezTo>
                  <a:cubicBezTo>
                    <a:pt x="21" y="3"/>
                    <a:pt x="21" y="0"/>
                    <a:pt x="2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6" name="Google Shape;12156;p13"/>
            <p:cNvSpPr/>
            <p:nvPr/>
          </p:nvSpPr>
          <p:spPr>
            <a:xfrm>
              <a:off x="-2159100" y="1576915"/>
              <a:ext cx="666" cy="1174"/>
            </a:xfrm>
            <a:custGeom>
              <a:avLst/>
              <a:gdLst/>
              <a:ahLst/>
              <a:cxnLst/>
              <a:rect l="l" t="t" r="r" b="b"/>
              <a:pathLst>
                <a:path w="21" h="37" extrusionOk="0">
                  <a:moveTo>
                    <a:pt x="0" y="0"/>
                  </a:moveTo>
                  <a:cubicBezTo>
                    <a:pt x="0" y="21"/>
                    <a:pt x="0" y="21"/>
                    <a:pt x="0" y="21"/>
                  </a:cubicBezTo>
                  <a:cubicBezTo>
                    <a:pt x="0" y="31"/>
                    <a:pt x="6" y="36"/>
                    <a:pt x="11" y="36"/>
                  </a:cubicBezTo>
                  <a:cubicBezTo>
                    <a:pt x="16" y="36"/>
                    <a:pt x="21" y="31"/>
                    <a:pt x="21" y="21"/>
                  </a:cubicBezTo>
                  <a:cubicBezTo>
                    <a:pt x="2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7" name="Google Shape;12157;p13"/>
            <p:cNvSpPr/>
            <p:nvPr/>
          </p:nvSpPr>
          <p:spPr>
            <a:xfrm>
              <a:off x="-2323193" y="1938698"/>
              <a:ext cx="666" cy="666"/>
            </a:xfrm>
            <a:custGeom>
              <a:avLst/>
              <a:gdLst/>
              <a:ahLst/>
              <a:cxnLst/>
              <a:rect l="l" t="t" r="r" b="b"/>
              <a:pathLst>
                <a:path w="21" h="21" extrusionOk="0">
                  <a:moveTo>
                    <a:pt x="1" y="0"/>
                  </a:moveTo>
                  <a:lnTo>
                    <a:pt x="1" y="20"/>
                  </a:lnTo>
                  <a:lnTo>
                    <a:pt x="21" y="20"/>
                  </a:lnTo>
                  <a:cubicBezTo>
                    <a:pt x="21" y="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8" name="Google Shape;12158;p13"/>
            <p:cNvSpPr/>
            <p:nvPr/>
          </p:nvSpPr>
          <p:spPr>
            <a:xfrm>
              <a:off x="-2349046" y="1927057"/>
              <a:ext cx="1332" cy="666"/>
            </a:xfrm>
            <a:custGeom>
              <a:avLst/>
              <a:gdLst/>
              <a:ahLst/>
              <a:cxnLst/>
              <a:rect l="l" t="t" r="r" b="b"/>
              <a:pathLst>
                <a:path w="42" h="21" extrusionOk="0">
                  <a:moveTo>
                    <a:pt x="21" y="1"/>
                  </a:moveTo>
                  <a:cubicBezTo>
                    <a:pt x="1" y="21"/>
                    <a:pt x="21" y="21"/>
                    <a:pt x="21" y="21"/>
                  </a:cubicBezTo>
                  <a:cubicBezTo>
                    <a:pt x="42" y="21"/>
                    <a:pt x="42"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9" name="Google Shape;12159;p13"/>
            <p:cNvSpPr/>
            <p:nvPr/>
          </p:nvSpPr>
          <p:spPr>
            <a:xfrm>
              <a:off x="-2298007" y="1954845"/>
              <a:ext cx="698" cy="666"/>
            </a:xfrm>
            <a:custGeom>
              <a:avLst/>
              <a:gdLst/>
              <a:ahLst/>
              <a:cxnLst/>
              <a:rect l="l" t="t" r="r" b="b"/>
              <a:pathLst>
                <a:path w="22" h="21" extrusionOk="0">
                  <a:moveTo>
                    <a:pt x="1" y="0"/>
                  </a:moveTo>
                  <a:cubicBezTo>
                    <a:pt x="1" y="0"/>
                    <a:pt x="1" y="21"/>
                    <a:pt x="1" y="21"/>
                  </a:cubicBezTo>
                  <a:lnTo>
                    <a:pt x="21" y="21"/>
                  </a:lnTo>
                  <a:cubicBezTo>
                    <a:pt x="2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0" name="Google Shape;12160;p13"/>
            <p:cNvSpPr/>
            <p:nvPr/>
          </p:nvSpPr>
          <p:spPr>
            <a:xfrm>
              <a:off x="-2047981" y="2073071"/>
              <a:ext cx="666" cy="666"/>
            </a:xfrm>
            <a:custGeom>
              <a:avLst/>
              <a:gdLst/>
              <a:ahLst/>
              <a:cxnLst/>
              <a:rect l="l" t="t" r="r" b="b"/>
              <a:pathLst>
                <a:path w="21" h="21" extrusionOk="0">
                  <a:moveTo>
                    <a:pt x="0" y="0"/>
                  </a:moveTo>
                  <a:cubicBezTo>
                    <a:pt x="0" y="0"/>
                    <a:pt x="0" y="21"/>
                    <a:pt x="0" y="21"/>
                  </a:cubicBezTo>
                  <a:lnTo>
                    <a:pt x="21" y="21"/>
                  </a:lnTo>
                  <a:cubicBezTo>
                    <a:pt x="21" y="21"/>
                    <a:pt x="2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1" name="Google Shape;12161;p13"/>
            <p:cNvSpPr/>
            <p:nvPr/>
          </p:nvSpPr>
          <p:spPr>
            <a:xfrm>
              <a:off x="-2300576" y="1956494"/>
              <a:ext cx="1332" cy="793"/>
            </a:xfrm>
            <a:custGeom>
              <a:avLst/>
              <a:gdLst/>
              <a:ahLst/>
              <a:cxnLst/>
              <a:rect l="l" t="t" r="r" b="b"/>
              <a:pathLst>
                <a:path w="42" h="25" extrusionOk="0">
                  <a:moveTo>
                    <a:pt x="21" y="0"/>
                  </a:moveTo>
                  <a:cubicBezTo>
                    <a:pt x="9" y="0"/>
                    <a:pt x="0" y="9"/>
                    <a:pt x="0" y="9"/>
                  </a:cubicBezTo>
                  <a:cubicBezTo>
                    <a:pt x="11" y="20"/>
                    <a:pt x="21" y="25"/>
                    <a:pt x="28" y="25"/>
                  </a:cubicBezTo>
                  <a:cubicBezTo>
                    <a:pt x="36" y="25"/>
                    <a:pt x="41" y="20"/>
                    <a:pt x="41" y="9"/>
                  </a:cubicBezTo>
                  <a:cubicBezTo>
                    <a:pt x="34" y="3"/>
                    <a:pt x="27"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2" name="Google Shape;12162;p13"/>
            <p:cNvSpPr/>
            <p:nvPr/>
          </p:nvSpPr>
          <p:spPr>
            <a:xfrm>
              <a:off x="-2307682" y="1954178"/>
              <a:ext cx="1332" cy="1332"/>
            </a:xfrm>
            <a:custGeom>
              <a:avLst/>
              <a:gdLst/>
              <a:ahLst/>
              <a:cxnLst/>
              <a:rect l="l" t="t" r="r" b="b"/>
              <a:pathLst>
                <a:path w="42" h="42" extrusionOk="0">
                  <a:moveTo>
                    <a:pt x="21" y="1"/>
                  </a:moveTo>
                  <a:lnTo>
                    <a:pt x="21" y="1"/>
                  </a:lnTo>
                  <a:cubicBezTo>
                    <a:pt x="0" y="21"/>
                    <a:pt x="21" y="42"/>
                    <a:pt x="41" y="42"/>
                  </a:cubicBezTo>
                  <a:cubicBezTo>
                    <a:pt x="41" y="21"/>
                    <a:pt x="4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3" name="Google Shape;12163;p13"/>
            <p:cNvSpPr/>
            <p:nvPr/>
          </p:nvSpPr>
          <p:spPr>
            <a:xfrm>
              <a:off x="-2307047" y="1955479"/>
              <a:ext cx="1332" cy="1332"/>
            </a:xfrm>
            <a:custGeom>
              <a:avLst/>
              <a:gdLst/>
              <a:ahLst/>
              <a:cxnLst/>
              <a:rect l="l" t="t" r="r" b="b"/>
              <a:pathLst>
                <a:path w="42" h="42" extrusionOk="0">
                  <a:moveTo>
                    <a:pt x="21" y="1"/>
                  </a:moveTo>
                  <a:cubicBezTo>
                    <a:pt x="1" y="21"/>
                    <a:pt x="1" y="41"/>
                    <a:pt x="21" y="41"/>
                  </a:cubicBezTo>
                  <a:cubicBezTo>
                    <a:pt x="41" y="21"/>
                    <a:pt x="2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4" name="Google Shape;12164;p13"/>
            <p:cNvSpPr/>
            <p:nvPr/>
          </p:nvSpPr>
          <p:spPr>
            <a:xfrm>
              <a:off x="-2310917" y="1955479"/>
              <a:ext cx="666" cy="666"/>
            </a:xfrm>
            <a:custGeom>
              <a:avLst/>
              <a:gdLst/>
              <a:ahLst/>
              <a:cxnLst/>
              <a:rect l="l" t="t" r="r" b="b"/>
              <a:pathLst>
                <a:path w="21" h="21" extrusionOk="0">
                  <a:moveTo>
                    <a:pt x="21" y="1"/>
                  </a:moveTo>
                  <a:cubicBezTo>
                    <a:pt x="21" y="1"/>
                    <a:pt x="21" y="1"/>
                    <a:pt x="0" y="21"/>
                  </a:cubicBezTo>
                  <a:lnTo>
                    <a:pt x="21" y="21"/>
                  </a:lnTo>
                  <a:cubicBezTo>
                    <a:pt x="21" y="21"/>
                    <a:pt x="2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5" name="Google Shape;12165;p13"/>
            <p:cNvSpPr/>
            <p:nvPr/>
          </p:nvSpPr>
          <p:spPr>
            <a:xfrm>
              <a:off x="-2043476" y="2087916"/>
              <a:ext cx="1332" cy="666"/>
            </a:xfrm>
            <a:custGeom>
              <a:avLst/>
              <a:gdLst/>
              <a:ahLst/>
              <a:cxnLst/>
              <a:rect l="l" t="t" r="r" b="b"/>
              <a:pathLst>
                <a:path w="42" h="21" extrusionOk="0">
                  <a:moveTo>
                    <a:pt x="42" y="1"/>
                  </a:moveTo>
                  <a:cubicBezTo>
                    <a:pt x="21" y="1"/>
                    <a:pt x="1" y="1"/>
                    <a:pt x="1" y="21"/>
                  </a:cubicBezTo>
                  <a:cubicBezTo>
                    <a:pt x="21" y="21"/>
                    <a:pt x="42" y="21"/>
                    <a:pt x="4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6" name="Google Shape;12166;p13"/>
            <p:cNvSpPr/>
            <p:nvPr/>
          </p:nvSpPr>
          <p:spPr>
            <a:xfrm>
              <a:off x="-2054452" y="2082111"/>
              <a:ext cx="1332" cy="1332"/>
            </a:xfrm>
            <a:custGeom>
              <a:avLst/>
              <a:gdLst/>
              <a:ahLst/>
              <a:cxnLst/>
              <a:rect l="l" t="t" r="r" b="b"/>
              <a:pathLst>
                <a:path w="42" h="42" extrusionOk="0">
                  <a:moveTo>
                    <a:pt x="21" y="0"/>
                  </a:moveTo>
                  <a:cubicBezTo>
                    <a:pt x="1" y="21"/>
                    <a:pt x="1" y="41"/>
                    <a:pt x="21" y="41"/>
                  </a:cubicBezTo>
                  <a:cubicBezTo>
                    <a:pt x="41" y="21"/>
                    <a:pt x="21"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7" name="Google Shape;12167;p13"/>
            <p:cNvSpPr/>
            <p:nvPr/>
          </p:nvSpPr>
          <p:spPr>
            <a:xfrm>
              <a:off x="-2313487" y="1961030"/>
              <a:ext cx="1301" cy="952"/>
            </a:xfrm>
            <a:custGeom>
              <a:avLst/>
              <a:gdLst/>
              <a:ahLst/>
              <a:cxnLst/>
              <a:rect l="l" t="t" r="r" b="b"/>
              <a:pathLst>
                <a:path w="41" h="30" extrusionOk="0">
                  <a:moveTo>
                    <a:pt x="23" y="0"/>
                  </a:moveTo>
                  <a:cubicBezTo>
                    <a:pt x="10" y="0"/>
                    <a:pt x="0" y="15"/>
                    <a:pt x="0" y="29"/>
                  </a:cubicBezTo>
                  <a:cubicBezTo>
                    <a:pt x="20" y="29"/>
                    <a:pt x="20" y="29"/>
                    <a:pt x="41" y="9"/>
                  </a:cubicBezTo>
                  <a:cubicBezTo>
                    <a:pt x="35" y="3"/>
                    <a:pt x="29" y="0"/>
                    <a:pt x="23"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8" name="Google Shape;12168;p13"/>
            <p:cNvSpPr/>
            <p:nvPr/>
          </p:nvSpPr>
          <p:spPr>
            <a:xfrm>
              <a:off x="-2315454" y="1961284"/>
              <a:ext cx="1998" cy="1999"/>
            </a:xfrm>
            <a:custGeom>
              <a:avLst/>
              <a:gdLst/>
              <a:ahLst/>
              <a:cxnLst/>
              <a:rect l="l" t="t" r="r" b="b"/>
              <a:pathLst>
                <a:path w="63" h="63" extrusionOk="0">
                  <a:moveTo>
                    <a:pt x="21" y="1"/>
                  </a:moveTo>
                  <a:cubicBezTo>
                    <a:pt x="1" y="21"/>
                    <a:pt x="21" y="42"/>
                    <a:pt x="42" y="62"/>
                  </a:cubicBezTo>
                  <a:cubicBezTo>
                    <a:pt x="42" y="42"/>
                    <a:pt x="62" y="21"/>
                    <a:pt x="62" y="21"/>
                  </a:cubicBezTo>
                  <a:cubicBezTo>
                    <a:pt x="42" y="1"/>
                    <a:pt x="42"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9" name="Google Shape;12169;p13"/>
            <p:cNvSpPr/>
            <p:nvPr/>
          </p:nvSpPr>
          <p:spPr>
            <a:xfrm>
              <a:off x="-2329665" y="1954845"/>
              <a:ext cx="1332" cy="666"/>
            </a:xfrm>
            <a:custGeom>
              <a:avLst/>
              <a:gdLst/>
              <a:ahLst/>
              <a:cxnLst/>
              <a:rect l="l" t="t" r="r" b="b"/>
              <a:pathLst>
                <a:path w="42" h="21" extrusionOk="0">
                  <a:moveTo>
                    <a:pt x="1" y="0"/>
                  </a:moveTo>
                  <a:lnTo>
                    <a:pt x="1" y="21"/>
                  </a:lnTo>
                  <a:lnTo>
                    <a:pt x="42" y="21"/>
                  </a:lnTo>
                  <a:cubicBezTo>
                    <a:pt x="21" y="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0" name="Google Shape;12170;p13"/>
            <p:cNvSpPr/>
            <p:nvPr/>
          </p:nvSpPr>
          <p:spPr>
            <a:xfrm>
              <a:off x="-2334169" y="1952910"/>
              <a:ext cx="1332" cy="666"/>
            </a:xfrm>
            <a:custGeom>
              <a:avLst/>
              <a:gdLst/>
              <a:ahLst/>
              <a:cxnLst/>
              <a:rect l="l" t="t" r="r" b="b"/>
              <a:pathLst>
                <a:path w="42" h="21" extrusionOk="0">
                  <a:moveTo>
                    <a:pt x="21" y="0"/>
                  </a:moveTo>
                  <a:cubicBezTo>
                    <a:pt x="0" y="0"/>
                    <a:pt x="0" y="21"/>
                    <a:pt x="21" y="21"/>
                  </a:cubicBezTo>
                  <a:lnTo>
                    <a:pt x="41" y="21"/>
                  </a:lnTo>
                  <a:cubicBezTo>
                    <a:pt x="41" y="21"/>
                    <a:pt x="41" y="0"/>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1" name="Google Shape;12171;p13"/>
            <p:cNvSpPr/>
            <p:nvPr/>
          </p:nvSpPr>
          <p:spPr>
            <a:xfrm>
              <a:off x="-2205603" y="1594996"/>
              <a:ext cx="666" cy="698"/>
            </a:xfrm>
            <a:custGeom>
              <a:avLst/>
              <a:gdLst/>
              <a:ahLst/>
              <a:cxnLst/>
              <a:rect l="l" t="t" r="r" b="b"/>
              <a:pathLst>
                <a:path w="21" h="22" extrusionOk="0">
                  <a:moveTo>
                    <a:pt x="0" y="1"/>
                  </a:moveTo>
                  <a:lnTo>
                    <a:pt x="0" y="21"/>
                  </a:lnTo>
                  <a:lnTo>
                    <a:pt x="20" y="21"/>
                  </a:lnTo>
                  <a:cubicBezTo>
                    <a:pt x="20" y="1"/>
                    <a:pt x="20" y="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2" name="Google Shape;12172;p13"/>
            <p:cNvSpPr/>
            <p:nvPr/>
          </p:nvSpPr>
          <p:spPr>
            <a:xfrm>
              <a:off x="-2308982" y="1969056"/>
              <a:ext cx="666" cy="666"/>
            </a:xfrm>
            <a:custGeom>
              <a:avLst/>
              <a:gdLst/>
              <a:ahLst/>
              <a:cxnLst/>
              <a:rect l="l" t="t" r="r" b="b"/>
              <a:pathLst>
                <a:path w="21" h="21" extrusionOk="0">
                  <a:moveTo>
                    <a:pt x="1" y="0"/>
                  </a:moveTo>
                  <a:cubicBezTo>
                    <a:pt x="21" y="0"/>
                    <a:pt x="21" y="0"/>
                    <a:pt x="21" y="21"/>
                  </a:cubicBezTo>
                  <a:cubicBezTo>
                    <a:pt x="21" y="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3" name="Google Shape;12173;p13"/>
            <p:cNvSpPr/>
            <p:nvPr/>
          </p:nvSpPr>
          <p:spPr>
            <a:xfrm>
              <a:off x="-2326429" y="1961284"/>
              <a:ext cx="1332" cy="1332"/>
            </a:xfrm>
            <a:custGeom>
              <a:avLst/>
              <a:gdLst/>
              <a:ahLst/>
              <a:cxnLst/>
              <a:rect l="l" t="t" r="r" b="b"/>
              <a:pathLst>
                <a:path w="42" h="42" extrusionOk="0">
                  <a:moveTo>
                    <a:pt x="21" y="1"/>
                  </a:moveTo>
                  <a:lnTo>
                    <a:pt x="21" y="1"/>
                  </a:lnTo>
                  <a:cubicBezTo>
                    <a:pt x="1" y="21"/>
                    <a:pt x="1" y="42"/>
                    <a:pt x="41" y="42"/>
                  </a:cubicBezTo>
                  <a:cubicBezTo>
                    <a:pt x="41" y="21"/>
                    <a:pt x="4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4" name="Google Shape;12174;p13"/>
            <p:cNvSpPr/>
            <p:nvPr/>
          </p:nvSpPr>
          <p:spPr>
            <a:xfrm>
              <a:off x="-2309617" y="1970991"/>
              <a:ext cx="666" cy="666"/>
            </a:xfrm>
            <a:custGeom>
              <a:avLst/>
              <a:gdLst/>
              <a:ahLst/>
              <a:cxnLst/>
              <a:rect l="l" t="t" r="r" b="b"/>
              <a:pathLst>
                <a:path w="21" h="21" extrusionOk="0">
                  <a:moveTo>
                    <a:pt x="0" y="0"/>
                  </a:moveTo>
                  <a:lnTo>
                    <a:pt x="0" y="21"/>
                  </a:lnTo>
                  <a:lnTo>
                    <a:pt x="21" y="21"/>
                  </a:lnTo>
                  <a:cubicBezTo>
                    <a:pt x="21" y="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5" name="Google Shape;12175;p13"/>
            <p:cNvSpPr/>
            <p:nvPr/>
          </p:nvSpPr>
          <p:spPr>
            <a:xfrm>
              <a:off x="-2217879" y="1595662"/>
              <a:ext cx="666" cy="666"/>
            </a:xfrm>
            <a:custGeom>
              <a:avLst/>
              <a:gdLst/>
              <a:ahLst/>
              <a:cxnLst/>
              <a:rect l="l" t="t" r="r" b="b"/>
              <a:pathLst>
                <a:path w="21" h="21" extrusionOk="0">
                  <a:moveTo>
                    <a:pt x="0" y="0"/>
                  </a:moveTo>
                  <a:cubicBezTo>
                    <a:pt x="0" y="0"/>
                    <a:pt x="0" y="20"/>
                    <a:pt x="0" y="20"/>
                  </a:cubicBezTo>
                  <a:lnTo>
                    <a:pt x="21" y="20"/>
                  </a:lnTo>
                  <a:cubicBezTo>
                    <a:pt x="21" y="20"/>
                    <a:pt x="2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6" name="Google Shape;12176;p13"/>
            <p:cNvSpPr/>
            <p:nvPr/>
          </p:nvSpPr>
          <p:spPr>
            <a:xfrm>
              <a:off x="-2215310" y="1598232"/>
              <a:ext cx="666" cy="666"/>
            </a:xfrm>
            <a:custGeom>
              <a:avLst/>
              <a:gdLst/>
              <a:ahLst/>
              <a:cxnLst/>
              <a:rect l="l" t="t" r="r" b="b"/>
              <a:pathLst>
                <a:path w="21" h="21" extrusionOk="0">
                  <a:moveTo>
                    <a:pt x="21" y="0"/>
                  </a:moveTo>
                  <a:cubicBezTo>
                    <a:pt x="21" y="0"/>
                    <a:pt x="1" y="0"/>
                    <a:pt x="1" y="21"/>
                  </a:cubicBezTo>
                  <a:lnTo>
                    <a:pt x="21" y="21"/>
                  </a:lnTo>
                  <a:cubicBezTo>
                    <a:pt x="2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7" name="Google Shape;12177;p13"/>
            <p:cNvSpPr/>
            <p:nvPr/>
          </p:nvSpPr>
          <p:spPr>
            <a:xfrm>
              <a:off x="-2227586" y="1592426"/>
              <a:ext cx="698" cy="666"/>
            </a:xfrm>
            <a:custGeom>
              <a:avLst/>
              <a:gdLst/>
              <a:ahLst/>
              <a:cxnLst/>
              <a:rect l="l" t="t" r="r" b="b"/>
              <a:pathLst>
                <a:path w="22" h="21" extrusionOk="0">
                  <a:moveTo>
                    <a:pt x="1" y="0"/>
                  </a:moveTo>
                  <a:cubicBezTo>
                    <a:pt x="1" y="0"/>
                    <a:pt x="1" y="21"/>
                    <a:pt x="1" y="21"/>
                  </a:cubicBezTo>
                  <a:lnTo>
                    <a:pt x="21" y="21"/>
                  </a:lnTo>
                  <a:cubicBezTo>
                    <a:pt x="21" y="0"/>
                    <a:pt x="2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8" name="Google Shape;12178;p13"/>
            <p:cNvSpPr/>
            <p:nvPr/>
          </p:nvSpPr>
          <p:spPr>
            <a:xfrm>
              <a:off x="-2117767" y="1647051"/>
              <a:ext cx="1332" cy="952"/>
            </a:xfrm>
            <a:custGeom>
              <a:avLst/>
              <a:gdLst/>
              <a:ahLst/>
              <a:cxnLst/>
              <a:rect l="l" t="t" r="r" b="b"/>
              <a:pathLst>
                <a:path w="42" h="30" extrusionOk="0">
                  <a:moveTo>
                    <a:pt x="28" y="1"/>
                  </a:moveTo>
                  <a:cubicBezTo>
                    <a:pt x="19" y="1"/>
                    <a:pt x="15" y="15"/>
                    <a:pt x="1" y="30"/>
                  </a:cubicBezTo>
                  <a:cubicBezTo>
                    <a:pt x="21" y="30"/>
                    <a:pt x="42" y="30"/>
                    <a:pt x="42" y="9"/>
                  </a:cubicBezTo>
                  <a:cubicBezTo>
                    <a:pt x="36" y="3"/>
                    <a:pt x="31" y="1"/>
                    <a:pt x="28"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9" name="Google Shape;12179;p13"/>
            <p:cNvSpPr/>
            <p:nvPr/>
          </p:nvSpPr>
          <p:spPr>
            <a:xfrm>
              <a:off x="-2324494" y="1966455"/>
              <a:ext cx="1332" cy="1332"/>
            </a:xfrm>
            <a:custGeom>
              <a:avLst/>
              <a:gdLst/>
              <a:ahLst/>
              <a:cxnLst/>
              <a:rect l="l" t="t" r="r" b="b"/>
              <a:pathLst>
                <a:path w="42" h="42" extrusionOk="0">
                  <a:moveTo>
                    <a:pt x="21" y="1"/>
                  </a:moveTo>
                  <a:cubicBezTo>
                    <a:pt x="1" y="21"/>
                    <a:pt x="1" y="42"/>
                    <a:pt x="21" y="42"/>
                  </a:cubicBezTo>
                  <a:cubicBezTo>
                    <a:pt x="42" y="2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0" name="Google Shape;12180;p13"/>
            <p:cNvSpPr/>
            <p:nvPr/>
          </p:nvSpPr>
          <p:spPr>
            <a:xfrm>
              <a:off x="-2119702" y="1646036"/>
              <a:ext cx="1332" cy="1332"/>
            </a:xfrm>
            <a:custGeom>
              <a:avLst/>
              <a:gdLst/>
              <a:ahLst/>
              <a:cxnLst/>
              <a:rect l="l" t="t" r="r" b="b"/>
              <a:pathLst>
                <a:path w="42" h="42" extrusionOk="0">
                  <a:moveTo>
                    <a:pt x="21" y="1"/>
                  </a:moveTo>
                  <a:cubicBezTo>
                    <a:pt x="21" y="1"/>
                    <a:pt x="21" y="21"/>
                    <a:pt x="1" y="21"/>
                  </a:cubicBezTo>
                  <a:cubicBezTo>
                    <a:pt x="21" y="41"/>
                    <a:pt x="21" y="41"/>
                    <a:pt x="41" y="41"/>
                  </a:cubicBezTo>
                  <a:cubicBezTo>
                    <a:pt x="41" y="21"/>
                    <a:pt x="4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1" name="Google Shape;12181;p13"/>
            <p:cNvSpPr/>
            <p:nvPr/>
          </p:nvSpPr>
          <p:spPr>
            <a:xfrm>
              <a:off x="-2366461" y="1949674"/>
              <a:ext cx="666" cy="1142"/>
            </a:xfrm>
            <a:custGeom>
              <a:avLst/>
              <a:gdLst/>
              <a:ahLst/>
              <a:cxnLst/>
              <a:rect l="l" t="t" r="r" b="b"/>
              <a:pathLst>
                <a:path w="21" h="36" extrusionOk="0">
                  <a:moveTo>
                    <a:pt x="0" y="0"/>
                  </a:moveTo>
                  <a:cubicBezTo>
                    <a:pt x="0" y="21"/>
                    <a:pt x="0" y="21"/>
                    <a:pt x="0" y="21"/>
                  </a:cubicBezTo>
                  <a:cubicBezTo>
                    <a:pt x="0" y="31"/>
                    <a:pt x="5" y="36"/>
                    <a:pt x="10" y="36"/>
                  </a:cubicBezTo>
                  <a:cubicBezTo>
                    <a:pt x="15" y="36"/>
                    <a:pt x="20" y="31"/>
                    <a:pt x="20" y="21"/>
                  </a:cubicBezTo>
                  <a:cubicBezTo>
                    <a:pt x="20" y="21"/>
                    <a:pt x="20" y="21"/>
                    <a:pt x="2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2" name="Google Shape;12182;p13"/>
            <p:cNvSpPr/>
            <p:nvPr/>
          </p:nvSpPr>
          <p:spPr>
            <a:xfrm>
              <a:off x="-2119036" y="1647336"/>
              <a:ext cx="1301" cy="1301"/>
            </a:xfrm>
            <a:custGeom>
              <a:avLst/>
              <a:gdLst/>
              <a:ahLst/>
              <a:cxnLst/>
              <a:rect l="l" t="t" r="r" b="b"/>
              <a:pathLst>
                <a:path w="41" h="41" extrusionOk="0">
                  <a:moveTo>
                    <a:pt x="20" y="0"/>
                  </a:moveTo>
                  <a:cubicBezTo>
                    <a:pt x="0" y="21"/>
                    <a:pt x="0" y="21"/>
                    <a:pt x="0" y="41"/>
                  </a:cubicBezTo>
                  <a:cubicBezTo>
                    <a:pt x="20" y="41"/>
                    <a:pt x="41" y="41"/>
                    <a:pt x="41" y="21"/>
                  </a:cubicBezTo>
                  <a:cubicBezTo>
                    <a:pt x="41" y="21"/>
                    <a:pt x="20" y="0"/>
                    <a:pt x="2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3" name="Google Shape;12183;p13"/>
            <p:cNvSpPr/>
            <p:nvPr/>
          </p:nvSpPr>
          <p:spPr>
            <a:xfrm>
              <a:off x="-2315454" y="1977462"/>
              <a:ext cx="698" cy="666"/>
            </a:xfrm>
            <a:custGeom>
              <a:avLst/>
              <a:gdLst/>
              <a:ahLst/>
              <a:cxnLst/>
              <a:rect l="l" t="t" r="r" b="b"/>
              <a:pathLst>
                <a:path w="22" h="21" extrusionOk="0">
                  <a:moveTo>
                    <a:pt x="21" y="0"/>
                  </a:moveTo>
                  <a:cubicBezTo>
                    <a:pt x="1" y="0"/>
                    <a:pt x="1" y="20"/>
                    <a:pt x="1" y="20"/>
                  </a:cubicBezTo>
                  <a:lnTo>
                    <a:pt x="21" y="20"/>
                  </a:lnTo>
                  <a:cubicBezTo>
                    <a:pt x="21" y="2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4" name="Google Shape;12184;p13"/>
            <p:cNvSpPr/>
            <p:nvPr/>
          </p:nvSpPr>
          <p:spPr>
            <a:xfrm>
              <a:off x="-2059622" y="2098892"/>
              <a:ext cx="1332" cy="1332"/>
            </a:xfrm>
            <a:custGeom>
              <a:avLst/>
              <a:gdLst/>
              <a:ahLst/>
              <a:cxnLst/>
              <a:rect l="l" t="t" r="r" b="b"/>
              <a:pathLst>
                <a:path w="42" h="42" extrusionOk="0">
                  <a:moveTo>
                    <a:pt x="21" y="1"/>
                  </a:moveTo>
                  <a:cubicBezTo>
                    <a:pt x="1" y="21"/>
                    <a:pt x="1" y="42"/>
                    <a:pt x="21" y="42"/>
                  </a:cubicBezTo>
                  <a:cubicBezTo>
                    <a:pt x="41" y="21"/>
                    <a:pt x="4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5" name="Google Shape;12185;p13"/>
            <p:cNvSpPr/>
            <p:nvPr/>
          </p:nvSpPr>
          <p:spPr>
            <a:xfrm>
              <a:off x="-2115832" y="1652222"/>
              <a:ext cx="1332" cy="952"/>
            </a:xfrm>
            <a:custGeom>
              <a:avLst/>
              <a:gdLst/>
              <a:ahLst/>
              <a:cxnLst/>
              <a:rect l="l" t="t" r="r" b="b"/>
              <a:pathLst>
                <a:path w="42" h="30" extrusionOk="0">
                  <a:moveTo>
                    <a:pt x="28" y="1"/>
                  </a:moveTo>
                  <a:cubicBezTo>
                    <a:pt x="20" y="1"/>
                    <a:pt x="15" y="15"/>
                    <a:pt x="1" y="30"/>
                  </a:cubicBezTo>
                  <a:cubicBezTo>
                    <a:pt x="21" y="30"/>
                    <a:pt x="42" y="30"/>
                    <a:pt x="42" y="9"/>
                  </a:cubicBezTo>
                  <a:cubicBezTo>
                    <a:pt x="36" y="3"/>
                    <a:pt x="31" y="1"/>
                    <a:pt x="28"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6" name="Google Shape;12186;p13"/>
            <p:cNvSpPr/>
            <p:nvPr/>
          </p:nvSpPr>
          <p:spPr>
            <a:xfrm>
              <a:off x="-2356786" y="1962585"/>
              <a:ext cx="1332" cy="698"/>
            </a:xfrm>
            <a:custGeom>
              <a:avLst/>
              <a:gdLst/>
              <a:ahLst/>
              <a:cxnLst/>
              <a:rect l="l" t="t" r="r" b="b"/>
              <a:pathLst>
                <a:path w="42" h="22" extrusionOk="0">
                  <a:moveTo>
                    <a:pt x="21" y="1"/>
                  </a:moveTo>
                  <a:cubicBezTo>
                    <a:pt x="21" y="1"/>
                    <a:pt x="21" y="21"/>
                    <a:pt x="1" y="21"/>
                  </a:cubicBezTo>
                  <a:lnTo>
                    <a:pt x="41" y="21"/>
                  </a:lnTo>
                  <a:cubicBezTo>
                    <a:pt x="41" y="21"/>
                    <a:pt x="4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7" name="Google Shape;12187;p13"/>
            <p:cNvSpPr/>
            <p:nvPr/>
          </p:nvSpPr>
          <p:spPr>
            <a:xfrm>
              <a:off x="-2119036" y="2077575"/>
              <a:ext cx="1301" cy="1967"/>
            </a:xfrm>
            <a:custGeom>
              <a:avLst/>
              <a:gdLst/>
              <a:ahLst/>
              <a:cxnLst/>
              <a:rect l="l" t="t" r="r" b="b"/>
              <a:pathLst>
                <a:path w="41" h="62" extrusionOk="0">
                  <a:moveTo>
                    <a:pt x="20" y="1"/>
                  </a:moveTo>
                  <a:cubicBezTo>
                    <a:pt x="0" y="21"/>
                    <a:pt x="0" y="41"/>
                    <a:pt x="20" y="62"/>
                  </a:cubicBezTo>
                  <a:cubicBezTo>
                    <a:pt x="41" y="41"/>
                    <a:pt x="41" y="2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8" name="Google Shape;12188;p13"/>
            <p:cNvSpPr/>
            <p:nvPr/>
          </p:nvSpPr>
          <p:spPr>
            <a:xfrm>
              <a:off x="-2215944" y="1607907"/>
              <a:ext cx="666" cy="698"/>
            </a:xfrm>
            <a:custGeom>
              <a:avLst/>
              <a:gdLst/>
              <a:ahLst/>
              <a:cxnLst/>
              <a:rect l="l" t="t" r="r" b="b"/>
              <a:pathLst>
                <a:path w="21" h="22" extrusionOk="0">
                  <a:moveTo>
                    <a:pt x="0" y="1"/>
                  </a:moveTo>
                  <a:cubicBezTo>
                    <a:pt x="21" y="1"/>
                    <a:pt x="21" y="21"/>
                    <a:pt x="21" y="21"/>
                  </a:cubicBezTo>
                  <a:cubicBezTo>
                    <a:pt x="21" y="21"/>
                    <a:pt x="2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9" name="Google Shape;12189;p13"/>
            <p:cNvSpPr/>
            <p:nvPr/>
          </p:nvSpPr>
          <p:spPr>
            <a:xfrm>
              <a:off x="-2335470" y="1979397"/>
              <a:ext cx="1332" cy="1301"/>
            </a:xfrm>
            <a:custGeom>
              <a:avLst/>
              <a:gdLst/>
              <a:ahLst/>
              <a:cxnLst/>
              <a:rect l="l" t="t" r="r" b="b"/>
              <a:pathLst>
                <a:path w="42" h="41" extrusionOk="0">
                  <a:moveTo>
                    <a:pt x="1" y="0"/>
                  </a:moveTo>
                  <a:cubicBezTo>
                    <a:pt x="1" y="21"/>
                    <a:pt x="1" y="21"/>
                    <a:pt x="21" y="41"/>
                  </a:cubicBezTo>
                  <a:cubicBezTo>
                    <a:pt x="41" y="21"/>
                    <a:pt x="4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0" name="Google Shape;12190;p13"/>
            <p:cNvSpPr/>
            <p:nvPr/>
          </p:nvSpPr>
          <p:spPr>
            <a:xfrm>
              <a:off x="-2117101" y="2082746"/>
              <a:ext cx="1301" cy="1332"/>
            </a:xfrm>
            <a:custGeom>
              <a:avLst/>
              <a:gdLst/>
              <a:ahLst/>
              <a:cxnLst/>
              <a:rect l="l" t="t" r="r" b="b"/>
              <a:pathLst>
                <a:path w="41" h="42" extrusionOk="0">
                  <a:moveTo>
                    <a:pt x="0" y="1"/>
                  </a:moveTo>
                  <a:cubicBezTo>
                    <a:pt x="0" y="21"/>
                    <a:pt x="0" y="41"/>
                    <a:pt x="21" y="41"/>
                  </a:cubicBezTo>
                  <a:cubicBezTo>
                    <a:pt x="41" y="21"/>
                    <a:pt x="21" y="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1" name="Google Shape;12191;p13"/>
            <p:cNvSpPr/>
            <p:nvPr/>
          </p:nvSpPr>
          <p:spPr>
            <a:xfrm>
              <a:off x="-2115832" y="2086140"/>
              <a:ext cx="1332" cy="1015"/>
            </a:xfrm>
            <a:custGeom>
              <a:avLst/>
              <a:gdLst/>
              <a:ahLst/>
              <a:cxnLst/>
              <a:rect l="l" t="t" r="r" b="b"/>
              <a:pathLst>
                <a:path w="42" h="32" extrusionOk="0">
                  <a:moveTo>
                    <a:pt x="14" y="1"/>
                  </a:moveTo>
                  <a:cubicBezTo>
                    <a:pt x="6" y="1"/>
                    <a:pt x="1" y="6"/>
                    <a:pt x="1" y="16"/>
                  </a:cubicBezTo>
                  <a:cubicBezTo>
                    <a:pt x="11" y="26"/>
                    <a:pt x="16" y="31"/>
                    <a:pt x="21" y="31"/>
                  </a:cubicBezTo>
                  <a:cubicBezTo>
                    <a:pt x="26" y="31"/>
                    <a:pt x="31" y="26"/>
                    <a:pt x="42" y="16"/>
                  </a:cubicBezTo>
                  <a:cubicBezTo>
                    <a:pt x="31" y="6"/>
                    <a:pt x="21" y="1"/>
                    <a:pt x="1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2" name="Google Shape;12192;p13"/>
            <p:cNvSpPr/>
            <p:nvPr/>
          </p:nvSpPr>
          <p:spPr>
            <a:xfrm>
              <a:off x="-2117101" y="1667353"/>
              <a:ext cx="1301" cy="1332"/>
            </a:xfrm>
            <a:custGeom>
              <a:avLst/>
              <a:gdLst/>
              <a:ahLst/>
              <a:cxnLst/>
              <a:rect l="l" t="t" r="r" b="b"/>
              <a:pathLst>
                <a:path w="41" h="42" extrusionOk="0">
                  <a:moveTo>
                    <a:pt x="0" y="1"/>
                  </a:moveTo>
                  <a:cubicBezTo>
                    <a:pt x="0" y="21"/>
                    <a:pt x="0" y="21"/>
                    <a:pt x="21" y="41"/>
                  </a:cubicBezTo>
                  <a:cubicBezTo>
                    <a:pt x="41" y="21"/>
                    <a:pt x="21" y="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3" name="Google Shape;12193;p13"/>
            <p:cNvSpPr/>
            <p:nvPr/>
          </p:nvSpPr>
          <p:spPr>
            <a:xfrm>
              <a:off x="-2077703" y="2107933"/>
              <a:ext cx="1967" cy="1332"/>
            </a:xfrm>
            <a:custGeom>
              <a:avLst/>
              <a:gdLst/>
              <a:ahLst/>
              <a:cxnLst/>
              <a:rect l="l" t="t" r="r" b="b"/>
              <a:pathLst>
                <a:path w="62" h="42" extrusionOk="0">
                  <a:moveTo>
                    <a:pt x="21" y="1"/>
                  </a:moveTo>
                  <a:cubicBezTo>
                    <a:pt x="21" y="21"/>
                    <a:pt x="0" y="42"/>
                    <a:pt x="21" y="42"/>
                  </a:cubicBezTo>
                  <a:cubicBezTo>
                    <a:pt x="41" y="42"/>
                    <a:pt x="41" y="21"/>
                    <a:pt x="62" y="21"/>
                  </a:cubicBezTo>
                  <a:cubicBezTo>
                    <a:pt x="41" y="21"/>
                    <a:pt x="2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4" name="Google Shape;12194;p13"/>
            <p:cNvSpPr/>
            <p:nvPr/>
          </p:nvSpPr>
          <p:spPr>
            <a:xfrm>
              <a:off x="-2321893" y="1993608"/>
              <a:ext cx="1301" cy="1301"/>
            </a:xfrm>
            <a:custGeom>
              <a:avLst/>
              <a:gdLst/>
              <a:ahLst/>
              <a:cxnLst/>
              <a:rect l="l" t="t" r="r" b="b"/>
              <a:pathLst>
                <a:path w="41" h="41" extrusionOk="0">
                  <a:moveTo>
                    <a:pt x="0" y="0"/>
                  </a:moveTo>
                  <a:cubicBezTo>
                    <a:pt x="0" y="21"/>
                    <a:pt x="0" y="41"/>
                    <a:pt x="21" y="41"/>
                  </a:cubicBezTo>
                  <a:cubicBezTo>
                    <a:pt x="41" y="21"/>
                    <a:pt x="41" y="21"/>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5" name="Google Shape;12195;p13"/>
            <p:cNvSpPr/>
            <p:nvPr/>
          </p:nvSpPr>
          <p:spPr>
            <a:xfrm>
              <a:off x="-2335470" y="1987771"/>
              <a:ext cx="1332" cy="698"/>
            </a:xfrm>
            <a:custGeom>
              <a:avLst/>
              <a:gdLst/>
              <a:ahLst/>
              <a:cxnLst/>
              <a:rect l="l" t="t" r="r" b="b"/>
              <a:pathLst>
                <a:path w="42" h="22" extrusionOk="0">
                  <a:moveTo>
                    <a:pt x="21" y="1"/>
                  </a:moveTo>
                  <a:cubicBezTo>
                    <a:pt x="1" y="1"/>
                    <a:pt x="1" y="1"/>
                    <a:pt x="21" y="21"/>
                  </a:cubicBezTo>
                  <a:cubicBezTo>
                    <a:pt x="41" y="2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6" name="Google Shape;12196;p13"/>
            <p:cNvSpPr/>
            <p:nvPr/>
          </p:nvSpPr>
          <p:spPr>
            <a:xfrm>
              <a:off x="-2218545" y="1620183"/>
              <a:ext cx="698" cy="698"/>
            </a:xfrm>
            <a:custGeom>
              <a:avLst/>
              <a:gdLst/>
              <a:ahLst/>
              <a:cxnLst/>
              <a:rect l="l" t="t" r="r" b="b"/>
              <a:pathLst>
                <a:path w="22" h="22" extrusionOk="0">
                  <a:moveTo>
                    <a:pt x="1" y="1"/>
                  </a:moveTo>
                  <a:cubicBezTo>
                    <a:pt x="1" y="1"/>
                    <a:pt x="1" y="1"/>
                    <a:pt x="1" y="21"/>
                  </a:cubicBezTo>
                  <a:cubicBezTo>
                    <a:pt x="1" y="21"/>
                    <a:pt x="2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7" name="Google Shape;12197;p13"/>
            <p:cNvSpPr/>
            <p:nvPr/>
          </p:nvSpPr>
          <p:spPr>
            <a:xfrm>
              <a:off x="-2109361" y="2094387"/>
              <a:ext cx="1332" cy="1301"/>
            </a:xfrm>
            <a:custGeom>
              <a:avLst/>
              <a:gdLst/>
              <a:ahLst/>
              <a:cxnLst/>
              <a:rect l="l" t="t" r="r" b="b"/>
              <a:pathLst>
                <a:path w="42" h="41" extrusionOk="0">
                  <a:moveTo>
                    <a:pt x="21" y="0"/>
                  </a:moveTo>
                  <a:cubicBezTo>
                    <a:pt x="1" y="21"/>
                    <a:pt x="1" y="41"/>
                    <a:pt x="21" y="41"/>
                  </a:cubicBezTo>
                  <a:cubicBezTo>
                    <a:pt x="41" y="41"/>
                    <a:pt x="41" y="41"/>
                    <a:pt x="41" y="21"/>
                  </a:cubicBezTo>
                  <a:lnTo>
                    <a:pt x="21" y="0"/>
                  </a:ln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8" name="Google Shape;12198;p13"/>
            <p:cNvSpPr/>
            <p:nvPr/>
          </p:nvSpPr>
          <p:spPr>
            <a:xfrm>
              <a:off x="-2119702" y="1671889"/>
              <a:ext cx="1332" cy="1142"/>
            </a:xfrm>
            <a:custGeom>
              <a:avLst/>
              <a:gdLst/>
              <a:ahLst/>
              <a:cxnLst/>
              <a:rect l="l" t="t" r="r" b="b"/>
              <a:pathLst>
                <a:path w="42" h="36" extrusionOk="0">
                  <a:moveTo>
                    <a:pt x="21" y="0"/>
                  </a:moveTo>
                  <a:lnTo>
                    <a:pt x="1" y="21"/>
                  </a:lnTo>
                  <a:cubicBezTo>
                    <a:pt x="11" y="31"/>
                    <a:pt x="21" y="36"/>
                    <a:pt x="29" y="36"/>
                  </a:cubicBezTo>
                  <a:cubicBezTo>
                    <a:pt x="36" y="36"/>
                    <a:pt x="41" y="31"/>
                    <a:pt x="41" y="21"/>
                  </a:cubicBezTo>
                  <a:cubicBezTo>
                    <a:pt x="41" y="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9" name="Google Shape;12199;p13"/>
            <p:cNvSpPr/>
            <p:nvPr/>
          </p:nvSpPr>
          <p:spPr>
            <a:xfrm>
              <a:off x="-2372298" y="1971625"/>
              <a:ext cx="698" cy="698"/>
            </a:xfrm>
            <a:custGeom>
              <a:avLst/>
              <a:gdLst/>
              <a:ahLst/>
              <a:cxnLst/>
              <a:rect l="l" t="t" r="r" b="b"/>
              <a:pathLst>
                <a:path w="22" h="22" extrusionOk="0">
                  <a:moveTo>
                    <a:pt x="1" y="1"/>
                  </a:moveTo>
                  <a:lnTo>
                    <a:pt x="1" y="21"/>
                  </a:lnTo>
                  <a:cubicBezTo>
                    <a:pt x="1" y="1"/>
                    <a:pt x="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0" name="Google Shape;12200;p13"/>
            <p:cNvSpPr/>
            <p:nvPr/>
          </p:nvSpPr>
          <p:spPr>
            <a:xfrm>
              <a:off x="-2121637" y="2090517"/>
              <a:ext cx="666" cy="666"/>
            </a:xfrm>
            <a:custGeom>
              <a:avLst/>
              <a:gdLst/>
              <a:ahLst/>
              <a:cxnLst/>
              <a:rect l="l" t="t" r="r" b="b"/>
              <a:pathLst>
                <a:path w="21" h="21" extrusionOk="0">
                  <a:moveTo>
                    <a:pt x="1" y="0"/>
                  </a:moveTo>
                  <a:cubicBezTo>
                    <a:pt x="1" y="0"/>
                    <a:pt x="1" y="0"/>
                    <a:pt x="1" y="20"/>
                  </a:cubicBezTo>
                  <a:lnTo>
                    <a:pt x="21" y="20"/>
                  </a:lnTo>
                  <a:cubicBezTo>
                    <a:pt x="21" y="2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1" name="Google Shape;12201;p13"/>
            <p:cNvSpPr/>
            <p:nvPr/>
          </p:nvSpPr>
          <p:spPr>
            <a:xfrm>
              <a:off x="-2336104" y="1989738"/>
              <a:ext cx="666" cy="952"/>
            </a:xfrm>
            <a:custGeom>
              <a:avLst/>
              <a:gdLst/>
              <a:ahLst/>
              <a:cxnLst/>
              <a:rect l="l" t="t" r="r" b="b"/>
              <a:pathLst>
                <a:path w="21" h="30" extrusionOk="0">
                  <a:moveTo>
                    <a:pt x="0" y="0"/>
                  </a:moveTo>
                  <a:cubicBezTo>
                    <a:pt x="0" y="0"/>
                    <a:pt x="0" y="20"/>
                    <a:pt x="0" y="20"/>
                  </a:cubicBezTo>
                  <a:cubicBezTo>
                    <a:pt x="0" y="27"/>
                    <a:pt x="2" y="29"/>
                    <a:pt x="6" y="29"/>
                  </a:cubicBezTo>
                  <a:cubicBezTo>
                    <a:pt x="12" y="29"/>
                    <a:pt x="21" y="20"/>
                    <a:pt x="21" y="20"/>
                  </a:cubicBezTo>
                  <a:cubicBezTo>
                    <a:pt x="21" y="0"/>
                    <a:pt x="2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2" name="Google Shape;12202;p13"/>
            <p:cNvSpPr/>
            <p:nvPr/>
          </p:nvSpPr>
          <p:spPr>
            <a:xfrm>
              <a:off x="-2078338" y="2112469"/>
              <a:ext cx="1301" cy="666"/>
            </a:xfrm>
            <a:custGeom>
              <a:avLst/>
              <a:gdLst/>
              <a:ahLst/>
              <a:cxnLst/>
              <a:rect l="l" t="t" r="r" b="b"/>
              <a:pathLst>
                <a:path w="41" h="21" extrusionOk="0">
                  <a:moveTo>
                    <a:pt x="41" y="0"/>
                  </a:moveTo>
                  <a:cubicBezTo>
                    <a:pt x="20" y="0"/>
                    <a:pt x="20" y="21"/>
                    <a:pt x="0" y="21"/>
                  </a:cubicBezTo>
                  <a:cubicBezTo>
                    <a:pt x="20" y="21"/>
                    <a:pt x="41"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3" name="Google Shape;12203;p13"/>
            <p:cNvSpPr/>
            <p:nvPr/>
          </p:nvSpPr>
          <p:spPr>
            <a:xfrm>
              <a:off x="-2068028" y="2118274"/>
              <a:ext cx="698" cy="698"/>
            </a:xfrm>
            <a:custGeom>
              <a:avLst/>
              <a:gdLst/>
              <a:ahLst/>
              <a:cxnLst/>
              <a:rect l="l" t="t" r="r" b="b"/>
              <a:pathLst>
                <a:path w="22" h="22" extrusionOk="0">
                  <a:moveTo>
                    <a:pt x="1" y="1"/>
                  </a:moveTo>
                  <a:cubicBezTo>
                    <a:pt x="1" y="1"/>
                    <a:pt x="1" y="21"/>
                    <a:pt x="1" y="21"/>
                  </a:cubicBezTo>
                  <a:lnTo>
                    <a:pt x="21" y="21"/>
                  </a:lnTo>
                  <a:cubicBezTo>
                    <a:pt x="21" y="2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4" name="Google Shape;12204;p13"/>
            <p:cNvSpPr/>
            <p:nvPr/>
          </p:nvSpPr>
          <p:spPr>
            <a:xfrm>
              <a:off x="-2117101" y="1675759"/>
              <a:ext cx="1301" cy="952"/>
            </a:xfrm>
            <a:custGeom>
              <a:avLst/>
              <a:gdLst/>
              <a:ahLst/>
              <a:cxnLst/>
              <a:rect l="l" t="t" r="r" b="b"/>
              <a:pathLst>
                <a:path w="41" h="30" extrusionOk="0">
                  <a:moveTo>
                    <a:pt x="21" y="0"/>
                  </a:moveTo>
                  <a:cubicBezTo>
                    <a:pt x="0" y="0"/>
                    <a:pt x="0" y="21"/>
                    <a:pt x="21" y="21"/>
                  </a:cubicBezTo>
                  <a:cubicBezTo>
                    <a:pt x="21" y="28"/>
                    <a:pt x="21" y="30"/>
                    <a:pt x="21" y="30"/>
                  </a:cubicBezTo>
                  <a:cubicBezTo>
                    <a:pt x="23" y="30"/>
                    <a:pt x="27" y="21"/>
                    <a:pt x="41" y="21"/>
                  </a:cubicBezTo>
                  <a:cubicBezTo>
                    <a:pt x="21" y="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5" name="Google Shape;12205;p13"/>
            <p:cNvSpPr/>
            <p:nvPr/>
          </p:nvSpPr>
          <p:spPr>
            <a:xfrm>
              <a:off x="-2357421" y="1982601"/>
              <a:ext cx="666" cy="698"/>
            </a:xfrm>
            <a:custGeom>
              <a:avLst/>
              <a:gdLst/>
              <a:ahLst/>
              <a:cxnLst/>
              <a:rect l="l" t="t" r="r" b="b"/>
              <a:pathLst>
                <a:path w="21" h="22" extrusionOk="0">
                  <a:moveTo>
                    <a:pt x="21" y="1"/>
                  </a:moveTo>
                  <a:cubicBezTo>
                    <a:pt x="0" y="1"/>
                    <a:pt x="0" y="21"/>
                    <a:pt x="0" y="21"/>
                  </a:cubicBezTo>
                  <a:lnTo>
                    <a:pt x="21" y="21"/>
                  </a:lnTo>
                  <a:cubicBezTo>
                    <a:pt x="21" y="21"/>
                    <a:pt x="2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6" name="Google Shape;12206;p13"/>
            <p:cNvSpPr/>
            <p:nvPr/>
          </p:nvSpPr>
          <p:spPr>
            <a:xfrm>
              <a:off x="-2083508" y="2112469"/>
              <a:ext cx="1301" cy="1332"/>
            </a:xfrm>
            <a:custGeom>
              <a:avLst/>
              <a:gdLst/>
              <a:ahLst/>
              <a:cxnLst/>
              <a:rect l="l" t="t" r="r" b="b"/>
              <a:pathLst>
                <a:path w="41" h="42" extrusionOk="0">
                  <a:moveTo>
                    <a:pt x="21" y="0"/>
                  </a:moveTo>
                  <a:cubicBezTo>
                    <a:pt x="0" y="21"/>
                    <a:pt x="21" y="41"/>
                    <a:pt x="21" y="41"/>
                  </a:cubicBezTo>
                  <a:cubicBezTo>
                    <a:pt x="41" y="21"/>
                    <a:pt x="41"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7" name="Google Shape;12207;p13"/>
            <p:cNvSpPr/>
            <p:nvPr/>
          </p:nvSpPr>
          <p:spPr>
            <a:xfrm>
              <a:off x="-2111296" y="2099273"/>
              <a:ext cx="1332" cy="1586"/>
            </a:xfrm>
            <a:custGeom>
              <a:avLst/>
              <a:gdLst/>
              <a:ahLst/>
              <a:cxnLst/>
              <a:rect l="l" t="t" r="r" b="b"/>
              <a:pathLst>
                <a:path w="42" h="50" extrusionOk="0">
                  <a:moveTo>
                    <a:pt x="8" y="1"/>
                  </a:moveTo>
                  <a:cubicBezTo>
                    <a:pt x="0" y="1"/>
                    <a:pt x="0" y="15"/>
                    <a:pt x="0" y="30"/>
                  </a:cubicBezTo>
                  <a:lnTo>
                    <a:pt x="0" y="50"/>
                  </a:lnTo>
                  <a:lnTo>
                    <a:pt x="21" y="50"/>
                  </a:lnTo>
                  <a:cubicBezTo>
                    <a:pt x="21" y="30"/>
                    <a:pt x="41" y="30"/>
                    <a:pt x="21" y="9"/>
                  </a:cubicBezTo>
                  <a:cubicBezTo>
                    <a:pt x="15" y="3"/>
                    <a:pt x="11" y="1"/>
                    <a:pt x="8"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8" name="Google Shape;12208;p13"/>
            <p:cNvSpPr/>
            <p:nvPr/>
          </p:nvSpPr>
          <p:spPr>
            <a:xfrm>
              <a:off x="-2112597" y="2100034"/>
              <a:ext cx="1332" cy="1110"/>
            </a:xfrm>
            <a:custGeom>
              <a:avLst/>
              <a:gdLst/>
              <a:ahLst/>
              <a:cxnLst/>
              <a:rect l="l" t="t" r="r" b="b"/>
              <a:pathLst>
                <a:path w="42" h="35" extrusionOk="0">
                  <a:moveTo>
                    <a:pt x="13" y="0"/>
                  </a:moveTo>
                  <a:cubicBezTo>
                    <a:pt x="6" y="0"/>
                    <a:pt x="1" y="6"/>
                    <a:pt x="1" y="26"/>
                  </a:cubicBezTo>
                  <a:cubicBezTo>
                    <a:pt x="7" y="32"/>
                    <a:pt x="11" y="34"/>
                    <a:pt x="14" y="34"/>
                  </a:cubicBezTo>
                  <a:cubicBezTo>
                    <a:pt x="23" y="34"/>
                    <a:pt x="27" y="20"/>
                    <a:pt x="41" y="6"/>
                  </a:cubicBezTo>
                  <a:cubicBezTo>
                    <a:pt x="31" y="6"/>
                    <a:pt x="21" y="0"/>
                    <a:pt x="13"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9" name="Google Shape;12209;p13"/>
            <p:cNvSpPr/>
            <p:nvPr/>
          </p:nvSpPr>
          <p:spPr>
            <a:xfrm>
              <a:off x="-2323193" y="2001348"/>
              <a:ext cx="1332" cy="1332"/>
            </a:xfrm>
            <a:custGeom>
              <a:avLst/>
              <a:gdLst/>
              <a:ahLst/>
              <a:cxnLst/>
              <a:rect l="l" t="t" r="r" b="b"/>
              <a:pathLst>
                <a:path w="42" h="42" extrusionOk="0">
                  <a:moveTo>
                    <a:pt x="21" y="1"/>
                  </a:moveTo>
                  <a:cubicBezTo>
                    <a:pt x="1" y="21"/>
                    <a:pt x="21" y="41"/>
                    <a:pt x="41" y="41"/>
                  </a:cubicBezTo>
                  <a:cubicBezTo>
                    <a:pt x="41" y="21"/>
                    <a:pt x="4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0" name="Google Shape;12210;p13"/>
            <p:cNvSpPr/>
            <p:nvPr/>
          </p:nvSpPr>
          <p:spPr>
            <a:xfrm>
              <a:off x="-2116467" y="1680263"/>
              <a:ext cx="1332" cy="698"/>
            </a:xfrm>
            <a:custGeom>
              <a:avLst/>
              <a:gdLst/>
              <a:ahLst/>
              <a:cxnLst/>
              <a:rect l="l" t="t" r="r" b="b"/>
              <a:pathLst>
                <a:path w="42" h="22" extrusionOk="0">
                  <a:moveTo>
                    <a:pt x="21" y="1"/>
                  </a:moveTo>
                  <a:cubicBezTo>
                    <a:pt x="1" y="1"/>
                    <a:pt x="1" y="21"/>
                    <a:pt x="21" y="21"/>
                  </a:cubicBezTo>
                  <a:lnTo>
                    <a:pt x="41" y="21"/>
                  </a:lnTo>
                  <a:cubicBezTo>
                    <a:pt x="41" y="21"/>
                    <a:pt x="41" y="2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1" name="Google Shape;12211;p13"/>
            <p:cNvSpPr/>
            <p:nvPr/>
          </p:nvSpPr>
          <p:spPr>
            <a:xfrm>
              <a:off x="-2076403" y="2121509"/>
              <a:ext cx="666" cy="666"/>
            </a:xfrm>
            <a:custGeom>
              <a:avLst/>
              <a:gdLst/>
              <a:ahLst/>
              <a:cxnLst/>
              <a:rect l="l" t="t" r="r" b="b"/>
              <a:pathLst>
                <a:path w="21" h="21" extrusionOk="0">
                  <a:moveTo>
                    <a:pt x="21" y="1"/>
                  </a:moveTo>
                  <a:cubicBezTo>
                    <a:pt x="0" y="1"/>
                    <a:pt x="0" y="1"/>
                    <a:pt x="0" y="21"/>
                  </a:cubicBezTo>
                  <a:lnTo>
                    <a:pt x="21" y="21"/>
                  </a:lnTo>
                  <a:cubicBezTo>
                    <a:pt x="21" y="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2" name="Google Shape;12212;p13"/>
            <p:cNvSpPr/>
            <p:nvPr/>
          </p:nvSpPr>
          <p:spPr>
            <a:xfrm>
              <a:off x="-2326429" y="2003949"/>
              <a:ext cx="1332" cy="1301"/>
            </a:xfrm>
            <a:custGeom>
              <a:avLst/>
              <a:gdLst/>
              <a:ahLst/>
              <a:cxnLst/>
              <a:rect l="l" t="t" r="r" b="b"/>
              <a:pathLst>
                <a:path w="42" h="41" extrusionOk="0">
                  <a:moveTo>
                    <a:pt x="41" y="0"/>
                  </a:moveTo>
                  <a:cubicBezTo>
                    <a:pt x="21" y="0"/>
                    <a:pt x="1" y="0"/>
                    <a:pt x="1" y="20"/>
                  </a:cubicBezTo>
                  <a:cubicBezTo>
                    <a:pt x="1" y="20"/>
                    <a:pt x="1" y="41"/>
                    <a:pt x="21" y="41"/>
                  </a:cubicBezTo>
                  <a:cubicBezTo>
                    <a:pt x="21" y="20"/>
                    <a:pt x="41" y="20"/>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3" name="Google Shape;12213;p13"/>
            <p:cNvSpPr/>
            <p:nvPr/>
          </p:nvSpPr>
          <p:spPr>
            <a:xfrm>
              <a:off x="-2361322" y="1987771"/>
              <a:ext cx="1332" cy="698"/>
            </a:xfrm>
            <a:custGeom>
              <a:avLst/>
              <a:gdLst/>
              <a:ahLst/>
              <a:cxnLst/>
              <a:rect l="l" t="t" r="r" b="b"/>
              <a:pathLst>
                <a:path w="42" h="22" extrusionOk="0">
                  <a:moveTo>
                    <a:pt x="1" y="1"/>
                  </a:moveTo>
                  <a:cubicBezTo>
                    <a:pt x="1" y="21"/>
                    <a:pt x="21" y="21"/>
                    <a:pt x="21" y="21"/>
                  </a:cubicBezTo>
                  <a:cubicBezTo>
                    <a:pt x="42" y="2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4" name="Google Shape;12214;p13"/>
            <p:cNvSpPr/>
            <p:nvPr/>
          </p:nvSpPr>
          <p:spPr>
            <a:xfrm>
              <a:off x="-2083508" y="2118940"/>
              <a:ext cx="666" cy="1301"/>
            </a:xfrm>
            <a:custGeom>
              <a:avLst/>
              <a:gdLst/>
              <a:ahLst/>
              <a:cxnLst/>
              <a:rect l="l" t="t" r="r" b="b"/>
              <a:pathLst>
                <a:path w="21" h="41" extrusionOk="0">
                  <a:moveTo>
                    <a:pt x="21" y="0"/>
                  </a:moveTo>
                  <a:cubicBezTo>
                    <a:pt x="0" y="20"/>
                    <a:pt x="0" y="20"/>
                    <a:pt x="0" y="20"/>
                  </a:cubicBezTo>
                  <a:cubicBezTo>
                    <a:pt x="0" y="20"/>
                    <a:pt x="0" y="41"/>
                    <a:pt x="0" y="41"/>
                  </a:cubicBezTo>
                  <a:cubicBezTo>
                    <a:pt x="21" y="41"/>
                    <a:pt x="21" y="20"/>
                    <a:pt x="21" y="20"/>
                  </a:cubicBezTo>
                  <a:cubicBezTo>
                    <a:pt x="21" y="20"/>
                    <a:pt x="21" y="2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5" name="Google Shape;12215;p13"/>
            <p:cNvSpPr/>
            <p:nvPr/>
          </p:nvSpPr>
          <p:spPr>
            <a:xfrm>
              <a:off x="-2093849" y="2115704"/>
              <a:ext cx="1967" cy="1332"/>
            </a:xfrm>
            <a:custGeom>
              <a:avLst/>
              <a:gdLst/>
              <a:ahLst/>
              <a:cxnLst/>
              <a:rect l="l" t="t" r="r" b="b"/>
              <a:pathLst>
                <a:path w="62" h="42" extrusionOk="0">
                  <a:moveTo>
                    <a:pt x="21" y="0"/>
                  </a:moveTo>
                  <a:cubicBezTo>
                    <a:pt x="21" y="21"/>
                    <a:pt x="21" y="21"/>
                    <a:pt x="0" y="41"/>
                  </a:cubicBezTo>
                  <a:lnTo>
                    <a:pt x="41" y="41"/>
                  </a:lnTo>
                  <a:cubicBezTo>
                    <a:pt x="61" y="41"/>
                    <a:pt x="61" y="41"/>
                    <a:pt x="61" y="21"/>
                  </a:cubicBezTo>
                  <a:cubicBezTo>
                    <a:pt x="61" y="21"/>
                    <a:pt x="4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6" name="Google Shape;12216;p13"/>
            <p:cNvSpPr/>
            <p:nvPr/>
          </p:nvSpPr>
          <p:spPr>
            <a:xfrm>
              <a:off x="-2107426" y="2109233"/>
              <a:ext cx="698" cy="1174"/>
            </a:xfrm>
            <a:custGeom>
              <a:avLst/>
              <a:gdLst/>
              <a:ahLst/>
              <a:cxnLst/>
              <a:rect l="l" t="t" r="r" b="b"/>
              <a:pathLst>
                <a:path w="22" h="37" extrusionOk="0">
                  <a:moveTo>
                    <a:pt x="1" y="1"/>
                  </a:moveTo>
                  <a:cubicBezTo>
                    <a:pt x="1" y="21"/>
                    <a:pt x="1" y="21"/>
                    <a:pt x="1" y="21"/>
                  </a:cubicBezTo>
                  <a:cubicBezTo>
                    <a:pt x="1" y="31"/>
                    <a:pt x="1" y="36"/>
                    <a:pt x="3" y="36"/>
                  </a:cubicBezTo>
                  <a:cubicBezTo>
                    <a:pt x="6" y="36"/>
                    <a:pt x="11" y="31"/>
                    <a:pt x="21" y="21"/>
                  </a:cubicBezTo>
                  <a:cubicBezTo>
                    <a:pt x="21" y="2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7" name="Google Shape;12217;p13"/>
            <p:cNvSpPr/>
            <p:nvPr/>
          </p:nvSpPr>
          <p:spPr>
            <a:xfrm>
              <a:off x="-2097719" y="2117005"/>
              <a:ext cx="666" cy="666"/>
            </a:xfrm>
            <a:custGeom>
              <a:avLst/>
              <a:gdLst/>
              <a:ahLst/>
              <a:cxnLst/>
              <a:rect l="l" t="t" r="r" b="b"/>
              <a:pathLst>
                <a:path w="21" h="21" extrusionOk="0">
                  <a:moveTo>
                    <a:pt x="0" y="0"/>
                  </a:moveTo>
                  <a:lnTo>
                    <a:pt x="21" y="20"/>
                  </a:lnTo>
                  <a:cubicBezTo>
                    <a:pt x="21" y="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8" name="Google Shape;12218;p13"/>
            <p:cNvSpPr/>
            <p:nvPr/>
          </p:nvSpPr>
          <p:spPr>
            <a:xfrm>
              <a:off x="-2117767" y="2107298"/>
              <a:ext cx="698" cy="666"/>
            </a:xfrm>
            <a:custGeom>
              <a:avLst/>
              <a:gdLst/>
              <a:ahLst/>
              <a:cxnLst/>
              <a:rect l="l" t="t" r="r" b="b"/>
              <a:pathLst>
                <a:path w="22" h="21" extrusionOk="0">
                  <a:moveTo>
                    <a:pt x="21" y="1"/>
                  </a:moveTo>
                  <a:cubicBezTo>
                    <a:pt x="21" y="1"/>
                    <a:pt x="1" y="1"/>
                    <a:pt x="1" y="21"/>
                  </a:cubicBezTo>
                  <a:lnTo>
                    <a:pt x="21" y="21"/>
                  </a:lnTo>
                  <a:cubicBezTo>
                    <a:pt x="21" y="21"/>
                    <a:pt x="2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9" name="Google Shape;12219;p13"/>
            <p:cNvSpPr/>
            <p:nvPr/>
          </p:nvSpPr>
          <p:spPr>
            <a:xfrm>
              <a:off x="-2106760" y="2118020"/>
              <a:ext cx="1301" cy="952"/>
            </a:xfrm>
            <a:custGeom>
              <a:avLst/>
              <a:gdLst/>
              <a:ahLst/>
              <a:cxnLst/>
              <a:rect l="l" t="t" r="r" b="b"/>
              <a:pathLst>
                <a:path w="41" h="30" extrusionOk="0">
                  <a:moveTo>
                    <a:pt x="27" y="0"/>
                  </a:moveTo>
                  <a:cubicBezTo>
                    <a:pt x="19" y="0"/>
                    <a:pt x="14" y="15"/>
                    <a:pt x="0" y="29"/>
                  </a:cubicBezTo>
                  <a:cubicBezTo>
                    <a:pt x="20" y="29"/>
                    <a:pt x="41" y="29"/>
                    <a:pt x="41" y="9"/>
                  </a:cubicBezTo>
                  <a:cubicBezTo>
                    <a:pt x="35" y="3"/>
                    <a:pt x="31" y="0"/>
                    <a:pt x="27"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0" name="Google Shape;12220;p13"/>
            <p:cNvSpPr/>
            <p:nvPr/>
          </p:nvSpPr>
          <p:spPr>
            <a:xfrm>
              <a:off x="-2097085" y="2126680"/>
              <a:ext cx="1332" cy="825"/>
            </a:xfrm>
            <a:custGeom>
              <a:avLst/>
              <a:gdLst/>
              <a:ahLst/>
              <a:cxnLst/>
              <a:rect l="l" t="t" r="r" b="b"/>
              <a:pathLst>
                <a:path w="42" h="26" extrusionOk="0">
                  <a:moveTo>
                    <a:pt x="41" y="1"/>
                  </a:moveTo>
                  <a:cubicBezTo>
                    <a:pt x="21" y="1"/>
                    <a:pt x="1" y="1"/>
                    <a:pt x="1" y="21"/>
                  </a:cubicBezTo>
                  <a:cubicBezTo>
                    <a:pt x="11" y="21"/>
                    <a:pt x="21" y="26"/>
                    <a:pt x="29" y="26"/>
                  </a:cubicBezTo>
                  <a:cubicBezTo>
                    <a:pt x="36" y="26"/>
                    <a:pt x="41" y="2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1" name="Google Shape;12221;p13"/>
            <p:cNvSpPr/>
            <p:nvPr/>
          </p:nvSpPr>
          <p:spPr>
            <a:xfrm>
              <a:off x="-2371632" y="1998779"/>
              <a:ext cx="666" cy="1301"/>
            </a:xfrm>
            <a:custGeom>
              <a:avLst/>
              <a:gdLst/>
              <a:ahLst/>
              <a:cxnLst/>
              <a:rect l="l" t="t" r="r" b="b"/>
              <a:pathLst>
                <a:path w="21" h="41" extrusionOk="0">
                  <a:moveTo>
                    <a:pt x="0" y="0"/>
                  </a:moveTo>
                  <a:cubicBezTo>
                    <a:pt x="0" y="0"/>
                    <a:pt x="0" y="20"/>
                    <a:pt x="0" y="20"/>
                  </a:cubicBezTo>
                  <a:cubicBezTo>
                    <a:pt x="0" y="20"/>
                    <a:pt x="0" y="20"/>
                    <a:pt x="0" y="41"/>
                  </a:cubicBezTo>
                  <a:cubicBezTo>
                    <a:pt x="0" y="20"/>
                    <a:pt x="20" y="20"/>
                    <a:pt x="20" y="20"/>
                  </a:cubicBezTo>
                  <a:cubicBezTo>
                    <a:pt x="20" y="20"/>
                    <a:pt x="20"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2" name="Google Shape;12222;p13"/>
            <p:cNvSpPr/>
            <p:nvPr/>
          </p:nvSpPr>
          <p:spPr>
            <a:xfrm>
              <a:off x="-2381973" y="1994243"/>
              <a:ext cx="1301" cy="1332"/>
            </a:xfrm>
            <a:custGeom>
              <a:avLst/>
              <a:gdLst/>
              <a:ahLst/>
              <a:cxnLst/>
              <a:rect l="l" t="t" r="r" b="b"/>
              <a:pathLst>
                <a:path w="41" h="42" extrusionOk="0">
                  <a:moveTo>
                    <a:pt x="0" y="1"/>
                  </a:moveTo>
                  <a:cubicBezTo>
                    <a:pt x="0" y="21"/>
                    <a:pt x="0" y="41"/>
                    <a:pt x="21" y="41"/>
                  </a:cubicBezTo>
                  <a:cubicBezTo>
                    <a:pt x="21" y="21"/>
                    <a:pt x="41" y="2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3" name="Google Shape;12223;p13"/>
            <p:cNvSpPr/>
            <p:nvPr/>
          </p:nvSpPr>
          <p:spPr>
            <a:xfrm>
              <a:off x="-2084174" y="2135086"/>
              <a:ext cx="698" cy="666"/>
            </a:xfrm>
            <a:custGeom>
              <a:avLst/>
              <a:gdLst/>
              <a:ahLst/>
              <a:cxnLst/>
              <a:rect l="l" t="t" r="r" b="b"/>
              <a:pathLst>
                <a:path w="22" h="21" extrusionOk="0">
                  <a:moveTo>
                    <a:pt x="21" y="0"/>
                  </a:moveTo>
                  <a:lnTo>
                    <a:pt x="1" y="21"/>
                  </a:lnTo>
                  <a:lnTo>
                    <a:pt x="21" y="21"/>
                  </a:lnTo>
                  <a:cubicBezTo>
                    <a:pt x="2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4" name="Google Shape;12224;p13"/>
            <p:cNvSpPr/>
            <p:nvPr/>
          </p:nvSpPr>
          <p:spPr>
            <a:xfrm>
              <a:off x="-2381338" y="1995543"/>
              <a:ext cx="666" cy="1332"/>
            </a:xfrm>
            <a:custGeom>
              <a:avLst/>
              <a:gdLst/>
              <a:ahLst/>
              <a:cxnLst/>
              <a:rect l="l" t="t" r="r" b="b"/>
              <a:pathLst>
                <a:path w="21" h="42" extrusionOk="0">
                  <a:moveTo>
                    <a:pt x="1" y="0"/>
                  </a:moveTo>
                  <a:cubicBezTo>
                    <a:pt x="1" y="21"/>
                    <a:pt x="1" y="21"/>
                    <a:pt x="21" y="41"/>
                  </a:cubicBezTo>
                  <a:cubicBezTo>
                    <a:pt x="21" y="21"/>
                    <a:pt x="2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5" name="Google Shape;12225;p13"/>
            <p:cNvSpPr/>
            <p:nvPr/>
          </p:nvSpPr>
          <p:spPr>
            <a:xfrm>
              <a:off x="-2090614" y="2133786"/>
              <a:ext cx="1301" cy="666"/>
            </a:xfrm>
            <a:custGeom>
              <a:avLst/>
              <a:gdLst/>
              <a:ahLst/>
              <a:cxnLst/>
              <a:rect l="l" t="t" r="r" b="b"/>
              <a:pathLst>
                <a:path w="41" h="21" extrusionOk="0">
                  <a:moveTo>
                    <a:pt x="21" y="1"/>
                  </a:moveTo>
                  <a:cubicBezTo>
                    <a:pt x="0" y="1"/>
                    <a:pt x="0" y="21"/>
                    <a:pt x="21" y="21"/>
                  </a:cubicBezTo>
                  <a:cubicBezTo>
                    <a:pt x="41" y="2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6" name="Google Shape;12226;p13"/>
            <p:cNvSpPr/>
            <p:nvPr/>
          </p:nvSpPr>
          <p:spPr>
            <a:xfrm>
              <a:off x="-2120337" y="1720962"/>
              <a:ext cx="1332" cy="698"/>
            </a:xfrm>
            <a:custGeom>
              <a:avLst/>
              <a:gdLst/>
              <a:ahLst/>
              <a:cxnLst/>
              <a:rect l="l" t="t" r="r" b="b"/>
              <a:pathLst>
                <a:path w="42" h="22" extrusionOk="0">
                  <a:moveTo>
                    <a:pt x="0" y="1"/>
                  </a:moveTo>
                  <a:cubicBezTo>
                    <a:pt x="21" y="21"/>
                    <a:pt x="21" y="21"/>
                    <a:pt x="41" y="21"/>
                  </a:cubicBezTo>
                  <a:cubicBezTo>
                    <a:pt x="41" y="1"/>
                    <a:pt x="4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7" name="Google Shape;12227;p13"/>
            <p:cNvSpPr/>
            <p:nvPr/>
          </p:nvSpPr>
          <p:spPr>
            <a:xfrm>
              <a:off x="-2381338" y="1998779"/>
              <a:ext cx="666" cy="666"/>
            </a:xfrm>
            <a:custGeom>
              <a:avLst/>
              <a:gdLst/>
              <a:ahLst/>
              <a:cxnLst/>
              <a:rect l="l" t="t" r="r" b="b"/>
              <a:pathLst>
                <a:path w="21" h="21" extrusionOk="0">
                  <a:moveTo>
                    <a:pt x="1" y="0"/>
                  </a:moveTo>
                  <a:lnTo>
                    <a:pt x="1" y="20"/>
                  </a:lnTo>
                  <a:lnTo>
                    <a:pt x="21" y="20"/>
                  </a:lnTo>
                  <a:cubicBezTo>
                    <a:pt x="21" y="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8" name="Google Shape;12228;p13"/>
            <p:cNvSpPr/>
            <p:nvPr/>
          </p:nvSpPr>
          <p:spPr>
            <a:xfrm>
              <a:off x="-2390379" y="1997478"/>
              <a:ext cx="666" cy="666"/>
            </a:xfrm>
            <a:custGeom>
              <a:avLst/>
              <a:gdLst/>
              <a:ahLst/>
              <a:cxnLst/>
              <a:rect l="l" t="t" r="r" b="b"/>
              <a:pathLst>
                <a:path w="21" h="21" extrusionOk="0">
                  <a:moveTo>
                    <a:pt x="1" y="0"/>
                  </a:moveTo>
                  <a:lnTo>
                    <a:pt x="1" y="21"/>
                  </a:lnTo>
                  <a:cubicBezTo>
                    <a:pt x="21" y="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9" name="Google Shape;12229;p13"/>
            <p:cNvSpPr/>
            <p:nvPr/>
          </p:nvSpPr>
          <p:spPr>
            <a:xfrm>
              <a:off x="-2091280" y="2144127"/>
              <a:ext cx="1332" cy="952"/>
            </a:xfrm>
            <a:custGeom>
              <a:avLst/>
              <a:gdLst/>
              <a:ahLst/>
              <a:cxnLst/>
              <a:rect l="l" t="t" r="r" b="b"/>
              <a:pathLst>
                <a:path w="42" h="30" extrusionOk="0">
                  <a:moveTo>
                    <a:pt x="42" y="0"/>
                  </a:moveTo>
                  <a:cubicBezTo>
                    <a:pt x="21" y="0"/>
                    <a:pt x="1" y="0"/>
                    <a:pt x="1" y="21"/>
                  </a:cubicBezTo>
                  <a:cubicBezTo>
                    <a:pt x="7" y="27"/>
                    <a:pt x="11" y="29"/>
                    <a:pt x="14" y="29"/>
                  </a:cubicBezTo>
                  <a:cubicBezTo>
                    <a:pt x="23" y="29"/>
                    <a:pt x="27" y="15"/>
                    <a:pt x="4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0" name="Google Shape;12230;p13"/>
            <p:cNvSpPr/>
            <p:nvPr/>
          </p:nvSpPr>
          <p:spPr>
            <a:xfrm>
              <a:off x="-2093849" y="2143492"/>
              <a:ext cx="1332" cy="666"/>
            </a:xfrm>
            <a:custGeom>
              <a:avLst/>
              <a:gdLst/>
              <a:ahLst/>
              <a:cxnLst/>
              <a:rect l="l" t="t" r="r" b="b"/>
              <a:pathLst>
                <a:path w="42" h="21" extrusionOk="0">
                  <a:moveTo>
                    <a:pt x="0" y="0"/>
                  </a:moveTo>
                  <a:lnTo>
                    <a:pt x="21" y="20"/>
                  </a:lnTo>
                  <a:lnTo>
                    <a:pt x="41" y="20"/>
                  </a:lnTo>
                  <a:cubicBezTo>
                    <a:pt x="21" y="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1" name="Google Shape;12231;p13"/>
            <p:cNvSpPr/>
            <p:nvPr/>
          </p:nvSpPr>
          <p:spPr>
            <a:xfrm>
              <a:off x="-2102890" y="2142192"/>
              <a:ext cx="1301" cy="1332"/>
            </a:xfrm>
            <a:custGeom>
              <a:avLst/>
              <a:gdLst/>
              <a:ahLst/>
              <a:cxnLst/>
              <a:rect l="l" t="t" r="r" b="b"/>
              <a:pathLst>
                <a:path w="41" h="42" extrusionOk="0">
                  <a:moveTo>
                    <a:pt x="0" y="0"/>
                  </a:moveTo>
                  <a:cubicBezTo>
                    <a:pt x="0" y="21"/>
                    <a:pt x="0" y="41"/>
                    <a:pt x="21" y="41"/>
                  </a:cubicBezTo>
                  <a:cubicBezTo>
                    <a:pt x="41" y="21"/>
                    <a:pt x="21" y="21"/>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2" name="Google Shape;12232;p13"/>
            <p:cNvSpPr/>
            <p:nvPr/>
          </p:nvSpPr>
          <p:spPr>
            <a:xfrm>
              <a:off x="-2092549" y="2148631"/>
              <a:ext cx="1301" cy="1332"/>
            </a:xfrm>
            <a:custGeom>
              <a:avLst/>
              <a:gdLst/>
              <a:ahLst/>
              <a:cxnLst/>
              <a:rect l="l" t="t" r="r" b="b"/>
              <a:pathLst>
                <a:path w="41" h="42" extrusionOk="0">
                  <a:moveTo>
                    <a:pt x="20" y="1"/>
                  </a:moveTo>
                  <a:cubicBezTo>
                    <a:pt x="0" y="21"/>
                    <a:pt x="0" y="42"/>
                    <a:pt x="20" y="42"/>
                  </a:cubicBezTo>
                  <a:cubicBezTo>
                    <a:pt x="41" y="21"/>
                    <a:pt x="20" y="2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3" name="Google Shape;12233;p13"/>
            <p:cNvSpPr/>
            <p:nvPr/>
          </p:nvSpPr>
          <p:spPr>
            <a:xfrm>
              <a:off x="-2104190" y="2147997"/>
              <a:ext cx="1332" cy="1332"/>
            </a:xfrm>
            <a:custGeom>
              <a:avLst/>
              <a:gdLst/>
              <a:ahLst/>
              <a:cxnLst/>
              <a:rect l="l" t="t" r="r" b="b"/>
              <a:pathLst>
                <a:path w="42" h="42" extrusionOk="0">
                  <a:moveTo>
                    <a:pt x="21" y="1"/>
                  </a:moveTo>
                  <a:cubicBezTo>
                    <a:pt x="0" y="21"/>
                    <a:pt x="21" y="21"/>
                    <a:pt x="41" y="41"/>
                  </a:cubicBezTo>
                  <a:cubicBezTo>
                    <a:pt x="41" y="21"/>
                    <a:pt x="4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4" name="Google Shape;12234;p13"/>
            <p:cNvSpPr/>
            <p:nvPr/>
          </p:nvSpPr>
          <p:spPr>
            <a:xfrm>
              <a:off x="-2119702" y="1744880"/>
              <a:ext cx="1205" cy="1332"/>
            </a:xfrm>
            <a:custGeom>
              <a:avLst/>
              <a:gdLst/>
              <a:ahLst/>
              <a:cxnLst/>
              <a:rect l="l" t="t" r="r" b="b"/>
              <a:pathLst>
                <a:path w="38" h="42" extrusionOk="0">
                  <a:moveTo>
                    <a:pt x="1" y="0"/>
                  </a:moveTo>
                  <a:cubicBezTo>
                    <a:pt x="5" y="5"/>
                    <a:pt x="9" y="8"/>
                    <a:pt x="13" y="11"/>
                  </a:cubicBezTo>
                  <a:lnTo>
                    <a:pt x="13" y="11"/>
                  </a:lnTo>
                  <a:cubicBezTo>
                    <a:pt x="15" y="7"/>
                    <a:pt x="18" y="4"/>
                    <a:pt x="21" y="0"/>
                  </a:cubicBezTo>
                  <a:close/>
                  <a:moveTo>
                    <a:pt x="13" y="11"/>
                  </a:moveTo>
                  <a:cubicBezTo>
                    <a:pt x="1" y="27"/>
                    <a:pt x="4" y="41"/>
                    <a:pt x="21" y="41"/>
                  </a:cubicBezTo>
                  <a:cubicBezTo>
                    <a:pt x="37" y="25"/>
                    <a:pt x="28" y="22"/>
                    <a:pt x="13" y="1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5" name="Google Shape;12235;p13"/>
            <p:cNvSpPr/>
            <p:nvPr/>
          </p:nvSpPr>
          <p:spPr>
            <a:xfrm>
              <a:off x="-2392314" y="2022031"/>
              <a:ext cx="666" cy="666"/>
            </a:xfrm>
            <a:custGeom>
              <a:avLst/>
              <a:gdLst/>
              <a:ahLst/>
              <a:cxnLst/>
              <a:rect l="l" t="t" r="r" b="b"/>
              <a:pathLst>
                <a:path w="21" h="21" extrusionOk="0">
                  <a:moveTo>
                    <a:pt x="0" y="0"/>
                  </a:moveTo>
                  <a:cubicBezTo>
                    <a:pt x="0" y="21"/>
                    <a:pt x="0" y="21"/>
                    <a:pt x="0" y="21"/>
                  </a:cubicBezTo>
                  <a:lnTo>
                    <a:pt x="21" y="21"/>
                  </a:lnTo>
                  <a:cubicBezTo>
                    <a:pt x="21" y="21"/>
                    <a:pt x="21"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6" name="Google Shape;12236;p13"/>
            <p:cNvSpPr/>
            <p:nvPr/>
          </p:nvSpPr>
          <p:spPr>
            <a:xfrm>
              <a:off x="-2256642" y="1689336"/>
              <a:ext cx="666" cy="666"/>
            </a:xfrm>
            <a:custGeom>
              <a:avLst/>
              <a:gdLst/>
              <a:ahLst/>
              <a:cxnLst/>
              <a:rect l="l" t="t" r="r" b="b"/>
              <a:pathLst>
                <a:path w="21" h="21" extrusionOk="0">
                  <a:moveTo>
                    <a:pt x="0" y="0"/>
                  </a:moveTo>
                  <a:lnTo>
                    <a:pt x="0" y="20"/>
                  </a:lnTo>
                  <a:lnTo>
                    <a:pt x="21" y="20"/>
                  </a:lnTo>
                  <a:cubicBezTo>
                    <a:pt x="21" y="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7" name="Google Shape;12237;p13"/>
            <p:cNvSpPr/>
            <p:nvPr/>
          </p:nvSpPr>
          <p:spPr>
            <a:xfrm>
              <a:off x="-2255374" y="1692540"/>
              <a:ext cx="698" cy="698"/>
            </a:xfrm>
            <a:custGeom>
              <a:avLst/>
              <a:gdLst/>
              <a:ahLst/>
              <a:cxnLst/>
              <a:rect l="l" t="t" r="r" b="b"/>
              <a:pathLst>
                <a:path w="22" h="22" extrusionOk="0">
                  <a:moveTo>
                    <a:pt x="1" y="1"/>
                  </a:moveTo>
                  <a:cubicBezTo>
                    <a:pt x="1" y="21"/>
                    <a:pt x="1" y="21"/>
                    <a:pt x="1" y="21"/>
                  </a:cubicBezTo>
                  <a:lnTo>
                    <a:pt x="21" y="21"/>
                  </a:lnTo>
                  <a:cubicBezTo>
                    <a:pt x="21" y="2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8" name="Google Shape;12238;p13"/>
            <p:cNvSpPr/>
            <p:nvPr/>
          </p:nvSpPr>
          <p:spPr>
            <a:xfrm>
              <a:off x="-2398785" y="2026281"/>
              <a:ext cx="1332" cy="952"/>
            </a:xfrm>
            <a:custGeom>
              <a:avLst/>
              <a:gdLst/>
              <a:ahLst/>
              <a:cxnLst/>
              <a:rect l="l" t="t" r="r" b="b"/>
              <a:pathLst>
                <a:path w="42" h="30" extrusionOk="0">
                  <a:moveTo>
                    <a:pt x="28" y="0"/>
                  </a:moveTo>
                  <a:cubicBezTo>
                    <a:pt x="22" y="0"/>
                    <a:pt x="18" y="8"/>
                    <a:pt x="11" y="17"/>
                  </a:cubicBezTo>
                  <a:lnTo>
                    <a:pt x="11" y="17"/>
                  </a:lnTo>
                  <a:cubicBezTo>
                    <a:pt x="8" y="15"/>
                    <a:pt x="4" y="12"/>
                    <a:pt x="1" y="9"/>
                  </a:cubicBezTo>
                  <a:lnTo>
                    <a:pt x="1" y="29"/>
                  </a:lnTo>
                  <a:cubicBezTo>
                    <a:pt x="5" y="25"/>
                    <a:pt x="8" y="21"/>
                    <a:pt x="11" y="17"/>
                  </a:cubicBezTo>
                  <a:lnTo>
                    <a:pt x="11" y="17"/>
                  </a:lnTo>
                  <a:cubicBezTo>
                    <a:pt x="17" y="22"/>
                    <a:pt x="24" y="24"/>
                    <a:pt x="29" y="24"/>
                  </a:cubicBezTo>
                  <a:cubicBezTo>
                    <a:pt x="36" y="24"/>
                    <a:pt x="42" y="19"/>
                    <a:pt x="42" y="9"/>
                  </a:cubicBezTo>
                  <a:cubicBezTo>
                    <a:pt x="36" y="3"/>
                    <a:pt x="31" y="0"/>
                    <a:pt x="28"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9" name="Google Shape;12239;p13"/>
            <p:cNvSpPr/>
            <p:nvPr/>
          </p:nvSpPr>
          <p:spPr>
            <a:xfrm>
              <a:off x="-2385208" y="2033641"/>
              <a:ext cx="666" cy="698"/>
            </a:xfrm>
            <a:custGeom>
              <a:avLst/>
              <a:gdLst/>
              <a:ahLst/>
              <a:cxnLst/>
              <a:rect l="l" t="t" r="r" b="b"/>
              <a:pathLst>
                <a:path w="21" h="22" extrusionOk="0">
                  <a:moveTo>
                    <a:pt x="0" y="1"/>
                  </a:moveTo>
                  <a:cubicBezTo>
                    <a:pt x="0" y="21"/>
                    <a:pt x="0" y="21"/>
                    <a:pt x="0" y="21"/>
                  </a:cubicBezTo>
                  <a:lnTo>
                    <a:pt x="21" y="21"/>
                  </a:lnTo>
                  <a:cubicBezTo>
                    <a:pt x="21" y="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0" name="Google Shape;12240;p13"/>
            <p:cNvSpPr/>
            <p:nvPr/>
          </p:nvSpPr>
          <p:spPr>
            <a:xfrm>
              <a:off x="-2100955" y="2168013"/>
              <a:ext cx="666" cy="698"/>
            </a:xfrm>
            <a:custGeom>
              <a:avLst/>
              <a:gdLst/>
              <a:ahLst/>
              <a:cxnLst/>
              <a:rect l="l" t="t" r="r" b="b"/>
              <a:pathLst>
                <a:path w="21" h="22" extrusionOk="0">
                  <a:moveTo>
                    <a:pt x="0" y="1"/>
                  </a:moveTo>
                  <a:cubicBezTo>
                    <a:pt x="0" y="1"/>
                    <a:pt x="0" y="21"/>
                    <a:pt x="0" y="21"/>
                  </a:cubicBezTo>
                  <a:lnTo>
                    <a:pt x="21" y="21"/>
                  </a:lnTo>
                  <a:cubicBezTo>
                    <a:pt x="21" y="21"/>
                    <a:pt x="21" y="2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1" name="Google Shape;12241;p13"/>
            <p:cNvSpPr/>
            <p:nvPr/>
          </p:nvSpPr>
          <p:spPr>
            <a:xfrm>
              <a:off x="-2112597" y="2162842"/>
              <a:ext cx="1332" cy="1332"/>
            </a:xfrm>
            <a:custGeom>
              <a:avLst/>
              <a:gdLst/>
              <a:ahLst/>
              <a:cxnLst/>
              <a:rect l="l" t="t" r="r" b="b"/>
              <a:pathLst>
                <a:path w="42" h="42" extrusionOk="0">
                  <a:moveTo>
                    <a:pt x="41" y="1"/>
                  </a:moveTo>
                  <a:cubicBezTo>
                    <a:pt x="41" y="1"/>
                    <a:pt x="21" y="1"/>
                    <a:pt x="1" y="21"/>
                  </a:cubicBezTo>
                  <a:cubicBezTo>
                    <a:pt x="1" y="21"/>
                    <a:pt x="21" y="42"/>
                    <a:pt x="41" y="42"/>
                  </a:cubicBezTo>
                  <a:cubicBezTo>
                    <a:pt x="41" y="21"/>
                    <a:pt x="41" y="2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2" name="Google Shape;12242;p13"/>
            <p:cNvSpPr/>
            <p:nvPr/>
          </p:nvSpPr>
          <p:spPr>
            <a:xfrm>
              <a:off x="-2104190" y="2168394"/>
              <a:ext cx="1332" cy="793"/>
            </a:xfrm>
            <a:custGeom>
              <a:avLst/>
              <a:gdLst/>
              <a:ahLst/>
              <a:cxnLst/>
              <a:rect l="l" t="t" r="r" b="b"/>
              <a:pathLst>
                <a:path w="42" h="25" extrusionOk="0">
                  <a:moveTo>
                    <a:pt x="22" y="0"/>
                  </a:moveTo>
                  <a:cubicBezTo>
                    <a:pt x="10" y="0"/>
                    <a:pt x="0" y="9"/>
                    <a:pt x="0" y="9"/>
                  </a:cubicBezTo>
                  <a:cubicBezTo>
                    <a:pt x="11" y="19"/>
                    <a:pt x="16" y="25"/>
                    <a:pt x="21" y="25"/>
                  </a:cubicBezTo>
                  <a:cubicBezTo>
                    <a:pt x="26" y="25"/>
                    <a:pt x="31" y="19"/>
                    <a:pt x="41" y="9"/>
                  </a:cubicBezTo>
                  <a:cubicBezTo>
                    <a:pt x="34" y="2"/>
                    <a:pt x="28" y="0"/>
                    <a:pt x="2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3" name="Google Shape;12243;p13"/>
            <p:cNvSpPr/>
            <p:nvPr/>
          </p:nvSpPr>
          <p:spPr>
            <a:xfrm>
              <a:off x="-2107426" y="2166744"/>
              <a:ext cx="1332" cy="1301"/>
            </a:xfrm>
            <a:custGeom>
              <a:avLst/>
              <a:gdLst/>
              <a:ahLst/>
              <a:cxnLst/>
              <a:rect l="l" t="t" r="r" b="b"/>
              <a:pathLst>
                <a:path w="42" h="41" extrusionOk="0">
                  <a:moveTo>
                    <a:pt x="21" y="0"/>
                  </a:moveTo>
                  <a:cubicBezTo>
                    <a:pt x="1" y="21"/>
                    <a:pt x="21" y="21"/>
                    <a:pt x="21" y="41"/>
                  </a:cubicBezTo>
                  <a:cubicBezTo>
                    <a:pt x="41" y="21"/>
                    <a:pt x="4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4" name="Google Shape;12244;p13"/>
            <p:cNvSpPr/>
            <p:nvPr/>
          </p:nvSpPr>
          <p:spPr>
            <a:xfrm>
              <a:off x="-2120337" y="2160273"/>
              <a:ext cx="666" cy="1174"/>
            </a:xfrm>
            <a:custGeom>
              <a:avLst/>
              <a:gdLst/>
              <a:ahLst/>
              <a:cxnLst/>
              <a:rect l="l" t="t" r="r" b="b"/>
              <a:pathLst>
                <a:path w="21" h="37" extrusionOk="0">
                  <a:moveTo>
                    <a:pt x="0" y="1"/>
                  </a:moveTo>
                  <a:cubicBezTo>
                    <a:pt x="0" y="21"/>
                    <a:pt x="0" y="21"/>
                    <a:pt x="0" y="21"/>
                  </a:cubicBezTo>
                  <a:cubicBezTo>
                    <a:pt x="0" y="31"/>
                    <a:pt x="0" y="36"/>
                    <a:pt x="3" y="36"/>
                  </a:cubicBezTo>
                  <a:cubicBezTo>
                    <a:pt x="5" y="36"/>
                    <a:pt x="11" y="31"/>
                    <a:pt x="21" y="21"/>
                  </a:cubicBezTo>
                  <a:cubicBezTo>
                    <a:pt x="21" y="21"/>
                    <a:pt x="21" y="2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5" name="Google Shape;12245;p13"/>
            <p:cNvSpPr/>
            <p:nvPr/>
          </p:nvSpPr>
          <p:spPr>
            <a:xfrm>
              <a:off x="-2102255" y="2170614"/>
              <a:ext cx="666" cy="666"/>
            </a:xfrm>
            <a:custGeom>
              <a:avLst/>
              <a:gdLst/>
              <a:ahLst/>
              <a:cxnLst/>
              <a:rect l="l" t="t" r="r" b="b"/>
              <a:pathLst>
                <a:path w="21" h="21" extrusionOk="0">
                  <a:moveTo>
                    <a:pt x="1" y="0"/>
                  </a:moveTo>
                  <a:lnTo>
                    <a:pt x="1" y="21"/>
                  </a:lnTo>
                  <a:cubicBezTo>
                    <a:pt x="21" y="21"/>
                    <a:pt x="21"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6" name="Google Shape;12246;p13"/>
            <p:cNvSpPr/>
            <p:nvPr/>
          </p:nvSpPr>
          <p:spPr>
            <a:xfrm>
              <a:off x="-2109361" y="2168679"/>
              <a:ext cx="666" cy="666"/>
            </a:xfrm>
            <a:custGeom>
              <a:avLst/>
              <a:gdLst/>
              <a:ahLst/>
              <a:cxnLst/>
              <a:rect l="l" t="t" r="r" b="b"/>
              <a:pathLst>
                <a:path w="21" h="21" extrusionOk="0">
                  <a:moveTo>
                    <a:pt x="1" y="0"/>
                  </a:moveTo>
                  <a:cubicBezTo>
                    <a:pt x="1" y="21"/>
                    <a:pt x="21" y="21"/>
                    <a:pt x="21" y="21"/>
                  </a:cubicBezTo>
                  <a:cubicBezTo>
                    <a:pt x="21" y="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7" name="Google Shape;12247;p13"/>
            <p:cNvSpPr/>
            <p:nvPr/>
          </p:nvSpPr>
          <p:spPr>
            <a:xfrm>
              <a:off x="-2111930" y="2169980"/>
              <a:ext cx="1301" cy="1301"/>
            </a:xfrm>
            <a:custGeom>
              <a:avLst/>
              <a:gdLst/>
              <a:ahLst/>
              <a:cxnLst/>
              <a:rect l="l" t="t" r="r" b="b"/>
              <a:pathLst>
                <a:path w="41" h="41" extrusionOk="0">
                  <a:moveTo>
                    <a:pt x="20" y="0"/>
                  </a:moveTo>
                  <a:cubicBezTo>
                    <a:pt x="0" y="20"/>
                    <a:pt x="0" y="41"/>
                    <a:pt x="41" y="41"/>
                  </a:cubicBezTo>
                  <a:cubicBezTo>
                    <a:pt x="41" y="20"/>
                    <a:pt x="41" y="0"/>
                    <a:pt x="2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8" name="Google Shape;12248;p13"/>
            <p:cNvSpPr/>
            <p:nvPr/>
          </p:nvSpPr>
          <p:spPr>
            <a:xfrm>
              <a:off x="-2115166" y="2169314"/>
              <a:ext cx="666" cy="666"/>
            </a:xfrm>
            <a:custGeom>
              <a:avLst/>
              <a:gdLst/>
              <a:ahLst/>
              <a:cxnLst/>
              <a:rect l="l" t="t" r="r" b="b"/>
              <a:pathLst>
                <a:path w="21" h="21" extrusionOk="0">
                  <a:moveTo>
                    <a:pt x="21" y="1"/>
                  </a:moveTo>
                  <a:cubicBezTo>
                    <a:pt x="0" y="21"/>
                    <a:pt x="0" y="21"/>
                    <a:pt x="0" y="21"/>
                  </a:cubicBezTo>
                  <a:lnTo>
                    <a:pt x="21" y="21"/>
                  </a:lnTo>
                  <a:cubicBezTo>
                    <a:pt x="21" y="21"/>
                    <a:pt x="2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9" name="Google Shape;12249;p13"/>
            <p:cNvSpPr/>
            <p:nvPr/>
          </p:nvSpPr>
          <p:spPr>
            <a:xfrm>
              <a:off x="-2121637" y="1775904"/>
              <a:ext cx="666" cy="825"/>
            </a:xfrm>
            <a:custGeom>
              <a:avLst/>
              <a:gdLst/>
              <a:ahLst/>
              <a:cxnLst/>
              <a:rect l="l" t="t" r="r" b="b"/>
              <a:pathLst>
                <a:path w="21" h="26" extrusionOk="0">
                  <a:moveTo>
                    <a:pt x="21" y="0"/>
                  </a:moveTo>
                  <a:cubicBezTo>
                    <a:pt x="1" y="0"/>
                    <a:pt x="1" y="0"/>
                    <a:pt x="1" y="20"/>
                  </a:cubicBezTo>
                  <a:cubicBezTo>
                    <a:pt x="1" y="20"/>
                    <a:pt x="6" y="25"/>
                    <a:pt x="11" y="25"/>
                  </a:cubicBezTo>
                  <a:cubicBezTo>
                    <a:pt x="16" y="25"/>
                    <a:pt x="21" y="2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0" name="Google Shape;12250;p13"/>
            <p:cNvSpPr/>
            <p:nvPr/>
          </p:nvSpPr>
          <p:spPr>
            <a:xfrm>
              <a:off x="-2121003" y="2175119"/>
              <a:ext cx="698" cy="698"/>
            </a:xfrm>
            <a:custGeom>
              <a:avLst/>
              <a:gdLst/>
              <a:ahLst/>
              <a:cxnLst/>
              <a:rect l="l" t="t" r="r" b="b"/>
              <a:pathLst>
                <a:path w="22" h="22" extrusionOk="0">
                  <a:moveTo>
                    <a:pt x="21" y="1"/>
                  </a:moveTo>
                  <a:cubicBezTo>
                    <a:pt x="21" y="1"/>
                    <a:pt x="21" y="21"/>
                    <a:pt x="1" y="21"/>
                  </a:cubicBezTo>
                  <a:lnTo>
                    <a:pt x="21" y="21"/>
                  </a:lnTo>
                  <a:cubicBezTo>
                    <a:pt x="21" y="21"/>
                    <a:pt x="2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1" name="Google Shape;12251;p13"/>
            <p:cNvSpPr/>
            <p:nvPr/>
          </p:nvSpPr>
          <p:spPr>
            <a:xfrm>
              <a:off x="-2113231" y="2184825"/>
              <a:ext cx="1332" cy="666"/>
            </a:xfrm>
            <a:custGeom>
              <a:avLst/>
              <a:gdLst/>
              <a:ahLst/>
              <a:cxnLst/>
              <a:rect l="l" t="t" r="r" b="b"/>
              <a:pathLst>
                <a:path w="42" h="21" extrusionOk="0">
                  <a:moveTo>
                    <a:pt x="21" y="0"/>
                  </a:moveTo>
                  <a:cubicBezTo>
                    <a:pt x="0" y="21"/>
                    <a:pt x="21" y="21"/>
                    <a:pt x="41" y="21"/>
                  </a:cubicBezTo>
                  <a:cubicBezTo>
                    <a:pt x="41" y="21"/>
                    <a:pt x="4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2" name="Google Shape;12252;p13"/>
            <p:cNvSpPr/>
            <p:nvPr/>
          </p:nvSpPr>
          <p:spPr>
            <a:xfrm>
              <a:off x="-2058829" y="2211313"/>
              <a:ext cx="1174" cy="1332"/>
            </a:xfrm>
            <a:custGeom>
              <a:avLst/>
              <a:gdLst/>
              <a:ahLst/>
              <a:cxnLst/>
              <a:rect l="l" t="t" r="r" b="b"/>
              <a:pathLst>
                <a:path w="37" h="42" extrusionOk="0">
                  <a:moveTo>
                    <a:pt x="16" y="0"/>
                  </a:moveTo>
                  <a:cubicBezTo>
                    <a:pt x="0" y="17"/>
                    <a:pt x="10" y="20"/>
                    <a:pt x="25" y="31"/>
                  </a:cubicBezTo>
                  <a:lnTo>
                    <a:pt x="25" y="31"/>
                  </a:lnTo>
                  <a:cubicBezTo>
                    <a:pt x="36" y="15"/>
                    <a:pt x="33" y="0"/>
                    <a:pt x="16" y="0"/>
                  </a:cubicBezTo>
                  <a:close/>
                  <a:moveTo>
                    <a:pt x="25" y="31"/>
                  </a:moveTo>
                  <a:cubicBezTo>
                    <a:pt x="23" y="34"/>
                    <a:pt x="20" y="38"/>
                    <a:pt x="16" y="41"/>
                  </a:cubicBezTo>
                  <a:lnTo>
                    <a:pt x="37" y="41"/>
                  </a:lnTo>
                  <a:cubicBezTo>
                    <a:pt x="33" y="37"/>
                    <a:pt x="29" y="34"/>
                    <a:pt x="25" y="3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3" name="Google Shape;12253;p13"/>
            <p:cNvSpPr/>
            <p:nvPr/>
          </p:nvSpPr>
          <p:spPr>
            <a:xfrm>
              <a:off x="-2112597" y="2185460"/>
              <a:ext cx="1332" cy="1332"/>
            </a:xfrm>
            <a:custGeom>
              <a:avLst/>
              <a:gdLst/>
              <a:ahLst/>
              <a:cxnLst/>
              <a:rect l="l" t="t" r="r" b="b"/>
              <a:pathLst>
                <a:path w="42" h="42" extrusionOk="0">
                  <a:moveTo>
                    <a:pt x="21" y="1"/>
                  </a:moveTo>
                  <a:cubicBezTo>
                    <a:pt x="1" y="21"/>
                    <a:pt x="1" y="42"/>
                    <a:pt x="21" y="42"/>
                  </a:cubicBezTo>
                  <a:cubicBezTo>
                    <a:pt x="41" y="21"/>
                    <a:pt x="2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4" name="Google Shape;12254;p13"/>
            <p:cNvSpPr/>
            <p:nvPr/>
          </p:nvSpPr>
          <p:spPr>
            <a:xfrm>
              <a:off x="-2279894" y="1722263"/>
              <a:ext cx="666" cy="508"/>
            </a:xfrm>
            <a:custGeom>
              <a:avLst/>
              <a:gdLst/>
              <a:ahLst/>
              <a:cxnLst/>
              <a:rect l="l" t="t" r="r" b="b"/>
              <a:pathLst>
                <a:path w="21" h="16" extrusionOk="0">
                  <a:moveTo>
                    <a:pt x="0" y="1"/>
                  </a:moveTo>
                  <a:cubicBezTo>
                    <a:pt x="0" y="11"/>
                    <a:pt x="0" y="16"/>
                    <a:pt x="3" y="16"/>
                  </a:cubicBezTo>
                  <a:cubicBezTo>
                    <a:pt x="5" y="16"/>
                    <a:pt x="10" y="1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5" name="Google Shape;12255;p13"/>
            <p:cNvSpPr/>
            <p:nvPr/>
          </p:nvSpPr>
          <p:spPr>
            <a:xfrm>
              <a:off x="-2127442" y="2183525"/>
              <a:ext cx="1332" cy="698"/>
            </a:xfrm>
            <a:custGeom>
              <a:avLst/>
              <a:gdLst/>
              <a:ahLst/>
              <a:cxnLst/>
              <a:rect l="l" t="t" r="r" b="b"/>
              <a:pathLst>
                <a:path w="42" h="22" extrusionOk="0">
                  <a:moveTo>
                    <a:pt x="21" y="1"/>
                  </a:moveTo>
                  <a:cubicBezTo>
                    <a:pt x="21" y="1"/>
                    <a:pt x="0" y="1"/>
                    <a:pt x="0" y="21"/>
                  </a:cubicBezTo>
                  <a:lnTo>
                    <a:pt x="21" y="21"/>
                  </a:lnTo>
                  <a:cubicBezTo>
                    <a:pt x="41" y="21"/>
                    <a:pt x="4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6" name="Google Shape;12256;p13"/>
            <p:cNvSpPr/>
            <p:nvPr/>
          </p:nvSpPr>
          <p:spPr>
            <a:xfrm>
              <a:off x="-2121637" y="2188695"/>
              <a:ext cx="1332" cy="666"/>
            </a:xfrm>
            <a:custGeom>
              <a:avLst/>
              <a:gdLst/>
              <a:ahLst/>
              <a:cxnLst/>
              <a:rect l="l" t="t" r="r" b="b"/>
              <a:pathLst>
                <a:path w="42" h="21" extrusionOk="0">
                  <a:moveTo>
                    <a:pt x="1" y="1"/>
                  </a:moveTo>
                  <a:cubicBezTo>
                    <a:pt x="1" y="1"/>
                    <a:pt x="1" y="1"/>
                    <a:pt x="1" y="21"/>
                  </a:cubicBezTo>
                  <a:lnTo>
                    <a:pt x="21" y="21"/>
                  </a:lnTo>
                  <a:cubicBezTo>
                    <a:pt x="41" y="2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7" name="Google Shape;12257;p13"/>
            <p:cNvSpPr/>
            <p:nvPr/>
          </p:nvSpPr>
          <p:spPr>
            <a:xfrm>
              <a:off x="-2404590" y="2058193"/>
              <a:ext cx="1332" cy="1332"/>
            </a:xfrm>
            <a:custGeom>
              <a:avLst/>
              <a:gdLst/>
              <a:ahLst/>
              <a:cxnLst/>
              <a:rect l="l" t="t" r="r" b="b"/>
              <a:pathLst>
                <a:path w="42" h="42" extrusionOk="0">
                  <a:moveTo>
                    <a:pt x="21" y="1"/>
                  </a:moveTo>
                  <a:cubicBezTo>
                    <a:pt x="21" y="21"/>
                    <a:pt x="0" y="41"/>
                    <a:pt x="41" y="41"/>
                  </a:cubicBezTo>
                  <a:cubicBezTo>
                    <a:pt x="41" y="21"/>
                    <a:pt x="4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8" name="Google Shape;12258;p13"/>
            <p:cNvSpPr/>
            <p:nvPr/>
          </p:nvSpPr>
          <p:spPr>
            <a:xfrm>
              <a:off x="-2072533" y="2216198"/>
              <a:ext cx="1332" cy="793"/>
            </a:xfrm>
            <a:custGeom>
              <a:avLst/>
              <a:gdLst/>
              <a:ahLst/>
              <a:cxnLst/>
              <a:rect l="l" t="t" r="r" b="b"/>
              <a:pathLst>
                <a:path w="42" h="25" extrusionOk="0">
                  <a:moveTo>
                    <a:pt x="27" y="0"/>
                  </a:moveTo>
                  <a:cubicBezTo>
                    <a:pt x="21" y="0"/>
                    <a:pt x="21" y="9"/>
                    <a:pt x="21" y="9"/>
                  </a:cubicBezTo>
                  <a:lnTo>
                    <a:pt x="0" y="9"/>
                  </a:lnTo>
                  <a:cubicBezTo>
                    <a:pt x="11" y="20"/>
                    <a:pt x="21" y="25"/>
                    <a:pt x="28" y="25"/>
                  </a:cubicBezTo>
                  <a:cubicBezTo>
                    <a:pt x="36" y="25"/>
                    <a:pt x="41" y="20"/>
                    <a:pt x="41" y="9"/>
                  </a:cubicBezTo>
                  <a:cubicBezTo>
                    <a:pt x="34" y="3"/>
                    <a:pt x="30" y="0"/>
                    <a:pt x="27"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9" name="Google Shape;12259;p13"/>
            <p:cNvSpPr/>
            <p:nvPr/>
          </p:nvSpPr>
          <p:spPr>
            <a:xfrm>
              <a:off x="-2422671" y="2055624"/>
              <a:ext cx="666" cy="666"/>
            </a:xfrm>
            <a:custGeom>
              <a:avLst/>
              <a:gdLst/>
              <a:ahLst/>
              <a:cxnLst/>
              <a:rect l="l" t="t" r="r" b="b"/>
              <a:pathLst>
                <a:path w="21" h="21" extrusionOk="0">
                  <a:moveTo>
                    <a:pt x="0" y="0"/>
                  </a:moveTo>
                  <a:lnTo>
                    <a:pt x="0" y="21"/>
                  </a:lnTo>
                  <a:cubicBezTo>
                    <a:pt x="0" y="21"/>
                    <a:pt x="0"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0" name="Google Shape;12260;p13"/>
            <p:cNvSpPr/>
            <p:nvPr/>
          </p:nvSpPr>
          <p:spPr>
            <a:xfrm>
              <a:off x="-2274755" y="1739709"/>
              <a:ext cx="698" cy="1332"/>
            </a:xfrm>
            <a:custGeom>
              <a:avLst/>
              <a:gdLst/>
              <a:ahLst/>
              <a:cxnLst/>
              <a:rect l="l" t="t" r="r" b="b"/>
              <a:pathLst>
                <a:path w="22" h="42" extrusionOk="0">
                  <a:moveTo>
                    <a:pt x="21" y="1"/>
                  </a:moveTo>
                  <a:cubicBezTo>
                    <a:pt x="1" y="21"/>
                    <a:pt x="21" y="21"/>
                    <a:pt x="21" y="41"/>
                  </a:cubicBezTo>
                  <a:cubicBezTo>
                    <a:pt x="21" y="2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1" name="Google Shape;12261;p13"/>
            <p:cNvSpPr/>
            <p:nvPr/>
          </p:nvSpPr>
          <p:spPr>
            <a:xfrm>
              <a:off x="-2420102" y="2058193"/>
              <a:ext cx="1332" cy="698"/>
            </a:xfrm>
            <a:custGeom>
              <a:avLst/>
              <a:gdLst/>
              <a:ahLst/>
              <a:cxnLst/>
              <a:rect l="l" t="t" r="r" b="b"/>
              <a:pathLst>
                <a:path w="42" h="22" extrusionOk="0">
                  <a:moveTo>
                    <a:pt x="1" y="1"/>
                  </a:moveTo>
                  <a:cubicBezTo>
                    <a:pt x="1" y="21"/>
                    <a:pt x="1" y="21"/>
                    <a:pt x="1" y="21"/>
                  </a:cubicBezTo>
                  <a:cubicBezTo>
                    <a:pt x="21" y="21"/>
                    <a:pt x="4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2" name="Google Shape;12262;p13"/>
            <p:cNvSpPr/>
            <p:nvPr/>
          </p:nvSpPr>
          <p:spPr>
            <a:xfrm>
              <a:off x="-2029899" y="2242305"/>
              <a:ext cx="666" cy="1332"/>
            </a:xfrm>
            <a:custGeom>
              <a:avLst/>
              <a:gdLst/>
              <a:ahLst/>
              <a:cxnLst/>
              <a:rect l="l" t="t" r="r" b="b"/>
              <a:pathLst>
                <a:path w="21" h="42" extrusionOk="0">
                  <a:moveTo>
                    <a:pt x="21" y="1"/>
                  </a:moveTo>
                  <a:cubicBezTo>
                    <a:pt x="1" y="21"/>
                    <a:pt x="1" y="21"/>
                    <a:pt x="21" y="42"/>
                  </a:cubicBezTo>
                  <a:cubicBezTo>
                    <a:pt x="21" y="42"/>
                    <a:pt x="21" y="42"/>
                    <a:pt x="21" y="21"/>
                  </a:cubicBezTo>
                  <a:cubicBezTo>
                    <a:pt x="21" y="2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3" name="Google Shape;12263;p13"/>
            <p:cNvSpPr/>
            <p:nvPr/>
          </p:nvSpPr>
          <p:spPr>
            <a:xfrm>
              <a:off x="-2122938" y="2202907"/>
              <a:ext cx="698" cy="698"/>
            </a:xfrm>
            <a:custGeom>
              <a:avLst/>
              <a:gdLst/>
              <a:ahLst/>
              <a:cxnLst/>
              <a:rect l="l" t="t" r="r" b="b"/>
              <a:pathLst>
                <a:path w="22" h="22" extrusionOk="0">
                  <a:moveTo>
                    <a:pt x="1" y="1"/>
                  </a:moveTo>
                  <a:lnTo>
                    <a:pt x="1" y="21"/>
                  </a:lnTo>
                  <a:lnTo>
                    <a:pt x="21" y="21"/>
                  </a:lnTo>
                  <a:cubicBezTo>
                    <a:pt x="21" y="2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4" name="Google Shape;12264;p13"/>
            <p:cNvSpPr/>
            <p:nvPr/>
          </p:nvSpPr>
          <p:spPr>
            <a:xfrm>
              <a:off x="-2398785" y="2076274"/>
              <a:ext cx="1332" cy="1332"/>
            </a:xfrm>
            <a:custGeom>
              <a:avLst/>
              <a:gdLst/>
              <a:ahLst/>
              <a:cxnLst/>
              <a:rect l="l" t="t" r="r" b="b"/>
              <a:pathLst>
                <a:path w="42" h="42" extrusionOk="0">
                  <a:moveTo>
                    <a:pt x="21" y="1"/>
                  </a:moveTo>
                  <a:cubicBezTo>
                    <a:pt x="1" y="21"/>
                    <a:pt x="21" y="42"/>
                    <a:pt x="21" y="42"/>
                  </a:cubicBezTo>
                  <a:cubicBezTo>
                    <a:pt x="21" y="21"/>
                    <a:pt x="42" y="21"/>
                    <a:pt x="4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5" name="Google Shape;12265;p13"/>
            <p:cNvSpPr/>
            <p:nvPr/>
          </p:nvSpPr>
          <p:spPr>
            <a:xfrm>
              <a:off x="-2405224" y="2073071"/>
              <a:ext cx="1301" cy="920"/>
            </a:xfrm>
            <a:custGeom>
              <a:avLst/>
              <a:gdLst/>
              <a:ahLst/>
              <a:cxnLst/>
              <a:rect l="l" t="t" r="r" b="b"/>
              <a:pathLst>
                <a:path w="41" h="29" extrusionOk="0">
                  <a:moveTo>
                    <a:pt x="41" y="0"/>
                  </a:moveTo>
                  <a:cubicBezTo>
                    <a:pt x="37" y="4"/>
                    <a:pt x="34" y="8"/>
                    <a:pt x="31" y="12"/>
                  </a:cubicBezTo>
                  <a:lnTo>
                    <a:pt x="31" y="12"/>
                  </a:lnTo>
                  <a:cubicBezTo>
                    <a:pt x="24" y="8"/>
                    <a:pt x="18" y="5"/>
                    <a:pt x="13" y="5"/>
                  </a:cubicBezTo>
                  <a:cubicBezTo>
                    <a:pt x="5" y="5"/>
                    <a:pt x="0" y="10"/>
                    <a:pt x="0" y="21"/>
                  </a:cubicBezTo>
                  <a:cubicBezTo>
                    <a:pt x="6" y="26"/>
                    <a:pt x="10" y="29"/>
                    <a:pt x="14" y="29"/>
                  </a:cubicBezTo>
                  <a:cubicBezTo>
                    <a:pt x="20" y="29"/>
                    <a:pt x="24" y="22"/>
                    <a:pt x="31" y="12"/>
                  </a:cubicBezTo>
                  <a:lnTo>
                    <a:pt x="31" y="12"/>
                  </a:lnTo>
                  <a:cubicBezTo>
                    <a:pt x="34" y="14"/>
                    <a:pt x="37" y="17"/>
                    <a:pt x="41" y="21"/>
                  </a:cubicBezTo>
                  <a:lnTo>
                    <a:pt x="41" y="0"/>
                  </a:ln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6" name="Google Shape;12266;p13"/>
            <p:cNvSpPr/>
            <p:nvPr/>
          </p:nvSpPr>
          <p:spPr>
            <a:xfrm>
              <a:off x="-2416866" y="2069169"/>
              <a:ext cx="1332" cy="698"/>
            </a:xfrm>
            <a:custGeom>
              <a:avLst/>
              <a:gdLst/>
              <a:ahLst/>
              <a:cxnLst/>
              <a:rect l="l" t="t" r="r" b="b"/>
              <a:pathLst>
                <a:path w="42" h="22" extrusionOk="0">
                  <a:moveTo>
                    <a:pt x="41" y="1"/>
                  </a:moveTo>
                  <a:cubicBezTo>
                    <a:pt x="21" y="1"/>
                    <a:pt x="1" y="1"/>
                    <a:pt x="1" y="21"/>
                  </a:cubicBezTo>
                  <a:cubicBezTo>
                    <a:pt x="21" y="21"/>
                    <a:pt x="21" y="2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7" name="Google Shape;12267;p13"/>
            <p:cNvSpPr/>
            <p:nvPr/>
          </p:nvSpPr>
          <p:spPr>
            <a:xfrm>
              <a:off x="-2294771" y="1753286"/>
              <a:ext cx="666" cy="666"/>
            </a:xfrm>
            <a:custGeom>
              <a:avLst/>
              <a:gdLst/>
              <a:ahLst/>
              <a:cxnLst/>
              <a:rect l="l" t="t" r="r" b="b"/>
              <a:pathLst>
                <a:path w="21" h="21" extrusionOk="0">
                  <a:moveTo>
                    <a:pt x="1" y="0"/>
                  </a:moveTo>
                  <a:cubicBezTo>
                    <a:pt x="1" y="21"/>
                    <a:pt x="1" y="21"/>
                    <a:pt x="1" y="21"/>
                  </a:cubicBezTo>
                  <a:lnTo>
                    <a:pt x="21" y="21"/>
                  </a:lnTo>
                  <a:cubicBezTo>
                    <a:pt x="2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8" name="Google Shape;12268;p13"/>
            <p:cNvSpPr/>
            <p:nvPr/>
          </p:nvSpPr>
          <p:spPr>
            <a:xfrm>
              <a:off x="-2086744" y="1865675"/>
              <a:ext cx="1332" cy="1332"/>
            </a:xfrm>
            <a:custGeom>
              <a:avLst/>
              <a:gdLst/>
              <a:ahLst/>
              <a:cxnLst/>
              <a:rect l="l" t="t" r="r" b="b"/>
              <a:pathLst>
                <a:path w="42" h="42" extrusionOk="0">
                  <a:moveTo>
                    <a:pt x="21" y="1"/>
                  </a:moveTo>
                  <a:cubicBezTo>
                    <a:pt x="21" y="1"/>
                    <a:pt x="21" y="21"/>
                    <a:pt x="0" y="42"/>
                  </a:cubicBezTo>
                  <a:cubicBezTo>
                    <a:pt x="21" y="42"/>
                    <a:pt x="41" y="42"/>
                    <a:pt x="41" y="21"/>
                  </a:cubicBezTo>
                  <a:cubicBezTo>
                    <a:pt x="41" y="21"/>
                    <a:pt x="4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9" name="Google Shape;12269;p13"/>
            <p:cNvSpPr/>
            <p:nvPr/>
          </p:nvSpPr>
          <p:spPr>
            <a:xfrm>
              <a:off x="-2084809" y="1868277"/>
              <a:ext cx="1332" cy="1332"/>
            </a:xfrm>
            <a:custGeom>
              <a:avLst/>
              <a:gdLst/>
              <a:ahLst/>
              <a:cxnLst/>
              <a:rect l="l" t="t" r="r" b="b"/>
              <a:pathLst>
                <a:path w="42" h="42" extrusionOk="0">
                  <a:moveTo>
                    <a:pt x="21" y="0"/>
                  </a:moveTo>
                  <a:cubicBezTo>
                    <a:pt x="0" y="21"/>
                    <a:pt x="21" y="21"/>
                    <a:pt x="41" y="41"/>
                  </a:cubicBezTo>
                  <a:cubicBezTo>
                    <a:pt x="41" y="21"/>
                    <a:pt x="4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0" name="Google Shape;12270;p13"/>
            <p:cNvSpPr/>
            <p:nvPr/>
          </p:nvSpPr>
          <p:spPr>
            <a:xfrm>
              <a:off x="-2087410" y="1867610"/>
              <a:ext cx="1332" cy="1999"/>
            </a:xfrm>
            <a:custGeom>
              <a:avLst/>
              <a:gdLst/>
              <a:ahLst/>
              <a:cxnLst/>
              <a:rect l="l" t="t" r="r" b="b"/>
              <a:pathLst>
                <a:path w="42" h="63" extrusionOk="0">
                  <a:moveTo>
                    <a:pt x="1" y="1"/>
                  </a:moveTo>
                  <a:cubicBezTo>
                    <a:pt x="1" y="21"/>
                    <a:pt x="1" y="42"/>
                    <a:pt x="21" y="62"/>
                  </a:cubicBezTo>
                  <a:cubicBezTo>
                    <a:pt x="42" y="42"/>
                    <a:pt x="42" y="2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1" name="Google Shape;12271;p13"/>
            <p:cNvSpPr/>
            <p:nvPr/>
          </p:nvSpPr>
          <p:spPr>
            <a:xfrm>
              <a:off x="-2315454" y="1768132"/>
              <a:ext cx="698" cy="666"/>
            </a:xfrm>
            <a:custGeom>
              <a:avLst/>
              <a:gdLst/>
              <a:ahLst/>
              <a:cxnLst/>
              <a:rect l="l" t="t" r="r" b="b"/>
              <a:pathLst>
                <a:path w="22" h="21" extrusionOk="0">
                  <a:moveTo>
                    <a:pt x="21" y="1"/>
                  </a:moveTo>
                  <a:cubicBezTo>
                    <a:pt x="1" y="1"/>
                    <a:pt x="1" y="21"/>
                    <a:pt x="21" y="21"/>
                  </a:cubicBezTo>
                  <a:cubicBezTo>
                    <a:pt x="21" y="2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2" name="Google Shape;12272;p13"/>
            <p:cNvSpPr/>
            <p:nvPr/>
          </p:nvSpPr>
          <p:spPr>
            <a:xfrm>
              <a:off x="-2294105" y="1780408"/>
              <a:ext cx="666" cy="1332"/>
            </a:xfrm>
            <a:custGeom>
              <a:avLst/>
              <a:gdLst/>
              <a:ahLst/>
              <a:cxnLst/>
              <a:rect l="l" t="t" r="r" b="b"/>
              <a:pathLst>
                <a:path w="21" h="42" extrusionOk="0">
                  <a:moveTo>
                    <a:pt x="20" y="1"/>
                  </a:moveTo>
                  <a:cubicBezTo>
                    <a:pt x="20" y="21"/>
                    <a:pt x="0" y="21"/>
                    <a:pt x="0" y="21"/>
                  </a:cubicBezTo>
                  <a:cubicBezTo>
                    <a:pt x="0" y="21"/>
                    <a:pt x="0" y="41"/>
                    <a:pt x="0" y="41"/>
                  </a:cubicBezTo>
                  <a:cubicBezTo>
                    <a:pt x="20" y="41"/>
                    <a:pt x="20" y="41"/>
                    <a:pt x="20" y="21"/>
                  </a:cubicBezTo>
                  <a:cubicBezTo>
                    <a:pt x="20" y="21"/>
                    <a:pt x="20" y="2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3" name="Google Shape;12273;p13"/>
            <p:cNvSpPr/>
            <p:nvPr/>
          </p:nvSpPr>
          <p:spPr>
            <a:xfrm>
              <a:off x="-2089979" y="1877666"/>
              <a:ext cx="666" cy="1618"/>
            </a:xfrm>
            <a:custGeom>
              <a:avLst/>
              <a:gdLst/>
              <a:ahLst/>
              <a:cxnLst/>
              <a:rect l="l" t="t" r="r" b="b"/>
              <a:pathLst>
                <a:path w="21" h="51" extrusionOk="0">
                  <a:moveTo>
                    <a:pt x="6" y="1"/>
                  </a:moveTo>
                  <a:cubicBezTo>
                    <a:pt x="3" y="1"/>
                    <a:pt x="1" y="3"/>
                    <a:pt x="1" y="10"/>
                  </a:cubicBezTo>
                  <a:cubicBezTo>
                    <a:pt x="1" y="30"/>
                    <a:pt x="1" y="30"/>
                    <a:pt x="21" y="51"/>
                  </a:cubicBezTo>
                  <a:cubicBezTo>
                    <a:pt x="21" y="30"/>
                    <a:pt x="21" y="10"/>
                    <a:pt x="21" y="10"/>
                  </a:cubicBezTo>
                  <a:cubicBezTo>
                    <a:pt x="21" y="10"/>
                    <a:pt x="12" y="1"/>
                    <a:pt x="6"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4" name="Google Shape;12274;p13"/>
            <p:cNvSpPr/>
            <p:nvPr/>
          </p:nvSpPr>
          <p:spPr>
            <a:xfrm>
              <a:off x="-2080273" y="1885057"/>
              <a:ext cx="1301" cy="1174"/>
            </a:xfrm>
            <a:custGeom>
              <a:avLst/>
              <a:gdLst/>
              <a:ahLst/>
              <a:cxnLst/>
              <a:rect l="l" t="t" r="r" b="b"/>
              <a:pathLst>
                <a:path w="41" h="37" extrusionOk="0">
                  <a:moveTo>
                    <a:pt x="20" y="1"/>
                  </a:moveTo>
                  <a:cubicBezTo>
                    <a:pt x="0" y="21"/>
                    <a:pt x="0" y="21"/>
                    <a:pt x="0" y="21"/>
                  </a:cubicBezTo>
                  <a:cubicBezTo>
                    <a:pt x="0" y="31"/>
                    <a:pt x="5" y="36"/>
                    <a:pt x="13" y="36"/>
                  </a:cubicBezTo>
                  <a:cubicBezTo>
                    <a:pt x="20" y="36"/>
                    <a:pt x="31" y="31"/>
                    <a:pt x="41" y="21"/>
                  </a:cubicBezTo>
                  <a:cubicBezTo>
                    <a:pt x="41" y="21"/>
                    <a:pt x="20" y="2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5" name="Google Shape;12275;p13"/>
            <p:cNvSpPr/>
            <p:nvPr/>
          </p:nvSpPr>
          <p:spPr>
            <a:xfrm>
              <a:off x="-2300576" y="1783009"/>
              <a:ext cx="666" cy="666"/>
            </a:xfrm>
            <a:custGeom>
              <a:avLst/>
              <a:gdLst/>
              <a:ahLst/>
              <a:cxnLst/>
              <a:rect l="l" t="t" r="r" b="b"/>
              <a:pathLst>
                <a:path w="21" h="21" extrusionOk="0">
                  <a:moveTo>
                    <a:pt x="21" y="0"/>
                  </a:moveTo>
                  <a:cubicBezTo>
                    <a:pt x="21" y="0"/>
                    <a:pt x="0" y="0"/>
                    <a:pt x="0" y="20"/>
                  </a:cubicBezTo>
                  <a:lnTo>
                    <a:pt x="21" y="20"/>
                  </a:lnTo>
                  <a:cubicBezTo>
                    <a:pt x="21" y="2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6" name="Google Shape;12276;p13"/>
            <p:cNvSpPr/>
            <p:nvPr/>
          </p:nvSpPr>
          <p:spPr>
            <a:xfrm>
              <a:off x="-2090614" y="1885723"/>
              <a:ext cx="1967" cy="1301"/>
            </a:xfrm>
            <a:custGeom>
              <a:avLst/>
              <a:gdLst/>
              <a:ahLst/>
              <a:cxnLst/>
              <a:rect l="l" t="t" r="r" b="b"/>
              <a:pathLst>
                <a:path w="62" h="41" extrusionOk="0">
                  <a:moveTo>
                    <a:pt x="21" y="0"/>
                  </a:moveTo>
                  <a:lnTo>
                    <a:pt x="21" y="0"/>
                  </a:lnTo>
                  <a:cubicBezTo>
                    <a:pt x="0" y="21"/>
                    <a:pt x="21" y="41"/>
                    <a:pt x="41" y="41"/>
                  </a:cubicBezTo>
                  <a:cubicBezTo>
                    <a:pt x="41" y="21"/>
                    <a:pt x="61"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7" name="Google Shape;12277;p13"/>
            <p:cNvSpPr/>
            <p:nvPr/>
          </p:nvSpPr>
          <p:spPr>
            <a:xfrm>
              <a:off x="-2037005" y="2269458"/>
              <a:ext cx="666" cy="666"/>
            </a:xfrm>
            <a:custGeom>
              <a:avLst/>
              <a:gdLst/>
              <a:ahLst/>
              <a:cxnLst/>
              <a:rect l="l" t="t" r="r" b="b"/>
              <a:pathLst>
                <a:path w="21" h="21" extrusionOk="0">
                  <a:moveTo>
                    <a:pt x="21" y="0"/>
                  </a:moveTo>
                  <a:cubicBezTo>
                    <a:pt x="1" y="0"/>
                    <a:pt x="1" y="0"/>
                    <a:pt x="21" y="21"/>
                  </a:cubicBezTo>
                  <a:cubicBezTo>
                    <a:pt x="21" y="21"/>
                    <a:pt x="21"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8" name="Google Shape;12278;p13"/>
            <p:cNvSpPr/>
            <p:nvPr/>
          </p:nvSpPr>
          <p:spPr>
            <a:xfrm>
              <a:off x="-2323828" y="1779107"/>
              <a:ext cx="1301" cy="1332"/>
            </a:xfrm>
            <a:custGeom>
              <a:avLst/>
              <a:gdLst/>
              <a:ahLst/>
              <a:cxnLst/>
              <a:rect l="l" t="t" r="r" b="b"/>
              <a:pathLst>
                <a:path w="41" h="42" extrusionOk="0">
                  <a:moveTo>
                    <a:pt x="21" y="1"/>
                  </a:moveTo>
                  <a:lnTo>
                    <a:pt x="21" y="1"/>
                  </a:lnTo>
                  <a:cubicBezTo>
                    <a:pt x="0" y="21"/>
                    <a:pt x="21" y="42"/>
                    <a:pt x="41" y="42"/>
                  </a:cubicBezTo>
                  <a:cubicBezTo>
                    <a:pt x="41" y="21"/>
                    <a:pt x="4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9" name="Google Shape;12279;p13"/>
            <p:cNvSpPr/>
            <p:nvPr/>
          </p:nvSpPr>
          <p:spPr>
            <a:xfrm>
              <a:off x="-2403956" y="2105363"/>
              <a:ext cx="1332" cy="666"/>
            </a:xfrm>
            <a:custGeom>
              <a:avLst/>
              <a:gdLst/>
              <a:ahLst/>
              <a:cxnLst/>
              <a:rect l="l" t="t" r="r" b="b"/>
              <a:pathLst>
                <a:path w="42" h="21" extrusionOk="0">
                  <a:moveTo>
                    <a:pt x="42" y="0"/>
                  </a:moveTo>
                  <a:cubicBezTo>
                    <a:pt x="21" y="0"/>
                    <a:pt x="1" y="0"/>
                    <a:pt x="1" y="21"/>
                  </a:cubicBezTo>
                  <a:cubicBezTo>
                    <a:pt x="21" y="21"/>
                    <a:pt x="21" y="0"/>
                    <a:pt x="4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0" name="Google Shape;12280;p13"/>
            <p:cNvSpPr/>
            <p:nvPr/>
          </p:nvSpPr>
          <p:spPr>
            <a:xfrm>
              <a:off x="-2405891" y="2112469"/>
              <a:ext cx="1332" cy="666"/>
            </a:xfrm>
            <a:custGeom>
              <a:avLst/>
              <a:gdLst/>
              <a:ahLst/>
              <a:cxnLst/>
              <a:rect l="l" t="t" r="r" b="b"/>
              <a:pathLst>
                <a:path w="42" h="21" extrusionOk="0">
                  <a:moveTo>
                    <a:pt x="41" y="0"/>
                  </a:moveTo>
                  <a:cubicBezTo>
                    <a:pt x="21" y="0"/>
                    <a:pt x="1" y="0"/>
                    <a:pt x="1" y="21"/>
                  </a:cubicBezTo>
                  <a:cubicBezTo>
                    <a:pt x="21" y="21"/>
                    <a:pt x="21"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1" name="Google Shape;12281;p13"/>
            <p:cNvSpPr/>
            <p:nvPr/>
          </p:nvSpPr>
          <p:spPr>
            <a:xfrm>
              <a:off x="-2059622" y="2288174"/>
              <a:ext cx="1332" cy="1332"/>
            </a:xfrm>
            <a:custGeom>
              <a:avLst/>
              <a:gdLst/>
              <a:ahLst/>
              <a:cxnLst/>
              <a:rect l="l" t="t" r="r" b="b"/>
              <a:pathLst>
                <a:path w="42" h="42" extrusionOk="0">
                  <a:moveTo>
                    <a:pt x="1" y="1"/>
                  </a:moveTo>
                  <a:cubicBezTo>
                    <a:pt x="1" y="21"/>
                    <a:pt x="1" y="42"/>
                    <a:pt x="21" y="42"/>
                  </a:cubicBezTo>
                  <a:cubicBezTo>
                    <a:pt x="41" y="21"/>
                    <a:pt x="2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2" name="Google Shape;12282;p13"/>
            <p:cNvSpPr/>
            <p:nvPr/>
          </p:nvSpPr>
          <p:spPr>
            <a:xfrm>
              <a:off x="-2060257" y="2290775"/>
              <a:ext cx="666" cy="952"/>
            </a:xfrm>
            <a:custGeom>
              <a:avLst/>
              <a:gdLst/>
              <a:ahLst/>
              <a:cxnLst/>
              <a:rect l="l" t="t" r="r" b="b"/>
              <a:pathLst>
                <a:path w="21" h="30" extrusionOk="0">
                  <a:moveTo>
                    <a:pt x="0" y="0"/>
                  </a:moveTo>
                  <a:cubicBezTo>
                    <a:pt x="0" y="0"/>
                    <a:pt x="0" y="21"/>
                    <a:pt x="0" y="21"/>
                  </a:cubicBezTo>
                  <a:cubicBezTo>
                    <a:pt x="0" y="21"/>
                    <a:pt x="0" y="30"/>
                    <a:pt x="6" y="30"/>
                  </a:cubicBezTo>
                  <a:cubicBezTo>
                    <a:pt x="9" y="30"/>
                    <a:pt x="14" y="28"/>
                    <a:pt x="21" y="21"/>
                  </a:cubicBezTo>
                  <a:cubicBezTo>
                    <a:pt x="2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3" name="Google Shape;12283;p13"/>
            <p:cNvSpPr/>
            <p:nvPr/>
          </p:nvSpPr>
          <p:spPr>
            <a:xfrm>
              <a:off x="-2073833" y="2287540"/>
              <a:ext cx="1332" cy="666"/>
            </a:xfrm>
            <a:custGeom>
              <a:avLst/>
              <a:gdLst/>
              <a:ahLst/>
              <a:cxnLst/>
              <a:rect l="l" t="t" r="r" b="b"/>
              <a:pathLst>
                <a:path w="42" h="21" extrusionOk="0">
                  <a:moveTo>
                    <a:pt x="1" y="1"/>
                  </a:moveTo>
                  <a:cubicBezTo>
                    <a:pt x="1" y="21"/>
                    <a:pt x="1" y="21"/>
                    <a:pt x="21" y="21"/>
                  </a:cubicBezTo>
                  <a:cubicBezTo>
                    <a:pt x="21" y="21"/>
                    <a:pt x="4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4" name="Google Shape;12284;p13"/>
            <p:cNvSpPr/>
            <p:nvPr/>
          </p:nvSpPr>
          <p:spPr>
            <a:xfrm>
              <a:off x="-2073833" y="2288174"/>
              <a:ext cx="1967" cy="1332"/>
            </a:xfrm>
            <a:custGeom>
              <a:avLst/>
              <a:gdLst/>
              <a:ahLst/>
              <a:cxnLst/>
              <a:rect l="l" t="t" r="r" b="b"/>
              <a:pathLst>
                <a:path w="62" h="42" extrusionOk="0">
                  <a:moveTo>
                    <a:pt x="21" y="1"/>
                  </a:moveTo>
                  <a:cubicBezTo>
                    <a:pt x="21" y="21"/>
                    <a:pt x="1" y="42"/>
                    <a:pt x="41" y="42"/>
                  </a:cubicBezTo>
                  <a:cubicBezTo>
                    <a:pt x="62" y="21"/>
                    <a:pt x="4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5" name="Google Shape;12285;p13"/>
            <p:cNvSpPr/>
            <p:nvPr/>
          </p:nvSpPr>
          <p:spPr>
            <a:xfrm>
              <a:off x="-2093849" y="2288840"/>
              <a:ext cx="666" cy="666"/>
            </a:xfrm>
            <a:custGeom>
              <a:avLst/>
              <a:gdLst/>
              <a:ahLst/>
              <a:cxnLst/>
              <a:rect l="l" t="t" r="r" b="b"/>
              <a:pathLst>
                <a:path w="21" h="21" extrusionOk="0">
                  <a:moveTo>
                    <a:pt x="0" y="0"/>
                  </a:moveTo>
                  <a:lnTo>
                    <a:pt x="0" y="21"/>
                  </a:lnTo>
                  <a:lnTo>
                    <a:pt x="21" y="21"/>
                  </a:lnTo>
                  <a:cubicBezTo>
                    <a:pt x="2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6" name="Google Shape;12286;p13"/>
            <p:cNvSpPr/>
            <p:nvPr/>
          </p:nvSpPr>
          <p:spPr>
            <a:xfrm>
              <a:off x="-2079638" y="2296580"/>
              <a:ext cx="1332" cy="952"/>
            </a:xfrm>
            <a:custGeom>
              <a:avLst/>
              <a:gdLst/>
              <a:ahLst/>
              <a:cxnLst/>
              <a:rect l="l" t="t" r="r" b="b"/>
              <a:pathLst>
                <a:path w="42" h="30" extrusionOk="0">
                  <a:moveTo>
                    <a:pt x="41" y="1"/>
                  </a:moveTo>
                  <a:cubicBezTo>
                    <a:pt x="21" y="1"/>
                    <a:pt x="0" y="1"/>
                    <a:pt x="0" y="21"/>
                  </a:cubicBezTo>
                  <a:cubicBezTo>
                    <a:pt x="6" y="27"/>
                    <a:pt x="11" y="29"/>
                    <a:pt x="14" y="29"/>
                  </a:cubicBezTo>
                  <a:cubicBezTo>
                    <a:pt x="22" y="29"/>
                    <a:pt x="27" y="15"/>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7" name="Google Shape;12287;p13"/>
            <p:cNvSpPr/>
            <p:nvPr/>
          </p:nvSpPr>
          <p:spPr>
            <a:xfrm>
              <a:off x="-2068663" y="1918016"/>
              <a:ext cx="1332" cy="666"/>
            </a:xfrm>
            <a:custGeom>
              <a:avLst/>
              <a:gdLst/>
              <a:ahLst/>
              <a:cxnLst/>
              <a:rect l="l" t="t" r="r" b="b"/>
              <a:pathLst>
                <a:path w="42" h="21" extrusionOk="0">
                  <a:moveTo>
                    <a:pt x="21" y="0"/>
                  </a:moveTo>
                  <a:cubicBezTo>
                    <a:pt x="1" y="0"/>
                    <a:pt x="1" y="21"/>
                    <a:pt x="21" y="21"/>
                  </a:cubicBezTo>
                  <a:lnTo>
                    <a:pt x="41" y="21"/>
                  </a:lnTo>
                  <a:cubicBezTo>
                    <a:pt x="41" y="21"/>
                    <a:pt x="41"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8" name="Google Shape;12288;p13"/>
            <p:cNvSpPr/>
            <p:nvPr/>
          </p:nvSpPr>
          <p:spPr>
            <a:xfrm>
              <a:off x="-2091280" y="2294011"/>
              <a:ext cx="1332" cy="1301"/>
            </a:xfrm>
            <a:custGeom>
              <a:avLst/>
              <a:gdLst/>
              <a:ahLst/>
              <a:cxnLst/>
              <a:rect l="l" t="t" r="r" b="b"/>
              <a:pathLst>
                <a:path w="42" h="41" extrusionOk="0">
                  <a:moveTo>
                    <a:pt x="21" y="0"/>
                  </a:moveTo>
                  <a:lnTo>
                    <a:pt x="21" y="0"/>
                  </a:lnTo>
                  <a:cubicBezTo>
                    <a:pt x="1" y="21"/>
                    <a:pt x="21" y="41"/>
                    <a:pt x="42" y="41"/>
                  </a:cubicBezTo>
                  <a:cubicBezTo>
                    <a:pt x="42" y="41"/>
                    <a:pt x="42"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9" name="Google Shape;12289;p13"/>
            <p:cNvSpPr/>
            <p:nvPr/>
          </p:nvSpPr>
          <p:spPr>
            <a:xfrm>
              <a:off x="-2094515" y="2296580"/>
              <a:ext cx="698" cy="698"/>
            </a:xfrm>
            <a:custGeom>
              <a:avLst/>
              <a:gdLst/>
              <a:ahLst/>
              <a:cxnLst/>
              <a:rect l="l" t="t" r="r" b="b"/>
              <a:pathLst>
                <a:path w="22" h="22" extrusionOk="0">
                  <a:moveTo>
                    <a:pt x="1" y="1"/>
                  </a:moveTo>
                  <a:lnTo>
                    <a:pt x="1" y="21"/>
                  </a:lnTo>
                  <a:lnTo>
                    <a:pt x="21" y="21"/>
                  </a:lnTo>
                  <a:cubicBezTo>
                    <a:pt x="21" y="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0" name="Google Shape;12290;p13"/>
            <p:cNvSpPr/>
            <p:nvPr/>
          </p:nvSpPr>
          <p:spPr>
            <a:xfrm>
              <a:off x="-2093215" y="2298515"/>
              <a:ext cx="698" cy="1332"/>
            </a:xfrm>
            <a:custGeom>
              <a:avLst/>
              <a:gdLst/>
              <a:ahLst/>
              <a:cxnLst/>
              <a:rect l="l" t="t" r="r" b="b"/>
              <a:pathLst>
                <a:path w="22" h="42" extrusionOk="0">
                  <a:moveTo>
                    <a:pt x="21" y="1"/>
                  </a:moveTo>
                  <a:cubicBezTo>
                    <a:pt x="21" y="21"/>
                    <a:pt x="21" y="21"/>
                    <a:pt x="1" y="21"/>
                  </a:cubicBezTo>
                  <a:cubicBezTo>
                    <a:pt x="1" y="21"/>
                    <a:pt x="21" y="21"/>
                    <a:pt x="21" y="41"/>
                  </a:cubicBezTo>
                  <a:cubicBezTo>
                    <a:pt x="21" y="21"/>
                    <a:pt x="2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1" name="Google Shape;12291;p13"/>
            <p:cNvSpPr/>
            <p:nvPr/>
          </p:nvSpPr>
          <p:spPr>
            <a:xfrm>
              <a:off x="-2072533" y="2313551"/>
              <a:ext cx="1332" cy="793"/>
            </a:xfrm>
            <a:custGeom>
              <a:avLst/>
              <a:gdLst/>
              <a:ahLst/>
              <a:cxnLst/>
              <a:rect l="l" t="t" r="r" b="b"/>
              <a:pathLst>
                <a:path w="42" h="25" extrusionOk="0">
                  <a:moveTo>
                    <a:pt x="13" y="0"/>
                  </a:moveTo>
                  <a:cubicBezTo>
                    <a:pt x="6" y="0"/>
                    <a:pt x="0" y="5"/>
                    <a:pt x="0" y="16"/>
                  </a:cubicBezTo>
                  <a:cubicBezTo>
                    <a:pt x="7" y="22"/>
                    <a:pt x="12" y="25"/>
                    <a:pt x="15" y="25"/>
                  </a:cubicBezTo>
                  <a:cubicBezTo>
                    <a:pt x="23" y="25"/>
                    <a:pt x="28" y="16"/>
                    <a:pt x="41" y="16"/>
                  </a:cubicBezTo>
                  <a:cubicBezTo>
                    <a:pt x="31" y="5"/>
                    <a:pt x="21" y="0"/>
                    <a:pt x="13"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2" name="Google Shape;12292;p13"/>
            <p:cNvSpPr/>
            <p:nvPr/>
          </p:nvSpPr>
          <p:spPr>
            <a:xfrm>
              <a:off x="-2078338" y="2311458"/>
              <a:ext cx="1301" cy="508"/>
            </a:xfrm>
            <a:custGeom>
              <a:avLst/>
              <a:gdLst/>
              <a:ahLst/>
              <a:cxnLst/>
              <a:rect l="l" t="t" r="r" b="b"/>
              <a:pathLst>
                <a:path w="41" h="16" extrusionOk="0">
                  <a:moveTo>
                    <a:pt x="0" y="0"/>
                  </a:moveTo>
                  <a:cubicBezTo>
                    <a:pt x="0" y="10"/>
                    <a:pt x="5" y="15"/>
                    <a:pt x="13" y="15"/>
                  </a:cubicBezTo>
                  <a:cubicBezTo>
                    <a:pt x="20" y="15"/>
                    <a:pt x="31" y="10"/>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3" name="Google Shape;12293;p13"/>
            <p:cNvSpPr/>
            <p:nvPr/>
          </p:nvSpPr>
          <p:spPr>
            <a:xfrm>
              <a:off x="-2407159" y="2160019"/>
              <a:ext cx="1301" cy="920"/>
            </a:xfrm>
            <a:custGeom>
              <a:avLst/>
              <a:gdLst/>
              <a:ahLst/>
              <a:cxnLst/>
              <a:rect l="l" t="t" r="r" b="b"/>
              <a:pathLst>
                <a:path w="41" h="29" extrusionOk="0">
                  <a:moveTo>
                    <a:pt x="27" y="0"/>
                  </a:moveTo>
                  <a:cubicBezTo>
                    <a:pt x="21" y="0"/>
                    <a:pt x="17" y="7"/>
                    <a:pt x="10" y="17"/>
                  </a:cubicBezTo>
                  <a:lnTo>
                    <a:pt x="10" y="17"/>
                  </a:lnTo>
                  <a:cubicBezTo>
                    <a:pt x="7" y="15"/>
                    <a:pt x="3" y="12"/>
                    <a:pt x="0" y="9"/>
                  </a:cubicBezTo>
                  <a:lnTo>
                    <a:pt x="0" y="29"/>
                  </a:lnTo>
                  <a:cubicBezTo>
                    <a:pt x="4" y="25"/>
                    <a:pt x="7" y="21"/>
                    <a:pt x="10" y="17"/>
                  </a:cubicBezTo>
                  <a:lnTo>
                    <a:pt x="10" y="17"/>
                  </a:lnTo>
                  <a:cubicBezTo>
                    <a:pt x="17" y="22"/>
                    <a:pt x="23" y="24"/>
                    <a:pt x="28" y="24"/>
                  </a:cubicBezTo>
                  <a:cubicBezTo>
                    <a:pt x="36" y="24"/>
                    <a:pt x="41" y="19"/>
                    <a:pt x="41" y="9"/>
                  </a:cubicBezTo>
                  <a:cubicBezTo>
                    <a:pt x="35" y="3"/>
                    <a:pt x="31" y="0"/>
                    <a:pt x="27"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4" name="Google Shape;12294;p13"/>
            <p:cNvSpPr/>
            <p:nvPr/>
          </p:nvSpPr>
          <p:spPr>
            <a:xfrm>
              <a:off x="-2407826" y="2160273"/>
              <a:ext cx="698" cy="952"/>
            </a:xfrm>
            <a:custGeom>
              <a:avLst/>
              <a:gdLst/>
              <a:ahLst/>
              <a:cxnLst/>
              <a:rect l="l" t="t" r="r" b="b"/>
              <a:pathLst>
                <a:path w="22" h="30" extrusionOk="0">
                  <a:moveTo>
                    <a:pt x="21" y="1"/>
                  </a:moveTo>
                  <a:cubicBezTo>
                    <a:pt x="21" y="6"/>
                    <a:pt x="21" y="12"/>
                    <a:pt x="21" y="16"/>
                  </a:cubicBezTo>
                  <a:lnTo>
                    <a:pt x="21" y="16"/>
                  </a:lnTo>
                  <a:cubicBezTo>
                    <a:pt x="19" y="9"/>
                    <a:pt x="15" y="6"/>
                    <a:pt x="11" y="6"/>
                  </a:cubicBezTo>
                  <a:cubicBezTo>
                    <a:pt x="6" y="6"/>
                    <a:pt x="1" y="11"/>
                    <a:pt x="1" y="21"/>
                  </a:cubicBezTo>
                  <a:cubicBezTo>
                    <a:pt x="7" y="27"/>
                    <a:pt x="11" y="29"/>
                    <a:pt x="14" y="29"/>
                  </a:cubicBezTo>
                  <a:cubicBezTo>
                    <a:pt x="18" y="29"/>
                    <a:pt x="20" y="24"/>
                    <a:pt x="21" y="16"/>
                  </a:cubicBezTo>
                  <a:lnTo>
                    <a:pt x="21" y="16"/>
                  </a:lnTo>
                  <a:cubicBezTo>
                    <a:pt x="21" y="18"/>
                    <a:pt x="21" y="19"/>
                    <a:pt x="21" y="21"/>
                  </a:cubicBezTo>
                  <a:lnTo>
                    <a:pt x="21" y="1"/>
                  </a:ln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5" name="Google Shape;12295;p13"/>
            <p:cNvSpPr/>
            <p:nvPr/>
          </p:nvSpPr>
          <p:spPr>
            <a:xfrm>
              <a:off x="-2420102" y="2154468"/>
              <a:ext cx="698" cy="666"/>
            </a:xfrm>
            <a:custGeom>
              <a:avLst/>
              <a:gdLst/>
              <a:ahLst/>
              <a:cxnLst/>
              <a:rect l="l" t="t" r="r" b="b"/>
              <a:pathLst>
                <a:path w="22" h="21" extrusionOk="0">
                  <a:moveTo>
                    <a:pt x="1" y="0"/>
                  </a:moveTo>
                  <a:cubicBezTo>
                    <a:pt x="1" y="21"/>
                    <a:pt x="1" y="21"/>
                    <a:pt x="1" y="21"/>
                  </a:cubicBezTo>
                  <a:lnTo>
                    <a:pt x="21" y="21"/>
                  </a:lnTo>
                  <a:cubicBezTo>
                    <a:pt x="21" y="21"/>
                    <a:pt x="1" y="21"/>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6" name="Google Shape;12296;p13"/>
            <p:cNvSpPr/>
            <p:nvPr/>
          </p:nvSpPr>
          <p:spPr>
            <a:xfrm>
              <a:off x="-2101621" y="2305621"/>
              <a:ext cx="698" cy="698"/>
            </a:xfrm>
            <a:custGeom>
              <a:avLst/>
              <a:gdLst/>
              <a:ahLst/>
              <a:cxnLst/>
              <a:rect l="l" t="t" r="r" b="b"/>
              <a:pathLst>
                <a:path w="22" h="22" extrusionOk="0">
                  <a:moveTo>
                    <a:pt x="1" y="1"/>
                  </a:moveTo>
                  <a:lnTo>
                    <a:pt x="1" y="21"/>
                  </a:lnTo>
                  <a:lnTo>
                    <a:pt x="21" y="21"/>
                  </a:lnTo>
                  <a:cubicBezTo>
                    <a:pt x="21" y="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7" name="Google Shape;12297;p13"/>
            <p:cNvSpPr/>
            <p:nvPr/>
          </p:nvSpPr>
          <p:spPr>
            <a:xfrm>
              <a:off x="-2404590" y="2164809"/>
              <a:ext cx="1332" cy="920"/>
            </a:xfrm>
            <a:custGeom>
              <a:avLst/>
              <a:gdLst/>
              <a:ahLst/>
              <a:cxnLst/>
              <a:rect l="l" t="t" r="r" b="b"/>
              <a:pathLst>
                <a:path w="42" h="29" extrusionOk="0">
                  <a:moveTo>
                    <a:pt x="41" y="0"/>
                  </a:moveTo>
                  <a:cubicBezTo>
                    <a:pt x="21" y="0"/>
                    <a:pt x="0" y="0"/>
                    <a:pt x="0" y="20"/>
                  </a:cubicBezTo>
                  <a:cubicBezTo>
                    <a:pt x="6" y="26"/>
                    <a:pt x="11" y="29"/>
                    <a:pt x="14" y="29"/>
                  </a:cubicBezTo>
                  <a:cubicBezTo>
                    <a:pt x="23" y="29"/>
                    <a:pt x="27" y="14"/>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8" name="Google Shape;12298;p13"/>
            <p:cNvSpPr/>
            <p:nvPr/>
          </p:nvSpPr>
          <p:spPr>
            <a:xfrm>
              <a:off x="-2420736" y="2157704"/>
              <a:ext cx="1332" cy="1301"/>
            </a:xfrm>
            <a:custGeom>
              <a:avLst/>
              <a:gdLst/>
              <a:ahLst/>
              <a:cxnLst/>
              <a:rect l="l" t="t" r="r" b="b"/>
              <a:pathLst>
                <a:path w="42" h="41" extrusionOk="0">
                  <a:moveTo>
                    <a:pt x="21" y="0"/>
                  </a:moveTo>
                  <a:cubicBezTo>
                    <a:pt x="0" y="20"/>
                    <a:pt x="21" y="20"/>
                    <a:pt x="41" y="41"/>
                  </a:cubicBezTo>
                  <a:cubicBezTo>
                    <a:pt x="41" y="20"/>
                    <a:pt x="4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9" name="Google Shape;12299;p13"/>
            <p:cNvSpPr/>
            <p:nvPr/>
          </p:nvSpPr>
          <p:spPr>
            <a:xfrm>
              <a:off x="-2102255" y="2309491"/>
              <a:ext cx="1332" cy="698"/>
            </a:xfrm>
            <a:custGeom>
              <a:avLst/>
              <a:gdLst/>
              <a:ahLst/>
              <a:cxnLst/>
              <a:rect l="l" t="t" r="r" b="b"/>
              <a:pathLst>
                <a:path w="42" h="22" extrusionOk="0">
                  <a:moveTo>
                    <a:pt x="21" y="1"/>
                  </a:moveTo>
                  <a:cubicBezTo>
                    <a:pt x="1" y="1"/>
                    <a:pt x="1" y="21"/>
                    <a:pt x="21" y="21"/>
                  </a:cubicBezTo>
                  <a:lnTo>
                    <a:pt x="41" y="21"/>
                  </a:lnTo>
                  <a:cubicBezTo>
                    <a:pt x="41" y="21"/>
                    <a:pt x="41" y="2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0" name="Google Shape;12300;p13"/>
            <p:cNvSpPr/>
            <p:nvPr/>
          </p:nvSpPr>
          <p:spPr>
            <a:xfrm>
              <a:off x="-2099654" y="2312092"/>
              <a:ext cx="1301" cy="825"/>
            </a:xfrm>
            <a:custGeom>
              <a:avLst/>
              <a:gdLst/>
              <a:ahLst/>
              <a:cxnLst/>
              <a:rect l="l" t="t" r="r" b="b"/>
              <a:pathLst>
                <a:path w="41" h="26" extrusionOk="0">
                  <a:moveTo>
                    <a:pt x="41" y="0"/>
                  </a:moveTo>
                  <a:cubicBezTo>
                    <a:pt x="20" y="0"/>
                    <a:pt x="20" y="0"/>
                    <a:pt x="0" y="21"/>
                  </a:cubicBezTo>
                  <a:cubicBezTo>
                    <a:pt x="10" y="21"/>
                    <a:pt x="20" y="26"/>
                    <a:pt x="28" y="26"/>
                  </a:cubicBezTo>
                  <a:cubicBezTo>
                    <a:pt x="36" y="26"/>
                    <a:pt x="41"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1" name="Google Shape;12301;p13"/>
            <p:cNvSpPr/>
            <p:nvPr/>
          </p:nvSpPr>
          <p:spPr>
            <a:xfrm>
              <a:off x="-2104190" y="2310791"/>
              <a:ext cx="1332" cy="1332"/>
            </a:xfrm>
            <a:custGeom>
              <a:avLst/>
              <a:gdLst/>
              <a:ahLst/>
              <a:cxnLst/>
              <a:rect l="l" t="t" r="r" b="b"/>
              <a:pathLst>
                <a:path w="42" h="42" extrusionOk="0">
                  <a:moveTo>
                    <a:pt x="21" y="1"/>
                  </a:moveTo>
                  <a:cubicBezTo>
                    <a:pt x="0" y="41"/>
                    <a:pt x="0" y="41"/>
                    <a:pt x="21" y="41"/>
                  </a:cubicBezTo>
                  <a:cubicBezTo>
                    <a:pt x="41" y="41"/>
                    <a:pt x="4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2" name="Google Shape;12302;p13"/>
            <p:cNvSpPr/>
            <p:nvPr/>
          </p:nvSpPr>
          <p:spPr>
            <a:xfrm>
              <a:off x="-2106760" y="2310157"/>
              <a:ext cx="1301" cy="825"/>
            </a:xfrm>
            <a:custGeom>
              <a:avLst/>
              <a:gdLst/>
              <a:ahLst/>
              <a:cxnLst/>
              <a:rect l="l" t="t" r="r" b="b"/>
              <a:pathLst>
                <a:path w="41" h="26" extrusionOk="0">
                  <a:moveTo>
                    <a:pt x="41" y="0"/>
                  </a:moveTo>
                  <a:cubicBezTo>
                    <a:pt x="20" y="0"/>
                    <a:pt x="0" y="0"/>
                    <a:pt x="0" y="21"/>
                  </a:cubicBezTo>
                  <a:cubicBezTo>
                    <a:pt x="10" y="21"/>
                    <a:pt x="20" y="26"/>
                    <a:pt x="28" y="26"/>
                  </a:cubicBezTo>
                  <a:cubicBezTo>
                    <a:pt x="36" y="26"/>
                    <a:pt x="41"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3" name="Google Shape;12303;p13"/>
            <p:cNvSpPr/>
            <p:nvPr/>
          </p:nvSpPr>
          <p:spPr>
            <a:xfrm>
              <a:off x="-2108727" y="2310791"/>
              <a:ext cx="1998" cy="698"/>
            </a:xfrm>
            <a:custGeom>
              <a:avLst/>
              <a:gdLst/>
              <a:ahLst/>
              <a:cxnLst/>
              <a:rect l="l" t="t" r="r" b="b"/>
              <a:pathLst>
                <a:path w="63" h="22" extrusionOk="0">
                  <a:moveTo>
                    <a:pt x="62" y="1"/>
                  </a:moveTo>
                  <a:cubicBezTo>
                    <a:pt x="42" y="1"/>
                    <a:pt x="21" y="1"/>
                    <a:pt x="1" y="21"/>
                  </a:cubicBezTo>
                  <a:cubicBezTo>
                    <a:pt x="42" y="21"/>
                    <a:pt x="42" y="21"/>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4" name="Google Shape;12304;p13"/>
            <p:cNvSpPr/>
            <p:nvPr/>
          </p:nvSpPr>
          <p:spPr>
            <a:xfrm>
              <a:off x="-2109361" y="2311172"/>
              <a:ext cx="666" cy="1586"/>
            </a:xfrm>
            <a:custGeom>
              <a:avLst/>
              <a:gdLst/>
              <a:ahLst/>
              <a:cxnLst/>
              <a:rect l="l" t="t" r="r" b="b"/>
              <a:pathLst>
                <a:path w="21" h="50" extrusionOk="0">
                  <a:moveTo>
                    <a:pt x="6" y="0"/>
                  </a:moveTo>
                  <a:cubicBezTo>
                    <a:pt x="3" y="0"/>
                    <a:pt x="1" y="2"/>
                    <a:pt x="1" y="9"/>
                  </a:cubicBezTo>
                  <a:cubicBezTo>
                    <a:pt x="1" y="29"/>
                    <a:pt x="1" y="29"/>
                    <a:pt x="21" y="50"/>
                  </a:cubicBezTo>
                  <a:cubicBezTo>
                    <a:pt x="21" y="29"/>
                    <a:pt x="21" y="29"/>
                    <a:pt x="21" y="9"/>
                  </a:cubicBezTo>
                  <a:cubicBezTo>
                    <a:pt x="21" y="9"/>
                    <a:pt x="12" y="0"/>
                    <a:pt x="6"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5" name="Google Shape;12305;p13"/>
            <p:cNvSpPr/>
            <p:nvPr/>
          </p:nvSpPr>
          <p:spPr>
            <a:xfrm>
              <a:off x="-2310283" y="1812701"/>
              <a:ext cx="698" cy="698"/>
            </a:xfrm>
            <a:custGeom>
              <a:avLst/>
              <a:gdLst/>
              <a:ahLst/>
              <a:cxnLst/>
              <a:rect l="l" t="t" r="r" b="b"/>
              <a:pathLst>
                <a:path w="22" h="22" extrusionOk="0">
                  <a:moveTo>
                    <a:pt x="1" y="1"/>
                  </a:moveTo>
                  <a:cubicBezTo>
                    <a:pt x="1" y="21"/>
                    <a:pt x="1" y="21"/>
                    <a:pt x="1" y="21"/>
                  </a:cubicBezTo>
                  <a:lnTo>
                    <a:pt x="21" y="21"/>
                  </a:lnTo>
                  <a:cubicBezTo>
                    <a:pt x="21" y="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6" name="Google Shape;12306;p13"/>
            <p:cNvSpPr/>
            <p:nvPr/>
          </p:nvSpPr>
          <p:spPr>
            <a:xfrm>
              <a:off x="-2327730" y="1805595"/>
              <a:ext cx="1332" cy="1332"/>
            </a:xfrm>
            <a:custGeom>
              <a:avLst/>
              <a:gdLst/>
              <a:ahLst/>
              <a:cxnLst/>
              <a:rect l="l" t="t" r="r" b="b"/>
              <a:pathLst>
                <a:path w="42" h="42" extrusionOk="0">
                  <a:moveTo>
                    <a:pt x="1" y="1"/>
                  </a:moveTo>
                  <a:cubicBezTo>
                    <a:pt x="1" y="21"/>
                    <a:pt x="1" y="21"/>
                    <a:pt x="21" y="42"/>
                  </a:cubicBezTo>
                  <a:cubicBezTo>
                    <a:pt x="42" y="21"/>
                    <a:pt x="2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7" name="Google Shape;12307;p13"/>
            <p:cNvSpPr/>
            <p:nvPr/>
          </p:nvSpPr>
          <p:spPr>
            <a:xfrm>
              <a:off x="-2093215" y="2328873"/>
              <a:ext cx="698" cy="698"/>
            </a:xfrm>
            <a:custGeom>
              <a:avLst/>
              <a:gdLst/>
              <a:ahLst/>
              <a:cxnLst/>
              <a:rect l="l" t="t" r="r" b="b"/>
              <a:pathLst>
                <a:path w="22" h="22" extrusionOk="0">
                  <a:moveTo>
                    <a:pt x="1" y="1"/>
                  </a:moveTo>
                  <a:cubicBezTo>
                    <a:pt x="1" y="1"/>
                    <a:pt x="1" y="1"/>
                    <a:pt x="1" y="21"/>
                  </a:cubicBezTo>
                  <a:lnTo>
                    <a:pt x="21" y="21"/>
                  </a:lnTo>
                  <a:cubicBezTo>
                    <a:pt x="21" y="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8" name="Google Shape;12308;p13"/>
            <p:cNvSpPr/>
            <p:nvPr/>
          </p:nvSpPr>
          <p:spPr>
            <a:xfrm>
              <a:off x="-2101621" y="2324368"/>
              <a:ext cx="1998" cy="1332"/>
            </a:xfrm>
            <a:custGeom>
              <a:avLst/>
              <a:gdLst/>
              <a:ahLst/>
              <a:cxnLst/>
              <a:rect l="l" t="t" r="r" b="b"/>
              <a:pathLst>
                <a:path w="63" h="42" extrusionOk="0">
                  <a:moveTo>
                    <a:pt x="21" y="0"/>
                  </a:moveTo>
                  <a:cubicBezTo>
                    <a:pt x="21" y="21"/>
                    <a:pt x="1" y="41"/>
                    <a:pt x="42" y="41"/>
                  </a:cubicBezTo>
                  <a:cubicBezTo>
                    <a:pt x="62" y="21"/>
                    <a:pt x="42"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9" name="Google Shape;12309;p13"/>
            <p:cNvSpPr/>
            <p:nvPr/>
          </p:nvSpPr>
          <p:spPr>
            <a:xfrm>
              <a:off x="-2104825" y="2323417"/>
              <a:ext cx="1301" cy="983"/>
            </a:xfrm>
            <a:custGeom>
              <a:avLst/>
              <a:gdLst/>
              <a:ahLst/>
              <a:cxnLst/>
              <a:rect l="l" t="t" r="r" b="b"/>
              <a:pathLst>
                <a:path w="41" h="31" extrusionOk="0">
                  <a:moveTo>
                    <a:pt x="26" y="1"/>
                  </a:moveTo>
                  <a:cubicBezTo>
                    <a:pt x="23" y="1"/>
                    <a:pt x="20" y="3"/>
                    <a:pt x="20" y="10"/>
                  </a:cubicBezTo>
                  <a:cubicBezTo>
                    <a:pt x="0" y="10"/>
                    <a:pt x="20" y="30"/>
                    <a:pt x="41" y="30"/>
                  </a:cubicBezTo>
                  <a:cubicBezTo>
                    <a:pt x="41" y="30"/>
                    <a:pt x="41" y="10"/>
                    <a:pt x="41" y="10"/>
                  </a:cubicBezTo>
                  <a:cubicBezTo>
                    <a:pt x="41" y="10"/>
                    <a:pt x="32" y="1"/>
                    <a:pt x="26"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0" name="Google Shape;12310;p13"/>
            <p:cNvSpPr/>
            <p:nvPr/>
          </p:nvSpPr>
          <p:spPr>
            <a:xfrm>
              <a:off x="-2104190" y="2324368"/>
              <a:ext cx="1332" cy="1967"/>
            </a:xfrm>
            <a:custGeom>
              <a:avLst/>
              <a:gdLst/>
              <a:ahLst/>
              <a:cxnLst/>
              <a:rect l="l" t="t" r="r" b="b"/>
              <a:pathLst>
                <a:path w="42" h="62" extrusionOk="0">
                  <a:moveTo>
                    <a:pt x="21" y="0"/>
                  </a:moveTo>
                  <a:lnTo>
                    <a:pt x="21" y="0"/>
                  </a:lnTo>
                  <a:cubicBezTo>
                    <a:pt x="0" y="21"/>
                    <a:pt x="0" y="41"/>
                    <a:pt x="41" y="61"/>
                  </a:cubicBezTo>
                  <a:cubicBezTo>
                    <a:pt x="41" y="41"/>
                    <a:pt x="41"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1" name="Google Shape;12311;p13"/>
            <p:cNvSpPr/>
            <p:nvPr/>
          </p:nvSpPr>
          <p:spPr>
            <a:xfrm>
              <a:off x="-2097085" y="2329539"/>
              <a:ext cx="1967" cy="1332"/>
            </a:xfrm>
            <a:custGeom>
              <a:avLst/>
              <a:gdLst/>
              <a:ahLst/>
              <a:cxnLst/>
              <a:rect l="l" t="t" r="r" b="b"/>
              <a:pathLst>
                <a:path w="62" h="42" extrusionOk="0">
                  <a:moveTo>
                    <a:pt x="21" y="0"/>
                  </a:moveTo>
                  <a:lnTo>
                    <a:pt x="21" y="0"/>
                  </a:lnTo>
                  <a:cubicBezTo>
                    <a:pt x="1" y="21"/>
                    <a:pt x="21" y="41"/>
                    <a:pt x="41" y="41"/>
                  </a:cubicBezTo>
                  <a:cubicBezTo>
                    <a:pt x="41" y="21"/>
                    <a:pt x="62"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2" name="Google Shape;12312;p13"/>
            <p:cNvSpPr/>
            <p:nvPr/>
          </p:nvSpPr>
          <p:spPr>
            <a:xfrm>
              <a:off x="-2126808" y="2315328"/>
              <a:ext cx="1332" cy="1301"/>
            </a:xfrm>
            <a:custGeom>
              <a:avLst/>
              <a:gdLst/>
              <a:ahLst/>
              <a:cxnLst/>
              <a:rect l="l" t="t" r="r" b="b"/>
              <a:pathLst>
                <a:path w="42" h="41" extrusionOk="0">
                  <a:moveTo>
                    <a:pt x="1" y="0"/>
                  </a:moveTo>
                  <a:cubicBezTo>
                    <a:pt x="1" y="21"/>
                    <a:pt x="1" y="21"/>
                    <a:pt x="21" y="41"/>
                  </a:cubicBezTo>
                  <a:cubicBezTo>
                    <a:pt x="41" y="21"/>
                    <a:pt x="2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3" name="Google Shape;12313;p13"/>
            <p:cNvSpPr/>
            <p:nvPr/>
          </p:nvSpPr>
          <p:spPr>
            <a:xfrm>
              <a:off x="-2096450" y="2330839"/>
              <a:ext cx="1332" cy="1301"/>
            </a:xfrm>
            <a:custGeom>
              <a:avLst/>
              <a:gdLst/>
              <a:ahLst/>
              <a:cxnLst/>
              <a:rect l="l" t="t" r="r" b="b"/>
              <a:pathLst>
                <a:path w="42" h="41" extrusionOk="0">
                  <a:moveTo>
                    <a:pt x="21" y="0"/>
                  </a:moveTo>
                  <a:cubicBezTo>
                    <a:pt x="21" y="20"/>
                    <a:pt x="1" y="41"/>
                    <a:pt x="42" y="41"/>
                  </a:cubicBezTo>
                  <a:cubicBezTo>
                    <a:pt x="42" y="20"/>
                    <a:pt x="42" y="2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4" name="Google Shape;12314;p13"/>
            <p:cNvSpPr/>
            <p:nvPr/>
          </p:nvSpPr>
          <p:spPr>
            <a:xfrm>
              <a:off x="-2094515" y="2333409"/>
              <a:ext cx="1332" cy="666"/>
            </a:xfrm>
            <a:custGeom>
              <a:avLst/>
              <a:gdLst/>
              <a:ahLst/>
              <a:cxnLst/>
              <a:rect l="l" t="t" r="r" b="b"/>
              <a:pathLst>
                <a:path w="42" h="21" extrusionOk="0">
                  <a:moveTo>
                    <a:pt x="21" y="0"/>
                  </a:moveTo>
                  <a:cubicBezTo>
                    <a:pt x="1" y="0"/>
                    <a:pt x="1" y="21"/>
                    <a:pt x="21" y="21"/>
                  </a:cubicBezTo>
                  <a:lnTo>
                    <a:pt x="42" y="21"/>
                  </a:lnTo>
                  <a:cubicBezTo>
                    <a:pt x="21" y="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5" name="Google Shape;12315;p13"/>
            <p:cNvSpPr/>
            <p:nvPr/>
          </p:nvSpPr>
          <p:spPr>
            <a:xfrm>
              <a:off x="-2121637" y="2323734"/>
              <a:ext cx="1967" cy="1301"/>
            </a:xfrm>
            <a:custGeom>
              <a:avLst/>
              <a:gdLst/>
              <a:ahLst/>
              <a:cxnLst/>
              <a:rect l="l" t="t" r="r" b="b"/>
              <a:pathLst>
                <a:path w="62" h="41" extrusionOk="0">
                  <a:moveTo>
                    <a:pt x="62" y="0"/>
                  </a:moveTo>
                  <a:cubicBezTo>
                    <a:pt x="41" y="0"/>
                    <a:pt x="21" y="0"/>
                    <a:pt x="1" y="20"/>
                  </a:cubicBezTo>
                  <a:lnTo>
                    <a:pt x="21" y="41"/>
                  </a:lnTo>
                  <a:lnTo>
                    <a:pt x="41" y="41"/>
                  </a:lnTo>
                  <a:cubicBezTo>
                    <a:pt x="62" y="41"/>
                    <a:pt x="62" y="20"/>
                    <a:pt x="6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6" name="Google Shape;12316;p13"/>
            <p:cNvSpPr/>
            <p:nvPr/>
          </p:nvSpPr>
          <p:spPr>
            <a:xfrm>
              <a:off x="-2135848" y="2316596"/>
              <a:ext cx="1332" cy="1332"/>
            </a:xfrm>
            <a:custGeom>
              <a:avLst/>
              <a:gdLst/>
              <a:ahLst/>
              <a:cxnLst/>
              <a:rect l="l" t="t" r="r" b="b"/>
              <a:pathLst>
                <a:path w="42" h="42" extrusionOk="0">
                  <a:moveTo>
                    <a:pt x="21" y="1"/>
                  </a:moveTo>
                  <a:cubicBezTo>
                    <a:pt x="1" y="21"/>
                    <a:pt x="1" y="42"/>
                    <a:pt x="21" y="42"/>
                  </a:cubicBezTo>
                  <a:cubicBezTo>
                    <a:pt x="41" y="21"/>
                    <a:pt x="4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7" name="Google Shape;12317;p13"/>
            <p:cNvSpPr/>
            <p:nvPr/>
          </p:nvSpPr>
          <p:spPr>
            <a:xfrm>
              <a:off x="-2073167" y="1928992"/>
              <a:ext cx="666" cy="698"/>
            </a:xfrm>
            <a:custGeom>
              <a:avLst/>
              <a:gdLst/>
              <a:ahLst/>
              <a:cxnLst/>
              <a:rect l="l" t="t" r="r" b="b"/>
              <a:pathLst>
                <a:path w="21" h="22" extrusionOk="0">
                  <a:moveTo>
                    <a:pt x="0" y="1"/>
                  </a:moveTo>
                  <a:lnTo>
                    <a:pt x="0" y="21"/>
                  </a:lnTo>
                  <a:lnTo>
                    <a:pt x="20" y="21"/>
                  </a:lnTo>
                  <a:cubicBezTo>
                    <a:pt x="20" y="21"/>
                    <a:pt x="0" y="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8" name="Google Shape;12318;p13"/>
            <p:cNvSpPr/>
            <p:nvPr/>
          </p:nvSpPr>
          <p:spPr>
            <a:xfrm>
              <a:off x="-2126142" y="2322433"/>
              <a:ext cx="1301" cy="1301"/>
            </a:xfrm>
            <a:custGeom>
              <a:avLst/>
              <a:gdLst/>
              <a:ahLst/>
              <a:cxnLst/>
              <a:rect l="l" t="t" r="r" b="b"/>
              <a:pathLst>
                <a:path w="41" h="41" extrusionOk="0">
                  <a:moveTo>
                    <a:pt x="20" y="0"/>
                  </a:moveTo>
                  <a:cubicBezTo>
                    <a:pt x="20" y="21"/>
                    <a:pt x="20" y="21"/>
                    <a:pt x="0" y="21"/>
                  </a:cubicBezTo>
                  <a:lnTo>
                    <a:pt x="0" y="41"/>
                  </a:lnTo>
                  <a:cubicBezTo>
                    <a:pt x="20" y="21"/>
                    <a:pt x="20" y="21"/>
                    <a:pt x="41" y="21"/>
                  </a:cubicBezTo>
                  <a:cubicBezTo>
                    <a:pt x="20" y="21"/>
                    <a:pt x="20" y="21"/>
                    <a:pt x="2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9" name="Google Shape;12319;p13"/>
            <p:cNvSpPr/>
            <p:nvPr/>
          </p:nvSpPr>
          <p:spPr>
            <a:xfrm>
              <a:off x="-2081573" y="1925756"/>
              <a:ext cx="666" cy="698"/>
            </a:xfrm>
            <a:custGeom>
              <a:avLst/>
              <a:gdLst/>
              <a:ahLst/>
              <a:cxnLst/>
              <a:rect l="l" t="t" r="r" b="b"/>
              <a:pathLst>
                <a:path w="21" h="22" extrusionOk="0">
                  <a:moveTo>
                    <a:pt x="21" y="1"/>
                  </a:moveTo>
                  <a:cubicBezTo>
                    <a:pt x="0" y="1"/>
                    <a:pt x="0" y="1"/>
                    <a:pt x="21" y="21"/>
                  </a:cubicBezTo>
                  <a:cubicBezTo>
                    <a:pt x="21" y="21"/>
                    <a:pt x="2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0" name="Google Shape;12320;p13"/>
            <p:cNvSpPr/>
            <p:nvPr/>
          </p:nvSpPr>
          <p:spPr>
            <a:xfrm>
              <a:off x="-2077703" y="1928992"/>
              <a:ext cx="1332" cy="698"/>
            </a:xfrm>
            <a:custGeom>
              <a:avLst/>
              <a:gdLst/>
              <a:ahLst/>
              <a:cxnLst/>
              <a:rect l="l" t="t" r="r" b="b"/>
              <a:pathLst>
                <a:path w="42" h="22" extrusionOk="0">
                  <a:moveTo>
                    <a:pt x="21" y="1"/>
                  </a:moveTo>
                  <a:cubicBezTo>
                    <a:pt x="0" y="21"/>
                    <a:pt x="21" y="21"/>
                    <a:pt x="41" y="21"/>
                  </a:cubicBezTo>
                  <a:cubicBezTo>
                    <a:pt x="41" y="21"/>
                    <a:pt x="4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1" name="Google Shape;12321;p13"/>
            <p:cNvSpPr/>
            <p:nvPr/>
          </p:nvSpPr>
          <p:spPr>
            <a:xfrm>
              <a:off x="-2117101" y="2330839"/>
              <a:ext cx="666" cy="666"/>
            </a:xfrm>
            <a:custGeom>
              <a:avLst/>
              <a:gdLst/>
              <a:ahLst/>
              <a:cxnLst/>
              <a:rect l="l" t="t" r="r" b="b"/>
              <a:pathLst>
                <a:path w="21" h="21" extrusionOk="0">
                  <a:moveTo>
                    <a:pt x="0" y="0"/>
                  </a:moveTo>
                  <a:lnTo>
                    <a:pt x="0" y="20"/>
                  </a:lnTo>
                  <a:lnTo>
                    <a:pt x="21" y="20"/>
                  </a:lnTo>
                  <a:cubicBezTo>
                    <a:pt x="21" y="0"/>
                    <a:pt x="0"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2" name="Google Shape;12322;p13"/>
            <p:cNvSpPr/>
            <p:nvPr/>
          </p:nvSpPr>
          <p:spPr>
            <a:xfrm>
              <a:off x="-2139718" y="2320498"/>
              <a:ext cx="666" cy="666"/>
            </a:xfrm>
            <a:custGeom>
              <a:avLst/>
              <a:gdLst/>
              <a:ahLst/>
              <a:cxnLst/>
              <a:rect l="l" t="t" r="r" b="b"/>
              <a:pathLst>
                <a:path w="21" h="21" extrusionOk="0">
                  <a:moveTo>
                    <a:pt x="0" y="0"/>
                  </a:moveTo>
                  <a:cubicBezTo>
                    <a:pt x="0" y="0"/>
                    <a:pt x="0" y="0"/>
                    <a:pt x="0" y="21"/>
                  </a:cubicBezTo>
                  <a:lnTo>
                    <a:pt x="21" y="21"/>
                  </a:lnTo>
                  <a:cubicBezTo>
                    <a:pt x="2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3" name="Google Shape;12323;p13"/>
            <p:cNvSpPr/>
            <p:nvPr/>
          </p:nvSpPr>
          <p:spPr>
            <a:xfrm>
              <a:off x="-2121003" y="2330173"/>
              <a:ext cx="698" cy="698"/>
            </a:xfrm>
            <a:custGeom>
              <a:avLst/>
              <a:gdLst/>
              <a:ahLst/>
              <a:cxnLst/>
              <a:rect l="l" t="t" r="r" b="b"/>
              <a:pathLst>
                <a:path w="22" h="22" extrusionOk="0">
                  <a:moveTo>
                    <a:pt x="1" y="1"/>
                  </a:moveTo>
                  <a:cubicBezTo>
                    <a:pt x="1" y="1"/>
                    <a:pt x="1" y="1"/>
                    <a:pt x="1" y="21"/>
                  </a:cubicBezTo>
                  <a:lnTo>
                    <a:pt x="21" y="21"/>
                  </a:lnTo>
                  <a:cubicBezTo>
                    <a:pt x="21" y="21"/>
                    <a:pt x="1" y="2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4" name="Google Shape;12324;p13"/>
            <p:cNvSpPr/>
            <p:nvPr/>
          </p:nvSpPr>
          <p:spPr>
            <a:xfrm>
              <a:off x="-2124873" y="2328619"/>
              <a:ext cx="1332" cy="952"/>
            </a:xfrm>
            <a:custGeom>
              <a:avLst/>
              <a:gdLst/>
              <a:ahLst/>
              <a:cxnLst/>
              <a:rect l="l" t="t" r="r" b="b"/>
              <a:pathLst>
                <a:path w="42" h="30" extrusionOk="0">
                  <a:moveTo>
                    <a:pt x="24" y="0"/>
                  </a:moveTo>
                  <a:cubicBezTo>
                    <a:pt x="11" y="0"/>
                    <a:pt x="1" y="15"/>
                    <a:pt x="1" y="29"/>
                  </a:cubicBezTo>
                  <a:cubicBezTo>
                    <a:pt x="21" y="29"/>
                    <a:pt x="21" y="29"/>
                    <a:pt x="42" y="9"/>
                  </a:cubicBezTo>
                  <a:cubicBezTo>
                    <a:pt x="36" y="3"/>
                    <a:pt x="30" y="0"/>
                    <a:pt x="24"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5" name="Google Shape;12325;p13"/>
            <p:cNvSpPr/>
            <p:nvPr/>
          </p:nvSpPr>
          <p:spPr>
            <a:xfrm>
              <a:off x="-2135848" y="2326303"/>
              <a:ext cx="1332" cy="1332"/>
            </a:xfrm>
            <a:custGeom>
              <a:avLst/>
              <a:gdLst/>
              <a:ahLst/>
              <a:cxnLst/>
              <a:rect l="l" t="t" r="r" b="b"/>
              <a:pathLst>
                <a:path w="42" h="42" extrusionOk="0">
                  <a:moveTo>
                    <a:pt x="1" y="0"/>
                  </a:moveTo>
                  <a:cubicBezTo>
                    <a:pt x="1" y="21"/>
                    <a:pt x="1" y="41"/>
                    <a:pt x="21" y="41"/>
                  </a:cubicBezTo>
                  <a:cubicBezTo>
                    <a:pt x="41" y="21"/>
                    <a:pt x="4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6" name="Google Shape;12326;p13"/>
            <p:cNvSpPr/>
            <p:nvPr/>
          </p:nvSpPr>
          <p:spPr>
            <a:xfrm>
              <a:off x="-2135214" y="2327604"/>
              <a:ext cx="1332" cy="1301"/>
            </a:xfrm>
            <a:custGeom>
              <a:avLst/>
              <a:gdLst/>
              <a:ahLst/>
              <a:cxnLst/>
              <a:rect l="l" t="t" r="r" b="b"/>
              <a:pathLst>
                <a:path w="42" h="41" extrusionOk="0">
                  <a:moveTo>
                    <a:pt x="1" y="0"/>
                  </a:moveTo>
                  <a:cubicBezTo>
                    <a:pt x="1" y="21"/>
                    <a:pt x="1" y="41"/>
                    <a:pt x="21" y="41"/>
                  </a:cubicBezTo>
                  <a:cubicBezTo>
                    <a:pt x="42" y="21"/>
                    <a:pt x="2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7" name="Google Shape;12327;p13"/>
            <p:cNvSpPr/>
            <p:nvPr/>
          </p:nvSpPr>
          <p:spPr>
            <a:xfrm>
              <a:off x="-2112597" y="2341149"/>
              <a:ext cx="1332" cy="952"/>
            </a:xfrm>
            <a:custGeom>
              <a:avLst/>
              <a:gdLst/>
              <a:ahLst/>
              <a:cxnLst/>
              <a:rect l="l" t="t" r="r" b="b"/>
              <a:pathLst>
                <a:path w="42" h="30" extrusionOk="0">
                  <a:moveTo>
                    <a:pt x="41" y="1"/>
                  </a:moveTo>
                  <a:cubicBezTo>
                    <a:pt x="21" y="1"/>
                    <a:pt x="1" y="1"/>
                    <a:pt x="1" y="21"/>
                  </a:cubicBezTo>
                  <a:cubicBezTo>
                    <a:pt x="7" y="27"/>
                    <a:pt x="11" y="30"/>
                    <a:pt x="14" y="30"/>
                  </a:cubicBezTo>
                  <a:cubicBezTo>
                    <a:pt x="23" y="30"/>
                    <a:pt x="27" y="15"/>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8" name="Google Shape;12328;p13"/>
            <p:cNvSpPr/>
            <p:nvPr/>
          </p:nvSpPr>
          <p:spPr>
            <a:xfrm>
              <a:off x="-2314787" y="1824342"/>
              <a:ext cx="1332" cy="666"/>
            </a:xfrm>
            <a:custGeom>
              <a:avLst/>
              <a:gdLst/>
              <a:ahLst/>
              <a:cxnLst/>
              <a:rect l="l" t="t" r="r" b="b"/>
              <a:pathLst>
                <a:path w="42" h="21" extrusionOk="0">
                  <a:moveTo>
                    <a:pt x="0" y="0"/>
                  </a:moveTo>
                  <a:cubicBezTo>
                    <a:pt x="21" y="21"/>
                    <a:pt x="21" y="21"/>
                    <a:pt x="21" y="21"/>
                  </a:cubicBezTo>
                  <a:cubicBezTo>
                    <a:pt x="41" y="21"/>
                    <a:pt x="41"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9" name="Google Shape;12329;p13"/>
            <p:cNvSpPr/>
            <p:nvPr/>
          </p:nvSpPr>
          <p:spPr>
            <a:xfrm>
              <a:off x="-2074468" y="1939491"/>
              <a:ext cx="1332" cy="793"/>
            </a:xfrm>
            <a:custGeom>
              <a:avLst/>
              <a:gdLst/>
              <a:ahLst/>
              <a:cxnLst/>
              <a:rect l="l" t="t" r="r" b="b"/>
              <a:pathLst>
                <a:path w="42" h="25" extrusionOk="0">
                  <a:moveTo>
                    <a:pt x="21" y="1"/>
                  </a:moveTo>
                  <a:cubicBezTo>
                    <a:pt x="16" y="1"/>
                    <a:pt x="10" y="6"/>
                    <a:pt x="0" y="16"/>
                  </a:cubicBezTo>
                  <a:cubicBezTo>
                    <a:pt x="7" y="23"/>
                    <a:pt x="14" y="25"/>
                    <a:pt x="20" y="25"/>
                  </a:cubicBezTo>
                  <a:cubicBezTo>
                    <a:pt x="32" y="25"/>
                    <a:pt x="41" y="16"/>
                    <a:pt x="41" y="16"/>
                  </a:cubicBezTo>
                  <a:cubicBezTo>
                    <a:pt x="31" y="6"/>
                    <a:pt x="26"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0" name="Google Shape;12330;p13"/>
            <p:cNvSpPr/>
            <p:nvPr/>
          </p:nvSpPr>
          <p:spPr>
            <a:xfrm>
              <a:off x="-2110662" y="2344860"/>
              <a:ext cx="1332" cy="1110"/>
            </a:xfrm>
            <a:custGeom>
              <a:avLst/>
              <a:gdLst/>
              <a:ahLst/>
              <a:cxnLst/>
              <a:rect l="l" t="t" r="r" b="b"/>
              <a:pathLst>
                <a:path w="42" h="35" extrusionOk="0">
                  <a:moveTo>
                    <a:pt x="21" y="1"/>
                  </a:moveTo>
                  <a:cubicBezTo>
                    <a:pt x="16" y="1"/>
                    <a:pt x="11" y="6"/>
                    <a:pt x="1" y="26"/>
                  </a:cubicBezTo>
                  <a:cubicBezTo>
                    <a:pt x="7" y="32"/>
                    <a:pt x="13" y="35"/>
                    <a:pt x="18" y="35"/>
                  </a:cubicBezTo>
                  <a:cubicBezTo>
                    <a:pt x="31" y="35"/>
                    <a:pt x="42" y="20"/>
                    <a:pt x="42" y="6"/>
                  </a:cubicBezTo>
                  <a:cubicBezTo>
                    <a:pt x="31" y="6"/>
                    <a:pt x="26"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1" name="Google Shape;12331;p13"/>
            <p:cNvSpPr/>
            <p:nvPr/>
          </p:nvSpPr>
          <p:spPr>
            <a:xfrm>
              <a:off x="-2123572" y="2338579"/>
              <a:ext cx="666" cy="666"/>
            </a:xfrm>
            <a:custGeom>
              <a:avLst/>
              <a:gdLst/>
              <a:ahLst/>
              <a:cxnLst/>
              <a:rect l="l" t="t" r="r" b="b"/>
              <a:pathLst>
                <a:path w="21" h="21" extrusionOk="0">
                  <a:moveTo>
                    <a:pt x="1" y="0"/>
                  </a:moveTo>
                  <a:lnTo>
                    <a:pt x="1" y="21"/>
                  </a:lnTo>
                  <a:lnTo>
                    <a:pt x="21" y="21"/>
                  </a:lnTo>
                  <a:cubicBezTo>
                    <a:pt x="21" y="21"/>
                    <a:pt x="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2" name="Google Shape;12332;p13"/>
            <p:cNvSpPr/>
            <p:nvPr/>
          </p:nvSpPr>
          <p:spPr>
            <a:xfrm>
              <a:off x="-2120337" y="2341815"/>
              <a:ext cx="666" cy="666"/>
            </a:xfrm>
            <a:custGeom>
              <a:avLst/>
              <a:gdLst/>
              <a:ahLst/>
              <a:cxnLst/>
              <a:rect l="l" t="t" r="r" b="b"/>
              <a:pathLst>
                <a:path w="21" h="21" extrusionOk="0">
                  <a:moveTo>
                    <a:pt x="21" y="0"/>
                  </a:moveTo>
                  <a:cubicBezTo>
                    <a:pt x="21" y="0"/>
                    <a:pt x="21" y="0"/>
                    <a:pt x="0" y="21"/>
                  </a:cubicBezTo>
                  <a:lnTo>
                    <a:pt x="21" y="21"/>
                  </a:lnTo>
                  <a:cubicBezTo>
                    <a:pt x="21" y="21"/>
                    <a:pt x="21"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3" name="Google Shape;12333;p13"/>
            <p:cNvSpPr/>
            <p:nvPr/>
          </p:nvSpPr>
          <p:spPr>
            <a:xfrm>
              <a:off x="-2135848" y="2334709"/>
              <a:ext cx="666" cy="666"/>
            </a:xfrm>
            <a:custGeom>
              <a:avLst/>
              <a:gdLst/>
              <a:ahLst/>
              <a:cxnLst/>
              <a:rect l="l" t="t" r="r" b="b"/>
              <a:pathLst>
                <a:path w="21" h="21" extrusionOk="0">
                  <a:moveTo>
                    <a:pt x="1" y="0"/>
                  </a:moveTo>
                  <a:cubicBezTo>
                    <a:pt x="1" y="0"/>
                    <a:pt x="21" y="21"/>
                    <a:pt x="21" y="21"/>
                  </a:cubicBezTo>
                  <a:cubicBezTo>
                    <a:pt x="2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4" name="Google Shape;12334;p13"/>
            <p:cNvSpPr/>
            <p:nvPr/>
          </p:nvSpPr>
          <p:spPr>
            <a:xfrm>
              <a:off x="-2308348" y="1830147"/>
              <a:ext cx="1332" cy="857"/>
            </a:xfrm>
            <a:custGeom>
              <a:avLst/>
              <a:gdLst/>
              <a:ahLst/>
              <a:cxnLst/>
              <a:rect l="l" t="t" r="r" b="b"/>
              <a:pathLst>
                <a:path w="42" h="27" extrusionOk="0">
                  <a:moveTo>
                    <a:pt x="42" y="1"/>
                  </a:moveTo>
                  <a:cubicBezTo>
                    <a:pt x="21" y="1"/>
                    <a:pt x="21" y="1"/>
                    <a:pt x="1" y="21"/>
                  </a:cubicBezTo>
                  <a:cubicBezTo>
                    <a:pt x="11" y="21"/>
                    <a:pt x="21" y="26"/>
                    <a:pt x="29" y="26"/>
                  </a:cubicBezTo>
                  <a:cubicBezTo>
                    <a:pt x="37" y="26"/>
                    <a:pt x="42" y="21"/>
                    <a:pt x="4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5" name="Google Shape;12335;p13"/>
            <p:cNvSpPr/>
            <p:nvPr/>
          </p:nvSpPr>
          <p:spPr>
            <a:xfrm>
              <a:off x="-2142954" y="2332774"/>
              <a:ext cx="1332" cy="666"/>
            </a:xfrm>
            <a:custGeom>
              <a:avLst/>
              <a:gdLst/>
              <a:ahLst/>
              <a:cxnLst/>
              <a:rect l="l" t="t" r="r" b="b"/>
              <a:pathLst>
                <a:path w="42" h="21" extrusionOk="0">
                  <a:moveTo>
                    <a:pt x="1" y="0"/>
                  </a:moveTo>
                  <a:cubicBezTo>
                    <a:pt x="1" y="20"/>
                    <a:pt x="21" y="20"/>
                    <a:pt x="41" y="20"/>
                  </a:cubicBezTo>
                  <a:cubicBezTo>
                    <a:pt x="41" y="2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6" name="Google Shape;12336;p13"/>
            <p:cNvSpPr/>
            <p:nvPr/>
          </p:nvSpPr>
          <p:spPr>
            <a:xfrm>
              <a:off x="-2070407" y="1943203"/>
              <a:ext cx="1142" cy="698"/>
            </a:xfrm>
            <a:custGeom>
              <a:avLst/>
              <a:gdLst/>
              <a:ahLst/>
              <a:cxnLst/>
              <a:rect l="l" t="t" r="r" b="b"/>
              <a:pathLst>
                <a:path w="36" h="22" extrusionOk="0">
                  <a:moveTo>
                    <a:pt x="15" y="1"/>
                  </a:moveTo>
                  <a:cubicBezTo>
                    <a:pt x="0" y="16"/>
                    <a:pt x="7" y="20"/>
                    <a:pt x="20" y="21"/>
                  </a:cubicBezTo>
                  <a:lnTo>
                    <a:pt x="20" y="21"/>
                  </a:lnTo>
                  <a:cubicBezTo>
                    <a:pt x="35" y="18"/>
                    <a:pt x="34" y="1"/>
                    <a:pt x="15" y="1"/>
                  </a:cubicBezTo>
                  <a:close/>
                  <a:moveTo>
                    <a:pt x="20" y="21"/>
                  </a:moveTo>
                  <a:cubicBezTo>
                    <a:pt x="18" y="21"/>
                    <a:pt x="17" y="21"/>
                    <a:pt x="15" y="21"/>
                  </a:cubicBezTo>
                  <a:lnTo>
                    <a:pt x="35" y="21"/>
                  </a:lnTo>
                  <a:cubicBezTo>
                    <a:pt x="30" y="21"/>
                    <a:pt x="24" y="21"/>
                    <a:pt x="20" y="2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7" name="Google Shape;12337;p13"/>
            <p:cNvSpPr/>
            <p:nvPr/>
          </p:nvSpPr>
          <p:spPr>
            <a:xfrm>
              <a:off x="-2334010" y="1819172"/>
              <a:ext cx="1174" cy="1332"/>
            </a:xfrm>
            <a:custGeom>
              <a:avLst/>
              <a:gdLst/>
              <a:ahLst/>
              <a:cxnLst/>
              <a:rect l="l" t="t" r="r" b="b"/>
              <a:pathLst>
                <a:path w="37" h="42" extrusionOk="0">
                  <a:moveTo>
                    <a:pt x="16" y="1"/>
                  </a:moveTo>
                  <a:lnTo>
                    <a:pt x="16" y="1"/>
                  </a:lnTo>
                  <a:cubicBezTo>
                    <a:pt x="1" y="15"/>
                    <a:pt x="8" y="30"/>
                    <a:pt x="20" y="37"/>
                  </a:cubicBezTo>
                  <a:lnTo>
                    <a:pt x="20" y="37"/>
                  </a:lnTo>
                  <a:cubicBezTo>
                    <a:pt x="36" y="21"/>
                    <a:pt x="35" y="19"/>
                    <a:pt x="16" y="1"/>
                  </a:cubicBezTo>
                  <a:close/>
                  <a:moveTo>
                    <a:pt x="20" y="37"/>
                  </a:moveTo>
                  <a:cubicBezTo>
                    <a:pt x="19" y="38"/>
                    <a:pt x="17" y="40"/>
                    <a:pt x="16" y="41"/>
                  </a:cubicBezTo>
                  <a:lnTo>
                    <a:pt x="36" y="41"/>
                  </a:lnTo>
                  <a:cubicBezTo>
                    <a:pt x="30" y="41"/>
                    <a:pt x="25" y="40"/>
                    <a:pt x="20" y="37"/>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8" name="Google Shape;12338;p13"/>
            <p:cNvSpPr/>
            <p:nvPr/>
          </p:nvSpPr>
          <p:spPr>
            <a:xfrm>
              <a:off x="-2126808" y="2341149"/>
              <a:ext cx="1332" cy="1332"/>
            </a:xfrm>
            <a:custGeom>
              <a:avLst/>
              <a:gdLst/>
              <a:ahLst/>
              <a:cxnLst/>
              <a:rect l="l" t="t" r="r" b="b"/>
              <a:pathLst>
                <a:path w="42" h="42" extrusionOk="0">
                  <a:moveTo>
                    <a:pt x="21" y="1"/>
                  </a:moveTo>
                  <a:cubicBezTo>
                    <a:pt x="21" y="21"/>
                    <a:pt x="21" y="21"/>
                    <a:pt x="1" y="21"/>
                  </a:cubicBezTo>
                  <a:lnTo>
                    <a:pt x="1" y="42"/>
                  </a:lnTo>
                  <a:cubicBezTo>
                    <a:pt x="21" y="21"/>
                    <a:pt x="21" y="21"/>
                    <a:pt x="41" y="21"/>
                  </a:cubicBezTo>
                  <a:cubicBezTo>
                    <a:pt x="21" y="21"/>
                    <a:pt x="2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9" name="Google Shape;12339;p13"/>
            <p:cNvSpPr/>
            <p:nvPr/>
          </p:nvSpPr>
          <p:spPr>
            <a:xfrm>
              <a:off x="-2137149" y="2336993"/>
              <a:ext cx="1332" cy="793"/>
            </a:xfrm>
            <a:custGeom>
              <a:avLst/>
              <a:gdLst/>
              <a:ahLst/>
              <a:cxnLst/>
              <a:rect l="l" t="t" r="r" b="b"/>
              <a:pathLst>
                <a:path w="42" h="25" extrusionOk="0">
                  <a:moveTo>
                    <a:pt x="26" y="1"/>
                  </a:moveTo>
                  <a:cubicBezTo>
                    <a:pt x="19" y="1"/>
                    <a:pt x="14" y="10"/>
                    <a:pt x="1" y="10"/>
                  </a:cubicBezTo>
                  <a:cubicBezTo>
                    <a:pt x="11" y="20"/>
                    <a:pt x="21" y="25"/>
                    <a:pt x="29" y="25"/>
                  </a:cubicBezTo>
                  <a:cubicBezTo>
                    <a:pt x="36" y="25"/>
                    <a:pt x="42" y="20"/>
                    <a:pt x="42" y="10"/>
                  </a:cubicBezTo>
                  <a:cubicBezTo>
                    <a:pt x="35" y="3"/>
                    <a:pt x="30" y="1"/>
                    <a:pt x="26"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0" name="Google Shape;12340;p13"/>
            <p:cNvSpPr/>
            <p:nvPr/>
          </p:nvSpPr>
          <p:spPr>
            <a:xfrm>
              <a:off x="-2069963" y="1943869"/>
              <a:ext cx="1332" cy="1301"/>
            </a:xfrm>
            <a:custGeom>
              <a:avLst/>
              <a:gdLst/>
              <a:ahLst/>
              <a:cxnLst/>
              <a:rect l="l" t="t" r="r" b="b"/>
              <a:pathLst>
                <a:path w="42" h="41" extrusionOk="0">
                  <a:moveTo>
                    <a:pt x="1" y="0"/>
                  </a:moveTo>
                  <a:cubicBezTo>
                    <a:pt x="1" y="20"/>
                    <a:pt x="1" y="41"/>
                    <a:pt x="21" y="41"/>
                  </a:cubicBezTo>
                  <a:cubicBezTo>
                    <a:pt x="42" y="20"/>
                    <a:pt x="21" y="2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1" name="Google Shape;12341;p13"/>
            <p:cNvSpPr/>
            <p:nvPr/>
          </p:nvSpPr>
          <p:spPr>
            <a:xfrm>
              <a:off x="-2130043" y="2342450"/>
              <a:ext cx="1332" cy="1332"/>
            </a:xfrm>
            <a:custGeom>
              <a:avLst/>
              <a:gdLst/>
              <a:ahLst/>
              <a:cxnLst/>
              <a:rect l="l" t="t" r="r" b="b"/>
              <a:pathLst>
                <a:path w="42" h="42" extrusionOk="0">
                  <a:moveTo>
                    <a:pt x="21" y="1"/>
                  </a:moveTo>
                  <a:cubicBezTo>
                    <a:pt x="1" y="21"/>
                    <a:pt x="21" y="41"/>
                    <a:pt x="21" y="41"/>
                  </a:cubicBezTo>
                  <a:cubicBezTo>
                    <a:pt x="42" y="21"/>
                    <a:pt x="42"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2" name="Google Shape;12342;p13"/>
            <p:cNvSpPr/>
            <p:nvPr/>
          </p:nvSpPr>
          <p:spPr>
            <a:xfrm>
              <a:off x="-2388444" y="2222923"/>
              <a:ext cx="666" cy="698"/>
            </a:xfrm>
            <a:custGeom>
              <a:avLst/>
              <a:gdLst/>
              <a:ahLst/>
              <a:cxnLst/>
              <a:rect l="l" t="t" r="r" b="b"/>
              <a:pathLst>
                <a:path w="21" h="22" extrusionOk="0">
                  <a:moveTo>
                    <a:pt x="1" y="1"/>
                  </a:moveTo>
                  <a:lnTo>
                    <a:pt x="1" y="21"/>
                  </a:lnTo>
                  <a:lnTo>
                    <a:pt x="21" y="21"/>
                  </a:lnTo>
                  <a:cubicBezTo>
                    <a:pt x="21" y="2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3" name="Google Shape;12343;p13"/>
            <p:cNvSpPr/>
            <p:nvPr/>
          </p:nvSpPr>
          <p:spPr>
            <a:xfrm>
              <a:off x="-2119036" y="2350570"/>
              <a:ext cx="1301" cy="952"/>
            </a:xfrm>
            <a:custGeom>
              <a:avLst/>
              <a:gdLst/>
              <a:ahLst/>
              <a:cxnLst/>
              <a:rect l="l" t="t" r="r" b="b"/>
              <a:pathLst>
                <a:path w="41" h="30" extrusionOk="0">
                  <a:moveTo>
                    <a:pt x="23" y="1"/>
                  </a:moveTo>
                  <a:cubicBezTo>
                    <a:pt x="10" y="1"/>
                    <a:pt x="0" y="15"/>
                    <a:pt x="0" y="30"/>
                  </a:cubicBezTo>
                  <a:cubicBezTo>
                    <a:pt x="20" y="30"/>
                    <a:pt x="41" y="30"/>
                    <a:pt x="41" y="9"/>
                  </a:cubicBezTo>
                  <a:cubicBezTo>
                    <a:pt x="35" y="3"/>
                    <a:pt x="29" y="1"/>
                    <a:pt x="2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4" name="Google Shape;12344;p13"/>
            <p:cNvSpPr/>
            <p:nvPr/>
          </p:nvSpPr>
          <p:spPr>
            <a:xfrm>
              <a:off x="-2333535" y="1820472"/>
              <a:ext cx="1205" cy="1301"/>
            </a:xfrm>
            <a:custGeom>
              <a:avLst/>
              <a:gdLst/>
              <a:ahLst/>
              <a:cxnLst/>
              <a:rect l="l" t="t" r="r" b="b"/>
              <a:pathLst>
                <a:path w="38" h="41" extrusionOk="0">
                  <a:moveTo>
                    <a:pt x="1" y="0"/>
                  </a:moveTo>
                  <a:cubicBezTo>
                    <a:pt x="5" y="4"/>
                    <a:pt x="9" y="8"/>
                    <a:pt x="13" y="10"/>
                  </a:cubicBezTo>
                  <a:lnTo>
                    <a:pt x="13" y="10"/>
                  </a:lnTo>
                  <a:cubicBezTo>
                    <a:pt x="15" y="7"/>
                    <a:pt x="18" y="4"/>
                    <a:pt x="21" y="0"/>
                  </a:cubicBezTo>
                  <a:close/>
                  <a:moveTo>
                    <a:pt x="13" y="10"/>
                  </a:moveTo>
                  <a:cubicBezTo>
                    <a:pt x="1" y="27"/>
                    <a:pt x="4" y="41"/>
                    <a:pt x="21" y="41"/>
                  </a:cubicBezTo>
                  <a:cubicBezTo>
                    <a:pt x="37" y="25"/>
                    <a:pt x="28" y="21"/>
                    <a:pt x="13" y="1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5" name="Google Shape;12345;p13"/>
            <p:cNvSpPr/>
            <p:nvPr/>
          </p:nvSpPr>
          <p:spPr>
            <a:xfrm>
              <a:off x="-2391680" y="2222288"/>
              <a:ext cx="1967" cy="1332"/>
            </a:xfrm>
            <a:custGeom>
              <a:avLst/>
              <a:gdLst/>
              <a:ahLst/>
              <a:cxnLst/>
              <a:rect l="l" t="t" r="r" b="b"/>
              <a:pathLst>
                <a:path w="62" h="42" extrusionOk="0">
                  <a:moveTo>
                    <a:pt x="21" y="1"/>
                  </a:moveTo>
                  <a:cubicBezTo>
                    <a:pt x="21" y="21"/>
                    <a:pt x="1" y="41"/>
                    <a:pt x="42" y="41"/>
                  </a:cubicBezTo>
                  <a:cubicBezTo>
                    <a:pt x="62" y="21"/>
                    <a:pt x="42"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6" name="Google Shape;12346;p13"/>
            <p:cNvSpPr/>
            <p:nvPr/>
          </p:nvSpPr>
          <p:spPr>
            <a:xfrm>
              <a:off x="-2080939" y="1941902"/>
              <a:ext cx="698" cy="698"/>
            </a:xfrm>
            <a:custGeom>
              <a:avLst/>
              <a:gdLst/>
              <a:ahLst/>
              <a:cxnLst/>
              <a:rect l="l" t="t" r="r" b="b"/>
              <a:pathLst>
                <a:path w="22" h="22" extrusionOk="0">
                  <a:moveTo>
                    <a:pt x="21" y="1"/>
                  </a:moveTo>
                  <a:cubicBezTo>
                    <a:pt x="21" y="1"/>
                    <a:pt x="1" y="1"/>
                    <a:pt x="1" y="21"/>
                  </a:cubicBezTo>
                  <a:lnTo>
                    <a:pt x="21" y="21"/>
                  </a:lnTo>
                  <a:cubicBezTo>
                    <a:pt x="21" y="21"/>
                    <a:pt x="2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7" name="Google Shape;12347;p13"/>
            <p:cNvSpPr/>
            <p:nvPr/>
          </p:nvSpPr>
          <p:spPr>
            <a:xfrm>
              <a:off x="-2082239" y="1944503"/>
              <a:ext cx="1332" cy="666"/>
            </a:xfrm>
            <a:custGeom>
              <a:avLst/>
              <a:gdLst/>
              <a:ahLst/>
              <a:cxnLst/>
              <a:rect l="l" t="t" r="r" b="b"/>
              <a:pathLst>
                <a:path w="42" h="21" extrusionOk="0">
                  <a:moveTo>
                    <a:pt x="21" y="0"/>
                  </a:moveTo>
                  <a:cubicBezTo>
                    <a:pt x="21" y="0"/>
                    <a:pt x="1" y="0"/>
                    <a:pt x="1" y="21"/>
                  </a:cubicBezTo>
                  <a:lnTo>
                    <a:pt x="42" y="21"/>
                  </a:lnTo>
                  <a:cubicBezTo>
                    <a:pt x="42" y="21"/>
                    <a:pt x="42"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8" name="Google Shape;12348;p13"/>
            <p:cNvSpPr/>
            <p:nvPr/>
          </p:nvSpPr>
          <p:spPr>
            <a:xfrm>
              <a:off x="-2390379" y="2232630"/>
              <a:ext cx="666" cy="1332"/>
            </a:xfrm>
            <a:custGeom>
              <a:avLst/>
              <a:gdLst/>
              <a:ahLst/>
              <a:cxnLst/>
              <a:rect l="l" t="t" r="r" b="b"/>
              <a:pathLst>
                <a:path w="21" h="42" extrusionOk="0">
                  <a:moveTo>
                    <a:pt x="21" y="0"/>
                  </a:moveTo>
                  <a:cubicBezTo>
                    <a:pt x="1" y="0"/>
                    <a:pt x="1" y="21"/>
                    <a:pt x="21" y="41"/>
                  </a:cubicBezTo>
                  <a:cubicBezTo>
                    <a:pt x="21" y="41"/>
                    <a:pt x="21" y="21"/>
                    <a:pt x="21" y="21"/>
                  </a:cubicBezTo>
                  <a:cubicBezTo>
                    <a:pt x="2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9" name="Google Shape;12349;p13"/>
            <p:cNvSpPr/>
            <p:nvPr/>
          </p:nvSpPr>
          <p:spPr>
            <a:xfrm>
              <a:off x="-2133913" y="2354726"/>
              <a:ext cx="698" cy="666"/>
            </a:xfrm>
            <a:custGeom>
              <a:avLst/>
              <a:gdLst/>
              <a:ahLst/>
              <a:cxnLst/>
              <a:rect l="l" t="t" r="r" b="b"/>
              <a:pathLst>
                <a:path w="22" h="21" extrusionOk="0">
                  <a:moveTo>
                    <a:pt x="1" y="1"/>
                  </a:moveTo>
                  <a:cubicBezTo>
                    <a:pt x="1" y="21"/>
                    <a:pt x="1" y="21"/>
                    <a:pt x="21" y="21"/>
                  </a:cubicBezTo>
                  <a:cubicBezTo>
                    <a:pt x="21" y="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0" name="Google Shape;12350;p13"/>
            <p:cNvSpPr/>
            <p:nvPr/>
          </p:nvSpPr>
          <p:spPr>
            <a:xfrm>
              <a:off x="-2145523" y="2349301"/>
              <a:ext cx="1301" cy="920"/>
            </a:xfrm>
            <a:custGeom>
              <a:avLst/>
              <a:gdLst/>
              <a:ahLst/>
              <a:cxnLst/>
              <a:rect l="l" t="t" r="r" b="b"/>
              <a:pathLst>
                <a:path w="41" h="29" extrusionOk="0">
                  <a:moveTo>
                    <a:pt x="23" y="0"/>
                  </a:moveTo>
                  <a:cubicBezTo>
                    <a:pt x="10" y="0"/>
                    <a:pt x="0" y="15"/>
                    <a:pt x="0" y="29"/>
                  </a:cubicBezTo>
                  <a:cubicBezTo>
                    <a:pt x="20" y="29"/>
                    <a:pt x="41" y="29"/>
                    <a:pt x="41" y="9"/>
                  </a:cubicBezTo>
                  <a:cubicBezTo>
                    <a:pt x="35" y="3"/>
                    <a:pt x="29" y="0"/>
                    <a:pt x="23"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1" name="Google Shape;12351;p13"/>
            <p:cNvSpPr/>
            <p:nvPr/>
          </p:nvSpPr>
          <p:spPr>
            <a:xfrm>
              <a:off x="-2147490" y="2348255"/>
              <a:ext cx="1332" cy="1332"/>
            </a:xfrm>
            <a:custGeom>
              <a:avLst/>
              <a:gdLst/>
              <a:ahLst/>
              <a:cxnLst/>
              <a:rect l="l" t="t" r="r" b="b"/>
              <a:pathLst>
                <a:path w="42" h="42" extrusionOk="0">
                  <a:moveTo>
                    <a:pt x="21" y="1"/>
                  </a:moveTo>
                  <a:cubicBezTo>
                    <a:pt x="1" y="1"/>
                    <a:pt x="1" y="1"/>
                    <a:pt x="1" y="21"/>
                  </a:cubicBezTo>
                  <a:cubicBezTo>
                    <a:pt x="1" y="21"/>
                    <a:pt x="21" y="42"/>
                    <a:pt x="21" y="42"/>
                  </a:cubicBezTo>
                  <a:cubicBezTo>
                    <a:pt x="42" y="21"/>
                    <a:pt x="42"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2" name="Google Shape;12352;p13"/>
            <p:cNvSpPr/>
            <p:nvPr/>
          </p:nvSpPr>
          <p:spPr>
            <a:xfrm>
              <a:off x="-2123572" y="2360911"/>
              <a:ext cx="1332" cy="793"/>
            </a:xfrm>
            <a:custGeom>
              <a:avLst/>
              <a:gdLst/>
              <a:ahLst/>
              <a:cxnLst/>
              <a:rect l="l" t="t" r="r" b="b"/>
              <a:pathLst>
                <a:path w="42" h="25" extrusionOk="0">
                  <a:moveTo>
                    <a:pt x="22" y="0"/>
                  </a:moveTo>
                  <a:cubicBezTo>
                    <a:pt x="10" y="0"/>
                    <a:pt x="1" y="9"/>
                    <a:pt x="1" y="9"/>
                  </a:cubicBezTo>
                  <a:cubicBezTo>
                    <a:pt x="1" y="19"/>
                    <a:pt x="6" y="24"/>
                    <a:pt x="13" y="24"/>
                  </a:cubicBezTo>
                  <a:cubicBezTo>
                    <a:pt x="21" y="24"/>
                    <a:pt x="31" y="19"/>
                    <a:pt x="41" y="9"/>
                  </a:cubicBezTo>
                  <a:cubicBezTo>
                    <a:pt x="34" y="2"/>
                    <a:pt x="28" y="0"/>
                    <a:pt x="2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3" name="Google Shape;12353;p13"/>
            <p:cNvSpPr/>
            <p:nvPr/>
          </p:nvSpPr>
          <p:spPr>
            <a:xfrm>
              <a:off x="-2308348" y="1837919"/>
              <a:ext cx="698" cy="920"/>
            </a:xfrm>
            <a:custGeom>
              <a:avLst/>
              <a:gdLst/>
              <a:ahLst/>
              <a:cxnLst/>
              <a:rect l="l" t="t" r="r" b="b"/>
              <a:pathLst>
                <a:path w="22" h="29" extrusionOk="0">
                  <a:moveTo>
                    <a:pt x="21" y="0"/>
                  </a:moveTo>
                  <a:cubicBezTo>
                    <a:pt x="21" y="0"/>
                    <a:pt x="1" y="0"/>
                    <a:pt x="1" y="20"/>
                  </a:cubicBezTo>
                  <a:cubicBezTo>
                    <a:pt x="7" y="26"/>
                    <a:pt x="11" y="29"/>
                    <a:pt x="14" y="29"/>
                  </a:cubicBezTo>
                  <a:cubicBezTo>
                    <a:pt x="21" y="29"/>
                    <a:pt x="21" y="15"/>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4" name="Google Shape;12354;p13"/>
            <p:cNvSpPr/>
            <p:nvPr/>
          </p:nvSpPr>
          <p:spPr>
            <a:xfrm>
              <a:off x="-2119036" y="2363766"/>
              <a:ext cx="666" cy="1174"/>
            </a:xfrm>
            <a:custGeom>
              <a:avLst/>
              <a:gdLst/>
              <a:ahLst/>
              <a:cxnLst/>
              <a:rect l="l" t="t" r="r" b="b"/>
              <a:pathLst>
                <a:path w="21" h="37" extrusionOk="0">
                  <a:moveTo>
                    <a:pt x="0" y="1"/>
                  </a:moveTo>
                  <a:cubicBezTo>
                    <a:pt x="0" y="1"/>
                    <a:pt x="0" y="21"/>
                    <a:pt x="0" y="21"/>
                  </a:cubicBezTo>
                  <a:cubicBezTo>
                    <a:pt x="0" y="31"/>
                    <a:pt x="0" y="36"/>
                    <a:pt x="3" y="36"/>
                  </a:cubicBezTo>
                  <a:cubicBezTo>
                    <a:pt x="5" y="36"/>
                    <a:pt x="10" y="31"/>
                    <a:pt x="20" y="21"/>
                  </a:cubicBezTo>
                  <a:cubicBezTo>
                    <a:pt x="20" y="21"/>
                    <a:pt x="0" y="2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5" name="Google Shape;12355;p13"/>
            <p:cNvSpPr/>
            <p:nvPr/>
          </p:nvSpPr>
          <p:spPr>
            <a:xfrm>
              <a:off x="-2136483" y="2356026"/>
              <a:ext cx="1301" cy="1332"/>
            </a:xfrm>
            <a:custGeom>
              <a:avLst/>
              <a:gdLst/>
              <a:ahLst/>
              <a:cxnLst/>
              <a:rect l="l" t="t" r="r" b="b"/>
              <a:pathLst>
                <a:path w="41" h="42" extrusionOk="0">
                  <a:moveTo>
                    <a:pt x="21" y="0"/>
                  </a:moveTo>
                  <a:cubicBezTo>
                    <a:pt x="21" y="0"/>
                    <a:pt x="0" y="21"/>
                    <a:pt x="0" y="21"/>
                  </a:cubicBezTo>
                  <a:cubicBezTo>
                    <a:pt x="21" y="21"/>
                    <a:pt x="21" y="41"/>
                    <a:pt x="41" y="41"/>
                  </a:cubicBezTo>
                  <a:cubicBezTo>
                    <a:pt x="41" y="21"/>
                    <a:pt x="4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6" name="Google Shape;12356;p13"/>
            <p:cNvSpPr/>
            <p:nvPr/>
          </p:nvSpPr>
          <p:spPr>
            <a:xfrm>
              <a:off x="-2137783" y="2356661"/>
              <a:ext cx="1332" cy="952"/>
            </a:xfrm>
            <a:custGeom>
              <a:avLst/>
              <a:gdLst/>
              <a:ahLst/>
              <a:cxnLst/>
              <a:rect l="l" t="t" r="r" b="b"/>
              <a:pathLst>
                <a:path w="42" h="30" extrusionOk="0">
                  <a:moveTo>
                    <a:pt x="41" y="1"/>
                  </a:moveTo>
                  <a:cubicBezTo>
                    <a:pt x="21" y="1"/>
                    <a:pt x="0" y="1"/>
                    <a:pt x="0" y="21"/>
                  </a:cubicBezTo>
                  <a:cubicBezTo>
                    <a:pt x="6" y="27"/>
                    <a:pt x="11" y="29"/>
                    <a:pt x="14" y="29"/>
                  </a:cubicBezTo>
                  <a:cubicBezTo>
                    <a:pt x="23" y="29"/>
                    <a:pt x="27" y="15"/>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7" name="Google Shape;12357;p13"/>
            <p:cNvSpPr/>
            <p:nvPr/>
          </p:nvSpPr>
          <p:spPr>
            <a:xfrm>
              <a:off x="-2144889" y="2353425"/>
              <a:ext cx="1332" cy="1332"/>
            </a:xfrm>
            <a:custGeom>
              <a:avLst/>
              <a:gdLst/>
              <a:ahLst/>
              <a:cxnLst/>
              <a:rect l="l" t="t" r="r" b="b"/>
              <a:pathLst>
                <a:path w="42" h="42" extrusionOk="0">
                  <a:moveTo>
                    <a:pt x="21" y="1"/>
                  </a:moveTo>
                  <a:lnTo>
                    <a:pt x="21" y="1"/>
                  </a:lnTo>
                  <a:cubicBezTo>
                    <a:pt x="0" y="21"/>
                    <a:pt x="21" y="42"/>
                    <a:pt x="41" y="42"/>
                  </a:cubicBezTo>
                  <a:cubicBezTo>
                    <a:pt x="41" y="21"/>
                    <a:pt x="4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8" name="Google Shape;12358;p13"/>
            <p:cNvSpPr/>
            <p:nvPr/>
          </p:nvSpPr>
          <p:spPr>
            <a:xfrm>
              <a:off x="-2083508" y="1944662"/>
              <a:ext cx="1301" cy="793"/>
            </a:xfrm>
            <a:custGeom>
              <a:avLst/>
              <a:gdLst/>
              <a:ahLst/>
              <a:cxnLst/>
              <a:rect l="l" t="t" r="r" b="b"/>
              <a:pathLst>
                <a:path w="41" h="25" extrusionOk="0">
                  <a:moveTo>
                    <a:pt x="13" y="1"/>
                  </a:moveTo>
                  <a:cubicBezTo>
                    <a:pt x="5" y="1"/>
                    <a:pt x="0" y="6"/>
                    <a:pt x="0" y="16"/>
                  </a:cubicBezTo>
                  <a:cubicBezTo>
                    <a:pt x="7" y="23"/>
                    <a:pt x="12" y="25"/>
                    <a:pt x="15" y="25"/>
                  </a:cubicBezTo>
                  <a:cubicBezTo>
                    <a:pt x="23" y="25"/>
                    <a:pt x="27" y="16"/>
                    <a:pt x="41" y="16"/>
                  </a:cubicBezTo>
                  <a:cubicBezTo>
                    <a:pt x="31" y="6"/>
                    <a:pt x="21" y="1"/>
                    <a:pt x="1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9" name="Google Shape;12359;p13"/>
            <p:cNvSpPr/>
            <p:nvPr/>
          </p:nvSpPr>
          <p:spPr>
            <a:xfrm>
              <a:off x="-2335470" y="1828212"/>
              <a:ext cx="1332" cy="1332"/>
            </a:xfrm>
            <a:custGeom>
              <a:avLst/>
              <a:gdLst/>
              <a:ahLst/>
              <a:cxnLst/>
              <a:rect l="l" t="t" r="r" b="b"/>
              <a:pathLst>
                <a:path w="42" h="42" extrusionOk="0">
                  <a:moveTo>
                    <a:pt x="21" y="1"/>
                  </a:moveTo>
                  <a:cubicBezTo>
                    <a:pt x="1" y="21"/>
                    <a:pt x="21" y="21"/>
                    <a:pt x="21" y="41"/>
                  </a:cubicBezTo>
                  <a:cubicBezTo>
                    <a:pt x="21" y="21"/>
                    <a:pt x="4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0" name="Google Shape;12360;p13"/>
            <p:cNvSpPr/>
            <p:nvPr/>
          </p:nvSpPr>
          <p:spPr>
            <a:xfrm>
              <a:off x="-2053151" y="1961950"/>
              <a:ext cx="666" cy="666"/>
            </a:xfrm>
            <a:custGeom>
              <a:avLst/>
              <a:gdLst/>
              <a:ahLst/>
              <a:cxnLst/>
              <a:rect l="l" t="t" r="r" b="b"/>
              <a:pathLst>
                <a:path w="21" h="21" extrusionOk="0">
                  <a:moveTo>
                    <a:pt x="0" y="0"/>
                  </a:moveTo>
                  <a:lnTo>
                    <a:pt x="0" y="21"/>
                  </a:lnTo>
                  <a:cubicBezTo>
                    <a:pt x="0" y="21"/>
                    <a:pt x="0"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1" name="Google Shape;12361;p13"/>
            <p:cNvSpPr/>
            <p:nvPr/>
          </p:nvSpPr>
          <p:spPr>
            <a:xfrm>
              <a:off x="-2063492" y="1958461"/>
              <a:ext cx="1332" cy="1586"/>
            </a:xfrm>
            <a:custGeom>
              <a:avLst/>
              <a:gdLst/>
              <a:ahLst/>
              <a:cxnLst/>
              <a:rect l="l" t="t" r="r" b="b"/>
              <a:pathLst>
                <a:path w="42" h="50" extrusionOk="0">
                  <a:moveTo>
                    <a:pt x="28" y="0"/>
                  </a:moveTo>
                  <a:cubicBezTo>
                    <a:pt x="19" y="0"/>
                    <a:pt x="15" y="14"/>
                    <a:pt x="1" y="29"/>
                  </a:cubicBezTo>
                  <a:cubicBezTo>
                    <a:pt x="21" y="29"/>
                    <a:pt x="41" y="49"/>
                    <a:pt x="41" y="49"/>
                  </a:cubicBezTo>
                  <a:cubicBezTo>
                    <a:pt x="41" y="29"/>
                    <a:pt x="41" y="8"/>
                    <a:pt x="41" y="8"/>
                  </a:cubicBezTo>
                  <a:cubicBezTo>
                    <a:pt x="35" y="3"/>
                    <a:pt x="31" y="0"/>
                    <a:pt x="28"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2" name="Google Shape;12362;p13"/>
            <p:cNvSpPr/>
            <p:nvPr/>
          </p:nvSpPr>
          <p:spPr>
            <a:xfrm>
              <a:off x="-2062858" y="1960015"/>
              <a:ext cx="1332" cy="1301"/>
            </a:xfrm>
            <a:custGeom>
              <a:avLst/>
              <a:gdLst/>
              <a:ahLst/>
              <a:cxnLst/>
              <a:rect l="l" t="t" r="r" b="b"/>
              <a:pathLst>
                <a:path w="42" h="41" extrusionOk="0">
                  <a:moveTo>
                    <a:pt x="21" y="0"/>
                  </a:moveTo>
                  <a:cubicBezTo>
                    <a:pt x="21" y="0"/>
                    <a:pt x="21" y="21"/>
                    <a:pt x="1" y="41"/>
                  </a:cubicBezTo>
                  <a:cubicBezTo>
                    <a:pt x="21" y="41"/>
                    <a:pt x="42" y="41"/>
                    <a:pt x="42" y="21"/>
                  </a:cubicBezTo>
                  <a:cubicBezTo>
                    <a:pt x="42" y="21"/>
                    <a:pt x="42"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3" name="Google Shape;12363;p13"/>
            <p:cNvSpPr/>
            <p:nvPr/>
          </p:nvSpPr>
          <p:spPr>
            <a:xfrm>
              <a:off x="-2145523" y="2370713"/>
              <a:ext cx="1301" cy="857"/>
            </a:xfrm>
            <a:custGeom>
              <a:avLst/>
              <a:gdLst/>
              <a:ahLst/>
              <a:cxnLst/>
              <a:rect l="l" t="t" r="r" b="b"/>
              <a:pathLst>
                <a:path w="41" h="27" extrusionOk="0">
                  <a:moveTo>
                    <a:pt x="13" y="1"/>
                  </a:moveTo>
                  <a:cubicBezTo>
                    <a:pt x="5" y="1"/>
                    <a:pt x="0" y="6"/>
                    <a:pt x="0" y="26"/>
                  </a:cubicBezTo>
                  <a:cubicBezTo>
                    <a:pt x="20" y="26"/>
                    <a:pt x="20" y="26"/>
                    <a:pt x="41" y="6"/>
                  </a:cubicBezTo>
                  <a:cubicBezTo>
                    <a:pt x="31" y="6"/>
                    <a:pt x="20" y="1"/>
                    <a:pt x="1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4" name="Google Shape;12364;p13"/>
            <p:cNvSpPr/>
            <p:nvPr/>
          </p:nvSpPr>
          <p:spPr>
            <a:xfrm>
              <a:off x="-2057021" y="1963885"/>
              <a:ext cx="666" cy="666"/>
            </a:xfrm>
            <a:custGeom>
              <a:avLst/>
              <a:gdLst/>
              <a:ahLst/>
              <a:cxnLst/>
              <a:rect l="l" t="t" r="r" b="b"/>
              <a:pathLst>
                <a:path w="21" h="21" extrusionOk="0">
                  <a:moveTo>
                    <a:pt x="21" y="0"/>
                  </a:moveTo>
                  <a:cubicBezTo>
                    <a:pt x="21" y="0"/>
                    <a:pt x="0" y="21"/>
                    <a:pt x="0" y="21"/>
                  </a:cubicBezTo>
                  <a:cubicBezTo>
                    <a:pt x="21" y="21"/>
                    <a:pt x="21"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5" name="Google Shape;12365;p13"/>
            <p:cNvSpPr/>
            <p:nvPr/>
          </p:nvSpPr>
          <p:spPr>
            <a:xfrm>
              <a:off x="-2064127" y="1960650"/>
              <a:ext cx="1301" cy="1332"/>
            </a:xfrm>
            <a:custGeom>
              <a:avLst/>
              <a:gdLst/>
              <a:ahLst/>
              <a:cxnLst/>
              <a:rect l="l" t="t" r="r" b="b"/>
              <a:pathLst>
                <a:path w="41" h="42" extrusionOk="0">
                  <a:moveTo>
                    <a:pt x="21" y="1"/>
                  </a:moveTo>
                  <a:cubicBezTo>
                    <a:pt x="0" y="21"/>
                    <a:pt x="0" y="21"/>
                    <a:pt x="21" y="41"/>
                  </a:cubicBezTo>
                  <a:cubicBezTo>
                    <a:pt x="21" y="41"/>
                    <a:pt x="41" y="21"/>
                    <a:pt x="41" y="21"/>
                  </a:cubicBezTo>
                  <a:lnTo>
                    <a:pt x="21" y="1"/>
                  </a:ln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6" name="Google Shape;12366;p13"/>
            <p:cNvSpPr/>
            <p:nvPr/>
          </p:nvSpPr>
          <p:spPr>
            <a:xfrm>
              <a:off x="-2080273" y="1954845"/>
              <a:ext cx="1301" cy="666"/>
            </a:xfrm>
            <a:custGeom>
              <a:avLst/>
              <a:gdLst/>
              <a:ahLst/>
              <a:cxnLst/>
              <a:rect l="l" t="t" r="r" b="b"/>
              <a:pathLst>
                <a:path w="41" h="21" extrusionOk="0">
                  <a:moveTo>
                    <a:pt x="0" y="0"/>
                  </a:moveTo>
                  <a:lnTo>
                    <a:pt x="0" y="21"/>
                  </a:lnTo>
                  <a:lnTo>
                    <a:pt x="41" y="21"/>
                  </a:lnTo>
                  <a:cubicBezTo>
                    <a:pt x="20" y="0"/>
                    <a:pt x="20" y="0"/>
                    <a:pt x="2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7" name="Google Shape;12367;p13"/>
            <p:cNvSpPr/>
            <p:nvPr/>
          </p:nvSpPr>
          <p:spPr>
            <a:xfrm>
              <a:off x="-2149425" y="2378644"/>
              <a:ext cx="698" cy="666"/>
            </a:xfrm>
            <a:custGeom>
              <a:avLst/>
              <a:gdLst/>
              <a:ahLst/>
              <a:cxnLst/>
              <a:rect l="l" t="t" r="r" b="b"/>
              <a:pathLst>
                <a:path w="22" h="21" extrusionOk="0">
                  <a:moveTo>
                    <a:pt x="21" y="0"/>
                  </a:moveTo>
                  <a:cubicBezTo>
                    <a:pt x="1" y="0"/>
                    <a:pt x="1" y="0"/>
                    <a:pt x="21" y="20"/>
                  </a:cubicBezTo>
                  <a:cubicBezTo>
                    <a:pt x="21" y="2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8" name="Google Shape;12368;p13"/>
            <p:cNvSpPr/>
            <p:nvPr/>
          </p:nvSpPr>
          <p:spPr>
            <a:xfrm>
              <a:off x="-2148124" y="2386130"/>
              <a:ext cx="1332" cy="920"/>
            </a:xfrm>
            <a:custGeom>
              <a:avLst/>
              <a:gdLst/>
              <a:ahLst/>
              <a:cxnLst/>
              <a:rect l="l" t="t" r="r" b="b"/>
              <a:pathLst>
                <a:path w="42" h="29" extrusionOk="0">
                  <a:moveTo>
                    <a:pt x="28" y="0"/>
                  </a:moveTo>
                  <a:cubicBezTo>
                    <a:pt x="19" y="0"/>
                    <a:pt x="15" y="14"/>
                    <a:pt x="1" y="29"/>
                  </a:cubicBezTo>
                  <a:cubicBezTo>
                    <a:pt x="21" y="29"/>
                    <a:pt x="41" y="29"/>
                    <a:pt x="41" y="8"/>
                  </a:cubicBezTo>
                  <a:cubicBezTo>
                    <a:pt x="35" y="2"/>
                    <a:pt x="31" y="0"/>
                    <a:pt x="28"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9" name="Google Shape;12369;p13"/>
            <p:cNvSpPr/>
            <p:nvPr/>
          </p:nvSpPr>
          <p:spPr>
            <a:xfrm>
              <a:off x="-2144889" y="2388953"/>
              <a:ext cx="666" cy="698"/>
            </a:xfrm>
            <a:custGeom>
              <a:avLst/>
              <a:gdLst/>
              <a:ahLst/>
              <a:cxnLst/>
              <a:rect l="l" t="t" r="r" b="b"/>
              <a:pathLst>
                <a:path w="21" h="22" extrusionOk="0">
                  <a:moveTo>
                    <a:pt x="0" y="1"/>
                  </a:moveTo>
                  <a:cubicBezTo>
                    <a:pt x="0" y="21"/>
                    <a:pt x="21" y="21"/>
                    <a:pt x="21" y="21"/>
                  </a:cubicBezTo>
                  <a:cubicBezTo>
                    <a:pt x="21" y="2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0" name="Google Shape;12370;p13"/>
            <p:cNvSpPr/>
            <p:nvPr/>
          </p:nvSpPr>
          <p:spPr>
            <a:xfrm>
              <a:off x="-2389078" y="2288015"/>
              <a:ext cx="1301" cy="857"/>
            </a:xfrm>
            <a:custGeom>
              <a:avLst/>
              <a:gdLst/>
              <a:ahLst/>
              <a:cxnLst/>
              <a:rect l="l" t="t" r="r" b="b"/>
              <a:pathLst>
                <a:path w="41" h="27" extrusionOk="0">
                  <a:moveTo>
                    <a:pt x="21" y="1"/>
                  </a:moveTo>
                  <a:cubicBezTo>
                    <a:pt x="16" y="1"/>
                    <a:pt x="10" y="6"/>
                    <a:pt x="0" y="26"/>
                  </a:cubicBezTo>
                  <a:cubicBezTo>
                    <a:pt x="21" y="26"/>
                    <a:pt x="41" y="26"/>
                    <a:pt x="41" y="6"/>
                  </a:cubicBezTo>
                  <a:cubicBezTo>
                    <a:pt x="31" y="6"/>
                    <a:pt x="26"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1" name="Google Shape;12371;p13"/>
            <p:cNvSpPr/>
            <p:nvPr/>
          </p:nvSpPr>
          <p:spPr>
            <a:xfrm>
              <a:off x="-2171376" y="2394124"/>
              <a:ext cx="666" cy="698"/>
            </a:xfrm>
            <a:custGeom>
              <a:avLst/>
              <a:gdLst/>
              <a:ahLst/>
              <a:cxnLst/>
              <a:rect l="l" t="t" r="r" b="b"/>
              <a:pathLst>
                <a:path w="21" h="22" extrusionOk="0">
                  <a:moveTo>
                    <a:pt x="0" y="1"/>
                  </a:moveTo>
                  <a:cubicBezTo>
                    <a:pt x="0" y="1"/>
                    <a:pt x="0" y="21"/>
                    <a:pt x="0" y="21"/>
                  </a:cubicBezTo>
                  <a:lnTo>
                    <a:pt x="21" y="21"/>
                  </a:lnTo>
                  <a:cubicBezTo>
                    <a:pt x="21" y="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2" name="Google Shape;12372;p13"/>
            <p:cNvSpPr/>
            <p:nvPr/>
          </p:nvSpPr>
          <p:spPr>
            <a:xfrm>
              <a:off x="-2387810" y="2304352"/>
              <a:ext cx="1332" cy="1301"/>
            </a:xfrm>
            <a:custGeom>
              <a:avLst/>
              <a:gdLst/>
              <a:ahLst/>
              <a:cxnLst/>
              <a:rect l="l" t="t" r="r" b="b"/>
              <a:pathLst>
                <a:path w="42" h="41" extrusionOk="0">
                  <a:moveTo>
                    <a:pt x="21" y="0"/>
                  </a:moveTo>
                  <a:cubicBezTo>
                    <a:pt x="21" y="20"/>
                    <a:pt x="1" y="41"/>
                    <a:pt x="21" y="41"/>
                  </a:cubicBezTo>
                  <a:cubicBezTo>
                    <a:pt x="42" y="20"/>
                    <a:pt x="21" y="2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3" name="Google Shape;12373;p13"/>
            <p:cNvSpPr/>
            <p:nvPr/>
          </p:nvSpPr>
          <p:spPr>
            <a:xfrm>
              <a:off x="-2073167" y="1964520"/>
              <a:ext cx="1301" cy="1332"/>
            </a:xfrm>
            <a:custGeom>
              <a:avLst/>
              <a:gdLst/>
              <a:ahLst/>
              <a:cxnLst/>
              <a:rect l="l" t="t" r="r" b="b"/>
              <a:pathLst>
                <a:path w="41" h="42" extrusionOk="0">
                  <a:moveTo>
                    <a:pt x="20" y="1"/>
                  </a:moveTo>
                  <a:cubicBezTo>
                    <a:pt x="20" y="21"/>
                    <a:pt x="0" y="21"/>
                    <a:pt x="0" y="41"/>
                  </a:cubicBezTo>
                  <a:cubicBezTo>
                    <a:pt x="20" y="41"/>
                    <a:pt x="41" y="41"/>
                    <a:pt x="41" y="21"/>
                  </a:cubicBezTo>
                  <a:cubicBezTo>
                    <a:pt x="41" y="21"/>
                    <a:pt x="41" y="2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4" name="Google Shape;12374;p13"/>
            <p:cNvSpPr/>
            <p:nvPr/>
          </p:nvSpPr>
          <p:spPr>
            <a:xfrm>
              <a:off x="-2053785" y="1976542"/>
              <a:ext cx="1301" cy="1110"/>
            </a:xfrm>
            <a:custGeom>
              <a:avLst/>
              <a:gdLst/>
              <a:ahLst/>
              <a:cxnLst/>
              <a:rect l="l" t="t" r="r" b="b"/>
              <a:pathLst>
                <a:path w="41" h="35" extrusionOk="0">
                  <a:moveTo>
                    <a:pt x="23" y="0"/>
                  </a:moveTo>
                  <a:cubicBezTo>
                    <a:pt x="10" y="0"/>
                    <a:pt x="0" y="15"/>
                    <a:pt x="0" y="29"/>
                  </a:cubicBezTo>
                  <a:cubicBezTo>
                    <a:pt x="10" y="29"/>
                    <a:pt x="15" y="34"/>
                    <a:pt x="20" y="34"/>
                  </a:cubicBezTo>
                  <a:cubicBezTo>
                    <a:pt x="25" y="34"/>
                    <a:pt x="31" y="29"/>
                    <a:pt x="41" y="9"/>
                  </a:cubicBezTo>
                  <a:cubicBezTo>
                    <a:pt x="35" y="3"/>
                    <a:pt x="29" y="0"/>
                    <a:pt x="23"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5" name="Google Shape;12375;p13"/>
            <p:cNvSpPr/>
            <p:nvPr/>
          </p:nvSpPr>
          <p:spPr>
            <a:xfrm>
              <a:off x="-2055086" y="1977018"/>
              <a:ext cx="1301" cy="1110"/>
            </a:xfrm>
            <a:custGeom>
              <a:avLst/>
              <a:gdLst/>
              <a:ahLst/>
              <a:cxnLst/>
              <a:rect l="l" t="t" r="r" b="b"/>
              <a:pathLst>
                <a:path w="41" h="35" extrusionOk="0">
                  <a:moveTo>
                    <a:pt x="17" y="1"/>
                  </a:moveTo>
                  <a:cubicBezTo>
                    <a:pt x="7" y="1"/>
                    <a:pt x="0" y="11"/>
                    <a:pt x="0" y="34"/>
                  </a:cubicBezTo>
                  <a:cubicBezTo>
                    <a:pt x="21" y="34"/>
                    <a:pt x="21" y="34"/>
                    <a:pt x="41" y="14"/>
                  </a:cubicBezTo>
                  <a:cubicBezTo>
                    <a:pt x="33" y="6"/>
                    <a:pt x="24" y="1"/>
                    <a:pt x="17"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6" name="Google Shape;12376;p13"/>
            <p:cNvSpPr/>
            <p:nvPr/>
          </p:nvSpPr>
          <p:spPr>
            <a:xfrm>
              <a:off x="-2333535" y="2339880"/>
              <a:ext cx="1332" cy="666"/>
            </a:xfrm>
            <a:custGeom>
              <a:avLst/>
              <a:gdLst/>
              <a:ahLst/>
              <a:cxnLst/>
              <a:rect l="l" t="t" r="r" b="b"/>
              <a:pathLst>
                <a:path w="42" h="21" extrusionOk="0">
                  <a:moveTo>
                    <a:pt x="21" y="0"/>
                  </a:moveTo>
                  <a:lnTo>
                    <a:pt x="21" y="0"/>
                  </a:lnTo>
                  <a:cubicBezTo>
                    <a:pt x="21" y="0"/>
                    <a:pt x="1" y="21"/>
                    <a:pt x="41" y="21"/>
                  </a:cubicBezTo>
                  <a:cubicBezTo>
                    <a:pt x="41" y="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7" name="Google Shape;12377;p13"/>
            <p:cNvSpPr/>
            <p:nvPr/>
          </p:nvSpPr>
          <p:spPr>
            <a:xfrm>
              <a:off x="-2338039" y="2338579"/>
              <a:ext cx="666" cy="1332"/>
            </a:xfrm>
            <a:custGeom>
              <a:avLst/>
              <a:gdLst/>
              <a:ahLst/>
              <a:cxnLst/>
              <a:rect l="l" t="t" r="r" b="b"/>
              <a:pathLst>
                <a:path w="21" h="42" extrusionOk="0">
                  <a:moveTo>
                    <a:pt x="0" y="0"/>
                  </a:moveTo>
                  <a:cubicBezTo>
                    <a:pt x="0" y="21"/>
                    <a:pt x="0" y="41"/>
                    <a:pt x="21" y="41"/>
                  </a:cubicBezTo>
                  <a:cubicBezTo>
                    <a:pt x="21" y="21"/>
                    <a:pt x="21" y="21"/>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8" name="Google Shape;12378;p13"/>
            <p:cNvSpPr/>
            <p:nvPr/>
          </p:nvSpPr>
          <p:spPr>
            <a:xfrm>
              <a:off x="-2319323" y="2348921"/>
              <a:ext cx="1332" cy="952"/>
            </a:xfrm>
            <a:custGeom>
              <a:avLst/>
              <a:gdLst/>
              <a:ahLst/>
              <a:cxnLst/>
              <a:rect l="l" t="t" r="r" b="b"/>
              <a:pathLst>
                <a:path w="42" h="30" extrusionOk="0">
                  <a:moveTo>
                    <a:pt x="41" y="0"/>
                  </a:moveTo>
                  <a:cubicBezTo>
                    <a:pt x="37" y="4"/>
                    <a:pt x="34" y="8"/>
                    <a:pt x="31" y="12"/>
                  </a:cubicBezTo>
                  <a:lnTo>
                    <a:pt x="31" y="12"/>
                  </a:lnTo>
                  <a:cubicBezTo>
                    <a:pt x="25" y="8"/>
                    <a:pt x="19" y="5"/>
                    <a:pt x="13" y="5"/>
                  </a:cubicBezTo>
                  <a:cubicBezTo>
                    <a:pt x="6" y="5"/>
                    <a:pt x="1" y="10"/>
                    <a:pt x="1" y="21"/>
                  </a:cubicBezTo>
                  <a:cubicBezTo>
                    <a:pt x="7" y="27"/>
                    <a:pt x="11" y="29"/>
                    <a:pt x="14" y="29"/>
                  </a:cubicBezTo>
                  <a:cubicBezTo>
                    <a:pt x="20" y="29"/>
                    <a:pt x="24" y="22"/>
                    <a:pt x="31" y="12"/>
                  </a:cubicBezTo>
                  <a:lnTo>
                    <a:pt x="31" y="12"/>
                  </a:lnTo>
                  <a:cubicBezTo>
                    <a:pt x="35" y="14"/>
                    <a:pt x="38" y="17"/>
                    <a:pt x="41" y="21"/>
                  </a:cubicBezTo>
                  <a:lnTo>
                    <a:pt x="41" y="0"/>
                  </a:ln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9" name="Google Shape;12379;p13"/>
            <p:cNvSpPr/>
            <p:nvPr/>
          </p:nvSpPr>
          <p:spPr>
            <a:xfrm>
              <a:off x="-2064793" y="1974226"/>
              <a:ext cx="698" cy="666"/>
            </a:xfrm>
            <a:custGeom>
              <a:avLst/>
              <a:gdLst/>
              <a:ahLst/>
              <a:cxnLst/>
              <a:rect l="l" t="t" r="r" b="b"/>
              <a:pathLst>
                <a:path w="22" h="21" extrusionOk="0">
                  <a:moveTo>
                    <a:pt x="21" y="0"/>
                  </a:moveTo>
                  <a:cubicBezTo>
                    <a:pt x="1" y="0"/>
                    <a:pt x="1" y="21"/>
                    <a:pt x="1" y="21"/>
                  </a:cubicBezTo>
                  <a:lnTo>
                    <a:pt x="21" y="21"/>
                  </a:lnTo>
                  <a:cubicBezTo>
                    <a:pt x="2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0" name="Google Shape;12380;p13"/>
            <p:cNvSpPr/>
            <p:nvPr/>
          </p:nvSpPr>
          <p:spPr>
            <a:xfrm>
              <a:off x="-2339340" y="1845183"/>
              <a:ext cx="1332" cy="793"/>
            </a:xfrm>
            <a:custGeom>
              <a:avLst/>
              <a:gdLst/>
              <a:ahLst/>
              <a:cxnLst/>
              <a:rect l="l" t="t" r="r" b="b"/>
              <a:pathLst>
                <a:path w="42" h="25" extrusionOk="0">
                  <a:moveTo>
                    <a:pt x="13" y="0"/>
                  </a:moveTo>
                  <a:cubicBezTo>
                    <a:pt x="5" y="0"/>
                    <a:pt x="0" y="5"/>
                    <a:pt x="0" y="15"/>
                  </a:cubicBezTo>
                  <a:cubicBezTo>
                    <a:pt x="7" y="22"/>
                    <a:pt x="12" y="25"/>
                    <a:pt x="15" y="25"/>
                  </a:cubicBezTo>
                  <a:cubicBezTo>
                    <a:pt x="23" y="25"/>
                    <a:pt x="28" y="15"/>
                    <a:pt x="41" y="15"/>
                  </a:cubicBezTo>
                  <a:cubicBezTo>
                    <a:pt x="31" y="5"/>
                    <a:pt x="21" y="0"/>
                    <a:pt x="13"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1" name="Google Shape;12381;p13"/>
            <p:cNvSpPr/>
            <p:nvPr/>
          </p:nvSpPr>
          <p:spPr>
            <a:xfrm>
              <a:off x="-2308982" y="2358120"/>
              <a:ext cx="1332" cy="793"/>
            </a:xfrm>
            <a:custGeom>
              <a:avLst/>
              <a:gdLst/>
              <a:ahLst/>
              <a:cxnLst/>
              <a:rect l="l" t="t" r="r" b="b"/>
              <a:pathLst>
                <a:path w="42" h="25" extrusionOk="0">
                  <a:moveTo>
                    <a:pt x="21" y="0"/>
                  </a:moveTo>
                  <a:cubicBezTo>
                    <a:pt x="16" y="0"/>
                    <a:pt x="11" y="6"/>
                    <a:pt x="1" y="16"/>
                  </a:cubicBezTo>
                  <a:cubicBezTo>
                    <a:pt x="7" y="23"/>
                    <a:pt x="14" y="25"/>
                    <a:pt x="20" y="25"/>
                  </a:cubicBezTo>
                  <a:cubicBezTo>
                    <a:pt x="32" y="25"/>
                    <a:pt x="41" y="16"/>
                    <a:pt x="41" y="16"/>
                  </a:cubicBezTo>
                  <a:cubicBezTo>
                    <a:pt x="31" y="6"/>
                    <a:pt x="26"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2" name="Google Shape;12382;p13"/>
            <p:cNvSpPr/>
            <p:nvPr/>
          </p:nvSpPr>
          <p:spPr>
            <a:xfrm>
              <a:off x="-2319323" y="2357327"/>
              <a:ext cx="698" cy="666"/>
            </a:xfrm>
            <a:custGeom>
              <a:avLst/>
              <a:gdLst/>
              <a:ahLst/>
              <a:cxnLst/>
              <a:rect l="l" t="t" r="r" b="b"/>
              <a:pathLst>
                <a:path w="22" h="21" extrusionOk="0">
                  <a:moveTo>
                    <a:pt x="21" y="0"/>
                  </a:moveTo>
                  <a:cubicBezTo>
                    <a:pt x="21" y="20"/>
                    <a:pt x="1" y="20"/>
                    <a:pt x="1" y="20"/>
                  </a:cubicBezTo>
                  <a:lnTo>
                    <a:pt x="21" y="20"/>
                  </a:lnTo>
                  <a:cubicBezTo>
                    <a:pt x="21" y="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3" name="Google Shape;12383;p13"/>
            <p:cNvSpPr/>
            <p:nvPr/>
          </p:nvSpPr>
          <p:spPr>
            <a:xfrm>
              <a:off x="-2305747" y="2366368"/>
              <a:ext cx="666" cy="1142"/>
            </a:xfrm>
            <a:custGeom>
              <a:avLst/>
              <a:gdLst/>
              <a:ahLst/>
              <a:cxnLst/>
              <a:rect l="l" t="t" r="r" b="b"/>
              <a:pathLst>
                <a:path w="21" h="36" extrusionOk="0">
                  <a:moveTo>
                    <a:pt x="0" y="0"/>
                  </a:moveTo>
                  <a:cubicBezTo>
                    <a:pt x="0" y="20"/>
                    <a:pt x="0" y="20"/>
                    <a:pt x="0" y="20"/>
                  </a:cubicBezTo>
                  <a:cubicBezTo>
                    <a:pt x="0" y="31"/>
                    <a:pt x="6" y="36"/>
                    <a:pt x="11" y="36"/>
                  </a:cubicBezTo>
                  <a:cubicBezTo>
                    <a:pt x="16" y="36"/>
                    <a:pt x="21" y="31"/>
                    <a:pt x="21" y="20"/>
                  </a:cubicBezTo>
                  <a:cubicBezTo>
                    <a:pt x="21" y="20"/>
                    <a:pt x="21" y="2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4" name="Google Shape;12384;p13"/>
            <p:cNvSpPr/>
            <p:nvPr/>
          </p:nvSpPr>
          <p:spPr>
            <a:xfrm>
              <a:off x="-2225651" y="2408335"/>
              <a:ext cx="698" cy="698"/>
            </a:xfrm>
            <a:custGeom>
              <a:avLst/>
              <a:gdLst/>
              <a:ahLst/>
              <a:cxnLst/>
              <a:rect l="l" t="t" r="r" b="b"/>
              <a:pathLst>
                <a:path w="22" h="22" extrusionOk="0">
                  <a:moveTo>
                    <a:pt x="1" y="1"/>
                  </a:moveTo>
                  <a:cubicBezTo>
                    <a:pt x="1" y="1"/>
                    <a:pt x="1" y="21"/>
                    <a:pt x="1" y="21"/>
                  </a:cubicBezTo>
                  <a:cubicBezTo>
                    <a:pt x="21" y="21"/>
                    <a:pt x="2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5" name="Google Shape;12385;p13"/>
            <p:cNvSpPr/>
            <p:nvPr/>
          </p:nvSpPr>
          <p:spPr>
            <a:xfrm>
              <a:off x="-2228886" y="2409001"/>
              <a:ext cx="698" cy="1142"/>
            </a:xfrm>
            <a:custGeom>
              <a:avLst/>
              <a:gdLst/>
              <a:ahLst/>
              <a:cxnLst/>
              <a:rect l="l" t="t" r="r" b="b"/>
              <a:pathLst>
                <a:path w="22" h="36" extrusionOk="0">
                  <a:moveTo>
                    <a:pt x="1" y="0"/>
                  </a:moveTo>
                  <a:cubicBezTo>
                    <a:pt x="1" y="21"/>
                    <a:pt x="1" y="21"/>
                    <a:pt x="1" y="21"/>
                  </a:cubicBezTo>
                  <a:cubicBezTo>
                    <a:pt x="1" y="31"/>
                    <a:pt x="1" y="36"/>
                    <a:pt x="3" y="36"/>
                  </a:cubicBezTo>
                  <a:cubicBezTo>
                    <a:pt x="6" y="36"/>
                    <a:pt x="11" y="31"/>
                    <a:pt x="21" y="21"/>
                  </a:cubicBezTo>
                  <a:cubicBezTo>
                    <a:pt x="21" y="21"/>
                    <a:pt x="21"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6" name="Google Shape;12386;p13"/>
            <p:cNvSpPr/>
            <p:nvPr/>
          </p:nvSpPr>
          <p:spPr>
            <a:xfrm>
              <a:off x="-2239196" y="2404465"/>
              <a:ext cx="666" cy="698"/>
            </a:xfrm>
            <a:custGeom>
              <a:avLst/>
              <a:gdLst/>
              <a:ahLst/>
              <a:cxnLst/>
              <a:rect l="l" t="t" r="r" b="b"/>
              <a:pathLst>
                <a:path w="21" h="22" extrusionOk="0">
                  <a:moveTo>
                    <a:pt x="0" y="1"/>
                  </a:moveTo>
                  <a:cubicBezTo>
                    <a:pt x="0" y="1"/>
                    <a:pt x="0" y="21"/>
                    <a:pt x="0" y="21"/>
                  </a:cubicBezTo>
                  <a:lnTo>
                    <a:pt x="20" y="21"/>
                  </a:lnTo>
                  <a:cubicBezTo>
                    <a:pt x="20" y="21"/>
                    <a:pt x="20" y="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7" name="Google Shape;12387;p13"/>
            <p:cNvSpPr/>
            <p:nvPr/>
          </p:nvSpPr>
          <p:spPr>
            <a:xfrm>
              <a:off x="-2245032" y="2401896"/>
              <a:ext cx="1332" cy="666"/>
            </a:xfrm>
            <a:custGeom>
              <a:avLst/>
              <a:gdLst/>
              <a:ahLst/>
              <a:cxnLst/>
              <a:rect l="l" t="t" r="r" b="b"/>
              <a:pathLst>
                <a:path w="42" h="21" extrusionOk="0">
                  <a:moveTo>
                    <a:pt x="21" y="0"/>
                  </a:moveTo>
                  <a:cubicBezTo>
                    <a:pt x="21" y="0"/>
                    <a:pt x="1" y="21"/>
                    <a:pt x="1" y="21"/>
                  </a:cubicBezTo>
                  <a:lnTo>
                    <a:pt x="42" y="21"/>
                  </a:lnTo>
                  <a:cubicBezTo>
                    <a:pt x="42"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8" name="Google Shape;12388;p13"/>
            <p:cNvSpPr/>
            <p:nvPr/>
          </p:nvSpPr>
          <p:spPr>
            <a:xfrm>
              <a:off x="-2303812" y="2374108"/>
              <a:ext cx="1332" cy="952"/>
            </a:xfrm>
            <a:custGeom>
              <a:avLst/>
              <a:gdLst/>
              <a:ahLst/>
              <a:cxnLst/>
              <a:rect l="l" t="t" r="r" b="b"/>
              <a:pathLst>
                <a:path w="42" h="30" extrusionOk="0">
                  <a:moveTo>
                    <a:pt x="41" y="1"/>
                  </a:moveTo>
                  <a:cubicBezTo>
                    <a:pt x="21" y="1"/>
                    <a:pt x="1" y="1"/>
                    <a:pt x="1" y="21"/>
                  </a:cubicBezTo>
                  <a:cubicBezTo>
                    <a:pt x="6" y="27"/>
                    <a:pt x="11" y="29"/>
                    <a:pt x="14" y="29"/>
                  </a:cubicBezTo>
                  <a:cubicBezTo>
                    <a:pt x="23" y="29"/>
                    <a:pt x="27" y="15"/>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9" name="Google Shape;12389;p13"/>
            <p:cNvSpPr/>
            <p:nvPr/>
          </p:nvSpPr>
          <p:spPr>
            <a:xfrm>
              <a:off x="-2304446" y="2377058"/>
              <a:ext cx="1301" cy="603"/>
            </a:xfrm>
            <a:custGeom>
              <a:avLst/>
              <a:gdLst/>
              <a:ahLst/>
              <a:cxnLst/>
              <a:rect l="l" t="t" r="r" b="b"/>
              <a:pathLst>
                <a:path w="41" h="19" extrusionOk="0">
                  <a:moveTo>
                    <a:pt x="21" y="0"/>
                  </a:moveTo>
                  <a:cubicBezTo>
                    <a:pt x="9" y="0"/>
                    <a:pt x="0" y="9"/>
                    <a:pt x="0" y="9"/>
                  </a:cubicBezTo>
                  <a:cubicBezTo>
                    <a:pt x="14" y="9"/>
                    <a:pt x="27" y="18"/>
                    <a:pt x="35" y="18"/>
                  </a:cubicBezTo>
                  <a:cubicBezTo>
                    <a:pt x="39" y="18"/>
                    <a:pt x="41" y="16"/>
                    <a:pt x="41" y="9"/>
                  </a:cubicBezTo>
                  <a:cubicBezTo>
                    <a:pt x="34" y="3"/>
                    <a:pt x="27"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0" name="Google Shape;12390;p13"/>
            <p:cNvSpPr/>
            <p:nvPr/>
          </p:nvSpPr>
          <p:spPr>
            <a:xfrm>
              <a:off x="-2306254" y="2376043"/>
              <a:ext cx="1174" cy="1332"/>
            </a:xfrm>
            <a:custGeom>
              <a:avLst/>
              <a:gdLst/>
              <a:ahLst/>
              <a:cxnLst/>
              <a:rect l="l" t="t" r="r" b="b"/>
              <a:pathLst>
                <a:path w="37" h="42" extrusionOk="0">
                  <a:moveTo>
                    <a:pt x="16" y="1"/>
                  </a:moveTo>
                  <a:cubicBezTo>
                    <a:pt x="0" y="17"/>
                    <a:pt x="10" y="20"/>
                    <a:pt x="25" y="31"/>
                  </a:cubicBezTo>
                  <a:lnTo>
                    <a:pt x="25" y="31"/>
                  </a:lnTo>
                  <a:cubicBezTo>
                    <a:pt x="36" y="15"/>
                    <a:pt x="33" y="1"/>
                    <a:pt x="16" y="1"/>
                  </a:cubicBezTo>
                  <a:close/>
                  <a:moveTo>
                    <a:pt x="25" y="31"/>
                  </a:moveTo>
                  <a:cubicBezTo>
                    <a:pt x="23" y="35"/>
                    <a:pt x="20" y="38"/>
                    <a:pt x="16" y="41"/>
                  </a:cubicBezTo>
                  <a:lnTo>
                    <a:pt x="37" y="41"/>
                  </a:lnTo>
                  <a:cubicBezTo>
                    <a:pt x="33" y="37"/>
                    <a:pt x="29" y="34"/>
                    <a:pt x="25" y="3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1" name="Google Shape;12391;p13"/>
            <p:cNvSpPr/>
            <p:nvPr/>
          </p:nvSpPr>
          <p:spPr>
            <a:xfrm>
              <a:off x="-2305747" y="2376677"/>
              <a:ext cx="1332" cy="1618"/>
            </a:xfrm>
            <a:custGeom>
              <a:avLst/>
              <a:gdLst/>
              <a:ahLst/>
              <a:cxnLst/>
              <a:rect l="l" t="t" r="r" b="b"/>
              <a:pathLst>
                <a:path w="42" h="51" extrusionOk="0">
                  <a:moveTo>
                    <a:pt x="0" y="1"/>
                  </a:moveTo>
                  <a:cubicBezTo>
                    <a:pt x="7" y="7"/>
                    <a:pt x="13" y="11"/>
                    <a:pt x="18" y="14"/>
                  </a:cubicBezTo>
                  <a:lnTo>
                    <a:pt x="18" y="14"/>
                  </a:lnTo>
                  <a:cubicBezTo>
                    <a:pt x="20" y="10"/>
                    <a:pt x="21" y="6"/>
                    <a:pt x="21" y="1"/>
                  </a:cubicBezTo>
                  <a:close/>
                  <a:moveTo>
                    <a:pt x="18" y="14"/>
                  </a:moveTo>
                  <a:cubicBezTo>
                    <a:pt x="14" y="29"/>
                    <a:pt x="5" y="42"/>
                    <a:pt x="21" y="42"/>
                  </a:cubicBezTo>
                  <a:cubicBezTo>
                    <a:pt x="21" y="48"/>
                    <a:pt x="23" y="50"/>
                    <a:pt x="25" y="50"/>
                  </a:cubicBezTo>
                  <a:cubicBezTo>
                    <a:pt x="31" y="50"/>
                    <a:pt x="41" y="36"/>
                    <a:pt x="41" y="21"/>
                  </a:cubicBezTo>
                  <a:cubicBezTo>
                    <a:pt x="41" y="21"/>
                    <a:pt x="31" y="21"/>
                    <a:pt x="18" y="14"/>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2" name="Google Shape;12392;p13"/>
            <p:cNvSpPr/>
            <p:nvPr/>
          </p:nvSpPr>
          <p:spPr>
            <a:xfrm>
              <a:off x="-2297341" y="2394790"/>
              <a:ext cx="1301" cy="952"/>
            </a:xfrm>
            <a:custGeom>
              <a:avLst/>
              <a:gdLst/>
              <a:ahLst/>
              <a:cxnLst/>
              <a:rect l="l" t="t" r="r" b="b"/>
              <a:pathLst>
                <a:path w="41" h="30" extrusionOk="0">
                  <a:moveTo>
                    <a:pt x="41" y="0"/>
                  </a:moveTo>
                  <a:cubicBezTo>
                    <a:pt x="37" y="4"/>
                    <a:pt x="34" y="8"/>
                    <a:pt x="31" y="12"/>
                  </a:cubicBezTo>
                  <a:lnTo>
                    <a:pt x="31" y="12"/>
                  </a:lnTo>
                  <a:cubicBezTo>
                    <a:pt x="24" y="8"/>
                    <a:pt x="18" y="5"/>
                    <a:pt x="13" y="5"/>
                  </a:cubicBezTo>
                  <a:cubicBezTo>
                    <a:pt x="5" y="5"/>
                    <a:pt x="0" y="10"/>
                    <a:pt x="0" y="21"/>
                  </a:cubicBezTo>
                  <a:cubicBezTo>
                    <a:pt x="6" y="27"/>
                    <a:pt x="10" y="29"/>
                    <a:pt x="14" y="29"/>
                  </a:cubicBezTo>
                  <a:cubicBezTo>
                    <a:pt x="20" y="29"/>
                    <a:pt x="24" y="22"/>
                    <a:pt x="31" y="12"/>
                  </a:cubicBezTo>
                  <a:lnTo>
                    <a:pt x="31" y="12"/>
                  </a:lnTo>
                  <a:cubicBezTo>
                    <a:pt x="34" y="14"/>
                    <a:pt x="38" y="17"/>
                    <a:pt x="41" y="21"/>
                  </a:cubicBezTo>
                  <a:lnTo>
                    <a:pt x="41" y="0"/>
                  </a:ln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3" name="Google Shape;12393;p13"/>
            <p:cNvSpPr/>
            <p:nvPr/>
          </p:nvSpPr>
          <p:spPr>
            <a:xfrm>
              <a:off x="-2291536" y="2402530"/>
              <a:ext cx="1332" cy="1967"/>
            </a:xfrm>
            <a:custGeom>
              <a:avLst/>
              <a:gdLst/>
              <a:ahLst/>
              <a:cxnLst/>
              <a:rect l="l" t="t" r="r" b="b"/>
              <a:pathLst>
                <a:path w="42" h="62" extrusionOk="0">
                  <a:moveTo>
                    <a:pt x="0" y="1"/>
                  </a:moveTo>
                  <a:cubicBezTo>
                    <a:pt x="0" y="21"/>
                    <a:pt x="0" y="41"/>
                    <a:pt x="21" y="62"/>
                  </a:cubicBezTo>
                  <a:cubicBezTo>
                    <a:pt x="21" y="41"/>
                    <a:pt x="41" y="21"/>
                    <a:pt x="41" y="21"/>
                  </a:cubicBezTo>
                  <a:cubicBezTo>
                    <a:pt x="21" y="21"/>
                    <a:pt x="21" y="2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4" name="Google Shape;12394;p13"/>
            <p:cNvSpPr/>
            <p:nvPr/>
          </p:nvSpPr>
          <p:spPr>
            <a:xfrm>
              <a:off x="-2056387" y="2015306"/>
              <a:ext cx="3267" cy="2221"/>
            </a:xfrm>
            <a:custGeom>
              <a:avLst/>
              <a:gdLst/>
              <a:ahLst/>
              <a:cxnLst/>
              <a:rect l="l" t="t" r="r" b="b"/>
              <a:pathLst>
                <a:path w="103" h="70" extrusionOk="0">
                  <a:moveTo>
                    <a:pt x="52" y="0"/>
                  </a:moveTo>
                  <a:cubicBezTo>
                    <a:pt x="43" y="0"/>
                    <a:pt x="33" y="3"/>
                    <a:pt x="21" y="9"/>
                  </a:cubicBezTo>
                  <a:cubicBezTo>
                    <a:pt x="1" y="29"/>
                    <a:pt x="21" y="70"/>
                    <a:pt x="41" y="70"/>
                  </a:cubicBezTo>
                  <a:cubicBezTo>
                    <a:pt x="62" y="70"/>
                    <a:pt x="82" y="49"/>
                    <a:pt x="102" y="29"/>
                  </a:cubicBezTo>
                  <a:cubicBezTo>
                    <a:pt x="88" y="15"/>
                    <a:pt x="74" y="0"/>
                    <a:pt x="5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5" name="Google Shape;12395;p13"/>
            <p:cNvSpPr/>
            <p:nvPr/>
          </p:nvSpPr>
          <p:spPr>
            <a:xfrm>
              <a:off x="-2055562" y="2017495"/>
              <a:ext cx="2442" cy="2221"/>
            </a:xfrm>
            <a:custGeom>
              <a:avLst/>
              <a:gdLst/>
              <a:ahLst/>
              <a:cxnLst/>
              <a:rect l="l" t="t" r="r" b="b"/>
              <a:pathLst>
                <a:path w="77" h="70" extrusionOk="0">
                  <a:moveTo>
                    <a:pt x="15" y="1"/>
                  </a:moveTo>
                  <a:lnTo>
                    <a:pt x="15" y="1"/>
                  </a:lnTo>
                  <a:cubicBezTo>
                    <a:pt x="0" y="47"/>
                    <a:pt x="8" y="69"/>
                    <a:pt x="38" y="69"/>
                  </a:cubicBezTo>
                  <a:cubicBezTo>
                    <a:pt x="48" y="69"/>
                    <a:pt x="61" y="67"/>
                    <a:pt x="76" y="62"/>
                  </a:cubicBezTo>
                  <a:cubicBezTo>
                    <a:pt x="56" y="21"/>
                    <a:pt x="36" y="21"/>
                    <a:pt x="15"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6" name="Google Shape;12396;p13"/>
            <p:cNvSpPr/>
            <p:nvPr/>
          </p:nvSpPr>
          <p:spPr>
            <a:xfrm>
              <a:off x="-2053785" y="2006519"/>
              <a:ext cx="666" cy="666"/>
            </a:xfrm>
            <a:custGeom>
              <a:avLst/>
              <a:gdLst/>
              <a:ahLst/>
              <a:cxnLst/>
              <a:rect l="l" t="t" r="r" b="b"/>
              <a:pathLst>
                <a:path w="21" h="21" extrusionOk="0">
                  <a:moveTo>
                    <a:pt x="0" y="1"/>
                  </a:moveTo>
                  <a:cubicBezTo>
                    <a:pt x="0" y="1"/>
                    <a:pt x="0" y="21"/>
                    <a:pt x="0" y="21"/>
                  </a:cubicBezTo>
                  <a:lnTo>
                    <a:pt x="20" y="21"/>
                  </a:lnTo>
                  <a:cubicBezTo>
                    <a:pt x="20" y="21"/>
                    <a:pt x="20" y="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7" name="Google Shape;12397;p13"/>
            <p:cNvSpPr/>
            <p:nvPr/>
          </p:nvSpPr>
          <p:spPr>
            <a:xfrm>
              <a:off x="-2046046" y="2015560"/>
              <a:ext cx="666" cy="666"/>
            </a:xfrm>
            <a:custGeom>
              <a:avLst/>
              <a:gdLst/>
              <a:ahLst/>
              <a:cxnLst/>
              <a:rect l="l" t="t" r="r" b="b"/>
              <a:pathLst>
                <a:path w="21" h="21" extrusionOk="0">
                  <a:moveTo>
                    <a:pt x="21" y="1"/>
                  </a:moveTo>
                  <a:cubicBezTo>
                    <a:pt x="21" y="1"/>
                    <a:pt x="0" y="1"/>
                    <a:pt x="0" y="21"/>
                  </a:cubicBezTo>
                  <a:lnTo>
                    <a:pt x="21" y="21"/>
                  </a:lnTo>
                  <a:cubicBezTo>
                    <a:pt x="21" y="21"/>
                    <a:pt x="2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8" name="Google Shape;12398;p13"/>
            <p:cNvSpPr/>
            <p:nvPr/>
          </p:nvSpPr>
          <p:spPr>
            <a:xfrm>
              <a:off x="-2050582" y="2016194"/>
              <a:ext cx="1332" cy="698"/>
            </a:xfrm>
            <a:custGeom>
              <a:avLst/>
              <a:gdLst/>
              <a:ahLst/>
              <a:cxnLst/>
              <a:rect l="l" t="t" r="r" b="b"/>
              <a:pathLst>
                <a:path w="42" h="22" extrusionOk="0">
                  <a:moveTo>
                    <a:pt x="21" y="1"/>
                  </a:moveTo>
                  <a:cubicBezTo>
                    <a:pt x="1" y="1"/>
                    <a:pt x="1" y="21"/>
                    <a:pt x="21" y="21"/>
                  </a:cubicBezTo>
                  <a:cubicBezTo>
                    <a:pt x="42" y="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9" name="Google Shape;12399;p13"/>
            <p:cNvSpPr/>
            <p:nvPr/>
          </p:nvSpPr>
          <p:spPr>
            <a:xfrm>
              <a:off x="-2049281" y="2022411"/>
              <a:ext cx="1332" cy="952"/>
            </a:xfrm>
            <a:custGeom>
              <a:avLst/>
              <a:gdLst/>
              <a:ahLst/>
              <a:cxnLst/>
              <a:rect l="l" t="t" r="r" b="b"/>
              <a:pathLst>
                <a:path w="42" h="30" extrusionOk="0">
                  <a:moveTo>
                    <a:pt x="24" y="0"/>
                  </a:moveTo>
                  <a:cubicBezTo>
                    <a:pt x="11" y="0"/>
                    <a:pt x="1" y="15"/>
                    <a:pt x="1" y="29"/>
                  </a:cubicBezTo>
                  <a:cubicBezTo>
                    <a:pt x="21" y="29"/>
                    <a:pt x="21" y="29"/>
                    <a:pt x="41" y="9"/>
                  </a:cubicBezTo>
                  <a:cubicBezTo>
                    <a:pt x="35" y="3"/>
                    <a:pt x="29" y="0"/>
                    <a:pt x="24"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0" name="Google Shape;12400;p13"/>
            <p:cNvSpPr/>
            <p:nvPr/>
          </p:nvSpPr>
          <p:spPr>
            <a:xfrm>
              <a:off x="-2058322" y="2020730"/>
              <a:ext cx="1332" cy="952"/>
            </a:xfrm>
            <a:custGeom>
              <a:avLst/>
              <a:gdLst/>
              <a:ahLst/>
              <a:cxnLst/>
              <a:rect l="l" t="t" r="r" b="b"/>
              <a:pathLst>
                <a:path w="42" h="30" extrusionOk="0">
                  <a:moveTo>
                    <a:pt x="0" y="1"/>
                  </a:moveTo>
                  <a:cubicBezTo>
                    <a:pt x="15" y="15"/>
                    <a:pt x="19" y="29"/>
                    <a:pt x="28" y="29"/>
                  </a:cubicBezTo>
                  <a:cubicBezTo>
                    <a:pt x="31" y="29"/>
                    <a:pt x="35" y="27"/>
                    <a:pt x="41" y="21"/>
                  </a:cubicBezTo>
                  <a:cubicBezTo>
                    <a:pt x="41" y="1"/>
                    <a:pt x="21" y="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1" name="Google Shape;12401;p13"/>
            <p:cNvSpPr/>
            <p:nvPr/>
          </p:nvSpPr>
          <p:spPr>
            <a:xfrm>
              <a:off x="-2150059" y="1677694"/>
              <a:ext cx="2601" cy="5837"/>
            </a:xfrm>
            <a:custGeom>
              <a:avLst/>
              <a:gdLst/>
              <a:ahLst/>
              <a:cxnLst/>
              <a:rect l="l" t="t" r="r" b="b"/>
              <a:pathLst>
                <a:path w="82" h="184" extrusionOk="0">
                  <a:moveTo>
                    <a:pt x="41" y="0"/>
                  </a:moveTo>
                  <a:cubicBezTo>
                    <a:pt x="21" y="62"/>
                    <a:pt x="21" y="102"/>
                    <a:pt x="1" y="184"/>
                  </a:cubicBezTo>
                  <a:cubicBezTo>
                    <a:pt x="62" y="143"/>
                    <a:pt x="62" y="102"/>
                    <a:pt x="82" y="41"/>
                  </a:cubicBezTo>
                  <a:cubicBezTo>
                    <a:pt x="62" y="41"/>
                    <a:pt x="62"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2" name="Google Shape;12402;p13"/>
            <p:cNvSpPr/>
            <p:nvPr/>
          </p:nvSpPr>
          <p:spPr>
            <a:xfrm>
              <a:off x="-2146824" y="1678994"/>
              <a:ext cx="2601" cy="1967"/>
            </a:xfrm>
            <a:custGeom>
              <a:avLst/>
              <a:gdLst/>
              <a:ahLst/>
              <a:cxnLst/>
              <a:rect l="l" t="t" r="r" b="b"/>
              <a:pathLst>
                <a:path w="82" h="62" extrusionOk="0">
                  <a:moveTo>
                    <a:pt x="61" y="0"/>
                  </a:moveTo>
                  <a:cubicBezTo>
                    <a:pt x="21" y="21"/>
                    <a:pt x="0" y="41"/>
                    <a:pt x="41" y="61"/>
                  </a:cubicBezTo>
                  <a:cubicBezTo>
                    <a:pt x="61" y="41"/>
                    <a:pt x="82" y="21"/>
                    <a:pt x="6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3" name="Google Shape;12403;p13"/>
            <p:cNvSpPr/>
            <p:nvPr/>
          </p:nvSpPr>
          <p:spPr>
            <a:xfrm>
              <a:off x="-2144254" y="1679629"/>
              <a:ext cx="1967" cy="2157"/>
            </a:xfrm>
            <a:custGeom>
              <a:avLst/>
              <a:gdLst/>
              <a:ahLst/>
              <a:cxnLst/>
              <a:rect l="l" t="t" r="r" b="b"/>
              <a:pathLst>
                <a:path w="62" h="68" extrusionOk="0">
                  <a:moveTo>
                    <a:pt x="62" y="1"/>
                  </a:moveTo>
                  <a:cubicBezTo>
                    <a:pt x="21" y="1"/>
                    <a:pt x="21" y="41"/>
                    <a:pt x="1" y="62"/>
                  </a:cubicBezTo>
                  <a:cubicBezTo>
                    <a:pt x="12" y="65"/>
                    <a:pt x="21" y="67"/>
                    <a:pt x="29" y="67"/>
                  </a:cubicBezTo>
                  <a:cubicBezTo>
                    <a:pt x="62" y="67"/>
                    <a:pt x="62" y="34"/>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4" name="Google Shape;12404;p13"/>
            <p:cNvSpPr/>
            <p:nvPr/>
          </p:nvSpPr>
          <p:spPr>
            <a:xfrm>
              <a:off x="-2142319" y="1677059"/>
              <a:ext cx="1332" cy="1967"/>
            </a:xfrm>
            <a:custGeom>
              <a:avLst/>
              <a:gdLst/>
              <a:ahLst/>
              <a:cxnLst/>
              <a:rect l="l" t="t" r="r" b="b"/>
              <a:pathLst>
                <a:path w="42" h="62" extrusionOk="0">
                  <a:moveTo>
                    <a:pt x="1" y="0"/>
                  </a:moveTo>
                  <a:cubicBezTo>
                    <a:pt x="1" y="20"/>
                    <a:pt x="1" y="41"/>
                    <a:pt x="21" y="61"/>
                  </a:cubicBezTo>
                  <a:cubicBezTo>
                    <a:pt x="42" y="41"/>
                    <a:pt x="42" y="41"/>
                    <a:pt x="42" y="20"/>
                  </a:cubicBezTo>
                  <a:cubicBezTo>
                    <a:pt x="42" y="20"/>
                    <a:pt x="2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5" name="Google Shape;12405;p13"/>
            <p:cNvSpPr/>
            <p:nvPr/>
          </p:nvSpPr>
          <p:spPr>
            <a:xfrm>
              <a:off x="-2145523" y="1680929"/>
              <a:ext cx="1301" cy="1332"/>
            </a:xfrm>
            <a:custGeom>
              <a:avLst/>
              <a:gdLst/>
              <a:ahLst/>
              <a:cxnLst/>
              <a:rect l="l" t="t" r="r" b="b"/>
              <a:pathLst>
                <a:path w="41" h="42" extrusionOk="0">
                  <a:moveTo>
                    <a:pt x="0" y="0"/>
                  </a:moveTo>
                  <a:cubicBezTo>
                    <a:pt x="0" y="21"/>
                    <a:pt x="0" y="41"/>
                    <a:pt x="20" y="41"/>
                  </a:cubicBezTo>
                  <a:cubicBezTo>
                    <a:pt x="20" y="41"/>
                    <a:pt x="20" y="41"/>
                    <a:pt x="41" y="21"/>
                  </a:cubicBezTo>
                  <a:cubicBezTo>
                    <a:pt x="41" y="21"/>
                    <a:pt x="20" y="21"/>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6" name="Google Shape;12406;p13"/>
            <p:cNvSpPr/>
            <p:nvPr/>
          </p:nvSpPr>
          <p:spPr>
            <a:xfrm>
              <a:off x="-2366461" y="2057400"/>
              <a:ext cx="1301" cy="825"/>
            </a:xfrm>
            <a:custGeom>
              <a:avLst/>
              <a:gdLst/>
              <a:ahLst/>
              <a:cxnLst/>
              <a:rect l="l" t="t" r="r" b="b"/>
              <a:pathLst>
                <a:path w="41" h="26" extrusionOk="0">
                  <a:moveTo>
                    <a:pt x="13" y="0"/>
                  </a:moveTo>
                  <a:cubicBezTo>
                    <a:pt x="5" y="0"/>
                    <a:pt x="0" y="5"/>
                    <a:pt x="0" y="26"/>
                  </a:cubicBezTo>
                  <a:cubicBezTo>
                    <a:pt x="20" y="26"/>
                    <a:pt x="20" y="26"/>
                    <a:pt x="41" y="5"/>
                  </a:cubicBezTo>
                  <a:cubicBezTo>
                    <a:pt x="31" y="5"/>
                    <a:pt x="20" y="0"/>
                    <a:pt x="13"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7" name="Google Shape;12407;p13"/>
            <p:cNvSpPr/>
            <p:nvPr/>
          </p:nvSpPr>
          <p:spPr>
            <a:xfrm>
              <a:off x="-2135214" y="1662182"/>
              <a:ext cx="4568" cy="5202"/>
            </a:xfrm>
            <a:custGeom>
              <a:avLst/>
              <a:gdLst/>
              <a:ahLst/>
              <a:cxnLst/>
              <a:rect l="l" t="t" r="r" b="b"/>
              <a:pathLst>
                <a:path w="144" h="164" extrusionOk="0">
                  <a:moveTo>
                    <a:pt x="62" y="1"/>
                  </a:moveTo>
                  <a:cubicBezTo>
                    <a:pt x="1" y="62"/>
                    <a:pt x="62" y="123"/>
                    <a:pt x="21" y="164"/>
                  </a:cubicBezTo>
                  <a:cubicBezTo>
                    <a:pt x="82" y="164"/>
                    <a:pt x="123" y="123"/>
                    <a:pt x="144" y="62"/>
                  </a:cubicBezTo>
                  <a:cubicBezTo>
                    <a:pt x="144" y="48"/>
                    <a:pt x="134" y="46"/>
                    <a:pt x="122" y="46"/>
                  </a:cubicBezTo>
                  <a:cubicBezTo>
                    <a:pt x="116" y="46"/>
                    <a:pt x="110" y="47"/>
                    <a:pt x="103" y="47"/>
                  </a:cubicBezTo>
                  <a:cubicBezTo>
                    <a:pt x="82" y="47"/>
                    <a:pt x="62" y="41"/>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8" name="Google Shape;12408;p13"/>
            <p:cNvSpPr/>
            <p:nvPr/>
          </p:nvSpPr>
          <p:spPr>
            <a:xfrm>
              <a:off x="-2131724" y="1660247"/>
              <a:ext cx="2379" cy="1713"/>
            </a:xfrm>
            <a:custGeom>
              <a:avLst/>
              <a:gdLst/>
              <a:ahLst/>
              <a:cxnLst/>
              <a:rect l="l" t="t" r="r" b="b"/>
              <a:pathLst>
                <a:path w="75" h="54" extrusionOk="0">
                  <a:moveTo>
                    <a:pt x="13" y="1"/>
                  </a:moveTo>
                  <a:lnTo>
                    <a:pt x="13" y="1"/>
                  </a:lnTo>
                  <a:cubicBezTo>
                    <a:pt x="0" y="39"/>
                    <a:pt x="4" y="53"/>
                    <a:pt x="24" y="53"/>
                  </a:cubicBezTo>
                  <a:cubicBezTo>
                    <a:pt x="35" y="53"/>
                    <a:pt x="52" y="49"/>
                    <a:pt x="74" y="41"/>
                  </a:cubicBezTo>
                  <a:cubicBezTo>
                    <a:pt x="54" y="21"/>
                    <a:pt x="34" y="21"/>
                    <a:pt x="1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9" name="Google Shape;12409;p13"/>
            <p:cNvSpPr/>
            <p:nvPr/>
          </p:nvSpPr>
          <p:spPr>
            <a:xfrm>
              <a:off x="-2132613" y="1658946"/>
              <a:ext cx="1332" cy="1332"/>
            </a:xfrm>
            <a:custGeom>
              <a:avLst/>
              <a:gdLst/>
              <a:ahLst/>
              <a:cxnLst/>
              <a:rect l="l" t="t" r="r" b="b"/>
              <a:pathLst>
                <a:path w="42" h="42" extrusionOk="0">
                  <a:moveTo>
                    <a:pt x="21" y="1"/>
                  </a:moveTo>
                  <a:lnTo>
                    <a:pt x="21" y="1"/>
                  </a:lnTo>
                  <a:cubicBezTo>
                    <a:pt x="0" y="21"/>
                    <a:pt x="21" y="42"/>
                    <a:pt x="41" y="42"/>
                  </a:cubicBezTo>
                  <a:cubicBezTo>
                    <a:pt x="41" y="21"/>
                    <a:pt x="4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0" name="Google Shape;12410;p13"/>
            <p:cNvSpPr/>
            <p:nvPr/>
          </p:nvSpPr>
          <p:spPr>
            <a:xfrm>
              <a:off x="-2136483" y="1666718"/>
              <a:ext cx="1967" cy="1301"/>
            </a:xfrm>
            <a:custGeom>
              <a:avLst/>
              <a:gdLst/>
              <a:ahLst/>
              <a:cxnLst/>
              <a:rect l="l" t="t" r="r" b="b"/>
              <a:pathLst>
                <a:path w="62" h="41" extrusionOk="0">
                  <a:moveTo>
                    <a:pt x="21" y="0"/>
                  </a:moveTo>
                  <a:cubicBezTo>
                    <a:pt x="21" y="0"/>
                    <a:pt x="21" y="21"/>
                    <a:pt x="0" y="41"/>
                  </a:cubicBezTo>
                  <a:cubicBezTo>
                    <a:pt x="21" y="41"/>
                    <a:pt x="41" y="41"/>
                    <a:pt x="61" y="21"/>
                  </a:cubicBezTo>
                  <a:cubicBezTo>
                    <a:pt x="41" y="0"/>
                    <a:pt x="4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1" name="Google Shape;12411;p13"/>
            <p:cNvSpPr/>
            <p:nvPr/>
          </p:nvSpPr>
          <p:spPr>
            <a:xfrm>
              <a:off x="-2137783" y="1667353"/>
              <a:ext cx="1332" cy="952"/>
            </a:xfrm>
            <a:custGeom>
              <a:avLst/>
              <a:gdLst/>
              <a:ahLst/>
              <a:cxnLst/>
              <a:rect l="l" t="t" r="r" b="b"/>
              <a:pathLst>
                <a:path w="42" h="30" extrusionOk="0">
                  <a:moveTo>
                    <a:pt x="21" y="1"/>
                  </a:moveTo>
                  <a:cubicBezTo>
                    <a:pt x="21" y="1"/>
                    <a:pt x="0" y="21"/>
                    <a:pt x="21" y="21"/>
                  </a:cubicBezTo>
                  <a:cubicBezTo>
                    <a:pt x="27" y="27"/>
                    <a:pt x="31" y="29"/>
                    <a:pt x="34" y="29"/>
                  </a:cubicBezTo>
                  <a:cubicBezTo>
                    <a:pt x="41" y="29"/>
                    <a:pt x="41" y="15"/>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2" name="Google Shape;12412;p13"/>
            <p:cNvSpPr/>
            <p:nvPr/>
          </p:nvSpPr>
          <p:spPr>
            <a:xfrm>
              <a:off x="-2129377" y="2077575"/>
              <a:ext cx="3267" cy="3902"/>
            </a:xfrm>
            <a:custGeom>
              <a:avLst/>
              <a:gdLst/>
              <a:ahLst/>
              <a:cxnLst/>
              <a:rect l="l" t="t" r="r" b="b"/>
              <a:pathLst>
                <a:path w="103" h="123" extrusionOk="0">
                  <a:moveTo>
                    <a:pt x="41" y="1"/>
                  </a:moveTo>
                  <a:cubicBezTo>
                    <a:pt x="21" y="21"/>
                    <a:pt x="21" y="41"/>
                    <a:pt x="0" y="62"/>
                  </a:cubicBezTo>
                  <a:cubicBezTo>
                    <a:pt x="21" y="82"/>
                    <a:pt x="41" y="103"/>
                    <a:pt x="41" y="123"/>
                  </a:cubicBezTo>
                  <a:cubicBezTo>
                    <a:pt x="82" y="103"/>
                    <a:pt x="102" y="82"/>
                    <a:pt x="102" y="21"/>
                  </a:cubicBezTo>
                  <a:cubicBezTo>
                    <a:pt x="82" y="21"/>
                    <a:pt x="61" y="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3" name="Google Shape;12413;p13"/>
            <p:cNvSpPr/>
            <p:nvPr/>
          </p:nvSpPr>
          <p:spPr>
            <a:xfrm>
              <a:off x="-2124207" y="2076941"/>
              <a:ext cx="666" cy="1332"/>
            </a:xfrm>
            <a:custGeom>
              <a:avLst/>
              <a:gdLst/>
              <a:ahLst/>
              <a:cxnLst/>
              <a:rect l="l" t="t" r="r" b="b"/>
              <a:pathLst>
                <a:path w="21" h="42" extrusionOk="0">
                  <a:moveTo>
                    <a:pt x="21" y="0"/>
                  </a:moveTo>
                  <a:cubicBezTo>
                    <a:pt x="21" y="21"/>
                    <a:pt x="21" y="21"/>
                    <a:pt x="0" y="21"/>
                  </a:cubicBezTo>
                  <a:cubicBezTo>
                    <a:pt x="21" y="21"/>
                    <a:pt x="21" y="21"/>
                    <a:pt x="21" y="41"/>
                  </a:cubicBezTo>
                  <a:cubicBezTo>
                    <a:pt x="21" y="21"/>
                    <a:pt x="21"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4" name="Google Shape;12414;p13"/>
            <p:cNvSpPr/>
            <p:nvPr/>
          </p:nvSpPr>
          <p:spPr>
            <a:xfrm>
              <a:off x="-2126142" y="2081445"/>
              <a:ext cx="1301" cy="1332"/>
            </a:xfrm>
            <a:custGeom>
              <a:avLst/>
              <a:gdLst/>
              <a:ahLst/>
              <a:cxnLst/>
              <a:rect l="l" t="t" r="r" b="b"/>
              <a:pathLst>
                <a:path w="41" h="42" extrusionOk="0">
                  <a:moveTo>
                    <a:pt x="20" y="1"/>
                  </a:moveTo>
                  <a:cubicBezTo>
                    <a:pt x="20" y="1"/>
                    <a:pt x="20" y="21"/>
                    <a:pt x="0" y="21"/>
                  </a:cubicBezTo>
                  <a:cubicBezTo>
                    <a:pt x="0" y="21"/>
                    <a:pt x="0" y="21"/>
                    <a:pt x="20" y="42"/>
                  </a:cubicBezTo>
                  <a:cubicBezTo>
                    <a:pt x="20" y="21"/>
                    <a:pt x="20" y="21"/>
                    <a:pt x="41" y="21"/>
                  </a:cubicBezTo>
                  <a:cubicBezTo>
                    <a:pt x="41" y="21"/>
                    <a:pt x="20" y="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5" name="Google Shape;12415;p13"/>
            <p:cNvSpPr/>
            <p:nvPr/>
          </p:nvSpPr>
          <p:spPr>
            <a:xfrm>
              <a:off x="-2088679" y="1916081"/>
              <a:ext cx="3267" cy="5837"/>
            </a:xfrm>
            <a:custGeom>
              <a:avLst/>
              <a:gdLst/>
              <a:ahLst/>
              <a:cxnLst/>
              <a:rect l="l" t="t" r="r" b="b"/>
              <a:pathLst>
                <a:path w="103" h="184" extrusionOk="0">
                  <a:moveTo>
                    <a:pt x="21" y="0"/>
                  </a:moveTo>
                  <a:lnTo>
                    <a:pt x="21" y="0"/>
                  </a:lnTo>
                  <a:cubicBezTo>
                    <a:pt x="0" y="61"/>
                    <a:pt x="41" y="102"/>
                    <a:pt x="61" y="184"/>
                  </a:cubicBezTo>
                  <a:cubicBezTo>
                    <a:pt x="82" y="143"/>
                    <a:pt x="102" y="123"/>
                    <a:pt x="102" y="102"/>
                  </a:cubicBezTo>
                  <a:cubicBezTo>
                    <a:pt x="82" y="61"/>
                    <a:pt x="61"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6" name="Google Shape;12416;p13"/>
            <p:cNvSpPr/>
            <p:nvPr/>
          </p:nvSpPr>
          <p:spPr>
            <a:xfrm>
              <a:off x="-2088679" y="1914780"/>
              <a:ext cx="1301" cy="1967"/>
            </a:xfrm>
            <a:custGeom>
              <a:avLst/>
              <a:gdLst/>
              <a:ahLst/>
              <a:cxnLst/>
              <a:rect l="l" t="t" r="r" b="b"/>
              <a:pathLst>
                <a:path w="41" h="62" extrusionOk="0">
                  <a:moveTo>
                    <a:pt x="0" y="1"/>
                  </a:moveTo>
                  <a:cubicBezTo>
                    <a:pt x="0" y="21"/>
                    <a:pt x="0" y="41"/>
                    <a:pt x="21" y="62"/>
                  </a:cubicBezTo>
                  <a:cubicBezTo>
                    <a:pt x="41" y="21"/>
                    <a:pt x="21" y="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7" name="Google Shape;12417;p13"/>
            <p:cNvSpPr/>
            <p:nvPr/>
          </p:nvSpPr>
          <p:spPr>
            <a:xfrm>
              <a:off x="-2077703" y="1894098"/>
              <a:ext cx="4568" cy="3934"/>
            </a:xfrm>
            <a:custGeom>
              <a:avLst/>
              <a:gdLst/>
              <a:ahLst/>
              <a:cxnLst/>
              <a:rect l="l" t="t" r="r" b="b"/>
              <a:pathLst>
                <a:path w="144" h="124" extrusionOk="0">
                  <a:moveTo>
                    <a:pt x="123" y="1"/>
                  </a:moveTo>
                  <a:cubicBezTo>
                    <a:pt x="82" y="42"/>
                    <a:pt x="41" y="62"/>
                    <a:pt x="0" y="82"/>
                  </a:cubicBezTo>
                  <a:cubicBezTo>
                    <a:pt x="41" y="103"/>
                    <a:pt x="62" y="123"/>
                    <a:pt x="82" y="123"/>
                  </a:cubicBezTo>
                  <a:cubicBezTo>
                    <a:pt x="143" y="103"/>
                    <a:pt x="102" y="82"/>
                    <a:pt x="102" y="62"/>
                  </a:cubicBezTo>
                  <a:cubicBezTo>
                    <a:pt x="102" y="42"/>
                    <a:pt x="102" y="21"/>
                    <a:pt x="12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8" name="Google Shape;12418;p13"/>
            <p:cNvSpPr/>
            <p:nvPr/>
          </p:nvSpPr>
          <p:spPr>
            <a:xfrm>
              <a:off x="-2079004" y="1893844"/>
              <a:ext cx="1332" cy="1110"/>
            </a:xfrm>
            <a:custGeom>
              <a:avLst/>
              <a:gdLst/>
              <a:ahLst/>
              <a:cxnLst/>
              <a:rect l="l" t="t" r="r" b="b"/>
              <a:pathLst>
                <a:path w="42" h="35" extrusionOk="0">
                  <a:moveTo>
                    <a:pt x="24" y="0"/>
                  </a:moveTo>
                  <a:cubicBezTo>
                    <a:pt x="11" y="0"/>
                    <a:pt x="1" y="15"/>
                    <a:pt x="1" y="29"/>
                  </a:cubicBezTo>
                  <a:cubicBezTo>
                    <a:pt x="11" y="29"/>
                    <a:pt x="16" y="34"/>
                    <a:pt x="21" y="34"/>
                  </a:cubicBezTo>
                  <a:cubicBezTo>
                    <a:pt x="26" y="34"/>
                    <a:pt x="31" y="29"/>
                    <a:pt x="41" y="9"/>
                  </a:cubicBezTo>
                  <a:cubicBezTo>
                    <a:pt x="36" y="3"/>
                    <a:pt x="30" y="0"/>
                    <a:pt x="24"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9" name="Google Shape;12419;p13"/>
            <p:cNvSpPr/>
            <p:nvPr/>
          </p:nvSpPr>
          <p:spPr>
            <a:xfrm>
              <a:off x="-2057687" y="1994243"/>
              <a:ext cx="1332" cy="508"/>
            </a:xfrm>
            <a:custGeom>
              <a:avLst/>
              <a:gdLst/>
              <a:ahLst/>
              <a:cxnLst/>
              <a:rect l="l" t="t" r="r" b="b"/>
              <a:pathLst>
                <a:path w="42" h="16" extrusionOk="0">
                  <a:moveTo>
                    <a:pt x="1" y="1"/>
                  </a:moveTo>
                  <a:cubicBezTo>
                    <a:pt x="1" y="11"/>
                    <a:pt x="6" y="16"/>
                    <a:pt x="14" y="16"/>
                  </a:cubicBezTo>
                  <a:cubicBezTo>
                    <a:pt x="21" y="16"/>
                    <a:pt x="31" y="11"/>
                    <a:pt x="4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0" name="Google Shape;12420;p13"/>
            <p:cNvSpPr/>
            <p:nvPr/>
          </p:nvSpPr>
          <p:spPr>
            <a:xfrm>
              <a:off x="-2080273" y="1974861"/>
              <a:ext cx="1301" cy="666"/>
            </a:xfrm>
            <a:custGeom>
              <a:avLst/>
              <a:gdLst/>
              <a:ahLst/>
              <a:cxnLst/>
              <a:rect l="l" t="t" r="r" b="b"/>
              <a:pathLst>
                <a:path w="41" h="21" extrusionOk="0">
                  <a:moveTo>
                    <a:pt x="20" y="1"/>
                  </a:moveTo>
                  <a:cubicBezTo>
                    <a:pt x="20" y="1"/>
                    <a:pt x="20" y="1"/>
                    <a:pt x="0" y="21"/>
                  </a:cubicBezTo>
                  <a:lnTo>
                    <a:pt x="41" y="21"/>
                  </a:lnTo>
                  <a:cubicBezTo>
                    <a:pt x="20" y="21"/>
                    <a:pt x="20" y="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1" name="Google Shape;12421;p13"/>
            <p:cNvSpPr/>
            <p:nvPr/>
          </p:nvSpPr>
          <p:spPr>
            <a:xfrm>
              <a:off x="-2122747" y="2213882"/>
              <a:ext cx="2442" cy="1586"/>
            </a:xfrm>
            <a:custGeom>
              <a:avLst/>
              <a:gdLst/>
              <a:ahLst/>
              <a:cxnLst/>
              <a:rect l="l" t="t" r="r" b="b"/>
              <a:pathLst>
                <a:path w="77" h="50" extrusionOk="0">
                  <a:moveTo>
                    <a:pt x="15" y="1"/>
                  </a:moveTo>
                  <a:cubicBezTo>
                    <a:pt x="0" y="31"/>
                    <a:pt x="7" y="50"/>
                    <a:pt x="36" y="50"/>
                  </a:cubicBezTo>
                  <a:cubicBezTo>
                    <a:pt x="47" y="50"/>
                    <a:pt x="60" y="47"/>
                    <a:pt x="76" y="42"/>
                  </a:cubicBezTo>
                  <a:cubicBezTo>
                    <a:pt x="56" y="1"/>
                    <a:pt x="36" y="1"/>
                    <a:pt x="15"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2" name="Google Shape;12422;p13"/>
            <p:cNvSpPr/>
            <p:nvPr/>
          </p:nvSpPr>
          <p:spPr>
            <a:xfrm>
              <a:off x="-2128108" y="2212994"/>
              <a:ext cx="1998" cy="920"/>
            </a:xfrm>
            <a:custGeom>
              <a:avLst/>
              <a:gdLst/>
              <a:ahLst/>
              <a:cxnLst/>
              <a:rect l="l" t="t" r="r" b="b"/>
              <a:pathLst>
                <a:path w="63" h="29" extrusionOk="0">
                  <a:moveTo>
                    <a:pt x="44" y="0"/>
                  </a:moveTo>
                  <a:cubicBezTo>
                    <a:pt x="30" y="0"/>
                    <a:pt x="15" y="14"/>
                    <a:pt x="1" y="29"/>
                  </a:cubicBezTo>
                  <a:cubicBezTo>
                    <a:pt x="21" y="29"/>
                    <a:pt x="42" y="29"/>
                    <a:pt x="62" y="8"/>
                  </a:cubicBezTo>
                  <a:cubicBezTo>
                    <a:pt x="56" y="3"/>
                    <a:pt x="50" y="0"/>
                    <a:pt x="44"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3" name="Google Shape;12423;p13"/>
            <p:cNvSpPr/>
            <p:nvPr/>
          </p:nvSpPr>
          <p:spPr>
            <a:xfrm>
              <a:off x="-2126808" y="2216198"/>
              <a:ext cx="1332" cy="952"/>
            </a:xfrm>
            <a:custGeom>
              <a:avLst/>
              <a:gdLst/>
              <a:ahLst/>
              <a:cxnLst/>
              <a:rect l="l" t="t" r="r" b="b"/>
              <a:pathLst>
                <a:path w="42" h="30" extrusionOk="0">
                  <a:moveTo>
                    <a:pt x="24" y="1"/>
                  </a:moveTo>
                  <a:cubicBezTo>
                    <a:pt x="11" y="1"/>
                    <a:pt x="1" y="15"/>
                    <a:pt x="1" y="30"/>
                  </a:cubicBezTo>
                  <a:cubicBezTo>
                    <a:pt x="21" y="30"/>
                    <a:pt x="41" y="30"/>
                    <a:pt x="41" y="9"/>
                  </a:cubicBezTo>
                  <a:cubicBezTo>
                    <a:pt x="35" y="3"/>
                    <a:pt x="29" y="1"/>
                    <a:pt x="2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4" name="Google Shape;12424;p13"/>
            <p:cNvSpPr/>
            <p:nvPr/>
          </p:nvSpPr>
          <p:spPr>
            <a:xfrm>
              <a:off x="-2370997" y="2029771"/>
              <a:ext cx="3267" cy="2633"/>
            </a:xfrm>
            <a:custGeom>
              <a:avLst/>
              <a:gdLst/>
              <a:ahLst/>
              <a:cxnLst/>
              <a:rect l="l" t="t" r="r" b="b"/>
              <a:pathLst>
                <a:path w="103" h="83" extrusionOk="0">
                  <a:moveTo>
                    <a:pt x="41" y="1"/>
                  </a:moveTo>
                  <a:cubicBezTo>
                    <a:pt x="21" y="21"/>
                    <a:pt x="21" y="41"/>
                    <a:pt x="0" y="62"/>
                  </a:cubicBezTo>
                  <a:cubicBezTo>
                    <a:pt x="21" y="62"/>
                    <a:pt x="21" y="82"/>
                    <a:pt x="41" y="82"/>
                  </a:cubicBezTo>
                  <a:lnTo>
                    <a:pt x="102" y="21"/>
                  </a:lnTo>
                  <a:cubicBezTo>
                    <a:pt x="82" y="21"/>
                    <a:pt x="62" y="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5" name="Google Shape;12425;p13"/>
            <p:cNvSpPr/>
            <p:nvPr/>
          </p:nvSpPr>
          <p:spPr>
            <a:xfrm>
              <a:off x="-2367762" y="2025647"/>
              <a:ext cx="1967" cy="920"/>
            </a:xfrm>
            <a:custGeom>
              <a:avLst/>
              <a:gdLst/>
              <a:ahLst/>
              <a:cxnLst/>
              <a:rect l="l" t="t" r="r" b="b"/>
              <a:pathLst>
                <a:path w="62" h="29" extrusionOk="0">
                  <a:moveTo>
                    <a:pt x="27" y="0"/>
                  </a:moveTo>
                  <a:cubicBezTo>
                    <a:pt x="21" y="0"/>
                    <a:pt x="12" y="3"/>
                    <a:pt x="0" y="8"/>
                  </a:cubicBezTo>
                  <a:cubicBezTo>
                    <a:pt x="21" y="29"/>
                    <a:pt x="41" y="29"/>
                    <a:pt x="61" y="29"/>
                  </a:cubicBezTo>
                  <a:cubicBezTo>
                    <a:pt x="47" y="14"/>
                    <a:pt x="43" y="0"/>
                    <a:pt x="27"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6" name="Google Shape;12426;p13"/>
            <p:cNvSpPr/>
            <p:nvPr/>
          </p:nvSpPr>
          <p:spPr>
            <a:xfrm>
              <a:off x="-2190123" y="2191931"/>
              <a:ext cx="2633" cy="3267"/>
            </a:xfrm>
            <a:custGeom>
              <a:avLst/>
              <a:gdLst/>
              <a:ahLst/>
              <a:cxnLst/>
              <a:rect l="l" t="t" r="r" b="b"/>
              <a:pathLst>
                <a:path w="83" h="103" extrusionOk="0">
                  <a:moveTo>
                    <a:pt x="42" y="0"/>
                  </a:moveTo>
                  <a:cubicBezTo>
                    <a:pt x="42" y="41"/>
                    <a:pt x="1" y="62"/>
                    <a:pt x="42" y="102"/>
                  </a:cubicBezTo>
                  <a:cubicBezTo>
                    <a:pt x="62" y="62"/>
                    <a:pt x="82" y="41"/>
                    <a:pt x="4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7" name="Google Shape;12427;p13"/>
            <p:cNvSpPr/>
            <p:nvPr/>
          </p:nvSpPr>
          <p:spPr>
            <a:xfrm>
              <a:off x="-2189457" y="2194500"/>
              <a:ext cx="1967" cy="1967"/>
            </a:xfrm>
            <a:custGeom>
              <a:avLst/>
              <a:gdLst/>
              <a:ahLst/>
              <a:cxnLst/>
              <a:rect l="l" t="t" r="r" b="b"/>
              <a:pathLst>
                <a:path w="62" h="62" extrusionOk="0">
                  <a:moveTo>
                    <a:pt x="21" y="1"/>
                  </a:moveTo>
                  <a:cubicBezTo>
                    <a:pt x="21" y="21"/>
                    <a:pt x="21" y="42"/>
                    <a:pt x="0" y="42"/>
                  </a:cubicBezTo>
                  <a:cubicBezTo>
                    <a:pt x="21" y="42"/>
                    <a:pt x="41" y="62"/>
                    <a:pt x="41" y="62"/>
                  </a:cubicBezTo>
                  <a:cubicBezTo>
                    <a:pt x="61" y="42"/>
                    <a:pt x="4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8" name="Google Shape;12428;p13"/>
            <p:cNvSpPr/>
            <p:nvPr/>
          </p:nvSpPr>
          <p:spPr>
            <a:xfrm>
              <a:off x="-2097719" y="1952243"/>
              <a:ext cx="2601" cy="1967"/>
            </a:xfrm>
            <a:custGeom>
              <a:avLst/>
              <a:gdLst/>
              <a:ahLst/>
              <a:cxnLst/>
              <a:rect l="l" t="t" r="r" b="b"/>
              <a:pathLst>
                <a:path w="82" h="62" extrusionOk="0">
                  <a:moveTo>
                    <a:pt x="41" y="1"/>
                  </a:moveTo>
                  <a:lnTo>
                    <a:pt x="41" y="1"/>
                  </a:lnTo>
                  <a:cubicBezTo>
                    <a:pt x="21" y="21"/>
                    <a:pt x="0" y="42"/>
                    <a:pt x="21" y="62"/>
                  </a:cubicBezTo>
                  <a:cubicBezTo>
                    <a:pt x="82" y="42"/>
                    <a:pt x="82" y="2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9" name="Google Shape;12429;p13"/>
            <p:cNvSpPr/>
            <p:nvPr/>
          </p:nvSpPr>
          <p:spPr>
            <a:xfrm>
              <a:off x="-2094515" y="1958715"/>
              <a:ext cx="1332" cy="1332"/>
            </a:xfrm>
            <a:custGeom>
              <a:avLst/>
              <a:gdLst/>
              <a:ahLst/>
              <a:cxnLst/>
              <a:rect l="l" t="t" r="r" b="b"/>
              <a:pathLst>
                <a:path w="42" h="42" extrusionOk="0">
                  <a:moveTo>
                    <a:pt x="21" y="0"/>
                  </a:moveTo>
                  <a:cubicBezTo>
                    <a:pt x="1" y="21"/>
                    <a:pt x="21" y="41"/>
                    <a:pt x="21" y="41"/>
                  </a:cubicBezTo>
                  <a:cubicBezTo>
                    <a:pt x="42" y="41"/>
                    <a:pt x="42" y="21"/>
                    <a:pt x="4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0" name="Google Shape;12430;p13"/>
            <p:cNvSpPr/>
            <p:nvPr/>
          </p:nvSpPr>
          <p:spPr>
            <a:xfrm>
              <a:off x="-2159100" y="1675093"/>
              <a:ext cx="1332" cy="1110"/>
            </a:xfrm>
            <a:custGeom>
              <a:avLst/>
              <a:gdLst/>
              <a:ahLst/>
              <a:cxnLst/>
              <a:rect l="l" t="t" r="r" b="b"/>
              <a:pathLst>
                <a:path w="42" h="35" extrusionOk="0">
                  <a:moveTo>
                    <a:pt x="41" y="1"/>
                  </a:moveTo>
                  <a:cubicBezTo>
                    <a:pt x="21" y="1"/>
                    <a:pt x="0" y="1"/>
                    <a:pt x="0" y="21"/>
                  </a:cubicBezTo>
                  <a:cubicBezTo>
                    <a:pt x="9" y="30"/>
                    <a:pt x="17" y="35"/>
                    <a:pt x="24" y="35"/>
                  </a:cubicBezTo>
                  <a:cubicBezTo>
                    <a:pt x="34" y="35"/>
                    <a:pt x="41" y="25"/>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1" name="Google Shape;12431;p13"/>
            <p:cNvSpPr/>
            <p:nvPr/>
          </p:nvSpPr>
          <p:spPr>
            <a:xfrm>
              <a:off x="-2108727" y="1886992"/>
              <a:ext cx="1332" cy="1332"/>
            </a:xfrm>
            <a:custGeom>
              <a:avLst/>
              <a:gdLst/>
              <a:ahLst/>
              <a:cxnLst/>
              <a:rect l="l" t="t" r="r" b="b"/>
              <a:pathLst>
                <a:path w="42" h="42" extrusionOk="0">
                  <a:moveTo>
                    <a:pt x="21" y="1"/>
                  </a:moveTo>
                  <a:cubicBezTo>
                    <a:pt x="1" y="21"/>
                    <a:pt x="21" y="21"/>
                    <a:pt x="42" y="42"/>
                  </a:cubicBezTo>
                  <a:cubicBezTo>
                    <a:pt x="42" y="21"/>
                    <a:pt x="42"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2" name="Google Shape;12432;p13"/>
            <p:cNvSpPr/>
            <p:nvPr/>
          </p:nvSpPr>
          <p:spPr>
            <a:xfrm>
              <a:off x="-2126142" y="1953544"/>
              <a:ext cx="2601" cy="1428"/>
            </a:xfrm>
            <a:custGeom>
              <a:avLst/>
              <a:gdLst/>
              <a:ahLst/>
              <a:cxnLst/>
              <a:rect l="l" t="t" r="r" b="b"/>
              <a:pathLst>
                <a:path w="82" h="45" extrusionOk="0">
                  <a:moveTo>
                    <a:pt x="0" y="1"/>
                  </a:moveTo>
                  <a:cubicBezTo>
                    <a:pt x="12" y="37"/>
                    <a:pt x="25" y="45"/>
                    <a:pt x="41" y="45"/>
                  </a:cubicBezTo>
                  <a:cubicBezTo>
                    <a:pt x="52" y="45"/>
                    <a:pt x="65" y="41"/>
                    <a:pt x="82" y="41"/>
                  </a:cubicBezTo>
                  <a:cubicBezTo>
                    <a:pt x="61" y="21"/>
                    <a:pt x="41" y="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3" name="Google Shape;12433;p13"/>
            <p:cNvSpPr/>
            <p:nvPr/>
          </p:nvSpPr>
          <p:spPr>
            <a:xfrm>
              <a:off x="-2376168" y="2220195"/>
              <a:ext cx="1332" cy="1110"/>
            </a:xfrm>
            <a:custGeom>
              <a:avLst/>
              <a:gdLst/>
              <a:ahLst/>
              <a:cxnLst/>
              <a:rect l="l" t="t" r="r" b="b"/>
              <a:pathLst>
                <a:path w="42" h="35" extrusionOk="0">
                  <a:moveTo>
                    <a:pt x="13" y="0"/>
                  </a:moveTo>
                  <a:cubicBezTo>
                    <a:pt x="6" y="0"/>
                    <a:pt x="1" y="6"/>
                    <a:pt x="1" y="26"/>
                  </a:cubicBezTo>
                  <a:cubicBezTo>
                    <a:pt x="7" y="32"/>
                    <a:pt x="11" y="34"/>
                    <a:pt x="14" y="34"/>
                  </a:cubicBezTo>
                  <a:cubicBezTo>
                    <a:pt x="23" y="34"/>
                    <a:pt x="27" y="20"/>
                    <a:pt x="41" y="6"/>
                  </a:cubicBezTo>
                  <a:cubicBezTo>
                    <a:pt x="31" y="6"/>
                    <a:pt x="21" y="0"/>
                    <a:pt x="13"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4" name="Google Shape;12434;p13"/>
            <p:cNvSpPr/>
            <p:nvPr/>
          </p:nvSpPr>
          <p:spPr>
            <a:xfrm>
              <a:off x="-2356786" y="2007153"/>
              <a:ext cx="1332" cy="983"/>
            </a:xfrm>
            <a:custGeom>
              <a:avLst/>
              <a:gdLst/>
              <a:ahLst/>
              <a:cxnLst/>
              <a:rect l="l" t="t" r="r" b="b"/>
              <a:pathLst>
                <a:path w="42" h="31" extrusionOk="0">
                  <a:moveTo>
                    <a:pt x="1" y="1"/>
                  </a:moveTo>
                  <a:cubicBezTo>
                    <a:pt x="1" y="1"/>
                    <a:pt x="1" y="21"/>
                    <a:pt x="21" y="21"/>
                  </a:cubicBezTo>
                  <a:cubicBezTo>
                    <a:pt x="21" y="28"/>
                    <a:pt x="23" y="30"/>
                    <a:pt x="26" y="30"/>
                  </a:cubicBezTo>
                  <a:cubicBezTo>
                    <a:pt x="32" y="30"/>
                    <a:pt x="41" y="21"/>
                    <a:pt x="41" y="21"/>
                  </a:cubicBezTo>
                  <a:cubicBezTo>
                    <a:pt x="21" y="1"/>
                    <a:pt x="2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5" name="Google Shape;12435;p13"/>
            <p:cNvSpPr/>
            <p:nvPr/>
          </p:nvSpPr>
          <p:spPr>
            <a:xfrm>
              <a:off x="-2358087" y="2009754"/>
              <a:ext cx="1332" cy="666"/>
            </a:xfrm>
            <a:custGeom>
              <a:avLst/>
              <a:gdLst/>
              <a:ahLst/>
              <a:cxnLst/>
              <a:rect l="l" t="t" r="r" b="b"/>
              <a:pathLst>
                <a:path w="42" h="21" extrusionOk="0">
                  <a:moveTo>
                    <a:pt x="1" y="0"/>
                  </a:moveTo>
                  <a:cubicBezTo>
                    <a:pt x="21" y="21"/>
                    <a:pt x="21" y="21"/>
                    <a:pt x="42" y="21"/>
                  </a:cubicBezTo>
                  <a:cubicBezTo>
                    <a:pt x="42"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6" name="Google Shape;12436;p13"/>
            <p:cNvSpPr/>
            <p:nvPr/>
          </p:nvSpPr>
          <p:spPr>
            <a:xfrm>
              <a:off x="-2131978" y="2111168"/>
              <a:ext cx="1332" cy="1332"/>
            </a:xfrm>
            <a:custGeom>
              <a:avLst/>
              <a:gdLst/>
              <a:ahLst/>
              <a:cxnLst/>
              <a:rect l="l" t="t" r="r" b="b"/>
              <a:pathLst>
                <a:path w="42" h="42" extrusionOk="0">
                  <a:moveTo>
                    <a:pt x="1" y="1"/>
                  </a:moveTo>
                  <a:cubicBezTo>
                    <a:pt x="1" y="21"/>
                    <a:pt x="1" y="41"/>
                    <a:pt x="21" y="41"/>
                  </a:cubicBezTo>
                  <a:cubicBezTo>
                    <a:pt x="42" y="21"/>
                    <a:pt x="2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7" name="Google Shape;12437;p13"/>
            <p:cNvSpPr/>
            <p:nvPr/>
          </p:nvSpPr>
          <p:spPr>
            <a:xfrm>
              <a:off x="-2105491" y="1935843"/>
              <a:ext cx="698" cy="952"/>
            </a:xfrm>
            <a:custGeom>
              <a:avLst/>
              <a:gdLst/>
              <a:ahLst/>
              <a:cxnLst/>
              <a:rect l="l" t="t" r="r" b="b"/>
              <a:pathLst>
                <a:path w="22" h="30" extrusionOk="0">
                  <a:moveTo>
                    <a:pt x="8" y="0"/>
                  </a:moveTo>
                  <a:cubicBezTo>
                    <a:pt x="1" y="0"/>
                    <a:pt x="1" y="15"/>
                    <a:pt x="1" y="29"/>
                  </a:cubicBezTo>
                  <a:cubicBezTo>
                    <a:pt x="1" y="29"/>
                    <a:pt x="21" y="29"/>
                    <a:pt x="21" y="9"/>
                  </a:cubicBezTo>
                  <a:cubicBezTo>
                    <a:pt x="15" y="3"/>
                    <a:pt x="11" y="0"/>
                    <a:pt x="8"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8" name="Google Shape;12438;p13"/>
            <p:cNvSpPr/>
            <p:nvPr/>
          </p:nvSpPr>
          <p:spPr>
            <a:xfrm>
              <a:off x="-2107426" y="1936097"/>
              <a:ext cx="1967" cy="1332"/>
            </a:xfrm>
            <a:custGeom>
              <a:avLst/>
              <a:gdLst/>
              <a:ahLst/>
              <a:cxnLst/>
              <a:rect l="l" t="t" r="r" b="b"/>
              <a:pathLst>
                <a:path w="62" h="42" extrusionOk="0">
                  <a:moveTo>
                    <a:pt x="21" y="1"/>
                  </a:moveTo>
                  <a:cubicBezTo>
                    <a:pt x="21" y="21"/>
                    <a:pt x="1" y="41"/>
                    <a:pt x="21" y="41"/>
                  </a:cubicBezTo>
                  <a:cubicBezTo>
                    <a:pt x="41" y="41"/>
                    <a:pt x="41" y="21"/>
                    <a:pt x="62" y="21"/>
                  </a:cubicBezTo>
                  <a:cubicBezTo>
                    <a:pt x="41" y="2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9" name="Google Shape;12439;p13"/>
            <p:cNvSpPr/>
            <p:nvPr/>
          </p:nvSpPr>
          <p:spPr>
            <a:xfrm>
              <a:off x="-2247602" y="1723563"/>
              <a:ext cx="1967" cy="1332"/>
            </a:xfrm>
            <a:custGeom>
              <a:avLst/>
              <a:gdLst/>
              <a:ahLst/>
              <a:cxnLst/>
              <a:rect l="l" t="t" r="r" b="b"/>
              <a:pathLst>
                <a:path w="62" h="42" extrusionOk="0">
                  <a:moveTo>
                    <a:pt x="21" y="0"/>
                  </a:moveTo>
                  <a:cubicBezTo>
                    <a:pt x="21" y="0"/>
                    <a:pt x="21" y="21"/>
                    <a:pt x="0" y="41"/>
                  </a:cubicBezTo>
                  <a:lnTo>
                    <a:pt x="41" y="41"/>
                  </a:lnTo>
                  <a:cubicBezTo>
                    <a:pt x="61" y="21"/>
                    <a:pt x="4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0" name="Google Shape;12440;p13"/>
            <p:cNvSpPr/>
            <p:nvPr/>
          </p:nvSpPr>
          <p:spPr>
            <a:xfrm>
              <a:off x="-2090614" y="1872147"/>
              <a:ext cx="1301" cy="952"/>
            </a:xfrm>
            <a:custGeom>
              <a:avLst/>
              <a:gdLst/>
              <a:ahLst/>
              <a:cxnLst/>
              <a:rect l="l" t="t" r="r" b="b"/>
              <a:pathLst>
                <a:path w="41" h="30" extrusionOk="0">
                  <a:moveTo>
                    <a:pt x="41" y="0"/>
                  </a:moveTo>
                  <a:cubicBezTo>
                    <a:pt x="21" y="0"/>
                    <a:pt x="21" y="0"/>
                    <a:pt x="0" y="21"/>
                  </a:cubicBezTo>
                  <a:cubicBezTo>
                    <a:pt x="6" y="27"/>
                    <a:pt x="12" y="29"/>
                    <a:pt x="18" y="29"/>
                  </a:cubicBezTo>
                  <a:cubicBezTo>
                    <a:pt x="31" y="29"/>
                    <a:pt x="41" y="15"/>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1" name="Google Shape;12441;p13"/>
            <p:cNvSpPr/>
            <p:nvPr/>
          </p:nvSpPr>
          <p:spPr>
            <a:xfrm>
              <a:off x="-2108060" y="1957414"/>
              <a:ext cx="1332" cy="1332"/>
            </a:xfrm>
            <a:custGeom>
              <a:avLst/>
              <a:gdLst/>
              <a:ahLst/>
              <a:cxnLst/>
              <a:rect l="l" t="t" r="r" b="b"/>
              <a:pathLst>
                <a:path w="42" h="42" extrusionOk="0">
                  <a:moveTo>
                    <a:pt x="21" y="1"/>
                  </a:moveTo>
                  <a:cubicBezTo>
                    <a:pt x="21" y="21"/>
                    <a:pt x="0" y="41"/>
                    <a:pt x="41" y="41"/>
                  </a:cubicBezTo>
                  <a:cubicBezTo>
                    <a:pt x="41" y="21"/>
                    <a:pt x="4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2" name="Google Shape;12442;p13"/>
            <p:cNvSpPr/>
            <p:nvPr/>
          </p:nvSpPr>
          <p:spPr>
            <a:xfrm>
              <a:off x="-2370363" y="2032372"/>
              <a:ext cx="1332" cy="1301"/>
            </a:xfrm>
            <a:custGeom>
              <a:avLst/>
              <a:gdLst/>
              <a:ahLst/>
              <a:cxnLst/>
              <a:rect l="l" t="t" r="r" b="b"/>
              <a:pathLst>
                <a:path w="42" h="41" extrusionOk="0">
                  <a:moveTo>
                    <a:pt x="21" y="0"/>
                  </a:moveTo>
                  <a:cubicBezTo>
                    <a:pt x="21" y="21"/>
                    <a:pt x="1" y="21"/>
                    <a:pt x="42" y="41"/>
                  </a:cubicBezTo>
                  <a:cubicBezTo>
                    <a:pt x="42" y="21"/>
                    <a:pt x="42"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3" name="Google Shape;12443;p13"/>
            <p:cNvSpPr/>
            <p:nvPr/>
          </p:nvSpPr>
          <p:spPr>
            <a:xfrm>
              <a:off x="-2369697" y="2035290"/>
              <a:ext cx="1301" cy="1618"/>
            </a:xfrm>
            <a:custGeom>
              <a:avLst/>
              <a:gdLst/>
              <a:ahLst/>
              <a:cxnLst/>
              <a:rect l="l" t="t" r="r" b="b"/>
              <a:pathLst>
                <a:path w="41" h="51" extrusionOk="0">
                  <a:moveTo>
                    <a:pt x="6" y="1"/>
                  </a:moveTo>
                  <a:cubicBezTo>
                    <a:pt x="2" y="1"/>
                    <a:pt x="0" y="3"/>
                    <a:pt x="0" y="10"/>
                  </a:cubicBezTo>
                  <a:cubicBezTo>
                    <a:pt x="0" y="30"/>
                    <a:pt x="0" y="30"/>
                    <a:pt x="21" y="51"/>
                  </a:cubicBezTo>
                  <a:cubicBezTo>
                    <a:pt x="21" y="30"/>
                    <a:pt x="21" y="10"/>
                    <a:pt x="41" y="10"/>
                  </a:cubicBezTo>
                  <a:cubicBezTo>
                    <a:pt x="27" y="10"/>
                    <a:pt x="14" y="1"/>
                    <a:pt x="6"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4" name="Google Shape;12444;p13"/>
            <p:cNvSpPr/>
            <p:nvPr/>
          </p:nvSpPr>
          <p:spPr>
            <a:xfrm>
              <a:off x="-2087410" y="1983901"/>
              <a:ext cx="1998" cy="1110"/>
            </a:xfrm>
            <a:custGeom>
              <a:avLst/>
              <a:gdLst/>
              <a:ahLst/>
              <a:cxnLst/>
              <a:rect l="l" t="t" r="r" b="b"/>
              <a:pathLst>
                <a:path w="63" h="35" extrusionOk="0">
                  <a:moveTo>
                    <a:pt x="62" y="1"/>
                  </a:moveTo>
                  <a:cubicBezTo>
                    <a:pt x="21" y="1"/>
                    <a:pt x="1" y="1"/>
                    <a:pt x="1" y="21"/>
                  </a:cubicBezTo>
                  <a:cubicBezTo>
                    <a:pt x="9" y="30"/>
                    <a:pt x="18" y="34"/>
                    <a:pt x="26" y="34"/>
                  </a:cubicBezTo>
                  <a:cubicBezTo>
                    <a:pt x="38" y="34"/>
                    <a:pt x="50" y="25"/>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5" name="Google Shape;12445;p13"/>
            <p:cNvSpPr/>
            <p:nvPr/>
          </p:nvSpPr>
          <p:spPr>
            <a:xfrm>
              <a:off x="-2162970" y="1648796"/>
              <a:ext cx="1301" cy="793"/>
            </a:xfrm>
            <a:custGeom>
              <a:avLst/>
              <a:gdLst/>
              <a:ahLst/>
              <a:cxnLst/>
              <a:rect l="l" t="t" r="r" b="b"/>
              <a:pathLst>
                <a:path w="41" h="25" extrusionOk="0">
                  <a:moveTo>
                    <a:pt x="21" y="0"/>
                  </a:moveTo>
                  <a:cubicBezTo>
                    <a:pt x="15" y="0"/>
                    <a:pt x="10" y="5"/>
                    <a:pt x="0" y="15"/>
                  </a:cubicBezTo>
                  <a:cubicBezTo>
                    <a:pt x="7" y="22"/>
                    <a:pt x="14" y="24"/>
                    <a:pt x="20" y="24"/>
                  </a:cubicBezTo>
                  <a:cubicBezTo>
                    <a:pt x="32" y="24"/>
                    <a:pt x="41" y="15"/>
                    <a:pt x="41" y="15"/>
                  </a:cubicBezTo>
                  <a:cubicBezTo>
                    <a:pt x="31" y="5"/>
                    <a:pt x="26"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6" name="Google Shape;12446;p13"/>
            <p:cNvSpPr/>
            <p:nvPr/>
          </p:nvSpPr>
          <p:spPr>
            <a:xfrm>
              <a:off x="-2165571" y="1648637"/>
              <a:ext cx="1332" cy="1967"/>
            </a:xfrm>
            <a:custGeom>
              <a:avLst/>
              <a:gdLst/>
              <a:ahLst/>
              <a:cxnLst/>
              <a:rect l="l" t="t" r="r" b="b"/>
              <a:pathLst>
                <a:path w="42" h="62" extrusionOk="0">
                  <a:moveTo>
                    <a:pt x="1" y="0"/>
                  </a:moveTo>
                  <a:cubicBezTo>
                    <a:pt x="1" y="20"/>
                    <a:pt x="1" y="41"/>
                    <a:pt x="21" y="61"/>
                  </a:cubicBezTo>
                  <a:cubicBezTo>
                    <a:pt x="41" y="20"/>
                    <a:pt x="2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7" name="Google Shape;12447;p13"/>
            <p:cNvSpPr/>
            <p:nvPr/>
          </p:nvSpPr>
          <p:spPr>
            <a:xfrm>
              <a:off x="-2164905" y="2367351"/>
              <a:ext cx="1967" cy="1618"/>
            </a:xfrm>
            <a:custGeom>
              <a:avLst/>
              <a:gdLst/>
              <a:ahLst/>
              <a:cxnLst/>
              <a:rect l="l" t="t" r="r" b="b"/>
              <a:pathLst>
                <a:path w="62" h="51" extrusionOk="0">
                  <a:moveTo>
                    <a:pt x="27" y="1"/>
                  </a:moveTo>
                  <a:cubicBezTo>
                    <a:pt x="23" y="1"/>
                    <a:pt x="20" y="3"/>
                    <a:pt x="20" y="10"/>
                  </a:cubicBezTo>
                  <a:cubicBezTo>
                    <a:pt x="0" y="10"/>
                    <a:pt x="20" y="30"/>
                    <a:pt x="41" y="51"/>
                  </a:cubicBezTo>
                  <a:cubicBezTo>
                    <a:pt x="41" y="30"/>
                    <a:pt x="41" y="10"/>
                    <a:pt x="61" y="10"/>
                  </a:cubicBezTo>
                  <a:cubicBezTo>
                    <a:pt x="48" y="10"/>
                    <a:pt x="34" y="1"/>
                    <a:pt x="27"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8" name="Google Shape;12448;p13"/>
            <p:cNvSpPr/>
            <p:nvPr/>
          </p:nvSpPr>
          <p:spPr>
            <a:xfrm>
              <a:off x="-2124207" y="1940792"/>
              <a:ext cx="1301" cy="793"/>
            </a:xfrm>
            <a:custGeom>
              <a:avLst/>
              <a:gdLst/>
              <a:ahLst/>
              <a:cxnLst/>
              <a:rect l="l" t="t" r="r" b="b"/>
              <a:pathLst>
                <a:path w="41" h="25" extrusionOk="0">
                  <a:moveTo>
                    <a:pt x="21" y="0"/>
                  </a:moveTo>
                  <a:cubicBezTo>
                    <a:pt x="15" y="0"/>
                    <a:pt x="10" y="5"/>
                    <a:pt x="0" y="16"/>
                  </a:cubicBezTo>
                  <a:cubicBezTo>
                    <a:pt x="7" y="22"/>
                    <a:pt x="14" y="25"/>
                    <a:pt x="20" y="25"/>
                  </a:cubicBezTo>
                  <a:cubicBezTo>
                    <a:pt x="32" y="25"/>
                    <a:pt x="41" y="16"/>
                    <a:pt x="41" y="16"/>
                  </a:cubicBezTo>
                  <a:cubicBezTo>
                    <a:pt x="31" y="5"/>
                    <a:pt x="26"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9" name="Google Shape;12449;p13"/>
            <p:cNvSpPr/>
            <p:nvPr/>
          </p:nvSpPr>
          <p:spPr>
            <a:xfrm>
              <a:off x="-2193327" y="2213248"/>
              <a:ext cx="1301" cy="952"/>
            </a:xfrm>
            <a:custGeom>
              <a:avLst/>
              <a:gdLst/>
              <a:ahLst/>
              <a:cxnLst/>
              <a:rect l="l" t="t" r="r" b="b"/>
              <a:pathLst>
                <a:path w="41" h="30" extrusionOk="0">
                  <a:moveTo>
                    <a:pt x="0" y="0"/>
                  </a:moveTo>
                  <a:cubicBezTo>
                    <a:pt x="0" y="0"/>
                    <a:pt x="0" y="21"/>
                    <a:pt x="0" y="21"/>
                  </a:cubicBezTo>
                  <a:cubicBezTo>
                    <a:pt x="7" y="28"/>
                    <a:pt x="14" y="30"/>
                    <a:pt x="20" y="30"/>
                  </a:cubicBezTo>
                  <a:cubicBezTo>
                    <a:pt x="32" y="30"/>
                    <a:pt x="41" y="21"/>
                    <a:pt x="41" y="21"/>
                  </a:cubicBezTo>
                  <a:cubicBezTo>
                    <a:pt x="41" y="0"/>
                    <a:pt x="20"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0" name="Google Shape;12450;p13"/>
            <p:cNvSpPr/>
            <p:nvPr/>
          </p:nvSpPr>
          <p:spPr>
            <a:xfrm>
              <a:off x="-2137149" y="1569809"/>
              <a:ext cx="1332" cy="1332"/>
            </a:xfrm>
            <a:custGeom>
              <a:avLst/>
              <a:gdLst/>
              <a:ahLst/>
              <a:cxnLst/>
              <a:rect l="l" t="t" r="r" b="b"/>
              <a:pathLst>
                <a:path w="42" h="42" extrusionOk="0">
                  <a:moveTo>
                    <a:pt x="42" y="0"/>
                  </a:moveTo>
                  <a:cubicBezTo>
                    <a:pt x="21" y="0"/>
                    <a:pt x="21" y="0"/>
                    <a:pt x="1" y="21"/>
                  </a:cubicBezTo>
                  <a:cubicBezTo>
                    <a:pt x="21" y="41"/>
                    <a:pt x="21" y="41"/>
                    <a:pt x="42" y="41"/>
                  </a:cubicBezTo>
                  <a:cubicBezTo>
                    <a:pt x="42" y="21"/>
                    <a:pt x="42" y="21"/>
                    <a:pt x="4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1" name="Google Shape;12451;p13"/>
            <p:cNvSpPr/>
            <p:nvPr/>
          </p:nvSpPr>
          <p:spPr>
            <a:xfrm>
              <a:off x="-2043476" y="1989738"/>
              <a:ext cx="2633" cy="2601"/>
            </a:xfrm>
            <a:custGeom>
              <a:avLst/>
              <a:gdLst/>
              <a:ahLst/>
              <a:cxnLst/>
              <a:rect l="l" t="t" r="r" b="b"/>
              <a:pathLst>
                <a:path w="83" h="82" extrusionOk="0">
                  <a:moveTo>
                    <a:pt x="42" y="0"/>
                  </a:moveTo>
                  <a:cubicBezTo>
                    <a:pt x="42" y="20"/>
                    <a:pt x="21" y="41"/>
                    <a:pt x="1" y="81"/>
                  </a:cubicBezTo>
                  <a:lnTo>
                    <a:pt x="42" y="81"/>
                  </a:lnTo>
                  <a:cubicBezTo>
                    <a:pt x="62" y="61"/>
                    <a:pt x="82" y="20"/>
                    <a:pt x="4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2" name="Google Shape;12452;p13"/>
            <p:cNvSpPr/>
            <p:nvPr/>
          </p:nvSpPr>
          <p:spPr>
            <a:xfrm>
              <a:off x="-2211440" y="1700946"/>
              <a:ext cx="1967" cy="1967"/>
            </a:xfrm>
            <a:custGeom>
              <a:avLst/>
              <a:gdLst/>
              <a:ahLst/>
              <a:cxnLst/>
              <a:rect l="l" t="t" r="r" b="b"/>
              <a:pathLst>
                <a:path w="62" h="62" extrusionOk="0">
                  <a:moveTo>
                    <a:pt x="21" y="1"/>
                  </a:moveTo>
                  <a:cubicBezTo>
                    <a:pt x="21" y="21"/>
                    <a:pt x="21" y="21"/>
                    <a:pt x="1" y="41"/>
                  </a:cubicBezTo>
                  <a:cubicBezTo>
                    <a:pt x="21" y="41"/>
                    <a:pt x="42" y="41"/>
                    <a:pt x="42" y="62"/>
                  </a:cubicBezTo>
                  <a:cubicBezTo>
                    <a:pt x="62" y="21"/>
                    <a:pt x="62"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3" name="Google Shape;12453;p13"/>
            <p:cNvSpPr/>
            <p:nvPr/>
          </p:nvSpPr>
          <p:spPr>
            <a:xfrm>
              <a:off x="-2095150" y="1907675"/>
              <a:ext cx="1332" cy="1967"/>
            </a:xfrm>
            <a:custGeom>
              <a:avLst/>
              <a:gdLst/>
              <a:ahLst/>
              <a:cxnLst/>
              <a:rect l="l" t="t" r="r" b="b"/>
              <a:pathLst>
                <a:path w="42" h="62" extrusionOk="0">
                  <a:moveTo>
                    <a:pt x="1" y="1"/>
                  </a:moveTo>
                  <a:cubicBezTo>
                    <a:pt x="1" y="21"/>
                    <a:pt x="1" y="21"/>
                    <a:pt x="1" y="41"/>
                  </a:cubicBezTo>
                  <a:cubicBezTo>
                    <a:pt x="1" y="41"/>
                    <a:pt x="21" y="62"/>
                    <a:pt x="21" y="62"/>
                  </a:cubicBezTo>
                  <a:cubicBezTo>
                    <a:pt x="41" y="41"/>
                    <a:pt x="41" y="2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4" name="Google Shape;12454;p13"/>
            <p:cNvSpPr/>
            <p:nvPr/>
          </p:nvSpPr>
          <p:spPr>
            <a:xfrm>
              <a:off x="-2095150" y="1909610"/>
              <a:ext cx="1967" cy="1110"/>
            </a:xfrm>
            <a:custGeom>
              <a:avLst/>
              <a:gdLst/>
              <a:ahLst/>
              <a:cxnLst/>
              <a:rect l="l" t="t" r="r" b="b"/>
              <a:pathLst>
                <a:path w="62" h="35" extrusionOk="0">
                  <a:moveTo>
                    <a:pt x="21" y="1"/>
                  </a:moveTo>
                  <a:cubicBezTo>
                    <a:pt x="21" y="1"/>
                    <a:pt x="21" y="21"/>
                    <a:pt x="1" y="21"/>
                  </a:cubicBezTo>
                  <a:cubicBezTo>
                    <a:pt x="17" y="29"/>
                    <a:pt x="31" y="34"/>
                    <a:pt x="41" y="34"/>
                  </a:cubicBezTo>
                  <a:cubicBezTo>
                    <a:pt x="55" y="34"/>
                    <a:pt x="62" y="25"/>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5" name="Google Shape;12455;p13"/>
            <p:cNvSpPr/>
            <p:nvPr/>
          </p:nvSpPr>
          <p:spPr>
            <a:xfrm>
              <a:off x="-2085443" y="1994243"/>
              <a:ext cx="1967" cy="1332"/>
            </a:xfrm>
            <a:custGeom>
              <a:avLst/>
              <a:gdLst/>
              <a:ahLst/>
              <a:cxnLst/>
              <a:rect l="l" t="t" r="r" b="b"/>
              <a:pathLst>
                <a:path w="62" h="42" extrusionOk="0">
                  <a:moveTo>
                    <a:pt x="20" y="1"/>
                  </a:moveTo>
                  <a:cubicBezTo>
                    <a:pt x="0" y="1"/>
                    <a:pt x="0" y="21"/>
                    <a:pt x="0" y="41"/>
                  </a:cubicBezTo>
                  <a:cubicBezTo>
                    <a:pt x="20" y="41"/>
                    <a:pt x="41" y="41"/>
                    <a:pt x="61" y="21"/>
                  </a:cubicBezTo>
                  <a:cubicBezTo>
                    <a:pt x="41" y="1"/>
                    <a:pt x="20" y="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6" name="Google Shape;12456;p13"/>
            <p:cNvSpPr/>
            <p:nvPr/>
          </p:nvSpPr>
          <p:spPr>
            <a:xfrm>
              <a:off x="-2427699" y="1385698"/>
              <a:ext cx="436087" cy="1455555"/>
            </a:xfrm>
            <a:custGeom>
              <a:avLst/>
              <a:gdLst/>
              <a:ahLst/>
              <a:cxnLst/>
              <a:rect l="l" t="t" r="r" b="b"/>
              <a:pathLst>
                <a:path w="13748" h="45884" extrusionOk="0">
                  <a:moveTo>
                    <a:pt x="5805" y="0"/>
                  </a:moveTo>
                  <a:lnTo>
                    <a:pt x="5805" y="0"/>
                  </a:lnTo>
                  <a:cubicBezTo>
                    <a:pt x="5886" y="184"/>
                    <a:pt x="5968" y="326"/>
                    <a:pt x="6049" y="469"/>
                  </a:cubicBezTo>
                  <a:cubicBezTo>
                    <a:pt x="6701" y="1650"/>
                    <a:pt x="7251" y="2872"/>
                    <a:pt x="7638" y="4155"/>
                  </a:cubicBezTo>
                  <a:cubicBezTo>
                    <a:pt x="7699" y="4420"/>
                    <a:pt x="7760" y="4664"/>
                    <a:pt x="7841" y="4908"/>
                  </a:cubicBezTo>
                  <a:cubicBezTo>
                    <a:pt x="7964" y="5336"/>
                    <a:pt x="7964" y="5743"/>
                    <a:pt x="7923" y="6191"/>
                  </a:cubicBezTo>
                  <a:cubicBezTo>
                    <a:pt x="7841" y="6782"/>
                    <a:pt x="7801" y="7393"/>
                    <a:pt x="7740" y="8004"/>
                  </a:cubicBezTo>
                  <a:cubicBezTo>
                    <a:pt x="7719" y="8065"/>
                    <a:pt x="7719" y="8146"/>
                    <a:pt x="7699" y="8208"/>
                  </a:cubicBezTo>
                  <a:cubicBezTo>
                    <a:pt x="6884" y="6599"/>
                    <a:pt x="5805" y="5173"/>
                    <a:pt x="4461" y="3951"/>
                  </a:cubicBezTo>
                  <a:cubicBezTo>
                    <a:pt x="4451" y="3941"/>
                    <a:pt x="4435" y="3936"/>
                    <a:pt x="4417" y="3936"/>
                  </a:cubicBezTo>
                  <a:cubicBezTo>
                    <a:pt x="4400" y="3936"/>
                    <a:pt x="4379" y="3941"/>
                    <a:pt x="4359" y="3951"/>
                  </a:cubicBezTo>
                  <a:cubicBezTo>
                    <a:pt x="4400" y="3992"/>
                    <a:pt x="4440" y="4053"/>
                    <a:pt x="4501" y="4114"/>
                  </a:cubicBezTo>
                  <a:cubicBezTo>
                    <a:pt x="5133" y="4806"/>
                    <a:pt x="5723" y="5560"/>
                    <a:pt x="6253" y="6314"/>
                  </a:cubicBezTo>
                  <a:cubicBezTo>
                    <a:pt x="6782" y="7067"/>
                    <a:pt x="7230" y="7841"/>
                    <a:pt x="7597" y="8656"/>
                  </a:cubicBezTo>
                  <a:cubicBezTo>
                    <a:pt x="7638" y="8737"/>
                    <a:pt x="7658" y="8819"/>
                    <a:pt x="7638" y="8900"/>
                  </a:cubicBezTo>
                  <a:cubicBezTo>
                    <a:pt x="7536" y="10142"/>
                    <a:pt x="7414" y="11364"/>
                    <a:pt x="7292" y="12606"/>
                  </a:cubicBezTo>
                  <a:cubicBezTo>
                    <a:pt x="7292" y="12627"/>
                    <a:pt x="7271" y="12647"/>
                    <a:pt x="7251" y="12708"/>
                  </a:cubicBezTo>
                  <a:cubicBezTo>
                    <a:pt x="7210" y="12647"/>
                    <a:pt x="7169" y="12606"/>
                    <a:pt x="7129" y="12545"/>
                  </a:cubicBezTo>
                  <a:cubicBezTo>
                    <a:pt x="6151" y="11385"/>
                    <a:pt x="5092" y="10264"/>
                    <a:pt x="3952" y="9267"/>
                  </a:cubicBezTo>
                  <a:cubicBezTo>
                    <a:pt x="3829" y="9165"/>
                    <a:pt x="3687" y="9083"/>
                    <a:pt x="3565" y="9002"/>
                  </a:cubicBezTo>
                  <a:cubicBezTo>
                    <a:pt x="3544" y="8981"/>
                    <a:pt x="3524" y="8981"/>
                    <a:pt x="3483" y="8981"/>
                  </a:cubicBezTo>
                  <a:cubicBezTo>
                    <a:pt x="3483" y="9022"/>
                    <a:pt x="3504" y="9043"/>
                    <a:pt x="3504" y="9063"/>
                  </a:cubicBezTo>
                  <a:cubicBezTo>
                    <a:pt x="4461" y="9918"/>
                    <a:pt x="5316" y="10875"/>
                    <a:pt x="6171" y="11833"/>
                  </a:cubicBezTo>
                  <a:cubicBezTo>
                    <a:pt x="6497" y="12220"/>
                    <a:pt x="6823" y="12627"/>
                    <a:pt x="7149" y="13014"/>
                  </a:cubicBezTo>
                  <a:cubicBezTo>
                    <a:pt x="7210" y="13095"/>
                    <a:pt x="7230" y="13197"/>
                    <a:pt x="7230" y="13319"/>
                  </a:cubicBezTo>
                  <a:cubicBezTo>
                    <a:pt x="7088" y="14704"/>
                    <a:pt x="6966" y="16109"/>
                    <a:pt x="6823" y="17515"/>
                  </a:cubicBezTo>
                  <a:cubicBezTo>
                    <a:pt x="6823" y="17555"/>
                    <a:pt x="6803" y="17616"/>
                    <a:pt x="6782" y="17718"/>
                  </a:cubicBezTo>
                  <a:cubicBezTo>
                    <a:pt x="5988" y="16680"/>
                    <a:pt x="5092" y="15804"/>
                    <a:pt x="4176" y="14928"/>
                  </a:cubicBezTo>
                  <a:cubicBezTo>
                    <a:pt x="3279" y="14073"/>
                    <a:pt x="2363" y="13217"/>
                    <a:pt x="1304" y="12505"/>
                  </a:cubicBezTo>
                  <a:lnTo>
                    <a:pt x="1304" y="12505"/>
                  </a:lnTo>
                  <a:cubicBezTo>
                    <a:pt x="1284" y="12647"/>
                    <a:pt x="1365" y="12668"/>
                    <a:pt x="1426" y="12708"/>
                  </a:cubicBezTo>
                  <a:cubicBezTo>
                    <a:pt x="1630" y="12912"/>
                    <a:pt x="1854" y="13075"/>
                    <a:pt x="2058" y="13258"/>
                  </a:cubicBezTo>
                  <a:cubicBezTo>
                    <a:pt x="2893" y="13991"/>
                    <a:pt x="3666" y="14765"/>
                    <a:pt x="4440" y="15539"/>
                  </a:cubicBezTo>
                  <a:cubicBezTo>
                    <a:pt x="5112" y="16211"/>
                    <a:pt x="5784" y="16883"/>
                    <a:pt x="6375" y="17616"/>
                  </a:cubicBezTo>
                  <a:cubicBezTo>
                    <a:pt x="6497" y="17779"/>
                    <a:pt x="6681" y="17922"/>
                    <a:pt x="6742" y="18126"/>
                  </a:cubicBezTo>
                  <a:cubicBezTo>
                    <a:pt x="6782" y="18288"/>
                    <a:pt x="6721" y="18513"/>
                    <a:pt x="6721" y="18716"/>
                  </a:cubicBezTo>
                  <a:cubicBezTo>
                    <a:pt x="6619" y="19836"/>
                    <a:pt x="6497" y="20956"/>
                    <a:pt x="6395" y="22076"/>
                  </a:cubicBezTo>
                  <a:cubicBezTo>
                    <a:pt x="6395" y="22138"/>
                    <a:pt x="6375" y="22219"/>
                    <a:pt x="6375" y="22301"/>
                  </a:cubicBezTo>
                  <a:cubicBezTo>
                    <a:pt x="6314" y="22239"/>
                    <a:pt x="6273" y="22219"/>
                    <a:pt x="6233" y="22178"/>
                  </a:cubicBezTo>
                  <a:cubicBezTo>
                    <a:pt x="5112" y="20977"/>
                    <a:pt x="3890" y="19877"/>
                    <a:pt x="2567" y="18899"/>
                  </a:cubicBezTo>
                  <a:cubicBezTo>
                    <a:pt x="2037" y="18533"/>
                    <a:pt x="1508" y="18187"/>
                    <a:pt x="937" y="17881"/>
                  </a:cubicBezTo>
                  <a:cubicBezTo>
                    <a:pt x="836" y="17820"/>
                    <a:pt x="713" y="17739"/>
                    <a:pt x="612" y="17678"/>
                  </a:cubicBezTo>
                  <a:cubicBezTo>
                    <a:pt x="591" y="17667"/>
                    <a:pt x="566" y="17667"/>
                    <a:pt x="540" y="17667"/>
                  </a:cubicBezTo>
                  <a:cubicBezTo>
                    <a:pt x="515" y="17667"/>
                    <a:pt x="489" y="17667"/>
                    <a:pt x="469" y="17657"/>
                  </a:cubicBezTo>
                  <a:cubicBezTo>
                    <a:pt x="469" y="17678"/>
                    <a:pt x="469" y="17698"/>
                    <a:pt x="449" y="17718"/>
                  </a:cubicBezTo>
                  <a:cubicBezTo>
                    <a:pt x="754" y="17922"/>
                    <a:pt x="1060" y="18105"/>
                    <a:pt x="1365" y="18309"/>
                  </a:cubicBezTo>
                  <a:cubicBezTo>
                    <a:pt x="1671" y="18533"/>
                    <a:pt x="1976" y="18737"/>
                    <a:pt x="2282" y="18961"/>
                  </a:cubicBezTo>
                  <a:cubicBezTo>
                    <a:pt x="2567" y="19185"/>
                    <a:pt x="2852" y="19429"/>
                    <a:pt x="3137" y="19653"/>
                  </a:cubicBezTo>
                  <a:cubicBezTo>
                    <a:pt x="3422" y="19897"/>
                    <a:pt x="3707" y="20142"/>
                    <a:pt x="3972" y="20386"/>
                  </a:cubicBezTo>
                  <a:cubicBezTo>
                    <a:pt x="4257" y="20631"/>
                    <a:pt x="4522" y="20875"/>
                    <a:pt x="4787" y="21140"/>
                  </a:cubicBezTo>
                  <a:cubicBezTo>
                    <a:pt x="5051" y="21384"/>
                    <a:pt x="5316" y="21649"/>
                    <a:pt x="5581" y="21934"/>
                  </a:cubicBezTo>
                  <a:cubicBezTo>
                    <a:pt x="5846" y="22178"/>
                    <a:pt x="6090" y="22463"/>
                    <a:pt x="6334" y="22728"/>
                  </a:cubicBezTo>
                  <a:cubicBezTo>
                    <a:pt x="6233" y="24011"/>
                    <a:pt x="6110" y="25254"/>
                    <a:pt x="5988" y="26557"/>
                  </a:cubicBezTo>
                  <a:cubicBezTo>
                    <a:pt x="5907" y="26496"/>
                    <a:pt x="5866" y="26455"/>
                    <a:pt x="5805" y="26414"/>
                  </a:cubicBezTo>
                  <a:cubicBezTo>
                    <a:pt x="4929" y="25559"/>
                    <a:pt x="4013" y="24805"/>
                    <a:pt x="3015" y="24093"/>
                  </a:cubicBezTo>
                  <a:cubicBezTo>
                    <a:pt x="2445" y="23685"/>
                    <a:pt x="1854" y="23278"/>
                    <a:pt x="1243" y="22891"/>
                  </a:cubicBezTo>
                  <a:cubicBezTo>
                    <a:pt x="876" y="22667"/>
                    <a:pt x="489" y="22504"/>
                    <a:pt x="123" y="22301"/>
                  </a:cubicBezTo>
                  <a:cubicBezTo>
                    <a:pt x="82" y="22301"/>
                    <a:pt x="41" y="22301"/>
                    <a:pt x="1" y="22321"/>
                  </a:cubicBezTo>
                  <a:cubicBezTo>
                    <a:pt x="1100" y="22932"/>
                    <a:pt x="2098" y="23685"/>
                    <a:pt x="3096" y="24459"/>
                  </a:cubicBezTo>
                  <a:cubicBezTo>
                    <a:pt x="4094" y="25233"/>
                    <a:pt x="5051" y="26048"/>
                    <a:pt x="5947" y="26964"/>
                  </a:cubicBezTo>
                  <a:cubicBezTo>
                    <a:pt x="5846" y="28084"/>
                    <a:pt x="5764" y="29204"/>
                    <a:pt x="5642" y="30345"/>
                  </a:cubicBezTo>
                  <a:cubicBezTo>
                    <a:pt x="5601" y="30304"/>
                    <a:pt x="5560" y="30304"/>
                    <a:pt x="5520" y="30284"/>
                  </a:cubicBezTo>
                  <a:cubicBezTo>
                    <a:pt x="4970" y="29795"/>
                    <a:pt x="4379" y="29327"/>
                    <a:pt x="3768" y="28940"/>
                  </a:cubicBezTo>
                  <a:cubicBezTo>
                    <a:pt x="3341" y="28675"/>
                    <a:pt x="2913" y="28431"/>
                    <a:pt x="2485" y="28186"/>
                  </a:cubicBezTo>
                  <a:cubicBezTo>
                    <a:pt x="2322" y="28084"/>
                    <a:pt x="2159" y="27982"/>
                    <a:pt x="1976" y="27921"/>
                  </a:cubicBezTo>
                  <a:cubicBezTo>
                    <a:pt x="1548" y="27738"/>
                    <a:pt x="1100" y="27555"/>
                    <a:pt x="673" y="27392"/>
                  </a:cubicBezTo>
                  <a:cubicBezTo>
                    <a:pt x="612" y="27372"/>
                    <a:pt x="571" y="27372"/>
                    <a:pt x="510" y="27351"/>
                  </a:cubicBezTo>
                  <a:cubicBezTo>
                    <a:pt x="510" y="27372"/>
                    <a:pt x="489" y="27392"/>
                    <a:pt x="489" y="27392"/>
                  </a:cubicBezTo>
                  <a:cubicBezTo>
                    <a:pt x="571" y="27453"/>
                    <a:pt x="652" y="27514"/>
                    <a:pt x="734" y="27555"/>
                  </a:cubicBezTo>
                  <a:cubicBezTo>
                    <a:pt x="1182" y="27779"/>
                    <a:pt x="1610" y="27962"/>
                    <a:pt x="2058" y="28186"/>
                  </a:cubicBezTo>
                  <a:cubicBezTo>
                    <a:pt x="2872" y="28614"/>
                    <a:pt x="3666" y="29123"/>
                    <a:pt x="4400" y="29693"/>
                  </a:cubicBezTo>
                  <a:cubicBezTo>
                    <a:pt x="4766" y="29978"/>
                    <a:pt x="5112" y="30263"/>
                    <a:pt x="5479" y="30549"/>
                  </a:cubicBezTo>
                  <a:cubicBezTo>
                    <a:pt x="5520" y="30589"/>
                    <a:pt x="5560" y="30650"/>
                    <a:pt x="5622" y="30691"/>
                  </a:cubicBezTo>
                  <a:cubicBezTo>
                    <a:pt x="5601" y="30793"/>
                    <a:pt x="5601" y="30895"/>
                    <a:pt x="5601" y="30997"/>
                  </a:cubicBezTo>
                  <a:cubicBezTo>
                    <a:pt x="5275" y="34683"/>
                    <a:pt x="4970" y="38389"/>
                    <a:pt x="4664" y="42075"/>
                  </a:cubicBezTo>
                  <a:cubicBezTo>
                    <a:pt x="4583" y="42951"/>
                    <a:pt x="4542" y="43827"/>
                    <a:pt x="4501" y="44682"/>
                  </a:cubicBezTo>
                  <a:cubicBezTo>
                    <a:pt x="4481" y="44967"/>
                    <a:pt x="4501" y="45252"/>
                    <a:pt x="4501" y="45517"/>
                  </a:cubicBezTo>
                  <a:cubicBezTo>
                    <a:pt x="4501" y="45558"/>
                    <a:pt x="4501" y="45599"/>
                    <a:pt x="4501" y="45639"/>
                  </a:cubicBezTo>
                  <a:cubicBezTo>
                    <a:pt x="4542" y="45782"/>
                    <a:pt x="4644" y="45863"/>
                    <a:pt x="4766" y="45884"/>
                  </a:cubicBezTo>
                  <a:cubicBezTo>
                    <a:pt x="4888" y="45884"/>
                    <a:pt x="5011" y="45802"/>
                    <a:pt x="5051" y="45660"/>
                  </a:cubicBezTo>
                  <a:cubicBezTo>
                    <a:pt x="5092" y="45497"/>
                    <a:pt x="5133" y="45314"/>
                    <a:pt x="5153" y="45151"/>
                  </a:cubicBezTo>
                  <a:cubicBezTo>
                    <a:pt x="5255" y="44173"/>
                    <a:pt x="5398" y="43216"/>
                    <a:pt x="5479" y="42259"/>
                  </a:cubicBezTo>
                  <a:cubicBezTo>
                    <a:pt x="5805" y="38532"/>
                    <a:pt x="6110" y="34805"/>
                    <a:pt x="6436" y="31078"/>
                  </a:cubicBezTo>
                  <a:cubicBezTo>
                    <a:pt x="6436" y="30997"/>
                    <a:pt x="6436" y="30915"/>
                    <a:pt x="6457" y="30813"/>
                  </a:cubicBezTo>
                  <a:cubicBezTo>
                    <a:pt x="8025" y="29775"/>
                    <a:pt x="9695" y="28940"/>
                    <a:pt x="11405" y="28186"/>
                  </a:cubicBezTo>
                  <a:cubicBezTo>
                    <a:pt x="11405" y="28166"/>
                    <a:pt x="11405" y="28145"/>
                    <a:pt x="11385" y="28125"/>
                  </a:cubicBezTo>
                  <a:cubicBezTo>
                    <a:pt x="11344" y="28145"/>
                    <a:pt x="11283" y="28145"/>
                    <a:pt x="11242" y="28166"/>
                  </a:cubicBezTo>
                  <a:cubicBezTo>
                    <a:pt x="10407" y="28431"/>
                    <a:pt x="9613" y="28777"/>
                    <a:pt x="8839" y="29164"/>
                  </a:cubicBezTo>
                  <a:cubicBezTo>
                    <a:pt x="8106" y="29551"/>
                    <a:pt x="7373" y="29958"/>
                    <a:pt x="6640" y="30365"/>
                  </a:cubicBezTo>
                  <a:cubicBezTo>
                    <a:pt x="6599" y="30386"/>
                    <a:pt x="6558" y="30406"/>
                    <a:pt x="6518" y="30426"/>
                  </a:cubicBezTo>
                  <a:cubicBezTo>
                    <a:pt x="6477" y="30284"/>
                    <a:pt x="6701" y="27107"/>
                    <a:pt x="6782" y="26598"/>
                  </a:cubicBezTo>
                  <a:cubicBezTo>
                    <a:pt x="6843" y="26557"/>
                    <a:pt x="6925" y="26516"/>
                    <a:pt x="6986" y="26475"/>
                  </a:cubicBezTo>
                  <a:cubicBezTo>
                    <a:pt x="8025" y="25783"/>
                    <a:pt x="9124" y="25213"/>
                    <a:pt x="10224" y="24663"/>
                  </a:cubicBezTo>
                  <a:cubicBezTo>
                    <a:pt x="11161" y="24194"/>
                    <a:pt x="12118" y="23746"/>
                    <a:pt x="13055" y="23298"/>
                  </a:cubicBezTo>
                  <a:cubicBezTo>
                    <a:pt x="13238" y="23197"/>
                    <a:pt x="13442" y="23115"/>
                    <a:pt x="13625" y="23034"/>
                  </a:cubicBezTo>
                  <a:cubicBezTo>
                    <a:pt x="13666" y="23034"/>
                    <a:pt x="13707" y="23013"/>
                    <a:pt x="13747" y="22973"/>
                  </a:cubicBezTo>
                  <a:cubicBezTo>
                    <a:pt x="13718" y="22961"/>
                    <a:pt x="13690" y="22956"/>
                    <a:pt x="13662" y="22956"/>
                  </a:cubicBezTo>
                  <a:cubicBezTo>
                    <a:pt x="13596" y="22956"/>
                    <a:pt x="13534" y="22984"/>
                    <a:pt x="13462" y="23013"/>
                  </a:cubicBezTo>
                  <a:cubicBezTo>
                    <a:pt x="13035" y="23176"/>
                    <a:pt x="12587" y="23319"/>
                    <a:pt x="12139" y="23522"/>
                  </a:cubicBezTo>
                  <a:cubicBezTo>
                    <a:pt x="10754" y="24113"/>
                    <a:pt x="9389" y="24765"/>
                    <a:pt x="8065" y="25478"/>
                  </a:cubicBezTo>
                  <a:cubicBezTo>
                    <a:pt x="7719" y="25661"/>
                    <a:pt x="7373" y="25864"/>
                    <a:pt x="7047" y="26068"/>
                  </a:cubicBezTo>
                  <a:cubicBezTo>
                    <a:pt x="6966" y="26109"/>
                    <a:pt x="6905" y="26150"/>
                    <a:pt x="6803" y="26211"/>
                  </a:cubicBezTo>
                  <a:cubicBezTo>
                    <a:pt x="6843" y="25783"/>
                    <a:pt x="6864" y="25416"/>
                    <a:pt x="6905" y="25029"/>
                  </a:cubicBezTo>
                  <a:cubicBezTo>
                    <a:pt x="6925" y="24643"/>
                    <a:pt x="6925" y="24256"/>
                    <a:pt x="7006" y="23889"/>
                  </a:cubicBezTo>
                  <a:cubicBezTo>
                    <a:pt x="7068" y="23522"/>
                    <a:pt x="7006" y="23135"/>
                    <a:pt x="7088" y="22749"/>
                  </a:cubicBezTo>
                  <a:cubicBezTo>
                    <a:pt x="9023" y="21038"/>
                    <a:pt x="11161" y="19592"/>
                    <a:pt x="13442" y="18350"/>
                  </a:cubicBezTo>
                  <a:cubicBezTo>
                    <a:pt x="13442" y="18329"/>
                    <a:pt x="13422" y="18309"/>
                    <a:pt x="13422" y="18288"/>
                  </a:cubicBezTo>
                  <a:cubicBezTo>
                    <a:pt x="13340" y="18309"/>
                    <a:pt x="13279" y="18329"/>
                    <a:pt x="13218" y="18350"/>
                  </a:cubicBezTo>
                  <a:cubicBezTo>
                    <a:pt x="12790" y="18574"/>
                    <a:pt x="12383" y="18777"/>
                    <a:pt x="11976" y="19001"/>
                  </a:cubicBezTo>
                  <a:cubicBezTo>
                    <a:pt x="10306" y="19897"/>
                    <a:pt x="8778" y="20977"/>
                    <a:pt x="7332" y="22158"/>
                  </a:cubicBezTo>
                  <a:cubicBezTo>
                    <a:pt x="7271" y="22199"/>
                    <a:pt x="7210" y="22239"/>
                    <a:pt x="7129" y="22280"/>
                  </a:cubicBezTo>
                  <a:cubicBezTo>
                    <a:pt x="7210" y="20916"/>
                    <a:pt x="7332" y="19551"/>
                    <a:pt x="7434" y="18146"/>
                  </a:cubicBezTo>
                  <a:cubicBezTo>
                    <a:pt x="7740" y="17861"/>
                    <a:pt x="8065" y="17535"/>
                    <a:pt x="8412" y="17229"/>
                  </a:cubicBezTo>
                  <a:cubicBezTo>
                    <a:pt x="9756" y="16069"/>
                    <a:pt x="11100" y="14928"/>
                    <a:pt x="12485" y="13828"/>
                  </a:cubicBezTo>
                  <a:cubicBezTo>
                    <a:pt x="12587" y="13747"/>
                    <a:pt x="12688" y="13645"/>
                    <a:pt x="12790" y="13564"/>
                  </a:cubicBezTo>
                  <a:cubicBezTo>
                    <a:pt x="12811" y="13564"/>
                    <a:pt x="12790" y="13543"/>
                    <a:pt x="12811" y="13503"/>
                  </a:cubicBezTo>
                  <a:lnTo>
                    <a:pt x="12811" y="13503"/>
                  </a:lnTo>
                  <a:cubicBezTo>
                    <a:pt x="12729" y="13543"/>
                    <a:pt x="12688" y="13564"/>
                    <a:pt x="12627" y="13584"/>
                  </a:cubicBezTo>
                  <a:cubicBezTo>
                    <a:pt x="11915" y="14032"/>
                    <a:pt x="11242" y="14562"/>
                    <a:pt x="10591" y="15091"/>
                  </a:cubicBezTo>
                  <a:cubicBezTo>
                    <a:pt x="9695" y="15824"/>
                    <a:pt x="8799" y="16578"/>
                    <a:pt x="7902" y="17311"/>
                  </a:cubicBezTo>
                  <a:cubicBezTo>
                    <a:pt x="7780" y="17433"/>
                    <a:pt x="7638" y="17555"/>
                    <a:pt x="7475" y="17698"/>
                  </a:cubicBezTo>
                  <a:cubicBezTo>
                    <a:pt x="7475" y="17616"/>
                    <a:pt x="7475" y="17555"/>
                    <a:pt x="7475" y="17515"/>
                  </a:cubicBezTo>
                  <a:cubicBezTo>
                    <a:pt x="7577" y="16191"/>
                    <a:pt x="7678" y="14867"/>
                    <a:pt x="7780" y="13523"/>
                  </a:cubicBezTo>
                  <a:cubicBezTo>
                    <a:pt x="7780" y="13421"/>
                    <a:pt x="7821" y="13340"/>
                    <a:pt x="7902" y="13258"/>
                  </a:cubicBezTo>
                  <a:cubicBezTo>
                    <a:pt x="8636" y="12484"/>
                    <a:pt x="9430" y="11751"/>
                    <a:pt x="10245" y="11038"/>
                  </a:cubicBezTo>
                  <a:cubicBezTo>
                    <a:pt x="10998" y="10387"/>
                    <a:pt x="11792" y="9735"/>
                    <a:pt x="12607" y="9144"/>
                  </a:cubicBezTo>
                  <a:cubicBezTo>
                    <a:pt x="12648" y="9104"/>
                    <a:pt x="12668" y="9063"/>
                    <a:pt x="12709" y="9043"/>
                  </a:cubicBezTo>
                  <a:cubicBezTo>
                    <a:pt x="12709" y="9022"/>
                    <a:pt x="12688" y="9002"/>
                    <a:pt x="12688" y="9002"/>
                  </a:cubicBezTo>
                  <a:cubicBezTo>
                    <a:pt x="12627" y="9022"/>
                    <a:pt x="12566" y="9043"/>
                    <a:pt x="12505" y="9083"/>
                  </a:cubicBezTo>
                  <a:cubicBezTo>
                    <a:pt x="12098" y="9368"/>
                    <a:pt x="11670" y="9633"/>
                    <a:pt x="11283" y="9939"/>
                  </a:cubicBezTo>
                  <a:cubicBezTo>
                    <a:pt x="10102" y="10814"/>
                    <a:pt x="9002" y="11772"/>
                    <a:pt x="7964" y="12790"/>
                  </a:cubicBezTo>
                  <a:cubicBezTo>
                    <a:pt x="7923" y="12831"/>
                    <a:pt x="7902" y="12851"/>
                    <a:pt x="7841" y="12912"/>
                  </a:cubicBezTo>
                  <a:cubicBezTo>
                    <a:pt x="7841" y="12831"/>
                    <a:pt x="7821" y="12790"/>
                    <a:pt x="7821" y="12729"/>
                  </a:cubicBezTo>
                  <a:cubicBezTo>
                    <a:pt x="7923" y="11568"/>
                    <a:pt x="8004" y="10407"/>
                    <a:pt x="8086" y="9226"/>
                  </a:cubicBezTo>
                  <a:cubicBezTo>
                    <a:pt x="8086" y="9104"/>
                    <a:pt x="8127" y="9002"/>
                    <a:pt x="8208" y="8900"/>
                  </a:cubicBezTo>
                  <a:cubicBezTo>
                    <a:pt x="9348" y="7291"/>
                    <a:pt x="10611" y="5764"/>
                    <a:pt x="12016" y="4379"/>
                  </a:cubicBezTo>
                  <a:cubicBezTo>
                    <a:pt x="12139" y="4277"/>
                    <a:pt x="12240" y="4155"/>
                    <a:pt x="12363" y="4033"/>
                  </a:cubicBezTo>
                  <a:cubicBezTo>
                    <a:pt x="12363" y="4033"/>
                    <a:pt x="12363" y="4012"/>
                    <a:pt x="12383" y="3951"/>
                  </a:cubicBezTo>
                  <a:lnTo>
                    <a:pt x="12383" y="3951"/>
                  </a:lnTo>
                  <a:cubicBezTo>
                    <a:pt x="12301" y="3992"/>
                    <a:pt x="12261" y="4012"/>
                    <a:pt x="12220" y="4053"/>
                  </a:cubicBezTo>
                  <a:cubicBezTo>
                    <a:pt x="11833" y="4399"/>
                    <a:pt x="11405" y="4766"/>
                    <a:pt x="11018" y="5132"/>
                  </a:cubicBezTo>
                  <a:cubicBezTo>
                    <a:pt x="10000" y="6151"/>
                    <a:pt x="9084" y="7230"/>
                    <a:pt x="8249" y="8391"/>
                  </a:cubicBezTo>
                  <a:cubicBezTo>
                    <a:pt x="8228" y="8432"/>
                    <a:pt x="8208" y="8452"/>
                    <a:pt x="8167" y="8513"/>
                  </a:cubicBezTo>
                  <a:cubicBezTo>
                    <a:pt x="8167" y="8411"/>
                    <a:pt x="8147" y="8370"/>
                    <a:pt x="8147" y="8330"/>
                  </a:cubicBezTo>
                  <a:cubicBezTo>
                    <a:pt x="8228" y="7352"/>
                    <a:pt x="8289" y="6395"/>
                    <a:pt x="8371" y="5438"/>
                  </a:cubicBezTo>
                  <a:cubicBezTo>
                    <a:pt x="8371" y="5316"/>
                    <a:pt x="8412" y="5193"/>
                    <a:pt x="8452" y="5112"/>
                  </a:cubicBezTo>
                  <a:cubicBezTo>
                    <a:pt x="8717" y="4644"/>
                    <a:pt x="8962" y="4175"/>
                    <a:pt x="9247" y="3707"/>
                  </a:cubicBezTo>
                  <a:cubicBezTo>
                    <a:pt x="9532" y="3218"/>
                    <a:pt x="9837" y="2750"/>
                    <a:pt x="10143" y="2281"/>
                  </a:cubicBezTo>
                  <a:cubicBezTo>
                    <a:pt x="10489" y="1772"/>
                    <a:pt x="10856" y="1304"/>
                    <a:pt x="11202" y="835"/>
                  </a:cubicBezTo>
                  <a:cubicBezTo>
                    <a:pt x="11283" y="713"/>
                    <a:pt x="11344" y="591"/>
                    <a:pt x="11405" y="469"/>
                  </a:cubicBezTo>
                  <a:lnTo>
                    <a:pt x="11405" y="469"/>
                  </a:lnTo>
                  <a:cubicBezTo>
                    <a:pt x="10224" y="1670"/>
                    <a:pt x="9308" y="3075"/>
                    <a:pt x="8452" y="4521"/>
                  </a:cubicBezTo>
                  <a:cubicBezTo>
                    <a:pt x="8493" y="3238"/>
                    <a:pt x="8636" y="1955"/>
                    <a:pt x="8636" y="672"/>
                  </a:cubicBezTo>
                  <a:cubicBezTo>
                    <a:pt x="8615" y="672"/>
                    <a:pt x="8595" y="672"/>
                    <a:pt x="8575" y="652"/>
                  </a:cubicBezTo>
                  <a:cubicBezTo>
                    <a:pt x="8554" y="693"/>
                    <a:pt x="8534" y="713"/>
                    <a:pt x="8513" y="733"/>
                  </a:cubicBezTo>
                  <a:cubicBezTo>
                    <a:pt x="8493" y="917"/>
                    <a:pt x="8452" y="1100"/>
                    <a:pt x="8432" y="1283"/>
                  </a:cubicBezTo>
                  <a:cubicBezTo>
                    <a:pt x="8310" y="2342"/>
                    <a:pt x="8188" y="3401"/>
                    <a:pt x="8086" y="4481"/>
                  </a:cubicBezTo>
                  <a:cubicBezTo>
                    <a:pt x="8065" y="4542"/>
                    <a:pt x="8065" y="4603"/>
                    <a:pt x="8045" y="4664"/>
                  </a:cubicBezTo>
                  <a:lnTo>
                    <a:pt x="8004" y="4664"/>
                  </a:lnTo>
                  <a:cubicBezTo>
                    <a:pt x="8004" y="4623"/>
                    <a:pt x="7984" y="4562"/>
                    <a:pt x="7964" y="4521"/>
                  </a:cubicBezTo>
                  <a:cubicBezTo>
                    <a:pt x="7577" y="2994"/>
                    <a:pt x="6925" y="1589"/>
                    <a:pt x="6070" y="265"/>
                  </a:cubicBezTo>
                  <a:cubicBezTo>
                    <a:pt x="5947" y="61"/>
                    <a:pt x="5947" y="61"/>
                    <a:pt x="58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68739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22"/>
        <p:cNvGrpSpPr/>
        <p:nvPr/>
      </p:nvGrpSpPr>
      <p:grpSpPr>
        <a:xfrm>
          <a:off x="0" y="0"/>
          <a:ext cx="0" cy="0"/>
          <a:chOff x="0" y="0"/>
          <a:chExt cx="0" cy="0"/>
        </a:xfrm>
      </p:grpSpPr>
      <p:grpSp>
        <p:nvGrpSpPr>
          <p:cNvPr id="23" name="Google Shape;23;p3"/>
          <p:cNvGrpSpPr/>
          <p:nvPr/>
        </p:nvGrpSpPr>
        <p:grpSpPr>
          <a:xfrm>
            <a:off x="0" y="0"/>
            <a:ext cx="9137824" cy="5133101"/>
            <a:chOff x="0" y="0"/>
            <a:chExt cx="9137824" cy="5133101"/>
          </a:xfrm>
        </p:grpSpPr>
        <p:sp>
          <p:nvSpPr>
            <p:cNvPr id="24" name="Google Shape;24;p3"/>
            <p:cNvSpPr/>
            <p:nvPr/>
          </p:nvSpPr>
          <p:spPr>
            <a:xfrm rot="10800000">
              <a:off x="7722839" y="4042618"/>
              <a:ext cx="1414985" cy="1090482"/>
            </a:xfrm>
            <a:custGeom>
              <a:avLst/>
              <a:gdLst/>
              <a:ahLst/>
              <a:cxnLst/>
              <a:rect l="l" t="t" r="r" b="b"/>
              <a:pathLst>
                <a:path w="50612" h="39005" extrusionOk="0">
                  <a:moveTo>
                    <a:pt x="0" y="1"/>
                  </a:moveTo>
                  <a:lnTo>
                    <a:pt x="0" y="38373"/>
                  </a:lnTo>
                  <a:cubicBezTo>
                    <a:pt x="2481" y="38795"/>
                    <a:pt x="4983" y="39004"/>
                    <a:pt x="7479" y="39004"/>
                  </a:cubicBezTo>
                  <a:cubicBezTo>
                    <a:pt x="18546" y="39004"/>
                    <a:pt x="29478" y="34879"/>
                    <a:pt x="37820" y="26821"/>
                  </a:cubicBezTo>
                  <a:cubicBezTo>
                    <a:pt x="46532" y="18405"/>
                    <a:pt x="50612" y="7535"/>
                    <a:pt x="484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0" y="0"/>
              <a:ext cx="1860350" cy="1271575"/>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26;p3"/>
            <p:cNvGrpSpPr/>
            <p:nvPr/>
          </p:nvGrpSpPr>
          <p:grpSpPr>
            <a:xfrm>
              <a:off x="1795905" y="186181"/>
              <a:ext cx="6030168" cy="4556029"/>
              <a:chOff x="1795905" y="186181"/>
              <a:chExt cx="6030168" cy="4556029"/>
            </a:xfrm>
          </p:grpSpPr>
          <p:sp>
            <p:nvSpPr>
              <p:cNvPr id="27" name="Google Shape;27;p3"/>
              <p:cNvSpPr/>
              <p:nvPr/>
            </p:nvSpPr>
            <p:spPr>
              <a:xfrm>
                <a:off x="2827650" y="827400"/>
                <a:ext cx="3488700" cy="348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rot="5470684">
                <a:off x="7513653" y="180465"/>
                <a:ext cx="209940" cy="225978"/>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70737">
                <a:off x="7460032" y="4376313"/>
                <a:ext cx="369367" cy="355190"/>
              </a:xfrm>
              <a:custGeom>
                <a:avLst/>
                <a:gdLst/>
                <a:ahLst/>
                <a:cxnLst/>
                <a:rect l="l" t="t" r="r" b="b"/>
                <a:pathLst>
                  <a:path w="3359" h="3230" extrusionOk="0">
                    <a:moveTo>
                      <a:pt x="3358" y="1"/>
                    </a:moveTo>
                    <a:lnTo>
                      <a:pt x="0" y="1212"/>
                    </a:lnTo>
                    <a:lnTo>
                      <a:pt x="1800" y="3229"/>
                    </a:lnTo>
                    <a:lnTo>
                      <a:pt x="33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rot="9507153">
                <a:off x="1827046" y="1574774"/>
                <a:ext cx="219888" cy="211463"/>
              </a:xfrm>
              <a:custGeom>
                <a:avLst/>
                <a:gdLst/>
                <a:ahLst/>
                <a:cxnLst/>
                <a:rect l="l" t="t" r="r" b="b"/>
                <a:pathLst>
                  <a:path w="3359" h="3230" extrusionOk="0">
                    <a:moveTo>
                      <a:pt x="3358" y="1"/>
                    </a:moveTo>
                    <a:lnTo>
                      <a:pt x="0" y="1212"/>
                    </a:lnTo>
                    <a:lnTo>
                      <a:pt x="1800" y="3229"/>
                    </a:lnTo>
                    <a:lnTo>
                      <a:pt x="33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1" name="Google Shape;31;p3"/>
          <p:cNvSpPr txBox="1">
            <a:spLocks noGrp="1"/>
          </p:cNvSpPr>
          <p:nvPr>
            <p:ph type="title" hasCustomPrompt="1"/>
          </p:nvPr>
        </p:nvSpPr>
        <p:spPr>
          <a:xfrm>
            <a:off x="3618075" y="1491425"/>
            <a:ext cx="1907700" cy="918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9600"/>
            </a:lvl1pPr>
            <a:lvl2pPr lvl="1" algn="r" rtl="0">
              <a:spcBef>
                <a:spcPts val="0"/>
              </a:spcBef>
              <a:spcAft>
                <a:spcPts val="0"/>
              </a:spcAft>
              <a:buSzPts val="3000"/>
              <a:buNone/>
              <a:defRPr sz="3000"/>
            </a:lvl2pPr>
            <a:lvl3pPr lvl="2" algn="r" rtl="0">
              <a:spcBef>
                <a:spcPts val="0"/>
              </a:spcBef>
              <a:spcAft>
                <a:spcPts val="0"/>
              </a:spcAft>
              <a:buSzPts val="3000"/>
              <a:buNone/>
              <a:defRPr sz="3000"/>
            </a:lvl3pPr>
            <a:lvl4pPr lvl="3" algn="r" rtl="0">
              <a:spcBef>
                <a:spcPts val="0"/>
              </a:spcBef>
              <a:spcAft>
                <a:spcPts val="0"/>
              </a:spcAft>
              <a:buSzPts val="3000"/>
              <a:buNone/>
              <a:defRPr sz="3000"/>
            </a:lvl4pPr>
            <a:lvl5pPr lvl="4" algn="r" rtl="0">
              <a:spcBef>
                <a:spcPts val="0"/>
              </a:spcBef>
              <a:spcAft>
                <a:spcPts val="0"/>
              </a:spcAft>
              <a:buSzPts val="3000"/>
              <a:buNone/>
              <a:defRPr sz="3000"/>
            </a:lvl5pPr>
            <a:lvl6pPr lvl="5" algn="r" rtl="0">
              <a:spcBef>
                <a:spcPts val="0"/>
              </a:spcBef>
              <a:spcAft>
                <a:spcPts val="0"/>
              </a:spcAft>
              <a:buSzPts val="3000"/>
              <a:buNone/>
              <a:defRPr sz="3000"/>
            </a:lvl6pPr>
            <a:lvl7pPr lvl="6" algn="r" rtl="0">
              <a:spcBef>
                <a:spcPts val="0"/>
              </a:spcBef>
              <a:spcAft>
                <a:spcPts val="0"/>
              </a:spcAft>
              <a:buSzPts val="3000"/>
              <a:buNone/>
              <a:defRPr sz="3000"/>
            </a:lvl7pPr>
            <a:lvl8pPr lvl="7" algn="r" rtl="0">
              <a:spcBef>
                <a:spcPts val="0"/>
              </a:spcBef>
              <a:spcAft>
                <a:spcPts val="0"/>
              </a:spcAft>
              <a:buSzPts val="3000"/>
              <a:buNone/>
              <a:defRPr sz="3000"/>
            </a:lvl8pPr>
            <a:lvl9pPr lvl="8" algn="r" rtl="0">
              <a:spcBef>
                <a:spcPts val="0"/>
              </a:spcBef>
              <a:spcAft>
                <a:spcPts val="0"/>
              </a:spcAft>
              <a:buSzPts val="3000"/>
              <a:buNone/>
              <a:defRPr sz="3000"/>
            </a:lvl9pPr>
          </a:lstStyle>
          <a:p>
            <a:r>
              <a:t>xx%</a:t>
            </a:r>
          </a:p>
        </p:txBody>
      </p:sp>
      <p:sp>
        <p:nvSpPr>
          <p:cNvPr id="32" name="Google Shape;32;p3"/>
          <p:cNvSpPr txBox="1">
            <a:spLocks noGrp="1"/>
          </p:cNvSpPr>
          <p:nvPr>
            <p:ph type="title" idx="2"/>
          </p:nvPr>
        </p:nvSpPr>
        <p:spPr>
          <a:xfrm>
            <a:off x="1408350" y="2319230"/>
            <a:ext cx="6327300" cy="117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2400"/>
            </a:lvl1pPr>
            <a:lvl2pPr lvl="1" algn="r">
              <a:spcBef>
                <a:spcPts val="0"/>
              </a:spcBef>
              <a:spcAft>
                <a:spcPts val="0"/>
              </a:spcAft>
              <a:buSzPts val="3600"/>
              <a:buNone/>
              <a:defRPr sz="3600"/>
            </a:lvl2pPr>
            <a:lvl3pPr lvl="2" algn="r">
              <a:spcBef>
                <a:spcPts val="0"/>
              </a:spcBef>
              <a:spcAft>
                <a:spcPts val="0"/>
              </a:spcAft>
              <a:buSzPts val="3600"/>
              <a:buNone/>
              <a:defRPr sz="3600"/>
            </a:lvl3pPr>
            <a:lvl4pPr lvl="3" algn="r">
              <a:spcBef>
                <a:spcPts val="0"/>
              </a:spcBef>
              <a:spcAft>
                <a:spcPts val="0"/>
              </a:spcAft>
              <a:buSzPts val="3600"/>
              <a:buNone/>
              <a:defRPr sz="3600"/>
            </a:lvl4pPr>
            <a:lvl5pPr lvl="4" algn="r">
              <a:spcBef>
                <a:spcPts val="0"/>
              </a:spcBef>
              <a:spcAft>
                <a:spcPts val="0"/>
              </a:spcAft>
              <a:buSzPts val="3600"/>
              <a:buNone/>
              <a:defRPr sz="3600"/>
            </a:lvl5pPr>
            <a:lvl6pPr lvl="5" algn="r">
              <a:spcBef>
                <a:spcPts val="0"/>
              </a:spcBef>
              <a:spcAft>
                <a:spcPts val="0"/>
              </a:spcAft>
              <a:buSzPts val="3600"/>
              <a:buNone/>
              <a:defRPr sz="3600"/>
            </a:lvl6pPr>
            <a:lvl7pPr lvl="6" algn="r">
              <a:spcBef>
                <a:spcPts val="0"/>
              </a:spcBef>
              <a:spcAft>
                <a:spcPts val="0"/>
              </a:spcAft>
              <a:buSzPts val="3600"/>
              <a:buNone/>
              <a:defRPr sz="3600"/>
            </a:lvl7pPr>
            <a:lvl8pPr lvl="7" algn="r">
              <a:spcBef>
                <a:spcPts val="0"/>
              </a:spcBef>
              <a:spcAft>
                <a:spcPts val="0"/>
              </a:spcAft>
              <a:buSzPts val="3600"/>
              <a:buNone/>
              <a:defRPr sz="3600"/>
            </a:lvl8pPr>
            <a:lvl9pPr lvl="8" algn="r">
              <a:spcBef>
                <a:spcPts val="0"/>
              </a:spcBef>
              <a:spcAft>
                <a:spcPts val="0"/>
              </a:spcAft>
              <a:buSzPts val="3600"/>
              <a:buNone/>
              <a:defRPr sz="3600"/>
            </a:lvl9pPr>
          </a:lstStyle>
          <a:p>
            <a:endParaRPr/>
          </a:p>
        </p:txBody>
      </p:sp>
      <p:sp>
        <p:nvSpPr>
          <p:cNvPr id="33" name="Google Shape;33;p3"/>
          <p:cNvSpPr txBox="1">
            <a:spLocks noGrp="1"/>
          </p:cNvSpPr>
          <p:nvPr>
            <p:ph type="subTitle" idx="1"/>
          </p:nvPr>
        </p:nvSpPr>
        <p:spPr>
          <a:xfrm>
            <a:off x="1361825" y="3192701"/>
            <a:ext cx="6420300" cy="55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00"/>
            </a:lvl1pPr>
            <a:lvl2pPr lvl="1" algn="r" rtl="0">
              <a:lnSpc>
                <a:spcPct val="100000"/>
              </a:lnSpc>
              <a:spcBef>
                <a:spcPts val="0"/>
              </a:spcBef>
              <a:spcAft>
                <a:spcPts val="0"/>
              </a:spcAft>
              <a:buSzPts val="2800"/>
              <a:buNone/>
              <a:defRPr sz="2800"/>
            </a:lvl2pPr>
            <a:lvl3pPr lvl="2" algn="r" rtl="0">
              <a:lnSpc>
                <a:spcPct val="100000"/>
              </a:lnSpc>
              <a:spcBef>
                <a:spcPts val="0"/>
              </a:spcBef>
              <a:spcAft>
                <a:spcPts val="0"/>
              </a:spcAft>
              <a:buSzPts val="2800"/>
              <a:buNone/>
              <a:defRPr sz="2800"/>
            </a:lvl3pPr>
            <a:lvl4pPr lvl="3" algn="r" rtl="0">
              <a:lnSpc>
                <a:spcPct val="100000"/>
              </a:lnSpc>
              <a:spcBef>
                <a:spcPts val="0"/>
              </a:spcBef>
              <a:spcAft>
                <a:spcPts val="0"/>
              </a:spcAft>
              <a:buSzPts val="2800"/>
              <a:buNone/>
              <a:defRPr sz="2800"/>
            </a:lvl4pPr>
            <a:lvl5pPr lvl="4" algn="r" rtl="0">
              <a:lnSpc>
                <a:spcPct val="100000"/>
              </a:lnSpc>
              <a:spcBef>
                <a:spcPts val="0"/>
              </a:spcBef>
              <a:spcAft>
                <a:spcPts val="0"/>
              </a:spcAft>
              <a:buSzPts val="2800"/>
              <a:buNone/>
              <a:defRPr sz="2800"/>
            </a:lvl5pPr>
            <a:lvl6pPr lvl="5" algn="r" rtl="0">
              <a:lnSpc>
                <a:spcPct val="100000"/>
              </a:lnSpc>
              <a:spcBef>
                <a:spcPts val="0"/>
              </a:spcBef>
              <a:spcAft>
                <a:spcPts val="0"/>
              </a:spcAft>
              <a:buSzPts val="2800"/>
              <a:buNone/>
              <a:defRPr sz="2800"/>
            </a:lvl6pPr>
            <a:lvl7pPr lvl="6" algn="r" rtl="0">
              <a:lnSpc>
                <a:spcPct val="100000"/>
              </a:lnSpc>
              <a:spcBef>
                <a:spcPts val="0"/>
              </a:spcBef>
              <a:spcAft>
                <a:spcPts val="0"/>
              </a:spcAft>
              <a:buSzPts val="2800"/>
              <a:buNone/>
              <a:defRPr sz="2800"/>
            </a:lvl7pPr>
            <a:lvl8pPr lvl="7" algn="r" rtl="0">
              <a:lnSpc>
                <a:spcPct val="100000"/>
              </a:lnSpc>
              <a:spcBef>
                <a:spcPts val="0"/>
              </a:spcBef>
              <a:spcAft>
                <a:spcPts val="0"/>
              </a:spcAft>
              <a:buSzPts val="2800"/>
              <a:buNone/>
              <a:defRPr sz="2800"/>
            </a:lvl8pPr>
            <a:lvl9pPr lvl="8" algn="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4"/>
        <p:cNvGrpSpPr/>
        <p:nvPr/>
      </p:nvGrpSpPr>
      <p:grpSpPr>
        <a:xfrm>
          <a:off x="0" y="0"/>
          <a:ext cx="0" cy="0"/>
          <a:chOff x="0" y="0"/>
          <a:chExt cx="0" cy="0"/>
        </a:xfrm>
      </p:grpSpPr>
      <p:grpSp>
        <p:nvGrpSpPr>
          <p:cNvPr id="35" name="Google Shape;35;p4"/>
          <p:cNvGrpSpPr/>
          <p:nvPr/>
        </p:nvGrpSpPr>
        <p:grpSpPr>
          <a:xfrm>
            <a:off x="-1" y="0"/>
            <a:ext cx="9144046" cy="5188037"/>
            <a:chOff x="-1" y="0"/>
            <a:chExt cx="9144046" cy="5188037"/>
          </a:xfrm>
        </p:grpSpPr>
        <p:sp>
          <p:nvSpPr>
            <p:cNvPr id="36" name="Google Shape;36;p4"/>
            <p:cNvSpPr/>
            <p:nvPr/>
          </p:nvSpPr>
          <p:spPr>
            <a:xfrm>
              <a:off x="4000900" y="0"/>
              <a:ext cx="5143144" cy="4851176"/>
            </a:xfrm>
            <a:custGeom>
              <a:avLst/>
              <a:gdLst/>
              <a:ahLst/>
              <a:cxnLst/>
              <a:rect l="l" t="t" r="r" b="b"/>
              <a:pathLst>
                <a:path w="39212" h="36986" extrusionOk="0">
                  <a:moveTo>
                    <a:pt x="6787" y="1"/>
                  </a:moveTo>
                  <a:cubicBezTo>
                    <a:pt x="6305" y="2741"/>
                    <a:pt x="6839" y="5663"/>
                    <a:pt x="8309" y="8028"/>
                  </a:cubicBezTo>
                  <a:cubicBezTo>
                    <a:pt x="9017" y="9164"/>
                    <a:pt x="9935" y="10198"/>
                    <a:pt x="10350" y="11474"/>
                  </a:cubicBezTo>
                  <a:cubicBezTo>
                    <a:pt x="11278" y="14342"/>
                    <a:pt x="9370" y="17353"/>
                    <a:pt x="7196" y="19439"/>
                  </a:cubicBezTo>
                  <a:cubicBezTo>
                    <a:pt x="5019" y="21525"/>
                    <a:pt x="2385" y="23348"/>
                    <a:pt x="1235" y="26135"/>
                  </a:cubicBezTo>
                  <a:cubicBezTo>
                    <a:pt x="0" y="29132"/>
                    <a:pt x="933" y="32881"/>
                    <a:pt x="3430" y="34946"/>
                  </a:cubicBezTo>
                  <a:cubicBezTo>
                    <a:pt x="5159" y="36380"/>
                    <a:pt x="7464" y="36986"/>
                    <a:pt x="9714" y="36986"/>
                  </a:cubicBezTo>
                  <a:cubicBezTo>
                    <a:pt x="9771" y="36986"/>
                    <a:pt x="9827" y="36985"/>
                    <a:pt x="9884" y="36984"/>
                  </a:cubicBezTo>
                  <a:cubicBezTo>
                    <a:pt x="12187" y="36950"/>
                    <a:pt x="14439" y="36342"/>
                    <a:pt x="16627" y="35610"/>
                  </a:cubicBezTo>
                  <a:cubicBezTo>
                    <a:pt x="24844" y="32875"/>
                    <a:pt x="32397" y="28469"/>
                    <a:pt x="39212" y="23086"/>
                  </a:cubicBezTo>
                  <a:lnTo>
                    <a:pt x="392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4"/>
            <p:cNvGrpSpPr/>
            <p:nvPr/>
          </p:nvGrpSpPr>
          <p:grpSpPr>
            <a:xfrm>
              <a:off x="7961666" y="3864230"/>
              <a:ext cx="337407" cy="924597"/>
              <a:chOff x="8514266" y="1265155"/>
              <a:chExt cx="337407" cy="924597"/>
            </a:xfrm>
          </p:grpSpPr>
          <p:sp>
            <p:nvSpPr>
              <p:cNvPr id="38" name="Google Shape;38;p4"/>
              <p:cNvSpPr/>
              <p:nvPr/>
            </p:nvSpPr>
            <p:spPr>
              <a:xfrm>
                <a:off x="8514266" y="1265155"/>
                <a:ext cx="337407" cy="230998"/>
              </a:xfrm>
              <a:custGeom>
                <a:avLst/>
                <a:gdLst/>
                <a:ahLst/>
                <a:cxnLst/>
                <a:rect l="l" t="t" r="r" b="b"/>
                <a:pathLst>
                  <a:path w="2784" h="1906" extrusionOk="0">
                    <a:moveTo>
                      <a:pt x="1392" y="1"/>
                    </a:moveTo>
                    <a:lnTo>
                      <a:pt x="0" y="1906"/>
                    </a:lnTo>
                    <a:lnTo>
                      <a:pt x="2784" y="1906"/>
                    </a:lnTo>
                    <a:lnTo>
                      <a:pt x="1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8514266" y="1496032"/>
                <a:ext cx="337407" cy="231482"/>
              </a:xfrm>
              <a:custGeom>
                <a:avLst/>
                <a:gdLst/>
                <a:ahLst/>
                <a:cxnLst/>
                <a:rect l="l" t="t" r="r" b="b"/>
                <a:pathLst>
                  <a:path w="2784" h="1910" extrusionOk="0">
                    <a:moveTo>
                      <a:pt x="1392" y="1"/>
                    </a:moveTo>
                    <a:lnTo>
                      <a:pt x="0" y="1910"/>
                    </a:lnTo>
                    <a:lnTo>
                      <a:pt x="2784" y="1910"/>
                    </a:lnTo>
                    <a:lnTo>
                      <a:pt x="1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8514266" y="1727393"/>
                <a:ext cx="337407" cy="230998"/>
              </a:xfrm>
              <a:custGeom>
                <a:avLst/>
                <a:gdLst/>
                <a:ahLst/>
                <a:cxnLst/>
                <a:rect l="l" t="t" r="r" b="b"/>
                <a:pathLst>
                  <a:path w="2784" h="1906" extrusionOk="0">
                    <a:moveTo>
                      <a:pt x="1392" y="1"/>
                    </a:moveTo>
                    <a:lnTo>
                      <a:pt x="0" y="1906"/>
                    </a:lnTo>
                    <a:lnTo>
                      <a:pt x="2784" y="1906"/>
                    </a:lnTo>
                    <a:lnTo>
                      <a:pt x="1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8514266" y="1958270"/>
                <a:ext cx="337407" cy="231482"/>
              </a:xfrm>
              <a:custGeom>
                <a:avLst/>
                <a:gdLst/>
                <a:ahLst/>
                <a:cxnLst/>
                <a:rect l="l" t="t" r="r" b="b"/>
                <a:pathLst>
                  <a:path w="2784" h="1910" extrusionOk="0">
                    <a:moveTo>
                      <a:pt x="1392" y="1"/>
                    </a:moveTo>
                    <a:lnTo>
                      <a:pt x="0" y="1909"/>
                    </a:lnTo>
                    <a:lnTo>
                      <a:pt x="2784" y="1909"/>
                    </a:lnTo>
                    <a:lnTo>
                      <a:pt x="1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42;p4"/>
            <p:cNvSpPr/>
            <p:nvPr/>
          </p:nvSpPr>
          <p:spPr>
            <a:xfrm>
              <a:off x="6542786" y="0"/>
              <a:ext cx="2242956" cy="350011"/>
            </a:xfrm>
            <a:custGeom>
              <a:avLst/>
              <a:gdLst/>
              <a:ahLst/>
              <a:cxnLst/>
              <a:rect l="l" t="t" r="r" b="b"/>
              <a:pathLst>
                <a:path w="18507" h="2888" extrusionOk="0">
                  <a:moveTo>
                    <a:pt x="1" y="1"/>
                  </a:moveTo>
                  <a:cubicBezTo>
                    <a:pt x="437" y="831"/>
                    <a:pt x="1083" y="1549"/>
                    <a:pt x="1872" y="2053"/>
                  </a:cubicBezTo>
                  <a:cubicBezTo>
                    <a:pt x="2736" y="2601"/>
                    <a:pt x="3760" y="2887"/>
                    <a:pt x="4782" y="2887"/>
                  </a:cubicBezTo>
                  <a:cubicBezTo>
                    <a:pt x="5270" y="2887"/>
                    <a:pt x="5757" y="2822"/>
                    <a:pt x="6227" y="2689"/>
                  </a:cubicBezTo>
                  <a:cubicBezTo>
                    <a:pt x="7227" y="2403"/>
                    <a:pt x="8146" y="1832"/>
                    <a:pt x="9177" y="1682"/>
                  </a:cubicBezTo>
                  <a:cubicBezTo>
                    <a:pt x="9376" y="1653"/>
                    <a:pt x="9575" y="1640"/>
                    <a:pt x="9773" y="1640"/>
                  </a:cubicBezTo>
                  <a:cubicBezTo>
                    <a:pt x="11106" y="1640"/>
                    <a:pt x="12423" y="2218"/>
                    <a:pt x="13773" y="2298"/>
                  </a:cubicBezTo>
                  <a:cubicBezTo>
                    <a:pt x="13869" y="2304"/>
                    <a:pt x="13964" y="2306"/>
                    <a:pt x="14059" y="2306"/>
                  </a:cubicBezTo>
                  <a:cubicBezTo>
                    <a:pt x="15793" y="2306"/>
                    <a:pt x="17467" y="1382"/>
                    <a:pt x="18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10800000" flipH="1">
              <a:off x="-1" y="3823238"/>
              <a:ext cx="3777462" cy="1364799"/>
            </a:xfrm>
            <a:custGeom>
              <a:avLst/>
              <a:gdLst/>
              <a:ahLst/>
              <a:cxnLst/>
              <a:rect l="l" t="t" r="r" b="b"/>
              <a:pathLst>
                <a:path w="61918" h="22371" extrusionOk="0">
                  <a:moveTo>
                    <a:pt x="1" y="0"/>
                  </a:moveTo>
                  <a:lnTo>
                    <a:pt x="1" y="19582"/>
                  </a:lnTo>
                  <a:cubicBezTo>
                    <a:pt x="2348" y="19298"/>
                    <a:pt x="4561" y="19170"/>
                    <a:pt x="6829" y="19170"/>
                  </a:cubicBezTo>
                  <a:cubicBezTo>
                    <a:pt x="14097" y="19170"/>
                    <a:pt x="21932" y="20484"/>
                    <a:pt x="36559" y="22179"/>
                  </a:cubicBezTo>
                  <a:cubicBezTo>
                    <a:pt x="37673" y="22308"/>
                    <a:pt x="38754" y="22370"/>
                    <a:pt x="39802" y="22370"/>
                  </a:cubicBezTo>
                  <a:cubicBezTo>
                    <a:pt x="52890" y="22370"/>
                    <a:pt x="60749" y="12589"/>
                    <a:pt x="619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4"/>
          <p:cNvSpPr txBox="1">
            <a:spLocks noGrp="1"/>
          </p:cNvSpPr>
          <p:nvPr>
            <p:ph type="title"/>
          </p:nvPr>
        </p:nvSpPr>
        <p:spPr>
          <a:xfrm>
            <a:off x="713850" y="445025"/>
            <a:ext cx="67893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5" name="Google Shape;45;p4"/>
          <p:cNvSpPr txBox="1">
            <a:spLocks noGrp="1"/>
          </p:cNvSpPr>
          <p:nvPr>
            <p:ph type="subTitle" idx="1"/>
          </p:nvPr>
        </p:nvSpPr>
        <p:spPr>
          <a:xfrm>
            <a:off x="5361600" y="1605900"/>
            <a:ext cx="3068400" cy="1931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atin typeface="Lato"/>
                <a:ea typeface="Lato"/>
                <a:cs typeface="Lato"/>
                <a:sym typeface="Lato"/>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6"/>
        <p:cNvGrpSpPr/>
        <p:nvPr/>
      </p:nvGrpSpPr>
      <p:grpSpPr>
        <a:xfrm>
          <a:off x="0" y="0"/>
          <a:ext cx="0" cy="0"/>
          <a:chOff x="0" y="0"/>
          <a:chExt cx="0" cy="0"/>
        </a:xfrm>
      </p:grpSpPr>
      <p:grpSp>
        <p:nvGrpSpPr>
          <p:cNvPr id="47" name="Google Shape;47;p5"/>
          <p:cNvGrpSpPr/>
          <p:nvPr/>
        </p:nvGrpSpPr>
        <p:grpSpPr>
          <a:xfrm>
            <a:off x="0" y="-2"/>
            <a:ext cx="11885298" cy="5214361"/>
            <a:chOff x="0" y="-2"/>
            <a:chExt cx="11885298" cy="5214361"/>
          </a:xfrm>
        </p:grpSpPr>
        <p:sp>
          <p:nvSpPr>
            <p:cNvPr id="48" name="Google Shape;48;p5"/>
            <p:cNvSpPr/>
            <p:nvPr/>
          </p:nvSpPr>
          <p:spPr>
            <a:xfrm rot="10800000">
              <a:off x="7353624" y="-2"/>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
            <p:cNvSpPr/>
            <p:nvPr/>
          </p:nvSpPr>
          <p:spPr>
            <a:xfrm flipH="1">
              <a:off x="5821300" y="2791197"/>
              <a:ext cx="6063998" cy="2423161"/>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flipH="1">
              <a:off x="0" y="3871925"/>
              <a:ext cx="1860350" cy="1271575"/>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524811" y="177571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713850" y="445025"/>
            <a:ext cx="78870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3" name="Google Shape;53;p5"/>
          <p:cNvSpPr txBox="1">
            <a:spLocks noGrp="1"/>
          </p:cNvSpPr>
          <p:nvPr>
            <p:ph type="title" idx="2"/>
          </p:nvPr>
        </p:nvSpPr>
        <p:spPr>
          <a:xfrm>
            <a:off x="1290588" y="2694550"/>
            <a:ext cx="2909700" cy="78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54" name="Google Shape;54;p5"/>
          <p:cNvSpPr txBox="1">
            <a:spLocks noGrp="1"/>
          </p:cNvSpPr>
          <p:nvPr>
            <p:ph type="subTitle" idx="1"/>
          </p:nvPr>
        </p:nvSpPr>
        <p:spPr>
          <a:xfrm>
            <a:off x="1290588" y="3481750"/>
            <a:ext cx="2909700" cy="7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5" name="Google Shape;55;p5"/>
          <p:cNvSpPr txBox="1">
            <a:spLocks noGrp="1"/>
          </p:cNvSpPr>
          <p:nvPr>
            <p:ph type="title" idx="3"/>
          </p:nvPr>
        </p:nvSpPr>
        <p:spPr>
          <a:xfrm>
            <a:off x="4943697" y="2694550"/>
            <a:ext cx="2909700" cy="78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56" name="Google Shape;56;p5"/>
          <p:cNvSpPr txBox="1">
            <a:spLocks noGrp="1"/>
          </p:cNvSpPr>
          <p:nvPr>
            <p:ph type="subTitle" idx="4"/>
          </p:nvPr>
        </p:nvSpPr>
        <p:spPr>
          <a:xfrm>
            <a:off x="4943697" y="3481750"/>
            <a:ext cx="2909700" cy="7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grpSp>
        <p:nvGrpSpPr>
          <p:cNvPr id="58" name="Google Shape;58;p6"/>
          <p:cNvGrpSpPr/>
          <p:nvPr/>
        </p:nvGrpSpPr>
        <p:grpSpPr>
          <a:xfrm>
            <a:off x="0" y="0"/>
            <a:ext cx="2890022" cy="2725961"/>
            <a:chOff x="0" y="0"/>
            <a:chExt cx="2890022" cy="2725961"/>
          </a:xfrm>
        </p:grpSpPr>
        <p:sp>
          <p:nvSpPr>
            <p:cNvPr id="59" name="Google Shape;59;p6"/>
            <p:cNvSpPr/>
            <p:nvPr/>
          </p:nvSpPr>
          <p:spPr>
            <a:xfrm flipH="1">
              <a:off x="0" y="0"/>
              <a:ext cx="2890022" cy="2725961"/>
            </a:xfrm>
            <a:custGeom>
              <a:avLst/>
              <a:gdLst/>
              <a:ahLst/>
              <a:cxnLst/>
              <a:rect l="l" t="t" r="r" b="b"/>
              <a:pathLst>
                <a:path w="39212" h="36986" extrusionOk="0">
                  <a:moveTo>
                    <a:pt x="6787" y="1"/>
                  </a:moveTo>
                  <a:cubicBezTo>
                    <a:pt x="6305" y="2741"/>
                    <a:pt x="6839" y="5663"/>
                    <a:pt x="8309" y="8028"/>
                  </a:cubicBezTo>
                  <a:cubicBezTo>
                    <a:pt x="9017" y="9164"/>
                    <a:pt x="9935" y="10198"/>
                    <a:pt x="10350" y="11474"/>
                  </a:cubicBezTo>
                  <a:cubicBezTo>
                    <a:pt x="11278" y="14342"/>
                    <a:pt x="9370" y="17353"/>
                    <a:pt x="7196" y="19439"/>
                  </a:cubicBezTo>
                  <a:cubicBezTo>
                    <a:pt x="5019" y="21525"/>
                    <a:pt x="2385" y="23348"/>
                    <a:pt x="1235" y="26135"/>
                  </a:cubicBezTo>
                  <a:cubicBezTo>
                    <a:pt x="0" y="29132"/>
                    <a:pt x="933" y="32881"/>
                    <a:pt x="3430" y="34946"/>
                  </a:cubicBezTo>
                  <a:cubicBezTo>
                    <a:pt x="5159" y="36380"/>
                    <a:pt x="7464" y="36986"/>
                    <a:pt x="9714" y="36986"/>
                  </a:cubicBezTo>
                  <a:cubicBezTo>
                    <a:pt x="9771" y="36986"/>
                    <a:pt x="9827" y="36985"/>
                    <a:pt x="9884" y="36984"/>
                  </a:cubicBezTo>
                  <a:cubicBezTo>
                    <a:pt x="12187" y="36950"/>
                    <a:pt x="14439" y="36342"/>
                    <a:pt x="16627" y="35610"/>
                  </a:cubicBezTo>
                  <a:cubicBezTo>
                    <a:pt x="24844" y="32875"/>
                    <a:pt x="32397" y="28469"/>
                    <a:pt x="39212" y="23086"/>
                  </a:cubicBezTo>
                  <a:lnTo>
                    <a:pt x="392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6"/>
            <p:cNvSpPr/>
            <p:nvPr/>
          </p:nvSpPr>
          <p:spPr>
            <a:xfrm rot="-5400000">
              <a:off x="343011" y="187946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 name="Google Shape;61;p6"/>
          <p:cNvSpPr txBox="1">
            <a:spLocks noGrp="1"/>
          </p:cNvSpPr>
          <p:nvPr>
            <p:ph type="title"/>
          </p:nvPr>
        </p:nvSpPr>
        <p:spPr>
          <a:xfrm>
            <a:off x="713850" y="445025"/>
            <a:ext cx="6789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7"/>
        <p:cNvGrpSpPr/>
        <p:nvPr/>
      </p:nvGrpSpPr>
      <p:grpSpPr>
        <a:xfrm>
          <a:off x="0" y="0"/>
          <a:ext cx="0" cy="0"/>
          <a:chOff x="0" y="0"/>
          <a:chExt cx="0" cy="0"/>
        </a:xfrm>
      </p:grpSpPr>
      <p:grpSp>
        <p:nvGrpSpPr>
          <p:cNvPr id="68" name="Google Shape;68;p9"/>
          <p:cNvGrpSpPr/>
          <p:nvPr/>
        </p:nvGrpSpPr>
        <p:grpSpPr>
          <a:xfrm>
            <a:off x="-2884700" y="-2"/>
            <a:ext cx="15074723" cy="5171852"/>
            <a:chOff x="-2884700" y="-2"/>
            <a:chExt cx="15074723" cy="5171852"/>
          </a:xfrm>
        </p:grpSpPr>
        <p:sp>
          <p:nvSpPr>
            <p:cNvPr id="69" name="Google Shape;69;p9"/>
            <p:cNvSpPr/>
            <p:nvPr/>
          </p:nvSpPr>
          <p:spPr>
            <a:xfrm>
              <a:off x="-980225" y="186175"/>
              <a:ext cx="4499400" cy="449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70;p9"/>
            <p:cNvGrpSpPr/>
            <p:nvPr/>
          </p:nvGrpSpPr>
          <p:grpSpPr>
            <a:xfrm>
              <a:off x="-2884700" y="-2"/>
              <a:ext cx="15074723" cy="5171852"/>
              <a:chOff x="-2884700" y="-2"/>
              <a:chExt cx="15074723" cy="5171852"/>
            </a:xfrm>
          </p:grpSpPr>
          <p:sp>
            <p:nvSpPr>
              <p:cNvPr id="71" name="Google Shape;71;p9"/>
              <p:cNvSpPr/>
              <p:nvPr/>
            </p:nvSpPr>
            <p:spPr>
              <a:xfrm>
                <a:off x="6126025" y="2748689"/>
                <a:ext cx="6063998" cy="2423161"/>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9"/>
              <p:cNvSpPr/>
              <p:nvPr/>
            </p:nvSpPr>
            <p:spPr>
              <a:xfrm rot="10800000">
                <a:off x="7503141" y="-2"/>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9"/>
              <p:cNvSpPr/>
              <p:nvPr/>
            </p:nvSpPr>
            <p:spPr>
              <a:xfrm flipH="1">
                <a:off x="-2884700" y="2748689"/>
                <a:ext cx="6063998" cy="2423161"/>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9"/>
              <p:cNvSpPr/>
              <p:nvPr/>
            </p:nvSpPr>
            <p:spPr>
              <a:xfrm rot="10800000" flipH="1">
                <a:off x="-488001" y="-2"/>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Google Shape;75;p9"/>
            <p:cNvSpPr/>
            <p:nvPr/>
          </p:nvSpPr>
          <p:spPr>
            <a:xfrm rot="5470684">
              <a:off x="7513653" y="180465"/>
              <a:ext cx="209940" cy="225978"/>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9"/>
            <p:cNvSpPr/>
            <p:nvPr/>
          </p:nvSpPr>
          <p:spPr>
            <a:xfrm rot="5470737">
              <a:off x="7460032" y="4376313"/>
              <a:ext cx="369367" cy="355190"/>
            </a:xfrm>
            <a:custGeom>
              <a:avLst/>
              <a:gdLst/>
              <a:ahLst/>
              <a:cxnLst/>
              <a:rect l="l" t="t" r="r" b="b"/>
              <a:pathLst>
                <a:path w="3359" h="3230" extrusionOk="0">
                  <a:moveTo>
                    <a:pt x="3358" y="1"/>
                  </a:moveTo>
                  <a:lnTo>
                    <a:pt x="0" y="1212"/>
                  </a:lnTo>
                  <a:lnTo>
                    <a:pt x="1800" y="3229"/>
                  </a:lnTo>
                  <a:lnTo>
                    <a:pt x="33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9"/>
            <p:cNvSpPr/>
            <p:nvPr/>
          </p:nvSpPr>
          <p:spPr>
            <a:xfrm rot="9507153">
              <a:off x="6685146" y="1720799"/>
              <a:ext cx="219888" cy="211463"/>
            </a:xfrm>
            <a:custGeom>
              <a:avLst/>
              <a:gdLst/>
              <a:ahLst/>
              <a:cxnLst/>
              <a:rect l="l" t="t" r="r" b="b"/>
              <a:pathLst>
                <a:path w="3359" h="3230" extrusionOk="0">
                  <a:moveTo>
                    <a:pt x="3358" y="1"/>
                  </a:moveTo>
                  <a:lnTo>
                    <a:pt x="0" y="1212"/>
                  </a:lnTo>
                  <a:lnTo>
                    <a:pt x="1800" y="3229"/>
                  </a:lnTo>
                  <a:lnTo>
                    <a:pt x="33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8;p9"/>
          <p:cNvSpPr txBox="1">
            <a:spLocks noGrp="1"/>
          </p:cNvSpPr>
          <p:nvPr>
            <p:ph type="title"/>
          </p:nvPr>
        </p:nvSpPr>
        <p:spPr>
          <a:xfrm>
            <a:off x="713850" y="2318342"/>
            <a:ext cx="6327300" cy="1176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24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79" name="Google Shape;79;p9"/>
          <p:cNvSpPr txBox="1">
            <a:spLocks noGrp="1"/>
          </p:cNvSpPr>
          <p:nvPr>
            <p:ph type="title" idx="2" hasCustomPrompt="1"/>
          </p:nvPr>
        </p:nvSpPr>
        <p:spPr>
          <a:xfrm>
            <a:off x="713850" y="1491425"/>
            <a:ext cx="1907700" cy="918600"/>
          </a:xfrm>
          <a:prstGeom prst="rect">
            <a:avLst/>
          </a:prstGeom>
        </p:spPr>
        <p:txBody>
          <a:bodyPr spcFirstLastPara="1" wrap="square" lIns="91425" tIns="91425" rIns="91425" bIns="91425" anchor="ctr" anchorCtr="0">
            <a:noAutofit/>
          </a:bodyPr>
          <a:lstStyle>
            <a:lvl1pPr lvl="0" rtl="0">
              <a:spcBef>
                <a:spcPts val="0"/>
              </a:spcBef>
              <a:spcAft>
                <a:spcPts val="0"/>
              </a:spcAft>
              <a:buSzPts val="9600"/>
              <a:buNone/>
              <a:defRPr sz="9600"/>
            </a:lvl1pPr>
            <a:lvl2pPr lvl="1" algn="r" rtl="0">
              <a:spcBef>
                <a:spcPts val="0"/>
              </a:spcBef>
              <a:spcAft>
                <a:spcPts val="0"/>
              </a:spcAft>
              <a:buSzPts val="3000"/>
              <a:buNone/>
              <a:defRPr sz="3000"/>
            </a:lvl2pPr>
            <a:lvl3pPr lvl="2" algn="r" rtl="0">
              <a:spcBef>
                <a:spcPts val="0"/>
              </a:spcBef>
              <a:spcAft>
                <a:spcPts val="0"/>
              </a:spcAft>
              <a:buSzPts val="3000"/>
              <a:buNone/>
              <a:defRPr sz="3000"/>
            </a:lvl3pPr>
            <a:lvl4pPr lvl="3" algn="r" rtl="0">
              <a:spcBef>
                <a:spcPts val="0"/>
              </a:spcBef>
              <a:spcAft>
                <a:spcPts val="0"/>
              </a:spcAft>
              <a:buSzPts val="3000"/>
              <a:buNone/>
              <a:defRPr sz="3000"/>
            </a:lvl4pPr>
            <a:lvl5pPr lvl="4" algn="r" rtl="0">
              <a:spcBef>
                <a:spcPts val="0"/>
              </a:spcBef>
              <a:spcAft>
                <a:spcPts val="0"/>
              </a:spcAft>
              <a:buSzPts val="3000"/>
              <a:buNone/>
              <a:defRPr sz="3000"/>
            </a:lvl5pPr>
            <a:lvl6pPr lvl="5" algn="r" rtl="0">
              <a:spcBef>
                <a:spcPts val="0"/>
              </a:spcBef>
              <a:spcAft>
                <a:spcPts val="0"/>
              </a:spcAft>
              <a:buSzPts val="3000"/>
              <a:buNone/>
              <a:defRPr sz="3000"/>
            </a:lvl6pPr>
            <a:lvl7pPr lvl="6" algn="r" rtl="0">
              <a:spcBef>
                <a:spcPts val="0"/>
              </a:spcBef>
              <a:spcAft>
                <a:spcPts val="0"/>
              </a:spcAft>
              <a:buSzPts val="3000"/>
              <a:buNone/>
              <a:defRPr sz="3000"/>
            </a:lvl7pPr>
            <a:lvl8pPr lvl="7" algn="r" rtl="0">
              <a:spcBef>
                <a:spcPts val="0"/>
              </a:spcBef>
              <a:spcAft>
                <a:spcPts val="0"/>
              </a:spcAft>
              <a:buSzPts val="3000"/>
              <a:buNone/>
              <a:defRPr sz="3000"/>
            </a:lvl8pPr>
            <a:lvl9pPr lvl="8" algn="r" rtl="0">
              <a:spcBef>
                <a:spcPts val="0"/>
              </a:spcBef>
              <a:spcAft>
                <a:spcPts val="0"/>
              </a:spcAft>
              <a:buSzPts val="3000"/>
              <a:buNone/>
              <a:defRPr sz="3000"/>
            </a:lvl9pPr>
          </a:lstStyle>
          <a:p>
            <a:r>
              <a:t>xx%</a:t>
            </a:r>
          </a:p>
        </p:txBody>
      </p:sp>
      <p:sp>
        <p:nvSpPr>
          <p:cNvPr id="80" name="Google Shape;80;p9"/>
          <p:cNvSpPr txBox="1">
            <a:spLocks noGrp="1"/>
          </p:cNvSpPr>
          <p:nvPr>
            <p:ph type="subTitle" idx="1"/>
          </p:nvPr>
        </p:nvSpPr>
        <p:spPr>
          <a:xfrm>
            <a:off x="713850" y="3193679"/>
            <a:ext cx="6420300" cy="55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00"/>
            </a:lvl1pPr>
            <a:lvl2pPr lvl="1" algn="r" rtl="0">
              <a:lnSpc>
                <a:spcPct val="100000"/>
              </a:lnSpc>
              <a:spcBef>
                <a:spcPts val="0"/>
              </a:spcBef>
              <a:spcAft>
                <a:spcPts val="0"/>
              </a:spcAft>
              <a:buSzPts val="2800"/>
              <a:buNone/>
              <a:defRPr sz="2800"/>
            </a:lvl2pPr>
            <a:lvl3pPr lvl="2" algn="r" rtl="0">
              <a:lnSpc>
                <a:spcPct val="100000"/>
              </a:lnSpc>
              <a:spcBef>
                <a:spcPts val="0"/>
              </a:spcBef>
              <a:spcAft>
                <a:spcPts val="0"/>
              </a:spcAft>
              <a:buSzPts val="2800"/>
              <a:buNone/>
              <a:defRPr sz="2800"/>
            </a:lvl3pPr>
            <a:lvl4pPr lvl="3" algn="r" rtl="0">
              <a:lnSpc>
                <a:spcPct val="100000"/>
              </a:lnSpc>
              <a:spcBef>
                <a:spcPts val="0"/>
              </a:spcBef>
              <a:spcAft>
                <a:spcPts val="0"/>
              </a:spcAft>
              <a:buSzPts val="2800"/>
              <a:buNone/>
              <a:defRPr sz="2800"/>
            </a:lvl4pPr>
            <a:lvl5pPr lvl="4" algn="r" rtl="0">
              <a:lnSpc>
                <a:spcPct val="100000"/>
              </a:lnSpc>
              <a:spcBef>
                <a:spcPts val="0"/>
              </a:spcBef>
              <a:spcAft>
                <a:spcPts val="0"/>
              </a:spcAft>
              <a:buSzPts val="2800"/>
              <a:buNone/>
              <a:defRPr sz="2800"/>
            </a:lvl5pPr>
            <a:lvl6pPr lvl="5" algn="r" rtl="0">
              <a:lnSpc>
                <a:spcPct val="100000"/>
              </a:lnSpc>
              <a:spcBef>
                <a:spcPts val="0"/>
              </a:spcBef>
              <a:spcAft>
                <a:spcPts val="0"/>
              </a:spcAft>
              <a:buSzPts val="2800"/>
              <a:buNone/>
              <a:defRPr sz="2800"/>
            </a:lvl6pPr>
            <a:lvl7pPr lvl="6" algn="r" rtl="0">
              <a:lnSpc>
                <a:spcPct val="100000"/>
              </a:lnSpc>
              <a:spcBef>
                <a:spcPts val="0"/>
              </a:spcBef>
              <a:spcAft>
                <a:spcPts val="0"/>
              </a:spcAft>
              <a:buSzPts val="2800"/>
              <a:buNone/>
              <a:defRPr sz="2800"/>
            </a:lvl7pPr>
            <a:lvl8pPr lvl="7" algn="r" rtl="0">
              <a:lnSpc>
                <a:spcPct val="100000"/>
              </a:lnSpc>
              <a:spcBef>
                <a:spcPts val="0"/>
              </a:spcBef>
              <a:spcAft>
                <a:spcPts val="0"/>
              </a:spcAft>
              <a:buSzPts val="2800"/>
              <a:buNone/>
              <a:defRPr sz="2800"/>
            </a:lvl8pPr>
            <a:lvl9pPr lvl="8" algn="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1"/>
        <p:cNvGrpSpPr/>
        <p:nvPr/>
      </p:nvGrpSpPr>
      <p:grpSpPr>
        <a:xfrm>
          <a:off x="0" y="0"/>
          <a:ext cx="0" cy="0"/>
          <a:chOff x="0" y="0"/>
          <a:chExt cx="0" cy="0"/>
        </a:xfrm>
      </p:grpSpPr>
      <p:grpSp>
        <p:nvGrpSpPr>
          <p:cNvPr id="82" name="Google Shape;82;p10"/>
          <p:cNvGrpSpPr/>
          <p:nvPr/>
        </p:nvGrpSpPr>
        <p:grpSpPr>
          <a:xfrm>
            <a:off x="-131332" y="-56329"/>
            <a:ext cx="9296582" cy="2290182"/>
            <a:chOff x="-131332" y="-56329"/>
            <a:chExt cx="9296582" cy="2290182"/>
          </a:xfrm>
        </p:grpSpPr>
        <p:sp>
          <p:nvSpPr>
            <p:cNvPr id="83" name="Google Shape;83;p10"/>
            <p:cNvSpPr/>
            <p:nvPr/>
          </p:nvSpPr>
          <p:spPr>
            <a:xfrm rot="5400000">
              <a:off x="-358509" y="170848"/>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0"/>
            <p:cNvSpPr/>
            <p:nvPr/>
          </p:nvSpPr>
          <p:spPr>
            <a:xfrm rot="10800000" flipH="1">
              <a:off x="7304900" y="0"/>
              <a:ext cx="1860350" cy="1271575"/>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0"/>
            <p:cNvSpPr/>
            <p:nvPr/>
          </p:nvSpPr>
          <p:spPr>
            <a:xfrm>
              <a:off x="524811" y="177571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Google Shape;86;p10"/>
          <p:cNvSpPr txBox="1">
            <a:spLocks noGrp="1"/>
          </p:cNvSpPr>
          <p:nvPr>
            <p:ph type="title"/>
          </p:nvPr>
        </p:nvSpPr>
        <p:spPr>
          <a:xfrm>
            <a:off x="713850" y="445025"/>
            <a:ext cx="6789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TITLE_1">
    <p:bg>
      <p:bgPr>
        <a:solidFill>
          <a:schemeClr val="dk1"/>
        </a:solidFill>
        <a:effectLst/>
      </p:bgPr>
    </p:bg>
    <p:spTree>
      <p:nvGrpSpPr>
        <p:cNvPr id="1" name="Shape 97"/>
        <p:cNvGrpSpPr/>
        <p:nvPr/>
      </p:nvGrpSpPr>
      <p:grpSpPr>
        <a:xfrm>
          <a:off x="0" y="0"/>
          <a:ext cx="0" cy="0"/>
          <a:chOff x="0" y="0"/>
          <a:chExt cx="0" cy="0"/>
        </a:xfrm>
      </p:grpSpPr>
      <p:grpSp>
        <p:nvGrpSpPr>
          <p:cNvPr id="98" name="Google Shape;98;p13"/>
          <p:cNvGrpSpPr/>
          <p:nvPr/>
        </p:nvGrpSpPr>
        <p:grpSpPr>
          <a:xfrm>
            <a:off x="-1019576" y="-31904"/>
            <a:ext cx="10163576" cy="5187783"/>
            <a:chOff x="-1019576" y="-31904"/>
            <a:chExt cx="10163576" cy="5187783"/>
          </a:xfrm>
        </p:grpSpPr>
        <p:sp>
          <p:nvSpPr>
            <p:cNvPr id="99" name="Google Shape;99;p13"/>
            <p:cNvSpPr/>
            <p:nvPr/>
          </p:nvSpPr>
          <p:spPr>
            <a:xfrm>
              <a:off x="-25" y="4272475"/>
              <a:ext cx="9143989" cy="860614"/>
            </a:xfrm>
            <a:custGeom>
              <a:avLst/>
              <a:gdLst/>
              <a:ahLst/>
              <a:cxnLst/>
              <a:rect l="l" t="t" r="r" b="b"/>
              <a:pathLst>
                <a:path w="69963" h="11820" extrusionOk="0">
                  <a:moveTo>
                    <a:pt x="1" y="0"/>
                  </a:moveTo>
                  <a:lnTo>
                    <a:pt x="1" y="11820"/>
                  </a:lnTo>
                  <a:lnTo>
                    <a:pt x="69962" y="11820"/>
                  </a:lnTo>
                  <a:lnTo>
                    <a:pt x="699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 name="Google Shape;100;p13"/>
            <p:cNvGrpSpPr/>
            <p:nvPr/>
          </p:nvGrpSpPr>
          <p:grpSpPr>
            <a:xfrm>
              <a:off x="5107548" y="-31904"/>
              <a:ext cx="4036452" cy="5028462"/>
              <a:chOff x="5075688" y="-43"/>
              <a:chExt cx="4036452" cy="5028462"/>
            </a:xfrm>
          </p:grpSpPr>
          <p:sp>
            <p:nvSpPr>
              <p:cNvPr id="101" name="Google Shape;101;p13"/>
              <p:cNvSpPr/>
              <p:nvPr/>
            </p:nvSpPr>
            <p:spPr>
              <a:xfrm rot="10800000">
                <a:off x="6602782" y="-43"/>
                <a:ext cx="2509357" cy="2228579"/>
              </a:xfrm>
              <a:custGeom>
                <a:avLst/>
                <a:gdLst/>
                <a:ahLst/>
                <a:cxnLst/>
                <a:rect l="l" t="t" r="r" b="b"/>
                <a:pathLst>
                  <a:path w="13583" h="12063" extrusionOk="0">
                    <a:moveTo>
                      <a:pt x="5144" y="1"/>
                    </a:moveTo>
                    <a:cubicBezTo>
                      <a:pt x="4965" y="1"/>
                      <a:pt x="4788" y="15"/>
                      <a:pt x="4614" y="42"/>
                    </a:cubicBezTo>
                    <a:cubicBezTo>
                      <a:pt x="3179" y="267"/>
                      <a:pt x="2097" y="1206"/>
                      <a:pt x="1028" y="2110"/>
                    </a:cubicBezTo>
                    <a:cubicBezTo>
                      <a:pt x="718" y="2369"/>
                      <a:pt x="358" y="2611"/>
                      <a:pt x="1" y="2856"/>
                    </a:cubicBezTo>
                    <a:lnTo>
                      <a:pt x="1" y="12063"/>
                    </a:lnTo>
                    <a:lnTo>
                      <a:pt x="4213" y="12063"/>
                    </a:lnTo>
                    <a:cubicBezTo>
                      <a:pt x="4399" y="11297"/>
                      <a:pt x="4787" y="10607"/>
                      <a:pt x="5424" y="10147"/>
                    </a:cubicBezTo>
                    <a:cubicBezTo>
                      <a:pt x="6502" y="9357"/>
                      <a:pt x="7956" y="9436"/>
                      <a:pt x="9289" y="9361"/>
                    </a:cubicBezTo>
                    <a:cubicBezTo>
                      <a:pt x="10432" y="9296"/>
                      <a:pt x="11633" y="9058"/>
                      <a:pt x="12470" y="8275"/>
                    </a:cubicBezTo>
                    <a:cubicBezTo>
                      <a:pt x="13307" y="7496"/>
                      <a:pt x="13582" y="6034"/>
                      <a:pt x="12783" y="5217"/>
                    </a:cubicBezTo>
                    <a:cubicBezTo>
                      <a:pt x="11722" y="4135"/>
                      <a:pt x="9616" y="4775"/>
                      <a:pt x="8636" y="3621"/>
                    </a:cubicBezTo>
                    <a:cubicBezTo>
                      <a:pt x="8115" y="3013"/>
                      <a:pt x="8122" y="2118"/>
                      <a:pt x="7755" y="1407"/>
                    </a:cubicBezTo>
                    <a:cubicBezTo>
                      <a:pt x="7277" y="481"/>
                      <a:pt x="6199" y="1"/>
                      <a:pt x="5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rot="10800000">
                <a:off x="5075688" y="4678722"/>
                <a:ext cx="416321" cy="349697"/>
              </a:xfrm>
              <a:custGeom>
                <a:avLst/>
                <a:gdLst/>
                <a:ahLst/>
                <a:cxnLst/>
                <a:rect l="l" t="t" r="r" b="b"/>
                <a:pathLst>
                  <a:path w="4168" h="3501" extrusionOk="0">
                    <a:moveTo>
                      <a:pt x="0" y="0"/>
                    </a:moveTo>
                    <a:lnTo>
                      <a:pt x="2379" y="3501"/>
                    </a:lnTo>
                    <a:lnTo>
                      <a:pt x="4168" y="837"/>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rot="10800000">
                <a:off x="7731131" y="1176835"/>
                <a:ext cx="279478" cy="257703"/>
              </a:xfrm>
              <a:custGeom>
                <a:avLst/>
                <a:gdLst/>
                <a:ahLst/>
                <a:cxnLst/>
                <a:rect l="l" t="t" r="r" b="b"/>
                <a:pathLst>
                  <a:path w="2798" h="2580" extrusionOk="0">
                    <a:moveTo>
                      <a:pt x="1402" y="0"/>
                    </a:moveTo>
                    <a:lnTo>
                      <a:pt x="1" y="2579"/>
                    </a:lnTo>
                    <a:lnTo>
                      <a:pt x="2797" y="1722"/>
                    </a:lnTo>
                    <a:lnTo>
                      <a:pt x="14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13"/>
            <p:cNvSpPr/>
            <p:nvPr/>
          </p:nvSpPr>
          <p:spPr>
            <a:xfrm>
              <a:off x="-1019576" y="2606313"/>
              <a:ext cx="3180564" cy="2549566"/>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rot="-7694763">
              <a:off x="216952" y="1356031"/>
              <a:ext cx="289570" cy="243250"/>
            </a:xfrm>
            <a:custGeom>
              <a:avLst/>
              <a:gdLst/>
              <a:ahLst/>
              <a:cxnLst/>
              <a:rect l="l" t="t" r="r" b="b"/>
              <a:pathLst>
                <a:path w="4168" h="3501" extrusionOk="0">
                  <a:moveTo>
                    <a:pt x="0" y="0"/>
                  </a:moveTo>
                  <a:lnTo>
                    <a:pt x="2379" y="3501"/>
                  </a:lnTo>
                  <a:lnTo>
                    <a:pt x="4168" y="83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 name="Google Shape;106;p13"/>
          <p:cNvSpPr txBox="1">
            <a:spLocks noGrp="1"/>
          </p:cNvSpPr>
          <p:nvPr>
            <p:ph type="ctrTitle"/>
          </p:nvPr>
        </p:nvSpPr>
        <p:spPr>
          <a:xfrm>
            <a:off x="1922276" y="1566775"/>
            <a:ext cx="2501400" cy="4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7" name="Google Shape;107;p13"/>
          <p:cNvSpPr txBox="1">
            <a:spLocks noGrp="1"/>
          </p:cNvSpPr>
          <p:nvPr>
            <p:ph type="subTitle" idx="1"/>
          </p:nvPr>
        </p:nvSpPr>
        <p:spPr>
          <a:xfrm>
            <a:off x="2119525" y="1880700"/>
            <a:ext cx="2106900" cy="68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3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8" name="Google Shape;108;p13"/>
          <p:cNvSpPr txBox="1">
            <a:spLocks noGrp="1"/>
          </p:cNvSpPr>
          <p:nvPr>
            <p:ph type="title" idx="2" hasCustomPrompt="1"/>
          </p:nvPr>
        </p:nvSpPr>
        <p:spPr>
          <a:xfrm>
            <a:off x="2643180" y="1121775"/>
            <a:ext cx="1059600" cy="52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09" name="Google Shape;109;p13"/>
          <p:cNvSpPr txBox="1">
            <a:spLocks noGrp="1"/>
          </p:cNvSpPr>
          <p:nvPr>
            <p:ph type="ctrTitle" idx="3"/>
          </p:nvPr>
        </p:nvSpPr>
        <p:spPr>
          <a:xfrm>
            <a:off x="4917638" y="1566775"/>
            <a:ext cx="2106900" cy="4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0" name="Google Shape;110;p13"/>
          <p:cNvSpPr txBox="1">
            <a:spLocks noGrp="1"/>
          </p:cNvSpPr>
          <p:nvPr>
            <p:ph type="subTitle" idx="4"/>
          </p:nvPr>
        </p:nvSpPr>
        <p:spPr>
          <a:xfrm>
            <a:off x="4917650" y="1880700"/>
            <a:ext cx="2106900" cy="68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3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1" name="Google Shape;111;p13"/>
          <p:cNvSpPr txBox="1">
            <a:spLocks noGrp="1"/>
          </p:cNvSpPr>
          <p:nvPr>
            <p:ph type="title" idx="5" hasCustomPrompt="1"/>
          </p:nvPr>
        </p:nvSpPr>
        <p:spPr>
          <a:xfrm>
            <a:off x="5441305" y="1121775"/>
            <a:ext cx="1059600" cy="52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12" name="Google Shape;112;p13"/>
          <p:cNvSpPr txBox="1">
            <a:spLocks noGrp="1"/>
          </p:cNvSpPr>
          <p:nvPr>
            <p:ph type="ctrTitle" idx="6"/>
          </p:nvPr>
        </p:nvSpPr>
        <p:spPr>
          <a:xfrm>
            <a:off x="720450" y="3252901"/>
            <a:ext cx="2106900" cy="4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3" name="Google Shape;113;p13"/>
          <p:cNvSpPr txBox="1">
            <a:spLocks noGrp="1"/>
          </p:cNvSpPr>
          <p:nvPr>
            <p:ph type="subTitle" idx="7"/>
          </p:nvPr>
        </p:nvSpPr>
        <p:spPr>
          <a:xfrm>
            <a:off x="720479" y="3566825"/>
            <a:ext cx="2106900" cy="68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3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4" name="Google Shape;114;p13"/>
          <p:cNvSpPr txBox="1">
            <a:spLocks noGrp="1"/>
          </p:cNvSpPr>
          <p:nvPr>
            <p:ph type="title" idx="8" hasCustomPrompt="1"/>
          </p:nvPr>
        </p:nvSpPr>
        <p:spPr>
          <a:xfrm>
            <a:off x="1327580" y="2807900"/>
            <a:ext cx="892500" cy="52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15" name="Google Shape;115;p13"/>
          <p:cNvSpPr txBox="1">
            <a:spLocks noGrp="1"/>
          </p:cNvSpPr>
          <p:nvPr>
            <p:ph type="ctrTitle" idx="9"/>
          </p:nvPr>
        </p:nvSpPr>
        <p:spPr>
          <a:xfrm>
            <a:off x="3518562" y="3252900"/>
            <a:ext cx="2106900" cy="4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6" name="Google Shape;116;p13"/>
          <p:cNvSpPr txBox="1">
            <a:spLocks noGrp="1"/>
          </p:cNvSpPr>
          <p:nvPr>
            <p:ph type="subTitle" idx="13"/>
          </p:nvPr>
        </p:nvSpPr>
        <p:spPr>
          <a:xfrm>
            <a:off x="3518563" y="3566825"/>
            <a:ext cx="2106900" cy="68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3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7" name="Google Shape;117;p13"/>
          <p:cNvSpPr txBox="1">
            <a:spLocks noGrp="1"/>
          </p:cNvSpPr>
          <p:nvPr>
            <p:ph type="title" idx="14" hasCustomPrompt="1"/>
          </p:nvPr>
        </p:nvSpPr>
        <p:spPr>
          <a:xfrm>
            <a:off x="4042218" y="2807899"/>
            <a:ext cx="1059600" cy="52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18" name="Google Shape;118;p13"/>
          <p:cNvSpPr txBox="1">
            <a:spLocks noGrp="1"/>
          </p:cNvSpPr>
          <p:nvPr>
            <p:ph type="ctrTitle" idx="15"/>
          </p:nvPr>
        </p:nvSpPr>
        <p:spPr>
          <a:xfrm>
            <a:off x="6316687" y="3252900"/>
            <a:ext cx="2106900" cy="4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9" name="Google Shape;119;p13"/>
          <p:cNvSpPr txBox="1">
            <a:spLocks noGrp="1"/>
          </p:cNvSpPr>
          <p:nvPr>
            <p:ph type="subTitle" idx="16"/>
          </p:nvPr>
        </p:nvSpPr>
        <p:spPr>
          <a:xfrm>
            <a:off x="6316688" y="3566825"/>
            <a:ext cx="2106900" cy="68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3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0" name="Google Shape;120;p13"/>
          <p:cNvSpPr txBox="1">
            <a:spLocks noGrp="1"/>
          </p:cNvSpPr>
          <p:nvPr>
            <p:ph type="title" idx="17" hasCustomPrompt="1"/>
          </p:nvPr>
        </p:nvSpPr>
        <p:spPr>
          <a:xfrm>
            <a:off x="6840343" y="2807899"/>
            <a:ext cx="1059600" cy="52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dk1"/>
        </a:solidFill>
        <a:effectLst/>
      </p:bgPr>
    </p:bg>
    <p:spTree>
      <p:nvGrpSpPr>
        <p:cNvPr id="1" name="Shape 121"/>
        <p:cNvGrpSpPr/>
        <p:nvPr/>
      </p:nvGrpSpPr>
      <p:grpSpPr>
        <a:xfrm>
          <a:off x="0" y="0"/>
          <a:ext cx="0" cy="0"/>
          <a:chOff x="0" y="0"/>
          <a:chExt cx="0" cy="0"/>
        </a:xfrm>
      </p:grpSpPr>
      <p:grpSp>
        <p:nvGrpSpPr>
          <p:cNvPr id="122" name="Google Shape;122;p14"/>
          <p:cNvGrpSpPr/>
          <p:nvPr/>
        </p:nvGrpSpPr>
        <p:grpSpPr>
          <a:xfrm>
            <a:off x="-25" y="1144975"/>
            <a:ext cx="10154363" cy="4076474"/>
            <a:chOff x="-25" y="1144975"/>
            <a:chExt cx="10154363" cy="4076474"/>
          </a:xfrm>
        </p:grpSpPr>
        <p:grpSp>
          <p:nvGrpSpPr>
            <p:cNvPr id="123" name="Google Shape;123;p14"/>
            <p:cNvGrpSpPr/>
            <p:nvPr/>
          </p:nvGrpSpPr>
          <p:grpSpPr>
            <a:xfrm>
              <a:off x="-25" y="1144975"/>
              <a:ext cx="9143989" cy="3988114"/>
              <a:chOff x="-25" y="1144975"/>
              <a:chExt cx="9143989" cy="3988114"/>
            </a:xfrm>
          </p:grpSpPr>
          <p:sp>
            <p:nvSpPr>
              <p:cNvPr id="124" name="Google Shape;124;p14"/>
              <p:cNvSpPr/>
              <p:nvPr/>
            </p:nvSpPr>
            <p:spPr>
              <a:xfrm>
                <a:off x="-25" y="4272475"/>
                <a:ext cx="9143989" cy="860614"/>
              </a:xfrm>
              <a:custGeom>
                <a:avLst/>
                <a:gdLst/>
                <a:ahLst/>
                <a:cxnLst/>
                <a:rect l="l" t="t" r="r" b="b"/>
                <a:pathLst>
                  <a:path w="69963" h="11820" extrusionOk="0">
                    <a:moveTo>
                      <a:pt x="1" y="0"/>
                    </a:moveTo>
                    <a:lnTo>
                      <a:pt x="1" y="11820"/>
                    </a:lnTo>
                    <a:lnTo>
                      <a:pt x="69962" y="11820"/>
                    </a:lnTo>
                    <a:lnTo>
                      <a:pt x="699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 name="Google Shape;125;p14"/>
              <p:cNvGrpSpPr/>
              <p:nvPr/>
            </p:nvGrpSpPr>
            <p:grpSpPr>
              <a:xfrm>
                <a:off x="5107548" y="1144975"/>
                <a:ext cx="2934922" cy="3851584"/>
                <a:chOff x="5075688" y="1176835"/>
                <a:chExt cx="2934922" cy="3851584"/>
              </a:xfrm>
            </p:grpSpPr>
            <p:sp>
              <p:nvSpPr>
                <p:cNvPr id="126" name="Google Shape;126;p14"/>
                <p:cNvSpPr/>
                <p:nvPr/>
              </p:nvSpPr>
              <p:spPr>
                <a:xfrm rot="10800000">
                  <a:off x="5075688" y="4678722"/>
                  <a:ext cx="416321" cy="349697"/>
                </a:xfrm>
                <a:custGeom>
                  <a:avLst/>
                  <a:gdLst/>
                  <a:ahLst/>
                  <a:cxnLst/>
                  <a:rect l="l" t="t" r="r" b="b"/>
                  <a:pathLst>
                    <a:path w="4168" h="3501" extrusionOk="0">
                      <a:moveTo>
                        <a:pt x="0" y="0"/>
                      </a:moveTo>
                      <a:lnTo>
                        <a:pt x="2379" y="3501"/>
                      </a:lnTo>
                      <a:lnTo>
                        <a:pt x="4168" y="837"/>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4"/>
                <p:cNvSpPr/>
                <p:nvPr/>
              </p:nvSpPr>
              <p:spPr>
                <a:xfrm rot="10800000">
                  <a:off x="7731131" y="1176835"/>
                  <a:ext cx="279478" cy="257703"/>
                </a:xfrm>
                <a:custGeom>
                  <a:avLst/>
                  <a:gdLst/>
                  <a:ahLst/>
                  <a:cxnLst/>
                  <a:rect l="l" t="t" r="r" b="b"/>
                  <a:pathLst>
                    <a:path w="2798" h="2580" extrusionOk="0">
                      <a:moveTo>
                        <a:pt x="1402" y="0"/>
                      </a:moveTo>
                      <a:lnTo>
                        <a:pt x="1" y="2579"/>
                      </a:lnTo>
                      <a:lnTo>
                        <a:pt x="2797" y="1722"/>
                      </a:lnTo>
                      <a:lnTo>
                        <a:pt x="14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 name="Google Shape;128;p14"/>
              <p:cNvSpPr/>
              <p:nvPr/>
            </p:nvSpPr>
            <p:spPr>
              <a:xfrm rot="-7694763">
                <a:off x="216952" y="1356031"/>
                <a:ext cx="289570" cy="243250"/>
              </a:xfrm>
              <a:custGeom>
                <a:avLst/>
                <a:gdLst/>
                <a:ahLst/>
                <a:cxnLst/>
                <a:rect l="l" t="t" r="r" b="b"/>
                <a:pathLst>
                  <a:path w="4168" h="3501" extrusionOk="0">
                    <a:moveTo>
                      <a:pt x="0" y="0"/>
                    </a:moveTo>
                    <a:lnTo>
                      <a:pt x="2379" y="3501"/>
                    </a:lnTo>
                    <a:lnTo>
                      <a:pt x="4168" y="83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129;p14"/>
            <p:cNvSpPr/>
            <p:nvPr/>
          </p:nvSpPr>
          <p:spPr>
            <a:xfrm flipH="1">
              <a:off x="6973774" y="2606313"/>
              <a:ext cx="3180564" cy="2549566"/>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4"/>
            <p:cNvSpPr/>
            <p:nvPr/>
          </p:nvSpPr>
          <p:spPr>
            <a:xfrm>
              <a:off x="-8" y="1848905"/>
              <a:ext cx="3797433" cy="3372543"/>
            </a:xfrm>
            <a:custGeom>
              <a:avLst/>
              <a:gdLst/>
              <a:ahLst/>
              <a:cxnLst/>
              <a:rect l="l" t="t" r="r" b="b"/>
              <a:pathLst>
                <a:path w="13583" h="12063" extrusionOk="0">
                  <a:moveTo>
                    <a:pt x="5144" y="1"/>
                  </a:moveTo>
                  <a:cubicBezTo>
                    <a:pt x="4965" y="1"/>
                    <a:pt x="4788" y="15"/>
                    <a:pt x="4614" y="42"/>
                  </a:cubicBezTo>
                  <a:cubicBezTo>
                    <a:pt x="3179" y="267"/>
                    <a:pt x="2097" y="1206"/>
                    <a:pt x="1028" y="2110"/>
                  </a:cubicBezTo>
                  <a:cubicBezTo>
                    <a:pt x="718" y="2369"/>
                    <a:pt x="358" y="2611"/>
                    <a:pt x="1" y="2856"/>
                  </a:cubicBezTo>
                  <a:lnTo>
                    <a:pt x="1" y="12063"/>
                  </a:lnTo>
                  <a:lnTo>
                    <a:pt x="4213" y="12063"/>
                  </a:lnTo>
                  <a:cubicBezTo>
                    <a:pt x="4399" y="11297"/>
                    <a:pt x="4787" y="10607"/>
                    <a:pt x="5424" y="10147"/>
                  </a:cubicBezTo>
                  <a:cubicBezTo>
                    <a:pt x="6502" y="9357"/>
                    <a:pt x="7956" y="9436"/>
                    <a:pt x="9289" y="9361"/>
                  </a:cubicBezTo>
                  <a:cubicBezTo>
                    <a:pt x="10432" y="9296"/>
                    <a:pt x="11633" y="9058"/>
                    <a:pt x="12470" y="8275"/>
                  </a:cubicBezTo>
                  <a:cubicBezTo>
                    <a:pt x="13307" y="7496"/>
                    <a:pt x="13582" y="6034"/>
                    <a:pt x="12783" y="5217"/>
                  </a:cubicBezTo>
                  <a:cubicBezTo>
                    <a:pt x="11722" y="4135"/>
                    <a:pt x="9616" y="4775"/>
                    <a:pt x="8636" y="3621"/>
                  </a:cubicBezTo>
                  <a:cubicBezTo>
                    <a:pt x="8115" y="3013"/>
                    <a:pt x="8122" y="2118"/>
                    <a:pt x="7755" y="1407"/>
                  </a:cubicBezTo>
                  <a:cubicBezTo>
                    <a:pt x="7277" y="481"/>
                    <a:pt x="6199" y="1"/>
                    <a:pt x="51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4"/>
          <p:cNvSpPr txBox="1">
            <a:spLocks noGrp="1"/>
          </p:cNvSpPr>
          <p:nvPr>
            <p:ph type="title"/>
          </p:nvPr>
        </p:nvSpPr>
        <p:spPr>
          <a:xfrm>
            <a:off x="2573100" y="3023050"/>
            <a:ext cx="3997800" cy="78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6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32" name="Google Shape;132;p14"/>
          <p:cNvSpPr txBox="1">
            <a:spLocks noGrp="1"/>
          </p:cNvSpPr>
          <p:nvPr>
            <p:ph type="subTitle" idx="1"/>
          </p:nvPr>
        </p:nvSpPr>
        <p:spPr>
          <a:xfrm>
            <a:off x="1818850" y="2076575"/>
            <a:ext cx="5506200" cy="787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4"/>
              </a:buClr>
              <a:buSzPts val="2800"/>
              <a:buFont typeface="Black Han Sans"/>
              <a:buNone/>
              <a:defRPr sz="2800">
                <a:solidFill>
                  <a:schemeClr val="accent4"/>
                </a:solidFill>
                <a:latin typeface="Black Han Sans"/>
                <a:ea typeface="Black Han Sans"/>
                <a:cs typeface="Black Han Sans"/>
                <a:sym typeface="Black Han Sans"/>
              </a:defRPr>
            </a:lvl1pPr>
            <a:lvl2pPr lvl="1">
              <a:spcBef>
                <a:spcPts val="0"/>
              </a:spcBef>
              <a:spcAft>
                <a:spcPts val="0"/>
              </a:spcAft>
              <a:buClr>
                <a:schemeClr val="accent4"/>
              </a:buClr>
              <a:buSzPts val="2800"/>
              <a:buFont typeface="Roboto Slab"/>
              <a:buNone/>
              <a:defRPr sz="2800" b="1">
                <a:solidFill>
                  <a:schemeClr val="accent4"/>
                </a:solidFill>
                <a:latin typeface="Roboto Slab"/>
                <a:ea typeface="Roboto Slab"/>
                <a:cs typeface="Roboto Slab"/>
                <a:sym typeface="Roboto Slab"/>
              </a:defRPr>
            </a:lvl2pPr>
            <a:lvl3pPr lvl="2">
              <a:spcBef>
                <a:spcPts val="0"/>
              </a:spcBef>
              <a:spcAft>
                <a:spcPts val="0"/>
              </a:spcAft>
              <a:buClr>
                <a:schemeClr val="accent4"/>
              </a:buClr>
              <a:buSzPts val="2800"/>
              <a:buFont typeface="Roboto Slab"/>
              <a:buNone/>
              <a:defRPr sz="2800" b="1">
                <a:solidFill>
                  <a:schemeClr val="accent4"/>
                </a:solidFill>
                <a:latin typeface="Roboto Slab"/>
                <a:ea typeface="Roboto Slab"/>
                <a:cs typeface="Roboto Slab"/>
                <a:sym typeface="Roboto Slab"/>
              </a:defRPr>
            </a:lvl3pPr>
            <a:lvl4pPr lvl="3">
              <a:spcBef>
                <a:spcPts val="0"/>
              </a:spcBef>
              <a:spcAft>
                <a:spcPts val="0"/>
              </a:spcAft>
              <a:buClr>
                <a:schemeClr val="accent4"/>
              </a:buClr>
              <a:buSzPts val="2800"/>
              <a:buFont typeface="Roboto Slab"/>
              <a:buNone/>
              <a:defRPr sz="2800" b="1">
                <a:solidFill>
                  <a:schemeClr val="accent4"/>
                </a:solidFill>
                <a:latin typeface="Roboto Slab"/>
                <a:ea typeface="Roboto Slab"/>
                <a:cs typeface="Roboto Slab"/>
                <a:sym typeface="Roboto Slab"/>
              </a:defRPr>
            </a:lvl4pPr>
            <a:lvl5pPr lvl="4">
              <a:spcBef>
                <a:spcPts val="0"/>
              </a:spcBef>
              <a:spcAft>
                <a:spcPts val="0"/>
              </a:spcAft>
              <a:buClr>
                <a:schemeClr val="accent4"/>
              </a:buClr>
              <a:buSzPts val="2800"/>
              <a:buFont typeface="Roboto Slab"/>
              <a:buNone/>
              <a:defRPr sz="2800" b="1">
                <a:solidFill>
                  <a:schemeClr val="accent4"/>
                </a:solidFill>
                <a:latin typeface="Roboto Slab"/>
                <a:ea typeface="Roboto Slab"/>
                <a:cs typeface="Roboto Slab"/>
                <a:sym typeface="Roboto Slab"/>
              </a:defRPr>
            </a:lvl5pPr>
            <a:lvl6pPr lvl="5">
              <a:spcBef>
                <a:spcPts val="0"/>
              </a:spcBef>
              <a:spcAft>
                <a:spcPts val="0"/>
              </a:spcAft>
              <a:buClr>
                <a:schemeClr val="accent4"/>
              </a:buClr>
              <a:buSzPts val="2800"/>
              <a:buFont typeface="Roboto Slab"/>
              <a:buNone/>
              <a:defRPr sz="2800" b="1">
                <a:solidFill>
                  <a:schemeClr val="accent4"/>
                </a:solidFill>
                <a:latin typeface="Roboto Slab"/>
                <a:ea typeface="Roboto Slab"/>
                <a:cs typeface="Roboto Slab"/>
                <a:sym typeface="Roboto Slab"/>
              </a:defRPr>
            </a:lvl6pPr>
            <a:lvl7pPr lvl="6">
              <a:spcBef>
                <a:spcPts val="0"/>
              </a:spcBef>
              <a:spcAft>
                <a:spcPts val="0"/>
              </a:spcAft>
              <a:buClr>
                <a:schemeClr val="accent4"/>
              </a:buClr>
              <a:buSzPts val="2800"/>
              <a:buFont typeface="Roboto Slab"/>
              <a:buNone/>
              <a:defRPr sz="2800" b="1">
                <a:solidFill>
                  <a:schemeClr val="accent4"/>
                </a:solidFill>
                <a:latin typeface="Roboto Slab"/>
                <a:ea typeface="Roboto Slab"/>
                <a:cs typeface="Roboto Slab"/>
                <a:sym typeface="Roboto Slab"/>
              </a:defRPr>
            </a:lvl7pPr>
            <a:lvl8pPr lvl="7">
              <a:spcBef>
                <a:spcPts val="0"/>
              </a:spcBef>
              <a:spcAft>
                <a:spcPts val="0"/>
              </a:spcAft>
              <a:buClr>
                <a:schemeClr val="accent4"/>
              </a:buClr>
              <a:buSzPts val="2800"/>
              <a:buFont typeface="Roboto Slab"/>
              <a:buNone/>
              <a:defRPr sz="2800" b="1">
                <a:solidFill>
                  <a:schemeClr val="accent4"/>
                </a:solidFill>
                <a:latin typeface="Roboto Slab"/>
                <a:ea typeface="Roboto Slab"/>
                <a:cs typeface="Roboto Slab"/>
                <a:sym typeface="Roboto Slab"/>
              </a:defRPr>
            </a:lvl8pPr>
            <a:lvl9pPr lvl="8">
              <a:spcBef>
                <a:spcPts val="0"/>
              </a:spcBef>
              <a:spcAft>
                <a:spcPts val="0"/>
              </a:spcAft>
              <a:buClr>
                <a:schemeClr val="accent4"/>
              </a:buClr>
              <a:buSzPts val="2800"/>
              <a:buFont typeface="Roboto Slab"/>
              <a:buNone/>
              <a:defRPr sz="2800" b="1">
                <a:solidFill>
                  <a:schemeClr val="accent4"/>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4"/>
              </a:buClr>
              <a:buSzPts val="1400"/>
              <a:buFont typeface="Lato"/>
              <a:buChar char="●"/>
              <a:defRPr>
                <a:solidFill>
                  <a:schemeClr val="accent4"/>
                </a:solidFill>
                <a:latin typeface="Lato"/>
                <a:ea typeface="Lato"/>
                <a:cs typeface="Lato"/>
                <a:sym typeface="Lato"/>
              </a:defRPr>
            </a:lvl1pPr>
            <a:lvl2pPr marL="914400" lvl="1" indent="-317500">
              <a:lnSpc>
                <a:spcPct val="100000"/>
              </a:lnSpc>
              <a:spcBef>
                <a:spcPts val="1600"/>
              </a:spcBef>
              <a:spcAft>
                <a:spcPts val="0"/>
              </a:spcAft>
              <a:buClr>
                <a:schemeClr val="accent4"/>
              </a:buClr>
              <a:buSzPts val="1400"/>
              <a:buFont typeface="Lato"/>
              <a:buChar char="○"/>
              <a:defRPr>
                <a:solidFill>
                  <a:schemeClr val="accent4"/>
                </a:solidFill>
                <a:latin typeface="Lato"/>
                <a:ea typeface="Lato"/>
                <a:cs typeface="Lato"/>
                <a:sym typeface="Lato"/>
              </a:defRPr>
            </a:lvl2pPr>
            <a:lvl3pPr marL="1371600" lvl="2" indent="-317500">
              <a:lnSpc>
                <a:spcPct val="100000"/>
              </a:lnSpc>
              <a:spcBef>
                <a:spcPts val="1600"/>
              </a:spcBef>
              <a:spcAft>
                <a:spcPts val="0"/>
              </a:spcAft>
              <a:buClr>
                <a:schemeClr val="accent4"/>
              </a:buClr>
              <a:buSzPts val="1400"/>
              <a:buFont typeface="Lato"/>
              <a:buChar char="■"/>
              <a:defRPr>
                <a:solidFill>
                  <a:schemeClr val="accent4"/>
                </a:solidFill>
                <a:latin typeface="Lato"/>
                <a:ea typeface="Lato"/>
                <a:cs typeface="Lato"/>
                <a:sym typeface="Lato"/>
              </a:defRPr>
            </a:lvl3pPr>
            <a:lvl4pPr marL="1828800" lvl="3" indent="-317500">
              <a:lnSpc>
                <a:spcPct val="100000"/>
              </a:lnSpc>
              <a:spcBef>
                <a:spcPts val="1600"/>
              </a:spcBef>
              <a:spcAft>
                <a:spcPts val="0"/>
              </a:spcAft>
              <a:buClr>
                <a:schemeClr val="accent4"/>
              </a:buClr>
              <a:buSzPts val="1400"/>
              <a:buFont typeface="Lato"/>
              <a:buChar char="●"/>
              <a:defRPr>
                <a:solidFill>
                  <a:schemeClr val="accent4"/>
                </a:solidFill>
                <a:latin typeface="Lato"/>
                <a:ea typeface="Lato"/>
                <a:cs typeface="Lato"/>
                <a:sym typeface="Lato"/>
              </a:defRPr>
            </a:lvl4pPr>
            <a:lvl5pPr marL="2286000" lvl="4" indent="-317500">
              <a:lnSpc>
                <a:spcPct val="100000"/>
              </a:lnSpc>
              <a:spcBef>
                <a:spcPts val="1600"/>
              </a:spcBef>
              <a:spcAft>
                <a:spcPts val="0"/>
              </a:spcAft>
              <a:buClr>
                <a:schemeClr val="accent4"/>
              </a:buClr>
              <a:buSzPts val="1400"/>
              <a:buFont typeface="Lato"/>
              <a:buChar char="○"/>
              <a:defRPr>
                <a:solidFill>
                  <a:schemeClr val="accent4"/>
                </a:solidFill>
                <a:latin typeface="Lato"/>
                <a:ea typeface="Lato"/>
                <a:cs typeface="Lato"/>
                <a:sym typeface="Lato"/>
              </a:defRPr>
            </a:lvl5pPr>
            <a:lvl6pPr marL="2743200" lvl="5" indent="-317500">
              <a:lnSpc>
                <a:spcPct val="100000"/>
              </a:lnSpc>
              <a:spcBef>
                <a:spcPts val="1600"/>
              </a:spcBef>
              <a:spcAft>
                <a:spcPts val="0"/>
              </a:spcAft>
              <a:buClr>
                <a:schemeClr val="accent4"/>
              </a:buClr>
              <a:buSzPts val="1400"/>
              <a:buFont typeface="Lato"/>
              <a:buChar char="■"/>
              <a:defRPr>
                <a:solidFill>
                  <a:schemeClr val="accent4"/>
                </a:solidFill>
                <a:latin typeface="Lato"/>
                <a:ea typeface="Lato"/>
                <a:cs typeface="Lato"/>
                <a:sym typeface="Lato"/>
              </a:defRPr>
            </a:lvl6pPr>
            <a:lvl7pPr marL="3200400" lvl="6" indent="-317500">
              <a:lnSpc>
                <a:spcPct val="100000"/>
              </a:lnSpc>
              <a:spcBef>
                <a:spcPts val="1600"/>
              </a:spcBef>
              <a:spcAft>
                <a:spcPts val="0"/>
              </a:spcAft>
              <a:buClr>
                <a:schemeClr val="accent4"/>
              </a:buClr>
              <a:buSzPts val="1400"/>
              <a:buFont typeface="Lato"/>
              <a:buChar char="●"/>
              <a:defRPr>
                <a:solidFill>
                  <a:schemeClr val="accent4"/>
                </a:solidFill>
                <a:latin typeface="Lato"/>
                <a:ea typeface="Lato"/>
                <a:cs typeface="Lato"/>
                <a:sym typeface="Lato"/>
              </a:defRPr>
            </a:lvl7pPr>
            <a:lvl8pPr marL="3657600" lvl="7" indent="-317500">
              <a:lnSpc>
                <a:spcPct val="100000"/>
              </a:lnSpc>
              <a:spcBef>
                <a:spcPts val="1600"/>
              </a:spcBef>
              <a:spcAft>
                <a:spcPts val="0"/>
              </a:spcAft>
              <a:buClr>
                <a:schemeClr val="accent4"/>
              </a:buClr>
              <a:buSzPts val="1400"/>
              <a:buFont typeface="Lato"/>
              <a:buChar char="○"/>
              <a:defRPr>
                <a:solidFill>
                  <a:schemeClr val="accent4"/>
                </a:solidFill>
                <a:latin typeface="Lato"/>
                <a:ea typeface="Lato"/>
                <a:cs typeface="Lato"/>
                <a:sym typeface="Lato"/>
              </a:defRPr>
            </a:lvl8pPr>
            <a:lvl9pPr marL="4114800" lvl="8" indent="-317500">
              <a:lnSpc>
                <a:spcPct val="100000"/>
              </a:lnSpc>
              <a:spcBef>
                <a:spcPts val="1600"/>
              </a:spcBef>
              <a:spcAft>
                <a:spcPts val="1600"/>
              </a:spcAft>
              <a:buClr>
                <a:schemeClr val="accent4"/>
              </a:buClr>
              <a:buSzPts val="1400"/>
              <a:buFont typeface="Lato"/>
              <a:buChar char="■"/>
              <a:defRPr>
                <a:solidFill>
                  <a:schemeClr val="accent4"/>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5" r:id="rId6"/>
    <p:sldLayoutId id="2147483656" r:id="rId7"/>
    <p:sldLayoutId id="2147483659" r:id="rId8"/>
    <p:sldLayoutId id="2147483660" r:id="rId9"/>
    <p:sldLayoutId id="2147483661" r:id="rId10"/>
    <p:sldLayoutId id="2147483663" r:id="rId11"/>
    <p:sldLayoutId id="2147483664" r:id="rId12"/>
    <p:sldLayoutId id="2147483670" r:id="rId13"/>
    <p:sldLayoutId id="2147483671" r:id="rId14"/>
    <p:sldLayoutId id="2147483672" r:id="rId15"/>
    <p:sldLayoutId id="2147483673" r:id="rId16"/>
    <p:sldLayoutId id="2147483674" r:id="rId17"/>
    <p:sldLayoutId id="2147483677" r:id="rId18"/>
    <p:sldLayoutId id="2147483678"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 Id="rId19" Type="http://schemas.openxmlformats.org/officeDocument/2006/relationships/image" Target="NUL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760"/>
        <p:cNvGrpSpPr/>
        <p:nvPr/>
      </p:nvGrpSpPr>
      <p:grpSpPr>
        <a:xfrm>
          <a:off x="0" y="0"/>
          <a:ext cx="0" cy="0"/>
          <a:chOff x="0" y="0"/>
          <a:chExt cx="0" cy="0"/>
        </a:xfrm>
      </p:grpSpPr>
      <p:pic>
        <p:nvPicPr>
          <p:cNvPr id="31" name="Picture 30"/>
          <p:cNvPicPr>
            <a:picLocks noChangeAspect="1"/>
          </p:cNvPicPr>
          <p:nvPr/>
        </p:nvPicPr>
        <p:blipFill>
          <a:blip r:embed="rId3"/>
          <a:stretch>
            <a:fillRect/>
          </a:stretch>
        </p:blipFill>
        <p:spPr>
          <a:xfrm>
            <a:off x="795091" y="-2154"/>
            <a:ext cx="7718205" cy="1457070"/>
          </a:xfrm>
          <a:prstGeom prst="rect">
            <a:avLst/>
          </a:prstGeom>
        </p:spPr>
      </p:pic>
      <p:pic>
        <p:nvPicPr>
          <p:cNvPr id="29" name="Picture 28"/>
          <p:cNvPicPr>
            <a:picLocks noChangeAspect="1"/>
          </p:cNvPicPr>
          <p:nvPr/>
        </p:nvPicPr>
        <p:blipFill>
          <a:blip r:embed="rId4">
            <a:extLst>
              <a:ext uri="{BEBA8EAE-BF5A-486C-A8C5-ECC9F3942E4B}">
                <a14:imgProps xmlns:a14="http://schemas.microsoft.com/office/drawing/2010/main">
                  <a14:imgLayer r:embed="rId5">
                    <a14:imgEffect>
                      <a14:backgroundRemoval t="0" b="100000" l="10000" r="90000">
                        <a14:foregroundMark x1="28438" y1="13675" x2="34896" y2="16809"/>
                        <a14:foregroundMark x1="24688" y1="93447" x2="25313" y2="96866"/>
                        <a14:foregroundMark x1="20521" y1="92023" x2="20521" y2="96296"/>
                        <a14:foregroundMark x1="73229" y1="84900" x2="72604" y2="90883"/>
                        <a14:foregroundMark x1="75313" y1="84330" x2="75521" y2="88604"/>
                        <a14:backgroundMark x1="22396" y1="92593" x2="22708" y2="97151"/>
                      </a14:backgroundRemoval>
                    </a14:imgEffect>
                  </a14:imgLayer>
                </a14:imgProps>
              </a:ext>
            </a:extLst>
          </a:blip>
          <a:stretch>
            <a:fillRect/>
          </a:stretch>
        </p:blipFill>
        <p:spPr>
          <a:xfrm>
            <a:off x="0" y="1454916"/>
            <a:ext cx="9144000" cy="3343275"/>
          </a:xfrm>
          <a:prstGeom prst="rect">
            <a:avLst/>
          </a:prstGeom>
        </p:spPr>
      </p:pic>
      <p:sp>
        <p:nvSpPr>
          <p:cNvPr id="30" name="Google Shape;27695;p36"/>
          <p:cNvSpPr/>
          <p:nvPr/>
        </p:nvSpPr>
        <p:spPr>
          <a:xfrm rot="-90086">
            <a:off x="2030518" y="1023048"/>
            <a:ext cx="5082964" cy="152978"/>
          </a:xfrm>
          <a:custGeom>
            <a:avLst/>
            <a:gdLst/>
            <a:ahLst/>
            <a:cxnLst/>
            <a:rect l="l" t="t" r="r" b="b"/>
            <a:pathLst>
              <a:path w="2078" h="971" extrusionOk="0">
                <a:moveTo>
                  <a:pt x="401" y="1"/>
                </a:moveTo>
                <a:cubicBezTo>
                  <a:pt x="386" y="1"/>
                  <a:pt x="368" y="5"/>
                  <a:pt x="347" y="16"/>
                </a:cubicBezTo>
                <a:cubicBezTo>
                  <a:pt x="367" y="36"/>
                  <a:pt x="367" y="36"/>
                  <a:pt x="387" y="56"/>
                </a:cubicBezTo>
                <a:cubicBezTo>
                  <a:pt x="306" y="56"/>
                  <a:pt x="251" y="30"/>
                  <a:pt x="190" y="30"/>
                </a:cubicBezTo>
                <a:cubicBezTo>
                  <a:pt x="175" y="30"/>
                  <a:pt x="159" y="32"/>
                  <a:pt x="143" y="36"/>
                </a:cubicBezTo>
                <a:cubicBezTo>
                  <a:pt x="143" y="56"/>
                  <a:pt x="163" y="97"/>
                  <a:pt x="82" y="97"/>
                </a:cubicBezTo>
                <a:cubicBezTo>
                  <a:pt x="82" y="97"/>
                  <a:pt x="102" y="56"/>
                  <a:pt x="62" y="56"/>
                </a:cubicBezTo>
                <a:cubicBezTo>
                  <a:pt x="41" y="97"/>
                  <a:pt x="21" y="138"/>
                  <a:pt x="0" y="179"/>
                </a:cubicBezTo>
                <a:cubicBezTo>
                  <a:pt x="62" y="199"/>
                  <a:pt x="82" y="240"/>
                  <a:pt x="102" y="281"/>
                </a:cubicBezTo>
                <a:cubicBezTo>
                  <a:pt x="163" y="301"/>
                  <a:pt x="204" y="321"/>
                  <a:pt x="224" y="362"/>
                </a:cubicBezTo>
                <a:cubicBezTo>
                  <a:pt x="245" y="382"/>
                  <a:pt x="265" y="403"/>
                  <a:pt x="286" y="403"/>
                </a:cubicBezTo>
                <a:cubicBezTo>
                  <a:pt x="376" y="433"/>
                  <a:pt x="467" y="486"/>
                  <a:pt x="558" y="486"/>
                </a:cubicBezTo>
                <a:cubicBezTo>
                  <a:pt x="589" y="486"/>
                  <a:pt x="621" y="479"/>
                  <a:pt x="652" y="464"/>
                </a:cubicBezTo>
                <a:cubicBezTo>
                  <a:pt x="876" y="484"/>
                  <a:pt x="1039" y="586"/>
                  <a:pt x="1202" y="647"/>
                </a:cubicBezTo>
                <a:cubicBezTo>
                  <a:pt x="1263" y="667"/>
                  <a:pt x="1324" y="688"/>
                  <a:pt x="1385" y="729"/>
                </a:cubicBezTo>
                <a:cubicBezTo>
                  <a:pt x="1487" y="790"/>
                  <a:pt x="1650" y="810"/>
                  <a:pt x="1732" y="932"/>
                </a:cubicBezTo>
                <a:cubicBezTo>
                  <a:pt x="1752" y="932"/>
                  <a:pt x="1772" y="953"/>
                  <a:pt x="1793" y="953"/>
                </a:cubicBezTo>
                <a:cubicBezTo>
                  <a:pt x="1847" y="953"/>
                  <a:pt x="1910" y="971"/>
                  <a:pt x="1977" y="971"/>
                </a:cubicBezTo>
                <a:cubicBezTo>
                  <a:pt x="2010" y="971"/>
                  <a:pt x="2044" y="966"/>
                  <a:pt x="2078" y="953"/>
                </a:cubicBezTo>
                <a:cubicBezTo>
                  <a:pt x="2078" y="830"/>
                  <a:pt x="1976" y="790"/>
                  <a:pt x="1935" y="688"/>
                </a:cubicBezTo>
                <a:cubicBezTo>
                  <a:pt x="1793" y="647"/>
                  <a:pt x="1670" y="566"/>
                  <a:pt x="1548" y="484"/>
                </a:cubicBezTo>
                <a:lnTo>
                  <a:pt x="1508" y="484"/>
                </a:lnTo>
                <a:cubicBezTo>
                  <a:pt x="1426" y="464"/>
                  <a:pt x="1365" y="403"/>
                  <a:pt x="1324" y="362"/>
                </a:cubicBezTo>
                <a:cubicBezTo>
                  <a:pt x="1222" y="342"/>
                  <a:pt x="1121" y="321"/>
                  <a:pt x="1039" y="260"/>
                </a:cubicBezTo>
                <a:cubicBezTo>
                  <a:pt x="998" y="260"/>
                  <a:pt x="958" y="240"/>
                  <a:pt x="917" y="240"/>
                </a:cubicBezTo>
                <a:cubicBezTo>
                  <a:pt x="876" y="199"/>
                  <a:pt x="795" y="199"/>
                  <a:pt x="774" y="138"/>
                </a:cubicBezTo>
                <a:cubicBezTo>
                  <a:pt x="765" y="140"/>
                  <a:pt x="756" y="141"/>
                  <a:pt x="747" y="141"/>
                </a:cubicBezTo>
                <a:cubicBezTo>
                  <a:pt x="695" y="141"/>
                  <a:pt x="649" y="106"/>
                  <a:pt x="598" y="106"/>
                </a:cubicBezTo>
                <a:cubicBezTo>
                  <a:pt x="583" y="106"/>
                  <a:pt x="567" y="109"/>
                  <a:pt x="550" y="118"/>
                </a:cubicBezTo>
                <a:cubicBezTo>
                  <a:pt x="483" y="101"/>
                  <a:pt x="471" y="1"/>
                  <a:pt x="4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818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82"/>
        <p:cNvGrpSpPr/>
        <p:nvPr/>
      </p:nvGrpSpPr>
      <p:grpSpPr>
        <a:xfrm>
          <a:off x="0" y="0"/>
          <a:ext cx="0" cy="0"/>
          <a:chOff x="0" y="0"/>
          <a:chExt cx="0" cy="0"/>
        </a:xfrm>
      </p:grpSpPr>
      <p:sp>
        <p:nvSpPr>
          <p:cNvPr id="384" name="Google Shape;384;p33"/>
          <p:cNvSpPr txBox="1">
            <a:spLocks noGrp="1"/>
          </p:cNvSpPr>
          <p:nvPr>
            <p:ph type="subTitle" idx="1"/>
          </p:nvPr>
        </p:nvSpPr>
        <p:spPr>
          <a:xfrm>
            <a:off x="884844" y="100291"/>
            <a:ext cx="7374311" cy="787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Bài tập: Kể lại truyện ngụ ngôn “Ếch ngồi đáy giếng”</a:t>
            </a:r>
            <a:endParaRPr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1165033" y="1280811"/>
            <a:ext cx="6813931" cy="335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4">
                                            <p:txEl>
                                              <p:pRg st="0" end="0"/>
                                            </p:txEl>
                                          </p:spTgt>
                                        </p:tgtEl>
                                        <p:attrNameLst>
                                          <p:attrName>style.visibility</p:attrName>
                                        </p:attrNameLst>
                                      </p:cBhvr>
                                      <p:to>
                                        <p:strVal val="visible"/>
                                      </p:to>
                                    </p:set>
                                    <p:animEffect transition="in" filter="barn(inVertical)">
                                      <p:cBhvr>
                                        <p:cTn id="7" dur="500"/>
                                        <p:tgtEl>
                                          <p:spTgt spid="38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sp>
        <p:nvSpPr>
          <p:cNvPr id="1034" name="Google Shape;1034;p53"/>
          <p:cNvSpPr txBox="1">
            <a:spLocks noGrp="1"/>
          </p:cNvSpPr>
          <p:nvPr>
            <p:ph type="title"/>
          </p:nvPr>
        </p:nvSpPr>
        <p:spPr>
          <a:xfrm>
            <a:off x="2963836" y="310652"/>
            <a:ext cx="3538975"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smtClean="0">
                <a:latin typeface="Times New Roman" panose="02020603050405020304" pitchFamily="18" charset="0"/>
                <a:cs typeface="Times New Roman" panose="02020603050405020304" pitchFamily="18" charset="0"/>
              </a:rPr>
              <a:t>Các bước tiến hành</a:t>
            </a:r>
            <a:endParaRPr b="1" dirty="0">
              <a:latin typeface="Times New Roman" panose="02020603050405020304" pitchFamily="18" charset="0"/>
              <a:cs typeface="Times New Roman" panose="02020603050405020304" pitchFamily="18" charset="0"/>
            </a:endParaRPr>
          </a:p>
        </p:txBody>
      </p:sp>
      <p:grpSp>
        <p:nvGrpSpPr>
          <p:cNvPr id="1035" name="Google Shape;1035;p53"/>
          <p:cNvGrpSpPr/>
          <p:nvPr/>
        </p:nvGrpSpPr>
        <p:grpSpPr>
          <a:xfrm>
            <a:off x="3096571" y="1631552"/>
            <a:ext cx="2956350" cy="2525309"/>
            <a:chOff x="3096571" y="1427533"/>
            <a:chExt cx="2956350" cy="2525309"/>
          </a:xfrm>
        </p:grpSpPr>
        <p:grpSp>
          <p:nvGrpSpPr>
            <p:cNvPr id="1036" name="Google Shape;1036;p53"/>
            <p:cNvGrpSpPr/>
            <p:nvPr/>
          </p:nvGrpSpPr>
          <p:grpSpPr>
            <a:xfrm>
              <a:off x="3185647" y="1427533"/>
              <a:ext cx="2772694" cy="2525309"/>
              <a:chOff x="4204684" y="2104422"/>
              <a:chExt cx="699822" cy="637382"/>
            </a:xfrm>
          </p:grpSpPr>
          <p:grpSp>
            <p:nvGrpSpPr>
              <p:cNvPr id="1037" name="Google Shape;1037;p53"/>
              <p:cNvGrpSpPr/>
              <p:nvPr/>
            </p:nvGrpSpPr>
            <p:grpSpPr>
              <a:xfrm>
                <a:off x="4204684" y="2430067"/>
                <a:ext cx="342957" cy="311738"/>
                <a:chOff x="4204684" y="2430067"/>
                <a:chExt cx="342957" cy="311738"/>
              </a:xfrm>
            </p:grpSpPr>
            <p:sp>
              <p:nvSpPr>
                <p:cNvPr id="1038" name="Google Shape;1038;p53"/>
                <p:cNvSpPr/>
                <p:nvPr/>
              </p:nvSpPr>
              <p:spPr>
                <a:xfrm>
                  <a:off x="4235882" y="2430067"/>
                  <a:ext cx="311759" cy="311738"/>
                </a:xfrm>
                <a:custGeom>
                  <a:avLst/>
                  <a:gdLst/>
                  <a:ahLst/>
                  <a:cxnLst/>
                  <a:rect l="l" t="t" r="r" b="b"/>
                  <a:pathLst>
                    <a:path w="8384" h="8384" extrusionOk="0">
                      <a:moveTo>
                        <a:pt x="1" y="0"/>
                      </a:moveTo>
                      <a:cubicBezTo>
                        <a:pt x="23" y="1056"/>
                        <a:pt x="239" y="2096"/>
                        <a:pt x="641" y="3073"/>
                      </a:cubicBezTo>
                      <a:cubicBezTo>
                        <a:pt x="676" y="3072"/>
                        <a:pt x="710" y="3070"/>
                        <a:pt x="745" y="3070"/>
                      </a:cubicBezTo>
                      <a:cubicBezTo>
                        <a:pt x="1419" y="3070"/>
                        <a:pt x="2047" y="3416"/>
                        <a:pt x="2406" y="3988"/>
                      </a:cubicBezTo>
                      <a:cubicBezTo>
                        <a:pt x="2766" y="4558"/>
                        <a:pt x="2808" y="5272"/>
                        <a:pt x="2516" y="5880"/>
                      </a:cubicBezTo>
                      <a:cubicBezTo>
                        <a:pt x="4076" y="7440"/>
                        <a:pt x="6179" y="8337"/>
                        <a:pt x="8384" y="8383"/>
                      </a:cubicBezTo>
                      <a:lnTo>
                        <a:pt x="8384" y="3190"/>
                      </a:lnTo>
                      <a:cubicBezTo>
                        <a:pt x="6664" y="3094"/>
                        <a:pt x="5290" y="1720"/>
                        <a:pt x="51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Times New Roman" panose="02020603050405020304" pitchFamily="18" charset="0"/>
                    <a:cs typeface="Times New Roman" panose="02020603050405020304" pitchFamily="18" charset="0"/>
                  </a:endParaRPr>
                </a:p>
              </p:txBody>
            </p:sp>
            <p:sp>
              <p:nvSpPr>
                <p:cNvPr id="1039" name="Google Shape;1039;p53"/>
                <p:cNvSpPr/>
                <p:nvPr/>
              </p:nvSpPr>
              <p:spPr>
                <a:xfrm>
                  <a:off x="4204684" y="2558309"/>
                  <a:ext cx="117839" cy="117794"/>
                </a:xfrm>
                <a:custGeom>
                  <a:avLst/>
                  <a:gdLst/>
                  <a:ahLst/>
                  <a:cxnLst/>
                  <a:rect l="l" t="t" r="r" b="b"/>
                  <a:pathLst>
                    <a:path w="3169" h="3168" extrusionOk="0">
                      <a:moveTo>
                        <a:pt x="1584" y="0"/>
                      </a:moveTo>
                      <a:cubicBezTo>
                        <a:pt x="710" y="0"/>
                        <a:pt x="1" y="710"/>
                        <a:pt x="1" y="1584"/>
                      </a:cubicBezTo>
                      <a:cubicBezTo>
                        <a:pt x="1" y="2459"/>
                        <a:pt x="710" y="3168"/>
                        <a:pt x="1584" y="3168"/>
                      </a:cubicBezTo>
                      <a:cubicBezTo>
                        <a:pt x="2459" y="3168"/>
                        <a:pt x="3168" y="2459"/>
                        <a:pt x="3168" y="1584"/>
                      </a:cubicBezTo>
                      <a:cubicBezTo>
                        <a:pt x="3168" y="710"/>
                        <a:pt x="2459" y="0"/>
                        <a:pt x="15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Times New Roman" panose="02020603050405020304" pitchFamily="18" charset="0"/>
                    <a:cs typeface="Times New Roman" panose="02020603050405020304" pitchFamily="18" charset="0"/>
                  </a:endParaRPr>
                </a:p>
              </p:txBody>
            </p:sp>
          </p:grpSp>
          <p:grpSp>
            <p:nvGrpSpPr>
              <p:cNvPr id="1040" name="Google Shape;1040;p53"/>
              <p:cNvGrpSpPr/>
              <p:nvPr/>
            </p:nvGrpSpPr>
            <p:grpSpPr>
              <a:xfrm>
                <a:off x="4561586" y="2430067"/>
                <a:ext cx="342920" cy="311738"/>
                <a:chOff x="4561586" y="2430067"/>
                <a:chExt cx="342920" cy="311738"/>
              </a:xfrm>
            </p:grpSpPr>
            <p:sp>
              <p:nvSpPr>
                <p:cNvPr id="1041" name="Google Shape;1041;p53"/>
                <p:cNvSpPr/>
                <p:nvPr/>
              </p:nvSpPr>
              <p:spPr>
                <a:xfrm>
                  <a:off x="4561586" y="2430067"/>
                  <a:ext cx="311759" cy="311738"/>
                </a:xfrm>
                <a:custGeom>
                  <a:avLst/>
                  <a:gdLst/>
                  <a:ahLst/>
                  <a:cxnLst/>
                  <a:rect l="l" t="t" r="r" b="b"/>
                  <a:pathLst>
                    <a:path w="8384" h="8384" extrusionOk="0">
                      <a:moveTo>
                        <a:pt x="3189" y="0"/>
                      </a:moveTo>
                      <a:cubicBezTo>
                        <a:pt x="3093" y="1720"/>
                        <a:pt x="1721" y="3092"/>
                        <a:pt x="1" y="3190"/>
                      </a:cubicBezTo>
                      <a:lnTo>
                        <a:pt x="1" y="8383"/>
                      </a:lnTo>
                      <a:cubicBezTo>
                        <a:pt x="2206" y="8337"/>
                        <a:pt x="4309" y="7440"/>
                        <a:pt x="5868" y="5880"/>
                      </a:cubicBezTo>
                      <a:cubicBezTo>
                        <a:pt x="5577" y="5272"/>
                        <a:pt x="5618" y="4558"/>
                        <a:pt x="5979" y="3986"/>
                      </a:cubicBezTo>
                      <a:cubicBezTo>
                        <a:pt x="6337" y="3416"/>
                        <a:pt x="6965" y="3070"/>
                        <a:pt x="7639" y="3070"/>
                      </a:cubicBezTo>
                      <a:cubicBezTo>
                        <a:pt x="7675" y="3070"/>
                        <a:pt x="7710" y="3070"/>
                        <a:pt x="7743" y="3073"/>
                      </a:cubicBezTo>
                      <a:cubicBezTo>
                        <a:pt x="8145" y="2096"/>
                        <a:pt x="8362" y="1056"/>
                        <a:pt x="8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Times New Roman" panose="02020603050405020304" pitchFamily="18" charset="0"/>
                    <a:cs typeface="Times New Roman" panose="02020603050405020304" pitchFamily="18" charset="0"/>
                  </a:endParaRPr>
                </a:p>
              </p:txBody>
            </p:sp>
            <p:sp>
              <p:nvSpPr>
                <p:cNvPr id="1042" name="Google Shape;1042;p53"/>
                <p:cNvSpPr/>
                <p:nvPr/>
              </p:nvSpPr>
              <p:spPr>
                <a:xfrm>
                  <a:off x="4786741" y="2558309"/>
                  <a:ext cx="117765" cy="117794"/>
                </a:xfrm>
                <a:custGeom>
                  <a:avLst/>
                  <a:gdLst/>
                  <a:ahLst/>
                  <a:cxnLst/>
                  <a:rect l="l" t="t" r="r" b="b"/>
                  <a:pathLst>
                    <a:path w="3167" h="3168" extrusionOk="0">
                      <a:moveTo>
                        <a:pt x="1583" y="0"/>
                      </a:moveTo>
                      <a:cubicBezTo>
                        <a:pt x="708" y="0"/>
                        <a:pt x="1" y="710"/>
                        <a:pt x="1" y="1584"/>
                      </a:cubicBezTo>
                      <a:cubicBezTo>
                        <a:pt x="1" y="2459"/>
                        <a:pt x="708" y="3168"/>
                        <a:pt x="1583" y="3168"/>
                      </a:cubicBezTo>
                      <a:cubicBezTo>
                        <a:pt x="2457" y="3168"/>
                        <a:pt x="3166" y="2459"/>
                        <a:pt x="3166" y="1584"/>
                      </a:cubicBezTo>
                      <a:cubicBezTo>
                        <a:pt x="3166" y="710"/>
                        <a:pt x="2457" y="0"/>
                        <a:pt x="15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Times New Roman" panose="02020603050405020304" pitchFamily="18" charset="0"/>
                    <a:cs typeface="Times New Roman" panose="02020603050405020304" pitchFamily="18" charset="0"/>
                  </a:endParaRPr>
                </a:p>
              </p:txBody>
            </p:sp>
          </p:grpSp>
          <p:grpSp>
            <p:nvGrpSpPr>
              <p:cNvPr id="1043" name="Google Shape;1043;p53"/>
              <p:cNvGrpSpPr/>
              <p:nvPr/>
            </p:nvGrpSpPr>
            <p:grpSpPr>
              <a:xfrm>
                <a:off x="4561586" y="2104422"/>
                <a:ext cx="342920" cy="311738"/>
                <a:chOff x="4561586" y="2104422"/>
                <a:chExt cx="342920" cy="311738"/>
              </a:xfrm>
            </p:grpSpPr>
            <p:sp>
              <p:nvSpPr>
                <p:cNvPr id="1044" name="Google Shape;1044;p53"/>
                <p:cNvSpPr/>
                <p:nvPr/>
              </p:nvSpPr>
              <p:spPr>
                <a:xfrm>
                  <a:off x="4561586" y="2104422"/>
                  <a:ext cx="311722" cy="311738"/>
                </a:xfrm>
                <a:custGeom>
                  <a:avLst/>
                  <a:gdLst/>
                  <a:ahLst/>
                  <a:cxnLst/>
                  <a:rect l="l" t="t" r="r" b="b"/>
                  <a:pathLst>
                    <a:path w="8383" h="8384" extrusionOk="0">
                      <a:moveTo>
                        <a:pt x="1" y="1"/>
                      </a:moveTo>
                      <a:lnTo>
                        <a:pt x="1" y="5194"/>
                      </a:lnTo>
                      <a:cubicBezTo>
                        <a:pt x="1721" y="5290"/>
                        <a:pt x="3093" y="6662"/>
                        <a:pt x="3189" y="8384"/>
                      </a:cubicBezTo>
                      <a:lnTo>
                        <a:pt x="8382" y="8384"/>
                      </a:lnTo>
                      <a:cubicBezTo>
                        <a:pt x="8362" y="7328"/>
                        <a:pt x="8144" y="6286"/>
                        <a:pt x="7742" y="5311"/>
                      </a:cubicBezTo>
                      <a:cubicBezTo>
                        <a:pt x="7708" y="5312"/>
                        <a:pt x="7673" y="5314"/>
                        <a:pt x="7638" y="5314"/>
                      </a:cubicBezTo>
                      <a:cubicBezTo>
                        <a:pt x="6964" y="5312"/>
                        <a:pt x="6336" y="4966"/>
                        <a:pt x="5977" y="4396"/>
                      </a:cubicBezTo>
                      <a:cubicBezTo>
                        <a:pt x="5618" y="3825"/>
                        <a:pt x="5577" y="3110"/>
                        <a:pt x="5867" y="2502"/>
                      </a:cubicBezTo>
                      <a:cubicBezTo>
                        <a:pt x="4309" y="942"/>
                        <a:pt x="2206" y="45"/>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Times New Roman" panose="02020603050405020304" pitchFamily="18" charset="0"/>
                    <a:cs typeface="Times New Roman" panose="02020603050405020304" pitchFamily="18" charset="0"/>
                  </a:endParaRPr>
                </a:p>
              </p:txBody>
            </p:sp>
            <p:sp>
              <p:nvSpPr>
                <p:cNvPr id="1045" name="Google Shape;1045;p53"/>
                <p:cNvSpPr/>
                <p:nvPr/>
              </p:nvSpPr>
              <p:spPr>
                <a:xfrm>
                  <a:off x="4786741" y="2170087"/>
                  <a:ext cx="117765" cy="117757"/>
                </a:xfrm>
                <a:custGeom>
                  <a:avLst/>
                  <a:gdLst/>
                  <a:ahLst/>
                  <a:cxnLst/>
                  <a:rect l="l" t="t" r="r" b="b"/>
                  <a:pathLst>
                    <a:path w="3167" h="3167" extrusionOk="0">
                      <a:moveTo>
                        <a:pt x="1583" y="1"/>
                      </a:moveTo>
                      <a:cubicBezTo>
                        <a:pt x="708" y="1"/>
                        <a:pt x="1" y="709"/>
                        <a:pt x="1" y="1583"/>
                      </a:cubicBezTo>
                      <a:cubicBezTo>
                        <a:pt x="1" y="2457"/>
                        <a:pt x="708" y="3167"/>
                        <a:pt x="1583" y="3167"/>
                      </a:cubicBezTo>
                      <a:cubicBezTo>
                        <a:pt x="2457" y="3167"/>
                        <a:pt x="3166" y="2457"/>
                        <a:pt x="3166" y="1583"/>
                      </a:cubicBezTo>
                      <a:cubicBezTo>
                        <a:pt x="3166" y="709"/>
                        <a:pt x="2457" y="1"/>
                        <a:pt x="15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Times New Roman" panose="02020603050405020304" pitchFamily="18" charset="0"/>
                    <a:cs typeface="Times New Roman" panose="02020603050405020304" pitchFamily="18" charset="0"/>
                  </a:endParaRPr>
                </a:p>
              </p:txBody>
            </p:sp>
          </p:grpSp>
          <p:grpSp>
            <p:nvGrpSpPr>
              <p:cNvPr id="1046" name="Google Shape;1046;p53"/>
              <p:cNvGrpSpPr/>
              <p:nvPr/>
            </p:nvGrpSpPr>
            <p:grpSpPr>
              <a:xfrm>
                <a:off x="4204684" y="2104422"/>
                <a:ext cx="342957" cy="311664"/>
                <a:chOff x="4204684" y="2104422"/>
                <a:chExt cx="342957" cy="311664"/>
              </a:xfrm>
            </p:grpSpPr>
            <p:sp>
              <p:nvSpPr>
                <p:cNvPr id="1047" name="Google Shape;1047;p53"/>
                <p:cNvSpPr/>
                <p:nvPr/>
              </p:nvSpPr>
              <p:spPr>
                <a:xfrm>
                  <a:off x="4235882" y="2104422"/>
                  <a:ext cx="311759" cy="311664"/>
                </a:xfrm>
                <a:custGeom>
                  <a:avLst/>
                  <a:gdLst/>
                  <a:ahLst/>
                  <a:cxnLst/>
                  <a:rect l="l" t="t" r="r" b="b"/>
                  <a:pathLst>
                    <a:path w="8384" h="8382" extrusionOk="0">
                      <a:moveTo>
                        <a:pt x="8384" y="1"/>
                      </a:moveTo>
                      <a:cubicBezTo>
                        <a:pt x="6179" y="45"/>
                        <a:pt x="4076" y="942"/>
                        <a:pt x="2516" y="2502"/>
                      </a:cubicBezTo>
                      <a:cubicBezTo>
                        <a:pt x="2808" y="3110"/>
                        <a:pt x="2766" y="3825"/>
                        <a:pt x="2406" y="4396"/>
                      </a:cubicBezTo>
                      <a:cubicBezTo>
                        <a:pt x="2047" y="4966"/>
                        <a:pt x="1419" y="5312"/>
                        <a:pt x="745" y="5312"/>
                      </a:cubicBezTo>
                      <a:cubicBezTo>
                        <a:pt x="710" y="5312"/>
                        <a:pt x="675" y="5312"/>
                        <a:pt x="641" y="5311"/>
                      </a:cubicBezTo>
                      <a:cubicBezTo>
                        <a:pt x="239" y="6286"/>
                        <a:pt x="23" y="7327"/>
                        <a:pt x="1" y="8382"/>
                      </a:cubicBezTo>
                      <a:lnTo>
                        <a:pt x="5194" y="8382"/>
                      </a:lnTo>
                      <a:cubicBezTo>
                        <a:pt x="5290" y="6662"/>
                        <a:pt x="6664" y="5290"/>
                        <a:pt x="8384" y="5194"/>
                      </a:cubicBezTo>
                      <a:lnTo>
                        <a:pt x="83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Times New Roman" panose="02020603050405020304" pitchFamily="18" charset="0"/>
                    <a:cs typeface="Times New Roman" panose="02020603050405020304" pitchFamily="18" charset="0"/>
                  </a:endParaRPr>
                </a:p>
              </p:txBody>
            </p:sp>
            <p:sp>
              <p:nvSpPr>
                <p:cNvPr id="1048" name="Google Shape;1048;p53"/>
                <p:cNvSpPr/>
                <p:nvPr/>
              </p:nvSpPr>
              <p:spPr>
                <a:xfrm>
                  <a:off x="4204684" y="2170087"/>
                  <a:ext cx="117839" cy="117757"/>
                </a:xfrm>
                <a:custGeom>
                  <a:avLst/>
                  <a:gdLst/>
                  <a:ahLst/>
                  <a:cxnLst/>
                  <a:rect l="l" t="t" r="r" b="b"/>
                  <a:pathLst>
                    <a:path w="3169" h="3167" extrusionOk="0">
                      <a:moveTo>
                        <a:pt x="1584" y="1"/>
                      </a:moveTo>
                      <a:cubicBezTo>
                        <a:pt x="710" y="1"/>
                        <a:pt x="1" y="709"/>
                        <a:pt x="1" y="1583"/>
                      </a:cubicBezTo>
                      <a:cubicBezTo>
                        <a:pt x="1" y="2457"/>
                        <a:pt x="710" y="3167"/>
                        <a:pt x="1584" y="3167"/>
                      </a:cubicBezTo>
                      <a:cubicBezTo>
                        <a:pt x="2459" y="3167"/>
                        <a:pt x="3168" y="2457"/>
                        <a:pt x="3168" y="1583"/>
                      </a:cubicBezTo>
                      <a:cubicBezTo>
                        <a:pt x="3168" y="709"/>
                        <a:pt x="2459" y="1"/>
                        <a:pt x="15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Times New Roman" panose="02020603050405020304" pitchFamily="18" charset="0"/>
                    <a:cs typeface="Times New Roman" panose="02020603050405020304" pitchFamily="18" charset="0"/>
                  </a:endParaRPr>
                </a:p>
              </p:txBody>
            </p:sp>
          </p:grpSp>
        </p:grpSp>
        <p:sp>
          <p:nvSpPr>
            <p:cNvPr id="1049" name="Google Shape;1049;p53"/>
            <p:cNvSpPr/>
            <p:nvPr/>
          </p:nvSpPr>
          <p:spPr>
            <a:xfrm rot="3600941">
              <a:off x="5812720" y="1699120"/>
              <a:ext cx="213701" cy="184677"/>
            </a:xfrm>
            <a:prstGeom prst="triangl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Times New Roman" panose="02020603050405020304" pitchFamily="18" charset="0"/>
                <a:cs typeface="Times New Roman" panose="02020603050405020304" pitchFamily="18" charset="0"/>
              </a:endParaRPr>
            </a:p>
          </p:txBody>
        </p:sp>
        <p:sp>
          <p:nvSpPr>
            <p:cNvPr id="1050" name="Google Shape;1050;p53"/>
            <p:cNvSpPr/>
            <p:nvPr/>
          </p:nvSpPr>
          <p:spPr>
            <a:xfrm rot="-3600941" flipH="1">
              <a:off x="3123070" y="1699120"/>
              <a:ext cx="213701" cy="184677"/>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Times New Roman" panose="02020603050405020304" pitchFamily="18" charset="0"/>
                <a:cs typeface="Times New Roman" panose="02020603050405020304" pitchFamily="18" charset="0"/>
              </a:endParaRPr>
            </a:p>
          </p:txBody>
        </p:sp>
        <p:sp>
          <p:nvSpPr>
            <p:cNvPr id="1051" name="Google Shape;1051;p53"/>
            <p:cNvSpPr/>
            <p:nvPr/>
          </p:nvSpPr>
          <p:spPr>
            <a:xfrm rot="7199059" flipH="1">
              <a:off x="5812720" y="3496477"/>
              <a:ext cx="213701" cy="184677"/>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Times New Roman" panose="02020603050405020304" pitchFamily="18" charset="0"/>
                <a:cs typeface="Times New Roman" panose="02020603050405020304" pitchFamily="18" charset="0"/>
              </a:endParaRPr>
            </a:p>
          </p:txBody>
        </p:sp>
        <p:sp>
          <p:nvSpPr>
            <p:cNvPr id="1052" name="Google Shape;1052;p53"/>
            <p:cNvSpPr/>
            <p:nvPr/>
          </p:nvSpPr>
          <p:spPr>
            <a:xfrm rot="-7199059">
              <a:off x="3123070" y="3496477"/>
              <a:ext cx="213701" cy="184677"/>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Times New Roman" panose="02020603050405020304" pitchFamily="18" charset="0"/>
                <a:cs typeface="Times New Roman" panose="02020603050405020304" pitchFamily="18" charset="0"/>
              </a:endParaRPr>
            </a:p>
          </p:txBody>
        </p:sp>
      </p:grpSp>
      <p:sp>
        <p:nvSpPr>
          <p:cNvPr id="1053" name="Google Shape;1053;p53"/>
          <p:cNvSpPr txBox="1">
            <a:spLocks noGrp="1"/>
          </p:cNvSpPr>
          <p:nvPr>
            <p:ph type="title" idx="4294967295"/>
          </p:nvPr>
        </p:nvSpPr>
        <p:spPr>
          <a:xfrm>
            <a:off x="858242" y="3792834"/>
            <a:ext cx="2103600" cy="452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2400" b="1" dirty="0" smtClean="0">
                <a:latin typeface="Times New Roman" panose="02020603050405020304" pitchFamily="18" charset="0"/>
                <a:cs typeface="Times New Roman" panose="02020603050405020304" pitchFamily="18" charset="0"/>
              </a:rPr>
              <a:t>Kiểm tra và chỉnh sửa</a:t>
            </a:r>
            <a:endParaRPr sz="2400" b="1" dirty="0">
              <a:latin typeface="Times New Roman" panose="02020603050405020304" pitchFamily="18" charset="0"/>
              <a:cs typeface="Times New Roman" panose="02020603050405020304" pitchFamily="18" charset="0"/>
            </a:endParaRPr>
          </a:p>
        </p:txBody>
      </p:sp>
      <p:sp>
        <p:nvSpPr>
          <p:cNvPr id="1055" name="Google Shape;1055;p53"/>
          <p:cNvSpPr txBox="1">
            <a:spLocks noGrp="1"/>
          </p:cNvSpPr>
          <p:nvPr>
            <p:ph type="title" idx="4294967295"/>
          </p:nvPr>
        </p:nvSpPr>
        <p:spPr>
          <a:xfrm>
            <a:off x="6129169" y="1856282"/>
            <a:ext cx="2103600" cy="452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b="1" dirty="0" smtClean="0">
                <a:latin typeface="Times New Roman" panose="02020603050405020304" pitchFamily="18" charset="0"/>
                <a:cs typeface="Times New Roman" panose="02020603050405020304" pitchFamily="18" charset="0"/>
              </a:rPr>
              <a:t>Tìm ý và lập dàn ý</a:t>
            </a:r>
            <a:endParaRPr sz="2400" b="1" dirty="0">
              <a:latin typeface="Times New Roman" panose="02020603050405020304" pitchFamily="18" charset="0"/>
              <a:cs typeface="Times New Roman" panose="02020603050405020304" pitchFamily="18" charset="0"/>
            </a:endParaRPr>
          </a:p>
        </p:txBody>
      </p:sp>
      <p:sp>
        <p:nvSpPr>
          <p:cNvPr id="1057" name="Google Shape;1057;p53"/>
          <p:cNvSpPr txBox="1">
            <a:spLocks noGrp="1"/>
          </p:cNvSpPr>
          <p:nvPr>
            <p:ph type="title" idx="4294967295"/>
          </p:nvPr>
        </p:nvSpPr>
        <p:spPr>
          <a:xfrm>
            <a:off x="6187649" y="3792834"/>
            <a:ext cx="2103600" cy="452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b="1" dirty="0" smtClean="0">
                <a:latin typeface="Times New Roman" panose="02020603050405020304" pitchFamily="18" charset="0"/>
                <a:cs typeface="Times New Roman" panose="02020603050405020304" pitchFamily="18" charset="0"/>
              </a:rPr>
              <a:t>Nói và nghe</a:t>
            </a:r>
            <a:endParaRPr sz="2400" b="1" dirty="0">
              <a:latin typeface="Times New Roman" panose="02020603050405020304" pitchFamily="18" charset="0"/>
              <a:cs typeface="Times New Roman" panose="02020603050405020304" pitchFamily="18" charset="0"/>
            </a:endParaRPr>
          </a:p>
        </p:txBody>
      </p:sp>
      <p:sp>
        <p:nvSpPr>
          <p:cNvPr id="1059" name="Google Shape;1059;p53"/>
          <p:cNvSpPr txBox="1">
            <a:spLocks noGrp="1"/>
          </p:cNvSpPr>
          <p:nvPr>
            <p:ph type="title" idx="4294967295"/>
          </p:nvPr>
        </p:nvSpPr>
        <p:spPr>
          <a:xfrm>
            <a:off x="933450" y="1631540"/>
            <a:ext cx="2103600" cy="452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2400" b="1" dirty="0" smtClean="0">
                <a:latin typeface="Times New Roman" panose="02020603050405020304" pitchFamily="18" charset="0"/>
                <a:cs typeface="Times New Roman" panose="02020603050405020304" pitchFamily="18" charset="0"/>
              </a:rPr>
              <a:t>Chuẩn bị</a:t>
            </a:r>
            <a:endParaRPr sz="2400" b="1" dirty="0">
              <a:latin typeface="Times New Roman" panose="02020603050405020304" pitchFamily="18" charset="0"/>
              <a:cs typeface="Times New Roman" panose="02020603050405020304" pitchFamily="18" charset="0"/>
            </a:endParaRPr>
          </a:p>
        </p:txBody>
      </p:sp>
      <p:grpSp>
        <p:nvGrpSpPr>
          <p:cNvPr id="1061" name="Google Shape;1061;p53"/>
          <p:cNvGrpSpPr/>
          <p:nvPr/>
        </p:nvGrpSpPr>
        <p:grpSpPr>
          <a:xfrm>
            <a:off x="4416183" y="2639902"/>
            <a:ext cx="317141" cy="508598"/>
            <a:chOff x="8027227" y="3215041"/>
            <a:chExt cx="231829" cy="371782"/>
          </a:xfrm>
        </p:grpSpPr>
        <p:sp>
          <p:nvSpPr>
            <p:cNvPr id="1062" name="Google Shape;1062;p53"/>
            <p:cNvSpPr/>
            <p:nvPr/>
          </p:nvSpPr>
          <p:spPr>
            <a:xfrm>
              <a:off x="8135102" y="3239080"/>
              <a:ext cx="123954" cy="131967"/>
            </a:xfrm>
            <a:custGeom>
              <a:avLst/>
              <a:gdLst/>
              <a:ahLst/>
              <a:cxnLst/>
              <a:rect l="l" t="t" r="r" b="b"/>
              <a:pathLst>
                <a:path w="4718" h="5023" extrusionOk="0">
                  <a:moveTo>
                    <a:pt x="4450" y="1"/>
                  </a:moveTo>
                  <a:cubicBezTo>
                    <a:pt x="4446" y="1"/>
                    <a:pt x="4443" y="1"/>
                    <a:pt x="4440" y="1"/>
                  </a:cubicBezTo>
                  <a:lnTo>
                    <a:pt x="230" y="1"/>
                  </a:lnTo>
                  <a:cubicBezTo>
                    <a:pt x="105" y="1"/>
                    <a:pt x="1" y="98"/>
                    <a:pt x="1" y="223"/>
                  </a:cubicBezTo>
                  <a:lnTo>
                    <a:pt x="1" y="5023"/>
                  </a:lnTo>
                  <a:lnTo>
                    <a:pt x="4440" y="5023"/>
                  </a:lnTo>
                  <a:cubicBezTo>
                    <a:pt x="4606" y="5023"/>
                    <a:pt x="4717" y="4850"/>
                    <a:pt x="4648" y="4697"/>
                  </a:cubicBezTo>
                  <a:lnTo>
                    <a:pt x="3656" y="2512"/>
                  </a:lnTo>
                  <a:lnTo>
                    <a:pt x="4655" y="320"/>
                  </a:lnTo>
                  <a:cubicBezTo>
                    <a:pt x="4716" y="171"/>
                    <a:pt x="4611" y="1"/>
                    <a:pt x="44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Times New Roman" panose="02020603050405020304" pitchFamily="18" charset="0"/>
                <a:cs typeface="Times New Roman" panose="02020603050405020304" pitchFamily="18" charset="0"/>
              </a:endParaRPr>
            </a:p>
          </p:txBody>
        </p:sp>
        <p:sp>
          <p:nvSpPr>
            <p:cNvPr id="1063" name="Google Shape;1063;p53"/>
            <p:cNvSpPr/>
            <p:nvPr/>
          </p:nvSpPr>
          <p:spPr>
            <a:xfrm>
              <a:off x="8135285" y="3240184"/>
              <a:ext cx="40302" cy="22805"/>
            </a:xfrm>
            <a:custGeom>
              <a:avLst/>
              <a:gdLst/>
              <a:ahLst/>
              <a:cxnLst/>
              <a:rect l="l" t="t" r="r" b="b"/>
              <a:pathLst>
                <a:path w="1534" h="868" extrusionOk="0">
                  <a:moveTo>
                    <a:pt x="91" y="1"/>
                  </a:moveTo>
                  <a:cubicBezTo>
                    <a:pt x="35" y="42"/>
                    <a:pt x="1" y="112"/>
                    <a:pt x="1" y="181"/>
                  </a:cubicBezTo>
                  <a:lnTo>
                    <a:pt x="1" y="868"/>
                  </a:lnTo>
                  <a:lnTo>
                    <a:pt x="1388" y="868"/>
                  </a:lnTo>
                  <a:cubicBezTo>
                    <a:pt x="1492" y="868"/>
                    <a:pt x="1534" y="722"/>
                    <a:pt x="1430" y="674"/>
                  </a:cubicBezTo>
                  <a:lnTo>
                    <a:pt x="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Times New Roman" panose="02020603050405020304" pitchFamily="18" charset="0"/>
                <a:cs typeface="Times New Roman" panose="02020603050405020304" pitchFamily="18" charset="0"/>
              </a:endParaRPr>
            </a:p>
          </p:txBody>
        </p:sp>
        <p:sp>
          <p:nvSpPr>
            <p:cNvPr id="1064" name="Google Shape;1064;p53"/>
            <p:cNvSpPr/>
            <p:nvPr/>
          </p:nvSpPr>
          <p:spPr>
            <a:xfrm>
              <a:off x="8057309" y="3262962"/>
              <a:ext cx="23882" cy="12059"/>
            </a:xfrm>
            <a:custGeom>
              <a:avLst/>
              <a:gdLst/>
              <a:ahLst/>
              <a:cxnLst/>
              <a:rect l="l" t="t" r="r" b="b"/>
              <a:pathLst>
                <a:path w="909" h="459" extrusionOk="0">
                  <a:moveTo>
                    <a:pt x="0" y="1"/>
                  </a:moveTo>
                  <a:lnTo>
                    <a:pt x="0" y="459"/>
                  </a:lnTo>
                  <a:lnTo>
                    <a:pt x="909" y="459"/>
                  </a:lnTo>
                  <a:lnTo>
                    <a:pt x="9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Times New Roman" panose="02020603050405020304" pitchFamily="18" charset="0"/>
                <a:cs typeface="Times New Roman" panose="02020603050405020304" pitchFamily="18" charset="0"/>
              </a:endParaRPr>
            </a:p>
          </p:txBody>
        </p:sp>
        <p:sp>
          <p:nvSpPr>
            <p:cNvPr id="1065" name="Google Shape;1065;p53"/>
            <p:cNvSpPr/>
            <p:nvPr/>
          </p:nvSpPr>
          <p:spPr>
            <a:xfrm>
              <a:off x="8057309" y="3382870"/>
              <a:ext cx="23882" cy="12059"/>
            </a:xfrm>
            <a:custGeom>
              <a:avLst/>
              <a:gdLst/>
              <a:ahLst/>
              <a:cxnLst/>
              <a:rect l="l" t="t" r="r" b="b"/>
              <a:pathLst>
                <a:path w="909" h="459" extrusionOk="0">
                  <a:moveTo>
                    <a:pt x="0" y="1"/>
                  </a:moveTo>
                  <a:lnTo>
                    <a:pt x="0" y="459"/>
                  </a:lnTo>
                  <a:lnTo>
                    <a:pt x="909" y="459"/>
                  </a:lnTo>
                  <a:lnTo>
                    <a:pt x="9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Times New Roman" panose="02020603050405020304" pitchFamily="18" charset="0"/>
                <a:cs typeface="Times New Roman" panose="02020603050405020304" pitchFamily="18" charset="0"/>
              </a:endParaRPr>
            </a:p>
          </p:txBody>
        </p:sp>
        <p:sp>
          <p:nvSpPr>
            <p:cNvPr id="1066" name="Google Shape;1066;p53"/>
            <p:cNvSpPr/>
            <p:nvPr/>
          </p:nvSpPr>
          <p:spPr>
            <a:xfrm>
              <a:off x="8075148" y="3256946"/>
              <a:ext cx="102095" cy="144000"/>
            </a:xfrm>
            <a:custGeom>
              <a:avLst/>
              <a:gdLst/>
              <a:ahLst/>
              <a:cxnLst/>
              <a:rect l="l" t="t" r="r" b="b"/>
              <a:pathLst>
                <a:path w="3886" h="5481" extrusionOk="0">
                  <a:moveTo>
                    <a:pt x="230" y="1"/>
                  </a:moveTo>
                  <a:cubicBezTo>
                    <a:pt x="105" y="1"/>
                    <a:pt x="1" y="105"/>
                    <a:pt x="1" y="230"/>
                  </a:cubicBezTo>
                  <a:lnTo>
                    <a:pt x="1" y="5252"/>
                  </a:lnTo>
                  <a:cubicBezTo>
                    <a:pt x="1" y="5376"/>
                    <a:pt x="105" y="5480"/>
                    <a:pt x="230" y="5480"/>
                  </a:cubicBezTo>
                  <a:lnTo>
                    <a:pt x="3656" y="5480"/>
                  </a:lnTo>
                  <a:cubicBezTo>
                    <a:pt x="3781" y="5480"/>
                    <a:pt x="3885" y="5376"/>
                    <a:pt x="3885" y="5252"/>
                  </a:cubicBezTo>
                  <a:lnTo>
                    <a:pt x="3885" y="230"/>
                  </a:lnTo>
                  <a:cubicBezTo>
                    <a:pt x="3885" y="105"/>
                    <a:pt x="3781" y="1"/>
                    <a:pt x="3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Times New Roman" panose="02020603050405020304" pitchFamily="18" charset="0"/>
                <a:cs typeface="Times New Roman" panose="02020603050405020304" pitchFamily="18" charset="0"/>
              </a:endParaRPr>
            </a:p>
          </p:txBody>
        </p:sp>
        <p:sp>
          <p:nvSpPr>
            <p:cNvPr id="1067" name="Google Shape;1067;p53"/>
            <p:cNvSpPr/>
            <p:nvPr/>
          </p:nvSpPr>
          <p:spPr>
            <a:xfrm>
              <a:off x="8051292" y="3232906"/>
              <a:ext cx="12033" cy="335868"/>
            </a:xfrm>
            <a:custGeom>
              <a:avLst/>
              <a:gdLst/>
              <a:ahLst/>
              <a:cxnLst/>
              <a:rect l="l" t="t" r="r" b="b"/>
              <a:pathLst>
                <a:path w="458" h="12784" extrusionOk="0">
                  <a:moveTo>
                    <a:pt x="0" y="0"/>
                  </a:moveTo>
                  <a:lnTo>
                    <a:pt x="0" y="12784"/>
                  </a:lnTo>
                  <a:lnTo>
                    <a:pt x="458" y="12784"/>
                  </a:lnTo>
                  <a:lnTo>
                    <a:pt x="4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Times New Roman" panose="02020603050405020304" pitchFamily="18" charset="0"/>
                <a:cs typeface="Times New Roman" panose="02020603050405020304" pitchFamily="18" charset="0"/>
              </a:endParaRPr>
            </a:p>
          </p:txBody>
        </p:sp>
        <p:sp>
          <p:nvSpPr>
            <p:cNvPr id="1068" name="Google Shape;1068;p53"/>
            <p:cNvSpPr/>
            <p:nvPr/>
          </p:nvSpPr>
          <p:spPr>
            <a:xfrm>
              <a:off x="8027411" y="3562915"/>
              <a:ext cx="59980" cy="23908"/>
            </a:xfrm>
            <a:custGeom>
              <a:avLst/>
              <a:gdLst/>
              <a:ahLst/>
              <a:cxnLst/>
              <a:rect l="l" t="t" r="r" b="b"/>
              <a:pathLst>
                <a:path w="2283" h="910" extrusionOk="0">
                  <a:moveTo>
                    <a:pt x="458" y="1"/>
                  </a:moveTo>
                  <a:cubicBezTo>
                    <a:pt x="202" y="1"/>
                    <a:pt x="1" y="202"/>
                    <a:pt x="1" y="459"/>
                  </a:cubicBezTo>
                  <a:lnTo>
                    <a:pt x="1" y="687"/>
                  </a:lnTo>
                  <a:cubicBezTo>
                    <a:pt x="1" y="812"/>
                    <a:pt x="98" y="909"/>
                    <a:pt x="229" y="909"/>
                  </a:cubicBezTo>
                  <a:lnTo>
                    <a:pt x="2047" y="909"/>
                  </a:lnTo>
                  <a:cubicBezTo>
                    <a:pt x="2051" y="910"/>
                    <a:pt x="2055" y="910"/>
                    <a:pt x="2059" y="910"/>
                  </a:cubicBezTo>
                  <a:cubicBezTo>
                    <a:pt x="2185" y="910"/>
                    <a:pt x="2283" y="808"/>
                    <a:pt x="2283" y="680"/>
                  </a:cubicBezTo>
                  <a:lnTo>
                    <a:pt x="2283" y="459"/>
                  </a:lnTo>
                  <a:cubicBezTo>
                    <a:pt x="2283" y="202"/>
                    <a:pt x="2075" y="1"/>
                    <a:pt x="18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Times New Roman" panose="02020603050405020304" pitchFamily="18" charset="0"/>
                <a:cs typeface="Times New Roman" panose="02020603050405020304" pitchFamily="18" charset="0"/>
              </a:endParaRPr>
            </a:p>
          </p:txBody>
        </p:sp>
        <p:sp>
          <p:nvSpPr>
            <p:cNvPr id="1069" name="Google Shape;1069;p53"/>
            <p:cNvSpPr/>
            <p:nvPr/>
          </p:nvSpPr>
          <p:spPr>
            <a:xfrm>
              <a:off x="8045276" y="3215041"/>
              <a:ext cx="23882" cy="24092"/>
            </a:xfrm>
            <a:custGeom>
              <a:avLst/>
              <a:gdLst/>
              <a:ahLst/>
              <a:cxnLst/>
              <a:rect l="l" t="t" r="r" b="b"/>
              <a:pathLst>
                <a:path w="909" h="917" extrusionOk="0">
                  <a:moveTo>
                    <a:pt x="458" y="1"/>
                  </a:moveTo>
                  <a:cubicBezTo>
                    <a:pt x="201" y="1"/>
                    <a:pt x="0" y="202"/>
                    <a:pt x="0" y="458"/>
                  </a:cubicBezTo>
                  <a:cubicBezTo>
                    <a:pt x="0" y="708"/>
                    <a:pt x="201" y="916"/>
                    <a:pt x="458" y="916"/>
                  </a:cubicBezTo>
                  <a:cubicBezTo>
                    <a:pt x="708" y="916"/>
                    <a:pt x="909" y="708"/>
                    <a:pt x="909" y="458"/>
                  </a:cubicBezTo>
                  <a:cubicBezTo>
                    <a:pt x="909" y="202"/>
                    <a:pt x="708" y="1"/>
                    <a:pt x="4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Times New Roman" panose="02020603050405020304" pitchFamily="18" charset="0"/>
                <a:cs typeface="Times New Roman" panose="02020603050405020304" pitchFamily="18" charset="0"/>
              </a:endParaRPr>
            </a:p>
          </p:txBody>
        </p:sp>
        <p:sp>
          <p:nvSpPr>
            <p:cNvPr id="1070" name="Google Shape;1070;p53"/>
            <p:cNvSpPr/>
            <p:nvPr/>
          </p:nvSpPr>
          <p:spPr>
            <a:xfrm>
              <a:off x="8027227" y="3562915"/>
              <a:ext cx="30108" cy="23908"/>
            </a:xfrm>
            <a:custGeom>
              <a:avLst/>
              <a:gdLst/>
              <a:ahLst/>
              <a:cxnLst/>
              <a:rect l="l" t="t" r="r" b="b"/>
              <a:pathLst>
                <a:path w="1146" h="910" extrusionOk="0">
                  <a:moveTo>
                    <a:pt x="458" y="1"/>
                  </a:moveTo>
                  <a:cubicBezTo>
                    <a:pt x="209" y="1"/>
                    <a:pt x="1" y="202"/>
                    <a:pt x="1" y="459"/>
                  </a:cubicBezTo>
                  <a:lnTo>
                    <a:pt x="1" y="680"/>
                  </a:lnTo>
                  <a:cubicBezTo>
                    <a:pt x="1" y="812"/>
                    <a:pt x="105" y="909"/>
                    <a:pt x="230" y="909"/>
                  </a:cubicBezTo>
                  <a:lnTo>
                    <a:pt x="916" y="909"/>
                  </a:lnTo>
                  <a:cubicBezTo>
                    <a:pt x="791" y="909"/>
                    <a:pt x="687" y="812"/>
                    <a:pt x="687" y="680"/>
                  </a:cubicBezTo>
                  <a:lnTo>
                    <a:pt x="687" y="459"/>
                  </a:lnTo>
                  <a:cubicBezTo>
                    <a:pt x="687" y="202"/>
                    <a:pt x="888" y="1"/>
                    <a:pt x="1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Times New Roman" panose="02020603050405020304" pitchFamily="18" charset="0"/>
                <a:cs typeface="Times New Roman" panose="02020603050405020304" pitchFamily="18" charset="0"/>
              </a:endParaRPr>
            </a:p>
          </p:txBody>
        </p:sp>
        <p:sp>
          <p:nvSpPr>
            <p:cNvPr id="1071" name="Google Shape;1071;p53"/>
            <p:cNvSpPr/>
            <p:nvPr/>
          </p:nvSpPr>
          <p:spPr>
            <a:xfrm>
              <a:off x="8043095" y="3216144"/>
              <a:ext cx="25169" cy="22778"/>
            </a:xfrm>
            <a:custGeom>
              <a:avLst/>
              <a:gdLst/>
              <a:ahLst/>
              <a:cxnLst/>
              <a:rect l="l" t="t" r="r" b="b"/>
              <a:pathLst>
                <a:path w="958" h="867" extrusionOk="0">
                  <a:moveTo>
                    <a:pt x="354" y="0"/>
                  </a:moveTo>
                  <a:cubicBezTo>
                    <a:pt x="63" y="132"/>
                    <a:pt x="0" y="507"/>
                    <a:pt x="222" y="735"/>
                  </a:cubicBezTo>
                  <a:cubicBezTo>
                    <a:pt x="311" y="825"/>
                    <a:pt x="426" y="867"/>
                    <a:pt x="541" y="867"/>
                  </a:cubicBezTo>
                  <a:cubicBezTo>
                    <a:pt x="710" y="867"/>
                    <a:pt x="878" y="774"/>
                    <a:pt x="957" y="604"/>
                  </a:cubicBezTo>
                  <a:lnTo>
                    <a:pt x="957" y="604"/>
                  </a:lnTo>
                  <a:cubicBezTo>
                    <a:pt x="895" y="631"/>
                    <a:pt x="832" y="645"/>
                    <a:pt x="770" y="645"/>
                  </a:cubicBezTo>
                  <a:cubicBezTo>
                    <a:pt x="437" y="645"/>
                    <a:pt x="215" y="298"/>
                    <a:pt x="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9933580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05"/>
        <p:cNvGrpSpPr/>
        <p:nvPr/>
      </p:nvGrpSpPr>
      <p:grpSpPr>
        <a:xfrm>
          <a:off x="0" y="0"/>
          <a:ext cx="0" cy="0"/>
          <a:chOff x="0" y="0"/>
          <a:chExt cx="0" cy="0"/>
        </a:xfrm>
      </p:grpSpPr>
      <p:sp>
        <p:nvSpPr>
          <p:cNvPr id="706" name="Google Shape;706;p42"/>
          <p:cNvSpPr txBox="1">
            <a:spLocks noGrp="1"/>
          </p:cNvSpPr>
          <p:nvPr>
            <p:ph type="title"/>
          </p:nvPr>
        </p:nvSpPr>
        <p:spPr>
          <a:xfrm>
            <a:off x="713850" y="445025"/>
            <a:ext cx="7887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smtClean="0">
                <a:latin typeface="Times New Roman" panose="02020603050405020304" pitchFamily="18" charset="0"/>
                <a:cs typeface="Times New Roman" panose="02020603050405020304" pitchFamily="18" charset="0"/>
              </a:rPr>
              <a:t>a. Chuẩn bị</a:t>
            </a:r>
            <a:endParaRPr sz="2400" b="1" dirty="0">
              <a:latin typeface="Times New Roman" panose="02020603050405020304" pitchFamily="18" charset="0"/>
              <a:cs typeface="Times New Roman" panose="02020603050405020304" pitchFamily="18" charset="0"/>
            </a:endParaRPr>
          </a:p>
        </p:txBody>
      </p:sp>
      <p:sp>
        <p:nvSpPr>
          <p:cNvPr id="708" name="Google Shape;708;p42"/>
          <p:cNvSpPr txBox="1">
            <a:spLocks noGrp="1"/>
          </p:cNvSpPr>
          <p:nvPr>
            <p:ph type="subTitle" idx="1"/>
          </p:nvPr>
        </p:nvSpPr>
        <p:spPr>
          <a:xfrm>
            <a:off x="1138188" y="2729910"/>
            <a:ext cx="2909700" cy="787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2400" dirty="0" smtClean="0">
                <a:latin typeface="Times New Roman" panose="02020603050405020304" pitchFamily="18" charset="0"/>
                <a:cs typeface="Times New Roman" panose="02020603050405020304" pitchFamily="18" charset="0"/>
              </a:rPr>
              <a:t>Xem lại nội dung đọc hiểu truyện ngụ ngôn “Ếch ngồi đáy giếng”</a:t>
            </a:r>
            <a:endParaRPr sz="2400" dirty="0">
              <a:latin typeface="Times New Roman" panose="02020603050405020304" pitchFamily="18" charset="0"/>
              <a:cs typeface="Times New Roman" panose="02020603050405020304" pitchFamily="18" charset="0"/>
            </a:endParaRPr>
          </a:p>
        </p:txBody>
      </p:sp>
      <p:sp>
        <p:nvSpPr>
          <p:cNvPr id="710" name="Google Shape;710;p42"/>
          <p:cNvSpPr txBox="1">
            <a:spLocks noGrp="1"/>
          </p:cNvSpPr>
          <p:nvPr>
            <p:ph type="subTitle" idx="4"/>
          </p:nvPr>
        </p:nvSpPr>
        <p:spPr>
          <a:xfrm>
            <a:off x="4791296" y="2729910"/>
            <a:ext cx="3296063" cy="787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2400" dirty="0" smtClean="0">
                <a:latin typeface="Times New Roman" panose="02020603050405020304" pitchFamily="18" charset="0"/>
                <a:cs typeface="Times New Roman" panose="02020603050405020304" pitchFamily="18" charset="0"/>
              </a:rPr>
              <a:t>Chuẩn bị các phương tiện như tranh, ảnh, video, … và máy chiếu, màn hình (nếu có)</a:t>
            </a:r>
            <a:endParaRPr sz="2400" dirty="0">
              <a:latin typeface="Times New Roman" panose="02020603050405020304" pitchFamily="18" charset="0"/>
              <a:cs typeface="Times New Roman" panose="02020603050405020304" pitchFamily="18" charset="0"/>
            </a:endParaRPr>
          </a:p>
        </p:txBody>
      </p:sp>
      <p:grpSp>
        <p:nvGrpSpPr>
          <p:cNvPr id="711" name="Google Shape;711;p42"/>
          <p:cNvGrpSpPr/>
          <p:nvPr/>
        </p:nvGrpSpPr>
        <p:grpSpPr>
          <a:xfrm>
            <a:off x="2260169" y="1425853"/>
            <a:ext cx="665862" cy="665382"/>
            <a:chOff x="1749879" y="1970906"/>
            <a:chExt cx="364436" cy="364174"/>
          </a:xfrm>
        </p:grpSpPr>
        <p:sp>
          <p:nvSpPr>
            <p:cNvPr id="712" name="Google Shape;712;p42"/>
            <p:cNvSpPr/>
            <p:nvPr/>
          </p:nvSpPr>
          <p:spPr>
            <a:xfrm>
              <a:off x="1750141" y="1970906"/>
              <a:ext cx="276124" cy="181982"/>
            </a:xfrm>
            <a:custGeom>
              <a:avLst/>
              <a:gdLst/>
              <a:ahLst/>
              <a:cxnLst/>
              <a:rect l="l" t="t" r="r" b="b"/>
              <a:pathLst>
                <a:path w="10515" h="6930" extrusionOk="0">
                  <a:moveTo>
                    <a:pt x="900" y="1"/>
                  </a:moveTo>
                  <a:cubicBezTo>
                    <a:pt x="402" y="1"/>
                    <a:pt x="0" y="403"/>
                    <a:pt x="0" y="900"/>
                  </a:cubicBezTo>
                  <a:lnTo>
                    <a:pt x="0" y="6709"/>
                  </a:lnTo>
                  <a:cubicBezTo>
                    <a:pt x="0" y="6834"/>
                    <a:pt x="96" y="6930"/>
                    <a:pt x="221" y="6930"/>
                  </a:cubicBezTo>
                  <a:lnTo>
                    <a:pt x="2460" y="6930"/>
                  </a:lnTo>
                  <a:cubicBezTo>
                    <a:pt x="2709" y="6930"/>
                    <a:pt x="2910" y="6729"/>
                    <a:pt x="2910" y="6480"/>
                  </a:cubicBezTo>
                  <a:lnTo>
                    <a:pt x="2910" y="6039"/>
                  </a:lnTo>
                  <a:cubicBezTo>
                    <a:pt x="2910" y="5848"/>
                    <a:pt x="2824" y="5657"/>
                    <a:pt x="2680" y="5532"/>
                  </a:cubicBezTo>
                  <a:cubicBezTo>
                    <a:pt x="1790" y="4805"/>
                    <a:pt x="2307" y="3360"/>
                    <a:pt x="3455" y="3350"/>
                  </a:cubicBezTo>
                  <a:cubicBezTo>
                    <a:pt x="4604" y="3350"/>
                    <a:pt x="5140" y="4786"/>
                    <a:pt x="4259" y="5523"/>
                  </a:cubicBezTo>
                  <a:cubicBezTo>
                    <a:pt x="4106" y="5647"/>
                    <a:pt x="4020" y="5839"/>
                    <a:pt x="4020" y="6030"/>
                  </a:cubicBezTo>
                  <a:lnTo>
                    <a:pt x="4020" y="6489"/>
                  </a:lnTo>
                  <a:cubicBezTo>
                    <a:pt x="4020" y="6729"/>
                    <a:pt x="4221" y="6930"/>
                    <a:pt x="4470" y="6930"/>
                  </a:cubicBezTo>
                  <a:lnTo>
                    <a:pt x="6929" y="6930"/>
                  </a:lnTo>
                  <a:lnTo>
                    <a:pt x="6929" y="4470"/>
                  </a:lnTo>
                  <a:cubicBezTo>
                    <a:pt x="6929" y="4221"/>
                    <a:pt x="7130" y="4030"/>
                    <a:pt x="7379" y="4030"/>
                  </a:cubicBezTo>
                  <a:lnTo>
                    <a:pt x="7838" y="4030"/>
                  </a:lnTo>
                  <a:cubicBezTo>
                    <a:pt x="7848" y="4029"/>
                    <a:pt x="7858" y="4029"/>
                    <a:pt x="7867" y="4029"/>
                  </a:cubicBezTo>
                  <a:cubicBezTo>
                    <a:pt x="8048" y="4029"/>
                    <a:pt x="8218" y="4114"/>
                    <a:pt x="8336" y="4259"/>
                  </a:cubicBezTo>
                  <a:cubicBezTo>
                    <a:pt x="8594" y="4564"/>
                    <a:pt x="8935" y="4700"/>
                    <a:pt x="9270" y="4700"/>
                  </a:cubicBezTo>
                  <a:cubicBezTo>
                    <a:pt x="9903" y="4700"/>
                    <a:pt x="10515" y="4213"/>
                    <a:pt x="10509" y="3456"/>
                  </a:cubicBezTo>
                  <a:cubicBezTo>
                    <a:pt x="10509" y="2711"/>
                    <a:pt x="9902" y="2236"/>
                    <a:pt x="9277" y="2236"/>
                  </a:cubicBezTo>
                  <a:cubicBezTo>
                    <a:pt x="8937" y="2236"/>
                    <a:pt x="8592" y="2377"/>
                    <a:pt x="8336" y="2690"/>
                  </a:cubicBezTo>
                  <a:cubicBezTo>
                    <a:pt x="8202" y="2833"/>
                    <a:pt x="8020" y="2910"/>
                    <a:pt x="7829" y="2910"/>
                  </a:cubicBezTo>
                  <a:lnTo>
                    <a:pt x="7379" y="2910"/>
                  </a:lnTo>
                  <a:cubicBezTo>
                    <a:pt x="7130" y="2910"/>
                    <a:pt x="6929" y="2709"/>
                    <a:pt x="6929" y="2460"/>
                  </a:cubicBezTo>
                  <a:lnTo>
                    <a:pt x="6929" y="221"/>
                  </a:lnTo>
                  <a:cubicBezTo>
                    <a:pt x="6929" y="106"/>
                    <a:pt x="6834" y="1"/>
                    <a:pt x="67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2"/>
            <p:cNvSpPr/>
            <p:nvPr/>
          </p:nvSpPr>
          <p:spPr>
            <a:xfrm>
              <a:off x="1932097" y="1970906"/>
              <a:ext cx="182218" cy="275966"/>
            </a:xfrm>
            <a:custGeom>
              <a:avLst/>
              <a:gdLst/>
              <a:ahLst/>
              <a:cxnLst/>
              <a:rect l="l" t="t" r="r" b="b"/>
              <a:pathLst>
                <a:path w="6939" h="10509" extrusionOk="0">
                  <a:moveTo>
                    <a:pt x="230" y="1"/>
                  </a:moveTo>
                  <a:cubicBezTo>
                    <a:pt x="106" y="1"/>
                    <a:pt x="0" y="96"/>
                    <a:pt x="0" y="221"/>
                  </a:cubicBezTo>
                  <a:lnTo>
                    <a:pt x="0" y="2460"/>
                  </a:lnTo>
                  <a:cubicBezTo>
                    <a:pt x="0" y="2709"/>
                    <a:pt x="201" y="2910"/>
                    <a:pt x="450" y="2910"/>
                  </a:cubicBezTo>
                  <a:lnTo>
                    <a:pt x="900" y="2910"/>
                  </a:lnTo>
                  <a:cubicBezTo>
                    <a:pt x="1091" y="2910"/>
                    <a:pt x="1273" y="2833"/>
                    <a:pt x="1407" y="2690"/>
                  </a:cubicBezTo>
                  <a:cubicBezTo>
                    <a:pt x="1663" y="2377"/>
                    <a:pt x="2008" y="2236"/>
                    <a:pt x="2348" y="2236"/>
                  </a:cubicBezTo>
                  <a:cubicBezTo>
                    <a:pt x="2973" y="2236"/>
                    <a:pt x="3580" y="2711"/>
                    <a:pt x="3580" y="3456"/>
                  </a:cubicBezTo>
                  <a:cubicBezTo>
                    <a:pt x="3586" y="4213"/>
                    <a:pt x="2974" y="4700"/>
                    <a:pt x="2341" y="4700"/>
                  </a:cubicBezTo>
                  <a:cubicBezTo>
                    <a:pt x="2006" y="4700"/>
                    <a:pt x="1665" y="4564"/>
                    <a:pt x="1407" y="4259"/>
                  </a:cubicBezTo>
                  <a:cubicBezTo>
                    <a:pt x="1289" y="4114"/>
                    <a:pt x="1119" y="4029"/>
                    <a:pt x="938" y="4029"/>
                  </a:cubicBezTo>
                  <a:cubicBezTo>
                    <a:pt x="929" y="4029"/>
                    <a:pt x="919" y="4029"/>
                    <a:pt x="909" y="4030"/>
                  </a:cubicBezTo>
                  <a:lnTo>
                    <a:pt x="450" y="4030"/>
                  </a:lnTo>
                  <a:cubicBezTo>
                    <a:pt x="201" y="4030"/>
                    <a:pt x="0" y="4221"/>
                    <a:pt x="0" y="4470"/>
                  </a:cubicBezTo>
                  <a:lnTo>
                    <a:pt x="0" y="6930"/>
                  </a:lnTo>
                  <a:lnTo>
                    <a:pt x="2469" y="6930"/>
                  </a:lnTo>
                  <a:cubicBezTo>
                    <a:pt x="2718" y="6930"/>
                    <a:pt x="2919" y="7130"/>
                    <a:pt x="2919" y="7379"/>
                  </a:cubicBezTo>
                  <a:lnTo>
                    <a:pt x="2919" y="7839"/>
                  </a:lnTo>
                  <a:cubicBezTo>
                    <a:pt x="2919" y="8030"/>
                    <a:pt x="2833" y="8212"/>
                    <a:pt x="2680" y="8346"/>
                  </a:cubicBezTo>
                  <a:cubicBezTo>
                    <a:pt x="1802" y="9080"/>
                    <a:pt x="2322" y="10509"/>
                    <a:pt x="3472" y="10509"/>
                  </a:cubicBezTo>
                  <a:cubicBezTo>
                    <a:pt x="3476" y="10509"/>
                    <a:pt x="3480" y="10509"/>
                    <a:pt x="3484" y="10509"/>
                  </a:cubicBezTo>
                  <a:cubicBezTo>
                    <a:pt x="4632" y="10509"/>
                    <a:pt x="5140" y="9064"/>
                    <a:pt x="4259" y="8336"/>
                  </a:cubicBezTo>
                  <a:cubicBezTo>
                    <a:pt x="4106" y="8202"/>
                    <a:pt x="4029" y="8021"/>
                    <a:pt x="4029" y="7829"/>
                  </a:cubicBezTo>
                  <a:lnTo>
                    <a:pt x="4029" y="7379"/>
                  </a:lnTo>
                  <a:cubicBezTo>
                    <a:pt x="4029" y="7130"/>
                    <a:pt x="4230" y="6930"/>
                    <a:pt x="4479" y="6930"/>
                  </a:cubicBezTo>
                  <a:lnTo>
                    <a:pt x="6709" y="6930"/>
                  </a:lnTo>
                  <a:cubicBezTo>
                    <a:pt x="6833" y="6930"/>
                    <a:pt x="6939" y="6834"/>
                    <a:pt x="6939" y="6709"/>
                  </a:cubicBezTo>
                  <a:lnTo>
                    <a:pt x="6939" y="891"/>
                  </a:lnTo>
                  <a:cubicBezTo>
                    <a:pt x="6939" y="403"/>
                    <a:pt x="6537" y="1"/>
                    <a:pt x="60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2"/>
            <p:cNvSpPr/>
            <p:nvPr/>
          </p:nvSpPr>
          <p:spPr>
            <a:xfrm>
              <a:off x="1838086" y="2152862"/>
              <a:ext cx="276229" cy="182218"/>
            </a:xfrm>
            <a:custGeom>
              <a:avLst/>
              <a:gdLst/>
              <a:ahLst/>
              <a:cxnLst/>
              <a:rect l="l" t="t" r="r" b="b"/>
              <a:pathLst>
                <a:path w="10519" h="6939" extrusionOk="0">
                  <a:moveTo>
                    <a:pt x="3580" y="1"/>
                  </a:moveTo>
                  <a:lnTo>
                    <a:pt x="3580" y="2460"/>
                  </a:lnTo>
                  <a:cubicBezTo>
                    <a:pt x="3580" y="2709"/>
                    <a:pt x="3379" y="2910"/>
                    <a:pt x="3140" y="2910"/>
                  </a:cubicBezTo>
                  <a:lnTo>
                    <a:pt x="2681" y="2910"/>
                  </a:lnTo>
                  <a:cubicBezTo>
                    <a:pt x="2489" y="2910"/>
                    <a:pt x="2298" y="2824"/>
                    <a:pt x="2173" y="2680"/>
                  </a:cubicBezTo>
                  <a:cubicBezTo>
                    <a:pt x="1918" y="2375"/>
                    <a:pt x="1579" y="2239"/>
                    <a:pt x="1245" y="2239"/>
                  </a:cubicBezTo>
                  <a:cubicBezTo>
                    <a:pt x="614" y="2239"/>
                    <a:pt x="1" y="2724"/>
                    <a:pt x="1" y="3475"/>
                  </a:cubicBezTo>
                  <a:cubicBezTo>
                    <a:pt x="7" y="4221"/>
                    <a:pt x="620" y="4700"/>
                    <a:pt x="1248" y="4700"/>
                  </a:cubicBezTo>
                  <a:cubicBezTo>
                    <a:pt x="1586" y="4700"/>
                    <a:pt x="1928" y="4561"/>
                    <a:pt x="2183" y="4250"/>
                  </a:cubicBezTo>
                  <a:cubicBezTo>
                    <a:pt x="2301" y="4113"/>
                    <a:pt x="2480" y="4029"/>
                    <a:pt x="2661" y="4029"/>
                  </a:cubicBezTo>
                  <a:cubicBezTo>
                    <a:pt x="2671" y="4029"/>
                    <a:pt x="2681" y="4029"/>
                    <a:pt x="2690" y="4030"/>
                  </a:cubicBezTo>
                  <a:lnTo>
                    <a:pt x="3140" y="4030"/>
                  </a:lnTo>
                  <a:cubicBezTo>
                    <a:pt x="3379" y="4030"/>
                    <a:pt x="3580" y="4231"/>
                    <a:pt x="3580" y="4479"/>
                  </a:cubicBezTo>
                  <a:lnTo>
                    <a:pt x="3580" y="6709"/>
                  </a:lnTo>
                  <a:cubicBezTo>
                    <a:pt x="3580" y="6834"/>
                    <a:pt x="3686" y="6939"/>
                    <a:pt x="3800" y="6939"/>
                  </a:cubicBezTo>
                  <a:lnTo>
                    <a:pt x="9619" y="6939"/>
                  </a:lnTo>
                  <a:cubicBezTo>
                    <a:pt x="10117" y="6939"/>
                    <a:pt x="10519" y="6537"/>
                    <a:pt x="10519" y="6039"/>
                  </a:cubicBezTo>
                  <a:lnTo>
                    <a:pt x="10519" y="230"/>
                  </a:lnTo>
                  <a:cubicBezTo>
                    <a:pt x="10519" y="106"/>
                    <a:pt x="10413" y="1"/>
                    <a:pt x="10289" y="1"/>
                  </a:cubicBezTo>
                  <a:lnTo>
                    <a:pt x="8059" y="1"/>
                  </a:lnTo>
                  <a:cubicBezTo>
                    <a:pt x="7810" y="1"/>
                    <a:pt x="7609" y="201"/>
                    <a:pt x="7609" y="450"/>
                  </a:cubicBezTo>
                  <a:lnTo>
                    <a:pt x="7609" y="900"/>
                  </a:lnTo>
                  <a:cubicBezTo>
                    <a:pt x="7600" y="1092"/>
                    <a:pt x="7686" y="1273"/>
                    <a:pt x="7829" y="1407"/>
                  </a:cubicBezTo>
                  <a:cubicBezTo>
                    <a:pt x="8720" y="2135"/>
                    <a:pt x="8203" y="3580"/>
                    <a:pt x="7054" y="3580"/>
                  </a:cubicBezTo>
                  <a:cubicBezTo>
                    <a:pt x="7050" y="3580"/>
                    <a:pt x="7047" y="3580"/>
                    <a:pt x="7043" y="3580"/>
                  </a:cubicBezTo>
                  <a:cubicBezTo>
                    <a:pt x="5902" y="3580"/>
                    <a:pt x="5382" y="2151"/>
                    <a:pt x="6260" y="1417"/>
                  </a:cubicBezTo>
                  <a:cubicBezTo>
                    <a:pt x="6404" y="1283"/>
                    <a:pt x="6490" y="1101"/>
                    <a:pt x="6490" y="910"/>
                  </a:cubicBezTo>
                  <a:lnTo>
                    <a:pt x="6490" y="450"/>
                  </a:lnTo>
                  <a:cubicBezTo>
                    <a:pt x="6490" y="201"/>
                    <a:pt x="6289" y="1"/>
                    <a:pt x="60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2"/>
            <p:cNvSpPr/>
            <p:nvPr/>
          </p:nvSpPr>
          <p:spPr>
            <a:xfrm>
              <a:off x="1749879" y="2058877"/>
              <a:ext cx="182244" cy="276203"/>
            </a:xfrm>
            <a:custGeom>
              <a:avLst/>
              <a:gdLst/>
              <a:ahLst/>
              <a:cxnLst/>
              <a:rect l="l" t="t" r="r" b="b"/>
              <a:pathLst>
                <a:path w="6940" h="10518" extrusionOk="0">
                  <a:moveTo>
                    <a:pt x="3465" y="0"/>
                  </a:moveTo>
                  <a:cubicBezTo>
                    <a:pt x="2317" y="10"/>
                    <a:pt x="1810" y="1455"/>
                    <a:pt x="2700" y="2182"/>
                  </a:cubicBezTo>
                  <a:cubicBezTo>
                    <a:pt x="2843" y="2307"/>
                    <a:pt x="2920" y="2498"/>
                    <a:pt x="2920" y="2689"/>
                  </a:cubicBezTo>
                  <a:lnTo>
                    <a:pt x="2920" y="3139"/>
                  </a:lnTo>
                  <a:cubicBezTo>
                    <a:pt x="2920" y="3379"/>
                    <a:pt x="2719" y="3580"/>
                    <a:pt x="2470" y="3580"/>
                  </a:cubicBezTo>
                  <a:lnTo>
                    <a:pt x="231" y="3580"/>
                  </a:lnTo>
                  <a:cubicBezTo>
                    <a:pt x="106" y="3580"/>
                    <a:pt x="1" y="3685"/>
                    <a:pt x="1" y="3809"/>
                  </a:cubicBezTo>
                  <a:lnTo>
                    <a:pt x="1" y="9618"/>
                  </a:lnTo>
                  <a:cubicBezTo>
                    <a:pt x="1" y="10116"/>
                    <a:pt x="403" y="10518"/>
                    <a:pt x="900" y="10518"/>
                  </a:cubicBezTo>
                  <a:lnTo>
                    <a:pt x="6710" y="10518"/>
                  </a:lnTo>
                  <a:cubicBezTo>
                    <a:pt x="6834" y="10518"/>
                    <a:pt x="6939" y="10413"/>
                    <a:pt x="6939" y="10288"/>
                  </a:cubicBezTo>
                  <a:lnTo>
                    <a:pt x="6939" y="8058"/>
                  </a:lnTo>
                  <a:cubicBezTo>
                    <a:pt x="6939" y="7810"/>
                    <a:pt x="6738" y="7609"/>
                    <a:pt x="6489" y="7609"/>
                  </a:cubicBezTo>
                  <a:lnTo>
                    <a:pt x="6040" y="7609"/>
                  </a:lnTo>
                  <a:cubicBezTo>
                    <a:pt x="6030" y="7608"/>
                    <a:pt x="6020" y="7608"/>
                    <a:pt x="6011" y="7608"/>
                  </a:cubicBezTo>
                  <a:cubicBezTo>
                    <a:pt x="5830" y="7608"/>
                    <a:pt x="5660" y="7692"/>
                    <a:pt x="5542" y="7829"/>
                  </a:cubicBezTo>
                  <a:cubicBezTo>
                    <a:pt x="5284" y="8140"/>
                    <a:pt x="4939" y="8279"/>
                    <a:pt x="4600" y="8279"/>
                  </a:cubicBezTo>
                  <a:cubicBezTo>
                    <a:pt x="3970" y="8279"/>
                    <a:pt x="3360" y="7800"/>
                    <a:pt x="3360" y="7054"/>
                  </a:cubicBezTo>
                  <a:cubicBezTo>
                    <a:pt x="3354" y="6303"/>
                    <a:pt x="3965" y="5818"/>
                    <a:pt x="4597" y="5818"/>
                  </a:cubicBezTo>
                  <a:cubicBezTo>
                    <a:pt x="4933" y="5818"/>
                    <a:pt x="5274" y="5954"/>
                    <a:pt x="5532" y="6259"/>
                  </a:cubicBezTo>
                  <a:cubicBezTo>
                    <a:pt x="5657" y="6403"/>
                    <a:pt x="5839" y="6489"/>
                    <a:pt x="6040" y="6489"/>
                  </a:cubicBezTo>
                  <a:lnTo>
                    <a:pt x="6499" y="6489"/>
                  </a:lnTo>
                  <a:cubicBezTo>
                    <a:pt x="6738" y="6489"/>
                    <a:pt x="6939" y="6288"/>
                    <a:pt x="6939" y="6039"/>
                  </a:cubicBezTo>
                  <a:lnTo>
                    <a:pt x="6939" y="3580"/>
                  </a:lnTo>
                  <a:lnTo>
                    <a:pt x="4480" y="3580"/>
                  </a:lnTo>
                  <a:cubicBezTo>
                    <a:pt x="4231" y="3580"/>
                    <a:pt x="4030" y="3379"/>
                    <a:pt x="4030" y="3139"/>
                  </a:cubicBezTo>
                  <a:lnTo>
                    <a:pt x="4030" y="2680"/>
                  </a:lnTo>
                  <a:cubicBezTo>
                    <a:pt x="4030" y="2489"/>
                    <a:pt x="4116" y="2297"/>
                    <a:pt x="4269" y="2173"/>
                  </a:cubicBezTo>
                  <a:cubicBezTo>
                    <a:pt x="5150" y="1436"/>
                    <a:pt x="4623" y="0"/>
                    <a:pt x="3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2"/>
            <p:cNvSpPr/>
            <p:nvPr/>
          </p:nvSpPr>
          <p:spPr>
            <a:xfrm>
              <a:off x="1750141" y="2152862"/>
              <a:ext cx="41228" cy="182218"/>
            </a:xfrm>
            <a:custGeom>
              <a:avLst/>
              <a:gdLst/>
              <a:ahLst/>
              <a:cxnLst/>
              <a:rect l="l" t="t" r="r" b="b"/>
              <a:pathLst>
                <a:path w="1570" h="6939" extrusionOk="0">
                  <a:moveTo>
                    <a:pt x="221" y="1"/>
                  </a:moveTo>
                  <a:cubicBezTo>
                    <a:pt x="96" y="1"/>
                    <a:pt x="0" y="106"/>
                    <a:pt x="0" y="230"/>
                  </a:cubicBezTo>
                  <a:lnTo>
                    <a:pt x="0" y="6039"/>
                  </a:lnTo>
                  <a:cubicBezTo>
                    <a:pt x="0" y="6537"/>
                    <a:pt x="402" y="6939"/>
                    <a:pt x="900" y="6939"/>
                  </a:cubicBezTo>
                  <a:lnTo>
                    <a:pt x="1570" y="6939"/>
                  </a:lnTo>
                  <a:cubicBezTo>
                    <a:pt x="1072" y="6939"/>
                    <a:pt x="670" y="6537"/>
                    <a:pt x="670" y="6039"/>
                  </a:cubicBezTo>
                  <a:lnTo>
                    <a:pt x="670" y="230"/>
                  </a:lnTo>
                  <a:cubicBezTo>
                    <a:pt x="670" y="106"/>
                    <a:pt x="776"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2"/>
            <p:cNvSpPr/>
            <p:nvPr/>
          </p:nvSpPr>
          <p:spPr>
            <a:xfrm>
              <a:off x="1796832" y="2059035"/>
              <a:ext cx="50340" cy="93853"/>
            </a:xfrm>
            <a:custGeom>
              <a:avLst/>
              <a:gdLst/>
              <a:ahLst/>
              <a:cxnLst/>
              <a:rect l="l" t="t" r="r" b="b"/>
              <a:pathLst>
                <a:path w="1917" h="3574" extrusionOk="0">
                  <a:moveTo>
                    <a:pt x="1675" y="0"/>
                  </a:moveTo>
                  <a:cubicBezTo>
                    <a:pt x="582" y="0"/>
                    <a:pt x="1" y="1426"/>
                    <a:pt x="912" y="2176"/>
                  </a:cubicBezTo>
                  <a:cubicBezTo>
                    <a:pt x="1055" y="2301"/>
                    <a:pt x="1132" y="2492"/>
                    <a:pt x="1132" y="2683"/>
                  </a:cubicBezTo>
                  <a:lnTo>
                    <a:pt x="1132" y="3133"/>
                  </a:lnTo>
                  <a:cubicBezTo>
                    <a:pt x="1132" y="3373"/>
                    <a:pt x="931" y="3574"/>
                    <a:pt x="682" y="3574"/>
                  </a:cubicBezTo>
                  <a:lnTo>
                    <a:pt x="1132" y="3574"/>
                  </a:lnTo>
                  <a:cubicBezTo>
                    <a:pt x="1381" y="3574"/>
                    <a:pt x="1582" y="3373"/>
                    <a:pt x="1582" y="3133"/>
                  </a:cubicBezTo>
                  <a:lnTo>
                    <a:pt x="1582" y="2683"/>
                  </a:lnTo>
                  <a:cubicBezTo>
                    <a:pt x="1582" y="2492"/>
                    <a:pt x="1495" y="2301"/>
                    <a:pt x="1352" y="2176"/>
                  </a:cubicBezTo>
                  <a:cubicBezTo>
                    <a:pt x="548" y="1516"/>
                    <a:pt x="892" y="214"/>
                    <a:pt x="1917" y="23"/>
                  </a:cubicBezTo>
                  <a:cubicBezTo>
                    <a:pt x="1834" y="8"/>
                    <a:pt x="1753" y="0"/>
                    <a:pt x="1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2"/>
            <p:cNvSpPr/>
            <p:nvPr/>
          </p:nvSpPr>
          <p:spPr>
            <a:xfrm>
              <a:off x="1750141" y="1970906"/>
              <a:ext cx="41228" cy="181982"/>
            </a:xfrm>
            <a:custGeom>
              <a:avLst/>
              <a:gdLst/>
              <a:ahLst/>
              <a:cxnLst/>
              <a:rect l="l" t="t" r="r" b="b"/>
              <a:pathLst>
                <a:path w="1570" h="6930" extrusionOk="0">
                  <a:moveTo>
                    <a:pt x="900" y="1"/>
                  </a:moveTo>
                  <a:cubicBezTo>
                    <a:pt x="402" y="1"/>
                    <a:pt x="0" y="403"/>
                    <a:pt x="0" y="900"/>
                  </a:cubicBezTo>
                  <a:lnTo>
                    <a:pt x="0" y="6709"/>
                  </a:lnTo>
                  <a:cubicBezTo>
                    <a:pt x="0" y="6834"/>
                    <a:pt x="96" y="6930"/>
                    <a:pt x="221" y="6930"/>
                  </a:cubicBezTo>
                  <a:lnTo>
                    <a:pt x="900" y="6930"/>
                  </a:lnTo>
                  <a:cubicBezTo>
                    <a:pt x="776" y="6930"/>
                    <a:pt x="670" y="6834"/>
                    <a:pt x="670" y="6709"/>
                  </a:cubicBezTo>
                  <a:lnTo>
                    <a:pt x="670" y="900"/>
                  </a:lnTo>
                  <a:cubicBezTo>
                    <a:pt x="670" y="403"/>
                    <a:pt x="1072" y="1"/>
                    <a:pt x="15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2"/>
            <p:cNvSpPr/>
            <p:nvPr/>
          </p:nvSpPr>
          <p:spPr>
            <a:xfrm>
              <a:off x="1999953" y="2029518"/>
              <a:ext cx="41990" cy="64678"/>
            </a:xfrm>
            <a:custGeom>
              <a:avLst/>
              <a:gdLst/>
              <a:ahLst/>
              <a:cxnLst/>
              <a:rect l="l" t="t" r="r" b="b"/>
              <a:pathLst>
                <a:path w="1599" h="2463" extrusionOk="0">
                  <a:moveTo>
                    <a:pt x="256" y="0"/>
                  </a:moveTo>
                  <a:cubicBezTo>
                    <a:pt x="171" y="0"/>
                    <a:pt x="86" y="9"/>
                    <a:pt x="0" y="27"/>
                  </a:cubicBezTo>
                  <a:cubicBezTo>
                    <a:pt x="574" y="133"/>
                    <a:pt x="1005" y="640"/>
                    <a:pt x="1005" y="1233"/>
                  </a:cubicBezTo>
                  <a:cubicBezTo>
                    <a:pt x="1005" y="1826"/>
                    <a:pt x="594" y="2334"/>
                    <a:pt x="10" y="2449"/>
                  </a:cubicBezTo>
                  <a:lnTo>
                    <a:pt x="0" y="2449"/>
                  </a:lnTo>
                  <a:cubicBezTo>
                    <a:pt x="77" y="2458"/>
                    <a:pt x="153" y="2463"/>
                    <a:pt x="230" y="2463"/>
                  </a:cubicBezTo>
                  <a:cubicBezTo>
                    <a:pt x="307" y="2463"/>
                    <a:pt x="383" y="2458"/>
                    <a:pt x="460" y="2449"/>
                  </a:cubicBezTo>
                  <a:cubicBezTo>
                    <a:pt x="1139" y="2334"/>
                    <a:pt x="1599" y="1683"/>
                    <a:pt x="1465" y="1003"/>
                  </a:cubicBezTo>
                  <a:cubicBezTo>
                    <a:pt x="1356" y="411"/>
                    <a:pt x="832" y="0"/>
                    <a:pt x="2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2"/>
            <p:cNvSpPr/>
            <p:nvPr/>
          </p:nvSpPr>
          <p:spPr>
            <a:xfrm>
              <a:off x="1932097" y="1970906"/>
              <a:ext cx="23634" cy="76443"/>
            </a:xfrm>
            <a:custGeom>
              <a:avLst/>
              <a:gdLst/>
              <a:ahLst/>
              <a:cxnLst/>
              <a:rect l="l" t="t" r="r" b="b"/>
              <a:pathLst>
                <a:path w="900" h="2911" extrusionOk="0">
                  <a:moveTo>
                    <a:pt x="230" y="1"/>
                  </a:moveTo>
                  <a:cubicBezTo>
                    <a:pt x="106" y="1"/>
                    <a:pt x="0" y="96"/>
                    <a:pt x="0" y="221"/>
                  </a:cubicBezTo>
                  <a:lnTo>
                    <a:pt x="0" y="2460"/>
                  </a:lnTo>
                  <a:cubicBezTo>
                    <a:pt x="0" y="2709"/>
                    <a:pt x="201" y="2910"/>
                    <a:pt x="450" y="2910"/>
                  </a:cubicBezTo>
                  <a:lnTo>
                    <a:pt x="900" y="2910"/>
                  </a:lnTo>
                  <a:cubicBezTo>
                    <a:pt x="651" y="2910"/>
                    <a:pt x="450" y="2709"/>
                    <a:pt x="450" y="2460"/>
                  </a:cubicBezTo>
                  <a:lnTo>
                    <a:pt x="450" y="221"/>
                  </a:lnTo>
                  <a:cubicBezTo>
                    <a:pt x="450" y="96"/>
                    <a:pt x="546" y="1"/>
                    <a:pt x="6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2"/>
            <p:cNvSpPr/>
            <p:nvPr/>
          </p:nvSpPr>
          <p:spPr>
            <a:xfrm>
              <a:off x="1932097" y="2076708"/>
              <a:ext cx="23634" cy="76180"/>
            </a:xfrm>
            <a:custGeom>
              <a:avLst/>
              <a:gdLst/>
              <a:ahLst/>
              <a:cxnLst/>
              <a:rect l="l" t="t" r="r" b="b"/>
              <a:pathLst>
                <a:path w="900" h="2901" extrusionOk="0">
                  <a:moveTo>
                    <a:pt x="450" y="1"/>
                  </a:moveTo>
                  <a:cubicBezTo>
                    <a:pt x="201" y="1"/>
                    <a:pt x="0" y="202"/>
                    <a:pt x="0" y="441"/>
                  </a:cubicBezTo>
                  <a:lnTo>
                    <a:pt x="0" y="2901"/>
                  </a:lnTo>
                  <a:lnTo>
                    <a:pt x="450" y="2901"/>
                  </a:lnTo>
                  <a:lnTo>
                    <a:pt x="450" y="441"/>
                  </a:lnTo>
                  <a:cubicBezTo>
                    <a:pt x="450" y="192"/>
                    <a:pt x="651"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2"/>
            <p:cNvSpPr/>
            <p:nvPr/>
          </p:nvSpPr>
          <p:spPr>
            <a:xfrm>
              <a:off x="1981860" y="2152862"/>
              <a:ext cx="47268" cy="94011"/>
            </a:xfrm>
            <a:custGeom>
              <a:avLst/>
              <a:gdLst/>
              <a:ahLst/>
              <a:cxnLst/>
              <a:rect l="l" t="t" r="r" b="b"/>
              <a:pathLst>
                <a:path w="1800" h="3580" extrusionOk="0">
                  <a:moveTo>
                    <a:pt x="565" y="1"/>
                  </a:moveTo>
                  <a:cubicBezTo>
                    <a:pt x="814" y="1"/>
                    <a:pt x="1015" y="201"/>
                    <a:pt x="1015" y="450"/>
                  </a:cubicBezTo>
                  <a:lnTo>
                    <a:pt x="1015" y="910"/>
                  </a:lnTo>
                  <a:cubicBezTo>
                    <a:pt x="1015" y="1101"/>
                    <a:pt x="929" y="1283"/>
                    <a:pt x="785" y="1417"/>
                  </a:cubicBezTo>
                  <a:cubicBezTo>
                    <a:pt x="0" y="2068"/>
                    <a:pt x="316" y="3331"/>
                    <a:pt x="1311" y="3551"/>
                  </a:cubicBezTo>
                  <a:cubicBezTo>
                    <a:pt x="1393" y="3570"/>
                    <a:pt x="1474" y="3580"/>
                    <a:pt x="1555" y="3580"/>
                  </a:cubicBezTo>
                  <a:cubicBezTo>
                    <a:pt x="1637" y="3580"/>
                    <a:pt x="1718" y="3570"/>
                    <a:pt x="1799" y="3551"/>
                  </a:cubicBezTo>
                  <a:lnTo>
                    <a:pt x="1761" y="3551"/>
                  </a:lnTo>
                  <a:cubicBezTo>
                    <a:pt x="766" y="3331"/>
                    <a:pt x="450" y="2068"/>
                    <a:pt x="1235" y="1417"/>
                  </a:cubicBezTo>
                  <a:cubicBezTo>
                    <a:pt x="1378" y="1283"/>
                    <a:pt x="1464" y="1101"/>
                    <a:pt x="1464" y="910"/>
                  </a:cubicBezTo>
                  <a:lnTo>
                    <a:pt x="1464" y="450"/>
                  </a:lnTo>
                  <a:cubicBezTo>
                    <a:pt x="1464" y="201"/>
                    <a:pt x="1263" y="1"/>
                    <a:pt x="10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2"/>
            <p:cNvSpPr/>
            <p:nvPr/>
          </p:nvSpPr>
          <p:spPr>
            <a:xfrm>
              <a:off x="1920542" y="2152862"/>
              <a:ext cx="23398" cy="76417"/>
            </a:xfrm>
            <a:custGeom>
              <a:avLst/>
              <a:gdLst/>
              <a:ahLst/>
              <a:cxnLst/>
              <a:rect l="l" t="t" r="r" b="b"/>
              <a:pathLst>
                <a:path w="891" h="2910" extrusionOk="0">
                  <a:moveTo>
                    <a:pt x="440" y="1"/>
                  </a:moveTo>
                  <a:lnTo>
                    <a:pt x="440" y="2460"/>
                  </a:lnTo>
                  <a:cubicBezTo>
                    <a:pt x="440" y="2709"/>
                    <a:pt x="239" y="2910"/>
                    <a:pt x="0" y="2910"/>
                  </a:cubicBezTo>
                  <a:lnTo>
                    <a:pt x="440" y="2910"/>
                  </a:lnTo>
                  <a:cubicBezTo>
                    <a:pt x="689" y="2910"/>
                    <a:pt x="890" y="2709"/>
                    <a:pt x="890" y="2460"/>
                  </a:cubicBezTo>
                  <a:lnTo>
                    <a:pt x="8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2"/>
            <p:cNvSpPr/>
            <p:nvPr/>
          </p:nvSpPr>
          <p:spPr>
            <a:xfrm>
              <a:off x="1834068" y="2211605"/>
              <a:ext cx="42252" cy="64888"/>
            </a:xfrm>
            <a:custGeom>
              <a:avLst/>
              <a:gdLst/>
              <a:ahLst/>
              <a:cxnLst/>
              <a:rect l="l" t="t" r="r" b="b"/>
              <a:pathLst>
                <a:path w="1609" h="2471" extrusionOk="0">
                  <a:moveTo>
                    <a:pt x="1371" y="1"/>
                  </a:moveTo>
                  <a:cubicBezTo>
                    <a:pt x="1295" y="1"/>
                    <a:pt x="1221" y="8"/>
                    <a:pt x="1149" y="22"/>
                  </a:cubicBezTo>
                  <a:cubicBezTo>
                    <a:pt x="460" y="137"/>
                    <a:pt x="1" y="788"/>
                    <a:pt x="135" y="1467"/>
                  </a:cubicBezTo>
                  <a:cubicBezTo>
                    <a:pt x="243" y="2060"/>
                    <a:pt x="767" y="2471"/>
                    <a:pt x="1350" y="2471"/>
                  </a:cubicBezTo>
                  <a:cubicBezTo>
                    <a:pt x="1435" y="2471"/>
                    <a:pt x="1522" y="2462"/>
                    <a:pt x="1609" y="2443"/>
                  </a:cubicBezTo>
                  <a:cubicBezTo>
                    <a:pt x="929" y="2309"/>
                    <a:pt x="489" y="1649"/>
                    <a:pt x="633" y="970"/>
                  </a:cubicBezTo>
                  <a:cubicBezTo>
                    <a:pt x="738" y="491"/>
                    <a:pt x="1121" y="118"/>
                    <a:pt x="1599" y="22"/>
                  </a:cubicBezTo>
                  <a:cubicBezTo>
                    <a:pt x="1523" y="8"/>
                    <a:pt x="1446" y="1"/>
                    <a:pt x="13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2"/>
            <p:cNvSpPr/>
            <p:nvPr/>
          </p:nvSpPr>
          <p:spPr>
            <a:xfrm>
              <a:off x="1920542" y="2258663"/>
              <a:ext cx="29175" cy="76417"/>
            </a:xfrm>
            <a:custGeom>
              <a:avLst/>
              <a:gdLst/>
              <a:ahLst/>
              <a:cxnLst/>
              <a:rect l="l" t="t" r="r" b="b"/>
              <a:pathLst>
                <a:path w="1111" h="2910" extrusionOk="0">
                  <a:moveTo>
                    <a:pt x="0" y="1"/>
                  </a:moveTo>
                  <a:cubicBezTo>
                    <a:pt x="239" y="1"/>
                    <a:pt x="440" y="202"/>
                    <a:pt x="440" y="450"/>
                  </a:cubicBezTo>
                  <a:lnTo>
                    <a:pt x="440" y="2680"/>
                  </a:lnTo>
                  <a:cubicBezTo>
                    <a:pt x="440" y="2805"/>
                    <a:pt x="546" y="2910"/>
                    <a:pt x="670" y="2910"/>
                  </a:cubicBezTo>
                  <a:lnTo>
                    <a:pt x="1110" y="2910"/>
                  </a:lnTo>
                  <a:cubicBezTo>
                    <a:pt x="986" y="2910"/>
                    <a:pt x="890" y="2805"/>
                    <a:pt x="890" y="2680"/>
                  </a:cubicBezTo>
                  <a:lnTo>
                    <a:pt x="890" y="450"/>
                  </a:lnTo>
                  <a:cubicBezTo>
                    <a:pt x="890" y="202"/>
                    <a:pt x="689" y="1"/>
                    <a:pt x="4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6" name="Google Shape;726;p42"/>
          <p:cNvGrpSpPr/>
          <p:nvPr/>
        </p:nvGrpSpPr>
        <p:grpSpPr>
          <a:xfrm>
            <a:off x="5955706" y="1418905"/>
            <a:ext cx="580891" cy="674206"/>
            <a:chOff x="2224585" y="1962854"/>
            <a:chExt cx="303163" cy="351809"/>
          </a:xfrm>
        </p:grpSpPr>
        <p:sp>
          <p:nvSpPr>
            <p:cNvPr id="727" name="Google Shape;727;p42"/>
            <p:cNvSpPr/>
            <p:nvPr/>
          </p:nvSpPr>
          <p:spPr>
            <a:xfrm>
              <a:off x="2283143" y="1962854"/>
              <a:ext cx="181018" cy="81870"/>
            </a:xfrm>
            <a:custGeom>
              <a:avLst/>
              <a:gdLst/>
              <a:ahLst/>
              <a:cxnLst/>
              <a:rect l="l" t="t" r="r" b="b"/>
              <a:pathLst>
                <a:path w="12090" h="5468" extrusionOk="0">
                  <a:moveTo>
                    <a:pt x="652" y="1"/>
                  </a:moveTo>
                  <a:lnTo>
                    <a:pt x="0" y="5467"/>
                  </a:lnTo>
                  <a:lnTo>
                    <a:pt x="12089" y="5467"/>
                  </a:lnTo>
                  <a:lnTo>
                    <a:pt x="117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2"/>
            <p:cNvSpPr/>
            <p:nvPr/>
          </p:nvSpPr>
          <p:spPr>
            <a:xfrm>
              <a:off x="2224899" y="1962854"/>
              <a:ext cx="141355" cy="186378"/>
            </a:xfrm>
            <a:custGeom>
              <a:avLst/>
              <a:gdLst/>
              <a:ahLst/>
              <a:cxnLst/>
              <a:rect l="l" t="t" r="r" b="b"/>
              <a:pathLst>
                <a:path w="9441" h="12448" extrusionOk="0">
                  <a:moveTo>
                    <a:pt x="4563" y="1"/>
                  </a:moveTo>
                  <a:lnTo>
                    <a:pt x="1494" y="1514"/>
                  </a:lnTo>
                  <a:cubicBezTo>
                    <a:pt x="421" y="2040"/>
                    <a:pt x="1" y="3323"/>
                    <a:pt x="505" y="4395"/>
                  </a:cubicBezTo>
                  <a:lnTo>
                    <a:pt x="3659" y="10828"/>
                  </a:lnTo>
                  <a:lnTo>
                    <a:pt x="4458" y="12447"/>
                  </a:lnTo>
                  <a:lnTo>
                    <a:pt x="9441" y="10008"/>
                  </a:lnTo>
                  <a:lnTo>
                    <a:pt x="8221" y="7464"/>
                  </a:lnTo>
                  <a:lnTo>
                    <a:pt x="45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2"/>
            <p:cNvSpPr/>
            <p:nvPr/>
          </p:nvSpPr>
          <p:spPr>
            <a:xfrm>
              <a:off x="2386393" y="1962854"/>
              <a:ext cx="141355" cy="186378"/>
            </a:xfrm>
            <a:custGeom>
              <a:avLst/>
              <a:gdLst/>
              <a:ahLst/>
              <a:cxnLst/>
              <a:rect l="l" t="t" r="r" b="b"/>
              <a:pathLst>
                <a:path w="9441" h="12448" extrusionOk="0">
                  <a:moveTo>
                    <a:pt x="4878" y="1"/>
                  </a:moveTo>
                  <a:lnTo>
                    <a:pt x="1241" y="7464"/>
                  </a:lnTo>
                  <a:lnTo>
                    <a:pt x="0" y="10008"/>
                  </a:lnTo>
                  <a:lnTo>
                    <a:pt x="4983" y="12447"/>
                  </a:lnTo>
                  <a:lnTo>
                    <a:pt x="5782" y="10828"/>
                  </a:lnTo>
                  <a:lnTo>
                    <a:pt x="8936" y="4395"/>
                  </a:lnTo>
                  <a:cubicBezTo>
                    <a:pt x="9440" y="3323"/>
                    <a:pt x="9020" y="2040"/>
                    <a:pt x="7947" y="1514"/>
                  </a:cubicBezTo>
                  <a:lnTo>
                    <a:pt x="48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2"/>
            <p:cNvSpPr/>
            <p:nvPr/>
          </p:nvSpPr>
          <p:spPr>
            <a:xfrm>
              <a:off x="2279684" y="2074609"/>
              <a:ext cx="86571" cy="74623"/>
            </a:xfrm>
            <a:custGeom>
              <a:avLst/>
              <a:gdLst/>
              <a:ahLst/>
              <a:cxnLst/>
              <a:rect l="l" t="t" r="r" b="b"/>
              <a:pathLst>
                <a:path w="5782" h="4984" extrusionOk="0">
                  <a:moveTo>
                    <a:pt x="4541" y="0"/>
                  </a:moveTo>
                  <a:cubicBezTo>
                    <a:pt x="2649" y="484"/>
                    <a:pt x="1030" y="1682"/>
                    <a:pt x="0" y="3364"/>
                  </a:cubicBezTo>
                  <a:lnTo>
                    <a:pt x="799" y="4983"/>
                  </a:lnTo>
                  <a:lnTo>
                    <a:pt x="5782" y="2544"/>
                  </a:lnTo>
                  <a:lnTo>
                    <a:pt x="45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2"/>
            <p:cNvSpPr/>
            <p:nvPr/>
          </p:nvSpPr>
          <p:spPr>
            <a:xfrm>
              <a:off x="2386393" y="2074609"/>
              <a:ext cx="86571" cy="74623"/>
            </a:xfrm>
            <a:custGeom>
              <a:avLst/>
              <a:gdLst/>
              <a:ahLst/>
              <a:cxnLst/>
              <a:rect l="l" t="t" r="r" b="b"/>
              <a:pathLst>
                <a:path w="5782" h="4984" extrusionOk="0">
                  <a:moveTo>
                    <a:pt x="1241" y="0"/>
                  </a:moveTo>
                  <a:lnTo>
                    <a:pt x="0" y="2544"/>
                  </a:lnTo>
                  <a:lnTo>
                    <a:pt x="4983" y="4983"/>
                  </a:lnTo>
                  <a:lnTo>
                    <a:pt x="5782" y="3364"/>
                  </a:lnTo>
                  <a:cubicBezTo>
                    <a:pt x="4752" y="1682"/>
                    <a:pt x="3133" y="484"/>
                    <a:pt x="1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2"/>
            <p:cNvSpPr/>
            <p:nvPr/>
          </p:nvSpPr>
          <p:spPr>
            <a:xfrm>
              <a:off x="2224585" y="2087830"/>
              <a:ext cx="265073" cy="226833"/>
            </a:xfrm>
            <a:custGeom>
              <a:avLst/>
              <a:gdLst/>
              <a:ahLst/>
              <a:cxnLst/>
              <a:rect l="l" t="t" r="r" b="b"/>
              <a:pathLst>
                <a:path w="17704" h="15150" extrusionOk="0">
                  <a:moveTo>
                    <a:pt x="10134" y="0"/>
                  </a:moveTo>
                  <a:cubicBezTo>
                    <a:pt x="3386" y="0"/>
                    <a:pt x="1" y="8158"/>
                    <a:pt x="4773" y="12930"/>
                  </a:cubicBezTo>
                  <a:cubicBezTo>
                    <a:pt x="6221" y="14378"/>
                    <a:pt x="8158" y="15150"/>
                    <a:pt x="10125" y="15150"/>
                  </a:cubicBezTo>
                  <a:cubicBezTo>
                    <a:pt x="11100" y="15150"/>
                    <a:pt x="12081" y="14960"/>
                    <a:pt x="13015" y="14570"/>
                  </a:cubicBezTo>
                  <a:cubicBezTo>
                    <a:pt x="15853" y="13414"/>
                    <a:pt x="17703" y="10639"/>
                    <a:pt x="17703" y="7590"/>
                  </a:cubicBezTo>
                  <a:cubicBezTo>
                    <a:pt x="17703" y="3406"/>
                    <a:pt x="14318" y="0"/>
                    <a:pt x="10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2"/>
            <p:cNvSpPr/>
            <p:nvPr/>
          </p:nvSpPr>
          <p:spPr>
            <a:xfrm>
              <a:off x="2274953" y="2125605"/>
              <a:ext cx="177244" cy="151627"/>
            </a:xfrm>
            <a:custGeom>
              <a:avLst/>
              <a:gdLst/>
              <a:ahLst/>
              <a:cxnLst/>
              <a:rect l="l" t="t" r="r" b="b"/>
              <a:pathLst>
                <a:path w="11838" h="10127" extrusionOk="0">
                  <a:moveTo>
                    <a:pt x="6770" y="0"/>
                  </a:moveTo>
                  <a:cubicBezTo>
                    <a:pt x="2250" y="0"/>
                    <a:pt x="1" y="5446"/>
                    <a:pt x="3196" y="8641"/>
                  </a:cubicBezTo>
                  <a:cubicBezTo>
                    <a:pt x="4222" y="9667"/>
                    <a:pt x="5488" y="10127"/>
                    <a:pt x="6731" y="10127"/>
                  </a:cubicBezTo>
                  <a:cubicBezTo>
                    <a:pt x="9333" y="10127"/>
                    <a:pt x="11837" y="8112"/>
                    <a:pt x="11837" y="5067"/>
                  </a:cubicBezTo>
                  <a:cubicBezTo>
                    <a:pt x="11837" y="2271"/>
                    <a:pt x="9567" y="0"/>
                    <a:pt x="67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2"/>
            <p:cNvSpPr/>
            <p:nvPr/>
          </p:nvSpPr>
          <p:spPr>
            <a:xfrm>
              <a:off x="2326263" y="2154053"/>
              <a:ext cx="99492" cy="89191"/>
            </a:xfrm>
            <a:custGeom>
              <a:avLst/>
              <a:gdLst/>
              <a:ahLst/>
              <a:cxnLst/>
              <a:rect l="l" t="t" r="r" b="b"/>
              <a:pathLst>
                <a:path w="6645" h="5957" extrusionOk="0">
                  <a:moveTo>
                    <a:pt x="3343" y="0"/>
                  </a:moveTo>
                  <a:cubicBezTo>
                    <a:pt x="3054" y="0"/>
                    <a:pt x="2766" y="158"/>
                    <a:pt x="2629" y="476"/>
                  </a:cubicBezTo>
                  <a:lnTo>
                    <a:pt x="2292" y="1149"/>
                  </a:lnTo>
                  <a:cubicBezTo>
                    <a:pt x="2166" y="1380"/>
                    <a:pt x="1956" y="1548"/>
                    <a:pt x="1683" y="1590"/>
                  </a:cubicBezTo>
                  <a:lnTo>
                    <a:pt x="947" y="1695"/>
                  </a:lnTo>
                  <a:cubicBezTo>
                    <a:pt x="274" y="1759"/>
                    <a:pt x="1" y="2600"/>
                    <a:pt x="505" y="3062"/>
                  </a:cubicBezTo>
                  <a:lnTo>
                    <a:pt x="1031" y="3588"/>
                  </a:lnTo>
                  <a:cubicBezTo>
                    <a:pt x="1220" y="3756"/>
                    <a:pt x="1304" y="4029"/>
                    <a:pt x="1262" y="4281"/>
                  </a:cubicBezTo>
                  <a:lnTo>
                    <a:pt x="1136" y="5017"/>
                  </a:lnTo>
                  <a:cubicBezTo>
                    <a:pt x="1053" y="5532"/>
                    <a:pt x="1455" y="5955"/>
                    <a:pt x="1917" y="5955"/>
                  </a:cubicBezTo>
                  <a:cubicBezTo>
                    <a:pt x="2041" y="5955"/>
                    <a:pt x="2168" y="5925"/>
                    <a:pt x="2292" y="5858"/>
                  </a:cubicBezTo>
                  <a:lnTo>
                    <a:pt x="2965" y="5522"/>
                  </a:lnTo>
                  <a:cubicBezTo>
                    <a:pt x="3081" y="5459"/>
                    <a:pt x="3207" y="5427"/>
                    <a:pt x="3333" y="5427"/>
                  </a:cubicBezTo>
                  <a:cubicBezTo>
                    <a:pt x="3459" y="5427"/>
                    <a:pt x="3585" y="5459"/>
                    <a:pt x="3701" y="5522"/>
                  </a:cubicBezTo>
                  <a:lnTo>
                    <a:pt x="4374" y="5858"/>
                  </a:lnTo>
                  <a:cubicBezTo>
                    <a:pt x="4500" y="5926"/>
                    <a:pt x="4632" y="5957"/>
                    <a:pt x="4759" y="5957"/>
                  </a:cubicBezTo>
                  <a:cubicBezTo>
                    <a:pt x="5223" y="5957"/>
                    <a:pt x="5629" y="5545"/>
                    <a:pt x="5530" y="5017"/>
                  </a:cubicBezTo>
                  <a:lnTo>
                    <a:pt x="5404" y="4281"/>
                  </a:lnTo>
                  <a:cubicBezTo>
                    <a:pt x="5362" y="4029"/>
                    <a:pt x="5446" y="3756"/>
                    <a:pt x="5635" y="3588"/>
                  </a:cubicBezTo>
                  <a:lnTo>
                    <a:pt x="6161" y="3062"/>
                  </a:lnTo>
                  <a:cubicBezTo>
                    <a:pt x="6644" y="2578"/>
                    <a:pt x="6371" y="1780"/>
                    <a:pt x="5719" y="1695"/>
                  </a:cubicBezTo>
                  <a:lnTo>
                    <a:pt x="4983" y="1590"/>
                  </a:lnTo>
                  <a:cubicBezTo>
                    <a:pt x="4731" y="1527"/>
                    <a:pt x="4500" y="1380"/>
                    <a:pt x="4395" y="1128"/>
                  </a:cubicBezTo>
                  <a:lnTo>
                    <a:pt x="4058" y="455"/>
                  </a:lnTo>
                  <a:cubicBezTo>
                    <a:pt x="3912" y="153"/>
                    <a:pt x="3627" y="0"/>
                    <a:pt x="3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08">
                                            <p:txEl>
                                              <p:pRg st="0" end="0"/>
                                            </p:txEl>
                                          </p:spTgt>
                                        </p:tgtEl>
                                        <p:attrNameLst>
                                          <p:attrName>style.visibility</p:attrName>
                                        </p:attrNameLst>
                                      </p:cBhvr>
                                      <p:to>
                                        <p:strVal val="visible"/>
                                      </p:to>
                                    </p:set>
                                    <p:animEffect transition="in" filter="barn(inVertical)">
                                      <p:cBhvr>
                                        <p:cTn id="7" dur="500"/>
                                        <p:tgtEl>
                                          <p:spTgt spid="708">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10">
                                            <p:txEl>
                                              <p:pRg st="0" end="0"/>
                                            </p:txEl>
                                          </p:spTgt>
                                        </p:tgtEl>
                                        <p:attrNameLst>
                                          <p:attrName>style.visibility</p:attrName>
                                        </p:attrNameLst>
                                      </p:cBhvr>
                                      <p:to>
                                        <p:strVal val="visible"/>
                                      </p:to>
                                    </p:set>
                                    <p:animEffect transition="in" filter="barn(inVertical)">
                                      <p:cBhvr>
                                        <p:cTn id="10" dur="500"/>
                                        <p:tgtEl>
                                          <p:spTgt spid="710">
                                            <p:txEl>
                                              <p:pRg st="0" end="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711"/>
                                        </p:tgtEl>
                                        <p:attrNameLst>
                                          <p:attrName>style.visibility</p:attrName>
                                        </p:attrNameLst>
                                      </p:cBhvr>
                                      <p:to>
                                        <p:strVal val="visible"/>
                                      </p:to>
                                    </p:set>
                                    <p:animEffect transition="in" filter="barn(inVertical)">
                                      <p:cBhvr>
                                        <p:cTn id="13" dur="500"/>
                                        <p:tgtEl>
                                          <p:spTgt spid="711"/>
                                        </p:tgtEl>
                                      </p:cBhvr>
                                    </p:animEffect>
                                  </p:childTnLst>
                                </p:cTn>
                              </p:par>
                              <p:par>
                                <p:cTn id="14" presetID="16" presetClass="entr" presetSubtype="21" fill="hold" nodeType="withEffect">
                                  <p:stCondLst>
                                    <p:cond delay="0"/>
                                  </p:stCondLst>
                                  <p:childTnLst>
                                    <p:set>
                                      <p:cBhvr>
                                        <p:cTn id="15" dur="1" fill="hold">
                                          <p:stCondLst>
                                            <p:cond delay="0"/>
                                          </p:stCondLst>
                                        </p:cTn>
                                        <p:tgtEl>
                                          <p:spTgt spid="726"/>
                                        </p:tgtEl>
                                        <p:attrNameLst>
                                          <p:attrName>style.visibility</p:attrName>
                                        </p:attrNameLst>
                                      </p:cBhvr>
                                      <p:to>
                                        <p:strVal val="visible"/>
                                      </p:to>
                                    </p:set>
                                    <p:animEffect transition="in" filter="barn(inVertical)">
                                      <p:cBhvr>
                                        <p:cTn id="16" dur="500"/>
                                        <p:tgtEl>
                                          <p:spTgt spid="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8" grpId="0" build="p"/>
      <p:bldP spid="71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88"/>
        <p:cNvGrpSpPr/>
        <p:nvPr/>
      </p:nvGrpSpPr>
      <p:grpSpPr>
        <a:xfrm>
          <a:off x="0" y="0"/>
          <a:ext cx="0" cy="0"/>
          <a:chOff x="0" y="0"/>
          <a:chExt cx="0" cy="0"/>
        </a:xfrm>
      </p:grpSpPr>
      <p:grpSp>
        <p:nvGrpSpPr>
          <p:cNvPr id="2" name="Google Shape;1102;p56"/>
          <p:cNvGrpSpPr/>
          <p:nvPr/>
        </p:nvGrpSpPr>
        <p:grpSpPr>
          <a:xfrm>
            <a:off x="7112584" y="29022"/>
            <a:ext cx="2020166" cy="1862058"/>
            <a:chOff x="988505" y="1992650"/>
            <a:chExt cx="2886300" cy="2838750"/>
          </a:xfrm>
        </p:grpSpPr>
        <p:sp>
          <p:nvSpPr>
            <p:cNvPr id="3" name="Google Shape;1103;p56"/>
            <p:cNvSpPr/>
            <p:nvPr/>
          </p:nvSpPr>
          <p:spPr>
            <a:xfrm>
              <a:off x="988505" y="4697600"/>
              <a:ext cx="2886300" cy="133800"/>
            </a:xfrm>
            <a:prstGeom prst="ellipse">
              <a:avLst/>
            </a:prstGeom>
            <a:solidFill>
              <a:schemeClr val="accent4">
                <a:alpha val="22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104;p56"/>
            <p:cNvGrpSpPr/>
            <p:nvPr/>
          </p:nvGrpSpPr>
          <p:grpSpPr>
            <a:xfrm>
              <a:off x="1391425" y="1992650"/>
              <a:ext cx="2418099" cy="2768600"/>
              <a:chOff x="1391425" y="1713925"/>
              <a:chExt cx="2418099" cy="2768600"/>
            </a:xfrm>
          </p:grpSpPr>
          <p:sp>
            <p:nvSpPr>
              <p:cNvPr id="5" name="Google Shape;1105;p56"/>
              <p:cNvSpPr/>
              <p:nvPr/>
            </p:nvSpPr>
            <p:spPr>
              <a:xfrm>
                <a:off x="2806216" y="3694897"/>
                <a:ext cx="327447" cy="770921"/>
              </a:xfrm>
              <a:custGeom>
                <a:avLst/>
                <a:gdLst/>
                <a:ahLst/>
                <a:cxnLst/>
                <a:rect l="l" t="t" r="r" b="b"/>
                <a:pathLst>
                  <a:path w="3920" h="9229" extrusionOk="0">
                    <a:moveTo>
                      <a:pt x="0" y="1"/>
                    </a:moveTo>
                    <a:lnTo>
                      <a:pt x="2559" y="9228"/>
                    </a:lnTo>
                    <a:lnTo>
                      <a:pt x="3920" y="9228"/>
                    </a:lnTo>
                    <a:lnTo>
                      <a:pt x="1361" y="1"/>
                    </a:lnTo>
                    <a:close/>
                  </a:path>
                </a:pathLst>
              </a:custGeom>
              <a:solidFill>
                <a:srgbClr val="C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106;p56"/>
              <p:cNvSpPr/>
              <p:nvPr/>
            </p:nvSpPr>
            <p:spPr>
              <a:xfrm>
                <a:off x="2259913" y="3694897"/>
                <a:ext cx="327531" cy="770921"/>
              </a:xfrm>
              <a:custGeom>
                <a:avLst/>
                <a:gdLst/>
                <a:ahLst/>
                <a:cxnLst/>
                <a:rect l="l" t="t" r="r" b="b"/>
                <a:pathLst>
                  <a:path w="3921" h="9229" extrusionOk="0">
                    <a:moveTo>
                      <a:pt x="2560" y="1"/>
                    </a:moveTo>
                    <a:lnTo>
                      <a:pt x="1" y="9228"/>
                    </a:lnTo>
                    <a:lnTo>
                      <a:pt x="1362" y="9228"/>
                    </a:lnTo>
                    <a:lnTo>
                      <a:pt x="3920" y="1"/>
                    </a:lnTo>
                    <a:close/>
                  </a:path>
                </a:pathLst>
              </a:custGeom>
              <a:solidFill>
                <a:srgbClr val="C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107;p56"/>
              <p:cNvSpPr/>
              <p:nvPr/>
            </p:nvSpPr>
            <p:spPr>
              <a:xfrm>
                <a:off x="2184065" y="2585670"/>
                <a:ext cx="1004980" cy="1189252"/>
              </a:xfrm>
              <a:custGeom>
                <a:avLst/>
                <a:gdLst/>
                <a:ahLst/>
                <a:cxnLst/>
                <a:rect l="l" t="t" r="r" b="b"/>
                <a:pathLst>
                  <a:path w="12031" h="14237" extrusionOk="0">
                    <a:moveTo>
                      <a:pt x="5982" y="0"/>
                    </a:moveTo>
                    <a:lnTo>
                      <a:pt x="6574" y="231"/>
                    </a:lnTo>
                    <a:cubicBezTo>
                      <a:pt x="6415" y="198"/>
                      <a:pt x="6255" y="183"/>
                      <a:pt x="6095" y="183"/>
                    </a:cubicBezTo>
                    <a:cubicBezTo>
                      <a:pt x="5430" y="183"/>
                      <a:pt x="4765" y="452"/>
                      <a:pt x="4230" y="858"/>
                    </a:cubicBezTo>
                    <a:cubicBezTo>
                      <a:pt x="3562" y="1362"/>
                      <a:pt x="3066" y="2052"/>
                      <a:pt x="2627" y="2763"/>
                    </a:cubicBezTo>
                    <a:cubicBezTo>
                      <a:pt x="1701" y="4253"/>
                      <a:pt x="977" y="5866"/>
                      <a:pt x="473" y="7547"/>
                    </a:cubicBezTo>
                    <a:cubicBezTo>
                      <a:pt x="208" y="8428"/>
                      <a:pt x="1" y="9347"/>
                      <a:pt x="55" y="10269"/>
                    </a:cubicBezTo>
                    <a:cubicBezTo>
                      <a:pt x="109" y="11190"/>
                      <a:pt x="450" y="12123"/>
                      <a:pt x="1133" y="12742"/>
                    </a:cubicBezTo>
                    <a:cubicBezTo>
                      <a:pt x="1599" y="13164"/>
                      <a:pt x="2191" y="13419"/>
                      <a:pt x="2787" y="13616"/>
                    </a:cubicBezTo>
                    <a:cubicBezTo>
                      <a:pt x="4017" y="14029"/>
                      <a:pt x="5314" y="14236"/>
                      <a:pt x="6611" y="14236"/>
                    </a:cubicBezTo>
                    <a:cubicBezTo>
                      <a:pt x="7496" y="14236"/>
                      <a:pt x="8381" y="14140"/>
                      <a:pt x="9245" y="13946"/>
                    </a:cubicBezTo>
                    <a:cubicBezTo>
                      <a:pt x="10306" y="13705"/>
                      <a:pt x="11459" y="13202"/>
                      <a:pt x="11806" y="12167"/>
                    </a:cubicBezTo>
                    <a:cubicBezTo>
                      <a:pt x="12031" y="11493"/>
                      <a:pt x="11850" y="10755"/>
                      <a:pt x="11667" y="10064"/>
                    </a:cubicBezTo>
                    <a:cubicBezTo>
                      <a:pt x="11409" y="9098"/>
                      <a:pt x="11153" y="8132"/>
                      <a:pt x="10895" y="7166"/>
                    </a:cubicBezTo>
                    <a:cubicBezTo>
                      <a:pt x="10503" y="5699"/>
                      <a:pt x="10105" y="4212"/>
                      <a:pt x="9353" y="2893"/>
                    </a:cubicBezTo>
                    <a:cubicBezTo>
                      <a:pt x="8601" y="1572"/>
                      <a:pt x="7441" y="415"/>
                      <a:pt x="59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108;p56"/>
              <p:cNvSpPr/>
              <p:nvPr/>
            </p:nvSpPr>
            <p:spPr>
              <a:xfrm>
                <a:off x="2086917" y="3420159"/>
                <a:ext cx="808010" cy="938989"/>
              </a:xfrm>
              <a:custGeom>
                <a:avLst/>
                <a:gdLst/>
                <a:ahLst/>
                <a:cxnLst/>
                <a:rect l="l" t="t" r="r" b="b"/>
                <a:pathLst>
                  <a:path w="9673" h="11241" extrusionOk="0">
                    <a:moveTo>
                      <a:pt x="8698" y="0"/>
                    </a:moveTo>
                    <a:cubicBezTo>
                      <a:pt x="8516" y="0"/>
                      <a:pt x="8332" y="58"/>
                      <a:pt x="8175" y="176"/>
                    </a:cubicBezTo>
                    <a:cubicBezTo>
                      <a:pt x="7580" y="629"/>
                      <a:pt x="6716" y="1024"/>
                      <a:pt x="5801" y="1442"/>
                    </a:cubicBezTo>
                    <a:cubicBezTo>
                      <a:pt x="4270" y="2143"/>
                      <a:pt x="2531" y="2936"/>
                      <a:pt x="1439" y="4311"/>
                    </a:cubicBezTo>
                    <a:cubicBezTo>
                      <a:pt x="132" y="5957"/>
                      <a:pt x="0" y="8042"/>
                      <a:pt x="1038" y="10693"/>
                    </a:cubicBezTo>
                    <a:cubicBezTo>
                      <a:pt x="1170" y="11030"/>
                      <a:pt x="1497" y="11241"/>
                      <a:pt x="1841" y="11241"/>
                    </a:cubicBezTo>
                    <a:cubicBezTo>
                      <a:pt x="1943" y="11241"/>
                      <a:pt x="2051" y="11220"/>
                      <a:pt x="2153" y="11180"/>
                    </a:cubicBezTo>
                    <a:cubicBezTo>
                      <a:pt x="2596" y="11006"/>
                      <a:pt x="2817" y="10506"/>
                      <a:pt x="2643" y="10063"/>
                    </a:cubicBezTo>
                    <a:cubicBezTo>
                      <a:pt x="888" y="5583"/>
                      <a:pt x="3497" y="4392"/>
                      <a:pt x="6519" y="3011"/>
                    </a:cubicBezTo>
                    <a:cubicBezTo>
                      <a:pt x="7522" y="2551"/>
                      <a:pt x="8468" y="2119"/>
                      <a:pt x="9221" y="1547"/>
                    </a:cubicBezTo>
                    <a:cubicBezTo>
                      <a:pt x="9598" y="1262"/>
                      <a:pt x="9673" y="721"/>
                      <a:pt x="9384" y="340"/>
                    </a:cubicBezTo>
                    <a:cubicBezTo>
                      <a:pt x="9216" y="118"/>
                      <a:pt x="8959" y="0"/>
                      <a:pt x="8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09;p56"/>
              <p:cNvSpPr/>
              <p:nvPr/>
            </p:nvSpPr>
            <p:spPr>
              <a:xfrm>
                <a:off x="1821367" y="4235770"/>
                <a:ext cx="549477" cy="246421"/>
              </a:xfrm>
              <a:custGeom>
                <a:avLst/>
                <a:gdLst/>
                <a:ahLst/>
                <a:cxnLst/>
                <a:rect l="l" t="t" r="r" b="b"/>
                <a:pathLst>
                  <a:path w="6578" h="2950" extrusionOk="0">
                    <a:moveTo>
                      <a:pt x="3999" y="0"/>
                    </a:moveTo>
                    <a:cubicBezTo>
                      <a:pt x="1" y="2549"/>
                      <a:pt x="957" y="2950"/>
                      <a:pt x="957" y="2950"/>
                    </a:cubicBezTo>
                    <a:lnTo>
                      <a:pt x="5897" y="2950"/>
                    </a:lnTo>
                    <a:cubicBezTo>
                      <a:pt x="5897" y="2950"/>
                      <a:pt x="6578" y="1514"/>
                      <a:pt x="58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110;p56"/>
              <p:cNvSpPr/>
              <p:nvPr/>
            </p:nvSpPr>
            <p:spPr>
              <a:xfrm>
                <a:off x="1879422" y="4439756"/>
                <a:ext cx="454834" cy="42435"/>
              </a:xfrm>
              <a:custGeom>
                <a:avLst/>
                <a:gdLst/>
                <a:ahLst/>
                <a:cxnLst/>
                <a:rect l="l" t="t" r="r" b="b"/>
                <a:pathLst>
                  <a:path w="5445" h="508" extrusionOk="0">
                    <a:moveTo>
                      <a:pt x="232" y="1"/>
                    </a:moveTo>
                    <a:cubicBezTo>
                      <a:pt x="232" y="1"/>
                      <a:pt x="0" y="324"/>
                      <a:pt x="245" y="508"/>
                    </a:cubicBezTo>
                    <a:lnTo>
                      <a:pt x="5298" y="508"/>
                    </a:lnTo>
                    <a:lnTo>
                      <a:pt x="54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11;p56"/>
              <p:cNvSpPr/>
              <p:nvPr/>
            </p:nvSpPr>
            <p:spPr>
              <a:xfrm>
                <a:off x="1898718" y="4337763"/>
                <a:ext cx="188533" cy="102077"/>
              </a:xfrm>
              <a:custGeom>
                <a:avLst/>
                <a:gdLst/>
                <a:ahLst/>
                <a:cxnLst/>
                <a:rect l="l" t="t" r="r" b="b"/>
                <a:pathLst>
                  <a:path w="2257" h="1222" extrusionOk="0">
                    <a:moveTo>
                      <a:pt x="1400" y="0"/>
                    </a:moveTo>
                    <a:cubicBezTo>
                      <a:pt x="1301" y="0"/>
                      <a:pt x="1236" y="17"/>
                      <a:pt x="1236" y="17"/>
                    </a:cubicBezTo>
                    <a:cubicBezTo>
                      <a:pt x="42" y="865"/>
                      <a:pt x="1" y="1222"/>
                      <a:pt x="1" y="1222"/>
                    </a:cubicBezTo>
                    <a:lnTo>
                      <a:pt x="2256" y="1222"/>
                    </a:lnTo>
                    <a:cubicBezTo>
                      <a:pt x="2228" y="140"/>
                      <a:pt x="1681" y="0"/>
                      <a:pt x="1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112;p56"/>
              <p:cNvSpPr/>
              <p:nvPr/>
            </p:nvSpPr>
            <p:spPr>
              <a:xfrm>
                <a:off x="2201440" y="4321809"/>
                <a:ext cx="81361" cy="68580"/>
              </a:xfrm>
              <a:custGeom>
                <a:avLst/>
                <a:gdLst/>
                <a:ahLst/>
                <a:cxnLst/>
                <a:rect l="l" t="t" r="r" b="b"/>
                <a:pathLst>
                  <a:path w="974" h="821" extrusionOk="0">
                    <a:moveTo>
                      <a:pt x="487" y="1"/>
                    </a:moveTo>
                    <a:cubicBezTo>
                      <a:pt x="218" y="1"/>
                      <a:pt x="0" y="185"/>
                      <a:pt x="0" y="412"/>
                    </a:cubicBezTo>
                    <a:cubicBezTo>
                      <a:pt x="0" y="637"/>
                      <a:pt x="218" y="821"/>
                      <a:pt x="487" y="821"/>
                    </a:cubicBezTo>
                    <a:cubicBezTo>
                      <a:pt x="755" y="821"/>
                      <a:pt x="973" y="637"/>
                      <a:pt x="973" y="412"/>
                    </a:cubicBezTo>
                    <a:cubicBezTo>
                      <a:pt x="973" y="185"/>
                      <a:pt x="755"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113;p56"/>
              <p:cNvSpPr/>
              <p:nvPr/>
            </p:nvSpPr>
            <p:spPr>
              <a:xfrm>
                <a:off x="1731319" y="3418906"/>
                <a:ext cx="974072" cy="880850"/>
              </a:xfrm>
              <a:custGeom>
                <a:avLst/>
                <a:gdLst/>
                <a:ahLst/>
                <a:cxnLst/>
                <a:rect l="l" t="t" r="r" b="b"/>
                <a:pathLst>
                  <a:path w="11661" h="10545" extrusionOk="0">
                    <a:moveTo>
                      <a:pt x="10762" y="1"/>
                    </a:moveTo>
                    <a:cubicBezTo>
                      <a:pt x="10735" y="1"/>
                      <a:pt x="10708" y="2"/>
                      <a:pt x="10681" y="4"/>
                    </a:cubicBezTo>
                    <a:cubicBezTo>
                      <a:pt x="7394" y="307"/>
                      <a:pt x="4655" y="1478"/>
                      <a:pt x="2756" y="3379"/>
                    </a:cubicBezTo>
                    <a:cubicBezTo>
                      <a:pt x="1069" y="5070"/>
                      <a:pt x="96" y="7299"/>
                      <a:pt x="14" y="9654"/>
                    </a:cubicBezTo>
                    <a:cubicBezTo>
                      <a:pt x="0" y="10130"/>
                      <a:pt x="372" y="10527"/>
                      <a:pt x="848" y="10545"/>
                    </a:cubicBezTo>
                    <a:lnTo>
                      <a:pt x="878" y="10545"/>
                    </a:lnTo>
                    <a:cubicBezTo>
                      <a:pt x="1341" y="10545"/>
                      <a:pt x="1722" y="10177"/>
                      <a:pt x="1740" y="9715"/>
                    </a:cubicBezTo>
                    <a:cubicBezTo>
                      <a:pt x="1851" y="6404"/>
                      <a:pt x="4304" y="2325"/>
                      <a:pt x="10837" y="1719"/>
                    </a:cubicBezTo>
                    <a:cubicBezTo>
                      <a:pt x="11314" y="1675"/>
                      <a:pt x="11661" y="1256"/>
                      <a:pt x="11616" y="783"/>
                    </a:cubicBezTo>
                    <a:cubicBezTo>
                      <a:pt x="11574" y="335"/>
                      <a:pt x="11200" y="1"/>
                      <a:pt x="107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114;p56"/>
              <p:cNvSpPr/>
              <p:nvPr/>
            </p:nvSpPr>
            <p:spPr>
              <a:xfrm>
                <a:off x="1391425" y="4235520"/>
                <a:ext cx="549393" cy="247006"/>
              </a:xfrm>
              <a:custGeom>
                <a:avLst/>
                <a:gdLst/>
                <a:ahLst/>
                <a:cxnLst/>
                <a:rect l="l" t="t" r="r" b="b"/>
                <a:pathLst>
                  <a:path w="6577" h="2957" extrusionOk="0">
                    <a:moveTo>
                      <a:pt x="3998" y="0"/>
                    </a:moveTo>
                    <a:cubicBezTo>
                      <a:pt x="0" y="2555"/>
                      <a:pt x="997" y="2956"/>
                      <a:pt x="997" y="2956"/>
                    </a:cubicBezTo>
                    <a:lnTo>
                      <a:pt x="5897" y="2950"/>
                    </a:lnTo>
                    <a:cubicBezTo>
                      <a:pt x="5897" y="2950"/>
                      <a:pt x="6577" y="1514"/>
                      <a:pt x="58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15;p56"/>
              <p:cNvSpPr/>
              <p:nvPr/>
            </p:nvSpPr>
            <p:spPr>
              <a:xfrm>
                <a:off x="1451986" y="4439506"/>
                <a:ext cx="454500" cy="43019"/>
              </a:xfrm>
              <a:custGeom>
                <a:avLst/>
                <a:gdLst/>
                <a:ahLst/>
                <a:cxnLst/>
                <a:rect l="l" t="t" r="r" b="b"/>
                <a:pathLst>
                  <a:path w="5441" h="515" extrusionOk="0">
                    <a:moveTo>
                      <a:pt x="5440" y="0"/>
                    </a:moveTo>
                    <a:lnTo>
                      <a:pt x="232" y="4"/>
                    </a:lnTo>
                    <a:cubicBezTo>
                      <a:pt x="232" y="4"/>
                      <a:pt x="1" y="330"/>
                      <a:pt x="246" y="514"/>
                    </a:cubicBezTo>
                    <a:lnTo>
                      <a:pt x="5298" y="508"/>
                    </a:lnTo>
                    <a:lnTo>
                      <a:pt x="54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16;p56"/>
              <p:cNvSpPr/>
              <p:nvPr/>
            </p:nvSpPr>
            <p:spPr>
              <a:xfrm>
                <a:off x="1471282" y="4337763"/>
                <a:ext cx="188449" cy="102077"/>
              </a:xfrm>
              <a:custGeom>
                <a:avLst/>
                <a:gdLst/>
                <a:ahLst/>
                <a:cxnLst/>
                <a:rect l="l" t="t" r="r" b="b"/>
                <a:pathLst>
                  <a:path w="2256" h="1222" extrusionOk="0">
                    <a:moveTo>
                      <a:pt x="1396" y="0"/>
                    </a:moveTo>
                    <a:cubicBezTo>
                      <a:pt x="1298" y="0"/>
                      <a:pt x="1232" y="17"/>
                      <a:pt x="1232" y="17"/>
                    </a:cubicBezTo>
                    <a:cubicBezTo>
                      <a:pt x="41" y="868"/>
                      <a:pt x="1" y="1222"/>
                      <a:pt x="1" y="1222"/>
                    </a:cubicBezTo>
                    <a:lnTo>
                      <a:pt x="2256" y="1222"/>
                    </a:lnTo>
                    <a:cubicBezTo>
                      <a:pt x="2226" y="140"/>
                      <a:pt x="1678" y="0"/>
                      <a:pt x="13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17;p56"/>
              <p:cNvSpPr/>
              <p:nvPr/>
            </p:nvSpPr>
            <p:spPr>
              <a:xfrm>
                <a:off x="1773921" y="4321809"/>
                <a:ext cx="81110" cy="68330"/>
              </a:xfrm>
              <a:custGeom>
                <a:avLst/>
                <a:gdLst/>
                <a:ahLst/>
                <a:cxnLst/>
                <a:rect l="l" t="t" r="r" b="b"/>
                <a:pathLst>
                  <a:path w="971" h="818" extrusionOk="0">
                    <a:moveTo>
                      <a:pt x="484" y="1"/>
                    </a:moveTo>
                    <a:cubicBezTo>
                      <a:pt x="215" y="1"/>
                      <a:pt x="1" y="185"/>
                      <a:pt x="1" y="409"/>
                    </a:cubicBezTo>
                    <a:cubicBezTo>
                      <a:pt x="1" y="637"/>
                      <a:pt x="219" y="817"/>
                      <a:pt x="487" y="817"/>
                    </a:cubicBezTo>
                    <a:cubicBezTo>
                      <a:pt x="756" y="817"/>
                      <a:pt x="971" y="634"/>
                      <a:pt x="971" y="409"/>
                    </a:cubicBezTo>
                    <a:cubicBezTo>
                      <a:pt x="971" y="181"/>
                      <a:pt x="753" y="1"/>
                      <a:pt x="4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18;p56"/>
              <p:cNvSpPr/>
              <p:nvPr/>
            </p:nvSpPr>
            <p:spPr>
              <a:xfrm>
                <a:off x="2365080" y="2463796"/>
                <a:ext cx="707186" cy="1195684"/>
              </a:xfrm>
              <a:custGeom>
                <a:avLst/>
                <a:gdLst/>
                <a:ahLst/>
                <a:cxnLst/>
                <a:rect l="l" t="t" r="r" b="b"/>
                <a:pathLst>
                  <a:path w="8466" h="14314" extrusionOk="0">
                    <a:moveTo>
                      <a:pt x="3801" y="1"/>
                    </a:moveTo>
                    <a:cubicBezTo>
                      <a:pt x="1833" y="1"/>
                      <a:pt x="151" y="1595"/>
                      <a:pt x="1" y="3661"/>
                    </a:cubicBezTo>
                    <a:lnTo>
                      <a:pt x="242" y="10309"/>
                    </a:lnTo>
                    <a:cubicBezTo>
                      <a:pt x="460" y="12632"/>
                      <a:pt x="967" y="14113"/>
                      <a:pt x="3046" y="14262"/>
                    </a:cubicBezTo>
                    <a:lnTo>
                      <a:pt x="3794" y="14314"/>
                    </a:lnTo>
                    <a:cubicBezTo>
                      <a:pt x="5778" y="14096"/>
                      <a:pt x="6483" y="12908"/>
                      <a:pt x="7166" y="10802"/>
                    </a:cubicBezTo>
                    <a:lnTo>
                      <a:pt x="8312" y="4256"/>
                    </a:lnTo>
                    <a:cubicBezTo>
                      <a:pt x="8466" y="2099"/>
                      <a:pt x="6891" y="211"/>
                      <a:pt x="4812" y="65"/>
                    </a:cubicBezTo>
                    <a:lnTo>
                      <a:pt x="4063" y="10"/>
                    </a:lnTo>
                    <a:cubicBezTo>
                      <a:pt x="3975" y="4"/>
                      <a:pt x="3888" y="1"/>
                      <a:pt x="3801" y="1"/>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19;p56"/>
              <p:cNvSpPr/>
              <p:nvPr/>
            </p:nvSpPr>
            <p:spPr>
              <a:xfrm>
                <a:off x="2658697" y="2296146"/>
                <a:ext cx="157542" cy="293784"/>
              </a:xfrm>
              <a:custGeom>
                <a:avLst/>
                <a:gdLst/>
                <a:ahLst/>
                <a:cxnLst/>
                <a:rect l="l" t="t" r="r" b="b"/>
                <a:pathLst>
                  <a:path w="1886" h="3517" extrusionOk="0">
                    <a:moveTo>
                      <a:pt x="1013" y="1"/>
                    </a:moveTo>
                    <a:cubicBezTo>
                      <a:pt x="571" y="1"/>
                      <a:pt x="196" y="341"/>
                      <a:pt x="163" y="786"/>
                    </a:cubicBezTo>
                    <a:lnTo>
                      <a:pt x="34" y="2609"/>
                    </a:lnTo>
                    <a:cubicBezTo>
                      <a:pt x="0" y="3075"/>
                      <a:pt x="355" y="3480"/>
                      <a:pt x="817" y="3514"/>
                    </a:cubicBezTo>
                    <a:cubicBezTo>
                      <a:pt x="838" y="3515"/>
                      <a:pt x="858" y="3516"/>
                      <a:pt x="879" y="3516"/>
                    </a:cubicBezTo>
                    <a:cubicBezTo>
                      <a:pt x="1316" y="3516"/>
                      <a:pt x="1690" y="3174"/>
                      <a:pt x="1722" y="2731"/>
                    </a:cubicBezTo>
                    <a:lnTo>
                      <a:pt x="1851" y="908"/>
                    </a:lnTo>
                    <a:cubicBezTo>
                      <a:pt x="1886" y="445"/>
                      <a:pt x="1531" y="37"/>
                      <a:pt x="1069" y="3"/>
                    </a:cubicBezTo>
                    <a:cubicBezTo>
                      <a:pt x="1050" y="1"/>
                      <a:pt x="1032" y="1"/>
                      <a:pt x="1013" y="1"/>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20;p56"/>
              <p:cNvSpPr/>
              <p:nvPr/>
            </p:nvSpPr>
            <p:spPr>
              <a:xfrm>
                <a:off x="2645917" y="2408832"/>
                <a:ext cx="235979" cy="90466"/>
              </a:xfrm>
              <a:custGeom>
                <a:avLst/>
                <a:gdLst/>
                <a:ahLst/>
                <a:cxnLst/>
                <a:rect l="l" t="t" r="r" b="b"/>
                <a:pathLst>
                  <a:path w="2825" h="1083" extrusionOk="0">
                    <a:moveTo>
                      <a:pt x="269" y="117"/>
                    </a:moveTo>
                    <a:lnTo>
                      <a:pt x="0" y="685"/>
                    </a:lnTo>
                    <a:cubicBezTo>
                      <a:pt x="75" y="675"/>
                      <a:pt x="153" y="668"/>
                      <a:pt x="228" y="665"/>
                    </a:cubicBezTo>
                    <a:lnTo>
                      <a:pt x="269" y="117"/>
                    </a:lnTo>
                    <a:close/>
                    <a:moveTo>
                      <a:pt x="1973" y="1"/>
                    </a:moveTo>
                    <a:lnTo>
                      <a:pt x="1916" y="784"/>
                    </a:lnTo>
                    <a:cubicBezTo>
                      <a:pt x="2222" y="848"/>
                      <a:pt x="2518" y="947"/>
                      <a:pt x="2790" y="1083"/>
                    </a:cubicBezTo>
                    <a:cubicBezTo>
                      <a:pt x="2804" y="1073"/>
                      <a:pt x="2814" y="1066"/>
                      <a:pt x="2824" y="1056"/>
                    </a:cubicBezTo>
                    <a:lnTo>
                      <a:pt x="2066" y="8"/>
                    </a:lnTo>
                    <a:lnTo>
                      <a:pt x="19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21;p56"/>
              <p:cNvSpPr/>
              <p:nvPr/>
            </p:nvSpPr>
            <p:spPr>
              <a:xfrm>
                <a:off x="2644747" y="2464297"/>
                <a:ext cx="234225" cy="71754"/>
              </a:xfrm>
              <a:custGeom>
                <a:avLst/>
                <a:gdLst/>
                <a:ahLst/>
                <a:cxnLst/>
                <a:rect l="l" t="t" r="r" b="b"/>
                <a:pathLst>
                  <a:path w="2804" h="859" extrusionOk="0">
                    <a:moveTo>
                      <a:pt x="242" y="1"/>
                    </a:moveTo>
                    <a:lnTo>
                      <a:pt x="242" y="1"/>
                    </a:lnTo>
                    <a:cubicBezTo>
                      <a:pt x="167" y="4"/>
                      <a:pt x="89" y="11"/>
                      <a:pt x="14" y="21"/>
                    </a:cubicBezTo>
                    <a:lnTo>
                      <a:pt x="1" y="48"/>
                    </a:lnTo>
                    <a:cubicBezTo>
                      <a:pt x="1" y="48"/>
                      <a:pt x="79" y="153"/>
                      <a:pt x="222" y="290"/>
                    </a:cubicBezTo>
                    <a:lnTo>
                      <a:pt x="242" y="1"/>
                    </a:lnTo>
                    <a:close/>
                    <a:moveTo>
                      <a:pt x="1930" y="120"/>
                    </a:moveTo>
                    <a:lnTo>
                      <a:pt x="1889" y="718"/>
                    </a:lnTo>
                    <a:cubicBezTo>
                      <a:pt x="1885" y="766"/>
                      <a:pt x="1875" y="814"/>
                      <a:pt x="1865" y="858"/>
                    </a:cubicBezTo>
                    <a:cubicBezTo>
                      <a:pt x="2158" y="807"/>
                      <a:pt x="2471" y="674"/>
                      <a:pt x="2804" y="419"/>
                    </a:cubicBezTo>
                    <a:cubicBezTo>
                      <a:pt x="2532" y="283"/>
                      <a:pt x="2236" y="184"/>
                      <a:pt x="1930" y="120"/>
                    </a:cubicBezTo>
                    <a:close/>
                  </a:path>
                </a:pathLst>
              </a:custGeom>
              <a:solidFill>
                <a:srgbClr val="F3A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122;p56"/>
              <p:cNvSpPr/>
              <p:nvPr/>
            </p:nvSpPr>
            <p:spPr>
              <a:xfrm>
                <a:off x="2663208" y="2399476"/>
                <a:ext cx="147602" cy="138831"/>
              </a:xfrm>
              <a:custGeom>
                <a:avLst/>
                <a:gdLst/>
                <a:ahLst/>
                <a:cxnLst/>
                <a:rect l="l" t="t" r="r" b="b"/>
                <a:pathLst>
                  <a:path w="1767" h="1662" extrusionOk="0">
                    <a:moveTo>
                      <a:pt x="171" y="1"/>
                    </a:moveTo>
                    <a:lnTo>
                      <a:pt x="62" y="229"/>
                    </a:lnTo>
                    <a:lnTo>
                      <a:pt x="21" y="777"/>
                    </a:lnTo>
                    <a:lnTo>
                      <a:pt x="1" y="1066"/>
                    </a:lnTo>
                    <a:cubicBezTo>
                      <a:pt x="263" y="1314"/>
                      <a:pt x="739" y="1661"/>
                      <a:pt x="1355" y="1661"/>
                    </a:cubicBezTo>
                    <a:cubicBezTo>
                      <a:pt x="1447" y="1661"/>
                      <a:pt x="1546" y="1651"/>
                      <a:pt x="1644" y="1634"/>
                    </a:cubicBezTo>
                    <a:cubicBezTo>
                      <a:pt x="1654" y="1590"/>
                      <a:pt x="1664" y="1542"/>
                      <a:pt x="1668" y="1494"/>
                    </a:cubicBezTo>
                    <a:lnTo>
                      <a:pt x="1709" y="896"/>
                    </a:lnTo>
                    <a:lnTo>
                      <a:pt x="1766" y="113"/>
                    </a:lnTo>
                    <a:lnTo>
                      <a:pt x="171" y="1"/>
                    </a:lnTo>
                    <a:close/>
                  </a:path>
                </a:pathLst>
              </a:custGeom>
              <a:solidFill>
                <a:srgbClr val="F3A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123;p56"/>
              <p:cNvSpPr/>
              <p:nvPr/>
            </p:nvSpPr>
            <p:spPr>
              <a:xfrm>
                <a:off x="2385295" y="3324932"/>
                <a:ext cx="578379" cy="334548"/>
              </a:xfrm>
              <a:custGeom>
                <a:avLst/>
                <a:gdLst/>
                <a:ahLst/>
                <a:cxnLst/>
                <a:rect l="l" t="t" r="r" b="b"/>
                <a:pathLst>
                  <a:path w="6924" h="4005" extrusionOk="0">
                    <a:moveTo>
                      <a:pt x="0" y="0"/>
                    </a:moveTo>
                    <a:lnTo>
                      <a:pt x="0" y="0"/>
                    </a:lnTo>
                    <a:cubicBezTo>
                      <a:pt x="218" y="2323"/>
                      <a:pt x="572" y="3858"/>
                      <a:pt x="2654" y="4005"/>
                    </a:cubicBezTo>
                    <a:lnTo>
                      <a:pt x="3552" y="4005"/>
                    </a:lnTo>
                    <a:cubicBezTo>
                      <a:pt x="5536" y="3787"/>
                      <a:pt x="6241" y="2599"/>
                      <a:pt x="6924" y="493"/>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124;p56"/>
              <p:cNvSpPr/>
              <p:nvPr/>
            </p:nvSpPr>
            <p:spPr>
              <a:xfrm>
                <a:off x="2865023" y="2464214"/>
                <a:ext cx="548558" cy="744191"/>
              </a:xfrm>
              <a:custGeom>
                <a:avLst/>
                <a:gdLst/>
                <a:ahLst/>
                <a:cxnLst/>
                <a:rect l="l" t="t" r="r" b="b"/>
                <a:pathLst>
                  <a:path w="6567" h="8909" extrusionOk="0">
                    <a:moveTo>
                      <a:pt x="2116" y="1"/>
                    </a:moveTo>
                    <a:cubicBezTo>
                      <a:pt x="1953" y="1"/>
                      <a:pt x="1789" y="54"/>
                      <a:pt x="1654" y="165"/>
                    </a:cubicBezTo>
                    <a:cubicBezTo>
                      <a:pt x="1341" y="420"/>
                      <a:pt x="1294" y="883"/>
                      <a:pt x="1548" y="1196"/>
                    </a:cubicBezTo>
                    <a:cubicBezTo>
                      <a:pt x="4444" y="4755"/>
                      <a:pt x="4672" y="6973"/>
                      <a:pt x="4481" y="7432"/>
                    </a:cubicBezTo>
                    <a:cubicBezTo>
                      <a:pt x="4018" y="7303"/>
                      <a:pt x="2613" y="5895"/>
                      <a:pt x="1521" y="2002"/>
                    </a:cubicBezTo>
                    <a:cubicBezTo>
                      <a:pt x="1431" y="1679"/>
                      <a:pt x="1138" y="1467"/>
                      <a:pt x="820" y="1467"/>
                    </a:cubicBezTo>
                    <a:cubicBezTo>
                      <a:pt x="754" y="1467"/>
                      <a:pt x="687" y="1476"/>
                      <a:pt x="620" y="1495"/>
                    </a:cubicBezTo>
                    <a:cubicBezTo>
                      <a:pt x="228" y="1604"/>
                      <a:pt x="0" y="2009"/>
                      <a:pt x="110" y="2397"/>
                    </a:cubicBezTo>
                    <a:cubicBezTo>
                      <a:pt x="1184" y="6231"/>
                      <a:pt x="2817" y="8722"/>
                      <a:pt x="4369" y="8899"/>
                    </a:cubicBezTo>
                    <a:cubicBezTo>
                      <a:pt x="4427" y="8905"/>
                      <a:pt x="4485" y="8909"/>
                      <a:pt x="4543" y="8909"/>
                    </a:cubicBezTo>
                    <a:cubicBezTo>
                      <a:pt x="5046" y="8909"/>
                      <a:pt x="5488" y="8643"/>
                      <a:pt x="5744" y="8181"/>
                    </a:cubicBezTo>
                    <a:cubicBezTo>
                      <a:pt x="6567" y="6674"/>
                      <a:pt x="5369" y="3571"/>
                      <a:pt x="2685" y="270"/>
                    </a:cubicBezTo>
                    <a:cubicBezTo>
                      <a:pt x="2540" y="93"/>
                      <a:pt x="2329" y="1"/>
                      <a:pt x="2116" y="1"/>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125;p56"/>
              <p:cNvSpPr/>
              <p:nvPr/>
            </p:nvSpPr>
            <p:spPr>
              <a:xfrm>
                <a:off x="2351214" y="2463796"/>
                <a:ext cx="819036" cy="998464"/>
              </a:xfrm>
              <a:custGeom>
                <a:avLst/>
                <a:gdLst/>
                <a:ahLst/>
                <a:cxnLst/>
                <a:rect l="l" t="t" r="r" b="b"/>
                <a:pathLst>
                  <a:path w="9805" h="11953" extrusionOk="0">
                    <a:moveTo>
                      <a:pt x="3284" y="0"/>
                    </a:moveTo>
                    <a:cubicBezTo>
                      <a:pt x="2439" y="126"/>
                      <a:pt x="1766" y="404"/>
                      <a:pt x="1371" y="724"/>
                    </a:cubicBezTo>
                    <a:cubicBezTo>
                      <a:pt x="1085" y="960"/>
                      <a:pt x="949" y="1330"/>
                      <a:pt x="782" y="1660"/>
                    </a:cubicBezTo>
                    <a:cubicBezTo>
                      <a:pt x="350" y="2527"/>
                      <a:pt x="0" y="3480"/>
                      <a:pt x="96" y="4443"/>
                    </a:cubicBezTo>
                    <a:lnTo>
                      <a:pt x="75" y="4402"/>
                    </a:lnTo>
                    <a:lnTo>
                      <a:pt x="75" y="4402"/>
                    </a:lnTo>
                    <a:cubicBezTo>
                      <a:pt x="112" y="6770"/>
                      <a:pt x="146" y="9142"/>
                      <a:pt x="184" y="11510"/>
                    </a:cubicBezTo>
                    <a:cubicBezTo>
                      <a:pt x="184" y="11567"/>
                      <a:pt x="187" y="11625"/>
                      <a:pt x="225" y="11666"/>
                    </a:cubicBezTo>
                    <a:cubicBezTo>
                      <a:pt x="262" y="11710"/>
                      <a:pt x="327" y="11721"/>
                      <a:pt x="388" y="11724"/>
                    </a:cubicBezTo>
                    <a:cubicBezTo>
                      <a:pt x="2500" y="11874"/>
                      <a:pt x="4623" y="11952"/>
                      <a:pt x="6743" y="11952"/>
                    </a:cubicBezTo>
                    <a:cubicBezTo>
                      <a:pt x="6889" y="11952"/>
                      <a:pt x="7046" y="11949"/>
                      <a:pt x="7165" y="11861"/>
                    </a:cubicBezTo>
                    <a:cubicBezTo>
                      <a:pt x="7305" y="11759"/>
                      <a:pt x="7349" y="11571"/>
                      <a:pt x="7383" y="11401"/>
                    </a:cubicBezTo>
                    <a:cubicBezTo>
                      <a:pt x="7635" y="10129"/>
                      <a:pt x="7883" y="8852"/>
                      <a:pt x="8135" y="7580"/>
                    </a:cubicBezTo>
                    <a:cubicBezTo>
                      <a:pt x="8148" y="7581"/>
                      <a:pt x="8161" y="7581"/>
                      <a:pt x="8174" y="7581"/>
                    </a:cubicBezTo>
                    <a:cubicBezTo>
                      <a:pt x="8881" y="7581"/>
                      <a:pt x="9804" y="6531"/>
                      <a:pt x="9751" y="6277"/>
                    </a:cubicBezTo>
                    <a:cubicBezTo>
                      <a:pt x="9680" y="5941"/>
                      <a:pt x="9547" y="5848"/>
                      <a:pt x="9462" y="5573"/>
                    </a:cubicBezTo>
                    <a:cubicBezTo>
                      <a:pt x="9207" y="4736"/>
                      <a:pt x="8948" y="3902"/>
                      <a:pt x="8693" y="3066"/>
                    </a:cubicBezTo>
                    <a:cubicBezTo>
                      <a:pt x="8604" y="2780"/>
                      <a:pt x="8513" y="2487"/>
                      <a:pt x="8373" y="2221"/>
                    </a:cubicBezTo>
                    <a:cubicBezTo>
                      <a:pt x="7931" y="1392"/>
                      <a:pt x="7339" y="894"/>
                      <a:pt x="6509" y="449"/>
                    </a:cubicBezTo>
                    <a:lnTo>
                      <a:pt x="6352" y="398"/>
                    </a:lnTo>
                    <a:cubicBezTo>
                      <a:pt x="6335" y="745"/>
                      <a:pt x="5934" y="1004"/>
                      <a:pt x="5631" y="1174"/>
                    </a:cubicBezTo>
                    <a:cubicBezTo>
                      <a:pt x="5386" y="1311"/>
                      <a:pt x="5104" y="1366"/>
                      <a:pt x="4823" y="1366"/>
                    </a:cubicBezTo>
                    <a:cubicBezTo>
                      <a:pt x="4756" y="1366"/>
                      <a:pt x="4690" y="1363"/>
                      <a:pt x="4623" y="1357"/>
                    </a:cubicBezTo>
                    <a:cubicBezTo>
                      <a:pt x="4199" y="1320"/>
                      <a:pt x="3746" y="1150"/>
                      <a:pt x="3538" y="776"/>
                    </a:cubicBezTo>
                    <a:cubicBezTo>
                      <a:pt x="3395" y="520"/>
                      <a:pt x="3416" y="261"/>
                      <a:pt x="32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126;p56"/>
              <p:cNvSpPr/>
              <p:nvPr/>
            </p:nvSpPr>
            <p:spPr>
              <a:xfrm>
                <a:off x="2897099" y="2416517"/>
                <a:ext cx="173664" cy="144511"/>
              </a:xfrm>
              <a:custGeom>
                <a:avLst/>
                <a:gdLst/>
                <a:ahLst/>
                <a:cxnLst/>
                <a:rect l="l" t="t" r="r" b="b"/>
                <a:pathLst>
                  <a:path w="2079" h="1730" extrusionOk="0">
                    <a:moveTo>
                      <a:pt x="1162" y="0"/>
                    </a:moveTo>
                    <a:cubicBezTo>
                      <a:pt x="886" y="0"/>
                      <a:pt x="624" y="173"/>
                      <a:pt x="569" y="447"/>
                    </a:cubicBezTo>
                    <a:cubicBezTo>
                      <a:pt x="443" y="457"/>
                      <a:pt x="324" y="498"/>
                      <a:pt x="222" y="587"/>
                    </a:cubicBezTo>
                    <a:cubicBezTo>
                      <a:pt x="175" y="627"/>
                      <a:pt x="144" y="685"/>
                      <a:pt x="130" y="746"/>
                    </a:cubicBezTo>
                    <a:cubicBezTo>
                      <a:pt x="86" y="783"/>
                      <a:pt x="52" y="835"/>
                      <a:pt x="38" y="903"/>
                    </a:cubicBezTo>
                    <a:lnTo>
                      <a:pt x="28" y="967"/>
                    </a:lnTo>
                    <a:cubicBezTo>
                      <a:pt x="1" y="1127"/>
                      <a:pt x="52" y="1243"/>
                      <a:pt x="178" y="1338"/>
                    </a:cubicBezTo>
                    <a:cubicBezTo>
                      <a:pt x="188" y="1342"/>
                      <a:pt x="195" y="1348"/>
                      <a:pt x="202" y="1355"/>
                    </a:cubicBezTo>
                    <a:cubicBezTo>
                      <a:pt x="236" y="1381"/>
                      <a:pt x="277" y="1392"/>
                      <a:pt x="320" y="1392"/>
                    </a:cubicBezTo>
                    <a:cubicBezTo>
                      <a:pt x="366" y="1392"/>
                      <a:pt x="413" y="1380"/>
                      <a:pt x="453" y="1362"/>
                    </a:cubicBezTo>
                    <a:cubicBezTo>
                      <a:pt x="750" y="1471"/>
                      <a:pt x="1025" y="1617"/>
                      <a:pt x="1324" y="1722"/>
                    </a:cubicBezTo>
                    <a:cubicBezTo>
                      <a:pt x="1338" y="1727"/>
                      <a:pt x="1350" y="1729"/>
                      <a:pt x="1362" y="1729"/>
                    </a:cubicBezTo>
                    <a:cubicBezTo>
                      <a:pt x="1448" y="1729"/>
                      <a:pt x="1497" y="1621"/>
                      <a:pt x="1461" y="1546"/>
                    </a:cubicBezTo>
                    <a:cubicBezTo>
                      <a:pt x="1403" y="1427"/>
                      <a:pt x="1328" y="1325"/>
                      <a:pt x="1246" y="1229"/>
                    </a:cubicBezTo>
                    <a:lnTo>
                      <a:pt x="1246" y="1229"/>
                    </a:lnTo>
                    <a:cubicBezTo>
                      <a:pt x="1351" y="1264"/>
                      <a:pt x="1461" y="1294"/>
                      <a:pt x="1569" y="1328"/>
                    </a:cubicBezTo>
                    <a:cubicBezTo>
                      <a:pt x="1580" y="1331"/>
                      <a:pt x="1590" y="1332"/>
                      <a:pt x="1600" y="1332"/>
                    </a:cubicBezTo>
                    <a:cubicBezTo>
                      <a:pt x="1676" y="1332"/>
                      <a:pt x="1740" y="1257"/>
                      <a:pt x="1719" y="1179"/>
                    </a:cubicBezTo>
                    <a:cubicBezTo>
                      <a:pt x="1672" y="1001"/>
                      <a:pt x="1587" y="872"/>
                      <a:pt x="1474" y="770"/>
                    </a:cubicBezTo>
                    <a:lnTo>
                      <a:pt x="1474" y="770"/>
                    </a:lnTo>
                    <a:cubicBezTo>
                      <a:pt x="1502" y="787"/>
                      <a:pt x="1529" y="804"/>
                      <a:pt x="1552" y="818"/>
                    </a:cubicBezTo>
                    <a:cubicBezTo>
                      <a:pt x="1689" y="906"/>
                      <a:pt x="1791" y="984"/>
                      <a:pt x="1951" y="1019"/>
                    </a:cubicBezTo>
                    <a:cubicBezTo>
                      <a:pt x="1958" y="1020"/>
                      <a:pt x="1965" y="1020"/>
                      <a:pt x="1972" y="1020"/>
                    </a:cubicBezTo>
                    <a:cubicBezTo>
                      <a:pt x="2035" y="1020"/>
                      <a:pt x="2078" y="967"/>
                      <a:pt x="2066" y="899"/>
                    </a:cubicBezTo>
                    <a:cubicBezTo>
                      <a:pt x="2012" y="556"/>
                      <a:pt x="1698" y="144"/>
                      <a:pt x="1362" y="31"/>
                    </a:cubicBezTo>
                    <a:cubicBezTo>
                      <a:pt x="1296" y="10"/>
                      <a:pt x="1229" y="0"/>
                      <a:pt x="1162" y="0"/>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127;p56"/>
              <p:cNvSpPr/>
              <p:nvPr/>
            </p:nvSpPr>
            <p:spPr>
              <a:xfrm>
                <a:off x="2389555" y="2866005"/>
                <a:ext cx="404214" cy="267220"/>
              </a:xfrm>
              <a:custGeom>
                <a:avLst/>
                <a:gdLst/>
                <a:ahLst/>
                <a:cxnLst/>
                <a:rect l="l" t="t" r="r" b="b"/>
                <a:pathLst>
                  <a:path w="4839" h="3199" extrusionOk="0">
                    <a:moveTo>
                      <a:pt x="4729" y="0"/>
                    </a:moveTo>
                    <a:cubicBezTo>
                      <a:pt x="4563" y="0"/>
                      <a:pt x="3938" y="171"/>
                      <a:pt x="3648" y="278"/>
                    </a:cubicBezTo>
                    <a:cubicBezTo>
                      <a:pt x="3588" y="301"/>
                      <a:pt x="2442" y="855"/>
                      <a:pt x="2325" y="855"/>
                    </a:cubicBezTo>
                    <a:cubicBezTo>
                      <a:pt x="2322" y="855"/>
                      <a:pt x="2319" y="854"/>
                      <a:pt x="2317" y="853"/>
                    </a:cubicBezTo>
                    <a:cubicBezTo>
                      <a:pt x="1967" y="615"/>
                      <a:pt x="1538" y="424"/>
                      <a:pt x="1072" y="305"/>
                    </a:cubicBezTo>
                    <a:cubicBezTo>
                      <a:pt x="895" y="261"/>
                      <a:pt x="711" y="227"/>
                      <a:pt x="524" y="223"/>
                    </a:cubicBezTo>
                    <a:cubicBezTo>
                      <a:pt x="337" y="223"/>
                      <a:pt x="143" y="258"/>
                      <a:pt x="0" y="339"/>
                    </a:cubicBezTo>
                    <a:lnTo>
                      <a:pt x="147" y="360"/>
                    </a:lnTo>
                    <a:cubicBezTo>
                      <a:pt x="262" y="458"/>
                      <a:pt x="347" y="574"/>
                      <a:pt x="388" y="697"/>
                    </a:cubicBezTo>
                    <a:cubicBezTo>
                      <a:pt x="422" y="788"/>
                      <a:pt x="433" y="884"/>
                      <a:pt x="453" y="979"/>
                    </a:cubicBezTo>
                    <a:cubicBezTo>
                      <a:pt x="494" y="1173"/>
                      <a:pt x="586" y="1363"/>
                      <a:pt x="674" y="1550"/>
                    </a:cubicBezTo>
                    <a:cubicBezTo>
                      <a:pt x="857" y="1938"/>
                      <a:pt x="1041" y="2323"/>
                      <a:pt x="1229" y="2711"/>
                    </a:cubicBezTo>
                    <a:cubicBezTo>
                      <a:pt x="1273" y="2806"/>
                      <a:pt x="1317" y="2902"/>
                      <a:pt x="1396" y="2990"/>
                    </a:cubicBezTo>
                    <a:cubicBezTo>
                      <a:pt x="1470" y="3075"/>
                      <a:pt x="1583" y="3150"/>
                      <a:pt x="1722" y="3183"/>
                    </a:cubicBezTo>
                    <a:cubicBezTo>
                      <a:pt x="1764" y="3193"/>
                      <a:pt x="1808" y="3199"/>
                      <a:pt x="1852" y="3199"/>
                    </a:cubicBezTo>
                    <a:cubicBezTo>
                      <a:pt x="1883" y="3199"/>
                      <a:pt x="1914" y="3196"/>
                      <a:pt x="1943" y="3191"/>
                    </a:cubicBezTo>
                    <a:cubicBezTo>
                      <a:pt x="2001" y="3180"/>
                      <a:pt x="2052" y="3160"/>
                      <a:pt x="2099" y="3136"/>
                    </a:cubicBezTo>
                    <a:cubicBezTo>
                      <a:pt x="2317" y="3020"/>
                      <a:pt x="2457" y="2844"/>
                      <a:pt x="2528" y="2663"/>
                    </a:cubicBezTo>
                    <a:cubicBezTo>
                      <a:pt x="2600" y="2483"/>
                      <a:pt x="2606" y="2292"/>
                      <a:pt x="2610" y="2105"/>
                    </a:cubicBezTo>
                    <a:cubicBezTo>
                      <a:pt x="2613" y="1785"/>
                      <a:pt x="4838" y="325"/>
                      <a:pt x="4770" y="13"/>
                    </a:cubicBezTo>
                    <a:cubicBezTo>
                      <a:pt x="4769" y="4"/>
                      <a:pt x="4754" y="0"/>
                      <a:pt x="47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128;p56"/>
              <p:cNvSpPr/>
              <p:nvPr/>
            </p:nvSpPr>
            <p:spPr>
              <a:xfrm>
                <a:off x="2577086" y="2857067"/>
                <a:ext cx="372722" cy="366457"/>
              </a:xfrm>
              <a:custGeom>
                <a:avLst/>
                <a:gdLst/>
                <a:ahLst/>
                <a:cxnLst/>
                <a:rect l="l" t="t" r="r" b="b"/>
                <a:pathLst>
                  <a:path w="4462" h="4387" extrusionOk="0">
                    <a:moveTo>
                      <a:pt x="2608" y="0"/>
                    </a:moveTo>
                    <a:cubicBezTo>
                      <a:pt x="2602" y="0"/>
                      <a:pt x="2596" y="0"/>
                      <a:pt x="2590" y="0"/>
                    </a:cubicBezTo>
                    <a:cubicBezTo>
                      <a:pt x="2461" y="8"/>
                      <a:pt x="2348" y="58"/>
                      <a:pt x="2243" y="110"/>
                    </a:cubicBezTo>
                    <a:cubicBezTo>
                      <a:pt x="1498" y="473"/>
                      <a:pt x="749" y="837"/>
                      <a:pt x="5" y="1202"/>
                    </a:cubicBezTo>
                    <a:lnTo>
                      <a:pt x="1" y="1208"/>
                    </a:lnTo>
                    <a:cubicBezTo>
                      <a:pt x="402" y="2233"/>
                      <a:pt x="617" y="3196"/>
                      <a:pt x="1018" y="4220"/>
                    </a:cubicBezTo>
                    <a:cubicBezTo>
                      <a:pt x="1029" y="4250"/>
                      <a:pt x="1042" y="4281"/>
                      <a:pt x="1073" y="4308"/>
                    </a:cubicBezTo>
                    <a:cubicBezTo>
                      <a:pt x="1136" y="4357"/>
                      <a:pt x="1337" y="4386"/>
                      <a:pt x="1491" y="4386"/>
                    </a:cubicBezTo>
                    <a:cubicBezTo>
                      <a:pt x="1552" y="4386"/>
                      <a:pt x="1606" y="4382"/>
                      <a:pt x="1641" y="4372"/>
                    </a:cubicBezTo>
                    <a:cubicBezTo>
                      <a:pt x="2450" y="4158"/>
                      <a:pt x="3219" y="3920"/>
                      <a:pt x="4287" y="3634"/>
                    </a:cubicBezTo>
                    <a:cubicBezTo>
                      <a:pt x="4339" y="3621"/>
                      <a:pt x="4394" y="3604"/>
                      <a:pt x="4424" y="3573"/>
                    </a:cubicBezTo>
                    <a:cubicBezTo>
                      <a:pt x="4461" y="3532"/>
                      <a:pt x="4444" y="3478"/>
                      <a:pt x="4424" y="3430"/>
                    </a:cubicBezTo>
                    <a:cubicBezTo>
                      <a:pt x="4308" y="3161"/>
                      <a:pt x="4196" y="2893"/>
                      <a:pt x="4080" y="2624"/>
                    </a:cubicBezTo>
                    <a:cubicBezTo>
                      <a:pt x="3709" y="1828"/>
                      <a:pt x="3522" y="1212"/>
                      <a:pt x="3152" y="416"/>
                    </a:cubicBezTo>
                    <a:cubicBezTo>
                      <a:pt x="3061" y="229"/>
                      <a:pt x="2896" y="0"/>
                      <a:pt x="2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129;p56"/>
              <p:cNvSpPr/>
              <p:nvPr/>
            </p:nvSpPr>
            <p:spPr>
              <a:xfrm>
                <a:off x="2374185" y="2888391"/>
                <a:ext cx="302805" cy="329953"/>
              </a:xfrm>
              <a:custGeom>
                <a:avLst/>
                <a:gdLst/>
                <a:ahLst/>
                <a:cxnLst/>
                <a:rect l="l" t="t" r="r" b="b"/>
                <a:pathLst>
                  <a:path w="3625" h="3950" extrusionOk="0">
                    <a:moveTo>
                      <a:pt x="0" y="0"/>
                    </a:moveTo>
                    <a:cubicBezTo>
                      <a:pt x="324" y="1109"/>
                      <a:pt x="644" y="2215"/>
                      <a:pt x="967" y="3324"/>
                    </a:cubicBezTo>
                    <a:cubicBezTo>
                      <a:pt x="980" y="3372"/>
                      <a:pt x="997" y="3419"/>
                      <a:pt x="1041" y="3453"/>
                    </a:cubicBezTo>
                    <a:cubicBezTo>
                      <a:pt x="1093" y="3491"/>
                      <a:pt x="1164" y="3504"/>
                      <a:pt x="1236" y="3518"/>
                    </a:cubicBezTo>
                    <a:cubicBezTo>
                      <a:pt x="2029" y="3667"/>
                      <a:pt x="2825" y="3814"/>
                      <a:pt x="3624" y="3950"/>
                    </a:cubicBezTo>
                    <a:lnTo>
                      <a:pt x="2470" y="789"/>
                    </a:lnTo>
                    <a:cubicBezTo>
                      <a:pt x="1899" y="371"/>
                      <a:pt x="583" y="164"/>
                      <a:pt x="1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30;p56"/>
              <p:cNvSpPr/>
              <p:nvPr/>
            </p:nvSpPr>
            <p:spPr>
              <a:xfrm>
                <a:off x="1965240" y="2554095"/>
                <a:ext cx="617138" cy="669680"/>
              </a:xfrm>
              <a:custGeom>
                <a:avLst/>
                <a:gdLst/>
                <a:ahLst/>
                <a:cxnLst/>
                <a:rect l="l" t="t" r="r" b="b"/>
                <a:pathLst>
                  <a:path w="7388" h="8017" extrusionOk="0">
                    <a:moveTo>
                      <a:pt x="6555" y="0"/>
                    </a:moveTo>
                    <a:cubicBezTo>
                      <a:pt x="6412" y="0"/>
                      <a:pt x="6267" y="42"/>
                      <a:pt x="6139" y="130"/>
                    </a:cubicBezTo>
                    <a:cubicBezTo>
                      <a:pt x="4318" y="1379"/>
                      <a:pt x="1" y="5488"/>
                      <a:pt x="1083" y="7353"/>
                    </a:cubicBezTo>
                    <a:cubicBezTo>
                      <a:pt x="1341" y="7792"/>
                      <a:pt x="1766" y="8016"/>
                      <a:pt x="2399" y="8016"/>
                    </a:cubicBezTo>
                    <a:cubicBezTo>
                      <a:pt x="3270" y="8016"/>
                      <a:pt x="4539" y="7595"/>
                      <a:pt x="6305" y="6738"/>
                    </a:cubicBezTo>
                    <a:cubicBezTo>
                      <a:pt x="6669" y="6560"/>
                      <a:pt x="6822" y="6121"/>
                      <a:pt x="6645" y="5758"/>
                    </a:cubicBezTo>
                    <a:cubicBezTo>
                      <a:pt x="6518" y="5496"/>
                      <a:pt x="6256" y="5344"/>
                      <a:pt x="5984" y="5344"/>
                    </a:cubicBezTo>
                    <a:cubicBezTo>
                      <a:pt x="5877" y="5344"/>
                      <a:pt x="5768" y="5367"/>
                      <a:pt x="5665" y="5417"/>
                    </a:cubicBezTo>
                    <a:cubicBezTo>
                      <a:pt x="3630" y="6406"/>
                      <a:pt x="2758" y="6548"/>
                      <a:pt x="2433" y="6548"/>
                    </a:cubicBezTo>
                    <a:cubicBezTo>
                      <a:pt x="2416" y="6548"/>
                      <a:pt x="2400" y="6547"/>
                      <a:pt x="2386" y="6547"/>
                    </a:cubicBezTo>
                    <a:cubicBezTo>
                      <a:pt x="2447" y="6251"/>
                      <a:pt x="2757" y="5529"/>
                      <a:pt x="3757" y="4329"/>
                    </a:cubicBezTo>
                    <a:cubicBezTo>
                      <a:pt x="4702" y="3192"/>
                      <a:pt x="5935" y="2046"/>
                      <a:pt x="6968" y="1338"/>
                    </a:cubicBezTo>
                    <a:cubicBezTo>
                      <a:pt x="7302" y="1110"/>
                      <a:pt x="7387" y="654"/>
                      <a:pt x="7159" y="320"/>
                    </a:cubicBezTo>
                    <a:cubicBezTo>
                      <a:pt x="7018" y="112"/>
                      <a:pt x="6789" y="0"/>
                      <a:pt x="6555" y="0"/>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131;p56"/>
              <p:cNvSpPr/>
              <p:nvPr/>
            </p:nvSpPr>
            <p:spPr>
              <a:xfrm>
                <a:off x="2375605" y="2970253"/>
                <a:ext cx="38508" cy="73592"/>
              </a:xfrm>
              <a:custGeom>
                <a:avLst/>
                <a:gdLst/>
                <a:ahLst/>
                <a:cxnLst/>
                <a:rect l="l" t="t" r="r" b="b"/>
                <a:pathLst>
                  <a:path w="461" h="881" extrusionOk="0">
                    <a:moveTo>
                      <a:pt x="169" y="0"/>
                    </a:moveTo>
                    <a:cubicBezTo>
                      <a:pt x="112" y="0"/>
                      <a:pt x="59" y="32"/>
                      <a:pt x="45" y="105"/>
                    </a:cubicBezTo>
                    <a:cubicBezTo>
                      <a:pt x="0" y="333"/>
                      <a:pt x="24" y="575"/>
                      <a:pt x="65" y="803"/>
                    </a:cubicBezTo>
                    <a:cubicBezTo>
                      <a:pt x="72" y="837"/>
                      <a:pt x="106" y="867"/>
                      <a:pt x="137" y="874"/>
                    </a:cubicBezTo>
                    <a:cubicBezTo>
                      <a:pt x="148" y="878"/>
                      <a:pt x="159" y="881"/>
                      <a:pt x="170" y="881"/>
                    </a:cubicBezTo>
                    <a:cubicBezTo>
                      <a:pt x="179" y="881"/>
                      <a:pt x="189" y="879"/>
                      <a:pt x="198" y="874"/>
                    </a:cubicBezTo>
                    <a:cubicBezTo>
                      <a:pt x="205" y="871"/>
                      <a:pt x="212" y="867"/>
                      <a:pt x="215" y="864"/>
                    </a:cubicBezTo>
                    <a:cubicBezTo>
                      <a:pt x="239" y="850"/>
                      <a:pt x="253" y="826"/>
                      <a:pt x="259" y="803"/>
                    </a:cubicBezTo>
                    <a:cubicBezTo>
                      <a:pt x="273" y="809"/>
                      <a:pt x="289" y="812"/>
                      <a:pt x="304" y="812"/>
                    </a:cubicBezTo>
                    <a:cubicBezTo>
                      <a:pt x="340" y="812"/>
                      <a:pt x="376" y="795"/>
                      <a:pt x="396" y="762"/>
                    </a:cubicBezTo>
                    <a:cubicBezTo>
                      <a:pt x="460" y="660"/>
                      <a:pt x="426" y="555"/>
                      <a:pt x="409" y="442"/>
                    </a:cubicBezTo>
                    <a:cubicBezTo>
                      <a:pt x="396" y="323"/>
                      <a:pt x="368" y="214"/>
                      <a:pt x="327" y="105"/>
                    </a:cubicBezTo>
                    <a:cubicBezTo>
                      <a:pt x="302" y="40"/>
                      <a:pt x="233" y="0"/>
                      <a:pt x="169" y="0"/>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132;p56"/>
              <p:cNvSpPr/>
              <p:nvPr/>
            </p:nvSpPr>
            <p:spPr>
              <a:xfrm>
                <a:off x="2403171" y="2983869"/>
                <a:ext cx="178258" cy="138998"/>
              </a:xfrm>
              <a:custGeom>
                <a:avLst/>
                <a:gdLst/>
                <a:ahLst/>
                <a:cxnLst/>
                <a:rect l="l" t="t" r="r" b="b"/>
                <a:pathLst>
                  <a:path w="2134" h="1664" extrusionOk="0">
                    <a:moveTo>
                      <a:pt x="1169" y="0"/>
                    </a:moveTo>
                    <a:cubicBezTo>
                      <a:pt x="961" y="0"/>
                      <a:pt x="772" y="175"/>
                      <a:pt x="623" y="313"/>
                    </a:cubicBezTo>
                    <a:cubicBezTo>
                      <a:pt x="426" y="494"/>
                      <a:pt x="253" y="681"/>
                      <a:pt x="110" y="905"/>
                    </a:cubicBezTo>
                    <a:cubicBezTo>
                      <a:pt x="0" y="1078"/>
                      <a:pt x="113" y="1228"/>
                      <a:pt x="266" y="1269"/>
                    </a:cubicBezTo>
                    <a:cubicBezTo>
                      <a:pt x="270" y="1303"/>
                      <a:pt x="283" y="1337"/>
                      <a:pt x="300" y="1371"/>
                    </a:cubicBezTo>
                    <a:cubicBezTo>
                      <a:pt x="307" y="1384"/>
                      <a:pt x="317" y="1395"/>
                      <a:pt x="327" y="1409"/>
                    </a:cubicBezTo>
                    <a:cubicBezTo>
                      <a:pt x="294" y="1504"/>
                      <a:pt x="334" y="1609"/>
                      <a:pt x="440" y="1640"/>
                    </a:cubicBezTo>
                    <a:cubicBezTo>
                      <a:pt x="493" y="1656"/>
                      <a:pt x="545" y="1663"/>
                      <a:pt x="596" y="1663"/>
                    </a:cubicBezTo>
                    <a:cubicBezTo>
                      <a:pt x="811" y="1663"/>
                      <a:pt x="1005" y="1538"/>
                      <a:pt x="1209" y="1453"/>
                    </a:cubicBezTo>
                    <a:cubicBezTo>
                      <a:pt x="1491" y="1334"/>
                      <a:pt x="1753" y="1180"/>
                      <a:pt x="2025" y="1042"/>
                    </a:cubicBezTo>
                    <a:cubicBezTo>
                      <a:pt x="2133" y="989"/>
                      <a:pt x="2093" y="792"/>
                      <a:pt x="1971" y="792"/>
                    </a:cubicBezTo>
                    <a:cubicBezTo>
                      <a:pt x="1967" y="792"/>
                      <a:pt x="1962" y="792"/>
                      <a:pt x="1957" y="792"/>
                    </a:cubicBezTo>
                    <a:cubicBezTo>
                      <a:pt x="1811" y="810"/>
                      <a:pt x="1668" y="830"/>
                      <a:pt x="1525" y="854"/>
                    </a:cubicBezTo>
                    <a:cubicBezTo>
                      <a:pt x="1620" y="756"/>
                      <a:pt x="1702" y="650"/>
                      <a:pt x="1760" y="531"/>
                    </a:cubicBezTo>
                    <a:cubicBezTo>
                      <a:pt x="1799" y="453"/>
                      <a:pt x="1757" y="329"/>
                      <a:pt x="1660" y="329"/>
                    </a:cubicBezTo>
                    <a:cubicBezTo>
                      <a:pt x="1655" y="329"/>
                      <a:pt x="1649" y="330"/>
                      <a:pt x="1644" y="330"/>
                    </a:cubicBezTo>
                    <a:cubicBezTo>
                      <a:pt x="1501" y="343"/>
                      <a:pt x="1362" y="388"/>
                      <a:pt x="1229" y="450"/>
                    </a:cubicBezTo>
                    <a:cubicBezTo>
                      <a:pt x="1297" y="351"/>
                      <a:pt x="1341" y="249"/>
                      <a:pt x="1331" y="153"/>
                    </a:cubicBezTo>
                    <a:cubicBezTo>
                      <a:pt x="1324" y="92"/>
                      <a:pt x="1291" y="13"/>
                      <a:pt x="1219" y="4"/>
                    </a:cubicBezTo>
                    <a:cubicBezTo>
                      <a:pt x="1202" y="1"/>
                      <a:pt x="1186" y="0"/>
                      <a:pt x="1169" y="0"/>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133;p56"/>
              <p:cNvSpPr/>
              <p:nvPr/>
            </p:nvSpPr>
            <p:spPr>
              <a:xfrm>
                <a:off x="2242317" y="2523104"/>
                <a:ext cx="349333" cy="359023"/>
              </a:xfrm>
              <a:custGeom>
                <a:avLst/>
                <a:gdLst/>
                <a:ahLst/>
                <a:cxnLst/>
                <a:rect l="l" t="t" r="r" b="b"/>
                <a:pathLst>
                  <a:path w="4182" h="4298" extrusionOk="0">
                    <a:moveTo>
                      <a:pt x="2835" y="0"/>
                    </a:moveTo>
                    <a:cubicBezTo>
                      <a:pt x="2811" y="0"/>
                      <a:pt x="2789" y="4"/>
                      <a:pt x="2770" y="14"/>
                    </a:cubicBezTo>
                    <a:cubicBezTo>
                      <a:pt x="1937" y="470"/>
                      <a:pt x="1338" y="1297"/>
                      <a:pt x="650" y="1951"/>
                    </a:cubicBezTo>
                    <a:cubicBezTo>
                      <a:pt x="399" y="2189"/>
                      <a:pt x="134" y="2450"/>
                      <a:pt x="62" y="2791"/>
                    </a:cubicBezTo>
                    <a:cubicBezTo>
                      <a:pt x="1" y="3090"/>
                      <a:pt x="107" y="3406"/>
                      <a:pt x="290" y="3651"/>
                    </a:cubicBezTo>
                    <a:cubicBezTo>
                      <a:pt x="474" y="3896"/>
                      <a:pt x="729" y="4077"/>
                      <a:pt x="994" y="4230"/>
                    </a:cubicBezTo>
                    <a:cubicBezTo>
                      <a:pt x="1054" y="4264"/>
                      <a:pt x="1124" y="4298"/>
                      <a:pt x="1192" y="4298"/>
                    </a:cubicBezTo>
                    <a:cubicBezTo>
                      <a:pt x="1213" y="4298"/>
                      <a:pt x="1233" y="4295"/>
                      <a:pt x="1253" y="4287"/>
                    </a:cubicBezTo>
                    <a:cubicBezTo>
                      <a:pt x="1297" y="4271"/>
                      <a:pt x="1331" y="4240"/>
                      <a:pt x="1365" y="4206"/>
                    </a:cubicBezTo>
                    <a:cubicBezTo>
                      <a:pt x="2035" y="3557"/>
                      <a:pt x="2702" y="2907"/>
                      <a:pt x="3373" y="2257"/>
                    </a:cubicBezTo>
                    <a:cubicBezTo>
                      <a:pt x="3665" y="1968"/>
                      <a:pt x="3971" y="1661"/>
                      <a:pt x="4077" y="1263"/>
                    </a:cubicBezTo>
                    <a:cubicBezTo>
                      <a:pt x="4182" y="870"/>
                      <a:pt x="3990" y="365"/>
                      <a:pt x="3588" y="281"/>
                    </a:cubicBezTo>
                    <a:lnTo>
                      <a:pt x="3588" y="281"/>
                    </a:lnTo>
                    <a:cubicBezTo>
                      <a:pt x="3480" y="163"/>
                      <a:pt x="3351" y="75"/>
                      <a:pt x="3197" y="75"/>
                    </a:cubicBezTo>
                    <a:cubicBezTo>
                      <a:pt x="3192" y="75"/>
                      <a:pt x="3187" y="76"/>
                      <a:pt x="3182" y="76"/>
                    </a:cubicBezTo>
                    <a:cubicBezTo>
                      <a:pt x="3180" y="76"/>
                      <a:pt x="3179" y="76"/>
                      <a:pt x="3177" y="76"/>
                    </a:cubicBezTo>
                    <a:cubicBezTo>
                      <a:pt x="3086" y="76"/>
                      <a:pt x="2939" y="0"/>
                      <a:pt x="28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134;p56"/>
              <p:cNvSpPr/>
              <p:nvPr/>
            </p:nvSpPr>
            <p:spPr>
              <a:xfrm>
                <a:off x="2452622" y="2199583"/>
                <a:ext cx="164643" cy="145430"/>
              </a:xfrm>
              <a:custGeom>
                <a:avLst/>
                <a:gdLst/>
                <a:ahLst/>
                <a:cxnLst/>
                <a:rect l="l" t="t" r="r" b="b"/>
                <a:pathLst>
                  <a:path w="1971" h="1741" extrusionOk="0">
                    <a:moveTo>
                      <a:pt x="986" y="1"/>
                    </a:moveTo>
                    <a:cubicBezTo>
                      <a:pt x="639" y="1"/>
                      <a:pt x="311" y="212"/>
                      <a:pt x="178" y="557"/>
                    </a:cubicBezTo>
                    <a:cubicBezTo>
                      <a:pt x="0" y="1003"/>
                      <a:pt x="222" y="1506"/>
                      <a:pt x="671" y="1679"/>
                    </a:cubicBezTo>
                    <a:cubicBezTo>
                      <a:pt x="775" y="1721"/>
                      <a:pt x="883" y="1741"/>
                      <a:pt x="989" y="1741"/>
                    </a:cubicBezTo>
                    <a:cubicBezTo>
                      <a:pt x="1336" y="1741"/>
                      <a:pt x="1664" y="1530"/>
                      <a:pt x="1797" y="1186"/>
                    </a:cubicBezTo>
                    <a:cubicBezTo>
                      <a:pt x="1971" y="740"/>
                      <a:pt x="1749" y="233"/>
                      <a:pt x="1300" y="60"/>
                    </a:cubicBezTo>
                    <a:cubicBezTo>
                      <a:pt x="1197" y="20"/>
                      <a:pt x="1091" y="1"/>
                      <a:pt x="986" y="1"/>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135;p56"/>
              <p:cNvSpPr/>
              <p:nvPr/>
            </p:nvSpPr>
            <p:spPr>
              <a:xfrm>
                <a:off x="2923579" y="2309261"/>
                <a:ext cx="164643" cy="145263"/>
              </a:xfrm>
              <a:custGeom>
                <a:avLst/>
                <a:gdLst/>
                <a:ahLst/>
                <a:cxnLst/>
                <a:rect l="l" t="t" r="r" b="b"/>
                <a:pathLst>
                  <a:path w="1971" h="1739" extrusionOk="0">
                    <a:moveTo>
                      <a:pt x="986" y="1"/>
                    </a:moveTo>
                    <a:cubicBezTo>
                      <a:pt x="638" y="1"/>
                      <a:pt x="310" y="211"/>
                      <a:pt x="174" y="553"/>
                    </a:cubicBezTo>
                    <a:cubicBezTo>
                      <a:pt x="1" y="1003"/>
                      <a:pt x="221" y="1506"/>
                      <a:pt x="670" y="1680"/>
                    </a:cubicBezTo>
                    <a:cubicBezTo>
                      <a:pt x="774" y="1720"/>
                      <a:pt x="880" y="1739"/>
                      <a:pt x="985" y="1739"/>
                    </a:cubicBezTo>
                    <a:cubicBezTo>
                      <a:pt x="1332" y="1739"/>
                      <a:pt x="1661" y="1529"/>
                      <a:pt x="1797" y="1186"/>
                    </a:cubicBezTo>
                    <a:cubicBezTo>
                      <a:pt x="1970" y="737"/>
                      <a:pt x="1749" y="233"/>
                      <a:pt x="1300" y="60"/>
                    </a:cubicBezTo>
                    <a:cubicBezTo>
                      <a:pt x="1197" y="20"/>
                      <a:pt x="1090" y="1"/>
                      <a:pt x="986" y="1"/>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136;p56"/>
              <p:cNvSpPr/>
              <p:nvPr/>
            </p:nvSpPr>
            <p:spPr>
              <a:xfrm>
                <a:off x="2506334" y="1797708"/>
                <a:ext cx="603522" cy="703761"/>
              </a:xfrm>
              <a:custGeom>
                <a:avLst/>
                <a:gdLst/>
                <a:ahLst/>
                <a:cxnLst/>
                <a:rect l="l" t="t" r="r" b="b"/>
                <a:pathLst>
                  <a:path w="7225" h="8425" extrusionOk="0">
                    <a:moveTo>
                      <a:pt x="3855" y="0"/>
                    </a:moveTo>
                    <a:cubicBezTo>
                      <a:pt x="2428" y="0"/>
                      <a:pt x="1136" y="1001"/>
                      <a:pt x="827" y="2452"/>
                    </a:cubicBezTo>
                    <a:lnTo>
                      <a:pt x="351" y="4697"/>
                    </a:lnTo>
                    <a:cubicBezTo>
                      <a:pt x="1" y="6357"/>
                      <a:pt x="1072" y="8004"/>
                      <a:pt x="2736" y="8355"/>
                    </a:cubicBezTo>
                    <a:lnTo>
                      <a:pt x="2736" y="8358"/>
                    </a:lnTo>
                    <a:cubicBezTo>
                      <a:pt x="2949" y="8403"/>
                      <a:pt x="3162" y="8425"/>
                      <a:pt x="3371" y="8425"/>
                    </a:cubicBezTo>
                    <a:cubicBezTo>
                      <a:pt x="4797" y="8425"/>
                      <a:pt x="6088" y="7424"/>
                      <a:pt x="6394" y="5974"/>
                    </a:cubicBezTo>
                    <a:lnTo>
                      <a:pt x="6870" y="3728"/>
                    </a:lnTo>
                    <a:cubicBezTo>
                      <a:pt x="7224" y="2067"/>
                      <a:pt x="6152" y="421"/>
                      <a:pt x="4489" y="67"/>
                    </a:cubicBezTo>
                    <a:cubicBezTo>
                      <a:pt x="4276" y="22"/>
                      <a:pt x="4064" y="0"/>
                      <a:pt x="3855" y="0"/>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137;p56"/>
              <p:cNvSpPr/>
              <p:nvPr/>
            </p:nvSpPr>
            <p:spPr>
              <a:xfrm>
                <a:off x="2639902" y="2225227"/>
                <a:ext cx="60394" cy="60812"/>
              </a:xfrm>
              <a:custGeom>
                <a:avLst/>
                <a:gdLst/>
                <a:ahLst/>
                <a:cxnLst/>
                <a:rect l="l" t="t" r="r" b="b"/>
                <a:pathLst>
                  <a:path w="723" h="728" extrusionOk="0">
                    <a:moveTo>
                      <a:pt x="365" y="0"/>
                    </a:moveTo>
                    <a:cubicBezTo>
                      <a:pt x="187" y="0"/>
                      <a:pt x="34" y="141"/>
                      <a:pt x="18" y="331"/>
                    </a:cubicBezTo>
                    <a:cubicBezTo>
                      <a:pt x="1" y="532"/>
                      <a:pt x="140" y="709"/>
                      <a:pt x="331" y="726"/>
                    </a:cubicBezTo>
                    <a:cubicBezTo>
                      <a:pt x="340" y="727"/>
                      <a:pt x="350" y="727"/>
                      <a:pt x="360" y="727"/>
                    </a:cubicBezTo>
                    <a:cubicBezTo>
                      <a:pt x="536" y="727"/>
                      <a:pt x="689" y="583"/>
                      <a:pt x="705" y="393"/>
                    </a:cubicBezTo>
                    <a:cubicBezTo>
                      <a:pt x="722" y="192"/>
                      <a:pt x="583" y="19"/>
                      <a:pt x="396" y="1"/>
                    </a:cubicBezTo>
                    <a:cubicBezTo>
                      <a:pt x="386" y="1"/>
                      <a:pt x="375" y="0"/>
                      <a:pt x="3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138;p56"/>
              <p:cNvSpPr/>
              <p:nvPr/>
            </p:nvSpPr>
            <p:spPr>
              <a:xfrm>
                <a:off x="2854497" y="2252459"/>
                <a:ext cx="60310" cy="60812"/>
              </a:xfrm>
              <a:custGeom>
                <a:avLst/>
                <a:gdLst/>
                <a:ahLst/>
                <a:cxnLst/>
                <a:rect l="l" t="t" r="r" b="b"/>
                <a:pathLst>
                  <a:path w="722" h="728" extrusionOk="0">
                    <a:moveTo>
                      <a:pt x="365" y="1"/>
                    </a:moveTo>
                    <a:cubicBezTo>
                      <a:pt x="187" y="1"/>
                      <a:pt x="34" y="142"/>
                      <a:pt x="18" y="332"/>
                    </a:cubicBezTo>
                    <a:cubicBezTo>
                      <a:pt x="0" y="533"/>
                      <a:pt x="140" y="709"/>
                      <a:pt x="330" y="726"/>
                    </a:cubicBezTo>
                    <a:cubicBezTo>
                      <a:pt x="340" y="727"/>
                      <a:pt x="350" y="728"/>
                      <a:pt x="360" y="728"/>
                    </a:cubicBezTo>
                    <a:cubicBezTo>
                      <a:pt x="535" y="728"/>
                      <a:pt x="689" y="584"/>
                      <a:pt x="705" y="393"/>
                    </a:cubicBezTo>
                    <a:cubicBezTo>
                      <a:pt x="722" y="192"/>
                      <a:pt x="583" y="19"/>
                      <a:pt x="395" y="2"/>
                    </a:cubicBezTo>
                    <a:cubicBezTo>
                      <a:pt x="385" y="1"/>
                      <a:pt x="375" y="1"/>
                      <a:pt x="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139;p56"/>
              <p:cNvSpPr/>
              <p:nvPr/>
            </p:nvSpPr>
            <p:spPr>
              <a:xfrm>
                <a:off x="2730535" y="2339834"/>
                <a:ext cx="90800" cy="46945"/>
              </a:xfrm>
              <a:custGeom>
                <a:avLst/>
                <a:gdLst/>
                <a:ahLst/>
                <a:cxnLst/>
                <a:rect l="l" t="t" r="r" b="b"/>
                <a:pathLst>
                  <a:path w="1087" h="562" extrusionOk="0">
                    <a:moveTo>
                      <a:pt x="65" y="1"/>
                    </a:moveTo>
                    <a:cubicBezTo>
                      <a:pt x="60" y="1"/>
                      <a:pt x="54" y="2"/>
                      <a:pt x="49" y="4"/>
                    </a:cubicBezTo>
                    <a:cubicBezTo>
                      <a:pt x="18" y="14"/>
                      <a:pt x="1" y="45"/>
                      <a:pt x="11" y="76"/>
                    </a:cubicBezTo>
                    <a:cubicBezTo>
                      <a:pt x="120" y="415"/>
                      <a:pt x="335" y="561"/>
                      <a:pt x="501" y="561"/>
                    </a:cubicBezTo>
                    <a:cubicBezTo>
                      <a:pt x="511" y="561"/>
                      <a:pt x="522" y="558"/>
                      <a:pt x="532" y="558"/>
                    </a:cubicBezTo>
                    <a:cubicBezTo>
                      <a:pt x="549" y="555"/>
                      <a:pt x="566" y="555"/>
                      <a:pt x="583" y="555"/>
                    </a:cubicBezTo>
                    <a:cubicBezTo>
                      <a:pt x="723" y="545"/>
                      <a:pt x="879" y="531"/>
                      <a:pt x="1073" y="201"/>
                    </a:cubicBezTo>
                    <a:cubicBezTo>
                      <a:pt x="1087" y="174"/>
                      <a:pt x="1079" y="137"/>
                      <a:pt x="1053" y="120"/>
                    </a:cubicBezTo>
                    <a:cubicBezTo>
                      <a:pt x="1042" y="115"/>
                      <a:pt x="1032" y="113"/>
                      <a:pt x="1022" y="113"/>
                    </a:cubicBezTo>
                    <a:cubicBezTo>
                      <a:pt x="1001" y="113"/>
                      <a:pt x="982" y="123"/>
                      <a:pt x="971" y="143"/>
                    </a:cubicBezTo>
                    <a:cubicBezTo>
                      <a:pt x="811" y="423"/>
                      <a:pt x="695" y="429"/>
                      <a:pt x="572" y="439"/>
                    </a:cubicBezTo>
                    <a:cubicBezTo>
                      <a:pt x="556" y="439"/>
                      <a:pt x="536" y="443"/>
                      <a:pt x="519" y="443"/>
                    </a:cubicBezTo>
                    <a:cubicBezTo>
                      <a:pt x="513" y="444"/>
                      <a:pt x="506" y="444"/>
                      <a:pt x="500" y="444"/>
                    </a:cubicBezTo>
                    <a:cubicBezTo>
                      <a:pt x="392" y="444"/>
                      <a:pt x="216" y="339"/>
                      <a:pt x="120" y="41"/>
                    </a:cubicBezTo>
                    <a:cubicBezTo>
                      <a:pt x="112" y="16"/>
                      <a:pt x="8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40;p56"/>
              <p:cNvSpPr/>
              <p:nvPr/>
            </p:nvSpPr>
            <p:spPr>
              <a:xfrm>
                <a:off x="2877552" y="2175609"/>
                <a:ext cx="71086" cy="34750"/>
              </a:xfrm>
              <a:custGeom>
                <a:avLst/>
                <a:gdLst/>
                <a:ahLst/>
                <a:cxnLst/>
                <a:rect l="l" t="t" r="r" b="b"/>
                <a:pathLst>
                  <a:path w="851" h="416" extrusionOk="0">
                    <a:moveTo>
                      <a:pt x="336" y="0"/>
                    </a:moveTo>
                    <a:cubicBezTo>
                      <a:pt x="179" y="0"/>
                      <a:pt x="53" y="69"/>
                      <a:pt x="48" y="71"/>
                    </a:cubicBezTo>
                    <a:cubicBezTo>
                      <a:pt x="14" y="92"/>
                      <a:pt x="0" y="133"/>
                      <a:pt x="21" y="167"/>
                    </a:cubicBezTo>
                    <a:cubicBezTo>
                      <a:pt x="32" y="191"/>
                      <a:pt x="58" y="204"/>
                      <a:pt x="84" y="204"/>
                    </a:cubicBezTo>
                    <a:cubicBezTo>
                      <a:pt x="95" y="204"/>
                      <a:pt x="106" y="202"/>
                      <a:pt x="116" y="197"/>
                    </a:cubicBezTo>
                    <a:cubicBezTo>
                      <a:pt x="116" y="194"/>
                      <a:pt x="216" y="142"/>
                      <a:pt x="334" y="142"/>
                    </a:cubicBezTo>
                    <a:cubicBezTo>
                      <a:pt x="367" y="142"/>
                      <a:pt x="402" y="146"/>
                      <a:pt x="436" y="156"/>
                    </a:cubicBezTo>
                    <a:cubicBezTo>
                      <a:pt x="599" y="204"/>
                      <a:pt x="711" y="381"/>
                      <a:pt x="711" y="381"/>
                    </a:cubicBezTo>
                    <a:cubicBezTo>
                      <a:pt x="725" y="404"/>
                      <a:pt x="748" y="415"/>
                      <a:pt x="769" y="415"/>
                    </a:cubicBezTo>
                    <a:cubicBezTo>
                      <a:pt x="783" y="415"/>
                      <a:pt x="797" y="412"/>
                      <a:pt x="806" y="404"/>
                    </a:cubicBezTo>
                    <a:cubicBezTo>
                      <a:pt x="841" y="384"/>
                      <a:pt x="851" y="340"/>
                      <a:pt x="830" y="306"/>
                    </a:cubicBezTo>
                    <a:cubicBezTo>
                      <a:pt x="824" y="299"/>
                      <a:pt x="690" y="85"/>
                      <a:pt x="477" y="21"/>
                    </a:cubicBezTo>
                    <a:cubicBezTo>
                      <a:pt x="428" y="6"/>
                      <a:pt x="381" y="0"/>
                      <a:pt x="3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141;p56"/>
              <p:cNvSpPr/>
              <p:nvPr/>
            </p:nvSpPr>
            <p:spPr>
              <a:xfrm>
                <a:off x="2633721" y="2148377"/>
                <a:ext cx="71921" cy="33747"/>
              </a:xfrm>
              <a:custGeom>
                <a:avLst/>
                <a:gdLst/>
                <a:ahLst/>
                <a:cxnLst/>
                <a:rect l="l" t="t" r="r" b="b"/>
                <a:pathLst>
                  <a:path w="861" h="404" extrusionOk="0">
                    <a:moveTo>
                      <a:pt x="472" y="1"/>
                    </a:moveTo>
                    <a:cubicBezTo>
                      <a:pt x="437" y="1"/>
                      <a:pt x="403" y="4"/>
                      <a:pt x="368" y="13"/>
                    </a:cubicBezTo>
                    <a:cubicBezTo>
                      <a:pt x="146" y="67"/>
                      <a:pt x="24" y="292"/>
                      <a:pt x="17" y="302"/>
                    </a:cubicBezTo>
                    <a:cubicBezTo>
                      <a:pt x="0" y="336"/>
                      <a:pt x="13" y="377"/>
                      <a:pt x="48" y="394"/>
                    </a:cubicBezTo>
                    <a:cubicBezTo>
                      <a:pt x="57" y="401"/>
                      <a:pt x="68" y="404"/>
                      <a:pt x="82" y="404"/>
                    </a:cubicBezTo>
                    <a:cubicBezTo>
                      <a:pt x="106" y="404"/>
                      <a:pt x="129" y="391"/>
                      <a:pt x="143" y="367"/>
                    </a:cubicBezTo>
                    <a:cubicBezTo>
                      <a:pt x="143" y="367"/>
                      <a:pt x="241" y="187"/>
                      <a:pt x="401" y="149"/>
                    </a:cubicBezTo>
                    <a:cubicBezTo>
                      <a:pt x="425" y="143"/>
                      <a:pt x="448" y="141"/>
                      <a:pt x="472" y="141"/>
                    </a:cubicBezTo>
                    <a:cubicBezTo>
                      <a:pt x="610" y="141"/>
                      <a:pt x="742" y="227"/>
                      <a:pt x="745" y="227"/>
                    </a:cubicBezTo>
                    <a:cubicBezTo>
                      <a:pt x="756" y="235"/>
                      <a:pt x="768" y="238"/>
                      <a:pt x="781" y="238"/>
                    </a:cubicBezTo>
                    <a:cubicBezTo>
                      <a:pt x="804" y="238"/>
                      <a:pt x="827" y="227"/>
                      <a:pt x="841" y="207"/>
                    </a:cubicBezTo>
                    <a:cubicBezTo>
                      <a:pt x="861" y="173"/>
                      <a:pt x="854" y="129"/>
                      <a:pt x="820" y="108"/>
                    </a:cubicBezTo>
                    <a:cubicBezTo>
                      <a:pt x="811" y="103"/>
                      <a:pt x="653" y="1"/>
                      <a:pt x="4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142;p56"/>
              <p:cNvSpPr/>
              <p:nvPr/>
            </p:nvSpPr>
            <p:spPr>
              <a:xfrm>
                <a:off x="2754760" y="2174356"/>
                <a:ext cx="41265" cy="143926"/>
              </a:xfrm>
              <a:custGeom>
                <a:avLst/>
                <a:gdLst/>
                <a:ahLst/>
                <a:cxnLst/>
                <a:rect l="l" t="t" r="r" b="b"/>
                <a:pathLst>
                  <a:path w="494" h="1723" extrusionOk="0">
                    <a:moveTo>
                      <a:pt x="417" y="0"/>
                    </a:moveTo>
                    <a:cubicBezTo>
                      <a:pt x="384" y="0"/>
                      <a:pt x="354" y="23"/>
                      <a:pt x="348" y="56"/>
                    </a:cubicBezTo>
                    <a:cubicBezTo>
                      <a:pt x="317" y="199"/>
                      <a:pt x="279" y="342"/>
                      <a:pt x="242" y="481"/>
                    </a:cubicBezTo>
                    <a:cubicBezTo>
                      <a:pt x="119" y="961"/>
                      <a:pt x="1" y="1413"/>
                      <a:pt x="180" y="1692"/>
                    </a:cubicBezTo>
                    <a:cubicBezTo>
                      <a:pt x="194" y="1713"/>
                      <a:pt x="215" y="1723"/>
                      <a:pt x="238" y="1723"/>
                    </a:cubicBezTo>
                    <a:cubicBezTo>
                      <a:pt x="252" y="1723"/>
                      <a:pt x="266" y="1719"/>
                      <a:pt x="276" y="1713"/>
                    </a:cubicBezTo>
                    <a:cubicBezTo>
                      <a:pt x="310" y="1692"/>
                      <a:pt x="320" y="1648"/>
                      <a:pt x="300" y="1617"/>
                    </a:cubicBezTo>
                    <a:cubicBezTo>
                      <a:pt x="153" y="1389"/>
                      <a:pt x="262" y="964"/>
                      <a:pt x="378" y="515"/>
                    </a:cubicBezTo>
                    <a:cubicBezTo>
                      <a:pt x="416" y="372"/>
                      <a:pt x="453" y="229"/>
                      <a:pt x="483" y="86"/>
                    </a:cubicBezTo>
                    <a:cubicBezTo>
                      <a:pt x="494" y="49"/>
                      <a:pt x="470" y="11"/>
                      <a:pt x="429" y="1"/>
                    </a:cubicBezTo>
                    <a:cubicBezTo>
                      <a:pt x="425" y="1"/>
                      <a:pt x="421" y="0"/>
                      <a:pt x="4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143;p56"/>
              <p:cNvSpPr/>
              <p:nvPr/>
            </p:nvSpPr>
            <p:spPr>
              <a:xfrm>
                <a:off x="2517778" y="1713925"/>
                <a:ext cx="602854" cy="595002"/>
              </a:xfrm>
              <a:custGeom>
                <a:avLst/>
                <a:gdLst/>
                <a:ahLst/>
                <a:cxnLst/>
                <a:rect l="l" t="t" r="r" b="b"/>
                <a:pathLst>
                  <a:path w="7217" h="7123" extrusionOk="0">
                    <a:moveTo>
                      <a:pt x="3385" y="0"/>
                    </a:moveTo>
                    <a:cubicBezTo>
                      <a:pt x="2259" y="0"/>
                      <a:pt x="1163" y="365"/>
                      <a:pt x="680" y="1383"/>
                    </a:cubicBezTo>
                    <a:cubicBezTo>
                      <a:pt x="503" y="1754"/>
                      <a:pt x="425" y="2165"/>
                      <a:pt x="343" y="2570"/>
                    </a:cubicBezTo>
                    <a:cubicBezTo>
                      <a:pt x="159" y="3506"/>
                      <a:pt x="0" y="4907"/>
                      <a:pt x="92" y="5816"/>
                    </a:cubicBezTo>
                    <a:lnTo>
                      <a:pt x="187" y="5989"/>
                    </a:lnTo>
                    <a:cubicBezTo>
                      <a:pt x="340" y="5017"/>
                      <a:pt x="609" y="3635"/>
                      <a:pt x="1123" y="2781"/>
                    </a:cubicBezTo>
                    <a:cubicBezTo>
                      <a:pt x="1185" y="2674"/>
                      <a:pt x="1436" y="2624"/>
                      <a:pt x="1641" y="2624"/>
                    </a:cubicBezTo>
                    <a:cubicBezTo>
                      <a:pt x="1736" y="2624"/>
                      <a:pt x="1821" y="2635"/>
                      <a:pt x="1874" y="2655"/>
                    </a:cubicBezTo>
                    <a:lnTo>
                      <a:pt x="1929" y="2676"/>
                    </a:lnTo>
                    <a:cubicBezTo>
                      <a:pt x="2092" y="3318"/>
                      <a:pt x="2582" y="3959"/>
                      <a:pt x="3232" y="4088"/>
                    </a:cubicBezTo>
                    <a:cubicBezTo>
                      <a:pt x="3313" y="4103"/>
                      <a:pt x="3393" y="4110"/>
                      <a:pt x="3473" y="4110"/>
                    </a:cubicBezTo>
                    <a:cubicBezTo>
                      <a:pt x="4034" y="4110"/>
                      <a:pt x="4575" y="3760"/>
                      <a:pt x="5219" y="3560"/>
                    </a:cubicBezTo>
                    <a:lnTo>
                      <a:pt x="5586" y="3560"/>
                    </a:lnTo>
                    <a:cubicBezTo>
                      <a:pt x="5821" y="3625"/>
                      <a:pt x="5961" y="3853"/>
                      <a:pt x="6104" y="4176"/>
                    </a:cubicBezTo>
                    <a:cubicBezTo>
                      <a:pt x="6440" y="4931"/>
                      <a:pt x="6417" y="5254"/>
                      <a:pt x="6202" y="6051"/>
                    </a:cubicBezTo>
                    <a:cubicBezTo>
                      <a:pt x="6117" y="6371"/>
                      <a:pt x="5985" y="6707"/>
                      <a:pt x="6079" y="7024"/>
                    </a:cubicBezTo>
                    <a:lnTo>
                      <a:pt x="6230" y="7123"/>
                    </a:lnTo>
                    <a:cubicBezTo>
                      <a:pt x="6467" y="6275"/>
                      <a:pt x="6702" y="5432"/>
                      <a:pt x="6941" y="4584"/>
                    </a:cubicBezTo>
                    <a:cubicBezTo>
                      <a:pt x="7012" y="4326"/>
                      <a:pt x="7087" y="4067"/>
                      <a:pt x="7117" y="3802"/>
                    </a:cubicBezTo>
                    <a:cubicBezTo>
                      <a:pt x="7216" y="2921"/>
                      <a:pt x="6740" y="2315"/>
                      <a:pt x="6049" y="1757"/>
                    </a:cubicBezTo>
                    <a:lnTo>
                      <a:pt x="5950" y="1291"/>
                    </a:lnTo>
                    <a:cubicBezTo>
                      <a:pt x="5641" y="781"/>
                      <a:pt x="5641" y="781"/>
                      <a:pt x="5236" y="509"/>
                    </a:cubicBezTo>
                    <a:cubicBezTo>
                      <a:pt x="4831" y="236"/>
                      <a:pt x="4355" y="66"/>
                      <a:pt x="3868" y="22"/>
                    </a:cubicBezTo>
                    <a:cubicBezTo>
                      <a:pt x="3708" y="8"/>
                      <a:pt x="3546" y="0"/>
                      <a:pt x="33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144;p56"/>
              <p:cNvSpPr/>
              <p:nvPr/>
            </p:nvSpPr>
            <p:spPr>
              <a:xfrm>
                <a:off x="2895930" y="2413593"/>
                <a:ext cx="151946" cy="43019"/>
              </a:xfrm>
              <a:custGeom>
                <a:avLst/>
                <a:gdLst/>
                <a:ahLst/>
                <a:cxnLst/>
                <a:rect l="l" t="t" r="r" b="b"/>
                <a:pathLst>
                  <a:path w="1819" h="515" extrusionOk="0">
                    <a:moveTo>
                      <a:pt x="742" y="1"/>
                    </a:moveTo>
                    <a:cubicBezTo>
                      <a:pt x="715" y="1"/>
                      <a:pt x="688" y="1"/>
                      <a:pt x="662" y="2"/>
                    </a:cubicBezTo>
                    <a:cubicBezTo>
                      <a:pt x="437" y="9"/>
                      <a:pt x="1" y="186"/>
                      <a:pt x="181" y="475"/>
                    </a:cubicBezTo>
                    <a:cubicBezTo>
                      <a:pt x="198" y="502"/>
                      <a:pt x="224" y="514"/>
                      <a:pt x="250" y="514"/>
                    </a:cubicBezTo>
                    <a:cubicBezTo>
                      <a:pt x="277" y="514"/>
                      <a:pt x="304" y="501"/>
                      <a:pt x="321" y="475"/>
                    </a:cubicBezTo>
                    <a:cubicBezTo>
                      <a:pt x="426" y="328"/>
                      <a:pt x="511" y="223"/>
                      <a:pt x="706" y="209"/>
                    </a:cubicBezTo>
                    <a:cubicBezTo>
                      <a:pt x="744" y="206"/>
                      <a:pt x="784" y="205"/>
                      <a:pt x="823" y="205"/>
                    </a:cubicBezTo>
                    <a:cubicBezTo>
                      <a:pt x="877" y="205"/>
                      <a:pt x="932" y="207"/>
                      <a:pt x="985" y="209"/>
                    </a:cubicBezTo>
                    <a:cubicBezTo>
                      <a:pt x="1250" y="220"/>
                      <a:pt x="1505" y="250"/>
                      <a:pt x="1730" y="410"/>
                    </a:cubicBezTo>
                    <a:cubicBezTo>
                      <a:pt x="1737" y="416"/>
                      <a:pt x="1745" y="418"/>
                      <a:pt x="1753" y="418"/>
                    </a:cubicBezTo>
                    <a:cubicBezTo>
                      <a:pt x="1789" y="418"/>
                      <a:pt x="1819" y="366"/>
                      <a:pt x="1788" y="336"/>
                    </a:cubicBezTo>
                    <a:cubicBezTo>
                      <a:pt x="1508" y="69"/>
                      <a:pt x="1116" y="1"/>
                      <a:pt x="742" y="1"/>
                    </a:cubicBezTo>
                    <a:close/>
                  </a:path>
                </a:pathLst>
              </a:custGeom>
              <a:solidFill>
                <a:srgbClr val="D6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145;p56"/>
              <p:cNvSpPr/>
              <p:nvPr/>
            </p:nvSpPr>
            <p:spPr>
              <a:xfrm>
                <a:off x="2892922" y="2448259"/>
                <a:ext cx="73676" cy="44606"/>
              </a:xfrm>
              <a:custGeom>
                <a:avLst/>
                <a:gdLst/>
                <a:ahLst/>
                <a:cxnLst/>
                <a:rect l="l" t="t" r="r" b="b"/>
                <a:pathLst>
                  <a:path w="882" h="534" extrusionOk="0">
                    <a:moveTo>
                      <a:pt x="564" y="1"/>
                    </a:moveTo>
                    <a:cubicBezTo>
                      <a:pt x="450" y="1"/>
                      <a:pt x="338" y="19"/>
                      <a:pt x="241" y="80"/>
                    </a:cubicBezTo>
                    <a:cubicBezTo>
                      <a:pt x="112" y="158"/>
                      <a:pt x="0" y="312"/>
                      <a:pt x="54" y="465"/>
                    </a:cubicBezTo>
                    <a:cubicBezTo>
                      <a:pt x="68" y="505"/>
                      <a:pt x="98" y="529"/>
                      <a:pt x="139" y="533"/>
                    </a:cubicBezTo>
                    <a:cubicBezTo>
                      <a:pt x="141" y="533"/>
                      <a:pt x="143" y="533"/>
                      <a:pt x="145" y="533"/>
                    </a:cubicBezTo>
                    <a:cubicBezTo>
                      <a:pt x="245" y="533"/>
                      <a:pt x="249" y="358"/>
                      <a:pt x="286" y="301"/>
                    </a:cubicBezTo>
                    <a:cubicBezTo>
                      <a:pt x="370" y="171"/>
                      <a:pt x="535" y="153"/>
                      <a:pt x="685" y="153"/>
                    </a:cubicBezTo>
                    <a:cubicBezTo>
                      <a:pt x="722" y="153"/>
                      <a:pt x="758" y="154"/>
                      <a:pt x="792" y="155"/>
                    </a:cubicBezTo>
                    <a:cubicBezTo>
                      <a:pt x="881" y="155"/>
                      <a:pt x="878" y="29"/>
                      <a:pt x="792" y="19"/>
                    </a:cubicBezTo>
                    <a:cubicBezTo>
                      <a:pt x="718" y="9"/>
                      <a:pt x="640" y="1"/>
                      <a:pt x="564" y="1"/>
                    </a:cubicBezTo>
                    <a:close/>
                  </a:path>
                </a:pathLst>
              </a:custGeom>
              <a:solidFill>
                <a:srgbClr val="D6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146;p56"/>
              <p:cNvSpPr/>
              <p:nvPr/>
            </p:nvSpPr>
            <p:spPr>
              <a:xfrm>
                <a:off x="2889581" y="2482841"/>
                <a:ext cx="91886" cy="25310"/>
              </a:xfrm>
              <a:custGeom>
                <a:avLst/>
                <a:gdLst/>
                <a:ahLst/>
                <a:cxnLst/>
                <a:rect l="l" t="t" r="r" b="b"/>
                <a:pathLst>
                  <a:path w="1100" h="303" extrusionOk="0">
                    <a:moveTo>
                      <a:pt x="553" y="0"/>
                    </a:moveTo>
                    <a:cubicBezTo>
                      <a:pt x="394" y="0"/>
                      <a:pt x="233" y="48"/>
                      <a:pt x="81" y="140"/>
                    </a:cubicBezTo>
                    <a:cubicBezTo>
                      <a:pt x="1" y="188"/>
                      <a:pt x="51" y="302"/>
                      <a:pt x="125" y="302"/>
                    </a:cubicBezTo>
                    <a:cubicBezTo>
                      <a:pt x="139" y="302"/>
                      <a:pt x="154" y="298"/>
                      <a:pt x="169" y="289"/>
                    </a:cubicBezTo>
                    <a:cubicBezTo>
                      <a:pt x="307" y="207"/>
                      <a:pt x="468" y="168"/>
                      <a:pt x="629" y="168"/>
                    </a:cubicBezTo>
                    <a:cubicBezTo>
                      <a:pt x="761" y="168"/>
                      <a:pt x="893" y="194"/>
                      <a:pt x="1013" y="245"/>
                    </a:cubicBezTo>
                    <a:cubicBezTo>
                      <a:pt x="1018" y="247"/>
                      <a:pt x="1024" y="249"/>
                      <a:pt x="1030" y="249"/>
                    </a:cubicBezTo>
                    <a:cubicBezTo>
                      <a:pt x="1064" y="249"/>
                      <a:pt x="1099" y="210"/>
                      <a:pt x="1064" y="184"/>
                    </a:cubicBezTo>
                    <a:cubicBezTo>
                      <a:pt x="906" y="60"/>
                      <a:pt x="731" y="0"/>
                      <a:pt x="553" y="0"/>
                    </a:cubicBezTo>
                    <a:close/>
                  </a:path>
                </a:pathLst>
              </a:custGeom>
              <a:solidFill>
                <a:srgbClr val="D6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147;p56"/>
              <p:cNvSpPr/>
              <p:nvPr/>
            </p:nvSpPr>
            <p:spPr>
              <a:xfrm>
                <a:off x="3354690" y="3356925"/>
                <a:ext cx="152196" cy="1125600"/>
              </a:xfrm>
              <a:custGeom>
                <a:avLst/>
                <a:gdLst/>
                <a:ahLst/>
                <a:cxnLst/>
                <a:rect l="l" t="t" r="r" b="b"/>
                <a:pathLst>
                  <a:path w="1822" h="13475" extrusionOk="0">
                    <a:moveTo>
                      <a:pt x="0" y="1"/>
                    </a:moveTo>
                    <a:lnTo>
                      <a:pt x="760" y="13474"/>
                    </a:lnTo>
                    <a:lnTo>
                      <a:pt x="1821" y="13474"/>
                    </a:lnTo>
                    <a:lnTo>
                      <a:pt x="1066" y="1"/>
                    </a:lnTo>
                    <a:close/>
                  </a:path>
                </a:pathLst>
              </a:custGeom>
              <a:solidFill>
                <a:srgbClr val="C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148;p56"/>
              <p:cNvSpPr/>
              <p:nvPr/>
            </p:nvSpPr>
            <p:spPr>
              <a:xfrm>
                <a:off x="1686963" y="3356925"/>
                <a:ext cx="149022" cy="1125600"/>
              </a:xfrm>
              <a:custGeom>
                <a:avLst/>
                <a:gdLst/>
                <a:ahLst/>
                <a:cxnLst/>
                <a:rect l="l" t="t" r="r" b="b"/>
                <a:pathLst>
                  <a:path w="1784" h="13475" extrusionOk="0">
                    <a:moveTo>
                      <a:pt x="715" y="1"/>
                    </a:moveTo>
                    <a:lnTo>
                      <a:pt x="1" y="13474"/>
                    </a:lnTo>
                    <a:lnTo>
                      <a:pt x="1069" y="13474"/>
                    </a:lnTo>
                    <a:lnTo>
                      <a:pt x="1784" y="1"/>
                    </a:lnTo>
                    <a:close/>
                  </a:path>
                </a:pathLst>
              </a:custGeom>
              <a:solidFill>
                <a:srgbClr val="C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49;p56"/>
              <p:cNvSpPr/>
              <p:nvPr/>
            </p:nvSpPr>
            <p:spPr>
              <a:xfrm>
                <a:off x="1434027" y="3210660"/>
                <a:ext cx="2375497" cy="180848"/>
              </a:xfrm>
              <a:custGeom>
                <a:avLst/>
                <a:gdLst/>
                <a:ahLst/>
                <a:cxnLst/>
                <a:rect l="l" t="t" r="r" b="b"/>
                <a:pathLst>
                  <a:path w="28438" h="2165" extrusionOk="0">
                    <a:moveTo>
                      <a:pt x="1" y="0"/>
                    </a:moveTo>
                    <a:lnTo>
                      <a:pt x="1" y="2164"/>
                    </a:lnTo>
                    <a:lnTo>
                      <a:pt x="28437" y="2164"/>
                    </a:lnTo>
                    <a:lnTo>
                      <a:pt x="28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50;p56"/>
              <p:cNvSpPr/>
              <p:nvPr/>
            </p:nvSpPr>
            <p:spPr>
              <a:xfrm>
                <a:off x="3252697" y="3127127"/>
                <a:ext cx="473963" cy="138163"/>
              </a:xfrm>
              <a:custGeom>
                <a:avLst/>
                <a:gdLst/>
                <a:ahLst/>
                <a:cxnLst/>
                <a:rect l="l" t="t" r="r" b="b"/>
                <a:pathLst>
                  <a:path w="5674" h="1654" extrusionOk="0">
                    <a:moveTo>
                      <a:pt x="1262" y="0"/>
                    </a:moveTo>
                    <a:cubicBezTo>
                      <a:pt x="915" y="0"/>
                      <a:pt x="1" y="820"/>
                      <a:pt x="1" y="1167"/>
                    </a:cubicBezTo>
                    <a:lnTo>
                      <a:pt x="272" y="1024"/>
                    </a:lnTo>
                    <a:cubicBezTo>
                      <a:pt x="272" y="1371"/>
                      <a:pt x="558" y="1654"/>
                      <a:pt x="905" y="1654"/>
                    </a:cubicBezTo>
                    <a:lnTo>
                      <a:pt x="4974" y="1654"/>
                    </a:lnTo>
                    <a:cubicBezTo>
                      <a:pt x="5271" y="1511"/>
                      <a:pt x="5271" y="1381"/>
                      <a:pt x="5451" y="1062"/>
                    </a:cubicBezTo>
                    <a:lnTo>
                      <a:pt x="5580" y="800"/>
                    </a:lnTo>
                    <a:cubicBezTo>
                      <a:pt x="5581" y="800"/>
                      <a:pt x="5581" y="800"/>
                      <a:pt x="5582" y="800"/>
                    </a:cubicBezTo>
                    <a:cubicBezTo>
                      <a:pt x="5623" y="800"/>
                      <a:pt x="5673" y="0"/>
                      <a:pt x="53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51;p56"/>
              <p:cNvSpPr/>
              <p:nvPr/>
            </p:nvSpPr>
            <p:spPr>
              <a:xfrm>
                <a:off x="3252697" y="3200385"/>
                <a:ext cx="433200" cy="64905"/>
              </a:xfrm>
              <a:custGeom>
                <a:avLst/>
                <a:gdLst/>
                <a:ahLst/>
                <a:cxnLst/>
                <a:rect l="l" t="t" r="r" b="b"/>
                <a:pathLst>
                  <a:path w="5186" h="777" extrusionOk="0">
                    <a:moveTo>
                      <a:pt x="388" y="1"/>
                    </a:moveTo>
                    <a:cubicBezTo>
                      <a:pt x="174" y="1"/>
                      <a:pt x="1" y="177"/>
                      <a:pt x="1" y="389"/>
                    </a:cubicBezTo>
                    <a:cubicBezTo>
                      <a:pt x="1" y="603"/>
                      <a:pt x="174" y="777"/>
                      <a:pt x="388" y="777"/>
                    </a:cubicBezTo>
                    <a:lnTo>
                      <a:pt x="4944" y="777"/>
                    </a:lnTo>
                    <a:cubicBezTo>
                      <a:pt x="5155" y="777"/>
                      <a:pt x="5186" y="582"/>
                      <a:pt x="4977" y="507"/>
                    </a:cubicBezTo>
                    <a:lnTo>
                      <a:pt x="5117" y="389"/>
                    </a:lnTo>
                    <a:cubicBezTo>
                      <a:pt x="5117" y="177"/>
                      <a:pt x="5155" y="1"/>
                      <a:pt x="4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52;p56"/>
              <p:cNvSpPr/>
              <p:nvPr/>
            </p:nvSpPr>
            <p:spPr>
              <a:xfrm>
                <a:off x="3652066" y="3133309"/>
                <a:ext cx="73843" cy="110848"/>
              </a:xfrm>
              <a:custGeom>
                <a:avLst/>
                <a:gdLst/>
                <a:ahLst/>
                <a:cxnLst/>
                <a:rect l="l" t="t" r="r" b="b"/>
                <a:pathLst>
                  <a:path w="884" h="1327" extrusionOk="0">
                    <a:moveTo>
                      <a:pt x="703" y="0"/>
                    </a:moveTo>
                    <a:lnTo>
                      <a:pt x="234" y="779"/>
                    </a:lnTo>
                    <a:cubicBezTo>
                      <a:pt x="234" y="779"/>
                      <a:pt x="1" y="1326"/>
                      <a:pt x="262" y="1326"/>
                    </a:cubicBezTo>
                    <a:cubicBezTo>
                      <a:pt x="291" y="1326"/>
                      <a:pt x="327" y="1319"/>
                      <a:pt x="370" y="1304"/>
                    </a:cubicBezTo>
                    <a:lnTo>
                      <a:pt x="823" y="637"/>
                    </a:lnTo>
                    <a:cubicBezTo>
                      <a:pt x="823" y="637"/>
                      <a:pt x="884" y="283"/>
                      <a:pt x="7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53;p56"/>
              <p:cNvSpPr/>
              <p:nvPr/>
            </p:nvSpPr>
            <p:spPr>
              <a:xfrm>
                <a:off x="3272244" y="3050361"/>
                <a:ext cx="473713" cy="138246"/>
              </a:xfrm>
              <a:custGeom>
                <a:avLst/>
                <a:gdLst/>
                <a:ahLst/>
                <a:cxnLst/>
                <a:rect l="l" t="t" r="r" b="b"/>
                <a:pathLst>
                  <a:path w="5671" h="1655" extrusionOk="0">
                    <a:moveTo>
                      <a:pt x="1263" y="1"/>
                    </a:moveTo>
                    <a:cubicBezTo>
                      <a:pt x="916" y="1"/>
                      <a:pt x="1" y="820"/>
                      <a:pt x="1" y="1167"/>
                    </a:cubicBezTo>
                    <a:lnTo>
                      <a:pt x="273" y="1021"/>
                    </a:lnTo>
                    <a:cubicBezTo>
                      <a:pt x="273" y="1368"/>
                      <a:pt x="559" y="1654"/>
                      <a:pt x="902" y="1654"/>
                    </a:cubicBezTo>
                    <a:lnTo>
                      <a:pt x="4972" y="1654"/>
                    </a:lnTo>
                    <a:cubicBezTo>
                      <a:pt x="5268" y="1507"/>
                      <a:pt x="5271" y="1378"/>
                      <a:pt x="5448" y="1062"/>
                    </a:cubicBezTo>
                    <a:lnTo>
                      <a:pt x="5580" y="800"/>
                    </a:lnTo>
                    <a:cubicBezTo>
                      <a:pt x="5581" y="800"/>
                      <a:pt x="5582" y="801"/>
                      <a:pt x="5582" y="801"/>
                    </a:cubicBezTo>
                    <a:cubicBezTo>
                      <a:pt x="5623" y="801"/>
                      <a:pt x="5670" y="1"/>
                      <a:pt x="53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54;p56"/>
              <p:cNvSpPr/>
              <p:nvPr/>
            </p:nvSpPr>
            <p:spPr>
              <a:xfrm>
                <a:off x="3272244" y="3123702"/>
                <a:ext cx="432949" cy="64905"/>
              </a:xfrm>
              <a:custGeom>
                <a:avLst/>
                <a:gdLst/>
                <a:ahLst/>
                <a:cxnLst/>
                <a:rect l="l" t="t" r="r" b="b"/>
                <a:pathLst>
                  <a:path w="5183" h="777" extrusionOk="0">
                    <a:moveTo>
                      <a:pt x="389" y="0"/>
                    </a:moveTo>
                    <a:cubicBezTo>
                      <a:pt x="175" y="0"/>
                      <a:pt x="1" y="173"/>
                      <a:pt x="1" y="388"/>
                    </a:cubicBezTo>
                    <a:cubicBezTo>
                      <a:pt x="1" y="602"/>
                      <a:pt x="175" y="776"/>
                      <a:pt x="389" y="776"/>
                    </a:cubicBezTo>
                    <a:lnTo>
                      <a:pt x="4941" y="776"/>
                    </a:lnTo>
                    <a:cubicBezTo>
                      <a:pt x="5156" y="776"/>
                      <a:pt x="5183" y="582"/>
                      <a:pt x="4975" y="503"/>
                    </a:cubicBezTo>
                    <a:lnTo>
                      <a:pt x="5118" y="388"/>
                    </a:lnTo>
                    <a:cubicBezTo>
                      <a:pt x="5118" y="173"/>
                      <a:pt x="5156" y="0"/>
                      <a:pt x="4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55;p56"/>
              <p:cNvSpPr/>
              <p:nvPr/>
            </p:nvSpPr>
            <p:spPr>
              <a:xfrm>
                <a:off x="3671279" y="3056542"/>
                <a:ext cx="74010" cy="110764"/>
              </a:xfrm>
              <a:custGeom>
                <a:avLst/>
                <a:gdLst/>
                <a:ahLst/>
                <a:cxnLst/>
                <a:rect l="l" t="t" r="r" b="b"/>
                <a:pathLst>
                  <a:path w="886" h="1326" extrusionOk="0">
                    <a:moveTo>
                      <a:pt x="705" y="1"/>
                    </a:moveTo>
                    <a:lnTo>
                      <a:pt x="236" y="780"/>
                    </a:lnTo>
                    <a:cubicBezTo>
                      <a:pt x="236" y="780"/>
                      <a:pt x="1" y="1326"/>
                      <a:pt x="267" y="1326"/>
                    </a:cubicBezTo>
                    <a:cubicBezTo>
                      <a:pt x="296" y="1326"/>
                      <a:pt x="332" y="1319"/>
                      <a:pt x="375" y="1304"/>
                    </a:cubicBezTo>
                    <a:lnTo>
                      <a:pt x="828" y="637"/>
                    </a:lnTo>
                    <a:cubicBezTo>
                      <a:pt x="828" y="637"/>
                      <a:pt x="885" y="280"/>
                      <a:pt x="7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56;p56"/>
              <p:cNvSpPr/>
              <p:nvPr/>
            </p:nvSpPr>
            <p:spPr>
              <a:xfrm>
                <a:off x="1634087" y="2839859"/>
                <a:ext cx="273318" cy="404381"/>
              </a:xfrm>
              <a:custGeom>
                <a:avLst/>
                <a:gdLst/>
                <a:ahLst/>
                <a:cxnLst/>
                <a:rect l="l" t="t" r="r" b="b"/>
                <a:pathLst>
                  <a:path w="3272" h="4841" extrusionOk="0">
                    <a:moveTo>
                      <a:pt x="1904" y="1"/>
                    </a:moveTo>
                    <a:cubicBezTo>
                      <a:pt x="1345" y="1"/>
                      <a:pt x="782" y="64"/>
                      <a:pt x="225" y="128"/>
                    </a:cubicBezTo>
                    <a:cubicBezTo>
                      <a:pt x="161" y="135"/>
                      <a:pt x="86" y="148"/>
                      <a:pt x="46" y="200"/>
                    </a:cubicBezTo>
                    <a:cubicBezTo>
                      <a:pt x="1" y="251"/>
                      <a:pt x="5" y="326"/>
                      <a:pt x="11" y="393"/>
                    </a:cubicBezTo>
                    <a:cubicBezTo>
                      <a:pt x="148" y="1871"/>
                      <a:pt x="352" y="3344"/>
                      <a:pt x="627" y="4800"/>
                    </a:cubicBezTo>
                    <a:lnTo>
                      <a:pt x="699" y="4793"/>
                    </a:lnTo>
                    <a:cubicBezTo>
                      <a:pt x="1243" y="4807"/>
                      <a:pt x="1784" y="4823"/>
                      <a:pt x="2328" y="4840"/>
                    </a:cubicBezTo>
                    <a:cubicBezTo>
                      <a:pt x="2386" y="4840"/>
                      <a:pt x="2444" y="4840"/>
                      <a:pt x="2495" y="4813"/>
                    </a:cubicBezTo>
                    <a:cubicBezTo>
                      <a:pt x="2566" y="4766"/>
                      <a:pt x="2587" y="4671"/>
                      <a:pt x="2601" y="4586"/>
                    </a:cubicBezTo>
                    <a:cubicBezTo>
                      <a:pt x="2825" y="3160"/>
                      <a:pt x="3050" y="1731"/>
                      <a:pt x="3271" y="305"/>
                    </a:cubicBezTo>
                    <a:lnTo>
                      <a:pt x="3077" y="118"/>
                    </a:lnTo>
                    <a:cubicBezTo>
                      <a:pt x="2691" y="32"/>
                      <a:pt x="2299" y="1"/>
                      <a:pt x="19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57;p56"/>
              <p:cNvSpPr/>
              <p:nvPr/>
            </p:nvSpPr>
            <p:spPr>
              <a:xfrm>
                <a:off x="1699827" y="2979859"/>
                <a:ext cx="123127" cy="116611"/>
              </a:xfrm>
              <a:custGeom>
                <a:avLst/>
                <a:gdLst/>
                <a:ahLst/>
                <a:cxnLst/>
                <a:rect l="l" t="t" r="r" b="b"/>
                <a:pathLst>
                  <a:path w="1474" h="1396" extrusionOk="0">
                    <a:moveTo>
                      <a:pt x="823" y="0"/>
                    </a:moveTo>
                    <a:lnTo>
                      <a:pt x="847" y="61"/>
                    </a:lnTo>
                    <a:cubicBezTo>
                      <a:pt x="786" y="28"/>
                      <a:pt x="719" y="13"/>
                      <a:pt x="651" y="13"/>
                    </a:cubicBezTo>
                    <a:cubicBezTo>
                      <a:pt x="507" y="13"/>
                      <a:pt x="359" y="81"/>
                      <a:pt x="255" y="187"/>
                    </a:cubicBezTo>
                    <a:cubicBezTo>
                      <a:pt x="0" y="446"/>
                      <a:pt x="0" y="909"/>
                      <a:pt x="248" y="1174"/>
                    </a:cubicBezTo>
                    <a:cubicBezTo>
                      <a:pt x="387" y="1321"/>
                      <a:pt x="588" y="1396"/>
                      <a:pt x="788" y="1396"/>
                    </a:cubicBezTo>
                    <a:cubicBezTo>
                      <a:pt x="951" y="1396"/>
                      <a:pt x="1114" y="1346"/>
                      <a:pt x="1242" y="1245"/>
                    </a:cubicBezTo>
                    <a:cubicBezTo>
                      <a:pt x="1296" y="1201"/>
                      <a:pt x="1347" y="1151"/>
                      <a:pt x="1382" y="1090"/>
                    </a:cubicBezTo>
                    <a:cubicBezTo>
                      <a:pt x="1459" y="960"/>
                      <a:pt x="1473" y="796"/>
                      <a:pt x="1436" y="650"/>
                    </a:cubicBezTo>
                    <a:cubicBezTo>
                      <a:pt x="1398" y="501"/>
                      <a:pt x="1320" y="368"/>
                      <a:pt x="1225" y="253"/>
                    </a:cubicBezTo>
                    <a:cubicBezTo>
                      <a:pt x="1123" y="126"/>
                      <a:pt x="986" y="8"/>
                      <a:pt x="8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58;p56"/>
              <p:cNvSpPr/>
              <p:nvPr/>
            </p:nvSpPr>
            <p:spPr>
              <a:xfrm>
                <a:off x="1638932" y="2936924"/>
                <a:ext cx="254774" cy="22721"/>
              </a:xfrm>
              <a:custGeom>
                <a:avLst/>
                <a:gdLst/>
                <a:ahLst/>
                <a:cxnLst/>
                <a:rect l="l" t="t" r="r" b="b"/>
                <a:pathLst>
                  <a:path w="3050" h="272" extrusionOk="0">
                    <a:moveTo>
                      <a:pt x="873" y="1"/>
                    </a:moveTo>
                    <a:cubicBezTo>
                      <a:pt x="601" y="1"/>
                      <a:pt x="334" y="10"/>
                      <a:pt x="79" y="28"/>
                    </a:cubicBezTo>
                    <a:cubicBezTo>
                      <a:pt x="2" y="32"/>
                      <a:pt x="1" y="150"/>
                      <a:pt x="75" y="150"/>
                    </a:cubicBezTo>
                    <a:cubicBezTo>
                      <a:pt x="77" y="150"/>
                      <a:pt x="78" y="150"/>
                      <a:pt x="79" y="150"/>
                    </a:cubicBezTo>
                    <a:cubicBezTo>
                      <a:pt x="199" y="142"/>
                      <a:pt x="319" y="138"/>
                      <a:pt x="438" y="138"/>
                    </a:cubicBezTo>
                    <a:cubicBezTo>
                      <a:pt x="1173" y="138"/>
                      <a:pt x="1904" y="271"/>
                      <a:pt x="2634" y="271"/>
                    </a:cubicBezTo>
                    <a:cubicBezTo>
                      <a:pt x="2768" y="271"/>
                      <a:pt x="2902" y="267"/>
                      <a:pt x="3036" y="256"/>
                    </a:cubicBezTo>
                    <a:cubicBezTo>
                      <a:pt x="3046" y="256"/>
                      <a:pt x="3050" y="239"/>
                      <a:pt x="3039" y="236"/>
                    </a:cubicBezTo>
                    <a:cubicBezTo>
                      <a:pt x="2372" y="69"/>
                      <a:pt x="1604" y="1"/>
                      <a:pt x="8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159;p56"/>
              <p:cNvSpPr/>
              <p:nvPr/>
            </p:nvSpPr>
            <p:spPr>
              <a:xfrm>
                <a:off x="1663073" y="3130134"/>
                <a:ext cx="201063" cy="14618"/>
              </a:xfrm>
              <a:custGeom>
                <a:avLst/>
                <a:gdLst/>
                <a:ahLst/>
                <a:cxnLst/>
                <a:rect l="l" t="t" r="r" b="b"/>
                <a:pathLst>
                  <a:path w="2407" h="175" extrusionOk="0">
                    <a:moveTo>
                      <a:pt x="1189" y="0"/>
                    </a:moveTo>
                    <a:cubicBezTo>
                      <a:pt x="820" y="0"/>
                      <a:pt x="451" y="15"/>
                      <a:pt x="93" y="15"/>
                    </a:cubicBezTo>
                    <a:cubicBezTo>
                      <a:pt x="1" y="15"/>
                      <a:pt x="1" y="158"/>
                      <a:pt x="93" y="158"/>
                    </a:cubicBezTo>
                    <a:cubicBezTo>
                      <a:pt x="140" y="157"/>
                      <a:pt x="188" y="157"/>
                      <a:pt x="235" y="157"/>
                    </a:cubicBezTo>
                    <a:cubicBezTo>
                      <a:pt x="622" y="157"/>
                      <a:pt x="1017" y="175"/>
                      <a:pt x="1409" y="175"/>
                    </a:cubicBezTo>
                    <a:cubicBezTo>
                      <a:pt x="1742" y="175"/>
                      <a:pt x="2074" y="162"/>
                      <a:pt x="2397" y="114"/>
                    </a:cubicBezTo>
                    <a:cubicBezTo>
                      <a:pt x="2406" y="110"/>
                      <a:pt x="2406" y="96"/>
                      <a:pt x="2397" y="93"/>
                    </a:cubicBezTo>
                    <a:cubicBezTo>
                      <a:pt x="2005" y="18"/>
                      <a:pt x="1597" y="0"/>
                      <a:pt x="11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160;p56"/>
              <p:cNvSpPr/>
              <p:nvPr/>
            </p:nvSpPr>
            <p:spPr>
              <a:xfrm>
                <a:off x="1624731" y="2785145"/>
                <a:ext cx="298295" cy="99320"/>
              </a:xfrm>
              <a:custGeom>
                <a:avLst/>
                <a:gdLst/>
                <a:ahLst/>
                <a:cxnLst/>
                <a:rect l="l" t="t" r="r" b="b"/>
                <a:pathLst>
                  <a:path w="3571" h="1189" extrusionOk="0">
                    <a:moveTo>
                      <a:pt x="1509" y="0"/>
                    </a:moveTo>
                    <a:cubicBezTo>
                      <a:pt x="1204" y="0"/>
                      <a:pt x="909" y="47"/>
                      <a:pt x="657" y="147"/>
                    </a:cubicBezTo>
                    <a:cubicBezTo>
                      <a:pt x="331" y="277"/>
                      <a:pt x="1" y="538"/>
                      <a:pt x="1" y="889"/>
                    </a:cubicBezTo>
                    <a:cubicBezTo>
                      <a:pt x="1" y="943"/>
                      <a:pt x="11" y="1004"/>
                      <a:pt x="56" y="1039"/>
                    </a:cubicBezTo>
                    <a:cubicBezTo>
                      <a:pt x="89" y="1066"/>
                      <a:pt x="141" y="1069"/>
                      <a:pt x="185" y="1069"/>
                    </a:cubicBezTo>
                    <a:cubicBezTo>
                      <a:pt x="1314" y="1110"/>
                      <a:pt x="2352" y="1147"/>
                      <a:pt x="3481" y="1188"/>
                    </a:cubicBezTo>
                    <a:lnTo>
                      <a:pt x="3570" y="1114"/>
                    </a:lnTo>
                    <a:cubicBezTo>
                      <a:pt x="3490" y="447"/>
                      <a:pt x="2455" y="0"/>
                      <a:pt x="15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1" name="Google Shape;706;p42"/>
          <p:cNvSpPr txBox="1">
            <a:spLocks noGrp="1"/>
          </p:cNvSpPr>
          <p:nvPr>
            <p:ph type="title"/>
          </p:nvPr>
        </p:nvSpPr>
        <p:spPr>
          <a:xfrm>
            <a:off x="713850" y="445025"/>
            <a:ext cx="7887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smtClean="0">
                <a:latin typeface="Times New Roman" panose="02020603050405020304" pitchFamily="18" charset="0"/>
                <a:cs typeface="Times New Roman" panose="02020603050405020304" pitchFamily="18" charset="0"/>
              </a:rPr>
              <a:t>b. Tìm ý và lập dàn ý</a:t>
            </a:r>
            <a:endParaRPr sz="2400" b="1" dirty="0">
              <a:latin typeface="Times New Roman" panose="02020603050405020304" pitchFamily="18" charset="0"/>
              <a:cs typeface="Times New Roman" panose="02020603050405020304" pitchFamily="18" charset="0"/>
            </a:endParaRPr>
          </a:p>
        </p:txBody>
      </p:sp>
      <p:sp>
        <p:nvSpPr>
          <p:cNvPr id="62" name="Google Shape;708;p42"/>
          <p:cNvSpPr txBox="1">
            <a:spLocks noGrp="1"/>
          </p:cNvSpPr>
          <p:nvPr>
            <p:ph type="subTitle" idx="1"/>
          </p:nvPr>
        </p:nvSpPr>
        <p:spPr>
          <a:xfrm>
            <a:off x="789059" y="1097738"/>
            <a:ext cx="6242922" cy="787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2000" dirty="0" smtClean="0">
                <a:latin typeface="Times New Roman" panose="02020603050405020304" pitchFamily="18" charset="0"/>
                <a:cs typeface="Times New Roman" panose="02020603050405020304" pitchFamily="18" charset="0"/>
              </a:rPr>
              <a:t>Tìm ý cho bài nói bằng cách đặt và trả lời các câu hỏi sau:</a:t>
            </a:r>
            <a:endParaRPr sz="2000" dirty="0">
              <a:latin typeface="Times New Roman" panose="02020603050405020304" pitchFamily="18" charset="0"/>
              <a:cs typeface="Times New Roman" panose="02020603050405020304" pitchFamily="18" charset="0"/>
            </a:endParaRPr>
          </a:p>
        </p:txBody>
      </p:sp>
      <p:sp>
        <p:nvSpPr>
          <p:cNvPr id="63" name="Google Shape;708;p42"/>
          <p:cNvSpPr txBox="1">
            <a:spLocks noGrp="1"/>
          </p:cNvSpPr>
          <p:nvPr>
            <p:ph type="subTitle" idx="1"/>
          </p:nvPr>
        </p:nvSpPr>
        <p:spPr>
          <a:xfrm>
            <a:off x="620700" y="2147137"/>
            <a:ext cx="1476154" cy="1510099"/>
          </a:xfrm>
          <a:prstGeom prst="rect">
            <a:avLst/>
          </a:prstGeom>
          <a:solidFill>
            <a:srgbClr val="92D050"/>
          </a:solidFill>
        </p:spPr>
        <p:txBody>
          <a:bodyPr spcFirstLastPara="1" wrap="square" lIns="91425" tIns="91425" rIns="91425" bIns="91425" anchor="t" anchorCtr="0">
            <a:noAutofit/>
          </a:bodyPr>
          <a:lstStyle/>
          <a:p>
            <a:pPr marL="0" lvl="0" indent="0" algn="just" rtl="0">
              <a:spcBef>
                <a:spcPts val="0"/>
              </a:spcBef>
              <a:spcAft>
                <a:spcPts val="0"/>
              </a:spcAft>
              <a:buNone/>
            </a:pPr>
            <a:r>
              <a:rPr lang="en" sz="2000" dirty="0" smtClean="0">
                <a:latin typeface="Times New Roman" panose="02020603050405020304" pitchFamily="18" charset="0"/>
                <a:cs typeface="Times New Roman" panose="02020603050405020304" pitchFamily="18" charset="0"/>
              </a:rPr>
              <a:t>Truyện ngụ ngôn kể về sự kiện gì?</a:t>
            </a:r>
            <a:endParaRPr sz="2000" dirty="0">
              <a:latin typeface="Times New Roman" panose="02020603050405020304" pitchFamily="18" charset="0"/>
              <a:cs typeface="Times New Roman" panose="02020603050405020304" pitchFamily="18" charset="0"/>
            </a:endParaRPr>
          </a:p>
        </p:txBody>
      </p:sp>
      <p:sp>
        <p:nvSpPr>
          <p:cNvPr id="64" name="Google Shape;708;p42"/>
          <p:cNvSpPr txBox="1">
            <a:spLocks noGrp="1"/>
          </p:cNvSpPr>
          <p:nvPr>
            <p:ph type="subTitle" idx="1"/>
          </p:nvPr>
        </p:nvSpPr>
        <p:spPr>
          <a:xfrm>
            <a:off x="2503180" y="2147137"/>
            <a:ext cx="1476154" cy="1510099"/>
          </a:xfrm>
          <a:prstGeom prst="rect">
            <a:avLst/>
          </a:prstGeom>
          <a:solidFill>
            <a:srgbClr val="92D050"/>
          </a:solidFill>
        </p:spPr>
        <p:txBody>
          <a:bodyPr spcFirstLastPara="1" wrap="square" lIns="91425" tIns="91425" rIns="91425" bIns="91425" anchor="t" anchorCtr="0">
            <a:noAutofit/>
          </a:bodyPr>
          <a:lstStyle/>
          <a:p>
            <a:pPr marL="0" lvl="0" indent="0" algn="just" rtl="0">
              <a:spcBef>
                <a:spcPts val="0"/>
              </a:spcBef>
              <a:spcAft>
                <a:spcPts val="0"/>
              </a:spcAft>
              <a:buNone/>
            </a:pPr>
            <a:r>
              <a:rPr lang="en" sz="2000" dirty="0" smtClean="0">
                <a:latin typeface="Times New Roman" panose="02020603050405020304" pitchFamily="18" charset="0"/>
                <a:cs typeface="Times New Roman" panose="02020603050405020304" pitchFamily="18" charset="0"/>
              </a:rPr>
              <a:t>Truyện có nhân vật chính nào?</a:t>
            </a:r>
            <a:endParaRPr sz="2000" dirty="0">
              <a:latin typeface="Times New Roman" panose="02020603050405020304" pitchFamily="18" charset="0"/>
              <a:cs typeface="Times New Roman" panose="02020603050405020304" pitchFamily="18" charset="0"/>
            </a:endParaRPr>
          </a:p>
        </p:txBody>
      </p:sp>
      <p:sp>
        <p:nvSpPr>
          <p:cNvPr id="65" name="Google Shape;708;p42"/>
          <p:cNvSpPr txBox="1">
            <a:spLocks noGrp="1"/>
          </p:cNvSpPr>
          <p:nvPr>
            <p:ph type="subTitle" idx="1"/>
          </p:nvPr>
        </p:nvSpPr>
        <p:spPr>
          <a:xfrm>
            <a:off x="4385661" y="2147137"/>
            <a:ext cx="1868568" cy="1510099"/>
          </a:xfrm>
          <a:prstGeom prst="rect">
            <a:avLst/>
          </a:prstGeom>
          <a:solidFill>
            <a:srgbClr val="92D050"/>
          </a:solidFill>
        </p:spPr>
        <p:txBody>
          <a:bodyPr spcFirstLastPara="1" wrap="square" lIns="91425" tIns="91425" rIns="91425" bIns="91425" anchor="t" anchorCtr="0">
            <a:noAutofit/>
          </a:bodyPr>
          <a:lstStyle/>
          <a:p>
            <a:pPr marL="0" lvl="0" indent="0" algn="just" rtl="0">
              <a:spcBef>
                <a:spcPts val="0"/>
              </a:spcBef>
              <a:spcAft>
                <a:spcPts val="0"/>
              </a:spcAft>
              <a:buNone/>
            </a:pPr>
            <a:r>
              <a:rPr lang="en" sz="2000" dirty="0" smtClean="0">
                <a:latin typeface="Times New Roman" panose="02020603050405020304" pitchFamily="18" charset="0"/>
                <a:cs typeface="Times New Roman" panose="02020603050405020304" pitchFamily="18" charset="0"/>
              </a:rPr>
              <a:t>Diễn biến câu chuyện (mở đầu, phát triển, kết thúc) ra sao?</a:t>
            </a:r>
            <a:endParaRPr sz="2000" dirty="0">
              <a:latin typeface="Times New Roman" panose="02020603050405020304" pitchFamily="18" charset="0"/>
              <a:cs typeface="Times New Roman" panose="02020603050405020304" pitchFamily="18" charset="0"/>
            </a:endParaRPr>
          </a:p>
        </p:txBody>
      </p:sp>
      <p:sp>
        <p:nvSpPr>
          <p:cNvPr id="66" name="Google Shape;708;p42"/>
          <p:cNvSpPr txBox="1">
            <a:spLocks noGrp="1"/>
          </p:cNvSpPr>
          <p:nvPr>
            <p:ph type="subTitle" idx="1"/>
          </p:nvPr>
        </p:nvSpPr>
        <p:spPr>
          <a:xfrm>
            <a:off x="6523275" y="2160253"/>
            <a:ext cx="1868568" cy="1510099"/>
          </a:xfrm>
          <a:prstGeom prst="rect">
            <a:avLst/>
          </a:prstGeom>
          <a:solidFill>
            <a:srgbClr val="92D050"/>
          </a:solidFill>
        </p:spPr>
        <p:txBody>
          <a:bodyPr spcFirstLastPara="1" wrap="square" lIns="91425" tIns="91425" rIns="91425" bIns="91425" anchor="t" anchorCtr="0">
            <a:noAutofit/>
          </a:bodyPr>
          <a:lstStyle/>
          <a:p>
            <a:pPr marL="0" lvl="0" indent="0" algn="just" rtl="0">
              <a:spcBef>
                <a:spcPts val="0"/>
              </a:spcBef>
              <a:spcAft>
                <a:spcPts val="0"/>
              </a:spcAft>
              <a:buNone/>
            </a:pPr>
            <a:r>
              <a:rPr lang="en" sz="2000" dirty="0" smtClean="0">
                <a:latin typeface="Times New Roman" panose="02020603050405020304" pitchFamily="18" charset="0"/>
                <a:cs typeface="Times New Roman" panose="02020603050405020304" pitchFamily="18" charset="0"/>
              </a:rPr>
              <a:t>Bài học rút ra từ câu chuyện là gì?</a:t>
            </a:r>
            <a:endParaRPr sz="2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2">
                                            <p:txEl>
                                              <p:pRg st="0" end="0"/>
                                            </p:txEl>
                                          </p:spTgt>
                                        </p:tgtEl>
                                        <p:attrNameLst>
                                          <p:attrName>style.visibility</p:attrName>
                                        </p:attrNameLst>
                                      </p:cBhvr>
                                      <p:to>
                                        <p:strVal val="visible"/>
                                      </p:to>
                                    </p:set>
                                    <p:animEffect transition="in" filter="barn(inVertical)">
                                      <p:cBhvr>
                                        <p:cTn id="7" dur="500"/>
                                        <p:tgtEl>
                                          <p:spTgt spid="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3">
                                            <p:bg/>
                                          </p:spTgt>
                                        </p:tgtEl>
                                        <p:attrNameLst>
                                          <p:attrName>style.visibility</p:attrName>
                                        </p:attrNameLst>
                                      </p:cBhvr>
                                      <p:to>
                                        <p:strVal val="visible"/>
                                      </p:to>
                                    </p:set>
                                    <p:animEffect transition="in" filter="barn(inVertical)">
                                      <p:cBhvr>
                                        <p:cTn id="12" dur="500"/>
                                        <p:tgtEl>
                                          <p:spTgt spid="6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3">
                                            <p:txEl>
                                              <p:pRg st="0" end="0"/>
                                            </p:txEl>
                                          </p:spTgt>
                                        </p:tgtEl>
                                        <p:attrNameLst>
                                          <p:attrName>style.visibility</p:attrName>
                                        </p:attrNameLst>
                                      </p:cBhvr>
                                      <p:to>
                                        <p:strVal val="visible"/>
                                      </p:to>
                                    </p:set>
                                    <p:animEffect transition="in" filter="barn(inVertical)">
                                      <p:cBhvr>
                                        <p:cTn id="17" dur="500"/>
                                        <p:tgtEl>
                                          <p:spTgt spid="63">
                                            <p:txEl>
                                              <p:pRg st="0" end="0"/>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4">
                                            <p:bg/>
                                          </p:spTgt>
                                        </p:tgtEl>
                                        <p:attrNameLst>
                                          <p:attrName>style.visibility</p:attrName>
                                        </p:attrNameLst>
                                      </p:cBhvr>
                                      <p:to>
                                        <p:strVal val="visible"/>
                                      </p:to>
                                    </p:set>
                                    <p:animEffect transition="in" filter="barn(inVertical)">
                                      <p:cBhvr>
                                        <p:cTn id="20" dur="500"/>
                                        <p:tgtEl>
                                          <p:spTgt spid="64">
                                            <p:bg/>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4">
                                            <p:txEl>
                                              <p:pRg st="0" end="0"/>
                                            </p:txEl>
                                          </p:spTgt>
                                        </p:tgtEl>
                                        <p:attrNameLst>
                                          <p:attrName>style.visibility</p:attrName>
                                        </p:attrNameLst>
                                      </p:cBhvr>
                                      <p:to>
                                        <p:strVal val="visible"/>
                                      </p:to>
                                    </p:set>
                                    <p:animEffect transition="in" filter="barn(inVertical)">
                                      <p:cBhvr>
                                        <p:cTn id="25" dur="500"/>
                                        <p:tgtEl>
                                          <p:spTgt spid="64">
                                            <p:txEl>
                                              <p:pRg st="0" end="0"/>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65">
                                            <p:bg/>
                                          </p:spTgt>
                                        </p:tgtEl>
                                        <p:attrNameLst>
                                          <p:attrName>style.visibility</p:attrName>
                                        </p:attrNameLst>
                                      </p:cBhvr>
                                      <p:to>
                                        <p:strVal val="visible"/>
                                      </p:to>
                                    </p:set>
                                    <p:animEffect transition="in" filter="barn(inVertical)">
                                      <p:cBhvr>
                                        <p:cTn id="28" dur="500"/>
                                        <p:tgtEl>
                                          <p:spTgt spid="65">
                                            <p:bg/>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65">
                                            <p:txEl>
                                              <p:pRg st="0" end="0"/>
                                            </p:txEl>
                                          </p:spTgt>
                                        </p:tgtEl>
                                        <p:attrNameLst>
                                          <p:attrName>style.visibility</p:attrName>
                                        </p:attrNameLst>
                                      </p:cBhvr>
                                      <p:to>
                                        <p:strVal val="visible"/>
                                      </p:to>
                                    </p:set>
                                    <p:animEffect transition="in" filter="barn(inVertical)">
                                      <p:cBhvr>
                                        <p:cTn id="33" dur="500"/>
                                        <p:tgtEl>
                                          <p:spTgt spid="65">
                                            <p:txEl>
                                              <p:pRg st="0" end="0"/>
                                            </p:txEl>
                                          </p:spTgt>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66">
                                            <p:bg/>
                                          </p:spTgt>
                                        </p:tgtEl>
                                        <p:attrNameLst>
                                          <p:attrName>style.visibility</p:attrName>
                                        </p:attrNameLst>
                                      </p:cBhvr>
                                      <p:to>
                                        <p:strVal val="visible"/>
                                      </p:to>
                                    </p:set>
                                    <p:animEffect transition="in" filter="barn(inVertical)">
                                      <p:cBhvr>
                                        <p:cTn id="36" dur="500"/>
                                        <p:tgtEl>
                                          <p:spTgt spid="66">
                                            <p:bg/>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66">
                                            <p:txEl>
                                              <p:pRg st="0" end="0"/>
                                            </p:txEl>
                                          </p:spTgt>
                                        </p:tgtEl>
                                        <p:attrNameLst>
                                          <p:attrName>style.visibility</p:attrName>
                                        </p:attrNameLst>
                                      </p:cBhvr>
                                      <p:to>
                                        <p:strVal val="visible"/>
                                      </p:to>
                                    </p:set>
                                    <p:animEffect transition="in" filter="barn(inVertical)">
                                      <p:cBhvr>
                                        <p:cTn id="41" dur="500"/>
                                        <p:tgtEl>
                                          <p:spTgt spid="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build="p"/>
      <p:bldP spid="63" grpId="0" build="p" animBg="1"/>
      <p:bldP spid="64" grpId="0" build="p" animBg="1"/>
      <p:bldP spid="65" grpId="0" build="p" animBg="1"/>
      <p:bldP spid="66"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63" name="Google Shape;708;p42"/>
          <p:cNvSpPr txBox="1">
            <a:spLocks noGrp="1"/>
          </p:cNvSpPr>
          <p:nvPr>
            <p:ph type="subTitle" idx="1"/>
          </p:nvPr>
        </p:nvSpPr>
        <p:spPr>
          <a:xfrm>
            <a:off x="1199889" y="715778"/>
            <a:ext cx="3794459" cy="444429"/>
          </a:xfrm>
          <a:prstGeom prst="rect">
            <a:avLst/>
          </a:prstGeom>
          <a:solidFill>
            <a:srgbClr val="92D050"/>
          </a:solidFill>
        </p:spPr>
        <p:txBody>
          <a:bodyPr spcFirstLastPara="1" wrap="square" lIns="91425" tIns="91425" rIns="91425" bIns="91425" anchor="t" anchorCtr="0">
            <a:noAutofit/>
          </a:bodyPr>
          <a:lstStyle/>
          <a:p>
            <a:pPr marL="0" lvl="0" indent="0" algn="just" rtl="0">
              <a:spcBef>
                <a:spcPts val="0"/>
              </a:spcBef>
              <a:spcAft>
                <a:spcPts val="0"/>
              </a:spcAft>
              <a:buNone/>
            </a:pPr>
            <a:r>
              <a:rPr lang="en" sz="2000" dirty="0" smtClean="0">
                <a:latin typeface="Times New Roman" panose="02020603050405020304" pitchFamily="18" charset="0"/>
                <a:cs typeface="Times New Roman" panose="02020603050405020304" pitchFamily="18" charset="0"/>
              </a:rPr>
              <a:t>Truyện ngụ ngôn kể về sự kiện gì?</a:t>
            </a:r>
            <a:endParaRPr sz="2000" dirty="0">
              <a:latin typeface="Times New Roman" panose="02020603050405020304" pitchFamily="18" charset="0"/>
              <a:cs typeface="Times New Roman" panose="02020603050405020304" pitchFamily="18" charset="0"/>
            </a:endParaRPr>
          </a:p>
        </p:txBody>
      </p:sp>
      <p:sp>
        <p:nvSpPr>
          <p:cNvPr id="64" name="Google Shape;708;p42"/>
          <p:cNvSpPr txBox="1">
            <a:spLocks noGrp="1"/>
          </p:cNvSpPr>
          <p:nvPr>
            <p:ph type="subTitle" idx="1"/>
          </p:nvPr>
        </p:nvSpPr>
        <p:spPr>
          <a:xfrm>
            <a:off x="1199888" y="2533865"/>
            <a:ext cx="3525413" cy="494471"/>
          </a:xfrm>
          <a:prstGeom prst="rect">
            <a:avLst/>
          </a:prstGeom>
          <a:solidFill>
            <a:srgbClr val="92D050"/>
          </a:solidFill>
        </p:spPr>
        <p:txBody>
          <a:bodyPr spcFirstLastPara="1" wrap="square" lIns="91425" tIns="91425" rIns="91425" bIns="91425" anchor="t" anchorCtr="0">
            <a:noAutofit/>
          </a:bodyPr>
          <a:lstStyle/>
          <a:p>
            <a:pPr marL="0" lvl="0" indent="0" algn="just" rtl="0">
              <a:spcBef>
                <a:spcPts val="0"/>
              </a:spcBef>
              <a:spcAft>
                <a:spcPts val="0"/>
              </a:spcAft>
              <a:buNone/>
            </a:pPr>
            <a:r>
              <a:rPr lang="en" sz="2000" dirty="0" smtClean="0">
                <a:latin typeface="Times New Roman" panose="02020603050405020304" pitchFamily="18" charset="0"/>
                <a:cs typeface="Times New Roman" panose="02020603050405020304" pitchFamily="18" charset="0"/>
              </a:rPr>
              <a:t>Truyện có nhân vật chính nào?</a:t>
            </a:r>
            <a:endParaRPr sz="2000" dirty="0">
              <a:latin typeface="Times New Roman" panose="02020603050405020304" pitchFamily="18" charset="0"/>
              <a:cs typeface="Times New Roman" panose="02020603050405020304" pitchFamily="18" charset="0"/>
            </a:endParaRPr>
          </a:p>
        </p:txBody>
      </p:sp>
      <p:sp>
        <p:nvSpPr>
          <p:cNvPr id="69" name="Google Shape;708;p42"/>
          <p:cNvSpPr txBox="1">
            <a:spLocks noGrp="1"/>
          </p:cNvSpPr>
          <p:nvPr>
            <p:ph type="subTitle" idx="1"/>
          </p:nvPr>
        </p:nvSpPr>
        <p:spPr>
          <a:xfrm>
            <a:off x="1952714" y="1323948"/>
            <a:ext cx="5332989" cy="444429"/>
          </a:xfrm>
          <a:prstGeom prst="rect">
            <a:avLst/>
          </a:prstGeom>
          <a:noFill/>
        </p:spPr>
        <p:txBody>
          <a:bodyPr spcFirstLastPara="1" wrap="square" lIns="91425" tIns="91425" rIns="91425" bIns="91425" anchor="t" anchorCtr="0">
            <a:noAutofit/>
          </a:bodyPr>
          <a:lstStyle/>
          <a:p>
            <a:pPr marL="0" lvl="0" indent="0" algn="just"/>
            <a:r>
              <a:rPr lang="vi-VN" sz="2000" dirty="0">
                <a:latin typeface="Times New Roman" panose="02020603050405020304" pitchFamily="18" charset="0"/>
                <a:cs typeface="Times New Roman" panose="02020603050405020304" pitchFamily="18" charset="0"/>
              </a:rPr>
              <a:t>Truyện kể về sự kiện: ếch ở dưới giếng lâu ngày nên chỉ thấy bầu trời thông qua </a:t>
            </a:r>
            <a:r>
              <a:rPr lang="vi-VN" sz="2000" dirty="0" smtClean="0">
                <a:latin typeface="Times New Roman" panose="02020603050405020304" pitchFamily="18" charset="0"/>
                <a:cs typeface="Times New Roman" panose="02020603050405020304" pitchFamily="18" charset="0"/>
              </a:rPr>
              <a:t>miện</a:t>
            </a:r>
            <a:r>
              <a:rPr lang="en-US" sz="2000" dirty="0" smtClean="0">
                <a:latin typeface="Times New Roman" panose="02020603050405020304" pitchFamily="18" charset="0"/>
                <a:cs typeface="Times New Roman" panose="02020603050405020304" pitchFamily="18" charset="0"/>
              </a:rPr>
              <a:t>g</a:t>
            </a:r>
            <a:r>
              <a:rPr lang="vi-VN"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giếng và thấy bầu trời bé bằng chiếc vung</a:t>
            </a:r>
            <a:endParaRPr sz="2000" dirty="0">
              <a:latin typeface="Times New Roman" panose="02020603050405020304" pitchFamily="18" charset="0"/>
              <a:cs typeface="Times New Roman" panose="02020603050405020304" pitchFamily="18" charset="0"/>
            </a:endParaRPr>
          </a:p>
        </p:txBody>
      </p:sp>
      <p:sp>
        <p:nvSpPr>
          <p:cNvPr id="72" name="Google Shape;708;p42"/>
          <p:cNvSpPr txBox="1">
            <a:spLocks noGrp="1"/>
          </p:cNvSpPr>
          <p:nvPr>
            <p:ph type="subTitle" idx="1"/>
          </p:nvPr>
        </p:nvSpPr>
        <p:spPr>
          <a:xfrm>
            <a:off x="1952713" y="3137198"/>
            <a:ext cx="5332989" cy="444429"/>
          </a:xfrm>
          <a:prstGeom prst="rect">
            <a:avLst/>
          </a:prstGeom>
          <a:noFill/>
        </p:spPr>
        <p:txBody>
          <a:bodyPr spcFirstLastPara="1" wrap="square" lIns="91425" tIns="91425" rIns="91425" bIns="91425" anchor="t" anchorCtr="0">
            <a:noAutofit/>
          </a:bodyPr>
          <a:lstStyle/>
          <a:p>
            <a:pPr marL="0" lvl="0" indent="0" algn="just"/>
            <a:r>
              <a:rPr lang="vi-VN" sz="2000" dirty="0">
                <a:latin typeface="Times New Roman" panose="02020603050405020304" pitchFamily="18" charset="0"/>
                <a:cs typeface="Times New Roman" panose="02020603050405020304" pitchFamily="18" charset="0"/>
              </a:rPr>
              <a:t>Nhân vật chính: chú ếch</a:t>
            </a:r>
            <a:endParaRP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46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9">
                                            <p:txEl>
                                              <p:pRg st="0" end="0"/>
                                            </p:txEl>
                                          </p:spTgt>
                                        </p:tgtEl>
                                        <p:attrNameLst>
                                          <p:attrName>style.visibility</p:attrName>
                                        </p:attrNameLst>
                                      </p:cBhvr>
                                      <p:to>
                                        <p:strVal val="visible"/>
                                      </p:to>
                                    </p:set>
                                    <p:animEffect transition="in" filter="barn(inVertical)">
                                      <p:cBhvr>
                                        <p:cTn id="7" dur="500"/>
                                        <p:tgtEl>
                                          <p:spTgt spid="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2">
                                            <p:txEl>
                                              <p:pRg st="0" end="0"/>
                                            </p:txEl>
                                          </p:spTgt>
                                        </p:tgtEl>
                                        <p:attrNameLst>
                                          <p:attrName>style.visibility</p:attrName>
                                        </p:attrNameLst>
                                      </p:cBhvr>
                                      <p:to>
                                        <p:strVal val="visible"/>
                                      </p:to>
                                    </p:set>
                                    <p:animEffect transition="in" filter="barn(inVertical)">
                                      <p:cBhvr>
                                        <p:cTn id="12" dur="500"/>
                                        <p:tgtEl>
                                          <p:spTgt spid="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build="p"/>
      <p:bldP spid="7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708;p42"/>
          <p:cNvSpPr txBox="1">
            <a:spLocks noGrp="1"/>
          </p:cNvSpPr>
          <p:nvPr>
            <p:ph type="subTitle" idx="1"/>
          </p:nvPr>
        </p:nvSpPr>
        <p:spPr>
          <a:xfrm>
            <a:off x="453484" y="413609"/>
            <a:ext cx="6252116" cy="490631"/>
          </a:xfrm>
          <a:prstGeom prst="rect">
            <a:avLst/>
          </a:prstGeom>
          <a:solidFill>
            <a:srgbClr val="92D050"/>
          </a:solidFill>
        </p:spPr>
        <p:txBody>
          <a:bodyPr spcFirstLastPara="1" wrap="square" lIns="91425" tIns="91425" rIns="91425" bIns="91425" anchor="t" anchorCtr="0">
            <a:noAutofit/>
          </a:bodyPr>
          <a:lstStyle/>
          <a:p>
            <a:pPr marL="0" lvl="0" indent="0" algn="just" rtl="0">
              <a:spcBef>
                <a:spcPts val="0"/>
              </a:spcBef>
              <a:spcAft>
                <a:spcPts val="0"/>
              </a:spcAft>
              <a:buNone/>
            </a:pPr>
            <a:r>
              <a:rPr lang="en" sz="2000" dirty="0" smtClean="0">
                <a:latin typeface="Times New Roman" panose="02020603050405020304" pitchFamily="18" charset="0"/>
                <a:cs typeface="Times New Roman" panose="02020603050405020304" pitchFamily="18" charset="0"/>
              </a:rPr>
              <a:t>Diễn biến câu chuyện (mở đầu, phát triển, kết thúc) ra sao?</a:t>
            </a:r>
            <a:endParaRPr sz="2000" dirty="0">
              <a:latin typeface="Times New Roman" panose="02020603050405020304" pitchFamily="18" charset="0"/>
              <a:cs typeface="Times New Roman" panose="02020603050405020304" pitchFamily="18" charset="0"/>
            </a:endParaRPr>
          </a:p>
        </p:txBody>
      </p:sp>
      <p:sp>
        <p:nvSpPr>
          <p:cNvPr id="12" name="Google Shape;708;p42"/>
          <p:cNvSpPr txBox="1">
            <a:spLocks noGrp="1"/>
          </p:cNvSpPr>
          <p:nvPr>
            <p:ph type="subTitle" idx="1"/>
          </p:nvPr>
        </p:nvSpPr>
        <p:spPr>
          <a:xfrm>
            <a:off x="453484" y="2954693"/>
            <a:ext cx="3752756" cy="520028"/>
          </a:xfrm>
          <a:prstGeom prst="rect">
            <a:avLst/>
          </a:prstGeom>
          <a:solidFill>
            <a:srgbClr val="92D050"/>
          </a:solidFill>
        </p:spPr>
        <p:txBody>
          <a:bodyPr spcFirstLastPara="1" wrap="square" lIns="91425" tIns="91425" rIns="91425" bIns="91425" anchor="t" anchorCtr="0">
            <a:noAutofit/>
          </a:bodyPr>
          <a:lstStyle/>
          <a:p>
            <a:pPr marL="0" lvl="0" indent="0" algn="just" rtl="0">
              <a:spcBef>
                <a:spcPts val="0"/>
              </a:spcBef>
              <a:spcAft>
                <a:spcPts val="0"/>
              </a:spcAft>
              <a:buNone/>
            </a:pPr>
            <a:r>
              <a:rPr lang="en" sz="2000" dirty="0" smtClean="0">
                <a:latin typeface="Times New Roman" panose="02020603050405020304" pitchFamily="18" charset="0"/>
                <a:cs typeface="Times New Roman" panose="02020603050405020304" pitchFamily="18" charset="0"/>
              </a:rPr>
              <a:t>Bài học rút ra từ câu chuyện là gì?</a:t>
            </a:r>
            <a:endParaRPr sz="2000" dirty="0">
              <a:latin typeface="Times New Roman" panose="02020603050405020304" pitchFamily="18" charset="0"/>
              <a:cs typeface="Times New Roman" panose="02020603050405020304" pitchFamily="18" charset="0"/>
            </a:endParaRPr>
          </a:p>
        </p:txBody>
      </p:sp>
      <p:sp>
        <p:nvSpPr>
          <p:cNvPr id="17" name="Google Shape;708;p42"/>
          <p:cNvSpPr txBox="1">
            <a:spLocks noGrp="1"/>
          </p:cNvSpPr>
          <p:nvPr>
            <p:ph type="subTitle" idx="1"/>
          </p:nvPr>
        </p:nvSpPr>
        <p:spPr>
          <a:xfrm>
            <a:off x="1048474" y="904240"/>
            <a:ext cx="6571526" cy="444429"/>
          </a:xfrm>
          <a:prstGeom prst="rect">
            <a:avLst/>
          </a:prstGeom>
          <a:noFill/>
        </p:spPr>
        <p:txBody>
          <a:bodyPr spcFirstLastPara="1" wrap="square" lIns="91425" tIns="91425" rIns="91425" bIns="91425" anchor="t" anchorCtr="0">
            <a:noAutofit/>
          </a:bodyPr>
          <a:lstStyle/>
          <a:p>
            <a:pPr marL="0" lvl="0" indent="0" algn="just"/>
            <a:r>
              <a:rPr lang="vi-VN" sz="2000" dirty="0">
                <a:latin typeface="Times New Roman" panose="02020603050405020304" pitchFamily="18" charset="0"/>
                <a:cs typeface="Times New Roman" panose="02020603050405020304" pitchFamily="18" charset="0"/>
              </a:rPr>
              <a:t>Diễn biến câu chuyện: </a:t>
            </a:r>
            <a:endParaRPr lang="en-US" sz="2000" dirty="0" smtClean="0">
              <a:latin typeface="Times New Roman" panose="02020603050405020304" pitchFamily="18" charset="0"/>
              <a:cs typeface="Times New Roman" panose="02020603050405020304" pitchFamily="18" charset="0"/>
            </a:endParaRPr>
          </a:p>
          <a:p>
            <a:pPr marL="0" lvl="0" indent="0" algn="just"/>
            <a:r>
              <a:rPr lang="vi-VN" sz="2000" b="1" dirty="0" smtClean="0">
                <a:latin typeface="Times New Roman" panose="02020603050405020304" pitchFamily="18" charset="0"/>
                <a:cs typeface="Times New Roman" panose="02020603050405020304" pitchFamily="18" charset="0"/>
              </a:rPr>
              <a:t>Mở </a:t>
            </a:r>
            <a:r>
              <a:rPr lang="vi-VN" sz="2000" b="1" dirty="0">
                <a:latin typeface="Times New Roman" panose="02020603050405020304" pitchFamily="18" charset="0"/>
                <a:cs typeface="Times New Roman" panose="02020603050405020304" pitchFamily="18" charset="0"/>
              </a:rPr>
              <a:t>đầu:</a:t>
            </a:r>
            <a:r>
              <a:rPr lang="vi-VN" sz="2000" dirty="0">
                <a:latin typeface="Times New Roman" panose="02020603050405020304" pitchFamily="18" charset="0"/>
                <a:cs typeface="Times New Roman" panose="02020603050405020304" pitchFamily="18" charset="0"/>
              </a:rPr>
              <a:t> giới thiệu chú ếch và hoàn cảnh </a:t>
            </a:r>
            <a:r>
              <a:rPr lang="vi-VN" sz="2000" dirty="0" smtClean="0">
                <a:latin typeface="Times New Roman" panose="02020603050405020304" pitchFamily="18" charset="0"/>
                <a:cs typeface="Times New Roman" panose="02020603050405020304" pitchFamily="18" charset="0"/>
              </a:rPr>
              <a:t>sống</a:t>
            </a:r>
            <a:endParaRPr lang="en-US" sz="2000" dirty="0" smtClean="0">
              <a:latin typeface="Times New Roman" panose="02020603050405020304" pitchFamily="18" charset="0"/>
              <a:cs typeface="Times New Roman" panose="02020603050405020304" pitchFamily="18" charset="0"/>
            </a:endParaRPr>
          </a:p>
          <a:p>
            <a:pPr marL="0" lvl="0" indent="0" algn="just"/>
            <a:r>
              <a:rPr lang="en-US" sz="2000" dirty="0" smtClean="0">
                <a:latin typeface="Times New Roman" panose="02020603050405020304" pitchFamily="18" charset="0"/>
                <a:cs typeface="Times New Roman" panose="02020603050405020304" pitchFamily="18" charset="0"/>
              </a:rPr>
              <a:t>P</a:t>
            </a:r>
            <a:r>
              <a:rPr lang="vi-VN" sz="2000" b="1" dirty="0" smtClean="0">
                <a:latin typeface="Times New Roman" panose="02020603050405020304" pitchFamily="18" charset="0"/>
                <a:cs typeface="Times New Roman" panose="02020603050405020304" pitchFamily="18" charset="0"/>
              </a:rPr>
              <a:t>hát </a:t>
            </a:r>
            <a:r>
              <a:rPr lang="vi-VN" sz="2000" b="1" dirty="0">
                <a:latin typeface="Times New Roman" panose="02020603050405020304" pitchFamily="18" charset="0"/>
                <a:cs typeface="Times New Roman" panose="02020603050405020304" pitchFamily="18" charset="0"/>
              </a:rPr>
              <a:t>triển:</a:t>
            </a:r>
            <a:r>
              <a:rPr lang="vi-VN" sz="2000" dirty="0">
                <a:latin typeface="Times New Roman" panose="02020603050405020304" pitchFamily="18" charset="0"/>
                <a:cs typeface="Times New Roman" panose="02020603050405020304" pitchFamily="18" charset="0"/>
              </a:rPr>
              <a:t> chú ếch kêu to, ra oai với mọi người và nghĩ mình là nhất. Một hôm ra khỏi giếng vẫn giữ thói hung hang ngang </a:t>
            </a:r>
            <a:r>
              <a:rPr lang="vi-VN" sz="2000" dirty="0" smtClean="0">
                <a:latin typeface="Times New Roman" panose="02020603050405020304" pitchFamily="18" charset="0"/>
                <a:cs typeface="Times New Roman" panose="02020603050405020304" pitchFamily="18" charset="0"/>
              </a:rPr>
              <a:t>tàng</a:t>
            </a:r>
            <a:r>
              <a:rPr lang="en-US" sz="2000" dirty="0" smtClean="0">
                <a:latin typeface="Times New Roman" panose="02020603050405020304" pitchFamily="18" charset="0"/>
                <a:cs typeface="Times New Roman" panose="02020603050405020304" pitchFamily="18" charset="0"/>
              </a:rPr>
              <a:t>.</a:t>
            </a:r>
          </a:p>
          <a:p>
            <a:pPr marL="0" lvl="0" indent="0" algn="just"/>
            <a:r>
              <a:rPr lang="en-US" sz="2000" b="1" dirty="0" smtClean="0">
                <a:latin typeface="Times New Roman" panose="02020603050405020304" pitchFamily="18" charset="0"/>
                <a:cs typeface="Times New Roman" panose="02020603050405020304" pitchFamily="18" charset="0"/>
              </a:rPr>
              <a:t>K</a:t>
            </a:r>
            <a:r>
              <a:rPr lang="vi-VN" sz="2000" b="1" dirty="0" smtClean="0">
                <a:latin typeface="Times New Roman" panose="02020603050405020304" pitchFamily="18" charset="0"/>
                <a:cs typeface="Times New Roman" panose="02020603050405020304" pitchFamily="18" charset="0"/>
              </a:rPr>
              <a:t>ết </a:t>
            </a:r>
            <a:r>
              <a:rPr lang="vi-VN" sz="2000" b="1" dirty="0">
                <a:latin typeface="Times New Roman" panose="02020603050405020304" pitchFamily="18" charset="0"/>
                <a:cs typeface="Times New Roman" panose="02020603050405020304" pitchFamily="18" charset="0"/>
              </a:rPr>
              <a:t>thúc: </a:t>
            </a:r>
            <a:r>
              <a:rPr lang="vi-VN" sz="2000" dirty="0">
                <a:latin typeface="Times New Roman" panose="02020603050405020304" pitchFamily="18" charset="0"/>
                <a:cs typeface="Times New Roman" panose="02020603050405020304" pitchFamily="18" charset="0"/>
              </a:rPr>
              <a:t>bị trâu giẫm bẹp.</a:t>
            </a:r>
            <a:endParaRPr sz="2000" dirty="0">
              <a:latin typeface="Times New Roman" panose="02020603050405020304" pitchFamily="18" charset="0"/>
              <a:cs typeface="Times New Roman" panose="02020603050405020304" pitchFamily="18" charset="0"/>
            </a:endParaRPr>
          </a:p>
        </p:txBody>
      </p:sp>
      <p:sp>
        <p:nvSpPr>
          <p:cNvPr id="18" name="Google Shape;708;p42"/>
          <p:cNvSpPr txBox="1">
            <a:spLocks noGrp="1"/>
          </p:cNvSpPr>
          <p:nvPr>
            <p:ph type="subTitle" idx="1"/>
          </p:nvPr>
        </p:nvSpPr>
        <p:spPr>
          <a:xfrm>
            <a:off x="1048474" y="3399122"/>
            <a:ext cx="6571526" cy="444429"/>
          </a:xfrm>
          <a:prstGeom prst="rect">
            <a:avLst/>
          </a:prstGeom>
          <a:noFill/>
        </p:spPr>
        <p:txBody>
          <a:bodyPr spcFirstLastPara="1" wrap="square" lIns="91425" tIns="91425" rIns="91425" bIns="91425" anchor="t" anchorCtr="0">
            <a:noAutofit/>
          </a:bodyPr>
          <a:lstStyle/>
          <a:p>
            <a:pPr marL="0" lvl="0" indent="0" algn="just"/>
            <a:r>
              <a:rPr lang="vi-VN" sz="2000" dirty="0">
                <a:latin typeface="Times New Roman" panose="02020603050405020304" pitchFamily="18" charset="0"/>
                <a:cs typeface="Times New Roman" panose="02020603050405020304" pitchFamily="18" charset="0"/>
              </a:rPr>
              <a:t>Môi trường sống nhỏ hẹp, tù túng, không giao lưu làm hạn chế hiểu biết về thế giới xung quanh. Sống lâu trong môi trường nhỏ hẹp sẽ dần hạn chế sự hiểu biết. Từ những hiểu biết hạn hẹp, dễ trở nên nông cạn, chủ quan, kiêu ngạo sẽ phải trả giá rất </a:t>
            </a:r>
            <a:r>
              <a:rPr lang="vi-VN" sz="2000" dirty="0" smtClean="0">
                <a:latin typeface="Times New Roman" panose="02020603050405020304" pitchFamily="18" charset="0"/>
                <a:cs typeface="Times New Roman" panose="02020603050405020304" pitchFamily="18" charset="0"/>
              </a:rPr>
              <a:t>đắt</a:t>
            </a:r>
            <a:r>
              <a:rPr lang="en-US" sz="2000" dirty="0" smtClean="0">
                <a:latin typeface="Times New Roman" panose="02020603050405020304" pitchFamily="18" charset="0"/>
                <a:cs typeface="Times New Roman" panose="02020603050405020304" pitchFamily="18" charset="0"/>
              </a:rPr>
              <a:t>.</a:t>
            </a:r>
            <a:endParaRP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905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inVertical)">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barn(inVertical)">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barn(inVertical)">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barn(inVertical)">
                                      <p:cBhvr>
                                        <p:cTn id="22" dur="500"/>
                                        <p:tgtEl>
                                          <p:spTgt spid="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Effect transition="in" filter="barn(inVertical)">
                                      <p:cBhvr>
                                        <p:cTn id="27"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706;p42"/>
          <p:cNvSpPr txBox="1">
            <a:spLocks noGrp="1"/>
          </p:cNvSpPr>
          <p:nvPr>
            <p:ph type="title"/>
          </p:nvPr>
        </p:nvSpPr>
        <p:spPr>
          <a:xfrm>
            <a:off x="713850" y="445025"/>
            <a:ext cx="7887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smtClean="0">
                <a:latin typeface="Times New Roman" panose="02020603050405020304" pitchFamily="18" charset="0"/>
                <a:cs typeface="Times New Roman" panose="02020603050405020304" pitchFamily="18" charset="0"/>
              </a:rPr>
              <a:t>b. Tìm ý và lập dàn ý</a:t>
            </a:r>
            <a:endParaRPr sz="2400" b="1" dirty="0">
              <a:latin typeface="Times New Roman" panose="02020603050405020304" pitchFamily="18" charset="0"/>
              <a:cs typeface="Times New Roman" panose="02020603050405020304" pitchFamily="18" charset="0"/>
            </a:endParaRPr>
          </a:p>
        </p:txBody>
      </p:sp>
      <p:sp>
        <p:nvSpPr>
          <p:cNvPr id="8" name="Google Shape;708;p42"/>
          <p:cNvSpPr txBox="1">
            <a:spLocks noGrp="1"/>
          </p:cNvSpPr>
          <p:nvPr>
            <p:ph type="subTitle" idx="1"/>
          </p:nvPr>
        </p:nvSpPr>
        <p:spPr>
          <a:xfrm>
            <a:off x="860179" y="1017725"/>
            <a:ext cx="6242922" cy="787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2000" dirty="0" smtClean="0">
                <a:latin typeface="Times New Roman" panose="02020603050405020304" pitchFamily="18" charset="0"/>
                <a:cs typeface="Times New Roman" panose="02020603050405020304" pitchFamily="18" charset="0"/>
              </a:rPr>
              <a:t>Lập dàn ý cho bài nói bằng cách lựa chọn, sắp xếp các ý theo bố cục ba phần:</a:t>
            </a:r>
            <a:endParaRPr sz="2000" dirty="0">
              <a:latin typeface="Times New Roman" panose="02020603050405020304" pitchFamily="18" charset="0"/>
              <a:cs typeface="Times New Roman" panose="02020603050405020304" pitchFamily="18" charset="0"/>
            </a:endParaRPr>
          </a:p>
        </p:txBody>
      </p:sp>
      <p:sp>
        <p:nvSpPr>
          <p:cNvPr id="9" name="Google Shape;1459;p57"/>
          <p:cNvSpPr/>
          <p:nvPr/>
        </p:nvSpPr>
        <p:spPr>
          <a:xfrm rot="10800000" flipH="1">
            <a:off x="713850" y="1964951"/>
            <a:ext cx="1106002" cy="886580"/>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08;p42"/>
          <p:cNvSpPr txBox="1">
            <a:spLocks noGrp="1"/>
          </p:cNvSpPr>
          <p:nvPr>
            <p:ph type="subTitle" idx="1"/>
          </p:nvPr>
        </p:nvSpPr>
        <p:spPr>
          <a:xfrm>
            <a:off x="1896499" y="2257245"/>
            <a:ext cx="6242922" cy="787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2000" b="1" dirty="0" smtClean="0">
                <a:latin typeface="Times New Roman" panose="02020603050405020304" pitchFamily="18" charset="0"/>
                <a:cs typeface="Times New Roman" panose="02020603050405020304" pitchFamily="18" charset="0"/>
              </a:rPr>
              <a:t>Mở đầu: </a:t>
            </a:r>
          </a:p>
          <a:p>
            <a:pPr marL="0" lvl="0" indent="0" algn="just" rtl="0">
              <a:spcBef>
                <a:spcPts val="0"/>
              </a:spcBef>
              <a:spcAft>
                <a:spcPts val="0"/>
              </a:spcAft>
              <a:buNone/>
            </a:pPr>
            <a:r>
              <a:rPr lang="en" sz="2000" dirty="0" smtClean="0">
                <a:latin typeface="Times New Roman" panose="02020603050405020304" pitchFamily="18" charset="0"/>
                <a:cs typeface="Times New Roman" panose="02020603050405020304" pitchFamily="18" charset="0"/>
              </a:rPr>
              <a:t>Giới thiệu khái quát về truyện ngụ ngôn</a:t>
            </a:r>
            <a:r>
              <a:rPr lang="en" sz="2000" i="1" dirty="0" smtClean="0">
                <a:latin typeface="Times New Roman" panose="02020603050405020304" pitchFamily="18" charset="0"/>
                <a:cs typeface="Times New Roman" panose="02020603050405020304" pitchFamily="18" charset="0"/>
              </a:rPr>
              <a:t> Ếch ngồi đáy giếng. </a:t>
            </a:r>
          </a:p>
          <a:p>
            <a:pPr marL="0" lvl="0" indent="0" algn="just" rtl="0">
              <a:spcBef>
                <a:spcPts val="0"/>
              </a:spcBef>
              <a:spcAft>
                <a:spcPts val="0"/>
              </a:spcAft>
              <a:buNone/>
            </a:pPr>
            <a:r>
              <a:rPr lang="en" sz="2000" dirty="0" smtClean="0">
                <a:latin typeface="Times New Roman" panose="02020603050405020304" pitchFamily="18" charset="0"/>
                <a:cs typeface="Times New Roman" panose="02020603050405020304" pitchFamily="18" charset="0"/>
              </a:rPr>
              <a:t>Ví dụ: Truyện ngụ ngôn </a:t>
            </a:r>
            <a:r>
              <a:rPr lang="en" sz="2000" i="1" dirty="0" smtClean="0">
                <a:latin typeface="Times New Roman" panose="02020603050405020304" pitchFamily="18" charset="0"/>
                <a:cs typeface="Times New Roman" panose="02020603050405020304" pitchFamily="18" charset="0"/>
              </a:rPr>
              <a:t>Ếch ngồi đáy giếng </a:t>
            </a:r>
            <a:r>
              <a:rPr lang="en" sz="2000" dirty="0" smtClean="0">
                <a:latin typeface="Times New Roman" panose="02020603050405020304" pitchFamily="18" charset="0"/>
                <a:cs typeface="Times New Roman" panose="02020603050405020304" pitchFamily="18" charset="0"/>
              </a:rPr>
              <a:t>là một trong những truyện dân gian hay. Tác giả dân gian mượn chuyện loài vật để nêu lên bài học sâu sắc đối với con người.</a:t>
            </a:r>
            <a:endParaRP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083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barn(inVertical)">
                                      <p:cBhvr>
                                        <p:cTn id="15" dur="500"/>
                                        <p:tgtEl>
                                          <p:spTgt spid="1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Effect transition="in" filter="barn(inVertical)">
                                      <p:cBhvr>
                                        <p:cTn id="20" dur="500"/>
                                        <p:tgtEl>
                                          <p:spTgt spid="1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Effect transition="in" filter="barn(inVertical)">
                                      <p:cBhvr>
                                        <p:cTn id="2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animBg="1"/>
      <p:bldP spid="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706;p42"/>
          <p:cNvSpPr txBox="1">
            <a:spLocks noGrp="1"/>
          </p:cNvSpPr>
          <p:nvPr>
            <p:ph type="title"/>
          </p:nvPr>
        </p:nvSpPr>
        <p:spPr>
          <a:xfrm>
            <a:off x="713850" y="445025"/>
            <a:ext cx="7887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smtClean="0">
                <a:latin typeface="Times New Roman" panose="02020603050405020304" pitchFamily="18" charset="0"/>
                <a:cs typeface="Times New Roman" panose="02020603050405020304" pitchFamily="18" charset="0"/>
              </a:rPr>
              <a:t>b. Tìm ý và lập dàn ý</a:t>
            </a:r>
            <a:endParaRPr sz="2400" b="1" dirty="0">
              <a:latin typeface="Times New Roman" panose="02020603050405020304" pitchFamily="18" charset="0"/>
              <a:cs typeface="Times New Roman" panose="02020603050405020304" pitchFamily="18" charset="0"/>
            </a:endParaRPr>
          </a:p>
        </p:txBody>
      </p:sp>
      <p:sp>
        <p:nvSpPr>
          <p:cNvPr id="8" name="Google Shape;708;p42"/>
          <p:cNvSpPr txBox="1">
            <a:spLocks noGrp="1"/>
          </p:cNvSpPr>
          <p:nvPr>
            <p:ph type="subTitle" idx="1"/>
          </p:nvPr>
        </p:nvSpPr>
        <p:spPr>
          <a:xfrm>
            <a:off x="860179" y="1017725"/>
            <a:ext cx="6242922" cy="787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2000" dirty="0" smtClean="0">
                <a:latin typeface="Times New Roman" panose="02020603050405020304" pitchFamily="18" charset="0"/>
                <a:cs typeface="Times New Roman" panose="02020603050405020304" pitchFamily="18" charset="0"/>
              </a:rPr>
              <a:t>Lập dàn ý cho bài nói bằng cách lựa chọn, sắp xếp các ý theo bố cục ba phần:</a:t>
            </a:r>
            <a:endParaRPr sz="2000" dirty="0">
              <a:latin typeface="Times New Roman" panose="02020603050405020304" pitchFamily="18" charset="0"/>
              <a:cs typeface="Times New Roman" panose="02020603050405020304" pitchFamily="18" charset="0"/>
            </a:endParaRPr>
          </a:p>
        </p:txBody>
      </p:sp>
      <p:sp>
        <p:nvSpPr>
          <p:cNvPr id="9" name="Google Shape;1459;p57"/>
          <p:cNvSpPr/>
          <p:nvPr/>
        </p:nvSpPr>
        <p:spPr>
          <a:xfrm rot="10800000" flipH="1">
            <a:off x="713850" y="1964951"/>
            <a:ext cx="1106002" cy="886580"/>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08;p42"/>
          <p:cNvSpPr txBox="1">
            <a:spLocks noGrp="1"/>
          </p:cNvSpPr>
          <p:nvPr>
            <p:ph type="subTitle" idx="1"/>
          </p:nvPr>
        </p:nvSpPr>
        <p:spPr>
          <a:xfrm>
            <a:off x="1896499" y="2257245"/>
            <a:ext cx="6242922" cy="787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2000" b="1" dirty="0" smtClean="0">
                <a:latin typeface="Times New Roman" panose="02020603050405020304" pitchFamily="18" charset="0"/>
                <a:cs typeface="Times New Roman" panose="02020603050405020304" pitchFamily="18" charset="0"/>
              </a:rPr>
              <a:t>Nội dung chính:</a:t>
            </a:r>
          </a:p>
          <a:p>
            <a:pPr marL="0" lvl="0" indent="0" algn="just" rtl="0">
              <a:spcBef>
                <a:spcPts val="0"/>
              </a:spcBef>
              <a:spcAft>
                <a:spcPts val="0"/>
              </a:spcAft>
              <a:buNone/>
            </a:pPr>
            <a:r>
              <a:rPr lang="en" sz="2000" dirty="0" smtClean="0">
                <a:latin typeface="Times New Roman" panose="02020603050405020304" pitchFamily="18" charset="0"/>
                <a:cs typeface="Times New Roman" panose="02020603050405020304" pitchFamily="18" charset="0"/>
              </a:rPr>
              <a:t>Lựa chọn và sắp xếp các ý tìm được từ truyện ngụ ngôn </a:t>
            </a:r>
            <a:r>
              <a:rPr lang="en" sz="2000" i="1" dirty="0" smtClean="0">
                <a:latin typeface="Times New Roman" panose="02020603050405020304" pitchFamily="18" charset="0"/>
                <a:cs typeface="Times New Roman" panose="02020603050405020304" pitchFamily="18" charset="0"/>
              </a:rPr>
              <a:t>Ếch ngồi đáy giếng </a:t>
            </a:r>
            <a:r>
              <a:rPr lang="en" sz="2000" dirty="0" smtClean="0">
                <a:latin typeface="Times New Roman" panose="02020603050405020304" pitchFamily="18" charset="0"/>
                <a:cs typeface="Times New Roman" panose="02020603050405020304" pitchFamily="18" charset="0"/>
              </a:rPr>
              <a:t>theo một trình tự hợp lý.</a:t>
            </a:r>
          </a:p>
          <a:p>
            <a:pPr marL="0" lvl="0" indent="0" algn="just" rtl="0">
              <a:spcBef>
                <a:spcPts val="0"/>
              </a:spcBef>
              <a:spcAft>
                <a:spcPts val="0"/>
              </a:spcAft>
              <a:buNone/>
            </a:pPr>
            <a:r>
              <a:rPr lang="en" sz="2000" dirty="0" smtClean="0">
                <a:latin typeface="Times New Roman" panose="02020603050405020304" pitchFamily="18" charset="0"/>
                <a:cs typeface="Times New Roman" panose="02020603050405020304" pitchFamily="18" charset="0"/>
              </a:rPr>
              <a:t>V</a:t>
            </a:r>
            <a:r>
              <a:rPr lang="en-US" sz="2000" dirty="0" smtClean="0">
                <a:latin typeface="Times New Roman" panose="02020603050405020304" pitchFamily="18" charset="0"/>
                <a:cs typeface="Times New Roman" panose="02020603050405020304" pitchFamily="18" charset="0"/>
              </a:rPr>
              <a:t>í </a:t>
            </a:r>
            <a:r>
              <a:rPr lang="en-US" sz="2000" dirty="0" err="1" smtClean="0">
                <a:latin typeface="Times New Roman" panose="02020603050405020304" pitchFamily="18" charset="0"/>
                <a:cs typeface="Times New Roman" panose="02020603050405020304" pitchFamily="18" charset="0"/>
              </a:rPr>
              <a:t>dụ</a:t>
            </a:r>
            <a:r>
              <a:rPr lang="en-US" sz="2000" dirty="0" smtClean="0">
                <a:latin typeface="Times New Roman" panose="02020603050405020304" pitchFamily="18" charset="0"/>
                <a:cs typeface="Times New Roman" panose="02020603050405020304" pitchFamily="18" charset="0"/>
              </a:rPr>
              <a:t>:</a:t>
            </a:r>
          </a:p>
          <a:p>
            <a:pPr marL="0" lvl="0" indent="0" algn="just" rtl="0">
              <a:spcBef>
                <a:spcPts val="0"/>
              </a:spcBef>
              <a:spcAft>
                <a:spcPts val="0"/>
              </a:spcAft>
              <a:buNone/>
            </a:pP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Khi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ếch</a:t>
            </a:r>
            <a:r>
              <a:rPr lang="en-US" sz="2000" dirty="0" smtClean="0">
                <a:latin typeface="Times New Roman" panose="02020603050405020304" pitchFamily="18" charset="0"/>
                <a:cs typeface="Times New Roman" panose="02020603050405020304" pitchFamily="18" charset="0"/>
              </a:rPr>
              <a:t> ở </a:t>
            </a:r>
            <a:r>
              <a:rPr lang="en-US" sz="2000" dirty="0" err="1" smtClean="0">
                <a:latin typeface="Times New Roman" panose="02020603050405020304" pitchFamily="18" charset="0"/>
                <a:cs typeface="Times New Roman" panose="02020603050405020304" pitchFamily="18" charset="0"/>
              </a:rPr>
              <a:t>trong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giếng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hoàn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cảnh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sống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suy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nghĩ</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thái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độ</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của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ếch</a:t>
            </a:r>
            <a:r>
              <a:rPr lang="en-US" sz="2000" dirty="0" smtClean="0">
                <a:latin typeface="Times New Roman" panose="02020603050405020304" pitchFamily="18" charset="0"/>
                <a:cs typeface="Times New Roman" panose="02020603050405020304" pitchFamily="18" charset="0"/>
              </a:rPr>
              <a:t>).</a:t>
            </a:r>
          </a:p>
          <a:p>
            <a:pPr marL="0" lvl="0" indent="0" algn="just" rtl="0">
              <a:spcBef>
                <a:spcPts val="0"/>
              </a:spcBef>
              <a:spcAft>
                <a:spcPts val="0"/>
              </a:spcAft>
              <a:buNone/>
            </a:pP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Khi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ếch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ra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ngoài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giếng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môi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trường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sống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đã</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thay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đổi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hành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động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thái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độ</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của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ếch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hậu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quả</a:t>
            </a:r>
            <a:r>
              <a:rPr lang="en-US" sz="2000" dirty="0" smtClean="0">
                <a:latin typeface="Times New Roman" panose="02020603050405020304" pitchFamily="18" charset="0"/>
                <a:cs typeface="Times New Roman" panose="02020603050405020304" pitchFamily="18" charset="0"/>
              </a:rPr>
              <a:t>)</a:t>
            </a:r>
            <a:endParaRP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42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barn(inVertical)">
                                      <p:cBhvr>
                                        <p:cTn id="10" dur="5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barn(inVertical)">
                                      <p:cBhvr>
                                        <p:cTn id="15" dur="500"/>
                                        <p:tgtEl>
                                          <p:spTgt spid="1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Effect transition="in" filter="barn(inVertical)">
                                      <p:cBhvr>
                                        <p:cTn id="20" dur="500"/>
                                        <p:tgtEl>
                                          <p:spTgt spid="1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barn(inVertical)">
                                      <p:cBhvr>
                                        <p:cTn id="25" dur="500"/>
                                        <p:tgtEl>
                                          <p:spTgt spid="10">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0">
                                            <p:txEl>
                                              <p:pRg st="4" end="4"/>
                                            </p:txEl>
                                          </p:spTgt>
                                        </p:tgtEl>
                                        <p:attrNameLst>
                                          <p:attrName>style.visibility</p:attrName>
                                        </p:attrNameLst>
                                      </p:cBhvr>
                                      <p:to>
                                        <p:strVal val="visible"/>
                                      </p:to>
                                    </p:set>
                                    <p:animEffect transition="in" filter="barn(inVertical)">
                                      <p:cBhvr>
                                        <p:cTn id="30"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706;p42"/>
          <p:cNvSpPr txBox="1">
            <a:spLocks noGrp="1"/>
          </p:cNvSpPr>
          <p:nvPr>
            <p:ph type="title"/>
          </p:nvPr>
        </p:nvSpPr>
        <p:spPr>
          <a:xfrm>
            <a:off x="713850" y="445025"/>
            <a:ext cx="7887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smtClean="0">
                <a:latin typeface="Times New Roman" panose="02020603050405020304" pitchFamily="18" charset="0"/>
                <a:cs typeface="Times New Roman" panose="02020603050405020304" pitchFamily="18" charset="0"/>
              </a:rPr>
              <a:t>b. Tìm ý và lập dàn ý</a:t>
            </a:r>
            <a:endParaRPr sz="2400" b="1" dirty="0">
              <a:latin typeface="Times New Roman" panose="02020603050405020304" pitchFamily="18" charset="0"/>
              <a:cs typeface="Times New Roman" panose="02020603050405020304" pitchFamily="18" charset="0"/>
            </a:endParaRPr>
          </a:p>
        </p:txBody>
      </p:sp>
      <p:sp>
        <p:nvSpPr>
          <p:cNvPr id="8" name="Google Shape;708;p42"/>
          <p:cNvSpPr txBox="1">
            <a:spLocks noGrp="1"/>
          </p:cNvSpPr>
          <p:nvPr>
            <p:ph type="subTitle" idx="1"/>
          </p:nvPr>
        </p:nvSpPr>
        <p:spPr>
          <a:xfrm>
            <a:off x="860179" y="1017725"/>
            <a:ext cx="6242922" cy="787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2000" dirty="0" smtClean="0">
                <a:latin typeface="Times New Roman" panose="02020603050405020304" pitchFamily="18" charset="0"/>
                <a:cs typeface="Times New Roman" panose="02020603050405020304" pitchFamily="18" charset="0"/>
              </a:rPr>
              <a:t>Lập dàn ý cho bài nói bằng cách lựa chọn, sắp xếp các ý theo bố cục ba phần:</a:t>
            </a:r>
            <a:endParaRPr sz="2000" dirty="0">
              <a:latin typeface="Times New Roman" panose="02020603050405020304" pitchFamily="18" charset="0"/>
              <a:cs typeface="Times New Roman" panose="02020603050405020304" pitchFamily="18" charset="0"/>
            </a:endParaRPr>
          </a:p>
        </p:txBody>
      </p:sp>
      <p:sp>
        <p:nvSpPr>
          <p:cNvPr id="9" name="Google Shape;1459;p57"/>
          <p:cNvSpPr/>
          <p:nvPr/>
        </p:nvSpPr>
        <p:spPr>
          <a:xfrm rot="10800000" flipH="1">
            <a:off x="713850" y="1964951"/>
            <a:ext cx="1106002" cy="886580"/>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08;p42"/>
          <p:cNvSpPr txBox="1">
            <a:spLocks noGrp="1"/>
          </p:cNvSpPr>
          <p:nvPr>
            <p:ph type="subTitle" idx="1"/>
          </p:nvPr>
        </p:nvSpPr>
        <p:spPr>
          <a:xfrm>
            <a:off x="1896499" y="2257245"/>
            <a:ext cx="6242922" cy="787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2000" b="1" dirty="0" smtClean="0">
                <a:latin typeface="Times New Roman" panose="02020603050405020304" pitchFamily="18" charset="0"/>
                <a:cs typeface="Times New Roman" panose="02020603050405020304" pitchFamily="18" charset="0"/>
              </a:rPr>
              <a:t>Kết thúc:</a:t>
            </a:r>
          </a:p>
          <a:p>
            <a:pPr marL="0" lvl="0" indent="0" algn="just" rtl="0">
              <a:spcBef>
                <a:spcPts val="0"/>
              </a:spcBef>
              <a:spcAft>
                <a:spcPts val="0"/>
              </a:spcAft>
              <a:buNone/>
            </a:pP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Nhận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xét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đánh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giá</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chung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về</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nhân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vật</a:t>
            </a:r>
            <a:r>
              <a:rPr lang="en-US" sz="2000" dirty="0" smtClean="0">
                <a:latin typeface="Times New Roman" panose="02020603050405020304" pitchFamily="18" charset="0"/>
                <a:cs typeface="Times New Roman" panose="02020603050405020304" pitchFamily="18" charset="0"/>
              </a:rPr>
              <a:t> con </a:t>
            </a:r>
            <a:r>
              <a:rPr lang="en-US" sz="2000" dirty="0" err="1" smtClean="0">
                <a:latin typeface="Times New Roman" panose="02020603050405020304" pitchFamily="18" charset="0"/>
                <a:cs typeface="Times New Roman" panose="02020603050405020304" pitchFamily="18" charset="0"/>
              </a:rPr>
              <a:t>ếch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trong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câu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chuyện</a:t>
            </a:r>
            <a:r>
              <a:rPr lang="en-US" sz="2000" dirty="0" smtClean="0">
                <a:latin typeface="Times New Roman" panose="02020603050405020304" pitchFamily="18" charset="0"/>
                <a:cs typeface="Times New Roman" panose="02020603050405020304" pitchFamily="18" charset="0"/>
              </a:rPr>
              <a:t>.</a:t>
            </a:r>
          </a:p>
          <a:p>
            <a:pPr marL="0" lvl="0" indent="0" algn="just" rtl="0">
              <a:spcBef>
                <a:spcPts val="0"/>
              </a:spcBef>
              <a:spcAft>
                <a:spcPts val="0"/>
              </a:spcAft>
              <a:buNone/>
            </a:pP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Nêu</a:t>
            </a:r>
            <a:r>
              <a:rPr lang="en-US" sz="2000" dirty="0" smtClean="0">
                <a:latin typeface="Times New Roman" panose="02020603050405020304" pitchFamily="18" charset="0"/>
                <a:cs typeface="Times New Roman" panose="02020603050405020304" pitchFamily="18" charset="0"/>
              </a:rPr>
              <a:t> ý </a:t>
            </a:r>
            <a:r>
              <a:rPr lang="en-US" sz="2000" dirty="0" err="1" smtClean="0">
                <a:latin typeface="Times New Roman" panose="02020603050405020304" pitchFamily="18" charset="0"/>
                <a:cs typeface="Times New Roman" panose="02020603050405020304" pitchFamily="18" charset="0"/>
              </a:rPr>
              <a:t>nghĩa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bài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học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bản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thân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từ</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truyện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ngụ</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ngôn</a:t>
            </a:r>
            <a:r>
              <a:rPr lang="en-US" sz="2000"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Ếch</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ngồi</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đáy</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giếng</a:t>
            </a:r>
            <a:r>
              <a:rPr lang="en-US" sz="2000" i="1" dirty="0" smtClean="0">
                <a:latin typeface="Times New Roman" panose="02020603050405020304" pitchFamily="18" charset="0"/>
                <a:cs typeface="Times New Roman" panose="02020603050405020304" pitchFamily="18" charset="0"/>
              </a:rPr>
              <a:t>.</a:t>
            </a:r>
            <a:endParaRP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570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arn(inVertic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arn(inVertical)">
                                      <p:cBhvr>
                                        <p:cTn id="17" dur="500"/>
                                        <p:tgtEl>
                                          <p:spTgt spid="10">
                                            <p:txEl>
                                              <p:pRg st="2" end="2"/>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67"/>
        <p:cNvGrpSpPr/>
        <p:nvPr/>
      </p:nvGrpSpPr>
      <p:grpSpPr>
        <a:xfrm>
          <a:off x="0" y="0"/>
          <a:ext cx="0" cy="0"/>
          <a:chOff x="0" y="0"/>
          <a:chExt cx="0" cy="0"/>
        </a:xfrm>
      </p:grpSpPr>
      <p:sp>
        <p:nvSpPr>
          <p:cNvPr id="61" name="Google Shape;706;p42"/>
          <p:cNvSpPr txBox="1">
            <a:spLocks noGrp="1"/>
          </p:cNvSpPr>
          <p:nvPr>
            <p:ph type="title"/>
          </p:nvPr>
        </p:nvSpPr>
        <p:spPr>
          <a:xfrm>
            <a:off x="713850" y="445025"/>
            <a:ext cx="7887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smtClean="0">
                <a:latin typeface="Times New Roman" panose="02020603050405020304" pitchFamily="18" charset="0"/>
                <a:cs typeface="Times New Roman" panose="02020603050405020304" pitchFamily="18" charset="0"/>
              </a:rPr>
              <a:t>c. Nói và nghe</a:t>
            </a:r>
            <a:endParaRPr sz="2400" b="1" dirty="0">
              <a:latin typeface="Times New Roman" panose="02020603050405020304" pitchFamily="18" charset="0"/>
              <a:cs typeface="Times New Roman" panose="02020603050405020304" pitchFamily="18" charset="0"/>
            </a:endParaRPr>
          </a:p>
        </p:txBody>
      </p:sp>
      <p:sp>
        <p:nvSpPr>
          <p:cNvPr id="62" name="Google Shape;708;p42"/>
          <p:cNvSpPr txBox="1">
            <a:spLocks noGrp="1"/>
          </p:cNvSpPr>
          <p:nvPr>
            <p:ph type="subTitle" idx="1"/>
          </p:nvPr>
        </p:nvSpPr>
        <p:spPr>
          <a:xfrm>
            <a:off x="885743" y="1177974"/>
            <a:ext cx="5584469" cy="3485450"/>
          </a:xfrm>
          <a:prstGeom prst="rect">
            <a:avLst/>
          </a:prstGeom>
          <a:solidFill>
            <a:schemeClr val="tx1"/>
          </a:solidFill>
        </p:spPr>
        <p:txBody>
          <a:bodyPr spcFirstLastPara="1" wrap="square" lIns="91425" tIns="91425" rIns="91425" bIns="91425" anchor="t" anchorCtr="0">
            <a:noAutofit/>
          </a:bodyPr>
          <a:lstStyle/>
          <a:p>
            <a:pPr marL="0" lvl="0" indent="0" algn="ctr" rtl="0">
              <a:spcBef>
                <a:spcPts val="0"/>
              </a:spcBef>
              <a:spcAft>
                <a:spcPts val="0"/>
              </a:spcAft>
              <a:buNone/>
            </a:pPr>
            <a:r>
              <a:rPr lang="en" sz="2000" b="1" dirty="0" smtClean="0">
                <a:latin typeface="Times New Roman" panose="02020603050405020304" pitchFamily="18" charset="0"/>
                <a:cs typeface="Times New Roman" panose="02020603050405020304" pitchFamily="18" charset="0"/>
              </a:rPr>
              <a:t>Người nói</a:t>
            </a:r>
          </a:p>
          <a:p>
            <a:pPr marL="0" lvl="0" indent="0" algn="just" rtl="0">
              <a:spcBef>
                <a:spcPts val="0"/>
              </a:spcBef>
              <a:spcAft>
                <a:spcPts val="0"/>
              </a:spcAft>
              <a:buNone/>
            </a:pPr>
            <a:r>
              <a:rPr lang="en" sz="2000" dirty="0" smtClean="0">
                <a:latin typeface="Times New Roman" panose="02020603050405020304" pitchFamily="18" charset="0"/>
                <a:cs typeface="Times New Roman" panose="02020603050405020304" pitchFamily="18" charset="0"/>
              </a:rPr>
              <a:t>- Dựa vào dàn ý</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để</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kể</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lại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truyện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ngụ</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ngôn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trước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nhóm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hoặc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lớp</a:t>
            </a:r>
            <a:r>
              <a:rPr lang="en-US" sz="2000" dirty="0" smtClean="0">
                <a:latin typeface="Times New Roman" panose="02020603050405020304" pitchFamily="18" charset="0"/>
                <a:cs typeface="Times New Roman" panose="02020603050405020304" pitchFamily="18" charset="0"/>
              </a:rPr>
              <a:t>.</a:t>
            </a:r>
          </a:p>
          <a:p>
            <a:pPr marL="0" lvl="0" indent="0" algn="just"/>
            <a:r>
              <a:rPr lang="vi-VN" sz="2000" dirty="0">
                <a:latin typeface="Times New Roman" panose="02020603050405020304" pitchFamily="18" charset="0"/>
                <a:cs typeface="Times New Roman" panose="02020603050405020304" pitchFamily="18" charset="0"/>
              </a:rPr>
              <a:t> Bảo đảm nội dung kể, tránh viết thành văn để đọc; sử dụng điệu bộ sao cho hấp dẫn, lôi cuốn người nghe; sử dụng các phương tiện hỗ trợ phù hợp. </a:t>
            </a:r>
          </a:p>
          <a:p>
            <a:pPr marL="0" lvl="0" indent="0" algn="just"/>
            <a:r>
              <a:rPr lang="vi-VN" sz="2000" dirty="0">
                <a:latin typeface="Times New Roman" panose="02020603050405020304" pitchFamily="18" charset="0"/>
                <a:cs typeface="Times New Roman" panose="02020603050405020304" pitchFamily="18" charset="0"/>
              </a:rPr>
              <a:t>- Thực hiện đúng thời gian dự kiến; điều chỉnh giọng nói, cách kể; quan sát thái độ, lắng nghe ý kiến phản hồi của người nghe. </a:t>
            </a:r>
          </a:p>
          <a:p>
            <a:pPr marL="0" lvl="0" indent="0" algn="just"/>
            <a:r>
              <a:rPr lang="vi-VN" sz="2000" dirty="0">
                <a:latin typeface="Times New Roman" panose="02020603050405020304" pitchFamily="18" charset="0"/>
                <a:cs typeface="Times New Roman" panose="02020603050405020304" pitchFamily="18" charset="0"/>
              </a:rPr>
              <a:t>- Có thể trả lời câu hỏi của người nghe trong và sau khi kể.</a:t>
            </a:r>
          </a:p>
          <a:p>
            <a:pPr marL="0" lvl="0" indent="0" algn="just" rtl="0">
              <a:spcBef>
                <a:spcPts val="0"/>
              </a:spcBef>
              <a:spcAft>
                <a:spcPts val="0"/>
              </a:spcAft>
              <a:buNone/>
            </a:pPr>
            <a:endParaRPr sz="2000" dirty="0">
              <a:latin typeface="Times New Roman" panose="02020603050405020304" pitchFamily="18" charset="0"/>
              <a:cs typeface="Times New Roman" panose="02020603050405020304" pitchFamily="18" charset="0"/>
            </a:endParaRPr>
          </a:p>
        </p:txBody>
      </p:sp>
      <p:grpSp>
        <p:nvGrpSpPr>
          <p:cNvPr id="63" name="Google Shape;1421;p57"/>
          <p:cNvGrpSpPr/>
          <p:nvPr/>
        </p:nvGrpSpPr>
        <p:grpSpPr>
          <a:xfrm>
            <a:off x="6525541" y="1366683"/>
            <a:ext cx="1595904" cy="3570635"/>
            <a:chOff x="6353381" y="1075113"/>
            <a:chExt cx="1066629" cy="2496521"/>
          </a:xfrm>
        </p:grpSpPr>
        <p:sp>
          <p:nvSpPr>
            <p:cNvPr id="64" name="Google Shape;1422;p57"/>
            <p:cNvSpPr/>
            <p:nvPr/>
          </p:nvSpPr>
          <p:spPr>
            <a:xfrm>
              <a:off x="6994949" y="2380600"/>
              <a:ext cx="106624" cy="1101780"/>
            </a:xfrm>
            <a:custGeom>
              <a:avLst/>
              <a:gdLst/>
              <a:ahLst/>
              <a:cxnLst/>
              <a:rect l="l" t="t" r="r" b="b"/>
              <a:pathLst>
                <a:path w="1756" h="18146" extrusionOk="0">
                  <a:moveTo>
                    <a:pt x="878" y="1"/>
                  </a:moveTo>
                  <a:cubicBezTo>
                    <a:pt x="394" y="1"/>
                    <a:pt x="0" y="395"/>
                    <a:pt x="0" y="879"/>
                  </a:cubicBezTo>
                  <a:lnTo>
                    <a:pt x="0" y="17268"/>
                  </a:lnTo>
                  <a:cubicBezTo>
                    <a:pt x="0" y="17750"/>
                    <a:pt x="394" y="18146"/>
                    <a:pt x="878" y="18146"/>
                  </a:cubicBezTo>
                  <a:cubicBezTo>
                    <a:pt x="1365" y="18146"/>
                    <a:pt x="1756" y="17750"/>
                    <a:pt x="1756" y="17268"/>
                  </a:cubicBezTo>
                  <a:lnTo>
                    <a:pt x="1756" y="879"/>
                  </a:lnTo>
                  <a:cubicBezTo>
                    <a:pt x="1756" y="395"/>
                    <a:pt x="1365" y="1"/>
                    <a:pt x="878" y="1"/>
                  </a:cubicBezTo>
                  <a:close/>
                </a:path>
              </a:pathLst>
            </a:custGeom>
            <a:solidFill>
              <a:srgbClr val="B6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423;p57"/>
            <p:cNvSpPr/>
            <p:nvPr/>
          </p:nvSpPr>
          <p:spPr>
            <a:xfrm>
              <a:off x="6950684" y="3405450"/>
              <a:ext cx="372396" cy="164727"/>
            </a:xfrm>
            <a:custGeom>
              <a:avLst/>
              <a:gdLst/>
              <a:ahLst/>
              <a:cxnLst/>
              <a:rect l="l" t="t" r="r" b="b"/>
              <a:pathLst>
                <a:path w="6133" h="2713" extrusionOk="0">
                  <a:moveTo>
                    <a:pt x="600" y="1"/>
                  </a:moveTo>
                  <a:cubicBezTo>
                    <a:pt x="1" y="1396"/>
                    <a:pt x="600" y="2713"/>
                    <a:pt x="600" y="2713"/>
                  </a:cubicBezTo>
                  <a:lnTo>
                    <a:pt x="4920" y="2713"/>
                  </a:lnTo>
                  <a:cubicBezTo>
                    <a:pt x="4920" y="2713"/>
                    <a:pt x="6132" y="2376"/>
                    <a:pt x="2610" y="31"/>
                  </a:cubicBezTo>
                  <a:lnTo>
                    <a:pt x="6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424;p57"/>
            <p:cNvSpPr/>
            <p:nvPr/>
          </p:nvSpPr>
          <p:spPr>
            <a:xfrm>
              <a:off x="6973029" y="3543036"/>
              <a:ext cx="297710" cy="28598"/>
            </a:xfrm>
            <a:custGeom>
              <a:avLst/>
              <a:gdLst/>
              <a:ahLst/>
              <a:cxnLst/>
              <a:rect l="l" t="t" r="r" b="b"/>
              <a:pathLst>
                <a:path w="4903" h="471" extrusionOk="0">
                  <a:moveTo>
                    <a:pt x="0" y="1"/>
                  </a:moveTo>
                  <a:lnTo>
                    <a:pt x="130" y="470"/>
                  </a:lnTo>
                  <a:lnTo>
                    <a:pt x="4580" y="470"/>
                  </a:lnTo>
                  <a:cubicBezTo>
                    <a:pt x="4903" y="361"/>
                    <a:pt x="4760" y="1"/>
                    <a:pt x="4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425;p57"/>
            <p:cNvSpPr/>
            <p:nvPr/>
          </p:nvSpPr>
          <p:spPr>
            <a:xfrm>
              <a:off x="7135394" y="3471208"/>
              <a:ext cx="126662" cy="71890"/>
            </a:xfrm>
            <a:custGeom>
              <a:avLst/>
              <a:gdLst/>
              <a:ahLst/>
              <a:cxnLst/>
              <a:rect l="l" t="t" r="r" b="b"/>
              <a:pathLst>
                <a:path w="2086" h="1184" extrusionOk="0">
                  <a:moveTo>
                    <a:pt x="903" y="0"/>
                  </a:moveTo>
                  <a:cubicBezTo>
                    <a:pt x="659" y="0"/>
                    <a:pt x="25" y="105"/>
                    <a:pt x="0" y="1184"/>
                  </a:cubicBezTo>
                  <a:lnTo>
                    <a:pt x="2086" y="1184"/>
                  </a:lnTo>
                  <a:cubicBezTo>
                    <a:pt x="2086" y="1184"/>
                    <a:pt x="2049" y="789"/>
                    <a:pt x="997" y="6"/>
                  </a:cubicBezTo>
                  <a:cubicBezTo>
                    <a:pt x="997" y="6"/>
                    <a:pt x="961" y="0"/>
                    <a:pt x="9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426;p57"/>
            <p:cNvSpPr/>
            <p:nvPr/>
          </p:nvSpPr>
          <p:spPr>
            <a:xfrm>
              <a:off x="7005878" y="3464529"/>
              <a:ext cx="52098" cy="45720"/>
            </a:xfrm>
            <a:custGeom>
              <a:avLst/>
              <a:gdLst/>
              <a:ahLst/>
              <a:cxnLst/>
              <a:rect l="l" t="t" r="r" b="b"/>
              <a:pathLst>
                <a:path w="858" h="753" extrusionOk="0">
                  <a:moveTo>
                    <a:pt x="429" y="0"/>
                  </a:moveTo>
                  <a:cubicBezTo>
                    <a:pt x="194" y="0"/>
                    <a:pt x="1" y="168"/>
                    <a:pt x="1" y="375"/>
                  </a:cubicBezTo>
                  <a:cubicBezTo>
                    <a:pt x="1" y="583"/>
                    <a:pt x="194" y="753"/>
                    <a:pt x="429" y="753"/>
                  </a:cubicBezTo>
                  <a:cubicBezTo>
                    <a:pt x="667" y="753"/>
                    <a:pt x="858" y="583"/>
                    <a:pt x="858" y="375"/>
                  </a:cubicBezTo>
                  <a:cubicBezTo>
                    <a:pt x="858" y="168"/>
                    <a:pt x="667" y="0"/>
                    <a:pt x="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427;p57"/>
            <p:cNvSpPr/>
            <p:nvPr/>
          </p:nvSpPr>
          <p:spPr>
            <a:xfrm>
              <a:off x="6773867" y="2380600"/>
              <a:ext cx="114336" cy="1069114"/>
            </a:xfrm>
            <a:custGeom>
              <a:avLst/>
              <a:gdLst/>
              <a:ahLst/>
              <a:cxnLst/>
              <a:rect l="l" t="t" r="r" b="b"/>
              <a:pathLst>
                <a:path w="1883" h="17608" extrusionOk="0">
                  <a:moveTo>
                    <a:pt x="875" y="1"/>
                  </a:moveTo>
                  <a:cubicBezTo>
                    <a:pt x="389" y="4"/>
                    <a:pt x="1" y="403"/>
                    <a:pt x="4" y="885"/>
                  </a:cubicBezTo>
                  <a:lnTo>
                    <a:pt x="123" y="16737"/>
                  </a:lnTo>
                  <a:cubicBezTo>
                    <a:pt x="127" y="17220"/>
                    <a:pt x="521" y="17608"/>
                    <a:pt x="1001" y="17608"/>
                  </a:cubicBezTo>
                  <a:lnTo>
                    <a:pt x="1008" y="17608"/>
                  </a:lnTo>
                  <a:cubicBezTo>
                    <a:pt x="1494" y="17604"/>
                    <a:pt x="1882" y="17207"/>
                    <a:pt x="1879" y="16723"/>
                  </a:cubicBezTo>
                  <a:lnTo>
                    <a:pt x="1760" y="872"/>
                  </a:lnTo>
                  <a:cubicBezTo>
                    <a:pt x="1752" y="392"/>
                    <a:pt x="1361" y="1"/>
                    <a:pt x="882" y="1"/>
                  </a:cubicBezTo>
                  <a:close/>
                </a:path>
              </a:pathLst>
            </a:custGeom>
            <a:solidFill>
              <a:srgbClr val="B6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428;p57"/>
            <p:cNvSpPr/>
            <p:nvPr/>
          </p:nvSpPr>
          <p:spPr>
            <a:xfrm>
              <a:off x="6742475" y="3405268"/>
              <a:ext cx="369238" cy="164909"/>
            </a:xfrm>
            <a:custGeom>
              <a:avLst/>
              <a:gdLst/>
              <a:ahLst/>
              <a:cxnLst/>
              <a:rect l="l" t="t" r="r" b="b"/>
              <a:pathLst>
                <a:path w="6081" h="2716" extrusionOk="0">
                  <a:moveTo>
                    <a:pt x="2552" y="1"/>
                  </a:moveTo>
                  <a:lnTo>
                    <a:pt x="600" y="4"/>
                  </a:lnTo>
                  <a:cubicBezTo>
                    <a:pt x="0" y="1399"/>
                    <a:pt x="603" y="2716"/>
                    <a:pt x="603" y="2716"/>
                  </a:cubicBezTo>
                  <a:lnTo>
                    <a:pt x="4954" y="2705"/>
                  </a:lnTo>
                  <a:cubicBezTo>
                    <a:pt x="4954" y="2705"/>
                    <a:pt x="6080" y="2334"/>
                    <a:pt x="25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429;p57"/>
            <p:cNvSpPr/>
            <p:nvPr/>
          </p:nvSpPr>
          <p:spPr>
            <a:xfrm>
              <a:off x="6765791" y="3542429"/>
              <a:ext cx="297164" cy="29205"/>
            </a:xfrm>
            <a:custGeom>
              <a:avLst/>
              <a:gdLst/>
              <a:ahLst/>
              <a:cxnLst/>
              <a:rect l="l" t="t" r="r" b="b"/>
              <a:pathLst>
                <a:path w="4894" h="481" extrusionOk="0">
                  <a:moveTo>
                    <a:pt x="4679" y="0"/>
                  </a:moveTo>
                  <a:lnTo>
                    <a:pt x="1" y="11"/>
                  </a:lnTo>
                  <a:lnTo>
                    <a:pt x="130" y="480"/>
                  </a:lnTo>
                  <a:lnTo>
                    <a:pt x="4580" y="470"/>
                  </a:lnTo>
                  <a:cubicBezTo>
                    <a:pt x="4894" y="283"/>
                    <a:pt x="4679" y="0"/>
                    <a:pt x="46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430;p57"/>
            <p:cNvSpPr/>
            <p:nvPr/>
          </p:nvSpPr>
          <p:spPr>
            <a:xfrm>
              <a:off x="6921963" y="3473697"/>
              <a:ext cx="132309" cy="69218"/>
            </a:xfrm>
            <a:custGeom>
              <a:avLst/>
              <a:gdLst/>
              <a:ahLst/>
              <a:cxnLst/>
              <a:rect l="l" t="t" r="r" b="b"/>
              <a:pathLst>
                <a:path w="2179" h="1140" extrusionOk="0">
                  <a:moveTo>
                    <a:pt x="962" y="0"/>
                  </a:moveTo>
                  <a:cubicBezTo>
                    <a:pt x="656" y="0"/>
                    <a:pt x="21" y="123"/>
                    <a:pt x="1" y="1140"/>
                  </a:cubicBezTo>
                  <a:lnTo>
                    <a:pt x="2165" y="1132"/>
                  </a:lnTo>
                  <a:cubicBezTo>
                    <a:pt x="2165" y="1132"/>
                    <a:pt x="2179" y="793"/>
                    <a:pt x="1124" y="13"/>
                  </a:cubicBezTo>
                  <a:cubicBezTo>
                    <a:pt x="1124" y="13"/>
                    <a:pt x="1060" y="0"/>
                    <a:pt x="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431;p57"/>
            <p:cNvSpPr/>
            <p:nvPr/>
          </p:nvSpPr>
          <p:spPr>
            <a:xfrm>
              <a:off x="6798702" y="3464346"/>
              <a:ext cx="51855" cy="45720"/>
            </a:xfrm>
            <a:custGeom>
              <a:avLst/>
              <a:gdLst/>
              <a:ahLst/>
              <a:cxnLst/>
              <a:rect l="l" t="t" r="r" b="b"/>
              <a:pathLst>
                <a:path w="854" h="753" extrusionOk="0">
                  <a:moveTo>
                    <a:pt x="425" y="0"/>
                  </a:moveTo>
                  <a:cubicBezTo>
                    <a:pt x="190" y="0"/>
                    <a:pt x="0" y="171"/>
                    <a:pt x="0" y="378"/>
                  </a:cubicBezTo>
                  <a:cubicBezTo>
                    <a:pt x="0" y="586"/>
                    <a:pt x="190" y="752"/>
                    <a:pt x="429" y="752"/>
                  </a:cubicBezTo>
                  <a:cubicBezTo>
                    <a:pt x="663" y="752"/>
                    <a:pt x="853" y="582"/>
                    <a:pt x="853" y="375"/>
                  </a:cubicBezTo>
                  <a:cubicBezTo>
                    <a:pt x="853" y="167"/>
                    <a:pt x="663" y="0"/>
                    <a:pt x="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432;p57"/>
            <p:cNvSpPr/>
            <p:nvPr/>
          </p:nvSpPr>
          <p:spPr>
            <a:xfrm>
              <a:off x="6887474" y="1600380"/>
              <a:ext cx="113061" cy="234916"/>
            </a:xfrm>
            <a:custGeom>
              <a:avLst/>
              <a:gdLst/>
              <a:ahLst/>
              <a:cxnLst/>
              <a:rect l="l" t="t" r="r" b="b"/>
              <a:pathLst>
                <a:path w="1862" h="3869" extrusionOk="0">
                  <a:moveTo>
                    <a:pt x="933" y="0"/>
                  </a:moveTo>
                  <a:cubicBezTo>
                    <a:pt x="420" y="0"/>
                    <a:pt x="1" y="419"/>
                    <a:pt x="1" y="929"/>
                  </a:cubicBezTo>
                  <a:lnTo>
                    <a:pt x="1" y="2940"/>
                  </a:lnTo>
                  <a:cubicBezTo>
                    <a:pt x="1" y="3450"/>
                    <a:pt x="420" y="3869"/>
                    <a:pt x="933" y="3869"/>
                  </a:cubicBezTo>
                  <a:cubicBezTo>
                    <a:pt x="1443" y="3869"/>
                    <a:pt x="1862" y="3450"/>
                    <a:pt x="1862" y="2940"/>
                  </a:cubicBezTo>
                  <a:lnTo>
                    <a:pt x="1862" y="929"/>
                  </a:lnTo>
                  <a:cubicBezTo>
                    <a:pt x="1862" y="419"/>
                    <a:pt x="1443" y="0"/>
                    <a:pt x="933" y="0"/>
                  </a:cubicBezTo>
                  <a:close/>
                </a:path>
              </a:pathLst>
            </a:custGeom>
            <a:solidFill>
              <a:srgbClr val="DE98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433;p57"/>
            <p:cNvSpPr/>
            <p:nvPr/>
          </p:nvSpPr>
          <p:spPr>
            <a:xfrm>
              <a:off x="6887474" y="1622056"/>
              <a:ext cx="113061" cy="106013"/>
            </a:xfrm>
            <a:custGeom>
              <a:avLst/>
              <a:gdLst/>
              <a:ahLst/>
              <a:cxnLst/>
              <a:rect l="l" t="t" r="r" b="b"/>
              <a:pathLst>
                <a:path w="1862" h="1746" extrusionOk="0">
                  <a:moveTo>
                    <a:pt x="1" y="1"/>
                  </a:moveTo>
                  <a:lnTo>
                    <a:pt x="1" y="1552"/>
                  </a:lnTo>
                  <a:cubicBezTo>
                    <a:pt x="1" y="1552"/>
                    <a:pt x="462" y="1746"/>
                    <a:pt x="1013" y="1746"/>
                  </a:cubicBezTo>
                  <a:cubicBezTo>
                    <a:pt x="1289" y="1746"/>
                    <a:pt x="1587" y="1697"/>
                    <a:pt x="1862" y="1552"/>
                  </a:cubicBezTo>
                  <a:lnTo>
                    <a:pt x="1862" y="1"/>
                  </a:lnTo>
                  <a:close/>
                </a:path>
              </a:pathLst>
            </a:custGeom>
            <a:solidFill>
              <a:srgbClr val="282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434;p57"/>
            <p:cNvSpPr/>
            <p:nvPr/>
          </p:nvSpPr>
          <p:spPr>
            <a:xfrm>
              <a:off x="6669307" y="1772635"/>
              <a:ext cx="548119" cy="778034"/>
            </a:xfrm>
            <a:custGeom>
              <a:avLst/>
              <a:gdLst/>
              <a:ahLst/>
              <a:cxnLst/>
              <a:rect l="l" t="t" r="r" b="b"/>
              <a:pathLst>
                <a:path w="9027" h="12814" extrusionOk="0">
                  <a:moveTo>
                    <a:pt x="4319" y="1"/>
                  </a:moveTo>
                  <a:cubicBezTo>
                    <a:pt x="1907" y="1"/>
                    <a:pt x="1" y="1491"/>
                    <a:pt x="158" y="3512"/>
                  </a:cubicBezTo>
                  <a:cubicBezTo>
                    <a:pt x="253" y="4716"/>
                    <a:pt x="1423" y="7037"/>
                    <a:pt x="1447" y="7721"/>
                  </a:cubicBezTo>
                  <a:cubicBezTo>
                    <a:pt x="1484" y="8783"/>
                    <a:pt x="1321" y="9636"/>
                    <a:pt x="1290" y="10388"/>
                  </a:cubicBezTo>
                  <a:cubicBezTo>
                    <a:pt x="1246" y="11534"/>
                    <a:pt x="1907" y="12814"/>
                    <a:pt x="4319" y="12814"/>
                  </a:cubicBezTo>
                  <a:lnTo>
                    <a:pt x="4710" y="12814"/>
                  </a:lnTo>
                  <a:cubicBezTo>
                    <a:pt x="7122" y="12814"/>
                    <a:pt x="7782" y="11534"/>
                    <a:pt x="7738" y="10388"/>
                  </a:cubicBezTo>
                  <a:cubicBezTo>
                    <a:pt x="7707" y="9636"/>
                    <a:pt x="7612" y="9037"/>
                    <a:pt x="7612" y="7721"/>
                  </a:cubicBezTo>
                  <a:cubicBezTo>
                    <a:pt x="7612" y="6571"/>
                    <a:pt x="8775" y="4716"/>
                    <a:pt x="8868" y="3512"/>
                  </a:cubicBezTo>
                  <a:cubicBezTo>
                    <a:pt x="9027" y="1491"/>
                    <a:pt x="7122" y="1"/>
                    <a:pt x="4710" y="1"/>
                  </a:cubicBezTo>
                  <a:close/>
                </a:path>
              </a:pathLst>
            </a:custGeom>
            <a:solidFill>
              <a:srgbClr val="B6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435;p57"/>
            <p:cNvSpPr/>
            <p:nvPr/>
          </p:nvSpPr>
          <p:spPr>
            <a:xfrm>
              <a:off x="6740653" y="2453522"/>
              <a:ext cx="390855" cy="456838"/>
            </a:xfrm>
            <a:custGeom>
              <a:avLst/>
              <a:gdLst/>
              <a:ahLst/>
              <a:cxnLst/>
              <a:rect l="l" t="t" r="r" b="b"/>
              <a:pathLst>
                <a:path w="6437" h="7524" extrusionOk="0">
                  <a:moveTo>
                    <a:pt x="6124" y="7384"/>
                  </a:moveTo>
                  <a:cubicBezTo>
                    <a:pt x="6123" y="7393"/>
                    <a:pt x="6122" y="7402"/>
                    <a:pt x="6121" y="7411"/>
                  </a:cubicBezTo>
                  <a:lnTo>
                    <a:pt x="6137" y="7384"/>
                  </a:lnTo>
                  <a:cubicBezTo>
                    <a:pt x="6133" y="7384"/>
                    <a:pt x="6128" y="7384"/>
                    <a:pt x="6124" y="7384"/>
                  </a:cubicBezTo>
                  <a:close/>
                  <a:moveTo>
                    <a:pt x="5768" y="0"/>
                  </a:moveTo>
                  <a:cubicBezTo>
                    <a:pt x="5221" y="0"/>
                    <a:pt x="4669" y="118"/>
                    <a:pt x="4120" y="191"/>
                  </a:cubicBezTo>
                  <a:cubicBezTo>
                    <a:pt x="3703" y="248"/>
                    <a:pt x="3281" y="276"/>
                    <a:pt x="2859" y="276"/>
                  </a:cubicBezTo>
                  <a:cubicBezTo>
                    <a:pt x="2465" y="276"/>
                    <a:pt x="2071" y="251"/>
                    <a:pt x="1680" y="202"/>
                  </a:cubicBezTo>
                  <a:cubicBezTo>
                    <a:pt x="1328" y="159"/>
                    <a:pt x="977" y="96"/>
                    <a:pt x="624" y="96"/>
                  </a:cubicBezTo>
                  <a:cubicBezTo>
                    <a:pt x="558" y="96"/>
                    <a:pt x="492" y="98"/>
                    <a:pt x="425" y="103"/>
                  </a:cubicBezTo>
                  <a:lnTo>
                    <a:pt x="381" y="86"/>
                  </a:lnTo>
                  <a:cubicBezTo>
                    <a:pt x="74" y="2553"/>
                    <a:pt x="0" y="5047"/>
                    <a:pt x="156" y="7523"/>
                  </a:cubicBezTo>
                  <a:lnTo>
                    <a:pt x="225" y="7449"/>
                  </a:lnTo>
                  <a:cubicBezTo>
                    <a:pt x="1013" y="7435"/>
                    <a:pt x="1800" y="7424"/>
                    <a:pt x="2589" y="7411"/>
                  </a:cubicBezTo>
                  <a:cubicBezTo>
                    <a:pt x="2667" y="7411"/>
                    <a:pt x="2749" y="7411"/>
                    <a:pt x="2827" y="7408"/>
                  </a:cubicBezTo>
                  <a:lnTo>
                    <a:pt x="2844" y="7347"/>
                  </a:lnTo>
                  <a:cubicBezTo>
                    <a:pt x="2749" y="5485"/>
                    <a:pt x="2708" y="3618"/>
                    <a:pt x="2728" y="1753"/>
                  </a:cubicBezTo>
                  <a:cubicBezTo>
                    <a:pt x="2732" y="1682"/>
                    <a:pt x="2735" y="1603"/>
                    <a:pt x="2786" y="1556"/>
                  </a:cubicBezTo>
                  <a:cubicBezTo>
                    <a:pt x="2827" y="1515"/>
                    <a:pt x="2888" y="1504"/>
                    <a:pt x="2946" y="1501"/>
                  </a:cubicBezTo>
                  <a:cubicBezTo>
                    <a:pt x="2997" y="1497"/>
                    <a:pt x="3049" y="1495"/>
                    <a:pt x="3100" y="1495"/>
                  </a:cubicBezTo>
                  <a:cubicBezTo>
                    <a:pt x="3383" y="1495"/>
                    <a:pt x="3666" y="1557"/>
                    <a:pt x="3923" y="1678"/>
                  </a:cubicBezTo>
                  <a:lnTo>
                    <a:pt x="3994" y="1780"/>
                  </a:lnTo>
                  <a:cubicBezTo>
                    <a:pt x="3970" y="2233"/>
                    <a:pt x="3950" y="2685"/>
                    <a:pt x="3929" y="3138"/>
                  </a:cubicBezTo>
                  <a:cubicBezTo>
                    <a:pt x="3861" y="4553"/>
                    <a:pt x="3794" y="5969"/>
                    <a:pt x="3906" y="7377"/>
                  </a:cubicBezTo>
                  <a:cubicBezTo>
                    <a:pt x="4647" y="7380"/>
                    <a:pt x="5384" y="7380"/>
                    <a:pt x="6124" y="7384"/>
                  </a:cubicBezTo>
                  <a:lnTo>
                    <a:pt x="6124" y="7384"/>
                  </a:lnTo>
                  <a:cubicBezTo>
                    <a:pt x="6387" y="4946"/>
                    <a:pt x="6436" y="2486"/>
                    <a:pt x="6274" y="39"/>
                  </a:cubicBezTo>
                  <a:cubicBezTo>
                    <a:pt x="6106" y="11"/>
                    <a:pt x="5937" y="0"/>
                    <a:pt x="5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436;p57"/>
            <p:cNvSpPr/>
            <p:nvPr/>
          </p:nvSpPr>
          <p:spPr>
            <a:xfrm>
              <a:off x="6735492" y="2878483"/>
              <a:ext cx="188171" cy="53128"/>
            </a:xfrm>
            <a:custGeom>
              <a:avLst/>
              <a:gdLst/>
              <a:ahLst/>
              <a:cxnLst/>
              <a:rect l="l" t="t" r="r" b="b"/>
              <a:pathLst>
                <a:path w="3099" h="875" extrusionOk="0">
                  <a:moveTo>
                    <a:pt x="27" y="1"/>
                  </a:moveTo>
                  <a:cubicBezTo>
                    <a:pt x="13" y="1"/>
                    <a:pt x="0" y="14"/>
                    <a:pt x="0" y="28"/>
                  </a:cubicBezTo>
                  <a:lnTo>
                    <a:pt x="0" y="848"/>
                  </a:lnTo>
                  <a:cubicBezTo>
                    <a:pt x="0" y="861"/>
                    <a:pt x="13" y="875"/>
                    <a:pt x="27" y="875"/>
                  </a:cubicBezTo>
                  <a:lnTo>
                    <a:pt x="3072" y="875"/>
                  </a:lnTo>
                  <a:cubicBezTo>
                    <a:pt x="3086" y="875"/>
                    <a:pt x="3099" y="861"/>
                    <a:pt x="3099" y="848"/>
                  </a:cubicBezTo>
                  <a:lnTo>
                    <a:pt x="3099" y="28"/>
                  </a:lnTo>
                  <a:cubicBezTo>
                    <a:pt x="3099" y="14"/>
                    <a:pt x="3086" y="1"/>
                    <a:pt x="3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437;p57"/>
            <p:cNvSpPr/>
            <p:nvPr/>
          </p:nvSpPr>
          <p:spPr>
            <a:xfrm>
              <a:off x="6954388" y="2878483"/>
              <a:ext cx="184164" cy="53128"/>
            </a:xfrm>
            <a:custGeom>
              <a:avLst/>
              <a:gdLst/>
              <a:ahLst/>
              <a:cxnLst/>
              <a:rect l="l" t="t" r="r" b="b"/>
              <a:pathLst>
                <a:path w="3033" h="875" extrusionOk="0">
                  <a:moveTo>
                    <a:pt x="29" y="1"/>
                  </a:moveTo>
                  <a:cubicBezTo>
                    <a:pt x="12" y="1"/>
                    <a:pt x="1" y="14"/>
                    <a:pt x="1" y="28"/>
                  </a:cubicBezTo>
                  <a:lnTo>
                    <a:pt x="1" y="848"/>
                  </a:lnTo>
                  <a:cubicBezTo>
                    <a:pt x="1" y="861"/>
                    <a:pt x="12" y="875"/>
                    <a:pt x="29" y="875"/>
                  </a:cubicBezTo>
                  <a:lnTo>
                    <a:pt x="3005" y="875"/>
                  </a:lnTo>
                  <a:cubicBezTo>
                    <a:pt x="3019" y="875"/>
                    <a:pt x="3033" y="861"/>
                    <a:pt x="3033" y="848"/>
                  </a:cubicBezTo>
                  <a:lnTo>
                    <a:pt x="3033" y="28"/>
                  </a:lnTo>
                  <a:cubicBezTo>
                    <a:pt x="3033" y="14"/>
                    <a:pt x="3019" y="1"/>
                    <a:pt x="30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438;p57"/>
            <p:cNvSpPr/>
            <p:nvPr/>
          </p:nvSpPr>
          <p:spPr>
            <a:xfrm>
              <a:off x="6657029" y="1772642"/>
              <a:ext cx="558981" cy="794549"/>
            </a:xfrm>
            <a:custGeom>
              <a:avLst/>
              <a:gdLst/>
              <a:ahLst/>
              <a:cxnLst/>
              <a:rect l="l" t="t" r="r" b="b"/>
              <a:pathLst>
                <a:path w="9052" h="13086" extrusionOk="0">
                  <a:moveTo>
                    <a:pt x="3369" y="1"/>
                  </a:moveTo>
                  <a:cubicBezTo>
                    <a:pt x="2461" y="188"/>
                    <a:pt x="1815" y="504"/>
                    <a:pt x="1155" y="1032"/>
                  </a:cubicBezTo>
                  <a:cubicBezTo>
                    <a:pt x="804" y="1311"/>
                    <a:pt x="552" y="1957"/>
                    <a:pt x="355" y="2359"/>
                  </a:cubicBezTo>
                  <a:cubicBezTo>
                    <a:pt x="1" y="3080"/>
                    <a:pt x="423" y="4353"/>
                    <a:pt x="621" y="5129"/>
                  </a:cubicBezTo>
                  <a:cubicBezTo>
                    <a:pt x="1270" y="7676"/>
                    <a:pt x="723" y="9694"/>
                    <a:pt x="849" y="12321"/>
                  </a:cubicBezTo>
                  <a:cubicBezTo>
                    <a:pt x="858" y="12531"/>
                    <a:pt x="1147" y="12729"/>
                    <a:pt x="1338" y="12814"/>
                  </a:cubicBezTo>
                  <a:cubicBezTo>
                    <a:pt x="1413" y="12848"/>
                    <a:pt x="1747" y="12872"/>
                    <a:pt x="1828" y="12875"/>
                  </a:cubicBezTo>
                  <a:cubicBezTo>
                    <a:pt x="2555" y="12917"/>
                    <a:pt x="3308" y="13086"/>
                    <a:pt x="4042" y="13086"/>
                  </a:cubicBezTo>
                  <a:cubicBezTo>
                    <a:pt x="4218" y="13086"/>
                    <a:pt x="4394" y="13076"/>
                    <a:pt x="4567" y="13052"/>
                  </a:cubicBezTo>
                  <a:cubicBezTo>
                    <a:pt x="5836" y="12882"/>
                    <a:pt x="6169" y="12998"/>
                    <a:pt x="7496" y="12858"/>
                  </a:cubicBezTo>
                  <a:lnTo>
                    <a:pt x="8347" y="12657"/>
                  </a:lnTo>
                  <a:cubicBezTo>
                    <a:pt x="8623" y="12525"/>
                    <a:pt x="8504" y="11191"/>
                    <a:pt x="8487" y="10885"/>
                  </a:cubicBezTo>
                  <a:cubicBezTo>
                    <a:pt x="8358" y="8527"/>
                    <a:pt x="8218" y="6891"/>
                    <a:pt x="8752" y="4590"/>
                  </a:cubicBezTo>
                  <a:cubicBezTo>
                    <a:pt x="8878" y="4043"/>
                    <a:pt x="9052" y="3482"/>
                    <a:pt x="8963" y="2927"/>
                  </a:cubicBezTo>
                  <a:cubicBezTo>
                    <a:pt x="8901" y="2529"/>
                    <a:pt x="8711" y="2164"/>
                    <a:pt x="8496" y="1828"/>
                  </a:cubicBezTo>
                  <a:cubicBezTo>
                    <a:pt x="7904" y="916"/>
                    <a:pt x="7006" y="113"/>
                    <a:pt x="5928" y="1"/>
                  </a:cubicBezTo>
                  <a:lnTo>
                    <a:pt x="5894" y="62"/>
                  </a:lnTo>
                  <a:cubicBezTo>
                    <a:pt x="5894" y="344"/>
                    <a:pt x="5710" y="613"/>
                    <a:pt x="5448" y="712"/>
                  </a:cubicBezTo>
                  <a:cubicBezTo>
                    <a:pt x="5360" y="746"/>
                    <a:pt x="5268" y="760"/>
                    <a:pt x="5176" y="770"/>
                  </a:cubicBezTo>
                  <a:cubicBezTo>
                    <a:pt x="5115" y="775"/>
                    <a:pt x="5053" y="778"/>
                    <a:pt x="4992" y="778"/>
                  </a:cubicBezTo>
                  <a:cubicBezTo>
                    <a:pt x="4630" y="778"/>
                    <a:pt x="4269" y="684"/>
                    <a:pt x="3955" y="501"/>
                  </a:cubicBezTo>
                  <a:cubicBezTo>
                    <a:pt x="3754" y="385"/>
                    <a:pt x="3564" y="222"/>
                    <a:pt x="3485" y="5"/>
                  </a:cubicBezTo>
                  <a:lnTo>
                    <a:pt x="33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439;p57"/>
            <p:cNvSpPr/>
            <p:nvPr/>
          </p:nvSpPr>
          <p:spPr>
            <a:xfrm>
              <a:off x="7075790" y="1846711"/>
              <a:ext cx="330560" cy="683133"/>
            </a:xfrm>
            <a:custGeom>
              <a:avLst/>
              <a:gdLst/>
              <a:ahLst/>
              <a:cxnLst/>
              <a:rect l="l" t="t" r="r" b="b"/>
              <a:pathLst>
                <a:path w="5444" h="11251" extrusionOk="0">
                  <a:moveTo>
                    <a:pt x="953" y="1"/>
                  </a:moveTo>
                  <a:cubicBezTo>
                    <a:pt x="826" y="1"/>
                    <a:pt x="696" y="30"/>
                    <a:pt x="575" y="91"/>
                  </a:cubicBezTo>
                  <a:cubicBezTo>
                    <a:pt x="167" y="302"/>
                    <a:pt x="0" y="806"/>
                    <a:pt x="211" y="1217"/>
                  </a:cubicBezTo>
                  <a:cubicBezTo>
                    <a:pt x="235" y="1261"/>
                    <a:pt x="2617" y="5977"/>
                    <a:pt x="3708" y="10608"/>
                  </a:cubicBezTo>
                  <a:cubicBezTo>
                    <a:pt x="3801" y="10992"/>
                    <a:pt x="4144" y="11250"/>
                    <a:pt x="4522" y="11250"/>
                  </a:cubicBezTo>
                  <a:cubicBezTo>
                    <a:pt x="4586" y="11250"/>
                    <a:pt x="4651" y="11244"/>
                    <a:pt x="4716" y="11226"/>
                  </a:cubicBezTo>
                  <a:cubicBezTo>
                    <a:pt x="5165" y="11121"/>
                    <a:pt x="5443" y="10672"/>
                    <a:pt x="5338" y="10223"/>
                  </a:cubicBezTo>
                  <a:cubicBezTo>
                    <a:pt x="4198" y="5391"/>
                    <a:pt x="1803" y="655"/>
                    <a:pt x="1701" y="459"/>
                  </a:cubicBezTo>
                  <a:cubicBezTo>
                    <a:pt x="1553" y="168"/>
                    <a:pt x="1258" y="1"/>
                    <a:pt x="9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440;p57"/>
            <p:cNvSpPr/>
            <p:nvPr/>
          </p:nvSpPr>
          <p:spPr>
            <a:xfrm>
              <a:off x="6379491" y="1178758"/>
              <a:ext cx="422308" cy="769776"/>
            </a:xfrm>
            <a:custGeom>
              <a:avLst/>
              <a:gdLst/>
              <a:ahLst/>
              <a:cxnLst/>
              <a:rect l="l" t="t" r="r" b="b"/>
              <a:pathLst>
                <a:path w="6955" h="12678" extrusionOk="0">
                  <a:moveTo>
                    <a:pt x="837" y="0"/>
                  </a:moveTo>
                  <a:cubicBezTo>
                    <a:pt x="375" y="0"/>
                    <a:pt x="0" y="375"/>
                    <a:pt x="0" y="837"/>
                  </a:cubicBezTo>
                  <a:cubicBezTo>
                    <a:pt x="0" y="5981"/>
                    <a:pt x="1028" y="9533"/>
                    <a:pt x="3056" y="11398"/>
                  </a:cubicBezTo>
                  <a:cubicBezTo>
                    <a:pt x="4321" y="12562"/>
                    <a:pt x="5563" y="12677"/>
                    <a:pt x="6002" y="12677"/>
                  </a:cubicBezTo>
                  <a:cubicBezTo>
                    <a:pt x="6077" y="12677"/>
                    <a:pt x="6128" y="12674"/>
                    <a:pt x="6152" y="12671"/>
                  </a:cubicBezTo>
                  <a:cubicBezTo>
                    <a:pt x="6614" y="12633"/>
                    <a:pt x="6955" y="12228"/>
                    <a:pt x="6917" y="11769"/>
                  </a:cubicBezTo>
                  <a:cubicBezTo>
                    <a:pt x="6882" y="11329"/>
                    <a:pt x="6515" y="11000"/>
                    <a:pt x="6082" y="11000"/>
                  </a:cubicBezTo>
                  <a:cubicBezTo>
                    <a:pt x="6059" y="11000"/>
                    <a:pt x="6036" y="11001"/>
                    <a:pt x="6013" y="11003"/>
                  </a:cubicBezTo>
                  <a:cubicBezTo>
                    <a:pt x="6012" y="11003"/>
                    <a:pt x="6004" y="11004"/>
                    <a:pt x="5989" y="11004"/>
                  </a:cubicBezTo>
                  <a:cubicBezTo>
                    <a:pt x="5844" y="11004"/>
                    <a:pt x="5045" y="10955"/>
                    <a:pt x="4189" y="10169"/>
                  </a:cubicBezTo>
                  <a:cubicBezTo>
                    <a:pt x="3039" y="9112"/>
                    <a:pt x="1671" y="6635"/>
                    <a:pt x="1671" y="837"/>
                  </a:cubicBezTo>
                  <a:cubicBezTo>
                    <a:pt x="1671" y="375"/>
                    <a:pt x="1297" y="0"/>
                    <a:pt x="8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441;p57"/>
            <p:cNvSpPr/>
            <p:nvPr/>
          </p:nvSpPr>
          <p:spPr>
            <a:xfrm>
              <a:off x="6892028" y="1599530"/>
              <a:ext cx="113061" cy="235159"/>
            </a:xfrm>
            <a:custGeom>
              <a:avLst/>
              <a:gdLst/>
              <a:ahLst/>
              <a:cxnLst/>
              <a:rect l="l" t="t" r="r" b="b"/>
              <a:pathLst>
                <a:path w="1862" h="3873" extrusionOk="0">
                  <a:moveTo>
                    <a:pt x="933" y="1"/>
                  </a:moveTo>
                  <a:cubicBezTo>
                    <a:pt x="419" y="1"/>
                    <a:pt x="1" y="419"/>
                    <a:pt x="1" y="933"/>
                  </a:cubicBezTo>
                  <a:lnTo>
                    <a:pt x="1" y="2941"/>
                  </a:lnTo>
                  <a:cubicBezTo>
                    <a:pt x="1" y="3454"/>
                    <a:pt x="419" y="3872"/>
                    <a:pt x="933" y="3872"/>
                  </a:cubicBezTo>
                  <a:cubicBezTo>
                    <a:pt x="1444" y="3872"/>
                    <a:pt x="1862" y="3454"/>
                    <a:pt x="1862" y="2941"/>
                  </a:cubicBezTo>
                  <a:lnTo>
                    <a:pt x="1862" y="933"/>
                  </a:lnTo>
                  <a:cubicBezTo>
                    <a:pt x="1862" y="419"/>
                    <a:pt x="1444" y="1"/>
                    <a:pt x="933" y="1"/>
                  </a:cubicBezTo>
                  <a:close/>
                </a:path>
              </a:pathLst>
            </a:custGeom>
            <a:solidFill>
              <a:srgbClr val="B6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442;p57"/>
            <p:cNvSpPr/>
            <p:nvPr/>
          </p:nvSpPr>
          <p:spPr>
            <a:xfrm>
              <a:off x="6892028" y="1621449"/>
              <a:ext cx="113061" cy="105831"/>
            </a:xfrm>
            <a:custGeom>
              <a:avLst/>
              <a:gdLst/>
              <a:ahLst/>
              <a:cxnLst/>
              <a:rect l="l" t="t" r="r" b="b"/>
              <a:pathLst>
                <a:path w="1862" h="1743" extrusionOk="0">
                  <a:moveTo>
                    <a:pt x="1" y="0"/>
                  </a:moveTo>
                  <a:lnTo>
                    <a:pt x="1" y="1548"/>
                  </a:lnTo>
                  <a:cubicBezTo>
                    <a:pt x="1" y="1548"/>
                    <a:pt x="462" y="1742"/>
                    <a:pt x="1013" y="1742"/>
                  </a:cubicBezTo>
                  <a:cubicBezTo>
                    <a:pt x="1289" y="1742"/>
                    <a:pt x="1587" y="1694"/>
                    <a:pt x="1862" y="1548"/>
                  </a:cubicBezTo>
                  <a:lnTo>
                    <a:pt x="18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443;p57"/>
            <p:cNvSpPr/>
            <p:nvPr/>
          </p:nvSpPr>
          <p:spPr>
            <a:xfrm>
              <a:off x="6353381" y="1075113"/>
              <a:ext cx="163276" cy="202007"/>
            </a:xfrm>
            <a:custGeom>
              <a:avLst/>
              <a:gdLst/>
              <a:ahLst/>
              <a:cxnLst/>
              <a:rect l="l" t="t" r="r" b="b"/>
              <a:pathLst>
                <a:path w="2689" h="3327" extrusionOk="0">
                  <a:moveTo>
                    <a:pt x="1112" y="1"/>
                  </a:moveTo>
                  <a:cubicBezTo>
                    <a:pt x="1029" y="1"/>
                    <a:pt x="938" y="64"/>
                    <a:pt x="945" y="156"/>
                  </a:cubicBezTo>
                  <a:cubicBezTo>
                    <a:pt x="961" y="506"/>
                    <a:pt x="951" y="864"/>
                    <a:pt x="928" y="1220"/>
                  </a:cubicBezTo>
                  <a:cubicBezTo>
                    <a:pt x="733" y="819"/>
                    <a:pt x="455" y="459"/>
                    <a:pt x="216" y="265"/>
                  </a:cubicBezTo>
                  <a:cubicBezTo>
                    <a:pt x="193" y="246"/>
                    <a:pt x="164" y="238"/>
                    <a:pt x="136" y="238"/>
                  </a:cubicBezTo>
                  <a:cubicBezTo>
                    <a:pt x="66" y="238"/>
                    <a:pt x="0" y="291"/>
                    <a:pt x="29" y="374"/>
                  </a:cubicBezTo>
                  <a:cubicBezTo>
                    <a:pt x="158" y="775"/>
                    <a:pt x="315" y="1156"/>
                    <a:pt x="383" y="1571"/>
                  </a:cubicBezTo>
                  <a:cubicBezTo>
                    <a:pt x="434" y="1891"/>
                    <a:pt x="386" y="2228"/>
                    <a:pt x="516" y="2514"/>
                  </a:cubicBezTo>
                  <a:cubicBezTo>
                    <a:pt x="577" y="2853"/>
                    <a:pt x="808" y="3164"/>
                    <a:pt x="1162" y="3262"/>
                  </a:cubicBezTo>
                  <a:cubicBezTo>
                    <a:pt x="1203" y="3272"/>
                    <a:pt x="1244" y="3279"/>
                    <a:pt x="1284" y="3282"/>
                  </a:cubicBezTo>
                  <a:cubicBezTo>
                    <a:pt x="1346" y="3310"/>
                    <a:pt x="1411" y="3327"/>
                    <a:pt x="1475" y="3327"/>
                  </a:cubicBezTo>
                  <a:cubicBezTo>
                    <a:pt x="1550" y="3327"/>
                    <a:pt x="1624" y="3305"/>
                    <a:pt x="1689" y="3255"/>
                  </a:cubicBezTo>
                  <a:cubicBezTo>
                    <a:pt x="1716" y="3235"/>
                    <a:pt x="1751" y="3208"/>
                    <a:pt x="1782" y="3180"/>
                  </a:cubicBezTo>
                  <a:cubicBezTo>
                    <a:pt x="1880" y="3129"/>
                    <a:pt x="1969" y="3058"/>
                    <a:pt x="2043" y="2976"/>
                  </a:cubicBezTo>
                  <a:cubicBezTo>
                    <a:pt x="2129" y="2919"/>
                    <a:pt x="2217" y="2864"/>
                    <a:pt x="2295" y="2800"/>
                  </a:cubicBezTo>
                  <a:cubicBezTo>
                    <a:pt x="2526" y="2605"/>
                    <a:pt x="2659" y="2384"/>
                    <a:pt x="2676" y="2082"/>
                  </a:cubicBezTo>
                  <a:cubicBezTo>
                    <a:pt x="2688" y="1855"/>
                    <a:pt x="2508" y="1736"/>
                    <a:pt x="2322" y="1736"/>
                  </a:cubicBezTo>
                  <a:cubicBezTo>
                    <a:pt x="2253" y="1736"/>
                    <a:pt x="2183" y="1752"/>
                    <a:pt x="2121" y="1785"/>
                  </a:cubicBezTo>
                  <a:cubicBezTo>
                    <a:pt x="2162" y="1289"/>
                    <a:pt x="2091" y="785"/>
                    <a:pt x="1914" y="298"/>
                  </a:cubicBezTo>
                  <a:cubicBezTo>
                    <a:pt x="1893" y="241"/>
                    <a:pt x="1847" y="215"/>
                    <a:pt x="1802" y="215"/>
                  </a:cubicBezTo>
                  <a:cubicBezTo>
                    <a:pt x="1746" y="215"/>
                    <a:pt x="1690" y="256"/>
                    <a:pt x="1683" y="330"/>
                  </a:cubicBezTo>
                  <a:cubicBezTo>
                    <a:pt x="1655" y="564"/>
                    <a:pt x="1622" y="796"/>
                    <a:pt x="1577" y="1027"/>
                  </a:cubicBezTo>
                  <a:cubicBezTo>
                    <a:pt x="1509" y="694"/>
                    <a:pt x="1377" y="394"/>
                    <a:pt x="1234" y="77"/>
                  </a:cubicBezTo>
                  <a:cubicBezTo>
                    <a:pt x="1211" y="24"/>
                    <a:pt x="1163" y="1"/>
                    <a:pt x="1112" y="1"/>
                  </a:cubicBezTo>
                  <a:close/>
                </a:path>
              </a:pathLst>
            </a:custGeom>
            <a:solidFill>
              <a:srgbClr val="B6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444;p57"/>
            <p:cNvSpPr/>
            <p:nvPr/>
          </p:nvSpPr>
          <p:spPr>
            <a:xfrm>
              <a:off x="7300391" y="2472722"/>
              <a:ext cx="119618" cy="118399"/>
            </a:xfrm>
            <a:custGeom>
              <a:avLst/>
              <a:gdLst/>
              <a:ahLst/>
              <a:cxnLst/>
              <a:rect l="l" t="t" r="r" b="b"/>
              <a:pathLst>
                <a:path w="1970" h="1950" extrusionOk="0">
                  <a:moveTo>
                    <a:pt x="953" y="1"/>
                  </a:moveTo>
                  <a:cubicBezTo>
                    <a:pt x="785" y="1"/>
                    <a:pt x="592" y="63"/>
                    <a:pt x="445" y="166"/>
                  </a:cubicBezTo>
                  <a:cubicBezTo>
                    <a:pt x="330" y="166"/>
                    <a:pt x="245" y="248"/>
                    <a:pt x="197" y="360"/>
                  </a:cubicBezTo>
                  <a:cubicBezTo>
                    <a:pt x="136" y="510"/>
                    <a:pt x="112" y="683"/>
                    <a:pt x="75" y="847"/>
                  </a:cubicBezTo>
                  <a:cubicBezTo>
                    <a:pt x="37" y="1007"/>
                    <a:pt x="0" y="1153"/>
                    <a:pt x="17" y="1323"/>
                  </a:cubicBezTo>
                  <a:cubicBezTo>
                    <a:pt x="26" y="1426"/>
                    <a:pt x="129" y="1524"/>
                    <a:pt x="230" y="1524"/>
                  </a:cubicBezTo>
                  <a:cubicBezTo>
                    <a:pt x="273" y="1524"/>
                    <a:pt x="316" y="1506"/>
                    <a:pt x="351" y="1462"/>
                  </a:cubicBezTo>
                  <a:cubicBezTo>
                    <a:pt x="432" y="1364"/>
                    <a:pt x="497" y="1241"/>
                    <a:pt x="552" y="1112"/>
                  </a:cubicBezTo>
                  <a:cubicBezTo>
                    <a:pt x="555" y="1119"/>
                    <a:pt x="555" y="1126"/>
                    <a:pt x="555" y="1132"/>
                  </a:cubicBezTo>
                  <a:cubicBezTo>
                    <a:pt x="572" y="1330"/>
                    <a:pt x="527" y="1520"/>
                    <a:pt x="497" y="1715"/>
                  </a:cubicBezTo>
                  <a:cubicBezTo>
                    <a:pt x="480" y="1823"/>
                    <a:pt x="581" y="1950"/>
                    <a:pt x="684" y="1950"/>
                  </a:cubicBezTo>
                  <a:cubicBezTo>
                    <a:pt x="724" y="1950"/>
                    <a:pt x="763" y="1932"/>
                    <a:pt x="797" y="1888"/>
                  </a:cubicBezTo>
                  <a:cubicBezTo>
                    <a:pt x="871" y="1792"/>
                    <a:pt x="932" y="1670"/>
                    <a:pt x="973" y="1537"/>
                  </a:cubicBezTo>
                  <a:lnTo>
                    <a:pt x="973" y="1537"/>
                  </a:lnTo>
                  <a:cubicBezTo>
                    <a:pt x="970" y="1568"/>
                    <a:pt x="966" y="1599"/>
                    <a:pt x="956" y="1629"/>
                  </a:cubicBezTo>
                  <a:cubicBezTo>
                    <a:pt x="939" y="1690"/>
                    <a:pt x="956" y="1779"/>
                    <a:pt x="1007" y="1820"/>
                  </a:cubicBezTo>
                  <a:cubicBezTo>
                    <a:pt x="1017" y="1830"/>
                    <a:pt x="1031" y="1840"/>
                    <a:pt x="1042" y="1847"/>
                  </a:cubicBezTo>
                  <a:cubicBezTo>
                    <a:pt x="1045" y="1847"/>
                    <a:pt x="1045" y="1850"/>
                    <a:pt x="1048" y="1850"/>
                  </a:cubicBezTo>
                  <a:cubicBezTo>
                    <a:pt x="1076" y="1870"/>
                    <a:pt x="1107" y="1879"/>
                    <a:pt x="1138" y="1879"/>
                  </a:cubicBezTo>
                  <a:cubicBezTo>
                    <a:pt x="1207" y="1879"/>
                    <a:pt x="1277" y="1836"/>
                    <a:pt x="1317" y="1779"/>
                  </a:cubicBezTo>
                  <a:cubicBezTo>
                    <a:pt x="1402" y="1657"/>
                    <a:pt x="1439" y="1514"/>
                    <a:pt x="1442" y="1360"/>
                  </a:cubicBezTo>
                  <a:cubicBezTo>
                    <a:pt x="1446" y="1371"/>
                    <a:pt x="1446" y="1381"/>
                    <a:pt x="1450" y="1391"/>
                  </a:cubicBezTo>
                  <a:cubicBezTo>
                    <a:pt x="1464" y="1495"/>
                    <a:pt x="1486" y="1826"/>
                    <a:pt x="1649" y="1826"/>
                  </a:cubicBezTo>
                  <a:cubicBezTo>
                    <a:pt x="1668" y="1826"/>
                    <a:pt x="1689" y="1822"/>
                    <a:pt x="1711" y="1813"/>
                  </a:cubicBezTo>
                  <a:cubicBezTo>
                    <a:pt x="1970" y="1701"/>
                    <a:pt x="1865" y="1241"/>
                    <a:pt x="1821" y="1027"/>
                  </a:cubicBezTo>
                  <a:cubicBezTo>
                    <a:pt x="1800" y="939"/>
                    <a:pt x="1776" y="843"/>
                    <a:pt x="1745" y="755"/>
                  </a:cubicBezTo>
                  <a:cubicBezTo>
                    <a:pt x="1708" y="424"/>
                    <a:pt x="1384" y="77"/>
                    <a:pt x="1075" y="13"/>
                  </a:cubicBezTo>
                  <a:cubicBezTo>
                    <a:pt x="1037" y="5"/>
                    <a:pt x="996" y="1"/>
                    <a:pt x="953" y="1"/>
                  </a:cubicBezTo>
                  <a:close/>
                </a:path>
              </a:pathLst>
            </a:custGeom>
            <a:solidFill>
              <a:srgbClr val="B6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 name="Google Shape;1445;p57"/>
            <p:cNvGrpSpPr/>
            <p:nvPr/>
          </p:nvGrpSpPr>
          <p:grpSpPr>
            <a:xfrm rot="1382623">
              <a:off x="6664142" y="1172013"/>
              <a:ext cx="544729" cy="540292"/>
              <a:chOff x="5111700" y="2260975"/>
              <a:chExt cx="211575" cy="208675"/>
            </a:xfrm>
          </p:grpSpPr>
          <p:sp>
            <p:nvSpPr>
              <p:cNvPr id="88" name="Google Shape;1446;p57"/>
              <p:cNvSpPr/>
              <p:nvPr/>
            </p:nvSpPr>
            <p:spPr>
              <a:xfrm>
                <a:off x="5177700" y="2435450"/>
                <a:ext cx="39500" cy="34200"/>
              </a:xfrm>
              <a:custGeom>
                <a:avLst/>
                <a:gdLst/>
                <a:ahLst/>
                <a:cxnLst/>
                <a:rect l="l" t="t" r="r" b="b"/>
                <a:pathLst>
                  <a:path w="1580" h="1368" extrusionOk="0">
                    <a:moveTo>
                      <a:pt x="815" y="1"/>
                    </a:moveTo>
                    <a:cubicBezTo>
                      <a:pt x="737" y="1"/>
                      <a:pt x="658" y="13"/>
                      <a:pt x="579" y="40"/>
                    </a:cubicBezTo>
                    <a:cubicBezTo>
                      <a:pt x="208" y="166"/>
                      <a:pt x="0" y="554"/>
                      <a:pt x="116" y="911"/>
                    </a:cubicBezTo>
                    <a:cubicBezTo>
                      <a:pt x="208" y="1191"/>
                      <a:pt x="475" y="1367"/>
                      <a:pt x="767" y="1367"/>
                    </a:cubicBezTo>
                    <a:cubicBezTo>
                      <a:pt x="844" y="1367"/>
                      <a:pt x="923" y="1355"/>
                      <a:pt x="1000" y="1329"/>
                    </a:cubicBezTo>
                    <a:cubicBezTo>
                      <a:pt x="1372" y="1204"/>
                      <a:pt x="1579" y="816"/>
                      <a:pt x="1463" y="458"/>
                    </a:cubicBezTo>
                    <a:cubicBezTo>
                      <a:pt x="1372" y="177"/>
                      <a:pt x="1106" y="1"/>
                      <a:pt x="815" y="1"/>
                    </a:cubicBezTo>
                    <a:close/>
                  </a:path>
                </a:pathLst>
              </a:custGeom>
              <a:solidFill>
                <a:srgbClr val="B6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447;p57"/>
              <p:cNvSpPr/>
              <p:nvPr/>
            </p:nvSpPr>
            <p:spPr>
              <a:xfrm>
                <a:off x="5283675" y="2383025"/>
                <a:ext cx="39600" cy="34175"/>
              </a:xfrm>
              <a:custGeom>
                <a:avLst/>
                <a:gdLst/>
                <a:ahLst/>
                <a:cxnLst/>
                <a:rect l="l" t="t" r="r" b="b"/>
                <a:pathLst>
                  <a:path w="1584" h="1367" extrusionOk="0">
                    <a:moveTo>
                      <a:pt x="814" y="0"/>
                    </a:moveTo>
                    <a:cubicBezTo>
                      <a:pt x="738" y="0"/>
                      <a:pt x="660" y="12"/>
                      <a:pt x="583" y="38"/>
                    </a:cubicBezTo>
                    <a:cubicBezTo>
                      <a:pt x="208" y="164"/>
                      <a:pt x="1" y="551"/>
                      <a:pt x="117" y="908"/>
                    </a:cubicBezTo>
                    <a:cubicBezTo>
                      <a:pt x="211" y="1190"/>
                      <a:pt x="476" y="1366"/>
                      <a:pt x="766" y="1366"/>
                    </a:cubicBezTo>
                    <a:cubicBezTo>
                      <a:pt x="843" y="1366"/>
                      <a:pt x="923" y="1354"/>
                      <a:pt x="1001" y="1327"/>
                    </a:cubicBezTo>
                    <a:cubicBezTo>
                      <a:pt x="1375" y="1205"/>
                      <a:pt x="1583" y="814"/>
                      <a:pt x="1467" y="456"/>
                    </a:cubicBezTo>
                    <a:cubicBezTo>
                      <a:pt x="1373" y="176"/>
                      <a:pt x="1106" y="0"/>
                      <a:pt x="814" y="0"/>
                    </a:cubicBezTo>
                    <a:close/>
                  </a:path>
                </a:pathLst>
              </a:custGeom>
              <a:solidFill>
                <a:srgbClr val="B6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448;p57"/>
              <p:cNvSpPr/>
              <p:nvPr/>
            </p:nvSpPr>
            <p:spPr>
              <a:xfrm>
                <a:off x="5145025" y="2292600"/>
                <a:ext cx="162000" cy="165800"/>
              </a:xfrm>
              <a:custGeom>
                <a:avLst/>
                <a:gdLst/>
                <a:ahLst/>
                <a:cxnLst/>
                <a:rect l="l" t="t" r="r" b="b"/>
                <a:pathLst>
                  <a:path w="6480" h="6632" extrusionOk="0">
                    <a:moveTo>
                      <a:pt x="2927" y="1"/>
                    </a:moveTo>
                    <a:cubicBezTo>
                      <a:pt x="2595" y="1"/>
                      <a:pt x="2258" y="65"/>
                      <a:pt x="1933" y="202"/>
                    </a:cubicBezTo>
                    <a:cubicBezTo>
                      <a:pt x="624" y="749"/>
                      <a:pt x="1" y="2270"/>
                      <a:pt x="552" y="3580"/>
                    </a:cubicBezTo>
                    <a:lnTo>
                      <a:pt x="1168" y="5049"/>
                    </a:lnTo>
                    <a:cubicBezTo>
                      <a:pt x="1580" y="6035"/>
                      <a:pt x="2544" y="6632"/>
                      <a:pt x="3553" y="6632"/>
                    </a:cubicBezTo>
                    <a:cubicBezTo>
                      <a:pt x="3885" y="6632"/>
                      <a:pt x="4222" y="6567"/>
                      <a:pt x="4546" y="6431"/>
                    </a:cubicBezTo>
                    <a:cubicBezTo>
                      <a:pt x="5856" y="5883"/>
                      <a:pt x="6479" y="4362"/>
                      <a:pt x="5931" y="3052"/>
                    </a:cubicBezTo>
                    <a:lnTo>
                      <a:pt x="5316" y="1582"/>
                    </a:lnTo>
                    <a:cubicBezTo>
                      <a:pt x="4901" y="597"/>
                      <a:pt x="3937" y="1"/>
                      <a:pt x="2927" y="1"/>
                    </a:cubicBezTo>
                    <a:close/>
                  </a:path>
                </a:pathLst>
              </a:custGeom>
              <a:solidFill>
                <a:srgbClr val="B6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449;p57"/>
              <p:cNvSpPr/>
              <p:nvPr/>
            </p:nvSpPr>
            <p:spPr>
              <a:xfrm>
                <a:off x="5221925" y="2403125"/>
                <a:ext cx="27500" cy="18075"/>
              </a:xfrm>
              <a:custGeom>
                <a:avLst/>
                <a:gdLst/>
                <a:ahLst/>
                <a:cxnLst/>
                <a:rect l="l" t="t" r="r" b="b"/>
                <a:pathLst>
                  <a:path w="1100" h="723" extrusionOk="0">
                    <a:moveTo>
                      <a:pt x="849" y="0"/>
                    </a:moveTo>
                    <a:cubicBezTo>
                      <a:pt x="809" y="0"/>
                      <a:pt x="766" y="11"/>
                      <a:pt x="722" y="33"/>
                    </a:cubicBezTo>
                    <a:cubicBezTo>
                      <a:pt x="538" y="121"/>
                      <a:pt x="538" y="193"/>
                      <a:pt x="249" y="258"/>
                    </a:cubicBezTo>
                    <a:cubicBezTo>
                      <a:pt x="144" y="278"/>
                      <a:pt x="1" y="374"/>
                      <a:pt x="68" y="547"/>
                    </a:cubicBezTo>
                    <a:cubicBezTo>
                      <a:pt x="127" y="691"/>
                      <a:pt x="239" y="722"/>
                      <a:pt x="349" y="722"/>
                    </a:cubicBezTo>
                    <a:cubicBezTo>
                      <a:pt x="399" y="722"/>
                      <a:pt x="450" y="716"/>
                      <a:pt x="494" y="710"/>
                    </a:cubicBezTo>
                    <a:cubicBezTo>
                      <a:pt x="603" y="696"/>
                      <a:pt x="855" y="584"/>
                      <a:pt x="971" y="435"/>
                    </a:cubicBezTo>
                    <a:cubicBezTo>
                      <a:pt x="1021" y="366"/>
                      <a:pt x="1100" y="251"/>
                      <a:pt x="1045" y="139"/>
                    </a:cubicBezTo>
                    <a:cubicBezTo>
                      <a:pt x="1002" y="47"/>
                      <a:pt x="932" y="0"/>
                      <a:pt x="849" y="0"/>
                    </a:cubicBezTo>
                    <a:close/>
                  </a:path>
                </a:pathLst>
              </a:custGeom>
              <a:solidFill>
                <a:srgbClr val="473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450;p57"/>
              <p:cNvSpPr/>
              <p:nvPr/>
            </p:nvSpPr>
            <p:spPr>
              <a:xfrm>
                <a:off x="5229350" y="2411175"/>
                <a:ext cx="17700" cy="10100"/>
              </a:xfrm>
              <a:custGeom>
                <a:avLst/>
                <a:gdLst/>
                <a:ahLst/>
                <a:cxnLst/>
                <a:rect l="l" t="t" r="r" b="b"/>
                <a:pathLst>
                  <a:path w="708" h="404" extrusionOk="0">
                    <a:moveTo>
                      <a:pt x="481" y="0"/>
                    </a:moveTo>
                    <a:cubicBezTo>
                      <a:pt x="423" y="0"/>
                      <a:pt x="355" y="13"/>
                      <a:pt x="278" y="48"/>
                    </a:cubicBezTo>
                    <a:cubicBezTo>
                      <a:pt x="7" y="170"/>
                      <a:pt x="0" y="402"/>
                      <a:pt x="0" y="402"/>
                    </a:cubicBezTo>
                    <a:cubicBezTo>
                      <a:pt x="0" y="402"/>
                      <a:pt x="17" y="404"/>
                      <a:pt x="45" y="404"/>
                    </a:cubicBezTo>
                    <a:cubicBezTo>
                      <a:pt x="158" y="404"/>
                      <a:pt x="461" y="374"/>
                      <a:pt x="707" y="79"/>
                    </a:cubicBezTo>
                    <a:cubicBezTo>
                      <a:pt x="707" y="79"/>
                      <a:pt x="625" y="0"/>
                      <a:pt x="4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451;p57"/>
              <p:cNvSpPr/>
              <p:nvPr/>
            </p:nvSpPr>
            <p:spPr>
              <a:xfrm>
                <a:off x="5190950" y="2390325"/>
                <a:ext cx="18750" cy="14000"/>
              </a:xfrm>
              <a:custGeom>
                <a:avLst/>
                <a:gdLst/>
                <a:ahLst/>
                <a:cxnLst/>
                <a:rect l="l" t="t" r="r" b="b"/>
                <a:pathLst>
                  <a:path w="750" h="560" extrusionOk="0">
                    <a:moveTo>
                      <a:pt x="399" y="1"/>
                    </a:moveTo>
                    <a:cubicBezTo>
                      <a:pt x="351" y="1"/>
                      <a:pt x="302" y="11"/>
                      <a:pt x="257" y="32"/>
                    </a:cubicBezTo>
                    <a:cubicBezTo>
                      <a:pt x="76" y="117"/>
                      <a:pt x="1" y="335"/>
                      <a:pt x="90" y="522"/>
                    </a:cubicBezTo>
                    <a:cubicBezTo>
                      <a:pt x="100" y="545"/>
                      <a:pt x="120" y="559"/>
                      <a:pt x="144" y="559"/>
                    </a:cubicBezTo>
                    <a:cubicBezTo>
                      <a:pt x="154" y="559"/>
                      <a:pt x="161" y="555"/>
                      <a:pt x="172" y="552"/>
                    </a:cubicBezTo>
                    <a:cubicBezTo>
                      <a:pt x="202" y="539"/>
                      <a:pt x="216" y="501"/>
                      <a:pt x="202" y="470"/>
                    </a:cubicBezTo>
                    <a:cubicBezTo>
                      <a:pt x="144" y="344"/>
                      <a:pt x="192" y="201"/>
                      <a:pt x="307" y="147"/>
                    </a:cubicBezTo>
                    <a:cubicBezTo>
                      <a:pt x="337" y="133"/>
                      <a:pt x="368" y="127"/>
                      <a:pt x="399" y="127"/>
                    </a:cubicBezTo>
                    <a:cubicBezTo>
                      <a:pt x="490" y="127"/>
                      <a:pt x="581" y="182"/>
                      <a:pt x="624" y="273"/>
                    </a:cubicBezTo>
                    <a:cubicBezTo>
                      <a:pt x="634" y="297"/>
                      <a:pt x="655" y="309"/>
                      <a:pt x="678" y="309"/>
                    </a:cubicBezTo>
                    <a:cubicBezTo>
                      <a:pt x="687" y="309"/>
                      <a:pt x="697" y="307"/>
                      <a:pt x="706" y="303"/>
                    </a:cubicBezTo>
                    <a:cubicBezTo>
                      <a:pt x="736" y="290"/>
                      <a:pt x="750" y="253"/>
                      <a:pt x="736" y="222"/>
                    </a:cubicBezTo>
                    <a:cubicBezTo>
                      <a:pt x="673" y="83"/>
                      <a:pt x="537" y="1"/>
                      <a:pt x="3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452;p57"/>
              <p:cNvSpPr/>
              <p:nvPr/>
            </p:nvSpPr>
            <p:spPr>
              <a:xfrm>
                <a:off x="5242925" y="2368975"/>
                <a:ext cx="17825" cy="13900"/>
              </a:xfrm>
              <a:custGeom>
                <a:avLst/>
                <a:gdLst/>
                <a:ahLst/>
                <a:cxnLst/>
                <a:rect l="l" t="t" r="r" b="b"/>
                <a:pathLst>
                  <a:path w="713" h="556" extrusionOk="0">
                    <a:moveTo>
                      <a:pt x="359" y="0"/>
                    </a:moveTo>
                    <a:cubicBezTo>
                      <a:pt x="311" y="0"/>
                      <a:pt x="262" y="10"/>
                      <a:pt x="216" y="31"/>
                    </a:cubicBezTo>
                    <a:cubicBezTo>
                      <a:pt x="127" y="72"/>
                      <a:pt x="62" y="147"/>
                      <a:pt x="32" y="239"/>
                    </a:cubicBezTo>
                    <a:cubicBezTo>
                      <a:pt x="1" y="331"/>
                      <a:pt x="8" y="429"/>
                      <a:pt x="49" y="521"/>
                    </a:cubicBezTo>
                    <a:cubicBezTo>
                      <a:pt x="59" y="545"/>
                      <a:pt x="83" y="556"/>
                      <a:pt x="106" y="556"/>
                    </a:cubicBezTo>
                    <a:cubicBezTo>
                      <a:pt x="114" y="556"/>
                      <a:pt x="123" y="556"/>
                      <a:pt x="131" y="552"/>
                    </a:cubicBezTo>
                    <a:cubicBezTo>
                      <a:pt x="164" y="535"/>
                      <a:pt x="178" y="501"/>
                      <a:pt x="161" y="467"/>
                    </a:cubicBezTo>
                    <a:cubicBezTo>
                      <a:pt x="134" y="405"/>
                      <a:pt x="131" y="341"/>
                      <a:pt x="151" y="280"/>
                    </a:cubicBezTo>
                    <a:cubicBezTo>
                      <a:pt x="172" y="218"/>
                      <a:pt x="212" y="171"/>
                      <a:pt x="266" y="143"/>
                    </a:cubicBezTo>
                    <a:cubicBezTo>
                      <a:pt x="295" y="131"/>
                      <a:pt x="326" y="125"/>
                      <a:pt x="357" y="125"/>
                    </a:cubicBezTo>
                    <a:cubicBezTo>
                      <a:pt x="448" y="125"/>
                      <a:pt x="540" y="179"/>
                      <a:pt x="583" y="273"/>
                    </a:cubicBezTo>
                    <a:cubicBezTo>
                      <a:pt x="593" y="295"/>
                      <a:pt x="616" y="309"/>
                      <a:pt x="639" y="309"/>
                    </a:cubicBezTo>
                    <a:cubicBezTo>
                      <a:pt x="648" y="309"/>
                      <a:pt x="657" y="307"/>
                      <a:pt x="665" y="303"/>
                    </a:cubicBezTo>
                    <a:cubicBezTo>
                      <a:pt x="698" y="290"/>
                      <a:pt x="712" y="253"/>
                      <a:pt x="695" y="222"/>
                    </a:cubicBezTo>
                    <a:cubicBezTo>
                      <a:pt x="632" y="83"/>
                      <a:pt x="498" y="0"/>
                      <a:pt x="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453;p57"/>
              <p:cNvSpPr/>
              <p:nvPr/>
            </p:nvSpPr>
            <p:spPr>
              <a:xfrm>
                <a:off x="5181875" y="2375725"/>
                <a:ext cx="19150" cy="11750"/>
              </a:xfrm>
              <a:custGeom>
                <a:avLst/>
                <a:gdLst/>
                <a:ahLst/>
                <a:cxnLst/>
                <a:rect l="l" t="t" r="r" b="b"/>
                <a:pathLst>
                  <a:path w="766" h="470" extrusionOk="0">
                    <a:moveTo>
                      <a:pt x="458" y="1"/>
                    </a:moveTo>
                    <a:cubicBezTo>
                      <a:pt x="399" y="1"/>
                      <a:pt x="337" y="10"/>
                      <a:pt x="279" y="37"/>
                    </a:cubicBezTo>
                    <a:cubicBezTo>
                      <a:pt x="82" y="129"/>
                      <a:pt x="10" y="380"/>
                      <a:pt x="7" y="391"/>
                    </a:cubicBezTo>
                    <a:cubicBezTo>
                      <a:pt x="1" y="425"/>
                      <a:pt x="17" y="459"/>
                      <a:pt x="51" y="465"/>
                    </a:cubicBezTo>
                    <a:cubicBezTo>
                      <a:pt x="58" y="469"/>
                      <a:pt x="62" y="469"/>
                      <a:pt x="68" y="469"/>
                    </a:cubicBezTo>
                    <a:cubicBezTo>
                      <a:pt x="95" y="469"/>
                      <a:pt x="119" y="452"/>
                      <a:pt x="130" y="425"/>
                    </a:cubicBezTo>
                    <a:cubicBezTo>
                      <a:pt x="130" y="421"/>
                      <a:pt x="188" y="217"/>
                      <a:pt x="330" y="153"/>
                    </a:cubicBezTo>
                    <a:cubicBezTo>
                      <a:pt x="371" y="133"/>
                      <a:pt x="416" y="126"/>
                      <a:pt x="459" y="126"/>
                    </a:cubicBezTo>
                    <a:cubicBezTo>
                      <a:pt x="568" y="126"/>
                      <a:pt x="667" y="170"/>
                      <a:pt x="667" y="170"/>
                    </a:cubicBezTo>
                    <a:cubicBezTo>
                      <a:pt x="675" y="173"/>
                      <a:pt x="684" y="175"/>
                      <a:pt x="692" y="175"/>
                    </a:cubicBezTo>
                    <a:cubicBezTo>
                      <a:pt x="716" y="175"/>
                      <a:pt x="739" y="162"/>
                      <a:pt x="749" y="139"/>
                    </a:cubicBezTo>
                    <a:cubicBezTo>
                      <a:pt x="766" y="105"/>
                      <a:pt x="749" y="71"/>
                      <a:pt x="718" y="54"/>
                    </a:cubicBezTo>
                    <a:cubicBezTo>
                      <a:pt x="711" y="52"/>
                      <a:pt x="594" y="1"/>
                      <a:pt x="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454;p57"/>
              <p:cNvSpPr/>
              <p:nvPr/>
            </p:nvSpPr>
            <p:spPr>
              <a:xfrm>
                <a:off x="5234850" y="2351150"/>
                <a:ext cx="19175" cy="11725"/>
              </a:xfrm>
              <a:custGeom>
                <a:avLst/>
                <a:gdLst/>
                <a:ahLst/>
                <a:cxnLst/>
                <a:rect l="l" t="t" r="r" b="b"/>
                <a:pathLst>
                  <a:path w="767" h="469" extrusionOk="0">
                    <a:moveTo>
                      <a:pt x="459" y="1"/>
                    </a:moveTo>
                    <a:cubicBezTo>
                      <a:pt x="400" y="1"/>
                      <a:pt x="338" y="10"/>
                      <a:pt x="280" y="37"/>
                    </a:cubicBezTo>
                    <a:cubicBezTo>
                      <a:pt x="82" y="129"/>
                      <a:pt x="11" y="380"/>
                      <a:pt x="8" y="391"/>
                    </a:cubicBezTo>
                    <a:cubicBezTo>
                      <a:pt x="1" y="421"/>
                      <a:pt x="18" y="459"/>
                      <a:pt x="52" y="465"/>
                    </a:cubicBezTo>
                    <a:cubicBezTo>
                      <a:pt x="58" y="468"/>
                      <a:pt x="62" y="468"/>
                      <a:pt x="69" y="468"/>
                    </a:cubicBezTo>
                    <a:cubicBezTo>
                      <a:pt x="96" y="468"/>
                      <a:pt x="120" y="452"/>
                      <a:pt x="130" y="421"/>
                    </a:cubicBezTo>
                    <a:cubicBezTo>
                      <a:pt x="130" y="421"/>
                      <a:pt x="188" y="217"/>
                      <a:pt x="331" y="152"/>
                    </a:cubicBezTo>
                    <a:cubicBezTo>
                      <a:pt x="372" y="133"/>
                      <a:pt x="417" y="126"/>
                      <a:pt x="460" y="126"/>
                    </a:cubicBezTo>
                    <a:cubicBezTo>
                      <a:pt x="569" y="126"/>
                      <a:pt x="668" y="170"/>
                      <a:pt x="668" y="170"/>
                    </a:cubicBezTo>
                    <a:cubicBezTo>
                      <a:pt x="676" y="173"/>
                      <a:pt x="684" y="175"/>
                      <a:pt x="693" y="175"/>
                    </a:cubicBezTo>
                    <a:cubicBezTo>
                      <a:pt x="716" y="175"/>
                      <a:pt x="739" y="162"/>
                      <a:pt x="749" y="139"/>
                    </a:cubicBezTo>
                    <a:cubicBezTo>
                      <a:pt x="766" y="105"/>
                      <a:pt x="749" y="71"/>
                      <a:pt x="719" y="54"/>
                    </a:cubicBezTo>
                    <a:cubicBezTo>
                      <a:pt x="712" y="51"/>
                      <a:pt x="595" y="1"/>
                      <a:pt x="4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455;p57"/>
              <p:cNvSpPr/>
              <p:nvPr/>
            </p:nvSpPr>
            <p:spPr>
              <a:xfrm>
                <a:off x="5216150" y="2368325"/>
                <a:ext cx="16525" cy="32325"/>
              </a:xfrm>
              <a:custGeom>
                <a:avLst/>
                <a:gdLst/>
                <a:ahLst/>
                <a:cxnLst/>
                <a:rect l="l" t="t" r="r" b="b"/>
                <a:pathLst>
                  <a:path w="661" h="1293" extrusionOk="0">
                    <a:moveTo>
                      <a:pt x="46" y="0"/>
                    </a:moveTo>
                    <a:cubicBezTo>
                      <a:pt x="39" y="0"/>
                      <a:pt x="33" y="2"/>
                      <a:pt x="28" y="6"/>
                    </a:cubicBezTo>
                    <a:cubicBezTo>
                      <a:pt x="7" y="17"/>
                      <a:pt x="1" y="44"/>
                      <a:pt x="10" y="61"/>
                    </a:cubicBezTo>
                    <a:cubicBezTo>
                      <a:pt x="59" y="149"/>
                      <a:pt x="109" y="235"/>
                      <a:pt x="161" y="323"/>
                    </a:cubicBezTo>
                    <a:cubicBezTo>
                      <a:pt x="365" y="667"/>
                      <a:pt x="575" y="1023"/>
                      <a:pt x="531" y="1241"/>
                    </a:cubicBezTo>
                    <a:cubicBezTo>
                      <a:pt x="528" y="1265"/>
                      <a:pt x="541" y="1286"/>
                      <a:pt x="565" y="1289"/>
                    </a:cubicBezTo>
                    <a:cubicBezTo>
                      <a:pt x="569" y="1289"/>
                      <a:pt x="569" y="1292"/>
                      <a:pt x="572" y="1292"/>
                    </a:cubicBezTo>
                    <a:cubicBezTo>
                      <a:pt x="593" y="1292"/>
                      <a:pt x="610" y="1276"/>
                      <a:pt x="613" y="1259"/>
                    </a:cubicBezTo>
                    <a:cubicBezTo>
                      <a:pt x="660" y="1010"/>
                      <a:pt x="453" y="653"/>
                      <a:pt x="232" y="279"/>
                    </a:cubicBezTo>
                    <a:cubicBezTo>
                      <a:pt x="181" y="194"/>
                      <a:pt x="130" y="108"/>
                      <a:pt x="82" y="23"/>
                    </a:cubicBezTo>
                    <a:cubicBezTo>
                      <a:pt x="75" y="9"/>
                      <a:pt x="60" y="0"/>
                      <a:pt x="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456;p57"/>
              <p:cNvSpPr/>
              <p:nvPr/>
            </p:nvSpPr>
            <p:spPr>
              <a:xfrm>
                <a:off x="5148775" y="2287350"/>
                <a:ext cx="151350" cy="153600"/>
              </a:xfrm>
              <a:custGeom>
                <a:avLst/>
                <a:gdLst/>
                <a:ahLst/>
                <a:cxnLst/>
                <a:rect l="l" t="t" r="r" b="b"/>
                <a:pathLst>
                  <a:path w="6054" h="6144" extrusionOk="0">
                    <a:moveTo>
                      <a:pt x="3100" y="1"/>
                    </a:moveTo>
                    <a:cubicBezTo>
                      <a:pt x="3046" y="1"/>
                      <a:pt x="2987" y="4"/>
                      <a:pt x="2923" y="10"/>
                    </a:cubicBezTo>
                    <a:cubicBezTo>
                      <a:pt x="2501" y="51"/>
                      <a:pt x="2046" y="95"/>
                      <a:pt x="1681" y="319"/>
                    </a:cubicBezTo>
                    <a:cubicBezTo>
                      <a:pt x="1314" y="571"/>
                      <a:pt x="841" y="759"/>
                      <a:pt x="552" y="1098"/>
                    </a:cubicBezTo>
                    <a:cubicBezTo>
                      <a:pt x="375" y="1313"/>
                      <a:pt x="283" y="1602"/>
                      <a:pt x="141" y="1836"/>
                    </a:cubicBezTo>
                    <a:cubicBezTo>
                      <a:pt x="75" y="1939"/>
                      <a:pt x="69" y="2072"/>
                      <a:pt x="38" y="2188"/>
                    </a:cubicBezTo>
                    <a:cubicBezTo>
                      <a:pt x="4" y="2299"/>
                      <a:pt x="1" y="2419"/>
                      <a:pt x="7" y="2535"/>
                    </a:cubicBezTo>
                    <a:cubicBezTo>
                      <a:pt x="25" y="3181"/>
                      <a:pt x="222" y="3813"/>
                      <a:pt x="497" y="4399"/>
                    </a:cubicBezTo>
                    <a:cubicBezTo>
                      <a:pt x="773" y="4988"/>
                      <a:pt x="1093" y="5600"/>
                      <a:pt x="1447" y="6144"/>
                    </a:cubicBezTo>
                    <a:lnTo>
                      <a:pt x="1685" y="6131"/>
                    </a:lnTo>
                    <a:cubicBezTo>
                      <a:pt x="1358" y="5756"/>
                      <a:pt x="1226" y="5446"/>
                      <a:pt x="1039" y="5049"/>
                    </a:cubicBezTo>
                    <a:cubicBezTo>
                      <a:pt x="835" y="4620"/>
                      <a:pt x="688" y="4035"/>
                      <a:pt x="725" y="3596"/>
                    </a:cubicBezTo>
                    <a:cubicBezTo>
                      <a:pt x="739" y="3449"/>
                      <a:pt x="794" y="3273"/>
                      <a:pt x="940" y="3242"/>
                    </a:cubicBezTo>
                    <a:lnTo>
                      <a:pt x="998" y="3238"/>
                    </a:lnTo>
                    <a:cubicBezTo>
                      <a:pt x="909" y="3109"/>
                      <a:pt x="865" y="2949"/>
                      <a:pt x="871" y="2793"/>
                    </a:cubicBezTo>
                    <a:cubicBezTo>
                      <a:pt x="875" y="2749"/>
                      <a:pt x="882" y="2701"/>
                      <a:pt x="906" y="2664"/>
                    </a:cubicBezTo>
                    <a:cubicBezTo>
                      <a:pt x="943" y="2602"/>
                      <a:pt x="1014" y="2571"/>
                      <a:pt x="1086" y="2558"/>
                    </a:cubicBezTo>
                    <a:cubicBezTo>
                      <a:pt x="1146" y="2542"/>
                      <a:pt x="1208" y="2535"/>
                      <a:pt x="1270" y="2535"/>
                    </a:cubicBezTo>
                    <a:cubicBezTo>
                      <a:pt x="1329" y="2535"/>
                      <a:pt x="1387" y="2542"/>
                      <a:pt x="1443" y="2555"/>
                    </a:cubicBezTo>
                    <a:lnTo>
                      <a:pt x="1494" y="2535"/>
                    </a:lnTo>
                    <a:cubicBezTo>
                      <a:pt x="1474" y="2412"/>
                      <a:pt x="1457" y="2286"/>
                      <a:pt x="1481" y="2163"/>
                    </a:cubicBezTo>
                    <a:cubicBezTo>
                      <a:pt x="1504" y="2041"/>
                      <a:pt x="1573" y="1922"/>
                      <a:pt x="1681" y="1861"/>
                    </a:cubicBezTo>
                    <a:cubicBezTo>
                      <a:pt x="1737" y="1831"/>
                      <a:pt x="1798" y="1819"/>
                      <a:pt x="1860" y="1819"/>
                    </a:cubicBezTo>
                    <a:cubicBezTo>
                      <a:pt x="1905" y="1819"/>
                      <a:pt x="1950" y="1825"/>
                      <a:pt x="1994" y="1836"/>
                    </a:cubicBezTo>
                    <a:cubicBezTo>
                      <a:pt x="2100" y="1864"/>
                      <a:pt x="2195" y="1915"/>
                      <a:pt x="2287" y="1966"/>
                    </a:cubicBezTo>
                    <a:lnTo>
                      <a:pt x="2321" y="1943"/>
                    </a:lnTo>
                    <a:cubicBezTo>
                      <a:pt x="2294" y="1841"/>
                      <a:pt x="2341" y="1728"/>
                      <a:pt x="2402" y="1640"/>
                    </a:cubicBezTo>
                    <a:cubicBezTo>
                      <a:pt x="2474" y="1530"/>
                      <a:pt x="2570" y="1439"/>
                      <a:pt x="2685" y="1384"/>
                    </a:cubicBezTo>
                    <a:cubicBezTo>
                      <a:pt x="2753" y="1353"/>
                      <a:pt x="2827" y="1335"/>
                      <a:pt x="2901" y="1335"/>
                    </a:cubicBezTo>
                    <a:cubicBezTo>
                      <a:pt x="2954" y="1335"/>
                      <a:pt x="3006" y="1344"/>
                      <a:pt x="3056" y="1364"/>
                    </a:cubicBezTo>
                    <a:cubicBezTo>
                      <a:pt x="3206" y="1422"/>
                      <a:pt x="3305" y="1561"/>
                      <a:pt x="3396" y="1690"/>
                    </a:cubicBezTo>
                    <a:lnTo>
                      <a:pt x="3417" y="1742"/>
                    </a:lnTo>
                    <a:cubicBezTo>
                      <a:pt x="3495" y="1568"/>
                      <a:pt x="3655" y="1432"/>
                      <a:pt x="3839" y="1384"/>
                    </a:cubicBezTo>
                    <a:cubicBezTo>
                      <a:pt x="3870" y="1375"/>
                      <a:pt x="3902" y="1369"/>
                      <a:pt x="3933" y="1369"/>
                    </a:cubicBezTo>
                    <a:cubicBezTo>
                      <a:pt x="3948" y="1369"/>
                      <a:pt x="3963" y="1371"/>
                      <a:pt x="3978" y="1374"/>
                    </a:cubicBezTo>
                    <a:cubicBezTo>
                      <a:pt x="4060" y="1391"/>
                      <a:pt x="4125" y="1456"/>
                      <a:pt x="4175" y="1520"/>
                    </a:cubicBezTo>
                    <a:cubicBezTo>
                      <a:pt x="4230" y="1588"/>
                      <a:pt x="4277" y="1663"/>
                      <a:pt x="4291" y="1748"/>
                    </a:cubicBezTo>
                    <a:lnTo>
                      <a:pt x="4318" y="1789"/>
                    </a:lnTo>
                    <a:cubicBezTo>
                      <a:pt x="4354" y="1775"/>
                      <a:pt x="4390" y="1769"/>
                      <a:pt x="4426" y="1769"/>
                    </a:cubicBezTo>
                    <a:cubicBezTo>
                      <a:pt x="4586" y="1769"/>
                      <a:pt x="4745" y="1891"/>
                      <a:pt x="4869" y="2007"/>
                    </a:cubicBezTo>
                    <a:cubicBezTo>
                      <a:pt x="5400" y="2510"/>
                      <a:pt x="5778" y="3265"/>
                      <a:pt x="5948" y="3973"/>
                    </a:cubicBezTo>
                    <a:lnTo>
                      <a:pt x="6053" y="3834"/>
                    </a:lnTo>
                    <a:cubicBezTo>
                      <a:pt x="5975" y="3565"/>
                      <a:pt x="5819" y="3058"/>
                      <a:pt x="5737" y="2793"/>
                    </a:cubicBezTo>
                    <a:cubicBezTo>
                      <a:pt x="5683" y="2609"/>
                      <a:pt x="5546" y="2378"/>
                      <a:pt x="5478" y="2201"/>
                    </a:cubicBezTo>
                    <a:cubicBezTo>
                      <a:pt x="5220" y="1534"/>
                      <a:pt x="4927" y="905"/>
                      <a:pt x="4346" y="489"/>
                    </a:cubicBezTo>
                    <a:cubicBezTo>
                      <a:pt x="4213" y="394"/>
                      <a:pt x="3889" y="207"/>
                      <a:pt x="3740" y="149"/>
                    </a:cubicBezTo>
                    <a:cubicBezTo>
                      <a:pt x="3521" y="63"/>
                      <a:pt x="3354" y="1"/>
                      <a:pt x="3100" y="1"/>
                    </a:cubicBezTo>
                    <a:close/>
                  </a:path>
                </a:pathLst>
              </a:custGeom>
              <a:solidFill>
                <a:srgbClr val="5B0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457;p57"/>
              <p:cNvSpPr/>
              <p:nvPr/>
            </p:nvSpPr>
            <p:spPr>
              <a:xfrm>
                <a:off x="5111700" y="2303375"/>
                <a:ext cx="55225" cy="68275"/>
              </a:xfrm>
              <a:custGeom>
                <a:avLst/>
                <a:gdLst/>
                <a:ahLst/>
                <a:cxnLst/>
                <a:rect l="l" t="t" r="r" b="b"/>
                <a:pathLst>
                  <a:path w="2209" h="2731" extrusionOk="0">
                    <a:moveTo>
                      <a:pt x="843" y="0"/>
                    </a:moveTo>
                    <a:cubicBezTo>
                      <a:pt x="818" y="0"/>
                      <a:pt x="794" y="3"/>
                      <a:pt x="769" y="8"/>
                    </a:cubicBezTo>
                    <a:cubicBezTo>
                      <a:pt x="694" y="25"/>
                      <a:pt x="623" y="69"/>
                      <a:pt x="592" y="141"/>
                    </a:cubicBezTo>
                    <a:cubicBezTo>
                      <a:pt x="575" y="182"/>
                      <a:pt x="572" y="226"/>
                      <a:pt x="575" y="270"/>
                    </a:cubicBezTo>
                    <a:cubicBezTo>
                      <a:pt x="582" y="420"/>
                      <a:pt x="647" y="563"/>
                      <a:pt x="752" y="669"/>
                    </a:cubicBezTo>
                    <a:lnTo>
                      <a:pt x="732" y="655"/>
                    </a:lnTo>
                    <a:cubicBezTo>
                      <a:pt x="636" y="649"/>
                      <a:pt x="541" y="606"/>
                      <a:pt x="443" y="606"/>
                    </a:cubicBezTo>
                    <a:cubicBezTo>
                      <a:pt x="426" y="606"/>
                      <a:pt x="409" y="608"/>
                      <a:pt x="391" y="611"/>
                    </a:cubicBezTo>
                    <a:cubicBezTo>
                      <a:pt x="276" y="631"/>
                      <a:pt x="181" y="737"/>
                      <a:pt x="177" y="856"/>
                    </a:cubicBezTo>
                    <a:cubicBezTo>
                      <a:pt x="174" y="971"/>
                      <a:pt x="269" y="1084"/>
                      <a:pt x="385" y="1097"/>
                    </a:cubicBezTo>
                    <a:lnTo>
                      <a:pt x="399" y="1131"/>
                    </a:lnTo>
                    <a:cubicBezTo>
                      <a:pt x="310" y="1148"/>
                      <a:pt x="231" y="1203"/>
                      <a:pt x="177" y="1271"/>
                    </a:cubicBezTo>
                    <a:cubicBezTo>
                      <a:pt x="123" y="1338"/>
                      <a:pt x="85" y="1420"/>
                      <a:pt x="55" y="1506"/>
                    </a:cubicBezTo>
                    <a:cubicBezTo>
                      <a:pt x="24" y="1597"/>
                      <a:pt x="0" y="1703"/>
                      <a:pt x="48" y="1787"/>
                    </a:cubicBezTo>
                    <a:cubicBezTo>
                      <a:pt x="85" y="1849"/>
                      <a:pt x="150" y="1883"/>
                      <a:pt x="218" y="1910"/>
                    </a:cubicBezTo>
                    <a:cubicBezTo>
                      <a:pt x="269" y="1928"/>
                      <a:pt x="324" y="1945"/>
                      <a:pt x="380" y="1945"/>
                    </a:cubicBezTo>
                    <a:cubicBezTo>
                      <a:pt x="389" y="1945"/>
                      <a:pt x="397" y="1945"/>
                      <a:pt x="405" y="1944"/>
                    </a:cubicBezTo>
                    <a:cubicBezTo>
                      <a:pt x="467" y="1941"/>
                      <a:pt x="531" y="1910"/>
                      <a:pt x="565" y="1856"/>
                    </a:cubicBezTo>
                    <a:lnTo>
                      <a:pt x="565" y="1856"/>
                    </a:lnTo>
                    <a:lnTo>
                      <a:pt x="545" y="1903"/>
                    </a:lnTo>
                    <a:cubicBezTo>
                      <a:pt x="470" y="2026"/>
                      <a:pt x="422" y="2162"/>
                      <a:pt x="402" y="2305"/>
                    </a:cubicBezTo>
                    <a:cubicBezTo>
                      <a:pt x="395" y="2349"/>
                      <a:pt x="391" y="2393"/>
                      <a:pt x="399" y="2437"/>
                    </a:cubicBezTo>
                    <a:cubicBezTo>
                      <a:pt x="426" y="2574"/>
                      <a:pt x="558" y="2665"/>
                      <a:pt x="691" y="2703"/>
                    </a:cubicBezTo>
                    <a:cubicBezTo>
                      <a:pt x="729" y="2713"/>
                      <a:pt x="771" y="2719"/>
                      <a:pt x="811" y="2719"/>
                    </a:cubicBezTo>
                    <a:cubicBezTo>
                      <a:pt x="893" y="2719"/>
                      <a:pt x="972" y="2694"/>
                      <a:pt x="1018" y="2629"/>
                    </a:cubicBezTo>
                    <a:lnTo>
                      <a:pt x="1045" y="2615"/>
                    </a:lnTo>
                    <a:cubicBezTo>
                      <a:pt x="1127" y="2671"/>
                      <a:pt x="1222" y="2731"/>
                      <a:pt x="1318" y="2731"/>
                    </a:cubicBezTo>
                    <a:cubicBezTo>
                      <a:pt x="1337" y="2731"/>
                      <a:pt x="1356" y="2728"/>
                      <a:pt x="1375" y="2723"/>
                    </a:cubicBezTo>
                    <a:cubicBezTo>
                      <a:pt x="1494" y="2693"/>
                      <a:pt x="1562" y="2567"/>
                      <a:pt x="1613" y="2455"/>
                    </a:cubicBezTo>
                    <a:cubicBezTo>
                      <a:pt x="1701" y="2254"/>
                      <a:pt x="1790" y="2050"/>
                      <a:pt x="1820" y="1832"/>
                    </a:cubicBezTo>
                    <a:cubicBezTo>
                      <a:pt x="1825" y="1802"/>
                      <a:pt x="1828" y="1772"/>
                      <a:pt x="1829" y="1741"/>
                    </a:cubicBezTo>
                    <a:lnTo>
                      <a:pt x="1829" y="1741"/>
                    </a:lnTo>
                    <a:lnTo>
                      <a:pt x="1895" y="1985"/>
                    </a:lnTo>
                    <a:cubicBezTo>
                      <a:pt x="2120" y="1608"/>
                      <a:pt x="2208" y="1148"/>
                      <a:pt x="2134" y="716"/>
                    </a:cubicBezTo>
                    <a:cubicBezTo>
                      <a:pt x="2117" y="621"/>
                      <a:pt x="2089" y="522"/>
                      <a:pt x="2028" y="448"/>
                    </a:cubicBezTo>
                    <a:cubicBezTo>
                      <a:pt x="1948" y="358"/>
                      <a:pt x="1829" y="324"/>
                      <a:pt x="1707" y="324"/>
                    </a:cubicBezTo>
                    <a:cubicBezTo>
                      <a:pt x="1653" y="324"/>
                      <a:pt x="1598" y="331"/>
                      <a:pt x="1545" y="342"/>
                    </a:cubicBezTo>
                    <a:cubicBezTo>
                      <a:pt x="1432" y="366"/>
                      <a:pt x="1307" y="430"/>
                      <a:pt x="1297" y="546"/>
                    </a:cubicBezTo>
                    <a:lnTo>
                      <a:pt x="1266" y="532"/>
                    </a:lnTo>
                    <a:cubicBezTo>
                      <a:pt x="1280" y="393"/>
                      <a:pt x="1242" y="247"/>
                      <a:pt x="1150" y="141"/>
                    </a:cubicBezTo>
                    <a:cubicBezTo>
                      <a:pt x="1072" y="55"/>
                      <a:pt x="957" y="0"/>
                      <a:pt x="843" y="0"/>
                    </a:cubicBezTo>
                    <a:close/>
                  </a:path>
                </a:pathLst>
              </a:custGeom>
              <a:solidFill>
                <a:srgbClr val="5B0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458;p57"/>
              <p:cNvSpPr/>
              <p:nvPr/>
            </p:nvSpPr>
            <p:spPr>
              <a:xfrm>
                <a:off x="5227800" y="2260975"/>
                <a:ext cx="64850" cy="61425"/>
              </a:xfrm>
              <a:custGeom>
                <a:avLst/>
                <a:gdLst/>
                <a:ahLst/>
                <a:cxnLst/>
                <a:rect l="l" t="t" r="r" b="b"/>
                <a:pathLst>
                  <a:path w="2594" h="2457" extrusionOk="0">
                    <a:moveTo>
                      <a:pt x="1245" y="0"/>
                    </a:moveTo>
                    <a:cubicBezTo>
                      <a:pt x="1190" y="0"/>
                      <a:pt x="1133" y="12"/>
                      <a:pt x="1079" y="30"/>
                    </a:cubicBezTo>
                    <a:cubicBezTo>
                      <a:pt x="960" y="68"/>
                      <a:pt x="844" y="123"/>
                      <a:pt x="763" y="217"/>
                    </a:cubicBezTo>
                    <a:cubicBezTo>
                      <a:pt x="681" y="310"/>
                      <a:pt x="637" y="446"/>
                      <a:pt x="674" y="564"/>
                    </a:cubicBezTo>
                    <a:lnTo>
                      <a:pt x="650" y="609"/>
                    </a:lnTo>
                    <a:cubicBezTo>
                      <a:pt x="630" y="507"/>
                      <a:pt x="589" y="405"/>
                      <a:pt x="514" y="333"/>
                    </a:cubicBezTo>
                    <a:cubicBezTo>
                      <a:pt x="462" y="283"/>
                      <a:pt x="387" y="250"/>
                      <a:pt x="315" y="250"/>
                    </a:cubicBezTo>
                    <a:cubicBezTo>
                      <a:pt x="285" y="250"/>
                      <a:pt x="256" y="256"/>
                      <a:pt x="229" y="269"/>
                    </a:cubicBezTo>
                    <a:cubicBezTo>
                      <a:pt x="150" y="303"/>
                      <a:pt x="103" y="381"/>
                      <a:pt x="86" y="462"/>
                    </a:cubicBezTo>
                    <a:cubicBezTo>
                      <a:pt x="72" y="544"/>
                      <a:pt x="82" y="630"/>
                      <a:pt x="99" y="707"/>
                    </a:cubicBezTo>
                    <a:cubicBezTo>
                      <a:pt x="154" y="942"/>
                      <a:pt x="262" y="1164"/>
                      <a:pt x="416" y="1347"/>
                    </a:cubicBezTo>
                    <a:lnTo>
                      <a:pt x="1" y="1470"/>
                    </a:lnTo>
                    <a:cubicBezTo>
                      <a:pt x="283" y="1773"/>
                      <a:pt x="603" y="2034"/>
                      <a:pt x="953" y="2252"/>
                    </a:cubicBezTo>
                    <a:cubicBezTo>
                      <a:pt x="1055" y="2317"/>
                      <a:pt x="1164" y="2378"/>
                      <a:pt x="1276" y="2415"/>
                    </a:cubicBezTo>
                    <a:cubicBezTo>
                      <a:pt x="1364" y="2443"/>
                      <a:pt x="1454" y="2456"/>
                      <a:pt x="1545" y="2456"/>
                    </a:cubicBezTo>
                    <a:cubicBezTo>
                      <a:pt x="1918" y="2456"/>
                      <a:pt x="2290" y="2233"/>
                      <a:pt x="2501" y="1916"/>
                    </a:cubicBezTo>
                    <a:cubicBezTo>
                      <a:pt x="2548" y="1841"/>
                      <a:pt x="2593" y="1756"/>
                      <a:pt x="2586" y="1667"/>
                    </a:cubicBezTo>
                    <a:cubicBezTo>
                      <a:pt x="2576" y="1511"/>
                      <a:pt x="2423" y="1409"/>
                      <a:pt x="2283" y="1337"/>
                    </a:cubicBezTo>
                    <a:lnTo>
                      <a:pt x="2283" y="1337"/>
                    </a:lnTo>
                    <a:cubicBezTo>
                      <a:pt x="2288" y="1337"/>
                      <a:pt x="2292" y="1337"/>
                      <a:pt x="2297" y="1337"/>
                    </a:cubicBezTo>
                    <a:cubicBezTo>
                      <a:pt x="2404" y="1337"/>
                      <a:pt x="2502" y="1254"/>
                      <a:pt x="2532" y="1153"/>
                    </a:cubicBezTo>
                    <a:cubicBezTo>
                      <a:pt x="2566" y="1051"/>
                      <a:pt x="2539" y="932"/>
                      <a:pt x="2477" y="840"/>
                    </a:cubicBezTo>
                    <a:cubicBezTo>
                      <a:pt x="2416" y="748"/>
                      <a:pt x="2324" y="680"/>
                      <a:pt x="2226" y="626"/>
                    </a:cubicBezTo>
                    <a:cubicBezTo>
                      <a:pt x="2100" y="558"/>
                      <a:pt x="1952" y="515"/>
                      <a:pt x="1809" y="515"/>
                    </a:cubicBezTo>
                    <a:cubicBezTo>
                      <a:pt x="1732" y="515"/>
                      <a:pt x="1657" y="527"/>
                      <a:pt x="1587" y="555"/>
                    </a:cubicBezTo>
                    <a:lnTo>
                      <a:pt x="1587" y="555"/>
                    </a:lnTo>
                    <a:cubicBezTo>
                      <a:pt x="1597" y="452"/>
                      <a:pt x="1595" y="347"/>
                      <a:pt x="1562" y="248"/>
                    </a:cubicBezTo>
                    <a:cubicBezTo>
                      <a:pt x="1524" y="140"/>
                      <a:pt x="1440" y="38"/>
                      <a:pt x="1328" y="10"/>
                    </a:cubicBezTo>
                    <a:cubicBezTo>
                      <a:pt x="1301" y="3"/>
                      <a:pt x="1273" y="0"/>
                      <a:pt x="1245" y="0"/>
                    </a:cubicBezTo>
                    <a:close/>
                  </a:path>
                </a:pathLst>
              </a:custGeom>
              <a:solidFill>
                <a:srgbClr val="5B0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2">
                                            <p:bg/>
                                          </p:spTgt>
                                        </p:tgtEl>
                                        <p:attrNameLst>
                                          <p:attrName>style.visibility</p:attrName>
                                        </p:attrNameLst>
                                      </p:cBhvr>
                                      <p:to>
                                        <p:strVal val="visible"/>
                                      </p:to>
                                    </p:set>
                                    <p:animEffect transition="in" filter="barn(inVertical)">
                                      <p:cBhvr>
                                        <p:cTn id="7" dur="500"/>
                                        <p:tgtEl>
                                          <p:spTgt spid="62">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2">
                                            <p:txEl>
                                              <p:pRg st="0" end="0"/>
                                            </p:txEl>
                                          </p:spTgt>
                                        </p:tgtEl>
                                        <p:attrNameLst>
                                          <p:attrName>style.visibility</p:attrName>
                                        </p:attrNameLst>
                                      </p:cBhvr>
                                      <p:to>
                                        <p:strVal val="visible"/>
                                      </p:to>
                                    </p:set>
                                    <p:animEffect transition="in" filter="barn(inVertical)">
                                      <p:cBhvr>
                                        <p:cTn id="12" dur="500"/>
                                        <p:tgtEl>
                                          <p:spTgt spid="6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2">
                                            <p:txEl>
                                              <p:pRg st="1" end="1"/>
                                            </p:txEl>
                                          </p:spTgt>
                                        </p:tgtEl>
                                        <p:attrNameLst>
                                          <p:attrName>style.visibility</p:attrName>
                                        </p:attrNameLst>
                                      </p:cBhvr>
                                      <p:to>
                                        <p:strVal val="visible"/>
                                      </p:to>
                                    </p:set>
                                    <p:animEffect transition="in" filter="barn(inVertical)">
                                      <p:cBhvr>
                                        <p:cTn id="17" dur="500"/>
                                        <p:tgtEl>
                                          <p:spTgt spid="6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2">
                                            <p:txEl>
                                              <p:pRg st="2" end="2"/>
                                            </p:txEl>
                                          </p:spTgt>
                                        </p:tgtEl>
                                        <p:attrNameLst>
                                          <p:attrName>style.visibility</p:attrName>
                                        </p:attrNameLst>
                                      </p:cBhvr>
                                      <p:to>
                                        <p:strVal val="visible"/>
                                      </p:to>
                                    </p:set>
                                    <p:animEffect transition="in" filter="barn(inVertical)">
                                      <p:cBhvr>
                                        <p:cTn id="22" dur="500"/>
                                        <p:tgtEl>
                                          <p:spTgt spid="6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2">
                                            <p:txEl>
                                              <p:pRg st="3" end="3"/>
                                            </p:txEl>
                                          </p:spTgt>
                                        </p:tgtEl>
                                        <p:attrNameLst>
                                          <p:attrName>style.visibility</p:attrName>
                                        </p:attrNameLst>
                                      </p:cBhvr>
                                      <p:to>
                                        <p:strVal val="visible"/>
                                      </p:to>
                                    </p:set>
                                    <p:animEffect transition="in" filter="barn(inVertical)">
                                      <p:cBhvr>
                                        <p:cTn id="27" dur="500"/>
                                        <p:tgtEl>
                                          <p:spTgt spid="6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2">
                                            <p:txEl>
                                              <p:pRg st="4" end="4"/>
                                            </p:txEl>
                                          </p:spTgt>
                                        </p:tgtEl>
                                        <p:attrNameLst>
                                          <p:attrName>style.visibility</p:attrName>
                                        </p:attrNameLst>
                                      </p:cBhvr>
                                      <p:to>
                                        <p:strVal val="visible"/>
                                      </p:to>
                                    </p:set>
                                    <p:animEffect transition="in" filter="barn(inVertical)">
                                      <p:cBhvr>
                                        <p:cTn id="32" dur="500"/>
                                        <p:tgtEl>
                                          <p:spTgt spid="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760"/>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135040" y="218036"/>
            <a:ext cx="6981762" cy="3819708"/>
          </a:xfrm>
          <a:prstGeom prst="rect">
            <a:avLst/>
          </a:prstGeom>
        </p:spPr>
      </p:pic>
      <p:pic>
        <p:nvPicPr>
          <p:cNvPr id="3" name="Picture 2"/>
          <p:cNvPicPr>
            <a:picLocks noChangeAspect="1"/>
          </p:cNvPicPr>
          <p:nvPr/>
        </p:nvPicPr>
        <p:blipFill>
          <a:blip r:embed="rId4"/>
          <a:stretch>
            <a:fillRect/>
          </a:stretch>
        </p:blipFill>
        <p:spPr>
          <a:xfrm>
            <a:off x="1964786" y="3865984"/>
            <a:ext cx="5322269" cy="1603387"/>
          </a:xfrm>
          <a:prstGeom prst="rect">
            <a:avLst/>
          </a:prstGeom>
        </p:spPr>
      </p:pic>
    </p:spTree>
    <p:extLst>
      <p:ext uri="{BB962C8B-B14F-4D97-AF65-F5344CB8AC3E}">
        <p14:creationId xmlns:p14="http://schemas.microsoft.com/office/powerpoint/2010/main" val="38771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61" name="Google Shape;706;p42"/>
          <p:cNvSpPr txBox="1">
            <a:spLocks noGrp="1"/>
          </p:cNvSpPr>
          <p:nvPr>
            <p:ph type="title"/>
          </p:nvPr>
        </p:nvSpPr>
        <p:spPr>
          <a:xfrm>
            <a:off x="713850" y="445025"/>
            <a:ext cx="7887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smtClean="0">
                <a:latin typeface="Times New Roman" panose="02020603050405020304" pitchFamily="18" charset="0"/>
                <a:cs typeface="Times New Roman" panose="02020603050405020304" pitchFamily="18" charset="0"/>
              </a:rPr>
              <a:t>c. Nói và nghe</a:t>
            </a:r>
            <a:endParaRPr sz="2400" b="1" dirty="0">
              <a:latin typeface="Times New Roman" panose="02020603050405020304" pitchFamily="18" charset="0"/>
              <a:cs typeface="Times New Roman" panose="02020603050405020304" pitchFamily="18" charset="0"/>
            </a:endParaRPr>
          </a:p>
        </p:txBody>
      </p:sp>
      <p:sp>
        <p:nvSpPr>
          <p:cNvPr id="62" name="Google Shape;708;p42"/>
          <p:cNvSpPr txBox="1">
            <a:spLocks noGrp="1"/>
          </p:cNvSpPr>
          <p:nvPr>
            <p:ph type="subTitle" idx="1"/>
          </p:nvPr>
        </p:nvSpPr>
        <p:spPr>
          <a:xfrm>
            <a:off x="885743" y="1177974"/>
            <a:ext cx="5584469" cy="2843955"/>
          </a:xfrm>
          <a:prstGeom prst="rect">
            <a:avLst/>
          </a:prstGeom>
          <a:solidFill>
            <a:schemeClr val="tx1"/>
          </a:solidFill>
        </p:spPr>
        <p:txBody>
          <a:bodyPr spcFirstLastPara="1" wrap="square" lIns="91425" tIns="91425" rIns="91425" bIns="91425" anchor="t" anchorCtr="0">
            <a:noAutofit/>
          </a:bodyPr>
          <a:lstStyle/>
          <a:p>
            <a:pPr marL="0" lvl="0" indent="0" algn="ctr" rtl="0">
              <a:spcBef>
                <a:spcPts val="0"/>
              </a:spcBef>
              <a:spcAft>
                <a:spcPts val="0"/>
              </a:spcAft>
              <a:buNone/>
            </a:pPr>
            <a:r>
              <a:rPr lang="en" sz="2000" b="1" dirty="0" smtClean="0">
                <a:latin typeface="Times New Roman" panose="02020603050405020304" pitchFamily="18" charset="0"/>
                <a:cs typeface="Times New Roman" panose="02020603050405020304" pitchFamily="18" charset="0"/>
              </a:rPr>
              <a:t>Người nghe</a:t>
            </a:r>
          </a:p>
          <a:p>
            <a:pPr marL="0" lvl="0" indent="0" algn="just"/>
            <a:r>
              <a:rPr lang="vi-VN" sz="2000" dirty="0">
                <a:latin typeface="Times New Roman" panose="02020603050405020304" pitchFamily="18" charset="0"/>
                <a:cs typeface="Times New Roman" panose="02020603050405020304" pitchFamily="18" charset="0"/>
              </a:rPr>
              <a:t>- Tóm tắt được nội dung câu chuyện do người khác trình bày. </a:t>
            </a:r>
          </a:p>
          <a:p>
            <a:pPr marL="0" lvl="0" indent="0" algn="just"/>
            <a:r>
              <a:rPr lang="vi-VN" sz="2000" dirty="0">
                <a:latin typeface="Times New Roman" panose="02020603050405020304" pitchFamily="18" charset="0"/>
                <a:cs typeface="Times New Roman" panose="02020603050405020304" pitchFamily="18" charset="0"/>
              </a:rPr>
              <a:t>- Có thể nêu ý kiến của mình nếu thấy có sự khác biệt. </a:t>
            </a:r>
          </a:p>
          <a:p>
            <a:pPr marL="0" lvl="0" indent="0" algn="just"/>
            <a:r>
              <a:rPr lang="vi-VN" sz="2000" dirty="0">
                <a:latin typeface="Times New Roman" panose="02020603050405020304" pitchFamily="18" charset="0"/>
                <a:cs typeface="Times New Roman" panose="02020603050405020304" pitchFamily="18" charset="0"/>
              </a:rPr>
              <a:t>- Nhận xét được điểm mạnh và điểm yếu về cách thức trình bày của người nói ( đối chiếu bảng kiểm)</a:t>
            </a:r>
          </a:p>
          <a:p>
            <a:pPr marL="0" lvl="0" indent="0" algn="just"/>
            <a:r>
              <a:rPr lang="vi-VN" sz="2000" dirty="0">
                <a:latin typeface="Times New Roman" panose="02020603050405020304" pitchFamily="18" charset="0"/>
                <a:cs typeface="Times New Roman" panose="02020603050405020304" pitchFamily="18" charset="0"/>
              </a:rPr>
              <a:t>- Đặt câu hỏi về những vấn đề mà bản thân chưa rõ hay muốn rõ hơn</a:t>
            </a:r>
            <a:r>
              <a:rPr lang="vi-VN" sz="2000" dirty="0" smtClean="0">
                <a:latin typeface="Times New Roman" panose="02020603050405020304" pitchFamily="18" charset="0"/>
                <a:cs typeface="Times New Roman" panose="02020603050405020304" pitchFamily="18" charset="0"/>
              </a:rPr>
              <a:t>.</a:t>
            </a:r>
            <a:endParaRPr lang="vi-VN" sz="2000" dirty="0">
              <a:latin typeface="Times New Roman" panose="02020603050405020304" pitchFamily="18" charset="0"/>
              <a:cs typeface="Times New Roman" panose="02020603050405020304" pitchFamily="18" charset="0"/>
            </a:endParaRPr>
          </a:p>
        </p:txBody>
      </p:sp>
      <p:grpSp>
        <p:nvGrpSpPr>
          <p:cNvPr id="42" name="Google Shape;1327;p57"/>
          <p:cNvGrpSpPr/>
          <p:nvPr/>
        </p:nvGrpSpPr>
        <p:grpSpPr>
          <a:xfrm>
            <a:off x="6470212" y="1017725"/>
            <a:ext cx="1561524" cy="3993338"/>
            <a:chOff x="4949400" y="326425"/>
            <a:chExt cx="463500" cy="1606325"/>
          </a:xfrm>
        </p:grpSpPr>
        <p:sp>
          <p:nvSpPr>
            <p:cNvPr id="43" name="Google Shape;1328;p57"/>
            <p:cNvSpPr/>
            <p:nvPr/>
          </p:nvSpPr>
          <p:spPr>
            <a:xfrm>
              <a:off x="5100125" y="1115150"/>
              <a:ext cx="66200" cy="749300"/>
            </a:xfrm>
            <a:custGeom>
              <a:avLst/>
              <a:gdLst/>
              <a:ahLst/>
              <a:cxnLst/>
              <a:rect l="l" t="t" r="r" b="b"/>
              <a:pathLst>
                <a:path w="2648" h="29972" extrusionOk="0">
                  <a:moveTo>
                    <a:pt x="1324" y="1"/>
                  </a:moveTo>
                  <a:cubicBezTo>
                    <a:pt x="592" y="1"/>
                    <a:pt x="0" y="596"/>
                    <a:pt x="0" y="1328"/>
                  </a:cubicBezTo>
                  <a:lnTo>
                    <a:pt x="0" y="28648"/>
                  </a:lnTo>
                  <a:cubicBezTo>
                    <a:pt x="0" y="29379"/>
                    <a:pt x="592" y="29971"/>
                    <a:pt x="1324" y="29971"/>
                  </a:cubicBezTo>
                  <a:cubicBezTo>
                    <a:pt x="2056" y="29971"/>
                    <a:pt x="2648" y="29379"/>
                    <a:pt x="2648" y="28648"/>
                  </a:cubicBezTo>
                  <a:lnTo>
                    <a:pt x="2648" y="1328"/>
                  </a:lnTo>
                  <a:cubicBezTo>
                    <a:pt x="2648" y="596"/>
                    <a:pt x="2056" y="1"/>
                    <a:pt x="13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29;p57"/>
            <p:cNvSpPr/>
            <p:nvPr/>
          </p:nvSpPr>
          <p:spPr>
            <a:xfrm>
              <a:off x="4961300" y="1831325"/>
              <a:ext cx="226025" cy="101425"/>
            </a:xfrm>
            <a:custGeom>
              <a:avLst/>
              <a:gdLst/>
              <a:ahLst/>
              <a:cxnLst/>
              <a:rect l="l" t="t" r="r" b="b"/>
              <a:pathLst>
                <a:path w="9041" h="4057" extrusionOk="0">
                  <a:moveTo>
                    <a:pt x="5496" y="1"/>
                  </a:moveTo>
                  <a:cubicBezTo>
                    <a:pt x="1" y="3505"/>
                    <a:pt x="1315" y="4057"/>
                    <a:pt x="1315" y="4057"/>
                  </a:cubicBezTo>
                  <a:lnTo>
                    <a:pt x="8105" y="4057"/>
                  </a:lnTo>
                  <a:cubicBezTo>
                    <a:pt x="8105" y="4057"/>
                    <a:pt x="9041" y="2083"/>
                    <a:pt x="81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330;p57"/>
            <p:cNvSpPr/>
            <p:nvPr/>
          </p:nvSpPr>
          <p:spPr>
            <a:xfrm>
              <a:off x="4985200" y="1915275"/>
              <a:ext cx="187000" cy="17475"/>
            </a:xfrm>
            <a:custGeom>
              <a:avLst/>
              <a:gdLst/>
              <a:ahLst/>
              <a:cxnLst/>
              <a:rect l="l" t="t" r="r" b="b"/>
              <a:pathLst>
                <a:path w="7480" h="699" extrusionOk="0">
                  <a:moveTo>
                    <a:pt x="318" y="1"/>
                  </a:moveTo>
                  <a:cubicBezTo>
                    <a:pt x="318" y="1"/>
                    <a:pt x="1" y="446"/>
                    <a:pt x="338" y="699"/>
                  </a:cubicBezTo>
                  <a:lnTo>
                    <a:pt x="7282" y="699"/>
                  </a:lnTo>
                  <a:lnTo>
                    <a:pt x="748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331;p57"/>
            <p:cNvSpPr/>
            <p:nvPr/>
          </p:nvSpPr>
          <p:spPr>
            <a:xfrm>
              <a:off x="4993125" y="1873275"/>
              <a:ext cx="77525" cy="42025"/>
            </a:xfrm>
            <a:custGeom>
              <a:avLst/>
              <a:gdLst/>
              <a:ahLst/>
              <a:cxnLst/>
              <a:rect l="l" t="t" r="r" b="b"/>
              <a:pathLst>
                <a:path w="3101" h="1681" extrusionOk="0">
                  <a:moveTo>
                    <a:pt x="1919" y="1"/>
                  </a:moveTo>
                  <a:cubicBezTo>
                    <a:pt x="1785" y="1"/>
                    <a:pt x="1695" y="24"/>
                    <a:pt x="1695" y="24"/>
                  </a:cubicBezTo>
                  <a:cubicBezTo>
                    <a:pt x="55" y="1191"/>
                    <a:pt x="1" y="1681"/>
                    <a:pt x="1" y="1681"/>
                  </a:cubicBezTo>
                  <a:lnTo>
                    <a:pt x="3100" y="1681"/>
                  </a:lnTo>
                  <a:cubicBezTo>
                    <a:pt x="3062" y="192"/>
                    <a:pt x="2305" y="1"/>
                    <a:pt x="19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332;p57"/>
            <p:cNvSpPr/>
            <p:nvPr/>
          </p:nvSpPr>
          <p:spPr>
            <a:xfrm>
              <a:off x="5117650" y="1866800"/>
              <a:ext cx="33450" cy="28200"/>
            </a:xfrm>
            <a:custGeom>
              <a:avLst/>
              <a:gdLst/>
              <a:ahLst/>
              <a:cxnLst/>
              <a:rect l="l" t="t" r="r" b="b"/>
              <a:pathLst>
                <a:path w="1338" h="1128" extrusionOk="0">
                  <a:moveTo>
                    <a:pt x="667" y="0"/>
                  </a:moveTo>
                  <a:cubicBezTo>
                    <a:pt x="300" y="0"/>
                    <a:pt x="1" y="253"/>
                    <a:pt x="1" y="562"/>
                  </a:cubicBezTo>
                  <a:cubicBezTo>
                    <a:pt x="1" y="875"/>
                    <a:pt x="300" y="1127"/>
                    <a:pt x="667" y="1127"/>
                  </a:cubicBezTo>
                  <a:cubicBezTo>
                    <a:pt x="1039" y="1127"/>
                    <a:pt x="1337" y="875"/>
                    <a:pt x="1337" y="562"/>
                  </a:cubicBezTo>
                  <a:cubicBezTo>
                    <a:pt x="1337" y="253"/>
                    <a:pt x="1039" y="0"/>
                    <a:pt x="6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333;p57"/>
            <p:cNvSpPr/>
            <p:nvPr/>
          </p:nvSpPr>
          <p:spPr>
            <a:xfrm>
              <a:off x="5162050" y="1115150"/>
              <a:ext cx="173975" cy="690250"/>
            </a:xfrm>
            <a:custGeom>
              <a:avLst/>
              <a:gdLst/>
              <a:ahLst/>
              <a:cxnLst/>
              <a:rect l="l" t="t" r="r" b="b"/>
              <a:pathLst>
                <a:path w="6959" h="27610" extrusionOk="0">
                  <a:moveTo>
                    <a:pt x="3822" y="0"/>
                  </a:moveTo>
                  <a:cubicBezTo>
                    <a:pt x="3231" y="0"/>
                    <a:pt x="2691" y="402"/>
                    <a:pt x="2539" y="1001"/>
                  </a:cubicBezTo>
                  <a:cubicBezTo>
                    <a:pt x="1" y="11037"/>
                    <a:pt x="620" y="20244"/>
                    <a:pt x="4284" y="26919"/>
                  </a:cubicBezTo>
                  <a:cubicBezTo>
                    <a:pt x="4522" y="27362"/>
                    <a:pt x="4978" y="27610"/>
                    <a:pt x="5444" y="27610"/>
                  </a:cubicBezTo>
                  <a:cubicBezTo>
                    <a:pt x="5662" y="27610"/>
                    <a:pt x="5880" y="27555"/>
                    <a:pt x="6081" y="27447"/>
                  </a:cubicBezTo>
                  <a:cubicBezTo>
                    <a:pt x="6723" y="27093"/>
                    <a:pt x="6959" y="26286"/>
                    <a:pt x="6604" y="25647"/>
                  </a:cubicBezTo>
                  <a:cubicBezTo>
                    <a:pt x="3267" y="19557"/>
                    <a:pt x="2736" y="11034"/>
                    <a:pt x="5107" y="1650"/>
                  </a:cubicBezTo>
                  <a:cubicBezTo>
                    <a:pt x="5288" y="943"/>
                    <a:pt x="4859" y="221"/>
                    <a:pt x="4148" y="41"/>
                  </a:cubicBezTo>
                  <a:cubicBezTo>
                    <a:pt x="4039" y="14"/>
                    <a:pt x="3930" y="0"/>
                    <a:pt x="38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334;p57"/>
            <p:cNvSpPr/>
            <p:nvPr/>
          </p:nvSpPr>
          <p:spPr>
            <a:xfrm>
              <a:off x="5222900" y="1748150"/>
              <a:ext cx="161350" cy="184050"/>
            </a:xfrm>
            <a:custGeom>
              <a:avLst/>
              <a:gdLst/>
              <a:ahLst/>
              <a:cxnLst/>
              <a:rect l="l" t="t" r="r" b="b"/>
              <a:pathLst>
                <a:path w="6454" h="7362" extrusionOk="0">
                  <a:moveTo>
                    <a:pt x="3942" y="0"/>
                  </a:moveTo>
                  <a:lnTo>
                    <a:pt x="1894" y="1613"/>
                  </a:lnTo>
                  <a:cubicBezTo>
                    <a:pt x="1" y="7041"/>
                    <a:pt x="878" y="7362"/>
                    <a:pt x="1112" y="7362"/>
                  </a:cubicBezTo>
                  <a:cubicBezTo>
                    <a:pt x="1143" y="7362"/>
                    <a:pt x="1163" y="7356"/>
                    <a:pt x="1163" y="7356"/>
                  </a:cubicBezTo>
                  <a:lnTo>
                    <a:pt x="6453" y="3185"/>
                  </a:lnTo>
                  <a:cubicBezTo>
                    <a:pt x="6453" y="3185"/>
                    <a:pt x="5967" y="1059"/>
                    <a:pt x="39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335;p57"/>
            <p:cNvSpPr/>
            <p:nvPr/>
          </p:nvSpPr>
          <p:spPr>
            <a:xfrm>
              <a:off x="5240050" y="1808275"/>
              <a:ext cx="147600" cy="124300"/>
            </a:xfrm>
            <a:custGeom>
              <a:avLst/>
              <a:gdLst/>
              <a:ahLst/>
              <a:cxnLst/>
              <a:rect l="l" t="t" r="r" b="b"/>
              <a:pathLst>
                <a:path w="5904" h="4972" extrusionOk="0">
                  <a:moveTo>
                    <a:pt x="5624" y="1"/>
                  </a:moveTo>
                  <a:lnTo>
                    <a:pt x="1" y="4434"/>
                  </a:lnTo>
                  <a:cubicBezTo>
                    <a:pt x="1" y="4434"/>
                    <a:pt x="27" y="4971"/>
                    <a:pt x="438" y="4971"/>
                  </a:cubicBezTo>
                  <a:cubicBezTo>
                    <a:pt x="442" y="4971"/>
                    <a:pt x="446" y="4971"/>
                    <a:pt x="450" y="4971"/>
                  </a:cubicBezTo>
                  <a:lnTo>
                    <a:pt x="5904" y="675"/>
                  </a:lnTo>
                  <a:lnTo>
                    <a:pt x="56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336;p57"/>
            <p:cNvSpPr/>
            <p:nvPr/>
          </p:nvSpPr>
          <p:spPr>
            <a:xfrm>
              <a:off x="5233575" y="1850700"/>
              <a:ext cx="67325" cy="68450"/>
            </a:xfrm>
            <a:custGeom>
              <a:avLst/>
              <a:gdLst/>
              <a:ahLst/>
              <a:cxnLst/>
              <a:rect l="l" t="t" r="r" b="b"/>
              <a:pathLst>
                <a:path w="2693" h="2738" extrusionOk="0">
                  <a:moveTo>
                    <a:pt x="1367" y="1"/>
                  </a:moveTo>
                  <a:cubicBezTo>
                    <a:pt x="862" y="1"/>
                    <a:pt x="566" y="389"/>
                    <a:pt x="566" y="389"/>
                  </a:cubicBezTo>
                  <a:cubicBezTo>
                    <a:pt x="1" y="2322"/>
                    <a:pt x="260" y="2737"/>
                    <a:pt x="260" y="2737"/>
                  </a:cubicBezTo>
                  <a:lnTo>
                    <a:pt x="2692" y="818"/>
                  </a:lnTo>
                  <a:cubicBezTo>
                    <a:pt x="2169" y="187"/>
                    <a:pt x="1718" y="1"/>
                    <a:pt x="13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337;p57"/>
            <p:cNvSpPr/>
            <p:nvPr/>
          </p:nvSpPr>
          <p:spPr>
            <a:xfrm>
              <a:off x="5311750" y="1789600"/>
              <a:ext cx="35900" cy="30275"/>
            </a:xfrm>
            <a:custGeom>
              <a:avLst/>
              <a:gdLst/>
              <a:ahLst/>
              <a:cxnLst/>
              <a:rect l="l" t="t" r="r" b="b"/>
              <a:pathLst>
                <a:path w="1436" h="1211" extrusionOk="0">
                  <a:moveTo>
                    <a:pt x="821" y="0"/>
                  </a:moveTo>
                  <a:cubicBezTo>
                    <a:pt x="670" y="0"/>
                    <a:pt x="509" y="54"/>
                    <a:pt x="371" y="162"/>
                  </a:cubicBezTo>
                  <a:cubicBezTo>
                    <a:pt x="79" y="390"/>
                    <a:pt x="0" y="775"/>
                    <a:pt x="195" y="1020"/>
                  </a:cubicBezTo>
                  <a:cubicBezTo>
                    <a:pt x="294" y="1146"/>
                    <a:pt x="448" y="1210"/>
                    <a:pt x="614" y="1210"/>
                  </a:cubicBezTo>
                  <a:cubicBezTo>
                    <a:pt x="765" y="1210"/>
                    <a:pt x="927" y="1156"/>
                    <a:pt x="1065" y="1047"/>
                  </a:cubicBezTo>
                  <a:cubicBezTo>
                    <a:pt x="1354" y="819"/>
                    <a:pt x="1436" y="434"/>
                    <a:pt x="1242" y="194"/>
                  </a:cubicBezTo>
                  <a:cubicBezTo>
                    <a:pt x="1143" y="65"/>
                    <a:pt x="988" y="0"/>
                    <a:pt x="8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338;p57"/>
            <p:cNvSpPr/>
            <p:nvPr/>
          </p:nvSpPr>
          <p:spPr>
            <a:xfrm>
              <a:off x="4954425" y="723250"/>
              <a:ext cx="158900" cy="224950"/>
            </a:xfrm>
            <a:custGeom>
              <a:avLst/>
              <a:gdLst/>
              <a:ahLst/>
              <a:cxnLst/>
              <a:rect l="l" t="t" r="r" b="b"/>
              <a:pathLst>
                <a:path w="6356" h="8998" extrusionOk="0">
                  <a:moveTo>
                    <a:pt x="5281" y="1"/>
                  </a:moveTo>
                  <a:cubicBezTo>
                    <a:pt x="5231" y="1"/>
                    <a:pt x="5181" y="4"/>
                    <a:pt x="5131" y="12"/>
                  </a:cubicBezTo>
                  <a:cubicBezTo>
                    <a:pt x="4754" y="70"/>
                    <a:pt x="3964" y="189"/>
                    <a:pt x="2039" y="3418"/>
                  </a:cubicBezTo>
                  <a:cubicBezTo>
                    <a:pt x="1239" y="4755"/>
                    <a:pt x="263" y="6643"/>
                    <a:pt x="130" y="7562"/>
                  </a:cubicBezTo>
                  <a:cubicBezTo>
                    <a:pt x="1" y="8460"/>
                    <a:pt x="575" y="8804"/>
                    <a:pt x="756" y="8889"/>
                  </a:cubicBezTo>
                  <a:cubicBezTo>
                    <a:pt x="919" y="8964"/>
                    <a:pt x="1076" y="8997"/>
                    <a:pt x="1229" y="8997"/>
                  </a:cubicBezTo>
                  <a:cubicBezTo>
                    <a:pt x="1906" y="8997"/>
                    <a:pt x="2491" y="8341"/>
                    <a:pt x="2940" y="7838"/>
                  </a:cubicBezTo>
                  <a:cubicBezTo>
                    <a:pt x="3311" y="7422"/>
                    <a:pt x="3273" y="6786"/>
                    <a:pt x="2858" y="6415"/>
                  </a:cubicBezTo>
                  <a:cubicBezTo>
                    <a:pt x="2821" y="6381"/>
                    <a:pt x="2783" y="6351"/>
                    <a:pt x="2743" y="6323"/>
                  </a:cubicBezTo>
                  <a:cubicBezTo>
                    <a:pt x="3559" y="4690"/>
                    <a:pt x="4961" y="2400"/>
                    <a:pt x="5570" y="1975"/>
                  </a:cubicBezTo>
                  <a:cubicBezTo>
                    <a:pt x="6043" y="1836"/>
                    <a:pt x="6356" y="1362"/>
                    <a:pt x="6277" y="859"/>
                  </a:cubicBezTo>
                  <a:cubicBezTo>
                    <a:pt x="6203" y="359"/>
                    <a:pt x="5772" y="1"/>
                    <a:pt x="5281" y="1"/>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339;p57"/>
            <p:cNvSpPr/>
            <p:nvPr/>
          </p:nvSpPr>
          <p:spPr>
            <a:xfrm>
              <a:off x="5167150" y="584800"/>
              <a:ext cx="63650" cy="132400"/>
            </a:xfrm>
            <a:custGeom>
              <a:avLst/>
              <a:gdLst/>
              <a:ahLst/>
              <a:cxnLst/>
              <a:rect l="l" t="t" r="r" b="b"/>
              <a:pathLst>
                <a:path w="2546" h="5296" extrusionOk="0">
                  <a:moveTo>
                    <a:pt x="1273" y="1"/>
                  </a:moveTo>
                  <a:cubicBezTo>
                    <a:pt x="572" y="1"/>
                    <a:pt x="1" y="572"/>
                    <a:pt x="1" y="1274"/>
                  </a:cubicBezTo>
                  <a:lnTo>
                    <a:pt x="1" y="4022"/>
                  </a:lnTo>
                  <a:cubicBezTo>
                    <a:pt x="1" y="4720"/>
                    <a:pt x="572" y="5295"/>
                    <a:pt x="1273" y="5295"/>
                  </a:cubicBezTo>
                  <a:cubicBezTo>
                    <a:pt x="1970" y="5295"/>
                    <a:pt x="2545" y="4720"/>
                    <a:pt x="2545" y="4022"/>
                  </a:cubicBezTo>
                  <a:lnTo>
                    <a:pt x="2545" y="1274"/>
                  </a:lnTo>
                  <a:cubicBezTo>
                    <a:pt x="2545" y="572"/>
                    <a:pt x="1970" y="1"/>
                    <a:pt x="1273" y="1"/>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340;p57"/>
            <p:cNvSpPr/>
            <p:nvPr/>
          </p:nvSpPr>
          <p:spPr>
            <a:xfrm>
              <a:off x="5167150" y="597825"/>
              <a:ext cx="63650" cy="18825"/>
            </a:xfrm>
            <a:custGeom>
              <a:avLst/>
              <a:gdLst/>
              <a:ahLst/>
              <a:cxnLst/>
              <a:rect l="l" t="t" r="r" b="b"/>
              <a:pathLst>
                <a:path w="2546" h="753" extrusionOk="0">
                  <a:moveTo>
                    <a:pt x="1" y="1"/>
                  </a:moveTo>
                  <a:lnTo>
                    <a:pt x="1" y="753"/>
                  </a:lnTo>
                  <a:cubicBezTo>
                    <a:pt x="1" y="470"/>
                    <a:pt x="92" y="211"/>
                    <a:pt x="249" y="1"/>
                  </a:cubicBezTo>
                  <a:close/>
                  <a:moveTo>
                    <a:pt x="2297" y="1"/>
                  </a:moveTo>
                  <a:cubicBezTo>
                    <a:pt x="2450" y="211"/>
                    <a:pt x="2545" y="470"/>
                    <a:pt x="2545" y="753"/>
                  </a:cubicBezTo>
                  <a:lnTo>
                    <a:pt x="25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341;p57"/>
            <p:cNvSpPr/>
            <p:nvPr/>
          </p:nvSpPr>
          <p:spPr>
            <a:xfrm>
              <a:off x="5167150" y="597825"/>
              <a:ext cx="63650" cy="63900"/>
            </a:xfrm>
            <a:custGeom>
              <a:avLst/>
              <a:gdLst/>
              <a:ahLst/>
              <a:cxnLst/>
              <a:rect l="l" t="t" r="r" b="b"/>
              <a:pathLst>
                <a:path w="2546" h="2556" extrusionOk="0">
                  <a:moveTo>
                    <a:pt x="249" y="1"/>
                  </a:moveTo>
                  <a:cubicBezTo>
                    <a:pt x="92" y="211"/>
                    <a:pt x="1" y="470"/>
                    <a:pt x="1" y="753"/>
                  </a:cubicBezTo>
                  <a:lnTo>
                    <a:pt x="1" y="2556"/>
                  </a:lnTo>
                  <a:cubicBezTo>
                    <a:pt x="1" y="2556"/>
                    <a:pt x="1419" y="2467"/>
                    <a:pt x="2545" y="1872"/>
                  </a:cubicBezTo>
                  <a:lnTo>
                    <a:pt x="2545" y="753"/>
                  </a:lnTo>
                  <a:cubicBezTo>
                    <a:pt x="2545" y="470"/>
                    <a:pt x="2450" y="211"/>
                    <a:pt x="2297" y="1"/>
                  </a:cubicBezTo>
                  <a:close/>
                </a:path>
              </a:pathLst>
            </a:custGeom>
            <a:solidFill>
              <a:srgbClr val="F3A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342;p57"/>
            <p:cNvSpPr/>
            <p:nvPr/>
          </p:nvSpPr>
          <p:spPr>
            <a:xfrm>
              <a:off x="5042275" y="661700"/>
              <a:ext cx="313400" cy="537350"/>
            </a:xfrm>
            <a:custGeom>
              <a:avLst/>
              <a:gdLst/>
              <a:ahLst/>
              <a:cxnLst/>
              <a:rect l="l" t="t" r="r" b="b"/>
              <a:pathLst>
                <a:path w="12536" h="21494" extrusionOk="0">
                  <a:moveTo>
                    <a:pt x="5703" y="1"/>
                  </a:moveTo>
                  <a:cubicBezTo>
                    <a:pt x="2567" y="1"/>
                    <a:pt x="1" y="2661"/>
                    <a:pt x="1" y="5914"/>
                  </a:cubicBezTo>
                  <a:lnTo>
                    <a:pt x="1073" y="15862"/>
                  </a:lnTo>
                  <a:cubicBezTo>
                    <a:pt x="1651" y="19329"/>
                    <a:pt x="2567" y="21493"/>
                    <a:pt x="5703" y="21493"/>
                  </a:cubicBezTo>
                  <a:lnTo>
                    <a:pt x="6830" y="21493"/>
                  </a:lnTo>
                  <a:cubicBezTo>
                    <a:pt x="9786" y="20952"/>
                    <a:pt x="10715" y="19094"/>
                    <a:pt x="11514" y="15862"/>
                  </a:cubicBezTo>
                  <a:lnTo>
                    <a:pt x="12535" y="5914"/>
                  </a:lnTo>
                  <a:cubicBezTo>
                    <a:pt x="12535" y="2661"/>
                    <a:pt x="9966" y="1"/>
                    <a:pt x="6830" y="1"/>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343;p57"/>
            <p:cNvSpPr/>
            <p:nvPr/>
          </p:nvSpPr>
          <p:spPr>
            <a:xfrm>
              <a:off x="4949400" y="663225"/>
              <a:ext cx="397350" cy="571325"/>
            </a:xfrm>
            <a:custGeom>
              <a:avLst/>
              <a:gdLst/>
              <a:ahLst/>
              <a:cxnLst/>
              <a:rect l="l" t="t" r="r" b="b"/>
              <a:pathLst>
                <a:path w="15894" h="22853" extrusionOk="0">
                  <a:moveTo>
                    <a:pt x="8303" y="1"/>
                  </a:moveTo>
                  <a:cubicBezTo>
                    <a:pt x="7608" y="89"/>
                    <a:pt x="6948" y="365"/>
                    <a:pt x="6376" y="770"/>
                  </a:cubicBezTo>
                  <a:cubicBezTo>
                    <a:pt x="5087" y="1436"/>
                    <a:pt x="4101" y="2488"/>
                    <a:pt x="3441" y="3515"/>
                  </a:cubicBezTo>
                  <a:cubicBezTo>
                    <a:pt x="2780" y="4547"/>
                    <a:pt x="2457" y="4771"/>
                    <a:pt x="1767" y="5781"/>
                  </a:cubicBezTo>
                  <a:cubicBezTo>
                    <a:pt x="981" y="6924"/>
                    <a:pt x="504" y="7857"/>
                    <a:pt x="96" y="9180"/>
                  </a:cubicBezTo>
                  <a:cubicBezTo>
                    <a:pt x="38" y="9367"/>
                    <a:pt x="18" y="10058"/>
                    <a:pt x="11" y="10252"/>
                  </a:cubicBezTo>
                  <a:cubicBezTo>
                    <a:pt x="1" y="10555"/>
                    <a:pt x="11" y="10854"/>
                    <a:pt x="371" y="11170"/>
                  </a:cubicBezTo>
                  <a:cubicBezTo>
                    <a:pt x="545" y="11325"/>
                    <a:pt x="832" y="11513"/>
                    <a:pt x="1340" y="11513"/>
                  </a:cubicBezTo>
                  <a:cubicBezTo>
                    <a:pt x="1438" y="11513"/>
                    <a:pt x="1543" y="11506"/>
                    <a:pt x="1657" y="11490"/>
                  </a:cubicBezTo>
                  <a:cubicBezTo>
                    <a:pt x="1745" y="11479"/>
                    <a:pt x="1838" y="11475"/>
                    <a:pt x="1935" y="11475"/>
                  </a:cubicBezTo>
                  <a:cubicBezTo>
                    <a:pt x="2160" y="11475"/>
                    <a:pt x="2402" y="11497"/>
                    <a:pt x="2624" y="11497"/>
                  </a:cubicBezTo>
                  <a:cubicBezTo>
                    <a:pt x="2994" y="11497"/>
                    <a:pt x="3310" y="11435"/>
                    <a:pt x="3403" y="11106"/>
                  </a:cubicBezTo>
                  <a:cubicBezTo>
                    <a:pt x="3270" y="10520"/>
                    <a:pt x="2903" y="8846"/>
                    <a:pt x="2934" y="8694"/>
                  </a:cubicBezTo>
                  <a:cubicBezTo>
                    <a:pt x="2968" y="8533"/>
                    <a:pt x="3027" y="8510"/>
                    <a:pt x="3057" y="8510"/>
                  </a:cubicBezTo>
                  <a:cubicBezTo>
                    <a:pt x="3069" y="8510"/>
                    <a:pt x="3077" y="8513"/>
                    <a:pt x="3077" y="8513"/>
                  </a:cubicBezTo>
                  <a:cubicBezTo>
                    <a:pt x="3328" y="8183"/>
                    <a:pt x="3573" y="7846"/>
                    <a:pt x="3815" y="7507"/>
                  </a:cubicBezTo>
                  <a:lnTo>
                    <a:pt x="3815" y="7507"/>
                  </a:lnTo>
                  <a:cubicBezTo>
                    <a:pt x="3682" y="12076"/>
                    <a:pt x="3549" y="16641"/>
                    <a:pt x="3416" y="21211"/>
                  </a:cubicBezTo>
                  <a:cubicBezTo>
                    <a:pt x="3407" y="21558"/>
                    <a:pt x="3478" y="22010"/>
                    <a:pt x="3818" y="22075"/>
                  </a:cubicBezTo>
                  <a:lnTo>
                    <a:pt x="3832" y="22085"/>
                  </a:lnTo>
                  <a:cubicBezTo>
                    <a:pt x="5600" y="22596"/>
                    <a:pt x="7439" y="22853"/>
                    <a:pt x="9279" y="22853"/>
                  </a:cubicBezTo>
                  <a:cubicBezTo>
                    <a:pt x="10980" y="22853"/>
                    <a:pt x="12680" y="22634"/>
                    <a:pt x="14325" y="22194"/>
                  </a:cubicBezTo>
                  <a:cubicBezTo>
                    <a:pt x="14501" y="22147"/>
                    <a:pt x="14689" y="22092"/>
                    <a:pt x="14804" y="21949"/>
                  </a:cubicBezTo>
                  <a:cubicBezTo>
                    <a:pt x="14906" y="21820"/>
                    <a:pt x="14930" y="21643"/>
                    <a:pt x="14947" y="21479"/>
                  </a:cubicBezTo>
                  <a:cubicBezTo>
                    <a:pt x="15260" y="18706"/>
                    <a:pt x="15570" y="15934"/>
                    <a:pt x="15883" y="13161"/>
                  </a:cubicBezTo>
                  <a:lnTo>
                    <a:pt x="15883" y="13161"/>
                  </a:lnTo>
                  <a:cubicBezTo>
                    <a:pt x="15092" y="13339"/>
                    <a:pt x="14259" y="13422"/>
                    <a:pt x="13415" y="13422"/>
                  </a:cubicBezTo>
                  <a:cubicBezTo>
                    <a:pt x="10841" y="13422"/>
                    <a:pt x="8155" y="12655"/>
                    <a:pt x="6183" y="11484"/>
                  </a:cubicBezTo>
                  <a:cubicBezTo>
                    <a:pt x="5662" y="11137"/>
                    <a:pt x="5836" y="9408"/>
                    <a:pt x="6527" y="9061"/>
                  </a:cubicBezTo>
                  <a:cubicBezTo>
                    <a:pt x="7072" y="8771"/>
                    <a:pt x="7649" y="8671"/>
                    <a:pt x="8237" y="8671"/>
                  </a:cubicBezTo>
                  <a:cubicBezTo>
                    <a:pt x="9512" y="8671"/>
                    <a:pt x="10839" y="9139"/>
                    <a:pt x="12023" y="9139"/>
                  </a:cubicBezTo>
                  <a:cubicBezTo>
                    <a:pt x="12888" y="9139"/>
                    <a:pt x="13677" y="8889"/>
                    <a:pt x="14311" y="8023"/>
                  </a:cubicBezTo>
                  <a:cubicBezTo>
                    <a:pt x="15005" y="6986"/>
                    <a:pt x="14311" y="5431"/>
                    <a:pt x="14832" y="4046"/>
                  </a:cubicBezTo>
                  <a:cubicBezTo>
                    <a:pt x="15165" y="3600"/>
                    <a:pt x="15427" y="2944"/>
                    <a:pt x="15893" y="2576"/>
                  </a:cubicBezTo>
                  <a:cubicBezTo>
                    <a:pt x="14777" y="1249"/>
                    <a:pt x="13362" y="167"/>
                    <a:pt x="11671" y="24"/>
                  </a:cubicBezTo>
                  <a:lnTo>
                    <a:pt x="11525" y="15"/>
                  </a:lnTo>
                  <a:cubicBezTo>
                    <a:pt x="11521" y="838"/>
                    <a:pt x="10786" y="1590"/>
                    <a:pt x="9963" y="1613"/>
                  </a:cubicBezTo>
                  <a:cubicBezTo>
                    <a:pt x="9949" y="1614"/>
                    <a:pt x="9936" y="1614"/>
                    <a:pt x="9922" y="1614"/>
                  </a:cubicBezTo>
                  <a:cubicBezTo>
                    <a:pt x="9114" y="1614"/>
                    <a:pt x="8363" y="917"/>
                    <a:pt x="8312" y="106"/>
                  </a:cubicBezTo>
                  <a:lnTo>
                    <a:pt x="830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344;p57"/>
            <p:cNvSpPr/>
            <p:nvPr/>
          </p:nvSpPr>
          <p:spPr>
            <a:xfrm>
              <a:off x="5054200" y="734750"/>
              <a:ext cx="42800" cy="140375"/>
            </a:xfrm>
            <a:custGeom>
              <a:avLst/>
              <a:gdLst/>
              <a:ahLst/>
              <a:cxnLst/>
              <a:rect l="l" t="t" r="r" b="b"/>
              <a:pathLst>
                <a:path w="1712" h="5615" extrusionOk="0">
                  <a:moveTo>
                    <a:pt x="1583" y="0"/>
                  </a:moveTo>
                  <a:cubicBezTo>
                    <a:pt x="1552" y="0"/>
                    <a:pt x="1522" y="15"/>
                    <a:pt x="1507" y="49"/>
                  </a:cubicBezTo>
                  <a:cubicBezTo>
                    <a:pt x="769" y="1695"/>
                    <a:pt x="0" y="3662"/>
                    <a:pt x="38" y="5496"/>
                  </a:cubicBezTo>
                  <a:cubicBezTo>
                    <a:pt x="39" y="5571"/>
                    <a:pt x="102" y="5615"/>
                    <a:pt x="164" y="5615"/>
                  </a:cubicBezTo>
                  <a:cubicBezTo>
                    <a:pt x="214" y="5615"/>
                    <a:pt x="263" y="5587"/>
                    <a:pt x="279" y="5527"/>
                  </a:cubicBezTo>
                  <a:cubicBezTo>
                    <a:pt x="524" y="4635"/>
                    <a:pt x="612" y="3693"/>
                    <a:pt x="848" y="2791"/>
                  </a:cubicBezTo>
                  <a:cubicBezTo>
                    <a:pt x="1086" y="1886"/>
                    <a:pt x="1351" y="998"/>
                    <a:pt x="1685" y="123"/>
                  </a:cubicBezTo>
                  <a:cubicBezTo>
                    <a:pt x="1712" y="56"/>
                    <a:pt x="1644" y="0"/>
                    <a:pt x="1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345;p57"/>
            <p:cNvSpPr/>
            <p:nvPr/>
          </p:nvSpPr>
          <p:spPr>
            <a:xfrm>
              <a:off x="4966750" y="821375"/>
              <a:ext cx="131625" cy="124450"/>
            </a:xfrm>
            <a:custGeom>
              <a:avLst/>
              <a:gdLst/>
              <a:ahLst/>
              <a:cxnLst/>
              <a:rect l="l" t="t" r="r" b="b"/>
              <a:pathLst>
                <a:path w="5265" h="4978" extrusionOk="0">
                  <a:moveTo>
                    <a:pt x="5163" y="1"/>
                  </a:moveTo>
                  <a:cubicBezTo>
                    <a:pt x="4964" y="1"/>
                    <a:pt x="4293" y="230"/>
                    <a:pt x="3975" y="381"/>
                  </a:cubicBezTo>
                  <a:cubicBezTo>
                    <a:pt x="3905" y="417"/>
                    <a:pt x="2618" y="1228"/>
                    <a:pt x="2481" y="1228"/>
                  </a:cubicBezTo>
                  <a:cubicBezTo>
                    <a:pt x="2476" y="1228"/>
                    <a:pt x="2473" y="1227"/>
                    <a:pt x="2471" y="1225"/>
                  </a:cubicBezTo>
                  <a:cubicBezTo>
                    <a:pt x="2114" y="816"/>
                    <a:pt x="1665" y="486"/>
                    <a:pt x="1168" y="262"/>
                  </a:cubicBezTo>
                  <a:cubicBezTo>
                    <a:pt x="981" y="180"/>
                    <a:pt x="787" y="112"/>
                    <a:pt x="583" y="95"/>
                  </a:cubicBezTo>
                  <a:cubicBezTo>
                    <a:pt x="559" y="94"/>
                    <a:pt x="535" y="93"/>
                    <a:pt x="511" y="93"/>
                  </a:cubicBezTo>
                  <a:cubicBezTo>
                    <a:pt x="329" y="93"/>
                    <a:pt x="145" y="140"/>
                    <a:pt x="1" y="251"/>
                  </a:cubicBezTo>
                  <a:lnTo>
                    <a:pt x="161" y="289"/>
                  </a:lnTo>
                  <a:cubicBezTo>
                    <a:pt x="277" y="459"/>
                    <a:pt x="354" y="650"/>
                    <a:pt x="392" y="851"/>
                  </a:cubicBezTo>
                  <a:cubicBezTo>
                    <a:pt x="416" y="1003"/>
                    <a:pt x="420" y="1157"/>
                    <a:pt x="433" y="1306"/>
                  </a:cubicBezTo>
                  <a:cubicBezTo>
                    <a:pt x="460" y="1626"/>
                    <a:pt x="542" y="1936"/>
                    <a:pt x="620" y="2242"/>
                  </a:cubicBezTo>
                  <a:cubicBezTo>
                    <a:pt x="783" y="2878"/>
                    <a:pt x="950" y="3514"/>
                    <a:pt x="1114" y="4147"/>
                  </a:cubicBezTo>
                  <a:cubicBezTo>
                    <a:pt x="1155" y="4304"/>
                    <a:pt x="1195" y="4464"/>
                    <a:pt x="1270" y="4607"/>
                  </a:cubicBezTo>
                  <a:cubicBezTo>
                    <a:pt x="1345" y="4750"/>
                    <a:pt x="1461" y="4879"/>
                    <a:pt x="1610" y="4940"/>
                  </a:cubicBezTo>
                  <a:cubicBezTo>
                    <a:pt x="1663" y="4964"/>
                    <a:pt x="1719" y="4978"/>
                    <a:pt x="1776" y="4978"/>
                  </a:cubicBezTo>
                  <a:cubicBezTo>
                    <a:pt x="1800" y="4978"/>
                    <a:pt x="1824" y="4975"/>
                    <a:pt x="1849" y="4970"/>
                  </a:cubicBezTo>
                  <a:cubicBezTo>
                    <a:pt x="1910" y="4957"/>
                    <a:pt x="1967" y="4923"/>
                    <a:pt x="2022" y="4889"/>
                  </a:cubicBezTo>
                  <a:cubicBezTo>
                    <a:pt x="2273" y="4715"/>
                    <a:pt x="2441" y="4443"/>
                    <a:pt x="2532" y="4154"/>
                  </a:cubicBezTo>
                  <a:cubicBezTo>
                    <a:pt x="2628" y="3865"/>
                    <a:pt x="2655" y="3558"/>
                    <a:pt x="2675" y="3255"/>
                  </a:cubicBezTo>
                  <a:cubicBezTo>
                    <a:pt x="2709" y="2745"/>
                    <a:pt x="5264" y="534"/>
                    <a:pt x="5220" y="23"/>
                  </a:cubicBezTo>
                  <a:cubicBezTo>
                    <a:pt x="5219" y="8"/>
                    <a:pt x="5198" y="1"/>
                    <a:pt x="5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346;p57"/>
            <p:cNvSpPr/>
            <p:nvPr/>
          </p:nvSpPr>
          <p:spPr>
            <a:xfrm>
              <a:off x="5026050" y="817275"/>
              <a:ext cx="115850" cy="175100"/>
            </a:xfrm>
            <a:custGeom>
              <a:avLst/>
              <a:gdLst/>
              <a:ahLst/>
              <a:cxnLst/>
              <a:rect l="l" t="t" r="r" b="b"/>
              <a:pathLst>
                <a:path w="4634" h="7004" extrusionOk="0">
                  <a:moveTo>
                    <a:pt x="2930" y="0"/>
                  </a:moveTo>
                  <a:cubicBezTo>
                    <a:pt x="2790" y="0"/>
                    <a:pt x="2661" y="79"/>
                    <a:pt x="2542" y="157"/>
                  </a:cubicBezTo>
                  <a:cubicBezTo>
                    <a:pt x="1694" y="695"/>
                    <a:pt x="851" y="1232"/>
                    <a:pt x="3" y="1773"/>
                  </a:cubicBezTo>
                  <a:lnTo>
                    <a:pt x="0" y="1783"/>
                  </a:lnTo>
                  <a:cubicBezTo>
                    <a:pt x="341" y="3457"/>
                    <a:pt x="483" y="5026"/>
                    <a:pt x="824" y="6699"/>
                  </a:cubicBezTo>
                  <a:cubicBezTo>
                    <a:pt x="834" y="6751"/>
                    <a:pt x="848" y="6802"/>
                    <a:pt x="878" y="6846"/>
                  </a:cubicBezTo>
                  <a:cubicBezTo>
                    <a:pt x="948" y="6939"/>
                    <a:pt x="1197" y="7004"/>
                    <a:pt x="1371" y="7004"/>
                  </a:cubicBezTo>
                  <a:cubicBezTo>
                    <a:pt x="1418" y="7004"/>
                    <a:pt x="1460" y="6999"/>
                    <a:pt x="1490" y="6989"/>
                  </a:cubicBezTo>
                  <a:cubicBezTo>
                    <a:pt x="2392" y="6690"/>
                    <a:pt x="3246" y="6356"/>
                    <a:pt x="4437" y="5961"/>
                  </a:cubicBezTo>
                  <a:cubicBezTo>
                    <a:pt x="4494" y="5944"/>
                    <a:pt x="4556" y="5920"/>
                    <a:pt x="4590" y="5873"/>
                  </a:cubicBezTo>
                  <a:cubicBezTo>
                    <a:pt x="4634" y="5808"/>
                    <a:pt x="4621" y="5720"/>
                    <a:pt x="4604" y="5645"/>
                  </a:cubicBezTo>
                  <a:cubicBezTo>
                    <a:pt x="4505" y="5203"/>
                    <a:pt x="4406" y="4760"/>
                    <a:pt x="4307" y="4318"/>
                  </a:cubicBezTo>
                  <a:cubicBezTo>
                    <a:pt x="3977" y="3015"/>
                    <a:pt x="3828" y="2008"/>
                    <a:pt x="3498" y="704"/>
                  </a:cubicBezTo>
                  <a:cubicBezTo>
                    <a:pt x="3420" y="388"/>
                    <a:pt x="3256" y="4"/>
                    <a:pt x="29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347;p57"/>
            <p:cNvSpPr/>
            <p:nvPr/>
          </p:nvSpPr>
          <p:spPr>
            <a:xfrm>
              <a:off x="4962000" y="824425"/>
              <a:ext cx="89250" cy="164950"/>
            </a:xfrm>
            <a:custGeom>
              <a:avLst/>
              <a:gdLst/>
              <a:ahLst/>
              <a:cxnLst/>
              <a:rect l="l" t="t" r="r" b="b"/>
              <a:pathLst>
                <a:path w="3570" h="6598" extrusionOk="0">
                  <a:moveTo>
                    <a:pt x="0" y="0"/>
                  </a:moveTo>
                  <a:lnTo>
                    <a:pt x="0" y="0"/>
                  </a:lnTo>
                  <a:cubicBezTo>
                    <a:pt x="245" y="1806"/>
                    <a:pt x="494" y="3614"/>
                    <a:pt x="739" y="5416"/>
                  </a:cubicBezTo>
                  <a:cubicBezTo>
                    <a:pt x="748" y="5495"/>
                    <a:pt x="762" y="5573"/>
                    <a:pt x="810" y="5634"/>
                  </a:cubicBezTo>
                  <a:cubicBezTo>
                    <a:pt x="858" y="5696"/>
                    <a:pt x="936" y="5723"/>
                    <a:pt x="1011" y="5750"/>
                  </a:cubicBezTo>
                  <a:cubicBezTo>
                    <a:pt x="1861" y="6043"/>
                    <a:pt x="2716" y="6325"/>
                    <a:pt x="3570" y="6597"/>
                  </a:cubicBezTo>
                  <a:lnTo>
                    <a:pt x="2613" y="1426"/>
                  </a:lnTo>
                  <a:cubicBezTo>
                    <a:pt x="2028" y="721"/>
                    <a:pt x="616" y="300"/>
                    <a:pt x="184" y="10"/>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348;p57"/>
            <p:cNvSpPr/>
            <p:nvPr/>
          </p:nvSpPr>
          <p:spPr>
            <a:xfrm>
              <a:off x="5060725" y="875675"/>
              <a:ext cx="65950" cy="65275"/>
            </a:xfrm>
            <a:custGeom>
              <a:avLst/>
              <a:gdLst/>
              <a:ahLst/>
              <a:cxnLst/>
              <a:rect l="l" t="t" r="r" b="b"/>
              <a:pathLst>
                <a:path w="2638" h="2611" extrusionOk="0">
                  <a:moveTo>
                    <a:pt x="2017" y="0"/>
                  </a:moveTo>
                  <a:cubicBezTo>
                    <a:pt x="1956" y="0"/>
                    <a:pt x="1894" y="31"/>
                    <a:pt x="1856" y="87"/>
                  </a:cubicBezTo>
                  <a:cubicBezTo>
                    <a:pt x="1777" y="202"/>
                    <a:pt x="1757" y="342"/>
                    <a:pt x="1740" y="482"/>
                  </a:cubicBezTo>
                  <a:cubicBezTo>
                    <a:pt x="1486" y="352"/>
                    <a:pt x="1206" y="274"/>
                    <a:pt x="923" y="274"/>
                  </a:cubicBezTo>
                  <a:cubicBezTo>
                    <a:pt x="782" y="274"/>
                    <a:pt x="641" y="294"/>
                    <a:pt x="502" y="335"/>
                  </a:cubicBezTo>
                  <a:cubicBezTo>
                    <a:pt x="195" y="426"/>
                    <a:pt x="245" y="907"/>
                    <a:pt x="570" y="907"/>
                  </a:cubicBezTo>
                  <a:cubicBezTo>
                    <a:pt x="574" y="907"/>
                    <a:pt x="577" y="907"/>
                    <a:pt x="580" y="907"/>
                  </a:cubicBezTo>
                  <a:cubicBezTo>
                    <a:pt x="610" y="906"/>
                    <a:pt x="641" y="906"/>
                    <a:pt x="671" y="906"/>
                  </a:cubicBezTo>
                  <a:cubicBezTo>
                    <a:pt x="922" y="906"/>
                    <a:pt x="1181" y="934"/>
                    <a:pt x="1417" y="1016"/>
                  </a:cubicBezTo>
                  <a:cubicBezTo>
                    <a:pt x="1356" y="1016"/>
                    <a:pt x="1295" y="1016"/>
                    <a:pt x="1229" y="1022"/>
                  </a:cubicBezTo>
                  <a:cubicBezTo>
                    <a:pt x="1200" y="1021"/>
                    <a:pt x="1171" y="1021"/>
                    <a:pt x="1142" y="1021"/>
                  </a:cubicBezTo>
                  <a:cubicBezTo>
                    <a:pt x="875" y="1021"/>
                    <a:pt x="606" y="1061"/>
                    <a:pt x="376" y="1128"/>
                  </a:cubicBezTo>
                  <a:cubicBezTo>
                    <a:pt x="1" y="1240"/>
                    <a:pt x="116" y="1788"/>
                    <a:pt x="448" y="1788"/>
                  </a:cubicBezTo>
                  <a:cubicBezTo>
                    <a:pt x="481" y="1788"/>
                    <a:pt x="516" y="1782"/>
                    <a:pt x="552" y="1771"/>
                  </a:cubicBezTo>
                  <a:cubicBezTo>
                    <a:pt x="797" y="1716"/>
                    <a:pt x="1046" y="1662"/>
                    <a:pt x="1301" y="1652"/>
                  </a:cubicBezTo>
                  <a:lnTo>
                    <a:pt x="1301" y="1652"/>
                  </a:lnTo>
                  <a:cubicBezTo>
                    <a:pt x="1124" y="1716"/>
                    <a:pt x="951" y="1788"/>
                    <a:pt x="784" y="1859"/>
                  </a:cubicBezTo>
                  <a:cubicBezTo>
                    <a:pt x="692" y="1893"/>
                    <a:pt x="600" y="1931"/>
                    <a:pt x="508" y="1978"/>
                  </a:cubicBezTo>
                  <a:cubicBezTo>
                    <a:pt x="205" y="2129"/>
                    <a:pt x="369" y="2570"/>
                    <a:pt x="662" y="2584"/>
                  </a:cubicBezTo>
                  <a:cubicBezTo>
                    <a:pt x="728" y="2604"/>
                    <a:pt x="803" y="2611"/>
                    <a:pt x="880" y="2611"/>
                  </a:cubicBezTo>
                  <a:cubicBezTo>
                    <a:pt x="1019" y="2611"/>
                    <a:pt x="1166" y="2588"/>
                    <a:pt x="1284" y="2578"/>
                  </a:cubicBezTo>
                  <a:cubicBezTo>
                    <a:pt x="1519" y="2557"/>
                    <a:pt x="1750" y="2530"/>
                    <a:pt x="1968" y="2448"/>
                  </a:cubicBezTo>
                  <a:cubicBezTo>
                    <a:pt x="2165" y="2380"/>
                    <a:pt x="2417" y="2240"/>
                    <a:pt x="2474" y="2033"/>
                  </a:cubicBezTo>
                  <a:cubicBezTo>
                    <a:pt x="2519" y="1978"/>
                    <a:pt x="2543" y="1907"/>
                    <a:pt x="2546" y="1839"/>
                  </a:cubicBezTo>
                  <a:cubicBezTo>
                    <a:pt x="2567" y="1795"/>
                    <a:pt x="2581" y="1747"/>
                    <a:pt x="2590" y="1700"/>
                  </a:cubicBezTo>
                  <a:cubicBezTo>
                    <a:pt x="2635" y="1573"/>
                    <a:pt x="2638" y="1424"/>
                    <a:pt x="2601" y="1308"/>
                  </a:cubicBezTo>
                  <a:cubicBezTo>
                    <a:pt x="2594" y="1288"/>
                    <a:pt x="2584" y="1271"/>
                    <a:pt x="2573" y="1261"/>
                  </a:cubicBezTo>
                  <a:cubicBezTo>
                    <a:pt x="2570" y="1237"/>
                    <a:pt x="2567" y="1216"/>
                    <a:pt x="2556" y="1193"/>
                  </a:cubicBezTo>
                  <a:cubicBezTo>
                    <a:pt x="2506" y="1039"/>
                    <a:pt x="2413" y="910"/>
                    <a:pt x="2298" y="805"/>
                  </a:cubicBezTo>
                  <a:cubicBezTo>
                    <a:pt x="2291" y="757"/>
                    <a:pt x="2291" y="709"/>
                    <a:pt x="2284" y="665"/>
                  </a:cubicBezTo>
                  <a:cubicBezTo>
                    <a:pt x="2257" y="471"/>
                    <a:pt x="2264" y="257"/>
                    <a:pt x="2165" y="87"/>
                  </a:cubicBezTo>
                  <a:cubicBezTo>
                    <a:pt x="2130" y="28"/>
                    <a:pt x="2074" y="0"/>
                    <a:pt x="2017" y="0"/>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349;p57"/>
            <p:cNvSpPr/>
            <p:nvPr/>
          </p:nvSpPr>
          <p:spPr>
            <a:xfrm>
              <a:off x="5100300" y="727625"/>
              <a:ext cx="312600" cy="270950"/>
            </a:xfrm>
            <a:custGeom>
              <a:avLst/>
              <a:gdLst/>
              <a:ahLst/>
              <a:cxnLst/>
              <a:rect l="l" t="t" r="r" b="b"/>
              <a:pathLst>
                <a:path w="12504" h="10838" extrusionOk="0">
                  <a:moveTo>
                    <a:pt x="9857" y="0"/>
                  </a:moveTo>
                  <a:cubicBezTo>
                    <a:pt x="9391" y="368"/>
                    <a:pt x="8942" y="1192"/>
                    <a:pt x="8608" y="1637"/>
                  </a:cubicBezTo>
                  <a:cubicBezTo>
                    <a:pt x="8088" y="3021"/>
                    <a:pt x="9098" y="4433"/>
                    <a:pt x="8404" y="5471"/>
                  </a:cubicBezTo>
                  <a:cubicBezTo>
                    <a:pt x="7533" y="6110"/>
                    <a:pt x="6721" y="6305"/>
                    <a:pt x="5940" y="6305"/>
                  </a:cubicBezTo>
                  <a:cubicBezTo>
                    <a:pt x="4718" y="6305"/>
                    <a:pt x="3571" y="5827"/>
                    <a:pt x="2391" y="5827"/>
                  </a:cubicBezTo>
                  <a:cubicBezTo>
                    <a:pt x="1839" y="5827"/>
                    <a:pt x="1281" y="5931"/>
                    <a:pt x="704" y="6237"/>
                  </a:cubicBezTo>
                  <a:cubicBezTo>
                    <a:pt x="378" y="6413"/>
                    <a:pt x="1" y="9115"/>
                    <a:pt x="65" y="9200"/>
                  </a:cubicBezTo>
                  <a:cubicBezTo>
                    <a:pt x="2206" y="10084"/>
                    <a:pt x="4879" y="10837"/>
                    <a:pt x="7441" y="10837"/>
                  </a:cubicBezTo>
                  <a:cubicBezTo>
                    <a:pt x="8261" y="10837"/>
                    <a:pt x="9070" y="10760"/>
                    <a:pt x="9847" y="10585"/>
                  </a:cubicBezTo>
                  <a:cubicBezTo>
                    <a:pt x="9860" y="10452"/>
                    <a:pt x="9874" y="10317"/>
                    <a:pt x="9891" y="10180"/>
                  </a:cubicBezTo>
                  <a:lnTo>
                    <a:pt x="9837" y="10125"/>
                  </a:lnTo>
                  <a:cubicBezTo>
                    <a:pt x="11507" y="9591"/>
                    <a:pt x="12504" y="7748"/>
                    <a:pt x="12500" y="5992"/>
                  </a:cubicBezTo>
                  <a:cubicBezTo>
                    <a:pt x="12500" y="4240"/>
                    <a:pt x="11690" y="2583"/>
                    <a:pt x="10707" y="1130"/>
                  </a:cubicBezTo>
                  <a:cubicBezTo>
                    <a:pt x="10449" y="746"/>
                    <a:pt x="10163" y="364"/>
                    <a:pt x="98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350;p57"/>
            <p:cNvSpPr/>
            <p:nvPr/>
          </p:nvSpPr>
          <p:spPr>
            <a:xfrm>
              <a:off x="5099225" y="955775"/>
              <a:ext cx="248075" cy="35550"/>
            </a:xfrm>
            <a:custGeom>
              <a:avLst/>
              <a:gdLst/>
              <a:ahLst/>
              <a:cxnLst/>
              <a:rect l="l" t="t" r="r" b="b"/>
              <a:pathLst>
                <a:path w="9923" h="1422" extrusionOk="0">
                  <a:moveTo>
                    <a:pt x="109" y="1"/>
                  </a:moveTo>
                  <a:cubicBezTo>
                    <a:pt x="40" y="1"/>
                    <a:pt x="1" y="98"/>
                    <a:pt x="71" y="136"/>
                  </a:cubicBezTo>
                  <a:cubicBezTo>
                    <a:pt x="1432" y="921"/>
                    <a:pt x="3214" y="1177"/>
                    <a:pt x="4756" y="1333"/>
                  </a:cubicBezTo>
                  <a:cubicBezTo>
                    <a:pt x="5360" y="1393"/>
                    <a:pt x="5964" y="1422"/>
                    <a:pt x="6568" y="1422"/>
                  </a:cubicBezTo>
                  <a:cubicBezTo>
                    <a:pt x="7661" y="1422"/>
                    <a:pt x="8751" y="1326"/>
                    <a:pt x="9832" y="1142"/>
                  </a:cubicBezTo>
                  <a:cubicBezTo>
                    <a:pt x="9923" y="1130"/>
                    <a:pt x="9890" y="1002"/>
                    <a:pt x="9806" y="1002"/>
                  </a:cubicBezTo>
                  <a:cubicBezTo>
                    <a:pt x="9802" y="1002"/>
                    <a:pt x="9798" y="1002"/>
                    <a:pt x="9794" y="1003"/>
                  </a:cubicBezTo>
                  <a:cubicBezTo>
                    <a:pt x="8855" y="1140"/>
                    <a:pt x="7909" y="1212"/>
                    <a:pt x="6964" y="1212"/>
                  </a:cubicBezTo>
                  <a:cubicBezTo>
                    <a:pt x="6274" y="1212"/>
                    <a:pt x="5583" y="1174"/>
                    <a:pt x="4895" y="1095"/>
                  </a:cubicBezTo>
                  <a:cubicBezTo>
                    <a:pt x="3245" y="908"/>
                    <a:pt x="1735" y="329"/>
                    <a:pt x="125" y="2"/>
                  </a:cubicBezTo>
                  <a:cubicBezTo>
                    <a:pt x="120" y="1"/>
                    <a:pt x="115" y="1"/>
                    <a:pt x="109" y="1"/>
                  </a:cubicBezTo>
                  <a:close/>
                </a:path>
              </a:pathLst>
            </a:custGeom>
            <a:solidFill>
              <a:srgbClr val="DEA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351;p57"/>
            <p:cNvSpPr/>
            <p:nvPr/>
          </p:nvSpPr>
          <p:spPr>
            <a:xfrm>
              <a:off x="5097325" y="795525"/>
              <a:ext cx="229600" cy="162500"/>
            </a:xfrm>
            <a:custGeom>
              <a:avLst/>
              <a:gdLst/>
              <a:ahLst/>
              <a:cxnLst/>
              <a:rect l="l" t="t" r="r" b="b"/>
              <a:pathLst>
                <a:path w="9184" h="6500" extrusionOk="0">
                  <a:moveTo>
                    <a:pt x="8458" y="1"/>
                  </a:moveTo>
                  <a:cubicBezTo>
                    <a:pt x="8391" y="1"/>
                    <a:pt x="8323" y="47"/>
                    <a:pt x="8323" y="129"/>
                  </a:cubicBezTo>
                  <a:cubicBezTo>
                    <a:pt x="8323" y="710"/>
                    <a:pt x="8533" y="1272"/>
                    <a:pt x="8533" y="1854"/>
                  </a:cubicBezTo>
                  <a:cubicBezTo>
                    <a:pt x="8540" y="2865"/>
                    <a:pt x="7761" y="3259"/>
                    <a:pt x="6883" y="3344"/>
                  </a:cubicBezTo>
                  <a:cubicBezTo>
                    <a:pt x="6670" y="3364"/>
                    <a:pt x="6456" y="3373"/>
                    <a:pt x="6242" y="3373"/>
                  </a:cubicBezTo>
                  <a:cubicBezTo>
                    <a:pt x="5199" y="3373"/>
                    <a:pt x="4147" y="3165"/>
                    <a:pt x="3117" y="3075"/>
                  </a:cubicBezTo>
                  <a:cubicBezTo>
                    <a:pt x="2788" y="3046"/>
                    <a:pt x="2367" y="2985"/>
                    <a:pt x="1951" y="2985"/>
                  </a:cubicBezTo>
                  <a:cubicBezTo>
                    <a:pt x="1414" y="2985"/>
                    <a:pt x="887" y="3086"/>
                    <a:pt x="582" y="3483"/>
                  </a:cubicBezTo>
                  <a:cubicBezTo>
                    <a:pt x="18" y="4225"/>
                    <a:pt x="0" y="5514"/>
                    <a:pt x="14" y="6399"/>
                  </a:cubicBezTo>
                  <a:cubicBezTo>
                    <a:pt x="16" y="6467"/>
                    <a:pt x="65" y="6500"/>
                    <a:pt x="116" y="6500"/>
                  </a:cubicBezTo>
                  <a:cubicBezTo>
                    <a:pt x="167" y="6500"/>
                    <a:pt x="220" y="6466"/>
                    <a:pt x="225" y="6399"/>
                  </a:cubicBezTo>
                  <a:cubicBezTo>
                    <a:pt x="276" y="5664"/>
                    <a:pt x="385" y="4902"/>
                    <a:pt x="613" y="4198"/>
                  </a:cubicBezTo>
                  <a:cubicBezTo>
                    <a:pt x="843" y="3494"/>
                    <a:pt x="1370" y="3356"/>
                    <a:pt x="1958" y="3356"/>
                  </a:cubicBezTo>
                  <a:cubicBezTo>
                    <a:pt x="2197" y="3356"/>
                    <a:pt x="2446" y="3379"/>
                    <a:pt x="2688" y="3395"/>
                  </a:cubicBezTo>
                  <a:cubicBezTo>
                    <a:pt x="3912" y="3480"/>
                    <a:pt x="5129" y="3758"/>
                    <a:pt x="6358" y="3758"/>
                  </a:cubicBezTo>
                  <a:cubicBezTo>
                    <a:pt x="6461" y="3758"/>
                    <a:pt x="6565" y="3756"/>
                    <a:pt x="6669" y="3752"/>
                  </a:cubicBezTo>
                  <a:cubicBezTo>
                    <a:pt x="7414" y="3725"/>
                    <a:pt x="8292" y="3554"/>
                    <a:pt x="8703" y="2860"/>
                  </a:cubicBezTo>
                  <a:cubicBezTo>
                    <a:pt x="9183" y="2054"/>
                    <a:pt x="8758" y="921"/>
                    <a:pt x="8577" y="95"/>
                  </a:cubicBezTo>
                  <a:cubicBezTo>
                    <a:pt x="8562" y="30"/>
                    <a:pt x="8511" y="1"/>
                    <a:pt x="84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352;p57"/>
            <p:cNvSpPr/>
            <p:nvPr/>
          </p:nvSpPr>
          <p:spPr>
            <a:xfrm>
              <a:off x="4958500" y="879275"/>
              <a:ext cx="39250" cy="62925"/>
            </a:xfrm>
            <a:custGeom>
              <a:avLst/>
              <a:gdLst/>
              <a:ahLst/>
              <a:cxnLst/>
              <a:rect l="l" t="t" r="r" b="b"/>
              <a:pathLst>
                <a:path w="1570" h="2517" extrusionOk="0">
                  <a:moveTo>
                    <a:pt x="638" y="1"/>
                  </a:moveTo>
                  <a:cubicBezTo>
                    <a:pt x="576" y="1"/>
                    <a:pt x="515" y="25"/>
                    <a:pt x="467" y="82"/>
                  </a:cubicBezTo>
                  <a:cubicBezTo>
                    <a:pt x="144" y="470"/>
                    <a:pt x="7" y="939"/>
                    <a:pt x="1" y="1443"/>
                  </a:cubicBezTo>
                  <a:cubicBezTo>
                    <a:pt x="1" y="1549"/>
                    <a:pt x="42" y="1630"/>
                    <a:pt x="103" y="1685"/>
                  </a:cubicBezTo>
                  <a:cubicBezTo>
                    <a:pt x="147" y="1869"/>
                    <a:pt x="38" y="2049"/>
                    <a:pt x="117" y="2233"/>
                  </a:cubicBezTo>
                  <a:cubicBezTo>
                    <a:pt x="181" y="2392"/>
                    <a:pt x="388" y="2513"/>
                    <a:pt x="575" y="2513"/>
                  </a:cubicBezTo>
                  <a:cubicBezTo>
                    <a:pt x="596" y="2513"/>
                    <a:pt x="617" y="2511"/>
                    <a:pt x="637" y="2508"/>
                  </a:cubicBezTo>
                  <a:cubicBezTo>
                    <a:pt x="660" y="2514"/>
                    <a:pt x="685" y="2517"/>
                    <a:pt x="710" y="2517"/>
                  </a:cubicBezTo>
                  <a:cubicBezTo>
                    <a:pt x="775" y="2517"/>
                    <a:pt x="843" y="2496"/>
                    <a:pt x="902" y="2443"/>
                  </a:cubicBezTo>
                  <a:cubicBezTo>
                    <a:pt x="1141" y="2243"/>
                    <a:pt x="1345" y="1998"/>
                    <a:pt x="1529" y="1746"/>
                  </a:cubicBezTo>
                  <a:cubicBezTo>
                    <a:pt x="1566" y="1691"/>
                    <a:pt x="1569" y="1638"/>
                    <a:pt x="1549" y="1589"/>
                  </a:cubicBezTo>
                  <a:cubicBezTo>
                    <a:pt x="1536" y="1457"/>
                    <a:pt x="1418" y="1350"/>
                    <a:pt x="1275" y="1350"/>
                  </a:cubicBezTo>
                  <a:cubicBezTo>
                    <a:pt x="1234" y="1350"/>
                    <a:pt x="1191" y="1359"/>
                    <a:pt x="1147" y="1379"/>
                  </a:cubicBezTo>
                  <a:cubicBezTo>
                    <a:pt x="1117" y="1393"/>
                    <a:pt x="1086" y="1409"/>
                    <a:pt x="1052" y="1423"/>
                  </a:cubicBezTo>
                  <a:cubicBezTo>
                    <a:pt x="1086" y="1355"/>
                    <a:pt x="1117" y="1286"/>
                    <a:pt x="1147" y="1219"/>
                  </a:cubicBezTo>
                  <a:cubicBezTo>
                    <a:pt x="1158" y="1212"/>
                    <a:pt x="1164" y="1205"/>
                    <a:pt x="1171" y="1202"/>
                  </a:cubicBezTo>
                  <a:cubicBezTo>
                    <a:pt x="1456" y="1028"/>
                    <a:pt x="1279" y="665"/>
                    <a:pt x="1011" y="665"/>
                  </a:cubicBezTo>
                  <a:cubicBezTo>
                    <a:pt x="969" y="665"/>
                    <a:pt x="924" y="674"/>
                    <a:pt x="879" y="694"/>
                  </a:cubicBezTo>
                  <a:cubicBezTo>
                    <a:pt x="852" y="708"/>
                    <a:pt x="827" y="725"/>
                    <a:pt x="800" y="739"/>
                  </a:cubicBezTo>
                  <a:cubicBezTo>
                    <a:pt x="831" y="681"/>
                    <a:pt x="861" y="620"/>
                    <a:pt x="882" y="556"/>
                  </a:cubicBezTo>
                  <a:cubicBezTo>
                    <a:pt x="906" y="474"/>
                    <a:pt x="916" y="385"/>
                    <a:pt x="943" y="300"/>
                  </a:cubicBezTo>
                  <a:cubicBezTo>
                    <a:pt x="957" y="256"/>
                    <a:pt x="940" y="212"/>
                    <a:pt x="909" y="178"/>
                  </a:cubicBezTo>
                  <a:cubicBezTo>
                    <a:pt x="863" y="77"/>
                    <a:pt x="749" y="1"/>
                    <a:pt x="638" y="1"/>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353;p57"/>
            <p:cNvSpPr/>
            <p:nvPr/>
          </p:nvSpPr>
          <p:spPr>
            <a:xfrm>
              <a:off x="5053350" y="565300"/>
              <a:ext cx="62525" cy="59800"/>
            </a:xfrm>
            <a:custGeom>
              <a:avLst/>
              <a:gdLst/>
              <a:ahLst/>
              <a:cxnLst/>
              <a:rect l="l" t="t" r="r" b="b"/>
              <a:pathLst>
                <a:path w="2501" h="2392" extrusionOk="0">
                  <a:moveTo>
                    <a:pt x="1249" y="0"/>
                  </a:moveTo>
                  <a:cubicBezTo>
                    <a:pt x="1214" y="0"/>
                    <a:pt x="1179" y="2"/>
                    <a:pt x="1144" y="5"/>
                  </a:cubicBezTo>
                  <a:cubicBezTo>
                    <a:pt x="487" y="63"/>
                    <a:pt x="1" y="645"/>
                    <a:pt x="62" y="1302"/>
                  </a:cubicBezTo>
                  <a:cubicBezTo>
                    <a:pt x="117" y="1922"/>
                    <a:pt x="640" y="2391"/>
                    <a:pt x="1252" y="2391"/>
                  </a:cubicBezTo>
                  <a:cubicBezTo>
                    <a:pt x="1287" y="2391"/>
                    <a:pt x="1322" y="2390"/>
                    <a:pt x="1358" y="2387"/>
                  </a:cubicBezTo>
                  <a:cubicBezTo>
                    <a:pt x="2014" y="2325"/>
                    <a:pt x="2501" y="1747"/>
                    <a:pt x="2440" y="1087"/>
                  </a:cubicBezTo>
                  <a:cubicBezTo>
                    <a:pt x="2385" y="466"/>
                    <a:pt x="1861" y="0"/>
                    <a:pt x="1249" y="0"/>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354;p57"/>
            <p:cNvSpPr/>
            <p:nvPr/>
          </p:nvSpPr>
          <p:spPr>
            <a:xfrm>
              <a:off x="5246850" y="519525"/>
              <a:ext cx="62525" cy="59725"/>
            </a:xfrm>
            <a:custGeom>
              <a:avLst/>
              <a:gdLst/>
              <a:ahLst/>
              <a:cxnLst/>
              <a:rect l="l" t="t" r="r" b="b"/>
              <a:pathLst>
                <a:path w="2501" h="2389" extrusionOk="0">
                  <a:moveTo>
                    <a:pt x="1255" y="1"/>
                  </a:moveTo>
                  <a:cubicBezTo>
                    <a:pt x="1218" y="1"/>
                    <a:pt x="1181" y="2"/>
                    <a:pt x="1144" y="6"/>
                  </a:cubicBezTo>
                  <a:cubicBezTo>
                    <a:pt x="487" y="64"/>
                    <a:pt x="1" y="642"/>
                    <a:pt x="62" y="1302"/>
                  </a:cubicBezTo>
                  <a:cubicBezTo>
                    <a:pt x="117" y="1922"/>
                    <a:pt x="639" y="2388"/>
                    <a:pt x="1251" y="2388"/>
                  </a:cubicBezTo>
                  <a:cubicBezTo>
                    <a:pt x="1286" y="2388"/>
                    <a:pt x="1322" y="2387"/>
                    <a:pt x="1358" y="2384"/>
                  </a:cubicBezTo>
                  <a:cubicBezTo>
                    <a:pt x="2015" y="2326"/>
                    <a:pt x="2501" y="1744"/>
                    <a:pt x="2440" y="1088"/>
                  </a:cubicBezTo>
                  <a:cubicBezTo>
                    <a:pt x="2386" y="469"/>
                    <a:pt x="1865" y="1"/>
                    <a:pt x="1255" y="1"/>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355;p57"/>
            <p:cNvSpPr/>
            <p:nvPr/>
          </p:nvSpPr>
          <p:spPr>
            <a:xfrm>
              <a:off x="5035575" y="355725"/>
              <a:ext cx="254325" cy="288575"/>
            </a:xfrm>
            <a:custGeom>
              <a:avLst/>
              <a:gdLst/>
              <a:ahLst/>
              <a:cxnLst/>
              <a:rect l="l" t="t" r="r" b="b"/>
              <a:pathLst>
                <a:path w="10173" h="11543" extrusionOk="0">
                  <a:moveTo>
                    <a:pt x="4684" y="0"/>
                  </a:moveTo>
                  <a:cubicBezTo>
                    <a:pt x="4336" y="0"/>
                    <a:pt x="3983" y="44"/>
                    <a:pt x="3631" y="134"/>
                  </a:cubicBezTo>
                  <a:cubicBezTo>
                    <a:pt x="1371" y="716"/>
                    <a:pt x="0" y="3043"/>
                    <a:pt x="582" y="5305"/>
                  </a:cubicBezTo>
                  <a:lnTo>
                    <a:pt x="1371" y="8358"/>
                  </a:lnTo>
                  <a:cubicBezTo>
                    <a:pt x="1863" y="10268"/>
                    <a:pt x="3599" y="11543"/>
                    <a:pt x="5487" y="11543"/>
                  </a:cubicBezTo>
                  <a:cubicBezTo>
                    <a:pt x="5835" y="11543"/>
                    <a:pt x="6188" y="11500"/>
                    <a:pt x="6539" y="11409"/>
                  </a:cubicBezTo>
                  <a:cubicBezTo>
                    <a:pt x="8802" y="10824"/>
                    <a:pt x="10173" y="8497"/>
                    <a:pt x="9592" y="6238"/>
                  </a:cubicBezTo>
                  <a:lnTo>
                    <a:pt x="8802" y="3182"/>
                  </a:lnTo>
                  <a:cubicBezTo>
                    <a:pt x="8311" y="1275"/>
                    <a:pt x="6575" y="0"/>
                    <a:pt x="4684" y="0"/>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356;p57"/>
            <p:cNvSpPr/>
            <p:nvPr/>
          </p:nvSpPr>
          <p:spPr>
            <a:xfrm>
              <a:off x="5094925" y="532125"/>
              <a:ext cx="27775" cy="26025"/>
            </a:xfrm>
            <a:custGeom>
              <a:avLst/>
              <a:gdLst/>
              <a:ahLst/>
              <a:cxnLst/>
              <a:rect l="l" t="t" r="r" b="b"/>
              <a:pathLst>
                <a:path w="1111" h="1041" extrusionOk="0">
                  <a:moveTo>
                    <a:pt x="542" y="1"/>
                  </a:moveTo>
                  <a:cubicBezTo>
                    <a:pt x="499" y="1"/>
                    <a:pt x="456" y="6"/>
                    <a:pt x="412" y="19"/>
                  </a:cubicBezTo>
                  <a:cubicBezTo>
                    <a:pt x="151" y="94"/>
                    <a:pt x="1" y="376"/>
                    <a:pt x="79" y="655"/>
                  </a:cubicBezTo>
                  <a:cubicBezTo>
                    <a:pt x="145" y="888"/>
                    <a:pt x="348" y="1041"/>
                    <a:pt x="565" y="1041"/>
                  </a:cubicBezTo>
                  <a:cubicBezTo>
                    <a:pt x="608" y="1041"/>
                    <a:pt x="652" y="1035"/>
                    <a:pt x="695" y="1022"/>
                  </a:cubicBezTo>
                  <a:cubicBezTo>
                    <a:pt x="960" y="948"/>
                    <a:pt x="1111" y="666"/>
                    <a:pt x="1032" y="386"/>
                  </a:cubicBezTo>
                  <a:cubicBezTo>
                    <a:pt x="967" y="153"/>
                    <a:pt x="761"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357;p57"/>
            <p:cNvSpPr/>
            <p:nvPr/>
          </p:nvSpPr>
          <p:spPr>
            <a:xfrm>
              <a:off x="5185175" y="510200"/>
              <a:ext cx="27750" cy="26050"/>
            </a:xfrm>
            <a:custGeom>
              <a:avLst/>
              <a:gdLst/>
              <a:ahLst/>
              <a:cxnLst/>
              <a:rect l="l" t="t" r="r" b="b"/>
              <a:pathLst>
                <a:path w="1110" h="1042" extrusionOk="0">
                  <a:moveTo>
                    <a:pt x="543" y="0"/>
                  </a:moveTo>
                  <a:cubicBezTo>
                    <a:pt x="501" y="0"/>
                    <a:pt x="458" y="6"/>
                    <a:pt x="416" y="18"/>
                  </a:cubicBezTo>
                  <a:cubicBezTo>
                    <a:pt x="150" y="93"/>
                    <a:pt x="1" y="379"/>
                    <a:pt x="79" y="654"/>
                  </a:cubicBezTo>
                  <a:cubicBezTo>
                    <a:pt x="145" y="889"/>
                    <a:pt x="352" y="1042"/>
                    <a:pt x="573" y="1042"/>
                  </a:cubicBezTo>
                  <a:cubicBezTo>
                    <a:pt x="614" y="1042"/>
                    <a:pt x="656" y="1036"/>
                    <a:pt x="698" y="1025"/>
                  </a:cubicBezTo>
                  <a:cubicBezTo>
                    <a:pt x="964" y="951"/>
                    <a:pt x="1110" y="665"/>
                    <a:pt x="1032" y="385"/>
                  </a:cubicBezTo>
                  <a:cubicBezTo>
                    <a:pt x="966" y="155"/>
                    <a:pt x="762" y="0"/>
                    <a:pt x="5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358;p57"/>
            <p:cNvSpPr/>
            <p:nvPr/>
          </p:nvSpPr>
          <p:spPr>
            <a:xfrm>
              <a:off x="5146750" y="560550"/>
              <a:ext cx="37700" cy="22150"/>
            </a:xfrm>
            <a:custGeom>
              <a:avLst/>
              <a:gdLst/>
              <a:ahLst/>
              <a:cxnLst/>
              <a:rect l="l" t="t" r="r" b="b"/>
              <a:pathLst>
                <a:path w="1508" h="886" extrusionOk="0">
                  <a:moveTo>
                    <a:pt x="1427" y="0"/>
                  </a:moveTo>
                  <a:cubicBezTo>
                    <a:pt x="1390" y="0"/>
                    <a:pt x="1357" y="26"/>
                    <a:pt x="1351" y="63"/>
                  </a:cubicBezTo>
                  <a:cubicBezTo>
                    <a:pt x="1276" y="526"/>
                    <a:pt x="1126" y="597"/>
                    <a:pt x="966" y="672"/>
                  </a:cubicBezTo>
                  <a:cubicBezTo>
                    <a:pt x="943" y="681"/>
                    <a:pt x="919" y="692"/>
                    <a:pt x="895" y="705"/>
                  </a:cubicBezTo>
                  <a:cubicBezTo>
                    <a:pt x="860" y="724"/>
                    <a:pt x="812" y="736"/>
                    <a:pt x="756" y="736"/>
                  </a:cubicBezTo>
                  <a:cubicBezTo>
                    <a:pt x="597" y="736"/>
                    <a:pt x="369" y="644"/>
                    <a:pt x="143" y="365"/>
                  </a:cubicBezTo>
                  <a:cubicBezTo>
                    <a:pt x="128" y="346"/>
                    <a:pt x="107" y="337"/>
                    <a:pt x="86" y="337"/>
                  </a:cubicBezTo>
                  <a:cubicBezTo>
                    <a:pt x="70" y="337"/>
                    <a:pt x="53" y="343"/>
                    <a:pt x="38" y="355"/>
                  </a:cubicBezTo>
                  <a:cubicBezTo>
                    <a:pt x="7" y="379"/>
                    <a:pt x="0" y="427"/>
                    <a:pt x="27" y="460"/>
                  </a:cubicBezTo>
                  <a:cubicBezTo>
                    <a:pt x="272" y="763"/>
                    <a:pt x="544" y="886"/>
                    <a:pt x="756" y="886"/>
                  </a:cubicBezTo>
                  <a:cubicBezTo>
                    <a:pt x="834" y="886"/>
                    <a:pt x="905" y="868"/>
                    <a:pt x="963" y="838"/>
                  </a:cubicBezTo>
                  <a:cubicBezTo>
                    <a:pt x="983" y="828"/>
                    <a:pt x="1007" y="818"/>
                    <a:pt x="1031" y="804"/>
                  </a:cubicBezTo>
                  <a:cubicBezTo>
                    <a:pt x="1208" y="722"/>
                    <a:pt x="1412" y="628"/>
                    <a:pt x="1500" y="86"/>
                  </a:cubicBezTo>
                  <a:cubicBezTo>
                    <a:pt x="1508" y="45"/>
                    <a:pt x="1480" y="8"/>
                    <a:pt x="1439" y="1"/>
                  </a:cubicBezTo>
                  <a:cubicBezTo>
                    <a:pt x="1435" y="1"/>
                    <a:pt x="1431" y="0"/>
                    <a:pt x="14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359;p57"/>
            <p:cNvSpPr/>
            <p:nvPr/>
          </p:nvSpPr>
          <p:spPr>
            <a:xfrm>
              <a:off x="5182125" y="476500"/>
              <a:ext cx="30050" cy="10100"/>
            </a:xfrm>
            <a:custGeom>
              <a:avLst/>
              <a:gdLst/>
              <a:ahLst/>
              <a:cxnLst/>
              <a:rect l="l" t="t" r="r" b="b"/>
              <a:pathLst>
                <a:path w="1202" h="404" extrusionOk="0">
                  <a:moveTo>
                    <a:pt x="601" y="0"/>
                  </a:moveTo>
                  <a:cubicBezTo>
                    <a:pt x="587" y="0"/>
                    <a:pt x="572" y="1"/>
                    <a:pt x="558" y="2"/>
                  </a:cubicBezTo>
                  <a:cubicBezTo>
                    <a:pt x="249" y="25"/>
                    <a:pt x="38" y="270"/>
                    <a:pt x="27" y="281"/>
                  </a:cubicBezTo>
                  <a:cubicBezTo>
                    <a:pt x="0" y="315"/>
                    <a:pt x="4" y="359"/>
                    <a:pt x="38" y="386"/>
                  </a:cubicBezTo>
                  <a:cubicBezTo>
                    <a:pt x="52" y="400"/>
                    <a:pt x="68" y="403"/>
                    <a:pt x="85" y="403"/>
                  </a:cubicBezTo>
                  <a:cubicBezTo>
                    <a:pt x="106" y="403"/>
                    <a:pt x="126" y="397"/>
                    <a:pt x="143" y="380"/>
                  </a:cubicBezTo>
                  <a:cubicBezTo>
                    <a:pt x="143" y="376"/>
                    <a:pt x="324" y="168"/>
                    <a:pt x="572" y="152"/>
                  </a:cubicBezTo>
                  <a:cubicBezTo>
                    <a:pt x="583" y="151"/>
                    <a:pt x="594" y="151"/>
                    <a:pt x="605" y="151"/>
                  </a:cubicBezTo>
                  <a:cubicBezTo>
                    <a:pt x="842" y="151"/>
                    <a:pt x="1069" y="318"/>
                    <a:pt x="1072" y="318"/>
                  </a:cubicBezTo>
                  <a:cubicBezTo>
                    <a:pt x="1086" y="330"/>
                    <a:pt x="1103" y="335"/>
                    <a:pt x="1119" y="335"/>
                  </a:cubicBezTo>
                  <a:cubicBezTo>
                    <a:pt x="1142" y="335"/>
                    <a:pt x="1164" y="324"/>
                    <a:pt x="1178" y="304"/>
                  </a:cubicBezTo>
                  <a:cubicBezTo>
                    <a:pt x="1202" y="270"/>
                    <a:pt x="1195" y="226"/>
                    <a:pt x="1164" y="199"/>
                  </a:cubicBezTo>
                  <a:cubicBezTo>
                    <a:pt x="1151" y="193"/>
                    <a:pt x="894" y="0"/>
                    <a:pt x="6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360;p57"/>
            <p:cNvSpPr/>
            <p:nvPr/>
          </p:nvSpPr>
          <p:spPr>
            <a:xfrm>
              <a:off x="5082675" y="501025"/>
              <a:ext cx="25550" cy="18750"/>
            </a:xfrm>
            <a:custGeom>
              <a:avLst/>
              <a:gdLst/>
              <a:ahLst/>
              <a:cxnLst/>
              <a:rect l="l" t="t" r="r" b="b"/>
              <a:pathLst>
                <a:path w="1022" h="750" extrusionOk="0">
                  <a:moveTo>
                    <a:pt x="746" y="1"/>
                  </a:moveTo>
                  <a:cubicBezTo>
                    <a:pt x="618" y="1"/>
                    <a:pt x="453" y="23"/>
                    <a:pt x="318" y="116"/>
                  </a:cubicBezTo>
                  <a:cubicBezTo>
                    <a:pt x="59" y="297"/>
                    <a:pt x="12" y="650"/>
                    <a:pt x="8" y="664"/>
                  </a:cubicBezTo>
                  <a:cubicBezTo>
                    <a:pt x="1" y="705"/>
                    <a:pt x="32" y="743"/>
                    <a:pt x="73" y="749"/>
                  </a:cubicBezTo>
                  <a:lnTo>
                    <a:pt x="83" y="749"/>
                  </a:lnTo>
                  <a:cubicBezTo>
                    <a:pt x="120" y="749"/>
                    <a:pt x="151" y="722"/>
                    <a:pt x="158" y="685"/>
                  </a:cubicBezTo>
                  <a:cubicBezTo>
                    <a:pt x="158" y="681"/>
                    <a:pt x="199" y="382"/>
                    <a:pt x="403" y="242"/>
                  </a:cubicBezTo>
                  <a:cubicBezTo>
                    <a:pt x="509" y="168"/>
                    <a:pt x="644" y="150"/>
                    <a:pt x="750" y="150"/>
                  </a:cubicBezTo>
                  <a:cubicBezTo>
                    <a:pt x="848" y="150"/>
                    <a:pt x="921" y="165"/>
                    <a:pt x="923" y="167"/>
                  </a:cubicBezTo>
                  <a:cubicBezTo>
                    <a:pt x="928" y="168"/>
                    <a:pt x="933" y="168"/>
                    <a:pt x="938" y="168"/>
                  </a:cubicBezTo>
                  <a:cubicBezTo>
                    <a:pt x="972" y="168"/>
                    <a:pt x="1003" y="146"/>
                    <a:pt x="1012" y="110"/>
                  </a:cubicBezTo>
                  <a:cubicBezTo>
                    <a:pt x="1022" y="69"/>
                    <a:pt x="995" y="28"/>
                    <a:pt x="954" y="21"/>
                  </a:cubicBezTo>
                  <a:cubicBezTo>
                    <a:pt x="947" y="19"/>
                    <a:pt x="862" y="1"/>
                    <a:pt x="7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361;p57"/>
            <p:cNvSpPr/>
            <p:nvPr/>
          </p:nvSpPr>
          <p:spPr>
            <a:xfrm>
              <a:off x="5143175" y="494800"/>
              <a:ext cx="18475" cy="59075"/>
            </a:xfrm>
            <a:custGeom>
              <a:avLst/>
              <a:gdLst/>
              <a:ahLst/>
              <a:cxnLst/>
              <a:rect l="l" t="t" r="r" b="b"/>
              <a:pathLst>
                <a:path w="739" h="2363" extrusionOk="0">
                  <a:moveTo>
                    <a:pt x="80" y="0"/>
                  </a:moveTo>
                  <a:cubicBezTo>
                    <a:pt x="76" y="0"/>
                    <a:pt x="72" y="1"/>
                    <a:pt x="68" y="1"/>
                  </a:cubicBezTo>
                  <a:cubicBezTo>
                    <a:pt x="27" y="8"/>
                    <a:pt x="0" y="45"/>
                    <a:pt x="7" y="86"/>
                  </a:cubicBezTo>
                  <a:cubicBezTo>
                    <a:pt x="38" y="290"/>
                    <a:pt x="62" y="505"/>
                    <a:pt x="85" y="709"/>
                  </a:cubicBezTo>
                  <a:cubicBezTo>
                    <a:pt x="164" y="1410"/>
                    <a:pt x="235" y="2074"/>
                    <a:pt x="610" y="2349"/>
                  </a:cubicBezTo>
                  <a:cubicBezTo>
                    <a:pt x="623" y="2359"/>
                    <a:pt x="640" y="2363"/>
                    <a:pt x="654" y="2363"/>
                  </a:cubicBezTo>
                  <a:cubicBezTo>
                    <a:pt x="677" y="2363"/>
                    <a:pt x="698" y="2352"/>
                    <a:pt x="715" y="2332"/>
                  </a:cubicBezTo>
                  <a:cubicBezTo>
                    <a:pt x="739" y="2298"/>
                    <a:pt x="732" y="2253"/>
                    <a:pt x="698" y="2226"/>
                  </a:cubicBezTo>
                  <a:cubicBezTo>
                    <a:pt x="378" y="1992"/>
                    <a:pt x="307" y="1362"/>
                    <a:pt x="231" y="692"/>
                  </a:cubicBezTo>
                  <a:cubicBezTo>
                    <a:pt x="211" y="485"/>
                    <a:pt x="187" y="270"/>
                    <a:pt x="153" y="62"/>
                  </a:cubicBezTo>
                  <a:cubicBezTo>
                    <a:pt x="147" y="26"/>
                    <a:pt x="116" y="0"/>
                    <a:pt x="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362;p57"/>
            <p:cNvSpPr/>
            <p:nvPr/>
          </p:nvSpPr>
          <p:spPr>
            <a:xfrm>
              <a:off x="4993450" y="326425"/>
              <a:ext cx="287550" cy="192325"/>
            </a:xfrm>
            <a:custGeom>
              <a:avLst/>
              <a:gdLst/>
              <a:ahLst/>
              <a:cxnLst/>
              <a:rect l="l" t="t" r="r" b="b"/>
              <a:pathLst>
                <a:path w="11502" h="7693" extrusionOk="0">
                  <a:moveTo>
                    <a:pt x="4809" y="1"/>
                  </a:moveTo>
                  <a:cubicBezTo>
                    <a:pt x="4349" y="1"/>
                    <a:pt x="3888" y="10"/>
                    <a:pt x="3427" y="27"/>
                  </a:cubicBezTo>
                  <a:cubicBezTo>
                    <a:pt x="2879" y="47"/>
                    <a:pt x="2325" y="78"/>
                    <a:pt x="1787" y="190"/>
                  </a:cubicBezTo>
                  <a:cubicBezTo>
                    <a:pt x="1675" y="214"/>
                    <a:pt x="1552" y="248"/>
                    <a:pt x="1491" y="343"/>
                  </a:cubicBezTo>
                  <a:cubicBezTo>
                    <a:pt x="1444" y="418"/>
                    <a:pt x="1450" y="516"/>
                    <a:pt x="1461" y="605"/>
                  </a:cubicBezTo>
                  <a:cubicBezTo>
                    <a:pt x="1525" y="1108"/>
                    <a:pt x="1791" y="1582"/>
                    <a:pt x="2185" y="1895"/>
                  </a:cubicBezTo>
                  <a:lnTo>
                    <a:pt x="2009" y="1976"/>
                  </a:lnTo>
                  <a:cubicBezTo>
                    <a:pt x="1842" y="1990"/>
                    <a:pt x="1675" y="2000"/>
                    <a:pt x="1508" y="2014"/>
                  </a:cubicBezTo>
                  <a:cubicBezTo>
                    <a:pt x="1168" y="2038"/>
                    <a:pt x="814" y="2068"/>
                    <a:pt x="518" y="2239"/>
                  </a:cubicBezTo>
                  <a:cubicBezTo>
                    <a:pt x="222" y="2405"/>
                    <a:pt x="1" y="2759"/>
                    <a:pt x="96" y="3085"/>
                  </a:cubicBezTo>
                  <a:cubicBezTo>
                    <a:pt x="161" y="3307"/>
                    <a:pt x="348" y="3467"/>
                    <a:pt x="525" y="3613"/>
                  </a:cubicBezTo>
                  <a:cubicBezTo>
                    <a:pt x="692" y="3749"/>
                    <a:pt x="858" y="3882"/>
                    <a:pt x="1021" y="4018"/>
                  </a:cubicBezTo>
                  <a:lnTo>
                    <a:pt x="977" y="4052"/>
                  </a:lnTo>
                  <a:cubicBezTo>
                    <a:pt x="528" y="4134"/>
                    <a:pt x="164" y="4555"/>
                    <a:pt x="148" y="5012"/>
                  </a:cubicBezTo>
                  <a:cubicBezTo>
                    <a:pt x="144" y="5195"/>
                    <a:pt x="192" y="5386"/>
                    <a:pt x="321" y="5515"/>
                  </a:cubicBezTo>
                  <a:cubicBezTo>
                    <a:pt x="447" y="5640"/>
                    <a:pt x="899" y="6022"/>
                    <a:pt x="1076" y="6049"/>
                  </a:cubicBezTo>
                  <a:cubicBezTo>
                    <a:pt x="1300" y="6084"/>
                    <a:pt x="1526" y="6101"/>
                    <a:pt x="1754" y="6101"/>
                  </a:cubicBezTo>
                  <a:cubicBezTo>
                    <a:pt x="2281" y="6101"/>
                    <a:pt x="2810" y="6009"/>
                    <a:pt x="3305" y="5838"/>
                  </a:cubicBezTo>
                  <a:cubicBezTo>
                    <a:pt x="3914" y="5627"/>
                    <a:pt x="4550" y="5403"/>
                    <a:pt x="5159" y="5191"/>
                  </a:cubicBezTo>
                  <a:cubicBezTo>
                    <a:pt x="5693" y="5008"/>
                    <a:pt x="6278" y="4783"/>
                    <a:pt x="6643" y="4351"/>
                  </a:cubicBezTo>
                  <a:cubicBezTo>
                    <a:pt x="7068" y="3848"/>
                    <a:pt x="6888" y="4032"/>
                    <a:pt x="7558" y="3443"/>
                  </a:cubicBezTo>
                  <a:cubicBezTo>
                    <a:pt x="7713" y="3306"/>
                    <a:pt x="7866" y="3250"/>
                    <a:pt x="8029" y="3250"/>
                  </a:cubicBezTo>
                  <a:cubicBezTo>
                    <a:pt x="8220" y="3250"/>
                    <a:pt x="8425" y="3327"/>
                    <a:pt x="8664" y="3443"/>
                  </a:cubicBezTo>
                  <a:cubicBezTo>
                    <a:pt x="8949" y="3579"/>
                    <a:pt x="9075" y="3841"/>
                    <a:pt x="9187" y="4134"/>
                  </a:cubicBezTo>
                  <a:cubicBezTo>
                    <a:pt x="9667" y="5379"/>
                    <a:pt x="10677" y="6396"/>
                    <a:pt x="10974" y="7692"/>
                  </a:cubicBezTo>
                  <a:cubicBezTo>
                    <a:pt x="11110" y="7689"/>
                    <a:pt x="11242" y="7682"/>
                    <a:pt x="11379" y="7675"/>
                  </a:cubicBezTo>
                  <a:lnTo>
                    <a:pt x="11484" y="7645"/>
                  </a:lnTo>
                  <a:cubicBezTo>
                    <a:pt x="11501" y="6212"/>
                    <a:pt x="11365" y="4753"/>
                    <a:pt x="10817" y="3432"/>
                  </a:cubicBezTo>
                  <a:cubicBezTo>
                    <a:pt x="10269" y="2109"/>
                    <a:pt x="9265" y="929"/>
                    <a:pt x="7935" y="405"/>
                  </a:cubicBezTo>
                  <a:cubicBezTo>
                    <a:pt x="7064" y="61"/>
                    <a:pt x="6109" y="13"/>
                    <a:pt x="5170" y="3"/>
                  </a:cubicBezTo>
                  <a:cubicBezTo>
                    <a:pt x="5049" y="2"/>
                    <a:pt x="4929" y="1"/>
                    <a:pt x="48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8668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2">
                                            <p:bg/>
                                          </p:spTgt>
                                        </p:tgtEl>
                                        <p:attrNameLst>
                                          <p:attrName>style.visibility</p:attrName>
                                        </p:attrNameLst>
                                      </p:cBhvr>
                                      <p:to>
                                        <p:strVal val="visible"/>
                                      </p:to>
                                    </p:set>
                                    <p:animEffect transition="in" filter="barn(inVertical)">
                                      <p:cBhvr>
                                        <p:cTn id="7" dur="500"/>
                                        <p:tgtEl>
                                          <p:spTgt spid="62">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2">
                                            <p:txEl>
                                              <p:pRg st="0" end="0"/>
                                            </p:txEl>
                                          </p:spTgt>
                                        </p:tgtEl>
                                        <p:attrNameLst>
                                          <p:attrName>style.visibility</p:attrName>
                                        </p:attrNameLst>
                                      </p:cBhvr>
                                      <p:to>
                                        <p:strVal val="visible"/>
                                      </p:to>
                                    </p:set>
                                    <p:animEffect transition="in" filter="barn(inVertical)">
                                      <p:cBhvr>
                                        <p:cTn id="12" dur="500"/>
                                        <p:tgtEl>
                                          <p:spTgt spid="6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2">
                                            <p:txEl>
                                              <p:pRg st="1" end="1"/>
                                            </p:txEl>
                                          </p:spTgt>
                                        </p:tgtEl>
                                        <p:attrNameLst>
                                          <p:attrName>style.visibility</p:attrName>
                                        </p:attrNameLst>
                                      </p:cBhvr>
                                      <p:to>
                                        <p:strVal val="visible"/>
                                      </p:to>
                                    </p:set>
                                    <p:animEffect transition="in" filter="barn(inVertical)">
                                      <p:cBhvr>
                                        <p:cTn id="17" dur="500"/>
                                        <p:tgtEl>
                                          <p:spTgt spid="6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2">
                                            <p:txEl>
                                              <p:pRg st="2" end="2"/>
                                            </p:txEl>
                                          </p:spTgt>
                                        </p:tgtEl>
                                        <p:attrNameLst>
                                          <p:attrName>style.visibility</p:attrName>
                                        </p:attrNameLst>
                                      </p:cBhvr>
                                      <p:to>
                                        <p:strVal val="visible"/>
                                      </p:to>
                                    </p:set>
                                    <p:animEffect transition="in" filter="barn(inVertical)">
                                      <p:cBhvr>
                                        <p:cTn id="22" dur="500"/>
                                        <p:tgtEl>
                                          <p:spTgt spid="6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2">
                                            <p:txEl>
                                              <p:pRg st="3" end="3"/>
                                            </p:txEl>
                                          </p:spTgt>
                                        </p:tgtEl>
                                        <p:attrNameLst>
                                          <p:attrName>style.visibility</p:attrName>
                                        </p:attrNameLst>
                                      </p:cBhvr>
                                      <p:to>
                                        <p:strVal val="visible"/>
                                      </p:to>
                                    </p:set>
                                    <p:animEffect transition="in" filter="barn(inVertical)">
                                      <p:cBhvr>
                                        <p:cTn id="27" dur="500"/>
                                        <p:tgtEl>
                                          <p:spTgt spid="6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2">
                                            <p:txEl>
                                              <p:pRg st="4" end="4"/>
                                            </p:txEl>
                                          </p:spTgt>
                                        </p:tgtEl>
                                        <p:attrNameLst>
                                          <p:attrName>style.visibility</p:attrName>
                                        </p:attrNameLst>
                                      </p:cBhvr>
                                      <p:to>
                                        <p:strVal val="visible"/>
                                      </p:to>
                                    </p:set>
                                    <p:animEffect transition="in" filter="barn(inVertical)">
                                      <p:cBhvr>
                                        <p:cTn id="32" dur="500"/>
                                        <p:tgtEl>
                                          <p:spTgt spid="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27"/>
        <p:cNvGrpSpPr/>
        <p:nvPr/>
      </p:nvGrpSpPr>
      <p:grpSpPr>
        <a:xfrm>
          <a:off x="0" y="0"/>
          <a:ext cx="0" cy="0"/>
          <a:chOff x="0" y="0"/>
          <a:chExt cx="0" cy="0"/>
        </a:xfrm>
      </p:grpSpPr>
      <p:sp>
        <p:nvSpPr>
          <p:cNvPr id="40" name="Google Shape;706;p42"/>
          <p:cNvSpPr txBox="1">
            <a:spLocks noGrp="1"/>
          </p:cNvSpPr>
          <p:nvPr>
            <p:ph type="title"/>
          </p:nvPr>
        </p:nvSpPr>
        <p:spPr>
          <a:xfrm>
            <a:off x="713850" y="445025"/>
            <a:ext cx="7887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smtClean="0">
                <a:latin typeface="Times New Roman" panose="02020603050405020304" pitchFamily="18" charset="0"/>
                <a:cs typeface="Times New Roman" panose="02020603050405020304" pitchFamily="18" charset="0"/>
              </a:rPr>
              <a:t>Bảng kiểm phần nói kể lại một truyện ngụ ngôn</a:t>
            </a:r>
            <a:endParaRPr sz="2400" b="1" dirty="0">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999312687"/>
              </p:ext>
            </p:extLst>
          </p:nvPr>
        </p:nvGraphicFramePr>
        <p:xfrm>
          <a:off x="132081" y="1017725"/>
          <a:ext cx="8707119" cy="3956236"/>
        </p:xfrm>
        <a:graphic>
          <a:graphicData uri="http://schemas.openxmlformats.org/drawingml/2006/table">
            <a:tbl>
              <a:tblPr firstRow="1" bandRow="1">
                <a:tableStyleId>{53E195AC-75E8-42D5-9A72-56B3AB14DF37}</a:tableStyleId>
              </a:tblPr>
              <a:tblGrid>
                <a:gridCol w="6746239">
                  <a:extLst>
                    <a:ext uri="{9D8B030D-6E8A-4147-A177-3AD203B41FA5}">
                      <a16:colId xmlns="" xmlns:a16="http://schemas.microsoft.com/office/drawing/2014/main" val="630871037"/>
                    </a:ext>
                  </a:extLst>
                </a:gridCol>
                <a:gridCol w="640080">
                  <a:extLst>
                    <a:ext uri="{9D8B030D-6E8A-4147-A177-3AD203B41FA5}">
                      <a16:colId xmlns="" xmlns:a16="http://schemas.microsoft.com/office/drawing/2014/main" val="3517201919"/>
                    </a:ext>
                  </a:extLst>
                </a:gridCol>
                <a:gridCol w="1320800">
                  <a:extLst>
                    <a:ext uri="{9D8B030D-6E8A-4147-A177-3AD203B41FA5}">
                      <a16:colId xmlns="" xmlns:a16="http://schemas.microsoft.com/office/drawing/2014/main" val="1895435940"/>
                    </a:ext>
                  </a:extLst>
                </a:gridCol>
              </a:tblGrid>
              <a:tr h="352353">
                <a:tc>
                  <a:txBody>
                    <a:bodyPr/>
                    <a:lstStyle/>
                    <a:p>
                      <a:pPr algn="ctr"/>
                      <a:r>
                        <a:rPr lang="en-US" sz="2000" b="1" dirty="0" err="1" smtClean="0">
                          <a:latin typeface="Times New Roman" panose="02020603050405020304" pitchFamily="18" charset="0"/>
                          <a:cs typeface="Times New Roman" panose="02020603050405020304" pitchFamily="18" charset="0"/>
                        </a:rPr>
                        <a:t>Nội</a:t>
                      </a:r>
                      <a:r>
                        <a:rPr lang="en-US" sz="2000" b="1" baseline="0" dirty="0" smtClean="0">
                          <a:latin typeface="Times New Roman" panose="02020603050405020304" pitchFamily="18" charset="0"/>
                          <a:cs typeface="Times New Roman" panose="02020603050405020304" pitchFamily="18" charset="0"/>
                        </a:rPr>
                        <a:t> dung </a:t>
                      </a:r>
                      <a:r>
                        <a:rPr lang="en-US" sz="2000" b="1" baseline="0" dirty="0" err="1" smtClean="0">
                          <a:latin typeface="Times New Roman" panose="02020603050405020304" pitchFamily="18" charset="0"/>
                          <a:cs typeface="Times New Roman" panose="02020603050405020304" pitchFamily="18" charset="0"/>
                        </a:rPr>
                        <a:t>kiểm</a:t>
                      </a:r>
                      <a:r>
                        <a:rPr lang="en-US" sz="2000" b="1" baseline="0" dirty="0" smtClean="0">
                          <a:latin typeface="Times New Roman" panose="02020603050405020304" pitchFamily="18" charset="0"/>
                          <a:cs typeface="Times New Roman" panose="02020603050405020304" pitchFamily="18" charset="0"/>
                        </a:rPr>
                        <a:t> </a:t>
                      </a:r>
                      <a:r>
                        <a:rPr lang="en-US" sz="2000" b="1" baseline="0" dirty="0" err="1" smtClean="0">
                          <a:latin typeface="Times New Roman" panose="02020603050405020304" pitchFamily="18" charset="0"/>
                          <a:cs typeface="Times New Roman" panose="02020603050405020304" pitchFamily="18" charset="0"/>
                        </a:rPr>
                        <a:t>tra</a:t>
                      </a:r>
                      <a:endParaRPr lang="en-US" sz="2000" b="1" dirty="0">
                        <a:latin typeface="Times New Roman" panose="02020603050405020304" pitchFamily="18" charset="0"/>
                        <a:cs typeface="Times New Roman" panose="02020603050405020304" pitchFamily="18" charset="0"/>
                      </a:endParaRPr>
                    </a:p>
                  </a:txBody>
                  <a:tcPr>
                    <a:solidFill>
                      <a:schemeClr val="tx1"/>
                    </a:solidFill>
                  </a:tcPr>
                </a:tc>
                <a:tc>
                  <a:txBody>
                    <a:bodyPr/>
                    <a:lstStyle/>
                    <a:p>
                      <a:pPr algn="ctr"/>
                      <a:r>
                        <a:rPr lang="en-US" sz="2000" b="1" dirty="0" err="1" smtClean="0">
                          <a:latin typeface="Times New Roman" panose="02020603050405020304" pitchFamily="18" charset="0"/>
                          <a:cs typeface="Times New Roman" panose="02020603050405020304" pitchFamily="18" charset="0"/>
                        </a:rPr>
                        <a:t>Đạt</a:t>
                      </a:r>
                      <a:endParaRPr lang="en-US" sz="2000" b="1" dirty="0">
                        <a:latin typeface="Times New Roman" panose="02020603050405020304" pitchFamily="18" charset="0"/>
                        <a:cs typeface="Times New Roman" panose="02020603050405020304" pitchFamily="18" charset="0"/>
                      </a:endParaRPr>
                    </a:p>
                  </a:txBody>
                  <a:tcPr>
                    <a:solidFill>
                      <a:schemeClr val="tx1"/>
                    </a:solidFill>
                  </a:tcPr>
                </a:tc>
                <a:tc>
                  <a:txBody>
                    <a:bodyPr/>
                    <a:lstStyle/>
                    <a:p>
                      <a:pPr algn="ctr"/>
                      <a:r>
                        <a:rPr lang="en-US" sz="2000" b="1" dirty="0" err="1" smtClean="0">
                          <a:latin typeface="Times New Roman" panose="02020603050405020304" pitchFamily="18" charset="0"/>
                          <a:cs typeface="Times New Roman" panose="02020603050405020304" pitchFamily="18" charset="0"/>
                        </a:rPr>
                        <a:t>Chưa</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đạt</a:t>
                      </a:r>
                      <a:endParaRPr lang="en-US" sz="2000" b="1" dirty="0">
                        <a:latin typeface="Times New Roman" panose="02020603050405020304" pitchFamily="18" charset="0"/>
                        <a:cs typeface="Times New Roman" panose="02020603050405020304" pitchFamily="18" charset="0"/>
                      </a:endParaRPr>
                    </a:p>
                  </a:txBody>
                  <a:tcPr>
                    <a:solidFill>
                      <a:schemeClr val="tx1"/>
                    </a:solidFill>
                  </a:tcPr>
                </a:tc>
                <a:extLst>
                  <a:ext uri="{0D108BD9-81ED-4DB2-BD59-A6C34878D82A}">
                    <a16:rowId xmlns="" xmlns:a16="http://schemas.microsoft.com/office/drawing/2014/main" val="1873542071"/>
                  </a:ext>
                </a:extLst>
              </a:tr>
              <a:tr h="484598">
                <a:tc>
                  <a:txBody>
                    <a:bodyPr/>
                    <a:lstStyle/>
                    <a:p>
                      <a:pPr algn="just"/>
                      <a:r>
                        <a:rPr lang="en-US" sz="2000" dirty="0" err="1" smtClean="0">
                          <a:latin typeface="Times New Roman" panose="02020603050405020304" pitchFamily="18" charset="0"/>
                          <a:cs typeface="Times New Roman" panose="02020603050405020304" pitchFamily="18" charset="0"/>
                        </a:rPr>
                        <a:t>Bài</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nói</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có</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đủ</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các</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phần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mở</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đầu</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phần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chính</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và</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kết</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thúc</a:t>
                      </a:r>
                      <a:endParaRPr lang="en-US" sz="2000" dirty="0">
                        <a:latin typeface="Times New Roman" panose="02020603050405020304" pitchFamily="18" charset="0"/>
                        <a:cs typeface="Times New Roman" panose="02020603050405020304" pitchFamily="18" charset="0"/>
                      </a:endParaRPr>
                    </a:p>
                  </a:txBody>
                  <a:tcPr>
                    <a:solidFill>
                      <a:schemeClr val="tx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tx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tx1"/>
                    </a:solidFill>
                  </a:tcPr>
                </a:tc>
                <a:extLst>
                  <a:ext uri="{0D108BD9-81ED-4DB2-BD59-A6C34878D82A}">
                    <a16:rowId xmlns="" xmlns:a16="http://schemas.microsoft.com/office/drawing/2014/main" val="1067833823"/>
                  </a:ext>
                </a:extLst>
              </a:tr>
              <a:tr h="623394">
                <a:tc>
                  <a:txBody>
                    <a:bodyPr/>
                    <a:lstStyle/>
                    <a:p>
                      <a:pPr algn="just"/>
                      <a:r>
                        <a:rPr lang="en-US" sz="2000" dirty="0" err="1" smtClean="0">
                          <a:latin typeface="Times New Roman" panose="02020603050405020304" pitchFamily="18" charset="0"/>
                          <a:cs typeface="Times New Roman" panose="02020603050405020304" pitchFamily="18" charset="0"/>
                        </a:rPr>
                        <a:t>Người</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kể</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trình</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bày</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gọn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rõ</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về</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diễn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biến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của</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các</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sự</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việc</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trong</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câu</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chuyện</a:t>
                      </a:r>
                      <a:endParaRPr lang="en-US" sz="2000" dirty="0">
                        <a:latin typeface="Times New Roman" panose="02020603050405020304" pitchFamily="18" charset="0"/>
                        <a:cs typeface="Times New Roman" panose="02020603050405020304" pitchFamily="18" charset="0"/>
                      </a:endParaRPr>
                    </a:p>
                  </a:txBody>
                  <a:tcPr>
                    <a:solidFill>
                      <a:schemeClr val="tx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tx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tx1"/>
                    </a:solidFill>
                  </a:tcPr>
                </a:tc>
                <a:extLst>
                  <a:ext uri="{0D108BD9-81ED-4DB2-BD59-A6C34878D82A}">
                    <a16:rowId xmlns="" xmlns:a16="http://schemas.microsoft.com/office/drawing/2014/main" val="2138103547"/>
                  </a:ext>
                </a:extLst>
              </a:tr>
              <a:tr h="623394">
                <a:tc>
                  <a:txBody>
                    <a:bodyPr/>
                    <a:lstStyle/>
                    <a:p>
                      <a:pPr algn="just"/>
                      <a:r>
                        <a:rPr lang="en-US" sz="2000" dirty="0" err="1" smtClean="0">
                          <a:latin typeface="Times New Roman" panose="02020603050405020304" pitchFamily="18" charset="0"/>
                          <a:cs typeface="Times New Roman" panose="02020603050405020304" pitchFamily="18" charset="0"/>
                        </a:rPr>
                        <a:t>Sử</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dụng</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từ</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ngữ</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hình</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ảnh</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giọng</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điệu</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phù</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hợp</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có</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những</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thay</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đổi</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cần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thiết</a:t>
                      </a:r>
                      <a:r>
                        <a:rPr lang="en-US" sz="2000" baseline="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a:solidFill>
                      <a:schemeClr val="tx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tx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tx1"/>
                    </a:solidFill>
                  </a:tcPr>
                </a:tc>
                <a:extLst>
                  <a:ext uri="{0D108BD9-81ED-4DB2-BD59-A6C34878D82A}">
                    <a16:rowId xmlns="" xmlns:a16="http://schemas.microsoft.com/office/drawing/2014/main" val="997403757"/>
                  </a:ext>
                </a:extLst>
              </a:tr>
              <a:tr h="484598">
                <a:tc>
                  <a:txBody>
                    <a:bodyPr/>
                    <a:lstStyle/>
                    <a:p>
                      <a:pPr algn="just"/>
                      <a:r>
                        <a:rPr lang="en-US" sz="2000" dirty="0" err="1" smtClean="0">
                          <a:latin typeface="Times New Roman" panose="02020603050405020304" pitchFamily="18" charset="0"/>
                          <a:cs typeface="Times New Roman" panose="02020603050405020304" pitchFamily="18" charset="0"/>
                        </a:rPr>
                        <a:t>Thể</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hiện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được</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tính</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hài</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hước</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triết</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lí</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của</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truyện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ngụ</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ngôn</a:t>
                      </a:r>
                      <a:endParaRPr lang="en-US" sz="2000" dirty="0">
                        <a:latin typeface="Times New Roman" panose="02020603050405020304" pitchFamily="18" charset="0"/>
                        <a:cs typeface="Times New Roman" panose="02020603050405020304" pitchFamily="18" charset="0"/>
                      </a:endParaRPr>
                    </a:p>
                  </a:txBody>
                  <a:tcPr>
                    <a:solidFill>
                      <a:schemeClr val="tx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tx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tx1"/>
                    </a:solidFill>
                  </a:tcPr>
                </a:tc>
                <a:extLst>
                  <a:ext uri="{0D108BD9-81ED-4DB2-BD59-A6C34878D82A}">
                    <a16:rowId xmlns="" xmlns:a16="http://schemas.microsoft.com/office/drawing/2014/main" val="2868587440"/>
                  </a:ext>
                </a:extLst>
              </a:tr>
              <a:tr h="352353">
                <a:tc>
                  <a:txBody>
                    <a:bodyPr/>
                    <a:lstStyle/>
                    <a:p>
                      <a:pPr algn="just"/>
                      <a:r>
                        <a:rPr lang="en-US" sz="2000" dirty="0" err="1" smtClean="0">
                          <a:latin typeface="Times New Roman" panose="02020603050405020304" pitchFamily="18" charset="0"/>
                          <a:cs typeface="Times New Roman" panose="02020603050405020304" pitchFamily="18" charset="0"/>
                        </a:rPr>
                        <a:t>Chủ</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động</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tự</a:t>
                      </a:r>
                      <a:r>
                        <a:rPr lang="en-US" sz="2000" baseline="0" dirty="0" smtClean="0">
                          <a:latin typeface="Times New Roman" panose="02020603050405020304" pitchFamily="18" charset="0"/>
                          <a:cs typeface="Times New Roman" panose="02020603050405020304" pitchFamily="18" charset="0"/>
                        </a:rPr>
                        <a:t> tin, </a:t>
                      </a:r>
                      <a:r>
                        <a:rPr lang="en-US" sz="2000" baseline="0" dirty="0" err="1" smtClean="0">
                          <a:latin typeface="Times New Roman" panose="02020603050405020304" pitchFamily="18" charset="0"/>
                          <a:cs typeface="Times New Roman" panose="02020603050405020304" pitchFamily="18" charset="0"/>
                        </a:rPr>
                        <a:t>nhìn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vào</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người</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nghe</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để</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nói</a:t>
                      </a:r>
                      <a:endParaRPr lang="en-US" sz="2000" dirty="0">
                        <a:latin typeface="Times New Roman" panose="02020603050405020304" pitchFamily="18" charset="0"/>
                        <a:cs typeface="Times New Roman" panose="02020603050405020304" pitchFamily="18" charset="0"/>
                      </a:endParaRPr>
                    </a:p>
                  </a:txBody>
                  <a:tcPr>
                    <a:solidFill>
                      <a:schemeClr val="tx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tx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tx1"/>
                    </a:solidFill>
                  </a:tcPr>
                </a:tc>
                <a:extLst>
                  <a:ext uri="{0D108BD9-81ED-4DB2-BD59-A6C34878D82A}">
                    <a16:rowId xmlns="" xmlns:a16="http://schemas.microsoft.com/office/drawing/2014/main" val="583427680"/>
                  </a:ext>
                </a:extLst>
              </a:tr>
              <a:tr h="352353">
                <a:tc>
                  <a:txBody>
                    <a:bodyPr/>
                    <a:lstStyle/>
                    <a:p>
                      <a:pPr algn="just"/>
                      <a:r>
                        <a:rPr lang="en-US" sz="2000" dirty="0" err="1" smtClean="0">
                          <a:latin typeface="Times New Roman" panose="02020603050405020304" pitchFamily="18" charset="0"/>
                          <a:cs typeface="Times New Roman" panose="02020603050405020304" pitchFamily="18" charset="0"/>
                        </a:rPr>
                        <a:t>Sử</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dụng</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các</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phương</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tiện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hỗ</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trợ</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phù</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hợp</a:t>
                      </a:r>
                      <a:endParaRPr lang="en-US" sz="2000" dirty="0">
                        <a:latin typeface="Times New Roman" panose="02020603050405020304" pitchFamily="18" charset="0"/>
                        <a:cs typeface="Times New Roman" panose="02020603050405020304" pitchFamily="18" charset="0"/>
                      </a:endParaRPr>
                    </a:p>
                  </a:txBody>
                  <a:tcPr>
                    <a:solidFill>
                      <a:schemeClr val="tx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tx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tx1"/>
                    </a:solidFill>
                  </a:tcPr>
                </a:tc>
                <a:extLst>
                  <a:ext uri="{0D108BD9-81ED-4DB2-BD59-A6C34878D82A}">
                    <a16:rowId xmlns="" xmlns:a16="http://schemas.microsoft.com/office/drawing/2014/main" val="584938057"/>
                  </a:ext>
                </a:extLst>
              </a:tr>
              <a:tr h="352353">
                <a:tc>
                  <a:txBody>
                    <a:bodyPr/>
                    <a:lstStyle/>
                    <a:p>
                      <a:pPr algn="just"/>
                      <a:r>
                        <a:rPr lang="en-US" sz="2000" dirty="0" err="1" smtClean="0">
                          <a:latin typeface="Times New Roman" panose="02020603050405020304" pitchFamily="18" charset="0"/>
                          <a:cs typeface="Times New Roman" panose="02020603050405020304" pitchFamily="18" charset="0"/>
                        </a:rPr>
                        <a:t>Thực</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hiện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đúng</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thời</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gian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dự</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kiến</a:t>
                      </a:r>
                      <a:endParaRPr lang="en-US" sz="2000" dirty="0">
                        <a:latin typeface="Times New Roman" panose="02020603050405020304" pitchFamily="18" charset="0"/>
                        <a:cs typeface="Times New Roman" panose="02020603050405020304" pitchFamily="18" charset="0"/>
                      </a:endParaRPr>
                    </a:p>
                  </a:txBody>
                  <a:tcPr>
                    <a:solidFill>
                      <a:schemeClr val="tx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tx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tx1"/>
                    </a:solidFill>
                  </a:tcPr>
                </a:tc>
                <a:extLst>
                  <a:ext uri="{0D108BD9-81ED-4DB2-BD59-A6C34878D82A}">
                    <a16:rowId xmlns="" xmlns:a16="http://schemas.microsoft.com/office/drawing/2014/main" val="255476825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40" name="Google Shape;706;p42"/>
          <p:cNvSpPr txBox="1">
            <a:spLocks noGrp="1"/>
          </p:cNvSpPr>
          <p:nvPr>
            <p:ph type="title"/>
          </p:nvPr>
        </p:nvSpPr>
        <p:spPr>
          <a:xfrm>
            <a:off x="1124005" y="577105"/>
            <a:ext cx="672327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smtClean="0">
                <a:latin typeface="Times New Roman" panose="02020603050405020304" pitchFamily="18" charset="0"/>
                <a:cs typeface="Times New Roman" panose="02020603050405020304" pitchFamily="18" charset="0"/>
              </a:rPr>
              <a:t>Bảng kiểm phần nghe kể lại một truyện ngụ ngôn</a:t>
            </a:r>
            <a:endParaRPr sz="2400" b="1" dirty="0">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654766437"/>
              </p:ext>
            </p:extLst>
          </p:nvPr>
        </p:nvGraphicFramePr>
        <p:xfrm>
          <a:off x="132081" y="1667965"/>
          <a:ext cx="8707119" cy="2906312"/>
        </p:xfrm>
        <a:graphic>
          <a:graphicData uri="http://schemas.openxmlformats.org/drawingml/2006/table">
            <a:tbl>
              <a:tblPr firstRow="1" bandRow="1">
                <a:tableStyleId>{53E195AC-75E8-42D5-9A72-56B3AB14DF37}</a:tableStyleId>
              </a:tblPr>
              <a:tblGrid>
                <a:gridCol w="6746239">
                  <a:extLst>
                    <a:ext uri="{9D8B030D-6E8A-4147-A177-3AD203B41FA5}">
                      <a16:colId xmlns="" xmlns:a16="http://schemas.microsoft.com/office/drawing/2014/main" val="630871037"/>
                    </a:ext>
                  </a:extLst>
                </a:gridCol>
                <a:gridCol w="640080">
                  <a:extLst>
                    <a:ext uri="{9D8B030D-6E8A-4147-A177-3AD203B41FA5}">
                      <a16:colId xmlns="" xmlns:a16="http://schemas.microsoft.com/office/drawing/2014/main" val="3517201919"/>
                    </a:ext>
                  </a:extLst>
                </a:gridCol>
                <a:gridCol w="1320800">
                  <a:extLst>
                    <a:ext uri="{9D8B030D-6E8A-4147-A177-3AD203B41FA5}">
                      <a16:colId xmlns="" xmlns:a16="http://schemas.microsoft.com/office/drawing/2014/main" val="1895435940"/>
                    </a:ext>
                  </a:extLst>
                </a:gridCol>
              </a:tblGrid>
              <a:tr h="352353">
                <a:tc>
                  <a:txBody>
                    <a:bodyPr/>
                    <a:lstStyle/>
                    <a:p>
                      <a:pPr algn="ctr"/>
                      <a:r>
                        <a:rPr lang="en-US" sz="2000" b="1" dirty="0" err="1" smtClean="0">
                          <a:latin typeface="Times New Roman" panose="02020603050405020304" pitchFamily="18" charset="0"/>
                          <a:cs typeface="Times New Roman" panose="02020603050405020304" pitchFamily="18" charset="0"/>
                        </a:rPr>
                        <a:t>Nội</a:t>
                      </a:r>
                      <a:r>
                        <a:rPr lang="en-US" sz="2000" b="1" baseline="0" dirty="0" smtClean="0">
                          <a:latin typeface="Times New Roman" panose="02020603050405020304" pitchFamily="18" charset="0"/>
                          <a:cs typeface="Times New Roman" panose="02020603050405020304" pitchFamily="18" charset="0"/>
                        </a:rPr>
                        <a:t> dung </a:t>
                      </a:r>
                      <a:r>
                        <a:rPr lang="en-US" sz="2000" b="1" baseline="0" dirty="0" err="1" smtClean="0">
                          <a:latin typeface="Times New Roman" panose="02020603050405020304" pitchFamily="18" charset="0"/>
                          <a:cs typeface="Times New Roman" panose="02020603050405020304" pitchFamily="18" charset="0"/>
                        </a:rPr>
                        <a:t>kiểm</a:t>
                      </a:r>
                      <a:r>
                        <a:rPr lang="en-US" sz="2000" b="1" baseline="0" dirty="0" smtClean="0">
                          <a:latin typeface="Times New Roman" panose="02020603050405020304" pitchFamily="18" charset="0"/>
                          <a:cs typeface="Times New Roman" panose="02020603050405020304" pitchFamily="18" charset="0"/>
                        </a:rPr>
                        <a:t> </a:t>
                      </a:r>
                      <a:r>
                        <a:rPr lang="en-US" sz="2000" b="1" baseline="0" dirty="0" err="1" smtClean="0">
                          <a:latin typeface="Times New Roman" panose="02020603050405020304" pitchFamily="18" charset="0"/>
                          <a:cs typeface="Times New Roman" panose="02020603050405020304" pitchFamily="18" charset="0"/>
                        </a:rPr>
                        <a:t>tra</a:t>
                      </a:r>
                      <a:endParaRPr lang="en-US" sz="2000" b="1" dirty="0">
                        <a:latin typeface="Times New Roman" panose="02020603050405020304" pitchFamily="18" charset="0"/>
                        <a:cs typeface="Times New Roman" panose="02020603050405020304" pitchFamily="18" charset="0"/>
                      </a:endParaRPr>
                    </a:p>
                  </a:txBody>
                  <a:tcPr>
                    <a:solidFill>
                      <a:schemeClr val="tx1"/>
                    </a:solidFill>
                  </a:tcPr>
                </a:tc>
                <a:tc>
                  <a:txBody>
                    <a:bodyPr/>
                    <a:lstStyle/>
                    <a:p>
                      <a:pPr algn="ctr"/>
                      <a:r>
                        <a:rPr lang="en-US" sz="2000" b="1" dirty="0" err="1" smtClean="0">
                          <a:latin typeface="Times New Roman" panose="02020603050405020304" pitchFamily="18" charset="0"/>
                          <a:cs typeface="Times New Roman" panose="02020603050405020304" pitchFamily="18" charset="0"/>
                        </a:rPr>
                        <a:t>Đạt</a:t>
                      </a:r>
                      <a:endParaRPr lang="en-US" sz="2000" b="1" dirty="0">
                        <a:latin typeface="Times New Roman" panose="02020603050405020304" pitchFamily="18" charset="0"/>
                        <a:cs typeface="Times New Roman" panose="02020603050405020304" pitchFamily="18" charset="0"/>
                      </a:endParaRPr>
                    </a:p>
                  </a:txBody>
                  <a:tcPr>
                    <a:solidFill>
                      <a:schemeClr val="tx1"/>
                    </a:solidFill>
                  </a:tcPr>
                </a:tc>
                <a:tc>
                  <a:txBody>
                    <a:bodyPr/>
                    <a:lstStyle/>
                    <a:p>
                      <a:pPr algn="ctr"/>
                      <a:r>
                        <a:rPr lang="en-US" sz="2000" b="1" dirty="0" err="1" smtClean="0">
                          <a:latin typeface="Times New Roman" panose="02020603050405020304" pitchFamily="18" charset="0"/>
                          <a:cs typeface="Times New Roman" panose="02020603050405020304" pitchFamily="18" charset="0"/>
                        </a:rPr>
                        <a:t>Chưa</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đạt</a:t>
                      </a:r>
                      <a:endParaRPr lang="en-US" sz="2000" b="1" dirty="0">
                        <a:latin typeface="Times New Roman" panose="02020603050405020304" pitchFamily="18" charset="0"/>
                        <a:cs typeface="Times New Roman" panose="02020603050405020304" pitchFamily="18" charset="0"/>
                      </a:endParaRPr>
                    </a:p>
                  </a:txBody>
                  <a:tcPr>
                    <a:solidFill>
                      <a:schemeClr val="tx1"/>
                    </a:solidFill>
                  </a:tcPr>
                </a:tc>
                <a:extLst>
                  <a:ext uri="{0D108BD9-81ED-4DB2-BD59-A6C34878D82A}">
                    <a16:rowId xmlns="" xmlns:a16="http://schemas.microsoft.com/office/drawing/2014/main" val="1873542071"/>
                  </a:ext>
                </a:extLst>
              </a:tr>
              <a:tr h="484598">
                <a:tc>
                  <a:txBody>
                    <a:bodyPr/>
                    <a:lstStyle/>
                    <a:p>
                      <a:pPr algn="just"/>
                      <a:r>
                        <a:rPr lang="en-US" sz="2000" dirty="0" err="1" smtClean="0">
                          <a:latin typeface="Times New Roman" panose="02020603050405020304" pitchFamily="18" charset="0"/>
                          <a:cs typeface="Times New Roman" panose="02020603050405020304" pitchFamily="18" charset="0"/>
                        </a:rPr>
                        <a:t>Tóm</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tắt</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được</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nội</a:t>
                      </a:r>
                      <a:r>
                        <a:rPr lang="en-US" sz="2000" baseline="0" dirty="0" smtClean="0">
                          <a:latin typeface="Times New Roman" panose="02020603050405020304" pitchFamily="18" charset="0"/>
                          <a:cs typeface="Times New Roman" panose="02020603050405020304" pitchFamily="18" charset="0"/>
                        </a:rPr>
                        <a:t> dung </a:t>
                      </a:r>
                      <a:r>
                        <a:rPr lang="en-US" sz="2000" baseline="0" dirty="0" err="1" smtClean="0">
                          <a:latin typeface="Times New Roman" panose="02020603050405020304" pitchFamily="18" charset="0"/>
                          <a:cs typeface="Times New Roman" panose="02020603050405020304" pitchFamily="18" charset="0"/>
                        </a:rPr>
                        <a:t>câu</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chuyện</a:t>
                      </a:r>
                      <a:r>
                        <a:rPr lang="en-US" sz="2000" baseline="0" dirty="0" smtClean="0">
                          <a:latin typeface="Times New Roman" panose="02020603050405020304" pitchFamily="18" charset="0"/>
                          <a:cs typeface="Times New Roman" panose="02020603050405020304" pitchFamily="18" charset="0"/>
                        </a:rPr>
                        <a:t> do </a:t>
                      </a:r>
                      <a:r>
                        <a:rPr lang="en-US" sz="2000" baseline="0" dirty="0" err="1" smtClean="0">
                          <a:latin typeface="Times New Roman" panose="02020603050405020304" pitchFamily="18" charset="0"/>
                          <a:cs typeface="Times New Roman" panose="02020603050405020304" pitchFamily="18" charset="0"/>
                        </a:rPr>
                        <a:t>người</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khác</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trình</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bày</a:t>
                      </a:r>
                      <a:endParaRPr lang="en-US" sz="2000" dirty="0">
                        <a:latin typeface="Times New Roman" panose="02020603050405020304" pitchFamily="18" charset="0"/>
                        <a:cs typeface="Times New Roman" panose="02020603050405020304" pitchFamily="18" charset="0"/>
                      </a:endParaRPr>
                    </a:p>
                  </a:txBody>
                  <a:tcPr>
                    <a:solidFill>
                      <a:schemeClr val="tx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tx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tx1"/>
                    </a:solidFill>
                  </a:tcPr>
                </a:tc>
                <a:extLst>
                  <a:ext uri="{0D108BD9-81ED-4DB2-BD59-A6C34878D82A}">
                    <a16:rowId xmlns="" xmlns:a16="http://schemas.microsoft.com/office/drawing/2014/main" val="1067833823"/>
                  </a:ext>
                </a:extLst>
              </a:tr>
              <a:tr h="623394">
                <a:tc>
                  <a:txBody>
                    <a:bodyPr/>
                    <a:lstStyle/>
                    <a:p>
                      <a:pPr algn="just"/>
                      <a:r>
                        <a:rPr lang="en-US" sz="2000" dirty="0" err="1" smtClean="0">
                          <a:latin typeface="Times New Roman" panose="02020603050405020304" pitchFamily="18" charset="0"/>
                          <a:cs typeface="Times New Roman" panose="02020603050405020304" pitchFamily="18" charset="0"/>
                        </a:rPr>
                        <a:t>Có</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thể</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nêu</a:t>
                      </a:r>
                      <a:r>
                        <a:rPr lang="en-US" sz="2000" baseline="0" dirty="0" smtClean="0">
                          <a:latin typeface="Times New Roman" panose="02020603050405020304" pitchFamily="18" charset="0"/>
                          <a:cs typeface="Times New Roman" panose="02020603050405020304" pitchFamily="18" charset="0"/>
                        </a:rPr>
                        <a:t> ý </a:t>
                      </a:r>
                      <a:r>
                        <a:rPr lang="en-US" sz="2000" baseline="0" dirty="0" err="1" smtClean="0">
                          <a:latin typeface="Times New Roman" panose="02020603050405020304" pitchFamily="18" charset="0"/>
                          <a:cs typeface="Times New Roman" panose="02020603050405020304" pitchFamily="18" charset="0"/>
                        </a:rPr>
                        <a:t>kiến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của</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mình</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nếu</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thấy</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sự</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khác</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biệt</a:t>
                      </a:r>
                      <a:endParaRPr lang="en-US" sz="2000" dirty="0">
                        <a:latin typeface="Times New Roman" panose="02020603050405020304" pitchFamily="18" charset="0"/>
                        <a:cs typeface="Times New Roman" panose="02020603050405020304" pitchFamily="18" charset="0"/>
                      </a:endParaRPr>
                    </a:p>
                  </a:txBody>
                  <a:tcPr>
                    <a:solidFill>
                      <a:schemeClr val="tx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tx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tx1"/>
                    </a:solidFill>
                  </a:tcPr>
                </a:tc>
                <a:extLst>
                  <a:ext uri="{0D108BD9-81ED-4DB2-BD59-A6C34878D82A}">
                    <a16:rowId xmlns="" xmlns:a16="http://schemas.microsoft.com/office/drawing/2014/main" val="2138103547"/>
                  </a:ext>
                </a:extLst>
              </a:tr>
              <a:tr h="623394">
                <a:tc>
                  <a:txBody>
                    <a:bodyPr/>
                    <a:lstStyle/>
                    <a:p>
                      <a:pPr algn="just"/>
                      <a:r>
                        <a:rPr lang="en-US" sz="2000" dirty="0" err="1" smtClean="0">
                          <a:latin typeface="Times New Roman" panose="02020603050405020304" pitchFamily="18" charset="0"/>
                          <a:cs typeface="Times New Roman" panose="02020603050405020304" pitchFamily="18" charset="0"/>
                        </a:rPr>
                        <a:t>Nhận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xét</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được</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điểm</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mạnh</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và</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điểm</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yếu</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về</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cách</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thức</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trình</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bày</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của</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người</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nói</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đối</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chiếu</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bảng</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kiểm</a:t>
                      </a:r>
                      <a:r>
                        <a:rPr lang="en-US" sz="2000" baseline="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a:solidFill>
                      <a:schemeClr val="tx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tx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tx1"/>
                    </a:solidFill>
                  </a:tcPr>
                </a:tc>
                <a:extLst>
                  <a:ext uri="{0D108BD9-81ED-4DB2-BD59-A6C34878D82A}">
                    <a16:rowId xmlns="" xmlns:a16="http://schemas.microsoft.com/office/drawing/2014/main" val="997403757"/>
                  </a:ext>
                </a:extLst>
              </a:tr>
              <a:tr h="484598">
                <a:tc>
                  <a:txBody>
                    <a:bodyPr/>
                    <a:lstStyle/>
                    <a:p>
                      <a:pPr algn="just"/>
                      <a:r>
                        <a:rPr lang="en-US" sz="2000" dirty="0" err="1" smtClean="0">
                          <a:latin typeface="Times New Roman" panose="02020603050405020304" pitchFamily="18" charset="0"/>
                          <a:cs typeface="Times New Roman" panose="02020603050405020304" pitchFamily="18" charset="0"/>
                        </a:rPr>
                        <a:t>Đặt</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câu</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hỏi</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về</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những</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vấn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đề</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mà</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bản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thân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chưa</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rõ</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hoặc</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muốn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hỏi</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thêm</a:t>
                      </a:r>
                      <a:r>
                        <a:rPr lang="en-US" sz="2000" baseline="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a:solidFill>
                      <a:schemeClr val="tx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tx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tx1"/>
                    </a:solidFill>
                  </a:tcPr>
                </a:tc>
                <a:extLst>
                  <a:ext uri="{0D108BD9-81ED-4DB2-BD59-A6C34878D82A}">
                    <a16:rowId xmlns="" xmlns:a16="http://schemas.microsoft.com/office/drawing/2014/main" val="2868587440"/>
                  </a:ext>
                </a:extLst>
              </a:tr>
            </a:tbl>
          </a:graphicData>
        </a:graphic>
      </p:graphicFrame>
    </p:spTree>
    <p:extLst>
      <p:ext uri="{BB962C8B-B14F-4D97-AF65-F5344CB8AC3E}">
        <p14:creationId xmlns:p14="http://schemas.microsoft.com/office/powerpoint/2010/main" val="35842381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38"/>
        <p:cNvGrpSpPr/>
        <p:nvPr/>
      </p:nvGrpSpPr>
      <p:grpSpPr>
        <a:xfrm>
          <a:off x="0" y="0"/>
          <a:ext cx="0" cy="0"/>
          <a:chOff x="0" y="0"/>
          <a:chExt cx="0" cy="0"/>
        </a:xfrm>
      </p:grpSpPr>
      <p:sp>
        <p:nvSpPr>
          <p:cNvPr id="739" name="Google Shape;739;p43"/>
          <p:cNvSpPr/>
          <p:nvPr/>
        </p:nvSpPr>
        <p:spPr>
          <a:xfrm>
            <a:off x="763133" y="-477850"/>
            <a:ext cx="2515450" cy="3867050"/>
          </a:xfrm>
          <a:custGeom>
            <a:avLst/>
            <a:gdLst/>
            <a:ahLst/>
            <a:cxnLst/>
            <a:rect l="l" t="t" r="r" b="b"/>
            <a:pathLst>
              <a:path w="100618" h="154682" extrusionOk="0">
                <a:moveTo>
                  <a:pt x="58673" y="0"/>
                </a:moveTo>
                <a:cubicBezTo>
                  <a:pt x="62842" y="11673"/>
                  <a:pt x="68450" y="24717"/>
                  <a:pt x="65045" y="36635"/>
                </a:cubicBezTo>
                <a:cubicBezTo>
                  <a:pt x="61148" y="50275"/>
                  <a:pt x="52761" y="63346"/>
                  <a:pt x="41683" y="72208"/>
                </a:cubicBezTo>
                <a:cubicBezTo>
                  <a:pt x="32059" y="79907"/>
                  <a:pt x="19438" y="84088"/>
                  <a:pt x="11419" y="93446"/>
                </a:cubicBezTo>
                <a:cubicBezTo>
                  <a:pt x="4099" y="101989"/>
                  <a:pt x="270" y="114052"/>
                  <a:pt x="270" y="125302"/>
                </a:cubicBezTo>
                <a:cubicBezTo>
                  <a:pt x="270" y="128859"/>
                  <a:pt x="-802" y="133074"/>
                  <a:pt x="1332" y="135921"/>
                </a:cubicBezTo>
                <a:cubicBezTo>
                  <a:pt x="5238" y="141132"/>
                  <a:pt x="8912" y="147094"/>
                  <a:pt x="14605" y="150257"/>
                </a:cubicBezTo>
                <a:cubicBezTo>
                  <a:pt x="22828" y="154825"/>
                  <a:pt x="34148" y="156199"/>
                  <a:pt x="42745" y="152380"/>
                </a:cubicBezTo>
                <a:cubicBezTo>
                  <a:pt x="62948" y="143405"/>
                  <a:pt x="79172" y="114631"/>
                  <a:pt x="100618" y="119993"/>
                </a:cubicBezTo>
              </a:path>
            </a:pathLst>
          </a:custGeom>
          <a:noFill/>
          <a:ln w="19050" cap="flat" cmpd="sng">
            <a:solidFill>
              <a:schemeClr val="accent4"/>
            </a:solidFill>
            <a:prstDash val="dot"/>
            <a:round/>
            <a:headEnd type="none" w="med" len="med"/>
            <a:tailEnd type="none" w="med" len="med"/>
          </a:ln>
        </p:spPr>
      </p:sp>
      <p:grpSp>
        <p:nvGrpSpPr>
          <p:cNvPr id="743" name="Google Shape;743;p43"/>
          <p:cNvGrpSpPr/>
          <p:nvPr/>
        </p:nvGrpSpPr>
        <p:grpSpPr>
          <a:xfrm>
            <a:off x="4425180" y="623285"/>
            <a:ext cx="1682340" cy="669750"/>
            <a:chOff x="5981625" y="1844100"/>
            <a:chExt cx="1682340" cy="669750"/>
          </a:xfrm>
        </p:grpSpPr>
        <p:sp>
          <p:nvSpPr>
            <p:cNvPr id="744" name="Google Shape;744;p43"/>
            <p:cNvSpPr/>
            <p:nvPr/>
          </p:nvSpPr>
          <p:spPr>
            <a:xfrm>
              <a:off x="5981625" y="1844100"/>
              <a:ext cx="1682340" cy="578084"/>
            </a:xfrm>
            <a:custGeom>
              <a:avLst/>
              <a:gdLst/>
              <a:ahLst/>
              <a:cxnLst/>
              <a:rect l="l" t="t" r="r" b="b"/>
              <a:pathLst>
                <a:path w="10241" h="3519" extrusionOk="0">
                  <a:moveTo>
                    <a:pt x="4635" y="0"/>
                  </a:moveTo>
                  <a:cubicBezTo>
                    <a:pt x="4618" y="0"/>
                    <a:pt x="4600" y="1"/>
                    <a:pt x="4583" y="1"/>
                  </a:cubicBezTo>
                  <a:cubicBezTo>
                    <a:pt x="2786" y="59"/>
                    <a:pt x="2616" y="1015"/>
                    <a:pt x="2562" y="1804"/>
                  </a:cubicBezTo>
                  <a:cubicBezTo>
                    <a:pt x="2562" y="1804"/>
                    <a:pt x="2205" y="1627"/>
                    <a:pt x="1820" y="1627"/>
                  </a:cubicBezTo>
                  <a:cubicBezTo>
                    <a:pt x="1407" y="1627"/>
                    <a:pt x="962" y="1831"/>
                    <a:pt x="888" y="2675"/>
                  </a:cubicBezTo>
                  <a:cubicBezTo>
                    <a:pt x="888" y="2675"/>
                    <a:pt x="800" y="2644"/>
                    <a:pt x="679" y="2644"/>
                  </a:cubicBezTo>
                  <a:cubicBezTo>
                    <a:pt x="437" y="2644"/>
                    <a:pt x="65" y="2769"/>
                    <a:pt x="0" y="3519"/>
                  </a:cubicBezTo>
                  <a:lnTo>
                    <a:pt x="9870" y="3519"/>
                  </a:lnTo>
                  <a:cubicBezTo>
                    <a:pt x="9870" y="3519"/>
                    <a:pt x="10240" y="2615"/>
                    <a:pt x="7742" y="2615"/>
                  </a:cubicBezTo>
                  <a:cubicBezTo>
                    <a:pt x="7316" y="2615"/>
                    <a:pt x="6807" y="2641"/>
                    <a:pt x="6199" y="2702"/>
                  </a:cubicBezTo>
                  <a:cubicBezTo>
                    <a:pt x="6199" y="2702"/>
                    <a:pt x="6376" y="0"/>
                    <a:pt x="46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5" name="Google Shape;745;p43"/>
            <p:cNvGrpSpPr/>
            <p:nvPr/>
          </p:nvGrpSpPr>
          <p:grpSpPr>
            <a:xfrm>
              <a:off x="6140808" y="2016260"/>
              <a:ext cx="1417036" cy="497589"/>
              <a:chOff x="6140808" y="1936610"/>
              <a:chExt cx="1417036" cy="497589"/>
            </a:xfrm>
          </p:grpSpPr>
          <p:sp>
            <p:nvSpPr>
              <p:cNvPr id="746" name="Google Shape;746;p43"/>
              <p:cNvSpPr/>
              <p:nvPr/>
            </p:nvSpPr>
            <p:spPr>
              <a:xfrm>
                <a:off x="6140808" y="2131112"/>
                <a:ext cx="1417036" cy="303087"/>
              </a:xfrm>
              <a:custGeom>
                <a:avLst/>
                <a:gdLst/>
                <a:ahLst/>
                <a:cxnLst/>
                <a:rect l="l" t="t" r="r" b="b"/>
                <a:pathLst>
                  <a:path w="8626" h="1845" extrusionOk="0">
                    <a:moveTo>
                      <a:pt x="5226" y="1"/>
                    </a:moveTo>
                    <a:lnTo>
                      <a:pt x="5226" y="1"/>
                    </a:lnTo>
                    <a:cubicBezTo>
                      <a:pt x="5240" y="280"/>
                      <a:pt x="5230" y="470"/>
                      <a:pt x="5230" y="470"/>
                    </a:cubicBezTo>
                    <a:cubicBezTo>
                      <a:pt x="5253" y="470"/>
                      <a:pt x="5281" y="467"/>
                      <a:pt x="5308" y="464"/>
                    </a:cubicBezTo>
                    <a:cubicBezTo>
                      <a:pt x="5291" y="318"/>
                      <a:pt x="5267" y="161"/>
                      <a:pt x="5226" y="1"/>
                    </a:cubicBezTo>
                    <a:close/>
                    <a:moveTo>
                      <a:pt x="181" y="1287"/>
                    </a:moveTo>
                    <a:cubicBezTo>
                      <a:pt x="93" y="1403"/>
                      <a:pt x="24" y="1576"/>
                      <a:pt x="0" y="1845"/>
                    </a:cubicBezTo>
                    <a:lnTo>
                      <a:pt x="8493" y="1845"/>
                    </a:lnTo>
                    <a:cubicBezTo>
                      <a:pt x="8493" y="1845"/>
                      <a:pt x="8626" y="1518"/>
                      <a:pt x="8136" y="12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3"/>
              <p:cNvSpPr/>
              <p:nvPr/>
            </p:nvSpPr>
            <p:spPr>
              <a:xfrm>
                <a:off x="6170378" y="1936610"/>
                <a:ext cx="1306972" cy="405924"/>
              </a:xfrm>
              <a:custGeom>
                <a:avLst/>
                <a:gdLst/>
                <a:ahLst/>
                <a:cxnLst/>
                <a:rect l="l" t="t" r="r" b="b"/>
                <a:pathLst>
                  <a:path w="7956" h="2471" extrusionOk="0">
                    <a:moveTo>
                      <a:pt x="3764" y="1"/>
                    </a:moveTo>
                    <a:cubicBezTo>
                      <a:pt x="2215" y="48"/>
                      <a:pt x="2072" y="872"/>
                      <a:pt x="2022" y="1552"/>
                    </a:cubicBezTo>
                    <a:cubicBezTo>
                      <a:pt x="2022" y="1552"/>
                      <a:pt x="1716" y="1400"/>
                      <a:pt x="1386" y="1400"/>
                    </a:cubicBezTo>
                    <a:cubicBezTo>
                      <a:pt x="1031" y="1400"/>
                      <a:pt x="648" y="1573"/>
                      <a:pt x="582" y="2301"/>
                    </a:cubicBezTo>
                    <a:cubicBezTo>
                      <a:pt x="582" y="2301"/>
                      <a:pt x="508" y="2273"/>
                      <a:pt x="406" y="2273"/>
                    </a:cubicBezTo>
                    <a:cubicBezTo>
                      <a:pt x="283" y="2273"/>
                      <a:pt x="123" y="2311"/>
                      <a:pt x="1" y="2471"/>
                    </a:cubicBezTo>
                    <a:lnTo>
                      <a:pt x="7956" y="2471"/>
                    </a:lnTo>
                    <a:cubicBezTo>
                      <a:pt x="7690" y="2348"/>
                      <a:pt x="7237" y="2250"/>
                      <a:pt x="6479" y="2250"/>
                    </a:cubicBezTo>
                    <a:cubicBezTo>
                      <a:pt x="6114" y="2250"/>
                      <a:pt x="5676" y="2273"/>
                      <a:pt x="5152" y="2325"/>
                    </a:cubicBezTo>
                    <a:cubicBezTo>
                      <a:pt x="5152" y="2325"/>
                      <a:pt x="5172" y="2028"/>
                      <a:pt x="5128" y="1648"/>
                    </a:cubicBezTo>
                    <a:cubicBezTo>
                      <a:pt x="5101" y="1651"/>
                      <a:pt x="5073" y="1654"/>
                      <a:pt x="5050" y="1654"/>
                    </a:cubicBezTo>
                    <a:cubicBezTo>
                      <a:pt x="5050" y="1654"/>
                      <a:pt x="5060" y="1464"/>
                      <a:pt x="5046" y="1185"/>
                    </a:cubicBezTo>
                    <a:cubicBezTo>
                      <a:pt x="4900" y="596"/>
                      <a:pt x="4567" y="1"/>
                      <a:pt x="38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48" name="Google Shape;748;p43"/>
          <p:cNvGrpSpPr/>
          <p:nvPr/>
        </p:nvGrpSpPr>
        <p:grpSpPr>
          <a:xfrm>
            <a:off x="911100" y="583038"/>
            <a:ext cx="1682340" cy="656476"/>
            <a:chOff x="5981625" y="1844100"/>
            <a:chExt cx="1682340" cy="656476"/>
          </a:xfrm>
        </p:grpSpPr>
        <p:sp>
          <p:nvSpPr>
            <p:cNvPr id="749" name="Google Shape;749;p43"/>
            <p:cNvSpPr/>
            <p:nvPr/>
          </p:nvSpPr>
          <p:spPr>
            <a:xfrm>
              <a:off x="5981625" y="1844100"/>
              <a:ext cx="1682340" cy="578084"/>
            </a:xfrm>
            <a:custGeom>
              <a:avLst/>
              <a:gdLst/>
              <a:ahLst/>
              <a:cxnLst/>
              <a:rect l="l" t="t" r="r" b="b"/>
              <a:pathLst>
                <a:path w="10241" h="3519" extrusionOk="0">
                  <a:moveTo>
                    <a:pt x="4635" y="0"/>
                  </a:moveTo>
                  <a:cubicBezTo>
                    <a:pt x="4618" y="0"/>
                    <a:pt x="4600" y="1"/>
                    <a:pt x="4583" y="1"/>
                  </a:cubicBezTo>
                  <a:cubicBezTo>
                    <a:pt x="2786" y="59"/>
                    <a:pt x="2616" y="1015"/>
                    <a:pt x="2562" y="1804"/>
                  </a:cubicBezTo>
                  <a:cubicBezTo>
                    <a:pt x="2562" y="1804"/>
                    <a:pt x="2205" y="1627"/>
                    <a:pt x="1820" y="1627"/>
                  </a:cubicBezTo>
                  <a:cubicBezTo>
                    <a:pt x="1407" y="1627"/>
                    <a:pt x="962" y="1831"/>
                    <a:pt x="888" y="2675"/>
                  </a:cubicBezTo>
                  <a:cubicBezTo>
                    <a:pt x="888" y="2675"/>
                    <a:pt x="800" y="2644"/>
                    <a:pt x="679" y="2644"/>
                  </a:cubicBezTo>
                  <a:cubicBezTo>
                    <a:pt x="437" y="2644"/>
                    <a:pt x="65" y="2769"/>
                    <a:pt x="0" y="3519"/>
                  </a:cubicBezTo>
                  <a:lnTo>
                    <a:pt x="9870" y="3519"/>
                  </a:lnTo>
                  <a:cubicBezTo>
                    <a:pt x="9870" y="3519"/>
                    <a:pt x="10240" y="2615"/>
                    <a:pt x="7742" y="2615"/>
                  </a:cubicBezTo>
                  <a:cubicBezTo>
                    <a:pt x="7316" y="2615"/>
                    <a:pt x="6807" y="2641"/>
                    <a:pt x="6199" y="2702"/>
                  </a:cubicBezTo>
                  <a:cubicBezTo>
                    <a:pt x="6199" y="2702"/>
                    <a:pt x="6376" y="0"/>
                    <a:pt x="46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0" name="Google Shape;750;p43"/>
            <p:cNvGrpSpPr/>
            <p:nvPr/>
          </p:nvGrpSpPr>
          <p:grpSpPr>
            <a:xfrm>
              <a:off x="6140808" y="2016260"/>
              <a:ext cx="1417036" cy="484316"/>
              <a:chOff x="6140808" y="1936610"/>
              <a:chExt cx="1417036" cy="484316"/>
            </a:xfrm>
          </p:grpSpPr>
          <p:sp>
            <p:nvSpPr>
              <p:cNvPr id="751" name="Google Shape;751;p43"/>
              <p:cNvSpPr/>
              <p:nvPr/>
            </p:nvSpPr>
            <p:spPr>
              <a:xfrm>
                <a:off x="6140808" y="2117839"/>
                <a:ext cx="1417036" cy="303087"/>
              </a:xfrm>
              <a:custGeom>
                <a:avLst/>
                <a:gdLst/>
                <a:ahLst/>
                <a:cxnLst/>
                <a:rect l="l" t="t" r="r" b="b"/>
                <a:pathLst>
                  <a:path w="8626" h="1845" extrusionOk="0">
                    <a:moveTo>
                      <a:pt x="5226" y="1"/>
                    </a:moveTo>
                    <a:lnTo>
                      <a:pt x="5226" y="1"/>
                    </a:lnTo>
                    <a:cubicBezTo>
                      <a:pt x="5240" y="280"/>
                      <a:pt x="5230" y="470"/>
                      <a:pt x="5230" y="470"/>
                    </a:cubicBezTo>
                    <a:cubicBezTo>
                      <a:pt x="5253" y="470"/>
                      <a:pt x="5281" y="467"/>
                      <a:pt x="5308" y="464"/>
                    </a:cubicBezTo>
                    <a:cubicBezTo>
                      <a:pt x="5291" y="318"/>
                      <a:pt x="5267" y="161"/>
                      <a:pt x="5226" y="1"/>
                    </a:cubicBezTo>
                    <a:close/>
                    <a:moveTo>
                      <a:pt x="181" y="1287"/>
                    </a:moveTo>
                    <a:cubicBezTo>
                      <a:pt x="93" y="1403"/>
                      <a:pt x="24" y="1576"/>
                      <a:pt x="0" y="1845"/>
                    </a:cubicBezTo>
                    <a:lnTo>
                      <a:pt x="8493" y="1845"/>
                    </a:lnTo>
                    <a:cubicBezTo>
                      <a:pt x="8493" y="1845"/>
                      <a:pt x="8626" y="1518"/>
                      <a:pt x="8136" y="12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3"/>
              <p:cNvSpPr/>
              <p:nvPr/>
            </p:nvSpPr>
            <p:spPr>
              <a:xfrm>
                <a:off x="6170378" y="1936610"/>
                <a:ext cx="1306972" cy="405924"/>
              </a:xfrm>
              <a:custGeom>
                <a:avLst/>
                <a:gdLst/>
                <a:ahLst/>
                <a:cxnLst/>
                <a:rect l="l" t="t" r="r" b="b"/>
                <a:pathLst>
                  <a:path w="7956" h="2471" extrusionOk="0">
                    <a:moveTo>
                      <a:pt x="3764" y="1"/>
                    </a:moveTo>
                    <a:cubicBezTo>
                      <a:pt x="2215" y="48"/>
                      <a:pt x="2072" y="872"/>
                      <a:pt x="2022" y="1552"/>
                    </a:cubicBezTo>
                    <a:cubicBezTo>
                      <a:pt x="2022" y="1552"/>
                      <a:pt x="1716" y="1400"/>
                      <a:pt x="1386" y="1400"/>
                    </a:cubicBezTo>
                    <a:cubicBezTo>
                      <a:pt x="1031" y="1400"/>
                      <a:pt x="648" y="1573"/>
                      <a:pt x="582" y="2301"/>
                    </a:cubicBezTo>
                    <a:cubicBezTo>
                      <a:pt x="582" y="2301"/>
                      <a:pt x="508" y="2273"/>
                      <a:pt x="406" y="2273"/>
                    </a:cubicBezTo>
                    <a:cubicBezTo>
                      <a:pt x="283" y="2273"/>
                      <a:pt x="123" y="2311"/>
                      <a:pt x="1" y="2471"/>
                    </a:cubicBezTo>
                    <a:lnTo>
                      <a:pt x="7956" y="2471"/>
                    </a:lnTo>
                    <a:cubicBezTo>
                      <a:pt x="7690" y="2348"/>
                      <a:pt x="7237" y="2250"/>
                      <a:pt x="6479" y="2250"/>
                    </a:cubicBezTo>
                    <a:cubicBezTo>
                      <a:pt x="6114" y="2250"/>
                      <a:pt x="5676" y="2273"/>
                      <a:pt x="5152" y="2325"/>
                    </a:cubicBezTo>
                    <a:cubicBezTo>
                      <a:pt x="5152" y="2325"/>
                      <a:pt x="5172" y="2028"/>
                      <a:pt x="5128" y="1648"/>
                    </a:cubicBezTo>
                    <a:cubicBezTo>
                      <a:pt x="5101" y="1651"/>
                      <a:pt x="5073" y="1654"/>
                      <a:pt x="5050" y="1654"/>
                    </a:cubicBezTo>
                    <a:cubicBezTo>
                      <a:pt x="5050" y="1654"/>
                      <a:pt x="5060" y="1464"/>
                      <a:pt x="5046" y="1185"/>
                    </a:cubicBezTo>
                    <a:cubicBezTo>
                      <a:pt x="4900" y="596"/>
                      <a:pt x="4567" y="1"/>
                      <a:pt x="38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5" name="Picture 4"/>
          <p:cNvPicPr>
            <a:picLocks noChangeAspect="1"/>
          </p:cNvPicPr>
          <p:nvPr/>
        </p:nvPicPr>
        <p:blipFill>
          <a:blip r:embed="rId3"/>
          <a:stretch>
            <a:fillRect/>
          </a:stretch>
        </p:blipFill>
        <p:spPr>
          <a:xfrm>
            <a:off x="2250102" y="1204365"/>
            <a:ext cx="6742760" cy="2639797"/>
          </a:xfrm>
          <a:prstGeom prst="rect">
            <a:avLst/>
          </a:prstGeom>
        </p:spPr>
      </p:pic>
    </p:spTree>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1">
            <a:extLst>
              <a:ext uri="{FF2B5EF4-FFF2-40B4-BE49-F238E27FC236}">
                <a16:creationId xmlns="" xmlns:a16="http://schemas.microsoft.com/office/drawing/2014/main" id="{BD403697-6198-B329-3C59-0D9278D5DB23}"/>
              </a:ext>
            </a:extLst>
          </p:cNvPr>
          <p:cNvSpPr>
            <a:spLocks/>
          </p:cNvSpPr>
          <p:nvPr/>
        </p:nvSpPr>
        <p:spPr bwMode="auto">
          <a:xfrm>
            <a:off x="3286982" y="159250"/>
            <a:ext cx="2620016" cy="2521644"/>
          </a:xfrm>
          <a:custGeom>
            <a:avLst/>
            <a:gdLst>
              <a:gd name="connsiteX0" fmla="*/ 3175848 w 6187971"/>
              <a:gd name="connsiteY0" fmla="*/ 5544922 h 5955635"/>
              <a:gd name="connsiteX1" fmla="*/ 3184857 w 6187971"/>
              <a:gd name="connsiteY1" fmla="*/ 5542997 h 5955635"/>
              <a:gd name="connsiteX2" fmla="*/ 3185794 w 6187971"/>
              <a:gd name="connsiteY2" fmla="*/ 5544792 h 5955635"/>
              <a:gd name="connsiteX3" fmla="*/ 3509992 w 6187971"/>
              <a:gd name="connsiteY3" fmla="*/ 5452506 h 5955635"/>
              <a:gd name="connsiteX4" fmla="*/ 3560810 w 6187971"/>
              <a:gd name="connsiteY4" fmla="*/ 5445094 h 5955635"/>
              <a:gd name="connsiteX5" fmla="*/ 3523318 w 6187971"/>
              <a:gd name="connsiteY5" fmla="*/ 5451849 h 5955635"/>
              <a:gd name="connsiteX6" fmla="*/ 3518813 w 6187971"/>
              <a:gd name="connsiteY6" fmla="*/ 5452811 h 5955635"/>
              <a:gd name="connsiteX7" fmla="*/ 3472811 w 6187971"/>
              <a:gd name="connsiteY7" fmla="*/ 5457929 h 5955635"/>
              <a:gd name="connsiteX8" fmla="*/ 3477314 w 6187971"/>
              <a:gd name="connsiteY8" fmla="*/ 5456967 h 5955635"/>
              <a:gd name="connsiteX9" fmla="*/ 3481818 w 6187971"/>
              <a:gd name="connsiteY9" fmla="*/ 5456005 h 5955635"/>
              <a:gd name="connsiteX10" fmla="*/ 3499835 w 6187971"/>
              <a:gd name="connsiteY10" fmla="*/ 5452156 h 5955635"/>
              <a:gd name="connsiteX11" fmla="*/ 3509992 w 6187971"/>
              <a:gd name="connsiteY11" fmla="*/ 5452506 h 5955635"/>
              <a:gd name="connsiteX12" fmla="*/ 4648965 w 6187971"/>
              <a:gd name="connsiteY12" fmla="*/ 5205864 h 5955635"/>
              <a:gd name="connsiteX13" fmla="*/ 4648375 w 6187971"/>
              <a:gd name="connsiteY13" fmla="*/ 5206776 h 5955635"/>
              <a:gd name="connsiteX14" fmla="*/ 4643871 w 6187971"/>
              <a:gd name="connsiteY14" fmla="*/ 5207738 h 5955635"/>
              <a:gd name="connsiteX15" fmla="*/ 3439358 w 6187971"/>
              <a:gd name="connsiteY15" fmla="*/ 5455658 h 5955635"/>
              <a:gd name="connsiteX16" fmla="*/ 3443861 w 6187971"/>
              <a:gd name="connsiteY16" fmla="*/ 5454695 h 5955635"/>
              <a:gd name="connsiteX17" fmla="*/ 3462839 w 6187971"/>
              <a:gd name="connsiteY17" fmla="*/ 5455350 h 5955635"/>
              <a:gd name="connsiteX18" fmla="*/ 3463802 w 6187971"/>
              <a:gd name="connsiteY18" fmla="*/ 5459854 h 5955635"/>
              <a:gd name="connsiteX19" fmla="*/ 3464764 w 6187971"/>
              <a:gd name="connsiteY19" fmla="*/ 5464358 h 5955635"/>
              <a:gd name="connsiteX20" fmla="*/ 3386270 w 6187971"/>
              <a:gd name="connsiteY20" fmla="*/ 5471708 h 5955635"/>
              <a:gd name="connsiteX21" fmla="*/ 3439358 w 6187971"/>
              <a:gd name="connsiteY21" fmla="*/ 5455658 h 5955635"/>
              <a:gd name="connsiteX22" fmla="*/ 4926827 w 6187971"/>
              <a:gd name="connsiteY22" fmla="*/ 4878836 h 5955635"/>
              <a:gd name="connsiteX23" fmla="*/ 4931331 w 6187971"/>
              <a:gd name="connsiteY23" fmla="*/ 4877874 h 5955635"/>
              <a:gd name="connsiteX24" fmla="*/ 4927253 w 6187971"/>
              <a:gd name="connsiteY24" fmla="*/ 4880833 h 5955635"/>
              <a:gd name="connsiteX25" fmla="*/ 1616921 w 6187971"/>
              <a:gd name="connsiteY25" fmla="*/ 5147987 h 5955635"/>
              <a:gd name="connsiteX26" fmla="*/ 1621158 w 6187971"/>
              <a:gd name="connsiteY26" fmla="*/ 5151791 h 5955635"/>
              <a:gd name="connsiteX27" fmla="*/ 1617883 w 6187971"/>
              <a:gd name="connsiteY27" fmla="*/ 5152491 h 5955635"/>
              <a:gd name="connsiteX28" fmla="*/ 1616921 w 6187971"/>
              <a:gd name="connsiteY28" fmla="*/ 5147987 h 5955635"/>
              <a:gd name="connsiteX29" fmla="*/ 6029280 w 6187971"/>
              <a:gd name="connsiteY29" fmla="*/ 4202957 h 5955635"/>
              <a:gd name="connsiteX30" fmla="*/ 6033742 w 6187971"/>
              <a:gd name="connsiteY30" fmla="*/ 4205846 h 5955635"/>
              <a:gd name="connsiteX31" fmla="*/ 6030850 w 6187971"/>
              <a:gd name="connsiteY31" fmla="*/ 4210306 h 5955635"/>
              <a:gd name="connsiteX32" fmla="*/ 6030065 w 6187971"/>
              <a:gd name="connsiteY32" fmla="*/ 4206631 h 5955635"/>
              <a:gd name="connsiteX33" fmla="*/ 6029280 w 6187971"/>
              <a:gd name="connsiteY33" fmla="*/ 4202957 h 5955635"/>
              <a:gd name="connsiteX34" fmla="*/ 5195431 w 6187971"/>
              <a:gd name="connsiteY34" fmla="*/ 4350487 h 5955635"/>
              <a:gd name="connsiteX35" fmla="*/ 5195619 w 6187971"/>
              <a:gd name="connsiteY35" fmla="*/ 4350447 h 5955635"/>
              <a:gd name="connsiteX36" fmla="*/ 5191889 w 6187971"/>
              <a:gd name="connsiteY36" fmla="*/ 4355954 h 5955635"/>
              <a:gd name="connsiteX37" fmla="*/ 5195431 w 6187971"/>
              <a:gd name="connsiteY37" fmla="*/ 4350487 h 5955635"/>
              <a:gd name="connsiteX38" fmla="*/ 5135887 w 6187971"/>
              <a:gd name="connsiteY38" fmla="*/ 4358358 h 5955635"/>
              <a:gd name="connsiteX39" fmla="*/ 5135916 w 6187971"/>
              <a:gd name="connsiteY39" fmla="*/ 4358493 h 5955635"/>
              <a:gd name="connsiteX40" fmla="*/ 5132374 w 6187971"/>
              <a:gd name="connsiteY40" fmla="*/ 4363959 h 5955635"/>
              <a:gd name="connsiteX41" fmla="*/ 1535232 w 6187971"/>
              <a:gd name="connsiteY41" fmla="*/ 5118342 h 5955635"/>
              <a:gd name="connsiteX42" fmla="*/ 1540699 w 6187971"/>
              <a:gd name="connsiteY42" fmla="*/ 5121884 h 5955635"/>
              <a:gd name="connsiteX43" fmla="*/ 1546166 w 6187971"/>
              <a:gd name="connsiteY43" fmla="*/ 5125426 h 5955635"/>
              <a:gd name="connsiteX44" fmla="*/ 1541661 w 6187971"/>
              <a:gd name="connsiteY44" fmla="*/ 5126389 h 5955635"/>
              <a:gd name="connsiteX45" fmla="*/ 1535232 w 6187971"/>
              <a:gd name="connsiteY45" fmla="*/ 5118342 h 5955635"/>
              <a:gd name="connsiteX46" fmla="*/ 1296561 w 6187971"/>
              <a:gd name="connsiteY46" fmla="*/ 4951097 h 5955635"/>
              <a:gd name="connsiteX47" fmla="*/ 1298982 w 6187971"/>
              <a:gd name="connsiteY47" fmla="*/ 4952173 h 5955635"/>
              <a:gd name="connsiteX48" fmla="*/ 1302760 w 6187971"/>
              <a:gd name="connsiteY48" fmla="*/ 4956076 h 5955635"/>
              <a:gd name="connsiteX49" fmla="*/ 1297293 w 6187971"/>
              <a:gd name="connsiteY49" fmla="*/ 4952534 h 5955635"/>
              <a:gd name="connsiteX50" fmla="*/ 1299553 w 6187971"/>
              <a:gd name="connsiteY50" fmla="*/ 4938864 h 5955635"/>
              <a:gd name="connsiteX51" fmla="*/ 1305339 w 6187971"/>
              <a:gd name="connsiteY51" fmla="*/ 4946105 h 5955635"/>
              <a:gd name="connsiteX52" fmla="*/ 1299715 w 6187971"/>
              <a:gd name="connsiteY52" fmla="*/ 4939066 h 5955635"/>
              <a:gd name="connsiteX53" fmla="*/ 6187039 w 6187971"/>
              <a:gd name="connsiteY53" fmla="*/ 3627519 h 5955635"/>
              <a:gd name="connsiteX54" fmla="*/ 6185137 w 6187971"/>
              <a:gd name="connsiteY54" fmla="*/ 3708609 h 5955635"/>
              <a:gd name="connsiteX55" fmla="*/ 6163816 w 6187971"/>
              <a:gd name="connsiteY55" fmla="*/ 3770795 h 5955635"/>
              <a:gd name="connsiteX56" fmla="*/ 6168279 w 6187971"/>
              <a:gd name="connsiteY56" fmla="*/ 3773684 h 5955635"/>
              <a:gd name="connsiteX57" fmla="*/ 6163279 w 6187971"/>
              <a:gd name="connsiteY57" fmla="*/ 3786278 h 5955635"/>
              <a:gd name="connsiteX58" fmla="*/ 6160387 w 6187971"/>
              <a:gd name="connsiteY58" fmla="*/ 3790738 h 5955635"/>
              <a:gd name="connsiteX59" fmla="*/ 6164064 w 6187971"/>
              <a:gd name="connsiteY59" fmla="*/ 3789953 h 5955635"/>
              <a:gd name="connsiteX60" fmla="*/ 6153775 w 6187971"/>
              <a:gd name="connsiteY60" fmla="*/ 3849782 h 5955635"/>
              <a:gd name="connsiteX61" fmla="*/ 6154561 w 6187971"/>
              <a:gd name="connsiteY61" fmla="*/ 3853456 h 5955635"/>
              <a:gd name="connsiteX62" fmla="*/ 6155346 w 6187971"/>
              <a:gd name="connsiteY62" fmla="*/ 3857131 h 5955635"/>
              <a:gd name="connsiteX63" fmla="*/ 6156131 w 6187971"/>
              <a:gd name="connsiteY63" fmla="*/ 3860805 h 5955635"/>
              <a:gd name="connsiteX64" fmla="*/ 6152454 w 6187971"/>
              <a:gd name="connsiteY64" fmla="*/ 3861591 h 5955635"/>
              <a:gd name="connsiteX65" fmla="*/ 6156916 w 6187971"/>
              <a:gd name="connsiteY65" fmla="*/ 3864480 h 5955635"/>
              <a:gd name="connsiteX66" fmla="*/ 6155841 w 6187971"/>
              <a:gd name="connsiteY66" fmla="*/ 3895446 h 5955635"/>
              <a:gd name="connsiteX67" fmla="*/ 6171873 w 6187971"/>
              <a:gd name="connsiteY67" fmla="*/ 3880495 h 5955635"/>
              <a:gd name="connsiteX68" fmla="*/ 6171604 w 6187971"/>
              <a:gd name="connsiteY68" fmla="*/ 3888236 h 5955635"/>
              <a:gd name="connsiteX69" fmla="*/ 6171470 w 6187971"/>
              <a:gd name="connsiteY69" fmla="*/ 3892106 h 5955635"/>
              <a:gd name="connsiteX70" fmla="*/ 6170551 w 6187971"/>
              <a:gd name="connsiteY70" fmla="*/ 3892303 h 5955635"/>
              <a:gd name="connsiteX71" fmla="*/ 6171336 w 6187971"/>
              <a:gd name="connsiteY71" fmla="*/ 3895977 h 5955635"/>
              <a:gd name="connsiteX72" fmla="*/ 6171470 w 6187971"/>
              <a:gd name="connsiteY72" fmla="*/ 3892106 h 5955635"/>
              <a:gd name="connsiteX73" fmla="*/ 6174228 w 6187971"/>
              <a:gd name="connsiteY73" fmla="*/ 3891517 h 5955635"/>
              <a:gd name="connsiteX74" fmla="*/ 6175013 w 6187971"/>
              <a:gd name="connsiteY74" fmla="*/ 3895192 h 5955635"/>
              <a:gd name="connsiteX75" fmla="*/ 6175798 w 6187971"/>
              <a:gd name="connsiteY75" fmla="*/ 3898866 h 5955635"/>
              <a:gd name="connsiteX76" fmla="*/ 6168691 w 6187971"/>
              <a:gd name="connsiteY76" fmla="*/ 3919595 h 5955635"/>
              <a:gd name="connsiteX77" fmla="*/ 6165799 w 6187971"/>
              <a:gd name="connsiteY77" fmla="*/ 3924055 h 5955635"/>
              <a:gd name="connsiteX78" fmla="*/ 6163691 w 6187971"/>
              <a:gd name="connsiteY78" fmla="*/ 3932189 h 5955635"/>
              <a:gd name="connsiteX79" fmla="*/ 6160799 w 6187971"/>
              <a:gd name="connsiteY79" fmla="*/ 3936650 h 5955635"/>
              <a:gd name="connsiteX80" fmla="*/ 6162906 w 6187971"/>
              <a:gd name="connsiteY80" fmla="*/ 3928515 h 5955635"/>
              <a:gd name="connsiteX81" fmla="*/ 6165014 w 6187971"/>
              <a:gd name="connsiteY81" fmla="*/ 3920380 h 5955635"/>
              <a:gd name="connsiteX82" fmla="*/ 6150552 w 6187971"/>
              <a:gd name="connsiteY82" fmla="*/ 3942681 h 5955635"/>
              <a:gd name="connsiteX83" fmla="*/ 6137165 w 6187971"/>
              <a:gd name="connsiteY83" fmla="*/ 3934015 h 5955635"/>
              <a:gd name="connsiteX84" fmla="*/ 6088449 w 6187971"/>
              <a:gd name="connsiteY84" fmla="*/ 4101948 h 5955635"/>
              <a:gd name="connsiteX85" fmla="*/ 6086341 w 6187971"/>
              <a:gd name="connsiteY85" fmla="*/ 4110083 h 5955635"/>
              <a:gd name="connsiteX86" fmla="*/ 6083449 w 6187971"/>
              <a:gd name="connsiteY86" fmla="*/ 4114542 h 5955635"/>
              <a:gd name="connsiteX87" fmla="*/ 6059236 w 6187971"/>
              <a:gd name="connsiteY87" fmla="*/ 4181188 h 5955635"/>
              <a:gd name="connsiteX88" fmla="*/ 6030808 w 6187971"/>
              <a:gd name="connsiteY88" fmla="*/ 4264104 h 5955635"/>
              <a:gd name="connsiteX89" fmla="*/ 5990563 w 6187971"/>
              <a:gd name="connsiteY89" fmla="*/ 4345702 h 5955635"/>
              <a:gd name="connsiteX90" fmla="*/ 5931641 w 6187971"/>
              <a:gd name="connsiteY90" fmla="*/ 4465868 h 5955635"/>
              <a:gd name="connsiteX91" fmla="*/ 5868547 w 6187971"/>
              <a:gd name="connsiteY91" fmla="*/ 4548506 h 5955635"/>
              <a:gd name="connsiteX92" fmla="*/ 5877224 w 6187971"/>
              <a:gd name="connsiteY92" fmla="*/ 4535125 h 5955635"/>
              <a:gd name="connsiteX93" fmla="*/ 5870655 w 6187971"/>
              <a:gd name="connsiteY93" fmla="*/ 4540371 h 5955635"/>
              <a:gd name="connsiteX94" fmla="*/ 5867762 w 6187971"/>
              <a:gd name="connsiteY94" fmla="*/ 4544831 h 5955635"/>
              <a:gd name="connsiteX95" fmla="*/ 5869870 w 6187971"/>
              <a:gd name="connsiteY95" fmla="*/ 4536697 h 5955635"/>
              <a:gd name="connsiteX96" fmla="*/ 5869085 w 6187971"/>
              <a:gd name="connsiteY96" fmla="*/ 4533022 h 5955635"/>
              <a:gd name="connsiteX97" fmla="*/ 5809916 w 6187971"/>
              <a:gd name="connsiteY97" fmla="*/ 4634032 h 5955635"/>
              <a:gd name="connsiteX98" fmla="*/ 5732112 w 6187971"/>
              <a:gd name="connsiteY98" fmla="*/ 4719811 h 5955635"/>
              <a:gd name="connsiteX99" fmla="*/ 5839913 w 6187971"/>
              <a:gd name="connsiteY99" fmla="*/ 4558465 h 5955635"/>
              <a:gd name="connsiteX100" fmla="*/ 5846236 w 6187971"/>
              <a:gd name="connsiteY100" fmla="*/ 4534062 h 5955635"/>
              <a:gd name="connsiteX101" fmla="*/ 5879621 w 6187971"/>
              <a:gd name="connsiteY101" fmla="*/ 4492350 h 5955635"/>
              <a:gd name="connsiteX102" fmla="*/ 5893835 w 6187971"/>
              <a:gd name="connsiteY102" fmla="*/ 4450893 h 5955635"/>
              <a:gd name="connsiteX103" fmla="*/ 5930898 w 6187971"/>
              <a:gd name="connsiteY103" fmla="*/ 4408396 h 5955635"/>
              <a:gd name="connsiteX104" fmla="*/ 5939823 w 6187971"/>
              <a:gd name="connsiteY104" fmla="*/ 4414173 h 5955635"/>
              <a:gd name="connsiteX105" fmla="*/ 5959284 w 6187971"/>
              <a:gd name="connsiteY105" fmla="*/ 4379279 h 5955635"/>
              <a:gd name="connsiteX106" fmla="*/ 5955607 w 6187971"/>
              <a:gd name="connsiteY106" fmla="*/ 4380064 h 5955635"/>
              <a:gd name="connsiteX107" fmla="*/ 5952715 w 6187971"/>
              <a:gd name="connsiteY107" fmla="*/ 4384525 h 5955635"/>
              <a:gd name="connsiteX108" fmla="*/ 5951930 w 6187971"/>
              <a:gd name="connsiteY108" fmla="*/ 4380850 h 5955635"/>
              <a:gd name="connsiteX109" fmla="*/ 5941683 w 6187971"/>
              <a:gd name="connsiteY109" fmla="*/ 4386882 h 5955635"/>
              <a:gd name="connsiteX110" fmla="*/ 5955359 w 6187971"/>
              <a:gd name="connsiteY110" fmla="*/ 4360907 h 5955635"/>
              <a:gd name="connsiteX111" fmla="*/ 5954574 w 6187971"/>
              <a:gd name="connsiteY111" fmla="*/ 4357232 h 5955635"/>
              <a:gd name="connsiteX112" fmla="*/ 5958251 w 6187971"/>
              <a:gd name="connsiteY112" fmla="*/ 4356446 h 5955635"/>
              <a:gd name="connsiteX113" fmla="*/ 5960359 w 6187971"/>
              <a:gd name="connsiteY113" fmla="*/ 4348312 h 5955635"/>
              <a:gd name="connsiteX114" fmla="*/ 5964036 w 6187971"/>
              <a:gd name="connsiteY114" fmla="*/ 4347527 h 5955635"/>
              <a:gd name="connsiteX115" fmla="*/ 5980357 w 6187971"/>
              <a:gd name="connsiteY115" fmla="*/ 4297935 h 5955635"/>
              <a:gd name="connsiteX116" fmla="*/ 6007959 w 6187971"/>
              <a:gd name="connsiteY116" fmla="*/ 4265143 h 5955635"/>
              <a:gd name="connsiteX117" fmla="*/ 6010851 w 6187971"/>
              <a:gd name="connsiteY117" fmla="*/ 4260683 h 5955635"/>
              <a:gd name="connsiteX118" fmla="*/ 6016636 w 6187971"/>
              <a:gd name="connsiteY118" fmla="*/ 4251763 h 5955635"/>
              <a:gd name="connsiteX119" fmla="*/ 6017421 w 6187971"/>
              <a:gd name="connsiteY119" fmla="*/ 4255437 h 5955635"/>
              <a:gd name="connsiteX120" fmla="*/ 6014528 w 6187971"/>
              <a:gd name="connsiteY120" fmla="*/ 4259898 h 5955635"/>
              <a:gd name="connsiteX121" fmla="*/ 6015313 w 6187971"/>
              <a:gd name="connsiteY121" fmla="*/ 4263572 h 5955635"/>
              <a:gd name="connsiteX122" fmla="*/ 6024528 w 6187971"/>
              <a:gd name="connsiteY122" fmla="*/ 4234709 h 5955635"/>
              <a:gd name="connsiteX123" fmla="*/ 6021635 w 6187971"/>
              <a:gd name="connsiteY123" fmla="*/ 4239169 h 5955635"/>
              <a:gd name="connsiteX124" fmla="*/ 6020850 w 6187971"/>
              <a:gd name="connsiteY124" fmla="*/ 4235494 h 5955635"/>
              <a:gd name="connsiteX125" fmla="*/ 6020065 w 6187971"/>
              <a:gd name="connsiteY125" fmla="*/ 4231820 h 5955635"/>
              <a:gd name="connsiteX126" fmla="*/ 6013496 w 6187971"/>
              <a:gd name="connsiteY126" fmla="*/ 4237066 h 5955635"/>
              <a:gd name="connsiteX127" fmla="*/ 6027957 w 6187971"/>
              <a:gd name="connsiteY127" fmla="*/ 4214766 h 5955635"/>
              <a:gd name="connsiteX128" fmla="*/ 6030850 w 6187971"/>
              <a:gd name="connsiteY128" fmla="*/ 4210306 h 5955635"/>
              <a:gd name="connsiteX129" fmla="*/ 6078987 w 6187971"/>
              <a:gd name="connsiteY129" fmla="*/ 4111654 h 5955635"/>
              <a:gd name="connsiteX130" fmla="*/ 6081879 w 6187971"/>
              <a:gd name="connsiteY130" fmla="*/ 4107194 h 5955635"/>
              <a:gd name="connsiteX131" fmla="*/ 6083986 w 6187971"/>
              <a:gd name="connsiteY131" fmla="*/ 4099059 h 5955635"/>
              <a:gd name="connsiteX132" fmla="*/ 6084771 w 6187971"/>
              <a:gd name="connsiteY132" fmla="*/ 4102733 h 5955635"/>
              <a:gd name="connsiteX133" fmla="*/ 6087953 w 6187971"/>
              <a:gd name="connsiteY133" fmla="*/ 4063633 h 5955635"/>
              <a:gd name="connsiteX134" fmla="*/ 6085846 w 6187971"/>
              <a:gd name="connsiteY134" fmla="*/ 4071767 h 5955635"/>
              <a:gd name="connsiteX135" fmla="*/ 6082169 w 6187971"/>
              <a:gd name="connsiteY135" fmla="*/ 4072553 h 5955635"/>
              <a:gd name="connsiteX136" fmla="*/ 6084276 w 6187971"/>
              <a:gd name="connsiteY136" fmla="*/ 4064419 h 5955635"/>
              <a:gd name="connsiteX137" fmla="*/ 6083990 w 6187971"/>
              <a:gd name="connsiteY137" fmla="*/ 4063082 h 5955635"/>
              <a:gd name="connsiteX138" fmla="*/ 6084968 w 6187971"/>
              <a:gd name="connsiteY138" fmla="*/ 4060909 h 5955635"/>
              <a:gd name="connsiteX139" fmla="*/ 6086383 w 6187971"/>
              <a:gd name="connsiteY139" fmla="*/ 4056284 h 5955635"/>
              <a:gd name="connsiteX140" fmla="*/ 6083491 w 6187971"/>
              <a:gd name="connsiteY140" fmla="*/ 4060744 h 5955635"/>
              <a:gd name="connsiteX141" fmla="*/ 6083990 w 6187971"/>
              <a:gd name="connsiteY141" fmla="*/ 4063082 h 5955635"/>
              <a:gd name="connsiteX142" fmla="*/ 6081384 w 6187971"/>
              <a:gd name="connsiteY142" fmla="*/ 4068878 h 5955635"/>
              <a:gd name="connsiteX143" fmla="*/ 6123530 w 6187971"/>
              <a:gd name="connsiteY143" fmla="*/ 3906191 h 5955635"/>
              <a:gd name="connsiteX144" fmla="*/ 6134315 w 6187971"/>
              <a:gd name="connsiteY144" fmla="*/ 3884676 h 5955635"/>
              <a:gd name="connsiteX145" fmla="*/ 6129067 w 6187971"/>
              <a:gd name="connsiteY145" fmla="*/ 3878113 h 5955635"/>
              <a:gd name="connsiteX146" fmla="*/ 6131959 w 6187971"/>
              <a:gd name="connsiteY146" fmla="*/ 3873653 h 5955635"/>
              <a:gd name="connsiteX147" fmla="*/ 6134066 w 6187971"/>
              <a:gd name="connsiteY147" fmla="*/ 3865519 h 5955635"/>
              <a:gd name="connsiteX148" fmla="*/ 6157494 w 6187971"/>
              <a:gd name="connsiteY148" fmla="*/ 3795198 h 5955635"/>
              <a:gd name="connsiteX149" fmla="*/ 6154602 w 6187971"/>
              <a:gd name="connsiteY149" fmla="*/ 3799658 h 5955635"/>
              <a:gd name="connsiteX150" fmla="*/ 6150140 w 6187971"/>
              <a:gd name="connsiteY150" fmla="*/ 3796769 h 5955635"/>
              <a:gd name="connsiteX151" fmla="*/ 6153032 w 6187971"/>
              <a:gd name="connsiteY151" fmla="*/ 3792310 h 5955635"/>
              <a:gd name="connsiteX152" fmla="*/ 6152247 w 6187971"/>
              <a:gd name="connsiteY152" fmla="*/ 3788635 h 5955635"/>
              <a:gd name="connsiteX153" fmla="*/ 6172783 w 6187971"/>
              <a:gd name="connsiteY153" fmla="*/ 3722774 h 5955635"/>
              <a:gd name="connsiteX154" fmla="*/ 6187039 w 6187971"/>
              <a:gd name="connsiteY154" fmla="*/ 3627519 h 5955635"/>
              <a:gd name="connsiteX155" fmla="*/ 5453639 w 6187971"/>
              <a:gd name="connsiteY155" fmla="*/ 3702176 h 5955635"/>
              <a:gd name="connsiteX156" fmla="*/ 5453774 w 6187971"/>
              <a:gd name="connsiteY156" fmla="*/ 3702469 h 5955635"/>
              <a:gd name="connsiteX157" fmla="*/ 5449948 w 6187971"/>
              <a:gd name="connsiteY157" fmla="*/ 3712116 h 5955635"/>
              <a:gd name="connsiteX158" fmla="*/ 5548423 w 6187971"/>
              <a:gd name="connsiteY158" fmla="*/ 3643981 h 5955635"/>
              <a:gd name="connsiteX159" fmla="*/ 5544882 w 6187971"/>
              <a:gd name="connsiteY159" fmla="*/ 3649448 h 5955635"/>
              <a:gd name="connsiteX160" fmla="*/ 5548423 w 6187971"/>
              <a:gd name="connsiteY160" fmla="*/ 3643981 h 5955635"/>
              <a:gd name="connsiteX161" fmla="*/ 5501782 w 6187971"/>
              <a:gd name="connsiteY161" fmla="*/ 3594005 h 5955635"/>
              <a:gd name="connsiteX162" fmla="*/ 5500844 w 6187971"/>
              <a:gd name="connsiteY162" fmla="*/ 3597631 h 5955635"/>
              <a:gd name="connsiteX163" fmla="*/ 5501806 w 6187971"/>
              <a:gd name="connsiteY163" fmla="*/ 3602135 h 5955635"/>
              <a:gd name="connsiteX164" fmla="*/ 5498264 w 6187971"/>
              <a:gd name="connsiteY164" fmla="*/ 3607601 h 5955635"/>
              <a:gd name="connsiteX165" fmla="*/ 5496339 w 6187971"/>
              <a:gd name="connsiteY165" fmla="*/ 3598593 h 5955635"/>
              <a:gd name="connsiteX166" fmla="*/ 5505531 w 6187971"/>
              <a:gd name="connsiteY166" fmla="*/ 3584407 h 5955635"/>
              <a:gd name="connsiteX167" fmla="*/ 5502887 w 6187971"/>
              <a:gd name="connsiteY167" fmla="*/ 3593074 h 5955635"/>
              <a:gd name="connsiteX168" fmla="*/ 5501782 w 6187971"/>
              <a:gd name="connsiteY168" fmla="*/ 3594005 h 5955635"/>
              <a:gd name="connsiteX169" fmla="*/ 5503423 w 6187971"/>
              <a:gd name="connsiteY169" fmla="*/ 3587661 h 5955635"/>
              <a:gd name="connsiteX170" fmla="*/ 5509363 w 6187971"/>
              <a:gd name="connsiteY170" fmla="*/ 3567553 h 5955635"/>
              <a:gd name="connsiteX171" fmla="*/ 5513086 w 6187971"/>
              <a:gd name="connsiteY171" fmla="*/ 3566758 h 5955635"/>
              <a:gd name="connsiteX172" fmla="*/ 5506965 w 6187971"/>
              <a:gd name="connsiteY172" fmla="*/ 3582195 h 5955635"/>
              <a:gd name="connsiteX173" fmla="*/ 5505531 w 6187971"/>
              <a:gd name="connsiteY173" fmla="*/ 3584407 h 5955635"/>
              <a:gd name="connsiteX174" fmla="*/ 5507691 w 6187971"/>
              <a:gd name="connsiteY174" fmla="*/ 3577329 h 5955635"/>
              <a:gd name="connsiteX175" fmla="*/ 5510688 w 6187971"/>
              <a:gd name="connsiteY175" fmla="*/ 3559800 h 5955635"/>
              <a:gd name="connsiteX176" fmla="*/ 5509363 w 6187971"/>
              <a:gd name="connsiteY176" fmla="*/ 3567553 h 5955635"/>
              <a:gd name="connsiteX177" fmla="*/ 5508582 w 6187971"/>
              <a:gd name="connsiteY177" fmla="*/ 3567720 h 5955635"/>
              <a:gd name="connsiteX178" fmla="*/ 5161932 w 6187971"/>
              <a:gd name="connsiteY178" fmla="*/ 3575847 h 5955635"/>
              <a:gd name="connsiteX179" fmla="*/ 5160517 w 6187971"/>
              <a:gd name="connsiteY179" fmla="*/ 3580472 h 5955635"/>
              <a:gd name="connsiteX180" fmla="*/ 5159539 w 6187971"/>
              <a:gd name="connsiteY180" fmla="*/ 3582645 h 5955635"/>
              <a:gd name="connsiteX181" fmla="*/ 5159040 w 6187971"/>
              <a:gd name="connsiteY181" fmla="*/ 3580307 h 5955635"/>
              <a:gd name="connsiteX182" fmla="*/ 5161932 w 6187971"/>
              <a:gd name="connsiteY182" fmla="*/ 3575847 h 5955635"/>
              <a:gd name="connsiteX183" fmla="*/ 1120688 w 6187971"/>
              <a:gd name="connsiteY183" fmla="*/ 4434529 h 5955635"/>
              <a:gd name="connsiteX184" fmla="*/ 1126155 w 6187971"/>
              <a:gd name="connsiteY184" fmla="*/ 4438070 h 5955635"/>
              <a:gd name="connsiteX185" fmla="*/ 1121651 w 6187971"/>
              <a:gd name="connsiteY185" fmla="*/ 4439032 h 5955635"/>
              <a:gd name="connsiteX186" fmla="*/ 5592057 w 6187971"/>
              <a:gd name="connsiteY186" fmla="*/ 3360201 h 5955635"/>
              <a:gd name="connsiteX187" fmla="*/ 5593625 w 6187971"/>
              <a:gd name="connsiteY187" fmla="*/ 3370584 h 5955635"/>
              <a:gd name="connsiteX188" fmla="*/ 5592663 w 6187971"/>
              <a:gd name="connsiteY188" fmla="*/ 3366081 h 5955635"/>
              <a:gd name="connsiteX189" fmla="*/ 5591701 w 6187971"/>
              <a:gd name="connsiteY189" fmla="*/ 3361577 h 5955635"/>
              <a:gd name="connsiteX190" fmla="*/ 818034 w 6187971"/>
              <a:gd name="connsiteY190" fmla="*/ 4362609 h 5955635"/>
              <a:gd name="connsiteX191" fmla="*/ 820283 w 6187971"/>
              <a:gd name="connsiteY191" fmla="*/ 4366839 h 5955635"/>
              <a:gd name="connsiteX192" fmla="*/ 818996 w 6187971"/>
              <a:gd name="connsiteY192" fmla="*/ 4367114 h 5955635"/>
              <a:gd name="connsiteX193" fmla="*/ 818034 w 6187971"/>
              <a:gd name="connsiteY193" fmla="*/ 4362609 h 5955635"/>
              <a:gd name="connsiteX194" fmla="*/ 5246100 w 6187971"/>
              <a:gd name="connsiteY194" fmla="*/ 3411866 h 5955635"/>
              <a:gd name="connsiteX195" fmla="*/ 5247019 w 6187971"/>
              <a:gd name="connsiteY195" fmla="*/ 3411670 h 5955635"/>
              <a:gd name="connsiteX196" fmla="*/ 5246885 w 6187971"/>
              <a:gd name="connsiteY196" fmla="*/ 3415540 h 5955635"/>
              <a:gd name="connsiteX197" fmla="*/ 5246100 w 6187971"/>
              <a:gd name="connsiteY197" fmla="*/ 3411866 h 5955635"/>
              <a:gd name="connsiteX198" fmla="*/ 5262588 w 6187971"/>
              <a:gd name="connsiteY198" fmla="*/ 3147082 h 5955635"/>
              <a:gd name="connsiteX199" fmla="*/ 5248332 w 6187971"/>
              <a:gd name="connsiteY199" fmla="*/ 3242337 h 5955635"/>
              <a:gd name="connsiteX200" fmla="*/ 5227796 w 6187971"/>
              <a:gd name="connsiteY200" fmla="*/ 3308198 h 5955635"/>
              <a:gd name="connsiteX201" fmla="*/ 5228581 w 6187971"/>
              <a:gd name="connsiteY201" fmla="*/ 3311872 h 5955635"/>
              <a:gd name="connsiteX202" fmla="*/ 5225689 w 6187971"/>
              <a:gd name="connsiteY202" fmla="*/ 3316332 h 5955635"/>
              <a:gd name="connsiteX203" fmla="*/ 5230152 w 6187971"/>
              <a:gd name="connsiteY203" fmla="*/ 3319222 h 5955635"/>
              <a:gd name="connsiteX204" fmla="*/ 5233044 w 6187971"/>
              <a:gd name="connsiteY204" fmla="*/ 3314761 h 5955635"/>
              <a:gd name="connsiteX205" fmla="*/ 5209615 w 6187971"/>
              <a:gd name="connsiteY205" fmla="*/ 3385082 h 5955635"/>
              <a:gd name="connsiteX206" fmla="*/ 5207509 w 6187971"/>
              <a:gd name="connsiteY206" fmla="*/ 3393216 h 5955635"/>
              <a:gd name="connsiteX207" fmla="*/ 5204616 w 6187971"/>
              <a:gd name="connsiteY207" fmla="*/ 3397676 h 5955635"/>
              <a:gd name="connsiteX208" fmla="*/ 5209864 w 6187971"/>
              <a:gd name="connsiteY208" fmla="*/ 3404240 h 5955635"/>
              <a:gd name="connsiteX209" fmla="*/ 5199079 w 6187971"/>
              <a:gd name="connsiteY209" fmla="*/ 3425754 h 5955635"/>
              <a:gd name="connsiteX210" fmla="*/ 5156933 w 6187971"/>
              <a:gd name="connsiteY210" fmla="*/ 3588442 h 5955635"/>
              <a:gd name="connsiteX211" fmla="*/ 5159539 w 6187971"/>
              <a:gd name="connsiteY211" fmla="*/ 3582645 h 5955635"/>
              <a:gd name="connsiteX212" fmla="*/ 5159825 w 6187971"/>
              <a:gd name="connsiteY212" fmla="*/ 3583982 h 5955635"/>
              <a:gd name="connsiteX213" fmla="*/ 5157718 w 6187971"/>
              <a:gd name="connsiteY213" fmla="*/ 3592116 h 5955635"/>
              <a:gd name="connsiteX214" fmla="*/ 5161395 w 6187971"/>
              <a:gd name="connsiteY214" fmla="*/ 3591330 h 5955635"/>
              <a:gd name="connsiteX215" fmla="*/ 5163502 w 6187971"/>
              <a:gd name="connsiteY215" fmla="*/ 3583196 h 5955635"/>
              <a:gd name="connsiteX216" fmla="*/ 5160320 w 6187971"/>
              <a:gd name="connsiteY216" fmla="*/ 3622296 h 5955635"/>
              <a:gd name="connsiteX217" fmla="*/ 5159535 w 6187971"/>
              <a:gd name="connsiteY217" fmla="*/ 3618622 h 5955635"/>
              <a:gd name="connsiteX218" fmla="*/ 5157428 w 6187971"/>
              <a:gd name="connsiteY218" fmla="*/ 3626757 h 5955635"/>
              <a:gd name="connsiteX219" fmla="*/ 5154536 w 6187971"/>
              <a:gd name="connsiteY219" fmla="*/ 3631216 h 5955635"/>
              <a:gd name="connsiteX220" fmla="*/ 5106399 w 6187971"/>
              <a:gd name="connsiteY220" fmla="*/ 3729869 h 5955635"/>
              <a:gd name="connsiteX221" fmla="*/ 5109291 w 6187971"/>
              <a:gd name="connsiteY221" fmla="*/ 3725408 h 5955635"/>
              <a:gd name="connsiteX222" fmla="*/ 5104829 w 6187971"/>
              <a:gd name="connsiteY222" fmla="*/ 3722520 h 5955635"/>
              <a:gd name="connsiteX223" fmla="*/ 5105614 w 6187971"/>
              <a:gd name="connsiteY223" fmla="*/ 3726194 h 5955635"/>
              <a:gd name="connsiteX224" fmla="*/ 5106399 w 6187971"/>
              <a:gd name="connsiteY224" fmla="*/ 3729869 h 5955635"/>
              <a:gd name="connsiteX225" fmla="*/ 5103506 w 6187971"/>
              <a:gd name="connsiteY225" fmla="*/ 3734329 h 5955635"/>
              <a:gd name="connsiteX226" fmla="*/ 5089045 w 6187971"/>
              <a:gd name="connsiteY226" fmla="*/ 3756628 h 5955635"/>
              <a:gd name="connsiteX227" fmla="*/ 5095614 w 6187971"/>
              <a:gd name="connsiteY227" fmla="*/ 3751383 h 5955635"/>
              <a:gd name="connsiteX228" fmla="*/ 5096399 w 6187971"/>
              <a:gd name="connsiteY228" fmla="*/ 3755057 h 5955635"/>
              <a:gd name="connsiteX229" fmla="*/ 5097184 w 6187971"/>
              <a:gd name="connsiteY229" fmla="*/ 3758732 h 5955635"/>
              <a:gd name="connsiteX230" fmla="*/ 5100077 w 6187971"/>
              <a:gd name="connsiteY230" fmla="*/ 3754271 h 5955635"/>
              <a:gd name="connsiteX231" fmla="*/ 5090862 w 6187971"/>
              <a:gd name="connsiteY231" fmla="*/ 3783135 h 5955635"/>
              <a:gd name="connsiteX232" fmla="*/ 5090077 w 6187971"/>
              <a:gd name="connsiteY232" fmla="*/ 3779461 h 5955635"/>
              <a:gd name="connsiteX233" fmla="*/ 5092970 w 6187971"/>
              <a:gd name="connsiteY233" fmla="*/ 3775001 h 5955635"/>
              <a:gd name="connsiteX234" fmla="*/ 5092185 w 6187971"/>
              <a:gd name="connsiteY234" fmla="*/ 3771327 h 5955635"/>
              <a:gd name="connsiteX235" fmla="*/ 5086400 w 6187971"/>
              <a:gd name="connsiteY235" fmla="*/ 3780246 h 5955635"/>
              <a:gd name="connsiteX236" fmla="*/ 5083508 w 6187971"/>
              <a:gd name="connsiteY236" fmla="*/ 3784706 h 5955635"/>
              <a:gd name="connsiteX237" fmla="*/ 5055907 w 6187971"/>
              <a:gd name="connsiteY237" fmla="*/ 3817497 h 5955635"/>
              <a:gd name="connsiteX238" fmla="*/ 5039585 w 6187971"/>
              <a:gd name="connsiteY238" fmla="*/ 3867090 h 5955635"/>
              <a:gd name="connsiteX239" fmla="*/ 5035908 w 6187971"/>
              <a:gd name="connsiteY239" fmla="*/ 3867875 h 5955635"/>
              <a:gd name="connsiteX240" fmla="*/ 5033801 w 6187971"/>
              <a:gd name="connsiteY240" fmla="*/ 3876009 h 5955635"/>
              <a:gd name="connsiteX241" fmla="*/ 5030123 w 6187971"/>
              <a:gd name="connsiteY241" fmla="*/ 3876795 h 5955635"/>
              <a:gd name="connsiteX242" fmla="*/ 5030908 w 6187971"/>
              <a:gd name="connsiteY242" fmla="*/ 3880470 h 5955635"/>
              <a:gd name="connsiteX243" fmla="*/ 5017232 w 6187971"/>
              <a:gd name="connsiteY243" fmla="*/ 3906445 h 5955635"/>
              <a:gd name="connsiteX244" fmla="*/ 5027479 w 6187971"/>
              <a:gd name="connsiteY244" fmla="*/ 3900413 h 5955635"/>
              <a:gd name="connsiteX245" fmla="*/ 5028264 w 6187971"/>
              <a:gd name="connsiteY245" fmla="*/ 3904088 h 5955635"/>
              <a:gd name="connsiteX246" fmla="*/ 5031156 w 6187971"/>
              <a:gd name="connsiteY246" fmla="*/ 3899627 h 5955635"/>
              <a:gd name="connsiteX247" fmla="*/ 5034833 w 6187971"/>
              <a:gd name="connsiteY247" fmla="*/ 3898841 h 5955635"/>
              <a:gd name="connsiteX248" fmla="*/ 5015372 w 6187971"/>
              <a:gd name="connsiteY248" fmla="*/ 3933736 h 5955635"/>
              <a:gd name="connsiteX249" fmla="*/ 5006447 w 6187971"/>
              <a:gd name="connsiteY249" fmla="*/ 3927959 h 5955635"/>
              <a:gd name="connsiteX250" fmla="*/ 4969384 w 6187971"/>
              <a:gd name="connsiteY250" fmla="*/ 3970456 h 5955635"/>
              <a:gd name="connsiteX251" fmla="*/ 4955170 w 6187971"/>
              <a:gd name="connsiteY251" fmla="*/ 4011913 h 5955635"/>
              <a:gd name="connsiteX252" fmla="*/ 4921785 w 6187971"/>
              <a:gd name="connsiteY252" fmla="*/ 4053624 h 5955635"/>
              <a:gd name="connsiteX253" fmla="*/ 4915463 w 6187971"/>
              <a:gd name="connsiteY253" fmla="*/ 4078028 h 5955635"/>
              <a:gd name="connsiteX254" fmla="*/ 4807661 w 6187971"/>
              <a:gd name="connsiteY254" fmla="*/ 4239374 h 5955635"/>
              <a:gd name="connsiteX255" fmla="*/ 4885465 w 6187971"/>
              <a:gd name="connsiteY255" fmla="*/ 4153594 h 5955635"/>
              <a:gd name="connsiteX256" fmla="*/ 4944634 w 6187971"/>
              <a:gd name="connsiteY256" fmla="*/ 4052585 h 5955635"/>
              <a:gd name="connsiteX257" fmla="*/ 4945419 w 6187971"/>
              <a:gd name="connsiteY257" fmla="*/ 4056260 h 5955635"/>
              <a:gd name="connsiteX258" fmla="*/ 4943311 w 6187971"/>
              <a:gd name="connsiteY258" fmla="*/ 4064394 h 5955635"/>
              <a:gd name="connsiteX259" fmla="*/ 4946204 w 6187971"/>
              <a:gd name="connsiteY259" fmla="*/ 4059934 h 5955635"/>
              <a:gd name="connsiteX260" fmla="*/ 4952773 w 6187971"/>
              <a:gd name="connsiteY260" fmla="*/ 4054689 h 5955635"/>
              <a:gd name="connsiteX261" fmla="*/ 4944096 w 6187971"/>
              <a:gd name="connsiteY261" fmla="*/ 4068069 h 5955635"/>
              <a:gd name="connsiteX262" fmla="*/ 5007190 w 6187971"/>
              <a:gd name="connsiteY262" fmla="*/ 3985431 h 5955635"/>
              <a:gd name="connsiteX263" fmla="*/ 5066112 w 6187971"/>
              <a:gd name="connsiteY263" fmla="*/ 3865264 h 5955635"/>
              <a:gd name="connsiteX264" fmla="*/ 5106357 w 6187971"/>
              <a:gd name="connsiteY264" fmla="*/ 3783667 h 5955635"/>
              <a:gd name="connsiteX265" fmla="*/ 5134785 w 6187971"/>
              <a:gd name="connsiteY265" fmla="*/ 3700752 h 5955635"/>
              <a:gd name="connsiteX266" fmla="*/ 5158998 w 6187971"/>
              <a:gd name="connsiteY266" fmla="*/ 3634105 h 5955635"/>
              <a:gd name="connsiteX267" fmla="*/ 5161890 w 6187971"/>
              <a:gd name="connsiteY267" fmla="*/ 3629645 h 5955635"/>
              <a:gd name="connsiteX268" fmla="*/ 5163998 w 6187971"/>
              <a:gd name="connsiteY268" fmla="*/ 3621510 h 5955635"/>
              <a:gd name="connsiteX269" fmla="*/ 5212714 w 6187971"/>
              <a:gd name="connsiteY269" fmla="*/ 3453577 h 5955635"/>
              <a:gd name="connsiteX270" fmla="*/ 5226101 w 6187971"/>
              <a:gd name="connsiteY270" fmla="*/ 3462243 h 5955635"/>
              <a:gd name="connsiteX271" fmla="*/ 5240563 w 6187971"/>
              <a:gd name="connsiteY271" fmla="*/ 3439944 h 5955635"/>
              <a:gd name="connsiteX272" fmla="*/ 5238456 w 6187971"/>
              <a:gd name="connsiteY272" fmla="*/ 3448077 h 5955635"/>
              <a:gd name="connsiteX273" fmla="*/ 5236348 w 6187971"/>
              <a:gd name="connsiteY273" fmla="*/ 3456212 h 5955635"/>
              <a:gd name="connsiteX274" fmla="*/ 5239241 w 6187971"/>
              <a:gd name="connsiteY274" fmla="*/ 3451752 h 5955635"/>
              <a:gd name="connsiteX275" fmla="*/ 5241348 w 6187971"/>
              <a:gd name="connsiteY275" fmla="*/ 3443618 h 5955635"/>
              <a:gd name="connsiteX276" fmla="*/ 5244240 w 6187971"/>
              <a:gd name="connsiteY276" fmla="*/ 3439158 h 5955635"/>
              <a:gd name="connsiteX277" fmla="*/ 5251347 w 6187971"/>
              <a:gd name="connsiteY277" fmla="*/ 3418429 h 5955635"/>
              <a:gd name="connsiteX278" fmla="*/ 5250562 w 6187971"/>
              <a:gd name="connsiteY278" fmla="*/ 3414755 h 5955635"/>
              <a:gd name="connsiteX279" fmla="*/ 5249777 w 6187971"/>
              <a:gd name="connsiteY279" fmla="*/ 3411081 h 5955635"/>
              <a:gd name="connsiteX280" fmla="*/ 5247019 w 6187971"/>
              <a:gd name="connsiteY280" fmla="*/ 3411670 h 5955635"/>
              <a:gd name="connsiteX281" fmla="*/ 5247153 w 6187971"/>
              <a:gd name="connsiteY281" fmla="*/ 3407799 h 5955635"/>
              <a:gd name="connsiteX282" fmla="*/ 5247422 w 6187971"/>
              <a:gd name="connsiteY282" fmla="*/ 3400057 h 5955635"/>
              <a:gd name="connsiteX283" fmla="*/ 5231391 w 6187971"/>
              <a:gd name="connsiteY283" fmla="*/ 3415009 h 5955635"/>
              <a:gd name="connsiteX284" fmla="*/ 5232465 w 6187971"/>
              <a:gd name="connsiteY284" fmla="*/ 3384043 h 5955635"/>
              <a:gd name="connsiteX285" fmla="*/ 5228003 w 6187971"/>
              <a:gd name="connsiteY285" fmla="*/ 3381153 h 5955635"/>
              <a:gd name="connsiteX286" fmla="*/ 5231680 w 6187971"/>
              <a:gd name="connsiteY286" fmla="*/ 3380368 h 5955635"/>
              <a:gd name="connsiteX287" fmla="*/ 5230895 w 6187971"/>
              <a:gd name="connsiteY287" fmla="*/ 3376694 h 5955635"/>
              <a:gd name="connsiteX288" fmla="*/ 5230110 w 6187971"/>
              <a:gd name="connsiteY288" fmla="*/ 3373020 h 5955635"/>
              <a:gd name="connsiteX289" fmla="*/ 5229324 w 6187971"/>
              <a:gd name="connsiteY289" fmla="*/ 3369345 h 5955635"/>
              <a:gd name="connsiteX290" fmla="*/ 5239613 w 6187971"/>
              <a:gd name="connsiteY290" fmla="*/ 3309515 h 5955635"/>
              <a:gd name="connsiteX291" fmla="*/ 5235936 w 6187971"/>
              <a:gd name="connsiteY291" fmla="*/ 3310301 h 5955635"/>
              <a:gd name="connsiteX292" fmla="*/ 5238828 w 6187971"/>
              <a:gd name="connsiteY292" fmla="*/ 3305841 h 5955635"/>
              <a:gd name="connsiteX293" fmla="*/ 5243828 w 6187971"/>
              <a:gd name="connsiteY293" fmla="*/ 3293247 h 5955635"/>
              <a:gd name="connsiteX294" fmla="*/ 5239366 w 6187971"/>
              <a:gd name="connsiteY294" fmla="*/ 3290358 h 5955635"/>
              <a:gd name="connsiteX295" fmla="*/ 5260687 w 6187971"/>
              <a:gd name="connsiteY295" fmla="*/ 3228171 h 5955635"/>
              <a:gd name="connsiteX296" fmla="*/ 5262588 w 6187971"/>
              <a:gd name="connsiteY296" fmla="*/ 3147082 h 5955635"/>
              <a:gd name="connsiteX297" fmla="*/ 869439 w 6187971"/>
              <a:gd name="connsiteY297" fmla="*/ 3941889 h 5955635"/>
              <a:gd name="connsiteX298" fmla="*/ 870401 w 6187971"/>
              <a:gd name="connsiteY298" fmla="*/ 3946393 h 5955635"/>
              <a:gd name="connsiteX299" fmla="*/ 869247 w 6187971"/>
              <a:gd name="connsiteY299" fmla="*/ 3944432 h 5955635"/>
              <a:gd name="connsiteX300" fmla="*/ 5600071 w 6187971"/>
              <a:gd name="connsiteY300" fmla="*/ 2827600 h 5955635"/>
              <a:gd name="connsiteX301" fmla="*/ 5601033 w 6187971"/>
              <a:gd name="connsiteY301" fmla="*/ 2832105 h 5955635"/>
              <a:gd name="connsiteX302" fmla="*/ 5600701 w 6187971"/>
              <a:gd name="connsiteY302" fmla="*/ 2831889 h 5955635"/>
              <a:gd name="connsiteX303" fmla="*/ 5594604 w 6187971"/>
              <a:gd name="connsiteY303" fmla="*/ 2824058 h 5955635"/>
              <a:gd name="connsiteX304" fmla="*/ 5594817 w 6187971"/>
              <a:gd name="connsiteY304" fmla="*/ 2824013 h 5955635"/>
              <a:gd name="connsiteX305" fmla="*/ 5595567 w 6187971"/>
              <a:gd name="connsiteY305" fmla="*/ 2828563 h 5955635"/>
              <a:gd name="connsiteX306" fmla="*/ 5594604 w 6187971"/>
              <a:gd name="connsiteY306" fmla="*/ 2824058 h 5955635"/>
              <a:gd name="connsiteX307" fmla="*/ 756958 w 6187971"/>
              <a:gd name="connsiteY307" fmla="*/ 3768116 h 5955635"/>
              <a:gd name="connsiteX308" fmla="*/ 764349 w 6187971"/>
              <a:gd name="connsiteY308" fmla="*/ 3780665 h 5955635"/>
              <a:gd name="connsiteX309" fmla="*/ 759845 w 6187971"/>
              <a:gd name="connsiteY309" fmla="*/ 3781628 h 5955635"/>
              <a:gd name="connsiteX310" fmla="*/ 5540370 w 6187971"/>
              <a:gd name="connsiteY310" fmla="*/ 2614293 h 5955635"/>
              <a:gd name="connsiteX311" fmla="*/ 5545837 w 6187971"/>
              <a:gd name="connsiteY311" fmla="*/ 2617834 h 5955635"/>
              <a:gd name="connsiteX312" fmla="*/ 5541332 w 6187971"/>
              <a:gd name="connsiteY312" fmla="*/ 2618797 h 5955635"/>
              <a:gd name="connsiteX313" fmla="*/ 5540370 w 6187971"/>
              <a:gd name="connsiteY313" fmla="*/ 2614293 h 5955635"/>
              <a:gd name="connsiteX314" fmla="*/ 5744362 w 6187971"/>
              <a:gd name="connsiteY314" fmla="*/ 2533034 h 5955635"/>
              <a:gd name="connsiteX315" fmla="*/ 5751754 w 6187971"/>
              <a:gd name="connsiteY315" fmla="*/ 2545583 h 5955635"/>
              <a:gd name="connsiteX316" fmla="*/ 5770344 w 6187971"/>
              <a:gd name="connsiteY316" fmla="*/ 2654643 h 5955635"/>
              <a:gd name="connsiteX317" fmla="*/ 5792210 w 6187971"/>
              <a:gd name="connsiteY317" fmla="*/ 2668810 h 5955635"/>
              <a:gd name="connsiteX318" fmla="*/ 5800215 w 6187971"/>
              <a:gd name="connsiteY318" fmla="*/ 2728325 h 5955635"/>
              <a:gd name="connsiteX319" fmla="*/ 5803450 w 6187971"/>
              <a:gd name="connsiteY319" fmla="*/ 2699375 h 5955635"/>
              <a:gd name="connsiteX320" fmla="*/ 5811149 w 6187971"/>
              <a:gd name="connsiteY320" fmla="*/ 2735408 h 5955635"/>
              <a:gd name="connsiteX321" fmla="*/ 5820811 w 6187971"/>
              <a:gd name="connsiteY321" fmla="*/ 2714505 h 5955635"/>
              <a:gd name="connsiteX322" fmla="*/ 5838358 w 6187971"/>
              <a:gd name="connsiteY322" fmla="*/ 2950947 h 5955635"/>
              <a:gd name="connsiteX323" fmla="*/ 5838665 w 6187971"/>
              <a:gd name="connsiteY323" fmla="*/ 2974430 h 5955635"/>
              <a:gd name="connsiteX324" fmla="*/ 4638016 w 6187971"/>
              <a:gd name="connsiteY324" fmla="*/ 5312600 h 5955635"/>
              <a:gd name="connsiteX325" fmla="*/ 4633512 w 6187971"/>
              <a:gd name="connsiteY325" fmla="*/ 5313563 h 5955635"/>
              <a:gd name="connsiteX326" fmla="*/ 4629008 w 6187971"/>
              <a:gd name="connsiteY326" fmla="*/ 5314525 h 5955635"/>
              <a:gd name="connsiteX327" fmla="*/ 4623541 w 6187971"/>
              <a:gd name="connsiteY327" fmla="*/ 5310984 h 5955635"/>
              <a:gd name="connsiteX328" fmla="*/ 4631588 w 6187971"/>
              <a:gd name="connsiteY328" fmla="*/ 5304555 h 5955635"/>
              <a:gd name="connsiteX329" fmla="*/ 4629663 w 6187971"/>
              <a:gd name="connsiteY329" fmla="*/ 5295546 h 5955635"/>
              <a:gd name="connsiteX330" fmla="*/ 4621617 w 6187971"/>
              <a:gd name="connsiteY330" fmla="*/ 5301975 h 5955635"/>
              <a:gd name="connsiteX331" fmla="*/ 4618076 w 6187971"/>
              <a:gd name="connsiteY331" fmla="*/ 5307442 h 5955635"/>
              <a:gd name="connsiteX332" fmla="*/ 4613571 w 6187971"/>
              <a:gd name="connsiteY332" fmla="*/ 5308404 h 5955635"/>
              <a:gd name="connsiteX333" fmla="*/ 4599097 w 6187971"/>
              <a:gd name="connsiteY333" fmla="*/ 5306787 h 5955635"/>
              <a:gd name="connsiteX334" fmla="*/ 4597479 w 6187971"/>
              <a:gd name="connsiteY334" fmla="*/ 5321261 h 5955635"/>
              <a:gd name="connsiteX335" fmla="*/ 4605526 w 6187971"/>
              <a:gd name="connsiteY335" fmla="*/ 5314833 h 5955635"/>
              <a:gd name="connsiteX336" fmla="*/ 4602946 w 6187971"/>
              <a:gd name="connsiteY336" fmla="*/ 5324803 h 5955635"/>
              <a:gd name="connsiteX337" fmla="*/ 4615496 w 6187971"/>
              <a:gd name="connsiteY337" fmla="*/ 5317412 h 5955635"/>
              <a:gd name="connsiteX338" fmla="*/ 4619038 w 6187971"/>
              <a:gd name="connsiteY338" fmla="*/ 5311946 h 5955635"/>
              <a:gd name="connsiteX339" fmla="*/ 4616458 w 6187971"/>
              <a:gd name="connsiteY339" fmla="*/ 5321916 h 5955635"/>
              <a:gd name="connsiteX340" fmla="*/ 4611954 w 6187971"/>
              <a:gd name="connsiteY340" fmla="*/ 5322878 h 5955635"/>
              <a:gd name="connsiteX341" fmla="*/ 4608413 w 6187971"/>
              <a:gd name="connsiteY341" fmla="*/ 5328345 h 5955635"/>
              <a:gd name="connsiteX342" fmla="*/ 4609375 w 6187971"/>
              <a:gd name="connsiteY342" fmla="*/ 5332848 h 5955635"/>
              <a:gd name="connsiteX343" fmla="*/ 4413078 w 6187971"/>
              <a:gd name="connsiteY343" fmla="*/ 5450140 h 5955635"/>
              <a:gd name="connsiteX344" fmla="*/ 4398604 w 6187971"/>
              <a:gd name="connsiteY344" fmla="*/ 5448524 h 5955635"/>
              <a:gd name="connsiteX345" fmla="*/ 4399566 w 6187971"/>
              <a:gd name="connsiteY345" fmla="*/ 5453027 h 5955635"/>
              <a:gd name="connsiteX346" fmla="*/ 3692038 w 6187971"/>
              <a:gd name="connsiteY346" fmla="*/ 5712509 h 5955635"/>
              <a:gd name="connsiteX347" fmla="*/ 1989514 w 6187971"/>
              <a:gd name="connsiteY347" fmla="*/ 5525218 h 5955635"/>
              <a:gd name="connsiteX348" fmla="*/ 2003026 w 6187971"/>
              <a:gd name="connsiteY348" fmla="*/ 5522331 h 5955635"/>
              <a:gd name="connsiteX349" fmla="*/ 1925842 w 6187971"/>
              <a:gd name="connsiteY349" fmla="*/ 5491725 h 5955635"/>
              <a:gd name="connsiteX350" fmla="*/ 1926804 w 6187971"/>
              <a:gd name="connsiteY350" fmla="*/ 5496229 h 5955635"/>
              <a:gd name="connsiteX351" fmla="*/ 1836763 w 6187971"/>
              <a:gd name="connsiteY351" fmla="*/ 5449531 h 5955635"/>
              <a:gd name="connsiteX352" fmla="*/ 1783061 w 6187971"/>
              <a:gd name="connsiteY352" fmla="*/ 5418617 h 5955635"/>
              <a:gd name="connsiteX353" fmla="*/ 1777595 w 6187971"/>
              <a:gd name="connsiteY353" fmla="*/ 5415075 h 5955635"/>
              <a:gd name="connsiteX354" fmla="*/ 1773091 w 6187971"/>
              <a:gd name="connsiteY354" fmla="*/ 5416038 h 5955635"/>
              <a:gd name="connsiteX355" fmla="*/ 1766662 w 6187971"/>
              <a:gd name="connsiteY355" fmla="*/ 5407992 h 5955635"/>
              <a:gd name="connsiteX356" fmla="*/ 1740293 w 6187971"/>
              <a:gd name="connsiteY356" fmla="*/ 5394787 h 5955635"/>
              <a:gd name="connsiteX357" fmla="*/ 1664727 w 6187971"/>
              <a:gd name="connsiteY357" fmla="*/ 5349706 h 5955635"/>
              <a:gd name="connsiteX358" fmla="*/ 1631929 w 6187971"/>
              <a:gd name="connsiteY358" fmla="*/ 5328456 h 5955635"/>
              <a:gd name="connsiteX359" fmla="*/ 1565371 w 6187971"/>
              <a:gd name="connsiteY359" fmla="*/ 5281450 h 5955635"/>
              <a:gd name="connsiteX360" fmla="*/ 1569874 w 6187971"/>
              <a:gd name="connsiteY360" fmla="*/ 5280488 h 5955635"/>
              <a:gd name="connsiteX361" fmla="*/ 1554437 w 6187971"/>
              <a:gd name="connsiteY361" fmla="*/ 5274367 h 5955635"/>
              <a:gd name="connsiteX362" fmla="*/ 1044223 w 6187971"/>
              <a:gd name="connsiteY362" fmla="*/ 4804087 h 5955635"/>
              <a:gd name="connsiteX363" fmla="*/ 631951 w 6187971"/>
              <a:gd name="connsiteY363" fmla="*/ 4086820 h 5955635"/>
              <a:gd name="connsiteX364" fmla="*/ 635493 w 6187971"/>
              <a:gd name="connsiteY364" fmla="*/ 4081353 h 5955635"/>
              <a:gd name="connsiteX365" fmla="*/ 700742 w 6187971"/>
              <a:gd name="connsiteY365" fmla="*/ 4166316 h 5955635"/>
              <a:gd name="connsiteX366" fmla="*/ 711982 w 6187971"/>
              <a:gd name="connsiteY366" fmla="*/ 4196882 h 5955635"/>
              <a:gd name="connsiteX367" fmla="*/ 706515 w 6187971"/>
              <a:gd name="connsiteY367" fmla="*/ 4193340 h 5955635"/>
              <a:gd name="connsiteX368" fmla="*/ 702011 w 6187971"/>
              <a:gd name="connsiteY368" fmla="*/ 4194302 h 5955635"/>
              <a:gd name="connsiteX369" fmla="*/ 707478 w 6187971"/>
              <a:gd name="connsiteY369" fmla="*/ 4197844 h 5955635"/>
              <a:gd name="connsiteX370" fmla="*/ 708440 w 6187971"/>
              <a:gd name="connsiteY370" fmla="*/ 4202348 h 5955635"/>
              <a:gd name="connsiteX371" fmla="*/ 713906 w 6187971"/>
              <a:gd name="connsiteY371" fmla="*/ 4205890 h 5955635"/>
              <a:gd name="connsiteX372" fmla="*/ 732229 w 6187971"/>
              <a:gd name="connsiteY372" fmla="*/ 4225523 h 5955635"/>
              <a:gd name="connsiteX373" fmla="*/ 750861 w 6187971"/>
              <a:gd name="connsiteY373" fmla="*/ 4268639 h 5955635"/>
              <a:gd name="connsiteX374" fmla="*/ 759869 w 6187971"/>
              <a:gd name="connsiteY374" fmla="*/ 4266714 h 5955635"/>
              <a:gd name="connsiteX375" fmla="*/ 761138 w 6187971"/>
              <a:gd name="connsiteY375" fmla="*/ 4294702 h 5955635"/>
              <a:gd name="connsiteX376" fmla="*/ 770454 w 6187971"/>
              <a:gd name="connsiteY376" fmla="*/ 4316259 h 5955635"/>
              <a:gd name="connsiteX377" fmla="*/ 788122 w 6187971"/>
              <a:gd name="connsiteY377" fmla="*/ 4354871 h 5955635"/>
              <a:gd name="connsiteX378" fmla="*/ 816723 w 6187971"/>
              <a:gd name="connsiteY378" fmla="*/ 4400567 h 5955635"/>
              <a:gd name="connsiteX379" fmla="*/ 845324 w 6187971"/>
              <a:gd name="connsiteY379" fmla="*/ 4446262 h 5955635"/>
              <a:gd name="connsiteX380" fmla="*/ 848211 w 6187971"/>
              <a:gd name="connsiteY380" fmla="*/ 4459775 h 5955635"/>
              <a:gd name="connsiteX381" fmla="*/ 865572 w 6187971"/>
              <a:gd name="connsiteY381" fmla="*/ 4474903 h 5955635"/>
              <a:gd name="connsiteX382" fmla="*/ 883599 w 6187971"/>
              <a:gd name="connsiteY382" fmla="*/ 4512777 h 5955635"/>
              <a:gd name="connsiteX383" fmla="*/ 885976 w 6187971"/>
              <a:gd name="connsiteY383" fmla="*/ 4526170 h 5955635"/>
              <a:gd name="connsiteX384" fmla="*/ 885567 w 6187971"/>
              <a:gd name="connsiteY384" fmla="*/ 4525764 h 5955635"/>
              <a:gd name="connsiteX385" fmla="*/ 881591 w 6187971"/>
              <a:gd name="connsiteY385" fmla="*/ 4516811 h 5955635"/>
              <a:gd name="connsiteX386" fmla="*/ 877775 w 6187971"/>
              <a:gd name="connsiteY386" fmla="*/ 4509974 h 5955635"/>
              <a:gd name="connsiteX387" fmla="*/ 877625 w 6187971"/>
              <a:gd name="connsiteY387" fmla="*/ 4517880 h 5955635"/>
              <a:gd name="connsiteX388" fmla="*/ 885567 w 6187971"/>
              <a:gd name="connsiteY388" fmla="*/ 4525764 h 5955635"/>
              <a:gd name="connsiteX389" fmla="*/ 886128 w 6187971"/>
              <a:gd name="connsiteY389" fmla="*/ 4527028 h 5955635"/>
              <a:gd name="connsiteX390" fmla="*/ 885976 w 6187971"/>
              <a:gd name="connsiteY390" fmla="*/ 4526170 h 5955635"/>
              <a:gd name="connsiteX391" fmla="*/ 888178 w 6187971"/>
              <a:gd name="connsiteY391" fmla="*/ 4528356 h 5955635"/>
              <a:gd name="connsiteX392" fmla="*/ 894482 w 6187971"/>
              <a:gd name="connsiteY392" fmla="*/ 4544081 h 5955635"/>
              <a:gd name="connsiteX393" fmla="*/ 933053 w 6187971"/>
              <a:gd name="connsiteY393" fmla="*/ 4592357 h 5955635"/>
              <a:gd name="connsiteX394" fmla="*/ 934015 w 6187971"/>
              <a:gd name="connsiteY394" fmla="*/ 4596860 h 5955635"/>
              <a:gd name="connsiteX395" fmla="*/ 934978 w 6187971"/>
              <a:gd name="connsiteY395" fmla="*/ 4601364 h 5955635"/>
              <a:gd name="connsiteX396" fmla="*/ 939482 w 6187971"/>
              <a:gd name="connsiteY396" fmla="*/ 4600402 h 5955635"/>
              <a:gd name="connsiteX397" fmla="*/ 946872 w 6187971"/>
              <a:gd name="connsiteY397" fmla="*/ 4612952 h 5955635"/>
              <a:gd name="connsiteX398" fmla="*/ 955226 w 6187971"/>
              <a:gd name="connsiteY398" fmla="*/ 4630006 h 5955635"/>
              <a:gd name="connsiteX399" fmla="*/ 998301 w 6187971"/>
              <a:gd name="connsiteY399" fmla="*/ 4677318 h 5955635"/>
              <a:gd name="connsiteX400" fmla="*/ 1008272 w 6187971"/>
              <a:gd name="connsiteY400" fmla="*/ 4679898 h 5955635"/>
              <a:gd name="connsiteX401" fmla="*/ 1003768 w 6187971"/>
              <a:gd name="connsiteY401" fmla="*/ 4680860 h 5955635"/>
              <a:gd name="connsiteX402" fmla="*/ 999264 w 6187971"/>
              <a:gd name="connsiteY402" fmla="*/ 4681823 h 5955635"/>
              <a:gd name="connsiteX403" fmla="*/ 1005693 w 6187971"/>
              <a:gd name="connsiteY403" fmla="*/ 4689868 h 5955635"/>
              <a:gd name="connsiteX404" fmla="*/ 1010197 w 6187971"/>
              <a:gd name="connsiteY404" fmla="*/ 4688906 h 5955635"/>
              <a:gd name="connsiteX405" fmla="*/ 1011159 w 6187971"/>
              <a:gd name="connsiteY405" fmla="*/ 4693410 h 5955635"/>
              <a:gd name="connsiteX406" fmla="*/ 1068054 w 6187971"/>
              <a:gd name="connsiteY406" fmla="*/ 4761319 h 5955635"/>
              <a:gd name="connsiteX407" fmla="*/ 1070941 w 6187971"/>
              <a:gd name="connsiteY407" fmla="*/ 4774831 h 5955635"/>
              <a:gd name="connsiteX408" fmla="*/ 1088302 w 6187971"/>
              <a:gd name="connsiteY408" fmla="*/ 4789960 h 5955635"/>
              <a:gd name="connsiteX409" fmla="*/ 1082836 w 6187971"/>
              <a:gd name="connsiteY409" fmla="*/ 4786418 h 5955635"/>
              <a:gd name="connsiteX410" fmla="*/ 1084761 w 6187971"/>
              <a:gd name="connsiteY410" fmla="*/ 4795426 h 5955635"/>
              <a:gd name="connsiteX411" fmla="*/ 1089264 w 6187971"/>
              <a:gd name="connsiteY411" fmla="*/ 4794464 h 5955635"/>
              <a:gd name="connsiteX412" fmla="*/ 1090227 w 6187971"/>
              <a:gd name="connsiteY412" fmla="*/ 4798968 h 5955635"/>
              <a:gd name="connsiteX413" fmla="*/ 1121407 w 6187971"/>
              <a:gd name="connsiteY413" fmla="*/ 4834693 h 5955635"/>
              <a:gd name="connsiteX414" fmla="*/ 1169950 w 6187971"/>
              <a:gd name="connsiteY414" fmla="*/ 4885547 h 5955635"/>
              <a:gd name="connsiteX415" fmla="*/ 1230080 w 6187971"/>
              <a:gd name="connsiteY415" fmla="*/ 4924507 h 5955635"/>
              <a:gd name="connsiteX416" fmla="*/ 1183462 w 6187971"/>
              <a:gd name="connsiteY416" fmla="*/ 4882661 h 5955635"/>
              <a:gd name="connsiteX417" fmla="*/ 1187004 w 6187971"/>
              <a:gd name="connsiteY417" fmla="*/ 4877195 h 5955635"/>
              <a:gd name="connsiteX418" fmla="*/ 1176071 w 6187971"/>
              <a:gd name="connsiteY418" fmla="*/ 4870111 h 5955635"/>
              <a:gd name="connsiteX419" fmla="*/ 1103738 w 6187971"/>
              <a:gd name="connsiteY419" fmla="*/ 4796081 h 5955635"/>
              <a:gd name="connsiteX420" fmla="*/ 1102776 w 6187971"/>
              <a:gd name="connsiteY420" fmla="*/ 4791577 h 5955635"/>
              <a:gd name="connsiteX421" fmla="*/ 1101814 w 6187971"/>
              <a:gd name="connsiteY421" fmla="*/ 4787074 h 5955635"/>
              <a:gd name="connsiteX422" fmla="*/ 1097311 w 6187971"/>
              <a:gd name="connsiteY422" fmla="*/ 4788036 h 5955635"/>
              <a:gd name="connsiteX423" fmla="*/ 1052310 w 6187971"/>
              <a:gd name="connsiteY423" fmla="*/ 4731715 h 5955635"/>
              <a:gd name="connsiteX424" fmla="*/ 1062280 w 6187971"/>
              <a:gd name="connsiteY424" fmla="*/ 4734295 h 5955635"/>
              <a:gd name="connsiteX425" fmla="*/ 1044919 w 6187971"/>
              <a:gd name="connsiteY425" fmla="*/ 4719165 h 5955635"/>
              <a:gd name="connsiteX426" fmla="*/ 1049423 w 6187971"/>
              <a:gd name="connsiteY426" fmla="*/ 4718203 h 5955635"/>
              <a:gd name="connsiteX427" fmla="*/ 1048461 w 6187971"/>
              <a:gd name="connsiteY427" fmla="*/ 4713698 h 5955635"/>
              <a:gd name="connsiteX428" fmla="*/ 1042995 w 6187971"/>
              <a:gd name="connsiteY428" fmla="*/ 4710157 h 5955635"/>
              <a:gd name="connsiteX429" fmla="*/ 1038491 w 6187971"/>
              <a:gd name="connsiteY429" fmla="*/ 4711120 h 5955635"/>
              <a:gd name="connsiteX430" fmla="*/ 952032 w 6187971"/>
              <a:gd name="connsiteY430" fmla="*/ 4593011 h 5955635"/>
              <a:gd name="connsiteX431" fmla="*/ 951070 w 6187971"/>
              <a:gd name="connsiteY431" fmla="*/ 4588508 h 5955635"/>
              <a:gd name="connsiteX432" fmla="*/ 945603 w 6187971"/>
              <a:gd name="connsiteY432" fmla="*/ 4584966 h 5955635"/>
              <a:gd name="connsiteX433" fmla="*/ 923430 w 6187971"/>
              <a:gd name="connsiteY433" fmla="*/ 4547316 h 5955635"/>
              <a:gd name="connsiteX434" fmla="*/ 922468 w 6187971"/>
              <a:gd name="connsiteY434" fmla="*/ 4542812 h 5955635"/>
              <a:gd name="connsiteX435" fmla="*/ 921506 w 6187971"/>
              <a:gd name="connsiteY435" fmla="*/ 4538307 h 5955635"/>
              <a:gd name="connsiteX436" fmla="*/ 917002 w 6187971"/>
              <a:gd name="connsiteY436" fmla="*/ 4539270 h 5955635"/>
              <a:gd name="connsiteX437" fmla="*/ 903182 w 6187971"/>
              <a:gd name="connsiteY437" fmla="*/ 4518674 h 5955635"/>
              <a:gd name="connsiteX438" fmla="*/ 906724 w 6187971"/>
              <a:gd name="connsiteY438" fmla="*/ 4513208 h 5955635"/>
              <a:gd name="connsiteX439" fmla="*/ 835702 w 6187971"/>
              <a:gd name="connsiteY439" fmla="*/ 4401222 h 5955635"/>
              <a:gd name="connsiteX440" fmla="*/ 840206 w 6187971"/>
              <a:gd name="connsiteY440" fmla="*/ 4400260 h 5955635"/>
              <a:gd name="connsiteX441" fmla="*/ 839244 w 6187971"/>
              <a:gd name="connsiteY441" fmla="*/ 4395755 h 5955635"/>
              <a:gd name="connsiteX442" fmla="*/ 833777 w 6187971"/>
              <a:gd name="connsiteY442" fmla="*/ 4392213 h 5955635"/>
              <a:gd name="connsiteX443" fmla="*/ 822708 w 6187971"/>
              <a:gd name="connsiteY443" fmla="*/ 4371399 h 5955635"/>
              <a:gd name="connsiteX444" fmla="*/ 820283 w 6187971"/>
              <a:gd name="connsiteY444" fmla="*/ 4366839 h 5955635"/>
              <a:gd name="connsiteX445" fmla="*/ 823500 w 6187971"/>
              <a:gd name="connsiteY445" fmla="*/ 4366151 h 5955635"/>
              <a:gd name="connsiteX446" fmla="*/ 822538 w 6187971"/>
              <a:gd name="connsiteY446" fmla="*/ 4361647 h 5955635"/>
              <a:gd name="connsiteX447" fmla="*/ 817071 w 6187971"/>
              <a:gd name="connsiteY447" fmla="*/ 4358106 h 5955635"/>
              <a:gd name="connsiteX448" fmla="*/ 811605 w 6187971"/>
              <a:gd name="connsiteY448" fmla="*/ 4354564 h 5955635"/>
              <a:gd name="connsiteX449" fmla="*/ 801327 w 6187971"/>
              <a:gd name="connsiteY449" fmla="*/ 4328502 h 5955635"/>
              <a:gd name="connsiteX450" fmla="*/ 756982 w 6187971"/>
              <a:gd name="connsiteY450" fmla="*/ 4253202 h 5955635"/>
              <a:gd name="connsiteX451" fmla="*/ 761486 w 6187971"/>
              <a:gd name="connsiteY451" fmla="*/ 4252240 h 5955635"/>
              <a:gd name="connsiteX452" fmla="*/ 762448 w 6187971"/>
              <a:gd name="connsiteY452" fmla="*/ 4256744 h 5955635"/>
              <a:gd name="connsiteX453" fmla="*/ 767914 w 6187971"/>
              <a:gd name="connsiteY453" fmla="*/ 4260286 h 5955635"/>
              <a:gd name="connsiteX454" fmla="*/ 765989 w 6187971"/>
              <a:gd name="connsiteY454" fmla="*/ 4251278 h 5955635"/>
              <a:gd name="connsiteX455" fmla="*/ 759562 w 6187971"/>
              <a:gd name="connsiteY455" fmla="*/ 4243232 h 5955635"/>
              <a:gd name="connsiteX456" fmla="*/ 751208 w 6187971"/>
              <a:gd name="connsiteY456" fmla="*/ 4226178 h 5955635"/>
              <a:gd name="connsiteX457" fmla="*/ 745742 w 6187971"/>
              <a:gd name="connsiteY457" fmla="*/ 4222636 h 5955635"/>
              <a:gd name="connsiteX458" fmla="*/ 747666 w 6187971"/>
              <a:gd name="connsiteY458" fmla="*/ 4231645 h 5955635"/>
              <a:gd name="connsiteX459" fmla="*/ 734810 w 6187971"/>
              <a:gd name="connsiteY459" fmla="*/ 4215553 h 5955635"/>
              <a:gd name="connsiteX460" fmla="*/ 730960 w 6187971"/>
              <a:gd name="connsiteY460" fmla="*/ 4197536 h 5955635"/>
              <a:gd name="connsiteX461" fmla="*/ 724531 w 6187971"/>
              <a:gd name="connsiteY461" fmla="*/ 4189491 h 5955635"/>
              <a:gd name="connsiteX462" fmla="*/ 729998 w 6187971"/>
              <a:gd name="connsiteY462" fmla="*/ 4193033 h 5955635"/>
              <a:gd name="connsiteX463" fmla="*/ 729691 w 6187971"/>
              <a:gd name="connsiteY463" fmla="*/ 4169550 h 5955635"/>
              <a:gd name="connsiteX464" fmla="*/ 769532 w 6187971"/>
              <a:gd name="connsiteY464" fmla="*/ 4245812 h 5955635"/>
              <a:gd name="connsiteX465" fmla="*/ 808104 w 6187971"/>
              <a:gd name="connsiteY465" fmla="*/ 4294087 h 5955635"/>
              <a:gd name="connsiteX466" fmla="*/ 804909 w 6187971"/>
              <a:gd name="connsiteY466" fmla="*/ 4257092 h 5955635"/>
              <a:gd name="connsiteX467" fmla="*/ 954652 w 6187971"/>
              <a:gd name="connsiteY467" fmla="*/ 4517097 h 5955635"/>
              <a:gd name="connsiteX468" fmla="*/ 951110 w 6187971"/>
              <a:gd name="connsiteY468" fmla="*/ 4522564 h 5955635"/>
              <a:gd name="connsiteX469" fmla="*/ 950148 w 6187971"/>
              <a:gd name="connsiteY469" fmla="*/ 4518059 h 5955635"/>
              <a:gd name="connsiteX470" fmla="*/ 945643 w 6187971"/>
              <a:gd name="connsiteY470" fmla="*/ 4519022 h 5955635"/>
              <a:gd name="connsiteX471" fmla="*/ 947568 w 6187971"/>
              <a:gd name="connsiteY471" fmla="*/ 4528030 h 5955635"/>
              <a:gd name="connsiteX472" fmla="*/ 950455 w 6187971"/>
              <a:gd name="connsiteY472" fmla="*/ 4541543 h 5955635"/>
              <a:gd name="connsiteX473" fmla="*/ 971358 w 6187971"/>
              <a:gd name="connsiteY473" fmla="*/ 4551205 h 5955635"/>
              <a:gd name="connsiteX474" fmla="*/ 972320 w 6187971"/>
              <a:gd name="connsiteY474" fmla="*/ 4555710 h 5955635"/>
              <a:gd name="connsiteX475" fmla="*/ 973282 w 6187971"/>
              <a:gd name="connsiteY475" fmla="*/ 4560213 h 5955635"/>
              <a:gd name="connsiteX476" fmla="*/ 979711 w 6187971"/>
              <a:gd name="connsiteY476" fmla="*/ 4568259 h 5955635"/>
              <a:gd name="connsiteX477" fmla="*/ 986140 w 6187971"/>
              <a:gd name="connsiteY477" fmla="*/ 4576305 h 5955635"/>
              <a:gd name="connsiteX478" fmla="*/ 996417 w 6187971"/>
              <a:gd name="connsiteY478" fmla="*/ 4602367 h 5955635"/>
              <a:gd name="connsiteX479" fmla="*/ 990952 w 6187971"/>
              <a:gd name="connsiteY479" fmla="*/ 4598826 h 5955635"/>
              <a:gd name="connsiteX480" fmla="*/ 991914 w 6187971"/>
              <a:gd name="connsiteY480" fmla="*/ 4603329 h 5955635"/>
              <a:gd name="connsiteX481" fmla="*/ 997379 w 6187971"/>
              <a:gd name="connsiteY481" fmla="*/ 4606871 h 5955635"/>
              <a:gd name="connsiteX482" fmla="*/ 1010237 w 6187971"/>
              <a:gd name="connsiteY482" fmla="*/ 4622963 h 5955635"/>
              <a:gd name="connsiteX483" fmla="*/ 1011200 w 6187971"/>
              <a:gd name="connsiteY483" fmla="*/ 4627466 h 5955635"/>
              <a:gd name="connsiteX484" fmla="*/ 1017628 w 6187971"/>
              <a:gd name="connsiteY484" fmla="*/ 4635513 h 5955635"/>
              <a:gd name="connsiteX485" fmla="*/ 1023094 w 6187971"/>
              <a:gd name="connsiteY485" fmla="*/ 4639054 h 5955635"/>
              <a:gd name="connsiteX486" fmla="*/ 1022132 w 6187971"/>
              <a:gd name="connsiteY486" fmla="*/ 4634551 h 5955635"/>
              <a:gd name="connsiteX487" fmla="*/ 1029523 w 6187971"/>
              <a:gd name="connsiteY487" fmla="*/ 4647100 h 5955635"/>
              <a:gd name="connsiteX488" fmla="*/ 1034027 w 6187971"/>
              <a:gd name="connsiteY488" fmla="*/ 4646138 h 5955635"/>
              <a:gd name="connsiteX489" fmla="*/ 1040455 w 6187971"/>
              <a:gd name="connsiteY489" fmla="*/ 4654184 h 5955635"/>
              <a:gd name="connsiteX490" fmla="*/ 1041417 w 6187971"/>
              <a:gd name="connsiteY490" fmla="*/ 4658688 h 5955635"/>
              <a:gd name="connsiteX491" fmla="*/ 1042380 w 6187971"/>
              <a:gd name="connsiteY491" fmla="*/ 4663192 h 5955635"/>
              <a:gd name="connsiteX492" fmla="*/ 1047846 w 6187971"/>
              <a:gd name="connsiteY492" fmla="*/ 4666733 h 5955635"/>
              <a:gd name="connsiteX493" fmla="*/ 1046884 w 6187971"/>
              <a:gd name="connsiteY493" fmla="*/ 4662230 h 5955635"/>
              <a:gd name="connsiteX494" fmla="*/ 1089960 w 6187971"/>
              <a:gd name="connsiteY494" fmla="*/ 4709542 h 5955635"/>
              <a:gd name="connsiteX495" fmla="*/ 1096388 w 6187971"/>
              <a:gd name="connsiteY495" fmla="*/ 4717588 h 5955635"/>
              <a:gd name="connsiteX496" fmla="*/ 1101855 w 6187971"/>
              <a:gd name="connsiteY496" fmla="*/ 4721130 h 5955635"/>
              <a:gd name="connsiteX497" fmla="*/ 1100893 w 6187971"/>
              <a:gd name="connsiteY497" fmla="*/ 4716625 h 5955635"/>
              <a:gd name="connsiteX498" fmla="*/ 1099931 w 6187971"/>
              <a:gd name="connsiteY498" fmla="*/ 4712122 h 5955635"/>
              <a:gd name="connsiteX499" fmla="*/ 1157788 w 6187971"/>
              <a:gd name="connsiteY499" fmla="*/ 4784534 h 5955635"/>
              <a:gd name="connsiteX500" fmla="*/ 1178691 w 6187971"/>
              <a:gd name="connsiteY500" fmla="*/ 4794197 h 5955635"/>
              <a:gd name="connsiteX501" fmla="*/ 1186082 w 6187971"/>
              <a:gd name="connsiteY501" fmla="*/ 4806747 h 5955635"/>
              <a:gd name="connsiteX502" fmla="*/ 1205368 w 6187971"/>
              <a:gd name="connsiteY502" fmla="*/ 4830884 h 5955635"/>
              <a:gd name="connsiteX503" fmla="*/ 1226271 w 6187971"/>
              <a:gd name="connsiteY503" fmla="*/ 4840547 h 5955635"/>
              <a:gd name="connsiteX504" fmla="*/ 1241052 w 6187971"/>
              <a:gd name="connsiteY504" fmla="*/ 4865648 h 5955635"/>
              <a:gd name="connsiteX505" fmla="*/ 1235587 w 6187971"/>
              <a:gd name="connsiteY505" fmla="*/ 4862105 h 5955635"/>
              <a:gd name="connsiteX506" fmla="*/ 1230120 w 6187971"/>
              <a:gd name="connsiteY506" fmla="*/ 4858563 h 5955635"/>
              <a:gd name="connsiteX507" fmla="*/ 1232045 w 6187971"/>
              <a:gd name="connsiteY507" fmla="*/ 4867572 h 5955635"/>
              <a:gd name="connsiteX508" fmla="*/ 1238474 w 6187971"/>
              <a:gd name="connsiteY508" fmla="*/ 4875617 h 5955635"/>
              <a:gd name="connsiteX509" fmla="*/ 1222074 w 6187971"/>
              <a:gd name="connsiteY509" fmla="*/ 4864992 h 5955635"/>
              <a:gd name="connsiteX510" fmla="*/ 1243939 w 6187971"/>
              <a:gd name="connsiteY510" fmla="*/ 4879160 h 5955635"/>
              <a:gd name="connsiteX511" fmla="*/ 1249406 w 6187971"/>
              <a:gd name="connsiteY511" fmla="*/ 4882701 h 5955635"/>
              <a:gd name="connsiteX512" fmla="*/ 1260338 w 6187971"/>
              <a:gd name="connsiteY512" fmla="*/ 4889785 h 5955635"/>
              <a:gd name="connsiteX513" fmla="*/ 1259376 w 6187971"/>
              <a:gd name="connsiteY513" fmla="*/ 4885281 h 5955635"/>
              <a:gd name="connsiteX514" fmla="*/ 1253910 w 6187971"/>
              <a:gd name="connsiteY514" fmla="*/ 4881738 h 5955635"/>
              <a:gd name="connsiteX515" fmla="*/ 1252948 w 6187971"/>
              <a:gd name="connsiteY515" fmla="*/ 4877235 h 5955635"/>
              <a:gd name="connsiteX516" fmla="*/ 1270309 w 6187971"/>
              <a:gd name="connsiteY516" fmla="*/ 4892364 h 5955635"/>
              <a:gd name="connsiteX517" fmla="*/ 1266460 w 6187971"/>
              <a:gd name="connsiteY517" fmla="*/ 4874348 h 5955635"/>
              <a:gd name="connsiteX518" fmla="*/ 1286708 w 6187971"/>
              <a:gd name="connsiteY518" fmla="*/ 4902990 h 5955635"/>
              <a:gd name="connsiteX519" fmla="*/ 1282203 w 6187971"/>
              <a:gd name="connsiteY519" fmla="*/ 4903952 h 5955635"/>
              <a:gd name="connsiteX520" fmla="*/ 1272233 w 6187971"/>
              <a:gd name="connsiteY520" fmla="*/ 4901372 h 5955635"/>
              <a:gd name="connsiteX521" fmla="*/ 1278662 w 6187971"/>
              <a:gd name="connsiteY521" fmla="*/ 4909418 h 5955635"/>
              <a:gd name="connsiteX522" fmla="*/ 1285090 w 6187971"/>
              <a:gd name="connsiteY522" fmla="*/ 4917464 h 5955635"/>
              <a:gd name="connsiteX523" fmla="*/ 1280587 w 6187971"/>
              <a:gd name="connsiteY523" fmla="*/ 4918427 h 5955635"/>
              <a:gd name="connsiteX524" fmla="*/ 1287015 w 6187971"/>
              <a:gd name="connsiteY524" fmla="*/ 4926472 h 5955635"/>
              <a:gd name="connsiteX525" fmla="*/ 1291519 w 6187971"/>
              <a:gd name="connsiteY525" fmla="*/ 4925510 h 5955635"/>
              <a:gd name="connsiteX526" fmla="*/ 1292481 w 6187971"/>
              <a:gd name="connsiteY526" fmla="*/ 4930014 h 5955635"/>
              <a:gd name="connsiteX527" fmla="*/ 1298910 w 6187971"/>
              <a:gd name="connsiteY527" fmla="*/ 4938059 h 5955635"/>
              <a:gd name="connsiteX528" fmla="*/ 1292356 w 6187971"/>
              <a:gd name="connsiteY528" fmla="*/ 4937694 h 5955635"/>
              <a:gd name="connsiteX529" fmla="*/ 1289901 w 6187971"/>
              <a:gd name="connsiteY529" fmla="*/ 4939984 h 5955635"/>
              <a:gd name="connsiteX530" fmla="*/ 1293236 w 6187971"/>
              <a:gd name="connsiteY530" fmla="*/ 4944571 h 5955635"/>
              <a:gd name="connsiteX531" fmla="*/ 1296561 w 6187971"/>
              <a:gd name="connsiteY531" fmla="*/ 4951097 h 5955635"/>
              <a:gd name="connsiteX532" fmla="*/ 1291826 w 6187971"/>
              <a:gd name="connsiteY532" fmla="*/ 4948992 h 5955635"/>
              <a:gd name="connsiteX533" fmla="*/ 1310150 w 6187971"/>
              <a:gd name="connsiteY533" fmla="*/ 4968626 h 5955635"/>
              <a:gd name="connsiteX534" fmla="*/ 1315616 w 6187971"/>
              <a:gd name="connsiteY534" fmla="*/ 4972168 h 5955635"/>
              <a:gd name="connsiteX535" fmla="*/ 1316579 w 6187971"/>
              <a:gd name="connsiteY535" fmla="*/ 4976671 h 5955635"/>
              <a:gd name="connsiteX536" fmla="*/ 1321083 w 6187971"/>
              <a:gd name="connsiteY536" fmla="*/ 4975709 h 5955635"/>
              <a:gd name="connsiteX537" fmla="*/ 1315616 w 6187971"/>
              <a:gd name="connsiteY537" fmla="*/ 4972168 h 5955635"/>
              <a:gd name="connsiteX538" fmla="*/ 1302760 w 6187971"/>
              <a:gd name="connsiteY538" fmla="*/ 4956076 h 5955635"/>
              <a:gd name="connsiteX539" fmla="*/ 1308226 w 6187971"/>
              <a:gd name="connsiteY539" fmla="*/ 4959618 h 5955635"/>
              <a:gd name="connsiteX540" fmla="*/ 1317234 w 6187971"/>
              <a:gd name="connsiteY540" fmla="*/ 4957694 h 5955635"/>
              <a:gd name="connsiteX541" fmla="*/ 1310805 w 6187971"/>
              <a:gd name="connsiteY541" fmla="*/ 4949647 h 5955635"/>
              <a:gd name="connsiteX542" fmla="*/ 1305339 w 6187971"/>
              <a:gd name="connsiteY542" fmla="*/ 4946105 h 5955635"/>
              <a:gd name="connsiteX543" fmla="*/ 1296986 w 6187971"/>
              <a:gd name="connsiteY543" fmla="*/ 4929052 h 5955635"/>
              <a:gd name="connsiteX544" fmla="*/ 1302452 w 6187971"/>
              <a:gd name="connsiteY544" fmla="*/ 4932593 h 5955635"/>
              <a:gd name="connsiteX545" fmla="*/ 1301490 w 6187971"/>
              <a:gd name="connsiteY545" fmla="*/ 4928089 h 5955635"/>
              <a:gd name="connsiteX546" fmla="*/ 1300528 w 6187971"/>
              <a:gd name="connsiteY546" fmla="*/ 4923585 h 5955635"/>
              <a:gd name="connsiteX547" fmla="*/ 1295061 w 6187971"/>
              <a:gd name="connsiteY547" fmla="*/ 4920043 h 5955635"/>
              <a:gd name="connsiteX548" fmla="*/ 1293137 w 6187971"/>
              <a:gd name="connsiteY548" fmla="*/ 4911035 h 5955635"/>
              <a:gd name="connsiteX549" fmla="*/ 1322392 w 6187971"/>
              <a:gd name="connsiteY549" fmla="*/ 4937753 h 5955635"/>
              <a:gd name="connsiteX550" fmla="*/ 1317889 w 6187971"/>
              <a:gd name="connsiteY550" fmla="*/ 4938715 h 5955635"/>
              <a:gd name="connsiteX551" fmla="*/ 1318851 w 6187971"/>
              <a:gd name="connsiteY551" fmla="*/ 4943218 h 5955635"/>
              <a:gd name="connsiteX552" fmla="*/ 1323354 w 6187971"/>
              <a:gd name="connsiteY552" fmla="*/ 4942256 h 5955635"/>
              <a:gd name="connsiteX553" fmla="*/ 1324317 w 6187971"/>
              <a:gd name="connsiteY553" fmla="*/ 4946760 h 5955635"/>
              <a:gd name="connsiteX554" fmla="*/ 1328821 w 6187971"/>
              <a:gd name="connsiteY554" fmla="*/ 4945798 h 5955635"/>
              <a:gd name="connsiteX555" fmla="*/ 1342641 w 6187971"/>
              <a:gd name="connsiteY555" fmla="*/ 4966394 h 5955635"/>
              <a:gd name="connsiteX556" fmla="*/ 1343603 w 6187971"/>
              <a:gd name="connsiteY556" fmla="*/ 4970897 h 5955635"/>
              <a:gd name="connsiteX557" fmla="*/ 1349069 w 6187971"/>
              <a:gd name="connsiteY557" fmla="*/ 4974440 h 5955635"/>
              <a:gd name="connsiteX558" fmla="*/ 1348107 w 6187971"/>
              <a:gd name="connsiteY558" fmla="*/ 4969935 h 5955635"/>
              <a:gd name="connsiteX559" fmla="*/ 1370935 w 6187971"/>
              <a:gd name="connsiteY559" fmla="*/ 4988607 h 5955635"/>
              <a:gd name="connsiteX560" fmla="*/ 1377363 w 6187971"/>
              <a:gd name="connsiteY560" fmla="*/ 4996652 h 5955635"/>
              <a:gd name="connsiteX561" fmla="*/ 1376401 w 6187971"/>
              <a:gd name="connsiteY561" fmla="*/ 4992149 h 5955635"/>
              <a:gd name="connsiteX562" fmla="*/ 1397304 w 6187971"/>
              <a:gd name="connsiteY562" fmla="*/ 5001812 h 5955635"/>
              <a:gd name="connsiteX563" fmla="*/ 1457741 w 6187971"/>
              <a:gd name="connsiteY563" fmla="*/ 5064254 h 5955635"/>
              <a:gd name="connsiteX564" fmla="*/ 1462246 w 6187971"/>
              <a:gd name="connsiteY564" fmla="*/ 5063292 h 5955635"/>
              <a:gd name="connsiteX565" fmla="*/ 1467712 w 6187971"/>
              <a:gd name="connsiteY565" fmla="*/ 5066833 h 5955635"/>
              <a:gd name="connsiteX566" fmla="*/ 1498892 w 6187971"/>
              <a:gd name="connsiteY566" fmla="*/ 5102559 h 5955635"/>
              <a:gd name="connsiteX567" fmla="*/ 1507901 w 6187971"/>
              <a:gd name="connsiteY567" fmla="*/ 5100634 h 5955635"/>
              <a:gd name="connsiteX568" fmla="*/ 1509826 w 6187971"/>
              <a:gd name="connsiteY568" fmla="*/ 5109642 h 5955635"/>
              <a:gd name="connsiteX569" fmla="*/ 1525262 w 6187971"/>
              <a:gd name="connsiteY569" fmla="*/ 5115763 h 5955635"/>
              <a:gd name="connsiteX570" fmla="*/ 1520758 w 6187971"/>
              <a:gd name="connsiteY570" fmla="*/ 5116725 h 5955635"/>
              <a:gd name="connsiteX571" fmla="*/ 1527187 w 6187971"/>
              <a:gd name="connsiteY571" fmla="*/ 5124771 h 5955635"/>
              <a:gd name="connsiteX572" fmla="*/ 1531691 w 6187971"/>
              <a:gd name="connsiteY572" fmla="*/ 5123809 h 5955635"/>
              <a:gd name="connsiteX573" fmla="*/ 1565451 w 6187971"/>
              <a:gd name="connsiteY573" fmla="*/ 5149564 h 5955635"/>
              <a:gd name="connsiteX574" fmla="*/ 1558060 w 6187971"/>
              <a:gd name="connsiteY574" fmla="*/ 5137014 h 5955635"/>
              <a:gd name="connsiteX575" fmla="*/ 1537157 w 6187971"/>
              <a:gd name="connsiteY575" fmla="*/ 5127351 h 5955635"/>
              <a:gd name="connsiteX576" fmla="*/ 1542623 w 6187971"/>
              <a:gd name="connsiteY576" fmla="*/ 5130892 h 5955635"/>
              <a:gd name="connsiteX577" fmla="*/ 1548090 w 6187971"/>
              <a:gd name="connsiteY577" fmla="*/ 5134434 h 5955635"/>
              <a:gd name="connsiteX578" fmla="*/ 1546166 w 6187971"/>
              <a:gd name="connsiteY578" fmla="*/ 5125426 h 5955635"/>
              <a:gd name="connsiteX579" fmla="*/ 1551631 w 6187971"/>
              <a:gd name="connsiteY579" fmla="*/ 5128968 h 5955635"/>
              <a:gd name="connsiteX580" fmla="*/ 1550669 w 6187971"/>
              <a:gd name="connsiteY580" fmla="*/ 5124464 h 5955635"/>
              <a:gd name="connsiteX581" fmla="*/ 1545203 w 6187971"/>
              <a:gd name="connsiteY581" fmla="*/ 5120922 h 5955635"/>
              <a:gd name="connsiteX582" fmla="*/ 1539737 w 6187971"/>
              <a:gd name="connsiteY582" fmla="*/ 5117380 h 5955635"/>
              <a:gd name="connsiteX583" fmla="*/ 1554211 w 6187971"/>
              <a:gd name="connsiteY583" fmla="*/ 5118998 h 5955635"/>
              <a:gd name="connsiteX584" fmla="*/ 1555173 w 6187971"/>
              <a:gd name="connsiteY584" fmla="*/ 5123502 h 5955635"/>
              <a:gd name="connsiteX585" fmla="*/ 1556135 w 6187971"/>
              <a:gd name="connsiteY585" fmla="*/ 5128005 h 5955635"/>
              <a:gd name="connsiteX586" fmla="*/ 1571572 w 6187971"/>
              <a:gd name="connsiteY586" fmla="*/ 5134127 h 5955635"/>
              <a:gd name="connsiteX587" fmla="*/ 1570610 w 6187971"/>
              <a:gd name="connsiteY587" fmla="*/ 5129623 h 5955635"/>
              <a:gd name="connsiteX588" fmla="*/ 1569648 w 6187971"/>
              <a:gd name="connsiteY588" fmla="*/ 5125119 h 5955635"/>
              <a:gd name="connsiteX589" fmla="*/ 1587010 w 6187971"/>
              <a:gd name="connsiteY589" fmla="*/ 5140248 h 5955635"/>
              <a:gd name="connsiteX590" fmla="*/ 1587972 w 6187971"/>
              <a:gd name="connsiteY590" fmla="*/ 5144752 h 5955635"/>
              <a:gd name="connsiteX591" fmla="*/ 1593438 w 6187971"/>
              <a:gd name="connsiteY591" fmla="*/ 5148294 h 5955635"/>
              <a:gd name="connsiteX592" fmla="*/ 1598904 w 6187971"/>
              <a:gd name="connsiteY592" fmla="*/ 5151836 h 5955635"/>
              <a:gd name="connsiteX593" fmla="*/ 1610799 w 6187971"/>
              <a:gd name="connsiteY593" fmla="*/ 5163423 h 5955635"/>
              <a:gd name="connsiteX594" fmla="*/ 1638786 w 6187971"/>
              <a:gd name="connsiteY594" fmla="*/ 5162154 h 5955635"/>
              <a:gd name="connsiteX595" fmla="*/ 1628575 w 6187971"/>
              <a:gd name="connsiteY595" fmla="*/ 5158449 h 5955635"/>
              <a:gd name="connsiteX596" fmla="*/ 1621158 w 6187971"/>
              <a:gd name="connsiteY596" fmla="*/ 5151791 h 5955635"/>
              <a:gd name="connsiteX597" fmla="*/ 1626891 w 6187971"/>
              <a:gd name="connsiteY597" fmla="*/ 5150566 h 5955635"/>
              <a:gd name="connsiteX598" fmla="*/ 1698916 w 6187971"/>
              <a:gd name="connsiteY598" fmla="*/ 5201113 h 5955635"/>
              <a:gd name="connsiteX599" fmla="*/ 1704383 w 6187971"/>
              <a:gd name="connsiteY599" fmla="*/ 5204655 h 5955635"/>
              <a:gd name="connsiteX600" fmla="*/ 1695374 w 6187971"/>
              <a:gd name="connsiteY600" fmla="*/ 5206579 h 5955635"/>
              <a:gd name="connsiteX601" fmla="*/ 1713697 w 6187971"/>
              <a:gd name="connsiteY601" fmla="*/ 5226213 h 5955635"/>
              <a:gd name="connsiteX602" fmla="*/ 1734601 w 6187971"/>
              <a:gd name="connsiteY602" fmla="*/ 5235876 h 5955635"/>
              <a:gd name="connsiteX603" fmla="*/ 1739105 w 6187971"/>
              <a:gd name="connsiteY603" fmla="*/ 5234914 h 5955635"/>
              <a:gd name="connsiteX604" fmla="*/ 1743608 w 6187971"/>
              <a:gd name="connsiteY604" fmla="*/ 5233952 h 5955635"/>
              <a:gd name="connsiteX605" fmla="*/ 1765474 w 6187971"/>
              <a:gd name="connsiteY605" fmla="*/ 5248118 h 5955635"/>
              <a:gd name="connsiteX606" fmla="*/ 1774483 w 6187971"/>
              <a:gd name="connsiteY606" fmla="*/ 5246193 h 5955635"/>
              <a:gd name="connsiteX607" fmla="*/ 1840078 w 6187971"/>
              <a:gd name="connsiteY607" fmla="*/ 5288696 h 5955635"/>
              <a:gd name="connsiteX608" fmla="*/ 1860019 w 6187971"/>
              <a:gd name="connsiteY608" fmla="*/ 5293854 h 5955635"/>
              <a:gd name="connsiteX609" fmla="*/ 1872877 w 6187971"/>
              <a:gd name="connsiteY609" fmla="*/ 5309946 h 5955635"/>
              <a:gd name="connsiteX610" fmla="*/ 2056500 w 6187971"/>
              <a:gd name="connsiteY610" fmla="*/ 5397876 h 5955635"/>
              <a:gd name="connsiteX611" fmla="*/ 2135609 w 6187971"/>
              <a:gd name="connsiteY611" fmla="*/ 5437490 h 5955635"/>
              <a:gd name="connsiteX612" fmla="*/ 2180957 w 6187971"/>
              <a:gd name="connsiteY612" fmla="*/ 5451349 h 5955635"/>
              <a:gd name="connsiteX613" fmla="*/ 2187385 w 6187971"/>
              <a:gd name="connsiteY613" fmla="*/ 5459396 h 5955635"/>
              <a:gd name="connsiteX614" fmla="*/ 2228229 w 6187971"/>
              <a:gd name="connsiteY614" fmla="*/ 5474217 h 5955635"/>
              <a:gd name="connsiteX615" fmla="*/ 2305413 w 6187971"/>
              <a:gd name="connsiteY615" fmla="*/ 5504824 h 5955635"/>
              <a:gd name="connsiteX616" fmla="*/ 2473293 w 6187971"/>
              <a:gd name="connsiteY616" fmla="*/ 5563150 h 5955635"/>
              <a:gd name="connsiteX617" fmla="*/ 2572035 w 6187971"/>
              <a:gd name="connsiteY617" fmla="*/ 5584441 h 5955635"/>
              <a:gd name="connsiteX618" fmla="*/ 2679785 w 6187971"/>
              <a:gd name="connsiteY618" fmla="*/ 5603808 h 5955635"/>
              <a:gd name="connsiteX619" fmla="*/ 2856366 w 6187971"/>
              <a:gd name="connsiteY619" fmla="*/ 5636726 h 5955635"/>
              <a:gd name="connsiteX620" fmla="*/ 2989216 w 6187971"/>
              <a:gd name="connsiteY620" fmla="*/ 5641311 h 5955635"/>
              <a:gd name="connsiteX621" fmla="*/ 3079605 w 6187971"/>
              <a:gd name="connsiteY621" fmla="*/ 5645548 h 5955635"/>
              <a:gd name="connsiteX622" fmla="*/ 3189935 w 6187971"/>
              <a:gd name="connsiteY622" fmla="*/ 5654944 h 5955635"/>
              <a:gd name="connsiteX623" fmla="*/ 3300264 w 6187971"/>
              <a:gd name="connsiteY623" fmla="*/ 5664340 h 5955635"/>
              <a:gd name="connsiteX624" fmla="*/ 3342726 w 6187971"/>
              <a:gd name="connsiteY624" fmla="*/ 5664687 h 5955635"/>
              <a:gd name="connsiteX625" fmla="*/ 3412212 w 6187971"/>
              <a:gd name="connsiteY625" fmla="*/ 5659262 h 5955635"/>
              <a:gd name="connsiteX626" fmla="*/ 3430228 w 6187971"/>
              <a:gd name="connsiteY626" fmla="*/ 5655412 h 5955635"/>
              <a:gd name="connsiteX627" fmla="*/ 3505179 w 6187971"/>
              <a:gd name="connsiteY627" fmla="*/ 5653528 h 5955635"/>
              <a:gd name="connsiteX628" fmla="*/ 3509684 w 6187971"/>
              <a:gd name="connsiteY628" fmla="*/ 5652566 h 5955635"/>
              <a:gd name="connsiteX629" fmla="*/ 3510646 w 6187971"/>
              <a:gd name="connsiteY629" fmla="*/ 5657069 h 5955635"/>
              <a:gd name="connsiteX630" fmla="*/ 3519654 w 6187971"/>
              <a:gd name="connsiteY630" fmla="*/ 5655145 h 5955635"/>
              <a:gd name="connsiteX631" fmla="*/ 3518691 w 6187971"/>
              <a:gd name="connsiteY631" fmla="*/ 5650641 h 5955635"/>
              <a:gd name="connsiteX632" fmla="*/ 3514188 w 6187971"/>
              <a:gd name="connsiteY632" fmla="*/ 5651604 h 5955635"/>
              <a:gd name="connsiteX633" fmla="*/ 3535746 w 6187971"/>
              <a:gd name="connsiteY633" fmla="*/ 5642288 h 5955635"/>
              <a:gd name="connsiteX634" fmla="*/ 3771882 w 6187971"/>
              <a:gd name="connsiteY634" fmla="*/ 5601257 h 5955635"/>
              <a:gd name="connsiteX635" fmla="*/ 3861001 w 6187971"/>
              <a:gd name="connsiteY635" fmla="*/ 5577509 h 5955635"/>
              <a:gd name="connsiteX636" fmla="*/ 4010291 w 6187971"/>
              <a:gd name="connsiteY636" fmla="*/ 5526775 h 5955635"/>
              <a:gd name="connsiteX637" fmla="*/ 4162160 w 6187971"/>
              <a:gd name="connsiteY637" fmla="*/ 5466071 h 5955635"/>
              <a:gd name="connsiteX638" fmla="*/ 4252897 w 6187971"/>
              <a:gd name="connsiteY638" fmla="*/ 5427847 h 5955635"/>
              <a:gd name="connsiteX639" fmla="*/ 4283464 w 6187971"/>
              <a:gd name="connsiteY639" fmla="*/ 5416606 h 5955635"/>
              <a:gd name="connsiteX640" fmla="*/ 4342672 w 6187971"/>
              <a:gd name="connsiteY640" fmla="*/ 5385119 h 5955635"/>
              <a:gd name="connsiteX641" fmla="*/ 4343634 w 6187971"/>
              <a:gd name="connsiteY641" fmla="*/ 5389623 h 5955635"/>
              <a:gd name="connsiteX642" fmla="*/ 4348138 w 6187971"/>
              <a:gd name="connsiteY642" fmla="*/ 5388660 h 5955635"/>
              <a:gd name="connsiteX643" fmla="*/ 4357146 w 6187971"/>
              <a:gd name="connsiteY643" fmla="*/ 5386736 h 5955635"/>
              <a:gd name="connsiteX644" fmla="*/ 4360688 w 6187971"/>
              <a:gd name="connsiteY644" fmla="*/ 5381270 h 5955635"/>
              <a:gd name="connsiteX645" fmla="*/ 4370658 w 6187971"/>
              <a:gd name="connsiteY645" fmla="*/ 5383849 h 5955635"/>
              <a:gd name="connsiteX646" fmla="*/ 4368733 w 6187971"/>
              <a:gd name="connsiteY646" fmla="*/ 5374841 h 5955635"/>
              <a:gd name="connsiteX647" fmla="*/ 4373238 w 6187971"/>
              <a:gd name="connsiteY647" fmla="*/ 5373879 h 5955635"/>
              <a:gd name="connsiteX648" fmla="*/ 4381283 w 6187971"/>
              <a:gd name="connsiteY648" fmla="*/ 5367450 h 5955635"/>
              <a:gd name="connsiteX649" fmla="*/ 4371313 w 6187971"/>
              <a:gd name="connsiteY649" fmla="*/ 5364871 h 5955635"/>
              <a:gd name="connsiteX650" fmla="*/ 4372275 w 6187971"/>
              <a:gd name="connsiteY650" fmla="*/ 5369375 h 5955635"/>
              <a:gd name="connsiteX651" fmla="*/ 4366809 w 6187971"/>
              <a:gd name="connsiteY651" fmla="*/ 5365834 h 5955635"/>
              <a:gd name="connsiteX652" fmla="*/ 4471713 w 6187971"/>
              <a:gd name="connsiteY652" fmla="*/ 5305744 h 5955635"/>
              <a:gd name="connsiteX653" fmla="*/ 4629396 w 6187971"/>
              <a:gd name="connsiteY653" fmla="*/ 5206120 h 5955635"/>
              <a:gd name="connsiteX654" fmla="*/ 4630359 w 6187971"/>
              <a:gd name="connsiteY654" fmla="*/ 5210625 h 5955635"/>
              <a:gd name="connsiteX655" fmla="*/ 4625854 w 6187971"/>
              <a:gd name="connsiteY655" fmla="*/ 5211587 h 5955635"/>
              <a:gd name="connsiteX656" fmla="*/ 4623274 w 6187971"/>
              <a:gd name="connsiteY656" fmla="*/ 5221557 h 5955635"/>
              <a:gd name="connsiteX657" fmla="*/ 4631321 w 6187971"/>
              <a:gd name="connsiteY657" fmla="*/ 5215129 h 5955635"/>
              <a:gd name="connsiteX658" fmla="*/ 4639366 w 6187971"/>
              <a:gd name="connsiteY658" fmla="*/ 5208700 h 5955635"/>
              <a:gd name="connsiteX659" fmla="*/ 4653841 w 6187971"/>
              <a:gd name="connsiteY659" fmla="*/ 5210318 h 5955635"/>
              <a:gd name="connsiteX660" fmla="*/ 4651512 w 6187971"/>
              <a:gd name="connsiteY660" fmla="*/ 5204927 h 5955635"/>
              <a:gd name="connsiteX661" fmla="*/ 4648965 w 6187971"/>
              <a:gd name="connsiteY661" fmla="*/ 5205864 h 5955635"/>
              <a:gd name="connsiteX662" fmla="*/ 4655458 w 6187971"/>
              <a:gd name="connsiteY662" fmla="*/ 5195843 h 5955635"/>
              <a:gd name="connsiteX663" fmla="*/ 4641946 w 6187971"/>
              <a:gd name="connsiteY663" fmla="*/ 5198730 h 5955635"/>
              <a:gd name="connsiteX664" fmla="*/ 4680251 w 6187971"/>
              <a:gd name="connsiteY664" fmla="*/ 5157579 h 5955635"/>
              <a:gd name="connsiteX665" fmla="*/ 4685717 w 6187971"/>
              <a:gd name="connsiteY665" fmla="*/ 5161120 h 5955635"/>
              <a:gd name="connsiteX666" fmla="*/ 4736572 w 6187971"/>
              <a:gd name="connsiteY666" fmla="*/ 5112579 h 5955635"/>
              <a:gd name="connsiteX667" fmla="*/ 4733031 w 6187971"/>
              <a:gd name="connsiteY667" fmla="*/ 5118045 h 5955635"/>
              <a:gd name="connsiteX668" fmla="*/ 4793855 w 6187971"/>
              <a:gd name="connsiteY668" fmla="*/ 5072083 h 5955635"/>
              <a:gd name="connsiteX669" fmla="*/ 4797397 w 6187971"/>
              <a:gd name="connsiteY669" fmla="*/ 5066616 h 5955635"/>
              <a:gd name="connsiteX670" fmla="*/ 4779381 w 6187971"/>
              <a:gd name="connsiteY670" fmla="*/ 5070465 h 5955635"/>
              <a:gd name="connsiteX671" fmla="*/ 4818648 w 6187971"/>
              <a:gd name="connsiteY671" fmla="*/ 5033818 h 5955635"/>
              <a:gd name="connsiteX672" fmla="*/ 4828619 w 6187971"/>
              <a:gd name="connsiteY672" fmla="*/ 5036398 h 5955635"/>
              <a:gd name="connsiteX673" fmla="*/ 4834740 w 6187971"/>
              <a:gd name="connsiteY673" fmla="*/ 5020962 h 5955635"/>
              <a:gd name="connsiteX674" fmla="*/ 4838282 w 6187971"/>
              <a:gd name="connsiteY674" fmla="*/ 5015495 h 5955635"/>
              <a:gd name="connsiteX675" fmla="*/ 4845366 w 6187971"/>
              <a:gd name="connsiteY675" fmla="*/ 5004562 h 5955635"/>
              <a:gd name="connsiteX676" fmla="*/ 4836357 w 6187971"/>
              <a:gd name="connsiteY676" fmla="*/ 5006486 h 5955635"/>
              <a:gd name="connsiteX677" fmla="*/ 4831853 w 6187971"/>
              <a:gd name="connsiteY677" fmla="*/ 5007449 h 5955635"/>
              <a:gd name="connsiteX678" fmla="*/ 4916509 w 6187971"/>
              <a:gd name="connsiteY678" fmla="*/ 4918718 h 5955635"/>
              <a:gd name="connsiteX679" fmla="*/ 4950617 w 6187971"/>
              <a:gd name="connsiteY679" fmla="*/ 4902012 h 5955635"/>
              <a:gd name="connsiteX680" fmla="*/ 4951579 w 6187971"/>
              <a:gd name="connsiteY680" fmla="*/ 4906516 h 5955635"/>
              <a:gd name="connsiteX681" fmla="*/ 4956084 w 6187971"/>
              <a:gd name="connsiteY681" fmla="*/ 4905553 h 5955635"/>
              <a:gd name="connsiteX682" fmla="*/ 4963167 w 6187971"/>
              <a:gd name="connsiteY682" fmla="*/ 4894621 h 5955635"/>
              <a:gd name="connsiteX683" fmla="*/ 4966709 w 6187971"/>
              <a:gd name="connsiteY683" fmla="*/ 4889154 h 5955635"/>
              <a:gd name="connsiteX684" fmla="*/ 4968326 w 6187971"/>
              <a:gd name="connsiteY684" fmla="*/ 4874680 h 5955635"/>
              <a:gd name="connsiteX685" fmla="*/ 4983456 w 6187971"/>
              <a:gd name="connsiteY685" fmla="*/ 4857319 h 5955635"/>
              <a:gd name="connsiteX686" fmla="*/ 4959318 w 6187971"/>
              <a:gd name="connsiteY686" fmla="*/ 4876605 h 5955635"/>
              <a:gd name="connsiteX687" fmla="*/ 4961242 w 6187971"/>
              <a:gd name="connsiteY687" fmla="*/ 4885613 h 5955635"/>
              <a:gd name="connsiteX688" fmla="*/ 4957701 w 6187971"/>
              <a:gd name="connsiteY688" fmla="*/ 4891079 h 5955635"/>
              <a:gd name="connsiteX689" fmla="*/ 4953197 w 6187971"/>
              <a:gd name="connsiteY689" fmla="*/ 4892041 h 5955635"/>
              <a:gd name="connsiteX690" fmla="*/ 4950617 w 6187971"/>
              <a:gd name="connsiteY690" fmla="*/ 4902012 h 5955635"/>
              <a:gd name="connsiteX691" fmla="*/ 4875317 w 6187971"/>
              <a:gd name="connsiteY691" fmla="*/ 4946357 h 5955635"/>
              <a:gd name="connsiteX692" fmla="*/ 4866310 w 6187971"/>
              <a:gd name="connsiteY692" fmla="*/ 4948282 h 5955635"/>
              <a:gd name="connsiteX693" fmla="*/ 4865347 w 6187971"/>
              <a:gd name="connsiteY693" fmla="*/ 4943777 h 5955635"/>
              <a:gd name="connsiteX694" fmla="*/ 4861805 w 6187971"/>
              <a:gd name="connsiteY694" fmla="*/ 4949244 h 5955635"/>
              <a:gd name="connsiteX695" fmla="*/ 4857301 w 6187971"/>
              <a:gd name="connsiteY695" fmla="*/ 4950206 h 5955635"/>
              <a:gd name="connsiteX696" fmla="*/ 4886477 w 6187971"/>
              <a:gd name="connsiteY696" fmla="*/ 4910416 h 5955635"/>
              <a:gd name="connsiteX697" fmla="*/ 4927253 w 6187971"/>
              <a:gd name="connsiteY697" fmla="*/ 4880833 h 5955635"/>
              <a:gd name="connsiteX698" fmla="*/ 4927789 w 6187971"/>
              <a:gd name="connsiteY698" fmla="*/ 4883341 h 5955635"/>
              <a:gd name="connsiteX699" fmla="*/ 4931331 w 6187971"/>
              <a:gd name="connsiteY699" fmla="*/ 4877874 h 5955635"/>
              <a:gd name="connsiteX700" fmla="*/ 4947423 w 6187971"/>
              <a:gd name="connsiteY700" fmla="*/ 4865017 h 5955635"/>
              <a:gd name="connsiteX701" fmla="*/ 4943881 w 6187971"/>
              <a:gd name="connsiteY701" fmla="*/ 4870484 h 5955635"/>
              <a:gd name="connsiteX702" fmla="*/ 4948386 w 6187971"/>
              <a:gd name="connsiteY702" fmla="*/ 4869521 h 5955635"/>
              <a:gd name="connsiteX703" fmla="*/ 4951928 w 6187971"/>
              <a:gd name="connsiteY703" fmla="*/ 4864055 h 5955635"/>
              <a:gd name="connsiteX704" fmla="*/ 5016294 w 6187971"/>
              <a:gd name="connsiteY704" fmla="*/ 4812627 h 5955635"/>
              <a:gd name="connsiteX705" fmla="*/ 5026265 w 6187971"/>
              <a:gd name="connsiteY705" fmla="*/ 4815205 h 5955635"/>
              <a:gd name="connsiteX706" fmla="*/ 5008556 w 6187971"/>
              <a:gd name="connsiteY706" fmla="*/ 4842537 h 5955635"/>
              <a:gd name="connsiteX707" fmla="*/ 5081624 w 6187971"/>
              <a:gd name="connsiteY707" fmla="*/ 4765702 h 5955635"/>
              <a:gd name="connsiteX708" fmla="*/ 5090632 w 6187971"/>
              <a:gd name="connsiteY708" fmla="*/ 4763777 h 5955635"/>
              <a:gd name="connsiteX709" fmla="*/ 5093211 w 6187971"/>
              <a:gd name="connsiteY709" fmla="*/ 4753806 h 5955635"/>
              <a:gd name="connsiteX710" fmla="*/ 5109959 w 6187971"/>
              <a:gd name="connsiteY710" fmla="*/ 4721971 h 5955635"/>
              <a:gd name="connsiteX711" fmla="*/ 5116387 w 6187971"/>
              <a:gd name="connsiteY711" fmla="*/ 4730017 h 5955635"/>
              <a:gd name="connsiteX712" fmla="*/ 5122508 w 6187971"/>
              <a:gd name="connsiteY712" fmla="*/ 4714579 h 5955635"/>
              <a:gd name="connsiteX713" fmla="*/ 5126050 w 6187971"/>
              <a:gd name="connsiteY713" fmla="*/ 4709114 h 5955635"/>
              <a:gd name="connsiteX714" fmla="*/ 5130554 w 6187971"/>
              <a:gd name="connsiteY714" fmla="*/ 4708152 h 5955635"/>
              <a:gd name="connsiteX715" fmla="*/ 5129592 w 6187971"/>
              <a:gd name="connsiteY715" fmla="*/ 4703647 h 5955635"/>
              <a:gd name="connsiteX716" fmla="*/ 5126050 w 6187971"/>
              <a:gd name="connsiteY716" fmla="*/ 4709114 h 5955635"/>
              <a:gd name="connsiteX717" fmla="*/ 5121546 w 6187971"/>
              <a:gd name="connsiteY717" fmla="*/ 4710076 h 5955635"/>
              <a:gd name="connsiteX718" fmla="*/ 5136676 w 6187971"/>
              <a:gd name="connsiteY718" fmla="*/ 4692715 h 5955635"/>
              <a:gd name="connsiteX719" fmla="*/ 5137638 w 6187971"/>
              <a:gd name="connsiteY719" fmla="*/ 4697218 h 5955635"/>
              <a:gd name="connsiteX720" fmla="*/ 5217830 w 6187971"/>
              <a:gd name="connsiteY720" fmla="*/ 4543506 h 5955635"/>
              <a:gd name="connsiteX721" fmla="*/ 5282585 w 6187971"/>
              <a:gd name="connsiteY721" fmla="*/ 4383674 h 5955635"/>
              <a:gd name="connsiteX722" fmla="*/ 5294480 w 6187971"/>
              <a:gd name="connsiteY722" fmla="*/ 4395261 h 5955635"/>
              <a:gd name="connsiteX723" fmla="*/ 5327359 w 6187971"/>
              <a:gd name="connsiteY723" fmla="*/ 4284625 h 5955635"/>
              <a:gd name="connsiteX724" fmla="*/ 5363780 w 6187971"/>
              <a:gd name="connsiteY724" fmla="*/ 4168522 h 5955635"/>
              <a:gd name="connsiteX725" fmla="*/ 5364742 w 6187971"/>
              <a:gd name="connsiteY725" fmla="*/ 4173025 h 5955635"/>
              <a:gd name="connsiteX726" fmla="*/ 5372788 w 6187971"/>
              <a:gd name="connsiteY726" fmla="*/ 4166598 h 5955635"/>
              <a:gd name="connsiteX727" fmla="*/ 5377292 w 6187971"/>
              <a:gd name="connsiteY727" fmla="*/ 4165635 h 5955635"/>
              <a:gd name="connsiteX728" fmla="*/ 5381488 w 6187971"/>
              <a:gd name="connsiteY728" fmla="*/ 4141190 h 5955635"/>
              <a:gd name="connsiteX729" fmla="*/ 5388573 w 6187971"/>
              <a:gd name="connsiteY729" fmla="*/ 4130258 h 5955635"/>
              <a:gd name="connsiteX730" fmla="*/ 5387610 w 6187971"/>
              <a:gd name="connsiteY730" fmla="*/ 4125753 h 5955635"/>
              <a:gd name="connsiteX731" fmla="*/ 5383106 w 6187971"/>
              <a:gd name="connsiteY731" fmla="*/ 4126716 h 5955635"/>
              <a:gd name="connsiteX732" fmla="*/ 5406629 w 6187971"/>
              <a:gd name="connsiteY732" fmla="*/ 4060465 h 5955635"/>
              <a:gd name="connsiteX733" fmla="*/ 5403743 w 6187971"/>
              <a:gd name="connsiteY733" fmla="*/ 4046953 h 5955635"/>
              <a:gd name="connsiteX734" fmla="*/ 5388613 w 6187971"/>
              <a:gd name="connsiteY734" fmla="*/ 4064314 h 5955635"/>
              <a:gd name="connsiteX735" fmla="*/ 5395042 w 6187971"/>
              <a:gd name="connsiteY735" fmla="*/ 4072359 h 5955635"/>
              <a:gd name="connsiteX736" fmla="*/ 5373790 w 6187971"/>
              <a:gd name="connsiteY736" fmla="*/ 4105158 h 5955635"/>
              <a:gd name="connsiteX737" fmla="*/ 5379912 w 6187971"/>
              <a:gd name="connsiteY737" fmla="*/ 4089721 h 5955635"/>
              <a:gd name="connsiteX738" fmla="*/ 5334176 w 6187971"/>
              <a:gd name="connsiteY738" fmla="*/ 4184266 h 5955635"/>
              <a:gd name="connsiteX739" fmla="*/ 5290365 w 6187971"/>
              <a:gd name="connsiteY739" fmla="*/ 4287819 h 5955635"/>
              <a:gd name="connsiteX740" fmla="*/ 5281356 w 6187971"/>
              <a:gd name="connsiteY740" fmla="*/ 4289743 h 5955635"/>
              <a:gd name="connsiteX741" fmla="*/ 5229191 w 6187971"/>
              <a:gd name="connsiteY741" fmla="*/ 4376242 h 5955635"/>
              <a:gd name="connsiteX742" fmla="*/ 5207940 w 6187971"/>
              <a:gd name="connsiteY742" fmla="*/ 4409040 h 5955635"/>
              <a:gd name="connsiteX743" fmla="*/ 5201818 w 6187971"/>
              <a:gd name="connsiteY743" fmla="*/ 4424477 h 5955635"/>
              <a:gd name="connsiteX744" fmla="*/ 5183148 w 6187971"/>
              <a:gd name="connsiteY744" fmla="*/ 4447304 h 5955635"/>
              <a:gd name="connsiteX745" fmla="*/ 5152233 w 6187971"/>
              <a:gd name="connsiteY745" fmla="*/ 4501005 h 5955635"/>
              <a:gd name="connsiteX746" fmla="*/ 5120357 w 6187971"/>
              <a:gd name="connsiteY746" fmla="*/ 4550202 h 5955635"/>
              <a:gd name="connsiteX747" fmla="*/ 5021841 w 6187971"/>
              <a:gd name="connsiteY747" fmla="*/ 4684281 h 5955635"/>
              <a:gd name="connsiteX748" fmla="*/ 4992545 w 6187971"/>
              <a:gd name="connsiteY748" fmla="*/ 4723508 h 5955635"/>
              <a:gd name="connsiteX749" fmla="*/ 4987079 w 6187971"/>
              <a:gd name="connsiteY749" fmla="*/ 4719966 h 5955635"/>
              <a:gd name="connsiteX750" fmla="*/ 4875706 w 6187971"/>
              <a:gd name="connsiteY750" fmla="*/ 4837953 h 5955635"/>
              <a:gd name="connsiteX751" fmla="*/ 4848989 w 6187971"/>
              <a:gd name="connsiteY751" fmla="*/ 4867208 h 5955635"/>
              <a:gd name="connsiteX752" fmla="*/ 4806180 w 6187971"/>
              <a:gd name="connsiteY752" fmla="*/ 4909322 h 5955635"/>
              <a:gd name="connsiteX753" fmla="*/ 4646224 w 6187971"/>
              <a:gd name="connsiteY753" fmla="*/ 5042398 h 5955635"/>
              <a:gd name="connsiteX754" fmla="*/ 4598911 w 6187971"/>
              <a:gd name="connsiteY754" fmla="*/ 5085474 h 5955635"/>
              <a:gd name="connsiteX755" fmla="*/ 4589903 w 6187971"/>
              <a:gd name="connsiteY755" fmla="*/ 5087399 h 5955635"/>
              <a:gd name="connsiteX756" fmla="*/ 4552253 w 6187971"/>
              <a:gd name="connsiteY756" fmla="*/ 5109571 h 5955635"/>
              <a:gd name="connsiteX757" fmla="*/ 4524573 w 6187971"/>
              <a:gd name="connsiteY757" fmla="*/ 5134323 h 5955635"/>
              <a:gd name="connsiteX758" fmla="*/ 4429640 w 6187971"/>
              <a:gd name="connsiteY758" fmla="*/ 5196992 h 5955635"/>
              <a:gd name="connsiteX759" fmla="*/ 4375898 w 6187971"/>
              <a:gd name="connsiteY759" fmla="*/ 5232021 h 5955635"/>
              <a:gd name="connsiteX760" fmla="*/ 4295132 w 6187971"/>
              <a:gd name="connsiteY760" fmla="*/ 5272825 h 5955635"/>
              <a:gd name="connsiteX761" fmla="*/ 4283544 w 6187971"/>
              <a:gd name="connsiteY761" fmla="*/ 5284720 h 5955635"/>
              <a:gd name="connsiteX762" fmla="*/ 4249436 w 6187971"/>
              <a:gd name="connsiteY762" fmla="*/ 5301426 h 5955635"/>
              <a:gd name="connsiteX763" fmla="*/ 4200853 w 6187971"/>
              <a:gd name="connsiteY763" fmla="*/ 5316515 h 5955635"/>
              <a:gd name="connsiteX764" fmla="*/ 4195695 w 6187971"/>
              <a:gd name="connsiteY764" fmla="*/ 5336456 h 5955635"/>
              <a:gd name="connsiteX765" fmla="*/ 4175098 w 6187971"/>
              <a:gd name="connsiteY765" fmla="*/ 5350275 h 5955635"/>
              <a:gd name="connsiteX766" fmla="*/ 4070850 w 6187971"/>
              <a:gd name="connsiteY766" fmla="*/ 5391386 h 5955635"/>
              <a:gd name="connsiteX767" fmla="*/ 4051871 w 6187971"/>
              <a:gd name="connsiteY767" fmla="*/ 5390731 h 5955635"/>
              <a:gd name="connsiteX768" fmla="*/ 4040284 w 6187971"/>
              <a:gd name="connsiteY768" fmla="*/ 5402627 h 5955635"/>
              <a:gd name="connsiteX769" fmla="*/ 4035780 w 6187971"/>
              <a:gd name="connsiteY769" fmla="*/ 5403589 h 5955635"/>
              <a:gd name="connsiteX770" fmla="*/ 3926065 w 6187971"/>
              <a:gd name="connsiteY770" fmla="*/ 5441158 h 5955635"/>
              <a:gd name="connsiteX771" fmla="*/ 3925102 w 6187971"/>
              <a:gd name="connsiteY771" fmla="*/ 5436653 h 5955635"/>
              <a:gd name="connsiteX772" fmla="*/ 3902581 w 6187971"/>
              <a:gd name="connsiteY772" fmla="*/ 5441465 h 5955635"/>
              <a:gd name="connsiteX773" fmla="*/ 3877482 w 6187971"/>
              <a:gd name="connsiteY773" fmla="*/ 5456246 h 5955635"/>
              <a:gd name="connsiteX774" fmla="*/ 3862045 w 6187971"/>
              <a:gd name="connsiteY774" fmla="*/ 5450125 h 5955635"/>
              <a:gd name="connsiteX775" fmla="*/ 3804454 w 6187971"/>
              <a:gd name="connsiteY775" fmla="*/ 5467139 h 5955635"/>
              <a:gd name="connsiteX776" fmla="*/ 3761338 w 6187971"/>
              <a:gd name="connsiteY776" fmla="*/ 5485770 h 5955635"/>
              <a:gd name="connsiteX777" fmla="*/ 3755871 w 6187971"/>
              <a:gd name="connsiteY777" fmla="*/ 5482228 h 5955635"/>
              <a:gd name="connsiteX778" fmla="*/ 3684769 w 6187971"/>
              <a:gd name="connsiteY778" fmla="*/ 5502128 h 5955635"/>
              <a:gd name="connsiteX779" fmla="*/ 3675760 w 6187971"/>
              <a:gd name="connsiteY779" fmla="*/ 5504053 h 5955635"/>
              <a:gd name="connsiteX780" fmla="*/ 3674798 w 6187971"/>
              <a:gd name="connsiteY780" fmla="*/ 5499549 h 5955635"/>
              <a:gd name="connsiteX781" fmla="*/ 3669332 w 6187971"/>
              <a:gd name="connsiteY781" fmla="*/ 5496007 h 5955635"/>
              <a:gd name="connsiteX782" fmla="*/ 3665790 w 6187971"/>
              <a:gd name="connsiteY782" fmla="*/ 5501473 h 5955635"/>
              <a:gd name="connsiteX783" fmla="*/ 3618170 w 6187971"/>
              <a:gd name="connsiteY783" fmla="*/ 5521067 h 5955635"/>
              <a:gd name="connsiteX784" fmla="*/ 3602733 w 6187971"/>
              <a:gd name="connsiteY784" fmla="*/ 5514945 h 5955635"/>
              <a:gd name="connsiteX785" fmla="*/ 3603695 w 6187971"/>
              <a:gd name="connsiteY785" fmla="*/ 5519449 h 5955635"/>
              <a:gd name="connsiteX786" fmla="*/ 3584717 w 6187971"/>
              <a:gd name="connsiteY786" fmla="*/ 5518794 h 5955635"/>
              <a:gd name="connsiteX787" fmla="*/ 3558655 w 6187971"/>
              <a:gd name="connsiteY787" fmla="*/ 5529072 h 5955635"/>
              <a:gd name="connsiteX788" fmla="*/ 3531630 w 6187971"/>
              <a:gd name="connsiteY788" fmla="*/ 5534846 h 5955635"/>
              <a:gd name="connsiteX789" fmla="*/ 3521660 w 6187971"/>
              <a:gd name="connsiteY789" fmla="*/ 5532266 h 5955635"/>
              <a:gd name="connsiteX790" fmla="*/ 3507186 w 6187971"/>
              <a:gd name="connsiteY790" fmla="*/ 5530649 h 5955635"/>
              <a:gd name="connsiteX791" fmla="*/ 3502681 w 6187971"/>
              <a:gd name="connsiteY791" fmla="*/ 5531612 h 5955635"/>
              <a:gd name="connsiteX792" fmla="*/ 3424187 w 6187971"/>
              <a:gd name="connsiteY792" fmla="*/ 5538962 h 5955635"/>
              <a:gd name="connsiteX793" fmla="*/ 3328639 w 6187971"/>
              <a:gd name="connsiteY793" fmla="*/ 5554666 h 5955635"/>
              <a:gd name="connsiteX794" fmla="*/ 3319631 w 6187971"/>
              <a:gd name="connsiteY794" fmla="*/ 5556591 h 5955635"/>
              <a:gd name="connsiteX795" fmla="*/ 3314165 w 6187971"/>
              <a:gd name="connsiteY795" fmla="*/ 5553049 h 5955635"/>
              <a:gd name="connsiteX796" fmla="*/ 3309661 w 6187971"/>
              <a:gd name="connsiteY796" fmla="*/ 5554011 h 5955635"/>
              <a:gd name="connsiteX797" fmla="*/ 3282636 w 6187971"/>
              <a:gd name="connsiteY797" fmla="*/ 5559784 h 5955635"/>
              <a:gd name="connsiteX798" fmla="*/ 3278132 w 6187971"/>
              <a:gd name="connsiteY798" fmla="*/ 5560747 h 5955635"/>
              <a:gd name="connsiteX799" fmla="*/ 3272666 w 6187971"/>
              <a:gd name="connsiteY799" fmla="*/ 5557205 h 5955635"/>
              <a:gd name="connsiteX800" fmla="*/ 3268162 w 6187971"/>
              <a:gd name="connsiteY800" fmla="*/ 5558167 h 5955635"/>
              <a:gd name="connsiteX801" fmla="*/ 3231167 w 6187971"/>
              <a:gd name="connsiteY801" fmla="*/ 5561362 h 5955635"/>
              <a:gd name="connsiteX802" fmla="*/ 3221197 w 6187971"/>
              <a:gd name="connsiteY802" fmla="*/ 5558782 h 5955635"/>
              <a:gd name="connsiteX803" fmla="*/ 3192247 w 6187971"/>
              <a:gd name="connsiteY803" fmla="*/ 5555548 h 5955635"/>
              <a:gd name="connsiteX804" fmla="*/ 3193209 w 6187971"/>
              <a:gd name="connsiteY804" fmla="*/ 5560051 h 5955635"/>
              <a:gd name="connsiteX805" fmla="*/ 3183239 w 6187971"/>
              <a:gd name="connsiteY805" fmla="*/ 5557472 h 5955635"/>
              <a:gd name="connsiteX806" fmla="*/ 3189836 w 6187971"/>
              <a:gd name="connsiteY806" fmla="*/ 5552530 h 5955635"/>
              <a:gd name="connsiteX807" fmla="*/ 3185794 w 6187971"/>
              <a:gd name="connsiteY807" fmla="*/ 5544792 h 5955635"/>
              <a:gd name="connsiteX808" fmla="*/ 3199331 w 6187971"/>
              <a:gd name="connsiteY808" fmla="*/ 5544615 h 5955635"/>
              <a:gd name="connsiteX809" fmla="*/ 3342806 w 6187971"/>
              <a:gd name="connsiteY809" fmla="*/ 5532801 h 5955635"/>
              <a:gd name="connsiteX810" fmla="*/ 3695394 w 6187971"/>
              <a:gd name="connsiteY810" fmla="*/ 5485729 h 5955635"/>
              <a:gd name="connsiteX811" fmla="*/ 3771963 w 6187971"/>
              <a:gd name="connsiteY811" fmla="*/ 5469371 h 5955635"/>
              <a:gd name="connsiteX812" fmla="*/ 3784514 w 6187971"/>
              <a:gd name="connsiteY812" fmla="*/ 5461979 h 5955635"/>
              <a:gd name="connsiteX813" fmla="*/ 3789017 w 6187971"/>
              <a:gd name="connsiteY813" fmla="*/ 5461017 h 5955635"/>
              <a:gd name="connsiteX814" fmla="*/ 3798026 w 6187971"/>
              <a:gd name="connsiteY814" fmla="*/ 5459093 h 5955635"/>
              <a:gd name="connsiteX815" fmla="*/ 3891649 w 6187971"/>
              <a:gd name="connsiteY815" fmla="*/ 5434382 h 5955635"/>
              <a:gd name="connsiteX816" fmla="*/ 4026464 w 6187971"/>
              <a:gd name="connsiteY816" fmla="*/ 5382030 h 5955635"/>
              <a:gd name="connsiteX817" fmla="*/ 4129751 w 6187971"/>
              <a:gd name="connsiteY817" fmla="*/ 5336416 h 5955635"/>
              <a:gd name="connsiteX818" fmla="*/ 4167400 w 6187971"/>
              <a:gd name="connsiteY818" fmla="*/ 5314243 h 5955635"/>
              <a:gd name="connsiteX819" fmla="*/ 4181875 w 6187971"/>
              <a:gd name="connsiteY819" fmla="*/ 5315860 h 5955635"/>
              <a:gd name="connsiteX820" fmla="*/ 4197004 w 6187971"/>
              <a:gd name="connsiteY820" fmla="*/ 5298499 h 5955635"/>
              <a:gd name="connsiteX821" fmla="*/ 4232075 w 6187971"/>
              <a:gd name="connsiteY821" fmla="*/ 5286297 h 5955635"/>
              <a:gd name="connsiteX822" fmla="*/ 4350491 w 6187971"/>
              <a:gd name="connsiteY822" fmla="*/ 5223321 h 5955635"/>
              <a:gd name="connsiteX823" fmla="*/ 4370125 w 6187971"/>
              <a:gd name="connsiteY823" fmla="*/ 5204997 h 5955635"/>
              <a:gd name="connsiteX824" fmla="*/ 4490158 w 6187971"/>
              <a:gd name="connsiteY824" fmla="*/ 5127546 h 5955635"/>
              <a:gd name="connsiteX825" fmla="*/ 4596679 w 6187971"/>
              <a:gd name="connsiteY825" fmla="*/ 5052983 h 5955635"/>
              <a:gd name="connsiteX826" fmla="*/ 4603762 w 6187971"/>
              <a:gd name="connsiteY826" fmla="*/ 5042050 h 5955635"/>
              <a:gd name="connsiteX827" fmla="*/ 4604725 w 6187971"/>
              <a:gd name="connsiteY827" fmla="*/ 5046554 h 5955635"/>
              <a:gd name="connsiteX828" fmla="*/ 4652038 w 6187971"/>
              <a:gd name="connsiteY828" fmla="*/ 5003479 h 5955635"/>
              <a:gd name="connsiteX829" fmla="*/ 4681642 w 6187971"/>
              <a:gd name="connsiteY829" fmla="*/ 4987735 h 5955635"/>
              <a:gd name="connsiteX830" fmla="*/ 4675213 w 6187971"/>
              <a:gd name="connsiteY830" fmla="*/ 4979689 h 5955635"/>
              <a:gd name="connsiteX831" fmla="*/ 4694847 w 6187971"/>
              <a:gd name="connsiteY831" fmla="*/ 4961365 h 5955635"/>
              <a:gd name="connsiteX832" fmla="*/ 4709321 w 6187971"/>
              <a:gd name="connsiteY832" fmla="*/ 4962983 h 5955635"/>
              <a:gd name="connsiteX833" fmla="*/ 4798482 w 6187971"/>
              <a:gd name="connsiteY833" fmla="*/ 4873290 h 5955635"/>
              <a:gd name="connsiteX834" fmla="*/ 4806527 w 6187971"/>
              <a:gd name="connsiteY834" fmla="*/ 4866861 h 5955635"/>
              <a:gd name="connsiteX835" fmla="*/ 4810069 w 6187971"/>
              <a:gd name="connsiteY835" fmla="*/ 4861394 h 5955635"/>
              <a:gd name="connsiteX836" fmla="*/ 4805565 w 6187971"/>
              <a:gd name="connsiteY836" fmla="*/ 4862357 h 5955635"/>
              <a:gd name="connsiteX837" fmla="*/ 4801060 w 6187971"/>
              <a:gd name="connsiteY837" fmla="*/ 4863319 h 5955635"/>
              <a:gd name="connsiteX838" fmla="*/ 4898266 w 6187971"/>
              <a:gd name="connsiteY838" fmla="*/ 4767198 h 5955635"/>
              <a:gd name="connsiteX839" fmla="*/ 4912741 w 6187971"/>
              <a:gd name="connsiteY839" fmla="*/ 4768815 h 5955635"/>
              <a:gd name="connsiteX840" fmla="*/ 5052449 w 6187971"/>
              <a:gd name="connsiteY840" fmla="*/ 4607097 h 5955635"/>
              <a:gd name="connsiteX841" fmla="*/ 5184765 w 6187971"/>
              <a:gd name="connsiteY841" fmla="*/ 4432830 h 5955635"/>
              <a:gd name="connsiteX842" fmla="*/ 5143881 w 6187971"/>
              <a:gd name="connsiteY842" fmla="*/ 4483951 h 5955635"/>
              <a:gd name="connsiteX843" fmla="*/ 5131330 w 6187971"/>
              <a:gd name="connsiteY843" fmla="*/ 4491343 h 5955635"/>
              <a:gd name="connsiteX844" fmla="*/ 5037974 w 6187971"/>
              <a:gd name="connsiteY844" fmla="*/ 4605480 h 5955635"/>
              <a:gd name="connsiteX845" fmla="*/ 4920480 w 6187971"/>
              <a:gd name="connsiteY845" fmla="*/ 4738904 h 5955635"/>
              <a:gd name="connsiteX846" fmla="*/ 4903425 w 6187971"/>
              <a:gd name="connsiteY846" fmla="*/ 4747257 h 5955635"/>
              <a:gd name="connsiteX847" fmla="*/ 4838404 w 6187971"/>
              <a:gd name="connsiteY847" fmla="*/ 4817664 h 5955635"/>
              <a:gd name="connsiteX848" fmla="*/ 4829395 w 6187971"/>
              <a:gd name="connsiteY848" fmla="*/ 4819589 h 5955635"/>
              <a:gd name="connsiteX849" fmla="*/ 4831320 w 6187971"/>
              <a:gd name="connsiteY849" fmla="*/ 4828597 h 5955635"/>
              <a:gd name="connsiteX850" fmla="*/ 4739274 w 6187971"/>
              <a:gd name="connsiteY850" fmla="*/ 4904777 h 5955635"/>
              <a:gd name="connsiteX851" fmla="*/ 4750861 w 6187971"/>
              <a:gd name="connsiteY851" fmla="*/ 4892883 h 5955635"/>
              <a:gd name="connsiteX852" fmla="*/ 4781119 w 6187971"/>
              <a:gd name="connsiteY852" fmla="*/ 4858161 h 5955635"/>
              <a:gd name="connsiteX853" fmla="*/ 4838096 w 6187971"/>
              <a:gd name="connsiteY853" fmla="*/ 4794182 h 5955635"/>
              <a:gd name="connsiteX854" fmla="*/ 4846142 w 6187971"/>
              <a:gd name="connsiteY854" fmla="*/ 4787753 h 5955635"/>
              <a:gd name="connsiteX855" fmla="*/ 4855150 w 6187971"/>
              <a:gd name="connsiteY855" fmla="*/ 4785829 h 5955635"/>
              <a:gd name="connsiteX856" fmla="*/ 4872859 w 6187971"/>
              <a:gd name="connsiteY856" fmla="*/ 4758497 h 5955635"/>
              <a:gd name="connsiteX857" fmla="*/ 4899577 w 6187971"/>
              <a:gd name="connsiteY857" fmla="*/ 4729241 h 5955635"/>
              <a:gd name="connsiteX858" fmla="*/ 4951393 w 6187971"/>
              <a:gd name="connsiteY858" fmla="*/ 4685203 h 5955635"/>
              <a:gd name="connsiteX859" fmla="*/ 4950431 w 6187971"/>
              <a:gd name="connsiteY859" fmla="*/ 4680699 h 5955635"/>
              <a:gd name="connsiteX860" fmla="*/ 4965561 w 6187971"/>
              <a:gd name="connsiteY860" fmla="*/ 4663338 h 5955635"/>
              <a:gd name="connsiteX861" fmla="*/ 4969103 w 6187971"/>
              <a:gd name="connsiteY861" fmla="*/ 4657871 h 5955635"/>
              <a:gd name="connsiteX862" fmla="*/ 4999362 w 6187971"/>
              <a:gd name="connsiteY862" fmla="*/ 4623149 h 5955635"/>
              <a:gd name="connsiteX863" fmla="*/ 5014491 w 6187971"/>
              <a:gd name="connsiteY863" fmla="*/ 4605787 h 5955635"/>
              <a:gd name="connsiteX864" fmla="*/ 5059879 w 6187971"/>
              <a:gd name="connsiteY864" fmla="*/ 4553704 h 5955635"/>
              <a:gd name="connsiteX865" fmla="*/ 5078551 w 6187971"/>
              <a:gd name="connsiteY865" fmla="*/ 4530876 h 5955635"/>
              <a:gd name="connsiteX866" fmla="*/ 5083055 w 6187971"/>
              <a:gd name="connsiteY866" fmla="*/ 4529914 h 5955635"/>
              <a:gd name="connsiteX867" fmla="*/ 5086597 w 6187971"/>
              <a:gd name="connsiteY867" fmla="*/ 4524447 h 5955635"/>
              <a:gd name="connsiteX868" fmla="*/ 5085635 w 6187971"/>
              <a:gd name="connsiteY868" fmla="*/ 4519944 h 5955635"/>
              <a:gd name="connsiteX869" fmla="*/ 5090139 w 6187971"/>
              <a:gd name="connsiteY869" fmla="*/ 4518982 h 5955635"/>
              <a:gd name="connsiteX870" fmla="*/ 5159358 w 6187971"/>
              <a:gd name="connsiteY870" fmla="*/ 4424129 h 5955635"/>
              <a:gd name="connsiteX871" fmla="*/ 5167403 w 6187971"/>
              <a:gd name="connsiteY871" fmla="*/ 4417701 h 5955635"/>
              <a:gd name="connsiteX872" fmla="*/ 5171907 w 6187971"/>
              <a:gd name="connsiteY872" fmla="*/ 4416738 h 5955635"/>
              <a:gd name="connsiteX873" fmla="*/ 5175450 w 6187971"/>
              <a:gd name="connsiteY873" fmla="*/ 4411272 h 5955635"/>
              <a:gd name="connsiteX874" fmla="*/ 5174487 w 6187971"/>
              <a:gd name="connsiteY874" fmla="*/ 4406768 h 5955635"/>
              <a:gd name="connsiteX875" fmla="*/ 5198318 w 6187971"/>
              <a:gd name="connsiteY875" fmla="*/ 4363999 h 5955635"/>
              <a:gd name="connsiteX876" fmla="*/ 5201860 w 6187971"/>
              <a:gd name="connsiteY876" fmla="*/ 4358534 h 5955635"/>
              <a:gd name="connsiteX877" fmla="*/ 5204439 w 6187971"/>
              <a:gd name="connsiteY877" fmla="*/ 4348563 h 5955635"/>
              <a:gd name="connsiteX878" fmla="*/ 5195619 w 6187971"/>
              <a:gd name="connsiteY878" fmla="*/ 4350447 h 5955635"/>
              <a:gd name="connsiteX879" fmla="*/ 5203077 w 6187971"/>
              <a:gd name="connsiteY879" fmla="*/ 4339435 h 5955635"/>
              <a:gd name="connsiteX880" fmla="*/ 5204128 w 6187971"/>
              <a:gd name="connsiteY880" fmla="*/ 4325131 h 5955635"/>
              <a:gd name="connsiteX881" fmla="*/ 5204204 w 6187971"/>
              <a:gd name="connsiteY881" fmla="*/ 4325020 h 5955635"/>
              <a:gd name="connsiteX882" fmla="*/ 5218092 w 6187971"/>
              <a:gd name="connsiteY882" fmla="*/ 4313267 h 5955635"/>
              <a:gd name="connsiteX883" fmla="*/ 5229887 w 6187971"/>
              <a:gd name="connsiteY883" fmla="*/ 4291321 h 5955635"/>
              <a:gd name="connsiteX884" fmla="*/ 5234391 w 6187971"/>
              <a:gd name="connsiteY884" fmla="*/ 4290358 h 5955635"/>
              <a:gd name="connsiteX885" fmla="*/ 5233429 w 6187971"/>
              <a:gd name="connsiteY885" fmla="*/ 4285854 h 5955635"/>
              <a:gd name="connsiteX886" fmla="*/ 5232466 w 6187971"/>
              <a:gd name="connsiteY886" fmla="*/ 4281350 h 5955635"/>
              <a:gd name="connsiteX887" fmla="*/ 5245016 w 6187971"/>
              <a:gd name="connsiteY887" fmla="*/ 4273959 h 5955635"/>
              <a:gd name="connsiteX888" fmla="*/ 5241474 w 6187971"/>
              <a:gd name="connsiteY888" fmla="*/ 4279425 h 5955635"/>
              <a:gd name="connsiteX889" fmla="*/ 5238895 w 6187971"/>
              <a:gd name="connsiteY889" fmla="*/ 4289396 h 5955635"/>
              <a:gd name="connsiteX890" fmla="*/ 5246941 w 6187971"/>
              <a:gd name="connsiteY890" fmla="*/ 4282967 h 5955635"/>
              <a:gd name="connsiteX891" fmla="*/ 5251445 w 6187971"/>
              <a:gd name="connsiteY891" fmla="*/ 4282005 h 5955635"/>
              <a:gd name="connsiteX892" fmla="*/ 5238240 w 6187971"/>
              <a:gd name="connsiteY892" fmla="*/ 4308374 h 5955635"/>
              <a:gd name="connsiteX893" fmla="*/ 5347073 w 6187971"/>
              <a:gd name="connsiteY893" fmla="*/ 4134414 h 5955635"/>
              <a:gd name="connsiteX894" fmla="*/ 5356737 w 6187971"/>
              <a:gd name="connsiteY894" fmla="*/ 4113510 h 5955635"/>
              <a:gd name="connsiteX895" fmla="*/ 5360278 w 6187971"/>
              <a:gd name="connsiteY895" fmla="*/ 4108045 h 5955635"/>
              <a:gd name="connsiteX896" fmla="*/ 5440163 w 6187971"/>
              <a:gd name="connsiteY896" fmla="*/ 3930850 h 5955635"/>
              <a:gd name="connsiteX897" fmla="*/ 5447247 w 6187971"/>
              <a:gd name="connsiteY897" fmla="*/ 3919918 h 5955635"/>
              <a:gd name="connsiteX898" fmla="*/ 5441125 w 6187971"/>
              <a:gd name="connsiteY898" fmla="*/ 3935354 h 5955635"/>
              <a:gd name="connsiteX899" fmla="*/ 5443050 w 6187971"/>
              <a:gd name="connsiteY899" fmla="*/ 3944362 h 5955635"/>
              <a:gd name="connsiteX900" fmla="*/ 5437891 w 6187971"/>
              <a:gd name="connsiteY900" fmla="*/ 3964303 h 5955635"/>
              <a:gd name="connsiteX901" fmla="*/ 5434349 w 6187971"/>
              <a:gd name="connsiteY901" fmla="*/ 3969770 h 5955635"/>
              <a:gd name="connsiteX902" fmla="*/ 5435311 w 6187971"/>
              <a:gd name="connsiteY902" fmla="*/ 3974273 h 5955635"/>
              <a:gd name="connsiteX903" fmla="*/ 5425955 w 6187971"/>
              <a:gd name="connsiteY903" fmla="*/ 4018659 h 5955635"/>
              <a:gd name="connsiteX904" fmla="*/ 5428535 w 6187971"/>
              <a:gd name="connsiteY904" fmla="*/ 4008688 h 5955635"/>
              <a:gd name="connsiteX905" fmla="*/ 5430460 w 6187971"/>
              <a:gd name="connsiteY905" fmla="*/ 4017697 h 5955635"/>
              <a:gd name="connsiteX906" fmla="*/ 5438505 w 6187971"/>
              <a:gd name="connsiteY906" fmla="*/ 4011268 h 5955635"/>
              <a:gd name="connsiteX907" fmla="*/ 5439468 w 6187971"/>
              <a:gd name="connsiteY907" fmla="*/ 4015773 h 5955635"/>
              <a:gd name="connsiteX908" fmla="*/ 5435926 w 6187971"/>
              <a:gd name="connsiteY908" fmla="*/ 4021238 h 5955635"/>
              <a:gd name="connsiteX909" fmla="*/ 5436889 w 6187971"/>
              <a:gd name="connsiteY909" fmla="*/ 4025742 h 5955635"/>
              <a:gd name="connsiteX910" fmla="*/ 5429150 w 6187971"/>
              <a:gd name="connsiteY910" fmla="*/ 4055653 h 5955635"/>
              <a:gd name="connsiteX911" fmla="*/ 5430112 w 6187971"/>
              <a:gd name="connsiteY911" fmla="*/ 4060158 h 5955635"/>
              <a:gd name="connsiteX912" fmla="*/ 5433654 w 6187971"/>
              <a:gd name="connsiteY912" fmla="*/ 4054691 h 5955635"/>
              <a:gd name="connsiteX913" fmla="*/ 5438158 w 6187971"/>
              <a:gd name="connsiteY913" fmla="*/ 4053729 h 5955635"/>
              <a:gd name="connsiteX914" fmla="*/ 5410438 w 6187971"/>
              <a:gd name="connsiteY914" fmla="*/ 4144425 h 5955635"/>
              <a:gd name="connsiteX915" fmla="*/ 5377252 w 6187971"/>
              <a:gd name="connsiteY915" fmla="*/ 4231578 h 5955635"/>
              <a:gd name="connsiteX916" fmla="*/ 5378214 w 6187971"/>
              <a:gd name="connsiteY916" fmla="*/ 4236082 h 5955635"/>
              <a:gd name="connsiteX917" fmla="*/ 5373710 w 6187971"/>
              <a:gd name="connsiteY917" fmla="*/ 4237045 h 5955635"/>
              <a:gd name="connsiteX918" fmla="*/ 5374672 w 6187971"/>
              <a:gd name="connsiteY918" fmla="*/ 4241549 h 5955635"/>
              <a:gd name="connsiteX919" fmla="*/ 5371130 w 6187971"/>
              <a:gd name="connsiteY919" fmla="*/ 4247016 h 5955635"/>
              <a:gd name="connsiteX920" fmla="*/ 5365009 w 6187971"/>
              <a:gd name="connsiteY920" fmla="*/ 4262452 h 5955635"/>
              <a:gd name="connsiteX921" fmla="*/ 5366934 w 6187971"/>
              <a:gd name="connsiteY921" fmla="*/ 4271460 h 5955635"/>
              <a:gd name="connsiteX922" fmla="*/ 5372092 w 6187971"/>
              <a:gd name="connsiteY922" fmla="*/ 4251519 h 5955635"/>
              <a:gd name="connsiteX923" fmla="*/ 5376597 w 6187971"/>
              <a:gd name="connsiteY923" fmla="*/ 4250557 h 5955635"/>
              <a:gd name="connsiteX924" fmla="*/ 5377559 w 6187971"/>
              <a:gd name="connsiteY924" fmla="*/ 4255061 h 5955635"/>
              <a:gd name="connsiteX925" fmla="*/ 5381101 w 6187971"/>
              <a:gd name="connsiteY925" fmla="*/ 4249594 h 5955635"/>
              <a:gd name="connsiteX926" fmla="*/ 5380139 w 6187971"/>
              <a:gd name="connsiteY926" fmla="*/ 4245091 h 5955635"/>
              <a:gd name="connsiteX927" fmla="*/ 5383681 w 6187971"/>
              <a:gd name="connsiteY927" fmla="*/ 4239624 h 5955635"/>
              <a:gd name="connsiteX928" fmla="*/ 5389802 w 6187971"/>
              <a:gd name="connsiteY928" fmla="*/ 4224188 h 5955635"/>
              <a:gd name="connsiteX929" fmla="*/ 5387877 w 6187971"/>
              <a:gd name="connsiteY929" fmla="*/ 4215179 h 5955635"/>
              <a:gd name="connsiteX930" fmla="*/ 5396885 w 6187971"/>
              <a:gd name="connsiteY930" fmla="*/ 4213255 h 5955635"/>
              <a:gd name="connsiteX931" fmla="*/ 5403662 w 6187971"/>
              <a:gd name="connsiteY931" fmla="*/ 4178840 h 5955635"/>
              <a:gd name="connsiteX932" fmla="*/ 5428147 w 6187971"/>
              <a:gd name="connsiteY932" fmla="*/ 4117093 h 5955635"/>
              <a:gd name="connsiteX933" fmla="*/ 5423643 w 6187971"/>
              <a:gd name="connsiteY933" fmla="*/ 4118055 h 5955635"/>
              <a:gd name="connsiteX934" fmla="*/ 5430726 w 6187971"/>
              <a:gd name="connsiteY934" fmla="*/ 4107123 h 5955635"/>
              <a:gd name="connsiteX935" fmla="*/ 5428802 w 6187971"/>
              <a:gd name="connsiteY935" fmla="*/ 4098114 h 5955635"/>
              <a:gd name="connsiteX936" fmla="*/ 5433306 w 6187971"/>
              <a:gd name="connsiteY936" fmla="*/ 4097152 h 5955635"/>
              <a:gd name="connsiteX937" fmla="*/ 5440389 w 6187971"/>
              <a:gd name="connsiteY937" fmla="*/ 4086220 h 5955635"/>
              <a:gd name="connsiteX938" fmla="*/ 5458446 w 6187971"/>
              <a:gd name="connsiteY938" fmla="*/ 4016427 h 5955635"/>
              <a:gd name="connsiteX939" fmla="*/ 5449438 w 6187971"/>
              <a:gd name="connsiteY939" fmla="*/ 4018351 h 5955635"/>
              <a:gd name="connsiteX940" fmla="*/ 5482318 w 6187971"/>
              <a:gd name="connsiteY940" fmla="*/ 3907715 h 5955635"/>
              <a:gd name="connsiteX941" fmla="*/ 5505533 w 6187971"/>
              <a:gd name="connsiteY941" fmla="*/ 3817982 h 5955635"/>
              <a:gd name="connsiteX942" fmla="*/ 5510038 w 6187971"/>
              <a:gd name="connsiteY942" fmla="*/ 3817020 h 5955635"/>
              <a:gd name="connsiteX943" fmla="*/ 5525514 w 6187971"/>
              <a:gd name="connsiteY943" fmla="*/ 3757197 h 5955635"/>
              <a:gd name="connsiteX944" fmla="*/ 5528401 w 6187971"/>
              <a:gd name="connsiteY944" fmla="*/ 3770709 h 5955635"/>
              <a:gd name="connsiteX945" fmla="*/ 5520048 w 6187971"/>
              <a:gd name="connsiteY945" fmla="*/ 3753656 h 5955635"/>
              <a:gd name="connsiteX946" fmla="*/ 5543571 w 6187971"/>
              <a:gd name="connsiteY946" fmla="*/ 3687405 h 5955635"/>
              <a:gd name="connsiteX947" fmla="*/ 5547113 w 6187971"/>
              <a:gd name="connsiteY947" fmla="*/ 3681939 h 5955635"/>
              <a:gd name="connsiteX948" fmla="*/ 5546151 w 6187971"/>
              <a:gd name="connsiteY948" fmla="*/ 3677434 h 5955635"/>
              <a:gd name="connsiteX949" fmla="*/ 5541647 w 6187971"/>
              <a:gd name="connsiteY949" fmla="*/ 3678397 h 5955635"/>
              <a:gd name="connsiteX950" fmla="*/ 5544226 w 6187971"/>
              <a:gd name="connsiteY950" fmla="*/ 3668427 h 5955635"/>
              <a:gd name="connsiteX951" fmla="*/ 5545189 w 6187971"/>
              <a:gd name="connsiteY951" fmla="*/ 3672930 h 5955635"/>
              <a:gd name="connsiteX952" fmla="*/ 5549693 w 6187971"/>
              <a:gd name="connsiteY952" fmla="*/ 3671968 h 5955635"/>
              <a:gd name="connsiteX953" fmla="*/ 5547768 w 6187971"/>
              <a:gd name="connsiteY953" fmla="*/ 3662960 h 5955635"/>
              <a:gd name="connsiteX954" fmla="*/ 5551310 w 6187971"/>
              <a:gd name="connsiteY954" fmla="*/ 3657493 h 5955635"/>
              <a:gd name="connsiteX955" fmla="*/ 5548423 w 6187971"/>
              <a:gd name="connsiteY955" fmla="*/ 3643981 h 5955635"/>
              <a:gd name="connsiteX956" fmla="*/ 5551003 w 6187971"/>
              <a:gd name="connsiteY956" fmla="*/ 3634011 h 5955635"/>
              <a:gd name="connsiteX957" fmla="*/ 5547461 w 6187971"/>
              <a:gd name="connsiteY957" fmla="*/ 3639478 h 5955635"/>
              <a:gd name="connsiteX958" fmla="*/ 5543919 w 6187971"/>
              <a:gd name="connsiteY958" fmla="*/ 3644943 h 5955635"/>
              <a:gd name="connsiteX959" fmla="*/ 5541995 w 6187971"/>
              <a:gd name="connsiteY959" fmla="*/ 3635936 h 5955635"/>
              <a:gd name="connsiteX960" fmla="*/ 5549733 w 6187971"/>
              <a:gd name="connsiteY960" fmla="*/ 3606025 h 5955635"/>
              <a:gd name="connsiteX961" fmla="*/ 5561668 w 6187971"/>
              <a:gd name="connsiteY961" fmla="*/ 3551669 h 5955635"/>
              <a:gd name="connsiteX962" fmla="*/ 5565210 w 6187971"/>
              <a:gd name="connsiteY962" fmla="*/ 3546202 h 5955635"/>
              <a:gd name="connsiteX963" fmla="*/ 5564248 w 6187971"/>
              <a:gd name="connsiteY963" fmla="*/ 3541699 h 5955635"/>
              <a:gd name="connsiteX964" fmla="*/ 5568445 w 6187971"/>
              <a:gd name="connsiteY964" fmla="*/ 3517253 h 5955635"/>
              <a:gd name="connsiteX965" fmla="*/ 5569100 w 6187971"/>
              <a:gd name="connsiteY965" fmla="*/ 3498276 h 5955635"/>
              <a:gd name="connsiteX966" fmla="*/ 5580380 w 6187971"/>
              <a:gd name="connsiteY966" fmla="*/ 3462898 h 5955635"/>
              <a:gd name="connsiteX967" fmla="*/ 5584885 w 6187971"/>
              <a:gd name="connsiteY967" fmla="*/ 3461936 h 5955635"/>
              <a:gd name="connsiteX968" fmla="*/ 5582960 w 6187971"/>
              <a:gd name="connsiteY968" fmla="*/ 3452927 h 5955635"/>
              <a:gd name="connsiteX969" fmla="*/ 5581998 w 6187971"/>
              <a:gd name="connsiteY969" fmla="*/ 3448424 h 5955635"/>
              <a:gd name="connsiteX970" fmla="*/ 5578456 w 6187971"/>
              <a:gd name="connsiteY970" fmla="*/ 3453889 h 5955635"/>
              <a:gd name="connsiteX971" fmla="*/ 5585232 w 6187971"/>
              <a:gd name="connsiteY971" fmla="*/ 3419474 h 5955635"/>
              <a:gd name="connsiteX972" fmla="*/ 5588774 w 6187971"/>
              <a:gd name="connsiteY972" fmla="*/ 3414008 h 5955635"/>
              <a:gd name="connsiteX973" fmla="*/ 5587812 w 6187971"/>
              <a:gd name="connsiteY973" fmla="*/ 3409504 h 5955635"/>
              <a:gd name="connsiteX974" fmla="*/ 5590084 w 6187971"/>
              <a:gd name="connsiteY974" fmla="*/ 3376051 h 5955635"/>
              <a:gd name="connsiteX975" fmla="*/ 5591047 w 6187971"/>
              <a:gd name="connsiteY975" fmla="*/ 3380555 h 5955635"/>
              <a:gd name="connsiteX976" fmla="*/ 5593934 w 6187971"/>
              <a:gd name="connsiteY976" fmla="*/ 3394067 h 5955635"/>
              <a:gd name="connsiteX977" fmla="*/ 5596512 w 6187971"/>
              <a:gd name="connsiteY977" fmla="*/ 3384097 h 5955635"/>
              <a:gd name="connsiteX978" fmla="*/ 5600054 w 6187971"/>
              <a:gd name="connsiteY978" fmla="*/ 3378631 h 5955635"/>
              <a:gd name="connsiteX979" fmla="*/ 5599399 w 6187971"/>
              <a:gd name="connsiteY979" fmla="*/ 3397610 h 5955635"/>
              <a:gd name="connsiteX980" fmla="*/ 5609370 w 6187971"/>
              <a:gd name="connsiteY980" fmla="*/ 3400188 h 5955635"/>
              <a:gd name="connsiteX981" fmla="*/ 5616146 w 6187971"/>
              <a:gd name="connsiteY981" fmla="*/ 3365773 h 5955635"/>
              <a:gd name="connsiteX982" fmla="*/ 5619688 w 6187971"/>
              <a:gd name="connsiteY982" fmla="*/ 3360307 h 5955635"/>
              <a:gd name="connsiteX983" fmla="*/ 5618726 w 6187971"/>
              <a:gd name="connsiteY983" fmla="*/ 3355803 h 5955635"/>
              <a:gd name="connsiteX984" fmla="*/ 5617764 w 6187971"/>
              <a:gd name="connsiteY984" fmla="*/ 3351299 h 5955635"/>
              <a:gd name="connsiteX985" fmla="*/ 5614222 w 6187971"/>
              <a:gd name="connsiteY985" fmla="*/ 3356765 h 5955635"/>
              <a:gd name="connsiteX986" fmla="*/ 5611335 w 6187971"/>
              <a:gd name="connsiteY986" fmla="*/ 3343253 h 5955635"/>
              <a:gd name="connsiteX987" fmla="*/ 5605868 w 6187971"/>
              <a:gd name="connsiteY987" fmla="*/ 3339711 h 5955635"/>
              <a:gd name="connsiteX988" fmla="*/ 5601672 w 6187971"/>
              <a:gd name="connsiteY988" fmla="*/ 3364156 h 5955635"/>
              <a:gd name="connsiteX989" fmla="*/ 5600710 w 6187971"/>
              <a:gd name="connsiteY989" fmla="*/ 3359652 h 5955635"/>
              <a:gd name="connsiteX990" fmla="*/ 5594281 w 6187971"/>
              <a:gd name="connsiteY990" fmla="*/ 3351607 h 5955635"/>
              <a:gd name="connsiteX991" fmla="*/ 5592057 w 6187971"/>
              <a:gd name="connsiteY991" fmla="*/ 3360201 h 5955635"/>
              <a:gd name="connsiteX992" fmla="*/ 5590783 w 6187971"/>
              <a:gd name="connsiteY992" fmla="*/ 3351765 h 5955635"/>
              <a:gd name="connsiteX993" fmla="*/ 5593974 w 6187971"/>
              <a:gd name="connsiteY993" fmla="*/ 3328124 h 5955635"/>
              <a:gd name="connsiteX994" fmla="*/ 5577575 w 6187971"/>
              <a:gd name="connsiteY994" fmla="*/ 3317498 h 5955635"/>
              <a:gd name="connsiteX995" fmla="*/ 5583041 w 6187971"/>
              <a:gd name="connsiteY995" fmla="*/ 3321040 h 5955635"/>
              <a:gd name="connsiteX996" fmla="*/ 5587545 w 6187971"/>
              <a:gd name="connsiteY996" fmla="*/ 3320078 h 5955635"/>
              <a:gd name="connsiteX997" fmla="*/ 5592049 w 6187971"/>
              <a:gd name="connsiteY997" fmla="*/ 3319116 h 5955635"/>
              <a:gd name="connsiteX998" fmla="*/ 5590125 w 6187971"/>
              <a:gd name="connsiteY998" fmla="*/ 3310107 h 5955635"/>
              <a:gd name="connsiteX999" fmla="*/ 5589163 w 6187971"/>
              <a:gd name="connsiteY999" fmla="*/ 3305604 h 5955635"/>
              <a:gd name="connsiteX1000" fmla="*/ 5596246 w 6187971"/>
              <a:gd name="connsiteY1000" fmla="*/ 3294671 h 5955635"/>
              <a:gd name="connsiteX1001" fmla="*/ 5598170 w 6187971"/>
              <a:gd name="connsiteY1001" fmla="*/ 3303679 h 5955635"/>
              <a:gd name="connsiteX1002" fmla="*/ 5602675 w 6187971"/>
              <a:gd name="connsiteY1002" fmla="*/ 3302717 h 5955635"/>
              <a:gd name="connsiteX1003" fmla="*/ 5605254 w 6187971"/>
              <a:gd name="connsiteY1003" fmla="*/ 3292746 h 5955635"/>
              <a:gd name="connsiteX1004" fmla="*/ 5603330 w 6187971"/>
              <a:gd name="connsiteY1004" fmla="*/ 3283738 h 5955635"/>
              <a:gd name="connsiteX1005" fmla="*/ 5592397 w 6187971"/>
              <a:gd name="connsiteY1005" fmla="*/ 3276655 h 5955635"/>
              <a:gd name="connsiteX1006" fmla="*/ 5586930 w 6187971"/>
              <a:gd name="connsiteY1006" fmla="*/ 3273113 h 5955635"/>
              <a:gd name="connsiteX1007" fmla="*/ 5583389 w 6187971"/>
              <a:gd name="connsiteY1007" fmla="*/ 3278580 h 5955635"/>
              <a:gd name="connsiteX1008" fmla="*/ 5583081 w 6187971"/>
              <a:gd name="connsiteY1008" fmla="*/ 3255097 h 5955635"/>
              <a:gd name="connsiteX1009" fmla="*/ 5585968 w 6187971"/>
              <a:gd name="connsiteY1009" fmla="*/ 3268609 h 5955635"/>
              <a:gd name="connsiteX1010" fmla="*/ 5591127 w 6187971"/>
              <a:gd name="connsiteY1010" fmla="*/ 3248668 h 5955635"/>
              <a:gd name="connsiteX1011" fmla="*/ 5595632 w 6187971"/>
              <a:gd name="connsiteY1011" fmla="*/ 3247705 h 5955635"/>
              <a:gd name="connsiteX1012" fmla="*/ 5594669 w 6187971"/>
              <a:gd name="connsiteY1012" fmla="*/ 3243202 h 5955635"/>
              <a:gd name="connsiteX1013" fmla="*/ 5593707 w 6187971"/>
              <a:gd name="connsiteY1013" fmla="*/ 3238698 h 5955635"/>
              <a:gd name="connsiteX1014" fmla="*/ 5589203 w 6187971"/>
              <a:gd name="connsiteY1014" fmla="*/ 3239660 h 5955635"/>
              <a:gd name="connsiteX1015" fmla="*/ 5596286 w 6187971"/>
              <a:gd name="connsiteY1015" fmla="*/ 3228728 h 5955635"/>
              <a:gd name="connsiteX1016" fmla="*/ 5590512 w 6187971"/>
              <a:gd name="connsiteY1016" fmla="*/ 3201704 h 5955635"/>
              <a:gd name="connsiteX1017" fmla="*/ 5592437 w 6187971"/>
              <a:gd name="connsiteY1017" fmla="*/ 3210711 h 5955635"/>
              <a:gd name="connsiteX1018" fmla="*/ 5595672 w 6187971"/>
              <a:gd name="connsiteY1018" fmla="*/ 3181763 h 5955635"/>
              <a:gd name="connsiteX1019" fmla="*/ 5601139 w 6187971"/>
              <a:gd name="connsiteY1019" fmla="*/ 3185304 h 5955635"/>
              <a:gd name="connsiteX1020" fmla="*/ 5600176 w 6187971"/>
              <a:gd name="connsiteY1020" fmla="*/ 3180800 h 5955635"/>
              <a:gd name="connsiteX1021" fmla="*/ 5604680 w 6187971"/>
              <a:gd name="connsiteY1021" fmla="*/ 3179838 h 5955635"/>
              <a:gd name="connsiteX1022" fmla="*/ 5610146 w 6187971"/>
              <a:gd name="connsiteY1022" fmla="*/ 3183379 h 5955635"/>
              <a:gd name="connsiteX1023" fmla="*/ 5609799 w 6187971"/>
              <a:gd name="connsiteY1023" fmla="*/ 3225841 h 5955635"/>
              <a:gd name="connsiteX1024" fmla="*/ 5605295 w 6187971"/>
              <a:gd name="connsiteY1024" fmla="*/ 3226803 h 5955635"/>
              <a:gd name="connsiteX1025" fmla="*/ 5604639 w 6187971"/>
              <a:gd name="connsiteY1025" fmla="*/ 3245781 h 5955635"/>
              <a:gd name="connsiteX1026" fmla="*/ 5610761 w 6187971"/>
              <a:gd name="connsiteY1026" fmla="*/ 3230344 h 5955635"/>
              <a:gd name="connsiteX1027" fmla="*/ 5611068 w 6187971"/>
              <a:gd name="connsiteY1027" fmla="*/ 3253827 h 5955635"/>
              <a:gd name="connsiteX1028" fmla="*/ 5607526 w 6187971"/>
              <a:gd name="connsiteY1028" fmla="*/ 3259294 h 5955635"/>
              <a:gd name="connsiteX1029" fmla="*/ 5608488 w 6187971"/>
              <a:gd name="connsiteY1029" fmla="*/ 3263797 h 5955635"/>
              <a:gd name="connsiteX1030" fmla="*/ 5613955 w 6187971"/>
              <a:gd name="connsiteY1030" fmla="*/ 3267339 h 5955635"/>
              <a:gd name="connsiteX1031" fmla="*/ 5617497 w 6187971"/>
              <a:gd name="connsiteY1031" fmla="*/ 3261873 h 5955635"/>
              <a:gd name="connsiteX1032" fmla="*/ 5620076 w 6187971"/>
              <a:gd name="connsiteY1032" fmla="*/ 3251903 h 5955635"/>
              <a:gd name="connsiteX1033" fmla="*/ 5619114 w 6187971"/>
              <a:gd name="connsiteY1033" fmla="*/ 3247399 h 5955635"/>
              <a:gd name="connsiteX1034" fmla="*/ 5614610 w 6187971"/>
              <a:gd name="connsiteY1034" fmla="*/ 3248361 h 5955635"/>
              <a:gd name="connsiteX1035" fmla="*/ 5614651 w 6187971"/>
              <a:gd name="connsiteY1035" fmla="*/ 3182417 h 5955635"/>
              <a:gd name="connsiteX1036" fmla="*/ 5618192 w 6187971"/>
              <a:gd name="connsiteY1036" fmla="*/ 3176951 h 5955635"/>
              <a:gd name="connsiteX1037" fmla="*/ 5617229 w 6187971"/>
              <a:gd name="connsiteY1037" fmla="*/ 3172447 h 5955635"/>
              <a:gd name="connsiteX1038" fmla="*/ 5616267 w 6187971"/>
              <a:gd name="connsiteY1038" fmla="*/ 3167943 h 5955635"/>
              <a:gd name="connsiteX1039" fmla="*/ 5619502 w 6187971"/>
              <a:gd name="connsiteY1039" fmla="*/ 3138994 h 5955635"/>
              <a:gd name="connsiteX1040" fmla="*/ 5614998 w 6187971"/>
              <a:gd name="connsiteY1040" fmla="*/ 3139956 h 5955635"/>
              <a:gd name="connsiteX1041" fmla="*/ 5618540 w 6187971"/>
              <a:gd name="connsiteY1041" fmla="*/ 3134491 h 5955635"/>
              <a:gd name="connsiteX1042" fmla="*/ 5621120 w 6187971"/>
              <a:gd name="connsiteY1042" fmla="*/ 3124519 h 5955635"/>
              <a:gd name="connsiteX1043" fmla="*/ 5615653 w 6187971"/>
              <a:gd name="connsiteY1043" fmla="*/ 3120977 h 5955635"/>
              <a:gd name="connsiteX1044" fmla="*/ 5607995 w 6187971"/>
              <a:gd name="connsiteY1044" fmla="*/ 3019002 h 5955635"/>
              <a:gd name="connsiteX1045" fmla="*/ 5610575 w 6187971"/>
              <a:gd name="connsiteY1045" fmla="*/ 3009032 h 5955635"/>
              <a:gd name="connsiteX1046" fmla="*/ 5609613 w 6187971"/>
              <a:gd name="connsiteY1046" fmla="*/ 3004527 h 5955635"/>
              <a:gd name="connsiteX1047" fmla="*/ 5605109 w 6187971"/>
              <a:gd name="connsiteY1047" fmla="*/ 3005490 h 5955635"/>
              <a:gd name="connsiteX1048" fmla="*/ 5608343 w 6187971"/>
              <a:gd name="connsiteY1048" fmla="*/ 2976541 h 5955635"/>
              <a:gd name="connsiteX1049" fmla="*/ 5607380 w 6187971"/>
              <a:gd name="connsiteY1049" fmla="*/ 2972037 h 5955635"/>
              <a:gd name="connsiteX1050" fmla="*/ 5605456 w 6187971"/>
              <a:gd name="connsiteY1050" fmla="*/ 2963029 h 5955635"/>
              <a:gd name="connsiteX1051" fmla="*/ 5604494 w 6187971"/>
              <a:gd name="connsiteY1051" fmla="*/ 2958525 h 5955635"/>
              <a:gd name="connsiteX1052" fmla="*/ 5608036 w 6187971"/>
              <a:gd name="connsiteY1052" fmla="*/ 2953059 h 5955635"/>
              <a:gd name="connsiteX1053" fmla="*/ 5607073 w 6187971"/>
              <a:gd name="connsiteY1053" fmla="*/ 2948555 h 5955635"/>
              <a:gd name="connsiteX1054" fmla="*/ 5601300 w 6187971"/>
              <a:gd name="connsiteY1054" fmla="*/ 2921531 h 5955635"/>
              <a:gd name="connsiteX1055" fmla="*/ 5600338 w 6187971"/>
              <a:gd name="connsiteY1055" fmla="*/ 2917026 h 5955635"/>
              <a:gd name="connsiteX1056" fmla="*/ 5598413 w 6187971"/>
              <a:gd name="connsiteY1056" fmla="*/ 2908019 h 5955635"/>
              <a:gd name="connsiteX1057" fmla="*/ 5597451 w 6187971"/>
              <a:gd name="connsiteY1057" fmla="*/ 2903514 h 5955635"/>
              <a:gd name="connsiteX1058" fmla="*/ 5590715 w 6187971"/>
              <a:gd name="connsiteY1058" fmla="*/ 2871986 h 5955635"/>
              <a:gd name="connsiteX1059" fmla="*/ 5595874 w 6187971"/>
              <a:gd name="connsiteY1059" fmla="*/ 2852045 h 5955635"/>
              <a:gd name="connsiteX1060" fmla="*/ 5599416 w 6187971"/>
              <a:gd name="connsiteY1060" fmla="*/ 2846579 h 5955635"/>
              <a:gd name="connsiteX1061" fmla="*/ 5598453 w 6187971"/>
              <a:gd name="connsiteY1061" fmla="*/ 2842075 h 5955635"/>
              <a:gd name="connsiteX1062" fmla="*/ 5593950 w 6187971"/>
              <a:gd name="connsiteY1062" fmla="*/ 2843037 h 5955635"/>
              <a:gd name="connsiteX1063" fmla="*/ 5594912 w 6187971"/>
              <a:gd name="connsiteY1063" fmla="*/ 2847541 h 5955635"/>
              <a:gd name="connsiteX1064" fmla="*/ 5586559 w 6187971"/>
              <a:gd name="connsiteY1064" fmla="*/ 2830487 h 5955635"/>
              <a:gd name="connsiteX1065" fmla="*/ 5595567 w 6187971"/>
              <a:gd name="connsiteY1065" fmla="*/ 2828563 h 5955635"/>
              <a:gd name="connsiteX1066" fmla="*/ 5600701 w 6187971"/>
              <a:gd name="connsiteY1066" fmla="*/ 2831889 h 5955635"/>
              <a:gd name="connsiteX1067" fmla="*/ 5604441 w 6187971"/>
              <a:gd name="connsiteY1067" fmla="*/ 2857353 h 5955635"/>
              <a:gd name="connsiteX1068" fmla="*/ 5620278 w 6187971"/>
              <a:gd name="connsiteY1068" fmla="*/ 2922185 h 5955635"/>
              <a:gd name="connsiteX1069" fmla="*/ 5616736 w 6187971"/>
              <a:gd name="connsiteY1069" fmla="*/ 2927652 h 5955635"/>
              <a:gd name="connsiteX1070" fmla="*/ 5617699 w 6187971"/>
              <a:gd name="connsiteY1070" fmla="*/ 2932156 h 5955635"/>
              <a:gd name="connsiteX1071" fmla="*/ 5627014 w 6187971"/>
              <a:gd name="connsiteY1071" fmla="*/ 2953713 h 5955635"/>
              <a:gd name="connsiteX1072" fmla="*/ 5623165 w 6187971"/>
              <a:gd name="connsiteY1072" fmla="*/ 2935697 h 5955635"/>
              <a:gd name="connsiteX1073" fmla="*/ 5628632 w 6187971"/>
              <a:gd name="connsiteY1073" fmla="*/ 2939239 h 5955635"/>
              <a:gd name="connsiteX1074" fmla="*/ 5627670 w 6187971"/>
              <a:gd name="connsiteY1074" fmla="*/ 2934735 h 5955635"/>
              <a:gd name="connsiteX1075" fmla="*/ 5626707 w 6187971"/>
              <a:gd name="connsiteY1075" fmla="*/ 2930231 h 5955635"/>
              <a:gd name="connsiteX1076" fmla="*/ 5625745 w 6187971"/>
              <a:gd name="connsiteY1076" fmla="*/ 2925727 h 5955635"/>
              <a:gd name="connsiteX1077" fmla="*/ 5638642 w 6187971"/>
              <a:gd name="connsiteY1077" fmla="*/ 2875875 h 5955635"/>
              <a:gd name="connsiteX1078" fmla="*/ 5658009 w 6187971"/>
              <a:gd name="connsiteY1078" fmla="*/ 2768126 h 5955635"/>
              <a:gd name="connsiteX1079" fmla="*/ 5661551 w 6187971"/>
              <a:gd name="connsiteY1079" fmla="*/ 2762659 h 5955635"/>
              <a:gd name="connsiteX1080" fmla="*/ 5665093 w 6187971"/>
              <a:gd name="connsiteY1080" fmla="*/ 2757194 h 5955635"/>
              <a:gd name="connsiteX1081" fmla="*/ 5670559 w 6187971"/>
              <a:gd name="connsiteY1081" fmla="*/ 2760735 h 5955635"/>
              <a:gd name="connsiteX1082" fmla="*/ 5667672 w 6187971"/>
              <a:gd name="connsiteY1082" fmla="*/ 2747222 h 5955635"/>
              <a:gd name="connsiteX1083" fmla="*/ 5667406 w 6187971"/>
              <a:gd name="connsiteY1083" fmla="*/ 2657797 h 5955635"/>
              <a:gd name="connsiteX1084" fmla="*/ 5673834 w 6187971"/>
              <a:gd name="connsiteY1084" fmla="*/ 2665842 h 5955635"/>
              <a:gd name="connsiteX1085" fmla="*/ 5689312 w 6187971"/>
              <a:gd name="connsiteY1085" fmla="*/ 2606020 h 5955635"/>
              <a:gd name="connsiteX1086" fmla="*/ 5691236 w 6187971"/>
              <a:gd name="connsiteY1086" fmla="*/ 2615028 h 5955635"/>
              <a:gd name="connsiteX1087" fmla="*/ 5692198 w 6187971"/>
              <a:gd name="connsiteY1087" fmla="*/ 2619532 h 5955635"/>
              <a:gd name="connsiteX1088" fmla="*/ 5695739 w 6187971"/>
              <a:gd name="connsiteY1088" fmla="*/ 2614066 h 5955635"/>
              <a:gd name="connsiteX1089" fmla="*/ 5693815 w 6187971"/>
              <a:gd name="connsiteY1089" fmla="*/ 2605058 h 5955635"/>
              <a:gd name="connsiteX1090" fmla="*/ 5709211 w 6187971"/>
              <a:gd name="connsiteY1090" fmla="*/ 2677123 h 5955635"/>
              <a:gd name="connsiteX1091" fmla="*/ 5729234 w 6187971"/>
              <a:gd name="connsiteY1091" fmla="*/ 2550395 h 5955635"/>
              <a:gd name="connsiteX1092" fmla="*/ 5744362 w 6187971"/>
              <a:gd name="connsiteY1092" fmla="*/ 2533034 h 5955635"/>
              <a:gd name="connsiteX1093" fmla="*/ 5538793 w 6187971"/>
              <a:gd name="connsiteY1093" fmla="*/ 2562824 h 5955635"/>
              <a:gd name="connsiteX1094" fmla="*/ 5560618 w 6187971"/>
              <a:gd name="connsiteY1094" fmla="*/ 2642934 h 5955635"/>
              <a:gd name="connsiteX1095" fmla="*/ 5581828 w 6187971"/>
              <a:gd name="connsiteY1095" fmla="*/ 2676080 h 5955635"/>
              <a:gd name="connsiteX1096" fmla="*/ 5595955 w 6187971"/>
              <a:gd name="connsiteY1096" fmla="*/ 2720158 h 5955635"/>
              <a:gd name="connsiteX1097" fmla="*/ 5603306 w 6187971"/>
              <a:gd name="connsiteY1097" fmla="*/ 2798652 h 5955635"/>
              <a:gd name="connsiteX1098" fmla="*/ 5597839 w 6187971"/>
              <a:gd name="connsiteY1098" fmla="*/ 2795110 h 5955635"/>
              <a:gd name="connsiteX1099" fmla="*/ 5598802 w 6187971"/>
              <a:gd name="connsiteY1099" fmla="*/ 2799614 h 5955635"/>
              <a:gd name="connsiteX1100" fmla="*/ 5598146 w 6187971"/>
              <a:gd name="connsiteY1100" fmla="*/ 2818592 h 5955635"/>
              <a:gd name="connsiteX1101" fmla="*/ 5599109 w 6187971"/>
              <a:gd name="connsiteY1101" fmla="*/ 2823096 h 5955635"/>
              <a:gd name="connsiteX1102" fmla="*/ 5594817 w 6187971"/>
              <a:gd name="connsiteY1102" fmla="*/ 2824013 h 5955635"/>
              <a:gd name="connsiteX1103" fmla="*/ 5593589 w 6187971"/>
              <a:gd name="connsiteY1103" fmla="*/ 2816549 h 5955635"/>
              <a:gd name="connsiteX1104" fmla="*/ 5584327 w 6187971"/>
              <a:gd name="connsiteY1104" fmla="*/ 2797996 h 5955635"/>
              <a:gd name="connsiteX1105" fmla="*/ 5587868 w 6187971"/>
              <a:gd name="connsiteY1105" fmla="*/ 2792530 h 5955635"/>
              <a:gd name="connsiteX1106" fmla="*/ 5586906 w 6187971"/>
              <a:gd name="connsiteY1106" fmla="*/ 2788027 h 5955635"/>
              <a:gd name="connsiteX1107" fmla="*/ 5590448 w 6187971"/>
              <a:gd name="connsiteY1107" fmla="*/ 2782560 h 5955635"/>
              <a:gd name="connsiteX1108" fmla="*/ 5589486 w 6187971"/>
              <a:gd name="connsiteY1108" fmla="*/ 2778056 h 5955635"/>
              <a:gd name="connsiteX1109" fmla="*/ 5584982 w 6187971"/>
              <a:gd name="connsiteY1109" fmla="*/ 2779018 h 5955635"/>
              <a:gd name="connsiteX1110" fmla="*/ 5572780 w 6187971"/>
              <a:gd name="connsiteY1110" fmla="*/ 2743948 h 5955635"/>
              <a:gd name="connsiteX1111" fmla="*/ 5577284 w 6187971"/>
              <a:gd name="connsiteY1111" fmla="*/ 2742986 h 5955635"/>
              <a:gd name="connsiteX1112" fmla="*/ 5575359 w 6187971"/>
              <a:gd name="connsiteY1112" fmla="*/ 2733977 h 5955635"/>
              <a:gd name="connsiteX1113" fmla="*/ 5574397 w 6187971"/>
              <a:gd name="connsiteY1113" fmla="*/ 2729474 h 5955635"/>
              <a:gd name="connsiteX1114" fmla="*/ 5569278 w 6187971"/>
              <a:gd name="connsiteY1114" fmla="*/ 2683471 h 5955635"/>
              <a:gd name="connsiteX1115" fmla="*/ 5564774 w 6187971"/>
              <a:gd name="connsiteY1115" fmla="*/ 2684433 h 5955635"/>
              <a:gd name="connsiteX1116" fmla="*/ 5568316 w 6187971"/>
              <a:gd name="connsiteY1116" fmla="*/ 2678967 h 5955635"/>
              <a:gd name="connsiteX1117" fmla="*/ 5562849 w 6187971"/>
              <a:gd name="connsiteY1117" fmla="*/ 2675425 h 5955635"/>
              <a:gd name="connsiteX1118" fmla="*/ 5557076 w 6187971"/>
              <a:gd name="connsiteY1118" fmla="*/ 2648401 h 5955635"/>
              <a:gd name="connsiteX1119" fmla="*/ 5549686 w 6187971"/>
              <a:gd name="connsiteY1119" fmla="*/ 2635851 h 5955635"/>
              <a:gd name="connsiteX1120" fmla="*/ 5553227 w 6187971"/>
              <a:gd name="connsiteY1120" fmla="*/ 2630384 h 5955635"/>
              <a:gd name="connsiteX1121" fmla="*/ 5543257 w 6187971"/>
              <a:gd name="connsiteY1121" fmla="*/ 2627805 h 5955635"/>
              <a:gd name="connsiteX1122" fmla="*/ 5547761 w 6187971"/>
              <a:gd name="connsiteY1122" fmla="*/ 2626843 h 5955635"/>
              <a:gd name="connsiteX1123" fmla="*/ 5546799 w 6187971"/>
              <a:gd name="connsiteY1123" fmla="*/ 2622339 h 5955635"/>
              <a:gd name="connsiteX1124" fmla="*/ 5545837 w 6187971"/>
              <a:gd name="connsiteY1124" fmla="*/ 2617834 h 5955635"/>
              <a:gd name="connsiteX1125" fmla="*/ 5544874 w 6187971"/>
              <a:gd name="connsiteY1125" fmla="*/ 2613331 h 5955635"/>
              <a:gd name="connsiteX1126" fmla="*/ 5543912 w 6187971"/>
              <a:gd name="connsiteY1126" fmla="*/ 2608826 h 5955635"/>
              <a:gd name="connsiteX1127" fmla="*/ 5546491 w 6187971"/>
              <a:gd name="connsiteY1127" fmla="*/ 2598857 h 5955635"/>
              <a:gd name="connsiteX1128" fmla="*/ 5540063 w 6187971"/>
              <a:gd name="connsiteY1128" fmla="*/ 2590810 h 5955635"/>
              <a:gd name="connsiteX1129" fmla="*/ 5538793 w 6187971"/>
              <a:gd name="connsiteY1129" fmla="*/ 2562824 h 5955635"/>
              <a:gd name="connsiteX1130" fmla="*/ 665421 w 6187971"/>
              <a:gd name="connsiteY1130" fmla="*/ 3538061 h 5955635"/>
              <a:gd name="connsiteX1131" fmla="*/ 668307 w 6187971"/>
              <a:gd name="connsiteY1131" fmla="*/ 3551573 h 5955635"/>
              <a:gd name="connsiteX1132" fmla="*/ 661880 w 6187971"/>
              <a:gd name="connsiteY1132" fmla="*/ 3543528 h 5955635"/>
              <a:gd name="connsiteX1133" fmla="*/ 665421 w 6187971"/>
              <a:gd name="connsiteY1133" fmla="*/ 3538061 h 5955635"/>
              <a:gd name="connsiteX1134" fmla="*/ 727864 w 6187971"/>
              <a:gd name="connsiteY1134" fmla="*/ 3477624 h 5955635"/>
              <a:gd name="connsiteX1135" fmla="*/ 733330 w 6187971"/>
              <a:gd name="connsiteY1135" fmla="*/ 3481166 h 5955635"/>
              <a:gd name="connsiteX1136" fmla="*/ 729788 w 6187971"/>
              <a:gd name="connsiteY1136" fmla="*/ 3486633 h 5955635"/>
              <a:gd name="connsiteX1137" fmla="*/ 727864 w 6187971"/>
              <a:gd name="connsiteY1137" fmla="*/ 3477624 h 5955635"/>
              <a:gd name="connsiteX1138" fmla="*/ 5425431 w 6187971"/>
              <a:gd name="connsiteY1138" fmla="*/ 2252659 h 5955635"/>
              <a:gd name="connsiteX1139" fmla="*/ 5432822 w 6187971"/>
              <a:gd name="connsiteY1139" fmla="*/ 2265209 h 5955635"/>
              <a:gd name="connsiteX1140" fmla="*/ 5433785 w 6187971"/>
              <a:gd name="connsiteY1140" fmla="*/ 2269713 h 5955635"/>
              <a:gd name="connsiteX1141" fmla="*/ 5434747 w 6187971"/>
              <a:gd name="connsiteY1141" fmla="*/ 2274217 h 5955635"/>
              <a:gd name="connsiteX1142" fmla="*/ 5435709 w 6187971"/>
              <a:gd name="connsiteY1142" fmla="*/ 2278721 h 5955635"/>
              <a:gd name="connsiteX1143" fmla="*/ 5429280 w 6187971"/>
              <a:gd name="connsiteY1143" fmla="*/ 2270676 h 5955635"/>
              <a:gd name="connsiteX1144" fmla="*/ 5425431 w 6187971"/>
              <a:gd name="connsiteY1144" fmla="*/ 2252659 h 5955635"/>
              <a:gd name="connsiteX1145" fmla="*/ 697152 w 6187971"/>
              <a:gd name="connsiteY1145" fmla="*/ 3201608 h 5955635"/>
              <a:gd name="connsiteX1146" fmla="*/ 701656 w 6187971"/>
              <a:gd name="connsiteY1146" fmla="*/ 3200646 h 5955635"/>
              <a:gd name="connsiteX1147" fmla="*/ 702618 w 6187971"/>
              <a:gd name="connsiteY1147" fmla="*/ 3205149 h 5955635"/>
              <a:gd name="connsiteX1148" fmla="*/ 697152 w 6187971"/>
              <a:gd name="connsiteY1148" fmla="*/ 3201608 h 5955635"/>
              <a:gd name="connsiteX1149" fmla="*/ 23704 w 6187971"/>
              <a:gd name="connsiteY1149" fmla="*/ 3000785 h 5955635"/>
              <a:gd name="connsiteX1150" fmla="*/ 25950 w 6187971"/>
              <a:gd name="connsiteY1150" fmla="*/ 3003797 h 5955635"/>
              <a:gd name="connsiteX1151" fmla="*/ 28196 w 6187971"/>
              <a:gd name="connsiteY1151" fmla="*/ 3006809 h 5955635"/>
              <a:gd name="connsiteX1152" fmla="*/ 22935 w 6187971"/>
              <a:gd name="connsiteY1152" fmla="*/ 3006044 h 5955635"/>
              <a:gd name="connsiteX1153" fmla="*/ 23704 w 6187971"/>
              <a:gd name="connsiteY1153" fmla="*/ 3000785 h 5955635"/>
              <a:gd name="connsiteX1154" fmla="*/ 5144618 w 6187971"/>
              <a:gd name="connsiteY1154" fmla="*/ 1709820 h 5955635"/>
              <a:gd name="connsiteX1155" fmla="*/ 5178685 w 6187971"/>
              <a:gd name="connsiteY1155" fmla="*/ 1759057 h 5955635"/>
              <a:gd name="connsiteX1156" fmla="*/ 5174182 w 6187971"/>
              <a:gd name="connsiteY1156" fmla="*/ 1760019 h 5955635"/>
              <a:gd name="connsiteX1157" fmla="*/ 5165829 w 6187971"/>
              <a:gd name="connsiteY1157" fmla="*/ 1742966 h 5955635"/>
              <a:gd name="connsiteX1158" fmla="*/ 5152972 w 6187971"/>
              <a:gd name="connsiteY1158" fmla="*/ 1726875 h 5955635"/>
              <a:gd name="connsiteX1159" fmla="*/ 5147505 w 6187971"/>
              <a:gd name="connsiteY1159" fmla="*/ 1723332 h 5955635"/>
              <a:gd name="connsiteX1160" fmla="*/ 5141076 w 6187971"/>
              <a:gd name="connsiteY1160" fmla="*/ 1715287 h 5955635"/>
              <a:gd name="connsiteX1161" fmla="*/ 5144618 w 6187971"/>
              <a:gd name="connsiteY1161" fmla="*/ 1709820 h 5955635"/>
              <a:gd name="connsiteX1162" fmla="*/ 726773 w 6187971"/>
              <a:gd name="connsiteY1162" fmla="*/ 2634833 h 5955635"/>
              <a:gd name="connsiteX1163" fmla="*/ 727736 w 6187971"/>
              <a:gd name="connsiteY1163" fmla="*/ 2639338 h 5955635"/>
              <a:gd name="connsiteX1164" fmla="*/ 723231 w 6187971"/>
              <a:gd name="connsiteY1164" fmla="*/ 2640300 h 5955635"/>
              <a:gd name="connsiteX1165" fmla="*/ 726773 w 6187971"/>
              <a:gd name="connsiteY1165" fmla="*/ 2634833 h 5955635"/>
              <a:gd name="connsiteX1166" fmla="*/ 760478 w 6187971"/>
              <a:gd name="connsiteY1166" fmla="*/ 2435480 h 5955635"/>
              <a:gd name="connsiteX1167" fmla="*/ 760347 w 6187971"/>
              <a:gd name="connsiteY1167" fmla="*/ 2439276 h 5955635"/>
              <a:gd name="connsiteX1168" fmla="*/ 756805 w 6187971"/>
              <a:gd name="connsiteY1168" fmla="*/ 2444741 h 5955635"/>
              <a:gd name="connsiteX1169" fmla="*/ 779150 w 6187971"/>
              <a:gd name="connsiteY1169" fmla="*/ 2373847 h 5955635"/>
              <a:gd name="connsiteX1170" fmla="*/ 779366 w 6187971"/>
              <a:gd name="connsiteY1170" fmla="*/ 2373987 h 5955635"/>
              <a:gd name="connsiteX1171" fmla="*/ 778898 w 6187971"/>
              <a:gd name="connsiteY1171" fmla="*/ 2374800 h 5955635"/>
              <a:gd name="connsiteX1172" fmla="*/ 82769 w 6187971"/>
              <a:gd name="connsiteY1172" fmla="*/ 2413119 h 5955635"/>
              <a:gd name="connsiteX1173" fmla="*/ 52067 w 6187971"/>
              <a:gd name="connsiteY1173" fmla="*/ 2604720 h 5955635"/>
              <a:gd name="connsiteX1174" fmla="*/ 56497 w 6187971"/>
              <a:gd name="connsiteY1174" fmla="*/ 2629537 h 5955635"/>
              <a:gd name="connsiteX1175" fmla="*/ 43546 w 6187971"/>
              <a:gd name="connsiteY1175" fmla="*/ 2681370 h 5955635"/>
              <a:gd name="connsiteX1176" fmla="*/ 47915 w 6187971"/>
              <a:gd name="connsiteY1176" fmla="*/ 2724979 h 5955635"/>
              <a:gd name="connsiteX1177" fmla="*/ 31949 w 6187971"/>
              <a:gd name="connsiteY1177" fmla="*/ 2779060 h 5955635"/>
              <a:gd name="connsiteX1178" fmla="*/ 21428 w 6187971"/>
              <a:gd name="connsiteY1178" fmla="*/ 2777530 h 5955635"/>
              <a:gd name="connsiteX1179" fmla="*/ 18290 w 6187971"/>
              <a:gd name="connsiteY1179" fmla="*/ 2817361 h 5955635"/>
              <a:gd name="connsiteX1180" fmla="*/ 21305 w 6187971"/>
              <a:gd name="connsiteY1180" fmla="*/ 2815114 h 5955635"/>
              <a:gd name="connsiteX1181" fmla="*/ 22074 w 6187971"/>
              <a:gd name="connsiteY1181" fmla="*/ 2809854 h 5955635"/>
              <a:gd name="connsiteX1182" fmla="*/ 24320 w 6187971"/>
              <a:gd name="connsiteY1182" fmla="*/ 2812866 h 5955635"/>
              <a:gd name="connsiteX1183" fmla="*/ 31118 w 6187971"/>
              <a:gd name="connsiteY1183" fmla="*/ 2803112 h 5955635"/>
              <a:gd name="connsiteX1184" fmla="*/ 29518 w 6187971"/>
              <a:gd name="connsiteY1184" fmla="*/ 2832423 h 5955635"/>
              <a:gd name="connsiteX1185" fmla="*/ 31764 w 6187971"/>
              <a:gd name="connsiteY1185" fmla="*/ 2835435 h 5955635"/>
              <a:gd name="connsiteX1186" fmla="*/ 28750 w 6187971"/>
              <a:gd name="connsiteY1186" fmla="*/ 2837683 h 5955635"/>
              <a:gd name="connsiteX1187" fmla="*/ 30226 w 6187971"/>
              <a:gd name="connsiteY1187" fmla="*/ 2845955 h 5955635"/>
              <a:gd name="connsiteX1188" fmla="*/ 27211 w 6187971"/>
              <a:gd name="connsiteY1188" fmla="*/ 2848202 h 5955635"/>
              <a:gd name="connsiteX1189" fmla="*/ 33057 w 6187971"/>
              <a:gd name="connsiteY1189" fmla="*/ 2900083 h 5955635"/>
              <a:gd name="connsiteX1190" fmla="*/ 21643 w 6187971"/>
              <a:gd name="connsiteY1190" fmla="*/ 2941397 h 5955635"/>
              <a:gd name="connsiteX1191" fmla="*/ 20874 w 6187971"/>
              <a:gd name="connsiteY1191" fmla="*/ 2946657 h 5955635"/>
              <a:gd name="connsiteX1192" fmla="*/ 19336 w 6187971"/>
              <a:gd name="connsiteY1192" fmla="*/ 2957176 h 5955635"/>
              <a:gd name="connsiteX1193" fmla="*/ 17091 w 6187971"/>
              <a:gd name="connsiteY1193" fmla="*/ 2954164 h 5955635"/>
              <a:gd name="connsiteX1194" fmla="*/ 17860 w 6187971"/>
              <a:gd name="connsiteY1194" fmla="*/ 2948904 h 5955635"/>
              <a:gd name="connsiteX1195" fmla="*/ 15614 w 6187971"/>
              <a:gd name="connsiteY1195" fmla="*/ 2945892 h 5955635"/>
              <a:gd name="connsiteX1196" fmla="*/ 19275 w 6187971"/>
              <a:gd name="connsiteY1196" fmla="*/ 2975968 h 5955635"/>
              <a:gd name="connsiteX1197" fmla="*/ 20044 w 6187971"/>
              <a:gd name="connsiteY1197" fmla="*/ 2970708 h 5955635"/>
              <a:gd name="connsiteX1198" fmla="*/ 22290 w 6187971"/>
              <a:gd name="connsiteY1198" fmla="*/ 2973720 h 5955635"/>
              <a:gd name="connsiteX1199" fmla="*/ 24535 w 6187971"/>
              <a:gd name="connsiteY1199" fmla="*/ 2976733 h 5955635"/>
              <a:gd name="connsiteX1200" fmla="*/ 28319 w 6187971"/>
              <a:gd name="connsiteY1200" fmla="*/ 2969225 h 5955635"/>
              <a:gd name="connsiteX1201" fmla="*/ 24474 w 6187971"/>
              <a:gd name="connsiteY1201" fmla="*/ 2995525 h 5955635"/>
              <a:gd name="connsiteX1202" fmla="*/ 23704 w 6187971"/>
              <a:gd name="connsiteY1202" fmla="*/ 3000785 h 5955635"/>
              <a:gd name="connsiteX1203" fmla="*/ 21090 w 6187971"/>
              <a:gd name="connsiteY1203" fmla="*/ 3110523 h 5955635"/>
              <a:gd name="connsiteX1204" fmla="*/ 20321 w 6187971"/>
              <a:gd name="connsiteY1204" fmla="*/ 3115783 h 5955635"/>
              <a:gd name="connsiteX1205" fmla="*/ 21797 w 6187971"/>
              <a:gd name="connsiteY1205" fmla="*/ 3124055 h 5955635"/>
              <a:gd name="connsiteX1206" fmla="*/ 19552 w 6187971"/>
              <a:gd name="connsiteY1206" fmla="*/ 3121043 h 5955635"/>
              <a:gd name="connsiteX1207" fmla="*/ 32964 w 6187971"/>
              <a:gd name="connsiteY1207" fmla="*/ 3157909 h 5955635"/>
              <a:gd name="connsiteX1208" fmla="*/ 31488 w 6187971"/>
              <a:gd name="connsiteY1208" fmla="*/ 3149636 h 5955635"/>
              <a:gd name="connsiteX1209" fmla="*/ 34503 w 6187971"/>
              <a:gd name="connsiteY1209" fmla="*/ 3147389 h 5955635"/>
              <a:gd name="connsiteX1210" fmla="*/ 35979 w 6187971"/>
              <a:gd name="connsiteY1210" fmla="*/ 3155661 h 5955635"/>
              <a:gd name="connsiteX1211" fmla="*/ 36796 w 6187971"/>
              <a:gd name="connsiteY1211" fmla="*/ 3156756 h 5955635"/>
              <a:gd name="connsiteX1212" fmla="*/ 36814 w 6187971"/>
              <a:gd name="connsiteY1212" fmla="*/ 3159140 h 5955635"/>
              <a:gd name="connsiteX1213" fmla="*/ 37456 w 6187971"/>
              <a:gd name="connsiteY1213" fmla="*/ 3163933 h 5955635"/>
              <a:gd name="connsiteX1214" fmla="*/ 38225 w 6187971"/>
              <a:gd name="connsiteY1214" fmla="*/ 3158673 h 5955635"/>
              <a:gd name="connsiteX1215" fmla="*/ 36796 w 6187971"/>
              <a:gd name="connsiteY1215" fmla="*/ 3156756 h 5955635"/>
              <a:gd name="connsiteX1216" fmla="*/ 36748 w 6187971"/>
              <a:gd name="connsiteY1216" fmla="*/ 3150401 h 5955635"/>
              <a:gd name="connsiteX1217" fmla="*/ 66281 w 6187971"/>
              <a:gd name="connsiteY1217" fmla="*/ 3315844 h 5955635"/>
              <a:gd name="connsiteX1218" fmla="*/ 65450 w 6187971"/>
              <a:gd name="connsiteY1218" fmla="*/ 3339896 h 5955635"/>
              <a:gd name="connsiteX1219" fmla="*/ 72956 w 6187971"/>
              <a:gd name="connsiteY1219" fmla="*/ 3343673 h 5955635"/>
              <a:gd name="connsiteX1220" fmla="*/ 72187 w 6187971"/>
              <a:gd name="connsiteY1220" fmla="*/ 3348933 h 5955635"/>
              <a:gd name="connsiteX1221" fmla="*/ 73664 w 6187971"/>
              <a:gd name="connsiteY1221" fmla="*/ 3357205 h 5955635"/>
              <a:gd name="connsiteX1222" fmla="*/ 81694 w 6187971"/>
              <a:gd name="connsiteY1222" fmla="*/ 3430890 h 5955635"/>
              <a:gd name="connsiteX1223" fmla="*/ 82462 w 6187971"/>
              <a:gd name="connsiteY1223" fmla="*/ 3425630 h 5955635"/>
              <a:gd name="connsiteX1224" fmla="*/ 87723 w 6187971"/>
              <a:gd name="connsiteY1224" fmla="*/ 3426395 h 5955635"/>
              <a:gd name="connsiteX1225" fmla="*/ 86954 w 6187971"/>
              <a:gd name="connsiteY1225" fmla="*/ 3431654 h 5955635"/>
              <a:gd name="connsiteX1226" fmla="*/ 89199 w 6187971"/>
              <a:gd name="connsiteY1226" fmla="*/ 3434667 h 5955635"/>
              <a:gd name="connsiteX1227" fmla="*/ 97998 w 6187971"/>
              <a:gd name="connsiteY1227" fmla="*/ 3503092 h 5955635"/>
              <a:gd name="connsiteX1228" fmla="*/ 124762 w 6187971"/>
              <a:gd name="connsiteY1228" fmla="*/ 3595615 h 5955635"/>
              <a:gd name="connsiteX1229" fmla="*/ 92676 w 6187971"/>
              <a:gd name="connsiteY1229" fmla="*/ 3521119 h 5955635"/>
              <a:gd name="connsiteX1230" fmla="*/ 86123 w 6187971"/>
              <a:gd name="connsiteY1230" fmla="*/ 3455706 h 5955635"/>
              <a:gd name="connsiteX1231" fmla="*/ 80863 w 6187971"/>
              <a:gd name="connsiteY1231" fmla="*/ 3454941 h 5955635"/>
              <a:gd name="connsiteX1232" fmla="*/ 80155 w 6187971"/>
              <a:gd name="connsiteY1232" fmla="*/ 3441409 h 5955635"/>
              <a:gd name="connsiteX1233" fmla="*/ 80924 w 6187971"/>
              <a:gd name="connsiteY1233" fmla="*/ 3436150 h 5955635"/>
              <a:gd name="connsiteX1234" fmla="*/ 77909 w 6187971"/>
              <a:gd name="connsiteY1234" fmla="*/ 3438397 h 5955635"/>
              <a:gd name="connsiteX1235" fmla="*/ 62313 w 6187971"/>
              <a:gd name="connsiteY1235" fmla="*/ 3379727 h 5955635"/>
              <a:gd name="connsiteX1236" fmla="*/ 60067 w 6187971"/>
              <a:gd name="connsiteY1236" fmla="*/ 3376715 h 5955635"/>
              <a:gd name="connsiteX1237" fmla="*/ 57821 w 6187971"/>
              <a:gd name="connsiteY1237" fmla="*/ 3373703 h 5955635"/>
              <a:gd name="connsiteX1238" fmla="*/ 55576 w 6187971"/>
              <a:gd name="connsiteY1238" fmla="*/ 3370690 h 5955635"/>
              <a:gd name="connsiteX1239" fmla="*/ 58590 w 6187971"/>
              <a:gd name="connsiteY1239" fmla="*/ 3368443 h 5955635"/>
              <a:gd name="connsiteX1240" fmla="*/ 53330 w 6187971"/>
              <a:gd name="connsiteY1240" fmla="*/ 3367678 h 5955635"/>
              <a:gd name="connsiteX1241" fmla="*/ 41394 w 6187971"/>
              <a:gd name="connsiteY1241" fmla="*/ 3339084 h 5955635"/>
              <a:gd name="connsiteX1242" fmla="*/ 33057 w 6187971"/>
              <a:gd name="connsiteY1242" fmla="*/ 3359359 h 5955635"/>
              <a:gd name="connsiteX1243" fmla="*/ 30073 w 6187971"/>
              <a:gd name="connsiteY1243" fmla="*/ 3352210 h 5955635"/>
              <a:gd name="connsiteX1244" fmla="*/ 28581 w 6187971"/>
              <a:gd name="connsiteY1244" fmla="*/ 3348636 h 5955635"/>
              <a:gd name="connsiteX1245" fmla="*/ 29335 w 6187971"/>
              <a:gd name="connsiteY1245" fmla="*/ 3348074 h 5955635"/>
              <a:gd name="connsiteX1246" fmla="*/ 27089 w 6187971"/>
              <a:gd name="connsiteY1246" fmla="*/ 3345062 h 5955635"/>
              <a:gd name="connsiteX1247" fmla="*/ 28581 w 6187971"/>
              <a:gd name="connsiteY1247" fmla="*/ 3348636 h 5955635"/>
              <a:gd name="connsiteX1248" fmla="*/ 26320 w 6187971"/>
              <a:gd name="connsiteY1248" fmla="*/ 3350322 h 5955635"/>
              <a:gd name="connsiteX1249" fmla="*/ 24074 w 6187971"/>
              <a:gd name="connsiteY1249" fmla="*/ 3347310 h 5955635"/>
              <a:gd name="connsiteX1250" fmla="*/ 21828 w 6187971"/>
              <a:gd name="connsiteY1250" fmla="*/ 3344297 h 5955635"/>
              <a:gd name="connsiteX1251" fmla="*/ 19644 w 6187971"/>
              <a:gd name="connsiteY1251" fmla="*/ 3322493 h 5955635"/>
              <a:gd name="connsiteX1252" fmla="*/ 20413 w 6187971"/>
              <a:gd name="connsiteY1252" fmla="*/ 3317233 h 5955635"/>
              <a:gd name="connsiteX1253" fmla="*/ 18937 w 6187971"/>
              <a:gd name="connsiteY1253" fmla="*/ 3308961 h 5955635"/>
              <a:gd name="connsiteX1254" fmla="*/ 19706 w 6187971"/>
              <a:gd name="connsiteY1254" fmla="*/ 3303701 h 5955635"/>
              <a:gd name="connsiteX1255" fmla="*/ 21182 w 6187971"/>
              <a:gd name="connsiteY1255" fmla="*/ 3311973 h 5955635"/>
              <a:gd name="connsiteX1256" fmla="*/ 22659 w 6187971"/>
              <a:gd name="connsiteY1256" fmla="*/ 3320245 h 5955635"/>
              <a:gd name="connsiteX1257" fmla="*/ 26504 w 6187971"/>
              <a:gd name="connsiteY1257" fmla="*/ 3293946 h 5955635"/>
              <a:gd name="connsiteX1258" fmla="*/ 42286 w 6187971"/>
              <a:gd name="connsiteY1258" fmla="*/ 3296241 h 5955635"/>
              <a:gd name="connsiteX1259" fmla="*/ 16537 w 6187971"/>
              <a:gd name="connsiteY1259" fmla="*/ 3123291 h 5955635"/>
              <a:gd name="connsiteX1260" fmla="*/ 15060 w 6187971"/>
              <a:gd name="connsiteY1260" fmla="*/ 3115018 h 5955635"/>
              <a:gd name="connsiteX1261" fmla="*/ 15829 w 6187971"/>
              <a:gd name="connsiteY1261" fmla="*/ 3109758 h 5955635"/>
              <a:gd name="connsiteX1262" fmla="*/ 10046 w 6187971"/>
              <a:gd name="connsiteY1262" fmla="*/ 3039086 h 5955635"/>
              <a:gd name="connsiteX1263" fmla="*/ 1309 w 6187971"/>
              <a:gd name="connsiteY1263" fmla="*/ 2951870 h 5955635"/>
              <a:gd name="connsiteX1264" fmla="*/ 3862 w 6187971"/>
              <a:gd name="connsiteY1264" fmla="*/ 2860923 h 5955635"/>
              <a:gd name="connsiteX1265" fmla="*/ 7308 w 6187971"/>
              <a:gd name="connsiteY1265" fmla="*/ 2727132 h 5955635"/>
              <a:gd name="connsiteX1266" fmla="*/ 30195 w 6187971"/>
              <a:gd name="connsiteY1266" fmla="*/ 2625713 h 5955635"/>
              <a:gd name="connsiteX1267" fmla="*/ 27888 w 6187971"/>
              <a:gd name="connsiteY1267" fmla="*/ 2641492 h 5955635"/>
              <a:gd name="connsiteX1268" fmla="*/ 31672 w 6187971"/>
              <a:gd name="connsiteY1268" fmla="*/ 2633985 h 5955635"/>
              <a:gd name="connsiteX1269" fmla="*/ 32441 w 6187971"/>
              <a:gd name="connsiteY1269" fmla="*/ 2628725 h 5955635"/>
              <a:gd name="connsiteX1270" fmla="*/ 33917 w 6187971"/>
              <a:gd name="connsiteY1270" fmla="*/ 2636997 h 5955635"/>
              <a:gd name="connsiteX1271" fmla="*/ 36163 w 6187971"/>
              <a:gd name="connsiteY1271" fmla="*/ 2640009 h 5955635"/>
              <a:gd name="connsiteX1272" fmla="*/ 47822 w 6187971"/>
              <a:gd name="connsiteY1272" fmla="*/ 2523528 h 5955635"/>
              <a:gd name="connsiteX1273" fmla="*/ 82769 w 6187971"/>
              <a:gd name="connsiteY1273" fmla="*/ 2413119 h 5955635"/>
              <a:gd name="connsiteX1274" fmla="*/ 842852 w 6187971"/>
              <a:gd name="connsiteY1274" fmla="*/ 2186167 h 5955635"/>
              <a:gd name="connsiteX1275" fmla="*/ 844776 w 6187971"/>
              <a:gd name="connsiteY1275" fmla="*/ 2195175 h 5955635"/>
              <a:gd name="connsiteX1276" fmla="*/ 807086 w 6187971"/>
              <a:gd name="connsiteY1276" fmla="*/ 2283291 h 5955635"/>
              <a:gd name="connsiteX1277" fmla="*/ 802365 w 6187971"/>
              <a:gd name="connsiteY1277" fmla="*/ 2310792 h 5955635"/>
              <a:gd name="connsiteX1278" fmla="*/ 785915 w 6187971"/>
              <a:gd name="connsiteY1278" fmla="*/ 2348273 h 5955635"/>
              <a:gd name="connsiteX1279" fmla="*/ 807499 w 6187971"/>
              <a:gd name="connsiteY1279" fmla="*/ 2266692 h 5955635"/>
              <a:gd name="connsiteX1280" fmla="*/ 823460 w 6187971"/>
              <a:gd name="connsiteY1280" fmla="*/ 2218568 h 5955635"/>
              <a:gd name="connsiteX1281" fmla="*/ 830609 w 6187971"/>
              <a:gd name="connsiteY1281" fmla="*/ 2217040 h 5955635"/>
              <a:gd name="connsiteX1282" fmla="*/ 839310 w 6187971"/>
              <a:gd name="connsiteY1282" fmla="*/ 2191634 h 5955635"/>
              <a:gd name="connsiteX1283" fmla="*/ 842852 w 6187971"/>
              <a:gd name="connsiteY1283" fmla="*/ 2186167 h 5955635"/>
              <a:gd name="connsiteX1284" fmla="*/ 840927 w 6187971"/>
              <a:gd name="connsiteY1284" fmla="*/ 2177159 h 5955635"/>
              <a:gd name="connsiteX1285" fmla="*/ 838347 w 6187971"/>
              <a:gd name="connsiteY1285" fmla="*/ 2187130 h 5955635"/>
              <a:gd name="connsiteX1286" fmla="*/ 834806 w 6187971"/>
              <a:gd name="connsiteY1286" fmla="*/ 2192596 h 5955635"/>
              <a:gd name="connsiteX1287" fmla="*/ 827275 w 6187971"/>
              <a:gd name="connsiteY1287" fmla="*/ 2207064 h 5955635"/>
              <a:gd name="connsiteX1288" fmla="*/ 834303 w 6187971"/>
              <a:gd name="connsiteY1288" fmla="*/ 2185873 h 5955635"/>
              <a:gd name="connsiteX1289" fmla="*/ 837385 w 6187971"/>
              <a:gd name="connsiteY1289" fmla="*/ 2182625 h 5955635"/>
              <a:gd name="connsiteX1290" fmla="*/ 836151 w 6187971"/>
              <a:gd name="connsiteY1290" fmla="*/ 2180302 h 5955635"/>
              <a:gd name="connsiteX1291" fmla="*/ 836748 w 6187971"/>
              <a:gd name="connsiteY1291" fmla="*/ 2178498 h 5955635"/>
              <a:gd name="connsiteX1292" fmla="*/ 839464 w 6187971"/>
              <a:gd name="connsiteY1292" fmla="*/ 2170309 h 5955635"/>
              <a:gd name="connsiteX1293" fmla="*/ 839965 w 6187971"/>
              <a:gd name="connsiteY1293" fmla="*/ 2172655 h 5955635"/>
              <a:gd name="connsiteX1294" fmla="*/ 838208 w 6187971"/>
              <a:gd name="connsiteY1294" fmla="*/ 2174097 h 5955635"/>
              <a:gd name="connsiteX1295" fmla="*/ 845313 w 6187971"/>
              <a:gd name="connsiteY1295" fmla="*/ 2152674 h 5955635"/>
              <a:gd name="connsiteX1296" fmla="*/ 849628 w 6187971"/>
              <a:gd name="connsiteY1296" fmla="*/ 2151752 h 5955635"/>
              <a:gd name="connsiteX1297" fmla="*/ 847050 w 6187971"/>
              <a:gd name="connsiteY1297" fmla="*/ 2161723 h 5955635"/>
              <a:gd name="connsiteX1298" fmla="*/ 846087 w 6187971"/>
              <a:gd name="connsiteY1298" fmla="*/ 2157218 h 5955635"/>
              <a:gd name="connsiteX1299" fmla="*/ 843632 w 6187971"/>
              <a:gd name="connsiteY1299" fmla="*/ 2157743 h 5955635"/>
              <a:gd name="connsiteX1300" fmla="*/ 875203 w 6187971"/>
              <a:gd name="connsiteY1300" fmla="*/ 2077877 h 5955635"/>
              <a:gd name="connsiteX1301" fmla="*/ 874366 w 6187971"/>
              <a:gd name="connsiteY1301" fmla="*/ 2081194 h 5955635"/>
              <a:gd name="connsiteX1302" fmla="*/ 881198 w 6187971"/>
              <a:gd name="connsiteY1302" fmla="*/ 2079073 h 5955635"/>
              <a:gd name="connsiteX1303" fmla="*/ 852208 w 6187971"/>
              <a:gd name="connsiteY1303" fmla="*/ 2141782 h 5955635"/>
              <a:gd name="connsiteX1304" fmla="*/ 848676 w 6187971"/>
              <a:gd name="connsiteY1304" fmla="*/ 2142537 h 5955635"/>
              <a:gd name="connsiteX1305" fmla="*/ 849759 w 6187971"/>
              <a:gd name="connsiteY1305" fmla="*/ 2139271 h 5955635"/>
              <a:gd name="connsiteX1306" fmla="*/ 4931467 w 6187971"/>
              <a:gd name="connsiteY1306" fmla="*/ 1175063 h 5955635"/>
              <a:gd name="connsiteX1307" fmla="*/ 4937140 w 6187971"/>
              <a:gd name="connsiteY1307" fmla="*/ 1179573 h 5955635"/>
              <a:gd name="connsiteX1308" fmla="*/ 4931674 w 6187971"/>
              <a:gd name="connsiteY1308" fmla="*/ 1176031 h 5955635"/>
              <a:gd name="connsiteX1309" fmla="*/ 561352 w 6187971"/>
              <a:gd name="connsiteY1309" fmla="*/ 2088239 h 5955635"/>
              <a:gd name="connsiteX1310" fmla="*/ 573826 w 6187971"/>
              <a:gd name="connsiteY1310" fmla="*/ 2087987 h 5955635"/>
              <a:gd name="connsiteX1311" fmla="*/ 582872 w 6187971"/>
              <a:gd name="connsiteY1311" fmla="*/ 2092891 h 5955635"/>
              <a:gd name="connsiteX1312" fmla="*/ 578185 w 6187971"/>
              <a:gd name="connsiteY1312" fmla="*/ 2103852 h 5955635"/>
              <a:gd name="connsiteX1313" fmla="*/ 404548 w 6187971"/>
              <a:gd name="connsiteY1313" fmla="*/ 3073332 h 5955635"/>
              <a:gd name="connsiteX1314" fmla="*/ 414356 w 6187971"/>
              <a:gd name="connsiteY1314" fmla="*/ 3260413 h 5955635"/>
              <a:gd name="connsiteX1315" fmla="*/ 410289 w 6187971"/>
              <a:gd name="connsiteY1315" fmla="*/ 3235547 h 5955635"/>
              <a:gd name="connsiteX1316" fmla="*/ 403101 w 6187971"/>
              <a:gd name="connsiteY1316" fmla="*/ 2771698 h 5955635"/>
              <a:gd name="connsiteX1317" fmla="*/ 408415 w 6187971"/>
              <a:gd name="connsiteY1317" fmla="*/ 2604354 h 5955635"/>
              <a:gd name="connsiteX1318" fmla="*/ 435141 w 6187971"/>
              <a:gd name="connsiteY1318" fmla="*/ 2583001 h 5955635"/>
              <a:gd name="connsiteX1319" fmla="*/ 449176 w 6187971"/>
              <a:gd name="connsiteY1319" fmla="*/ 2566314 h 5955635"/>
              <a:gd name="connsiteX1320" fmla="*/ 552039 w 6187971"/>
              <a:gd name="connsiteY1320" fmla="*/ 2114152 h 5955635"/>
              <a:gd name="connsiteX1321" fmla="*/ 561352 w 6187971"/>
              <a:gd name="connsiteY1321" fmla="*/ 2088239 h 5955635"/>
              <a:gd name="connsiteX1322" fmla="*/ 5705773 w 6187971"/>
              <a:gd name="connsiteY1322" fmla="*/ 955466 h 5955635"/>
              <a:gd name="connsiteX1323" fmla="*/ 5709740 w 6187971"/>
              <a:gd name="connsiteY1323" fmla="*/ 967367 h 5955635"/>
              <a:gd name="connsiteX1324" fmla="*/ 5705773 w 6187971"/>
              <a:gd name="connsiteY1324" fmla="*/ 955466 h 5955635"/>
              <a:gd name="connsiteX1325" fmla="*/ 968004 w 6187971"/>
              <a:gd name="connsiteY1325" fmla="*/ 1863229 h 5955635"/>
              <a:gd name="connsiteX1326" fmla="*/ 968776 w 6187971"/>
              <a:gd name="connsiteY1326" fmla="*/ 1863422 h 5955635"/>
              <a:gd name="connsiteX1327" fmla="*/ 957715 w 6187971"/>
              <a:gd name="connsiteY1327" fmla="*/ 1886114 h 5955635"/>
              <a:gd name="connsiteX1328" fmla="*/ 938869 w 6187971"/>
              <a:gd name="connsiteY1328" fmla="*/ 1930172 h 5955635"/>
              <a:gd name="connsiteX1329" fmla="*/ 906645 w 6187971"/>
              <a:gd name="connsiteY1329" fmla="*/ 2021830 h 5955635"/>
              <a:gd name="connsiteX1330" fmla="*/ 901179 w 6187971"/>
              <a:gd name="connsiteY1330" fmla="*/ 2018288 h 5955635"/>
              <a:gd name="connsiteX1331" fmla="*/ 890505 w 6187971"/>
              <a:gd name="connsiteY1331" fmla="*/ 2048238 h 5955635"/>
              <a:gd name="connsiteX1332" fmla="*/ 877626 w 6187971"/>
              <a:gd name="connsiteY1332" fmla="*/ 2072031 h 5955635"/>
              <a:gd name="connsiteX1333" fmla="*/ 952342 w 6187971"/>
              <a:gd name="connsiteY1333" fmla="*/ 1891751 h 5955635"/>
              <a:gd name="connsiteX1334" fmla="*/ 959967 w 6187971"/>
              <a:gd name="connsiteY1334" fmla="*/ 1872523 h 5955635"/>
              <a:gd name="connsiteX1335" fmla="*/ 968004 w 6187971"/>
              <a:gd name="connsiteY1335" fmla="*/ 1863229 h 5955635"/>
              <a:gd name="connsiteX1336" fmla="*/ 4343712 w 6187971"/>
              <a:gd name="connsiteY1336" fmla="*/ 1135297 h 5955635"/>
              <a:gd name="connsiteX1337" fmla="*/ 4388447 w 6187971"/>
              <a:gd name="connsiteY1337" fmla="*/ 1168954 h 5955635"/>
              <a:gd name="connsiteX1338" fmla="*/ 4474271 w 6187971"/>
              <a:gd name="connsiteY1338" fmla="*/ 1238784 h 5955635"/>
              <a:gd name="connsiteX1339" fmla="*/ 4471193 w 6187971"/>
              <a:gd name="connsiteY1339" fmla="*/ 1238219 h 5955635"/>
              <a:gd name="connsiteX1340" fmla="*/ 4461959 w 6187971"/>
              <a:gd name="connsiteY1340" fmla="*/ 1236526 h 5955635"/>
              <a:gd name="connsiteX1341" fmla="*/ 4467551 w 6187971"/>
              <a:gd name="connsiteY1341" fmla="*/ 1240734 h 5955635"/>
              <a:gd name="connsiteX1342" fmla="*/ 4368285 w 6187971"/>
              <a:gd name="connsiteY1342" fmla="*/ 1174804 h 5955635"/>
              <a:gd name="connsiteX1343" fmla="*/ 4302825 w 6187971"/>
              <a:gd name="connsiteY1343" fmla="*/ 1150076 h 5955635"/>
              <a:gd name="connsiteX1344" fmla="*/ 4474219 w 6187971"/>
              <a:gd name="connsiteY1344" fmla="*/ 1273777 h 5955635"/>
              <a:gd name="connsiteX1345" fmla="*/ 4527622 w 6187971"/>
              <a:gd name="connsiteY1345" fmla="*/ 1312207 h 5955635"/>
              <a:gd name="connsiteX1346" fmla="*/ 4519208 w 6187971"/>
              <a:gd name="connsiteY1346" fmla="*/ 1323392 h 5955635"/>
              <a:gd name="connsiteX1347" fmla="*/ 4535984 w 6187971"/>
              <a:gd name="connsiteY1347" fmla="*/ 1336014 h 5955635"/>
              <a:gd name="connsiteX1348" fmla="*/ 4543833 w 6187971"/>
              <a:gd name="connsiteY1348" fmla="*/ 1327907 h 5955635"/>
              <a:gd name="connsiteX1349" fmla="*/ 4631607 w 6187971"/>
              <a:gd name="connsiteY1349" fmla="*/ 1404458 h 5955635"/>
              <a:gd name="connsiteX1350" fmla="*/ 4674083 w 6187971"/>
              <a:gd name="connsiteY1350" fmla="*/ 1450430 h 5955635"/>
              <a:gd name="connsiteX1351" fmla="*/ 4719073 w 6187971"/>
              <a:gd name="connsiteY1351" fmla="*/ 1500045 h 5955635"/>
              <a:gd name="connsiteX1352" fmla="*/ 4701734 w 6187971"/>
              <a:gd name="connsiteY1352" fmla="*/ 1490503 h 5955635"/>
              <a:gd name="connsiteX1353" fmla="*/ 4700605 w 6187971"/>
              <a:gd name="connsiteY1353" fmla="*/ 1496660 h 5955635"/>
              <a:gd name="connsiteX1354" fmla="*/ 4734976 w 6187971"/>
              <a:gd name="connsiteY1354" fmla="*/ 1534781 h 5955635"/>
              <a:gd name="connsiteX1355" fmla="*/ 4743645 w 6187971"/>
              <a:gd name="connsiteY1355" fmla="*/ 1539553 h 5955635"/>
              <a:gd name="connsiteX1356" fmla="*/ 4748981 w 6187971"/>
              <a:gd name="connsiteY1356" fmla="*/ 1527803 h 5955635"/>
              <a:gd name="connsiteX1357" fmla="*/ 4787814 w 6187971"/>
              <a:gd name="connsiteY1357" fmla="*/ 1576290 h 5955635"/>
              <a:gd name="connsiteX1358" fmla="*/ 4835318 w 6187971"/>
              <a:gd name="connsiteY1358" fmla="*/ 1629548 h 5955635"/>
              <a:gd name="connsiteX1359" fmla="*/ 4841474 w 6187971"/>
              <a:gd name="connsiteY1359" fmla="*/ 1630676 h 5955635"/>
              <a:gd name="connsiteX1360" fmla="*/ 4867175 w 6187971"/>
              <a:gd name="connsiteY1360" fmla="*/ 1664027 h 5955635"/>
              <a:gd name="connsiteX1361" fmla="*/ 4885335 w 6187971"/>
              <a:gd name="connsiteY1361" fmla="*/ 1686449 h 5955635"/>
              <a:gd name="connsiteX1362" fmla="*/ 4983932 w 6187971"/>
              <a:gd name="connsiteY1362" fmla="*/ 1825444 h 5955635"/>
              <a:gd name="connsiteX1363" fmla="*/ 4997064 w 6187971"/>
              <a:gd name="connsiteY1363" fmla="*/ 1840580 h 5955635"/>
              <a:gd name="connsiteX1364" fmla="*/ 5000399 w 6187971"/>
              <a:gd name="connsiteY1364" fmla="*/ 1857102 h 5955635"/>
              <a:gd name="connsiteX1365" fmla="*/ 4978032 w 6187971"/>
              <a:gd name="connsiteY1365" fmla="*/ 1840273 h 5955635"/>
              <a:gd name="connsiteX1366" fmla="*/ 4997577 w 6187971"/>
              <a:gd name="connsiteY1366" fmla="*/ 1872495 h 5955635"/>
              <a:gd name="connsiteX1367" fmla="*/ 4998962 w 6187971"/>
              <a:gd name="connsiteY1367" fmla="*/ 1882295 h 5955635"/>
              <a:gd name="connsiteX1368" fmla="*/ 4997577 w 6187971"/>
              <a:gd name="connsiteY1368" fmla="*/ 1872495 h 5955635"/>
              <a:gd name="connsiteX1369" fmla="*/ 5021329 w 6187971"/>
              <a:gd name="connsiteY1369" fmla="*/ 1899124 h 5955635"/>
              <a:gd name="connsiteX1370" fmla="*/ 5021072 w 6187971"/>
              <a:gd name="connsiteY1370" fmla="*/ 1883167 h 5955635"/>
              <a:gd name="connsiteX1371" fmla="*/ 5029742 w 6187971"/>
              <a:gd name="connsiteY1371" fmla="*/ 1887937 h 5955635"/>
              <a:gd name="connsiteX1372" fmla="*/ 5038977 w 6187971"/>
              <a:gd name="connsiteY1372" fmla="*/ 1889630 h 5955635"/>
              <a:gd name="connsiteX1373" fmla="*/ 5036463 w 6187971"/>
              <a:gd name="connsiteY1373" fmla="*/ 1885988 h 5955635"/>
              <a:gd name="connsiteX1374" fmla="*/ 5035898 w 6187971"/>
              <a:gd name="connsiteY1374" fmla="*/ 1889066 h 5955635"/>
              <a:gd name="connsiteX1375" fmla="*/ 5035334 w 6187971"/>
              <a:gd name="connsiteY1375" fmla="*/ 1892145 h 5955635"/>
              <a:gd name="connsiteX1376" fmla="*/ 5040926 w 6187971"/>
              <a:gd name="connsiteY1376" fmla="*/ 1896352 h 5955635"/>
              <a:gd name="connsiteX1377" fmla="*/ 5052930 w 6187971"/>
              <a:gd name="connsiteY1377" fmla="*/ 1917645 h 5955635"/>
              <a:gd name="connsiteX1378" fmla="*/ 5057957 w 6187971"/>
              <a:gd name="connsiteY1378" fmla="*/ 1924931 h 5955635"/>
              <a:gd name="connsiteX1379" fmla="*/ 5056008 w 6187971"/>
              <a:gd name="connsiteY1379" fmla="*/ 1918210 h 5955635"/>
              <a:gd name="connsiteX1380" fmla="*/ 5056572 w 6187971"/>
              <a:gd name="connsiteY1380" fmla="*/ 1915131 h 5955635"/>
              <a:gd name="connsiteX1381" fmla="*/ 5100125 w 6187971"/>
              <a:gd name="connsiteY1381" fmla="*/ 1989940 h 5955635"/>
              <a:gd name="connsiteX1382" fmla="*/ 5074115 w 6187971"/>
              <a:gd name="connsiteY1382" fmla="*/ 1975625 h 5955635"/>
              <a:gd name="connsiteX1383" fmla="*/ 5074372 w 6187971"/>
              <a:gd name="connsiteY1383" fmla="*/ 1991583 h 5955635"/>
              <a:gd name="connsiteX1384" fmla="*/ 5095301 w 6187971"/>
              <a:gd name="connsiteY1384" fmla="*/ 2033605 h 5955635"/>
              <a:gd name="connsiteX1385" fmla="*/ 5098943 w 6187971"/>
              <a:gd name="connsiteY1385" fmla="*/ 2031091 h 5955635"/>
              <a:gd name="connsiteX1386" fmla="*/ 5116231 w 6187971"/>
              <a:gd name="connsiteY1386" fmla="*/ 2075627 h 5955635"/>
              <a:gd name="connsiteX1387" fmla="*/ 5153627 w 6187971"/>
              <a:gd name="connsiteY1387" fmla="*/ 2149306 h 5955635"/>
              <a:gd name="connsiteX1388" fmla="*/ 5149420 w 6187971"/>
              <a:gd name="connsiteY1388" fmla="*/ 2154900 h 5955635"/>
              <a:gd name="connsiteX1389" fmla="*/ 5179788 w 6187971"/>
              <a:gd name="connsiteY1389" fmla="*/ 2249565 h 5955635"/>
              <a:gd name="connsiteX1390" fmla="*/ 5208206 w 6187971"/>
              <a:gd name="connsiteY1390" fmla="*/ 2337510 h 5955635"/>
              <a:gd name="connsiteX1391" fmla="*/ 5214363 w 6187971"/>
              <a:gd name="connsiteY1391" fmla="*/ 2338638 h 5955635"/>
              <a:gd name="connsiteX1392" fmla="*/ 5216568 w 6187971"/>
              <a:gd name="connsiteY1392" fmla="*/ 2361317 h 5955635"/>
              <a:gd name="connsiteX1393" fmla="*/ 5236624 w 6187971"/>
              <a:gd name="connsiteY1393" fmla="*/ 2425454 h 5955635"/>
              <a:gd name="connsiteX1394" fmla="*/ 5235187 w 6187971"/>
              <a:gd name="connsiteY1394" fmla="*/ 2450647 h 5955635"/>
              <a:gd name="connsiteX1395" fmla="*/ 5243805 w 6187971"/>
              <a:gd name="connsiteY1395" fmla="*/ 2490413 h 5955635"/>
              <a:gd name="connsiteX1396" fmla="*/ 5256629 w 6187971"/>
              <a:gd name="connsiteY1396" fmla="*/ 2524584 h 5955635"/>
              <a:gd name="connsiteX1397" fmla="*/ 5251963 w 6187971"/>
              <a:gd name="connsiteY1397" fmla="*/ 2463269 h 5955635"/>
              <a:gd name="connsiteX1398" fmla="*/ 5233034 w 6187971"/>
              <a:gd name="connsiteY1398" fmla="*/ 2392975 h 5955635"/>
              <a:gd name="connsiteX1399" fmla="*/ 5229701 w 6187971"/>
              <a:gd name="connsiteY1399" fmla="*/ 2376453 h 5955635"/>
              <a:gd name="connsiteX1400" fmla="*/ 5206362 w 6187971"/>
              <a:gd name="connsiteY1400" fmla="*/ 2260801 h 5955635"/>
              <a:gd name="connsiteX1401" fmla="*/ 5137469 w 6187971"/>
              <a:gd name="connsiteY1401" fmla="*/ 2098614 h 5955635"/>
              <a:gd name="connsiteX1402" fmla="*/ 5143369 w 6187971"/>
              <a:gd name="connsiteY1402" fmla="*/ 2083784 h 5955635"/>
              <a:gd name="connsiteX1403" fmla="*/ 5128031 w 6187971"/>
              <a:gd name="connsiteY1403" fmla="*/ 2045969 h 5955635"/>
              <a:gd name="connsiteX1404" fmla="*/ 5130544 w 6187971"/>
              <a:gd name="connsiteY1404" fmla="*/ 2049612 h 5955635"/>
              <a:gd name="connsiteX1405" fmla="*/ 5133058 w 6187971"/>
              <a:gd name="connsiteY1405" fmla="*/ 2053255 h 5955635"/>
              <a:gd name="connsiteX1406" fmla="*/ 5131109 w 6187971"/>
              <a:gd name="connsiteY1406" fmla="*/ 2046534 h 5955635"/>
              <a:gd name="connsiteX1407" fmla="*/ 5128595 w 6187971"/>
              <a:gd name="connsiteY1407" fmla="*/ 2042891 h 5955635"/>
              <a:gd name="connsiteX1408" fmla="*/ 5129159 w 6187971"/>
              <a:gd name="connsiteY1408" fmla="*/ 2039812 h 5955635"/>
              <a:gd name="connsiteX1409" fmla="*/ 5099868 w 6187971"/>
              <a:gd name="connsiteY1409" fmla="*/ 1973982 h 5955635"/>
              <a:gd name="connsiteX1410" fmla="*/ 5039284 w 6187971"/>
              <a:gd name="connsiteY1410" fmla="*/ 1870595 h 5955635"/>
              <a:gd name="connsiteX1411" fmla="*/ 5022818 w 6187971"/>
              <a:gd name="connsiteY1411" fmla="*/ 1838937 h 5955635"/>
              <a:gd name="connsiteX1412" fmla="*/ 4949357 w 6187971"/>
              <a:gd name="connsiteY1412" fmla="*/ 1736371 h 5955635"/>
              <a:gd name="connsiteX1413" fmla="*/ 4937353 w 6187971"/>
              <a:gd name="connsiteY1413" fmla="*/ 1715077 h 5955635"/>
              <a:gd name="connsiteX1414" fmla="*/ 4939867 w 6187971"/>
              <a:gd name="connsiteY1414" fmla="*/ 1718720 h 5955635"/>
              <a:gd name="connsiteX1415" fmla="*/ 4942945 w 6187971"/>
              <a:gd name="connsiteY1415" fmla="*/ 1719285 h 5955635"/>
              <a:gd name="connsiteX1416" fmla="*/ 4937918 w 6187971"/>
              <a:gd name="connsiteY1416" fmla="*/ 1711999 h 5955635"/>
              <a:gd name="connsiteX1417" fmla="*/ 4935404 w 6187971"/>
              <a:gd name="connsiteY1417" fmla="*/ 1708356 h 5955635"/>
              <a:gd name="connsiteX1418" fmla="*/ 4962234 w 6187971"/>
              <a:gd name="connsiteY1418" fmla="*/ 1735550 h 5955635"/>
              <a:gd name="connsiteX1419" fmla="*/ 4950794 w 6187971"/>
              <a:gd name="connsiteY1419" fmla="*/ 1711178 h 5955635"/>
              <a:gd name="connsiteX1420" fmla="*/ 4953873 w 6187971"/>
              <a:gd name="connsiteY1420" fmla="*/ 1711742 h 5955635"/>
              <a:gd name="connsiteX1421" fmla="*/ 4956387 w 6187971"/>
              <a:gd name="connsiteY1421" fmla="*/ 1715384 h 5955635"/>
              <a:gd name="connsiteX1422" fmla="*/ 4954437 w 6187971"/>
              <a:gd name="connsiteY1422" fmla="*/ 1708663 h 5955635"/>
              <a:gd name="connsiteX1423" fmla="*/ 4951924 w 6187971"/>
              <a:gd name="connsiteY1423" fmla="*/ 1705020 h 5955635"/>
              <a:gd name="connsiteX1424" fmla="*/ 4963107 w 6187971"/>
              <a:gd name="connsiteY1424" fmla="*/ 1713436 h 5955635"/>
              <a:gd name="connsiteX1425" fmla="*/ 4922888 w 6187971"/>
              <a:gd name="connsiteY1425" fmla="*/ 1655149 h 5955635"/>
              <a:gd name="connsiteX1426" fmla="*/ 4892416 w 6187971"/>
              <a:gd name="connsiteY1426" fmla="*/ 1630469 h 5955635"/>
              <a:gd name="connsiteX1427" fmla="*/ 4889903 w 6187971"/>
              <a:gd name="connsiteY1427" fmla="*/ 1626826 h 5955635"/>
              <a:gd name="connsiteX1428" fmla="*/ 4884876 w 6187971"/>
              <a:gd name="connsiteY1428" fmla="*/ 1619540 h 5955635"/>
              <a:gd name="connsiteX1429" fmla="*/ 4884310 w 6187971"/>
              <a:gd name="connsiteY1429" fmla="*/ 1622619 h 5955635"/>
              <a:gd name="connsiteX1430" fmla="*/ 4886824 w 6187971"/>
              <a:gd name="connsiteY1430" fmla="*/ 1626263 h 5955635"/>
              <a:gd name="connsiteX1431" fmla="*/ 4870050 w 6187971"/>
              <a:gd name="connsiteY1431" fmla="*/ 1613640 h 5955635"/>
              <a:gd name="connsiteX1432" fmla="*/ 4856608 w 6187971"/>
              <a:gd name="connsiteY1432" fmla="*/ 1617541 h 5955635"/>
              <a:gd name="connsiteX1433" fmla="*/ 4794023 w 6187971"/>
              <a:gd name="connsiteY1433" fmla="*/ 1542425 h 5955635"/>
              <a:gd name="connsiteX1434" fmla="*/ 4774734 w 6187971"/>
              <a:gd name="connsiteY1434" fmla="*/ 1526160 h 5955635"/>
              <a:gd name="connsiteX1435" fmla="*/ 4686704 w 6187971"/>
              <a:gd name="connsiteY1435" fmla="*/ 1433652 h 5955635"/>
              <a:gd name="connsiteX1436" fmla="*/ 4598109 w 6187971"/>
              <a:gd name="connsiteY1436" fmla="*/ 1344221 h 5955635"/>
              <a:gd name="connsiteX1437" fmla="*/ 4601187 w 6187971"/>
              <a:gd name="connsiteY1437" fmla="*/ 1344786 h 5955635"/>
              <a:gd name="connsiteX1438" fmla="*/ 4606779 w 6187971"/>
              <a:gd name="connsiteY1438" fmla="*/ 1348993 h 5955635"/>
              <a:gd name="connsiteX1439" fmla="*/ 4601751 w 6187971"/>
              <a:gd name="connsiteY1439" fmla="*/ 1341707 h 5955635"/>
              <a:gd name="connsiteX1440" fmla="*/ 4596160 w 6187971"/>
              <a:gd name="connsiteY1440" fmla="*/ 1337500 h 5955635"/>
              <a:gd name="connsiteX1441" fmla="*/ 4602316 w 6187971"/>
              <a:gd name="connsiteY1441" fmla="*/ 1338629 h 5955635"/>
              <a:gd name="connsiteX1442" fmla="*/ 4687012 w 6187971"/>
              <a:gd name="connsiteY1442" fmla="*/ 1414615 h 5955635"/>
              <a:gd name="connsiteX1443" fmla="*/ 4688706 w 6187971"/>
              <a:gd name="connsiteY1443" fmla="*/ 1405380 h 5955635"/>
              <a:gd name="connsiteX1444" fmla="*/ 4663260 w 6187971"/>
              <a:gd name="connsiteY1444" fmla="*/ 1387986 h 5955635"/>
              <a:gd name="connsiteX1445" fmla="*/ 4628326 w 6187971"/>
              <a:gd name="connsiteY1445" fmla="*/ 1352943 h 5955635"/>
              <a:gd name="connsiteX1446" fmla="*/ 4505052 w 6187971"/>
              <a:gd name="connsiteY1446" fmla="*/ 1244426 h 5955635"/>
              <a:gd name="connsiteX1447" fmla="*/ 4490790 w 6187971"/>
              <a:gd name="connsiteY1447" fmla="*/ 1235448 h 5955635"/>
              <a:gd name="connsiteX1448" fmla="*/ 4434308 w 6187971"/>
              <a:gd name="connsiteY1448" fmla="*/ 1196454 h 5955635"/>
              <a:gd name="connsiteX1449" fmla="*/ 4430410 w 6187971"/>
              <a:gd name="connsiteY1449" fmla="*/ 1183012 h 5955635"/>
              <a:gd name="connsiteX1450" fmla="*/ 4400759 w 6187971"/>
              <a:gd name="connsiteY1450" fmla="*/ 1171212 h 5955635"/>
              <a:gd name="connsiteX1451" fmla="*/ 4407479 w 6187971"/>
              <a:gd name="connsiteY1451" fmla="*/ 1169261 h 5955635"/>
              <a:gd name="connsiteX1452" fmla="*/ 4343712 w 6187971"/>
              <a:gd name="connsiteY1452" fmla="*/ 1135297 h 5955635"/>
              <a:gd name="connsiteX1453" fmla="*/ 1318845 w 6187971"/>
              <a:gd name="connsiteY1453" fmla="*/ 1535771 h 5955635"/>
              <a:gd name="connsiteX1454" fmla="*/ 1298829 w 6187971"/>
              <a:gd name="connsiteY1454" fmla="*/ 1573056 h 5955635"/>
              <a:gd name="connsiteX1455" fmla="*/ 1293203 w 6187971"/>
              <a:gd name="connsiteY1455" fmla="*/ 1595921 h 5955635"/>
              <a:gd name="connsiteX1456" fmla="*/ 1293532 w 6187971"/>
              <a:gd name="connsiteY1456" fmla="*/ 1599724 h 5955635"/>
              <a:gd name="connsiteX1457" fmla="*/ 1289333 w 6187971"/>
              <a:gd name="connsiteY1457" fmla="*/ 1608630 h 5955635"/>
              <a:gd name="connsiteX1458" fmla="*/ 1270060 w 6187971"/>
              <a:gd name="connsiteY1458" fmla="*/ 1628642 h 5955635"/>
              <a:gd name="connsiteX1459" fmla="*/ 1238185 w 6187971"/>
              <a:gd name="connsiteY1459" fmla="*/ 1677840 h 5955635"/>
              <a:gd name="connsiteX1460" fmla="*/ 1233025 w 6187971"/>
              <a:gd name="connsiteY1460" fmla="*/ 1697780 h 5955635"/>
              <a:gd name="connsiteX1461" fmla="*/ 1232063 w 6187971"/>
              <a:gd name="connsiteY1461" fmla="*/ 1693276 h 5955635"/>
              <a:gd name="connsiteX1462" fmla="*/ 1231100 w 6187971"/>
              <a:gd name="connsiteY1462" fmla="*/ 1688772 h 5955635"/>
              <a:gd name="connsiteX1463" fmla="*/ 1226596 w 6187971"/>
              <a:gd name="connsiteY1463" fmla="*/ 1689735 h 5955635"/>
              <a:gd name="connsiteX1464" fmla="*/ 1223055 w 6187971"/>
              <a:gd name="connsiteY1464" fmla="*/ 1695201 h 5955635"/>
              <a:gd name="connsiteX1465" fmla="*/ 1225942 w 6187971"/>
              <a:gd name="connsiteY1465" fmla="*/ 1708713 h 5955635"/>
              <a:gd name="connsiteX1466" fmla="*/ 1219820 w 6187971"/>
              <a:gd name="connsiteY1466" fmla="*/ 1724150 h 5955635"/>
              <a:gd name="connsiteX1467" fmla="*/ 1210812 w 6187971"/>
              <a:gd name="connsiteY1467" fmla="*/ 1726074 h 5955635"/>
              <a:gd name="connsiteX1468" fmla="*/ 1209850 w 6187971"/>
              <a:gd name="connsiteY1468" fmla="*/ 1721570 h 5955635"/>
              <a:gd name="connsiteX1469" fmla="*/ 1205346 w 6187971"/>
              <a:gd name="connsiteY1469" fmla="*/ 1722532 h 5955635"/>
              <a:gd name="connsiteX1470" fmla="*/ 1206308 w 6187971"/>
              <a:gd name="connsiteY1470" fmla="*/ 1727037 h 5955635"/>
              <a:gd name="connsiteX1471" fmla="*/ 1207270 w 6187971"/>
              <a:gd name="connsiteY1471" fmla="*/ 1731541 h 5955635"/>
              <a:gd name="connsiteX1472" fmla="*/ 1204690 w 6187971"/>
              <a:gd name="connsiteY1472" fmla="*/ 1741511 h 5955635"/>
              <a:gd name="connsiteX1473" fmla="*/ 1201149 w 6187971"/>
              <a:gd name="connsiteY1473" fmla="*/ 1746977 h 5955635"/>
              <a:gd name="connsiteX1474" fmla="*/ 1196645 w 6187971"/>
              <a:gd name="connsiteY1474" fmla="*/ 1747940 h 5955635"/>
              <a:gd name="connsiteX1475" fmla="*/ 1193103 w 6187971"/>
              <a:gd name="connsiteY1475" fmla="*/ 1753405 h 5955635"/>
              <a:gd name="connsiteX1476" fmla="*/ 1197607 w 6187971"/>
              <a:gd name="connsiteY1476" fmla="*/ 1752443 h 5955635"/>
              <a:gd name="connsiteX1477" fmla="*/ 1194065 w 6187971"/>
              <a:gd name="connsiteY1477" fmla="*/ 1757910 h 5955635"/>
              <a:gd name="connsiteX1478" fmla="*/ 1155105 w 6187971"/>
              <a:gd name="connsiteY1478" fmla="*/ 1818040 h 5955635"/>
              <a:gd name="connsiteX1479" fmla="*/ 1150601 w 6187971"/>
              <a:gd name="connsiteY1479" fmla="*/ 1819002 h 5955635"/>
              <a:gd name="connsiteX1480" fmla="*/ 1151563 w 6187971"/>
              <a:gd name="connsiteY1480" fmla="*/ 1823506 h 5955635"/>
              <a:gd name="connsiteX1481" fmla="*/ 1148022 w 6187971"/>
              <a:gd name="connsiteY1481" fmla="*/ 1828972 h 5955635"/>
              <a:gd name="connsiteX1482" fmla="*/ 1148984 w 6187971"/>
              <a:gd name="connsiteY1482" fmla="*/ 1833476 h 5955635"/>
              <a:gd name="connsiteX1483" fmla="*/ 1142555 w 6187971"/>
              <a:gd name="connsiteY1483" fmla="*/ 1825430 h 5955635"/>
              <a:gd name="connsiteX1484" fmla="*/ 1128388 w 6187971"/>
              <a:gd name="connsiteY1484" fmla="*/ 1847295 h 5955635"/>
              <a:gd name="connsiteX1485" fmla="*/ 1123884 w 6187971"/>
              <a:gd name="connsiteY1485" fmla="*/ 1848258 h 5955635"/>
              <a:gd name="connsiteX1486" fmla="*/ 1121709 w 6187971"/>
              <a:gd name="connsiteY1486" fmla="*/ 1845626 h 5955635"/>
              <a:gd name="connsiteX1487" fmla="*/ 1123442 w 6187971"/>
              <a:gd name="connsiteY1487" fmla="*/ 1842951 h 5955635"/>
              <a:gd name="connsiteX1488" fmla="*/ 1125256 w 6187971"/>
              <a:gd name="connsiteY1488" fmla="*/ 1840901 h 5955635"/>
              <a:gd name="connsiteX1489" fmla="*/ 1130005 w 6187971"/>
              <a:gd name="connsiteY1489" fmla="*/ 1832821 h 5955635"/>
              <a:gd name="connsiteX1490" fmla="*/ 1123442 w 6187971"/>
              <a:gd name="connsiteY1490" fmla="*/ 1842951 h 5955635"/>
              <a:gd name="connsiteX1491" fmla="*/ 1121403 w 6187971"/>
              <a:gd name="connsiteY1491" fmla="*/ 1845256 h 5955635"/>
              <a:gd name="connsiteX1492" fmla="*/ 1121709 w 6187971"/>
              <a:gd name="connsiteY1492" fmla="*/ 1845626 h 5955635"/>
              <a:gd name="connsiteX1493" fmla="*/ 1105213 w 6187971"/>
              <a:gd name="connsiteY1493" fmla="*/ 1871085 h 5955635"/>
              <a:gd name="connsiteX1494" fmla="*/ 1087503 w 6187971"/>
              <a:gd name="connsiteY1494" fmla="*/ 1898417 h 5955635"/>
              <a:gd name="connsiteX1495" fmla="*/ 1074299 w 6187971"/>
              <a:gd name="connsiteY1495" fmla="*/ 1924786 h 5955635"/>
              <a:gd name="connsiteX1496" fmla="*/ 1042423 w 6187971"/>
              <a:gd name="connsiteY1496" fmla="*/ 1973983 h 5955635"/>
              <a:gd name="connsiteX1497" fmla="*/ 1036301 w 6187971"/>
              <a:gd name="connsiteY1497" fmla="*/ 1989420 h 5955635"/>
              <a:gd name="connsiteX1498" fmla="*/ 1028255 w 6187971"/>
              <a:gd name="connsiteY1498" fmla="*/ 1995849 h 5955635"/>
              <a:gd name="connsiteX1499" fmla="*/ 1024713 w 6187971"/>
              <a:gd name="connsiteY1499" fmla="*/ 2001315 h 5955635"/>
              <a:gd name="connsiteX1500" fmla="*/ 1015050 w 6187971"/>
              <a:gd name="connsiteY1500" fmla="*/ 2022217 h 5955635"/>
              <a:gd name="connsiteX1501" fmla="*/ 1008928 w 6187971"/>
              <a:gd name="connsiteY1501" fmla="*/ 2037654 h 5955635"/>
              <a:gd name="connsiteX1502" fmla="*/ 998303 w 6187971"/>
              <a:gd name="connsiteY1502" fmla="*/ 2054054 h 5955635"/>
              <a:gd name="connsiteX1503" fmla="*/ 910066 w 6187971"/>
              <a:gd name="connsiteY1503" fmla="*/ 2214194 h 5955635"/>
              <a:gd name="connsiteX1504" fmla="*/ 907117 w 6187971"/>
              <a:gd name="connsiteY1504" fmla="*/ 2214824 h 5955635"/>
              <a:gd name="connsiteX1505" fmla="*/ 908116 w 6187971"/>
              <a:gd name="connsiteY1505" fmla="*/ 2211343 h 5955635"/>
              <a:gd name="connsiteX1506" fmla="*/ 972795 w 6187971"/>
              <a:gd name="connsiteY1506" fmla="*/ 2040882 h 5955635"/>
              <a:gd name="connsiteX1507" fmla="*/ 979961 w 6187971"/>
              <a:gd name="connsiteY1507" fmla="*/ 2024343 h 5955635"/>
              <a:gd name="connsiteX1508" fmla="*/ 983522 w 6187971"/>
              <a:gd name="connsiteY1508" fmla="*/ 2028953 h 5955635"/>
              <a:gd name="connsiteX1509" fmla="*/ 986429 w 6187971"/>
              <a:gd name="connsiteY1509" fmla="*/ 2010313 h 5955635"/>
              <a:gd name="connsiteX1510" fmla="*/ 991511 w 6187971"/>
              <a:gd name="connsiteY1510" fmla="*/ 1999574 h 5955635"/>
              <a:gd name="connsiteX1511" fmla="*/ 994802 w 6187971"/>
              <a:gd name="connsiteY1511" fmla="*/ 1993577 h 5955635"/>
              <a:gd name="connsiteX1512" fmla="*/ 999306 w 6187971"/>
              <a:gd name="connsiteY1512" fmla="*/ 1992615 h 5955635"/>
              <a:gd name="connsiteX1513" fmla="*/ 1000115 w 6187971"/>
              <a:gd name="connsiteY1513" fmla="*/ 1985377 h 5955635"/>
              <a:gd name="connsiteX1514" fmla="*/ 1000698 w 6187971"/>
              <a:gd name="connsiteY1514" fmla="*/ 1980161 h 5955635"/>
              <a:gd name="connsiteX1515" fmla="*/ 1001566 w 6187971"/>
              <a:gd name="connsiteY1515" fmla="*/ 1978326 h 5955635"/>
              <a:gd name="connsiteX1516" fmla="*/ 1004140 w 6187971"/>
              <a:gd name="connsiteY1516" fmla="*/ 1979072 h 5955635"/>
              <a:gd name="connsiteX1517" fmla="*/ 1018633 w 6187971"/>
              <a:gd name="connsiteY1517" fmla="*/ 1950808 h 5955635"/>
              <a:gd name="connsiteX1518" fmla="*/ 1038266 w 6187971"/>
              <a:gd name="connsiteY1518" fmla="*/ 1932485 h 5955635"/>
              <a:gd name="connsiteX1519" fmla="*/ 1099132 w 6187971"/>
              <a:gd name="connsiteY1519" fmla="*/ 1820578 h 5955635"/>
              <a:gd name="connsiteX1520" fmla="*/ 1113299 w 6187971"/>
              <a:gd name="connsiteY1520" fmla="*/ 1798714 h 5955635"/>
              <a:gd name="connsiteX1521" fmla="*/ 1204731 w 6187971"/>
              <a:gd name="connsiteY1521" fmla="*/ 1675567 h 5955635"/>
              <a:gd name="connsiteX1522" fmla="*/ 1226944 w 6187971"/>
              <a:gd name="connsiteY1522" fmla="*/ 1647273 h 5955635"/>
              <a:gd name="connsiteX1523" fmla="*/ 1225982 w 6187971"/>
              <a:gd name="connsiteY1523" fmla="*/ 1642769 h 5955635"/>
              <a:gd name="connsiteX1524" fmla="*/ 1231449 w 6187971"/>
              <a:gd name="connsiteY1524" fmla="*/ 1646311 h 5955635"/>
              <a:gd name="connsiteX1525" fmla="*/ 1238532 w 6187971"/>
              <a:gd name="connsiteY1525" fmla="*/ 1635378 h 5955635"/>
              <a:gd name="connsiteX1526" fmla="*/ 1242074 w 6187971"/>
              <a:gd name="connsiteY1526" fmla="*/ 1629913 h 5955635"/>
              <a:gd name="connsiteX1527" fmla="*/ 1237570 w 6187971"/>
              <a:gd name="connsiteY1527" fmla="*/ 1630875 h 5955635"/>
              <a:gd name="connsiteX1528" fmla="*/ 1290042 w 6187971"/>
              <a:gd name="connsiteY1528" fmla="*/ 1567858 h 5955635"/>
              <a:gd name="connsiteX1529" fmla="*/ 1314235 w 6187971"/>
              <a:gd name="connsiteY1529" fmla="*/ 1540908 h 5955635"/>
              <a:gd name="connsiteX1530" fmla="*/ 4439702 w 6187971"/>
              <a:gd name="connsiteY1530" fmla="*/ 857271 h 5955635"/>
              <a:gd name="connsiteX1531" fmla="*/ 4444206 w 6187971"/>
              <a:gd name="connsiteY1531" fmla="*/ 856309 h 5955635"/>
              <a:gd name="connsiteX1532" fmla="*/ 4445168 w 6187971"/>
              <a:gd name="connsiteY1532" fmla="*/ 860813 h 5955635"/>
              <a:gd name="connsiteX1533" fmla="*/ 4439702 w 6187971"/>
              <a:gd name="connsiteY1533" fmla="*/ 857271 h 5955635"/>
              <a:gd name="connsiteX1534" fmla="*/ 4439395 w 6187971"/>
              <a:gd name="connsiteY1534" fmla="*/ 833789 h 5955635"/>
              <a:gd name="connsiteX1535" fmla="*/ 4444862 w 6187971"/>
              <a:gd name="connsiteY1535" fmla="*/ 837331 h 5955635"/>
              <a:gd name="connsiteX1536" fmla="*/ 4440357 w 6187971"/>
              <a:gd name="connsiteY1536" fmla="*/ 838293 h 5955635"/>
              <a:gd name="connsiteX1537" fmla="*/ 4439395 w 6187971"/>
              <a:gd name="connsiteY1537" fmla="*/ 833789 h 5955635"/>
              <a:gd name="connsiteX1538" fmla="*/ 3878041 w 6187971"/>
              <a:gd name="connsiteY1538" fmla="*/ 775787 h 5955635"/>
              <a:gd name="connsiteX1539" fmla="*/ 3885822 w 6187971"/>
              <a:gd name="connsiteY1539" fmla="*/ 777801 h 5955635"/>
              <a:gd name="connsiteX1540" fmla="*/ 3881318 w 6187971"/>
              <a:gd name="connsiteY1540" fmla="*/ 778763 h 5955635"/>
              <a:gd name="connsiteX1541" fmla="*/ 1104676 w 6187971"/>
              <a:gd name="connsiteY1541" fmla="*/ 1330248 h 5955635"/>
              <a:gd name="connsiteX1542" fmla="*/ 1094527 w 6187971"/>
              <a:gd name="connsiteY1542" fmla="*/ 1352482 h 5955635"/>
              <a:gd name="connsiteX1543" fmla="*/ 1064045 w 6187971"/>
              <a:gd name="connsiteY1543" fmla="*/ 1398591 h 5955635"/>
              <a:gd name="connsiteX1544" fmla="*/ 578456 w 6187971"/>
              <a:gd name="connsiteY1544" fmla="*/ 2585624 h 5955635"/>
              <a:gd name="connsiteX1545" fmla="*/ 575225 w 6187971"/>
              <a:gd name="connsiteY1545" fmla="*/ 2625422 h 5955635"/>
              <a:gd name="connsiteX1546" fmla="*/ 589292 w 6187971"/>
              <a:gd name="connsiteY1546" fmla="*/ 2984165 h 5955635"/>
              <a:gd name="connsiteX1547" fmla="*/ 621678 w 6187971"/>
              <a:gd name="connsiteY1547" fmla="*/ 3309663 h 5955635"/>
              <a:gd name="connsiteX1548" fmla="*/ 637489 w 6187971"/>
              <a:gd name="connsiteY1548" fmla="*/ 3228070 h 5955635"/>
              <a:gd name="connsiteX1549" fmla="*/ 616036 w 6187971"/>
              <a:gd name="connsiteY1549" fmla="*/ 2935433 h 5955635"/>
              <a:gd name="connsiteX1550" fmla="*/ 887499 w 6187971"/>
              <a:gd name="connsiteY1550" fmla="*/ 1780458 h 5955635"/>
              <a:gd name="connsiteX1551" fmla="*/ 997109 w 6187971"/>
              <a:gd name="connsiteY1551" fmla="*/ 1643628 h 5955635"/>
              <a:gd name="connsiteX1552" fmla="*/ 1014774 w 6187971"/>
              <a:gd name="connsiteY1552" fmla="*/ 1589014 h 5955635"/>
              <a:gd name="connsiteX1553" fmla="*/ 1051413 w 6187971"/>
              <a:gd name="connsiteY1553" fmla="*/ 1522524 h 5955635"/>
              <a:gd name="connsiteX1554" fmla="*/ 1104050 w 6187971"/>
              <a:gd name="connsiteY1554" fmla="*/ 1503457 h 5955635"/>
              <a:gd name="connsiteX1555" fmla="*/ 1050162 w 6187971"/>
              <a:gd name="connsiteY1555" fmla="*/ 1599052 h 5955635"/>
              <a:gd name="connsiteX1556" fmla="*/ 889954 w 6187971"/>
              <a:gd name="connsiteY1556" fmla="*/ 1910945 h 5955635"/>
              <a:gd name="connsiteX1557" fmla="*/ 871201 w 6187971"/>
              <a:gd name="connsiteY1557" fmla="*/ 1997079 h 5955635"/>
              <a:gd name="connsiteX1558" fmla="*/ 857404 w 6187971"/>
              <a:gd name="connsiteY1558" fmla="*/ 2060644 h 5955635"/>
              <a:gd name="connsiteX1559" fmla="*/ 753411 w 6187971"/>
              <a:gd name="connsiteY1559" fmla="*/ 2397680 h 5955635"/>
              <a:gd name="connsiteX1560" fmla="*/ 756336 w 6187971"/>
              <a:gd name="connsiteY1560" fmla="*/ 2420520 h 5955635"/>
              <a:gd name="connsiteX1561" fmla="*/ 764421 w 6187971"/>
              <a:gd name="connsiteY1561" fmla="*/ 2415547 h 5955635"/>
              <a:gd name="connsiteX1562" fmla="*/ 761396 w 6187971"/>
              <a:gd name="connsiteY1562" fmla="*/ 2433165 h 5955635"/>
              <a:gd name="connsiteX1563" fmla="*/ 760478 w 6187971"/>
              <a:gd name="connsiteY1563" fmla="*/ 2435480 h 5955635"/>
              <a:gd name="connsiteX1564" fmla="*/ 760592 w 6187971"/>
              <a:gd name="connsiteY1564" fmla="*/ 2432158 h 5955635"/>
              <a:gd name="connsiteX1565" fmla="*/ 757460 w 6187971"/>
              <a:gd name="connsiteY1565" fmla="*/ 2425764 h 5955635"/>
              <a:gd name="connsiteX1566" fmla="*/ 750377 w 6187971"/>
              <a:gd name="connsiteY1566" fmla="*/ 2436696 h 5955635"/>
              <a:gd name="connsiteX1567" fmla="*/ 751339 w 6187971"/>
              <a:gd name="connsiteY1567" fmla="*/ 2441200 h 5955635"/>
              <a:gd name="connsiteX1568" fmla="*/ 751994 w 6187971"/>
              <a:gd name="connsiteY1568" fmla="*/ 2422222 h 5955635"/>
              <a:gd name="connsiteX1569" fmla="*/ 742023 w 6187971"/>
              <a:gd name="connsiteY1569" fmla="*/ 2419642 h 5955635"/>
              <a:gd name="connsiteX1570" fmla="*/ 729781 w 6187971"/>
              <a:gd name="connsiteY1570" fmla="*/ 2450515 h 5955635"/>
              <a:gd name="connsiteX1571" fmla="*/ 730743 w 6187971"/>
              <a:gd name="connsiteY1571" fmla="*/ 2455019 h 5955635"/>
              <a:gd name="connsiteX1572" fmla="*/ 726239 w 6187971"/>
              <a:gd name="connsiteY1572" fmla="*/ 2455982 h 5955635"/>
              <a:gd name="connsiteX1573" fmla="*/ 727201 w 6187971"/>
              <a:gd name="connsiteY1573" fmla="*/ 2460486 h 5955635"/>
              <a:gd name="connsiteX1574" fmla="*/ 728163 w 6187971"/>
              <a:gd name="connsiteY1574" fmla="*/ 2464990 h 5955635"/>
              <a:gd name="connsiteX1575" fmla="*/ 731705 w 6187971"/>
              <a:gd name="connsiteY1575" fmla="*/ 2459524 h 5955635"/>
              <a:gd name="connsiteX1576" fmla="*/ 731050 w 6187971"/>
              <a:gd name="connsiteY1576" fmla="*/ 2478502 h 5955635"/>
              <a:gd name="connsiteX1577" fmla="*/ 735554 w 6187971"/>
              <a:gd name="connsiteY1577" fmla="*/ 2477540 h 5955635"/>
              <a:gd name="connsiteX1578" fmla="*/ 745218 w 6187971"/>
              <a:gd name="connsiteY1578" fmla="*/ 2456637 h 5955635"/>
              <a:gd name="connsiteX1579" fmla="*/ 749722 w 6187971"/>
              <a:gd name="connsiteY1579" fmla="*/ 2455675 h 5955635"/>
              <a:gd name="connsiteX1580" fmla="*/ 746180 w 6187971"/>
              <a:gd name="connsiteY1580" fmla="*/ 2461140 h 5955635"/>
              <a:gd name="connsiteX1581" fmla="*/ 752609 w 6187971"/>
              <a:gd name="connsiteY1581" fmla="*/ 2469187 h 5955635"/>
              <a:gd name="connsiteX1582" fmla="*/ 755188 w 6187971"/>
              <a:gd name="connsiteY1582" fmla="*/ 2459216 h 5955635"/>
              <a:gd name="connsiteX1583" fmla="*/ 754226 w 6187971"/>
              <a:gd name="connsiteY1583" fmla="*/ 2454712 h 5955635"/>
              <a:gd name="connsiteX1584" fmla="*/ 757767 w 6187971"/>
              <a:gd name="connsiteY1584" fmla="*/ 2449246 h 5955635"/>
              <a:gd name="connsiteX1585" fmla="*/ 748411 w 6187971"/>
              <a:gd name="connsiteY1585" fmla="*/ 2493631 h 5955635"/>
              <a:gd name="connsiteX1586" fmla="*/ 759344 w 6187971"/>
              <a:gd name="connsiteY1586" fmla="*/ 2500715 h 5955635"/>
              <a:gd name="connsiteX1587" fmla="*/ 760307 w 6187971"/>
              <a:gd name="connsiteY1587" fmla="*/ 2505219 h 5955635"/>
              <a:gd name="connsiteX1588" fmla="*/ 754840 w 6187971"/>
              <a:gd name="connsiteY1588" fmla="*/ 2501678 h 5955635"/>
              <a:gd name="connsiteX1589" fmla="*/ 753878 w 6187971"/>
              <a:gd name="connsiteY1589" fmla="*/ 2497173 h 5955635"/>
              <a:gd name="connsiteX1590" fmla="*/ 749373 w 6187971"/>
              <a:gd name="connsiteY1590" fmla="*/ 2498135 h 5955635"/>
              <a:gd name="connsiteX1591" fmla="*/ 746794 w 6187971"/>
              <a:gd name="connsiteY1591" fmla="*/ 2508105 h 5955635"/>
              <a:gd name="connsiteX1592" fmla="*/ 747757 w 6187971"/>
              <a:gd name="connsiteY1592" fmla="*/ 2512610 h 5955635"/>
              <a:gd name="connsiteX1593" fmla="*/ 740673 w 6187971"/>
              <a:gd name="connsiteY1593" fmla="*/ 2523542 h 5955635"/>
              <a:gd name="connsiteX1594" fmla="*/ 738748 w 6187971"/>
              <a:gd name="connsiteY1594" fmla="*/ 2514534 h 5955635"/>
              <a:gd name="connsiteX1595" fmla="*/ 734245 w 6187971"/>
              <a:gd name="connsiteY1595" fmla="*/ 2515496 h 5955635"/>
              <a:gd name="connsiteX1596" fmla="*/ 731665 w 6187971"/>
              <a:gd name="connsiteY1596" fmla="*/ 2525466 h 5955635"/>
              <a:gd name="connsiteX1597" fmla="*/ 733590 w 6187971"/>
              <a:gd name="connsiteY1597" fmla="*/ 2534475 h 5955635"/>
              <a:gd name="connsiteX1598" fmla="*/ 745484 w 6187971"/>
              <a:gd name="connsiteY1598" fmla="*/ 2546063 h 5955635"/>
              <a:gd name="connsiteX1599" fmla="*/ 743868 w 6187971"/>
              <a:gd name="connsiteY1599" fmla="*/ 2560537 h 5955635"/>
              <a:gd name="connsiteX1600" fmla="*/ 726773 w 6187971"/>
              <a:gd name="connsiteY1600" fmla="*/ 2634833 h 5955635"/>
              <a:gd name="connsiteX1601" fmla="*/ 721306 w 6187971"/>
              <a:gd name="connsiteY1601" fmla="*/ 2631292 h 5955635"/>
              <a:gd name="connsiteX1602" fmla="*/ 722269 w 6187971"/>
              <a:gd name="connsiteY1602" fmla="*/ 2635796 h 5955635"/>
              <a:gd name="connsiteX1603" fmla="*/ 717764 w 6187971"/>
              <a:gd name="connsiteY1603" fmla="*/ 2636758 h 5955635"/>
              <a:gd name="connsiteX1604" fmla="*/ 712298 w 6187971"/>
              <a:gd name="connsiteY1604" fmla="*/ 2633217 h 5955635"/>
              <a:gd name="connsiteX1605" fmla="*/ 717150 w 6187971"/>
              <a:gd name="connsiteY1605" fmla="*/ 2589793 h 5955635"/>
              <a:gd name="connsiteX1606" fmla="*/ 722616 w 6187971"/>
              <a:gd name="connsiteY1606" fmla="*/ 2593335 h 5955635"/>
              <a:gd name="connsiteX1607" fmla="*/ 727775 w 6187971"/>
              <a:gd name="connsiteY1607" fmla="*/ 2573394 h 5955635"/>
              <a:gd name="connsiteX1608" fmla="*/ 720691 w 6187971"/>
              <a:gd name="connsiteY1608" fmla="*/ 2584327 h 5955635"/>
              <a:gd name="connsiteX1609" fmla="*/ 721347 w 6187971"/>
              <a:gd name="connsiteY1609" fmla="*/ 2565348 h 5955635"/>
              <a:gd name="connsiteX1610" fmla="*/ 720385 w 6187971"/>
              <a:gd name="connsiteY1610" fmla="*/ 2560844 h 5955635"/>
              <a:gd name="connsiteX1611" fmla="*/ 723927 w 6187971"/>
              <a:gd name="connsiteY1611" fmla="*/ 2555379 h 5955635"/>
              <a:gd name="connsiteX1612" fmla="*/ 722964 w 6187971"/>
              <a:gd name="connsiteY1612" fmla="*/ 2550874 h 5955635"/>
              <a:gd name="connsiteX1613" fmla="*/ 722002 w 6187971"/>
              <a:gd name="connsiteY1613" fmla="*/ 2546370 h 5955635"/>
              <a:gd name="connsiteX1614" fmla="*/ 713956 w 6187971"/>
              <a:gd name="connsiteY1614" fmla="*/ 2552799 h 5955635"/>
              <a:gd name="connsiteX1615" fmla="*/ 711377 w 6187971"/>
              <a:gd name="connsiteY1615" fmla="*/ 2562769 h 5955635"/>
              <a:gd name="connsiteX1616" fmla="*/ 712339 w 6187971"/>
              <a:gd name="connsiteY1616" fmla="*/ 2567273 h 5955635"/>
              <a:gd name="connsiteX1617" fmla="*/ 716842 w 6187971"/>
              <a:gd name="connsiteY1617" fmla="*/ 2566311 h 5955635"/>
              <a:gd name="connsiteX1618" fmla="*/ 707794 w 6187971"/>
              <a:gd name="connsiteY1618" fmla="*/ 2634179 h 5955635"/>
              <a:gd name="connsiteX1619" fmla="*/ 704252 w 6187971"/>
              <a:gd name="connsiteY1619" fmla="*/ 2639645 h 5955635"/>
              <a:gd name="connsiteX1620" fmla="*/ 701673 w 6187971"/>
              <a:gd name="connsiteY1620" fmla="*/ 2649616 h 5955635"/>
              <a:gd name="connsiteX1621" fmla="*/ 706177 w 6187971"/>
              <a:gd name="connsiteY1621" fmla="*/ 2648653 h 5955635"/>
              <a:gd name="connsiteX1622" fmla="*/ 698438 w 6187971"/>
              <a:gd name="connsiteY1622" fmla="*/ 2678565 h 5955635"/>
              <a:gd name="connsiteX1623" fmla="*/ 695858 w 6187971"/>
              <a:gd name="connsiteY1623" fmla="*/ 2688534 h 5955635"/>
              <a:gd name="connsiteX1624" fmla="*/ 696821 w 6187971"/>
              <a:gd name="connsiteY1624" fmla="*/ 2693039 h 5955635"/>
              <a:gd name="connsiteX1625" fmla="*/ 701325 w 6187971"/>
              <a:gd name="connsiteY1625" fmla="*/ 2692076 h 5955635"/>
              <a:gd name="connsiteX1626" fmla="*/ 690967 w 6187971"/>
              <a:gd name="connsiteY1626" fmla="*/ 2797901 h 5955635"/>
              <a:gd name="connsiteX1627" fmla="*/ 687424 w 6187971"/>
              <a:gd name="connsiteY1627" fmla="*/ 2803368 h 5955635"/>
              <a:gd name="connsiteX1628" fmla="*/ 688387 w 6187971"/>
              <a:gd name="connsiteY1628" fmla="*/ 2807872 h 5955635"/>
              <a:gd name="connsiteX1629" fmla="*/ 689349 w 6187971"/>
              <a:gd name="connsiteY1629" fmla="*/ 2812375 h 5955635"/>
              <a:gd name="connsiteX1630" fmla="*/ 685152 w 6187971"/>
              <a:gd name="connsiteY1630" fmla="*/ 2836821 h 5955635"/>
              <a:gd name="connsiteX1631" fmla="*/ 681611 w 6187971"/>
              <a:gd name="connsiteY1631" fmla="*/ 2842288 h 5955635"/>
              <a:gd name="connsiteX1632" fmla="*/ 683535 w 6187971"/>
              <a:gd name="connsiteY1632" fmla="*/ 2851295 h 5955635"/>
              <a:gd name="connsiteX1633" fmla="*/ 684497 w 6187971"/>
              <a:gd name="connsiteY1633" fmla="*/ 2855799 h 5955635"/>
              <a:gd name="connsiteX1634" fmla="*/ 680955 w 6187971"/>
              <a:gd name="connsiteY1634" fmla="*/ 2861265 h 5955635"/>
              <a:gd name="connsiteX1635" fmla="*/ 681918 w 6187971"/>
              <a:gd name="connsiteY1635" fmla="*/ 2865770 h 5955635"/>
              <a:gd name="connsiteX1636" fmla="*/ 687691 w 6187971"/>
              <a:gd name="connsiteY1636" fmla="*/ 2892794 h 5955635"/>
              <a:gd name="connsiteX1637" fmla="*/ 684149 w 6187971"/>
              <a:gd name="connsiteY1637" fmla="*/ 2898260 h 5955635"/>
              <a:gd name="connsiteX1638" fmla="*/ 685112 w 6187971"/>
              <a:gd name="connsiteY1638" fmla="*/ 2902765 h 5955635"/>
              <a:gd name="connsiteX1639" fmla="*/ 683495 w 6187971"/>
              <a:gd name="connsiteY1639" fmla="*/ 2917239 h 5955635"/>
              <a:gd name="connsiteX1640" fmla="*/ 684457 w 6187971"/>
              <a:gd name="connsiteY1640" fmla="*/ 2921742 h 5955635"/>
              <a:gd name="connsiteX1641" fmla="*/ 678642 w 6187971"/>
              <a:gd name="connsiteY1641" fmla="*/ 2960662 h 5955635"/>
              <a:gd name="connsiteX1642" fmla="*/ 679604 w 6187971"/>
              <a:gd name="connsiteY1642" fmla="*/ 2965165 h 5955635"/>
              <a:gd name="connsiteX1643" fmla="*/ 675101 w 6187971"/>
              <a:gd name="connsiteY1643" fmla="*/ 2966128 h 5955635"/>
              <a:gd name="connsiteX1644" fmla="*/ 676063 w 6187971"/>
              <a:gd name="connsiteY1644" fmla="*/ 2970632 h 5955635"/>
              <a:gd name="connsiteX1645" fmla="*/ 677026 w 6187971"/>
              <a:gd name="connsiteY1645" fmla="*/ 2975136 h 5955635"/>
              <a:gd name="connsiteX1646" fmla="*/ 681529 w 6187971"/>
              <a:gd name="connsiteY1646" fmla="*/ 2974174 h 5955635"/>
              <a:gd name="connsiteX1647" fmla="*/ 679912 w 6187971"/>
              <a:gd name="connsiteY1647" fmla="*/ 2988648 h 5955635"/>
              <a:gd name="connsiteX1648" fmla="*/ 678950 w 6187971"/>
              <a:gd name="connsiteY1648" fmla="*/ 2984144 h 5955635"/>
              <a:gd name="connsiteX1649" fmla="*/ 678295 w 6187971"/>
              <a:gd name="connsiteY1649" fmla="*/ 3003123 h 5955635"/>
              <a:gd name="connsiteX1650" fmla="*/ 681182 w 6187971"/>
              <a:gd name="connsiteY1650" fmla="*/ 3016635 h 5955635"/>
              <a:gd name="connsiteX1651" fmla="*/ 677640 w 6187971"/>
              <a:gd name="connsiteY1651" fmla="*/ 3022102 h 5955635"/>
              <a:gd name="connsiteX1652" fmla="*/ 678602 w 6187971"/>
              <a:gd name="connsiteY1652" fmla="*/ 3026605 h 5955635"/>
              <a:gd name="connsiteX1653" fmla="*/ 675061 w 6187971"/>
              <a:gd name="connsiteY1653" fmla="*/ 3032071 h 5955635"/>
              <a:gd name="connsiteX1654" fmla="*/ 676023 w 6187971"/>
              <a:gd name="connsiteY1654" fmla="*/ 3036576 h 5955635"/>
              <a:gd name="connsiteX1655" fmla="*/ 680527 w 6187971"/>
              <a:gd name="connsiteY1655" fmla="*/ 3035613 h 5955635"/>
              <a:gd name="connsiteX1656" fmla="*/ 689187 w 6187971"/>
              <a:gd name="connsiteY1656" fmla="*/ 3076150 h 5955635"/>
              <a:gd name="connsiteX1657" fmla="*/ 683721 w 6187971"/>
              <a:gd name="connsiteY1657" fmla="*/ 3072608 h 5955635"/>
              <a:gd name="connsiteX1658" fmla="*/ 679217 w 6187971"/>
              <a:gd name="connsiteY1658" fmla="*/ 3073570 h 5955635"/>
              <a:gd name="connsiteX1659" fmla="*/ 681142 w 6187971"/>
              <a:gd name="connsiteY1659" fmla="*/ 3082578 h 5955635"/>
              <a:gd name="connsiteX1660" fmla="*/ 682104 w 6187971"/>
              <a:gd name="connsiteY1660" fmla="*/ 3087082 h 5955635"/>
              <a:gd name="connsiteX1661" fmla="*/ 682718 w 6187971"/>
              <a:gd name="connsiteY1661" fmla="*/ 3134047 h 5955635"/>
              <a:gd name="connsiteX1662" fmla="*/ 687222 w 6187971"/>
              <a:gd name="connsiteY1662" fmla="*/ 3133085 h 5955635"/>
              <a:gd name="connsiteX1663" fmla="*/ 683680 w 6187971"/>
              <a:gd name="connsiteY1663" fmla="*/ 3138551 h 5955635"/>
              <a:gd name="connsiteX1664" fmla="*/ 684642 w 6187971"/>
              <a:gd name="connsiteY1664" fmla="*/ 3143056 h 5955635"/>
              <a:gd name="connsiteX1665" fmla="*/ 690416 w 6187971"/>
              <a:gd name="connsiteY1665" fmla="*/ 3170080 h 5955635"/>
              <a:gd name="connsiteX1666" fmla="*/ 694395 w 6187971"/>
              <a:gd name="connsiteY1666" fmla="*/ 3173203 h 5955635"/>
              <a:gd name="connsiteX1667" fmla="*/ 697712 w 6187971"/>
              <a:gd name="connsiteY1667" fmla="*/ 3182366 h 5955635"/>
              <a:gd name="connsiteX1668" fmla="*/ 697129 w 6187971"/>
              <a:gd name="connsiteY1668" fmla="*/ 3182651 h 5955635"/>
              <a:gd name="connsiteX1669" fmla="*/ 691373 w 6187971"/>
              <a:gd name="connsiteY1669" fmla="*/ 3182827 h 5955635"/>
              <a:gd name="connsiteX1670" fmla="*/ 689762 w 6187971"/>
              <a:gd name="connsiteY1670" fmla="*/ 3189059 h 5955635"/>
              <a:gd name="connsiteX1671" fmla="*/ 696682 w 6187971"/>
              <a:gd name="connsiteY1671" fmla="*/ 3182870 h 5955635"/>
              <a:gd name="connsiteX1672" fmla="*/ 697129 w 6187971"/>
              <a:gd name="connsiteY1672" fmla="*/ 3182651 h 5955635"/>
              <a:gd name="connsiteX1673" fmla="*/ 697807 w 6187971"/>
              <a:gd name="connsiteY1673" fmla="*/ 3182630 h 5955635"/>
              <a:gd name="connsiteX1674" fmla="*/ 697712 w 6187971"/>
              <a:gd name="connsiteY1674" fmla="*/ 3182366 h 5955635"/>
              <a:gd name="connsiteX1675" fmla="*/ 698813 w 6187971"/>
              <a:gd name="connsiteY1675" fmla="*/ 3181826 h 5955635"/>
              <a:gd name="connsiteX1676" fmla="*/ 699731 w 6187971"/>
              <a:gd name="connsiteY1676" fmla="*/ 3191637 h 5955635"/>
              <a:gd name="connsiteX1677" fmla="*/ 696189 w 6187971"/>
              <a:gd name="connsiteY1677" fmla="*/ 3197104 h 5955635"/>
              <a:gd name="connsiteX1678" fmla="*/ 697152 w 6187971"/>
              <a:gd name="connsiteY1678" fmla="*/ 3201608 h 5955635"/>
              <a:gd name="connsiteX1679" fmla="*/ 693610 w 6187971"/>
              <a:gd name="connsiteY1679" fmla="*/ 3207074 h 5955635"/>
              <a:gd name="connsiteX1680" fmla="*/ 694573 w 6187971"/>
              <a:gd name="connsiteY1680" fmla="*/ 3211578 h 5955635"/>
              <a:gd name="connsiteX1681" fmla="*/ 696497 w 6187971"/>
              <a:gd name="connsiteY1681" fmla="*/ 3220587 h 5955635"/>
              <a:gd name="connsiteX1682" fmla="*/ 698422 w 6187971"/>
              <a:gd name="connsiteY1682" fmla="*/ 3229595 h 5955635"/>
              <a:gd name="connsiteX1683" fmla="*/ 695842 w 6187971"/>
              <a:gd name="connsiteY1683" fmla="*/ 3239565 h 5955635"/>
              <a:gd name="connsiteX1684" fmla="*/ 693262 w 6187971"/>
              <a:gd name="connsiteY1684" fmla="*/ 3249536 h 5955635"/>
              <a:gd name="connsiteX1685" fmla="*/ 694224 w 6187971"/>
              <a:gd name="connsiteY1685" fmla="*/ 3254039 h 5955635"/>
              <a:gd name="connsiteX1686" fmla="*/ 695187 w 6187971"/>
              <a:gd name="connsiteY1686" fmla="*/ 3258543 h 5955635"/>
              <a:gd name="connsiteX1687" fmla="*/ 690683 w 6187971"/>
              <a:gd name="connsiteY1687" fmla="*/ 3259506 h 5955635"/>
              <a:gd name="connsiteX1688" fmla="*/ 687141 w 6187971"/>
              <a:gd name="connsiteY1688" fmla="*/ 3264972 h 5955635"/>
              <a:gd name="connsiteX1689" fmla="*/ 688103 w 6187971"/>
              <a:gd name="connsiteY1689" fmla="*/ 3269476 h 5955635"/>
              <a:gd name="connsiteX1690" fmla="*/ 693569 w 6187971"/>
              <a:gd name="connsiteY1690" fmla="*/ 3273018 h 5955635"/>
              <a:gd name="connsiteX1691" fmla="*/ 694532 w 6187971"/>
              <a:gd name="connsiteY1691" fmla="*/ 3277522 h 5955635"/>
              <a:gd name="connsiteX1692" fmla="*/ 695494 w 6187971"/>
              <a:gd name="connsiteY1692" fmla="*/ 3282027 h 5955635"/>
              <a:gd name="connsiteX1693" fmla="*/ 698381 w 6187971"/>
              <a:gd name="connsiteY1693" fmla="*/ 3295539 h 5955635"/>
              <a:gd name="connsiteX1694" fmla="*/ 696764 w 6187971"/>
              <a:gd name="connsiteY1694" fmla="*/ 3310013 h 5955635"/>
              <a:gd name="connsiteX1695" fmla="*/ 697726 w 6187971"/>
              <a:gd name="connsiteY1695" fmla="*/ 3314516 h 5955635"/>
              <a:gd name="connsiteX1696" fmla="*/ 699651 w 6187971"/>
              <a:gd name="connsiteY1696" fmla="*/ 3323525 h 5955635"/>
              <a:gd name="connsiteX1697" fmla="*/ 704154 w 6187971"/>
              <a:gd name="connsiteY1697" fmla="*/ 3322563 h 5955635"/>
              <a:gd name="connsiteX1698" fmla="*/ 700613 w 6187971"/>
              <a:gd name="connsiteY1698" fmla="*/ 3328029 h 5955635"/>
              <a:gd name="connsiteX1699" fmla="*/ 702538 w 6187971"/>
              <a:gd name="connsiteY1699" fmla="*/ 3337037 h 5955635"/>
              <a:gd name="connsiteX1700" fmla="*/ 711198 w 6187971"/>
              <a:gd name="connsiteY1700" fmla="*/ 3377573 h 5955635"/>
              <a:gd name="connsiteX1701" fmla="*/ 707656 w 6187971"/>
              <a:gd name="connsiteY1701" fmla="*/ 3383040 h 5955635"/>
              <a:gd name="connsiteX1702" fmla="*/ 708618 w 6187971"/>
              <a:gd name="connsiteY1702" fmla="*/ 3387543 h 5955635"/>
              <a:gd name="connsiteX1703" fmla="*/ 713122 w 6187971"/>
              <a:gd name="connsiteY1703" fmla="*/ 3386581 h 5955635"/>
              <a:gd name="connsiteX1704" fmla="*/ 713430 w 6187971"/>
              <a:gd name="connsiteY1704" fmla="*/ 3410064 h 5955635"/>
              <a:gd name="connsiteX1705" fmla="*/ 714392 w 6187971"/>
              <a:gd name="connsiteY1705" fmla="*/ 3414569 h 5955635"/>
              <a:gd name="connsiteX1706" fmla="*/ 719858 w 6187971"/>
              <a:gd name="connsiteY1706" fmla="*/ 3418109 h 5955635"/>
              <a:gd name="connsiteX1707" fmla="*/ 722090 w 6187971"/>
              <a:gd name="connsiteY1707" fmla="*/ 3450600 h 5955635"/>
              <a:gd name="connsiteX1708" fmla="*/ 726594 w 6187971"/>
              <a:gd name="connsiteY1708" fmla="*/ 3449638 h 5955635"/>
              <a:gd name="connsiteX1709" fmla="*/ 730443 w 6187971"/>
              <a:gd name="connsiteY1709" fmla="*/ 3467654 h 5955635"/>
              <a:gd name="connsiteX1710" fmla="*/ 726902 w 6187971"/>
              <a:gd name="connsiteY1710" fmla="*/ 3473121 h 5955635"/>
              <a:gd name="connsiteX1711" fmla="*/ 716932 w 6187971"/>
              <a:gd name="connsiteY1711" fmla="*/ 3470541 h 5955635"/>
              <a:gd name="connsiteX1712" fmla="*/ 729788 w 6187971"/>
              <a:gd name="connsiteY1712" fmla="*/ 3486633 h 5955635"/>
              <a:gd name="connsiteX1713" fmla="*/ 749689 w 6187971"/>
              <a:gd name="connsiteY1713" fmla="*/ 3557735 h 5955635"/>
              <a:gd name="connsiteX1714" fmla="*/ 745185 w 6187971"/>
              <a:gd name="connsiteY1714" fmla="*/ 3558698 h 5955635"/>
              <a:gd name="connsiteX1715" fmla="*/ 747109 w 6187971"/>
              <a:gd name="connsiteY1715" fmla="*/ 3567705 h 5955635"/>
              <a:gd name="connsiteX1716" fmla="*/ 758656 w 6187971"/>
              <a:gd name="connsiteY1716" fmla="*/ 3621755 h 5955635"/>
              <a:gd name="connsiteX1717" fmla="*/ 759619 w 6187971"/>
              <a:gd name="connsiteY1717" fmla="*/ 3626258 h 5955635"/>
              <a:gd name="connsiteX1718" fmla="*/ 760581 w 6187971"/>
              <a:gd name="connsiteY1718" fmla="*/ 3630762 h 5955635"/>
              <a:gd name="connsiteX1719" fmla="*/ 773438 w 6187971"/>
              <a:gd name="connsiteY1719" fmla="*/ 3646854 h 5955635"/>
              <a:gd name="connsiteX1720" fmla="*/ 770859 w 6187971"/>
              <a:gd name="connsiteY1720" fmla="*/ 3656824 h 5955635"/>
              <a:gd name="connsiteX1721" fmla="*/ 771821 w 6187971"/>
              <a:gd name="connsiteY1721" fmla="*/ 3661329 h 5955635"/>
              <a:gd name="connsiteX1722" fmla="*/ 772783 w 6187971"/>
              <a:gd name="connsiteY1722" fmla="*/ 3665832 h 5955635"/>
              <a:gd name="connsiteX1723" fmla="*/ 773745 w 6187971"/>
              <a:gd name="connsiteY1723" fmla="*/ 3670336 h 5955635"/>
              <a:gd name="connsiteX1724" fmla="*/ 768586 w 6187971"/>
              <a:gd name="connsiteY1724" fmla="*/ 3690277 h 5955635"/>
              <a:gd name="connsiteX1725" fmla="*/ 779826 w 6187971"/>
              <a:gd name="connsiteY1725" fmla="*/ 3720843 h 5955635"/>
              <a:gd name="connsiteX1726" fmla="*/ 798149 w 6187971"/>
              <a:gd name="connsiteY1726" fmla="*/ 3740476 h 5955635"/>
              <a:gd name="connsiteX1727" fmla="*/ 793953 w 6187971"/>
              <a:gd name="connsiteY1727" fmla="*/ 3764922 h 5955635"/>
              <a:gd name="connsiteX1728" fmla="*/ 803268 w 6187971"/>
              <a:gd name="connsiteY1728" fmla="*/ 3786479 h 5955635"/>
              <a:gd name="connsiteX1729" fmla="*/ 815163 w 6187971"/>
              <a:gd name="connsiteY1729" fmla="*/ 3798067 h 5955635"/>
              <a:gd name="connsiteX1730" fmla="*/ 832177 w 6187971"/>
              <a:gd name="connsiteY1730" fmla="*/ 3855657 h 5955635"/>
              <a:gd name="connsiteX1731" fmla="*/ 823168 w 6187971"/>
              <a:gd name="connsiteY1731" fmla="*/ 3857582 h 5955635"/>
              <a:gd name="connsiteX1732" fmla="*/ 835064 w 6187971"/>
              <a:gd name="connsiteY1732" fmla="*/ 3869169 h 5955635"/>
              <a:gd name="connsiteX1733" fmla="*/ 834409 w 6187971"/>
              <a:gd name="connsiteY1733" fmla="*/ 3888148 h 5955635"/>
              <a:gd name="connsiteX1734" fmla="*/ 849190 w 6187971"/>
              <a:gd name="connsiteY1734" fmla="*/ 3913248 h 5955635"/>
              <a:gd name="connsiteX1735" fmla="*/ 845537 w 6187971"/>
              <a:gd name="connsiteY1735" fmla="*/ 3910175 h 5955635"/>
              <a:gd name="connsiteX1736" fmla="*/ 841800 w 6187971"/>
              <a:gd name="connsiteY1736" fmla="*/ 3900698 h 5955635"/>
              <a:gd name="connsiteX1737" fmla="*/ 844166 w 6187971"/>
              <a:gd name="connsiteY1737" fmla="*/ 3909023 h 5955635"/>
              <a:gd name="connsiteX1738" fmla="*/ 845537 w 6187971"/>
              <a:gd name="connsiteY1738" fmla="*/ 3910175 h 5955635"/>
              <a:gd name="connsiteX1739" fmla="*/ 852077 w 6187971"/>
              <a:gd name="connsiteY1739" fmla="*/ 3926760 h 5955635"/>
              <a:gd name="connsiteX1740" fmla="*/ 838565 w 6187971"/>
              <a:gd name="connsiteY1740" fmla="*/ 3929646 h 5955635"/>
              <a:gd name="connsiteX1741" fmla="*/ 808694 w 6187971"/>
              <a:gd name="connsiteY1741" fmla="*/ 3855965 h 5955635"/>
              <a:gd name="connsiteX1742" fmla="*/ 782980 w 6187971"/>
              <a:gd name="connsiteY1742" fmla="*/ 3823781 h 5955635"/>
              <a:gd name="connsiteX1743" fmla="*/ 773664 w 6187971"/>
              <a:gd name="connsiteY1743" fmla="*/ 3802224 h 5955635"/>
              <a:gd name="connsiteX1744" fmla="*/ 769815 w 6187971"/>
              <a:gd name="connsiteY1744" fmla="*/ 3784208 h 5955635"/>
              <a:gd name="connsiteX1745" fmla="*/ 756958 w 6187971"/>
              <a:gd name="connsiteY1745" fmla="*/ 3768116 h 5955635"/>
              <a:gd name="connsiteX1746" fmla="*/ 750222 w 6187971"/>
              <a:gd name="connsiteY1746" fmla="*/ 3736587 h 5955635"/>
              <a:gd name="connsiteX1747" fmla="*/ 751840 w 6187971"/>
              <a:gd name="connsiteY1747" fmla="*/ 3722113 h 5955635"/>
              <a:gd name="connsiteX1748" fmla="*/ 748953 w 6187971"/>
              <a:gd name="connsiteY1748" fmla="*/ 3708601 h 5955635"/>
              <a:gd name="connsiteX1749" fmla="*/ 747991 w 6187971"/>
              <a:gd name="connsiteY1749" fmla="*/ 3704096 h 5955635"/>
              <a:gd name="connsiteX1750" fmla="*/ 747028 w 6187971"/>
              <a:gd name="connsiteY1750" fmla="*/ 3699593 h 5955635"/>
              <a:gd name="connsiteX1751" fmla="*/ 752494 w 6187971"/>
              <a:gd name="connsiteY1751" fmla="*/ 3703134 h 5955635"/>
              <a:gd name="connsiteX1752" fmla="*/ 744142 w 6187971"/>
              <a:gd name="connsiteY1752" fmla="*/ 3686081 h 5955635"/>
              <a:gd name="connsiteX1753" fmla="*/ 747683 w 6187971"/>
              <a:gd name="connsiteY1753" fmla="*/ 3680614 h 5955635"/>
              <a:gd name="connsiteX1754" fmla="*/ 746720 w 6187971"/>
              <a:gd name="connsiteY1754" fmla="*/ 3676110 h 5955635"/>
              <a:gd name="connsiteX1755" fmla="*/ 745758 w 6187971"/>
              <a:gd name="connsiteY1755" fmla="*/ 3671606 h 5955635"/>
              <a:gd name="connsiteX1756" fmla="*/ 740292 w 6187971"/>
              <a:gd name="connsiteY1756" fmla="*/ 3668064 h 5955635"/>
              <a:gd name="connsiteX1757" fmla="*/ 734519 w 6187971"/>
              <a:gd name="connsiteY1757" fmla="*/ 3641040 h 5955635"/>
              <a:gd name="connsiteX1758" fmla="*/ 729052 w 6187971"/>
              <a:gd name="connsiteY1758" fmla="*/ 3637498 h 5955635"/>
              <a:gd name="connsiteX1759" fmla="*/ 723279 w 6187971"/>
              <a:gd name="connsiteY1759" fmla="*/ 3610474 h 5955635"/>
              <a:gd name="connsiteX1760" fmla="*/ 722316 w 6187971"/>
              <a:gd name="connsiteY1760" fmla="*/ 3605970 h 5955635"/>
              <a:gd name="connsiteX1761" fmla="*/ 721354 w 6187971"/>
              <a:gd name="connsiteY1761" fmla="*/ 3601465 h 5955635"/>
              <a:gd name="connsiteX1762" fmla="*/ 717812 w 6187971"/>
              <a:gd name="connsiteY1762" fmla="*/ 3606932 h 5955635"/>
              <a:gd name="connsiteX1763" fmla="*/ 707227 w 6187971"/>
              <a:gd name="connsiteY1763" fmla="*/ 3557387 h 5955635"/>
              <a:gd name="connsiteX1764" fmla="*/ 710114 w 6187971"/>
              <a:gd name="connsiteY1764" fmla="*/ 3570900 h 5955635"/>
              <a:gd name="connsiteX1765" fmla="*/ 702723 w 6187971"/>
              <a:gd name="connsiteY1765" fmla="*/ 3558350 h 5955635"/>
              <a:gd name="connsiteX1766" fmla="*/ 705610 w 6187971"/>
              <a:gd name="connsiteY1766" fmla="*/ 3571863 h 5955635"/>
              <a:gd name="connsiteX1767" fmla="*/ 700144 w 6187971"/>
              <a:gd name="connsiteY1767" fmla="*/ 3568320 h 5955635"/>
              <a:gd name="connsiteX1768" fmla="*/ 702068 w 6187971"/>
              <a:gd name="connsiteY1768" fmla="*/ 3577328 h 5955635"/>
              <a:gd name="connsiteX1769" fmla="*/ 703031 w 6187971"/>
              <a:gd name="connsiteY1769" fmla="*/ 3581832 h 5955635"/>
              <a:gd name="connsiteX1770" fmla="*/ 695599 w 6187971"/>
              <a:gd name="connsiteY1770" fmla="*/ 3635226 h 5955635"/>
              <a:gd name="connsiteX1771" fmla="*/ 697524 w 6187971"/>
              <a:gd name="connsiteY1771" fmla="*/ 3644234 h 5955635"/>
              <a:gd name="connsiteX1772" fmla="*/ 687553 w 6187971"/>
              <a:gd name="connsiteY1772" fmla="*/ 3641655 h 5955635"/>
              <a:gd name="connsiteX1773" fmla="*/ 685628 w 6187971"/>
              <a:gd name="connsiteY1773" fmla="*/ 3632647 h 5955635"/>
              <a:gd name="connsiteX1774" fmla="*/ 681125 w 6187971"/>
              <a:gd name="connsiteY1774" fmla="*/ 3633609 h 5955635"/>
              <a:gd name="connsiteX1775" fmla="*/ 682087 w 6187971"/>
              <a:gd name="connsiteY1775" fmla="*/ 3638113 h 5955635"/>
              <a:gd name="connsiteX1776" fmla="*/ 660262 w 6187971"/>
              <a:gd name="connsiteY1776" fmla="*/ 3558002 h 5955635"/>
              <a:gd name="connsiteX1777" fmla="*/ 665729 w 6187971"/>
              <a:gd name="connsiteY1777" fmla="*/ 3561544 h 5955635"/>
              <a:gd name="connsiteX1778" fmla="*/ 669270 w 6187971"/>
              <a:gd name="connsiteY1778" fmla="*/ 3556078 h 5955635"/>
              <a:gd name="connsiteX1779" fmla="*/ 671194 w 6187971"/>
              <a:gd name="connsiteY1779" fmla="*/ 3565085 h 5955635"/>
              <a:gd name="connsiteX1780" fmla="*/ 660609 w 6187971"/>
              <a:gd name="connsiteY1780" fmla="*/ 3515542 h 5955635"/>
              <a:gd name="connsiteX1781" fmla="*/ 665114 w 6187971"/>
              <a:gd name="connsiteY1781" fmla="*/ 3514579 h 5955635"/>
              <a:gd name="connsiteX1782" fmla="*/ 664152 w 6187971"/>
              <a:gd name="connsiteY1782" fmla="*/ 3510075 h 5955635"/>
              <a:gd name="connsiteX1783" fmla="*/ 662227 w 6187971"/>
              <a:gd name="connsiteY1783" fmla="*/ 3501067 h 5955635"/>
              <a:gd name="connsiteX1784" fmla="*/ 655491 w 6187971"/>
              <a:gd name="connsiteY1784" fmla="*/ 3469539 h 5955635"/>
              <a:gd name="connsiteX1785" fmla="*/ 654529 w 6187971"/>
              <a:gd name="connsiteY1785" fmla="*/ 3465034 h 5955635"/>
              <a:gd name="connsiteX1786" fmla="*/ 653567 w 6187971"/>
              <a:gd name="connsiteY1786" fmla="*/ 3460530 h 5955635"/>
              <a:gd name="connsiteX1787" fmla="*/ 639439 w 6187971"/>
              <a:gd name="connsiteY1787" fmla="*/ 3416453 h 5955635"/>
              <a:gd name="connsiteX1788" fmla="*/ 638477 w 6187971"/>
              <a:gd name="connsiteY1788" fmla="*/ 3411948 h 5955635"/>
              <a:gd name="connsiteX1789" fmla="*/ 637515 w 6187971"/>
              <a:gd name="connsiteY1789" fmla="*/ 3407444 h 5955635"/>
              <a:gd name="connsiteX1790" fmla="*/ 635590 w 6187971"/>
              <a:gd name="connsiteY1790" fmla="*/ 3398436 h 5955635"/>
              <a:gd name="connsiteX1791" fmla="*/ 633012 w 6187971"/>
              <a:gd name="connsiteY1791" fmla="*/ 3408406 h 5955635"/>
              <a:gd name="connsiteX1792" fmla="*/ 629469 w 6187971"/>
              <a:gd name="connsiteY1792" fmla="*/ 3413873 h 5955635"/>
              <a:gd name="connsiteX1793" fmla="*/ 625620 w 6187971"/>
              <a:gd name="connsiteY1793" fmla="*/ 3395856 h 5955635"/>
              <a:gd name="connsiteX1794" fmla="*/ 630125 w 6187971"/>
              <a:gd name="connsiteY1794" fmla="*/ 3394894 h 5955635"/>
              <a:gd name="connsiteX1795" fmla="*/ 629163 w 6187971"/>
              <a:gd name="connsiteY1795" fmla="*/ 3390391 h 5955635"/>
              <a:gd name="connsiteX1796" fmla="*/ 628200 w 6187971"/>
              <a:gd name="connsiteY1796" fmla="*/ 3385887 h 5955635"/>
              <a:gd name="connsiteX1797" fmla="*/ 623696 w 6187971"/>
              <a:gd name="connsiteY1797" fmla="*/ 3386849 h 5955635"/>
              <a:gd name="connsiteX1798" fmla="*/ 627892 w 6187971"/>
              <a:gd name="connsiteY1798" fmla="*/ 3362404 h 5955635"/>
              <a:gd name="connsiteX1799" fmla="*/ 615998 w 6187971"/>
              <a:gd name="connsiteY1799" fmla="*/ 3350816 h 5955635"/>
              <a:gd name="connsiteX1800" fmla="*/ 618229 w 6187971"/>
              <a:gd name="connsiteY1800" fmla="*/ 3383307 h 5955635"/>
              <a:gd name="connsiteX1801" fmla="*/ 623696 w 6187971"/>
              <a:gd name="connsiteY1801" fmla="*/ 3386849 h 5955635"/>
              <a:gd name="connsiteX1802" fmla="*/ 619192 w 6187971"/>
              <a:gd name="connsiteY1802" fmla="*/ 3387811 h 5955635"/>
              <a:gd name="connsiteX1803" fmla="*/ 620154 w 6187971"/>
              <a:gd name="connsiteY1803" fmla="*/ 3392315 h 5955635"/>
              <a:gd name="connsiteX1804" fmla="*/ 621116 w 6187971"/>
              <a:gd name="connsiteY1804" fmla="*/ 3396819 h 5955635"/>
              <a:gd name="connsiteX1805" fmla="*/ 625620 w 6187971"/>
              <a:gd name="connsiteY1805" fmla="*/ 3395856 h 5955635"/>
              <a:gd name="connsiteX1806" fmla="*/ 628026 w 6187971"/>
              <a:gd name="connsiteY1806" fmla="*/ 3407116 h 5955635"/>
              <a:gd name="connsiteX1807" fmla="*/ 629469 w 6187971"/>
              <a:gd name="connsiteY1807" fmla="*/ 3413873 h 5955635"/>
              <a:gd name="connsiteX1808" fmla="*/ 630432 w 6187971"/>
              <a:gd name="connsiteY1808" fmla="*/ 3418377 h 5955635"/>
              <a:gd name="connsiteX1809" fmla="*/ 625927 w 6187971"/>
              <a:gd name="connsiteY1809" fmla="*/ 3419340 h 5955635"/>
              <a:gd name="connsiteX1810" fmla="*/ 626889 w 6187971"/>
              <a:gd name="connsiteY1810" fmla="*/ 3423843 h 5955635"/>
              <a:gd name="connsiteX1811" fmla="*/ 627852 w 6187971"/>
              <a:gd name="connsiteY1811" fmla="*/ 3428347 h 5955635"/>
              <a:gd name="connsiteX1812" fmla="*/ 654488 w 6187971"/>
              <a:gd name="connsiteY1812" fmla="*/ 3530978 h 5955635"/>
              <a:gd name="connsiteX1813" fmla="*/ 649984 w 6187971"/>
              <a:gd name="connsiteY1813" fmla="*/ 3531940 h 5955635"/>
              <a:gd name="connsiteX1814" fmla="*/ 651908 w 6187971"/>
              <a:gd name="connsiteY1814" fmla="*/ 3540948 h 5955635"/>
              <a:gd name="connsiteX1815" fmla="*/ 655758 w 6187971"/>
              <a:gd name="connsiteY1815" fmla="*/ 3558965 h 5955635"/>
              <a:gd name="connsiteX1816" fmla="*/ 671154 w 6187971"/>
              <a:gd name="connsiteY1816" fmla="*/ 3631029 h 5955635"/>
              <a:gd name="connsiteX1817" fmla="*/ 691054 w 6187971"/>
              <a:gd name="connsiteY1817" fmla="*/ 3702132 h 5955635"/>
              <a:gd name="connsiteX1818" fmla="*/ 695211 w 6187971"/>
              <a:gd name="connsiteY1818" fmla="*/ 3743630 h 5955635"/>
              <a:gd name="connsiteX1819" fmla="*/ 689090 w 6187971"/>
              <a:gd name="connsiteY1819" fmla="*/ 3759068 h 5955635"/>
              <a:gd name="connsiteX1820" fmla="*/ 700289 w 6187971"/>
              <a:gd name="connsiteY1820" fmla="*/ 3855577 h 5955635"/>
              <a:gd name="connsiteX1821" fmla="*/ 693861 w 6187971"/>
              <a:gd name="connsiteY1821" fmla="*/ 3847531 h 5955635"/>
              <a:gd name="connsiteX1822" fmla="*/ 687392 w 6187971"/>
              <a:gd name="connsiteY1822" fmla="*/ 3905429 h 5955635"/>
              <a:gd name="connsiteX1823" fmla="*/ 680963 w 6187971"/>
              <a:gd name="connsiteY1823" fmla="*/ 3897383 h 5955635"/>
              <a:gd name="connsiteX1824" fmla="*/ 682887 w 6187971"/>
              <a:gd name="connsiteY1824" fmla="*/ 3906391 h 5955635"/>
              <a:gd name="connsiteX1825" fmla="*/ 655904 w 6187971"/>
              <a:gd name="connsiteY1825" fmla="*/ 3846221 h 5955635"/>
              <a:gd name="connsiteX1826" fmla="*/ 647550 w 6187971"/>
              <a:gd name="connsiteY1826" fmla="*/ 3829168 h 5955635"/>
              <a:gd name="connsiteX1827" fmla="*/ 646588 w 6187971"/>
              <a:gd name="connsiteY1827" fmla="*/ 3824663 h 5955635"/>
              <a:gd name="connsiteX1828" fmla="*/ 642083 w 6187971"/>
              <a:gd name="connsiteY1828" fmla="*/ 3825626 h 5955635"/>
              <a:gd name="connsiteX1829" fmla="*/ 637272 w 6187971"/>
              <a:gd name="connsiteY1829" fmla="*/ 3803105 h 5955635"/>
              <a:gd name="connsiteX1830" fmla="*/ 628264 w 6187971"/>
              <a:gd name="connsiteY1830" fmla="*/ 3805029 h 5955635"/>
              <a:gd name="connsiteX1831" fmla="*/ 631151 w 6187971"/>
              <a:gd name="connsiteY1831" fmla="*/ 3818541 h 5955635"/>
              <a:gd name="connsiteX1832" fmla="*/ 641429 w 6187971"/>
              <a:gd name="connsiteY1832" fmla="*/ 3844604 h 5955635"/>
              <a:gd name="connsiteX1833" fmla="*/ 653897 w 6187971"/>
              <a:gd name="connsiteY1833" fmla="*/ 3969100 h 5955635"/>
              <a:gd name="connsiteX1834" fmla="*/ 646814 w 6187971"/>
              <a:gd name="connsiteY1834" fmla="*/ 3980033 h 5955635"/>
              <a:gd name="connsiteX1835" fmla="*/ 639423 w 6187971"/>
              <a:gd name="connsiteY1835" fmla="*/ 3967483 h 5955635"/>
              <a:gd name="connsiteX1836" fmla="*/ 638461 w 6187971"/>
              <a:gd name="connsiteY1836" fmla="*/ 3962979 h 5955635"/>
              <a:gd name="connsiteX1837" fmla="*/ 632995 w 6187971"/>
              <a:gd name="connsiteY1837" fmla="*/ 3959436 h 5955635"/>
              <a:gd name="connsiteX1838" fmla="*/ 633958 w 6187971"/>
              <a:gd name="connsiteY1838" fmla="*/ 3963941 h 5955635"/>
              <a:gd name="connsiteX1839" fmla="*/ 634920 w 6187971"/>
              <a:gd name="connsiteY1839" fmla="*/ 3968445 h 5955635"/>
              <a:gd name="connsiteX1840" fmla="*/ 628491 w 6187971"/>
              <a:gd name="connsiteY1840" fmla="*/ 3960399 h 5955635"/>
              <a:gd name="connsiteX1841" fmla="*/ 623679 w 6187971"/>
              <a:gd name="connsiteY1841" fmla="*/ 3937879 h 5955635"/>
              <a:gd name="connsiteX1842" fmla="*/ 631167 w 6187971"/>
              <a:gd name="connsiteY1842" fmla="*/ 3950879 h 5955635"/>
              <a:gd name="connsiteX1843" fmla="*/ 632033 w 6187971"/>
              <a:gd name="connsiteY1843" fmla="*/ 3954933 h 5955635"/>
              <a:gd name="connsiteX1844" fmla="*/ 633038 w 6187971"/>
              <a:gd name="connsiteY1844" fmla="*/ 3954129 h 5955635"/>
              <a:gd name="connsiteX1845" fmla="*/ 631167 w 6187971"/>
              <a:gd name="connsiteY1845" fmla="*/ 3950879 h 5955635"/>
              <a:gd name="connsiteX1846" fmla="*/ 629507 w 6187971"/>
              <a:gd name="connsiteY1846" fmla="*/ 3943110 h 5955635"/>
              <a:gd name="connsiteX1847" fmla="*/ 629146 w 6187971"/>
              <a:gd name="connsiteY1847" fmla="*/ 3941420 h 5955635"/>
              <a:gd name="connsiteX1848" fmla="*/ 633649 w 6187971"/>
              <a:gd name="connsiteY1848" fmla="*/ 3940458 h 5955635"/>
              <a:gd name="connsiteX1849" fmla="*/ 632687 w 6187971"/>
              <a:gd name="connsiteY1849" fmla="*/ 3935955 h 5955635"/>
              <a:gd name="connsiteX1850" fmla="*/ 631725 w 6187971"/>
              <a:gd name="connsiteY1850" fmla="*/ 3931450 h 5955635"/>
              <a:gd name="connsiteX1851" fmla="*/ 627222 w 6187971"/>
              <a:gd name="connsiteY1851" fmla="*/ 3932412 h 5955635"/>
              <a:gd name="connsiteX1852" fmla="*/ 620793 w 6187971"/>
              <a:gd name="connsiteY1852" fmla="*/ 3924367 h 5955635"/>
              <a:gd name="connsiteX1853" fmla="*/ 619830 w 6187971"/>
              <a:gd name="connsiteY1853" fmla="*/ 3919863 h 5955635"/>
              <a:gd name="connsiteX1854" fmla="*/ 618868 w 6187971"/>
              <a:gd name="connsiteY1854" fmla="*/ 3915358 h 5955635"/>
              <a:gd name="connsiteX1855" fmla="*/ 614177 w 6187971"/>
              <a:gd name="connsiteY1855" fmla="*/ 3893402 h 5955635"/>
              <a:gd name="connsiteX1856" fmla="*/ 613094 w 6187971"/>
              <a:gd name="connsiteY1856" fmla="*/ 3888334 h 5955635"/>
              <a:gd name="connsiteX1857" fmla="*/ 613401 w 6187971"/>
              <a:gd name="connsiteY1857" fmla="*/ 3911817 h 5955635"/>
              <a:gd name="connsiteX1858" fmla="*/ 600237 w 6187971"/>
              <a:gd name="connsiteY1858" fmla="*/ 3872242 h 5955635"/>
              <a:gd name="connsiteX1859" fmla="*/ 579335 w 6187971"/>
              <a:gd name="connsiteY1859" fmla="*/ 3862579 h 5955635"/>
              <a:gd name="connsiteX1860" fmla="*/ 556854 w 6187971"/>
              <a:gd name="connsiteY1860" fmla="*/ 3801448 h 5955635"/>
              <a:gd name="connsiteX1861" fmla="*/ 558123 w 6187971"/>
              <a:gd name="connsiteY1861" fmla="*/ 3829434 h 5955635"/>
              <a:gd name="connsiteX1862" fmla="*/ 546884 w 6187971"/>
              <a:gd name="connsiteY1862" fmla="*/ 3798868 h 5955635"/>
              <a:gd name="connsiteX1863" fmla="*/ 542686 w 6187971"/>
              <a:gd name="connsiteY1863" fmla="*/ 3823313 h 5955635"/>
              <a:gd name="connsiteX1864" fmla="*/ 541724 w 6187971"/>
              <a:gd name="connsiteY1864" fmla="*/ 3818809 h 5955635"/>
              <a:gd name="connsiteX1865" fmla="*/ 488144 w 6187971"/>
              <a:gd name="connsiteY1865" fmla="*/ 3590064 h 5955635"/>
              <a:gd name="connsiteX1866" fmla="*/ 482371 w 6187971"/>
              <a:gd name="connsiteY1866" fmla="*/ 3563040 h 5955635"/>
              <a:gd name="connsiteX1867" fmla="*/ 578133 w 6187971"/>
              <a:gd name="connsiteY1867" fmla="*/ 2267918 h 5955635"/>
              <a:gd name="connsiteX1868" fmla="*/ 592980 w 6187971"/>
              <a:gd name="connsiteY1868" fmla="*/ 2227702 h 5955635"/>
              <a:gd name="connsiteX1869" fmla="*/ 600194 w 6187971"/>
              <a:gd name="connsiteY1869" fmla="*/ 2211410 h 5955635"/>
              <a:gd name="connsiteX1870" fmla="*/ 638131 w 6187971"/>
              <a:gd name="connsiteY1870" fmla="*/ 2105404 h 5955635"/>
              <a:gd name="connsiteX1871" fmla="*/ 652761 w 6187971"/>
              <a:gd name="connsiteY1871" fmla="*/ 2065777 h 5955635"/>
              <a:gd name="connsiteX1872" fmla="*/ 1102577 w 6187971"/>
              <a:gd name="connsiteY1872" fmla="*/ 1332509 h 5955635"/>
              <a:gd name="connsiteX1873" fmla="*/ 1683816 w 6187971"/>
              <a:gd name="connsiteY1873" fmla="*/ 1083716 h 5955635"/>
              <a:gd name="connsiteX1874" fmla="*/ 1679236 w 6187971"/>
              <a:gd name="connsiteY1874" fmla="*/ 1086770 h 5955635"/>
              <a:gd name="connsiteX1875" fmla="*/ 1682424 w 6187971"/>
              <a:gd name="connsiteY1875" fmla="*/ 1084298 h 5955635"/>
              <a:gd name="connsiteX1876" fmla="*/ 3808051 w 6187971"/>
              <a:gd name="connsiteY1876" fmla="*/ 599460 h 5955635"/>
              <a:gd name="connsiteX1877" fmla="*/ 3814670 w 6187971"/>
              <a:gd name="connsiteY1877" fmla="*/ 600728 h 5955635"/>
              <a:gd name="connsiteX1878" fmla="*/ 3819307 w 6187971"/>
              <a:gd name="connsiteY1878" fmla="*/ 603027 h 5955635"/>
              <a:gd name="connsiteX1879" fmla="*/ 1626222 w 6187971"/>
              <a:gd name="connsiteY1879" fmla="*/ 1047191 h 5955635"/>
              <a:gd name="connsiteX1880" fmla="*/ 1626514 w 6187971"/>
              <a:gd name="connsiteY1880" fmla="*/ 1048557 h 5955635"/>
              <a:gd name="connsiteX1881" fmla="*/ 1622009 w 6187971"/>
              <a:gd name="connsiteY1881" fmla="*/ 1049520 h 5955635"/>
              <a:gd name="connsiteX1882" fmla="*/ 3198980 w 6187971"/>
              <a:gd name="connsiteY1882" fmla="*/ 688397 h 5955635"/>
              <a:gd name="connsiteX1883" fmla="*/ 3202634 w 6187971"/>
              <a:gd name="connsiteY1883" fmla="*/ 688279 h 5955635"/>
              <a:gd name="connsiteX1884" fmla="*/ 3199068 w 6187971"/>
              <a:gd name="connsiteY1884" fmla="*/ 688412 h 5955635"/>
              <a:gd name="connsiteX1885" fmla="*/ 1688956 w 6187971"/>
              <a:gd name="connsiteY1885" fmla="*/ 988120 h 5955635"/>
              <a:gd name="connsiteX1886" fmla="*/ 1697964 w 6187971"/>
              <a:gd name="connsiteY1886" fmla="*/ 986196 h 5955635"/>
              <a:gd name="connsiteX1887" fmla="*/ 1694422 w 6187971"/>
              <a:gd name="connsiteY1887" fmla="*/ 991662 h 5955635"/>
              <a:gd name="connsiteX1888" fmla="*/ 1703431 w 6187971"/>
              <a:gd name="connsiteY1888" fmla="*/ 989738 h 5955635"/>
              <a:gd name="connsiteX1889" fmla="*/ 1668870 w 6187971"/>
              <a:gd name="connsiteY1889" fmla="*/ 1023613 h 5955635"/>
              <a:gd name="connsiteX1890" fmla="*/ 1626222 w 6187971"/>
              <a:gd name="connsiteY1890" fmla="*/ 1047191 h 5955635"/>
              <a:gd name="connsiteX1891" fmla="*/ 1625552 w 6187971"/>
              <a:gd name="connsiteY1891" fmla="*/ 1044054 h 5955635"/>
              <a:gd name="connsiteX1892" fmla="*/ 1622009 w 6187971"/>
              <a:gd name="connsiteY1892" fmla="*/ 1049520 h 5955635"/>
              <a:gd name="connsiteX1893" fmla="*/ 1604955 w 6187971"/>
              <a:gd name="connsiteY1893" fmla="*/ 1057873 h 5955635"/>
              <a:gd name="connsiteX1894" fmla="*/ 1600452 w 6187971"/>
              <a:gd name="connsiteY1894" fmla="*/ 1058835 h 5955635"/>
              <a:gd name="connsiteX1895" fmla="*/ 1601414 w 6187971"/>
              <a:gd name="connsiteY1895" fmla="*/ 1063339 h 5955635"/>
              <a:gd name="connsiteX1896" fmla="*/ 1596910 w 6187971"/>
              <a:gd name="connsiteY1896" fmla="*/ 1064302 h 5955635"/>
              <a:gd name="connsiteX1897" fmla="*/ 1568524 w 6187971"/>
              <a:gd name="connsiteY1897" fmla="*/ 1077178 h 5955635"/>
              <a:gd name="connsiteX1898" fmla="*/ 1633720 w 6187971"/>
              <a:gd name="connsiteY1898" fmla="*/ 1022132 h 5955635"/>
              <a:gd name="connsiteX1899" fmla="*/ 1644223 w 6187971"/>
              <a:gd name="connsiteY1899" fmla="*/ 1021226 h 5955635"/>
              <a:gd name="connsiteX1900" fmla="*/ 1688956 w 6187971"/>
              <a:gd name="connsiteY1900" fmla="*/ 988120 h 5955635"/>
              <a:gd name="connsiteX1901" fmla="*/ 1987536 w 6187971"/>
              <a:gd name="connsiteY1901" fmla="*/ 886654 h 5955635"/>
              <a:gd name="connsiteX1902" fmla="*/ 2023568 w 6187971"/>
              <a:gd name="connsiteY1902" fmla="*/ 878956 h 5955635"/>
              <a:gd name="connsiteX1903" fmla="*/ 1940222 w 6187971"/>
              <a:gd name="connsiteY1903" fmla="*/ 929729 h 5955635"/>
              <a:gd name="connsiteX1904" fmla="*/ 1864697 w 6187971"/>
              <a:gd name="connsiteY1904" fmla="*/ 973018 h 5955635"/>
              <a:gd name="connsiteX1905" fmla="*/ 1854248 w 6187971"/>
              <a:gd name="connsiteY1905" fmla="*/ 982182 h 5955635"/>
              <a:gd name="connsiteX1906" fmla="*/ 1798385 w 6187971"/>
              <a:gd name="connsiteY1906" fmla="*/ 1012071 h 5955635"/>
              <a:gd name="connsiteX1907" fmla="*/ 1797668 w 6187971"/>
              <a:gd name="connsiteY1907" fmla="*/ 1011991 h 5955635"/>
              <a:gd name="connsiteX1908" fmla="*/ 1797543 w 6187971"/>
              <a:gd name="connsiteY1908" fmla="*/ 1012522 h 5955635"/>
              <a:gd name="connsiteX1909" fmla="*/ 1762279 w 6187971"/>
              <a:gd name="connsiteY1909" fmla="*/ 1031390 h 5955635"/>
              <a:gd name="connsiteX1910" fmla="*/ 1729692 w 6187971"/>
              <a:gd name="connsiteY1910" fmla="*/ 1053121 h 5955635"/>
              <a:gd name="connsiteX1911" fmla="*/ 1751010 w 6187971"/>
              <a:gd name="connsiteY1911" fmla="*/ 1036088 h 5955635"/>
              <a:gd name="connsiteX1912" fmla="*/ 1930252 w 6187971"/>
              <a:gd name="connsiteY1912" fmla="*/ 927150 h 5955635"/>
              <a:gd name="connsiteX1913" fmla="*/ 1987536 w 6187971"/>
              <a:gd name="connsiteY1913" fmla="*/ 886654 h 5955635"/>
              <a:gd name="connsiteX1914" fmla="*/ 2481059 w 6187971"/>
              <a:gd name="connsiteY1914" fmla="*/ 771795 h 5955635"/>
              <a:gd name="connsiteX1915" fmla="*/ 2477517 w 6187971"/>
              <a:gd name="connsiteY1915" fmla="*/ 777261 h 5955635"/>
              <a:gd name="connsiteX1916" fmla="*/ 2473014 w 6187971"/>
              <a:gd name="connsiteY1916" fmla="*/ 778224 h 5955635"/>
              <a:gd name="connsiteX1917" fmla="*/ 2454997 w 6187971"/>
              <a:gd name="connsiteY1917" fmla="*/ 782073 h 5955635"/>
              <a:gd name="connsiteX1918" fmla="*/ 2432476 w 6187971"/>
              <a:gd name="connsiteY1918" fmla="*/ 786884 h 5955635"/>
              <a:gd name="connsiteX1919" fmla="*/ 2427973 w 6187971"/>
              <a:gd name="connsiteY1919" fmla="*/ 787846 h 5955635"/>
              <a:gd name="connsiteX1920" fmla="*/ 2484601 w 6187971"/>
              <a:gd name="connsiteY1920" fmla="*/ 766329 h 5955635"/>
              <a:gd name="connsiteX1921" fmla="*/ 2489106 w 6187971"/>
              <a:gd name="connsiteY1921" fmla="*/ 765367 h 5955635"/>
              <a:gd name="connsiteX1922" fmla="*/ 2565675 w 6187971"/>
              <a:gd name="connsiteY1922" fmla="*/ 749008 h 5955635"/>
              <a:gd name="connsiteX1923" fmla="*/ 2513550 w 6187971"/>
              <a:gd name="connsiteY1923" fmla="*/ 769563 h 5955635"/>
              <a:gd name="connsiteX1924" fmla="*/ 2509046 w 6187971"/>
              <a:gd name="connsiteY1924" fmla="*/ 770525 h 5955635"/>
              <a:gd name="connsiteX1925" fmla="*/ 2491030 w 6187971"/>
              <a:gd name="connsiteY1925" fmla="*/ 774374 h 5955635"/>
              <a:gd name="connsiteX1926" fmla="*/ 2487488 w 6187971"/>
              <a:gd name="connsiteY1926" fmla="*/ 779841 h 5955635"/>
              <a:gd name="connsiteX1927" fmla="*/ 2492955 w 6187971"/>
              <a:gd name="connsiteY1927" fmla="*/ 783383 h 5955635"/>
              <a:gd name="connsiteX1928" fmla="*/ 2497458 w 6187971"/>
              <a:gd name="connsiteY1928" fmla="*/ 782421 h 5955635"/>
              <a:gd name="connsiteX1929" fmla="*/ 2501000 w 6187971"/>
              <a:gd name="connsiteY1929" fmla="*/ 776954 h 5955635"/>
              <a:gd name="connsiteX1930" fmla="*/ 2505504 w 6187971"/>
              <a:gd name="connsiteY1930" fmla="*/ 775992 h 5955635"/>
              <a:gd name="connsiteX1931" fmla="*/ 2523521 w 6187971"/>
              <a:gd name="connsiteY1931" fmla="*/ 772143 h 5955635"/>
              <a:gd name="connsiteX1932" fmla="*/ 2533491 w 6187971"/>
              <a:gd name="connsiteY1932" fmla="*/ 774723 h 5955635"/>
              <a:gd name="connsiteX1933" fmla="*/ 2565982 w 6187971"/>
              <a:gd name="connsiteY1933" fmla="*/ 772490 h 5955635"/>
              <a:gd name="connsiteX1934" fmla="*/ 2568561 w 6187971"/>
              <a:gd name="connsiteY1934" fmla="*/ 762520 h 5955635"/>
              <a:gd name="connsiteX1935" fmla="*/ 2578532 w 6187971"/>
              <a:gd name="connsiteY1935" fmla="*/ 765100 h 5955635"/>
              <a:gd name="connsiteX1936" fmla="*/ 2600090 w 6187971"/>
              <a:gd name="connsiteY1936" fmla="*/ 755784 h 5955635"/>
              <a:gd name="connsiteX1937" fmla="*/ 2631618 w 6187971"/>
              <a:gd name="connsiteY1937" fmla="*/ 749048 h 5955635"/>
              <a:gd name="connsiteX1938" fmla="*/ 2635160 w 6187971"/>
              <a:gd name="connsiteY1938" fmla="*/ 743582 h 5955635"/>
              <a:gd name="connsiteX1939" fmla="*/ 2650597 w 6187971"/>
              <a:gd name="connsiteY1939" fmla="*/ 749704 h 5955635"/>
              <a:gd name="connsiteX1940" fmla="*/ 2684705 w 6187971"/>
              <a:gd name="connsiteY1940" fmla="*/ 732997 h 5955635"/>
              <a:gd name="connsiteX1941" fmla="*/ 2726204 w 6187971"/>
              <a:gd name="connsiteY1941" fmla="*/ 728841 h 5955635"/>
              <a:gd name="connsiteX1942" fmla="*/ 2739716 w 6187971"/>
              <a:gd name="connsiteY1942" fmla="*/ 725954 h 5955635"/>
              <a:gd name="connsiteX1943" fmla="*/ 2768666 w 6187971"/>
              <a:gd name="connsiteY1943" fmla="*/ 729188 h 5955635"/>
              <a:gd name="connsiteX1944" fmla="*/ 2858747 w 6187971"/>
              <a:gd name="connsiteY1944" fmla="*/ 709942 h 5955635"/>
              <a:gd name="connsiteX1945" fmla="*/ 2860999 w 6187971"/>
              <a:gd name="connsiteY1945" fmla="*/ 709461 h 5955635"/>
              <a:gd name="connsiteX1946" fmla="*/ 2876763 w 6187971"/>
              <a:gd name="connsiteY1946" fmla="*/ 706093 h 5955635"/>
              <a:gd name="connsiteX1947" fmla="*/ 2881267 w 6187971"/>
              <a:gd name="connsiteY1947" fmla="*/ 705131 h 5955635"/>
              <a:gd name="connsiteX1948" fmla="*/ 2890275 w 6187971"/>
              <a:gd name="connsiteY1948" fmla="*/ 703207 h 5955635"/>
              <a:gd name="connsiteX1949" fmla="*/ 3013155 w 6187971"/>
              <a:gd name="connsiteY1949" fmla="*/ 705211 h 5955635"/>
              <a:gd name="connsiteX1950" fmla="*/ 3063662 w 6187971"/>
              <a:gd name="connsiteY1950" fmla="*/ 699131 h 5955635"/>
              <a:gd name="connsiteX1951" fmla="*/ 3095191 w 6187971"/>
              <a:gd name="connsiteY1951" fmla="*/ 692395 h 5955635"/>
              <a:gd name="connsiteX1952" fmla="*/ 3087145 w 6187971"/>
              <a:gd name="connsiteY1952" fmla="*/ 698824 h 5955635"/>
              <a:gd name="connsiteX1953" fmla="*/ 3142478 w 6187971"/>
              <a:gd name="connsiteY1953" fmla="*/ 690534 h 5955635"/>
              <a:gd name="connsiteX1954" fmla="*/ 3199068 w 6187971"/>
              <a:gd name="connsiteY1954" fmla="*/ 688412 h 5955635"/>
              <a:gd name="connsiteX1955" fmla="*/ 3205247 w 6187971"/>
              <a:gd name="connsiteY1955" fmla="*/ 689487 h 5955635"/>
              <a:gd name="connsiteX1956" fmla="*/ 3220650 w 6187971"/>
              <a:gd name="connsiteY1956" fmla="*/ 684430 h 5955635"/>
              <a:gd name="connsiteX1957" fmla="*/ 3249599 w 6187971"/>
              <a:gd name="connsiteY1957" fmla="*/ 687664 h 5955635"/>
              <a:gd name="connsiteX1958" fmla="*/ 3250561 w 6187971"/>
              <a:gd name="connsiteY1958" fmla="*/ 692168 h 5955635"/>
              <a:gd name="connsiteX1959" fmla="*/ 3326476 w 6187971"/>
              <a:gd name="connsiteY1959" fmla="*/ 694788 h 5955635"/>
              <a:gd name="connsiteX1960" fmla="*/ 3358004 w 6187971"/>
              <a:gd name="connsiteY1960" fmla="*/ 688052 h 5955635"/>
              <a:gd name="connsiteX1961" fmla="*/ 3349958 w 6187971"/>
              <a:gd name="connsiteY1961" fmla="*/ 694480 h 5955635"/>
              <a:gd name="connsiteX1962" fmla="*/ 3421368 w 6187971"/>
              <a:gd name="connsiteY1962" fmla="*/ 698063 h 5955635"/>
              <a:gd name="connsiteX1963" fmla="*/ 3507253 w 6187971"/>
              <a:gd name="connsiteY1963" fmla="*/ 703262 h 5955635"/>
              <a:gd name="connsiteX1964" fmla="*/ 3513682 w 6187971"/>
              <a:gd name="connsiteY1964" fmla="*/ 711308 h 5955635"/>
              <a:gd name="connsiteX1965" fmla="*/ 3526232 w 6187971"/>
              <a:gd name="connsiteY1965" fmla="*/ 703917 h 5955635"/>
              <a:gd name="connsiteX1966" fmla="*/ 3569656 w 6187971"/>
              <a:gd name="connsiteY1966" fmla="*/ 708768 h 5955635"/>
              <a:gd name="connsiteX1967" fmla="*/ 3587017 w 6187971"/>
              <a:gd name="connsiteY1967" fmla="*/ 723898 h 5955635"/>
              <a:gd name="connsiteX1968" fmla="*/ 3614041 w 6187971"/>
              <a:gd name="connsiteY1968" fmla="*/ 718124 h 5955635"/>
              <a:gd name="connsiteX1969" fmla="*/ 3610499 w 6187971"/>
              <a:gd name="connsiteY1969" fmla="*/ 723591 h 5955635"/>
              <a:gd name="connsiteX1970" fmla="*/ 3687376 w 6187971"/>
              <a:gd name="connsiteY1970" fmla="*/ 730714 h 5955635"/>
              <a:gd name="connsiteX1971" fmla="*/ 3669360 w 6187971"/>
              <a:gd name="connsiteY1971" fmla="*/ 734563 h 5955635"/>
              <a:gd name="connsiteX1972" fmla="*/ 3729182 w 6187971"/>
              <a:gd name="connsiteY1972" fmla="*/ 750040 h 5955635"/>
              <a:gd name="connsiteX1973" fmla="*/ 3731761 w 6187971"/>
              <a:gd name="connsiteY1973" fmla="*/ 740070 h 5955635"/>
              <a:gd name="connsiteX1974" fmla="*/ 3748161 w 6187971"/>
              <a:gd name="connsiteY1974" fmla="*/ 750695 h 5955635"/>
              <a:gd name="connsiteX1975" fmla="*/ 3786118 w 6187971"/>
              <a:gd name="connsiteY1975" fmla="*/ 752006 h 5955635"/>
              <a:gd name="connsiteX1976" fmla="*/ 3797051 w 6187971"/>
              <a:gd name="connsiteY1976" fmla="*/ 759089 h 5955635"/>
              <a:gd name="connsiteX1977" fmla="*/ 3802517 w 6187971"/>
              <a:gd name="connsiteY1977" fmla="*/ 762631 h 5955635"/>
              <a:gd name="connsiteX1978" fmla="*/ 3801555 w 6187971"/>
              <a:gd name="connsiteY1978" fmla="*/ 758127 h 5955635"/>
              <a:gd name="connsiteX1979" fmla="*/ 3791584 w 6187971"/>
              <a:gd name="connsiteY1979" fmla="*/ 755547 h 5955635"/>
              <a:gd name="connsiteX1980" fmla="*/ 3832428 w 6187971"/>
              <a:gd name="connsiteY1980" fmla="*/ 770370 h 5955635"/>
              <a:gd name="connsiteX1981" fmla="*/ 3852369 w 6187971"/>
              <a:gd name="connsiteY1981" fmla="*/ 775528 h 5955635"/>
              <a:gd name="connsiteX1982" fmla="*/ 3848520 w 6187971"/>
              <a:gd name="connsiteY1982" fmla="*/ 757512 h 5955635"/>
              <a:gd name="connsiteX1983" fmla="*/ 3875019 w 6187971"/>
              <a:gd name="connsiteY1983" fmla="*/ 773044 h 5955635"/>
              <a:gd name="connsiteX1984" fmla="*/ 3878041 w 6187971"/>
              <a:gd name="connsiteY1984" fmla="*/ 775787 h 5955635"/>
              <a:gd name="connsiteX1985" fmla="*/ 3875851 w 6187971"/>
              <a:gd name="connsiteY1985" fmla="*/ 775221 h 5955635"/>
              <a:gd name="connsiteX1986" fmla="*/ 3866844 w 6187971"/>
              <a:gd name="connsiteY1986" fmla="*/ 777146 h 5955635"/>
              <a:gd name="connsiteX1987" fmla="*/ 3872310 w 6187971"/>
              <a:gd name="connsiteY1987" fmla="*/ 780688 h 5955635"/>
              <a:gd name="connsiteX1988" fmla="*/ 3886784 w 6187971"/>
              <a:gd name="connsiteY1988" fmla="*/ 782304 h 5955635"/>
              <a:gd name="connsiteX1989" fmla="*/ 3912191 w 6187971"/>
              <a:gd name="connsiteY1989" fmla="*/ 791005 h 5955635"/>
              <a:gd name="connsiteX1990" fmla="*/ 3991955 w 6187971"/>
              <a:gd name="connsiteY1990" fmla="*/ 811642 h 5955635"/>
              <a:gd name="connsiteX1991" fmla="*/ 3996459 w 6187971"/>
              <a:gd name="connsiteY1991" fmla="*/ 810679 h 5955635"/>
              <a:gd name="connsiteX1992" fmla="*/ 3988413 w 6187971"/>
              <a:gd name="connsiteY1992" fmla="*/ 817108 h 5955635"/>
              <a:gd name="connsiteX1993" fmla="*/ 3993879 w 6187971"/>
              <a:gd name="connsiteY1993" fmla="*/ 820649 h 5955635"/>
              <a:gd name="connsiteX1994" fmla="*/ 3997422 w 6187971"/>
              <a:gd name="connsiteY1994" fmla="*/ 815183 h 5955635"/>
              <a:gd name="connsiteX1995" fmla="*/ 4029257 w 6187971"/>
              <a:gd name="connsiteY1995" fmla="*/ 831930 h 5955635"/>
              <a:gd name="connsiteX1996" fmla="*/ 4075568 w 6187971"/>
              <a:gd name="connsiteY1996" fmla="*/ 850293 h 5955635"/>
              <a:gd name="connsiteX1997" fmla="*/ 4079109 w 6187971"/>
              <a:gd name="connsiteY1997" fmla="*/ 844827 h 5955635"/>
              <a:gd name="connsiteX1998" fmla="*/ 4094547 w 6187971"/>
              <a:gd name="connsiteY1998" fmla="*/ 850949 h 5955635"/>
              <a:gd name="connsiteX1999" fmla="*/ 4102899 w 6187971"/>
              <a:gd name="connsiteY1999" fmla="*/ 868003 h 5955635"/>
              <a:gd name="connsiteX2000" fmla="*/ 4130886 w 6187971"/>
              <a:gd name="connsiteY2000" fmla="*/ 866732 h 5955635"/>
              <a:gd name="connsiteX2001" fmla="*/ 4131849 w 6187971"/>
              <a:gd name="connsiteY2001" fmla="*/ 871237 h 5955635"/>
              <a:gd name="connsiteX2002" fmla="*/ 4143743 w 6187971"/>
              <a:gd name="connsiteY2002" fmla="*/ 882824 h 5955635"/>
              <a:gd name="connsiteX2003" fmla="*/ 4158217 w 6187971"/>
              <a:gd name="connsiteY2003" fmla="*/ 884442 h 5955635"/>
              <a:gd name="connsiteX2004" fmla="*/ 4163684 w 6187971"/>
              <a:gd name="connsiteY2004" fmla="*/ 887983 h 5955635"/>
              <a:gd name="connsiteX2005" fmla="*/ 4164646 w 6187971"/>
              <a:gd name="connsiteY2005" fmla="*/ 892487 h 5955635"/>
              <a:gd name="connsiteX2006" fmla="*/ 4169151 w 6187971"/>
              <a:gd name="connsiteY2006" fmla="*/ 891525 h 5955635"/>
              <a:gd name="connsiteX2007" fmla="*/ 4167226 w 6187971"/>
              <a:gd name="connsiteY2007" fmla="*/ 882517 h 5955635"/>
              <a:gd name="connsiteX2008" fmla="*/ 4188129 w 6187971"/>
              <a:gd name="connsiteY2008" fmla="*/ 892180 h 5955635"/>
              <a:gd name="connsiteX2009" fmla="*/ 4192633 w 6187971"/>
              <a:gd name="connsiteY2009" fmla="*/ 891218 h 5955635"/>
              <a:gd name="connsiteX2010" fmla="*/ 4195520 w 6187971"/>
              <a:gd name="connsiteY2010" fmla="*/ 904730 h 5955635"/>
              <a:gd name="connsiteX2011" fmla="*/ 4236364 w 6187971"/>
              <a:gd name="connsiteY2011" fmla="*/ 919552 h 5955635"/>
              <a:gd name="connsiteX2012" fmla="*/ 4241830 w 6187971"/>
              <a:gd name="connsiteY2012" fmla="*/ 923094 h 5955635"/>
              <a:gd name="connsiteX2013" fmla="*/ 4237326 w 6187971"/>
              <a:gd name="connsiteY2013" fmla="*/ 924056 h 5955635"/>
              <a:gd name="connsiteX2014" fmla="*/ 4227356 w 6187971"/>
              <a:gd name="connsiteY2014" fmla="*/ 921476 h 5955635"/>
              <a:gd name="connsiteX2015" fmla="*/ 4228318 w 6187971"/>
              <a:gd name="connsiteY2015" fmla="*/ 925981 h 5955635"/>
              <a:gd name="connsiteX2016" fmla="*/ 4242793 w 6187971"/>
              <a:gd name="connsiteY2016" fmla="*/ 927598 h 5955635"/>
              <a:gd name="connsiteX2017" fmla="*/ 4284599 w 6187971"/>
              <a:gd name="connsiteY2017" fmla="*/ 946924 h 5955635"/>
              <a:gd name="connsiteX2018" fmla="*/ 4288140 w 6187971"/>
              <a:gd name="connsiteY2018" fmla="*/ 941457 h 5955635"/>
              <a:gd name="connsiteX2019" fmla="*/ 4300036 w 6187971"/>
              <a:gd name="connsiteY2019" fmla="*/ 953045 h 5955635"/>
              <a:gd name="connsiteX2020" fmla="*/ 4310968 w 6187971"/>
              <a:gd name="connsiteY2020" fmla="*/ 960129 h 5955635"/>
              <a:gd name="connsiteX2021" fmla="*/ 4331871 w 6187971"/>
              <a:gd name="connsiteY2021" fmla="*/ 969792 h 5955635"/>
              <a:gd name="connsiteX2022" fmla="*/ 4358241 w 6187971"/>
              <a:gd name="connsiteY2022" fmla="*/ 982997 h 5955635"/>
              <a:gd name="connsiteX2023" fmla="*/ 4360165 w 6187971"/>
              <a:gd name="connsiteY2023" fmla="*/ 992005 h 5955635"/>
              <a:gd name="connsiteX2024" fmla="*/ 4365632 w 6187971"/>
              <a:gd name="connsiteY2024" fmla="*/ 995547 h 5955635"/>
              <a:gd name="connsiteX2025" fmla="*/ 4375602 w 6187971"/>
              <a:gd name="connsiteY2025" fmla="*/ 998126 h 5955635"/>
              <a:gd name="connsiteX2026" fmla="*/ 4380106 w 6187971"/>
              <a:gd name="connsiteY2026" fmla="*/ 997163 h 5955635"/>
              <a:gd name="connsiteX2027" fmla="*/ 4401972 w 6187971"/>
              <a:gd name="connsiteY2027" fmla="*/ 1011331 h 5955635"/>
              <a:gd name="connsiteX2028" fmla="*/ 4406475 w 6187971"/>
              <a:gd name="connsiteY2028" fmla="*/ 1010369 h 5955635"/>
              <a:gd name="connsiteX2029" fmla="*/ 4466605 w 6187971"/>
              <a:gd name="connsiteY2029" fmla="*/ 1049328 h 5955635"/>
              <a:gd name="connsiteX2030" fmla="*/ 4467567 w 6187971"/>
              <a:gd name="connsiteY2030" fmla="*/ 1053832 h 5955635"/>
              <a:gd name="connsiteX2031" fmla="*/ 4472072 w 6187971"/>
              <a:gd name="connsiteY2031" fmla="*/ 1052869 h 5955635"/>
              <a:gd name="connsiteX2032" fmla="*/ 4585248 w 6187971"/>
              <a:gd name="connsiteY2032" fmla="*/ 1141721 h 5955635"/>
              <a:gd name="connsiteX2033" fmla="*/ 4665626 w 6187971"/>
              <a:gd name="connsiteY2033" fmla="*/ 1209323 h 5955635"/>
              <a:gd name="connsiteX2034" fmla="*/ 4690378 w 6187971"/>
              <a:gd name="connsiteY2034" fmla="*/ 1237001 h 5955635"/>
              <a:gd name="connsiteX2035" fmla="*/ 4825726 w 6187971"/>
              <a:gd name="connsiteY2035" fmla="*/ 1363503 h 5955635"/>
              <a:gd name="connsiteX2036" fmla="*/ 4836660 w 6187971"/>
              <a:gd name="connsiteY2036" fmla="*/ 1370586 h 5955635"/>
              <a:gd name="connsiteX2037" fmla="*/ 4837622 w 6187971"/>
              <a:gd name="connsiteY2037" fmla="*/ 1375090 h 5955635"/>
              <a:gd name="connsiteX2038" fmla="*/ 4878773 w 6187971"/>
              <a:gd name="connsiteY2038" fmla="*/ 1413395 h 5955635"/>
              <a:gd name="connsiteX2039" fmla="*/ 4884239 w 6187971"/>
              <a:gd name="connsiteY2039" fmla="*/ 1416937 h 5955635"/>
              <a:gd name="connsiteX2040" fmla="*/ 4889705 w 6187971"/>
              <a:gd name="connsiteY2040" fmla="*/ 1420479 h 5955635"/>
              <a:gd name="connsiteX2041" fmla="*/ 4938248 w 6187971"/>
              <a:gd name="connsiteY2041" fmla="*/ 1471333 h 5955635"/>
              <a:gd name="connsiteX2042" fmla="*/ 4929894 w 6187971"/>
              <a:gd name="connsiteY2042" fmla="*/ 1454279 h 5955635"/>
              <a:gd name="connsiteX2043" fmla="*/ 4935361 w 6187971"/>
              <a:gd name="connsiteY2043" fmla="*/ 1457821 h 5955635"/>
              <a:gd name="connsiteX2044" fmla="*/ 4936323 w 6187971"/>
              <a:gd name="connsiteY2044" fmla="*/ 1462325 h 5955635"/>
              <a:gd name="connsiteX2045" fmla="*/ 4940827 w 6187971"/>
              <a:gd name="connsiteY2045" fmla="*/ 1461362 h 5955635"/>
              <a:gd name="connsiteX2046" fmla="*/ 4945331 w 6187971"/>
              <a:gd name="connsiteY2046" fmla="*/ 1460400 h 5955635"/>
              <a:gd name="connsiteX2047" fmla="*/ 4950797 w 6187971"/>
              <a:gd name="connsiteY2047" fmla="*/ 1463942 h 5955635"/>
              <a:gd name="connsiteX2048" fmla="*/ 4975550 w 6187971"/>
              <a:gd name="connsiteY2048" fmla="*/ 1491621 h 5955635"/>
              <a:gd name="connsiteX2049" fmla="*/ 4974587 w 6187971"/>
              <a:gd name="connsiteY2049" fmla="*/ 1487117 h 5955635"/>
              <a:gd name="connsiteX2050" fmla="*/ 4980054 w 6187971"/>
              <a:gd name="connsiteY2050" fmla="*/ 1490659 h 5955635"/>
              <a:gd name="connsiteX2051" fmla="*/ 4986482 w 6187971"/>
              <a:gd name="connsiteY2051" fmla="*/ 1498705 h 5955635"/>
              <a:gd name="connsiteX2052" fmla="*/ 4971045 w 6187971"/>
              <a:gd name="connsiteY2052" fmla="*/ 1492584 h 5955635"/>
              <a:gd name="connsiteX2053" fmla="*/ 4978437 w 6187971"/>
              <a:gd name="connsiteY2053" fmla="*/ 1505133 h 5955635"/>
              <a:gd name="connsiteX2054" fmla="*/ 4973932 w 6187971"/>
              <a:gd name="connsiteY2054" fmla="*/ 1506096 h 5955635"/>
              <a:gd name="connsiteX2055" fmla="*/ 4974894 w 6187971"/>
              <a:gd name="connsiteY2055" fmla="*/ 1510600 h 5955635"/>
              <a:gd name="connsiteX2056" fmla="*/ 4984865 w 6187971"/>
              <a:gd name="connsiteY2056" fmla="*/ 1513179 h 5955635"/>
              <a:gd name="connsiteX2057" fmla="*/ 4998684 w 6187971"/>
              <a:gd name="connsiteY2057" fmla="*/ 1533775 h 5955635"/>
              <a:gd name="connsiteX2058" fmla="*/ 4995142 w 6187971"/>
              <a:gd name="connsiteY2058" fmla="*/ 1539241 h 5955635"/>
              <a:gd name="connsiteX2059" fmla="*/ 5015391 w 6187971"/>
              <a:gd name="connsiteY2059" fmla="*/ 1567882 h 5955635"/>
              <a:gd name="connsiteX2060" fmla="*/ 5020857 w 6187971"/>
              <a:gd name="connsiteY2060" fmla="*/ 1571425 h 5955635"/>
              <a:gd name="connsiteX2061" fmla="*/ 5027286 w 6187971"/>
              <a:gd name="connsiteY2061" fmla="*/ 1579470 h 5955635"/>
              <a:gd name="connsiteX2062" fmla="*/ 5037257 w 6187971"/>
              <a:gd name="connsiteY2062" fmla="*/ 1582050 h 5955635"/>
              <a:gd name="connsiteX2063" fmla="*/ 5038219 w 6187971"/>
              <a:gd name="connsiteY2063" fmla="*/ 1586554 h 5955635"/>
              <a:gd name="connsiteX2064" fmla="*/ 5034677 w 6187971"/>
              <a:gd name="connsiteY2064" fmla="*/ 1592020 h 5955635"/>
              <a:gd name="connsiteX2065" fmla="*/ 5035639 w 6187971"/>
              <a:gd name="connsiteY2065" fmla="*/ 1596524 h 5955635"/>
              <a:gd name="connsiteX2066" fmla="*/ 5041106 w 6187971"/>
              <a:gd name="connsiteY2066" fmla="*/ 1600066 h 5955635"/>
              <a:gd name="connsiteX2067" fmla="*/ 5044647 w 6187971"/>
              <a:gd name="connsiteY2067" fmla="*/ 1594600 h 5955635"/>
              <a:gd name="connsiteX2068" fmla="*/ 5043685 w 6187971"/>
              <a:gd name="connsiteY2068" fmla="*/ 1590095 h 5955635"/>
              <a:gd name="connsiteX2069" fmla="*/ 5042723 w 6187971"/>
              <a:gd name="connsiteY2069" fmla="*/ 1585592 h 5955635"/>
              <a:gd name="connsiteX2070" fmla="*/ 5046264 w 6187971"/>
              <a:gd name="connsiteY2070" fmla="*/ 1580125 h 5955635"/>
              <a:gd name="connsiteX2071" fmla="*/ 5050769 w 6187971"/>
              <a:gd name="connsiteY2071" fmla="*/ 1579163 h 5955635"/>
              <a:gd name="connsiteX2072" fmla="*/ 5057197 w 6187971"/>
              <a:gd name="connsiteY2072" fmla="*/ 1587208 h 5955635"/>
              <a:gd name="connsiteX2073" fmla="*/ 5058159 w 6187971"/>
              <a:gd name="connsiteY2073" fmla="*/ 1591713 h 5955635"/>
              <a:gd name="connsiteX2074" fmla="*/ 5054618 w 6187971"/>
              <a:gd name="connsiteY2074" fmla="*/ 1597179 h 5955635"/>
              <a:gd name="connsiteX2075" fmla="*/ 5062008 w 6187971"/>
              <a:gd name="connsiteY2075" fmla="*/ 1609729 h 5955635"/>
              <a:gd name="connsiteX2076" fmla="*/ 5067475 w 6187971"/>
              <a:gd name="connsiteY2076" fmla="*/ 1613271 h 5955635"/>
              <a:gd name="connsiteX2077" fmla="*/ 5066513 w 6187971"/>
              <a:gd name="connsiteY2077" fmla="*/ 1608767 h 5955635"/>
              <a:gd name="connsiteX2078" fmla="*/ 5060083 w 6187971"/>
              <a:gd name="connsiteY2078" fmla="*/ 1600720 h 5955635"/>
              <a:gd name="connsiteX2079" fmla="*/ 5063626 w 6187971"/>
              <a:gd name="connsiteY2079" fmla="*/ 1595255 h 5955635"/>
              <a:gd name="connsiteX2080" fmla="*/ 5070054 w 6187971"/>
              <a:gd name="connsiteY2080" fmla="*/ 1603300 h 5955635"/>
              <a:gd name="connsiteX2081" fmla="*/ 5086760 w 6187971"/>
              <a:gd name="connsiteY2081" fmla="*/ 1637409 h 5955635"/>
              <a:gd name="connsiteX2082" fmla="*/ 5083219 w 6187971"/>
              <a:gd name="connsiteY2082" fmla="*/ 1642874 h 5955635"/>
              <a:gd name="connsiteX2083" fmla="*/ 5072286 w 6187971"/>
              <a:gd name="connsiteY2083" fmla="*/ 1635791 h 5955635"/>
              <a:gd name="connsiteX2084" fmla="*/ 5108279 w 6187971"/>
              <a:gd name="connsiteY2084" fmla="*/ 1694036 h 5955635"/>
              <a:gd name="connsiteX2085" fmla="*/ 5132069 w 6187971"/>
              <a:gd name="connsiteY2085" fmla="*/ 1717212 h 5955635"/>
              <a:gd name="connsiteX2086" fmla="*/ 5136572 w 6187971"/>
              <a:gd name="connsiteY2086" fmla="*/ 1716250 h 5955635"/>
              <a:gd name="connsiteX2087" fmla="*/ 5143963 w 6187971"/>
              <a:gd name="connsiteY2087" fmla="*/ 1728799 h 5955635"/>
              <a:gd name="connsiteX2088" fmla="*/ 5147505 w 6187971"/>
              <a:gd name="connsiteY2088" fmla="*/ 1723332 h 5955635"/>
              <a:gd name="connsiteX2089" fmla="*/ 5148468 w 6187971"/>
              <a:gd name="connsiteY2089" fmla="*/ 1727837 h 5955635"/>
              <a:gd name="connsiteX2090" fmla="*/ 5162286 w 6187971"/>
              <a:gd name="connsiteY2090" fmla="*/ 1748432 h 5955635"/>
              <a:gd name="connsiteX2091" fmla="*/ 5175144 w 6187971"/>
              <a:gd name="connsiteY2091" fmla="*/ 1764524 h 5955635"/>
              <a:gd name="connsiteX2092" fmla="*/ 5184459 w 6187971"/>
              <a:gd name="connsiteY2092" fmla="*/ 1786082 h 5955635"/>
              <a:gd name="connsiteX2093" fmla="*/ 5198934 w 6187971"/>
              <a:gd name="connsiteY2093" fmla="*/ 1787699 h 5955635"/>
              <a:gd name="connsiteX2094" fmla="*/ 5200859 w 6187971"/>
              <a:gd name="connsiteY2094" fmla="*/ 1796708 h 5955635"/>
              <a:gd name="connsiteX2095" fmla="*/ 5196355 w 6187971"/>
              <a:gd name="connsiteY2095" fmla="*/ 1797670 h 5955635"/>
              <a:gd name="connsiteX2096" fmla="*/ 5197317 w 6187971"/>
              <a:gd name="connsiteY2096" fmla="*/ 1802173 h 5955635"/>
              <a:gd name="connsiteX2097" fmla="*/ 5198279 w 6187971"/>
              <a:gd name="connsiteY2097" fmla="*/ 1806678 h 5955635"/>
              <a:gd name="connsiteX2098" fmla="*/ 5190233 w 6187971"/>
              <a:gd name="connsiteY2098" fmla="*/ 1813107 h 5955635"/>
              <a:gd name="connsiteX2099" fmla="*/ 5281503 w 6187971"/>
              <a:gd name="connsiteY2099" fmla="*/ 1953734 h 5955635"/>
              <a:gd name="connsiteX2100" fmla="*/ 5295322 w 6187971"/>
              <a:gd name="connsiteY2100" fmla="*/ 1974330 h 5955635"/>
              <a:gd name="connsiteX2101" fmla="*/ 5305600 w 6187971"/>
              <a:gd name="connsiteY2101" fmla="*/ 2000392 h 5955635"/>
              <a:gd name="connsiteX2102" fmla="*/ 5321344 w 6187971"/>
              <a:gd name="connsiteY2102" fmla="*/ 2029996 h 5955635"/>
              <a:gd name="connsiteX2103" fmla="*/ 5339975 w 6187971"/>
              <a:gd name="connsiteY2103" fmla="*/ 2073112 h 5955635"/>
              <a:gd name="connsiteX2104" fmla="*/ 5354757 w 6187971"/>
              <a:gd name="connsiteY2104" fmla="*/ 2098212 h 5955635"/>
              <a:gd name="connsiteX2105" fmla="*/ 5355719 w 6187971"/>
              <a:gd name="connsiteY2105" fmla="*/ 2102716 h 5955635"/>
              <a:gd name="connsiteX2106" fmla="*/ 5372426 w 6187971"/>
              <a:gd name="connsiteY2106" fmla="*/ 2136823 h 5955635"/>
              <a:gd name="connsiteX2107" fmla="*/ 5388169 w 6187971"/>
              <a:gd name="connsiteY2107" fmla="*/ 2166427 h 5955635"/>
              <a:gd name="connsiteX2108" fmla="*/ 5395560 w 6187971"/>
              <a:gd name="connsiteY2108" fmla="*/ 2178977 h 5955635"/>
              <a:gd name="connsiteX2109" fmla="*/ 5396523 w 6187971"/>
              <a:gd name="connsiteY2109" fmla="*/ 2183482 h 5955635"/>
              <a:gd name="connsiteX2110" fmla="*/ 5394905 w 6187971"/>
              <a:gd name="connsiteY2110" fmla="*/ 2197956 h 5955635"/>
              <a:gd name="connsiteX2111" fmla="*/ 5395867 w 6187971"/>
              <a:gd name="connsiteY2111" fmla="*/ 2202459 h 5955635"/>
              <a:gd name="connsiteX2112" fmla="*/ 5402296 w 6187971"/>
              <a:gd name="connsiteY2112" fmla="*/ 2210505 h 5955635"/>
              <a:gd name="connsiteX2113" fmla="*/ 5406801 w 6187971"/>
              <a:gd name="connsiteY2113" fmla="*/ 2209543 h 5955635"/>
              <a:gd name="connsiteX2114" fmla="*/ 5411612 w 6187971"/>
              <a:gd name="connsiteY2114" fmla="*/ 2232063 h 5955635"/>
              <a:gd name="connsiteX2115" fmla="*/ 5417078 w 6187971"/>
              <a:gd name="connsiteY2115" fmla="*/ 2235605 h 5955635"/>
              <a:gd name="connsiteX2116" fmla="*/ 5416115 w 6187971"/>
              <a:gd name="connsiteY2116" fmla="*/ 2231101 h 5955635"/>
              <a:gd name="connsiteX2117" fmla="*/ 5406801 w 6187971"/>
              <a:gd name="connsiteY2117" fmla="*/ 2209543 h 5955635"/>
              <a:gd name="connsiteX2118" fmla="*/ 5411304 w 6187971"/>
              <a:gd name="connsiteY2118" fmla="*/ 2208581 h 5955635"/>
              <a:gd name="connsiteX2119" fmla="*/ 5413229 w 6187971"/>
              <a:gd name="connsiteY2119" fmla="*/ 2217589 h 5955635"/>
              <a:gd name="connsiteX2120" fmla="*/ 5414191 w 6187971"/>
              <a:gd name="connsiteY2120" fmla="*/ 2222093 h 5955635"/>
              <a:gd name="connsiteX2121" fmla="*/ 5421582 w 6187971"/>
              <a:gd name="connsiteY2121" fmla="*/ 2234643 h 5955635"/>
              <a:gd name="connsiteX2122" fmla="*/ 5425431 w 6187971"/>
              <a:gd name="connsiteY2122" fmla="*/ 2252659 h 5955635"/>
              <a:gd name="connsiteX2123" fmla="*/ 5419964 w 6187971"/>
              <a:gd name="connsiteY2123" fmla="*/ 2249117 h 5955635"/>
              <a:gd name="connsiteX2124" fmla="*/ 5421889 w 6187971"/>
              <a:gd name="connsiteY2124" fmla="*/ 2258125 h 5955635"/>
              <a:gd name="connsiteX2125" fmla="*/ 5423814 w 6187971"/>
              <a:gd name="connsiteY2125" fmla="*/ 2267134 h 5955635"/>
              <a:gd name="connsiteX2126" fmla="*/ 5431205 w 6187971"/>
              <a:gd name="connsiteY2126" fmla="*/ 2279684 h 5955635"/>
              <a:gd name="connsiteX2127" fmla="*/ 5433129 w 6187971"/>
              <a:gd name="connsiteY2127" fmla="*/ 2288691 h 5955635"/>
              <a:gd name="connsiteX2128" fmla="*/ 5438596 w 6187971"/>
              <a:gd name="connsiteY2128" fmla="*/ 2292233 h 5955635"/>
              <a:gd name="connsiteX2129" fmla="*/ 5445987 w 6187971"/>
              <a:gd name="connsiteY2129" fmla="*/ 2304783 h 5955635"/>
              <a:gd name="connsiteX2130" fmla="*/ 5447912 w 6187971"/>
              <a:gd name="connsiteY2130" fmla="*/ 2313792 h 5955635"/>
              <a:gd name="connsiteX2131" fmla="*/ 5444369 w 6187971"/>
              <a:gd name="connsiteY2131" fmla="*/ 2319257 h 5955635"/>
              <a:gd name="connsiteX2132" fmla="*/ 5449836 w 6187971"/>
              <a:gd name="connsiteY2132" fmla="*/ 2322799 h 5955635"/>
              <a:gd name="connsiteX2133" fmla="*/ 5447256 w 6187971"/>
              <a:gd name="connsiteY2133" fmla="*/ 2332770 h 5955635"/>
              <a:gd name="connsiteX2134" fmla="*/ 5453685 w 6187971"/>
              <a:gd name="connsiteY2134" fmla="*/ 2340816 h 5955635"/>
              <a:gd name="connsiteX2135" fmla="*/ 5457226 w 6187971"/>
              <a:gd name="connsiteY2135" fmla="*/ 2335349 h 5955635"/>
              <a:gd name="connsiteX2136" fmla="*/ 5460113 w 6187971"/>
              <a:gd name="connsiteY2136" fmla="*/ 2348861 h 5955635"/>
              <a:gd name="connsiteX2137" fmla="*/ 5461075 w 6187971"/>
              <a:gd name="connsiteY2137" fmla="*/ 2353366 h 5955635"/>
              <a:gd name="connsiteX2138" fmla="*/ 5469429 w 6187971"/>
              <a:gd name="connsiteY2138" fmla="*/ 2370419 h 5955635"/>
              <a:gd name="connsiteX2139" fmla="*/ 5473278 w 6187971"/>
              <a:gd name="connsiteY2139" fmla="*/ 2388435 h 5955635"/>
              <a:gd name="connsiteX2140" fmla="*/ 5476165 w 6187971"/>
              <a:gd name="connsiteY2140" fmla="*/ 2401947 h 5955635"/>
              <a:gd name="connsiteX2141" fmla="*/ 5481938 w 6187971"/>
              <a:gd name="connsiteY2141" fmla="*/ 2428972 h 5955635"/>
              <a:gd name="connsiteX2142" fmla="*/ 5480321 w 6187971"/>
              <a:gd name="connsiteY2142" fmla="*/ 2443447 h 5955635"/>
              <a:gd name="connsiteX2143" fmla="*/ 5474855 w 6187971"/>
              <a:gd name="connsiteY2143" fmla="*/ 2439905 h 5955635"/>
              <a:gd name="connsiteX2144" fmla="*/ 5469388 w 6187971"/>
              <a:gd name="connsiteY2144" fmla="*/ 2436363 h 5955635"/>
              <a:gd name="connsiteX2145" fmla="*/ 5470351 w 6187971"/>
              <a:gd name="connsiteY2145" fmla="*/ 2440867 h 5955635"/>
              <a:gd name="connsiteX2146" fmla="*/ 5471313 w 6187971"/>
              <a:gd name="connsiteY2146" fmla="*/ 2445371 h 5955635"/>
              <a:gd name="connsiteX2147" fmla="*/ 5476780 w 6187971"/>
              <a:gd name="connsiteY2147" fmla="*/ 2448912 h 5955635"/>
              <a:gd name="connsiteX2148" fmla="*/ 5482245 w 6187971"/>
              <a:gd name="connsiteY2148" fmla="*/ 2452454 h 5955635"/>
              <a:gd name="connsiteX2149" fmla="*/ 5486750 w 6187971"/>
              <a:gd name="connsiteY2149" fmla="*/ 2451492 h 5955635"/>
              <a:gd name="connsiteX2150" fmla="*/ 5486443 w 6187971"/>
              <a:gd name="connsiteY2150" fmla="*/ 2428009 h 5955635"/>
              <a:gd name="connsiteX2151" fmla="*/ 5485480 w 6187971"/>
              <a:gd name="connsiteY2151" fmla="*/ 2423506 h 5955635"/>
              <a:gd name="connsiteX2152" fmla="*/ 5481631 w 6187971"/>
              <a:gd name="connsiteY2152" fmla="*/ 2405489 h 5955635"/>
              <a:gd name="connsiteX2153" fmla="*/ 5479707 w 6187971"/>
              <a:gd name="connsiteY2153" fmla="*/ 2396482 h 5955635"/>
              <a:gd name="connsiteX2154" fmla="*/ 5489021 w 6187971"/>
              <a:gd name="connsiteY2154" fmla="*/ 2418039 h 5955635"/>
              <a:gd name="connsiteX2155" fmla="*/ 5499299 w 6187971"/>
              <a:gd name="connsiteY2155" fmla="*/ 2444101 h 5955635"/>
              <a:gd name="connsiteX2156" fmla="*/ 5496720 w 6187971"/>
              <a:gd name="connsiteY2156" fmla="*/ 2454072 h 5955635"/>
              <a:gd name="connsiteX2157" fmla="*/ 5498644 w 6187971"/>
              <a:gd name="connsiteY2157" fmla="*/ 2463080 h 5955635"/>
              <a:gd name="connsiteX2158" fmla="*/ 5503455 w 6187971"/>
              <a:gd name="connsiteY2158" fmla="*/ 2485600 h 5955635"/>
              <a:gd name="connsiteX2159" fmla="*/ 5497990 w 6187971"/>
              <a:gd name="connsiteY2159" fmla="*/ 2482058 h 5955635"/>
              <a:gd name="connsiteX2160" fmla="*/ 5493486 w 6187971"/>
              <a:gd name="connsiteY2160" fmla="*/ 2483021 h 5955635"/>
              <a:gd name="connsiteX2161" fmla="*/ 5494448 w 6187971"/>
              <a:gd name="connsiteY2161" fmla="*/ 2487524 h 5955635"/>
              <a:gd name="connsiteX2162" fmla="*/ 5495410 w 6187971"/>
              <a:gd name="connsiteY2162" fmla="*/ 2492028 h 5955635"/>
              <a:gd name="connsiteX2163" fmla="*/ 5500877 w 6187971"/>
              <a:gd name="connsiteY2163" fmla="*/ 2495570 h 5955635"/>
              <a:gd name="connsiteX2164" fmla="*/ 5501839 w 6187971"/>
              <a:gd name="connsiteY2164" fmla="*/ 2500075 h 5955635"/>
              <a:gd name="connsiteX2165" fmla="*/ 5502801 w 6187971"/>
              <a:gd name="connsiteY2165" fmla="*/ 2504578 h 5955635"/>
              <a:gd name="connsiteX2166" fmla="*/ 5511154 w 6187971"/>
              <a:gd name="connsiteY2166" fmla="*/ 2521632 h 5955635"/>
              <a:gd name="connsiteX2167" fmla="*/ 5515965 w 6187971"/>
              <a:gd name="connsiteY2167" fmla="*/ 2544153 h 5955635"/>
              <a:gd name="connsiteX2168" fmla="*/ 5512424 w 6187971"/>
              <a:gd name="connsiteY2168" fmla="*/ 2549619 h 5955635"/>
              <a:gd name="connsiteX2169" fmla="*/ 5506957 w 6187971"/>
              <a:gd name="connsiteY2169" fmla="*/ 2546078 h 5955635"/>
              <a:gd name="connsiteX2170" fmla="*/ 5490906 w 6187971"/>
              <a:gd name="connsiteY2170" fmla="*/ 2492991 h 5955635"/>
              <a:gd name="connsiteX2171" fmla="*/ 5489943 w 6187971"/>
              <a:gd name="connsiteY2171" fmla="*/ 2488486 h 5955635"/>
              <a:gd name="connsiteX2172" fmla="*/ 5486402 w 6187971"/>
              <a:gd name="connsiteY2172" fmla="*/ 2493953 h 5955635"/>
              <a:gd name="connsiteX2173" fmla="*/ 5502453 w 6187971"/>
              <a:gd name="connsiteY2173" fmla="*/ 2547040 h 5955635"/>
              <a:gd name="connsiteX2174" fmla="*/ 5490865 w 6187971"/>
              <a:gd name="connsiteY2174" fmla="*/ 2558934 h 5955635"/>
              <a:gd name="connsiteX2175" fmla="*/ 5492443 w 6187971"/>
              <a:gd name="connsiteY2175" fmla="*/ 2610404 h 5955635"/>
              <a:gd name="connsiteX2176" fmla="*/ 5494900 w 6187971"/>
              <a:gd name="connsiteY2176" fmla="*/ 2798263 h 5955635"/>
              <a:gd name="connsiteX2177" fmla="*/ 5495863 w 6187971"/>
              <a:gd name="connsiteY2177" fmla="*/ 2802768 h 5955635"/>
              <a:gd name="connsiteX2178" fmla="*/ 5496825 w 6187971"/>
              <a:gd name="connsiteY2178" fmla="*/ 2807272 h 5955635"/>
              <a:gd name="connsiteX2179" fmla="*/ 5500367 w 6187971"/>
              <a:gd name="connsiteY2179" fmla="*/ 2801805 h 5955635"/>
              <a:gd name="connsiteX2180" fmla="*/ 5498871 w 6187971"/>
              <a:gd name="connsiteY2180" fmla="*/ 2618449 h 5955635"/>
              <a:gd name="connsiteX2181" fmla="*/ 5499833 w 6187971"/>
              <a:gd name="connsiteY2181" fmla="*/ 2622954 h 5955635"/>
              <a:gd name="connsiteX2182" fmla="*/ 5506917 w 6187971"/>
              <a:gd name="connsiteY2182" fmla="*/ 2612020 h 5955635"/>
              <a:gd name="connsiteX2183" fmla="*/ 5509804 w 6187971"/>
              <a:gd name="connsiteY2183" fmla="*/ 2625532 h 5955635"/>
              <a:gd name="connsiteX2184" fmla="*/ 5505299 w 6187971"/>
              <a:gd name="connsiteY2184" fmla="*/ 2626495 h 5955635"/>
              <a:gd name="connsiteX2185" fmla="*/ 5506262 w 6187971"/>
              <a:gd name="connsiteY2185" fmla="*/ 2630999 h 5955635"/>
              <a:gd name="connsiteX2186" fmla="*/ 5507224 w 6187971"/>
              <a:gd name="connsiteY2186" fmla="*/ 2635503 h 5955635"/>
              <a:gd name="connsiteX2187" fmla="*/ 5511728 w 6187971"/>
              <a:gd name="connsiteY2187" fmla="*/ 2634541 h 5955635"/>
              <a:gd name="connsiteX2188" fmla="*/ 5512035 w 6187971"/>
              <a:gd name="connsiteY2188" fmla="*/ 2658023 h 5955635"/>
              <a:gd name="connsiteX2189" fmla="*/ 5513960 w 6187971"/>
              <a:gd name="connsiteY2189" fmla="*/ 2667032 h 5955635"/>
              <a:gd name="connsiteX2190" fmla="*/ 5516847 w 6187971"/>
              <a:gd name="connsiteY2190" fmla="*/ 2680544 h 5955635"/>
              <a:gd name="connsiteX2191" fmla="*/ 5517809 w 6187971"/>
              <a:gd name="connsiteY2191" fmla="*/ 2685047 h 5955635"/>
              <a:gd name="connsiteX2192" fmla="*/ 5514267 w 6187971"/>
              <a:gd name="connsiteY2192" fmla="*/ 2690514 h 5955635"/>
              <a:gd name="connsiteX2193" fmla="*/ 5516191 w 6187971"/>
              <a:gd name="connsiteY2193" fmla="*/ 2699522 h 5955635"/>
              <a:gd name="connsiteX2194" fmla="*/ 5521658 w 6187971"/>
              <a:gd name="connsiteY2194" fmla="*/ 2703064 h 5955635"/>
              <a:gd name="connsiteX2195" fmla="*/ 5544752 w 6187971"/>
              <a:gd name="connsiteY2195" fmla="*/ 2811161 h 5955635"/>
              <a:gd name="connsiteX2196" fmla="*/ 5546330 w 6187971"/>
              <a:gd name="connsiteY2196" fmla="*/ 2862630 h 5955635"/>
              <a:gd name="connsiteX2197" fmla="*/ 5549871 w 6187971"/>
              <a:gd name="connsiteY2197" fmla="*/ 2857164 h 5955635"/>
              <a:gd name="connsiteX2198" fmla="*/ 5560108 w 6187971"/>
              <a:gd name="connsiteY2198" fmla="*/ 2949169 h 5955635"/>
              <a:gd name="connsiteX2199" fmla="*/ 5565575 w 6187971"/>
              <a:gd name="connsiteY2199" fmla="*/ 2952711 h 5955635"/>
              <a:gd name="connsiteX2200" fmla="*/ 5565882 w 6187971"/>
              <a:gd name="connsiteY2200" fmla="*/ 2976194 h 5955635"/>
              <a:gd name="connsiteX2201" fmla="*/ 5562340 w 6187971"/>
              <a:gd name="connsiteY2201" fmla="*/ 2981660 h 5955635"/>
              <a:gd name="connsiteX2202" fmla="*/ 5568769 w 6187971"/>
              <a:gd name="connsiteY2202" fmla="*/ 2989706 h 5955635"/>
              <a:gd name="connsiteX2203" fmla="*/ 5570038 w 6187971"/>
              <a:gd name="connsiteY2203" fmla="*/ 3017692 h 5955635"/>
              <a:gd name="connsiteX2204" fmla="*/ 5571000 w 6187971"/>
              <a:gd name="connsiteY2204" fmla="*/ 3022197 h 5955635"/>
              <a:gd name="connsiteX2205" fmla="*/ 5569384 w 6187971"/>
              <a:gd name="connsiteY2205" fmla="*/ 3036671 h 5955635"/>
              <a:gd name="connsiteX2206" fmla="*/ 5570346 w 6187971"/>
              <a:gd name="connsiteY2206" fmla="*/ 3041174 h 5955635"/>
              <a:gd name="connsiteX2207" fmla="*/ 5571308 w 6187971"/>
              <a:gd name="connsiteY2207" fmla="*/ 3045679 h 5955635"/>
              <a:gd name="connsiteX2208" fmla="*/ 5569650 w 6187971"/>
              <a:gd name="connsiteY2208" fmla="*/ 3126097 h 5955635"/>
              <a:gd name="connsiteX2209" fmla="*/ 5572537 w 6187971"/>
              <a:gd name="connsiteY2209" fmla="*/ 3139609 h 5955635"/>
              <a:gd name="connsiteX2210" fmla="*/ 5573500 w 6187971"/>
              <a:gd name="connsiteY2210" fmla="*/ 3144113 h 5955635"/>
              <a:gd name="connsiteX2211" fmla="*/ 5577349 w 6187971"/>
              <a:gd name="connsiteY2211" fmla="*/ 3162129 h 5955635"/>
              <a:gd name="connsiteX2212" fmla="*/ 5569917 w 6187971"/>
              <a:gd name="connsiteY2212" fmla="*/ 3215523 h 5955635"/>
              <a:gd name="connsiteX2213" fmla="*/ 5551779 w 6187971"/>
              <a:gd name="connsiteY2213" fmla="*/ 3417202 h 5955635"/>
              <a:gd name="connsiteX2214" fmla="*/ 5552741 w 6187971"/>
              <a:gd name="connsiteY2214" fmla="*/ 3421707 h 5955635"/>
              <a:gd name="connsiteX2215" fmla="*/ 5549200 w 6187971"/>
              <a:gd name="connsiteY2215" fmla="*/ 3427172 h 5955635"/>
              <a:gd name="connsiteX2216" fmla="*/ 5528169 w 6187971"/>
              <a:gd name="connsiteY2216" fmla="*/ 3494068 h 5955635"/>
              <a:gd name="connsiteX2217" fmla="*/ 5510688 w 6187971"/>
              <a:gd name="connsiteY2217" fmla="*/ 3559800 h 5955635"/>
              <a:gd name="connsiteX2218" fmla="*/ 5510930 w 6187971"/>
              <a:gd name="connsiteY2218" fmla="*/ 3558388 h 5955635"/>
              <a:gd name="connsiteX2219" fmla="*/ 5512778 w 6187971"/>
              <a:gd name="connsiteY2219" fmla="*/ 3543275 h 5955635"/>
              <a:gd name="connsiteX2220" fmla="*/ 5515358 w 6187971"/>
              <a:gd name="connsiteY2220" fmla="*/ 3533305 h 5955635"/>
              <a:gd name="connsiteX2221" fmla="*/ 5522135 w 6187971"/>
              <a:gd name="connsiteY2221" fmla="*/ 3498890 h 5955635"/>
              <a:gd name="connsiteX2222" fmla="*/ 5533108 w 6187971"/>
              <a:gd name="connsiteY2222" fmla="*/ 3440030 h 5955635"/>
              <a:gd name="connsiteX2223" fmla="*/ 5535687 w 6187971"/>
              <a:gd name="connsiteY2223" fmla="*/ 3430059 h 5955635"/>
              <a:gd name="connsiteX2224" fmla="*/ 5538267 w 6187971"/>
              <a:gd name="connsiteY2224" fmla="*/ 3420089 h 5955635"/>
              <a:gd name="connsiteX2225" fmla="*/ 5532800 w 6187971"/>
              <a:gd name="connsiteY2225" fmla="*/ 3416547 h 5955635"/>
              <a:gd name="connsiteX2226" fmla="*/ 5523137 w 6187971"/>
              <a:gd name="connsiteY2226" fmla="*/ 3437450 h 5955635"/>
              <a:gd name="connsiteX2227" fmla="*/ 5524099 w 6187971"/>
              <a:gd name="connsiteY2227" fmla="*/ 3441955 h 5955635"/>
              <a:gd name="connsiteX2228" fmla="*/ 5505387 w 6187971"/>
              <a:gd name="connsiteY2228" fmla="*/ 3530725 h 5955635"/>
              <a:gd name="connsiteX2229" fmla="*/ 5506350 w 6187971"/>
              <a:gd name="connsiteY2229" fmla="*/ 3535230 h 5955635"/>
              <a:gd name="connsiteX2230" fmla="*/ 5493145 w 6187971"/>
              <a:gd name="connsiteY2230" fmla="*/ 3561598 h 5955635"/>
              <a:gd name="connsiteX2231" fmla="*/ 5485406 w 6187971"/>
              <a:gd name="connsiteY2231" fmla="*/ 3591510 h 5955635"/>
              <a:gd name="connsiteX2232" fmla="*/ 5472745 w 6187971"/>
              <a:gd name="connsiteY2232" fmla="*/ 3650731 h 5955635"/>
              <a:gd name="connsiteX2233" fmla="*/ 5453639 w 6187971"/>
              <a:gd name="connsiteY2233" fmla="*/ 3702176 h 5955635"/>
              <a:gd name="connsiteX2234" fmla="*/ 5451565 w 6187971"/>
              <a:gd name="connsiteY2234" fmla="*/ 3697642 h 5955635"/>
              <a:gd name="connsiteX2235" fmla="*/ 5369715 w 6187971"/>
              <a:gd name="connsiteY2235" fmla="*/ 3931772 h 5955635"/>
              <a:gd name="connsiteX2236" fmla="*/ 5365212 w 6187971"/>
              <a:gd name="connsiteY2236" fmla="*/ 3932734 h 5955635"/>
              <a:gd name="connsiteX2237" fmla="*/ 5366174 w 6187971"/>
              <a:gd name="connsiteY2237" fmla="*/ 3937239 h 5955635"/>
              <a:gd name="connsiteX2238" fmla="*/ 5367136 w 6187971"/>
              <a:gd name="connsiteY2238" fmla="*/ 3941742 h 5955635"/>
              <a:gd name="connsiteX2239" fmla="*/ 5352006 w 6187971"/>
              <a:gd name="connsiteY2239" fmla="*/ 3959103 h 5955635"/>
              <a:gd name="connsiteX2240" fmla="*/ 5329445 w 6187971"/>
              <a:gd name="connsiteY2240" fmla="*/ 4029858 h 5955635"/>
              <a:gd name="connsiteX2241" fmla="*/ 5326559 w 6187971"/>
              <a:gd name="connsiteY2241" fmla="*/ 4016346 h 5955635"/>
              <a:gd name="connsiteX2242" fmla="*/ 5319782 w 6187971"/>
              <a:gd name="connsiteY2242" fmla="*/ 4050762 h 5955635"/>
              <a:gd name="connsiteX2243" fmla="*/ 5314316 w 6187971"/>
              <a:gd name="connsiteY2243" fmla="*/ 4047220 h 5955635"/>
              <a:gd name="connsiteX2244" fmla="*/ 5276625 w 6187971"/>
              <a:gd name="connsiteY2244" fmla="*/ 4135336 h 5955635"/>
              <a:gd name="connsiteX2245" fmla="*/ 5272122 w 6187971"/>
              <a:gd name="connsiteY2245" fmla="*/ 4136298 h 5955635"/>
              <a:gd name="connsiteX2246" fmla="*/ 5234124 w 6187971"/>
              <a:gd name="connsiteY2246" fmla="*/ 4200931 h 5955635"/>
              <a:gd name="connsiteX2247" fmla="*/ 5190005 w 6187971"/>
              <a:gd name="connsiteY2247" fmla="*/ 4281002 h 5955635"/>
              <a:gd name="connsiteX2248" fmla="*/ 5161796 w 6187971"/>
              <a:gd name="connsiteY2248" fmla="*/ 4317053 h 5955635"/>
              <a:gd name="connsiteX2249" fmla="*/ 5135887 w 6187971"/>
              <a:gd name="connsiteY2249" fmla="*/ 4358358 h 5955635"/>
              <a:gd name="connsiteX2250" fmla="*/ 5134954 w 6187971"/>
              <a:gd name="connsiteY2250" fmla="*/ 4353989 h 5955635"/>
              <a:gd name="connsiteX2251" fmla="*/ 5131412 w 6187971"/>
              <a:gd name="connsiteY2251" fmla="*/ 4359456 h 5955635"/>
              <a:gd name="connsiteX2252" fmla="*/ 5128832 w 6187971"/>
              <a:gd name="connsiteY2252" fmla="*/ 4369426 h 5955635"/>
              <a:gd name="connsiteX2253" fmla="*/ 5127869 w 6187971"/>
              <a:gd name="connsiteY2253" fmla="*/ 4364921 h 5955635"/>
              <a:gd name="connsiteX2254" fmla="*/ 5106619 w 6187971"/>
              <a:gd name="connsiteY2254" fmla="*/ 4397719 h 5955635"/>
              <a:gd name="connsiteX2255" fmla="*/ 5107581 w 6187971"/>
              <a:gd name="connsiteY2255" fmla="*/ 4402224 h 5955635"/>
              <a:gd name="connsiteX2256" fmla="*/ 5105001 w 6187971"/>
              <a:gd name="connsiteY2256" fmla="*/ 4412194 h 5955635"/>
              <a:gd name="connsiteX2257" fmla="*/ 5103077 w 6187971"/>
              <a:gd name="connsiteY2257" fmla="*/ 4403186 h 5955635"/>
              <a:gd name="connsiteX2258" fmla="*/ 5092452 w 6187971"/>
              <a:gd name="connsiteY2258" fmla="*/ 4419585 h 5955635"/>
              <a:gd name="connsiteX2259" fmla="*/ 5091489 w 6187971"/>
              <a:gd name="connsiteY2259" fmla="*/ 4415080 h 5955635"/>
              <a:gd name="connsiteX2260" fmla="*/ 5090527 w 6187971"/>
              <a:gd name="connsiteY2260" fmla="*/ 4410577 h 5955635"/>
              <a:gd name="connsiteX2261" fmla="*/ 5086023 w 6187971"/>
              <a:gd name="connsiteY2261" fmla="*/ 4411539 h 5955635"/>
              <a:gd name="connsiteX2262" fmla="*/ 5087947 w 6187971"/>
              <a:gd name="connsiteY2262" fmla="*/ 4420547 h 5955635"/>
              <a:gd name="connsiteX2263" fmla="*/ 5088910 w 6187971"/>
              <a:gd name="connsiteY2263" fmla="*/ 4425051 h 5955635"/>
              <a:gd name="connsiteX2264" fmla="*/ 5085368 w 6187971"/>
              <a:gd name="connsiteY2264" fmla="*/ 4430518 h 5955635"/>
              <a:gd name="connsiteX2265" fmla="*/ 5080864 w 6187971"/>
              <a:gd name="connsiteY2265" fmla="*/ 4431480 h 5955635"/>
              <a:gd name="connsiteX2266" fmla="*/ 5076360 w 6187971"/>
              <a:gd name="connsiteY2266" fmla="*/ 4432443 h 5955635"/>
              <a:gd name="connsiteX2267" fmla="*/ 5077322 w 6187971"/>
              <a:gd name="connsiteY2267" fmla="*/ 4436946 h 5955635"/>
              <a:gd name="connsiteX2268" fmla="*/ 5078284 w 6187971"/>
              <a:gd name="connsiteY2268" fmla="*/ 4441450 h 5955635"/>
              <a:gd name="connsiteX2269" fmla="*/ 5066697 w 6187971"/>
              <a:gd name="connsiteY2269" fmla="*/ 4453345 h 5955635"/>
              <a:gd name="connsiteX2270" fmla="*/ 5065735 w 6187971"/>
              <a:gd name="connsiteY2270" fmla="*/ 4448841 h 5955635"/>
              <a:gd name="connsiteX2271" fmla="*/ 5062192 w 6187971"/>
              <a:gd name="connsiteY2271" fmla="*/ 4454307 h 5955635"/>
              <a:gd name="connsiteX2272" fmla="*/ 5058650 w 6187971"/>
              <a:gd name="connsiteY2272" fmla="*/ 4459774 h 5955635"/>
              <a:gd name="connsiteX2273" fmla="*/ 5056071 w 6187971"/>
              <a:gd name="connsiteY2273" fmla="*/ 4469744 h 5955635"/>
              <a:gd name="connsiteX2274" fmla="*/ 5055109 w 6187971"/>
              <a:gd name="connsiteY2274" fmla="*/ 4465240 h 5955635"/>
              <a:gd name="connsiteX2275" fmla="*/ 5039017 w 6187971"/>
              <a:gd name="connsiteY2275" fmla="*/ 4478097 h 5955635"/>
              <a:gd name="connsiteX2276" fmla="*/ 5037093 w 6187971"/>
              <a:gd name="connsiteY2276" fmla="*/ 4469089 h 5955635"/>
              <a:gd name="connsiteX2277" fmla="*/ 5021963 w 6187971"/>
              <a:gd name="connsiteY2277" fmla="*/ 4486451 h 5955635"/>
              <a:gd name="connsiteX2278" fmla="*/ 5021001 w 6187971"/>
              <a:gd name="connsiteY2278" fmla="*/ 4481946 h 5955635"/>
              <a:gd name="connsiteX2279" fmla="*/ 5024543 w 6187971"/>
              <a:gd name="connsiteY2279" fmla="*/ 4476480 h 5955635"/>
              <a:gd name="connsiteX2280" fmla="*/ 5023581 w 6187971"/>
              <a:gd name="connsiteY2280" fmla="*/ 4471976 h 5955635"/>
              <a:gd name="connsiteX2281" fmla="*/ 5020039 w 6187971"/>
              <a:gd name="connsiteY2281" fmla="*/ 4477442 h 5955635"/>
              <a:gd name="connsiteX2282" fmla="*/ 5016497 w 6187971"/>
              <a:gd name="connsiteY2282" fmla="*/ 4482909 h 5955635"/>
              <a:gd name="connsiteX2283" fmla="*/ 5013917 w 6187971"/>
              <a:gd name="connsiteY2283" fmla="*/ 4492879 h 5955635"/>
              <a:gd name="connsiteX2284" fmla="*/ 5022925 w 6187971"/>
              <a:gd name="connsiteY2284" fmla="*/ 4490954 h 5955635"/>
              <a:gd name="connsiteX2285" fmla="*/ 5019383 w 6187971"/>
              <a:gd name="connsiteY2285" fmla="*/ 4496421 h 5955635"/>
              <a:gd name="connsiteX2286" fmla="*/ 5002636 w 6187971"/>
              <a:gd name="connsiteY2286" fmla="*/ 4528256 h 5955635"/>
              <a:gd name="connsiteX2287" fmla="*/ 5019690 w 6187971"/>
              <a:gd name="connsiteY2287" fmla="*/ 4519904 h 5955635"/>
              <a:gd name="connsiteX2288" fmla="*/ 5004561 w 6187971"/>
              <a:gd name="connsiteY2288" fmla="*/ 4537265 h 5955635"/>
              <a:gd name="connsiteX2289" fmla="*/ 4993936 w 6187971"/>
              <a:gd name="connsiteY2289" fmla="*/ 4553664 h 5955635"/>
              <a:gd name="connsiteX2290" fmla="*/ 4985890 w 6187971"/>
              <a:gd name="connsiteY2290" fmla="*/ 4560092 h 5955635"/>
              <a:gd name="connsiteX2291" fmla="*/ 4983966 w 6187971"/>
              <a:gd name="connsiteY2291" fmla="*/ 4551084 h 5955635"/>
              <a:gd name="connsiteX2292" fmla="*/ 4969798 w 6187971"/>
              <a:gd name="connsiteY2292" fmla="*/ 4572949 h 5955635"/>
              <a:gd name="connsiteX2293" fmla="*/ 4964332 w 6187971"/>
              <a:gd name="connsiteY2293" fmla="*/ 4569407 h 5955635"/>
              <a:gd name="connsiteX2294" fmla="*/ 4967874 w 6187971"/>
              <a:gd name="connsiteY2294" fmla="*/ 4563941 h 5955635"/>
              <a:gd name="connsiteX2295" fmla="*/ 4966911 w 6187971"/>
              <a:gd name="connsiteY2295" fmla="*/ 4559437 h 5955635"/>
              <a:gd name="connsiteX2296" fmla="*/ 4962407 w 6187971"/>
              <a:gd name="connsiteY2296" fmla="*/ 4560400 h 5955635"/>
              <a:gd name="connsiteX2297" fmla="*/ 4958866 w 6187971"/>
              <a:gd name="connsiteY2297" fmla="*/ 4565865 h 5955635"/>
              <a:gd name="connsiteX2298" fmla="*/ 4959828 w 6187971"/>
              <a:gd name="connsiteY2298" fmla="*/ 4570370 h 5955635"/>
              <a:gd name="connsiteX2299" fmla="*/ 4956286 w 6187971"/>
              <a:gd name="connsiteY2299" fmla="*/ 4575836 h 5955635"/>
              <a:gd name="connsiteX2300" fmla="*/ 4952744 w 6187971"/>
              <a:gd name="connsiteY2300" fmla="*/ 4581303 h 5955635"/>
              <a:gd name="connsiteX2301" fmla="*/ 4948240 w 6187971"/>
              <a:gd name="connsiteY2301" fmla="*/ 4582265 h 5955635"/>
              <a:gd name="connsiteX2302" fmla="*/ 4949202 w 6187971"/>
              <a:gd name="connsiteY2302" fmla="*/ 4586769 h 5955635"/>
              <a:gd name="connsiteX2303" fmla="*/ 4944698 w 6187971"/>
              <a:gd name="connsiteY2303" fmla="*/ 4587731 h 5955635"/>
              <a:gd name="connsiteX2304" fmla="*/ 4943735 w 6187971"/>
              <a:gd name="connsiteY2304" fmla="*/ 4583228 h 5955635"/>
              <a:gd name="connsiteX2305" fmla="*/ 4946315 w 6187971"/>
              <a:gd name="connsiteY2305" fmla="*/ 4573257 h 5955635"/>
              <a:gd name="connsiteX2306" fmla="*/ 4953399 w 6187971"/>
              <a:gd name="connsiteY2306" fmla="*/ 4562324 h 5955635"/>
              <a:gd name="connsiteX2307" fmla="*/ 4948895 w 6187971"/>
              <a:gd name="connsiteY2307" fmla="*/ 4563286 h 5955635"/>
              <a:gd name="connsiteX2308" fmla="*/ 4945353 w 6187971"/>
              <a:gd name="connsiteY2308" fmla="*/ 4568752 h 5955635"/>
              <a:gd name="connsiteX2309" fmla="*/ 4934728 w 6187971"/>
              <a:gd name="connsiteY2309" fmla="*/ 4585152 h 5955635"/>
              <a:gd name="connsiteX2310" fmla="*/ 4935690 w 6187971"/>
              <a:gd name="connsiteY2310" fmla="*/ 4589655 h 5955635"/>
              <a:gd name="connsiteX2311" fmla="*/ 4929569 w 6187971"/>
              <a:gd name="connsiteY2311" fmla="*/ 4605092 h 5955635"/>
              <a:gd name="connsiteX2312" fmla="*/ 4880638 w 6187971"/>
              <a:gd name="connsiteY2312" fmla="*/ 4662642 h 5955635"/>
              <a:gd name="connsiteX2313" fmla="*/ 4876134 w 6187971"/>
              <a:gd name="connsiteY2313" fmla="*/ 4663604 h 5955635"/>
              <a:gd name="connsiteX2314" fmla="*/ 4872593 w 6187971"/>
              <a:gd name="connsiteY2314" fmla="*/ 4669071 h 5955635"/>
              <a:gd name="connsiteX2315" fmla="*/ 4861005 w 6187971"/>
              <a:gd name="connsiteY2315" fmla="*/ 4680965 h 5955635"/>
              <a:gd name="connsiteX2316" fmla="*/ 4857463 w 6187971"/>
              <a:gd name="connsiteY2316" fmla="*/ 4686432 h 5955635"/>
              <a:gd name="connsiteX2317" fmla="*/ 4845875 w 6187971"/>
              <a:gd name="connsiteY2317" fmla="*/ 4698327 h 5955635"/>
              <a:gd name="connsiteX2318" fmla="*/ 4834288 w 6187971"/>
              <a:gd name="connsiteY2318" fmla="*/ 4710222 h 5955635"/>
              <a:gd name="connsiteX2319" fmla="*/ 4798562 w 6187971"/>
              <a:gd name="connsiteY2319" fmla="*/ 4741402 h 5955635"/>
              <a:gd name="connsiteX2320" fmla="*/ 4762182 w 6187971"/>
              <a:gd name="connsiteY2320" fmla="*/ 4791561 h 5955635"/>
              <a:gd name="connsiteX2321" fmla="*/ 4750594 w 6187971"/>
              <a:gd name="connsiteY2321" fmla="*/ 4803457 h 5955635"/>
              <a:gd name="connsiteX2322" fmla="*/ 4761527 w 6187971"/>
              <a:gd name="connsiteY2322" fmla="*/ 4810540 h 5955635"/>
              <a:gd name="connsiteX2323" fmla="*/ 4792748 w 6187971"/>
              <a:gd name="connsiteY2323" fmla="*/ 4780322 h 5955635"/>
              <a:gd name="connsiteX2324" fmla="*/ 4825586 w 6187971"/>
              <a:gd name="connsiteY2324" fmla="*/ 4735629 h 5955635"/>
              <a:gd name="connsiteX2325" fmla="*/ 4840716 w 6187971"/>
              <a:gd name="connsiteY2325" fmla="*/ 4718268 h 5955635"/>
              <a:gd name="connsiteX2326" fmla="*/ 4841678 w 6187971"/>
              <a:gd name="connsiteY2326" fmla="*/ 4722772 h 5955635"/>
              <a:gd name="connsiteX2327" fmla="*/ 4837175 w 6187971"/>
              <a:gd name="connsiteY2327" fmla="*/ 4723734 h 5955635"/>
              <a:gd name="connsiteX2328" fmla="*/ 4838137 w 6187971"/>
              <a:gd name="connsiteY2328" fmla="*/ 4728239 h 5955635"/>
              <a:gd name="connsiteX2329" fmla="*/ 4842641 w 6187971"/>
              <a:gd name="connsiteY2329" fmla="*/ 4727276 h 5955635"/>
              <a:gd name="connsiteX2330" fmla="*/ 4846183 w 6187971"/>
              <a:gd name="connsiteY2330" fmla="*/ 4721810 h 5955635"/>
              <a:gd name="connsiteX2331" fmla="*/ 4843296 w 6187971"/>
              <a:gd name="connsiteY2331" fmla="*/ 4708298 h 5955635"/>
              <a:gd name="connsiteX2332" fmla="*/ 4854883 w 6187971"/>
              <a:gd name="connsiteY2332" fmla="*/ 4696402 h 5955635"/>
              <a:gd name="connsiteX2333" fmla="*/ 4863892 w 6187971"/>
              <a:gd name="connsiteY2333" fmla="*/ 4694478 h 5955635"/>
              <a:gd name="connsiteX2334" fmla="*/ 4864854 w 6187971"/>
              <a:gd name="connsiteY2334" fmla="*/ 4698982 h 5955635"/>
              <a:gd name="connsiteX2335" fmla="*/ 4868395 w 6187971"/>
              <a:gd name="connsiteY2335" fmla="*/ 4693515 h 5955635"/>
              <a:gd name="connsiteX2336" fmla="*/ 4867433 w 6187971"/>
              <a:gd name="connsiteY2336" fmla="*/ 4689012 h 5955635"/>
              <a:gd name="connsiteX2337" fmla="*/ 4870013 w 6187971"/>
              <a:gd name="connsiteY2337" fmla="*/ 4679041 h 5955635"/>
              <a:gd name="connsiteX2338" fmla="*/ 4878058 w 6187971"/>
              <a:gd name="connsiteY2338" fmla="*/ 4672613 h 5955635"/>
              <a:gd name="connsiteX2339" fmla="*/ 4882563 w 6187971"/>
              <a:gd name="connsiteY2339" fmla="*/ 4671651 h 5955635"/>
              <a:gd name="connsiteX2340" fmla="*/ 4881600 w 6187971"/>
              <a:gd name="connsiteY2340" fmla="*/ 4667146 h 5955635"/>
              <a:gd name="connsiteX2341" fmla="*/ 4885142 w 6187971"/>
              <a:gd name="connsiteY2341" fmla="*/ 4661680 h 5955635"/>
              <a:gd name="connsiteX2342" fmla="*/ 4935035 w 6187971"/>
              <a:gd name="connsiteY2342" fmla="*/ 4608634 h 5955635"/>
              <a:gd name="connsiteX2343" fmla="*/ 4938577 w 6187971"/>
              <a:gd name="connsiteY2343" fmla="*/ 4603167 h 5955635"/>
              <a:gd name="connsiteX2344" fmla="*/ 4937615 w 6187971"/>
              <a:gd name="connsiteY2344" fmla="*/ 4598664 h 5955635"/>
              <a:gd name="connsiteX2345" fmla="*/ 4942119 w 6187971"/>
              <a:gd name="connsiteY2345" fmla="*/ 4597702 h 5955635"/>
              <a:gd name="connsiteX2346" fmla="*/ 4943081 w 6187971"/>
              <a:gd name="connsiteY2346" fmla="*/ 4602205 h 5955635"/>
              <a:gd name="connsiteX2347" fmla="*/ 4963677 w 6187971"/>
              <a:gd name="connsiteY2347" fmla="*/ 4588386 h 5955635"/>
              <a:gd name="connsiteX2348" fmla="*/ 4962715 w 6187971"/>
              <a:gd name="connsiteY2348" fmla="*/ 4583882 h 5955635"/>
              <a:gd name="connsiteX2349" fmla="*/ 4961097 w 6187971"/>
              <a:gd name="connsiteY2349" fmla="*/ 4598356 h 5955635"/>
              <a:gd name="connsiteX2350" fmla="*/ 4991357 w 6187971"/>
              <a:gd name="connsiteY2350" fmla="*/ 4563634 h 5955635"/>
              <a:gd name="connsiteX2351" fmla="*/ 5010027 w 6187971"/>
              <a:gd name="connsiteY2351" fmla="*/ 4540806 h 5955635"/>
              <a:gd name="connsiteX2352" fmla="*/ 5028699 w 6187971"/>
              <a:gd name="connsiteY2352" fmla="*/ 4517979 h 5955635"/>
              <a:gd name="connsiteX2353" fmla="*/ 5061537 w 6187971"/>
              <a:gd name="connsiteY2353" fmla="*/ 4473286 h 5955635"/>
              <a:gd name="connsiteX2354" fmla="*/ 5073126 w 6187971"/>
              <a:gd name="connsiteY2354" fmla="*/ 4461391 h 5955635"/>
              <a:gd name="connsiteX2355" fmla="*/ 5080209 w 6187971"/>
              <a:gd name="connsiteY2355" fmla="*/ 4450458 h 5955635"/>
              <a:gd name="connsiteX2356" fmla="*/ 5088254 w 6187971"/>
              <a:gd name="connsiteY2356" fmla="*/ 4444030 h 5955635"/>
              <a:gd name="connsiteX2357" fmla="*/ 5098881 w 6187971"/>
              <a:gd name="connsiteY2357" fmla="*/ 4427631 h 5955635"/>
              <a:gd name="connsiteX2358" fmla="*/ 5110468 w 6187971"/>
              <a:gd name="connsiteY2358" fmla="*/ 4415736 h 5955635"/>
              <a:gd name="connsiteX2359" fmla="*/ 5116589 w 6187971"/>
              <a:gd name="connsiteY2359" fmla="*/ 4400299 h 5955635"/>
              <a:gd name="connsiteX2360" fmla="*/ 5121093 w 6187971"/>
              <a:gd name="connsiteY2360" fmla="*/ 4399337 h 5955635"/>
              <a:gd name="connsiteX2361" fmla="*/ 5231197 w 6187971"/>
              <a:gd name="connsiteY2361" fmla="*/ 4253363 h 5955635"/>
              <a:gd name="connsiteX2362" fmla="*/ 5235700 w 6187971"/>
              <a:gd name="connsiteY2362" fmla="*/ 4252401 h 5955635"/>
              <a:gd name="connsiteX2363" fmla="*/ 5240205 w 6187971"/>
              <a:gd name="connsiteY2363" fmla="*/ 4251439 h 5955635"/>
              <a:gd name="connsiteX2364" fmla="*/ 5233121 w 6187971"/>
              <a:gd name="connsiteY2364" fmla="*/ 4262371 h 5955635"/>
              <a:gd name="connsiteX2365" fmla="*/ 5226037 w 6187971"/>
              <a:gd name="connsiteY2365" fmla="*/ 4273304 h 5955635"/>
              <a:gd name="connsiteX2366" fmla="*/ 5218954 w 6187971"/>
              <a:gd name="connsiteY2366" fmla="*/ 4284236 h 5955635"/>
              <a:gd name="connsiteX2367" fmla="*/ 5219916 w 6187971"/>
              <a:gd name="connsiteY2367" fmla="*/ 4288741 h 5955635"/>
              <a:gd name="connsiteX2368" fmla="*/ 5202207 w 6187971"/>
              <a:gd name="connsiteY2368" fmla="*/ 4316072 h 5955635"/>
              <a:gd name="connsiteX2369" fmla="*/ 5203169 w 6187971"/>
              <a:gd name="connsiteY2369" fmla="*/ 4320576 h 5955635"/>
              <a:gd name="connsiteX2370" fmla="*/ 5207674 w 6187971"/>
              <a:gd name="connsiteY2370" fmla="*/ 4319614 h 5955635"/>
              <a:gd name="connsiteX2371" fmla="*/ 5211216 w 6187971"/>
              <a:gd name="connsiteY2371" fmla="*/ 4314147 h 5955635"/>
              <a:gd name="connsiteX2372" fmla="*/ 5214757 w 6187971"/>
              <a:gd name="connsiteY2372" fmla="*/ 4308682 h 5955635"/>
              <a:gd name="connsiteX2373" fmla="*/ 5218299 w 6187971"/>
              <a:gd name="connsiteY2373" fmla="*/ 4303215 h 5955635"/>
              <a:gd name="connsiteX2374" fmla="*/ 5225382 w 6187971"/>
              <a:gd name="connsiteY2374" fmla="*/ 4292283 h 5955635"/>
              <a:gd name="connsiteX2375" fmla="*/ 5214073 w 6187971"/>
              <a:gd name="connsiteY2375" fmla="*/ 4310299 h 5955635"/>
              <a:gd name="connsiteX2376" fmla="*/ 5204204 w 6187971"/>
              <a:gd name="connsiteY2376" fmla="*/ 4325020 h 5955635"/>
              <a:gd name="connsiteX2377" fmla="*/ 5204132 w 6187971"/>
              <a:gd name="connsiteY2377" fmla="*/ 4325081 h 5955635"/>
              <a:gd name="connsiteX2378" fmla="*/ 5204128 w 6187971"/>
              <a:gd name="connsiteY2378" fmla="*/ 4325131 h 5955635"/>
              <a:gd name="connsiteX2379" fmla="*/ 5203246 w 6187971"/>
              <a:gd name="connsiteY2379" fmla="*/ 4326447 h 5955635"/>
              <a:gd name="connsiteX2380" fmla="*/ 5194162 w 6187971"/>
              <a:gd name="connsiteY2380" fmla="*/ 4322501 h 5955635"/>
              <a:gd name="connsiteX2381" fmla="*/ 5159705 w 6187971"/>
              <a:gd name="connsiteY2381" fmla="*/ 4381669 h 5955635"/>
              <a:gd name="connsiteX2382" fmla="*/ 5164209 w 6187971"/>
              <a:gd name="connsiteY2382" fmla="*/ 4380706 h 5955635"/>
              <a:gd name="connsiteX2383" fmla="*/ 5153584 w 6187971"/>
              <a:gd name="connsiteY2383" fmla="*/ 4397105 h 5955635"/>
              <a:gd name="connsiteX2384" fmla="*/ 5149080 w 6187971"/>
              <a:gd name="connsiteY2384" fmla="*/ 4398068 h 5955635"/>
              <a:gd name="connsiteX2385" fmla="*/ 5150042 w 6187971"/>
              <a:gd name="connsiteY2385" fmla="*/ 4402571 h 5955635"/>
              <a:gd name="connsiteX2386" fmla="*/ 5145539 w 6187971"/>
              <a:gd name="connsiteY2386" fmla="*/ 4403533 h 5955635"/>
              <a:gd name="connsiteX2387" fmla="*/ 5138455 w 6187971"/>
              <a:gd name="connsiteY2387" fmla="*/ 4414466 h 5955635"/>
              <a:gd name="connsiteX2388" fmla="*/ 5135875 w 6187971"/>
              <a:gd name="connsiteY2388" fmla="*/ 4424436 h 5955635"/>
              <a:gd name="connsiteX2389" fmla="*/ 5132334 w 6187971"/>
              <a:gd name="connsiteY2389" fmla="*/ 4429903 h 5955635"/>
              <a:gd name="connsiteX2390" fmla="*/ 5121707 w 6187971"/>
              <a:gd name="connsiteY2390" fmla="*/ 4446302 h 5955635"/>
              <a:gd name="connsiteX2391" fmla="*/ 5122670 w 6187971"/>
              <a:gd name="connsiteY2391" fmla="*/ 4450806 h 5955635"/>
              <a:gd name="connsiteX2392" fmla="*/ 5119128 w 6187971"/>
              <a:gd name="connsiteY2392" fmla="*/ 4456272 h 5955635"/>
              <a:gd name="connsiteX2393" fmla="*/ 5086289 w 6187971"/>
              <a:gd name="connsiteY2393" fmla="*/ 4500965 h 5955635"/>
              <a:gd name="connsiteX2394" fmla="*/ 5080824 w 6187971"/>
              <a:gd name="connsiteY2394" fmla="*/ 4497423 h 5955635"/>
              <a:gd name="connsiteX2395" fmla="*/ 5084365 w 6187971"/>
              <a:gd name="connsiteY2395" fmla="*/ 4491957 h 5955635"/>
              <a:gd name="connsiteX2396" fmla="*/ 5087907 w 6187971"/>
              <a:gd name="connsiteY2396" fmla="*/ 4486491 h 5955635"/>
              <a:gd name="connsiteX2397" fmla="*/ 5083403 w 6187971"/>
              <a:gd name="connsiteY2397" fmla="*/ 4487453 h 5955635"/>
              <a:gd name="connsiteX2398" fmla="*/ 5079862 w 6187971"/>
              <a:gd name="connsiteY2398" fmla="*/ 4492920 h 5955635"/>
              <a:gd name="connsiteX2399" fmla="*/ 5076319 w 6187971"/>
              <a:gd name="connsiteY2399" fmla="*/ 4498385 h 5955635"/>
              <a:gd name="connsiteX2400" fmla="*/ 5077282 w 6187971"/>
              <a:gd name="connsiteY2400" fmla="*/ 4502890 h 5955635"/>
              <a:gd name="connsiteX2401" fmla="*/ 5078244 w 6187971"/>
              <a:gd name="connsiteY2401" fmla="*/ 4507394 h 5955635"/>
              <a:gd name="connsiteX2402" fmla="*/ 5044443 w 6187971"/>
              <a:gd name="connsiteY2402" fmla="*/ 4547582 h 5955635"/>
              <a:gd name="connsiteX2403" fmla="*/ 5045405 w 6187971"/>
              <a:gd name="connsiteY2403" fmla="*/ 4552086 h 5955635"/>
              <a:gd name="connsiteX2404" fmla="*/ 4968796 w 6187971"/>
              <a:gd name="connsiteY2404" fmla="*/ 4634389 h 5955635"/>
              <a:gd name="connsiteX2405" fmla="*/ 4860964 w 6187971"/>
              <a:gd name="connsiteY2405" fmla="*/ 4746909 h 5955635"/>
              <a:gd name="connsiteX2406" fmla="*/ 4837789 w 6187971"/>
              <a:gd name="connsiteY2406" fmla="*/ 4770699 h 5955635"/>
              <a:gd name="connsiteX2407" fmla="*/ 4833284 w 6187971"/>
              <a:gd name="connsiteY2407" fmla="*/ 4771662 h 5955635"/>
              <a:gd name="connsiteX2408" fmla="*/ 4820735 w 6187971"/>
              <a:gd name="connsiteY2408" fmla="*/ 4779052 h 5955635"/>
              <a:gd name="connsiteX2409" fmla="*/ 4817192 w 6187971"/>
              <a:gd name="connsiteY2409" fmla="*/ 4784519 h 5955635"/>
              <a:gd name="connsiteX2410" fmla="*/ 4821697 w 6187971"/>
              <a:gd name="connsiteY2410" fmla="*/ 4783556 h 5955635"/>
              <a:gd name="connsiteX2411" fmla="*/ 4762796 w 6187971"/>
              <a:gd name="connsiteY2411" fmla="*/ 4838527 h 5955635"/>
              <a:gd name="connsiteX2412" fmla="*/ 4715484 w 6187971"/>
              <a:gd name="connsiteY2412" fmla="*/ 4881602 h 5955635"/>
              <a:gd name="connsiteX2413" fmla="*/ 4699392 w 6187971"/>
              <a:gd name="connsiteY2413" fmla="*/ 4894460 h 5955635"/>
              <a:gd name="connsiteX2414" fmla="*/ 4654658 w 6187971"/>
              <a:gd name="connsiteY2414" fmla="*/ 4927565 h 5955635"/>
              <a:gd name="connsiteX2415" fmla="*/ 4623437 w 6187971"/>
              <a:gd name="connsiteY2415" fmla="*/ 4957784 h 5955635"/>
              <a:gd name="connsiteX2416" fmla="*/ 4440960 w 6187971"/>
              <a:gd name="connsiteY2416" fmla="*/ 5095671 h 5955635"/>
              <a:gd name="connsiteX2417" fmla="*/ 4291323 w 6187971"/>
              <a:gd name="connsiteY2417" fmla="*/ 5188865 h 5955635"/>
              <a:gd name="connsiteX2418" fmla="*/ 4134296 w 6187971"/>
              <a:gd name="connsiteY2418" fmla="*/ 5269510 h 5955635"/>
              <a:gd name="connsiteX2419" fmla="*/ 4117242 w 6187971"/>
              <a:gd name="connsiteY2419" fmla="*/ 5277863 h 5955635"/>
              <a:gd name="connsiteX2420" fmla="*/ 3802571 w 6187971"/>
              <a:gd name="connsiteY2420" fmla="*/ 5392188 h 5955635"/>
              <a:gd name="connsiteX2421" fmla="*/ 3637806 w 6187971"/>
              <a:gd name="connsiteY2421" fmla="*/ 5433865 h 5955635"/>
              <a:gd name="connsiteX2422" fmla="*/ 3560810 w 6187971"/>
              <a:gd name="connsiteY2422" fmla="*/ 5445094 h 5955635"/>
              <a:gd name="connsiteX2423" fmla="*/ 3576039 w 6187971"/>
              <a:gd name="connsiteY2423" fmla="*/ 5442351 h 5955635"/>
              <a:gd name="connsiteX2424" fmla="*/ 3617903 w 6187971"/>
              <a:gd name="connsiteY2424" fmla="*/ 5431641 h 5955635"/>
              <a:gd name="connsiteX2425" fmla="*/ 3622408 w 6187971"/>
              <a:gd name="connsiteY2425" fmla="*/ 5430679 h 5955635"/>
              <a:gd name="connsiteX2426" fmla="*/ 3756567 w 6187971"/>
              <a:gd name="connsiteY2426" fmla="*/ 5397306 h 5955635"/>
              <a:gd name="connsiteX2427" fmla="*/ 3761071 w 6187971"/>
              <a:gd name="connsiteY2427" fmla="*/ 5396344 h 5955635"/>
              <a:gd name="connsiteX2428" fmla="*/ 3764613 w 6187971"/>
              <a:gd name="connsiteY2428" fmla="*/ 5390877 h 5955635"/>
              <a:gd name="connsiteX2429" fmla="*/ 3755605 w 6187971"/>
              <a:gd name="connsiteY2429" fmla="*/ 5392802 h 5955635"/>
              <a:gd name="connsiteX2430" fmla="*/ 3756567 w 6187971"/>
              <a:gd name="connsiteY2430" fmla="*/ 5397306 h 5955635"/>
              <a:gd name="connsiteX2431" fmla="*/ 3621445 w 6187971"/>
              <a:gd name="connsiteY2431" fmla="*/ 5426174 h 5955635"/>
              <a:gd name="connsiteX2432" fmla="*/ 3615016 w 6187971"/>
              <a:gd name="connsiteY2432" fmla="*/ 5418129 h 5955635"/>
              <a:gd name="connsiteX2433" fmla="*/ 3610512 w 6187971"/>
              <a:gd name="connsiteY2433" fmla="*/ 5419091 h 5955635"/>
              <a:gd name="connsiteX2434" fmla="*/ 3611474 w 6187971"/>
              <a:gd name="connsiteY2434" fmla="*/ 5423595 h 5955635"/>
              <a:gd name="connsiteX2435" fmla="*/ 3516889 w 6187971"/>
              <a:gd name="connsiteY2435" fmla="*/ 5443802 h 5955635"/>
              <a:gd name="connsiteX2436" fmla="*/ 3517851 w 6187971"/>
              <a:gd name="connsiteY2436" fmla="*/ 5448307 h 5955635"/>
              <a:gd name="connsiteX2437" fmla="*/ 3498872 w 6187971"/>
              <a:gd name="connsiteY2437" fmla="*/ 5447651 h 5955635"/>
              <a:gd name="connsiteX2438" fmla="*/ 3489865 w 6187971"/>
              <a:gd name="connsiteY2438" fmla="*/ 5449576 h 5955635"/>
              <a:gd name="connsiteX2439" fmla="*/ 3490519 w 6187971"/>
              <a:gd name="connsiteY2439" fmla="*/ 5430598 h 5955635"/>
              <a:gd name="connsiteX2440" fmla="*/ 3508535 w 6187971"/>
              <a:gd name="connsiteY2440" fmla="*/ 5426749 h 5955635"/>
              <a:gd name="connsiteX2441" fmla="*/ 3535561 w 6187971"/>
              <a:gd name="connsiteY2441" fmla="*/ 5420975 h 5955635"/>
              <a:gd name="connsiteX2442" fmla="*/ 3540064 w 6187971"/>
              <a:gd name="connsiteY2442" fmla="*/ 5420013 h 5955635"/>
              <a:gd name="connsiteX2443" fmla="*/ 3544568 w 6187971"/>
              <a:gd name="connsiteY2443" fmla="*/ 5419051 h 5955635"/>
              <a:gd name="connsiteX2444" fmla="*/ 3553577 w 6187971"/>
              <a:gd name="connsiteY2444" fmla="*/ 5417126 h 5955635"/>
              <a:gd name="connsiteX2445" fmla="*/ 3558080 w 6187971"/>
              <a:gd name="connsiteY2445" fmla="*/ 5416164 h 5955635"/>
              <a:gd name="connsiteX2446" fmla="*/ 3552615 w 6187971"/>
              <a:gd name="connsiteY2446" fmla="*/ 5412622 h 5955635"/>
              <a:gd name="connsiteX2447" fmla="*/ 3543606 w 6187971"/>
              <a:gd name="connsiteY2447" fmla="*/ 5414547 h 5955635"/>
              <a:gd name="connsiteX2448" fmla="*/ 3539102 w 6187971"/>
              <a:gd name="connsiteY2448" fmla="*/ 5415509 h 5955635"/>
              <a:gd name="connsiteX2449" fmla="*/ 3538139 w 6187971"/>
              <a:gd name="connsiteY2449" fmla="*/ 5411005 h 5955635"/>
              <a:gd name="connsiteX2450" fmla="*/ 3533636 w 6187971"/>
              <a:gd name="connsiteY2450" fmla="*/ 5411967 h 5955635"/>
              <a:gd name="connsiteX2451" fmla="*/ 3529132 w 6187971"/>
              <a:gd name="connsiteY2451" fmla="*/ 5412929 h 5955635"/>
              <a:gd name="connsiteX2452" fmla="*/ 3530094 w 6187971"/>
              <a:gd name="connsiteY2452" fmla="*/ 5417433 h 5955635"/>
              <a:gd name="connsiteX2453" fmla="*/ 3507573 w 6187971"/>
              <a:gd name="connsiteY2453" fmla="*/ 5422245 h 5955635"/>
              <a:gd name="connsiteX2454" fmla="*/ 3489557 w 6187971"/>
              <a:gd name="connsiteY2454" fmla="*/ 5426094 h 5955635"/>
              <a:gd name="connsiteX2455" fmla="*/ 3462533 w 6187971"/>
              <a:gd name="connsiteY2455" fmla="*/ 5431868 h 5955635"/>
              <a:gd name="connsiteX2456" fmla="*/ 3458028 w 6187971"/>
              <a:gd name="connsiteY2456" fmla="*/ 5432830 h 5955635"/>
              <a:gd name="connsiteX2457" fmla="*/ 3463495 w 6187971"/>
              <a:gd name="connsiteY2457" fmla="*/ 5436372 h 5955635"/>
              <a:gd name="connsiteX2458" fmla="*/ 3481511 w 6187971"/>
              <a:gd name="connsiteY2458" fmla="*/ 5432523 h 5955635"/>
              <a:gd name="connsiteX2459" fmla="*/ 3476352 w 6187971"/>
              <a:gd name="connsiteY2459" fmla="*/ 5452463 h 5955635"/>
              <a:gd name="connsiteX2460" fmla="*/ 3467344 w 6187971"/>
              <a:gd name="connsiteY2460" fmla="*/ 5454387 h 5955635"/>
              <a:gd name="connsiteX2461" fmla="*/ 3462839 w 6187971"/>
              <a:gd name="connsiteY2461" fmla="*/ 5455350 h 5955635"/>
              <a:gd name="connsiteX2462" fmla="*/ 3466382 w 6187971"/>
              <a:gd name="connsiteY2462" fmla="*/ 5449884 h 5955635"/>
              <a:gd name="connsiteX2463" fmla="*/ 3460915 w 6187971"/>
              <a:gd name="connsiteY2463" fmla="*/ 5446342 h 5955635"/>
              <a:gd name="connsiteX2464" fmla="*/ 3452870 w 6187971"/>
              <a:gd name="connsiteY2464" fmla="*/ 5452771 h 5955635"/>
              <a:gd name="connsiteX2465" fmla="*/ 3448365 w 6187971"/>
              <a:gd name="connsiteY2465" fmla="*/ 5453733 h 5955635"/>
              <a:gd name="connsiteX2466" fmla="*/ 3429387 w 6187971"/>
              <a:gd name="connsiteY2466" fmla="*/ 5453078 h 5955635"/>
              <a:gd name="connsiteX2467" fmla="*/ 3418454 w 6187971"/>
              <a:gd name="connsiteY2467" fmla="*/ 5445995 h 5955635"/>
              <a:gd name="connsiteX2468" fmla="*/ 3385964 w 6187971"/>
              <a:gd name="connsiteY2468" fmla="*/ 5448226 h 5955635"/>
              <a:gd name="connsiteX2469" fmla="*/ 3383384 w 6187971"/>
              <a:gd name="connsiteY2469" fmla="*/ 5458196 h 5955635"/>
              <a:gd name="connsiteX2470" fmla="*/ 3376955 w 6187971"/>
              <a:gd name="connsiteY2470" fmla="*/ 5450151 h 5955635"/>
              <a:gd name="connsiteX2471" fmla="*/ 3350893 w 6187971"/>
              <a:gd name="connsiteY2471" fmla="*/ 5460429 h 5955635"/>
              <a:gd name="connsiteX2472" fmla="*/ 3318402 w 6187971"/>
              <a:gd name="connsiteY2472" fmla="*/ 5462660 h 5955635"/>
              <a:gd name="connsiteX2473" fmla="*/ 3313898 w 6187971"/>
              <a:gd name="connsiteY2473" fmla="*/ 5463623 h 5955635"/>
              <a:gd name="connsiteX2474" fmla="*/ 3298461 w 6187971"/>
              <a:gd name="connsiteY2474" fmla="*/ 5457501 h 5955635"/>
              <a:gd name="connsiteX2475" fmla="*/ 3263391 w 6187971"/>
              <a:gd name="connsiteY2475" fmla="*/ 5469703 h 5955635"/>
              <a:gd name="connsiteX2476" fmla="*/ 3225433 w 6187971"/>
              <a:gd name="connsiteY2476" fmla="*/ 5468394 h 5955635"/>
              <a:gd name="connsiteX2477" fmla="*/ 3206456 w 6187971"/>
              <a:gd name="connsiteY2477" fmla="*/ 5467738 h 5955635"/>
              <a:gd name="connsiteX2478" fmla="*/ 3181048 w 6187971"/>
              <a:gd name="connsiteY2478" fmla="*/ 5459038 h 5955635"/>
              <a:gd name="connsiteX2479" fmla="*/ 3088079 w 6187971"/>
              <a:gd name="connsiteY2479" fmla="*/ 5464771 h 5955635"/>
              <a:gd name="connsiteX2480" fmla="*/ 3070064 w 6187971"/>
              <a:gd name="connsiteY2480" fmla="*/ 5468620 h 5955635"/>
              <a:gd name="connsiteX2481" fmla="*/ 3056551 w 6187971"/>
              <a:gd name="connsiteY2481" fmla="*/ 5471507 h 5955635"/>
              <a:gd name="connsiteX2482" fmla="*/ 2934326 w 6187971"/>
              <a:gd name="connsiteY2482" fmla="*/ 5450524 h 5955635"/>
              <a:gd name="connsiteX2483" fmla="*/ 2882857 w 6187971"/>
              <a:gd name="connsiteY2483" fmla="*/ 5452101 h 5955635"/>
              <a:gd name="connsiteX2484" fmla="*/ 2853908 w 6187971"/>
              <a:gd name="connsiteY2484" fmla="*/ 5448866 h 5955635"/>
              <a:gd name="connsiteX2485" fmla="*/ 2858412 w 6187971"/>
              <a:gd name="connsiteY2485" fmla="*/ 5447903 h 5955635"/>
              <a:gd name="connsiteX2486" fmla="*/ 2748082 w 6187971"/>
              <a:gd name="connsiteY2486" fmla="*/ 5438507 h 5955635"/>
              <a:gd name="connsiteX2487" fmla="*/ 2730066 w 6187971"/>
              <a:gd name="connsiteY2487" fmla="*/ 5442356 h 5955635"/>
              <a:gd name="connsiteX2488" fmla="*/ 2695651 w 6187971"/>
              <a:gd name="connsiteY2488" fmla="*/ 5435580 h 5955635"/>
              <a:gd name="connsiteX2489" fmla="*/ 2699193 w 6187971"/>
              <a:gd name="connsiteY2489" fmla="*/ 5430115 h 5955635"/>
              <a:gd name="connsiteX2490" fmla="*/ 2625858 w 6187971"/>
              <a:gd name="connsiteY2490" fmla="*/ 5417524 h 5955635"/>
              <a:gd name="connsiteX2491" fmla="*/ 2592405 w 6187971"/>
              <a:gd name="connsiteY2491" fmla="*/ 5415252 h 5955635"/>
              <a:gd name="connsiteX2492" fmla="*/ 2601413 w 6187971"/>
              <a:gd name="connsiteY2492" fmla="*/ 5413327 h 5955635"/>
              <a:gd name="connsiteX2493" fmla="*/ 2528079 w 6187971"/>
              <a:gd name="connsiteY2493" fmla="*/ 5400737 h 5955635"/>
              <a:gd name="connsiteX2494" fmla="*/ 2448315 w 6187971"/>
              <a:gd name="connsiteY2494" fmla="*/ 5380101 h 5955635"/>
              <a:gd name="connsiteX2495" fmla="*/ 2442848 w 6187971"/>
              <a:gd name="connsiteY2495" fmla="*/ 5376560 h 5955635"/>
              <a:gd name="connsiteX2496" fmla="*/ 2429336 w 6187971"/>
              <a:gd name="connsiteY2496" fmla="*/ 5379447 h 5955635"/>
              <a:gd name="connsiteX2497" fmla="*/ 2384951 w 6187971"/>
              <a:gd name="connsiteY2497" fmla="*/ 5370091 h 5955635"/>
              <a:gd name="connsiteX2498" fmla="*/ 2372093 w 6187971"/>
              <a:gd name="connsiteY2498" fmla="*/ 5353999 h 5955635"/>
              <a:gd name="connsiteX2499" fmla="*/ 2344107 w 6187971"/>
              <a:gd name="connsiteY2499" fmla="*/ 5355268 h 5955635"/>
              <a:gd name="connsiteX2500" fmla="*/ 2343144 w 6187971"/>
              <a:gd name="connsiteY2500" fmla="*/ 5350765 h 5955635"/>
              <a:gd name="connsiteX2501" fmla="*/ 2273352 w 6187971"/>
              <a:gd name="connsiteY2501" fmla="*/ 5332708 h 5955635"/>
              <a:gd name="connsiteX2502" fmla="*/ 2292330 w 6187971"/>
              <a:gd name="connsiteY2502" fmla="*/ 5333363 h 5955635"/>
              <a:gd name="connsiteX2503" fmla="*/ 2235087 w 6187971"/>
              <a:gd name="connsiteY2503" fmla="*/ 5307915 h 5955635"/>
              <a:gd name="connsiteX2504" fmla="*/ 2231545 w 6187971"/>
              <a:gd name="connsiteY2504" fmla="*/ 5313382 h 5955635"/>
              <a:gd name="connsiteX2505" fmla="*/ 2215146 w 6187971"/>
              <a:gd name="connsiteY2505" fmla="*/ 5302757 h 5955635"/>
              <a:gd name="connsiteX2506" fmla="*/ 2180731 w 6187971"/>
              <a:gd name="connsiteY2506" fmla="*/ 5295981 h 5955635"/>
              <a:gd name="connsiteX2507" fmla="*/ 2164331 w 6187971"/>
              <a:gd name="connsiteY2507" fmla="*/ 5285355 h 5955635"/>
              <a:gd name="connsiteX2508" fmla="*/ 2159828 w 6187971"/>
              <a:gd name="connsiteY2508" fmla="*/ 5286317 h 5955635"/>
              <a:gd name="connsiteX2509" fmla="*/ 2170760 w 6187971"/>
              <a:gd name="connsiteY2509" fmla="*/ 5293401 h 5955635"/>
              <a:gd name="connsiteX2510" fmla="*/ 2132496 w 6187971"/>
              <a:gd name="connsiteY2510" fmla="*/ 5268608 h 5955635"/>
              <a:gd name="connsiteX2511" fmla="*/ 2117059 w 6187971"/>
              <a:gd name="connsiteY2511" fmla="*/ 5262487 h 5955635"/>
              <a:gd name="connsiteX2512" fmla="*/ 2119946 w 6187971"/>
              <a:gd name="connsiteY2512" fmla="*/ 5276000 h 5955635"/>
              <a:gd name="connsiteX2513" fmla="*/ 2115441 w 6187971"/>
              <a:gd name="connsiteY2513" fmla="*/ 5276962 h 5955635"/>
              <a:gd name="connsiteX2514" fmla="*/ 2083606 w 6187971"/>
              <a:gd name="connsiteY2514" fmla="*/ 5260215 h 5955635"/>
              <a:gd name="connsiteX2515" fmla="*/ 2082644 w 6187971"/>
              <a:gd name="connsiteY2515" fmla="*/ 5255711 h 5955635"/>
              <a:gd name="connsiteX2516" fmla="*/ 2092614 w 6187971"/>
              <a:gd name="connsiteY2516" fmla="*/ 5258290 h 5955635"/>
              <a:gd name="connsiteX2517" fmla="*/ 2098080 w 6187971"/>
              <a:gd name="connsiteY2517" fmla="*/ 5261832 h 5955635"/>
              <a:gd name="connsiteX2518" fmla="*/ 2097118 w 6187971"/>
              <a:gd name="connsiteY2518" fmla="*/ 5257328 h 5955635"/>
              <a:gd name="connsiteX2519" fmla="*/ 2081681 w 6187971"/>
              <a:gd name="connsiteY2519" fmla="*/ 5251207 h 5955635"/>
              <a:gd name="connsiteX2520" fmla="*/ 2059816 w 6187971"/>
              <a:gd name="connsiteY2520" fmla="*/ 5237040 h 5955635"/>
              <a:gd name="connsiteX2521" fmla="*/ 2014467 w 6187971"/>
              <a:gd name="connsiteY2521" fmla="*/ 5223180 h 5955635"/>
              <a:gd name="connsiteX2522" fmla="*/ 1987136 w 6187971"/>
              <a:gd name="connsiteY2522" fmla="*/ 5205471 h 5955635"/>
              <a:gd name="connsiteX2523" fmla="*/ 1981670 w 6187971"/>
              <a:gd name="connsiteY2523" fmla="*/ 5201929 h 5955635"/>
              <a:gd name="connsiteX2524" fmla="*/ 1977165 w 6187971"/>
              <a:gd name="connsiteY2524" fmla="*/ 5202891 h 5955635"/>
              <a:gd name="connsiteX2525" fmla="*/ 1895171 w 6187971"/>
              <a:gd name="connsiteY2525" fmla="*/ 5149765 h 5955635"/>
              <a:gd name="connsiteX2526" fmla="*/ 1865914 w 6187971"/>
              <a:gd name="connsiteY2526" fmla="*/ 5123048 h 5955635"/>
              <a:gd name="connsiteX2527" fmla="*/ 1715436 w 6187971"/>
              <a:gd name="connsiteY2527" fmla="*/ 5013908 h 5955635"/>
              <a:gd name="connsiteX2528" fmla="*/ 1588748 w 6187971"/>
              <a:gd name="connsiteY2528" fmla="*/ 4927943 h 5955635"/>
              <a:gd name="connsiteX2529" fmla="*/ 1598064 w 6187971"/>
              <a:gd name="connsiteY2529" fmla="*/ 4949501 h 5955635"/>
              <a:gd name="connsiteX2530" fmla="*/ 1564303 w 6187971"/>
              <a:gd name="connsiteY2530" fmla="*/ 4923746 h 5955635"/>
              <a:gd name="connsiteX2531" fmla="*/ 1547904 w 6187971"/>
              <a:gd name="connsiteY2531" fmla="*/ 4913121 h 5955635"/>
              <a:gd name="connsiteX2532" fmla="*/ 1545979 w 6187971"/>
              <a:gd name="connsiteY2532" fmla="*/ 4904113 h 5955635"/>
              <a:gd name="connsiteX2533" fmla="*/ 1541475 w 6187971"/>
              <a:gd name="connsiteY2533" fmla="*/ 4905075 h 5955635"/>
              <a:gd name="connsiteX2534" fmla="*/ 1523807 w 6187971"/>
              <a:gd name="connsiteY2534" fmla="*/ 4866464 h 5955635"/>
              <a:gd name="connsiteX2535" fmla="*/ 1517378 w 6187971"/>
              <a:gd name="connsiteY2535" fmla="*/ 4858417 h 5955635"/>
              <a:gd name="connsiteX2536" fmla="*/ 1511912 w 6187971"/>
              <a:gd name="connsiteY2536" fmla="*/ 4854876 h 5955635"/>
              <a:gd name="connsiteX2537" fmla="*/ 1506446 w 6187971"/>
              <a:gd name="connsiteY2537" fmla="*/ 4851334 h 5955635"/>
              <a:gd name="connsiteX2538" fmla="*/ 1483618 w 6187971"/>
              <a:gd name="connsiteY2538" fmla="*/ 4832662 h 5955635"/>
              <a:gd name="connsiteX2539" fmla="*/ 1478151 w 6187971"/>
              <a:gd name="connsiteY2539" fmla="*/ 4829121 h 5955635"/>
              <a:gd name="connsiteX2540" fmla="*/ 1479114 w 6187971"/>
              <a:gd name="connsiteY2540" fmla="*/ 4833625 h 5955635"/>
              <a:gd name="connsiteX2541" fmla="*/ 1485543 w 6187971"/>
              <a:gd name="connsiteY2541" fmla="*/ 4841671 h 5955635"/>
              <a:gd name="connsiteX2542" fmla="*/ 1462060 w 6187971"/>
              <a:gd name="connsiteY2542" fmla="*/ 4841978 h 5955635"/>
              <a:gd name="connsiteX2543" fmla="*/ 1461097 w 6187971"/>
              <a:gd name="connsiteY2543" fmla="*/ 4837474 h 5955635"/>
              <a:gd name="connsiteX2544" fmla="*/ 1435076 w 6187971"/>
              <a:gd name="connsiteY2544" fmla="*/ 4781808 h 5955635"/>
              <a:gd name="connsiteX2545" fmla="*/ 1429609 w 6187971"/>
              <a:gd name="connsiteY2545" fmla="*/ 4778267 h 5955635"/>
              <a:gd name="connsiteX2546" fmla="*/ 1428647 w 6187971"/>
              <a:gd name="connsiteY2546" fmla="*/ 4773763 h 5955635"/>
              <a:gd name="connsiteX2547" fmla="*/ 1391038 w 6187971"/>
              <a:gd name="connsiteY2547" fmla="*/ 4729991 h 5955635"/>
              <a:gd name="connsiteX2548" fmla="*/ 1363706 w 6187971"/>
              <a:gd name="connsiteY2548" fmla="*/ 4712283 h 5955635"/>
              <a:gd name="connsiteX2549" fmla="*/ 1362744 w 6187971"/>
              <a:gd name="connsiteY2549" fmla="*/ 4707779 h 5955635"/>
              <a:gd name="connsiteX2550" fmla="*/ 1358239 w 6187971"/>
              <a:gd name="connsiteY2550" fmla="*/ 4708741 h 5955635"/>
              <a:gd name="connsiteX2551" fmla="*/ 1347307 w 6187971"/>
              <a:gd name="connsiteY2551" fmla="*/ 4701658 h 5955635"/>
              <a:gd name="connsiteX2552" fmla="*/ 1348269 w 6187971"/>
              <a:gd name="connsiteY2552" fmla="*/ 4706162 h 5955635"/>
              <a:gd name="connsiteX2553" fmla="*/ 1354698 w 6187971"/>
              <a:gd name="connsiteY2553" fmla="*/ 4714207 h 5955635"/>
              <a:gd name="connsiteX2554" fmla="*/ 1338299 w 6187971"/>
              <a:gd name="connsiteY2554" fmla="*/ 4703582 h 5955635"/>
              <a:gd name="connsiteX2555" fmla="*/ 1318358 w 6187971"/>
              <a:gd name="connsiteY2555" fmla="*/ 4698423 h 5955635"/>
              <a:gd name="connsiteX2556" fmla="*/ 1303576 w 6187971"/>
              <a:gd name="connsiteY2556" fmla="*/ 4673323 h 5955635"/>
              <a:gd name="connsiteX2557" fmla="*/ 1308080 w 6187971"/>
              <a:gd name="connsiteY2557" fmla="*/ 4672361 h 5955635"/>
              <a:gd name="connsiteX2558" fmla="*/ 1307118 w 6187971"/>
              <a:gd name="connsiteY2558" fmla="*/ 4667857 h 5955635"/>
              <a:gd name="connsiteX2559" fmla="*/ 1301651 w 6187971"/>
              <a:gd name="connsiteY2559" fmla="*/ 4664315 h 5955635"/>
              <a:gd name="connsiteX2560" fmla="*/ 1294261 w 6187971"/>
              <a:gd name="connsiteY2560" fmla="*/ 4651766 h 5955635"/>
              <a:gd name="connsiteX2561" fmla="*/ 1288794 w 6187971"/>
              <a:gd name="connsiteY2561" fmla="*/ 4648223 h 5955635"/>
              <a:gd name="connsiteX2562" fmla="*/ 1284945 w 6187971"/>
              <a:gd name="connsiteY2562" fmla="*/ 4630207 h 5955635"/>
              <a:gd name="connsiteX2563" fmla="*/ 1303269 w 6187971"/>
              <a:gd name="connsiteY2563" fmla="*/ 4649841 h 5955635"/>
              <a:gd name="connsiteX2564" fmla="*/ 1300382 w 6187971"/>
              <a:gd name="connsiteY2564" fmla="*/ 4636329 h 5955635"/>
              <a:gd name="connsiteX2565" fmla="*/ 1288488 w 6187971"/>
              <a:gd name="connsiteY2565" fmla="*/ 4624741 h 5955635"/>
              <a:gd name="connsiteX2566" fmla="*/ 1225818 w 6187971"/>
              <a:gd name="connsiteY2566" fmla="*/ 4529809 h 5955635"/>
              <a:gd name="connsiteX2567" fmla="*/ 1185629 w 6187971"/>
              <a:gd name="connsiteY2567" fmla="*/ 4496009 h 5955635"/>
              <a:gd name="connsiteX2568" fmla="*/ 1189171 w 6187971"/>
              <a:gd name="connsiteY2568" fmla="*/ 4490542 h 5955635"/>
              <a:gd name="connsiteX2569" fmla="*/ 1182742 w 6187971"/>
              <a:gd name="connsiteY2569" fmla="*/ 4482495 h 5955635"/>
              <a:gd name="connsiteX2570" fmla="*/ 1177276 w 6187971"/>
              <a:gd name="connsiteY2570" fmla="*/ 4478954 h 5955635"/>
              <a:gd name="connsiteX2571" fmla="*/ 1178238 w 6187971"/>
              <a:gd name="connsiteY2571" fmla="*/ 4483458 h 5955635"/>
              <a:gd name="connsiteX2572" fmla="*/ 1166343 w 6187971"/>
              <a:gd name="connsiteY2572" fmla="*/ 4471870 h 5955635"/>
              <a:gd name="connsiteX2573" fmla="*/ 1169885 w 6187971"/>
              <a:gd name="connsiteY2573" fmla="*/ 4466405 h 5955635"/>
              <a:gd name="connsiteX2574" fmla="*/ 1139667 w 6187971"/>
              <a:gd name="connsiteY2574" fmla="*/ 4435183 h 5955635"/>
              <a:gd name="connsiteX2575" fmla="*/ 1138704 w 6187971"/>
              <a:gd name="connsiteY2575" fmla="*/ 4430679 h 5955635"/>
              <a:gd name="connsiteX2576" fmla="*/ 1134200 w 6187971"/>
              <a:gd name="connsiteY2576" fmla="*/ 4431641 h 5955635"/>
              <a:gd name="connsiteX2577" fmla="*/ 1129696 w 6187971"/>
              <a:gd name="connsiteY2577" fmla="*/ 4432603 h 5955635"/>
              <a:gd name="connsiteX2578" fmla="*/ 1128734 w 6187971"/>
              <a:gd name="connsiteY2578" fmla="*/ 4428100 h 5955635"/>
              <a:gd name="connsiteX2579" fmla="*/ 1118764 w 6187971"/>
              <a:gd name="connsiteY2579" fmla="*/ 4425520 h 5955635"/>
              <a:gd name="connsiteX2580" fmla="*/ 1120688 w 6187971"/>
              <a:gd name="connsiteY2580" fmla="*/ 4434529 h 5955635"/>
              <a:gd name="connsiteX2581" fmla="*/ 1115221 w 6187971"/>
              <a:gd name="connsiteY2581" fmla="*/ 4430987 h 5955635"/>
              <a:gd name="connsiteX2582" fmla="*/ 1091431 w 6187971"/>
              <a:gd name="connsiteY2582" fmla="*/ 4407812 h 5955635"/>
              <a:gd name="connsiteX2583" fmla="*/ 1073763 w 6187971"/>
              <a:gd name="connsiteY2583" fmla="*/ 4369199 h 5955635"/>
              <a:gd name="connsiteX2584" fmla="*/ 1063792 w 6187971"/>
              <a:gd name="connsiteY2584" fmla="*/ 4366620 h 5955635"/>
              <a:gd name="connsiteX2585" fmla="*/ 1058981 w 6187971"/>
              <a:gd name="connsiteY2585" fmla="*/ 4344100 h 5955635"/>
              <a:gd name="connsiteX2586" fmla="*/ 1050936 w 6187971"/>
              <a:gd name="connsiteY2586" fmla="*/ 4350528 h 5955635"/>
              <a:gd name="connsiteX2587" fmla="*/ 1048049 w 6187971"/>
              <a:gd name="connsiteY2587" fmla="*/ 4337016 h 5955635"/>
              <a:gd name="connsiteX2588" fmla="*/ 988922 w 6187971"/>
              <a:gd name="connsiteY2588" fmla="*/ 4236617 h 5955635"/>
              <a:gd name="connsiteX2589" fmla="*/ 981224 w 6187971"/>
              <a:gd name="connsiteY2589" fmla="*/ 4200585 h 5955635"/>
              <a:gd name="connsiteX2590" fmla="*/ 970291 w 6187971"/>
              <a:gd name="connsiteY2590" fmla="*/ 4193501 h 5955635"/>
              <a:gd name="connsiteX2591" fmla="*/ 953584 w 6187971"/>
              <a:gd name="connsiteY2591" fmla="*/ 4159394 h 5955635"/>
              <a:gd name="connsiteX2592" fmla="*/ 943614 w 6187971"/>
              <a:gd name="connsiteY2592" fmla="*/ 4156814 h 5955635"/>
              <a:gd name="connsiteX2593" fmla="*/ 947156 w 6187971"/>
              <a:gd name="connsiteY2593" fmla="*/ 4151347 h 5955635"/>
              <a:gd name="connsiteX2594" fmla="*/ 918555 w 6187971"/>
              <a:gd name="connsiteY2594" fmla="*/ 4105652 h 5955635"/>
              <a:gd name="connsiteX2595" fmla="*/ 910857 w 6187971"/>
              <a:gd name="connsiteY2595" fmla="*/ 4069620 h 5955635"/>
              <a:gd name="connsiteX2596" fmla="*/ 892533 w 6187971"/>
              <a:gd name="connsiteY2596" fmla="*/ 4049987 h 5955635"/>
              <a:gd name="connsiteX2597" fmla="*/ 891263 w 6187971"/>
              <a:gd name="connsiteY2597" fmla="*/ 4022000 h 5955635"/>
              <a:gd name="connsiteX2598" fmla="*/ 869091 w 6187971"/>
              <a:gd name="connsiteY2598" fmla="*/ 3984350 h 5955635"/>
              <a:gd name="connsiteX2599" fmla="*/ 873595 w 6187971"/>
              <a:gd name="connsiteY2599" fmla="*/ 3983387 h 5955635"/>
              <a:gd name="connsiteX2600" fmla="*/ 852077 w 6187971"/>
              <a:gd name="connsiteY2600" fmla="*/ 3926760 h 5955635"/>
              <a:gd name="connsiteX2601" fmla="*/ 863010 w 6187971"/>
              <a:gd name="connsiteY2601" fmla="*/ 3933844 h 5955635"/>
              <a:gd name="connsiteX2602" fmla="*/ 869247 w 6187971"/>
              <a:gd name="connsiteY2602" fmla="*/ 3944432 h 5955635"/>
              <a:gd name="connsiteX2603" fmla="*/ 868668 w 6187971"/>
              <a:gd name="connsiteY2603" fmla="*/ 3952062 h 5955635"/>
              <a:gd name="connsiteX2604" fmla="*/ 862355 w 6187971"/>
              <a:gd name="connsiteY2604" fmla="*/ 3952821 h 5955635"/>
              <a:gd name="connsiteX2605" fmla="*/ 875212 w 6187971"/>
              <a:gd name="connsiteY2605" fmla="*/ 3968913 h 5955635"/>
              <a:gd name="connsiteX2606" fmla="*/ 890956 w 6187971"/>
              <a:gd name="connsiteY2606" fmla="*/ 3998517 h 5955635"/>
              <a:gd name="connsiteX2607" fmla="*/ 891918 w 6187971"/>
              <a:gd name="connsiteY2607" fmla="*/ 4003022 h 5955635"/>
              <a:gd name="connsiteX2608" fmla="*/ 892881 w 6187971"/>
              <a:gd name="connsiteY2608" fmla="*/ 4007525 h 5955635"/>
              <a:gd name="connsiteX2609" fmla="*/ 897385 w 6187971"/>
              <a:gd name="connsiteY2609" fmla="*/ 4006563 h 5955635"/>
              <a:gd name="connsiteX2610" fmla="*/ 897077 w 6187971"/>
              <a:gd name="connsiteY2610" fmla="*/ 3983081 h 5955635"/>
              <a:gd name="connsiteX2611" fmla="*/ 891611 w 6187971"/>
              <a:gd name="connsiteY2611" fmla="*/ 3979538 h 5955635"/>
              <a:gd name="connsiteX2612" fmla="*/ 890649 w 6187971"/>
              <a:gd name="connsiteY2612" fmla="*/ 3975035 h 5955635"/>
              <a:gd name="connsiteX2613" fmla="*/ 885183 w 6187971"/>
              <a:gd name="connsiteY2613" fmla="*/ 3971493 h 5955635"/>
              <a:gd name="connsiteX2614" fmla="*/ 878447 w 6187971"/>
              <a:gd name="connsiteY2614" fmla="*/ 3939965 h 5955635"/>
              <a:gd name="connsiteX2615" fmla="*/ 890034 w 6187971"/>
              <a:gd name="connsiteY2615" fmla="*/ 3928070 h 5955635"/>
              <a:gd name="connsiteX2616" fmla="*/ 879449 w 6187971"/>
              <a:gd name="connsiteY2616" fmla="*/ 3878525 h 5955635"/>
              <a:gd name="connsiteX2617" fmla="*/ 852546 w 6187971"/>
              <a:gd name="connsiteY2617" fmla="*/ 3686468 h 5955635"/>
              <a:gd name="connsiteX2618" fmla="*/ 847081 w 6187971"/>
              <a:gd name="connsiteY2618" fmla="*/ 3682926 h 5955635"/>
              <a:gd name="connsiteX2619" fmla="*/ 843539 w 6187971"/>
              <a:gd name="connsiteY2619" fmla="*/ 3688393 h 5955635"/>
              <a:gd name="connsiteX2620" fmla="*/ 872058 w 6187971"/>
              <a:gd name="connsiteY2620" fmla="*/ 3865975 h 5955635"/>
              <a:gd name="connsiteX2621" fmla="*/ 867555 w 6187971"/>
              <a:gd name="connsiteY2621" fmla="*/ 3866938 h 5955635"/>
              <a:gd name="connsiteX2622" fmla="*/ 861126 w 6187971"/>
              <a:gd name="connsiteY2622" fmla="*/ 3858892 h 5955635"/>
              <a:gd name="connsiteX2623" fmla="*/ 868517 w 6187971"/>
              <a:gd name="connsiteY2623" fmla="*/ 3871442 h 5955635"/>
              <a:gd name="connsiteX2624" fmla="*/ 864975 w 6187971"/>
              <a:gd name="connsiteY2624" fmla="*/ 3876908 h 5955635"/>
              <a:gd name="connsiteX2625" fmla="*/ 849886 w 6187971"/>
              <a:gd name="connsiteY2625" fmla="*/ 3828326 h 5955635"/>
              <a:gd name="connsiteX2626" fmla="*/ 848269 w 6187971"/>
              <a:gd name="connsiteY2626" fmla="*/ 3842800 h 5955635"/>
              <a:gd name="connsiteX2627" fmla="*/ 832524 w 6187971"/>
              <a:gd name="connsiteY2627" fmla="*/ 3813196 h 5955635"/>
              <a:gd name="connsiteX2628" fmla="*/ 822902 w 6187971"/>
              <a:gd name="connsiteY2628" fmla="*/ 3768156 h 5955635"/>
              <a:gd name="connsiteX2629" fmla="*/ 812624 w 6187971"/>
              <a:gd name="connsiteY2629" fmla="*/ 3742094 h 5955635"/>
              <a:gd name="connsiteX2630" fmla="*/ 789529 w 6187971"/>
              <a:gd name="connsiteY2630" fmla="*/ 3633997 h 5955635"/>
              <a:gd name="connsiteX2631" fmla="*/ 786951 w 6187971"/>
              <a:gd name="connsiteY2631" fmla="*/ 3643967 h 5955635"/>
              <a:gd name="connsiteX2632" fmla="*/ 785988 w 6187971"/>
              <a:gd name="connsiteY2632" fmla="*/ 3639463 h 5955635"/>
              <a:gd name="connsiteX2633" fmla="*/ 785026 w 6187971"/>
              <a:gd name="connsiteY2633" fmla="*/ 3634959 h 5955635"/>
              <a:gd name="connsiteX2634" fmla="*/ 783101 w 6187971"/>
              <a:gd name="connsiteY2634" fmla="*/ 3625951 h 5955635"/>
              <a:gd name="connsiteX2635" fmla="*/ 765126 w 6187971"/>
              <a:gd name="connsiteY2635" fmla="*/ 3563856 h 5955635"/>
              <a:gd name="connsiteX2636" fmla="*/ 763201 w 6187971"/>
              <a:gd name="connsiteY2636" fmla="*/ 3554849 h 5955635"/>
              <a:gd name="connsiteX2637" fmla="*/ 760314 w 6187971"/>
              <a:gd name="connsiteY2637" fmla="*/ 3541336 h 5955635"/>
              <a:gd name="connsiteX2638" fmla="*/ 754541 w 6187971"/>
              <a:gd name="connsiteY2638" fmla="*/ 3514312 h 5955635"/>
              <a:gd name="connsiteX2639" fmla="*/ 753578 w 6187971"/>
              <a:gd name="connsiteY2639" fmla="*/ 3509808 h 5955635"/>
              <a:gd name="connsiteX2640" fmla="*/ 752616 w 6187971"/>
              <a:gd name="connsiteY2640" fmla="*/ 3505304 h 5955635"/>
              <a:gd name="connsiteX2641" fmla="*/ 748111 w 6187971"/>
              <a:gd name="connsiteY2641" fmla="*/ 3506266 h 5955635"/>
              <a:gd name="connsiteX2642" fmla="*/ 756158 w 6187971"/>
              <a:gd name="connsiteY2642" fmla="*/ 3499837 h 5955635"/>
              <a:gd name="connsiteX2643" fmla="*/ 748767 w 6187971"/>
              <a:gd name="connsiteY2643" fmla="*/ 3487287 h 5955635"/>
              <a:gd name="connsiteX2644" fmla="*/ 745225 w 6187971"/>
              <a:gd name="connsiteY2644" fmla="*/ 3492754 h 5955635"/>
              <a:gd name="connsiteX2645" fmla="*/ 743300 w 6187971"/>
              <a:gd name="connsiteY2645" fmla="*/ 3483746 h 5955635"/>
              <a:gd name="connsiteX2646" fmla="*/ 735295 w 6187971"/>
              <a:gd name="connsiteY2646" fmla="*/ 3424231 h 5955635"/>
              <a:gd name="connsiteX2647" fmla="*/ 735950 w 6187971"/>
              <a:gd name="connsiteY2647" fmla="*/ 3405253 h 5955635"/>
              <a:gd name="connsiteX2648" fmla="*/ 734026 w 6187971"/>
              <a:gd name="connsiteY2648" fmla="*/ 3396245 h 5955635"/>
              <a:gd name="connsiteX2649" fmla="*/ 736605 w 6187971"/>
              <a:gd name="connsiteY2649" fmla="*/ 3386274 h 5955635"/>
              <a:gd name="connsiteX2650" fmla="*/ 742071 w 6187971"/>
              <a:gd name="connsiteY2650" fmla="*/ 3389816 h 5955635"/>
              <a:gd name="connsiteX2651" fmla="*/ 747538 w 6187971"/>
              <a:gd name="connsiteY2651" fmla="*/ 3393358 h 5955635"/>
              <a:gd name="connsiteX2652" fmla="*/ 746576 w 6187971"/>
              <a:gd name="connsiteY2652" fmla="*/ 3388854 h 5955635"/>
              <a:gd name="connsiteX2653" fmla="*/ 751080 w 6187971"/>
              <a:gd name="connsiteY2653" fmla="*/ 3387891 h 5955635"/>
              <a:gd name="connsiteX2654" fmla="*/ 744651 w 6187971"/>
              <a:gd name="connsiteY2654" fmla="*/ 3379845 h 5955635"/>
              <a:gd name="connsiteX2655" fmla="*/ 733718 w 6187971"/>
              <a:gd name="connsiteY2655" fmla="*/ 3372762 h 5955635"/>
              <a:gd name="connsiteX2656" fmla="*/ 730177 w 6187971"/>
              <a:gd name="connsiteY2656" fmla="*/ 3378228 h 5955635"/>
              <a:gd name="connsiteX2657" fmla="*/ 722786 w 6187971"/>
              <a:gd name="connsiteY2657" fmla="*/ 3365679 h 5955635"/>
              <a:gd name="connsiteX2658" fmla="*/ 722479 w 6187971"/>
              <a:gd name="connsiteY2658" fmla="*/ 3342196 h 5955635"/>
              <a:gd name="connsiteX2659" fmla="*/ 727944 w 6187971"/>
              <a:gd name="connsiteY2659" fmla="*/ 3345738 h 5955635"/>
              <a:gd name="connsiteX2660" fmla="*/ 726982 w 6187971"/>
              <a:gd name="connsiteY2660" fmla="*/ 3341234 h 5955635"/>
              <a:gd name="connsiteX2661" fmla="*/ 725057 w 6187971"/>
              <a:gd name="connsiteY2661" fmla="*/ 3332226 h 5955635"/>
              <a:gd name="connsiteX2662" fmla="*/ 724095 w 6187971"/>
              <a:gd name="connsiteY2662" fmla="*/ 3327721 h 5955635"/>
              <a:gd name="connsiteX2663" fmla="*/ 723133 w 6187971"/>
              <a:gd name="connsiteY2663" fmla="*/ 3323218 h 5955635"/>
              <a:gd name="connsiteX2664" fmla="*/ 719284 w 6187971"/>
              <a:gd name="connsiteY2664" fmla="*/ 3305202 h 5955635"/>
              <a:gd name="connsiteX2665" fmla="*/ 716397 w 6187971"/>
              <a:gd name="connsiteY2665" fmla="*/ 3291690 h 5955635"/>
              <a:gd name="connsiteX2666" fmla="*/ 718015 w 6187971"/>
              <a:gd name="connsiteY2666" fmla="*/ 3277215 h 5955635"/>
              <a:gd name="connsiteX2667" fmla="*/ 716438 w 6187971"/>
              <a:gd name="connsiteY2667" fmla="*/ 3225746 h 5955635"/>
              <a:gd name="connsiteX2668" fmla="*/ 711934 w 6187971"/>
              <a:gd name="connsiteY2668" fmla="*/ 3226708 h 5955635"/>
              <a:gd name="connsiteX2669" fmla="*/ 710705 w 6187971"/>
              <a:gd name="connsiteY2669" fmla="*/ 3132778 h 5955635"/>
              <a:gd name="connsiteX2670" fmla="*/ 713284 w 6187971"/>
              <a:gd name="connsiteY2670" fmla="*/ 3122808 h 5955635"/>
              <a:gd name="connsiteX2671" fmla="*/ 712322 w 6187971"/>
              <a:gd name="connsiteY2671" fmla="*/ 3118304 h 5955635"/>
              <a:gd name="connsiteX2672" fmla="*/ 708780 w 6187971"/>
              <a:gd name="connsiteY2672" fmla="*/ 3123770 h 5955635"/>
              <a:gd name="connsiteX2673" fmla="*/ 708472 w 6187971"/>
              <a:gd name="connsiteY2673" fmla="*/ 3100287 h 5955635"/>
              <a:gd name="connsiteX2674" fmla="*/ 712015 w 6187971"/>
              <a:gd name="connsiteY2674" fmla="*/ 3094821 h 5955635"/>
              <a:gd name="connsiteX2675" fmla="*/ 706548 w 6187971"/>
              <a:gd name="connsiteY2675" fmla="*/ 3091280 h 5955635"/>
              <a:gd name="connsiteX2676" fmla="*/ 709128 w 6187971"/>
              <a:gd name="connsiteY2676" fmla="*/ 3081309 h 5955635"/>
              <a:gd name="connsiteX2677" fmla="*/ 709783 w 6187971"/>
              <a:gd name="connsiteY2677" fmla="*/ 3062331 h 5955635"/>
              <a:gd name="connsiteX2678" fmla="*/ 708821 w 6187971"/>
              <a:gd name="connsiteY2678" fmla="*/ 3057826 h 5955635"/>
              <a:gd name="connsiteX2679" fmla="*/ 705934 w 6187971"/>
              <a:gd name="connsiteY2679" fmla="*/ 3044314 h 5955635"/>
              <a:gd name="connsiteX2680" fmla="*/ 710439 w 6187971"/>
              <a:gd name="connsiteY2680" fmla="*/ 3043352 h 5955635"/>
              <a:gd name="connsiteX2681" fmla="*/ 717295 w 6187971"/>
              <a:gd name="connsiteY2681" fmla="*/ 2877050 h 5955635"/>
              <a:gd name="connsiteX2682" fmla="*/ 721799 w 6187971"/>
              <a:gd name="connsiteY2682" fmla="*/ 2876088 h 5955635"/>
              <a:gd name="connsiteX2683" fmla="*/ 722107 w 6187971"/>
              <a:gd name="connsiteY2683" fmla="*/ 2899570 h 5955635"/>
              <a:gd name="connsiteX2684" fmla="*/ 723376 w 6187971"/>
              <a:gd name="connsiteY2684" fmla="*/ 2927557 h 5955635"/>
              <a:gd name="connsiteX2685" fmla="*/ 719487 w 6187971"/>
              <a:gd name="connsiteY2685" fmla="*/ 2975484 h 5955635"/>
              <a:gd name="connsiteX2686" fmla="*/ 727759 w 6187971"/>
              <a:gd name="connsiteY2686" fmla="*/ 3124424 h 5955635"/>
              <a:gd name="connsiteX2687" fmla="*/ 724217 w 6187971"/>
              <a:gd name="connsiteY2687" fmla="*/ 3129891 h 5955635"/>
              <a:gd name="connsiteX2688" fmla="*/ 726142 w 6187971"/>
              <a:gd name="connsiteY2688" fmla="*/ 3138899 h 5955635"/>
              <a:gd name="connsiteX2689" fmla="*/ 724524 w 6187971"/>
              <a:gd name="connsiteY2689" fmla="*/ 3153374 h 5955635"/>
              <a:gd name="connsiteX2690" fmla="*/ 728066 w 6187971"/>
              <a:gd name="connsiteY2690" fmla="*/ 3147907 h 5955635"/>
              <a:gd name="connsiteX2691" fmla="*/ 726449 w 6187971"/>
              <a:gd name="connsiteY2691" fmla="*/ 3162382 h 5955635"/>
              <a:gd name="connsiteX2692" fmla="*/ 729335 w 6187971"/>
              <a:gd name="connsiteY2692" fmla="*/ 3175894 h 5955635"/>
              <a:gd name="connsiteX2693" fmla="*/ 732878 w 6187971"/>
              <a:gd name="connsiteY2693" fmla="*/ 3170427 h 5955635"/>
              <a:gd name="connsiteX2694" fmla="*/ 735458 w 6187971"/>
              <a:gd name="connsiteY2694" fmla="*/ 3160457 h 5955635"/>
              <a:gd name="connsiteX2695" fmla="*/ 731608 w 6187971"/>
              <a:gd name="connsiteY2695" fmla="*/ 3142441 h 5955635"/>
              <a:gd name="connsiteX2696" fmla="*/ 735149 w 6187971"/>
              <a:gd name="connsiteY2696" fmla="*/ 3136974 h 5955635"/>
              <a:gd name="connsiteX2697" fmla="*/ 739654 w 6187971"/>
              <a:gd name="connsiteY2697" fmla="*/ 3136012 h 5955635"/>
              <a:gd name="connsiteX2698" fmla="*/ 738691 w 6187971"/>
              <a:gd name="connsiteY2698" fmla="*/ 3131509 h 5955635"/>
              <a:gd name="connsiteX2699" fmla="*/ 737729 w 6187971"/>
              <a:gd name="connsiteY2699" fmla="*/ 3127004 h 5955635"/>
              <a:gd name="connsiteX2700" fmla="*/ 731301 w 6187971"/>
              <a:gd name="connsiteY2700" fmla="*/ 3118959 h 5955635"/>
              <a:gd name="connsiteX2701" fmla="*/ 730338 w 6187971"/>
              <a:gd name="connsiteY2701" fmla="*/ 3114455 h 5955635"/>
              <a:gd name="connsiteX2702" fmla="*/ 729376 w 6187971"/>
              <a:gd name="connsiteY2702" fmla="*/ 3109950 h 5955635"/>
              <a:gd name="connsiteX2703" fmla="*/ 729069 w 6187971"/>
              <a:gd name="connsiteY2703" fmla="*/ 3086468 h 5955635"/>
              <a:gd name="connsiteX2704" fmla="*/ 733265 w 6187971"/>
              <a:gd name="connsiteY2704" fmla="*/ 3062023 h 5955635"/>
              <a:gd name="connsiteX2705" fmla="*/ 733987 w 6187971"/>
              <a:gd name="connsiteY2705" fmla="*/ 3065401 h 5955635"/>
              <a:gd name="connsiteX2706" fmla="*/ 734227 w 6187971"/>
              <a:gd name="connsiteY2706" fmla="*/ 3066527 h 5955635"/>
              <a:gd name="connsiteX2707" fmla="*/ 735190 w 6187971"/>
              <a:gd name="connsiteY2707" fmla="*/ 3071031 h 5955635"/>
              <a:gd name="connsiteX2708" fmla="*/ 738732 w 6187971"/>
              <a:gd name="connsiteY2708" fmla="*/ 3065565 h 5955635"/>
              <a:gd name="connsiteX2709" fmla="*/ 735845 w 6187971"/>
              <a:gd name="connsiteY2709" fmla="*/ 3052053 h 5955635"/>
              <a:gd name="connsiteX2710" fmla="*/ 733921 w 6187971"/>
              <a:gd name="connsiteY2710" fmla="*/ 3043045 h 5955635"/>
              <a:gd name="connsiteX2711" fmla="*/ 736541 w 6187971"/>
              <a:gd name="connsiteY2711" fmla="*/ 2967131 h 5955635"/>
              <a:gd name="connsiteX2712" fmla="*/ 735578 w 6187971"/>
              <a:gd name="connsiteY2712" fmla="*/ 2962627 h 5955635"/>
              <a:gd name="connsiteX2713" fmla="*/ 744279 w 6187971"/>
              <a:gd name="connsiteY2713" fmla="*/ 2937219 h 5955635"/>
              <a:gd name="connsiteX2714" fmla="*/ 747514 w 6187971"/>
              <a:gd name="connsiteY2714" fmla="*/ 2908270 h 5955635"/>
              <a:gd name="connsiteX2715" fmla="*/ 767536 w 6187971"/>
              <a:gd name="connsiteY2715" fmla="*/ 2781543 h 5955635"/>
              <a:gd name="connsiteX2716" fmla="*/ 767175 w 6187971"/>
              <a:gd name="connsiteY2716" fmla="*/ 2788737 h 5955635"/>
              <a:gd name="connsiteX2717" fmla="*/ 765918 w 6187971"/>
              <a:gd name="connsiteY2717" fmla="*/ 2796017 h 5955635"/>
              <a:gd name="connsiteX2718" fmla="*/ 767088 w 6187971"/>
              <a:gd name="connsiteY2718" fmla="*/ 2790469 h 5955635"/>
              <a:gd name="connsiteX2719" fmla="*/ 767175 w 6187971"/>
              <a:gd name="connsiteY2719" fmla="*/ 2788737 h 5955635"/>
              <a:gd name="connsiteX2720" fmla="*/ 777228 w 6187971"/>
              <a:gd name="connsiteY2720" fmla="*/ 2730482 h 5955635"/>
              <a:gd name="connsiteX2721" fmla="*/ 774987 w 6187971"/>
              <a:gd name="connsiteY2721" fmla="*/ 2827750 h 5955635"/>
              <a:gd name="connsiteX2722" fmla="*/ 824931 w 6187971"/>
              <a:gd name="connsiteY2722" fmla="*/ 3364010 h 5955635"/>
              <a:gd name="connsiteX2723" fmla="*/ 829326 w 6187971"/>
              <a:gd name="connsiteY2723" fmla="*/ 3384580 h 5955635"/>
              <a:gd name="connsiteX2724" fmla="*/ 837369 w 6187971"/>
              <a:gd name="connsiteY2724" fmla="*/ 3339843 h 5955635"/>
              <a:gd name="connsiteX2725" fmla="*/ 819665 w 6187971"/>
              <a:gd name="connsiteY2725" fmla="*/ 2577354 h 5955635"/>
              <a:gd name="connsiteX2726" fmla="*/ 843923 w 6187971"/>
              <a:gd name="connsiteY2726" fmla="*/ 2454020 h 5955635"/>
              <a:gd name="connsiteX2727" fmla="*/ 844696 w 6187971"/>
              <a:gd name="connsiteY2727" fmla="*/ 2456577 h 5955635"/>
              <a:gd name="connsiteX2728" fmla="*/ 850081 w 6187971"/>
              <a:gd name="connsiteY2728" fmla="*/ 2462491 h 5955635"/>
              <a:gd name="connsiteX2729" fmla="*/ 847719 w 6187971"/>
              <a:gd name="connsiteY2729" fmla="*/ 2445923 h 5955635"/>
              <a:gd name="connsiteX2730" fmla="*/ 846151 w 6187971"/>
              <a:gd name="connsiteY2730" fmla="*/ 2442693 h 5955635"/>
              <a:gd name="connsiteX2731" fmla="*/ 847411 w 6187971"/>
              <a:gd name="connsiteY2731" fmla="*/ 2436286 h 5955635"/>
              <a:gd name="connsiteX2732" fmla="*/ 851391 w 6187971"/>
              <a:gd name="connsiteY2732" fmla="*/ 2424533 h 5955635"/>
              <a:gd name="connsiteX2733" fmla="*/ 853316 w 6187971"/>
              <a:gd name="connsiteY2733" fmla="*/ 2433542 h 5955635"/>
              <a:gd name="connsiteX2734" fmla="*/ 879111 w 6187971"/>
              <a:gd name="connsiteY2734" fmla="*/ 2333838 h 5955635"/>
              <a:gd name="connsiteX2735" fmla="*/ 884578 w 6187971"/>
              <a:gd name="connsiteY2735" fmla="*/ 2337381 h 5955635"/>
              <a:gd name="connsiteX2736" fmla="*/ 911642 w 6187971"/>
              <a:gd name="connsiteY2736" fmla="*/ 2265663 h 5955635"/>
              <a:gd name="connsiteX2737" fmla="*/ 944828 w 6187971"/>
              <a:gd name="connsiteY2737" fmla="*/ 2178509 h 5955635"/>
              <a:gd name="connsiteX2738" fmla="*/ 987023 w 6187971"/>
              <a:gd name="connsiteY2738" fmla="*/ 2089431 h 5955635"/>
              <a:gd name="connsiteX2739" fmla="*/ 991527 w 6187971"/>
              <a:gd name="connsiteY2739" fmla="*/ 2088468 h 5955635"/>
              <a:gd name="connsiteX2740" fmla="*/ 988948 w 6187971"/>
              <a:gd name="connsiteY2740" fmla="*/ 2098439 h 5955635"/>
              <a:gd name="connsiteX2741" fmla="*/ 993452 w 6187971"/>
              <a:gd name="connsiteY2741" fmla="*/ 2097477 h 5955635"/>
              <a:gd name="connsiteX2742" fmla="*/ 992489 w 6187971"/>
              <a:gd name="connsiteY2742" fmla="*/ 2092973 h 5955635"/>
              <a:gd name="connsiteX2743" fmla="*/ 996031 w 6187971"/>
              <a:gd name="connsiteY2743" fmla="*/ 2087506 h 5955635"/>
              <a:gd name="connsiteX2744" fmla="*/ 1012778 w 6187971"/>
              <a:gd name="connsiteY2744" fmla="*/ 2055671 h 5955635"/>
              <a:gd name="connsiteX2745" fmla="*/ 1010853 w 6187971"/>
              <a:gd name="connsiteY2745" fmla="*/ 2046663 h 5955635"/>
              <a:gd name="connsiteX2746" fmla="*/ 1014395 w 6187971"/>
              <a:gd name="connsiteY2746" fmla="*/ 2041196 h 5955635"/>
              <a:gd name="connsiteX2747" fmla="*/ 1016320 w 6187971"/>
              <a:gd name="connsiteY2747" fmla="*/ 2050205 h 5955635"/>
              <a:gd name="connsiteX2748" fmla="*/ 1021479 w 6187971"/>
              <a:gd name="connsiteY2748" fmla="*/ 2030264 h 5955635"/>
              <a:gd name="connsiteX2749" fmla="*/ 1022441 w 6187971"/>
              <a:gd name="connsiteY2749" fmla="*/ 2034767 h 5955635"/>
              <a:gd name="connsiteX2750" fmla="*/ 1023404 w 6187971"/>
              <a:gd name="connsiteY2750" fmla="*/ 2039271 h 5955635"/>
              <a:gd name="connsiteX2751" fmla="*/ 1027908 w 6187971"/>
              <a:gd name="connsiteY2751" fmla="*/ 2038309 h 5955635"/>
              <a:gd name="connsiteX2752" fmla="*/ 1026946 w 6187971"/>
              <a:gd name="connsiteY2752" fmla="*/ 2033805 h 5955635"/>
              <a:gd name="connsiteX2753" fmla="*/ 1025021 w 6187971"/>
              <a:gd name="connsiteY2753" fmla="*/ 2024797 h 5955635"/>
              <a:gd name="connsiteX2754" fmla="*/ 1027600 w 6187971"/>
              <a:gd name="connsiteY2754" fmla="*/ 2014827 h 5955635"/>
              <a:gd name="connsiteX2755" fmla="*/ 1032104 w 6187971"/>
              <a:gd name="connsiteY2755" fmla="*/ 2013865 h 5955635"/>
              <a:gd name="connsiteX2756" fmla="*/ 1035647 w 6187971"/>
              <a:gd name="connsiteY2756" fmla="*/ 2008398 h 5955635"/>
              <a:gd name="connsiteX2757" fmla="*/ 1034684 w 6187971"/>
              <a:gd name="connsiteY2757" fmla="*/ 2003894 h 5955635"/>
              <a:gd name="connsiteX2758" fmla="*/ 1041767 w 6187971"/>
              <a:gd name="connsiteY2758" fmla="*/ 1992962 h 5955635"/>
              <a:gd name="connsiteX2759" fmla="*/ 1045309 w 6187971"/>
              <a:gd name="connsiteY2759" fmla="*/ 1987495 h 5955635"/>
              <a:gd name="connsiteX2760" fmla="*/ 1046272 w 6187971"/>
              <a:gd name="connsiteY2760" fmla="*/ 1991999 h 5955635"/>
              <a:gd name="connsiteX2761" fmla="*/ 1049813 w 6187971"/>
              <a:gd name="connsiteY2761" fmla="*/ 1986533 h 5955635"/>
              <a:gd name="connsiteX2762" fmla="*/ 1052393 w 6187971"/>
              <a:gd name="connsiteY2762" fmla="*/ 1976563 h 5955635"/>
              <a:gd name="connsiteX2763" fmla="*/ 1063980 w 6187971"/>
              <a:gd name="connsiteY2763" fmla="*/ 1964667 h 5955635"/>
              <a:gd name="connsiteX2764" fmla="*/ 1070409 w 6187971"/>
              <a:gd name="connsiteY2764" fmla="*/ 1972714 h 5955635"/>
              <a:gd name="connsiteX2765" fmla="*/ 1080072 w 6187971"/>
              <a:gd name="connsiteY2765" fmla="*/ 1951811 h 5955635"/>
              <a:gd name="connsiteX2766" fmla="*/ 1084576 w 6187971"/>
              <a:gd name="connsiteY2766" fmla="*/ 1950848 h 5955635"/>
              <a:gd name="connsiteX2767" fmla="*/ 1085539 w 6187971"/>
              <a:gd name="connsiteY2767" fmla="*/ 1955353 h 5955635"/>
              <a:gd name="connsiteX2768" fmla="*/ 1081997 w 6187971"/>
              <a:gd name="connsiteY2768" fmla="*/ 1960818 h 5955635"/>
              <a:gd name="connsiteX2769" fmla="*/ 1082959 w 6187971"/>
              <a:gd name="connsiteY2769" fmla="*/ 1965323 h 5955635"/>
              <a:gd name="connsiteX2770" fmla="*/ 1087463 w 6187971"/>
              <a:gd name="connsiteY2770" fmla="*/ 1964361 h 5955635"/>
              <a:gd name="connsiteX2771" fmla="*/ 1086501 w 6187971"/>
              <a:gd name="connsiteY2771" fmla="*/ 1959856 h 5955635"/>
              <a:gd name="connsiteX2772" fmla="*/ 1090043 w 6187971"/>
              <a:gd name="connsiteY2772" fmla="*/ 1954390 h 5955635"/>
              <a:gd name="connsiteX2773" fmla="*/ 1088118 w 6187971"/>
              <a:gd name="connsiteY2773" fmla="*/ 1945382 h 5955635"/>
              <a:gd name="connsiteX2774" fmla="*/ 1083614 w 6187971"/>
              <a:gd name="connsiteY2774" fmla="*/ 1946344 h 5955635"/>
              <a:gd name="connsiteX2775" fmla="*/ 1094895 w 6187971"/>
              <a:gd name="connsiteY2775" fmla="*/ 1910966 h 5955635"/>
              <a:gd name="connsiteX2776" fmla="*/ 1082345 w 6187971"/>
              <a:gd name="connsiteY2776" fmla="*/ 1918358 h 5955635"/>
              <a:gd name="connsiteX2777" fmla="*/ 1092970 w 6187971"/>
              <a:gd name="connsiteY2777" fmla="*/ 1901959 h 5955635"/>
              <a:gd name="connsiteX2778" fmla="*/ 1103595 w 6187971"/>
              <a:gd name="connsiteY2778" fmla="*/ 1885560 h 5955635"/>
              <a:gd name="connsiteX2779" fmla="*/ 1110679 w 6187971"/>
              <a:gd name="connsiteY2779" fmla="*/ 1874628 h 5955635"/>
              <a:gd name="connsiteX2780" fmla="*/ 1112603 w 6187971"/>
              <a:gd name="connsiteY2780" fmla="*/ 1883635 h 5955635"/>
              <a:gd name="connsiteX2781" fmla="*/ 1122267 w 6187971"/>
              <a:gd name="connsiteY2781" fmla="*/ 1862732 h 5955635"/>
              <a:gd name="connsiteX2782" fmla="*/ 1126770 w 6187971"/>
              <a:gd name="connsiteY2782" fmla="*/ 1861770 h 5955635"/>
              <a:gd name="connsiteX2783" fmla="*/ 1128695 w 6187971"/>
              <a:gd name="connsiteY2783" fmla="*/ 1870778 h 5955635"/>
              <a:gd name="connsiteX2784" fmla="*/ 1133200 w 6187971"/>
              <a:gd name="connsiteY2784" fmla="*/ 1869816 h 5955635"/>
              <a:gd name="connsiteX2785" fmla="*/ 1132237 w 6187971"/>
              <a:gd name="connsiteY2785" fmla="*/ 1865312 h 5955635"/>
              <a:gd name="connsiteX2786" fmla="*/ 1136741 w 6187971"/>
              <a:gd name="connsiteY2786" fmla="*/ 1864349 h 5955635"/>
              <a:gd name="connsiteX2787" fmla="*/ 1134817 w 6187971"/>
              <a:gd name="connsiteY2787" fmla="*/ 1855341 h 5955635"/>
              <a:gd name="connsiteX2788" fmla="*/ 1138359 w 6187971"/>
              <a:gd name="connsiteY2788" fmla="*/ 1849875 h 5955635"/>
              <a:gd name="connsiteX2789" fmla="*/ 1141900 w 6187971"/>
              <a:gd name="connsiteY2789" fmla="*/ 1844409 h 5955635"/>
              <a:gd name="connsiteX2790" fmla="*/ 1146404 w 6187971"/>
              <a:gd name="connsiteY2790" fmla="*/ 1843446 h 5955635"/>
              <a:gd name="connsiteX2791" fmla="*/ 1147367 w 6187971"/>
              <a:gd name="connsiteY2791" fmla="*/ 1847951 h 5955635"/>
              <a:gd name="connsiteX2792" fmla="*/ 1144787 w 6187971"/>
              <a:gd name="connsiteY2792" fmla="*/ 1857921 h 5955635"/>
              <a:gd name="connsiteX2793" fmla="*/ 1142208 w 6187971"/>
              <a:gd name="connsiteY2793" fmla="*/ 1867891 h 5955635"/>
              <a:gd name="connsiteX2794" fmla="*/ 1150253 w 6187971"/>
              <a:gd name="connsiteY2794" fmla="*/ 1861463 h 5955635"/>
              <a:gd name="connsiteX2795" fmla="*/ 1155412 w 6187971"/>
              <a:gd name="connsiteY2795" fmla="*/ 1841522 h 5955635"/>
              <a:gd name="connsiteX2796" fmla="*/ 1154450 w 6187971"/>
              <a:gd name="connsiteY2796" fmla="*/ 1837018 h 5955635"/>
              <a:gd name="connsiteX2797" fmla="*/ 1156068 w 6187971"/>
              <a:gd name="connsiteY2797" fmla="*/ 1822543 h 5955635"/>
              <a:gd name="connsiteX2798" fmla="*/ 1160572 w 6187971"/>
              <a:gd name="connsiteY2798" fmla="*/ 1821581 h 5955635"/>
              <a:gd name="connsiteX2799" fmla="*/ 1199532 w 6187971"/>
              <a:gd name="connsiteY2799" fmla="*/ 1761452 h 5955635"/>
              <a:gd name="connsiteX2800" fmla="*/ 1203074 w 6187971"/>
              <a:gd name="connsiteY2800" fmla="*/ 1755985 h 5955635"/>
              <a:gd name="connsiteX2801" fmla="*/ 1206615 w 6187971"/>
              <a:gd name="connsiteY2801" fmla="*/ 1750519 h 5955635"/>
              <a:gd name="connsiteX2802" fmla="*/ 1213699 w 6187971"/>
              <a:gd name="connsiteY2802" fmla="*/ 1739586 h 5955635"/>
              <a:gd name="connsiteX2803" fmla="*/ 1217240 w 6187971"/>
              <a:gd name="connsiteY2803" fmla="*/ 1734120 h 5955635"/>
              <a:gd name="connsiteX2804" fmla="*/ 1227866 w 6187971"/>
              <a:gd name="connsiteY2804" fmla="*/ 1717721 h 5955635"/>
              <a:gd name="connsiteX2805" fmla="*/ 1234950 w 6187971"/>
              <a:gd name="connsiteY2805" fmla="*/ 1706789 h 5955635"/>
              <a:gd name="connsiteX2806" fmla="*/ 1239454 w 6187971"/>
              <a:gd name="connsiteY2806" fmla="*/ 1705826 h 5955635"/>
              <a:gd name="connsiteX2807" fmla="*/ 1268751 w 6187971"/>
              <a:gd name="connsiteY2807" fmla="*/ 1666599 h 5955635"/>
              <a:gd name="connsiteX2808" fmla="*/ 1280989 w 6187971"/>
              <a:gd name="connsiteY2808" fmla="*/ 1643969 h 5955635"/>
              <a:gd name="connsiteX2809" fmla="*/ 1294822 w 6187971"/>
              <a:gd name="connsiteY2809" fmla="*/ 1614580 h 5955635"/>
              <a:gd name="connsiteX2810" fmla="*/ 1295376 w 6187971"/>
              <a:gd name="connsiteY2810" fmla="*/ 1620968 h 5955635"/>
              <a:gd name="connsiteX2811" fmla="*/ 1280397 w 6187971"/>
              <a:gd name="connsiteY2811" fmla="*/ 1651544 h 5955635"/>
              <a:gd name="connsiteX2812" fmla="*/ 1150037 w 6187971"/>
              <a:gd name="connsiteY2812" fmla="*/ 1865158 h 5955635"/>
              <a:gd name="connsiteX2813" fmla="*/ 1157500 w 6187971"/>
              <a:gd name="connsiteY2813" fmla="*/ 1890938 h 5955635"/>
              <a:gd name="connsiteX2814" fmla="*/ 1155212 w 6187971"/>
              <a:gd name="connsiteY2814" fmla="*/ 1916847 h 5955635"/>
              <a:gd name="connsiteX2815" fmla="*/ 966688 w 6187971"/>
              <a:gd name="connsiteY2815" fmla="*/ 2444019 h 5955635"/>
              <a:gd name="connsiteX2816" fmla="*/ 940585 w 6187971"/>
              <a:gd name="connsiteY2816" fmla="*/ 3173091 h 5955635"/>
              <a:gd name="connsiteX2817" fmla="*/ 947522 w 6187971"/>
              <a:gd name="connsiteY2817" fmla="*/ 3187253 h 5955635"/>
              <a:gd name="connsiteX2818" fmla="*/ 961347 w 6187971"/>
              <a:gd name="connsiteY2818" fmla="*/ 2867525 h 5955635"/>
              <a:gd name="connsiteX2819" fmla="*/ 983906 w 6187971"/>
              <a:gd name="connsiteY2819" fmla="*/ 3101263 h 5955635"/>
              <a:gd name="connsiteX2820" fmla="*/ 992151 w 6187971"/>
              <a:gd name="connsiteY2820" fmla="*/ 3158164 h 5955635"/>
              <a:gd name="connsiteX2821" fmla="*/ 1014015 w 6187971"/>
              <a:gd name="connsiteY2821" fmla="*/ 3223887 h 5955635"/>
              <a:gd name="connsiteX2822" fmla="*/ 1162759 w 6187971"/>
              <a:gd name="connsiteY2822" fmla="*/ 3727888 h 5955635"/>
              <a:gd name="connsiteX2823" fmla="*/ 1178341 w 6187971"/>
              <a:gd name="connsiteY2823" fmla="*/ 3800819 h 5955635"/>
              <a:gd name="connsiteX2824" fmla="*/ 1193412 w 6187971"/>
              <a:gd name="connsiteY2824" fmla="*/ 3834752 h 5955635"/>
              <a:gd name="connsiteX2825" fmla="*/ 1287744 w 6187971"/>
              <a:gd name="connsiteY2825" fmla="*/ 3992539 h 5955635"/>
              <a:gd name="connsiteX2826" fmla="*/ 1330979 w 6187971"/>
              <a:gd name="connsiteY2826" fmla="*/ 4057607 h 5955635"/>
              <a:gd name="connsiteX2827" fmla="*/ 1343653 w 6187971"/>
              <a:gd name="connsiteY2827" fmla="*/ 4080319 h 5955635"/>
              <a:gd name="connsiteX2828" fmla="*/ 1369002 w 6187971"/>
              <a:gd name="connsiteY2828" fmla="*/ 4125744 h 5955635"/>
              <a:gd name="connsiteX2829" fmla="*/ 1538651 w 6187971"/>
              <a:gd name="connsiteY2829" fmla="*/ 4306548 h 5955635"/>
              <a:gd name="connsiteX2830" fmla="*/ 2686262 w 6187971"/>
              <a:gd name="connsiteY2830" fmla="*/ 4927608 h 5955635"/>
              <a:gd name="connsiteX2831" fmla="*/ 3070633 w 6187971"/>
              <a:gd name="connsiteY2831" fmla="*/ 4978456 h 5955635"/>
              <a:gd name="connsiteX2832" fmla="*/ 3564597 w 6187971"/>
              <a:gd name="connsiteY2832" fmla="*/ 4919852 h 5955635"/>
              <a:gd name="connsiteX2833" fmla="*/ 3668800 w 6187971"/>
              <a:gd name="connsiteY2833" fmla="*/ 4885857 h 5955635"/>
              <a:gd name="connsiteX2834" fmla="*/ 3697923 w 6187971"/>
              <a:gd name="connsiteY2834" fmla="*/ 4875725 h 5955635"/>
              <a:gd name="connsiteX2835" fmla="*/ 3859302 w 6187971"/>
              <a:gd name="connsiteY2835" fmla="*/ 4825603 h 5955635"/>
              <a:gd name="connsiteX2836" fmla="*/ 4218717 w 6187971"/>
              <a:gd name="connsiteY2836" fmla="*/ 4631492 h 5955635"/>
              <a:gd name="connsiteX2837" fmla="*/ 5136420 w 6187971"/>
              <a:gd name="connsiteY2837" fmla="*/ 3187886 h 5955635"/>
              <a:gd name="connsiteX2838" fmla="*/ 5095093 w 6187971"/>
              <a:gd name="connsiteY2838" fmla="*/ 2637473 h 5955635"/>
              <a:gd name="connsiteX2839" fmla="*/ 4552027 w 6187971"/>
              <a:gd name="connsiteY2839" fmla="*/ 1550927 h 5955635"/>
              <a:gd name="connsiteX2840" fmla="*/ 4206285 w 6187971"/>
              <a:gd name="connsiteY2840" fmla="*/ 1241535 h 5955635"/>
              <a:gd name="connsiteX2841" fmla="*/ 4017916 w 6187971"/>
              <a:gd name="connsiteY2841" fmla="*/ 1092106 h 5955635"/>
              <a:gd name="connsiteX2842" fmla="*/ 3766634 w 6187971"/>
              <a:gd name="connsiteY2842" fmla="*/ 950252 h 5955635"/>
              <a:gd name="connsiteX2843" fmla="*/ 2533034 w 6187971"/>
              <a:gd name="connsiteY2843" fmla="*/ 924406 h 5955635"/>
              <a:gd name="connsiteX2844" fmla="*/ 2362177 w 6187971"/>
              <a:gd name="connsiteY2844" fmla="*/ 966775 h 5955635"/>
              <a:gd name="connsiteX2845" fmla="*/ 2692688 w 6187971"/>
              <a:gd name="connsiteY2845" fmla="*/ 857055 h 5955635"/>
              <a:gd name="connsiteX2846" fmla="*/ 2526787 w 6187971"/>
              <a:gd name="connsiteY2846" fmla="*/ 876855 h 5955635"/>
              <a:gd name="connsiteX2847" fmla="*/ 2357128 w 6187971"/>
              <a:gd name="connsiteY2847" fmla="*/ 924834 h 5955635"/>
              <a:gd name="connsiteX2848" fmla="*/ 2195476 w 6187971"/>
              <a:gd name="connsiteY2848" fmla="*/ 982835 h 5955635"/>
              <a:gd name="connsiteX2849" fmla="*/ 2038892 w 6187971"/>
              <a:gd name="connsiteY2849" fmla="*/ 1055397 h 5955635"/>
              <a:gd name="connsiteX2850" fmla="*/ 2051328 w 6187971"/>
              <a:gd name="connsiteY2850" fmla="*/ 1031230 h 5955635"/>
              <a:gd name="connsiteX2851" fmla="*/ 2044919 w 6187971"/>
              <a:gd name="connsiteY2851" fmla="*/ 1028689 h 5955635"/>
              <a:gd name="connsiteX2852" fmla="*/ 1942714 w 6187971"/>
              <a:gd name="connsiteY2852" fmla="*/ 1072034 h 5955635"/>
              <a:gd name="connsiteX2853" fmla="*/ 1659433 w 6187971"/>
              <a:gd name="connsiteY2853" fmla="*/ 1265523 h 5955635"/>
              <a:gd name="connsiteX2854" fmla="*/ 1591162 w 6187971"/>
              <a:gd name="connsiteY2854" fmla="*/ 1293796 h 5955635"/>
              <a:gd name="connsiteX2855" fmla="*/ 1530900 w 6187971"/>
              <a:gd name="connsiteY2855" fmla="*/ 1332091 h 5955635"/>
              <a:gd name="connsiteX2856" fmla="*/ 1480860 w 6187971"/>
              <a:gd name="connsiteY2856" fmla="*/ 1363313 h 5955635"/>
              <a:gd name="connsiteX2857" fmla="*/ 1469896 w 6187971"/>
              <a:gd name="connsiteY2857" fmla="*/ 1366433 h 5955635"/>
              <a:gd name="connsiteX2858" fmla="*/ 1485917 w 6187971"/>
              <a:gd name="connsiteY2858" fmla="*/ 1349400 h 5955635"/>
              <a:gd name="connsiteX2859" fmla="*/ 1574268 w 6187971"/>
              <a:gd name="connsiteY2859" fmla="*/ 1266943 h 5955635"/>
              <a:gd name="connsiteX2860" fmla="*/ 1710085 w 6187971"/>
              <a:gd name="connsiteY2860" fmla="*/ 1153153 h 5955635"/>
              <a:gd name="connsiteX2861" fmla="*/ 1853295 w 6187971"/>
              <a:gd name="connsiteY2861" fmla="*/ 1051913 h 5955635"/>
              <a:gd name="connsiteX2862" fmla="*/ 1870349 w 6187971"/>
              <a:gd name="connsiteY2862" fmla="*/ 1043559 h 5955635"/>
              <a:gd name="connsiteX2863" fmla="*/ 2165426 w 6187971"/>
              <a:gd name="connsiteY2863" fmla="*/ 881616 h 5955635"/>
              <a:gd name="connsiteX2864" fmla="*/ 2321799 w 6187971"/>
              <a:gd name="connsiteY2864" fmla="*/ 819950 h 5955635"/>
              <a:gd name="connsiteX2865" fmla="*/ 2427971 w 6187971"/>
              <a:gd name="connsiteY2865" fmla="*/ 787847 h 5955635"/>
              <a:gd name="connsiteX2866" fmla="*/ 2380636 w 6187971"/>
              <a:gd name="connsiteY2866" fmla="*/ 803258 h 5955635"/>
              <a:gd name="connsiteX2867" fmla="*/ 2340778 w 6187971"/>
              <a:gd name="connsiteY2867" fmla="*/ 820604 h 5955635"/>
              <a:gd name="connsiteX2868" fmla="*/ 2336273 w 6187971"/>
              <a:gd name="connsiteY2868" fmla="*/ 821566 h 5955635"/>
              <a:gd name="connsiteX2869" fmla="*/ 2205963 w 6187971"/>
              <a:gd name="connsiteY2869" fmla="*/ 872955 h 5955635"/>
              <a:gd name="connsiteX2870" fmla="*/ 2201459 w 6187971"/>
              <a:gd name="connsiteY2870" fmla="*/ 873917 h 5955635"/>
              <a:gd name="connsiteX2871" fmla="*/ 2202421 w 6187971"/>
              <a:gd name="connsiteY2871" fmla="*/ 878421 h 5955635"/>
              <a:gd name="connsiteX2872" fmla="*/ 2211429 w 6187971"/>
              <a:gd name="connsiteY2872" fmla="*/ 876496 h 5955635"/>
              <a:gd name="connsiteX2873" fmla="*/ 2337236 w 6187971"/>
              <a:gd name="connsiteY2873" fmla="*/ 826071 h 5955635"/>
              <a:gd name="connsiteX2874" fmla="*/ 2342703 w 6187971"/>
              <a:gd name="connsiteY2874" fmla="*/ 829613 h 5955635"/>
              <a:gd name="connsiteX2875" fmla="*/ 2347207 w 6187971"/>
              <a:gd name="connsiteY2875" fmla="*/ 828650 h 5955635"/>
              <a:gd name="connsiteX2876" fmla="*/ 2346245 w 6187971"/>
              <a:gd name="connsiteY2876" fmla="*/ 824146 h 5955635"/>
              <a:gd name="connsiteX2877" fmla="*/ 2437943 w 6187971"/>
              <a:gd name="connsiteY2877" fmla="*/ 790426 h 5955635"/>
              <a:gd name="connsiteX2878" fmla="*/ 2455960 w 6187971"/>
              <a:gd name="connsiteY2878" fmla="*/ 786577 h 5955635"/>
              <a:gd name="connsiteX2879" fmla="*/ 2464967 w 6187971"/>
              <a:gd name="connsiteY2879" fmla="*/ 784653 h 5955635"/>
              <a:gd name="connsiteX2880" fmla="*/ 2464313 w 6187971"/>
              <a:gd name="connsiteY2880" fmla="*/ 803631 h 5955635"/>
              <a:gd name="connsiteX2881" fmla="*/ 2450800 w 6187971"/>
              <a:gd name="connsiteY2881" fmla="*/ 806518 h 5955635"/>
              <a:gd name="connsiteX2882" fmla="*/ 2420234 w 6187971"/>
              <a:gd name="connsiteY2882" fmla="*/ 817758 h 5955635"/>
              <a:gd name="connsiteX2883" fmla="*/ 2415730 w 6187971"/>
              <a:gd name="connsiteY2883" fmla="*/ 818720 h 5955635"/>
              <a:gd name="connsiteX2884" fmla="*/ 2403180 w 6187971"/>
              <a:gd name="connsiteY2884" fmla="*/ 826111 h 5955635"/>
              <a:gd name="connsiteX2885" fmla="*/ 2398676 w 6187971"/>
              <a:gd name="connsiteY2885" fmla="*/ 827073 h 5955635"/>
              <a:gd name="connsiteX2886" fmla="*/ 2404142 w 6187971"/>
              <a:gd name="connsiteY2886" fmla="*/ 830615 h 5955635"/>
              <a:gd name="connsiteX2887" fmla="*/ 2416693 w 6187971"/>
              <a:gd name="connsiteY2887" fmla="*/ 823224 h 5955635"/>
              <a:gd name="connsiteX2888" fmla="*/ 2421196 w 6187971"/>
              <a:gd name="connsiteY2888" fmla="*/ 822262 h 5955635"/>
              <a:gd name="connsiteX2889" fmla="*/ 2417655 w 6187971"/>
              <a:gd name="connsiteY2889" fmla="*/ 827728 h 5955635"/>
              <a:gd name="connsiteX2890" fmla="*/ 2422158 w 6187971"/>
              <a:gd name="connsiteY2890" fmla="*/ 826766 h 5955635"/>
              <a:gd name="connsiteX2891" fmla="*/ 2431167 w 6187971"/>
              <a:gd name="connsiteY2891" fmla="*/ 824841 h 5955635"/>
              <a:gd name="connsiteX2892" fmla="*/ 2430205 w 6187971"/>
              <a:gd name="connsiteY2892" fmla="*/ 820337 h 5955635"/>
              <a:gd name="connsiteX2893" fmla="*/ 2447259 w 6187971"/>
              <a:gd name="connsiteY2893" fmla="*/ 811984 h 5955635"/>
              <a:gd name="connsiteX2894" fmla="*/ 2469779 w 6187971"/>
              <a:gd name="connsiteY2894" fmla="*/ 807172 h 5955635"/>
              <a:gd name="connsiteX2895" fmla="*/ 2492299 w 6187971"/>
              <a:gd name="connsiteY2895" fmla="*/ 802361 h 5955635"/>
              <a:gd name="connsiteX2896" fmla="*/ 2500345 w 6187971"/>
              <a:gd name="connsiteY2896" fmla="*/ 795933 h 5955635"/>
              <a:gd name="connsiteX2897" fmla="*/ 2491337 w 6187971"/>
              <a:gd name="connsiteY2897" fmla="*/ 797858 h 5955635"/>
              <a:gd name="connsiteX2898" fmla="*/ 2473321 w 6187971"/>
              <a:gd name="connsiteY2898" fmla="*/ 801707 h 5955635"/>
              <a:gd name="connsiteX2899" fmla="*/ 2478479 w 6187971"/>
              <a:gd name="connsiteY2899" fmla="*/ 781766 h 5955635"/>
              <a:gd name="connsiteX2900" fmla="*/ 2477517 w 6187971"/>
              <a:gd name="connsiteY2900" fmla="*/ 777261 h 5955635"/>
              <a:gd name="connsiteX2901" fmla="*/ 2486526 w 6187971"/>
              <a:gd name="connsiteY2901" fmla="*/ 775337 h 5955635"/>
              <a:gd name="connsiteX2902" fmla="*/ 2490068 w 6187971"/>
              <a:gd name="connsiteY2902" fmla="*/ 769870 h 5955635"/>
              <a:gd name="connsiteX2903" fmla="*/ 2484601 w 6187971"/>
              <a:gd name="connsiteY2903" fmla="*/ 766329 h 5955635"/>
              <a:gd name="connsiteX2904" fmla="*/ 4722193 w 6187971"/>
              <a:gd name="connsiteY2904" fmla="*/ 185911 h 5955635"/>
              <a:gd name="connsiteX2905" fmla="*/ 4809446 w 6187971"/>
              <a:gd name="connsiteY2905" fmla="*/ 213679 h 5955635"/>
              <a:gd name="connsiteX2906" fmla="*/ 4801514 w 6187971"/>
              <a:gd name="connsiteY2906" fmla="*/ 217645 h 5955635"/>
              <a:gd name="connsiteX2907" fmla="*/ 4841174 w 6187971"/>
              <a:gd name="connsiteY2907" fmla="*/ 225579 h 5955635"/>
              <a:gd name="connsiteX2908" fmla="*/ 4849106 w 6187971"/>
              <a:gd name="connsiteY2908" fmla="*/ 241446 h 5955635"/>
              <a:gd name="connsiteX2909" fmla="*/ 4928427 w 6187971"/>
              <a:gd name="connsiteY2909" fmla="*/ 277147 h 5955635"/>
              <a:gd name="connsiteX2910" fmla="*/ 4948258 w 6187971"/>
              <a:gd name="connsiteY2910" fmla="*/ 285081 h 5955635"/>
              <a:gd name="connsiteX2911" fmla="*/ 5126730 w 6187971"/>
              <a:gd name="connsiteY2911" fmla="*/ 392184 h 5955635"/>
              <a:gd name="connsiteX2912" fmla="*/ 5178288 w 6187971"/>
              <a:gd name="connsiteY2912" fmla="*/ 427885 h 5955635"/>
              <a:gd name="connsiteX2913" fmla="*/ 5213983 w 6187971"/>
              <a:gd name="connsiteY2913" fmla="*/ 443752 h 5955635"/>
              <a:gd name="connsiteX2914" fmla="*/ 5213984 w 6187971"/>
              <a:gd name="connsiteY2914" fmla="*/ 455652 h 5955635"/>
              <a:gd name="connsiteX2915" fmla="*/ 5091035 w 6187971"/>
              <a:gd name="connsiteY2915" fmla="*/ 380284 h 5955635"/>
              <a:gd name="connsiteX2916" fmla="*/ 5083103 w 6187971"/>
              <a:gd name="connsiteY2916" fmla="*/ 380284 h 5955635"/>
              <a:gd name="connsiteX2917" fmla="*/ 5091036 w 6187971"/>
              <a:gd name="connsiteY2917" fmla="*/ 384250 h 5955635"/>
              <a:gd name="connsiteX2918" fmla="*/ 5098968 w 6187971"/>
              <a:gd name="connsiteY2918" fmla="*/ 392184 h 5955635"/>
              <a:gd name="connsiteX2919" fmla="*/ 5091035 w 6187971"/>
              <a:gd name="connsiteY2919" fmla="*/ 388217 h 5955635"/>
              <a:gd name="connsiteX2920" fmla="*/ 5087069 w 6187971"/>
              <a:gd name="connsiteY2920" fmla="*/ 388217 h 5955635"/>
              <a:gd name="connsiteX2921" fmla="*/ 5217950 w 6187971"/>
              <a:gd name="connsiteY2921" fmla="*/ 479453 h 5955635"/>
              <a:gd name="connsiteX2922" fmla="*/ 5348829 w 6187971"/>
              <a:gd name="connsiteY2922" fmla="*/ 574656 h 5955635"/>
              <a:gd name="connsiteX2923" fmla="*/ 5376592 w 6187971"/>
              <a:gd name="connsiteY2923" fmla="*/ 590523 h 5955635"/>
              <a:gd name="connsiteX2924" fmla="*/ 5471777 w 6187971"/>
              <a:gd name="connsiteY2924" fmla="*/ 669858 h 5955635"/>
              <a:gd name="connsiteX2925" fmla="*/ 5487641 w 6187971"/>
              <a:gd name="connsiteY2925" fmla="*/ 661925 h 5955635"/>
              <a:gd name="connsiteX2926" fmla="*/ 5511437 w 6187971"/>
              <a:gd name="connsiteY2926" fmla="*/ 673825 h 5955635"/>
              <a:gd name="connsiteX2927" fmla="*/ 5507471 w 6187971"/>
              <a:gd name="connsiteY2927" fmla="*/ 669858 h 5955635"/>
              <a:gd name="connsiteX2928" fmla="*/ 5507471 w 6187971"/>
              <a:gd name="connsiteY2928" fmla="*/ 665891 h 5955635"/>
              <a:gd name="connsiteX2929" fmla="*/ 5515404 w 6187971"/>
              <a:gd name="connsiteY2929" fmla="*/ 673825 h 5955635"/>
              <a:gd name="connsiteX2930" fmla="*/ 5519369 w 6187971"/>
              <a:gd name="connsiteY2930" fmla="*/ 677792 h 5955635"/>
              <a:gd name="connsiteX2931" fmla="*/ 5562995 w 6187971"/>
              <a:gd name="connsiteY2931" fmla="*/ 701593 h 5955635"/>
              <a:gd name="connsiteX2932" fmla="*/ 5626452 w 6187971"/>
              <a:gd name="connsiteY2932" fmla="*/ 765061 h 5955635"/>
              <a:gd name="connsiteX2933" fmla="*/ 5610589 w 6187971"/>
              <a:gd name="connsiteY2933" fmla="*/ 757128 h 5955635"/>
              <a:gd name="connsiteX2934" fmla="*/ 5614555 w 6187971"/>
              <a:gd name="connsiteY2934" fmla="*/ 761094 h 5955635"/>
              <a:gd name="connsiteX2935" fmla="*/ 5618521 w 6187971"/>
              <a:gd name="connsiteY2935" fmla="*/ 769028 h 5955635"/>
              <a:gd name="connsiteX2936" fmla="*/ 5614555 w 6187971"/>
              <a:gd name="connsiteY2936" fmla="*/ 765061 h 5955635"/>
              <a:gd name="connsiteX2937" fmla="*/ 5610588 w 6187971"/>
              <a:gd name="connsiteY2937" fmla="*/ 765061 h 5955635"/>
              <a:gd name="connsiteX2938" fmla="*/ 5630418 w 6187971"/>
              <a:gd name="connsiteY2938" fmla="*/ 792829 h 5955635"/>
              <a:gd name="connsiteX2939" fmla="*/ 5590759 w 6187971"/>
              <a:gd name="connsiteY2939" fmla="*/ 765061 h 5955635"/>
              <a:gd name="connsiteX2940" fmla="*/ 5594724 w 6187971"/>
              <a:gd name="connsiteY2940" fmla="*/ 769028 h 5955635"/>
              <a:gd name="connsiteX2941" fmla="*/ 5602657 w 6187971"/>
              <a:gd name="connsiteY2941" fmla="*/ 776961 h 5955635"/>
              <a:gd name="connsiteX2942" fmla="*/ 5598690 w 6187971"/>
              <a:gd name="connsiteY2942" fmla="*/ 776961 h 5955635"/>
              <a:gd name="connsiteX2943" fmla="*/ 5594725 w 6187971"/>
              <a:gd name="connsiteY2943" fmla="*/ 772995 h 5955635"/>
              <a:gd name="connsiteX2944" fmla="*/ 5614555 w 6187971"/>
              <a:gd name="connsiteY2944" fmla="*/ 796795 h 5955635"/>
              <a:gd name="connsiteX2945" fmla="*/ 5729570 w 6187971"/>
              <a:gd name="connsiteY2945" fmla="*/ 907865 h 5955635"/>
              <a:gd name="connsiteX2946" fmla="*/ 5757333 w 6187971"/>
              <a:gd name="connsiteY2946" fmla="*/ 943566 h 5955635"/>
              <a:gd name="connsiteX2947" fmla="*/ 5856484 w 6187971"/>
              <a:gd name="connsiteY2947" fmla="*/ 1058602 h 5955635"/>
              <a:gd name="connsiteX2948" fmla="*/ 5908043 w 6187971"/>
              <a:gd name="connsiteY2948" fmla="*/ 1133972 h 5955635"/>
              <a:gd name="connsiteX2949" fmla="*/ 5908042 w 6187971"/>
              <a:gd name="connsiteY2949" fmla="*/ 1137938 h 5955635"/>
              <a:gd name="connsiteX2950" fmla="*/ 5912009 w 6187971"/>
              <a:gd name="connsiteY2950" fmla="*/ 1141905 h 5955635"/>
              <a:gd name="connsiteX2951" fmla="*/ 5915975 w 6187971"/>
              <a:gd name="connsiteY2951" fmla="*/ 1149838 h 5955635"/>
              <a:gd name="connsiteX2952" fmla="*/ 5912008 w 6187971"/>
              <a:gd name="connsiteY2952" fmla="*/ 1145872 h 5955635"/>
              <a:gd name="connsiteX2953" fmla="*/ 5908042 w 6187971"/>
              <a:gd name="connsiteY2953" fmla="*/ 1141905 h 5955635"/>
              <a:gd name="connsiteX2954" fmla="*/ 5935805 w 6187971"/>
              <a:gd name="connsiteY2954" fmla="*/ 1185539 h 5955635"/>
              <a:gd name="connsiteX2955" fmla="*/ 5931839 w 6187971"/>
              <a:gd name="connsiteY2955" fmla="*/ 1205373 h 5955635"/>
              <a:gd name="connsiteX2956" fmla="*/ 6054787 w 6187971"/>
              <a:gd name="connsiteY2956" fmla="*/ 1391812 h 5955635"/>
              <a:gd name="connsiteX2957" fmla="*/ 6110311 w 6187971"/>
              <a:gd name="connsiteY2957" fmla="*/ 1530649 h 5955635"/>
              <a:gd name="connsiteX2958" fmla="*/ 6118243 w 6187971"/>
              <a:gd name="connsiteY2958" fmla="*/ 1550483 h 5955635"/>
              <a:gd name="connsiteX2959" fmla="*/ 6157904 w 6187971"/>
              <a:gd name="connsiteY2959" fmla="*/ 1633786 h 5955635"/>
              <a:gd name="connsiteX2960" fmla="*/ 6177734 w 6187971"/>
              <a:gd name="connsiteY2960" fmla="*/ 1709154 h 5955635"/>
              <a:gd name="connsiteX2961" fmla="*/ 6153938 w 6187971"/>
              <a:gd name="connsiteY2961" fmla="*/ 1669486 h 5955635"/>
              <a:gd name="connsiteX2962" fmla="*/ 6134108 w 6187971"/>
              <a:gd name="connsiteY2962" fmla="*/ 1621885 h 5955635"/>
              <a:gd name="connsiteX2963" fmla="*/ 6130142 w 6187971"/>
              <a:gd name="connsiteY2963" fmla="*/ 1590151 h 5955635"/>
              <a:gd name="connsiteX2964" fmla="*/ 6090481 w 6187971"/>
              <a:gd name="connsiteY2964" fmla="*/ 1514782 h 5955635"/>
              <a:gd name="connsiteX2965" fmla="*/ 6082549 w 6187971"/>
              <a:gd name="connsiteY2965" fmla="*/ 1487014 h 5955635"/>
              <a:gd name="connsiteX2966" fmla="*/ 6074617 w 6187971"/>
              <a:gd name="connsiteY2966" fmla="*/ 1487014 h 5955635"/>
              <a:gd name="connsiteX2967" fmla="*/ 6019092 w 6187971"/>
              <a:gd name="connsiteY2967" fmla="*/ 1383878 h 5955635"/>
              <a:gd name="connsiteX2968" fmla="*/ 5959602 w 6187971"/>
              <a:gd name="connsiteY2968" fmla="*/ 1272808 h 5955635"/>
              <a:gd name="connsiteX2969" fmla="*/ 5963568 w 6187971"/>
              <a:gd name="connsiteY2969" fmla="*/ 1264875 h 5955635"/>
              <a:gd name="connsiteX2970" fmla="*/ 5900111 w 6187971"/>
              <a:gd name="connsiteY2970" fmla="*/ 1181572 h 5955635"/>
              <a:gd name="connsiteX2971" fmla="*/ 5868382 w 6187971"/>
              <a:gd name="connsiteY2971" fmla="*/ 1130005 h 5955635"/>
              <a:gd name="connsiteX2972" fmla="*/ 5864416 w 6187971"/>
              <a:gd name="connsiteY2972" fmla="*/ 1133972 h 5955635"/>
              <a:gd name="connsiteX2973" fmla="*/ 5828722 w 6187971"/>
              <a:gd name="connsiteY2973" fmla="*/ 1086370 h 5955635"/>
              <a:gd name="connsiteX2974" fmla="*/ 5824755 w 6187971"/>
              <a:gd name="connsiteY2974" fmla="*/ 1066536 h 5955635"/>
              <a:gd name="connsiteX2975" fmla="*/ 5860450 w 6187971"/>
              <a:gd name="connsiteY2975" fmla="*/ 1078437 h 5955635"/>
              <a:gd name="connsiteX2976" fmla="*/ 5789061 w 6187971"/>
              <a:gd name="connsiteY2976" fmla="*/ 995134 h 5955635"/>
              <a:gd name="connsiteX2977" fmla="*/ 5789061 w 6187971"/>
              <a:gd name="connsiteY2977" fmla="*/ 999101 h 5955635"/>
              <a:gd name="connsiteX2978" fmla="*/ 5793027 w 6187971"/>
              <a:gd name="connsiteY2978" fmla="*/ 1007034 h 5955635"/>
              <a:gd name="connsiteX2979" fmla="*/ 5785095 w 6187971"/>
              <a:gd name="connsiteY2979" fmla="*/ 999101 h 5955635"/>
              <a:gd name="connsiteX2980" fmla="*/ 5765264 w 6187971"/>
              <a:gd name="connsiteY2980" fmla="*/ 975300 h 5955635"/>
              <a:gd name="connsiteX2981" fmla="*/ 5757332 w 6187971"/>
              <a:gd name="connsiteY2981" fmla="*/ 971334 h 5955635"/>
              <a:gd name="connsiteX2982" fmla="*/ 5757333 w 6187971"/>
              <a:gd name="connsiteY2982" fmla="*/ 967367 h 5955635"/>
              <a:gd name="connsiteX2983" fmla="*/ 5757333 w 6187971"/>
              <a:gd name="connsiteY2983" fmla="*/ 963400 h 5955635"/>
              <a:gd name="connsiteX2984" fmla="*/ 5761298 w 6187971"/>
              <a:gd name="connsiteY2984" fmla="*/ 967367 h 5955635"/>
              <a:gd name="connsiteX2985" fmla="*/ 5749401 w 6187971"/>
              <a:gd name="connsiteY2985" fmla="*/ 967367 h 5955635"/>
              <a:gd name="connsiteX2986" fmla="*/ 5737502 w 6187971"/>
              <a:gd name="connsiteY2986" fmla="*/ 963400 h 5955635"/>
              <a:gd name="connsiteX2987" fmla="*/ 5741469 w 6187971"/>
              <a:gd name="connsiteY2987" fmla="*/ 983234 h 5955635"/>
              <a:gd name="connsiteX2988" fmla="*/ 5705773 w 6187971"/>
              <a:gd name="connsiteY2988" fmla="*/ 955466 h 5955635"/>
              <a:gd name="connsiteX2989" fmla="*/ 5674045 w 6187971"/>
              <a:gd name="connsiteY2989" fmla="*/ 919765 h 5955635"/>
              <a:gd name="connsiteX2990" fmla="*/ 5705774 w 6187971"/>
              <a:gd name="connsiteY2990" fmla="*/ 935633 h 5955635"/>
              <a:gd name="connsiteX2991" fmla="*/ 5697842 w 6187971"/>
              <a:gd name="connsiteY2991" fmla="*/ 915799 h 5955635"/>
              <a:gd name="connsiteX2992" fmla="*/ 5678012 w 6187971"/>
              <a:gd name="connsiteY2992" fmla="*/ 899931 h 5955635"/>
              <a:gd name="connsiteX2993" fmla="*/ 5523336 w 6187971"/>
              <a:gd name="connsiteY2993" fmla="*/ 749194 h 5955635"/>
              <a:gd name="connsiteX2994" fmla="*/ 5495573 w 6187971"/>
              <a:gd name="connsiteY2994" fmla="*/ 725393 h 5955635"/>
              <a:gd name="connsiteX2995" fmla="*/ 5455913 w 6187971"/>
              <a:gd name="connsiteY2995" fmla="*/ 689692 h 5955635"/>
              <a:gd name="connsiteX2996" fmla="*/ 5447981 w 6187971"/>
              <a:gd name="connsiteY2996" fmla="*/ 689692 h 5955635"/>
              <a:gd name="connsiteX2997" fmla="*/ 5376591 w 6187971"/>
              <a:gd name="connsiteY2997" fmla="*/ 634157 h 5955635"/>
              <a:gd name="connsiteX2998" fmla="*/ 5317100 w 6187971"/>
              <a:gd name="connsiteY2998" fmla="*/ 582589 h 5955635"/>
              <a:gd name="connsiteX2999" fmla="*/ 5313135 w 6187971"/>
              <a:gd name="connsiteY2999" fmla="*/ 598456 h 5955635"/>
              <a:gd name="connsiteX3000" fmla="*/ 5301237 w 6187971"/>
              <a:gd name="connsiteY3000" fmla="*/ 594489 h 5955635"/>
              <a:gd name="connsiteX3001" fmla="*/ 5249678 w 6187971"/>
              <a:gd name="connsiteY3001" fmla="*/ 554822 h 5955635"/>
              <a:gd name="connsiteX3002" fmla="*/ 5249677 w 6187971"/>
              <a:gd name="connsiteY3002" fmla="*/ 546888 h 5955635"/>
              <a:gd name="connsiteX3003" fmla="*/ 5273474 w 6187971"/>
              <a:gd name="connsiteY3003" fmla="*/ 554822 h 5955635"/>
              <a:gd name="connsiteX3004" fmla="*/ 5206051 w 6187971"/>
              <a:gd name="connsiteY3004" fmla="*/ 503254 h 5955635"/>
              <a:gd name="connsiteX3005" fmla="*/ 5142594 w 6187971"/>
              <a:gd name="connsiteY3005" fmla="*/ 455652 h 5955635"/>
              <a:gd name="connsiteX3006" fmla="*/ 5015681 w 6187971"/>
              <a:gd name="connsiteY3006" fmla="*/ 380283 h 5955635"/>
              <a:gd name="connsiteX3007" fmla="*/ 5007749 w 6187971"/>
              <a:gd name="connsiteY3007" fmla="*/ 392184 h 5955635"/>
              <a:gd name="connsiteX3008" fmla="*/ 4983952 w 6187971"/>
              <a:gd name="connsiteY3008" fmla="*/ 380284 h 5955635"/>
              <a:gd name="connsiteX3009" fmla="*/ 4991884 w 6187971"/>
              <a:gd name="connsiteY3009" fmla="*/ 364416 h 5955635"/>
              <a:gd name="connsiteX3010" fmla="*/ 4916529 w 6187971"/>
              <a:gd name="connsiteY3010" fmla="*/ 328715 h 5955635"/>
              <a:gd name="connsiteX3011" fmla="*/ 4674600 w 6187971"/>
              <a:gd name="connsiteY3011" fmla="*/ 213679 h 5955635"/>
              <a:gd name="connsiteX3012" fmla="*/ 4761853 w 6187971"/>
              <a:gd name="connsiteY3012" fmla="*/ 229546 h 5955635"/>
              <a:gd name="connsiteX3013" fmla="*/ 4900665 w 6187971"/>
              <a:gd name="connsiteY3013" fmla="*/ 289047 h 5955635"/>
              <a:gd name="connsiteX3014" fmla="*/ 4892733 w 6187971"/>
              <a:gd name="connsiteY3014" fmla="*/ 285081 h 5955635"/>
              <a:gd name="connsiteX3015" fmla="*/ 4904631 w 6187971"/>
              <a:gd name="connsiteY3015" fmla="*/ 285081 h 5955635"/>
              <a:gd name="connsiteX3016" fmla="*/ 4908597 w 6187971"/>
              <a:gd name="connsiteY3016" fmla="*/ 285081 h 5955635"/>
              <a:gd name="connsiteX3017" fmla="*/ 4785650 w 6187971"/>
              <a:gd name="connsiteY3017" fmla="*/ 217645 h 5955635"/>
              <a:gd name="connsiteX3018" fmla="*/ 4722193 w 6187971"/>
              <a:gd name="connsiteY3018" fmla="*/ 185911 h 5955635"/>
              <a:gd name="connsiteX3019" fmla="*/ 1947650 w 6187971"/>
              <a:gd name="connsiteY3019" fmla="*/ 777856 h 5955635"/>
              <a:gd name="connsiteX3020" fmla="*/ 1935362 w 6187971"/>
              <a:gd name="connsiteY3020" fmla="*/ 791245 h 5955635"/>
              <a:gd name="connsiteX3021" fmla="*/ 1909737 w 6187971"/>
              <a:gd name="connsiteY3021" fmla="*/ 809082 h 5955635"/>
              <a:gd name="connsiteX3022" fmla="*/ 1904271 w 6187971"/>
              <a:gd name="connsiteY3022" fmla="*/ 805540 h 5955635"/>
              <a:gd name="connsiteX3023" fmla="*/ 1846987 w 6187971"/>
              <a:gd name="connsiteY3023" fmla="*/ 846036 h 5955635"/>
              <a:gd name="connsiteX3024" fmla="*/ 1850529 w 6187971"/>
              <a:gd name="connsiteY3024" fmla="*/ 840570 h 5955635"/>
              <a:gd name="connsiteX3025" fmla="*/ 1787779 w 6187971"/>
              <a:gd name="connsiteY3025" fmla="*/ 877524 h 5955635"/>
              <a:gd name="connsiteX3026" fmla="*/ 1784238 w 6187971"/>
              <a:gd name="connsiteY3026" fmla="*/ 882991 h 5955635"/>
              <a:gd name="connsiteX3027" fmla="*/ 1797750 w 6187971"/>
              <a:gd name="connsiteY3027" fmla="*/ 880104 h 5955635"/>
              <a:gd name="connsiteX3028" fmla="*/ 1770316 w 6187971"/>
              <a:gd name="connsiteY3028" fmla="*/ 897739 h 5955635"/>
              <a:gd name="connsiteX3029" fmla="*/ 1753457 w 6187971"/>
              <a:gd name="connsiteY3029" fmla="*/ 912815 h 5955635"/>
              <a:gd name="connsiteX3030" fmla="*/ 1753020 w 6187971"/>
              <a:gd name="connsiteY3030" fmla="*/ 913030 h 5955635"/>
              <a:gd name="connsiteX3031" fmla="*/ 1753224 w 6187971"/>
              <a:gd name="connsiteY3031" fmla="*/ 903157 h 5955635"/>
              <a:gd name="connsiteX3032" fmla="*/ 1742083 w 6187971"/>
              <a:gd name="connsiteY3032" fmla="*/ 906126 h 5955635"/>
              <a:gd name="connsiteX3033" fmla="*/ 1743445 w 6187971"/>
              <a:gd name="connsiteY3033" fmla="*/ 915254 h 5955635"/>
              <a:gd name="connsiteX3034" fmla="*/ 1742879 w 6187971"/>
              <a:gd name="connsiteY3034" fmla="*/ 918021 h 5955635"/>
              <a:gd name="connsiteX3035" fmla="*/ 1735613 w 6187971"/>
              <a:gd name="connsiteY3035" fmla="*/ 921596 h 5955635"/>
              <a:gd name="connsiteX3036" fmla="*/ 1666447 w 6187971"/>
              <a:gd name="connsiteY3036" fmla="*/ 941384 h 5955635"/>
              <a:gd name="connsiteX3037" fmla="*/ 1730595 w 6187971"/>
              <a:gd name="connsiteY3037" fmla="*/ 884660 h 5955635"/>
              <a:gd name="connsiteX3038" fmla="*/ 1900144 w 6187971"/>
              <a:gd name="connsiteY3038" fmla="*/ 799552 h 5955635"/>
              <a:gd name="connsiteX3039" fmla="*/ 1932099 w 6187971"/>
              <a:gd name="connsiteY3039" fmla="*/ 782795 h 5955635"/>
              <a:gd name="connsiteX3040" fmla="*/ 2248188 w 6187971"/>
              <a:gd name="connsiteY3040" fmla="*/ 634910 h 5955635"/>
              <a:gd name="connsiteX3041" fmla="*/ 2249855 w 6187971"/>
              <a:gd name="connsiteY3041" fmla="*/ 637515 h 5955635"/>
              <a:gd name="connsiteX3042" fmla="*/ 2245351 w 6187971"/>
              <a:gd name="connsiteY3042" fmla="*/ 638477 h 5955635"/>
              <a:gd name="connsiteX3043" fmla="*/ 2237306 w 6187971"/>
              <a:gd name="connsiteY3043" fmla="*/ 644906 h 5955635"/>
              <a:gd name="connsiteX3044" fmla="*/ 2241810 w 6187971"/>
              <a:gd name="connsiteY3044" fmla="*/ 643944 h 5955635"/>
              <a:gd name="connsiteX3045" fmla="*/ 2246313 w 6187971"/>
              <a:gd name="connsiteY3045" fmla="*/ 642981 h 5955635"/>
              <a:gd name="connsiteX3046" fmla="*/ 2139485 w 6187971"/>
              <a:gd name="connsiteY3046" fmla="*/ 694062 h 5955635"/>
              <a:gd name="connsiteX3047" fmla="*/ 2105648 w 6187971"/>
              <a:gd name="connsiteY3047" fmla="*/ 704456 h 5955635"/>
              <a:gd name="connsiteX3048" fmla="*/ 2080196 w 6187971"/>
              <a:gd name="connsiteY3048" fmla="*/ 714942 h 5955635"/>
              <a:gd name="connsiteX3049" fmla="*/ 2084254 w 6187971"/>
              <a:gd name="connsiteY3049" fmla="*/ 709377 h 5955635"/>
              <a:gd name="connsiteX3050" fmla="*/ 2119532 w 6187971"/>
              <a:gd name="connsiteY3050" fmla="*/ 682286 h 5955635"/>
              <a:gd name="connsiteX3051" fmla="*/ 2411064 w 6187971"/>
              <a:gd name="connsiteY3051" fmla="*/ 586743 h 5955635"/>
              <a:gd name="connsiteX3052" fmla="*/ 2413620 w 6187971"/>
              <a:gd name="connsiteY3052" fmla="*/ 588398 h 5955635"/>
              <a:gd name="connsiteX3053" fmla="*/ 2392061 w 6187971"/>
              <a:gd name="connsiteY3053" fmla="*/ 597714 h 5955635"/>
              <a:gd name="connsiteX3054" fmla="*/ 2374045 w 6187971"/>
              <a:gd name="connsiteY3054" fmla="*/ 601563 h 5955635"/>
              <a:gd name="connsiteX3055" fmla="*/ 2338013 w 6187971"/>
              <a:gd name="connsiteY3055" fmla="*/ 609261 h 5955635"/>
              <a:gd name="connsiteX3056" fmla="*/ 2275917 w 6187971"/>
              <a:gd name="connsiteY3056" fmla="*/ 627238 h 5955635"/>
              <a:gd name="connsiteX3057" fmla="*/ 2276204 w 6187971"/>
              <a:gd name="connsiteY3057" fmla="*/ 626130 h 5955635"/>
              <a:gd name="connsiteX3058" fmla="*/ 2387086 w 6187971"/>
              <a:gd name="connsiteY3058" fmla="*/ 592524 h 5955635"/>
              <a:gd name="connsiteX3059" fmla="*/ 2522905 w 6187971"/>
              <a:gd name="connsiteY3059" fmla="*/ 559776 h 5955635"/>
              <a:gd name="connsiteX3060" fmla="*/ 2540871 w 6187971"/>
              <a:gd name="connsiteY3060" fmla="*/ 556503 h 5955635"/>
              <a:gd name="connsiteX3061" fmla="*/ 2502340 w 6187971"/>
              <a:gd name="connsiteY3061" fmla="*/ 564735 h 5955635"/>
              <a:gd name="connsiteX3062" fmla="*/ 2659387 w 6187971"/>
              <a:gd name="connsiteY3062" fmla="*/ 432280 h 5955635"/>
              <a:gd name="connsiteX3063" fmla="*/ 2798433 w 6187971"/>
              <a:gd name="connsiteY3063" fmla="*/ 411539 h 5955635"/>
              <a:gd name="connsiteX3064" fmla="*/ 2817780 w 6187971"/>
              <a:gd name="connsiteY3064" fmla="*/ 409701 h 5955635"/>
              <a:gd name="connsiteX3065" fmla="*/ 2950086 w 6187971"/>
              <a:gd name="connsiteY3065" fmla="*/ 405117 h 5955635"/>
              <a:gd name="connsiteX3066" fmla="*/ 2996187 w 6187971"/>
              <a:gd name="connsiteY3066" fmla="*/ 398934 h 5955635"/>
              <a:gd name="connsiteX3067" fmla="*/ 3005378 w 6187971"/>
              <a:gd name="connsiteY3067" fmla="*/ 391284 h 5955635"/>
              <a:gd name="connsiteX3068" fmla="*/ 3093771 w 6187971"/>
              <a:gd name="connsiteY3068" fmla="*/ 385395 h 5955635"/>
              <a:gd name="connsiteX3069" fmla="*/ 3939070 w 6187971"/>
              <a:gd name="connsiteY3069" fmla="*/ 497975 h 5955635"/>
              <a:gd name="connsiteX3070" fmla="*/ 3925558 w 6187971"/>
              <a:gd name="connsiteY3070" fmla="*/ 500862 h 5955635"/>
              <a:gd name="connsiteX3071" fmla="*/ 4005322 w 6187971"/>
              <a:gd name="connsiteY3071" fmla="*/ 521498 h 5955635"/>
              <a:gd name="connsiteX3072" fmla="*/ 4101485 w 6187971"/>
              <a:gd name="connsiteY3072" fmla="*/ 552759 h 5955635"/>
              <a:gd name="connsiteX3073" fmla="*/ 4157765 w 6187971"/>
              <a:gd name="connsiteY3073" fmla="*/ 573703 h 5955635"/>
              <a:gd name="connsiteX3074" fmla="*/ 4158727 w 6187971"/>
              <a:gd name="connsiteY3074" fmla="*/ 578207 h 5955635"/>
              <a:gd name="connsiteX3075" fmla="*/ 4163231 w 6187971"/>
              <a:gd name="connsiteY3075" fmla="*/ 577244 h 5955635"/>
              <a:gd name="connsiteX3076" fmla="*/ 4168698 w 6187971"/>
              <a:gd name="connsiteY3076" fmla="*/ 580786 h 5955635"/>
              <a:gd name="connsiteX3077" fmla="*/ 4178668 w 6187971"/>
              <a:gd name="connsiteY3077" fmla="*/ 583366 h 5955635"/>
              <a:gd name="connsiteX3078" fmla="*/ 4204075 w 6187971"/>
              <a:gd name="connsiteY3078" fmla="*/ 592066 h 5955635"/>
              <a:gd name="connsiteX3079" fmla="*/ 4286726 w 6187971"/>
              <a:gd name="connsiteY3079" fmla="*/ 626215 h 5955635"/>
              <a:gd name="connsiteX3080" fmla="*/ 4318562 w 6187971"/>
              <a:gd name="connsiteY3080" fmla="*/ 642961 h 5955635"/>
              <a:gd name="connsiteX3081" fmla="*/ 4392203 w 6187971"/>
              <a:gd name="connsiteY3081" fmla="*/ 679034 h 5955635"/>
              <a:gd name="connsiteX3082" fmla="*/ 4387699 w 6187971"/>
              <a:gd name="connsiteY3082" fmla="*/ 679996 h 5955635"/>
              <a:gd name="connsiteX3083" fmla="*/ 4403136 w 6187971"/>
              <a:gd name="connsiteY3083" fmla="*/ 686117 h 5955635"/>
              <a:gd name="connsiteX3084" fmla="*/ 5230091 w 6187971"/>
              <a:gd name="connsiteY3084" fmla="*/ 1338337 h 5955635"/>
              <a:gd name="connsiteX3085" fmla="*/ 5771121 w 6187971"/>
              <a:gd name="connsiteY3085" fmla="*/ 2437834 h 5955635"/>
              <a:gd name="connsiteX3086" fmla="*/ 5762112 w 6187971"/>
              <a:gd name="connsiteY3086" fmla="*/ 2439759 h 5955635"/>
              <a:gd name="connsiteX3087" fmla="*/ 5684663 w 6187971"/>
              <a:gd name="connsiteY3087" fmla="*/ 2319726 h 5955635"/>
              <a:gd name="connsiteX3088" fmla="*/ 5684007 w 6187971"/>
              <a:gd name="connsiteY3088" fmla="*/ 2338705 h 5955635"/>
              <a:gd name="connsiteX3089" fmla="*/ 5657678 w 6187971"/>
              <a:gd name="connsiteY3089" fmla="*/ 2259556 h 5955635"/>
              <a:gd name="connsiteX3090" fmla="*/ 5622648 w 6187971"/>
              <a:gd name="connsiteY3090" fmla="*/ 2205815 h 5955635"/>
              <a:gd name="connsiteX3091" fmla="*/ 5623262 w 6187971"/>
              <a:gd name="connsiteY3091" fmla="*/ 2252780 h 5955635"/>
              <a:gd name="connsiteX3092" fmla="*/ 5617796 w 6187971"/>
              <a:gd name="connsiteY3092" fmla="*/ 2249238 h 5955635"/>
              <a:gd name="connsiteX3093" fmla="*/ 5616834 w 6187971"/>
              <a:gd name="connsiteY3093" fmla="*/ 2244735 h 5955635"/>
              <a:gd name="connsiteX3094" fmla="*/ 5615871 w 6187971"/>
              <a:gd name="connsiteY3094" fmla="*/ 2240230 h 5955635"/>
              <a:gd name="connsiteX3095" fmla="*/ 5613947 w 6187971"/>
              <a:gd name="connsiteY3095" fmla="*/ 2231223 h 5955635"/>
              <a:gd name="connsiteX3096" fmla="*/ 5610406 w 6187971"/>
              <a:gd name="connsiteY3096" fmla="*/ 2236688 h 5955635"/>
              <a:gd name="connsiteX3097" fmla="*/ 5611368 w 6187971"/>
              <a:gd name="connsiteY3097" fmla="*/ 2241193 h 5955635"/>
              <a:gd name="connsiteX3098" fmla="*/ 5612330 w 6187971"/>
              <a:gd name="connsiteY3098" fmla="*/ 2245697 h 5955635"/>
              <a:gd name="connsiteX3099" fmla="*/ 5610713 w 6187971"/>
              <a:gd name="connsiteY3099" fmla="*/ 2260171 h 5955635"/>
              <a:gd name="connsiteX3100" fmla="*/ 5616179 w 6187971"/>
              <a:gd name="connsiteY3100" fmla="*/ 2263712 h 5955635"/>
              <a:gd name="connsiteX3101" fmla="*/ 5615217 w 6187971"/>
              <a:gd name="connsiteY3101" fmla="*/ 2259209 h 5955635"/>
              <a:gd name="connsiteX3102" fmla="*/ 5618758 w 6187971"/>
              <a:gd name="connsiteY3102" fmla="*/ 2253742 h 5955635"/>
              <a:gd name="connsiteX3103" fmla="*/ 5621645 w 6187971"/>
              <a:gd name="connsiteY3103" fmla="*/ 2267254 h 5955635"/>
              <a:gd name="connsiteX3104" fmla="*/ 5622607 w 6187971"/>
              <a:gd name="connsiteY3104" fmla="*/ 2271759 h 5955635"/>
              <a:gd name="connsiteX3105" fmla="*/ 5607785 w 6187971"/>
              <a:gd name="connsiteY3105" fmla="*/ 2312602 h 5955635"/>
              <a:gd name="connsiteX3106" fmla="*/ 5591734 w 6187971"/>
              <a:gd name="connsiteY3106" fmla="*/ 2259516 h 5955635"/>
              <a:gd name="connsiteX3107" fmla="*/ 5577568 w 6187971"/>
              <a:gd name="connsiteY3107" fmla="*/ 2281381 h 5955635"/>
              <a:gd name="connsiteX3108" fmla="*/ 5509432 w 6187971"/>
              <a:gd name="connsiteY3108" fmla="*/ 2182907 h 5955635"/>
              <a:gd name="connsiteX3109" fmla="*/ 5508469 w 6187971"/>
              <a:gd name="connsiteY3109" fmla="*/ 2178402 h 5955635"/>
              <a:gd name="connsiteX3110" fmla="*/ 5506545 w 6187971"/>
              <a:gd name="connsiteY3110" fmla="*/ 2169395 h 5955635"/>
              <a:gd name="connsiteX3111" fmla="*/ 5501079 w 6187971"/>
              <a:gd name="connsiteY3111" fmla="*/ 2165852 h 5955635"/>
              <a:gd name="connsiteX3112" fmla="*/ 5476981 w 6187971"/>
              <a:gd name="connsiteY3112" fmla="*/ 2119196 h 5955635"/>
              <a:gd name="connsiteX3113" fmla="*/ 5468629 w 6187971"/>
              <a:gd name="connsiteY3113" fmla="*/ 2102141 h 5955635"/>
              <a:gd name="connsiteX3114" fmla="*/ 5463162 w 6187971"/>
              <a:gd name="connsiteY3114" fmla="*/ 2098599 h 5955635"/>
              <a:gd name="connsiteX3115" fmla="*/ 5462200 w 6187971"/>
              <a:gd name="connsiteY3115" fmla="*/ 2094096 h 5955635"/>
              <a:gd name="connsiteX3116" fmla="*/ 5457696 w 6187971"/>
              <a:gd name="connsiteY3116" fmla="*/ 2095058 h 5955635"/>
              <a:gd name="connsiteX3117" fmla="*/ 5456733 w 6187971"/>
              <a:gd name="connsiteY3117" fmla="*/ 2090554 h 5955635"/>
              <a:gd name="connsiteX3118" fmla="*/ 5443876 w 6187971"/>
              <a:gd name="connsiteY3118" fmla="*/ 2074462 h 5955635"/>
              <a:gd name="connsiteX3119" fmla="*/ 5442259 w 6187971"/>
              <a:gd name="connsiteY3119" fmla="*/ 2088936 h 5955635"/>
              <a:gd name="connsiteX3120" fmla="*/ 5431327 w 6187971"/>
              <a:gd name="connsiteY3120" fmla="*/ 2081853 h 5955635"/>
              <a:gd name="connsiteX3121" fmla="*/ 5418162 w 6187971"/>
              <a:gd name="connsiteY3121" fmla="*/ 2042279 h 5955635"/>
              <a:gd name="connsiteX3122" fmla="*/ 5359035 w 6187971"/>
              <a:gd name="connsiteY3122" fmla="*/ 1941880 h 5955635"/>
              <a:gd name="connsiteX3123" fmla="*/ 5344253 w 6187971"/>
              <a:gd name="connsiteY3123" fmla="*/ 1916780 h 5955635"/>
              <a:gd name="connsiteX3124" fmla="*/ 5293479 w 6187971"/>
              <a:gd name="connsiteY3124" fmla="*/ 1833435 h 5955635"/>
              <a:gd name="connsiteX3125" fmla="*/ 5290593 w 6187971"/>
              <a:gd name="connsiteY3125" fmla="*/ 1819923 h 5955635"/>
              <a:gd name="connsiteX3126" fmla="*/ 5279659 w 6187971"/>
              <a:gd name="connsiteY3126" fmla="*/ 1812840 h 5955635"/>
              <a:gd name="connsiteX3127" fmla="*/ 5283202 w 6187971"/>
              <a:gd name="connsiteY3127" fmla="*/ 1807373 h 5955635"/>
              <a:gd name="connsiteX3128" fmla="*/ 5242706 w 6187971"/>
              <a:gd name="connsiteY3128" fmla="*/ 1750090 h 5955635"/>
              <a:gd name="connsiteX3129" fmla="*/ 5251713 w 6187971"/>
              <a:gd name="connsiteY3129" fmla="*/ 1748165 h 5955635"/>
              <a:gd name="connsiteX3130" fmla="*/ 5235314 w 6187971"/>
              <a:gd name="connsiteY3130" fmla="*/ 1737540 h 5955635"/>
              <a:gd name="connsiteX3131" fmla="*/ 5215066 w 6187971"/>
              <a:gd name="connsiteY3131" fmla="*/ 1708898 h 5955635"/>
              <a:gd name="connsiteX3132" fmla="*/ 5214104 w 6187971"/>
              <a:gd name="connsiteY3132" fmla="*/ 1704395 h 5955635"/>
              <a:gd name="connsiteX3133" fmla="*/ 5218608 w 6187971"/>
              <a:gd name="connsiteY3133" fmla="*/ 1703433 h 5955635"/>
              <a:gd name="connsiteX3134" fmla="*/ 5223112 w 6187971"/>
              <a:gd name="connsiteY3134" fmla="*/ 1702470 h 5955635"/>
              <a:gd name="connsiteX3135" fmla="*/ 5222150 w 6187971"/>
              <a:gd name="connsiteY3135" fmla="*/ 1697966 h 5955635"/>
              <a:gd name="connsiteX3136" fmla="*/ 5212834 w 6187971"/>
              <a:gd name="connsiteY3136" fmla="*/ 1676408 h 5955635"/>
              <a:gd name="connsiteX3137" fmla="*/ 5217338 w 6187971"/>
              <a:gd name="connsiteY3137" fmla="*/ 1675445 h 5955635"/>
              <a:gd name="connsiteX3138" fmla="*/ 5216376 w 6187971"/>
              <a:gd name="connsiteY3138" fmla="*/ 1670942 h 5955635"/>
              <a:gd name="connsiteX3139" fmla="*/ 5210910 w 6187971"/>
              <a:gd name="connsiteY3139" fmla="*/ 1667400 h 5955635"/>
              <a:gd name="connsiteX3140" fmla="*/ 5156595 w 6187971"/>
              <a:gd name="connsiteY3140" fmla="*/ 1589521 h 5955635"/>
              <a:gd name="connsiteX3141" fmla="*/ 5088767 w 6187971"/>
              <a:gd name="connsiteY3141" fmla="*/ 1514530 h 5955635"/>
              <a:gd name="connsiteX3142" fmla="*/ 5031871 w 6187971"/>
              <a:gd name="connsiteY3142" fmla="*/ 1446621 h 5955635"/>
              <a:gd name="connsiteX3143" fmla="*/ 4977555 w 6187971"/>
              <a:gd name="connsiteY3143" fmla="*/ 1368743 h 5955635"/>
              <a:gd name="connsiteX3144" fmla="*/ 4950224 w 6187971"/>
              <a:gd name="connsiteY3144" fmla="*/ 1351033 h 5955635"/>
              <a:gd name="connsiteX3145" fmla="*/ 4949261 w 6187971"/>
              <a:gd name="connsiteY3145" fmla="*/ 1346529 h 5955635"/>
              <a:gd name="connsiteX3146" fmla="*/ 4942833 w 6187971"/>
              <a:gd name="connsiteY3146" fmla="*/ 1338484 h 5955635"/>
              <a:gd name="connsiteX3147" fmla="*/ 4939291 w 6187971"/>
              <a:gd name="connsiteY3147" fmla="*/ 1343950 h 5955635"/>
              <a:gd name="connsiteX3148" fmla="*/ 4736115 w 6187971"/>
              <a:gd name="connsiteY3148" fmla="*/ 1142457 h 5955635"/>
              <a:gd name="connsiteX3149" fmla="*/ 4735152 w 6187971"/>
              <a:gd name="connsiteY3149" fmla="*/ 1137953 h 5955635"/>
              <a:gd name="connsiteX3150" fmla="*/ 4778882 w 6187971"/>
              <a:gd name="connsiteY3150" fmla="*/ 1166287 h 5955635"/>
              <a:gd name="connsiteX3151" fmla="*/ 4782731 w 6187971"/>
              <a:gd name="connsiteY3151" fmla="*/ 1184304 h 5955635"/>
              <a:gd name="connsiteX3152" fmla="*/ 4821959 w 6187971"/>
              <a:gd name="connsiteY3152" fmla="*/ 1213600 h 5955635"/>
              <a:gd name="connsiteX3153" fmla="*/ 4857643 w 6187971"/>
              <a:gd name="connsiteY3153" fmla="*/ 1248362 h 5955635"/>
              <a:gd name="connsiteX3154" fmla="*/ 4916156 w 6187971"/>
              <a:gd name="connsiteY3154" fmla="*/ 1301797 h 5955635"/>
              <a:gd name="connsiteX3155" fmla="*/ 4953765 w 6187971"/>
              <a:gd name="connsiteY3155" fmla="*/ 1345567 h 5955635"/>
              <a:gd name="connsiteX3156" fmla="*/ 5006812 w 6187971"/>
              <a:gd name="connsiteY3156" fmla="*/ 1395460 h 5955635"/>
              <a:gd name="connsiteX3157" fmla="*/ 5007774 w 6187971"/>
              <a:gd name="connsiteY3157" fmla="*/ 1399963 h 5955635"/>
              <a:gd name="connsiteX3158" fmla="*/ 5008736 w 6187971"/>
              <a:gd name="connsiteY3158" fmla="*/ 1404467 h 5955635"/>
              <a:gd name="connsiteX3159" fmla="*/ 5013240 w 6187971"/>
              <a:gd name="connsiteY3159" fmla="*/ 1403505 h 5955635"/>
              <a:gd name="connsiteX3160" fmla="*/ 5027059 w 6187971"/>
              <a:gd name="connsiteY3160" fmla="*/ 1424100 h 5955635"/>
              <a:gd name="connsiteX3161" fmla="*/ 5028022 w 6187971"/>
              <a:gd name="connsiteY3161" fmla="*/ 1428605 h 5955635"/>
              <a:gd name="connsiteX3162" fmla="*/ 5033488 w 6187971"/>
              <a:gd name="connsiteY3162" fmla="*/ 1432147 h 5955635"/>
              <a:gd name="connsiteX3163" fmla="*/ 5032526 w 6187971"/>
              <a:gd name="connsiteY3163" fmla="*/ 1427642 h 5955635"/>
              <a:gd name="connsiteX3164" fmla="*/ 5074640 w 6187971"/>
              <a:gd name="connsiteY3164" fmla="*/ 1470451 h 5955635"/>
              <a:gd name="connsiteX3165" fmla="*/ 5070135 w 6187971"/>
              <a:gd name="connsiteY3165" fmla="*/ 1471414 h 5955635"/>
              <a:gd name="connsiteX3166" fmla="*/ 5071097 w 6187971"/>
              <a:gd name="connsiteY3166" fmla="*/ 1475917 h 5955635"/>
              <a:gd name="connsiteX3167" fmla="*/ 5076564 w 6187971"/>
              <a:gd name="connsiteY3167" fmla="*/ 1479459 h 5955635"/>
              <a:gd name="connsiteX3168" fmla="*/ 5081068 w 6187971"/>
              <a:gd name="connsiteY3168" fmla="*/ 1478497 h 5955635"/>
              <a:gd name="connsiteX3169" fmla="*/ 5082031 w 6187971"/>
              <a:gd name="connsiteY3169" fmla="*/ 1483001 h 5955635"/>
              <a:gd name="connsiteX3170" fmla="*/ 5096812 w 6187971"/>
              <a:gd name="connsiteY3170" fmla="*/ 1508101 h 5955635"/>
              <a:gd name="connsiteX3171" fmla="*/ 5106783 w 6187971"/>
              <a:gd name="connsiteY3171" fmla="*/ 1510680 h 5955635"/>
              <a:gd name="connsiteX3172" fmla="*/ 5113211 w 6187971"/>
              <a:gd name="connsiteY3172" fmla="*/ 1518726 h 5955635"/>
              <a:gd name="connsiteX3173" fmla="*/ 5109670 w 6187971"/>
              <a:gd name="connsiteY3173" fmla="*/ 1524192 h 5955635"/>
              <a:gd name="connsiteX3174" fmla="*/ 5115135 w 6187971"/>
              <a:gd name="connsiteY3174" fmla="*/ 1527734 h 5955635"/>
              <a:gd name="connsiteX3175" fmla="*/ 5120602 w 6187971"/>
              <a:gd name="connsiteY3175" fmla="*/ 1531276 h 5955635"/>
              <a:gd name="connsiteX3176" fmla="*/ 5151783 w 6187971"/>
              <a:gd name="connsiteY3176" fmla="*/ 1567000 h 5955635"/>
              <a:gd name="connsiteX3177" fmla="*/ 5143430 w 6187971"/>
              <a:gd name="connsiteY3177" fmla="*/ 1549947 h 5955635"/>
              <a:gd name="connsiteX3178" fmla="*/ 5126069 w 6187971"/>
              <a:gd name="connsiteY3178" fmla="*/ 1534818 h 5955635"/>
              <a:gd name="connsiteX3179" fmla="*/ 5125106 w 6187971"/>
              <a:gd name="connsiteY3179" fmla="*/ 1530313 h 5955635"/>
              <a:gd name="connsiteX3180" fmla="*/ 5124144 w 6187971"/>
              <a:gd name="connsiteY3180" fmla="*/ 1525809 h 5955635"/>
              <a:gd name="connsiteX3181" fmla="*/ 5117715 w 6187971"/>
              <a:gd name="connsiteY3181" fmla="*/ 1517764 h 5955635"/>
              <a:gd name="connsiteX3182" fmla="*/ 5087496 w 6187971"/>
              <a:gd name="connsiteY3182" fmla="*/ 1486543 h 5955635"/>
              <a:gd name="connsiteX3183" fmla="*/ 5085572 w 6187971"/>
              <a:gd name="connsiteY3183" fmla="*/ 1477535 h 5955635"/>
              <a:gd name="connsiteX3184" fmla="*/ 5084609 w 6187971"/>
              <a:gd name="connsiteY3184" fmla="*/ 1473030 h 5955635"/>
              <a:gd name="connsiteX3185" fmla="*/ 5082685 w 6187971"/>
              <a:gd name="connsiteY3185" fmla="*/ 1464022 h 5955635"/>
              <a:gd name="connsiteX3186" fmla="*/ 5078182 w 6187971"/>
              <a:gd name="connsiteY3186" fmla="*/ 1464985 h 5955635"/>
              <a:gd name="connsiteX3187" fmla="*/ 5073677 w 6187971"/>
              <a:gd name="connsiteY3187" fmla="*/ 1465947 h 5955635"/>
              <a:gd name="connsiteX3188" fmla="*/ 5056316 w 6187971"/>
              <a:gd name="connsiteY3188" fmla="*/ 1450817 h 5955635"/>
              <a:gd name="connsiteX3189" fmla="*/ 5037030 w 6187971"/>
              <a:gd name="connsiteY3189" fmla="*/ 1426680 h 5955635"/>
              <a:gd name="connsiteX3190" fmla="*/ 5036068 w 6187971"/>
              <a:gd name="connsiteY3190" fmla="*/ 1422176 h 5955635"/>
              <a:gd name="connsiteX3191" fmla="*/ 5035106 w 6187971"/>
              <a:gd name="connsiteY3191" fmla="*/ 1417673 h 5955635"/>
              <a:gd name="connsiteX3192" fmla="*/ 5017744 w 6187971"/>
              <a:gd name="connsiteY3192" fmla="*/ 1402543 h 5955635"/>
              <a:gd name="connsiteX3193" fmla="*/ 5023210 w 6187971"/>
              <a:gd name="connsiteY3193" fmla="*/ 1406085 h 5955635"/>
              <a:gd name="connsiteX3194" fmla="*/ 5022248 w 6187971"/>
              <a:gd name="connsiteY3194" fmla="*/ 1401581 h 5955635"/>
              <a:gd name="connsiteX3195" fmla="*/ 5016781 w 6187971"/>
              <a:gd name="connsiteY3195" fmla="*/ 1398039 h 5955635"/>
              <a:gd name="connsiteX3196" fmla="*/ 5011316 w 6187971"/>
              <a:gd name="connsiteY3196" fmla="*/ 1394497 h 5955635"/>
              <a:gd name="connsiteX3197" fmla="*/ 5003925 w 6187971"/>
              <a:gd name="connsiteY3197" fmla="*/ 1381948 h 5955635"/>
              <a:gd name="connsiteX3198" fmla="*/ 4992992 w 6187971"/>
              <a:gd name="connsiteY3198" fmla="*/ 1374863 h 5955635"/>
              <a:gd name="connsiteX3199" fmla="*/ 5002962 w 6187971"/>
              <a:gd name="connsiteY3199" fmla="*/ 1377443 h 5955635"/>
              <a:gd name="connsiteX3200" fmla="*/ 4986564 w 6187971"/>
              <a:gd name="connsiteY3200" fmla="*/ 1366818 h 5955635"/>
              <a:gd name="connsiteX3201" fmla="*/ 4968240 w 6187971"/>
              <a:gd name="connsiteY3201" fmla="*/ 1347184 h 5955635"/>
              <a:gd name="connsiteX3202" fmla="*/ 4981752 w 6187971"/>
              <a:gd name="connsiteY3202" fmla="*/ 1344297 h 5955635"/>
              <a:gd name="connsiteX3203" fmla="*/ 4959887 w 6187971"/>
              <a:gd name="connsiteY3203" fmla="*/ 1330131 h 5955635"/>
              <a:gd name="connsiteX3204" fmla="*/ 4964391 w 6187971"/>
              <a:gd name="connsiteY3204" fmla="*/ 1329169 h 5955635"/>
              <a:gd name="connsiteX3205" fmla="*/ 4963429 w 6187971"/>
              <a:gd name="connsiteY3205" fmla="*/ 1324664 h 5955635"/>
              <a:gd name="connsiteX3206" fmla="*/ 4957962 w 6187971"/>
              <a:gd name="connsiteY3206" fmla="*/ 1321122 h 5955635"/>
              <a:gd name="connsiteX3207" fmla="*/ 4941563 w 6187971"/>
              <a:gd name="connsiteY3207" fmla="*/ 1310497 h 5955635"/>
              <a:gd name="connsiteX3208" fmla="*/ 4935134 w 6187971"/>
              <a:gd name="connsiteY3208" fmla="*/ 1302452 h 5955635"/>
              <a:gd name="connsiteX3209" fmla="*/ 4929668 w 6187971"/>
              <a:gd name="connsiteY3209" fmla="*/ 1298910 h 5955635"/>
              <a:gd name="connsiteX3210" fmla="*/ 4930630 w 6187971"/>
              <a:gd name="connsiteY3210" fmla="*/ 1303414 h 5955635"/>
              <a:gd name="connsiteX3211" fmla="*/ 4931592 w 6187971"/>
              <a:gd name="connsiteY3211" fmla="*/ 1307917 h 5955635"/>
              <a:gd name="connsiteX3212" fmla="*/ 4901375 w 6187971"/>
              <a:gd name="connsiteY3212" fmla="*/ 1276697 h 5955635"/>
              <a:gd name="connsiteX3213" fmla="*/ 4915849 w 6187971"/>
              <a:gd name="connsiteY3213" fmla="*/ 1278314 h 5955635"/>
              <a:gd name="connsiteX3214" fmla="*/ 4883050 w 6187971"/>
              <a:gd name="connsiteY3214" fmla="*/ 1257063 h 5955635"/>
              <a:gd name="connsiteX3215" fmla="*/ 4852832 w 6187971"/>
              <a:gd name="connsiteY3215" fmla="*/ 1225842 h 5955635"/>
              <a:gd name="connsiteX3216" fmla="*/ 4858299 w 6187971"/>
              <a:gd name="connsiteY3216" fmla="*/ 1229384 h 5955635"/>
              <a:gd name="connsiteX3217" fmla="*/ 4862802 w 6187971"/>
              <a:gd name="connsiteY3217" fmla="*/ 1228422 h 5955635"/>
              <a:gd name="connsiteX3218" fmla="*/ 4867307 w 6187971"/>
              <a:gd name="connsiteY3218" fmla="*/ 1227460 h 5955635"/>
              <a:gd name="connsiteX3219" fmla="*/ 4860878 w 6187971"/>
              <a:gd name="connsiteY3219" fmla="*/ 1219413 h 5955635"/>
              <a:gd name="connsiteX3220" fmla="*/ 4865382 w 6187971"/>
              <a:gd name="connsiteY3220" fmla="*/ 1218451 h 5955635"/>
              <a:gd name="connsiteX3221" fmla="*/ 4870849 w 6187971"/>
              <a:gd name="connsiteY3221" fmla="*/ 1221993 h 5955635"/>
              <a:gd name="connsiteX3222" fmla="*/ 4871811 w 6187971"/>
              <a:gd name="connsiteY3222" fmla="*/ 1226498 h 5955635"/>
              <a:gd name="connsiteX3223" fmla="*/ 4877276 w 6187971"/>
              <a:gd name="connsiteY3223" fmla="*/ 1230039 h 5955635"/>
              <a:gd name="connsiteX3224" fmla="*/ 4882743 w 6187971"/>
              <a:gd name="connsiteY3224" fmla="*/ 1233581 h 5955635"/>
              <a:gd name="connsiteX3225" fmla="*/ 5003618 w 6187971"/>
              <a:gd name="connsiteY3225" fmla="*/ 1358465 h 5955635"/>
              <a:gd name="connsiteX3226" fmla="*/ 5004580 w 6187971"/>
              <a:gd name="connsiteY3226" fmla="*/ 1362969 h 5955635"/>
              <a:gd name="connsiteX3227" fmla="*/ 5010045 w 6187971"/>
              <a:gd name="connsiteY3227" fmla="*/ 1366510 h 5955635"/>
              <a:gd name="connsiteX3228" fmla="*/ 5033836 w 6187971"/>
              <a:gd name="connsiteY3228" fmla="*/ 1389686 h 5955635"/>
              <a:gd name="connsiteX3229" fmla="*/ 5041227 w 6187971"/>
              <a:gd name="connsiteY3229" fmla="*/ 1402236 h 5955635"/>
              <a:gd name="connsiteX3230" fmla="*/ 5046693 w 6187971"/>
              <a:gd name="connsiteY3230" fmla="*/ 1405777 h 5955635"/>
              <a:gd name="connsiteX3231" fmla="*/ 5075949 w 6187971"/>
              <a:gd name="connsiteY3231" fmla="*/ 1432494 h 5955635"/>
              <a:gd name="connsiteX3232" fmla="*/ 5081416 w 6187971"/>
              <a:gd name="connsiteY3232" fmla="*/ 1436036 h 5955635"/>
              <a:gd name="connsiteX3233" fmla="*/ 5084302 w 6187971"/>
              <a:gd name="connsiteY3233" fmla="*/ 1449548 h 5955635"/>
              <a:gd name="connsiteX3234" fmla="*/ 5113559 w 6187971"/>
              <a:gd name="connsiteY3234" fmla="*/ 1476265 h 5955635"/>
              <a:gd name="connsiteX3235" fmla="*/ 5119025 w 6187971"/>
              <a:gd name="connsiteY3235" fmla="*/ 1479807 h 5955635"/>
              <a:gd name="connsiteX3236" fmla="*/ 5119987 w 6187971"/>
              <a:gd name="connsiteY3236" fmla="*/ 1484311 h 5955635"/>
              <a:gd name="connsiteX3237" fmla="*/ 5205484 w 6187971"/>
              <a:gd name="connsiteY3237" fmla="*/ 1597915 h 5955635"/>
              <a:gd name="connsiteX3238" fmla="*/ 5217379 w 6187971"/>
              <a:gd name="connsiteY3238" fmla="*/ 1609503 h 5955635"/>
              <a:gd name="connsiteX3239" fmla="*/ 5220266 w 6187971"/>
              <a:gd name="connsiteY3239" fmla="*/ 1623015 h 5955635"/>
              <a:gd name="connsiteX3240" fmla="*/ 5229274 w 6187971"/>
              <a:gd name="connsiteY3240" fmla="*/ 1621090 h 5955635"/>
              <a:gd name="connsiteX3241" fmla="*/ 5235702 w 6187971"/>
              <a:gd name="connsiteY3241" fmla="*/ 1629136 h 5955635"/>
              <a:gd name="connsiteX3242" fmla="*/ 5271695 w 6187971"/>
              <a:gd name="connsiteY3242" fmla="*/ 1687381 h 5955635"/>
              <a:gd name="connsiteX3243" fmla="*/ 5272657 w 6187971"/>
              <a:gd name="connsiteY3243" fmla="*/ 1691885 h 5955635"/>
              <a:gd name="connsiteX3244" fmla="*/ 5274581 w 6187971"/>
              <a:gd name="connsiteY3244" fmla="*/ 1700893 h 5955635"/>
              <a:gd name="connsiteX3245" fmla="*/ 5279086 w 6187971"/>
              <a:gd name="connsiteY3245" fmla="*/ 1699931 h 5955635"/>
              <a:gd name="connsiteX3246" fmla="*/ 5325048 w 6187971"/>
              <a:gd name="connsiteY3246" fmla="*/ 1760755 h 5955635"/>
              <a:gd name="connsiteX3247" fmla="*/ 5380326 w 6187971"/>
              <a:gd name="connsiteY3247" fmla="*/ 1843138 h 5955635"/>
              <a:gd name="connsiteX3248" fmla="*/ 5408928 w 6187971"/>
              <a:gd name="connsiteY3248" fmla="*/ 1888834 h 5955635"/>
              <a:gd name="connsiteX3249" fmla="*/ 5409890 w 6187971"/>
              <a:gd name="connsiteY3249" fmla="*/ 1893338 h 5955635"/>
              <a:gd name="connsiteX3250" fmla="*/ 5410852 w 6187971"/>
              <a:gd name="connsiteY3250" fmla="*/ 1897842 h 5955635"/>
              <a:gd name="connsiteX3251" fmla="*/ 5411815 w 6187971"/>
              <a:gd name="connsiteY3251" fmla="*/ 1902346 h 5955635"/>
              <a:gd name="connsiteX3252" fmla="*/ 5416318 w 6187971"/>
              <a:gd name="connsiteY3252" fmla="*/ 1901384 h 5955635"/>
              <a:gd name="connsiteX3253" fmla="*/ 5426289 w 6187971"/>
              <a:gd name="connsiteY3253" fmla="*/ 1903964 h 5955635"/>
              <a:gd name="connsiteX3254" fmla="*/ 5442032 w 6187971"/>
              <a:gd name="connsiteY3254" fmla="*/ 1933567 h 5955635"/>
              <a:gd name="connsiteX3255" fmla="*/ 5452966 w 6187971"/>
              <a:gd name="connsiteY3255" fmla="*/ 1940651 h 5955635"/>
              <a:gd name="connsiteX3256" fmla="*/ 5418898 w 6187971"/>
              <a:gd name="connsiteY3256" fmla="*/ 1891414 h 5955635"/>
              <a:gd name="connsiteX3257" fmla="*/ 5416973 w 6187971"/>
              <a:gd name="connsiteY3257" fmla="*/ 1882405 h 5955635"/>
              <a:gd name="connsiteX3258" fmla="*/ 5411507 w 6187971"/>
              <a:gd name="connsiteY3258" fmla="*/ 1878863 h 5955635"/>
              <a:gd name="connsiteX3259" fmla="*/ 5373590 w 6187971"/>
              <a:gd name="connsiteY3259" fmla="*/ 1811610 h 5955635"/>
              <a:gd name="connsiteX3260" fmla="*/ 5274930 w 6187971"/>
              <a:gd name="connsiteY3260" fmla="*/ 1658432 h 5955635"/>
              <a:gd name="connsiteX3261" fmla="*/ 5173689 w 6187971"/>
              <a:gd name="connsiteY3261" fmla="*/ 1515224 h 5955635"/>
              <a:gd name="connsiteX3262" fmla="*/ 5155366 w 6187971"/>
              <a:gd name="connsiteY3262" fmla="*/ 1495591 h 5955635"/>
              <a:gd name="connsiteX3263" fmla="*/ 5077260 w 6187971"/>
              <a:gd name="connsiteY3263" fmla="*/ 1394538 h 5955635"/>
              <a:gd name="connsiteX3264" fmla="*/ 5047041 w 6187971"/>
              <a:gd name="connsiteY3264" fmla="*/ 1363316 h 5955635"/>
              <a:gd name="connsiteX3265" fmla="*/ 4981137 w 6187971"/>
              <a:gd name="connsiteY3265" fmla="*/ 1297332 h 5955635"/>
              <a:gd name="connsiteX3266" fmla="*/ 4867654 w 6187971"/>
              <a:gd name="connsiteY3266" fmla="*/ 1184998 h 5955635"/>
              <a:gd name="connsiteX3267" fmla="*/ 4840323 w 6187971"/>
              <a:gd name="connsiteY3267" fmla="*/ 1167290 h 5955635"/>
              <a:gd name="connsiteX3268" fmla="*/ 4809142 w 6187971"/>
              <a:gd name="connsiteY3268" fmla="*/ 1131565 h 5955635"/>
              <a:gd name="connsiteX3269" fmla="*/ 4799171 w 6187971"/>
              <a:gd name="connsiteY3269" fmla="*/ 1128985 h 5955635"/>
              <a:gd name="connsiteX3270" fmla="*/ 4740659 w 6187971"/>
              <a:gd name="connsiteY3270" fmla="*/ 1075551 h 5955635"/>
              <a:gd name="connsiteX3271" fmla="*/ 4720718 w 6187971"/>
              <a:gd name="connsiteY3271" fmla="*/ 1070392 h 5955635"/>
              <a:gd name="connsiteX3272" fmla="*/ 4707860 w 6187971"/>
              <a:gd name="connsiteY3272" fmla="*/ 1054300 h 5955635"/>
              <a:gd name="connsiteX3273" fmla="*/ 4541946 w 6187971"/>
              <a:gd name="connsiteY3273" fmla="*/ 939039 h 5955635"/>
              <a:gd name="connsiteX3274" fmla="*/ 4469921 w 6187971"/>
              <a:gd name="connsiteY3274" fmla="*/ 888492 h 5955635"/>
              <a:gd name="connsiteX3275" fmla="*/ 4428114 w 6187971"/>
              <a:gd name="connsiteY3275" fmla="*/ 869166 h 5955635"/>
              <a:gd name="connsiteX3276" fmla="*/ 4416220 w 6187971"/>
              <a:gd name="connsiteY3276" fmla="*/ 857578 h 5955635"/>
              <a:gd name="connsiteX3277" fmla="*/ 4395317 w 6187971"/>
              <a:gd name="connsiteY3277" fmla="*/ 847916 h 5955635"/>
              <a:gd name="connsiteX3278" fmla="*/ 4394354 w 6187971"/>
              <a:gd name="connsiteY3278" fmla="*/ 843411 h 5955635"/>
              <a:gd name="connsiteX3279" fmla="*/ 4419762 w 6187971"/>
              <a:gd name="connsiteY3279" fmla="*/ 852112 h 5955635"/>
              <a:gd name="connsiteX3280" fmla="*/ 4420724 w 6187971"/>
              <a:gd name="connsiteY3280" fmla="*/ 856616 h 5955635"/>
              <a:gd name="connsiteX3281" fmla="*/ 4430694 w 6187971"/>
              <a:gd name="connsiteY3281" fmla="*/ 859196 h 5955635"/>
              <a:gd name="connsiteX3282" fmla="*/ 4435199 w 6187971"/>
              <a:gd name="connsiteY3282" fmla="*/ 858234 h 5955635"/>
              <a:gd name="connsiteX3283" fmla="*/ 4440664 w 6187971"/>
              <a:gd name="connsiteY3283" fmla="*/ 861775 h 5955635"/>
              <a:gd name="connsiteX3284" fmla="*/ 4445168 w 6187971"/>
              <a:gd name="connsiteY3284" fmla="*/ 860813 h 5955635"/>
              <a:gd name="connsiteX3285" fmla="*/ 4477005 w 6187971"/>
              <a:gd name="connsiteY3285" fmla="*/ 877560 h 5955635"/>
              <a:gd name="connsiteX3286" fmla="*/ 4482471 w 6187971"/>
              <a:gd name="connsiteY3286" fmla="*/ 881101 h 5955635"/>
              <a:gd name="connsiteX3287" fmla="*/ 4486975 w 6187971"/>
              <a:gd name="connsiteY3287" fmla="*/ 880139 h 5955635"/>
              <a:gd name="connsiteX3288" fmla="*/ 4487937 w 6187971"/>
              <a:gd name="connsiteY3288" fmla="*/ 884643 h 5955635"/>
              <a:gd name="connsiteX3289" fmla="*/ 4484395 w 6187971"/>
              <a:gd name="connsiteY3289" fmla="*/ 890110 h 5955635"/>
              <a:gd name="connsiteX3290" fmla="*/ 4507878 w 6187971"/>
              <a:gd name="connsiteY3290" fmla="*/ 889801 h 5955635"/>
              <a:gd name="connsiteX3291" fmla="*/ 4547105 w 6187971"/>
              <a:gd name="connsiteY3291" fmla="*/ 919098 h 5955635"/>
              <a:gd name="connsiteX3292" fmla="*/ 4542600 w 6187971"/>
              <a:gd name="connsiteY3292" fmla="*/ 920061 h 5955635"/>
              <a:gd name="connsiteX3293" fmla="*/ 4548067 w 6187971"/>
              <a:gd name="connsiteY3293" fmla="*/ 923603 h 5955635"/>
              <a:gd name="connsiteX3294" fmla="*/ 4533593 w 6187971"/>
              <a:gd name="connsiteY3294" fmla="*/ 921985 h 5955635"/>
              <a:gd name="connsiteX3295" fmla="*/ 4558999 w 6187971"/>
              <a:gd name="connsiteY3295" fmla="*/ 930686 h 5955635"/>
              <a:gd name="connsiteX3296" fmla="*/ 4565428 w 6187971"/>
              <a:gd name="connsiteY3296" fmla="*/ 938732 h 5955635"/>
              <a:gd name="connsiteX3297" fmla="*/ 4570895 w 6187971"/>
              <a:gd name="connsiteY3297" fmla="*/ 942274 h 5955635"/>
              <a:gd name="connsiteX3298" fmla="*/ 4574437 w 6187971"/>
              <a:gd name="connsiteY3298" fmla="*/ 936808 h 5955635"/>
              <a:gd name="connsiteX3299" fmla="*/ 4607235 w 6187971"/>
              <a:gd name="connsiteY3299" fmla="*/ 958058 h 5955635"/>
              <a:gd name="connsiteX3300" fmla="*/ 4612701 w 6187971"/>
              <a:gd name="connsiteY3300" fmla="*/ 961599 h 5955635"/>
              <a:gd name="connsiteX3301" fmla="*/ 4617205 w 6187971"/>
              <a:gd name="connsiteY3301" fmla="*/ 960637 h 5955635"/>
              <a:gd name="connsiteX3302" fmla="*/ 4721066 w 6187971"/>
              <a:gd name="connsiteY3302" fmla="*/ 1027932 h 5955635"/>
              <a:gd name="connsiteX3303" fmla="*/ 4728457 w 6187971"/>
              <a:gd name="connsiteY3303" fmla="*/ 1040481 h 5955635"/>
              <a:gd name="connsiteX3304" fmla="*/ 4738427 w 6187971"/>
              <a:gd name="connsiteY3304" fmla="*/ 1043060 h 5955635"/>
              <a:gd name="connsiteX3305" fmla="*/ 4817842 w 6187971"/>
              <a:gd name="connsiteY3305" fmla="*/ 1106158 h 5955635"/>
              <a:gd name="connsiteX3306" fmla="*/ 4898221 w 6187971"/>
              <a:gd name="connsiteY3306" fmla="*/ 1173759 h 5955635"/>
              <a:gd name="connsiteX3307" fmla="*/ 4905611 w 6187971"/>
              <a:gd name="connsiteY3307" fmla="*/ 1186309 h 5955635"/>
              <a:gd name="connsiteX3308" fmla="*/ 4909153 w 6187971"/>
              <a:gd name="connsiteY3308" fmla="*/ 1180842 h 5955635"/>
              <a:gd name="connsiteX3309" fmla="*/ 4951267 w 6187971"/>
              <a:gd name="connsiteY3309" fmla="*/ 1223651 h 5955635"/>
              <a:gd name="connsiteX3310" fmla="*/ 4980523 w 6187971"/>
              <a:gd name="connsiteY3310" fmla="*/ 1250367 h 5955635"/>
              <a:gd name="connsiteX3311" fmla="*/ 5028102 w 6187971"/>
              <a:gd name="connsiteY3311" fmla="*/ 1296718 h 5955635"/>
              <a:gd name="connsiteX3312" fmla="*/ 5088540 w 6187971"/>
              <a:gd name="connsiteY3312" fmla="*/ 1359160 h 5955635"/>
              <a:gd name="connsiteX3313" fmla="*/ 5090465 w 6187971"/>
              <a:gd name="connsiteY3313" fmla="*/ 1368168 h 5955635"/>
              <a:gd name="connsiteX3314" fmla="*/ 5152826 w 6187971"/>
              <a:gd name="connsiteY3314" fmla="*/ 1439619 h 5955635"/>
              <a:gd name="connsiteX3315" fmla="*/ 5163758 w 6187971"/>
              <a:gd name="connsiteY3315" fmla="*/ 1446702 h 5955635"/>
              <a:gd name="connsiteX3316" fmla="*/ 5190435 w 6187971"/>
              <a:gd name="connsiteY3316" fmla="*/ 1483389 h 5955635"/>
              <a:gd name="connsiteX3317" fmla="*/ 5213263 w 6187971"/>
              <a:gd name="connsiteY3317" fmla="*/ 1502060 h 5955635"/>
              <a:gd name="connsiteX3318" fmla="*/ 5270466 w 6187971"/>
              <a:gd name="connsiteY3318" fmla="*/ 1593451 h 5955635"/>
              <a:gd name="connsiteX3319" fmla="*/ 5352421 w 6187971"/>
              <a:gd name="connsiteY3319" fmla="*/ 1712521 h 5955635"/>
              <a:gd name="connsiteX3320" fmla="*/ 5378135 w 6187971"/>
              <a:gd name="connsiteY3320" fmla="*/ 1744704 h 5955635"/>
              <a:gd name="connsiteX3321" fmla="*/ 5372669 w 6187971"/>
              <a:gd name="connsiteY3321" fmla="*/ 1741162 h 5955635"/>
              <a:gd name="connsiteX3322" fmla="*/ 5401270 w 6187971"/>
              <a:gd name="connsiteY3322" fmla="*/ 1786858 h 5955635"/>
              <a:gd name="connsiteX3323" fmla="*/ 5404157 w 6187971"/>
              <a:gd name="connsiteY3323" fmla="*/ 1800370 h 5955635"/>
              <a:gd name="connsiteX3324" fmla="*/ 5479989 w 6187971"/>
              <a:gd name="connsiteY3324" fmla="*/ 1934877 h 5955635"/>
              <a:gd name="connsiteX3325" fmla="*/ 5475486 w 6187971"/>
              <a:gd name="connsiteY3325" fmla="*/ 1935839 h 5955635"/>
              <a:gd name="connsiteX3326" fmla="*/ 5476448 w 6187971"/>
              <a:gd name="connsiteY3326" fmla="*/ 1940343 h 5955635"/>
              <a:gd name="connsiteX3327" fmla="*/ 5481913 w 6187971"/>
              <a:gd name="connsiteY3327" fmla="*/ 1943885 h 5955635"/>
              <a:gd name="connsiteX3328" fmla="*/ 5506012 w 6187971"/>
              <a:gd name="connsiteY3328" fmla="*/ 1990543 h 5955635"/>
              <a:gd name="connsiteX3329" fmla="*/ 5506974 w 6187971"/>
              <a:gd name="connsiteY3329" fmla="*/ 1995046 h 5955635"/>
              <a:gd name="connsiteX3330" fmla="*/ 5507936 w 6187971"/>
              <a:gd name="connsiteY3330" fmla="*/ 1999551 h 5955635"/>
              <a:gd name="connsiteX3331" fmla="*/ 5512440 w 6187971"/>
              <a:gd name="connsiteY3331" fmla="*/ 1998588 h 5955635"/>
              <a:gd name="connsiteX3332" fmla="*/ 5511478 w 6187971"/>
              <a:gd name="connsiteY3332" fmla="*/ 1994084 h 5955635"/>
              <a:gd name="connsiteX3333" fmla="*/ 5519831 w 6187971"/>
              <a:gd name="connsiteY3333" fmla="*/ 2011138 h 5955635"/>
              <a:gd name="connsiteX3334" fmla="*/ 5528839 w 6187971"/>
              <a:gd name="connsiteY3334" fmla="*/ 2009213 h 5955635"/>
              <a:gd name="connsiteX3335" fmla="*/ 5521448 w 6187971"/>
              <a:gd name="connsiteY3335" fmla="*/ 1996664 h 5955635"/>
              <a:gd name="connsiteX3336" fmla="*/ 5525952 w 6187971"/>
              <a:gd name="connsiteY3336" fmla="*/ 1995701 h 5955635"/>
              <a:gd name="connsiteX3337" fmla="*/ 5500238 w 6187971"/>
              <a:gd name="connsiteY3337" fmla="*/ 1963519 h 5955635"/>
              <a:gd name="connsiteX3338" fmla="*/ 5498313 w 6187971"/>
              <a:gd name="connsiteY3338" fmla="*/ 1954510 h 5955635"/>
              <a:gd name="connsiteX3339" fmla="*/ 5497351 w 6187971"/>
              <a:gd name="connsiteY3339" fmla="*/ 1950007 h 5955635"/>
              <a:gd name="connsiteX3340" fmla="*/ 5496389 w 6187971"/>
              <a:gd name="connsiteY3340" fmla="*/ 1945502 h 5955635"/>
              <a:gd name="connsiteX3341" fmla="*/ 5491884 w 6187971"/>
              <a:gd name="connsiteY3341" fmla="*/ 1946465 h 5955635"/>
              <a:gd name="connsiteX3342" fmla="*/ 5489960 w 6187971"/>
              <a:gd name="connsiteY3342" fmla="*/ 1937456 h 5955635"/>
              <a:gd name="connsiteX3343" fmla="*/ 5499931 w 6187971"/>
              <a:gd name="connsiteY3343" fmla="*/ 1940036 h 5955635"/>
              <a:gd name="connsiteX3344" fmla="*/ 5492540 w 6187971"/>
              <a:gd name="connsiteY3344" fmla="*/ 1927486 h 5955635"/>
              <a:gd name="connsiteX3345" fmla="*/ 5491577 w 6187971"/>
              <a:gd name="connsiteY3345" fmla="*/ 1922981 h 5955635"/>
              <a:gd name="connsiteX3346" fmla="*/ 5490615 w 6187971"/>
              <a:gd name="connsiteY3346" fmla="*/ 1918478 h 5955635"/>
              <a:gd name="connsiteX3347" fmla="*/ 5489653 w 6187971"/>
              <a:gd name="connsiteY3347" fmla="*/ 1913974 h 5955635"/>
              <a:gd name="connsiteX3348" fmla="*/ 5481299 w 6187971"/>
              <a:gd name="connsiteY3348" fmla="*/ 1896920 h 5955635"/>
              <a:gd name="connsiteX3349" fmla="*/ 5475833 w 6187971"/>
              <a:gd name="connsiteY3349" fmla="*/ 1893379 h 5955635"/>
              <a:gd name="connsiteX3350" fmla="*/ 5474871 w 6187971"/>
              <a:gd name="connsiteY3350" fmla="*/ 1888874 h 5955635"/>
              <a:gd name="connsiteX3351" fmla="*/ 5475833 w 6187971"/>
              <a:gd name="connsiteY3351" fmla="*/ 1893379 h 5955635"/>
              <a:gd name="connsiteX3352" fmla="*/ 5452699 w 6187971"/>
              <a:gd name="connsiteY3352" fmla="*/ 1851225 h 5955635"/>
              <a:gd name="connsiteX3353" fmla="*/ 5450774 w 6187971"/>
              <a:gd name="connsiteY3353" fmla="*/ 1842216 h 5955635"/>
              <a:gd name="connsiteX3354" fmla="*/ 5446270 w 6187971"/>
              <a:gd name="connsiteY3354" fmla="*/ 1843178 h 5955635"/>
              <a:gd name="connsiteX3355" fmla="*/ 5424098 w 6187971"/>
              <a:gd name="connsiteY3355" fmla="*/ 1805529 h 5955635"/>
              <a:gd name="connsiteX3356" fmla="*/ 5419593 w 6187971"/>
              <a:gd name="connsiteY3356" fmla="*/ 1806491 h 5955635"/>
              <a:gd name="connsiteX3357" fmla="*/ 5418631 w 6187971"/>
              <a:gd name="connsiteY3357" fmla="*/ 1801987 h 5955635"/>
              <a:gd name="connsiteX3358" fmla="*/ 5423135 w 6187971"/>
              <a:gd name="connsiteY3358" fmla="*/ 1801025 h 5955635"/>
              <a:gd name="connsiteX3359" fmla="*/ 5422173 w 6187971"/>
              <a:gd name="connsiteY3359" fmla="*/ 1796521 h 5955635"/>
              <a:gd name="connsiteX3360" fmla="*/ 5416707 w 6187971"/>
              <a:gd name="connsiteY3360" fmla="*/ 1792979 h 5955635"/>
              <a:gd name="connsiteX3361" fmla="*/ 5349226 w 6187971"/>
              <a:gd name="connsiteY3361" fmla="*/ 1675527 h 5955635"/>
              <a:gd name="connsiteX3362" fmla="*/ 5332520 w 6187971"/>
              <a:gd name="connsiteY3362" fmla="*/ 1641419 h 5955635"/>
              <a:gd name="connsiteX3363" fmla="*/ 5314197 w 6187971"/>
              <a:gd name="connsiteY3363" fmla="*/ 1621785 h 5955635"/>
              <a:gd name="connsiteX3364" fmla="*/ 5288482 w 6187971"/>
              <a:gd name="connsiteY3364" fmla="*/ 1589602 h 5955635"/>
              <a:gd name="connsiteX3365" fmla="*/ 5106557 w 6187971"/>
              <a:gd name="connsiteY3365" fmla="*/ 1355311 h 5955635"/>
              <a:gd name="connsiteX3366" fmla="*/ 5109135 w 6187971"/>
              <a:gd name="connsiteY3366" fmla="*/ 1345340 h 5955635"/>
              <a:gd name="connsiteX3367" fmla="*/ 5110098 w 6187971"/>
              <a:gd name="connsiteY3367" fmla="*/ 1349844 h 5955635"/>
              <a:gd name="connsiteX3368" fmla="*/ 5114602 w 6187971"/>
              <a:gd name="connsiteY3368" fmla="*/ 1348882 h 5955635"/>
              <a:gd name="connsiteX3369" fmla="*/ 5108173 w 6187971"/>
              <a:gd name="connsiteY3369" fmla="*/ 1340837 h 5955635"/>
              <a:gd name="connsiteX3370" fmla="*/ 5105286 w 6187971"/>
              <a:gd name="connsiteY3370" fmla="*/ 1327325 h 5955635"/>
              <a:gd name="connsiteX3371" fmla="*/ 5084383 w 6187971"/>
              <a:gd name="connsiteY3371" fmla="*/ 1317661 h 5955635"/>
              <a:gd name="connsiteX3372" fmla="*/ 5083421 w 6187971"/>
              <a:gd name="connsiteY3372" fmla="*/ 1313158 h 5955635"/>
              <a:gd name="connsiteX3373" fmla="*/ 5077955 w 6187971"/>
              <a:gd name="connsiteY3373" fmla="*/ 1309615 h 5955635"/>
              <a:gd name="connsiteX3374" fmla="*/ 5076993 w 6187971"/>
              <a:gd name="connsiteY3374" fmla="*/ 1305112 h 5955635"/>
              <a:gd name="connsiteX3375" fmla="*/ 5072489 w 6187971"/>
              <a:gd name="connsiteY3375" fmla="*/ 1306074 h 5955635"/>
              <a:gd name="connsiteX3376" fmla="*/ 5066060 w 6187971"/>
              <a:gd name="connsiteY3376" fmla="*/ 1298028 h 5955635"/>
              <a:gd name="connsiteX3377" fmla="*/ 5052241 w 6187971"/>
              <a:gd name="connsiteY3377" fmla="*/ 1277432 h 5955635"/>
              <a:gd name="connsiteX3378" fmla="*/ 5056745 w 6187971"/>
              <a:gd name="connsiteY3378" fmla="*/ 1276470 h 5955635"/>
              <a:gd name="connsiteX3379" fmla="*/ 5062211 w 6187971"/>
              <a:gd name="connsiteY3379" fmla="*/ 1280011 h 5955635"/>
              <a:gd name="connsiteX3380" fmla="*/ 5055783 w 6187971"/>
              <a:gd name="connsiteY3380" fmla="*/ 1271966 h 5955635"/>
              <a:gd name="connsiteX3381" fmla="*/ 5050316 w 6187971"/>
              <a:gd name="connsiteY3381" fmla="*/ 1268424 h 5955635"/>
              <a:gd name="connsiteX3382" fmla="*/ 5032955 w 6187971"/>
              <a:gd name="connsiteY3382" fmla="*/ 1253295 h 5955635"/>
              <a:gd name="connsiteX3383" fmla="*/ 5031993 w 6187971"/>
              <a:gd name="connsiteY3383" fmla="*/ 1248791 h 5955635"/>
              <a:gd name="connsiteX3384" fmla="*/ 5025564 w 6187971"/>
              <a:gd name="connsiteY3384" fmla="*/ 1240744 h 5955635"/>
              <a:gd name="connsiteX3385" fmla="*/ 5021059 w 6187971"/>
              <a:gd name="connsiteY3385" fmla="*/ 1241707 h 5955635"/>
              <a:gd name="connsiteX3386" fmla="*/ 5022022 w 6187971"/>
              <a:gd name="connsiteY3386" fmla="*/ 1246211 h 5955635"/>
              <a:gd name="connsiteX3387" fmla="*/ 5014631 w 6187971"/>
              <a:gd name="connsiteY3387" fmla="*/ 1233661 h 5955635"/>
              <a:gd name="connsiteX3388" fmla="*/ 5005623 w 6187971"/>
              <a:gd name="connsiteY3388" fmla="*/ 1235586 h 5955635"/>
              <a:gd name="connsiteX3389" fmla="*/ 5003698 w 6187971"/>
              <a:gd name="connsiteY3389" fmla="*/ 1226578 h 5955635"/>
              <a:gd name="connsiteX3390" fmla="*/ 4998232 w 6187971"/>
              <a:gd name="connsiteY3390" fmla="*/ 1223036 h 5955635"/>
              <a:gd name="connsiteX3391" fmla="*/ 4997269 w 6187971"/>
              <a:gd name="connsiteY3391" fmla="*/ 1218532 h 5955635"/>
              <a:gd name="connsiteX3392" fmla="*/ 4992766 w 6187971"/>
              <a:gd name="connsiteY3392" fmla="*/ 1219494 h 5955635"/>
              <a:gd name="connsiteX3393" fmla="*/ 4993728 w 6187971"/>
              <a:gd name="connsiteY3393" fmla="*/ 1223998 h 5955635"/>
              <a:gd name="connsiteX3394" fmla="*/ 4947111 w 6187971"/>
              <a:gd name="connsiteY3394" fmla="*/ 1182152 h 5955635"/>
              <a:gd name="connsiteX3395" fmla="*/ 4940682 w 6187971"/>
              <a:gd name="connsiteY3395" fmla="*/ 1174106 h 5955635"/>
              <a:gd name="connsiteX3396" fmla="*/ 4930712 w 6187971"/>
              <a:gd name="connsiteY3396" fmla="*/ 1171526 h 5955635"/>
              <a:gd name="connsiteX3397" fmla="*/ 4931467 w 6187971"/>
              <a:gd name="connsiteY3397" fmla="*/ 1175063 h 5955635"/>
              <a:gd name="connsiteX3398" fmla="*/ 4916930 w 6187971"/>
              <a:gd name="connsiteY3398" fmla="*/ 1163507 h 5955635"/>
              <a:gd name="connsiteX3399" fmla="*/ 4867695 w 6187971"/>
              <a:gd name="connsiteY3399" fmla="*/ 1119055 h 5955635"/>
              <a:gd name="connsiteX3400" fmla="*/ 4842287 w 6187971"/>
              <a:gd name="connsiteY3400" fmla="*/ 1110354 h 5955635"/>
              <a:gd name="connsiteX3401" fmla="*/ 4839401 w 6187971"/>
              <a:gd name="connsiteY3401" fmla="*/ 1096842 h 5955635"/>
              <a:gd name="connsiteX3402" fmla="*/ 4811106 w 6187971"/>
              <a:gd name="connsiteY3402" fmla="*/ 1074629 h 5955635"/>
              <a:gd name="connsiteX3403" fmla="*/ 4791166 w 6187971"/>
              <a:gd name="connsiteY3403" fmla="*/ 1069470 h 5955635"/>
              <a:gd name="connsiteX3404" fmla="*/ 4772842 w 6187971"/>
              <a:gd name="connsiteY3404" fmla="*/ 1049837 h 5955635"/>
              <a:gd name="connsiteX3405" fmla="*/ 4777346 w 6187971"/>
              <a:gd name="connsiteY3405" fmla="*/ 1048874 h 5955635"/>
              <a:gd name="connsiteX3406" fmla="*/ 4787317 w 6187971"/>
              <a:gd name="connsiteY3406" fmla="*/ 1051454 h 5955635"/>
              <a:gd name="connsiteX3407" fmla="*/ 4780888 w 6187971"/>
              <a:gd name="connsiteY3407" fmla="*/ 1043408 h 5955635"/>
              <a:gd name="connsiteX3408" fmla="*/ 4775422 w 6187971"/>
              <a:gd name="connsiteY3408" fmla="*/ 1039866 h 5955635"/>
              <a:gd name="connsiteX3409" fmla="*/ 4790858 w 6187971"/>
              <a:gd name="connsiteY3409" fmla="*/ 1045987 h 5955635"/>
              <a:gd name="connsiteX3410" fmla="*/ 4768993 w 6187971"/>
              <a:gd name="connsiteY3410" fmla="*/ 1031821 h 5955635"/>
              <a:gd name="connsiteX3411" fmla="*/ 4763527 w 6187971"/>
              <a:gd name="connsiteY3411" fmla="*/ 1028279 h 5955635"/>
              <a:gd name="connsiteX3412" fmla="*/ 4748090 w 6187971"/>
              <a:gd name="connsiteY3412" fmla="*/ 1022158 h 5955635"/>
              <a:gd name="connsiteX3413" fmla="*/ 4754519 w 6187971"/>
              <a:gd name="connsiteY3413" fmla="*/ 1030204 h 5955635"/>
              <a:gd name="connsiteX3414" fmla="*/ 4755481 w 6187971"/>
              <a:gd name="connsiteY3414" fmla="*/ 1034708 h 5955635"/>
              <a:gd name="connsiteX3415" fmla="*/ 4739082 w 6187971"/>
              <a:gd name="connsiteY3415" fmla="*/ 1024083 h 5955635"/>
              <a:gd name="connsiteX3416" fmla="*/ 4747435 w 6187971"/>
              <a:gd name="connsiteY3416" fmla="*/ 1041136 h 5955635"/>
              <a:gd name="connsiteX3417" fmla="*/ 4722683 w 6187971"/>
              <a:gd name="connsiteY3417" fmla="*/ 1013457 h 5955635"/>
              <a:gd name="connsiteX3418" fmla="*/ 4728150 w 6187971"/>
              <a:gd name="connsiteY3418" fmla="*/ 1016998 h 5955635"/>
              <a:gd name="connsiteX3419" fmla="*/ 4737157 w 6187971"/>
              <a:gd name="connsiteY3419" fmla="*/ 1015074 h 5955635"/>
              <a:gd name="connsiteX3420" fmla="*/ 4726225 w 6187971"/>
              <a:gd name="connsiteY3420" fmla="*/ 1007991 h 5955635"/>
              <a:gd name="connsiteX3421" fmla="*/ 4725263 w 6187971"/>
              <a:gd name="connsiteY3421" fmla="*/ 1003486 h 5955635"/>
              <a:gd name="connsiteX3422" fmla="*/ 4724301 w 6187971"/>
              <a:gd name="connsiteY3422" fmla="*/ 998982 h 5955635"/>
              <a:gd name="connsiteX3423" fmla="*/ 4728804 w 6187971"/>
              <a:gd name="connsiteY3423" fmla="*/ 998020 h 5955635"/>
              <a:gd name="connsiteX3424" fmla="*/ 4718834 w 6187971"/>
              <a:gd name="connsiteY3424" fmla="*/ 995441 h 5955635"/>
              <a:gd name="connsiteX3425" fmla="*/ 4713367 w 6187971"/>
              <a:gd name="connsiteY3425" fmla="*/ 991899 h 5955635"/>
              <a:gd name="connsiteX3426" fmla="*/ 4700511 w 6187971"/>
              <a:gd name="connsiteY3426" fmla="*/ 975807 h 5955635"/>
              <a:gd name="connsiteX3427" fmla="*/ 4705976 w 6187971"/>
              <a:gd name="connsiteY3427" fmla="*/ 979349 h 5955635"/>
              <a:gd name="connsiteX3428" fmla="*/ 4715947 w 6187971"/>
              <a:gd name="connsiteY3428" fmla="*/ 981929 h 5955635"/>
              <a:gd name="connsiteX3429" fmla="*/ 4704052 w 6187971"/>
              <a:gd name="connsiteY3429" fmla="*/ 970341 h 5955635"/>
              <a:gd name="connsiteX3430" fmla="*/ 4698586 w 6187971"/>
              <a:gd name="connsiteY3430" fmla="*/ 966799 h 5955635"/>
              <a:gd name="connsiteX3431" fmla="*/ 4693119 w 6187971"/>
              <a:gd name="connsiteY3431" fmla="*/ 963257 h 5955635"/>
              <a:gd name="connsiteX3432" fmla="*/ 4684112 w 6187971"/>
              <a:gd name="connsiteY3432" fmla="*/ 965182 h 5955635"/>
              <a:gd name="connsiteX3433" fmla="*/ 4690540 w 6187971"/>
              <a:gd name="connsiteY3433" fmla="*/ 973228 h 5955635"/>
              <a:gd name="connsiteX3434" fmla="*/ 4695044 w 6187971"/>
              <a:gd name="connsiteY3434" fmla="*/ 972266 h 5955635"/>
              <a:gd name="connsiteX3435" fmla="*/ 4700511 w 6187971"/>
              <a:gd name="connsiteY3435" fmla="*/ 975807 h 5955635"/>
              <a:gd name="connsiteX3436" fmla="*/ 4708863 w 6187971"/>
              <a:gd name="connsiteY3436" fmla="*/ 992861 h 5955635"/>
              <a:gd name="connsiteX3437" fmla="*/ 4703397 w 6187971"/>
              <a:gd name="connsiteY3437" fmla="*/ 989319 h 5955635"/>
              <a:gd name="connsiteX3438" fmla="*/ 4704360 w 6187971"/>
              <a:gd name="connsiteY3438" fmla="*/ 993823 h 5955635"/>
              <a:gd name="connsiteX3439" fmla="*/ 4705322 w 6187971"/>
              <a:gd name="connsiteY3439" fmla="*/ 998327 h 5955635"/>
              <a:gd name="connsiteX3440" fmla="*/ 4709825 w 6187971"/>
              <a:gd name="connsiteY3440" fmla="*/ 997365 h 5955635"/>
              <a:gd name="connsiteX3441" fmla="*/ 4715292 w 6187971"/>
              <a:gd name="connsiteY3441" fmla="*/ 1000907 h 5955635"/>
              <a:gd name="connsiteX3442" fmla="*/ 4710787 w 6187971"/>
              <a:gd name="connsiteY3442" fmla="*/ 1001869 h 5955635"/>
              <a:gd name="connsiteX3443" fmla="*/ 4716254 w 6187971"/>
              <a:gd name="connsiteY3443" fmla="*/ 1005411 h 5955635"/>
              <a:gd name="connsiteX3444" fmla="*/ 4717216 w 6187971"/>
              <a:gd name="connsiteY3444" fmla="*/ 1009915 h 5955635"/>
              <a:gd name="connsiteX3445" fmla="*/ 4678952 w 6187971"/>
              <a:gd name="connsiteY3445" fmla="*/ 985123 h 5955635"/>
              <a:gd name="connsiteX3446" fmla="*/ 4683456 w 6187971"/>
              <a:gd name="connsiteY3446" fmla="*/ 984160 h 5955635"/>
              <a:gd name="connsiteX3447" fmla="*/ 4687961 w 6187971"/>
              <a:gd name="connsiteY3447" fmla="*/ 983198 h 5955635"/>
              <a:gd name="connsiteX3448" fmla="*/ 4682494 w 6187971"/>
              <a:gd name="connsiteY3448" fmla="*/ 979656 h 5955635"/>
              <a:gd name="connsiteX3449" fmla="*/ 4677990 w 6187971"/>
              <a:gd name="connsiteY3449" fmla="*/ 980618 h 5955635"/>
              <a:gd name="connsiteX3450" fmla="*/ 4672523 w 6187971"/>
              <a:gd name="connsiteY3450" fmla="*/ 977077 h 5955635"/>
              <a:gd name="connsiteX3451" fmla="*/ 4659666 w 6187971"/>
              <a:gd name="connsiteY3451" fmla="*/ 960985 h 5955635"/>
              <a:gd name="connsiteX3452" fmla="*/ 4658704 w 6187971"/>
              <a:gd name="connsiteY3452" fmla="*/ 956481 h 5955635"/>
              <a:gd name="connsiteX3453" fmla="*/ 4653237 w 6187971"/>
              <a:gd name="connsiteY3453" fmla="*/ 952939 h 5955635"/>
              <a:gd name="connsiteX3454" fmla="*/ 4648733 w 6187971"/>
              <a:gd name="connsiteY3454" fmla="*/ 953901 h 5955635"/>
              <a:gd name="connsiteX3455" fmla="*/ 4649695 w 6187971"/>
              <a:gd name="connsiteY3455" fmla="*/ 958406 h 5955635"/>
              <a:gd name="connsiteX3456" fmla="*/ 4626869 w 6187971"/>
              <a:gd name="connsiteY3456" fmla="*/ 939735 h 5955635"/>
              <a:gd name="connsiteX3457" fmla="*/ 4621402 w 6187971"/>
              <a:gd name="connsiteY3457" fmla="*/ 936193 h 5955635"/>
              <a:gd name="connsiteX3458" fmla="*/ 4616898 w 6187971"/>
              <a:gd name="connsiteY3458" fmla="*/ 937155 h 5955635"/>
              <a:gd name="connsiteX3459" fmla="*/ 4617860 w 6187971"/>
              <a:gd name="connsiteY3459" fmla="*/ 941660 h 5955635"/>
              <a:gd name="connsiteX3460" fmla="*/ 4597919 w 6187971"/>
              <a:gd name="connsiteY3460" fmla="*/ 936500 h 5955635"/>
              <a:gd name="connsiteX3461" fmla="*/ 4529437 w 6187971"/>
              <a:gd name="connsiteY3461" fmla="*/ 880487 h 5955635"/>
              <a:gd name="connsiteX3462" fmla="*/ 4525895 w 6187971"/>
              <a:gd name="connsiteY3462" fmla="*/ 885952 h 5955635"/>
              <a:gd name="connsiteX3463" fmla="*/ 4524932 w 6187971"/>
              <a:gd name="connsiteY3463" fmla="*/ 881449 h 5955635"/>
              <a:gd name="connsiteX3464" fmla="*/ 4519466 w 6187971"/>
              <a:gd name="connsiteY3464" fmla="*/ 877907 h 5955635"/>
              <a:gd name="connsiteX3465" fmla="*/ 4520428 w 6187971"/>
              <a:gd name="connsiteY3465" fmla="*/ 882411 h 5955635"/>
              <a:gd name="connsiteX3466" fmla="*/ 4484744 w 6187971"/>
              <a:gd name="connsiteY3466" fmla="*/ 847649 h 5955635"/>
              <a:gd name="connsiteX3467" fmla="*/ 4476697 w 6187971"/>
              <a:gd name="connsiteY3467" fmla="*/ 854077 h 5955635"/>
              <a:gd name="connsiteX3468" fmla="*/ 4470269 w 6187971"/>
              <a:gd name="connsiteY3468" fmla="*/ 846031 h 5955635"/>
              <a:gd name="connsiteX3469" fmla="*/ 4459336 w 6187971"/>
              <a:gd name="connsiteY3469" fmla="*/ 838948 h 5955635"/>
              <a:gd name="connsiteX3470" fmla="*/ 4463840 w 6187971"/>
              <a:gd name="connsiteY3470" fmla="*/ 837986 h 5955635"/>
              <a:gd name="connsiteX3471" fmla="*/ 4462878 w 6187971"/>
              <a:gd name="connsiteY3471" fmla="*/ 833481 h 5955635"/>
              <a:gd name="connsiteX3472" fmla="*/ 4452907 w 6187971"/>
              <a:gd name="connsiteY3472" fmla="*/ 830902 h 5955635"/>
              <a:gd name="connsiteX3473" fmla="*/ 4448404 w 6187971"/>
              <a:gd name="connsiteY3473" fmla="*/ 831864 h 5955635"/>
              <a:gd name="connsiteX3474" fmla="*/ 4411102 w 6187971"/>
              <a:gd name="connsiteY3474" fmla="*/ 811576 h 5955635"/>
              <a:gd name="connsiteX3475" fmla="*/ 4422996 w 6187971"/>
              <a:gd name="connsiteY3475" fmla="*/ 823163 h 5955635"/>
              <a:gd name="connsiteX3476" fmla="*/ 4442937 w 6187971"/>
              <a:gd name="connsiteY3476" fmla="*/ 828322 h 5955635"/>
              <a:gd name="connsiteX3477" fmla="*/ 4437470 w 6187971"/>
              <a:gd name="connsiteY3477" fmla="*/ 824781 h 5955635"/>
              <a:gd name="connsiteX3478" fmla="*/ 4432966 w 6187971"/>
              <a:gd name="connsiteY3478" fmla="*/ 825743 h 5955635"/>
              <a:gd name="connsiteX3479" fmla="*/ 4433928 w 6187971"/>
              <a:gd name="connsiteY3479" fmla="*/ 830246 h 5955635"/>
              <a:gd name="connsiteX3480" fmla="*/ 4439395 w 6187971"/>
              <a:gd name="connsiteY3480" fmla="*/ 833789 h 5955635"/>
              <a:gd name="connsiteX3481" fmla="*/ 4434891 w 6187971"/>
              <a:gd name="connsiteY3481" fmla="*/ 834751 h 5955635"/>
              <a:gd name="connsiteX3482" fmla="*/ 4429425 w 6187971"/>
              <a:gd name="connsiteY3482" fmla="*/ 831209 h 5955635"/>
              <a:gd name="connsiteX3483" fmla="*/ 4430387 w 6187971"/>
              <a:gd name="connsiteY3483" fmla="*/ 835713 h 5955635"/>
              <a:gd name="connsiteX3484" fmla="*/ 4435853 w 6187971"/>
              <a:gd name="connsiteY3484" fmla="*/ 839255 h 5955635"/>
              <a:gd name="connsiteX3485" fmla="*/ 4441320 w 6187971"/>
              <a:gd name="connsiteY3485" fmla="*/ 842797 h 5955635"/>
              <a:gd name="connsiteX3486" fmla="*/ 4431350 w 6187971"/>
              <a:gd name="connsiteY3486" fmla="*/ 840217 h 5955635"/>
              <a:gd name="connsiteX3487" fmla="*/ 4425883 w 6187971"/>
              <a:gd name="connsiteY3487" fmla="*/ 836675 h 5955635"/>
              <a:gd name="connsiteX3488" fmla="*/ 4420416 w 6187971"/>
              <a:gd name="connsiteY3488" fmla="*/ 833133 h 5955635"/>
              <a:gd name="connsiteX3489" fmla="*/ 4409484 w 6187971"/>
              <a:gd name="connsiteY3489" fmla="*/ 826050 h 5955635"/>
              <a:gd name="connsiteX3490" fmla="*/ 4411408 w 6187971"/>
              <a:gd name="connsiteY3490" fmla="*/ 835058 h 5955635"/>
              <a:gd name="connsiteX3491" fmla="*/ 4412371 w 6187971"/>
              <a:gd name="connsiteY3491" fmla="*/ 839562 h 5955635"/>
              <a:gd name="connsiteX3492" fmla="*/ 4389543 w 6187971"/>
              <a:gd name="connsiteY3492" fmla="*/ 820892 h 5955635"/>
              <a:gd name="connsiteX3493" fmla="*/ 4394047 w 6187971"/>
              <a:gd name="connsiteY3493" fmla="*/ 819929 h 5955635"/>
              <a:gd name="connsiteX3494" fmla="*/ 4393085 w 6187971"/>
              <a:gd name="connsiteY3494" fmla="*/ 815425 h 5955635"/>
              <a:gd name="connsiteX3495" fmla="*/ 4388581 w 6187971"/>
              <a:gd name="connsiteY3495" fmla="*/ 816387 h 5955635"/>
              <a:gd name="connsiteX3496" fmla="*/ 4384076 w 6187971"/>
              <a:gd name="connsiteY3496" fmla="*/ 817349 h 5955635"/>
              <a:gd name="connsiteX3497" fmla="*/ 4378611 w 6187971"/>
              <a:gd name="connsiteY3497" fmla="*/ 813807 h 5955635"/>
              <a:gd name="connsiteX3498" fmla="*/ 4362211 w 6187971"/>
              <a:gd name="connsiteY3498" fmla="*/ 803182 h 5955635"/>
              <a:gd name="connsiteX3499" fmla="*/ 4335187 w 6187971"/>
              <a:gd name="connsiteY3499" fmla="*/ 808956 h 5955635"/>
              <a:gd name="connsiteX3500" fmla="*/ 4360594 w 6187971"/>
              <a:gd name="connsiteY3500" fmla="*/ 817656 h 5955635"/>
              <a:gd name="connsiteX3501" fmla="*/ 4351586 w 6187971"/>
              <a:gd name="connsiteY3501" fmla="*/ 819581 h 5955635"/>
              <a:gd name="connsiteX3502" fmla="*/ 4352548 w 6187971"/>
              <a:gd name="connsiteY3502" fmla="*/ 824085 h 5955635"/>
              <a:gd name="connsiteX3503" fmla="*/ 4308817 w 6187971"/>
              <a:gd name="connsiteY3503" fmla="*/ 795751 h 5955635"/>
              <a:gd name="connsiteX3504" fmla="*/ 4266049 w 6187971"/>
              <a:gd name="connsiteY3504" fmla="*/ 771921 h 5955635"/>
              <a:gd name="connsiteX3505" fmla="*/ 4275057 w 6187971"/>
              <a:gd name="connsiteY3505" fmla="*/ 769997 h 5955635"/>
              <a:gd name="connsiteX3506" fmla="*/ 4253192 w 6187971"/>
              <a:gd name="connsiteY3506" fmla="*/ 755830 h 5955635"/>
              <a:gd name="connsiteX3507" fmla="*/ 4233250 w 6187971"/>
              <a:gd name="connsiteY3507" fmla="*/ 750670 h 5955635"/>
              <a:gd name="connsiteX3508" fmla="*/ 4224243 w 6187971"/>
              <a:gd name="connsiteY3508" fmla="*/ 752594 h 5955635"/>
              <a:gd name="connsiteX3509" fmla="*/ 4150601 w 6187971"/>
              <a:gd name="connsiteY3509" fmla="*/ 716522 h 5955635"/>
              <a:gd name="connsiteX3510" fmla="*/ 4135164 w 6187971"/>
              <a:gd name="connsiteY3510" fmla="*/ 710400 h 5955635"/>
              <a:gd name="connsiteX3511" fmla="*/ 4189520 w 6187971"/>
              <a:gd name="connsiteY3511" fmla="*/ 722336 h 5955635"/>
              <a:gd name="connsiteX3512" fmla="*/ 4188557 w 6187971"/>
              <a:gd name="connsiteY3512" fmla="*/ 717832 h 5955635"/>
              <a:gd name="connsiteX3513" fmla="*/ 4197566 w 6187971"/>
              <a:gd name="connsiteY3513" fmla="*/ 715907 h 5955635"/>
              <a:gd name="connsiteX3514" fmla="*/ 4134202 w 6187971"/>
              <a:gd name="connsiteY3514" fmla="*/ 705897 h 5955635"/>
              <a:gd name="connsiteX3515" fmla="*/ 4133240 w 6187971"/>
              <a:gd name="connsiteY3515" fmla="*/ 701393 h 5955635"/>
              <a:gd name="connsiteX3516" fmla="*/ 4137743 w 6187971"/>
              <a:gd name="connsiteY3516" fmla="*/ 700431 h 5955635"/>
              <a:gd name="connsiteX3517" fmla="*/ 4132277 w 6187971"/>
              <a:gd name="connsiteY3517" fmla="*/ 696888 h 5955635"/>
              <a:gd name="connsiteX3518" fmla="*/ 4111373 w 6187971"/>
              <a:gd name="connsiteY3518" fmla="*/ 687226 h 5955635"/>
              <a:gd name="connsiteX3519" fmla="*/ 4106870 w 6187971"/>
              <a:gd name="connsiteY3519" fmla="*/ 688188 h 5955635"/>
              <a:gd name="connsiteX3520" fmla="*/ 4101403 w 6187971"/>
              <a:gd name="connsiteY3520" fmla="*/ 684647 h 5955635"/>
              <a:gd name="connsiteX3521" fmla="*/ 4090471 w 6187971"/>
              <a:gd name="connsiteY3521" fmla="*/ 677562 h 5955635"/>
              <a:gd name="connsiteX3522" fmla="*/ 4089509 w 6187971"/>
              <a:gd name="connsiteY3522" fmla="*/ 673058 h 5955635"/>
              <a:gd name="connsiteX3523" fmla="*/ 4084042 w 6187971"/>
              <a:gd name="connsiteY3523" fmla="*/ 669517 h 5955635"/>
              <a:gd name="connsiteX3524" fmla="*/ 4080500 w 6187971"/>
              <a:gd name="connsiteY3524" fmla="*/ 674983 h 5955635"/>
              <a:gd name="connsiteX3525" fmla="*/ 4050589 w 6187971"/>
              <a:gd name="connsiteY3525" fmla="*/ 667244 h 5955635"/>
              <a:gd name="connsiteX3526" fmla="*/ 4055093 w 6187971"/>
              <a:gd name="connsiteY3526" fmla="*/ 666282 h 5955635"/>
              <a:gd name="connsiteX3527" fmla="*/ 4054131 w 6187971"/>
              <a:gd name="connsiteY3527" fmla="*/ 661779 h 5955635"/>
              <a:gd name="connsiteX3528" fmla="*/ 4049627 w 6187971"/>
              <a:gd name="connsiteY3528" fmla="*/ 662741 h 5955635"/>
              <a:gd name="connsiteX3529" fmla="*/ 4045123 w 6187971"/>
              <a:gd name="connsiteY3529" fmla="*/ 663703 h 5955635"/>
              <a:gd name="connsiteX3530" fmla="*/ 4030648 w 6187971"/>
              <a:gd name="connsiteY3530" fmla="*/ 662086 h 5955635"/>
              <a:gd name="connsiteX3531" fmla="*/ 4036115 w 6187971"/>
              <a:gd name="connsiteY3531" fmla="*/ 665628 h 5955635"/>
              <a:gd name="connsiteX3532" fmla="*/ 4080500 w 6187971"/>
              <a:gd name="connsiteY3532" fmla="*/ 674983 h 5955635"/>
              <a:gd name="connsiteX3533" fmla="*/ 4071492 w 6187971"/>
              <a:gd name="connsiteY3533" fmla="*/ 676907 h 5955635"/>
              <a:gd name="connsiteX3534" fmla="*/ 4072455 w 6187971"/>
              <a:gd name="connsiteY3534" fmla="*/ 681412 h 5955635"/>
              <a:gd name="connsiteX3535" fmla="*/ 4076958 w 6187971"/>
              <a:gd name="connsiteY3535" fmla="*/ 680449 h 5955635"/>
              <a:gd name="connsiteX3536" fmla="*/ 4082425 w 6187971"/>
              <a:gd name="connsiteY3536" fmla="*/ 683991 h 5955635"/>
              <a:gd name="connsiteX3537" fmla="*/ 4086929 w 6187971"/>
              <a:gd name="connsiteY3537" fmla="*/ 683029 h 5955635"/>
              <a:gd name="connsiteX3538" fmla="*/ 4083387 w 6187971"/>
              <a:gd name="connsiteY3538" fmla="*/ 688496 h 5955635"/>
              <a:gd name="connsiteX3539" fmla="*/ 4053476 w 6187971"/>
              <a:gd name="connsiteY3539" fmla="*/ 680756 h 5955635"/>
              <a:gd name="connsiteX3540" fmla="*/ 3998561 w 6187971"/>
              <a:gd name="connsiteY3540" fmla="*/ 660699 h 5955635"/>
              <a:gd name="connsiteX3541" fmla="*/ 3993680 w 6187971"/>
              <a:gd name="connsiteY3541" fmla="*/ 659158 h 5955635"/>
              <a:gd name="connsiteX3542" fmla="*/ 3795199 w 6187971"/>
              <a:gd name="connsiteY3542" fmla="*/ 553069 h 5955635"/>
              <a:gd name="connsiteX3543" fmla="*/ 3610375 w 6187971"/>
              <a:gd name="connsiteY3543" fmla="*/ 502608 h 5955635"/>
              <a:gd name="connsiteX3544" fmla="*/ 3188329 w 6187971"/>
              <a:gd name="connsiteY3544" fmla="*/ 467631 h 5955635"/>
              <a:gd name="connsiteX3545" fmla="*/ 2059975 w 6187971"/>
              <a:gd name="connsiteY3545" fmla="*/ 659812 h 5955635"/>
              <a:gd name="connsiteX3546" fmla="*/ 1819343 w 6187971"/>
              <a:gd name="connsiteY3546" fmla="*/ 787483 h 5955635"/>
              <a:gd name="connsiteX3547" fmla="*/ 1454955 w 6187971"/>
              <a:gd name="connsiteY3547" fmla="*/ 1031541 h 5955635"/>
              <a:gd name="connsiteX3548" fmla="*/ 1413812 w 6187971"/>
              <a:gd name="connsiteY3548" fmla="*/ 1040331 h 5955635"/>
              <a:gd name="connsiteX3549" fmla="*/ 1408084 w 6187971"/>
              <a:gd name="connsiteY3549" fmla="*/ 1030679 h 5955635"/>
              <a:gd name="connsiteX3550" fmla="*/ 1408033 w 6187971"/>
              <a:gd name="connsiteY3550" fmla="*/ 1028519 h 5955635"/>
              <a:gd name="connsiteX3551" fmla="*/ 1412039 w 6187971"/>
              <a:gd name="connsiteY3551" fmla="*/ 1024844 h 5955635"/>
              <a:gd name="connsiteX3552" fmla="*/ 1971913 w 6187971"/>
              <a:gd name="connsiteY3552" fmla="*/ 659219 h 5955635"/>
              <a:gd name="connsiteX3553" fmla="*/ 1977379 w 6187971"/>
              <a:gd name="connsiteY3553" fmla="*/ 662762 h 5955635"/>
              <a:gd name="connsiteX3554" fmla="*/ 1981883 w 6187971"/>
              <a:gd name="connsiteY3554" fmla="*/ 661799 h 5955635"/>
              <a:gd name="connsiteX3555" fmla="*/ 1987350 w 6187971"/>
              <a:gd name="connsiteY3555" fmla="*/ 665340 h 5955635"/>
              <a:gd name="connsiteX3556" fmla="*/ 1979303 w 6187971"/>
              <a:gd name="connsiteY3556" fmla="*/ 671769 h 5955635"/>
              <a:gd name="connsiteX3557" fmla="*/ 1980266 w 6187971"/>
              <a:gd name="connsiteY3557" fmla="*/ 676274 h 5955635"/>
              <a:gd name="connsiteX3558" fmla="*/ 1984770 w 6187971"/>
              <a:gd name="connsiteY3558" fmla="*/ 675311 h 5955635"/>
              <a:gd name="connsiteX3559" fmla="*/ 1989274 w 6187971"/>
              <a:gd name="connsiteY3559" fmla="*/ 674349 h 5955635"/>
              <a:gd name="connsiteX3560" fmla="*/ 1992816 w 6187971"/>
              <a:gd name="connsiteY3560" fmla="*/ 668882 h 5955635"/>
              <a:gd name="connsiteX3561" fmla="*/ 1997320 w 6187971"/>
              <a:gd name="connsiteY3561" fmla="*/ 667920 h 5955635"/>
              <a:gd name="connsiteX3562" fmla="*/ 2012756 w 6187971"/>
              <a:gd name="connsiteY3562" fmla="*/ 674041 h 5955635"/>
              <a:gd name="connsiteX3563" fmla="*/ 2014374 w 6187971"/>
              <a:gd name="connsiteY3563" fmla="*/ 659567 h 5955635"/>
              <a:gd name="connsiteX3564" fmla="*/ 2009869 w 6187971"/>
              <a:gd name="connsiteY3564" fmla="*/ 660529 h 5955635"/>
              <a:gd name="connsiteX3565" fmla="*/ 2008907 w 6187971"/>
              <a:gd name="connsiteY3565" fmla="*/ 656026 h 5955635"/>
              <a:gd name="connsiteX3566" fmla="*/ 1995395 w 6187971"/>
              <a:gd name="connsiteY3566" fmla="*/ 658912 h 5955635"/>
              <a:gd name="connsiteX3567" fmla="*/ 1991854 w 6187971"/>
              <a:gd name="connsiteY3567" fmla="*/ 664378 h 5955635"/>
              <a:gd name="connsiteX3568" fmla="*/ 1994433 w 6187971"/>
              <a:gd name="connsiteY3568" fmla="*/ 654408 h 5955635"/>
              <a:gd name="connsiteX3569" fmla="*/ 1998937 w 6187971"/>
              <a:gd name="connsiteY3569" fmla="*/ 653446 h 5955635"/>
              <a:gd name="connsiteX3570" fmla="*/ 2006983 w 6187971"/>
              <a:gd name="connsiteY3570" fmla="*/ 647017 h 5955635"/>
              <a:gd name="connsiteX3571" fmla="*/ 2002479 w 6187971"/>
              <a:gd name="connsiteY3571" fmla="*/ 647979 h 5955635"/>
              <a:gd name="connsiteX3572" fmla="*/ 2213556 w 6187971"/>
              <a:gd name="connsiteY3572" fmla="*/ 555787 h 5955635"/>
              <a:gd name="connsiteX3573" fmla="*/ 2233497 w 6187971"/>
              <a:gd name="connsiteY3573" fmla="*/ 560947 h 5955635"/>
              <a:gd name="connsiteX3574" fmla="*/ 2222565 w 6187971"/>
              <a:gd name="connsiteY3574" fmla="*/ 553862 h 5955635"/>
              <a:gd name="connsiteX3575" fmla="*/ 2227068 w 6187971"/>
              <a:gd name="connsiteY3575" fmla="*/ 552900 h 5955635"/>
              <a:gd name="connsiteX3576" fmla="*/ 2659387 w 6187971"/>
              <a:gd name="connsiteY3576" fmla="*/ 432280 h 5955635"/>
              <a:gd name="connsiteX3577" fmla="*/ 2580211 w 6187971"/>
              <a:gd name="connsiteY3577" fmla="*/ 28532 h 5955635"/>
              <a:gd name="connsiteX3578" fmla="*/ 2760003 w 6187971"/>
              <a:gd name="connsiteY3578" fmla="*/ 9674 h 5955635"/>
              <a:gd name="connsiteX3579" fmla="*/ 4206393 w 6187971"/>
              <a:gd name="connsiteY3579" fmla="*/ 216884 h 5955635"/>
              <a:gd name="connsiteX3580" fmla="*/ 4962093 w 6187971"/>
              <a:gd name="connsiteY3580" fmla="*/ 669428 h 5955635"/>
              <a:gd name="connsiteX3581" fmla="*/ 5227886 w 6187971"/>
              <a:gd name="connsiteY3581" fmla="*/ 888353 h 5955635"/>
              <a:gd name="connsiteX3582" fmla="*/ 5331187 w 6187971"/>
              <a:gd name="connsiteY3582" fmla="*/ 1014893 h 5955635"/>
              <a:gd name="connsiteX3583" fmla="*/ 5518959 w 6187971"/>
              <a:gd name="connsiteY3583" fmla="*/ 1262220 h 5955635"/>
              <a:gd name="connsiteX3584" fmla="*/ 5467079 w 6187971"/>
              <a:gd name="connsiteY3584" fmla="*/ 1138382 h 5955635"/>
              <a:gd name="connsiteX3585" fmla="*/ 5724761 w 6187971"/>
              <a:gd name="connsiteY3585" fmla="*/ 1511561 h 5955635"/>
              <a:gd name="connsiteX3586" fmla="*/ 5659466 w 6187971"/>
              <a:gd name="connsiteY3586" fmla="*/ 1480536 h 5955635"/>
              <a:gd name="connsiteX3587" fmla="*/ 5720297 w 6187971"/>
              <a:gd name="connsiteY3587" fmla="*/ 1600507 h 5955635"/>
              <a:gd name="connsiteX3588" fmla="*/ 5738327 w 6187971"/>
              <a:gd name="connsiteY3588" fmla="*/ 1602521 h 5955635"/>
              <a:gd name="connsiteX3589" fmla="*/ 5788406 w 6187971"/>
              <a:gd name="connsiteY3589" fmla="*/ 1617243 h 5955635"/>
              <a:gd name="connsiteX3590" fmla="*/ 5933129 w 6187971"/>
              <a:gd name="connsiteY3590" fmla="*/ 1928517 h 5955635"/>
              <a:gd name="connsiteX3591" fmla="*/ 6015900 w 6187971"/>
              <a:gd name="connsiteY3591" fmla="*/ 2206099 h 5955635"/>
              <a:gd name="connsiteX3592" fmla="*/ 6018824 w 6187971"/>
              <a:gd name="connsiteY3592" fmla="*/ 2228938 h 5955635"/>
              <a:gd name="connsiteX3593" fmla="*/ 6006787 w 6187971"/>
              <a:gd name="connsiteY3593" fmla="*/ 2254975 h 5955635"/>
              <a:gd name="connsiteX3594" fmla="*/ 5981821 w 6187971"/>
              <a:gd name="connsiteY3594" fmla="*/ 2238800 h 5955635"/>
              <a:gd name="connsiteX3595" fmla="*/ 5955690 w 6187971"/>
              <a:gd name="connsiteY3595" fmla="*/ 2162256 h 5955635"/>
              <a:gd name="connsiteX3596" fmla="*/ 5938475 w 6187971"/>
              <a:gd name="connsiteY3596" fmla="*/ 2136603 h 5955635"/>
              <a:gd name="connsiteX3597" fmla="*/ 5953240 w 6187971"/>
              <a:gd name="connsiteY3597" fmla="*/ 2233173 h 5955635"/>
              <a:gd name="connsiteX3598" fmla="*/ 6087185 w 6187971"/>
              <a:gd name="connsiteY3598" fmla="*/ 2695361 h 5955635"/>
              <a:gd name="connsiteX3599" fmla="*/ 6081069 w 6187971"/>
              <a:gd name="connsiteY3599" fmla="*/ 3289153 h 5955635"/>
              <a:gd name="connsiteX3600" fmla="*/ 5808111 w 6187971"/>
              <a:gd name="connsiteY3600" fmla="*/ 4272372 h 5955635"/>
              <a:gd name="connsiteX3601" fmla="*/ 5083073 w 6187971"/>
              <a:gd name="connsiteY3601" fmla="*/ 5189877 h 5955635"/>
              <a:gd name="connsiteX3602" fmla="*/ 4748863 w 6187971"/>
              <a:gd name="connsiteY3602" fmla="*/ 5447042 h 5955635"/>
              <a:gd name="connsiteX3603" fmla="*/ 3740846 w 6187971"/>
              <a:gd name="connsiteY3603" fmla="*/ 5863806 h 5955635"/>
              <a:gd name="connsiteX3604" fmla="*/ 3169933 w 6187971"/>
              <a:gd name="connsiteY3604" fmla="*/ 5946671 h 5955635"/>
              <a:gd name="connsiteX3605" fmla="*/ 2972383 w 6187971"/>
              <a:gd name="connsiteY3605" fmla="*/ 5955635 h 5955635"/>
              <a:gd name="connsiteX3606" fmla="*/ 2888242 w 6187971"/>
              <a:gd name="connsiteY3606" fmla="*/ 5946236 h 5955635"/>
              <a:gd name="connsiteX3607" fmla="*/ 2773508 w 6187971"/>
              <a:gd name="connsiteY3607" fmla="*/ 5949239 h 5955635"/>
              <a:gd name="connsiteX3608" fmla="*/ 2719689 w 6187971"/>
              <a:gd name="connsiteY3608" fmla="*/ 5935317 h 5955635"/>
              <a:gd name="connsiteX3609" fmla="*/ 2651853 w 6187971"/>
              <a:gd name="connsiteY3609" fmla="*/ 5910702 h 5955635"/>
              <a:gd name="connsiteX3610" fmla="*/ 2524570 w 6187971"/>
              <a:gd name="connsiteY3610" fmla="*/ 5900743 h 5955635"/>
              <a:gd name="connsiteX3611" fmla="*/ 2303959 w 6187971"/>
              <a:gd name="connsiteY3611" fmla="*/ 5838373 h 5955635"/>
              <a:gd name="connsiteX3612" fmla="*/ 1704545 w 6187971"/>
              <a:gd name="connsiteY3612" fmla="*/ 5577311 h 5955635"/>
              <a:gd name="connsiteX3613" fmla="*/ 1349927 w 6187971"/>
              <a:gd name="connsiteY3613" fmla="*/ 5363675 h 5955635"/>
              <a:gd name="connsiteX3614" fmla="*/ 1326431 w 6187971"/>
              <a:gd name="connsiteY3614" fmla="*/ 5345230 h 5955635"/>
              <a:gd name="connsiteX3615" fmla="*/ 1324450 w 6187971"/>
              <a:gd name="connsiteY3615" fmla="*/ 5308501 h 5955635"/>
              <a:gd name="connsiteX3616" fmla="*/ 1353031 w 6187971"/>
              <a:gd name="connsiteY3616" fmla="*/ 5314127 h 5955635"/>
              <a:gd name="connsiteX3617" fmla="*/ 1535006 w 6187971"/>
              <a:gd name="connsiteY3617" fmla="*/ 5433636 h 5955635"/>
              <a:gd name="connsiteX3618" fmla="*/ 1570795 w 6187971"/>
              <a:gd name="connsiteY3618" fmla="*/ 5445544 h 5955635"/>
              <a:gd name="connsiteX3619" fmla="*/ 1578274 w 6187971"/>
              <a:gd name="connsiteY3619" fmla="*/ 5443946 h 5955635"/>
              <a:gd name="connsiteX3620" fmla="*/ 1573335 w 6187971"/>
              <a:gd name="connsiteY3620" fmla="*/ 5439134 h 5955635"/>
              <a:gd name="connsiteX3621" fmla="*/ 1245045 w 6187971"/>
              <a:gd name="connsiteY3621" fmla="*/ 5202275 h 5955635"/>
              <a:gd name="connsiteX3622" fmla="*/ 1146122 w 6187971"/>
              <a:gd name="connsiteY3622" fmla="*/ 5123684 h 5955635"/>
              <a:gd name="connsiteX3623" fmla="*/ 1114075 w 6187971"/>
              <a:gd name="connsiteY3623" fmla="*/ 5110977 h 5955635"/>
              <a:gd name="connsiteX3624" fmla="*/ 1239256 w 6187971"/>
              <a:gd name="connsiteY3624" fmla="*/ 5275861 h 5955635"/>
              <a:gd name="connsiteX3625" fmla="*/ 647691 w 6187971"/>
              <a:gd name="connsiteY3625" fmla="*/ 4639642 h 5955635"/>
              <a:gd name="connsiteX3626" fmla="*/ 698822 w 6187971"/>
              <a:gd name="connsiteY3626" fmla="*/ 4677603 h 5955635"/>
              <a:gd name="connsiteX3627" fmla="*/ 744471 w 6187971"/>
              <a:gd name="connsiteY3627" fmla="*/ 4726512 h 5955635"/>
              <a:gd name="connsiteX3628" fmla="*/ 859121 w 6187971"/>
              <a:gd name="connsiteY3628" fmla="*/ 4860405 h 5955635"/>
              <a:gd name="connsiteX3629" fmla="*/ 869143 w 6187971"/>
              <a:gd name="connsiteY3629" fmla="*/ 4852397 h 5955635"/>
              <a:gd name="connsiteX3630" fmla="*/ 750753 w 6187971"/>
              <a:gd name="connsiteY3630" fmla="*/ 4719304 h 5955635"/>
              <a:gd name="connsiteX3631" fmla="*/ 408923 w 6187971"/>
              <a:gd name="connsiteY3631" fmla="*/ 4135320 h 5955635"/>
              <a:gd name="connsiteX3632" fmla="*/ 164008 w 6187971"/>
              <a:gd name="connsiteY3632" fmla="*/ 2787582 h 5955635"/>
              <a:gd name="connsiteX3633" fmla="*/ 184206 w 6187971"/>
              <a:gd name="connsiteY3633" fmla="*/ 2525154 h 5955635"/>
              <a:gd name="connsiteX3634" fmla="*/ 195172 w 6187971"/>
              <a:gd name="connsiteY3634" fmla="*/ 2503257 h 5955635"/>
              <a:gd name="connsiteX3635" fmla="*/ 203581 w 6187971"/>
              <a:gd name="connsiteY3635" fmla="*/ 2515148 h 5955635"/>
              <a:gd name="connsiteX3636" fmla="*/ 227360 w 6187971"/>
              <a:gd name="connsiteY3636" fmla="*/ 3358710 h 5955635"/>
              <a:gd name="connsiteX3637" fmla="*/ 327131 w 6187971"/>
              <a:gd name="connsiteY3637" fmla="*/ 3789091 h 5955635"/>
              <a:gd name="connsiteX3638" fmla="*/ 340188 w 6187971"/>
              <a:gd name="connsiteY3638" fmla="*/ 3841053 h 5955635"/>
              <a:gd name="connsiteX3639" fmla="*/ 356203 w 6187971"/>
              <a:gd name="connsiteY3639" fmla="*/ 3861096 h 5955635"/>
              <a:gd name="connsiteX3640" fmla="*/ 365970 w 6187971"/>
              <a:gd name="connsiteY3640" fmla="*/ 3833590 h 5955635"/>
              <a:gd name="connsiteX3641" fmla="*/ 307461 w 6187971"/>
              <a:gd name="connsiteY3641" fmla="*/ 3632951 h 5955635"/>
              <a:gd name="connsiteX3642" fmla="*/ 402527 w 6187971"/>
              <a:gd name="connsiteY3642" fmla="*/ 1981840 h 5955635"/>
              <a:gd name="connsiteX3643" fmla="*/ 407611 w 6187971"/>
              <a:gd name="connsiteY3643" fmla="*/ 1969022 h 5955635"/>
              <a:gd name="connsiteX3644" fmla="*/ 419903 w 6187971"/>
              <a:gd name="connsiteY3644" fmla="*/ 1962484 h 5955635"/>
              <a:gd name="connsiteX3645" fmla="*/ 392454 w 6187971"/>
              <a:gd name="connsiteY3645" fmla="*/ 2071985 h 5955635"/>
              <a:gd name="connsiteX3646" fmla="*/ 253961 w 6187971"/>
              <a:gd name="connsiteY3646" fmla="*/ 2897420 h 5955635"/>
              <a:gd name="connsiteX3647" fmla="*/ 260448 w 6187971"/>
              <a:gd name="connsiteY3647" fmla="*/ 2991849 h 5955635"/>
              <a:gd name="connsiteX3648" fmla="*/ 272323 w 6187971"/>
              <a:gd name="connsiteY3648" fmla="*/ 3010820 h 5955635"/>
              <a:gd name="connsiteX3649" fmla="*/ 290098 w 6187971"/>
              <a:gd name="connsiteY3649" fmla="*/ 2993336 h 5955635"/>
              <a:gd name="connsiteX3650" fmla="*/ 304677 w 6187971"/>
              <a:gd name="connsiteY3650" fmla="*/ 2960890 h 5955635"/>
              <a:gd name="connsiteX3651" fmla="*/ 407652 w 6187971"/>
              <a:gd name="connsiteY3651" fmla="*/ 3607635 h 5955635"/>
              <a:gd name="connsiteX3652" fmla="*/ 440447 w 6187971"/>
              <a:gd name="connsiteY3652" fmla="*/ 3706220 h 5955635"/>
              <a:gd name="connsiteX3653" fmla="*/ 415132 w 6187971"/>
              <a:gd name="connsiteY3653" fmla="*/ 3606037 h 5955635"/>
              <a:gd name="connsiteX3654" fmla="*/ 337201 w 6187971"/>
              <a:gd name="connsiteY3654" fmla="*/ 3067354 h 5955635"/>
              <a:gd name="connsiteX3655" fmla="*/ 477138 w 6187971"/>
              <a:gd name="connsiteY3655" fmla="*/ 2065625 h 5955635"/>
              <a:gd name="connsiteX3656" fmla="*/ 489702 w 6187971"/>
              <a:gd name="connsiteY3656" fmla="*/ 2051208 h 5955635"/>
              <a:gd name="connsiteX3657" fmla="*/ 430613 w 6187971"/>
              <a:gd name="connsiteY3657" fmla="*/ 3413056 h 5955635"/>
              <a:gd name="connsiteX3658" fmla="*/ 428865 w 6187971"/>
              <a:gd name="connsiteY3658" fmla="*/ 3386728 h 5955635"/>
              <a:gd name="connsiteX3659" fmla="*/ 466894 w 6187971"/>
              <a:gd name="connsiteY3659" fmla="*/ 3622863 h 5955635"/>
              <a:gd name="connsiteX3660" fmla="*/ 489988 w 6187971"/>
              <a:gd name="connsiteY3660" fmla="*/ 3730960 h 5955635"/>
              <a:gd name="connsiteX3661" fmla="*/ 599154 w 6187971"/>
              <a:gd name="connsiteY3661" fmla="*/ 4065569 h 5955635"/>
              <a:gd name="connsiteX3662" fmla="*/ 634491 w 6187971"/>
              <a:gd name="connsiteY3662" fmla="*/ 4142793 h 5955635"/>
              <a:gd name="connsiteX3663" fmla="*/ 639302 w 6187971"/>
              <a:gd name="connsiteY3663" fmla="*/ 4165313 h 5955635"/>
              <a:gd name="connsiteX3664" fmla="*/ 643807 w 6187971"/>
              <a:gd name="connsiteY3664" fmla="*/ 4164351 h 5955635"/>
              <a:gd name="connsiteX3665" fmla="*/ 1044223 w 6187971"/>
              <a:gd name="connsiteY3665" fmla="*/ 4804087 h 5955635"/>
              <a:gd name="connsiteX3666" fmla="*/ 1194661 w 6187971"/>
              <a:gd name="connsiteY3666" fmla="*/ 4979171 h 5955635"/>
              <a:gd name="connsiteX3667" fmla="*/ 1143540 w 6187971"/>
              <a:gd name="connsiteY3667" fmla="*/ 4938286 h 5955635"/>
              <a:gd name="connsiteX3668" fmla="*/ 1194007 w 6187971"/>
              <a:gd name="connsiteY3668" fmla="*/ 4998149 h 5955635"/>
              <a:gd name="connsiteX3669" fmla="*/ 1243203 w 6187971"/>
              <a:gd name="connsiteY3669" fmla="*/ 5030025 h 5955635"/>
              <a:gd name="connsiteX3670" fmla="*/ 1200128 w 6187971"/>
              <a:gd name="connsiteY3670" fmla="*/ 4982713 h 5955635"/>
              <a:gd name="connsiteX3671" fmla="*/ 1320040 w 6187971"/>
              <a:gd name="connsiteY3671" fmla="*/ 5103092 h 5955635"/>
              <a:gd name="connsiteX3672" fmla="*/ 1390447 w 6187971"/>
              <a:gd name="connsiteY3672" fmla="*/ 5168114 h 5955635"/>
              <a:gd name="connsiteX3673" fmla="*/ 1438027 w 6187971"/>
              <a:gd name="connsiteY3673" fmla="*/ 5214464 h 5955635"/>
              <a:gd name="connsiteX3674" fmla="*/ 1469862 w 6187971"/>
              <a:gd name="connsiteY3674" fmla="*/ 5231211 h 5955635"/>
              <a:gd name="connsiteX3675" fmla="*/ 4098674 w 6187971"/>
              <a:gd name="connsiteY3675" fmla="*/ 5653890 h 5955635"/>
              <a:gd name="connsiteX3676" fmla="*/ 5058287 w 6187971"/>
              <a:gd name="connsiteY3676" fmla="*/ 5053265 h 5955635"/>
              <a:gd name="connsiteX3677" fmla="*/ 5862270 w 6187971"/>
              <a:gd name="connsiteY3677" fmla="*/ 2776293 h 5955635"/>
              <a:gd name="connsiteX3678" fmla="*/ 5834711 w 6187971"/>
              <a:gd name="connsiteY3678" fmla="*/ 2603214 h 5955635"/>
              <a:gd name="connsiteX3679" fmla="*/ 5838253 w 6187971"/>
              <a:gd name="connsiteY3679" fmla="*/ 2597748 h 5955635"/>
              <a:gd name="connsiteX3680" fmla="*/ 5835366 w 6187971"/>
              <a:gd name="connsiteY3680" fmla="*/ 2584235 h 5955635"/>
              <a:gd name="connsiteX3681" fmla="*/ 5829900 w 6187971"/>
              <a:gd name="connsiteY3681" fmla="*/ 2580694 h 5955635"/>
              <a:gd name="connsiteX3682" fmla="*/ 5802956 w 6187971"/>
              <a:gd name="connsiteY3682" fmla="*/ 2454580 h 5955635"/>
              <a:gd name="connsiteX3683" fmla="*/ 5713385 w 6187971"/>
              <a:gd name="connsiteY3683" fmla="*/ 2167591 h 5955635"/>
              <a:gd name="connsiteX3684" fmla="*/ 5230091 w 6187971"/>
              <a:gd name="connsiteY3684" fmla="*/ 1338337 h 5955635"/>
              <a:gd name="connsiteX3685" fmla="*/ 4852032 w 6187971"/>
              <a:gd name="connsiteY3685" fmla="*/ 957564 h 5955635"/>
              <a:gd name="connsiteX3686" fmla="*/ 4862002 w 6187971"/>
              <a:gd name="connsiteY3686" fmla="*/ 960144 h 5955635"/>
              <a:gd name="connsiteX3687" fmla="*/ 4798985 w 6187971"/>
              <a:gd name="connsiteY3687" fmla="*/ 907672 h 5955635"/>
              <a:gd name="connsiteX3688" fmla="*/ 4760721 w 6187971"/>
              <a:gd name="connsiteY3688" fmla="*/ 882879 h 5955635"/>
              <a:gd name="connsiteX3689" fmla="*/ 4644966 w 6187971"/>
              <a:gd name="connsiteY3689" fmla="*/ 803998 h 5955635"/>
              <a:gd name="connsiteX3690" fmla="*/ 4601235 w 6187971"/>
              <a:gd name="connsiteY3690" fmla="*/ 775665 h 5955635"/>
              <a:gd name="connsiteX3691" fmla="*/ 4191873 w 6187971"/>
              <a:gd name="connsiteY3691" fmla="*/ 556997 h 5955635"/>
              <a:gd name="connsiteX3692" fmla="*/ 4317947 w 6187971"/>
              <a:gd name="connsiteY3692" fmla="*/ 595996 h 5955635"/>
              <a:gd name="connsiteX3693" fmla="*/ 4340774 w 6187971"/>
              <a:gd name="connsiteY3693" fmla="*/ 614667 h 5955635"/>
              <a:gd name="connsiteX3694" fmla="*/ 4468773 w 6187971"/>
              <a:gd name="connsiteY3694" fmla="*/ 662675 h 5955635"/>
              <a:gd name="connsiteX3695" fmla="*/ 4433088 w 6187971"/>
              <a:gd name="connsiteY3695" fmla="*/ 627913 h 5955635"/>
              <a:gd name="connsiteX3696" fmla="*/ 4325031 w 6187971"/>
              <a:gd name="connsiteY3696" fmla="*/ 585063 h 5955635"/>
              <a:gd name="connsiteX3697" fmla="*/ 4302203 w 6187971"/>
              <a:gd name="connsiteY3697" fmla="*/ 566393 h 5955635"/>
              <a:gd name="connsiteX3698" fmla="*/ 4216974 w 6187971"/>
              <a:gd name="connsiteY3698" fmla="*/ 542214 h 5955635"/>
              <a:gd name="connsiteX3699" fmla="*/ 4133361 w 6187971"/>
              <a:gd name="connsiteY3699" fmla="*/ 503562 h 5955635"/>
              <a:gd name="connsiteX3700" fmla="*/ 4109878 w 6187971"/>
              <a:gd name="connsiteY3700" fmla="*/ 503869 h 5955635"/>
              <a:gd name="connsiteX3701" fmla="*/ 4072576 w 6187971"/>
              <a:gd name="connsiteY3701" fmla="*/ 483581 h 5955635"/>
              <a:gd name="connsiteX3702" fmla="*/ 4026266 w 6187971"/>
              <a:gd name="connsiteY3702" fmla="*/ 465217 h 5955635"/>
              <a:gd name="connsiteX3703" fmla="*/ 3970292 w 6187971"/>
              <a:gd name="connsiteY3703" fmla="*/ 467757 h 5955635"/>
              <a:gd name="connsiteX3704" fmla="*/ 3986691 w 6187971"/>
              <a:gd name="connsiteY3704" fmla="*/ 478382 h 5955635"/>
              <a:gd name="connsiteX3705" fmla="*/ 2556561 w 6187971"/>
              <a:gd name="connsiteY3705" fmla="*/ 397733 h 5955635"/>
              <a:gd name="connsiteX3706" fmla="*/ 2508145 w 6187971"/>
              <a:gd name="connsiteY3706" fmla="*/ 410487 h 5955635"/>
              <a:gd name="connsiteX3707" fmla="*/ 2458913 w 6187971"/>
              <a:gd name="connsiteY3707" fmla="*/ 419861 h 5955635"/>
              <a:gd name="connsiteX3708" fmla="*/ 1598952 w 6187971"/>
              <a:gd name="connsiteY3708" fmla="*/ 799372 h 5955635"/>
              <a:gd name="connsiteX3709" fmla="*/ 1473216 w 6187971"/>
              <a:gd name="connsiteY3709" fmla="*/ 879030 h 5955635"/>
              <a:gd name="connsiteX3710" fmla="*/ 1451174 w 6187971"/>
              <a:gd name="connsiteY3710" fmla="*/ 885695 h 5955635"/>
              <a:gd name="connsiteX3711" fmla="*/ 1449321 w 6187971"/>
              <a:gd name="connsiteY3711" fmla="*/ 858715 h 5955635"/>
              <a:gd name="connsiteX3712" fmla="*/ 1500105 w 6187971"/>
              <a:gd name="connsiteY3712" fmla="*/ 812669 h 5955635"/>
              <a:gd name="connsiteX3713" fmla="*/ 1844558 w 6187971"/>
              <a:gd name="connsiteY3713" fmla="*/ 621754 h 5955635"/>
              <a:gd name="connsiteX3714" fmla="*/ 1796350 w 6187971"/>
              <a:gd name="connsiteY3714" fmla="*/ 606633 h 5955635"/>
              <a:gd name="connsiteX3715" fmla="*/ 1915531 w 6187971"/>
              <a:gd name="connsiteY3715" fmla="*/ 542063 h 5955635"/>
              <a:gd name="connsiteX3716" fmla="*/ 2801357 w 6187971"/>
              <a:gd name="connsiteY3716" fmla="*/ 303925 h 5955635"/>
              <a:gd name="connsiteX3717" fmla="*/ 3448335 w 6187971"/>
              <a:gd name="connsiteY3717" fmla="*/ 329955 h 5955635"/>
              <a:gd name="connsiteX3718" fmla="*/ 3639713 w 6187971"/>
              <a:gd name="connsiteY3718" fmla="*/ 365329 h 5955635"/>
              <a:gd name="connsiteX3719" fmla="*/ 3679531 w 6187971"/>
              <a:gd name="connsiteY3719" fmla="*/ 341178 h 5955635"/>
              <a:gd name="connsiteX3720" fmla="*/ 3641345 w 6187971"/>
              <a:gd name="connsiteY3720" fmla="*/ 318050 h 5955635"/>
              <a:gd name="connsiteX3721" fmla="*/ 3579519 w 6187971"/>
              <a:gd name="connsiteY3721" fmla="*/ 294106 h 5955635"/>
              <a:gd name="connsiteX3722" fmla="*/ 3921820 w 6187971"/>
              <a:gd name="connsiteY3722" fmla="*/ 340254 h 5955635"/>
              <a:gd name="connsiteX3723" fmla="*/ 4117320 w 6187971"/>
              <a:gd name="connsiteY3723" fmla="*/ 404078 h 5955635"/>
              <a:gd name="connsiteX3724" fmla="*/ 3929573 w 6187971"/>
              <a:gd name="connsiteY3724" fmla="*/ 330776 h 5955635"/>
              <a:gd name="connsiteX3725" fmla="*/ 3651529 w 6187971"/>
              <a:gd name="connsiteY3725" fmla="*/ 265034 h 5955635"/>
              <a:gd name="connsiteX3726" fmla="*/ 2868463 w 6187971"/>
              <a:gd name="connsiteY3726" fmla="*/ 215284 h 5955635"/>
              <a:gd name="connsiteX3727" fmla="*/ 2767746 w 6187971"/>
              <a:gd name="connsiteY3727" fmla="*/ 228980 h 5955635"/>
              <a:gd name="connsiteX3728" fmla="*/ 2799794 w 6187971"/>
              <a:gd name="connsiteY3728" fmla="*/ 241686 h 5955635"/>
              <a:gd name="connsiteX3729" fmla="*/ 3465473 w 6187971"/>
              <a:gd name="connsiteY3729" fmla="*/ 263721 h 5955635"/>
              <a:gd name="connsiteX3730" fmla="*/ 3497920 w 6187971"/>
              <a:gd name="connsiteY3730" fmla="*/ 278298 h 5955635"/>
              <a:gd name="connsiteX3731" fmla="*/ 3460245 w 6187971"/>
              <a:gd name="connsiteY3731" fmla="*/ 294168 h 5955635"/>
              <a:gd name="connsiteX3732" fmla="*/ 3247224 w 6187971"/>
              <a:gd name="connsiteY3732" fmla="*/ 267329 h 5955635"/>
              <a:gd name="connsiteX3733" fmla="*/ 2317144 w 6187971"/>
              <a:gd name="connsiteY3733" fmla="*/ 362401 h 5955635"/>
              <a:gd name="connsiteX3734" fmla="*/ 1646991 w 6187971"/>
              <a:gd name="connsiteY3734" fmla="*/ 658097 h 5955635"/>
              <a:gd name="connsiteX3735" fmla="*/ 1510978 w 6187971"/>
              <a:gd name="connsiteY3735" fmla="*/ 726263 h 5955635"/>
              <a:gd name="connsiteX3736" fmla="*/ 2562299 w 6187971"/>
              <a:gd name="connsiteY3736" fmla="*/ 265051 h 5955635"/>
              <a:gd name="connsiteX3737" fmla="*/ 2496459 w 6187971"/>
              <a:gd name="connsiteY3737" fmla="*/ 249786 h 5955635"/>
              <a:gd name="connsiteX3738" fmla="*/ 2679065 w 6187971"/>
              <a:gd name="connsiteY3738" fmla="*/ 216639 h 5955635"/>
              <a:gd name="connsiteX3739" fmla="*/ 2939402 w 6187971"/>
              <a:gd name="connsiteY3739" fmla="*/ 190351 h 5955635"/>
              <a:gd name="connsiteX3740" fmla="*/ 2959175 w 6187971"/>
              <a:gd name="connsiteY3740" fmla="*/ 182215 h 5955635"/>
              <a:gd name="connsiteX3741" fmla="*/ 2939547 w 6187971"/>
              <a:gd name="connsiteY3741" fmla="*/ 172721 h 5955635"/>
              <a:gd name="connsiteX3742" fmla="*/ 2616967 w 6187971"/>
              <a:gd name="connsiteY3742" fmla="*/ 200575 h 5955635"/>
              <a:gd name="connsiteX3743" fmla="*/ 2537493 w 6187971"/>
              <a:gd name="connsiteY3743" fmla="*/ 203867 h 5955635"/>
              <a:gd name="connsiteX3744" fmla="*/ 2217149 w 6187971"/>
              <a:gd name="connsiteY3744" fmla="*/ 287950 h 5955635"/>
              <a:gd name="connsiteX3745" fmla="*/ 1542585 w 6187971"/>
              <a:gd name="connsiteY3745" fmla="*/ 590454 h 5955635"/>
              <a:gd name="connsiteX3746" fmla="*/ 1168430 w 6187971"/>
              <a:gd name="connsiteY3746" fmla="*/ 862020 h 5955635"/>
              <a:gd name="connsiteX3747" fmla="*/ 1130881 w 6187971"/>
              <a:gd name="connsiteY3747" fmla="*/ 887640 h 5955635"/>
              <a:gd name="connsiteX3748" fmla="*/ 1168592 w 6187971"/>
              <a:gd name="connsiteY3748" fmla="*/ 817011 h 5955635"/>
              <a:gd name="connsiteX3749" fmla="*/ 1476602 w 6187971"/>
              <a:gd name="connsiteY3749" fmla="*/ 592819 h 5955635"/>
              <a:gd name="connsiteX3750" fmla="*/ 2591346 w 6187971"/>
              <a:gd name="connsiteY3750" fmla="*/ 163030 h 5955635"/>
              <a:gd name="connsiteX3751" fmla="*/ 3091031 w 6187971"/>
              <a:gd name="connsiteY3751" fmla="*/ 140357 h 5955635"/>
              <a:gd name="connsiteX3752" fmla="*/ 3716875 w 6187971"/>
              <a:gd name="connsiteY3752" fmla="*/ 213921 h 5955635"/>
              <a:gd name="connsiteX3753" fmla="*/ 3758928 w 6187971"/>
              <a:gd name="connsiteY3753" fmla="*/ 245999 h 5955635"/>
              <a:gd name="connsiteX3754" fmla="*/ 3775216 w 6187971"/>
              <a:gd name="connsiteY3754" fmla="*/ 258163 h 5955635"/>
              <a:gd name="connsiteX3755" fmla="*/ 4143920 w 6187971"/>
              <a:gd name="connsiteY3755" fmla="*/ 372975 h 5955635"/>
              <a:gd name="connsiteX3756" fmla="*/ 4155540 w 6187971"/>
              <a:gd name="connsiteY3756" fmla="*/ 372448 h 5955635"/>
              <a:gd name="connsiteX3757" fmla="*/ 4123382 w 6187971"/>
              <a:gd name="connsiteY3757" fmla="*/ 322612 h 5955635"/>
              <a:gd name="connsiteX3758" fmla="*/ 3554239 w 6187971"/>
              <a:gd name="connsiteY3758" fmla="*/ 139165 h 5955635"/>
              <a:gd name="connsiteX3759" fmla="*/ 2590565 w 6187971"/>
              <a:gd name="connsiteY3759" fmla="*/ 131911 h 5955635"/>
              <a:gd name="connsiteX3760" fmla="*/ 2058218 w 6187971"/>
              <a:gd name="connsiteY3760" fmla="*/ 267154 h 5955635"/>
              <a:gd name="connsiteX3761" fmla="*/ 1849558 w 6187971"/>
              <a:gd name="connsiteY3761" fmla="*/ 315643 h 5955635"/>
              <a:gd name="connsiteX3762" fmla="*/ 2520059 w 6187971"/>
              <a:gd name="connsiteY3762" fmla="*/ 103956 h 5955635"/>
              <a:gd name="connsiteX3763" fmla="*/ 3222250 w 6187971"/>
              <a:gd name="connsiteY3763" fmla="*/ 49751 h 5955635"/>
              <a:gd name="connsiteX3764" fmla="*/ 2580338 w 6187971"/>
              <a:gd name="connsiteY3764" fmla="*/ 38281 h 5955635"/>
              <a:gd name="connsiteX3765" fmla="*/ 2580211 w 6187971"/>
              <a:gd name="connsiteY3765" fmla="*/ 28532 h 5955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Lst>
            <a:rect l="l" t="t" r="r" b="b"/>
            <a:pathLst>
              <a:path w="6187971" h="5955635">
                <a:moveTo>
                  <a:pt x="3175848" y="5544922"/>
                </a:moveTo>
                <a:cubicBezTo>
                  <a:pt x="3180352" y="5543959"/>
                  <a:pt x="3180352" y="5543959"/>
                  <a:pt x="3184857" y="5542997"/>
                </a:cubicBezTo>
                <a:lnTo>
                  <a:pt x="3185794" y="5544792"/>
                </a:lnTo>
                <a:close/>
                <a:moveTo>
                  <a:pt x="3509992" y="5452506"/>
                </a:moveTo>
                <a:lnTo>
                  <a:pt x="3560810" y="5445094"/>
                </a:lnTo>
                <a:lnTo>
                  <a:pt x="3523318" y="5451849"/>
                </a:lnTo>
                <a:cubicBezTo>
                  <a:pt x="3523318" y="5451849"/>
                  <a:pt x="3523318" y="5451849"/>
                  <a:pt x="3518813" y="5452811"/>
                </a:cubicBezTo>
                <a:close/>
                <a:moveTo>
                  <a:pt x="3472811" y="5457929"/>
                </a:moveTo>
                <a:cubicBezTo>
                  <a:pt x="3477314" y="5456967"/>
                  <a:pt x="3477314" y="5456967"/>
                  <a:pt x="3477314" y="5456967"/>
                </a:cubicBezTo>
                <a:cubicBezTo>
                  <a:pt x="3477314" y="5456967"/>
                  <a:pt x="3477314" y="5456967"/>
                  <a:pt x="3481818" y="5456005"/>
                </a:cubicBezTo>
                <a:cubicBezTo>
                  <a:pt x="3486323" y="5455043"/>
                  <a:pt x="3495330" y="5453118"/>
                  <a:pt x="3499835" y="5452156"/>
                </a:cubicBezTo>
                <a:lnTo>
                  <a:pt x="3509992" y="5452506"/>
                </a:lnTo>
                <a:close/>
                <a:moveTo>
                  <a:pt x="4648965" y="5205864"/>
                </a:moveTo>
                <a:lnTo>
                  <a:pt x="4648375" y="5206776"/>
                </a:lnTo>
                <a:cubicBezTo>
                  <a:pt x="4648375" y="5206776"/>
                  <a:pt x="4648375" y="5206776"/>
                  <a:pt x="4643871" y="5207738"/>
                </a:cubicBezTo>
                <a:close/>
                <a:moveTo>
                  <a:pt x="3439358" y="5455658"/>
                </a:moveTo>
                <a:lnTo>
                  <a:pt x="3443861" y="5454695"/>
                </a:lnTo>
                <a:cubicBezTo>
                  <a:pt x="3449327" y="5458236"/>
                  <a:pt x="3458336" y="5456312"/>
                  <a:pt x="3462839" y="5455350"/>
                </a:cubicBezTo>
                <a:cubicBezTo>
                  <a:pt x="3463802" y="5459854"/>
                  <a:pt x="3463802" y="5459854"/>
                  <a:pt x="3463802" y="5459854"/>
                </a:cubicBezTo>
                <a:cubicBezTo>
                  <a:pt x="3463802" y="5459854"/>
                  <a:pt x="3463802" y="5459854"/>
                  <a:pt x="3464764" y="5464358"/>
                </a:cubicBezTo>
                <a:cubicBezTo>
                  <a:pt x="3445785" y="5463703"/>
                  <a:pt x="3409754" y="5471401"/>
                  <a:pt x="3386270" y="5471708"/>
                </a:cubicBezTo>
                <a:cubicBezTo>
                  <a:pt x="3394316" y="5465280"/>
                  <a:pt x="3441282" y="5464665"/>
                  <a:pt x="3439358" y="5455658"/>
                </a:cubicBezTo>
                <a:close/>
                <a:moveTo>
                  <a:pt x="4926827" y="4878836"/>
                </a:moveTo>
                <a:cubicBezTo>
                  <a:pt x="4926827" y="4878836"/>
                  <a:pt x="4926827" y="4878836"/>
                  <a:pt x="4931331" y="4877874"/>
                </a:cubicBezTo>
                <a:lnTo>
                  <a:pt x="4927253" y="4880833"/>
                </a:lnTo>
                <a:close/>
                <a:moveTo>
                  <a:pt x="1616921" y="5147987"/>
                </a:moveTo>
                <a:lnTo>
                  <a:pt x="1621158" y="5151791"/>
                </a:lnTo>
                <a:lnTo>
                  <a:pt x="1617883" y="5152491"/>
                </a:lnTo>
                <a:cubicBezTo>
                  <a:pt x="1617883" y="5152491"/>
                  <a:pt x="1617883" y="5152491"/>
                  <a:pt x="1616921" y="5147987"/>
                </a:cubicBezTo>
                <a:close/>
                <a:moveTo>
                  <a:pt x="6029280" y="4202957"/>
                </a:moveTo>
                <a:cubicBezTo>
                  <a:pt x="6032957" y="4202171"/>
                  <a:pt x="6032957" y="4202171"/>
                  <a:pt x="6033742" y="4205846"/>
                </a:cubicBezTo>
                <a:cubicBezTo>
                  <a:pt x="6033742" y="4205846"/>
                  <a:pt x="6034527" y="4209520"/>
                  <a:pt x="6030850" y="4210306"/>
                </a:cubicBezTo>
                <a:cubicBezTo>
                  <a:pt x="6030065" y="4206631"/>
                  <a:pt x="6030065" y="4206631"/>
                  <a:pt x="6030065" y="4206631"/>
                </a:cubicBezTo>
                <a:cubicBezTo>
                  <a:pt x="6030065" y="4206631"/>
                  <a:pt x="6029280" y="4202957"/>
                  <a:pt x="6029280" y="4202957"/>
                </a:cubicBezTo>
                <a:close/>
                <a:moveTo>
                  <a:pt x="5195431" y="4350487"/>
                </a:moveTo>
                <a:lnTo>
                  <a:pt x="5195619" y="4350447"/>
                </a:lnTo>
                <a:lnTo>
                  <a:pt x="5191889" y="4355954"/>
                </a:lnTo>
                <a:cubicBezTo>
                  <a:pt x="5196393" y="4354992"/>
                  <a:pt x="5195431" y="4350487"/>
                  <a:pt x="5195431" y="4350487"/>
                </a:cubicBezTo>
                <a:close/>
                <a:moveTo>
                  <a:pt x="5135887" y="4358358"/>
                </a:moveTo>
                <a:lnTo>
                  <a:pt x="5135916" y="4358493"/>
                </a:lnTo>
                <a:cubicBezTo>
                  <a:pt x="5135916" y="4358493"/>
                  <a:pt x="5135916" y="4358493"/>
                  <a:pt x="5132374" y="4363959"/>
                </a:cubicBezTo>
                <a:close/>
                <a:moveTo>
                  <a:pt x="1535232" y="5118342"/>
                </a:moveTo>
                <a:cubicBezTo>
                  <a:pt x="1540699" y="5121884"/>
                  <a:pt x="1540699" y="5121884"/>
                  <a:pt x="1540699" y="5121884"/>
                </a:cubicBezTo>
                <a:cubicBezTo>
                  <a:pt x="1546166" y="5125426"/>
                  <a:pt x="1546166" y="5125426"/>
                  <a:pt x="1546166" y="5125426"/>
                </a:cubicBezTo>
                <a:cubicBezTo>
                  <a:pt x="1541661" y="5126389"/>
                  <a:pt x="1541661" y="5126389"/>
                  <a:pt x="1541661" y="5126389"/>
                </a:cubicBezTo>
                <a:cubicBezTo>
                  <a:pt x="1540699" y="5121884"/>
                  <a:pt x="1536195" y="5122847"/>
                  <a:pt x="1535232" y="5118342"/>
                </a:cubicBezTo>
                <a:close/>
                <a:moveTo>
                  <a:pt x="1296561" y="4951097"/>
                </a:moveTo>
                <a:lnTo>
                  <a:pt x="1298982" y="4952173"/>
                </a:lnTo>
                <a:cubicBezTo>
                  <a:pt x="1301153" y="4954064"/>
                  <a:pt x="1302760" y="4956076"/>
                  <a:pt x="1302760" y="4956076"/>
                </a:cubicBezTo>
                <a:cubicBezTo>
                  <a:pt x="1302760" y="4956076"/>
                  <a:pt x="1302760" y="4956076"/>
                  <a:pt x="1297293" y="4952534"/>
                </a:cubicBezTo>
                <a:close/>
                <a:moveTo>
                  <a:pt x="1299553" y="4938864"/>
                </a:moveTo>
                <a:lnTo>
                  <a:pt x="1305339" y="4946105"/>
                </a:lnTo>
                <a:cubicBezTo>
                  <a:pt x="1302125" y="4942083"/>
                  <a:pt x="1300518" y="4940071"/>
                  <a:pt x="1299715" y="4939066"/>
                </a:cubicBezTo>
                <a:close/>
                <a:moveTo>
                  <a:pt x="6187039" y="3627519"/>
                </a:moveTo>
                <a:cubicBezTo>
                  <a:pt x="6187287" y="3646676"/>
                  <a:pt x="6189889" y="3676857"/>
                  <a:pt x="6185137" y="3708609"/>
                </a:cubicBezTo>
                <a:cubicBezTo>
                  <a:pt x="6180385" y="3740361"/>
                  <a:pt x="6174063" y="3764764"/>
                  <a:pt x="6163816" y="3770795"/>
                </a:cubicBezTo>
                <a:cubicBezTo>
                  <a:pt x="6167494" y="3770009"/>
                  <a:pt x="6167494" y="3770009"/>
                  <a:pt x="6168279" y="3773684"/>
                </a:cubicBezTo>
                <a:cubicBezTo>
                  <a:pt x="6165386" y="3778144"/>
                  <a:pt x="6166956" y="3785493"/>
                  <a:pt x="6163279" y="3786278"/>
                </a:cubicBezTo>
                <a:cubicBezTo>
                  <a:pt x="6163279" y="3786278"/>
                  <a:pt x="6164064" y="3789953"/>
                  <a:pt x="6160387" y="3790738"/>
                </a:cubicBezTo>
                <a:cubicBezTo>
                  <a:pt x="6160387" y="3790738"/>
                  <a:pt x="6160387" y="3790738"/>
                  <a:pt x="6164064" y="3789953"/>
                </a:cubicBezTo>
                <a:cubicBezTo>
                  <a:pt x="6172989" y="3795730"/>
                  <a:pt x="6162989" y="3820919"/>
                  <a:pt x="6153775" y="3849782"/>
                </a:cubicBezTo>
                <a:cubicBezTo>
                  <a:pt x="6153775" y="3849782"/>
                  <a:pt x="6153775" y="3849782"/>
                  <a:pt x="6154561" y="3853456"/>
                </a:cubicBezTo>
                <a:cubicBezTo>
                  <a:pt x="6158238" y="3852671"/>
                  <a:pt x="6158238" y="3852671"/>
                  <a:pt x="6155346" y="3857131"/>
                </a:cubicBezTo>
                <a:cubicBezTo>
                  <a:pt x="6155346" y="3857131"/>
                  <a:pt x="6156131" y="3860805"/>
                  <a:pt x="6156131" y="3860805"/>
                </a:cubicBezTo>
                <a:cubicBezTo>
                  <a:pt x="6152454" y="3861591"/>
                  <a:pt x="6152454" y="3861591"/>
                  <a:pt x="6152454" y="3861591"/>
                </a:cubicBezTo>
                <a:cubicBezTo>
                  <a:pt x="6152454" y="3861591"/>
                  <a:pt x="6152454" y="3861591"/>
                  <a:pt x="6156916" y="3864480"/>
                </a:cubicBezTo>
                <a:cubicBezTo>
                  <a:pt x="6154809" y="3872614"/>
                  <a:pt x="6159271" y="3875502"/>
                  <a:pt x="6155841" y="3895446"/>
                </a:cubicBezTo>
                <a:cubicBezTo>
                  <a:pt x="6163196" y="3893874"/>
                  <a:pt x="6165841" y="3870257"/>
                  <a:pt x="6171873" y="3880495"/>
                </a:cubicBezTo>
                <a:cubicBezTo>
                  <a:pt x="6170819" y="3884562"/>
                  <a:pt x="6171212" y="3886399"/>
                  <a:pt x="6171604" y="3888236"/>
                </a:cubicBezTo>
                <a:lnTo>
                  <a:pt x="6171470" y="3892106"/>
                </a:lnTo>
                <a:lnTo>
                  <a:pt x="6170551" y="3892303"/>
                </a:lnTo>
                <a:cubicBezTo>
                  <a:pt x="6171336" y="3895977"/>
                  <a:pt x="6171336" y="3895977"/>
                  <a:pt x="6171336" y="3895977"/>
                </a:cubicBezTo>
                <a:lnTo>
                  <a:pt x="6171470" y="3892106"/>
                </a:lnTo>
                <a:lnTo>
                  <a:pt x="6174228" y="3891517"/>
                </a:lnTo>
                <a:cubicBezTo>
                  <a:pt x="6174228" y="3891517"/>
                  <a:pt x="6175013" y="3895192"/>
                  <a:pt x="6175013" y="3895192"/>
                </a:cubicBezTo>
                <a:cubicBezTo>
                  <a:pt x="6175798" y="3898866"/>
                  <a:pt x="6175798" y="3898866"/>
                  <a:pt x="6175798" y="3898866"/>
                </a:cubicBezTo>
                <a:cubicBezTo>
                  <a:pt x="6172906" y="3903326"/>
                  <a:pt x="6170798" y="3911461"/>
                  <a:pt x="6168691" y="3919595"/>
                </a:cubicBezTo>
                <a:cubicBezTo>
                  <a:pt x="6168691" y="3919595"/>
                  <a:pt x="6165799" y="3924055"/>
                  <a:pt x="6165799" y="3924055"/>
                </a:cubicBezTo>
                <a:cubicBezTo>
                  <a:pt x="6165799" y="3924055"/>
                  <a:pt x="6166584" y="3927730"/>
                  <a:pt x="6163691" y="3932189"/>
                </a:cubicBezTo>
                <a:cubicBezTo>
                  <a:pt x="6163691" y="3932189"/>
                  <a:pt x="6164476" y="3935864"/>
                  <a:pt x="6160799" y="3936650"/>
                </a:cubicBezTo>
                <a:cubicBezTo>
                  <a:pt x="6160014" y="3932975"/>
                  <a:pt x="6160014" y="3932975"/>
                  <a:pt x="6162906" y="3928515"/>
                </a:cubicBezTo>
                <a:cubicBezTo>
                  <a:pt x="6162906" y="3928515"/>
                  <a:pt x="6162121" y="3924841"/>
                  <a:pt x="6165014" y="3920380"/>
                </a:cubicBezTo>
                <a:cubicBezTo>
                  <a:pt x="6159229" y="3929301"/>
                  <a:pt x="6157122" y="3937435"/>
                  <a:pt x="6150552" y="3942681"/>
                </a:cubicBezTo>
                <a:cubicBezTo>
                  <a:pt x="6146090" y="3939792"/>
                  <a:pt x="6147412" y="3927983"/>
                  <a:pt x="6137165" y="3934015"/>
                </a:cubicBezTo>
                <a:cubicBezTo>
                  <a:pt x="6123199" y="3994629"/>
                  <a:pt x="6114232" y="4042650"/>
                  <a:pt x="6088449" y="4101948"/>
                </a:cubicBezTo>
                <a:cubicBezTo>
                  <a:pt x="6089234" y="4105622"/>
                  <a:pt x="6089234" y="4105622"/>
                  <a:pt x="6086341" y="4110083"/>
                </a:cubicBezTo>
                <a:cubicBezTo>
                  <a:pt x="6087126" y="4113757"/>
                  <a:pt x="6083449" y="4114542"/>
                  <a:pt x="6083449" y="4114542"/>
                </a:cubicBezTo>
                <a:cubicBezTo>
                  <a:pt x="6080019" y="4134486"/>
                  <a:pt x="6070020" y="4159674"/>
                  <a:pt x="6059236" y="4181188"/>
                </a:cubicBezTo>
                <a:cubicBezTo>
                  <a:pt x="6055806" y="4201132"/>
                  <a:pt x="6047377" y="4233669"/>
                  <a:pt x="6030808" y="4264104"/>
                </a:cubicBezTo>
                <a:cubicBezTo>
                  <a:pt x="6018701" y="4297427"/>
                  <a:pt x="6002132" y="4327862"/>
                  <a:pt x="5990563" y="4345702"/>
                </a:cubicBezTo>
                <a:cubicBezTo>
                  <a:pt x="5971886" y="4384270"/>
                  <a:pt x="5950318" y="4427299"/>
                  <a:pt x="5931641" y="4465868"/>
                </a:cubicBezTo>
                <a:cubicBezTo>
                  <a:pt x="5912180" y="4500763"/>
                  <a:pt x="5891934" y="4531983"/>
                  <a:pt x="5868547" y="4548506"/>
                </a:cubicBezTo>
                <a:cubicBezTo>
                  <a:pt x="5871440" y="4544045"/>
                  <a:pt x="5874332" y="4539585"/>
                  <a:pt x="5877224" y="4535125"/>
                </a:cubicBezTo>
                <a:cubicBezTo>
                  <a:pt x="5877224" y="4535125"/>
                  <a:pt x="5877224" y="4535125"/>
                  <a:pt x="5870655" y="4540371"/>
                </a:cubicBezTo>
                <a:cubicBezTo>
                  <a:pt x="5871440" y="4544045"/>
                  <a:pt x="5867762" y="4544831"/>
                  <a:pt x="5867762" y="4544831"/>
                </a:cubicBezTo>
                <a:cubicBezTo>
                  <a:pt x="5866977" y="4541157"/>
                  <a:pt x="5866977" y="4541157"/>
                  <a:pt x="5869870" y="4536697"/>
                </a:cubicBezTo>
                <a:cubicBezTo>
                  <a:pt x="5869870" y="4536697"/>
                  <a:pt x="5869870" y="4536697"/>
                  <a:pt x="5869085" y="4533022"/>
                </a:cubicBezTo>
                <a:cubicBezTo>
                  <a:pt x="5848838" y="4564242"/>
                  <a:pt x="5825700" y="4599923"/>
                  <a:pt x="5809916" y="4634032"/>
                </a:cubicBezTo>
                <a:cubicBezTo>
                  <a:pt x="5786529" y="4650554"/>
                  <a:pt x="5760498" y="4690694"/>
                  <a:pt x="5732112" y="4719811"/>
                </a:cubicBezTo>
                <a:cubicBezTo>
                  <a:pt x="5772068" y="4672854"/>
                  <a:pt x="5800743" y="4609097"/>
                  <a:pt x="5839913" y="4558465"/>
                </a:cubicBezTo>
                <a:cubicBezTo>
                  <a:pt x="5852268" y="4544299"/>
                  <a:pt x="5841235" y="4546656"/>
                  <a:pt x="5846236" y="4534062"/>
                </a:cubicBezTo>
                <a:cubicBezTo>
                  <a:pt x="5860697" y="4511762"/>
                  <a:pt x="5870159" y="4502056"/>
                  <a:pt x="5879621" y="4492350"/>
                </a:cubicBezTo>
                <a:cubicBezTo>
                  <a:pt x="5891190" y="4474510"/>
                  <a:pt x="5885943" y="4467947"/>
                  <a:pt x="5893835" y="4450893"/>
                </a:cubicBezTo>
                <a:cubicBezTo>
                  <a:pt x="5906189" y="4436727"/>
                  <a:pt x="5918544" y="4422561"/>
                  <a:pt x="5930898" y="4408396"/>
                </a:cubicBezTo>
                <a:cubicBezTo>
                  <a:pt x="5930898" y="4408396"/>
                  <a:pt x="5930898" y="4408396"/>
                  <a:pt x="5939823" y="4414173"/>
                </a:cubicBezTo>
                <a:cubicBezTo>
                  <a:pt x="5945608" y="4405253"/>
                  <a:pt x="5954285" y="4391873"/>
                  <a:pt x="5959284" y="4379279"/>
                </a:cubicBezTo>
                <a:cubicBezTo>
                  <a:pt x="5959284" y="4379279"/>
                  <a:pt x="5959284" y="4379279"/>
                  <a:pt x="5955607" y="4380064"/>
                </a:cubicBezTo>
                <a:cubicBezTo>
                  <a:pt x="5956392" y="4383739"/>
                  <a:pt x="5953500" y="4388199"/>
                  <a:pt x="5952715" y="4384525"/>
                </a:cubicBezTo>
                <a:cubicBezTo>
                  <a:pt x="5952715" y="4384525"/>
                  <a:pt x="5951930" y="4380850"/>
                  <a:pt x="5951930" y="4380850"/>
                </a:cubicBezTo>
                <a:cubicBezTo>
                  <a:pt x="5948252" y="4381636"/>
                  <a:pt x="5943253" y="4394230"/>
                  <a:pt x="5941683" y="4386882"/>
                </a:cubicBezTo>
                <a:cubicBezTo>
                  <a:pt x="5945897" y="4370612"/>
                  <a:pt x="5950360" y="4373501"/>
                  <a:pt x="5955359" y="4360907"/>
                </a:cubicBezTo>
                <a:cubicBezTo>
                  <a:pt x="5955359" y="4360907"/>
                  <a:pt x="5955359" y="4360907"/>
                  <a:pt x="5954574" y="4357232"/>
                </a:cubicBezTo>
                <a:cubicBezTo>
                  <a:pt x="5954574" y="4357232"/>
                  <a:pt x="5954574" y="4357232"/>
                  <a:pt x="5958251" y="4356446"/>
                </a:cubicBezTo>
                <a:cubicBezTo>
                  <a:pt x="5957466" y="4352772"/>
                  <a:pt x="5960359" y="4348312"/>
                  <a:pt x="5960359" y="4348312"/>
                </a:cubicBezTo>
                <a:cubicBezTo>
                  <a:pt x="5964036" y="4347527"/>
                  <a:pt x="5964036" y="4347527"/>
                  <a:pt x="5964036" y="4347527"/>
                </a:cubicBezTo>
                <a:cubicBezTo>
                  <a:pt x="5965358" y="4335718"/>
                  <a:pt x="5972465" y="4314989"/>
                  <a:pt x="5980357" y="4297935"/>
                </a:cubicBezTo>
                <a:cubicBezTo>
                  <a:pt x="5991927" y="4280095"/>
                  <a:pt x="6000604" y="4266714"/>
                  <a:pt x="6007959" y="4265143"/>
                </a:cubicBezTo>
                <a:cubicBezTo>
                  <a:pt x="6007174" y="4261469"/>
                  <a:pt x="6010851" y="4260683"/>
                  <a:pt x="6010851" y="4260683"/>
                </a:cubicBezTo>
                <a:cubicBezTo>
                  <a:pt x="6010066" y="4257009"/>
                  <a:pt x="6012958" y="4252549"/>
                  <a:pt x="6016636" y="4251763"/>
                </a:cubicBezTo>
                <a:cubicBezTo>
                  <a:pt x="6016636" y="4251763"/>
                  <a:pt x="6016636" y="4251763"/>
                  <a:pt x="6017421" y="4255437"/>
                </a:cubicBezTo>
                <a:cubicBezTo>
                  <a:pt x="6014528" y="4259898"/>
                  <a:pt x="6014528" y="4259898"/>
                  <a:pt x="6014528" y="4259898"/>
                </a:cubicBezTo>
                <a:cubicBezTo>
                  <a:pt x="6014528" y="4259898"/>
                  <a:pt x="6014528" y="4259898"/>
                  <a:pt x="6015313" y="4263572"/>
                </a:cubicBezTo>
                <a:cubicBezTo>
                  <a:pt x="6023205" y="4246518"/>
                  <a:pt x="6019528" y="4247303"/>
                  <a:pt x="6024528" y="4234709"/>
                </a:cubicBezTo>
                <a:cubicBezTo>
                  <a:pt x="6024528" y="4234709"/>
                  <a:pt x="6021635" y="4239169"/>
                  <a:pt x="6021635" y="4239169"/>
                </a:cubicBezTo>
                <a:cubicBezTo>
                  <a:pt x="6021635" y="4239169"/>
                  <a:pt x="6021635" y="4239169"/>
                  <a:pt x="6020850" y="4235494"/>
                </a:cubicBezTo>
                <a:cubicBezTo>
                  <a:pt x="6020850" y="4235494"/>
                  <a:pt x="6020850" y="4235494"/>
                  <a:pt x="6020065" y="4231820"/>
                </a:cubicBezTo>
                <a:cubicBezTo>
                  <a:pt x="6020065" y="4231820"/>
                  <a:pt x="6017958" y="4239955"/>
                  <a:pt x="6013496" y="4237066"/>
                </a:cubicBezTo>
                <a:cubicBezTo>
                  <a:pt x="6018495" y="4224471"/>
                  <a:pt x="6023495" y="4211877"/>
                  <a:pt x="6027957" y="4214766"/>
                </a:cubicBezTo>
                <a:cubicBezTo>
                  <a:pt x="6027957" y="4214766"/>
                  <a:pt x="6027172" y="4211091"/>
                  <a:pt x="6030850" y="4210306"/>
                </a:cubicBezTo>
                <a:cubicBezTo>
                  <a:pt x="6052666" y="4186434"/>
                  <a:pt x="6068450" y="4152325"/>
                  <a:pt x="6078987" y="4111654"/>
                </a:cubicBezTo>
                <a:cubicBezTo>
                  <a:pt x="6078987" y="4111654"/>
                  <a:pt x="6078202" y="4107979"/>
                  <a:pt x="6081879" y="4107194"/>
                </a:cubicBezTo>
                <a:cubicBezTo>
                  <a:pt x="6081094" y="4103519"/>
                  <a:pt x="6083986" y="4099059"/>
                  <a:pt x="6083986" y="4099059"/>
                </a:cubicBezTo>
                <a:cubicBezTo>
                  <a:pt x="6083986" y="4099059"/>
                  <a:pt x="6083986" y="4099059"/>
                  <a:pt x="6084771" y="4102733"/>
                </a:cubicBezTo>
                <a:cubicBezTo>
                  <a:pt x="6086094" y="4090925"/>
                  <a:pt x="6089523" y="4070982"/>
                  <a:pt x="6087953" y="4063633"/>
                </a:cubicBezTo>
                <a:cubicBezTo>
                  <a:pt x="6088738" y="4067307"/>
                  <a:pt x="6088738" y="4067307"/>
                  <a:pt x="6085846" y="4071767"/>
                </a:cubicBezTo>
                <a:cubicBezTo>
                  <a:pt x="6085846" y="4071767"/>
                  <a:pt x="6082169" y="4072553"/>
                  <a:pt x="6082169" y="4072553"/>
                </a:cubicBezTo>
                <a:cubicBezTo>
                  <a:pt x="6081384" y="4068878"/>
                  <a:pt x="6081384" y="4068878"/>
                  <a:pt x="6084276" y="4064419"/>
                </a:cubicBezTo>
                <a:lnTo>
                  <a:pt x="6083990" y="4063082"/>
                </a:lnTo>
                <a:lnTo>
                  <a:pt x="6084968" y="4060909"/>
                </a:lnTo>
                <a:cubicBezTo>
                  <a:pt x="6086052" y="4059236"/>
                  <a:pt x="6086775" y="4058121"/>
                  <a:pt x="6086383" y="4056284"/>
                </a:cubicBezTo>
                <a:cubicBezTo>
                  <a:pt x="6087168" y="4059959"/>
                  <a:pt x="6083491" y="4060744"/>
                  <a:pt x="6083491" y="4060744"/>
                </a:cubicBezTo>
                <a:lnTo>
                  <a:pt x="6083990" y="4063082"/>
                </a:lnTo>
                <a:lnTo>
                  <a:pt x="6081384" y="4068878"/>
                </a:lnTo>
                <a:cubicBezTo>
                  <a:pt x="6085888" y="4017969"/>
                  <a:pt x="6115349" y="3957886"/>
                  <a:pt x="6123530" y="3906191"/>
                </a:cubicBezTo>
                <a:cubicBezTo>
                  <a:pt x="6127208" y="3905405"/>
                  <a:pt x="6131422" y="3889137"/>
                  <a:pt x="6134315" y="3884676"/>
                </a:cubicBezTo>
                <a:cubicBezTo>
                  <a:pt x="6130637" y="3885462"/>
                  <a:pt x="6130637" y="3885462"/>
                  <a:pt x="6129067" y="3878113"/>
                </a:cubicBezTo>
                <a:cubicBezTo>
                  <a:pt x="6129067" y="3878113"/>
                  <a:pt x="6132745" y="3877328"/>
                  <a:pt x="6131959" y="3873653"/>
                </a:cubicBezTo>
                <a:cubicBezTo>
                  <a:pt x="6131175" y="3869979"/>
                  <a:pt x="6134852" y="3869193"/>
                  <a:pt x="6134066" y="3865519"/>
                </a:cubicBezTo>
                <a:cubicBezTo>
                  <a:pt x="6140925" y="3825633"/>
                  <a:pt x="6150387" y="3815927"/>
                  <a:pt x="6157494" y="3795198"/>
                </a:cubicBezTo>
                <a:cubicBezTo>
                  <a:pt x="6157494" y="3795198"/>
                  <a:pt x="6158279" y="3798873"/>
                  <a:pt x="6154602" y="3799658"/>
                </a:cubicBezTo>
                <a:cubicBezTo>
                  <a:pt x="6154602" y="3799658"/>
                  <a:pt x="6150925" y="3800444"/>
                  <a:pt x="6150140" y="3796769"/>
                </a:cubicBezTo>
                <a:cubicBezTo>
                  <a:pt x="6150140" y="3796769"/>
                  <a:pt x="6153032" y="3792310"/>
                  <a:pt x="6153032" y="3792310"/>
                </a:cubicBezTo>
                <a:cubicBezTo>
                  <a:pt x="6152247" y="3788635"/>
                  <a:pt x="6152247" y="3788635"/>
                  <a:pt x="6152247" y="3788635"/>
                </a:cubicBezTo>
                <a:cubicBezTo>
                  <a:pt x="6148322" y="3770263"/>
                  <a:pt x="6160966" y="3721457"/>
                  <a:pt x="6172783" y="3722774"/>
                </a:cubicBezTo>
                <a:cubicBezTo>
                  <a:pt x="6174643" y="3695483"/>
                  <a:pt x="6177040" y="3652707"/>
                  <a:pt x="6187039" y="3627519"/>
                </a:cubicBezTo>
                <a:close/>
                <a:moveTo>
                  <a:pt x="5453639" y="3702176"/>
                </a:moveTo>
                <a:lnTo>
                  <a:pt x="5453774" y="3702469"/>
                </a:lnTo>
                <a:cubicBezTo>
                  <a:pt x="5453249" y="3705524"/>
                  <a:pt x="5451719" y="3709383"/>
                  <a:pt x="5449948" y="3712116"/>
                </a:cubicBezTo>
                <a:close/>
                <a:moveTo>
                  <a:pt x="5548423" y="3643981"/>
                </a:moveTo>
                <a:cubicBezTo>
                  <a:pt x="5553889" y="3647523"/>
                  <a:pt x="5550347" y="3652990"/>
                  <a:pt x="5544882" y="3649448"/>
                </a:cubicBezTo>
                <a:cubicBezTo>
                  <a:pt x="5549385" y="3648486"/>
                  <a:pt x="5549385" y="3648486"/>
                  <a:pt x="5548423" y="3643981"/>
                </a:cubicBezTo>
                <a:close/>
                <a:moveTo>
                  <a:pt x="5501782" y="3594005"/>
                </a:moveTo>
                <a:lnTo>
                  <a:pt x="5500844" y="3597631"/>
                </a:lnTo>
                <a:cubicBezTo>
                  <a:pt x="5501806" y="3602135"/>
                  <a:pt x="5501806" y="3602135"/>
                  <a:pt x="5501806" y="3602135"/>
                </a:cubicBezTo>
                <a:cubicBezTo>
                  <a:pt x="5501806" y="3602135"/>
                  <a:pt x="5501806" y="3602135"/>
                  <a:pt x="5498264" y="3607601"/>
                </a:cubicBezTo>
                <a:cubicBezTo>
                  <a:pt x="5497302" y="3603098"/>
                  <a:pt x="5500844" y="3597631"/>
                  <a:pt x="5496339" y="3598593"/>
                </a:cubicBezTo>
                <a:close/>
                <a:moveTo>
                  <a:pt x="5505531" y="3584407"/>
                </a:moveTo>
                <a:lnTo>
                  <a:pt x="5502887" y="3593074"/>
                </a:lnTo>
                <a:lnTo>
                  <a:pt x="5501782" y="3594005"/>
                </a:lnTo>
                <a:lnTo>
                  <a:pt x="5503423" y="3587661"/>
                </a:lnTo>
                <a:close/>
                <a:moveTo>
                  <a:pt x="5509363" y="3567553"/>
                </a:moveTo>
                <a:lnTo>
                  <a:pt x="5513086" y="3566758"/>
                </a:lnTo>
                <a:cubicBezTo>
                  <a:pt x="5509545" y="3572225"/>
                  <a:pt x="5506002" y="3577690"/>
                  <a:pt x="5506965" y="3582195"/>
                </a:cubicBezTo>
                <a:lnTo>
                  <a:pt x="5505531" y="3584407"/>
                </a:lnTo>
                <a:lnTo>
                  <a:pt x="5507691" y="3577329"/>
                </a:lnTo>
                <a:close/>
                <a:moveTo>
                  <a:pt x="5510688" y="3559800"/>
                </a:moveTo>
                <a:lnTo>
                  <a:pt x="5509363" y="3567553"/>
                </a:lnTo>
                <a:lnTo>
                  <a:pt x="5508582" y="3567720"/>
                </a:lnTo>
                <a:close/>
                <a:moveTo>
                  <a:pt x="5161932" y="3575847"/>
                </a:moveTo>
                <a:cubicBezTo>
                  <a:pt x="5162324" y="3577685"/>
                  <a:pt x="5161601" y="3578799"/>
                  <a:pt x="5160517" y="3580472"/>
                </a:cubicBezTo>
                <a:lnTo>
                  <a:pt x="5159539" y="3582645"/>
                </a:lnTo>
                <a:lnTo>
                  <a:pt x="5159040" y="3580307"/>
                </a:lnTo>
                <a:cubicBezTo>
                  <a:pt x="5159040" y="3580307"/>
                  <a:pt x="5162717" y="3579521"/>
                  <a:pt x="5161932" y="3575847"/>
                </a:cubicBezTo>
                <a:close/>
                <a:moveTo>
                  <a:pt x="1120688" y="4434529"/>
                </a:moveTo>
                <a:lnTo>
                  <a:pt x="1126155" y="4438070"/>
                </a:lnTo>
                <a:cubicBezTo>
                  <a:pt x="1126155" y="4438070"/>
                  <a:pt x="1126155" y="4438070"/>
                  <a:pt x="1121651" y="4439032"/>
                </a:cubicBezTo>
                <a:close/>
                <a:moveTo>
                  <a:pt x="5592057" y="3360201"/>
                </a:moveTo>
                <a:lnTo>
                  <a:pt x="5593625" y="3370584"/>
                </a:lnTo>
                <a:cubicBezTo>
                  <a:pt x="5593625" y="3370584"/>
                  <a:pt x="5593625" y="3370584"/>
                  <a:pt x="5592663" y="3366081"/>
                </a:cubicBezTo>
                <a:cubicBezTo>
                  <a:pt x="5591701" y="3361577"/>
                  <a:pt x="5591701" y="3361577"/>
                  <a:pt x="5591701" y="3361577"/>
                </a:cubicBezTo>
                <a:close/>
                <a:moveTo>
                  <a:pt x="818034" y="4362609"/>
                </a:moveTo>
                <a:lnTo>
                  <a:pt x="820283" y="4366839"/>
                </a:lnTo>
                <a:lnTo>
                  <a:pt x="818996" y="4367114"/>
                </a:lnTo>
                <a:cubicBezTo>
                  <a:pt x="818034" y="4362609"/>
                  <a:pt x="818034" y="4362609"/>
                  <a:pt x="818034" y="4362609"/>
                </a:cubicBezTo>
                <a:close/>
                <a:moveTo>
                  <a:pt x="5246100" y="3411866"/>
                </a:moveTo>
                <a:lnTo>
                  <a:pt x="5247019" y="3411670"/>
                </a:lnTo>
                <a:lnTo>
                  <a:pt x="5246885" y="3415540"/>
                </a:lnTo>
                <a:cubicBezTo>
                  <a:pt x="5246885" y="3415540"/>
                  <a:pt x="5246885" y="3415540"/>
                  <a:pt x="5246100" y="3411866"/>
                </a:cubicBezTo>
                <a:close/>
                <a:moveTo>
                  <a:pt x="5262588" y="3147082"/>
                </a:moveTo>
                <a:cubicBezTo>
                  <a:pt x="5252589" y="3172271"/>
                  <a:pt x="5250192" y="3215045"/>
                  <a:pt x="5248332" y="3242337"/>
                </a:cubicBezTo>
                <a:cubicBezTo>
                  <a:pt x="5236515" y="3241020"/>
                  <a:pt x="5223871" y="3289826"/>
                  <a:pt x="5227796" y="3308198"/>
                </a:cubicBezTo>
                <a:cubicBezTo>
                  <a:pt x="5227796" y="3308198"/>
                  <a:pt x="5227796" y="3308198"/>
                  <a:pt x="5228581" y="3311872"/>
                </a:cubicBezTo>
                <a:cubicBezTo>
                  <a:pt x="5228581" y="3311872"/>
                  <a:pt x="5225689" y="3316332"/>
                  <a:pt x="5225689" y="3316332"/>
                </a:cubicBezTo>
                <a:cubicBezTo>
                  <a:pt x="5226475" y="3320007"/>
                  <a:pt x="5230152" y="3319222"/>
                  <a:pt x="5230152" y="3319222"/>
                </a:cubicBezTo>
                <a:cubicBezTo>
                  <a:pt x="5233830" y="3318436"/>
                  <a:pt x="5233044" y="3314761"/>
                  <a:pt x="5233044" y="3314761"/>
                </a:cubicBezTo>
                <a:cubicBezTo>
                  <a:pt x="5225937" y="3335490"/>
                  <a:pt x="5216475" y="3345195"/>
                  <a:pt x="5209615" y="3385082"/>
                </a:cubicBezTo>
                <a:cubicBezTo>
                  <a:pt x="5210401" y="3388757"/>
                  <a:pt x="5206724" y="3389542"/>
                  <a:pt x="5207509" y="3393216"/>
                </a:cubicBezTo>
                <a:cubicBezTo>
                  <a:pt x="5208294" y="3396890"/>
                  <a:pt x="5204616" y="3397676"/>
                  <a:pt x="5204616" y="3397676"/>
                </a:cubicBezTo>
                <a:cubicBezTo>
                  <a:pt x="5206186" y="3405025"/>
                  <a:pt x="5206186" y="3405025"/>
                  <a:pt x="5209864" y="3404240"/>
                </a:cubicBezTo>
                <a:cubicBezTo>
                  <a:pt x="5206971" y="3408699"/>
                  <a:pt x="5202757" y="3424968"/>
                  <a:pt x="5199079" y="3425754"/>
                </a:cubicBezTo>
                <a:cubicBezTo>
                  <a:pt x="5190898" y="3477449"/>
                  <a:pt x="5161437" y="3537532"/>
                  <a:pt x="5156933" y="3588442"/>
                </a:cubicBezTo>
                <a:lnTo>
                  <a:pt x="5159539" y="3582645"/>
                </a:lnTo>
                <a:lnTo>
                  <a:pt x="5159825" y="3583982"/>
                </a:lnTo>
                <a:cubicBezTo>
                  <a:pt x="5156933" y="3588442"/>
                  <a:pt x="5156933" y="3588442"/>
                  <a:pt x="5157718" y="3592116"/>
                </a:cubicBezTo>
                <a:cubicBezTo>
                  <a:pt x="5157718" y="3592116"/>
                  <a:pt x="5161395" y="3591330"/>
                  <a:pt x="5161395" y="3591330"/>
                </a:cubicBezTo>
                <a:cubicBezTo>
                  <a:pt x="5164287" y="3586871"/>
                  <a:pt x="5164287" y="3586871"/>
                  <a:pt x="5163502" y="3583196"/>
                </a:cubicBezTo>
                <a:cubicBezTo>
                  <a:pt x="5165072" y="3590545"/>
                  <a:pt x="5161643" y="3610488"/>
                  <a:pt x="5160320" y="3622296"/>
                </a:cubicBezTo>
                <a:cubicBezTo>
                  <a:pt x="5159535" y="3618622"/>
                  <a:pt x="5159535" y="3618622"/>
                  <a:pt x="5159535" y="3618622"/>
                </a:cubicBezTo>
                <a:cubicBezTo>
                  <a:pt x="5159535" y="3618622"/>
                  <a:pt x="5156643" y="3623082"/>
                  <a:pt x="5157428" y="3626757"/>
                </a:cubicBezTo>
                <a:cubicBezTo>
                  <a:pt x="5153751" y="3627542"/>
                  <a:pt x="5154536" y="3631216"/>
                  <a:pt x="5154536" y="3631216"/>
                </a:cubicBezTo>
                <a:cubicBezTo>
                  <a:pt x="5143999" y="3671889"/>
                  <a:pt x="5128215" y="3705997"/>
                  <a:pt x="5106399" y="3729869"/>
                </a:cubicBezTo>
                <a:cubicBezTo>
                  <a:pt x="5110076" y="3729083"/>
                  <a:pt x="5109291" y="3725408"/>
                  <a:pt x="5109291" y="3725408"/>
                </a:cubicBezTo>
                <a:cubicBezTo>
                  <a:pt x="5108506" y="3721734"/>
                  <a:pt x="5108506" y="3721734"/>
                  <a:pt x="5104829" y="3722520"/>
                </a:cubicBezTo>
                <a:cubicBezTo>
                  <a:pt x="5104829" y="3722520"/>
                  <a:pt x="5105614" y="3726194"/>
                  <a:pt x="5105614" y="3726194"/>
                </a:cubicBezTo>
                <a:cubicBezTo>
                  <a:pt x="5105614" y="3726194"/>
                  <a:pt x="5105614" y="3726194"/>
                  <a:pt x="5106399" y="3729869"/>
                </a:cubicBezTo>
                <a:cubicBezTo>
                  <a:pt x="5102721" y="3730655"/>
                  <a:pt x="5103506" y="3734329"/>
                  <a:pt x="5103506" y="3734329"/>
                </a:cubicBezTo>
                <a:cubicBezTo>
                  <a:pt x="5099044" y="3731440"/>
                  <a:pt x="5094044" y="3744034"/>
                  <a:pt x="5089045" y="3756628"/>
                </a:cubicBezTo>
                <a:cubicBezTo>
                  <a:pt x="5093507" y="3759518"/>
                  <a:pt x="5095614" y="3751383"/>
                  <a:pt x="5095614" y="3751383"/>
                </a:cubicBezTo>
                <a:cubicBezTo>
                  <a:pt x="5096399" y="3755057"/>
                  <a:pt x="5096399" y="3755057"/>
                  <a:pt x="5096399" y="3755057"/>
                </a:cubicBezTo>
                <a:cubicBezTo>
                  <a:pt x="5097184" y="3758732"/>
                  <a:pt x="5097184" y="3758732"/>
                  <a:pt x="5097184" y="3758732"/>
                </a:cubicBezTo>
                <a:cubicBezTo>
                  <a:pt x="5097184" y="3758732"/>
                  <a:pt x="5100077" y="3754271"/>
                  <a:pt x="5100077" y="3754271"/>
                </a:cubicBezTo>
                <a:cubicBezTo>
                  <a:pt x="5095077" y="3766866"/>
                  <a:pt x="5098754" y="3766080"/>
                  <a:pt x="5090862" y="3783135"/>
                </a:cubicBezTo>
                <a:cubicBezTo>
                  <a:pt x="5090077" y="3779461"/>
                  <a:pt x="5090077" y="3779461"/>
                  <a:pt x="5090077" y="3779461"/>
                </a:cubicBezTo>
                <a:cubicBezTo>
                  <a:pt x="5090077" y="3779461"/>
                  <a:pt x="5090077" y="3779461"/>
                  <a:pt x="5092970" y="3775001"/>
                </a:cubicBezTo>
                <a:cubicBezTo>
                  <a:pt x="5092185" y="3771327"/>
                  <a:pt x="5092185" y="3771327"/>
                  <a:pt x="5092185" y="3771327"/>
                </a:cubicBezTo>
                <a:cubicBezTo>
                  <a:pt x="5088507" y="3772112"/>
                  <a:pt x="5085615" y="3776572"/>
                  <a:pt x="5086400" y="3780246"/>
                </a:cubicBezTo>
                <a:cubicBezTo>
                  <a:pt x="5086400" y="3780246"/>
                  <a:pt x="5082723" y="3781032"/>
                  <a:pt x="5083508" y="3784706"/>
                </a:cubicBezTo>
                <a:cubicBezTo>
                  <a:pt x="5076153" y="3786277"/>
                  <a:pt x="5067476" y="3799657"/>
                  <a:pt x="5055907" y="3817497"/>
                </a:cubicBezTo>
                <a:cubicBezTo>
                  <a:pt x="5048015" y="3834552"/>
                  <a:pt x="5040908" y="3855281"/>
                  <a:pt x="5039585" y="3867090"/>
                </a:cubicBezTo>
                <a:cubicBezTo>
                  <a:pt x="5039585" y="3867090"/>
                  <a:pt x="5039585" y="3867090"/>
                  <a:pt x="5035908" y="3867875"/>
                </a:cubicBezTo>
                <a:cubicBezTo>
                  <a:pt x="5035908" y="3867875"/>
                  <a:pt x="5033016" y="3872335"/>
                  <a:pt x="5033801" y="3876009"/>
                </a:cubicBezTo>
                <a:cubicBezTo>
                  <a:pt x="5030123" y="3876795"/>
                  <a:pt x="5030123" y="3876795"/>
                  <a:pt x="5030123" y="3876795"/>
                </a:cubicBezTo>
                <a:cubicBezTo>
                  <a:pt x="5030908" y="3880470"/>
                  <a:pt x="5030908" y="3880470"/>
                  <a:pt x="5030908" y="3880470"/>
                </a:cubicBezTo>
                <a:cubicBezTo>
                  <a:pt x="5025909" y="3893064"/>
                  <a:pt x="5021446" y="3890175"/>
                  <a:pt x="5017232" y="3906445"/>
                </a:cubicBezTo>
                <a:cubicBezTo>
                  <a:pt x="5018802" y="3913793"/>
                  <a:pt x="5023801" y="3901198"/>
                  <a:pt x="5027479" y="3900413"/>
                </a:cubicBezTo>
                <a:cubicBezTo>
                  <a:pt x="5027479" y="3900413"/>
                  <a:pt x="5028264" y="3904088"/>
                  <a:pt x="5028264" y="3904088"/>
                </a:cubicBezTo>
                <a:cubicBezTo>
                  <a:pt x="5029049" y="3907762"/>
                  <a:pt x="5031941" y="3903302"/>
                  <a:pt x="5031156" y="3899627"/>
                </a:cubicBezTo>
                <a:cubicBezTo>
                  <a:pt x="5034833" y="3898841"/>
                  <a:pt x="5034833" y="3898841"/>
                  <a:pt x="5034833" y="3898841"/>
                </a:cubicBezTo>
                <a:cubicBezTo>
                  <a:pt x="5029834" y="3911436"/>
                  <a:pt x="5021157" y="3924816"/>
                  <a:pt x="5015372" y="3933736"/>
                </a:cubicBezTo>
                <a:cubicBezTo>
                  <a:pt x="5006447" y="3927959"/>
                  <a:pt x="5006447" y="3927959"/>
                  <a:pt x="5006447" y="3927959"/>
                </a:cubicBezTo>
                <a:cubicBezTo>
                  <a:pt x="4994093" y="3942124"/>
                  <a:pt x="4981739" y="3956290"/>
                  <a:pt x="4969384" y="3970456"/>
                </a:cubicBezTo>
                <a:cubicBezTo>
                  <a:pt x="4961492" y="3987510"/>
                  <a:pt x="4966740" y="3994073"/>
                  <a:pt x="4955170" y="4011913"/>
                </a:cubicBezTo>
                <a:cubicBezTo>
                  <a:pt x="4945708" y="4021619"/>
                  <a:pt x="4936246" y="4031325"/>
                  <a:pt x="4921785" y="4053624"/>
                </a:cubicBezTo>
                <a:cubicBezTo>
                  <a:pt x="4916785" y="4066219"/>
                  <a:pt x="4927817" y="4063862"/>
                  <a:pt x="4915463" y="4078028"/>
                </a:cubicBezTo>
                <a:cubicBezTo>
                  <a:pt x="4876292" y="4128659"/>
                  <a:pt x="4847617" y="4192416"/>
                  <a:pt x="4807661" y="4239374"/>
                </a:cubicBezTo>
                <a:cubicBezTo>
                  <a:pt x="4836047" y="4210257"/>
                  <a:pt x="4862078" y="4170117"/>
                  <a:pt x="4885465" y="4153594"/>
                </a:cubicBezTo>
                <a:cubicBezTo>
                  <a:pt x="4901249" y="4119486"/>
                  <a:pt x="4924387" y="4083805"/>
                  <a:pt x="4944634" y="4052585"/>
                </a:cubicBezTo>
                <a:cubicBezTo>
                  <a:pt x="4945419" y="4056260"/>
                  <a:pt x="4945419" y="4056260"/>
                  <a:pt x="4945419" y="4056260"/>
                </a:cubicBezTo>
                <a:cubicBezTo>
                  <a:pt x="4942526" y="4060720"/>
                  <a:pt x="4942526" y="4060720"/>
                  <a:pt x="4943311" y="4064394"/>
                </a:cubicBezTo>
                <a:cubicBezTo>
                  <a:pt x="4943311" y="4064394"/>
                  <a:pt x="4946989" y="4063608"/>
                  <a:pt x="4946204" y="4059934"/>
                </a:cubicBezTo>
                <a:cubicBezTo>
                  <a:pt x="4952773" y="4054689"/>
                  <a:pt x="4952773" y="4054689"/>
                  <a:pt x="4952773" y="4054689"/>
                </a:cubicBezTo>
                <a:cubicBezTo>
                  <a:pt x="4949881" y="4059148"/>
                  <a:pt x="4946989" y="4063608"/>
                  <a:pt x="4944096" y="4068069"/>
                </a:cubicBezTo>
                <a:cubicBezTo>
                  <a:pt x="4967483" y="4051546"/>
                  <a:pt x="4987729" y="4020326"/>
                  <a:pt x="5007190" y="3985431"/>
                </a:cubicBezTo>
                <a:cubicBezTo>
                  <a:pt x="5025867" y="3946862"/>
                  <a:pt x="5047435" y="3903834"/>
                  <a:pt x="5066112" y="3865264"/>
                </a:cubicBezTo>
                <a:cubicBezTo>
                  <a:pt x="5077681" y="3847424"/>
                  <a:pt x="5094250" y="3816990"/>
                  <a:pt x="5106357" y="3783667"/>
                </a:cubicBezTo>
                <a:cubicBezTo>
                  <a:pt x="5122926" y="3753233"/>
                  <a:pt x="5131355" y="3720694"/>
                  <a:pt x="5134785" y="3700752"/>
                </a:cubicBezTo>
                <a:cubicBezTo>
                  <a:pt x="5145569" y="3679237"/>
                  <a:pt x="5155568" y="3654049"/>
                  <a:pt x="5158998" y="3634105"/>
                </a:cubicBezTo>
                <a:cubicBezTo>
                  <a:pt x="5158998" y="3634105"/>
                  <a:pt x="5162675" y="3633319"/>
                  <a:pt x="5161890" y="3629645"/>
                </a:cubicBezTo>
                <a:cubicBezTo>
                  <a:pt x="5164783" y="3625185"/>
                  <a:pt x="5164783" y="3625185"/>
                  <a:pt x="5163998" y="3621510"/>
                </a:cubicBezTo>
                <a:cubicBezTo>
                  <a:pt x="5189781" y="3562213"/>
                  <a:pt x="5198748" y="3514193"/>
                  <a:pt x="5212714" y="3453577"/>
                </a:cubicBezTo>
                <a:cubicBezTo>
                  <a:pt x="5222961" y="3447546"/>
                  <a:pt x="5221639" y="3459355"/>
                  <a:pt x="5226101" y="3462243"/>
                </a:cubicBezTo>
                <a:cubicBezTo>
                  <a:pt x="5232671" y="3456998"/>
                  <a:pt x="5234778" y="3448863"/>
                  <a:pt x="5240563" y="3439944"/>
                </a:cubicBezTo>
                <a:cubicBezTo>
                  <a:pt x="5237671" y="3444403"/>
                  <a:pt x="5238456" y="3448077"/>
                  <a:pt x="5238456" y="3448077"/>
                </a:cubicBezTo>
                <a:cubicBezTo>
                  <a:pt x="5235563" y="3452538"/>
                  <a:pt x="5235563" y="3452538"/>
                  <a:pt x="5236348" y="3456212"/>
                </a:cubicBezTo>
                <a:cubicBezTo>
                  <a:pt x="5240026" y="3455426"/>
                  <a:pt x="5239241" y="3451752"/>
                  <a:pt x="5239241" y="3451752"/>
                </a:cubicBezTo>
                <a:cubicBezTo>
                  <a:pt x="5242133" y="3447292"/>
                  <a:pt x="5241348" y="3443618"/>
                  <a:pt x="5241348" y="3443618"/>
                </a:cubicBezTo>
                <a:cubicBezTo>
                  <a:pt x="5241348" y="3443618"/>
                  <a:pt x="5244240" y="3439158"/>
                  <a:pt x="5244240" y="3439158"/>
                </a:cubicBezTo>
                <a:cubicBezTo>
                  <a:pt x="5246348" y="3431023"/>
                  <a:pt x="5248455" y="3422889"/>
                  <a:pt x="5251347" y="3418429"/>
                </a:cubicBezTo>
                <a:cubicBezTo>
                  <a:pt x="5251347" y="3418429"/>
                  <a:pt x="5251347" y="3418429"/>
                  <a:pt x="5250562" y="3414755"/>
                </a:cubicBezTo>
                <a:cubicBezTo>
                  <a:pt x="5250562" y="3414755"/>
                  <a:pt x="5249777" y="3411081"/>
                  <a:pt x="5249777" y="3411081"/>
                </a:cubicBezTo>
                <a:lnTo>
                  <a:pt x="5247019" y="3411670"/>
                </a:lnTo>
                <a:lnTo>
                  <a:pt x="5247153" y="3407799"/>
                </a:lnTo>
                <a:cubicBezTo>
                  <a:pt x="5246761" y="3405962"/>
                  <a:pt x="5246368" y="3404124"/>
                  <a:pt x="5247422" y="3400057"/>
                </a:cubicBezTo>
                <a:cubicBezTo>
                  <a:pt x="5241390" y="3389820"/>
                  <a:pt x="5238745" y="3413437"/>
                  <a:pt x="5231391" y="3415009"/>
                </a:cubicBezTo>
                <a:cubicBezTo>
                  <a:pt x="5234820" y="3395065"/>
                  <a:pt x="5230358" y="3392177"/>
                  <a:pt x="5232465" y="3384043"/>
                </a:cubicBezTo>
                <a:cubicBezTo>
                  <a:pt x="5228003" y="3381153"/>
                  <a:pt x="5228003" y="3381153"/>
                  <a:pt x="5228003" y="3381153"/>
                </a:cubicBezTo>
                <a:cubicBezTo>
                  <a:pt x="5228003" y="3381153"/>
                  <a:pt x="5228003" y="3381153"/>
                  <a:pt x="5231680" y="3380368"/>
                </a:cubicBezTo>
                <a:cubicBezTo>
                  <a:pt x="5231680" y="3380368"/>
                  <a:pt x="5230895" y="3376694"/>
                  <a:pt x="5230895" y="3376694"/>
                </a:cubicBezTo>
                <a:cubicBezTo>
                  <a:pt x="5233788" y="3372234"/>
                  <a:pt x="5233788" y="3372234"/>
                  <a:pt x="5230110" y="3373020"/>
                </a:cubicBezTo>
                <a:cubicBezTo>
                  <a:pt x="5229324" y="3369345"/>
                  <a:pt x="5229324" y="3369345"/>
                  <a:pt x="5229324" y="3369345"/>
                </a:cubicBezTo>
                <a:cubicBezTo>
                  <a:pt x="5238539" y="3340481"/>
                  <a:pt x="5248539" y="3315293"/>
                  <a:pt x="5239613" y="3309515"/>
                </a:cubicBezTo>
                <a:cubicBezTo>
                  <a:pt x="5235936" y="3310301"/>
                  <a:pt x="5235936" y="3310301"/>
                  <a:pt x="5235936" y="3310301"/>
                </a:cubicBezTo>
                <a:cubicBezTo>
                  <a:pt x="5239613" y="3309515"/>
                  <a:pt x="5238828" y="3305841"/>
                  <a:pt x="5238828" y="3305841"/>
                </a:cubicBezTo>
                <a:cubicBezTo>
                  <a:pt x="5242506" y="3305056"/>
                  <a:pt x="5240936" y="3297706"/>
                  <a:pt x="5243828" y="3293247"/>
                </a:cubicBezTo>
                <a:cubicBezTo>
                  <a:pt x="5243043" y="3289573"/>
                  <a:pt x="5243043" y="3289573"/>
                  <a:pt x="5239366" y="3290358"/>
                </a:cubicBezTo>
                <a:cubicBezTo>
                  <a:pt x="5249613" y="3284326"/>
                  <a:pt x="5255935" y="3259924"/>
                  <a:pt x="5260687" y="3228171"/>
                </a:cubicBezTo>
                <a:cubicBezTo>
                  <a:pt x="5265439" y="3196420"/>
                  <a:pt x="5262836" y="3166239"/>
                  <a:pt x="5262588" y="3147082"/>
                </a:cubicBezTo>
                <a:close/>
                <a:moveTo>
                  <a:pt x="869439" y="3941889"/>
                </a:moveTo>
                <a:cubicBezTo>
                  <a:pt x="869439" y="3941889"/>
                  <a:pt x="869439" y="3941889"/>
                  <a:pt x="870401" y="3946393"/>
                </a:cubicBezTo>
                <a:lnTo>
                  <a:pt x="869247" y="3944432"/>
                </a:lnTo>
                <a:close/>
                <a:moveTo>
                  <a:pt x="5600071" y="2827600"/>
                </a:moveTo>
                <a:cubicBezTo>
                  <a:pt x="5600071" y="2827600"/>
                  <a:pt x="5600071" y="2827600"/>
                  <a:pt x="5601033" y="2832105"/>
                </a:cubicBezTo>
                <a:lnTo>
                  <a:pt x="5600701" y="2831889"/>
                </a:lnTo>
                <a:close/>
                <a:moveTo>
                  <a:pt x="5594604" y="2824058"/>
                </a:moveTo>
                <a:lnTo>
                  <a:pt x="5594817" y="2824013"/>
                </a:lnTo>
                <a:lnTo>
                  <a:pt x="5595567" y="2828563"/>
                </a:lnTo>
                <a:cubicBezTo>
                  <a:pt x="5595567" y="2828563"/>
                  <a:pt x="5595567" y="2828563"/>
                  <a:pt x="5594604" y="2824058"/>
                </a:cubicBezTo>
                <a:close/>
                <a:moveTo>
                  <a:pt x="756958" y="3768116"/>
                </a:moveTo>
                <a:cubicBezTo>
                  <a:pt x="761462" y="3767153"/>
                  <a:pt x="763387" y="3776161"/>
                  <a:pt x="764349" y="3780665"/>
                </a:cubicBezTo>
                <a:cubicBezTo>
                  <a:pt x="759845" y="3781628"/>
                  <a:pt x="759845" y="3781628"/>
                  <a:pt x="759845" y="3781628"/>
                </a:cubicBezTo>
                <a:close/>
                <a:moveTo>
                  <a:pt x="5540370" y="2614293"/>
                </a:moveTo>
                <a:cubicBezTo>
                  <a:pt x="5541332" y="2618797"/>
                  <a:pt x="5545837" y="2617834"/>
                  <a:pt x="5545837" y="2617834"/>
                </a:cubicBezTo>
                <a:cubicBezTo>
                  <a:pt x="5541332" y="2618797"/>
                  <a:pt x="5541332" y="2618797"/>
                  <a:pt x="5541332" y="2618797"/>
                </a:cubicBezTo>
                <a:cubicBezTo>
                  <a:pt x="5540370" y="2614293"/>
                  <a:pt x="5540370" y="2614293"/>
                  <a:pt x="5540370" y="2614293"/>
                </a:cubicBezTo>
                <a:close/>
                <a:moveTo>
                  <a:pt x="5744362" y="2533034"/>
                </a:moveTo>
                <a:cubicBezTo>
                  <a:pt x="5742746" y="2547508"/>
                  <a:pt x="5747249" y="2546546"/>
                  <a:pt x="5751754" y="2545583"/>
                </a:cubicBezTo>
                <a:cubicBezTo>
                  <a:pt x="5759452" y="2581616"/>
                  <a:pt x="5762646" y="2618610"/>
                  <a:pt x="5770344" y="2654643"/>
                </a:cubicBezTo>
                <a:cubicBezTo>
                  <a:pt x="5775155" y="2677163"/>
                  <a:pt x="5779353" y="2652719"/>
                  <a:pt x="5792210" y="2668810"/>
                </a:cubicBezTo>
                <a:cubicBezTo>
                  <a:pt x="5792517" y="2692292"/>
                  <a:pt x="5798946" y="2700338"/>
                  <a:pt x="5800215" y="2728325"/>
                </a:cubicBezTo>
                <a:cubicBezTo>
                  <a:pt x="5804720" y="2727363"/>
                  <a:pt x="5807299" y="2717392"/>
                  <a:pt x="5803450" y="2699375"/>
                </a:cubicBezTo>
                <a:cubicBezTo>
                  <a:pt x="5805375" y="2708384"/>
                  <a:pt x="5811803" y="2716430"/>
                  <a:pt x="5811149" y="2735408"/>
                </a:cubicBezTo>
                <a:cubicBezTo>
                  <a:pt x="5813728" y="2725438"/>
                  <a:pt x="5819194" y="2728979"/>
                  <a:pt x="5820811" y="2714505"/>
                </a:cubicBezTo>
                <a:cubicBezTo>
                  <a:pt x="5828161" y="2792999"/>
                  <a:pt x="5835512" y="2871492"/>
                  <a:pt x="5838358" y="2950947"/>
                </a:cubicBezTo>
                <a:cubicBezTo>
                  <a:pt x="5840282" y="2959956"/>
                  <a:pt x="5842207" y="2968964"/>
                  <a:pt x="5838665" y="2974430"/>
                </a:cubicBezTo>
                <a:cubicBezTo>
                  <a:pt x="5870897" y="3918890"/>
                  <a:pt x="5403604" y="4795814"/>
                  <a:pt x="4638016" y="5312600"/>
                </a:cubicBezTo>
                <a:cubicBezTo>
                  <a:pt x="4638016" y="5312600"/>
                  <a:pt x="4638016" y="5312600"/>
                  <a:pt x="4633512" y="5313563"/>
                </a:cubicBezTo>
                <a:cubicBezTo>
                  <a:pt x="4633512" y="5313563"/>
                  <a:pt x="4629008" y="5314525"/>
                  <a:pt x="4629008" y="5314525"/>
                </a:cubicBezTo>
                <a:cubicBezTo>
                  <a:pt x="4637054" y="5308097"/>
                  <a:pt x="4631588" y="5304555"/>
                  <a:pt x="4623541" y="5310984"/>
                </a:cubicBezTo>
                <a:cubicBezTo>
                  <a:pt x="4631588" y="5304555"/>
                  <a:pt x="4631588" y="5304555"/>
                  <a:pt x="4631588" y="5304555"/>
                </a:cubicBezTo>
                <a:cubicBezTo>
                  <a:pt x="4635130" y="5299088"/>
                  <a:pt x="4635130" y="5299088"/>
                  <a:pt x="4629663" y="5295546"/>
                </a:cubicBezTo>
                <a:cubicBezTo>
                  <a:pt x="4629663" y="5295546"/>
                  <a:pt x="4625159" y="5296509"/>
                  <a:pt x="4621617" y="5301975"/>
                </a:cubicBezTo>
                <a:cubicBezTo>
                  <a:pt x="4618076" y="5307442"/>
                  <a:pt x="4618076" y="5307442"/>
                  <a:pt x="4618076" y="5307442"/>
                </a:cubicBezTo>
                <a:cubicBezTo>
                  <a:pt x="4613571" y="5308404"/>
                  <a:pt x="4613571" y="5308404"/>
                  <a:pt x="4613571" y="5308404"/>
                </a:cubicBezTo>
                <a:cubicBezTo>
                  <a:pt x="4611647" y="5299395"/>
                  <a:pt x="4607142" y="5300358"/>
                  <a:pt x="4599097" y="5306787"/>
                </a:cubicBezTo>
                <a:cubicBezTo>
                  <a:pt x="4592013" y="5317720"/>
                  <a:pt x="4600059" y="5311291"/>
                  <a:pt x="4597479" y="5321261"/>
                </a:cubicBezTo>
                <a:cubicBezTo>
                  <a:pt x="4605526" y="5314833"/>
                  <a:pt x="4605526" y="5314833"/>
                  <a:pt x="4605526" y="5314833"/>
                </a:cubicBezTo>
                <a:cubicBezTo>
                  <a:pt x="4601984" y="5320299"/>
                  <a:pt x="4597479" y="5321261"/>
                  <a:pt x="4602946" y="5324803"/>
                </a:cubicBezTo>
                <a:cubicBezTo>
                  <a:pt x="4607450" y="5323841"/>
                  <a:pt x="4611954" y="5322878"/>
                  <a:pt x="4615496" y="5317412"/>
                </a:cubicBezTo>
                <a:cubicBezTo>
                  <a:pt x="4619038" y="5311946"/>
                  <a:pt x="4619038" y="5311946"/>
                  <a:pt x="4619038" y="5311946"/>
                </a:cubicBezTo>
                <a:cubicBezTo>
                  <a:pt x="4620000" y="5316449"/>
                  <a:pt x="4615496" y="5317412"/>
                  <a:pt x="4616458" y="5321916"/>
                </a:cubicBezTo>
                <a:cubicBezTo>
                  <a:pt x="4611954" y="5322878"/>
                  <a:pt x="4611954" y="5322878"/>
                  <a:pt x="4611954" y="5322878"/>
                </a:cubicBezTo>
                <a:cubicBezTo>
                  <a:pt x="4608413" y="5328345"/>
                  <a:pt x="4608413" y="5328345"/>
                  <a:pt x="4608413" y="5328345"/>
                </a:cubicBezTo>
                <a:cubicBezTo>
                  <a:pt x="4609375" y="5332848"/>
                  <a:pt x="4609375" y="5332848"/>
                  <a:pt x="4609375" y="5332848"/>
                </a:cubicBezTo>
                <a:cubicBezTo>
                  <a:pt x="4547587" y="5374307"/>
                  <a:pt x="4480333" y="5412224"/>
                  <a:pt x="4413078" y="5450140"/>
                </a:cubicBezTo>
                <a:cubicBezTo>
                  <a:pt x="4412116" y="5445637"/>
                  <a:pt x="4406651" y="5442095"/>
                  <a:pt x="4398604" y="5448524"/>
                </a:cubicBezTo>
                <a:cubicBezTo>
                  <a:pt x="4399566" y="5453027"/>
                  <a:pt x="4399566" y="5453027"/>
                  <a:pt x="4399566" y="5453027"/>
                </a:cubicBezTo>
                <a:cubicBezTo>
                  <a:pt x="4184292" y="5569664"/>
                  <a:pt x="3944267" y="5658621"/>
                  <a:pt x="3692038" y="5712509"/>
                </a:cubicBezTo>
                <a:cubicBezTo>
                  <a:pt x="3097500" y="5839529"/>
                  <a:pt x="2506625" y="5763253"/>
                  <a:pt x="1989514" y="5525218"/>
                </a:cubicBezTo>
                <a:cubicBezTo>
                  <a:pt x="1999484" y="5527798"/>
                  <a:pt x="2003988" y="5526835"/>
                  <a:pt x="2003026" y="5522331"/>
                </a:cubicBezTo>
                <a:cubicBezTo>
                  <a:pt x="1969266" y="5496576"/>
                  <a:pt x="1962182" y="5507510"/>
                  <a:pt x="1925842" y="5491725"/>
                </a:cubicBezTo>
                <a:cubicBezTo>
                  <a:pt x="1925842" y="5491725"/>
                  <a:pt x="1926804" y="5496229"/>
                  <a:pt x="1926804" y="5496229"/>
                </a:cubicBezTo>
                <a:cubicBezTo>
                  <a:pt x="1894969" y="5479483"/>
                  <a:pt x="1868599" y="5466278"/>
                  <a:pt x="1836763" y="5449531"/>
                </a:cubicBezTo>
                <a:cubicBezTo>
                  <a:pt x="1830334" y="5441485"/>
                  <a:pt x="1793032" y="5421197"/>
                  <a:pt x="1783061" y="5418617"/>
                </a:cubicBezTo>
                <a:cubicBezTo>
                  <a:pt x="1782099" y="5414113"/>
                  <a:pt x="1777595" y="5415075"/>
                  <a:pt x="1777595" y="5415075"/>
                </a:cubicBezTo>
                <a:cubicBezTo>
                  <a:pt x="1772129" y="5411534"/>
                  <a:pt x="1772129" y="5411534"/>
                  <a:pt x="1773091" y="5416038"/>
                </a:cubicBezTo>
                <a:cubicBezTo>
                  <a:pt x="1772129" y="5411534"/>
                  <a:pt x="1767625" y="5412496"/>
                  <a:pt x="1766662" y="5407992"/>
                </a:cubicBezTo>
                <a:cubicBezTo>
                  <a:pt x="1756692" y="5405412"/>
                  <a:pt x="1745760" y="5398329"/>
                  <a:pt x="1740293" y="5394787"/>
                </a:cubicBezTo>
                <a:cubicBezTo>
                  <a:pt x="1713924" y="5381582"/>
                  <a:pt x="1691096" y="5362911"/>
                  <a:pt x="1664727" y="5349706"/>
                </a:cubicBezTo>
                <a:cubicBezTo>
                  <a:pt x="1653794" y="5342623"/>
                  <a:pt x="1642862" y="5335539"/>
                  <a:pt x="1631929" y="5328456"/>
                </a:cubicBezTo>
                <a:cubicBezTo>
                  <a:pt x="1610063" y="5314288"/>
                  <a:pt x="1587235" y="5295618"/>
                  <a:pt x="1565371" y="5281450"/>
                </a:cubicBezTo>
                <a:cubicBezTo>
                  <a:pt x="1565371" y="5281450"/>
                  <a:pt x="1569874" y="5280488"/>
                  <a:pt x="1569874" y="5280488"/>
                </a:cubicBezTo>
                <a:cubicBezTo>
                  <a:pt x="1564408" y="5276946"/>
                  <a:pt x="1559904" y="5277908"/>
                  <a:pt x="1554437" y="5274367"/>
                </a:cubicBezTo>
                <a:cubicBezTo>
                  <a:pt x="1365694" y="5140435"/>
                  <a:pt x="1195623" y="4983675"/>
                  <a:pt x="1044223" y="4804087"/>
                </a:cubicBezTo>
                <a:cubicBezTo>
                  <a:pt x="872576" y="4595857"/>
                  <a:pt x="735690" y="4351944"/>
                  <a:pt x="631951" y="4086820"/>
                </a:cubicBezTo>
                <a:cubicBezTo>
                  <a:pt x="631951" y="4086820"/>
                  <a:pt x="635493" y="4081353"/>
                  <a:pt x="635493" y="4081353"/>
                </a:cubicBezTo>
                <a:cubicBezTo>
                  <a:pt x="654124" y="4124469"/>
                  <a:pt x="677914" y="4147644"/>
                  <a:pt x="700742" y="4166316"/>
                </a:cubicBezTo>
                <a:cubicBezTo>
                  <a:pt x="708133" y="4178866"/>
                  <a:pt x="710057" y="4187873"/>
                  <a:pt x="711982" y="4196882"/>
                </a:cubicBezTo>
                <a:cubicBezTo>
                  <a:pt x="706515" y="4193340"/>
                  <a:pt x="706515" y="4193340"/>
                  <a:pt x="706515" y="4193340"/>
                </a:cubicBezTo>
                <a:cubicBezTo>
                  <a:pt x="706515" y="4193340"/>
                  <a:pt x="702011" y="4194302"/>
                  <a:pt x="702011" y="4194302"/>
                </a:cubicBezTo>
                <a:cubicBezTo>
                  <a:pt x="702973" y="4198807"/>
                  <a:pt x="707478" y="4197844"/>
                  <a:pt x="707478" y="4197844"/>
                </a:cubicBezTo>
                <a:cubicBezTo>
                  <a:pt x="708440" y="4202348"/>
                  <a:pt x="708440" y="4202348"/>
                  <a:pt x="708440" y="4202348"/>
                </a:cubicBezTo>
                <a:cubicBezTo>
                  <a:pt x="713906" y="4205890"/>
                  <a:pt x="713906" y="4205890"/>
                  <a:pt x="713906" y="4205890"/>
                </a:cubicBezTo>
                <a:cubicBezTo>
                  <a:pt x="724838" y="4212973"/>
                  <a:pt x="731574" y="4244502"/>
                  <a:pt x="732229" y="4225523"/>
                </a:cubicBezTo>
                <a:cubicBezTo>
                  <a:pt x="740583" y="4242577"/>
                  <a:pt x="748936" y="4259631"/>
                  <a:pt x="750861" y="4268639"/>
                </a:cubicBezTo>
                <a:cubicBezTo>
                  <a:pt x="757289" y="4276685"/>
                  <a:pt x="747012" y="4250623"/>
                  <a:pt x="759869" y="4266714"/>
                </a:cubicBezTo>
                <a:cubicBezTo>
                  <a:pt x="763718" y="4284731"/>
                  <a:pt x="761138" y="4294702"/>
                  <a:pt x="761138" y="4294702"/>
                </a:cubicBezTo>
                <a:cubicBezTo>
                  <a:pt x="775612" y="4296318"/>
                  <a:pt x="769491" y="4311755"/>
                  <a:pt x="770454" y="4316259"/>
                </a:cubicBezTo>
                <a:cubicBezTo>
                  <a:pt x="771416" y="4320764"/>
                  <a:pt x="789739" y="4340397"/>
                  <a:pt x="788122" y="4354871"/>
                </a:cubicBezTo>
                <a:cubicBezTo>
                  <a:pt x="797131" y="4352946"/>
                  <a:pt x="807408" y="4379008"/>
                  <a:pt x="816723" y="4400567"/>
                </a:cubicBezTo>
                <a:cubicBezTo>
                  <a:pt x="827001" y="4426629"/>
                  <a:pt x="836317" y="4448186"/>
                  <a:pt x="845324" y="4446262"/>
                </a:cubicBezTo>
                <a:cubicBezTo>
                  <a:pt x="864610" y="4470400"/>
                  <a:pt x="839859" y="4442720"/>
                  <a:pt x="848211" y="4459775"/>
                </a:cubicBezTo>
                <a:cubicBezTo>
                  <a:pt x="861069" y="4475865"/>
                  <a:pt x="848211" y="4459775"/>
                  <a:pt x="865572" y="4474903"/>
                </a:cubicBezTo>
                <a:cubicBezTo>
                  <a:pt x="857604" y="4487203"/>
                  <a:pt x="876053" y="4499156"/>
                  <a:pt x="883599" y="4512777"/>
                </a:cubicBezTo>
                <a:lnTo>
                  <a:pt x="885976" y="4526170"/>
                </a:lnTo>
                <a:lnTo>
                  <a:pt x="885567" y="4525764"/>
                </a:lnTo>
                <a:lnTo>
                  <a:pt x="881591" y="4516811"/>
                </a:lnTo>
                <a:cubicBezTo>
                  <a:pt x="880989" y="4513997"/>
                  <a:pt x="880508" y="4511745"/>
                  <a:pt x="877775" y="4509974"/>
                </a:cubicBezTo>
                <a:cubicBezTo>
                  <a:pt x="874638" y="4511822"/>
                  <a:pt x="875239" y="4514636"/>
                  <a:pt x="877625" y="4517880"/>
                </a:cubicBezTo>
                <a:lnTo>
                  <a:pt x="885567" y="4525764"/>
                </a:lnTo>
                <a:lnTo>
                  <a:pt x="886128" y="4527028"/>
                </a:lnTo>
                <a:lnTo>
                  <a:pt x="885976" y="4526170"/>
                </a:lnTo>
                <a:lnTo>
                  <a:pt x="888178" y="4528356"/>
                </a:lnTo>
                <a:cubicBezTo>
                  <a:pt x="896176" y="4535477"/>
                  <a:pt x="903489" y="4542157"/>
                  <a:pt x="894482" y="4544081"/>
                </a:cubicBezTo>
                <a:cubicBezTo>
                  <a:pt x="917309" y="4562753"/>
                  <a:pt x="924700" y="4575303"/>
                  <a:pt x="933053" y="4592357"/>
                </a:cubicBezTo>
                <a:cubicBezTo>
                  <a:pt x="934015" y="4596860"/>
                  <a:pt x="934015" y="4596860"/>
                  <a:pt x="934015" y="4596860"/>
                </a:cubicBezTo>
                <a:cubicBezTo>
                  <a:pt x="934015" y="4596860"/>
                  <a:pt x="934978" y="4601364"/>
                  <a:pt x="934978" y="4601364"/>
                </a:cubicBezTo>
                <a:cubicBezTo>
                  <a:pt x="939482" y="4600402"/>
                  <a:pt x="939482" y="4600402"/>
                  <a:pt x="939482" y="4600402"/>
                </a:cubicBezTo>
                <a:cubicBezTo>
                  <a:pt x="936902" y="4610373"/>
                  <a:pt x="944948" y="4603944"/>
                  <a:pt x="946872" y="4612952"/>
                </a:cubicBezTo>
                <a:cubicBezTo>
                  <a:pt x="947834" y="4617456"/>
                  <a:pt x="953301" y="4620998"/>
                  <a:pt x="955226" y="4630006"/>
                </a:cubicBezTo>
                <a:cubicBezTo>
                  <a:pt x="966159" y="4637089"/>
                  <a:pt x="988986" y="4655761"/>
                  <a:pt x="998301" y="4677318"/>
                </a:cubicBezTo>
                <a:cubicBezTo>
                  <a:pt x="997339" y="4672815"/>
                  <a:pt x="1002806" y="4676356"/>
                  <a:pt x="1008272" y="4679898"/>
                </a:cubicBezTo>
                <a:cubicBezTo>
                  <a:pt x="1003768" y="4680860"/>
                  <a:pt x="1003768" y="4680860"/>
                  <a:pt x="1003768" y="4680860"/>
                </a:cubicBezTo>
                <a:cubicBezTo>
                  <a:pt x="998301" y="4677318"/>
                  <a:pt x="999264" y="4681823"/>
                  <a:pt x="999264" y="4681823"/>
                </a:cubicBezTo>
                <a:cubicBezTo>
                  <a:pt x="1000226" y="4686327"/>
                  <a:pt x="1005693" y="4689868"/>
                  <a:pt x="1005693" y="4689868"/>
                </a:cubicBezTo>
                <a:cubicBezTo>
                  <a:pt x="1005693" y="4689868"/>
                  <a:pt x="1005693" y="4689868"/>
                  <a:pt x="1010197" y="4688906"/>
                </a:cubicBezTo>
                <a:cubicBezTo>
                  <a:pt x="1011159" y="4693410"/>
                  <a:pt x="1011159" y="4693410"/>
                  <a:pt x="1011159" y="4693410"/>
                </a:cubicBezTo>
                <a:cubicBezTo>
                  <a:pt x="1033987" y="4712082"/>
                  <a:pt x="1064512" y="4766786"/>
                  <a:pt x="1068054" y="4761319"/>
                </a:cubicBezTo>
                <a:cubicBezTo>
                  <a:pt x="1069016" y="4765823"/>
                  <a:pt x="1069978" y="4770327"/>
                  <a:pt x="1070941" y="4774831"/>
                </a:cubicBezTo>
                <a:cubicBezTo>
                  <a:pt x="1074483" y="4769364"/>
                  <a:pt x="1086377" y="4780952"/>
                  <a:pt x="1088302" y="4789960"/>
                </a:cubicBezTo>
                <a:cubicBezTo>
                  <a:pt x="1088302" y="4789960"/>
                  <a:pt x="1082836" y="4786418"/>
                  <a:pt x="1082836" y="4786418"/>
                </a:cubicBezTo>
                <a:cubicBezTo>
                  <a:pt x="1083799" y="4790923"/>
                  <a:pt x="1083799" y="4790923"/>
                  <a:pt x="1084761" y="4795426"/>
                </a:cubicBezTo>
                <a:cubicBezTo>
                  <a:pt x="1089264" y="4794464"/>
                  <a:pt x="1089264" y="4794464"/>
                  <a:pt x="1089264" y="4794464"/>
                </a:cubicBezTo>
                <a:cubicBezTo>
                  <a:pt x="1090227" y="4798968"/>
                  <a:pt x="1090227" y="4798968"/>
                  <a:pt x="1090227" y="4798968"/>
                </a:cubicBezTo>
                <a:cubicBezTo>
                  <a:pt x="1098580" y="4816022"/>
                  <a:pt x="1121101" y="4811211"/>
                  <a:pt x="1121407" y="4834693"/>
                </a:cubicBezTo>
                <a:cubicBezTo>
                  <a:pt x="1142311" y="4844356"/>
                  <a:pt x="1161596" y="4868494"/>
                  <a:pt x="1169950" y="4885547"/>
                </a:cubicBezTo>
                <a:cubicBezTo>
                  <a:pt x="1178958" y="4883623"/>
                  <a:pt x="1222995" y="4935440"/>
                  <a:pt x="1230080" y="4924507"/>
                </a:cubicBezTo>
                <a:cubicBezTo>
                  <a:pt x="1220109" y="4921928"/>
                  <a:pt x="1190853" y="4895210"/>
                  <a:pt x="1183462" y="4882661"/>
                </a:cubicBezTo>
                <a:cubicBezTo>
                  <a:pt x="1182500" y="4878157"/>
                  <a:pt x="1194394" y="4889745"/>
                  <a:pt x="1187004" y="4877195"/>
                </a:cubicBezTo>
                <a:cubicBezTo>
                  <a:pt x="1187004" y="4877195"/>
                  <a:pt x="1177033" y="4874615"/>
                  <a:pt x="1176071" y="4870111"/>
                </a:cubicBezTo>
                <a:cubicBezTo>
                  <a:pt x="1153243" y="4851440"/>
                  <a:pt x="1127528" y="4819256"/>
                  <a:pt x="1103738" y="4796081"/>
                </a:cubicBezTo>
                <a:cubicBezTo>
                  <a:pt x="1102776" y="4791577"/>
                  <a:pt x="1102776" y="4791577"/>
                  <a:pt x="1102776" y="4791577"/>
                </a:cubicBezTo>
                <a:cubicBezTo>
                  <a:pt x="1102776" y="4791577"/>
                  <a:pt x="1101814" y="4787074"/>
                  <a:pt x="1101814" y="4787074"/>
                </a:cubicBezTo>
                <a:cubicBezTo>
                  <a:pt x="1096348" y="4783532"/>
                  <a:pt x="1096348" y="4783532"/>
                  <a:pt x="1097311" y="4788036"/>
                </a:cubicBezTo>
                <a:cubicBezTo>
                  <a:pt x="1077063" y="4759394"/>
                  <a:pt x="1087033" y="4761974"/>
                  <a:pt x="1052310" y="4731715"/>
                </a:cubicBezTo>
                <a:cubicBezTo>
                  <a:pt x="1052310" y="4731715"/>
                  <a:pt x="1057776" y="4735257"/>
                  <a:pt x="1062280" y="4734295"/>
                </a:cubicBezTo>
                <a:cubicBezTo>
                  <a:pt x="1054889" y="4721745"/>
                  <a:pt x="1051348" y="4727210"/>
                  <a:pt x="1044919" y="4719165"/>
                </a:cubicBezTo>
                <a:cubicBezTo>
                  <a:pt x="1049423" y="4718203"/>
                  <a:pt x="1049423" y="4718203"/>
                  <a:pt x="1049423" y="4718203"/>
                </a:cubicBezTo>
                <a:cubicBezTo>
                  <a:pt x="1049423" y="4718203"/>
                  <a:pt x="1048461" y="4713698"/>
                  <a:pt x="1048461" y="4713698"/>
                </a:cubicBezTo>
                <a:cubicBezTo>
                  <a:pt x="1047499" y="4709195"/>
                  <a:pt x="1042995" y="4710157"/>
                  <a:pt x="1042995" y="4710157"/>
                </a:cubicBezTo>
                <a:cubicBezTo>
                  <a:pt x="1042995" y="4710157"/>
                  <a:pt x="1038491" y="4711120"/>
                  <a:pt x="1038491" y="4711120"/>
                </a:cubicBezTo>
                <a:cubicBezTo>
                  <a:pt x="1006348" y="4670890"/>
                  <a:pt x="987716" y="4627774"/>
                  <a:pt x="952032" y="4593011"/>
                </a:cubicBezTo>
                <a:cubicBezTo>
                  <a:pt x="952032" y="4593011"/>
                  <a:pt x="951070" y="4588508"/>
                  <a:pt x="951070" y="4588508"/>
                </a:cubicBezTo>
                <a:cubicBezTo>
                  <a:pt x="951070" y="4588508"/>
                  <a:pt x="950107" y="4584003"/>
                  <a:pt x="945603" y="4584966"/>
                </a:cubicBezTo>
                <a:cubicBezTo>
                  <a:pt x="937249" y="4567911"/>
                  <a:pt x="936287" y="4563408"/>
                  <a:pt x="923430" y="4547316"/>
                </a:cubicBezTo>
                <a:cubicBezTo>
                  <a:pt x="922468" y="4542812"/>
                  <a:pt x="922468" y="4542812"/>
                  <a:pt x="922468" y="4542812"/>
                </a:cubicBezTo>
                <a:cubicBezTo>
                  <a:pt x="921506" y="4538307"/>
                  <a:pt x="921506" y="4538307"/>
                  <a:pt x="921506" y="4538307"/>
                </a:cubicBezTo>
                <a:cubicBezTo>
                  <a:pt x="917002" y="4539270"/>
                  <a:pt x="917002" y="4539270"/>
                  <a:pt x="917002" y="4539270"/>
                </a:cubicBezTo>
                <a:cubicBezTo>
                  <a:pt x="909610" y="4526720"/>
                  <a:pt x="908648" y="4522217"/>
                  <a:pt x="903182" y="4518674"/>
                </a:cubicBezTo>
                <a:cubicBezTo>
                  <a:pt x="906724" y="4513208"/>
                  <a:pt x="906724" y="4513208"/>
                  <a:pt x="906724" y="4513208"/>
                </a:cubicBezTo>
                <a:cubicBezTo>
                  <a:pt x="868152" y="4464933"/>
                  <a:pt x="856912" y="4434367"/>
                  <a:pt x="835702" y="4401222"/>
                </a:cubicBezTo>
                <a:cubicBezTo>
                  <a:pt x="835702" y="4401222"/>
                  <a:pt x="835702" y="4401222"/>
                  <a:pt x="840206" y="4400260"/>
                </a:cubicBezTo>
                <a:cubicBezTo>
                  <a:pt x="839244" y="4395755"/>
                  <a:pt x="839244" y="4395755"/>
                  <a:pt x="839244" y="4395755"/>
                </a:cubicBezTo>
                <a:cubicBezTo>
                  <a:pt x="834740" y="4396718"/>
                  <a:pt x="833777" y="4392213"/>
                  <a:pt x="833777" y="4392213"/>
                </a:cubicBezTo>
                <a:cubicBezTo>
                  <a:pt x="826791" y="4376045"/>
                  <a:pt x="826127" y="4377069"/>
                  <a:pt x="822708" y="4371399"/>
                </a:cubicBezTo>
                <a:lnTo>
                  <a:pt x="820283" y="4366839"/>
                </a:lnTo>
                <a:lnTo>
                  <a:pt x="823500" y="4366151"/>
                </a:lnTo>
                <a:cubicBezTo>
                  <a:pt x="822538" y="4361647"/>
                  <a:pt x="822538" y="4361647"/>
                  <a:pt x="822538" y="4361647"/>
                </a:cubicBezTo>
                <a:cubicBezTo>
                  <a:pt x="822538" y="4361647"/>
                  <a:pt x="817071" y="4358106"/>
                  <a:pt x="817071" y="4358106"/>
                </a:cubicBezTo>
                <a:cubicBezTo>
                  <a:pt x="811605" y="4354564"/>
                  <a:pt x="811605" y="4354564"/>
                  <a:pt x="811605" y="4354564"/>
                </a:cubicBezTo>
                <a:cubicBezTo>
                  <a:pt x="806793" y="4332043"/>
                  <a:pt x="797786" y="4333967"/>
                  <a:pt x="801327" y="4328502"/>
                </a:cubicBezTo>
                <a:cubicBezTo>
                  <a:pt x="783003" y="4308868"/>
                  <a:pt x="776267" y="4277340"/>
                  <a:pt x="756982" y="4253202"/>
                </a:cubicBezTo>
                <a:cubicBezTo>
                  <a:pt x="761486" y="4252240"/>
                  <a:pt x="761486" y="4252240"/>
                  <a:pt x="761486" y="4252240"/>
                </a:cubicBezTo>
                <a:cubicBezTo>
                  <a:pt x="761486" y="4252240"/>
                  <a:pt x="761486" y="4252240"/>
                  <a:pt x="762448" y="4256744"/>
                </a:cubicBezTo>
                <a:cubicBezTo>
                  <a:pt x="763411" y="4261249"/>
                  <a:pt x="767914" y="4260286"/>
                  <a:pt x="767914" y="4260286"/>
                </a:cubicBezTo>
                <a:cubicBezTo>
                  <a:pt x="766952" y="4255782"/>
                  <a:pt x="766952" y="4255782"/>
                  <a:pt x="765989" y="4251278"/>
                </a:cubicBezTo>
                <a:cubicBezTo>
                  <a:pt x="765027" y="4246774"/>
                  <a:pt x="760524" y="4247736"/>
                  <a:pt x="759562" y="4243232"/>
                </a:cubicBezTo>
                <a:cubicBezTo>
                  <a:pt x="768569" y="4241308"/>
                  <a:pt x="755713" y="4225216"/>
                  <a:pt x="751208" y="4226178"/>
                </a:cubicBezTo>
                <a:cubicBezTo>
                  <a:pt x="750246" y="4221674"/>
                  <a:pt x="745742" y="4222636"/>
                  <a:pt x="745742" y="4222636"/>
                </a:cubicBezTo>
                <a:cubicBezTo>
                  <a:pt x="745742" y="4222636"/>
                  <a:pt x="746704" y="4227140"/>
                  <a:pt x="747666" y="4231645"/>
                </a:cubicBezTo>
                <a:cubicBezTo>
                  <a:pt x="745742" y="4222636"/>
                  <a:pt x="741238" y="4223598"/>
                  <a:pt x="734810" y="4215553"/>
                </a:cubicBezTo>
                <a:cubicBezTo>
                  <a:pt x="732885" y="4206545"/>
                  <a:pt x="737389" y="4205583"/>
                  <a:pt x="730960" y="4197536"/>
                </a:cubicBezTo>
                <a:cubicBezTo>
                  <a:pt x="730960" y="4197536"/>
                  <a:pt x="726456" y="4198499"/>
                  <a:pt x="724531" y="4189491"/>
                </a:cubicBezTo>
                <a:cubicBezTo>
                  <a:pt x="729036" y="4188529"/>
                  <a:pt x="729998" y="4193033"/>
                  <a:pt x="729998" y="4193033"/>
                </a:cubicBezTo>
                <a:cubicBezTo>
                  <a:pt x="733540" y="4187566"/>
                  <a:pt x="732578" y="4183062"/>
                  <a:pt x="729691" y="4169550"/>
                </a:cubicBezTo>
                <a:cubicBezTo>
                  <a:pt x="742548" y="4185642"/>
                  <a:pt x="750246" y="4221674"/>
                  <a:pt x="769532" y="4245812"/>
                </a:cubicBezTo>
                <a:cubicBezTo>
                  <a:pt x="778848" y="4267369"/>
                  <a:pt x="808104" y="4294087"/>
                  <a:pt x="808104" y="4294087"/>
                </a:cubicBezTo>
                <a:cubicBezTo>
                  <a:pt x="812607" y="4293124"/>
                  <a:pt x="808758" y="4275108"/>
                  <a:pt x="804909" y="4257092"/>
                </a:cubicBezTo>
                <a:cubicBezTo>
                  <a:pt x="836704" y="4339783"/>
                  <a:pt x="899374" y="4434714"/>
                  <a:pt x="954652" y="4517097"/>
                </a:cubicBezTo>
                <a:cubicBezTo>
                  <a:pt x="950148" y="4518059"/>
                  <a:pt x="950148" y="4518059"/>
                  <a:pt x="951110" y="4522564"/>
                </a:cubicBezTo>
                <a:cubicBezTo>
                  <a:pt x="951110" y="4522564"/>
                  <a:pt x="950148" y="4518059"/>
                  <a:pt x="950148" y="4518059"/>
                </a:cubicBezTo>
                <a:cubicBezTo>
                  <a:pt x="945643" y="4519022"/>
                  <a:pt x="945643" y="4519022"/>
                  <a:pt x="945643" y="4519022"/>
                </a:cubicBezTo>
                <a:cubicBezTo>
                  <a:pt x="945643" y="4519022"/>
                  <a:pt x="946605" y="4523526"/>
                  <a:pt x="947568" y="4528030"/>
                </a:cubicBezTo>
                <a:cubicBezTo>
                  <a:pt x="948530" y="4532534"/>
                  <a:pt x="948530" y="4532534"/>
                  <a:pt x="950455" y="4541543"/>
                </a:cubicBezTo>
                <a:cubicBezTo>
                  <a:pt x="953997" y="4536076"/>
                  <a:pt x="959463" y="4539618"/>
                  <a:pt x="971358" y="4551205"/>
                </a:cubicBezTo>
                <a:cubicBezTo>
                  <a:pt x="972320" y="4555710"/>
                  <a:pt x="972320" y="4555710"/>
                  <a:pt x="972320" y="4555710"/>
                </a:cubicBezTo>
                <a:cubicBezTo>
                  <a:pt x="973282" y="4560213"/>
                  <a:pt x="973282" y="4560213"/>
                  <a:pt x="973282" y="4560213"/>
                </a:cubicBezTo>
                <a:cubicBezTo>
                  <a:pt x="974245" y="4564718"/>
                  <a:pt x="974245" y="4564718"/>
                  <a:pt x="979711" y="4568259"/>
                </a:cubicBezTo>
                <a:cubicBezTo>
                  <a:pt x="980674" y="4572763"/>
                  <a:pt x="985178" y="4571801"/>
                  <a:pt x="986140" y="4576305"/>
                </a:cubicBezTo>
                <a:cubicBezTo>
                  <a:pt x="983560" y="4586275"/>
                  <a:pt x="999959" y="4596901"/>
                  <a:pt x="996417" y="4602367"/>
                </a:cubicBezTo>
                <a:cubicBezTo>
                  <a:pt x="995455" y="4597864"/>
                  <a:pt x="995455" y="4597864"/>
                  <a:pt x="990952" y="4598826"/>
                </a:cubicBezTo>
                <a:lnTo>
                  <a:pt x="991914" y="4603329"/>
                </a:lnTo>
                <a:cubicBezTo>
                  <a:pt x="991914" y="4603329"/>
                  <a:pt x="997379" y="4606871"/>
                  <a:pt x="997379" y="4606871"/>
                </a:cubicBezTo>
                <a:cubicBezTo>
                  <a:pt x="1003808" y="4614917"/>
                  <a:pt x="1010237" y="4622963"/>
                  <a:pt x="1010237" y="4622963"/>
                </a:cubicBezTo>
                <a:cubicBezTo>
                  <a:pt x="1011200" y="4627466"/>
                  <a:pt x="1011200" y="4627466"/>
                  <a:pt x="1011200" y="4627466"/>
                </a:cubicBezTo>
                <a:cubicBezTo>
                  <a:pt x="1011200" y="4627466"/>
                  <a:pt x="1012162" y="4631971"/>
                  <a:pt x="1017628" y="4635513"/>
                </a:cubicBezTo>
                <a:cubicBezTo>
                  <a:pt x="1018590" y="4640016"/>
                  <a:pt x="1023094" y="4639054"/>
                  <a:pt x="1023094" y="4639054"/>
                </a:cubicBezTo>
                <a:cubicBezTo>
                  <a:pt x="1022132" y="4634551"/>
                  <a:pt x="1022132" y="4634551"/>
                  <a:pt x="1022132" y="4634551"/>
                </a:cubicBezTo>
                <a:cubicBezTo>
                  <a:pt x="1023094" y="4639054"/>
                  <a:pt x="1023094" y="4639054"/>
                  <a:pt x="1029523" y="4647100"/>
                </a:cubicBezTo>
                <a:cubicBezTo>
                  <a:pt x="1028560" y="4642596"/>
                  <a:pt x="1033065" y="4641634"/>
                  <a:pt x="1034027" y="4646138"/>
                </a:cubicBezTo>
                <a:cubicBezTo>
                  <a:pt x="1034027" y="4646138"/>
                  <a:pt x="1034989" y="4650642"/>
                  <a:pt x="1040455" y="4654184"/>
                </a:cubicBezTo>
                <a:cubicBezTo>
                  <a:pt x="1041417" y="4658688"/>
                  <a:pt x="1041417" y="4658688"/>
                  <a:pt x="1041417" y="4658688"/>
                </a:cubicBezTo>
                <a:cubicBezTo>
                  <a:pt x="1042380" y="4663192"/>
                  <a:pt x="1042380" y="4663192"/>
                  <a:pt x="1042380" y="4663192"/>
                </a:cubicBezTo>
                <a:cubicBezTo>
                  <a:pt x="1047846" y="4666733"/>
                  <a:pt x="1047846" y="4666733"/>
                  <a:pt x="1047846" y="4666733"/>
                </a:cubicBezTo>
                <a:cubicBezTo>
                  <a:pt x="1046884" y="4662230"/>
                  <a:pt x="1046884" y="4662230"/>
                  <a:pt x="1046884" y="4662230"/>
                </a:cubicBezTo>
                <a:cubicBezTo>
                  <a:pt x="1060704" y="4682825"/>
                  <a:pt x="1079027" y="4702459"/>
                  <a:pt x="1089960" y="4709542"/>
                </a:cubicBezTo>
                <a:cubicBezTo>
                  <a:pt x="1089960" y="4709542"/>
                  <a:pt x="1090922" y="4714047"/>
                  <a:pt x="1096388" y="4717588"/>
                </a:cubicBezTo>
                <a:cubicBezTo>
                  <a:pt x="1096388" y="4717588"/>
                  <a:pt x="1101855" y="4721130"/>
                  <a:pt x="1101855" y="4721130"/>
                </a:cubicBezTo>
                <a:cubicBezTo>
                  <a:pt x="1101855" y="4721130"/>
                  <a:pt x="1101855" y="4721130"/>
                  <a:pt x="1100893" y="4716625"/>
                </a:cubicBezTo>
                <a:cubicBezTo>
                  <a:pt x="1099931" y="4712122"/>
                  <a:pt x="1099931" y="4712122"/>
                  <a:pt x="1099931" y="4712122"/>
                </a:cubicBezTo>
                <a:cubicBezTo>
                  <a:pt x="1130148" y="4743343"/>
                  <a:pt x="1131111" y="4747847"/>
                  <a:pt x="1157788" y="4784534"/>
                </a:cubicBezTo>
                <a:cubicBezTo>
                  <a:pt x="1172262" y="4786152"/>
                  <a:pt x="1178691" y="4794197"/>
                  <a:pt x="1178691" y="4794197"/>
                </a:cubicBezTo>
                <a:cubicBezTo>
                  <a:pt x="1184157" y="4797739"/>
                  <a:pt x="1179653" y="4798701"/>
                  <a:pt x="1186082" y="4806747"/>
                </a:cubicBezTo>
                <a:cubicBezTo>
                  <a:pt x="1195090" y="4804822"/>
                  <a:pt x="1193473" y="4819296"/>
                  <a:pt x="1205368" y="4830884"/>
                </a:cubicBezTo>
                <a:cubicBezTo>
                  <a:pt x="1222729" y="4846014"/>
                  <a:pt x="1208910" y="4825418"/>
                  <a:pt x="1226271" y="4840547"/>
                </a:cubicBezTo>
                <a:cubicBezTo>
                  <a:pt x="1215338" y="4833464"/>
                  <a:pt x="1228195" y="4849556"/>
                  <a:pt x="1241052" y="4865648"/>
                </a:cubicBezTo>
                <a:cubicBezTo>
                  <a:pt x="1240090" y="4861143"/>
                  <a:pt x="1240090" y="4861143"/>
                  <a:pt x="1235587" y="4862105"/>
                </a:cubicBezTo>
                <a:cubicBezTo>
                  <a:pt x="1234624" y="4857601"/>
                  <a:pt x="1229158" y="4854060"/>
                  <a:pt x="1230120" y="4858563"/>
                </a:cubicBezTo>
                <a:cubicBezTo>
                  <a:pt x="1225616" y="4859526"/>
                  <a:pt x="1231082" y="4863068"/>
                  <a:pt x="1232045" y="4867572"/>
                </a:cubicBezTo>
                <a:cubicBezTo>
                  <a:pt x="1237511" y="4871113"/>
                  <a:pt x="1237511" y="4871113"/>
                  <a:pt x="1238474" y="4875617"/>
                </a:cubicBezTo>
                <a:cubicBezTo>
                  <a:pt x="1233007" y="4872076"/>
                  <a:pt x="1225616" y="4859526"/>
                  <a:pt x="1222074" y="4864992"/>
                </a:cubicBezTo>
                <a:cubicBezTo>
                  <a:pt x="1233007" y="4872076"/>
                  <a:pt x="1239436" y="4880122"/>
                  <a:pt x="1243939" y="4879160"/>
                </a:cubicBezTo>
                <a:cubicBezTo>
                  <a:pt x="1243939" y="4879160"/>
                  <a:pt x="1249406" y="4882701"/>
                  <a:pt x="1249406" y="4882701"/>
                </a:cubicBezTo>
                <a:cubicBezTo>
                  <a:pt x="1255835" y="4890747"/>
                  <a:pt x="1255835" y="4890747"/>
                  <a:pt x="1260338" y="4889785"/>
                </a:cubicBezTo>
                <a:cubicBezTo>
                  <a:pt x="1265805" y="4893326"/>
                  <a:pt x="1260338" y="4889785"/>
                  <a:pt x="1259376" y="4885281"/>
                </a:cubicBezTo>
                <a:cubicBezTo>
                  <a:pt x="1258413" y="4880776"/>
                  <a:pt x="1258413" y="4880776"/>
                  <a:pt x="1253910" y="4881738"/>
                </a:cubicBezTo>
                <a:cubicBezTo>
                  <a:pt x="1252948" y="4877235"/>
                  <a:pt x="1252948" y="4877235"/>
                  <a:pt x="1252948" y="4877235"/>
                </a:cubicBezTo>
                <a:cubicBezTo>
                  <a:pt x="1263880" y="4884318"/>
                  <a:pt x="1261956" y="4875311"/>
                  <a:pt x="1270309" y="4892364"/>
                </a:cubicBezTo>
                <a:cubicBezTo>
                  <a:pt x="1279316" y="4890439"/>
                  <a:pt x="1262918" y="4879814"/>
                  <a:pt x="1266460" y="4874348"/>
                </a:cubicBezTo>
                <a:cubicBezTo>
                  <a:pt x="1284783" y="4893981"/>
                  <a:pt x="1275775" y="4895906"/>
                  <a:pt x="1286708" y="4902990"/>
                </a:cubicBezTo>
                <a:cubicBezTo>
                  <a:pt x="1282203" y="4903952"/>
                  <a:pt x="1282203" y="4903952"/>
                  <a:pt x="1282203" y="4903952"/>
                </a:cubicBezTo>
                <a:cubicBezTo>
                  <a:pt x="1276738" y="4900410"/>
                  <a:pt x="1276738" y="4900410"/>
                  <a:pt x="1272233" y="4901372"/>
                </a:cubicBezTo>
                <a:cubicBezTo>
                  <a:pt x="1272233" y="4901372"/>
                  <a:pt x="1277700" y="4904914"/>
                  <a:pt x="1278662" y="4909418"/>
                </a:cubicBezTo>
                <a:cubicBezTo>
                  <a:pt x="1269654" y="4911342"/>
                  <a:pt x="1269654" y="4911342"/>
                  <a:pt x="1285090" y="4917464"/>
                </a:cubicBezTo>
                <a:cubicBezTo>
                  <a:pt x="1280587" y="4918427"/>
                  <a:pt x="1280587" y="4918427"/>
                  <a:pt x="1280587" y="4918427"/>
                </a:cubicBezTo>
                <a:cubicBezTo>
                  <a:pt x="1281549" y="4922930"/>
                  <a:pt x="1282511" y="4927434"/>
                  <a:pt x="1287015" y="4926472"/>
                </a:cubicBezTo>
                <a:cubicBezTo>
                  <a:pt x="1287015" y="4926472"/>
                  <a:pt x="1287015" y="4926472"/>
                  <a:pt x="1291519" y="4925510"/>
                </a:cubicBezTo>
                <a:cubicBezTo>
                  <a:pt x="1292481" y="4930014"/>
                  <a:pt x="1292481" y="4930014"/>
                  <a:pt x="1292481" y="4930014"/>
                </a:cubicBezTo>
                <a:lnTo>
                  <a:pt x="1298910" y="4938059"/>
                </a:lnTo>
                <a:lnTo>
                  <a:pt x="1292356" y="4937694"/>
                </a:lnTo>
                <a:cubicBezTo>
                  <a:pt x="1290547" y="4937491"/>
                  <a:pt x="1289420" y="4937732"/>
                  <a:pt x="1289901" y="4939984"/>
                </a:cubicBezTo>
                <a:cubicBezTo>
                  <a:pt x="1289901" y="4939984"/>
                  <a:pt x="1291510" y="4941996"/>
                  <a:pt x="1293236" y="4944571"/>
                </a:cubicBezTo>
                <a:lnTo>
                  <a:pt x="1296561" y="4951097"/>
                </a:lnTo>
                <a:lnTo>
                  <a:pt x="1291826" y="4948992"/>
                </a:lnTo>
                <a:cubicBezTo>
                  <a:pt x="1282818" y="4950916"/>
                  <a:pt x="1301142" y="4970550"/>
                  <a:pt x="1310150" y="4968626"/>
                </a:cubicBezTo>
                <a:cubicBezTo>
                  <a:pt x="1310150" y="4968626"/>
                  <a:pt x="1311113" y="4973130"/>
                  <a:pt x="1315616" y="4972168"/>
                </a:cubicBezTo>
                <a:cubicBezTo>
                  <a:pt x="1316579" y="4976671"/>
                  <a:pt x="1316579" y="4976671"/>
                  <a:pt x="1316579" y="4976671"/>
                </a:cubicBezTo>
                <a:cubicBezTo>
                  <a:pt x="1322045" y="4980213"/>
                  <a:pt x="1321083" y="4975709"/>
                  <a:pt x="1321083" y="4975709"/>
                </a:cubicBezTo>
                <a:cubicBezTo>
                  <a:pt x="1321083" y="4975709"/>
                  <a:pt x="1315616" y="4972168"/>
                  <a:pt x="1315616" y="4972168"/>
                </a:cubicBezTo>
                <a:cubicBezTo>
                  <a:pt x="1319158" y="4966701"/>
                  <a:pt x="1308226" y="4959618"/>
                  <a:pt x="1302760" y="4956076"/>
                </a:cubicBezTo>
                <a:cubicBezTo>
                  <a:pt x="1308226" y="4959618"/>
                  <a:pt x="1308226" y="4959618"/>
                  <a:pt x="1308226" y="4959618"/>
                </a:cubicBezTo>
                <a:cubicBezTo>
                  <a:pt x="1313692" y="4963159"/>
                  <a:pt x="1318196" y="4962197"/>
                  <a:pt x="1317234" y="4957694"/>
                </a:cubicBezTo>
                <a:cubicBezTo>
                  <a:pt x="1317234" y="4957694"/>
                  <a:pt x="1316271" y="4953189"/>
                  <a:pt x="1310805" y="4949647"/>
                </a:cubicBezTo>
                <a:cubicBezTo>
                  <a:pt x="1305339" y="4946105"/>
                  <a:pt x="1305339" y="4946105"/>
                  <a:pt x="1305339" y="4946105"/>
                </a:cubicBezTo>
                <a:cubicBezTo>
                  <a:pt x="1326241" y="4955769"/>
                  <a:pt x="1305339" y="4946105"/>
                  <a:pt x="1296986" y="4929052"/>
                </a:cubicBezTo>
                <a:cubicBezTo>
                  <a:pt x="1302452" y="4932593"/>
                  <a:pt x="1302452" y="4932593"/>
                  <a:pt x="1302452" y="4932593"/>
                </a:cubicBezTo>
                <a:cubicBezTo>
                  <a:pt x="1302452" y="4932593"/>
                  <a:pt x="1301490" y="4928089"/>
                  <a:pt x="1301490" y="4928089"/>
                </a:cubicBezTo>
                <a:cubicBezTo>
                  <a:pt x="1301490" y="4928089"/>
                  <a:pt x="1300528" y="4923585"/>
                  <a:pt x="1300528" y="4923585"/>
                </a:cubicBezTo>
                <a:cubicBezTo>
                  <a:pt x="1296024" y="4924547"/>
                  <a:pt x="1296024" y="4924547"/>
                  <a:pt x="1295061" y="4920043"/>
                </a:cubicBezTo>
                <a:cubicBezTo>
                  <a:pt x="1299565" y="4919081"/>
                  <a:pt x="1294099" y="4915540"/>
                  <a:pt x="1293137" y="4911035"/>
                </a:cubicBezTo>
                <a:cubicBezTo>
                  <a:pt x="1303107" y="4913615"/>
                  <a:pt x="1309535" y="4921661"/>
                  <a:pt x="1322392" y="4937753"/>
                </a:cubicBezTo>
                <a:cubicBezTo>
                  <a:pt x="1322392" y="4937753"/>
                  <a:pt x="1322392" y="4937753"/>
                  <a:pt x="1317889" y="4938715"/>
                </a:cubicBezTo>
                <a:cubicBezTo>
                  <a:pt x="1317889" y="4938715"/>
                  <a:pt x="1317889" y="4938715"/>
                  <a:pt x="1318851" y="4943218"/>
                </a:cubicBezTo>
                <a:cubicBezTo>
                  <a:pt x="1318851" y="4943218"/>
                  <a:pt x="1323354" y="4942256"/>
                  <a:pt x="1323354" y="4942256"/>
                </a:cubicBezTo>
                <a:cubicBezTo>
                  <a:pt x="1324317" y="4946760"/>
                  <a:pt x="1324317" y="4946760"/>
                  <a:pt x="1324317" y="4946760"/>
                </a:cubicBezTo>
                <a:cubicBezTo>
                  <a:pt x="1328821" y="4945798"/>
                  <a:pt x="1328821" y="4945798"/>
                  <a:pt x="1328821" y="4945798"/>
                </a:cubicBezTo>
                <a:cubicBezTo>
                  <a:pt x="1335250" y="4953844"/>
                  <a:pt x="1331708" y="4959310"/>
                  <a:pt x="1342641" y="4966394"/>
                </a:cubicBezTo>
                <a:cubicBezTo>
                  <a:pt x="1343603" y="4970897"/>
                  <a:pt x="1343603" y="4970897"/>
                  <a:pt x="1343603" y="4970897"/>
                </a:cubicBezTo>
                <a:cubicBezTo>
                  <a:pt x="1343603" y="4970897"/>
                  <a:pt x="1344566" y="4975402"/>
                  <a:pt x="1349069" y="4974440"/>
                </a:cubicBezTo>
                <a:cubicBezTo>
                  <a:pt x="1349069" y="4974440"/>
                  <a:pt x="1348107" y="4969935"/>
                  <a:pt x="1348107" y="4969935"/>
                </a:cubicBezTo>
                <a:cubicBezTo>
                  <a:pt x="1359040" y="4977019"/>
                  <a:pt x="1361927" y="4990531"/>
                  <a:pt x="1370935" y="4988607"/>
                </a:cubicBezTo>
                <a:cubicBezTo>
                  <a:pt x="1371897" y="4993111"/>
                  <a:pt x="1371897" y="4993111"/>
                  <a:pt x="1377363" y="4996652"/>
                </a:cubicBezTo>
                <a:cubicBezTo>
                  <a:pt x="1377363" y="4996652"/>
                  <a:pt x="1377363" y="4996652"/>
                  <a:pt x="1376401" y="4992149"/>
                </a:cubicBezTo>
                <a:cubicBezTo>
                  <a:pt x="1401153" y="5019827"/>
                  <a:pt x="1391838" y="4998270"/>
                  <a:pt x="1397304" y="5001812"/>
                </a:cubicBezTo>
                <a:cubicBezTo>
                  <a:pt x="1405658" y="5018865"/>
                  <a:pt x="1434914" y="5045582"/>
                  <a:pt x="1457741" y="5064254"/>
                </a:cubicBezTo>
                <a:cubicBezTo>
                  <a:pt x="1462246" y="5063292"/>
                  <a:pt x="1462246" y="5063292"/>
                  <a:pt x="1462246" y="5063292"/>
                </a:cubicBezTo>
                <a:cubicBezTo>
                  <a:pt x="1463208" y="5067795"/>
                  <a:pt x="1467712" y="5066833"/>
                  <a:pt x="1467712" y="5066833"/>
                </a:cubicBezTo>
                <a:cubicBezTo>
                  <a:pt x="1483149" y="5072955"/>
                  <a:pt x="1496968" y="5093550"/>
                  <a:pt x="1498892" y="5102559"/>
                </a:cubicBezTo>
                <a:cubicBezTo>
                  <a:pt x="1502435" y="5097092"/>
                  <a:pt x="1502435" y="5097092"/>
                  <a:pt x="1507901" y="5100634"/>
                </a:cubicBezTo>
                <a:cubicBezTo>
                  <a:pt x="1507901" y="5100634"/>
                  <a:pt x="1508863" y="5105137"/>
                  <a:pt x="1509826" y="5109642"/>
                </a:cubicBezTo>
                <a:cubicBezTo>
                  <a:pt x="1513367" y="5104175"/>
                  <a:pt x="1518833" y="5107717"/>
                  <a:pt x="1525262" y="5115763"/>
                </a:cubicBezTo>
                <a:cubicBezTo>
                  <a:pt x="1520758" y="5116725"/>
                  <a:pt x="1520758" y="5116725"/>
                  <a:pt x="1520758" y="5116725"/>
                </a:cubicBezTo>
                <a:cubicBezTo>
                  <a:pt x="1521720" y="5121229"/>
                  <a:pt x="1527187" y="5124771"/>
                  <a:pt x="1527187" y="5124771"/>
                </a:cubicBezTo>
                <a:cubicBezTo>
                  <a:pt x="1527187" y="5124771"/>
                  <a:pt x="1531691" y="5123809"/>
                  <a:pt x="1531691" y="5123809"/>
                </a:cubicBezTo>
                <a:cubicBezTo>
                  <a:pt x="1534578" y="5137321"/>
                  <a:pt x="1577346" y="5161151"/>
                  <a:pt x="1565451" y="5149564"/>
                </a:cubicBezTo>
                <a:cubicBezTo>
                  <a:pt x="1556443" y="5151489"/>
                  <a:pt x="1567069" y="5135089"/>
                  <a:pt x="1558060" y="5137014"/>
                </a:cubicBezTo>
                <a:cubicBezTo>
                  <a:pt x="1554518" y="5142480"/>
                  <a:pt x="1543586" y="5135397"/>
                  <a:pt x="1537157" y="5127351"/>
                </a:cubicBezTo>
                <a:cubicBezTo>
                  <a:pt x="1538119" y="5131855"/>
                  <a:pt x="1542623" y="5130892"/>
                  <a:pt x="1542623" y="5130892"/>
                </a:cubicBezTo>
                <a:cubicBezTo>
                  <a:pt x="1548090" y="5134434"/>
                  <a:pt x="1548090" y="5134434"/>
                  <a:pt x="1548090" y="5134434"/>
                </a:cubicBezTo>
                <a:cubicBezTo>
                  <a:pt x="1547128" y="5129930"/>
                  <a:pt x="1547128" y="5129930"/>
                  <a:pt x="1546166" y="5125426"/>
                </a:cubicBezTo>
                <a:cubicBezTo>
                  <a:pt x="1546166" y="5125426"/>
                  <a:pt x="1551631" y="5128968"/>
                  <a:pt x="1551631" y="5128968"/>
                </a:cubicBezTo>
                <a:cubicBezTo>
                  <a:pt x="1551631" y="5128968"/>
                  <a:pt x="1550669" y="5124464"/>
                  <a:pt x="1550669" y="5124464"/>
                </a:cubicBezTo>
                <a:cubicBezTo>
                  <a:pt x="1545203" y="5120922"/>
                  <a:pt x="1545203" y="5120922"/>
                  <a:pt x="1545203" y="5120922"/>
                </a:cubicBezTo>
                <a:cubicBezTo>
                  <a:pt x="1539737" y="5117380"/>
                  <a:pt x="1539737" y="5117380"/>
                  <a:pt x="1539737" y="5117380"/>
                </a:cubicBezTo>
                <a:cubicBezTo>
                  <a:pt x="1543279" y="5111913"/>
                  <a:pt x="1549707" y="5119960"/>
                  <a:pt x="1554211" y="5118998"/>
                </a:cubicBezTo>
                <a:cubicBezTo>
                  <a:pt x="1554211" y="5118998"/>
                  <a:pt x="1555173" y="5123502"/>
                  <a:pt x="1555173" y="5123502"/>
                </a:cubicBezTo>
                <a:cubicBezTo>
                  <a:pt x="1556135" y="5128005"/>
                  <a:pt x="1556135" y="5128005"/>
                  <a:pt x="1556135" y="5128005"/>
                </a:cubicBezTo>
                <a:cubicBezTo>
                  <a:pt x="1561602" y="5131547"/>
                  <a:pt x="1567069" y="5135089"/>
                  <a:pt x="1571572" y="5134127"/>
                </a:cubicBezTo>
                <a:cubicBezTo>
                  <a:pt x="1571572" y="5134127"/>
                  <a:pt x="1576077" y="5133165"/>
                  <a:pt x="1570610" y="5129623"/>
                </a:cubicBezTo>
                <a:cubicBezTo>
                  <a:pt x="1569648" y="5125119"/>
                  <a:pt x="1569648" y="5125119"/>
                  <a:pt x="1569648" y="5125119"/>
                </a:cubicBezTo>
                <a:cubicBezTo>
                  <a:pt x="1586047" y="5135744"/>
                  <a:pt x="1567069" y="5135089"/>
                  <a:pt x="1587010" y="5140248"/>
                </a:cubicBezTo>
                <a:cubicBezTo>
                  <a:pt x="1587972" y="5144752"/>
                  <a:pt x="1587972" y="5144752"/>
                  <a:pt x="1587972" y="5144752"/>
                </a:cubicBezTo>
                <a:cubicBezTo>
                  <a:pt x="1588934" y="5149256"/>
                  <a:pt x="1588934" y="5149256"/>
                  <a:pt x="1593438" y="5148294"/>
                </a:cubicBezTo>
                <a:cubicBezTo>
                  <a:pt x="1598904" y="5151836"/>
                  <a:pt x="1598904" y="5151836"/>
                  <a:pt x="1598904" y="5151836"/>
                </a:cubicBezTo>
                <a:cubicBezTo>
                  <a:pt x="1604371" y="5155378"/>
                  <a:pt x="1604371" y="5155378"/>
                  <a:pt x="1610799" y="5163423"/>
                </a:cubicBezTo>
                <a:cubicBezTo>
                  <a:pt x="1618845" y="5156994"/>
                  <a:pt x="1646177" y="5174704"/>
                  <a:pt x="1638786" y="5162154"/>
                </a:cubicBezTo>
                <a:cubicBezTo>
                  <a:pt x="1636534" y="5162635"/>
                  <a:pt x="1632675" y="5161104"/>
                  <a:pt x="1628575" y="5158449"/>
                </a:cubicBezTo>
                <a:lnTo>
                  <a:pt x="1621158" y="5151791"/>
                </a:lnTo>
                <a:lnTo>
                  <a:pt x="1626891" y="5150566"/>
                </a:lnTo>
                <a:cubicBezTo>
                  <a:pt x="1654223" y="5168275"/>
                  <a:pt x="1681554" y="5185984"/>
                  <a:pt x="1698916" y="5201113"/>
                </a:cubicBezTo>
                <a:cubicBezTo>
                  <a:pt x="1699878" y="5205617"/>
                  <a:pt x="1704383" y="5204655"/>
                  <a:pt x="1704383" y="5204655"/>
                </a:cubicBezTo>
                <a:cubicBezTo>
                  <a:pt x="1721744" y="5219784"/>
                  <a:pt x="1688945" y="5198534"/>
                  <a:pt x="1695374" y="5206579"/>
                </a:cubicBezTo>
                <a:cubicBezTo>
                  <a:pt x="1716277" y="5216242"/>
                  <a:pt x="1711773" y="5217205"/>
                  <a:pt x="1713697" y="5226213"/>
                </a:cubicBezTo>
                <a:cubicBezTo>
                  <a:pt x="1733638" y="5231372"/>
                  <a:pt x="1741992" y="5248426"/>
                  <a:pt x="1734601" y="5235876"/>
                </a:cubicBezTo>
                <a:cubicBezTo>
                  <a:pt x="1739105" y="5234914"/>
                  <a:pt x="1739105" y="5234914"/>
                  <a:pt x="1739105" y="5234914"/>
                </a:cubicBezTo>
                <a:cubicBezTo>
                  <a:pt x="1743608" y="5233952"/>
                  <a:pt x="1743608" y="5233952"/>
                  <a:pt x="1743608" y="5233952"/>
                </a:cubicBezTo>
                <a:cubicBezTo>
                  <a:pt x="1749075" y="5237493"/>
                  <a:pt x="1759046" y="5240073"/>
                  <a:pt x="1765474" y="5248118"/>
                </a:cubicBezTo>
                <a:cubicBezTo>
                  <a:pt x="1764511" y="5243615"/>
                  <a:pt x="1769016" y="5242652"/>
                  <a:pt x="1774483" y="5246193"/>
                </a:cubicBezTo>
                <a:cubicBezTo>
                  <a:pt x="1794423" y="5251353"/>
                  <a:pt x="1814672" y="5279995"/>
                  <a:pt x="1840078" y="5288696"/>
                </a:cubicBezTo>
                <a:cubicBezTo>
                  <a:pt x="1846507" y="5296741"/>
                  <a:pt x="1850049" y="5291274"/>
                  <a:pt x="1860019" y="5293854"/>
                </a:cubicBezTo>
                <a:cubicBezTo>
                  <a:pt x="1860019" y="5293854"/>
                  <a:pt x="1866448" y="5301901"/>
                  <a:pt x="1872877" y="5309946"/>
                </a:cubicBezTo>
                <a:cubicBezTo>
                  <a:pt x="1926578" y="5340859"/>
                  <a:pt x="2003762" y="5371466"/>
                  <a:pt x="2056500" y="5397876"/>
                </a:cubicBezTo>
                <a:cubicBezTo>
                  <a:pt x="2082870" y="5411080"/>
                  <a:pt x="2103773" y="5420743"/>
                  <a:pt x="2135609" y="5437490"/>
                </a:cubicBezTo>
                <a:cubicBezTo>
                  <a:pt x="2145579" y="5440070"/>
                  <a:pt x="2170024" y="5444266"/>
                  <a:pt x="2180957" y="5451349"/>
                </a:cubicBezTo>
                <a:cubicBezTo>
                  <a:pt x="2180957" y="5451349"/>
                  <a:pt x="2187385" y="5459396"/>
                  <a:pt x="2187385" y="5459396"/>
                </a:cubicBezTo>
                <a:cubicBezTo>
                  <a:pt x="2212793" y="5468096"/>
                  <a:pt x="2211830" y="5463592"/>
                  <a:pt x="2228229" y="5474217"/>
                </a:cubicBezTo>
                <a:cubicBezTo>
                  <a:pt x="2217297" y="5467134"/>
                  <a:pt x="2275502" y="5497085"/>
                  <a:pt x="2305413" y="5504824"/>
                </a:cubicBezTo>
                <a:cubicBezTo>
                  <a:pt x="2352685" y="5527692"/>
                  <a:pt x="2417013" y="5542206"/>
                  <a:pt x="2473293" y="5563150"/>
                </a:cubicBezTo>
                <a:cubicBezTo>
                  <a:pt x="2497738" y="5567346"/>
                  <a:pt x="2533115" y="5578627"/>
                  <a:pt x="2572035" y="5584441"/>
                </a:cubicBezTo>
                <a:cubicBezTo>
                  <a:pt x="2611917" y="5594759"/>
                  <a:pt x="2655341" y="5599610"/>
                  <a:pt x="2679785" y="5603808"/>
                </a:cubicBezTo>
                <a:cubicBezTo>
                  <a:pt x="2747653" y="5612856"/>
                  <a:pt x="2802972" y="5629295"/>
                  <a:pt x="2856366" y="5636726"/>
                </a:cubicBezTo>
                <a:cubicBezTo>
                  <a:pt x="2894323" y="5638036"/>
                  <a:pt x="2946755" y="5640963"/>
                  <a:pt x="2989216" y="5641311"/>
                </a:cubicBezTo>
                <a:cubicBezTo>
                  <a:pt x="3014623" y="5650012"/>
                  <a:pt x="3047114" y="5647780"/>
                  <a:pt x="3079605" y="5645548"/>
                </a:cubicBezTo>
                <a:cubicBezTo>
                  <a:pt x="3096004" y="5656173"/>
                  <a:pt x="3142970" y="5655559"/>
                  <a:pt x="3189935" y="5654944"/>
                </a:cubicBezTo>
                <a:cubicBezTo>
                  <a:pt x="3236900" y="5654329"/>
                  <a:pt x="3283865" y="5653715"/>
                  <a:pt x="3300264" y="5664340"/>
                </a:cubicBezTo>
                <a:cubicBezTo>
                  <a:pt x="3313777" y="5661453"/>
                  <a:pt x="3337259" y="5661146"/>
                  <a:pt x="3342726" y="5664687"/>
                </a:cubicBezTo>
                <a:cubicBezTo>
                  <a:pt x="3354313" y="5652793"/>
                  <a:pt x="3405783" y="5651215"/>
                  <a:pt x="3412212" y="5659262"/>
                </a:cubicBezTo>
                <a:cubicBezTo>
                  <a:pt x="3416716" y="5658299"/>
                  <a:pt x="3425724" y="5656375"/>
                  <a:pt x="3430228" y="5655412"/>
                </a:cubicBezTo>
                <a:cubicBezTo>
                  <a:pt x="3433115" y="5668925"/>
                  <a:pt x="3471726" y="5651255"/>
                  <a:pt x="3505179" y="5653528"/>
                </a:cubicBezTo>
                <a:cubicBezTo>
                  <a:pt x="3509684" y="5652566"/>
                  <a:pt x="3509684" y="5652566"/>
                  <a:pt x="3509684" y="5652566"/>
                </a:cubicBezTo>
                <a:cubicBezTo>
                  <a:pt x="3509684" y="5652566"/>
                  <a:pt x="3510646" y="5657069"/>
                  <a:pt x="3510646" y="5657069"/>
                </a:cubicBezTo>
                <a:cubicBezTo>
                  <a:pt x="3515150" y="5656107"/>
                  <a:pt x="3515150" y="5656107"/>
                  <a:pt x="3519654" y="5655145"/>
                </a:cubicBezTo>
                <a:cubicBezTo>
                  <a:pt x="3519654" y="5655145"/>
                  <a:pt x="3519654" y="5655145"/>
                  <a:pt x="3518691" y="5650641"/>
                </a:cubicBezTo>
                <a:cubicBezTo>
                  <a:pt x="3518691" y="5650641"/>
                  <a:pt x="3514188" y="5651604"/>
                  <a:pt x="3514188" y="5651604"/>
                </a:cubicBezTo>
                <a:cubicBezTo>
                  <a:pt x="3523196" y="5649679"/>
                  <a:pt x="3536708" y="5646792"/>
                  <a:pt x="3535746" y="5642288"/>
                </a:cubicBezTo>
                <a:cubicBezTo>
                  <a:pt x="3614240" y="5634937"/>
                  <a:pt x="3691771" y="5623083"/>
                  <a:pt x="3771882" y="5601257"/>
                </a:cubicBezTo>
                <a:cubicBezTo>
                  <a:pt x="3802449" y="5590018"/>
                  <a:pt x="3824970" y="5585207"/>
                  <a:pt x="3861001" y="5577509"/>
                </a:cubicBezTo>
                <a:cubicBezTo>
                  <a:pt x="3900576" y="5564344"/>
                  <a:pt x="3957204" y="5542826"/>
                  <a:pt x="4010291" y="5526775"/>
                </a:cubicBezTo>
                <a:cubicBezTo>
                  <a:pt x="4066919" y="5505258"/>
                  <a:pt x="4119044" y="5484701"/>
                  <a:pt x="4162160" y="5466071"/>
                </a:cubicBezTo>
                <a:cubicBezTo>
                  <a:pt x="4197231" y="5453868"/>
                  <a:pt x="4214285" y="5445515"/>
                  <a:pt x="4252897" y="5427847"/>
                </a:cubicBezTo>
                <a:cubicBezTo>
                  <a:pt x="4260943" y="5421418"/>
                  <a:pt x="4274455" y="5418531"/>
                  <a:pt x="4283464" y="5416606"/>
                </a:cubicBezTo>
                <a:cubicBezTo>
                  <a:pt x="4305021" y="5407292"/>
                  <a:pt x="4320151" y="5389931"/>
                  <a:pt x="4342672" y="5385119"/>
                </a:cubicBezTo>
                <a:cubicBezTo>
                  <a:pt x="4342672" y="5385119"/>
                  <a:pt x="4343634" y="5389623"/>
                  <a:pt x="4343634" y="5389623"/>
                </a:cubicBezTo>
                <a:cubicBezTo>
                  <a:pt x="4339129" y="5390585"/>
                  <a:pt x="4344596" y="5394127"/>
                  <a:pt x="4348138" y="5388660"/>
                </a:cubicBezTo>
                <a:cubicBezTo>
                  <a:pt x="4352642" y="5387698"/>
                  <a:pt x="4357146" y="5386736"/>
                  <a:pt x="4357146" y="5386736"/>
                </a:cubicBezTo>
                <a:cubicBezTo>
                  <a:pt x="4356184" y="5382232"/>
                  <a:pt x="4360688" y="5381270"/>
                  <a:pt x="4360688" y="5381270"/>
                </a:cubicBezTo>
                <a:cubicBezTo>
                  <a:pt x="4361650" y="5385773"/>
                  <a:pt x="4366154" y="5384811"/>
                  <a:pt x="4370658" y="5383849"/>
                </a:cubicBezTo>
                <a:cubicBezTo>
                  <a:pt x="4374200" y="5378383"/>
                  <a:pt x="4369696" y="5379346"/>
                  <a:pt x="4368733" y="5374841"/>
                </a:cubicBezTo>
                <a:cubicBezTo>
                  <a:pt x="4368733" y="5374841"/>
                  <a:pt x="4373238" y="5373879"/>
                  <a:pt x="4373238" y="5373879"/>
                </a:cubicBezTo>
                <a:cubicBezTo>
                  <a:pt x="4377742" y="5372917"/>
                  <a:pt x="4381283" y="5367450"/>
                  <a:pt x="4381283" y="5367450"/>
                </a:cubicBezTo>
                <a:cubicBezTo>
                  <a:pt x="4380321" y="5362947"/>
                  <a:pt x="4375818" y="5363909"/>
                  <a:pt x="4371313" y="5364871"/>
                </a:cubicBezTo>
                <a:cubicBezTo>
                  <a:pt x="4372275" y="5369375"/>
                  <a:pt x="4372275" y="5369375"/>
                  <a:pt x="4372275" y="5369375"/>
                </a:cubicBezTo>
                <a:cubicBezTo>
                  <a:pt x="4366809" y="5365834"/>
                  <a:pt x="4366809" y="5365834"/>
                  <a:pt x="4366809" y="5365834"/>
                </a:cubicBezTo>
                <a:cubicBezTo>
                  <a:pt x="4401880" y="5353631"/>
                  <a:pt x="4453042" y="5328572"/>
                  <a:pt x="4471713" y="5305744"/>
                </a:cubicBezTo>
                <a:cubicBezTo>
                  <a:pt x="4510325" y="5288076"/>
                  <a:pt x="4564067" y="5253045"/>
                  <a:pt x="4629396" y="5206120"/>
                </a:cubicBezTo>
                <a:cubicBezTo>
                  <a:pt x="4630359" y="5210625"/>
                  <a:pt x="4630359" y="5210625"/>
                  <a:pt x="4630359" y="5210625"/>
                </a:cubicBezTo>
                <a:cubicBezTo>
                  <a:pt x="4630359" y="5210625"/>
                  <a:pt x="4625854" y="5211587"/>
                  <a:pt x="4625854" y="5211587"/>
                </a:cubicBezTo>
                <a:cubicBezTo>
                  <a:pt x="4622312" y="5217054"/>
                  <a:pt x="4617809" y="5218016"/>
                  <a:pt x="4623274" y="5221557"/>
                </a:cubicBezTo>
                <a:cubicBezTo>
                  <a:pt x="4623274" y="5221557"/>
                  <a:pt x="4627779" y="5220595"/>
                  <a:pt x="4631321" y="5215129"/>
                </a:cubicBezTo>
                <a:cubicBezTo>
                  <a:pt x="4635824" y="5214167"/>
                  <a:pt x="4635824" y="5214167"/>
                  <a:pt x="4639366" y="5208700"/>
                </a:cubicBezTo>
                <a:cubicBezTo>
                  <a:pt x="4640329" y="5213205"/>
                  <a:pt x="4644833" y="5212242"/>
                  <a:pt x="4653841" y="5210318"/>
                </a:cubicBezTo>
                <a:cubicBezTo>
                  <a:pt x="4653360" y="5208066"/>
                  <a:pt x="4652878" y="5205813"/>
                  <a:pt x="4651512" y="5204927"/>
                </a:cubicBezTo>
                <a:lnTo>
                  <a:pt x="4648965" y="5205864"/>
                </a:lnTo>
                <a:lnTo>
                  <a:pt x="4655458" y="5195843"/>
                </a:lnTo>
                <a:cubicBezTo>
                  <a:pt x="4650954" y="5196806"/>
                  <a:pt x="4646451" y="5197768"/>
                  <a:pt x="4641946" y="5198730"/>
                </a:cubicBezTo>
                <a:cubicBezTo>
                  <a:pt x="4652572" y="5182331"/>
                  <a:pt x="4659656" y="5171398"/>
                  <a:pt x="4680251" y="5157579"/>
                </a:cubicBezTo>
                <a:cubicBezTo>
                  <a:pt x="4676709" y="5163045"/>
                  <a:pt x="4681213" y="5162082"/>
                  <a:pt x="4685717" y="5161120"/>
                </a:cubicBezTo>
                <a:cubicBezTo>
                  <a:pt x="4706313" y="5147301"/>
                  <a:pt x="4724022" y="5119970"/>
                  <a:pt x="4736572" y="5112579"/>
                </a:cubicBezTo>
                <a:cubicBezTo>
                  <a:pt x="4736572" y="5112579"/>
                  <a:pt x="4737534" y="5117083"/>
                  <a:pt x="4733031" y="5118045"/>
                </a:cubicBezTo>
                <a:cubicBezTo>
                  <a:pt x="4761673" y="5097797"/>
                  <a:pt x="4779381" y="5070465"/>
                  <a:pt x="4793855" y="5072083"/>
                </a:cubicBezTo>
                <a:cubicBezTo>
                  <a:pt x="4789352" y="5073045"/>
                  <a:pt x="4792893" y="5067578"/>
                  <a:pt x="4797397" y="5066616"/>
                </a:cubicBezTo>
                <a:cubicBezTo>
                  <a:pt x="4803519" y="5051179"/>
                  <a:pt x="4783885" y="5069503"/>
                  <a:pt x="4779381" y="5070465"/>
                </a:cubicBezTo>
                <a:cubicBezTo>
                  <a:pt x="4803519" y="5051179"/>
                  <a:pt x="4812527" y="5049255"/>
                  <a:pt x="4818648" y="5033818"/>
                </a:cubicBezTo>
                <a:cubicBezTo>
                  <a:pt x="4824115" y="5037360"/>
                  <a:pt x="4817031" y="5048293"/>
                  <a:pt x="4828619" y="5036398"/>
                </a:cubicBezTo>
                <a:cubicBezTo>
                  <a:pt x="4831199" y="5026427"/>
                  <a:pt x="4827657" y="5031894"/>
                  <a:pt x="4834740" y="5020962"/>
                </a:cubicBezTo>
                <a:cubicBezTo>
                  <a:pt x="4833778" y="5016457"/>
                  <a:pt x="4838282" y="5015495"/>
                  <a:pt x="4838282" y="5015495"/>
                </a:cubicBezTo>
                <a:cubicBezTo>
                  <a:pt x="4841824" y="5010028"/>
                  <a:pt x="4846328" y="5009066"/>
                  <a:pt x="4845366" y="5004562"/>
                </a:cubicBezTo>
                <a:cubicBezTo>
                  <a:pt x="4844404" y="5000058"/>
                  <a:pt x="4839899" y="5001020"/>
                  <a:pt x="4836357" y="5006486"/>
                </a:cubicBezTo>
                <a:cubicBezTo>
                  <a:pt x="4836357" y="5006486"/>
                  <a:pt x="4836357" y="5006486"/>
                  <a:pt x="4831853" y="5007449"/>
                </a:cubicBezTo>
                <a:cubicBezTo>
                  <a:pt x="4867579" y="4976268"/>
                  <a:pt x="4873700" y="4960832"/>
                  <a:pt x="4916509" y="4918718"/>
                </a:cubicBezTo>
                <a:cubicBezTo>
                  <a:pt x="4936450" y="4923877"/>
                  <a:pt x="4920051" y="4913251"/>
                  <a:pt x="4950617" y="4902012"/>
                </a:cubicBezTo>
                <a:cubicBezTo>
                  <a:pt x="4951579" y="4906516"/>
                  <a:pt x="4951579" y="4906516"/>
                  <a:pt x="4951579" y="4906516"/>
                </a:cubicBezTo>
                <a:cubicBezTo>
                  <a:pt x="4948037" y="4911982"/>
                  <a:pt x="4952542" y="4911020"/>
                  <a:pt x="4956084" y="4905553"/>
                </a:cubicBezTo>
                <a:cubicBezTo>
                  <a:pt x="4960588" y="4904591"/>
                  <a:pt x="4964129" y="4899125"/>
                  <a:pt x="4963167" y="4894621"/>
                </a:cubicBezTo>
                <a:cubicBezTo>
                  <a:pt x="4966709" y="4889154"/>
                  <a:pt x="4966709" y="4889154"/>
                  <a:pt x="4966709" y="4889154"/>
                </a:cubicBezTo>
                <a:cubicBezTo>
                  <a:pt x="4974754" y="4882727"/>
                  <a:pt x="4973792" y="4878222"/>
                  <a:pt x="4968326" y="4874680"/>
                </a:cubicBezTo>
                <a:cubicBezTo>
                  <a:pt x="4977334" y="4872755"/>
                  <a:pt x="4979914" y="4862785"/>
                  <a:pt x="4983456" y="4857319"/>
                </a:cubicBezTo>
                <a:cubicBezTo>
                  <a:pt x="4975410" y="4863748"/>
                  <a:pt x="4967364" y="4870176"/>
                  <a:pt x="4959318" y="4876605"/>
                </a:cubicBezTo>
                <a:cubicBezTo>
                  <a:pt x="4960280" y="4881109"/>
                  <a:pt x="4961242" y="4885613"/>
                  <a:pt x="4961242" y="4885613"/>
                </a:cubicBezTo>
                <a:cubicBezTo>
                  <a:pt x="4961242" y="4885613"/>
                  <a:pt x="4956739" y="4886575"/>
                  <a:pt x="4957701" y="4891079"/>
                </a:cubicBezTo>
                <a:cubicBezTo>
                  <a:pt x="4957701" y="4891079"/>
                  <a:pt x="4953197" y="4892041"/>
                  <a:pt x="4953197" y="4892041"/>
                </a:cubicBezTo>
                <a:cubicBezTo>
                  <a:pt x="4948692" y="4893003"/>
                  <a:pt x="4949655" y="4897508"/>
                  <a:pt x="4950617" y="4902012"/>
                </a:cubicBezTo>
                <a:cubicBezTo>
                  <a:pt x="4926172" y="4897815"/>
                  <a:pt x="4900110" y="4908093"/>
                  <a:pt x="4875317" y="4946357"/>
                </a:cubicBezTo>
                <a:cubicBezTo>
                  <a:pt x="4870813" y="4947320"/>
                  <a:pt x="4867272" y="4952786"/>
                  <a:pt x="4866310" y="4948282"/>
                </a:cubicBezTo>
                <a:cubicBezTo>
                  <a:pt x="4870813" y="4947320"/>
                  <a:pt x="4869851" y="4942815"/>
                  <a:pt x="4865347" y="4943777"/>
                </a:cubicBezTo>
                <a:cubicBezTo>
                  <a:pt x="4865347" y="4943777"/>
                  <a:pt x="4865347" y="4943777"/>
                  <a:pt x="4861805" y="4949244"/>
                </a:cubicBezTo>
                <a:cubicBezTo>
                  <a:pt x="4861805" y="4949244"/>
                  <a:pt x="4857301" y="4950206"/>
                  <a:pt x="4857301" y="4950206"/>
                </a:cubicBezTo>
                <a:cubicBezTo>
                  <a:pt x="4865675" y="4934288"/>
                  <a:pt x="4874770" y="4921749"/>
                  <a:pt x="4886477" y="4910416"/>
                </a:cubicBezTo>
                <a:lnTo>
                  <a:pt x="4927253" y="4880833"/>
                </a:lnTo>
                <a:lnTo>
                  <a:pt x="4927789" y="4883341"/>
                </a:lnTo>
                <a:cubicBezTo>
                  <a:pt x="4932294" y="4882378"/>
                  <a:pt x="4932294" y="4882378"/>
                  <a:pt x="4931331" y="4877874"/>
                </a:cubicBezTo>
                <a:cubicBezTo>
                  <a:pt x="4940339" y="4875949"/>
                  <a:pt x="4939377" y="4871446"/>
                  <a:pt x="4947423" y="4865017"/>
                </a:cubicBezTo>
                <a:cubicBezTo>
                  <a:pt x="4947423" y="4865017"/>
                  <a:pt x="4948386" y="4869521"/>
                  <a:pt x="4943881" y="4870484"/>
                </a:cubicBezTo>
                <a:cubicBezTo>
                  <a:pt x="4943881" y="4870484"/>
                  <a:pt x="4948386" y="4869521"/>
                  <a:pt x="4948386" y="4869521"/>
                </a:cubicBezTo>
                <a:cubicBezTo>
                  <a:pt x="4948386" y="4869521"/>
                  <a:pt x="4951928" y="4864055"/>
                  <a:pt x="4951928" y="4864055"/>
                </a:cubicBezTo>
                <a:cubicBezTo>
                  <a:pt x="4976065" y="4844769"/>
                  <a:pt x="4998585" y="4839958"/>
                  <a:pt x="5016294" y="4812627"/>
                </a:cubicBezTo>
                <a:cubicBezTo>
                  <a:pt x="5009211" y="4823559"/>
                  <a:pt x="5017256" y="4817130"/>
                  <a:pt x="5026265" y="4815205"/>
                </a:cubicBezTo>
                <a:cubicBezTo>
                  <a:pt x="5015640" y="4831604"/>
                  <a:pt x="5002127" y="4834491"/>
                  <a:pt x="5008556" y="4842537"/>
                </a:cubicBezTo>
                <a:cubicBezTo>
                  <a:pt x="5030768" y="4814243"/>
                  <a:pt x="5045898" y="4796882"/>
                  <a:pt x="5081624" y="4765702"/>
                </a:cubicBezTo>
                <a:cubicBezTo>
                  <a:pt x="5082586" y="4770205"/>
                  <a:pt x="5086128" y="4764739"/>
                  <a:pt x="5090632" y="4763777"/>
                </a:cubicBezTo>
                <a:cubicBezTo>
                  <a:pt x="5094174" y="4758310"/>
                  <a:pt x="5097716" y="4752844"/>
                  <a:pt x="5093211" y="4753806"/>
                </a:cubicBezTo>
                <a:cubicBezTo>
                  <a:pt x="5101257" y="4747378"/>
                  <a:pt x="5103837" y="4737407"/>
                  <a:pt x="5109959" y="4721971"/>
                </a:cubicBezTo>
                <a:cubicBezTo>
                  <a:pt x="5115424" y="4725513"/>
                  <a:pt x="5108341" y="4736445"/>
                  <a:pt x="5116387" y="4730017"/>
                </a:cubicBezTo>
                <a:cubicBezTo>
                  <a:pt x="5115424" y="4725513"/>
                  <a:pt x="5123471" y="4719084"/>
                  <a:pt x="5122508" y="4714579"/>
                </a:cubicBezTo>
                <a:cubicBezTo>
                  <a:pt x="5122508" y="4714579"/>
                  <a:pt x="5127013" y="4713617"/>
                  <a:pt x="5126050" y="4709114"/>
                </a:cubicBezTo>
                <a:cubicBezTo>
                  <a:pt x="5130554" y="4708152"/>
                  <a:pt x="5130554" y="4708152"/>
                  <a:pt x="5130554" y="4708152"/>
                </a:cubicBezTo>
                <a:cubicBezTo>
                  <a:pt x="5129592" y="4703647"/>
                  <a:pt x="5129592" y="4703647"/>
                  <a:pt x="5129592" y="4703647"/>
                </a:cubicBezTo>
                <a:cubicBezTo>
                  <a:pt x="5126050" y="4709114"/>
                  <a:pt x="5126050" y="4709114"/>
                  <a:pt x="5126050" y="4709114"/>
                </a:cubicBezTo>
                <a:cubicBezTo>
                  <a:pt x="5121546" y="4710076"/>
                  <a:pt x="5121546" y="4710076"/>
                  <a:pt x="5121546" y="4710076"/>
                </a:cubicBezTo>
                <a:cubicBezTo>
                  <a:pt x="5136676" y="4692715"/>
                  <a:pt x="5136676" y="4692715"/>
                  <a:pt x="5136676" y="4692715"/>
                </a:cubicBezTo>
                <a:cubicBezTo>
                  <a:pt x="5133134" y="4698181"/>
                  <a:pt x="5134096" y="4702685"/>
                  <a:pt x="5137638" y="4697218"/>
                </a:cubicBezTo>
                <a:cubicBezTo>
                  <a:pt x="5170476" y="4652526"/>
                  <a:pt x="5191419" y="4596245"/>
                  <a:pt x="5217830" y="4543506"/>
                </a:cubicBezTo>
                <a:cubicBezTo>
                  <a:pt x="5238773" y="4487227"/>
                  <a:pt x="5260679" y="4435450"/>
                  <a:pt x="5282585" y="4383674"/>
                </a:cubicBezTo>
                <a:cubicBezTo>
                  <a:pt x="5291594" y="4381749"/>
                  <a:pt x="5292556" y="4386253"/>
                  <a:pt x="5294480" y="4395261"/>
                </a:cubicBezTo>
                <a:cubicBezTo>
                  <a:pt x="5308340" y="4349913"/>
                  <a:pt x="5320583" y="4319040"/>
                  <a:pt x="5327359" y="4284625"/>
                </a:cubicBezTo>
                <a:cubicBezTo>
                  <a:pt x="5338639" y="4249247"/>
                  <a:pt x="5345415" y="4214832"/>
                  <a:pt x="5363780" y="4168522"/>
                </a:cubicBezTo>
                <a:cubicBezTo>
                  <a:pt x="5360238" y="4173988"/>
                  <a:pt x="5360238" y="4173988"/>
                  <a:pt x="5364742" y="4173025"/>
                </a:cubicBezTo>
                <a:cubicBezTo>
                  <a:pt x="5364742" y="4173025"/>
                  <a:pt x="5369247" y="4172063"/>
                  <a:pt x="5372788" y="4166598"/>
                </a:cubicBezTo>
                <a:cubicBezTo>
                  <a:pt x="5377292" y="4165635"/>
                  <a:pt x="5377292" y="4165635"/>
                  <a:pt x="5377292" y="4165635"/>
                </a:cubicBezTo>
                <a:cubicBezTo>
                  <a:pt x="5379872" y="4155664"/>
                  <a:pt x="5386955" y="4144732"/>
                  <a:pt x="5381488" y="4141190"/>
                </a:cubicBezTo>
                <a:cubicBezTo>
                  <a:pt x="5385993" y="4140228"/>
                  <a:pt x="5389535" y="4134762"/>
                  <a:pt x="5388573" y="4130258"/>
                </a:cubicBezTo>
                <a:cubicBezTo>
                  <a:pt x="5392115" y="4124791"/>
                  <a:pt x="5387610" y="4125753"/>
                  <a:pt x="5387610" y="4125753"/>
                </a:cubicBezTo>
                <a:cubicBezTo>
                  <a:pt x="5383106" y="4126716"/>
                  <a:pt x="5383106" y="4126716"/>
                  <a:pt x="5383106" y="4126716"/>
                </a:cubicBezTo>
                <a:cubicBezTo>
                  <a:pt x="5396311" y="4100347"/>
                  <a:pt x="5393424" y="4086835"/>
                  <a:pt x="5406629" y="4060465"/>
                </a:cubicBezTo>
                <a:cubicBezTo>
                  <a:pt x="5393117" y="4063352"/>
                  <a:pt x="5404705" y="4051457"/>
                  <a:pt x="5403743" y="4046953"/>
                </a:cubicBezTo>
                <a:cubicBezTo>
                  <a:pt x="5397621" y="4062389"/>
                  <a:pt x="5395696" y="4053382"/>
                  <a:pt x="5388613" y="4064314"/>
                </a:cubicBezTo>
                <a:cubicBezTo>
                  <a:pt x="5386033" y="4074284"/>
                  <a:pt x="5396658" y="4057885"/>
                  <a:pt x="5395042" y="4072359"/>
                </a:cubicBezTo>
                <a:cubicBezTo>
                  <a:pt x="5383454" y="4084255"/>
                  <a:pt x="5381837" y="4098729"/>
                  <a:pt x="5373790" y="4105158"/>
                </a:cubicBezTo>
                <a:cubicBezTo>
                  <a:pt x="5377332" y="4099692"/>
                  <a:pt x="5380874" y="4094225"/>
                  <a:pt x="5379912" y="4089721"/>
                </a:cubicBezTo>
                <a:cubicBezTo>
                  <a:pt x="5366707" y="4116090"/>
                  <a:pt x="5349960" y="4147926"/>
                  <a:pt x="5334176" y="4184266"/>
                </a:cubicBezTo>
                <a:cubicBezTo>
                  <a:pt x="5318391" y="4220606"/>
                  <a:pt x="5302606" y="4256946"/>
                  <a:pt x="5290365" y="4287819"/>
                </a:cubicBezTo>
                <a:cubicBezTo>
                  <a:pt x="5289402" y="4283314"/>
                  <a:pt x="5284898" y="4284277"/>
                  <a:pt x="5281356" y="4289743"/>
                </a:cubicBezTo>
                <a:cubicBezTo>
                  <a:pt x="5264610" y="4321579"/>
                  <a:pt x="5251405" y="4347949"/>
                  <a:pt x="5229191" y="4376242"/>
                </a:cubicBezTo>
                <a:cubicBezTo>
                  <a:pt x="5235620" y="4384288"/>
                  <a:pt x="5215024" y="4398108"/>
                  <a:pt x="5207940" y="4409040"/>
                </a:cubicBezTo>
                <a:cubicBezTo>
                  <a:pt x="5204398" y="4414507"/>
                  <a:pt x="5209865" y="4418049"/>
                  <a:pt x="5201818" y="4424477"/>
                </a:cubicBezTo>
                <a:cubicBezTo>
                  <a:pt x="5202781" y="4428981"/>
                  <a:pt x="5190231" y="4436372"/>
                  <a:pt x="5183148" y="4447304"/>
                </a:cubicBezTo>
                <a:cubicBezTo>
                  <a:pt x="5172522" y="4463703"/>
                  <a:pt x="5162859" y="4484606"/>
                  <a:pt x="5152233" y="4501005"/>
                </a:cubicBezTo>
                <a:cubicBezTo>
                  <a:pt x="5138066" y="4522871"/>
                  <a:pt x="5139028" y="4527374"/>
                  <a:pt x="5120357" y="4550202"/>
                </a:cubicBezTo>
                <a:cubicBezTo>
                  <a:pt x="5089443" y="4603903"/>
                  <a:pt x="5035046" y="4657911"/>
                  <a:pt x="5021841" y="4684281"/>
                </a:cubicBezTo>
                <a:cubicBezTo>
                  <a:pt x="5008329" y="4687168"/>
                  <a:pt x="4999628" y="4712574"/>
                  <a:pt x="4992545" y="4723508"/>
                </a:cubicBezTo>
                <a:cubicBezTo>
                  <a:pt x="4995124" y="4713537"/>
                  <a:pt x="4991583" y="4719003"/>
                  <a:pt x="4987079" y="4719966"/>
                </a:cubicBezTo>
                <a:cubicBezTo>
                  <a:pt x="4962286" y="4758230"/>
                  <a:pt x="4916590" y="4786831"/>
                  <a:pt x="4875706" y="4837953"/>
                </a:cubicBezTo>
                <a:cubicBezTo>
                  <a:pt x="4861539" y="4859818"/>
                  <a:pt x="4873126" y="4847923"/>
                  <a:pt x="4848989" y="4867208"/>
                </a:cubicBezTo>
                <a:cubicBezTo>
                  <a:pt x="4832897" y="4880066"/>
                  <a:pt x="4822272" y="4896465"/>
                  <a:pt x="4806180" y="4909322"/>
                </a:cubicBezTo>
                <a:cubicBezTo>
                  <a:pt x="4750821" y="4958826"/>
                  <a:pt x="4694499" y="5003827"/>
                  <a:pt x="4646224" y="5042398"/>
                </a:cubicBezTo>
                <a:cubicBezTo>
                  <a:pt x="4626590" y="5060722"/>
                  <a:pt x="4609536" y="5069075"/>
                  <a:pt x="4598911" y="5085474"/>
                </a:cubicBezTo>
                <a:cubicBezTo>
                  <a:pt x="4594406" y="5086436"/>
                  <a:pt x="4594406" y="5086436"/>
                  <a:pt x="4589903" y="5087399"/>
                </a:cubicBezTo>
                <a:cubicBezTo>
                  <a:pt x="4585399" y="5088361"/>
                  <a:pt x="4571887" y="5091248"/>
                  <a:pt x="4552253" y="5109571"/>
                </a:cubicBezTo>
                <a:cubicBezTo>
                  <a:pt x="4544207" y="5115999"/>
                  <a:pt x="4532619" y="5127895"/>
                  <a:pt x="4524573" y="5134323"/>
                </a:cubicBezTo>
                <a:cubicBezTo>
                  <a:pt x="4486923" y="5156496"/>
                  <a:pt x="4440266" y="5180593"/>
                  <a:pt x="4429640" y="5196992"/>
                </a:cubicBezTo>
                <a:cubicBezTo>
                  <a:pt x="4435761" y="5181555"/>
                  <a:pt x="4387486" y="5220127"/>
                  <a:pt x="4375898" y="5232021"/>
                </a:cubicBezTo>
                <a:cubicBezTo>
                  <a:pt x="4356919" y="5231366"/>
                  <a:pt x="4330202" y="5260623"/>
                  <a:pt x="4295132" y="5272825"/>
                </a:cubicBezTo>
                <a:cubicBezTo>
                  <a:pt x="4290628" y="5273788"/>
                  <a:pt x="4297056" y="5281833"/>
                  <a:pt x="4283544" y="5284720"/>
                </a:cubicBezTo>
                <a:cubicBezTo>
                  <a:pt x="4273574" y="5282140"/>
                  <a:pt x="4243970" y="5297885"/>
                  <a:pt x="4249436" y="5301426"/>
                </a:cubicBezTo>
                <a:cubicBezTo>
                  <a:pt x="4233999" y="5295305"/>
                  <a:pt x="4210824" y="5319095"/>
                  <a:pt x="4200853" y="5316515"/>
                </a:cubicBezTo>
                <a:cubicBezTo>
                  <a:pt x="4202778" y="5325523"/>
                  <a:pt x="4199237" y="5330989"/>
                  <a:pt x="4195695" y="5336456"/>
                </a:cubicBezTo>
                <a:cubicBezTo>
                  <a:pt x="4187648" y="5342885"/>
                  <a:pt x="4183145" y="5343847"/>
                  <a:pt x="4175098" y="5350275"/>
                </a:cubicBezTo>
                <a:cubicBezTo>
                  <a:pt x="4145495" y="5366020"/>
                  <a:pt x="4105921" y="5379184"/>
                  <a:pt x="4070850" y="5391386"/>
                </a:cubicBezTo>
                <a:cubicBezTo>
                  <a:pt x="4061841" y="5393311"/>
                  <a:pt x="4051871" y="5390731"/>
                  <a:pt x="4051871" y="5390731"/>
                </a:cubicBezTo>
                <a:cubicBezTo>
                  <a:pt x="4048329" y="5396198"/>
                  <a:pt x="4043825" y="5397160"/>
                  <a:pt x="4040284" y="5402627"/>
                </a:cubicBezTo>
                <a:cubicBezTo>
                  <a:pt x="4035780" y="5403589"/>
                  <a:pt x="4035780" y="5403589"/>
                  <a:pt x="4035780" y="5403589"/>
                </a:cubicBezTo>
                <a:cubicBezTo>
                  <a:pt x="4002326" y="5401316"/>
                  <a:pt x="3960173" y="5424451"/>
                  <a:pt x="3926065" y="5441158"/>
                </a:cubicBezTo>
                <a:cubicBezTo>
                  <a:pt x="3925102" y="5436653"/>
                  <a:pt x="3925102" y="5436653"/>
                  <a:pt x="3925102" y="5436653"/>
                </a:cubicBezTo>
                <a:cubicBezTo>
                  <a:pt x="3910628" y="5435036"/>
                  <a:pt x="3909973" y="5454015"/>
                  <a:pt x="3902581" y="5441465"/>
                </a:cubicBezTo>
                <a:cubicBezTo>
                  <a:pt x="3880062" y="5446276"/>
                  <a:pt x="3895498" y="5452397"/>
                  <a:pt x="3877482" y="5456246"/>
                </a:cubicBezTo>
                <a:cubicBezTo>
                  <a:pt x="3876520" y="5451743"/>
                  <a:pt x="3867512" y="5453667"/>
                  <a:pt x="3862045" y="5450125"/>
                </a:cubicBezTo>
                <a:cubicBezTo>
                  <a:pt x="3845953" y="5462982"/>
                  <a:pt x="3827937" y="5466831"/>
                  <a:pt x="3804454" y="5467139"/>
                </a:cubicBezTo>
                <a:cubicBezTo>
                  <a:pt x="3798333" y="5482576"/>
                  <a:pt x="3769384" y="5479341"/>
                  <a:pt x="3761338" y="5485770"/>
                </a:cubicBezTo>
                <a:cubicBezTo>
                  <a:pt x="3760376" y="5481265"/>
                  <a:pt x="3755871" y="5482228"/>
                  <a:pt x="3755871" y="5482228"/>
                </a:cubicBezTo>
                <a:cubicBezTo>
                  <a:pt x="3730772" y="5497010"/>
                  <a:pt x="3707289" y="5497317"/>
                  <a:pt x="3684769" y="5502128"/>
                </a:cubicBezTo>
                <a:cubicBezTo>
                  <a:pt x="3680264" y="5503091"/>
                  <a:pt x="3675760" y="5504053"/>
                  <a:pt x="3675760" y="5504053"/>
                </a:cubicBezTo>
                <a:cubicBezTo>
                  <a:pt x="3674798" y="5499549"/>
                  <a:pt x="3674798" y="5499549"/>
                  <a:pt x="3674798" y="5499549"/>
                </a:cubicBezTo>
                <a:cubicBezTo>
                  <a:pt x="3673836" y="5495045"/>
                  <a:pt x="3669332" y="5496007"/>
                  <a:pt x="3669332" y="5496007"/>
                </a:cubicBezTo>
                <a:cubicBezTo>
                  <a:pt x="3664828" y="5496970"/>
                  <a:pt x="3665790" y="5501473"/>
                  <a:pt x="3665790" y="5501473"/>
                </a:cubicBezTo>
                <a:cubicBezTo>
                  <a:pt x="3651316" y="5499856"/>
                  <a:pt x="3640691" y="5516255"/>
                  <a:pt x="3618170" y="5521067"/>
                </a:cubicBezTo>
                <a:cubicBezTo>
                  <a:pt x="3635224" y="5512713"/>
                  <a:pt x="3606275" y="5509479"/>
                  <a:pt x="3602733" y="5514945"/>
                </a:cubicBezTo>
                <a:cubicBezTo>
                  <a:pt x="3611741" y="5513020"/>
                  <a:pt x="3612703" y="5517525"/>
                  <a:pt x="3603695" y="5519449"/>
                </a:cubicBezTo>
                <a:cubicBezTo>
                  <a:pt x="3607237" y="5513983"/>
                  <a:pt x="3589221" y="5517832"/>
                  <a:pt x="3584717" y="5518794"/>
                </a:cubicBezTo>
                <a:cubicBezTo>
                  <a:pt x="3586641" y="5527803"/>
                  <a:pt x="3575709" y="5520718"/>
                  <a:pt x="3558655" y="5529072"/>
                </a:cubicBezTo>
                <a:cubicBezTo>
                  <a:pt x="3570242" y="5517177"/>
                  <a:pt x="3544180" y="5527455"/>
                  <a:pt x="3531630" y="5534846"/>
                </a:cubicBezTo>
                <a:cubicBezTo>
                  <a:pt x="3527126" y="5535808"/>
                  <a:pt x="3527126" y="5535808"/>
                  <a:pt x="3521660" y="5532266"/>
                </a:cubicBezTo>
                <a:cubicBezTo>
                  <a:pt x="3517155" y="5533228"/>
                  <a:pt x="3512651" y="5534191"/>
                  <a:pt x="3507186" y="5530649"/>
                </a:cubicBezTo>
                <a:cubicBezTo>
                  <a:pt x="3507186" y="5530649"/>
                  <a:pt x="3502681" y="5531612"/>
                  <a:pt x="3502681" y="5531612"/>
                </a:cubicBezTo>
                <a:cubicBezTo>
                  <a:pt x="3474695" y="5532881"/>
                  <a:pt x="3448632" y="5543159"/>
                  <a:pt x="3424187" y="5538962"/>
                </a:cubicBezTo>
                <a:cubicBezTo>
                  <a:pt x="3399087" y="5553744"/>
                  <a:pt x="3349235" y="5540846"/>
                  <a:pt x="3328639" y="5554666"/>
                </a:cubicBezTo>
                <a:cubicBezTo>
                  <a:pt x="3324136" y="5555628"/>
                  <a:pt x="3324136" y="5555628"/>
                  <a:pt x="3319631" y="5556591"/>
                </a:cubicBezTo>
                <a:cubicBezTo>
                  <a:pt x="3318669" y="5552086"/>
                  <a:pt x="3318669" y="5552086"/>
                  <a:pt x="3314165" y="5553049"/>
                </a:cubicBezTo>
                <a:cubicBezTo>
                  <a:pt x="3314165" y="5553049"/>
                  <a:pt x="3309661" y="5554011"/>
                  <a:pt x="3309661" y="5554011"/>
                </a:cubicBezTo>
                <a:cubicBezTo>
                  <a:pt x="3304195" y="5550469"/>
                  <a:pt x="3286178" y="5554318"/>
                  <a:pt x="3282636" y="5559784"/>
                </a:cubicBezTo>
                <a:cubicBezTo>
                  <a:pt x="3282636" y="5559784"/>
                  <a:pt x="3278132" y="5560747"/>
                  <a:pt x="3278132" y="5560747"/>
                </a:cubicBezTo>
                <a:cubicBezTo>
                  <a:pt x="3272666" y="5557205"/>
                  <a:pt x="3272666" y="5557205"/>
                  <a:pt x="3272666" y="5557205"/>
                </a:cubicBezTo>
                <a:cubicBezTo>
                  <a:pt x="3268162" y="5558167"/>
                  <a:pt x="3268162" y="5558167"/>
                  <a:pt x="3268162" y="5558167"/>
                </a:cubicBezTo>
                <a:cubicBezTo>
                  <a:pt x="3254650" y="5561054"/>
                  <a:pt x="3240175" y="5559437"/>
                  <a:pt x="3231167" y="5561362"/>
                </a:cubicBezTo>
                <a:cubicBezTo>
                  <a:pt x="3231167" y="5561362"/>
                  <a:pt x="3225701" y="5557820"/>
                  <a:pt x="3221197" y="5558782"/>
                </a:cubicBezTo>
                <a:cubicBezTo>
                  <a:pt x="3222159" y="5563286"/>
                  <a:pt x="3197714" y="5559089"/>
                  <a:pt x="3192247" y="5555548"/>
                </a:cubicBezTo>
                <a:cubicBezTo>
                  <a:pt x="3193209" y="5560051"/>
                  <a:pt x="3193209" y="5560051"/>
                  <a:pt x="3193209" y="5560051"/>
                </a:cubicBezTo>
                <a:cubicBezTo>
                  <a:pt x="3188706" y="5561013"/>
                  <a:pt x="3188706" y="5561013"/>
                  <a:pt x="3183239" y="5557472"/>
                </a:cubicBezTo>
                <a:cubicBezTo>
                  <a:pt x="3189996" y="5556029"/>
                  <a:pt x="3190881" y="5554662"/>
                  <a:pt x="3189836" y="5552530"/>
                </a:cubicBezTo>
                <a:lnTo>
                  <a:pt x="3185794" y="5544792"/>
                </a:lnTo>
                <a:lnTo>
                  <a:pt x="3199331" y="5544615"/>
                </a:lnTo>
                <a:cubicBezTo>
                  <a:pt x="3231822" y="5542383"/>
                  <a:pt x="3296803" y="5537919"/>
                  <a:pt x="3342806" y="5532801"/>
                </a:cubicBezTo>
                <a:cubicBezTo>
                  <a:pt x="3467304" y="5520331"/>
                  <a:pt x="3586334" y="5504320"/>
                  <a:pt x="3695394" y="5485729"/>
                </a:cubicBezTo>
                <a:cubicBezTo>
                  <a:pt x="3711486" y="5472873"/>
                  <a:pt x="3758451" y="5472258"/>
                  <a:pt x="3771963" y="5469371"/>
                </a:cubicBezTo>
                <a:cubicBezTo>
                  <a:pt x="3771963" y="5469371"/>
                  <a:pt x="3780010" y="5462942"/>
                  <a:pt x="3784514" y="5461979"/>
                </a:cubicBezTo>
                <a:cubicBezTo>
                  <a:pt x="3784514" y="5461979"/>
                  <a:pt x="3784514" y="5461979"/>
                  <a:pt x="3789017" y="5461017"/>
                </a:cubicBezTo>
                <a:cubicBezTo>
                  <a:pt x="3789017" y="5461017"/>
                  <a:pt x="3789017" y="5461017"/>
                  <a:pt x="3798026" y="5459093"/>
                </a:cubicBezTo>
                <a:cubicBezTo>
                  <a:pt x="3824088" y="5448816"/>
                  <a:pt x="3856579" y="5446583"/>
                  <a:pt x="3891649" y="5434382"/>
                </a:cubicBezTo>
                <a:cubicBezTo>
                  <a:pt x="3923178" y="5427646"/>
                  <a:pt x="3983348" y="5400662"/>
                  <a:pt x="4026464" y="5382030"/>
                </a:cubicBezTo>
                <a:cubicBezTo>
                  <a:pt x="4065077" y="5364362"/>
                  <a:pt x="4109155" y="5350235"/>
                  <a:pt x="4129751" y="5336416"/>
                </a:cubicBezTo>
                <a:cubicBezTo>
                  <a:pt x="4146805" y="5328062"/>
                  <a:pt x="4135872" y="5320979"/>
                  <a:pt x="4167400" y="5314243"/>
                </a:cubicBezTo>
                <a:cubicBezTo>
                  <a:pt x="4168363" y="5318747"/>
                  <a:pt x="4172867" y="5317785"/>
                  <a:pt x="4181875" y="5315860"/>
                </a:cubicBezTo>
                <a:cubicBezTo>
                  <a:pt x="4185417" y="5310394"/>
                  <a:pt x="4184455" y="5305890"/>
                  <a:pt x="4197004" y="5298499"/>
                </a:cubicBezTo>
                <a:cubicBezTo>
                  <a:pt x="4206013" y="5296574"/>
                  <a:pt x="4219525" y="5293687"/>
                  <a:pt x="4232075" y="5286297"/>
                </a:cubicBezTo>
                <a:cubicBezTo>
                  <a:pt x="4274229" y="5263162"/>
                  <a:pt x="4325391" y="5238102"/>
                  <a:pt x="4350491" y="5223321"/>
                </a:cubicBezTo>
                <a:cubicBezTo>
                  <a:pt x="4363040" y="5215930"/>
                  <a:pt x="4362078" y="5211426"/>
                  <a:pt x="4370125" y="5204997"/>
                </a:cubicBezTo>
                <a:cubicBezTo>
                  <a:pt x="4405195" y="5192795"/>
                  <a:pt x="4449929" y="5159690"/>
                  <a:pt x="4490158" y="5127546"/>
                </a:cubicBezTo>
                <a:cubicBezTo>
                  <a:pt x="4531350" y="5099908"/>
                  <a:pt x="4567075" y="5068727"/>
                  <a:pt x="4596679" y="5052983"/>
                </a:cubicBezTo>
                <a:cubicBezTo>
                  <a:pt x="4591213" y="5049441"/>
                  <a:pt x="4595717" y="5048479"/>
                  <a:pt x="4603762" y="5042050"/>
                </a:cubicBezTo>
                <a:cubicBezTo>
                  <a:pt x="4600220" y="5047517"/>
                  <a:pt x="4601183" y="5052021"/>
                  <a:pt x="4604725" y="5046554"/>
                </a:cubicBezTo>
                <a:cubicBezTo>
                  <a:pt x="4608267" y="5041088"/>
                  <a:pt x="4662008" y="5006059"/>
                  <a:pt x="4652038" y="5003479"/>
                </a:cubicBezTo>
                <a:cubicBezTo>
                  <a:pt x="4671671" y="4985155"/>
                  <a:pt x="4681642" y="4987735"/>
                  <a:pt x="4681642" y="4987735"/>
                </a:cubicBezTo>
                <a:cubicBezTo>
                  <a:pt x="4696772" y="4970374"/>
                  <a:pt x="4680680" y="4983231"/>
                  <a:pt x="4675213" y="4979689"/>
                </a:cubicBezTo>
                <a:cubicBezTo>
                  <a:pt x="4694847" y="4961365"/>
                  <a:pt x="4694847" y="4961365"/>
                  <a:pt x="4694847" y="4961365"/>
                </a:cubicBezTo>
                <a:cubicBezTo>
                  <a:pt x="4688725" y="4976802"/>
                  <a:pt x="4704817" y="4963945"/>
                  <a:pt x="4709321" y="4962983"/>
                </a:cubicBezTo>
                <a:cubicBezTo>
                  <a:pt x="4722527" y="4936614"/>
                  <a:pt x="4769184" y="4912516"/>
                  <a:pt x="4798482" y="4873290"/>
                </a:cubicBezTo>
                <a:cubicBezTo>
                  <a:pt x="4802985" y="4872328"/>
                  <a:pt x="4802023" y="4867824"/>
                  <a:pt x="4806527" y="4866861"/>
                </a:cubicBezTo>
                <a:cubicBezTo>
                  <a:pt x="4811031" y="4865899"/>
                  <a:pt x="4810069" y="4861394"/>
                  <a:pt x="4810069" y="4861394"/>
                </a:cubicBezTo>
                <a:cubicBezTo>
                  <a:pt x="4813611" y="4855929"/>
                  <a:pt x="4809107" y="4856891"/>
                  <a:pt x="4805565" y="4862357"/>
                </a:cubicBezTo>
                <a:cubicBezTo>
                  <a:pt x="4805565" y="4862357"/>
                  <a:pt x="4805565" y="4862357"/>
                  <a:pt x="4801060" y="4863319"/>
                </a:cubicBezTo>
                <a:cubicBezTo>
                  <a:pt x="4839366" y="4822168"/>
                  <a:pt x="4864466" y="4807386"/>
                  <a:pt x="4898266" y="4767198"/>
                </a:cubicBezTo>
                <a:cubicBezTo>
                  <a:pt x="4903733" y="4770740"/>
                  <a:pt x="4907275" y="4765273"/>
                  <a:pt x="4912741" y="4768815"/>
                </a:cubicBezTo>
                <a:cubicBezTo>
                  <a:pt x="4958129" y="4716732"/>
                  <a:pt x="5008022" y="4663685"/>
                  <a:pt x="5052449" y="4607097"/>
                </a:cubicBezTo>
                <a:cubicBezTo>
                  <a:pt x="5101379" y="4549548"/>
                  <a:pt x="5144843" y="4488456"/>
                  <a:pt x="5184765" y="4432830"/>
                </a:cubicBezTo>
                <a:cubicBezTo>
                  <a:pt x="5171252" y="4435717"/>
                  <a:pt x="5159973" y="4471094"/>
                  <a:pt x="5143881" y="4483951"/>
                </a:cubicBezTo>
                <a:cubicBezTo>
                  <a:pt x="5144843" y="4488456"/>
                  <a:pt x="5135834" y="4490380"/>
                  <a:pt x="5131330" y="4491343"/>
                </a:cubicBezTo>
                <a:cubicBezTo>
                  <a:pt x="5105575" y="4525103"/>
                  <a:pt x="5072737" y="4569796"/>
                  <a:pt x="5037974" y="4605480"/>
                </a:cubicBezTo>
                <a:cubicBezTo>
                  <a:pt x="5000631" y="4651135"/>
                  <a:pt x="4959747" y="4702257"/>
                  <a:pt x="4920480" y="4738904"/>
                </a:cubicBezTo>
                <a:cubicBezTo>
                  <a:pt x="4915975" y="4739866"/>
                  <a:pt x="4903425" y="4747257"/>
                  <a:pt x="4903425" y="4747257"/>
                </a:cubicBezTo>
                <a:cubicBezTo>
                  <a:pt x="4880250" y="4771047"/>
                  <a:pt x="4858037" y="4799341"/>
                  <a:pt x="4838404" y="4817664"/>
                </a:cubicBezTo>
                <a:cubicBezTo>
                  <a:pt x="4833899" y="4818627"/>
                  <a:pt x="4837441" y="4813160"/>
                  <a:pt x="4829395" y="4819589"/>
                </a:cubicBezTo>
                <a:cubicBezTo>
                  <a:pt x="4833899" y="4818627"/>
                  <a:pt x="4830357" y="4824092"/>
                  <a:pt x="4831320" y="4828597"/>
                </a:cubicBezTo>
                <a:cubicBezTo>
                  <a:pt x="4800098" y="4858816"/>
                  <a:pt x="4766953" y="4880026"/>
                  <a:pt x="4739274" y="4904777"/>
                </a:cubicBezTo>
                <a:cubicBezTo>
                  <a:pt x="4742815" y="4899312"/>
                  <a:pt x="4747319" y="4898349"/>
                  <a:pt x="4750861" y="4892883"/>
                </a:cubicBezTo>
                <a:cubicBezTo>
                  <a:pt x="4769532" y="4870055"/>
                  <a:pt x="4789166" y="4851732"/>
                  <a:pt x="4781119" y="4858161"/>
                </a:cubicBezTo>
                <a:cubicBezTo>
                  <a:pt x="4800753" y="4839837"/>
                  <a:pt x="4822966" y="4811543"/>
                  <a:pt x="4838096" y="4794182"/>
                </a:cubicBezTo>
                <a:cubicBezTo>
                  <a:pt x="4841638" y="4788716"/>
                  <a:pt x="4841638" y="4788716"/>
                  <a:pt x="4846142" y="4787753"/>
                </a:cubicBezTo>
                <a:cubicBezTo>
                  <a:pt x="4843562" y="4797724"/>
                  <a:pt x="4853225" y="4776820"/>
                  <a:pt x="4855150" y="4785829"/>
                </a:cubicBezTo>
                <a:cubicBezTo>
                  <a:pt x="4862234" y="4774896"/>
                  <a:pt x="4869317" y="4763963"/>
                  <a:pt x="4872859" y="4758497"/>
                </a:cubicBezTo>
                <a:cubicBezTo>
                  <a:pt x="4884447" y="4746602"/>
                  <a:pt x="4892492" y="4740173"/>
                  <a:pt x="4899577" y="4729241"/>
                </a:cubicBezTo>
                <a:cubicBezTo>
                  <a:pt x="4919211" y="4710918"/>
                  <a:pt x="4943348" y="4691631"/>
                  <a:pt x="4951393" y="4685203"/>
                </a:cubicBezTo>
                <a:cubicBezTo>
                  <a:pt x="4946890" y="4686165"/>
                  <a:pt x="4950431" y="4680699"/>
                  <a:pt x="4950431" y="4680699"/>
                </a:cubicBezTo>
                <a:cubicBezTo>
                  <a:pt x="4953973" y="4675232"/>
                  <a:pt x="4957515" y="4669766"/>
                  <a:pt x="4965561" y="4663338"/>
                </a:cubicBezTo>
                <a:cubicBezTo>
                  <a:pt x="4965561" y="4663338"/>
                  <a:pt x="4970065" y="4662375"/>
                  <a:pt x="4969103" y="4657871"/>
                </a:cubicBezTo>
                <a:cubicBezTo>
                  <a:pt x="4980690" y="4645976"/>
                  <a:pt x="4992278" y="4634082"/>
                  <a:pt x="4999362" y="4623149"/>
                </a:cubicBezTo>
                <a:cubicBezTo>
                  <a:pt x="5010949" y="4611254"/>
                  <a:pt x="5023499" y="4603863"/>
                  <a:pt x="5014491" y="4605787"/>
                </a:cubicBezTo>
                <a:cubicBezTo>
                  <a:pt x="5025117" y="4589389"/>
                  <a:pt x="5040246" y="4572027"/>
                  <a:pt x="5059879" y="4553704"/>
                </a:cubicBezTo>
                <a:cubicBezTo>
                  <a:pt x="5063421" y="4548237"/>
                  <a:pt x="5070506" y="4537305"/>
                  <a:pt x="5078551" y="4530876"/>
                </a:cubicBezTo>
                <a:cubicBezTo>
                  <a:pt x="5078551" y="4530876"/>
                  <a:pt x="5083055" y="4529914"/>
                  <a:pt x="5083055" y="4529914"/>
                </a:cubicBezTo>
                <a:cubicBezTo>
                  <a:pt x="5082093" y="4525409"/>
                  <a:pt x="5086597" y="4524447"/>
                  <a:pt x="5086597" y="4524447"/>
                </a:cubicBezTo>
                <a:cubicBezTo>
                  <a:pt x="5085635" y="4519944"/>
                  <a:pt x="5085635" y="4519944"/>
                  <a:pt x="5085635" y="4519944"/>
                </a:cubicBezTo>
                <a:cubicBezTo>
                  <a:pt x="5085635" y="4519944"/>
                  <a:pt x="5085635" y="4519944"/>
                  <a:pt x="5090139" y="4518982"/>
                </a:cubicBezTo>
                <a:cubicBezTo>
                  <a:pt x="5115893" y="4485222"/>
                  <a:pt x="5141648" y="4451461"/>
                  <a:pt x="5159358" y="4424129"/>
                </a:cubicBezTo>
                <a:cubicBezTo>
                  <a:pt x="5163862" y="4423167"/>
                  <a:pt x="5168365" y="4422205"/>
                  <a:pt x="5167403" y="4417701"/>
                </a:cubicBezTo>
                <a:cubicBezTo>
                  <a:pt x="5171907" y="4416738"/>
                  <a:pt x="5171907" y="4416738"/>
                  <a:pt x="5171907" y="4416738"/>
                </a:cubicBezTo>
                <a:cubicBezTo>
                  <a:pt x="5171907" y="4416738"/>
                  <a:pt x="5176412" y="4415776"/>
                  <a:pt x="5175450" y="4411272"/>
                </a:cubicBezTo>
                <a:cubicBezTo>
                  <a:pt x="5174487" y="4406768"/>
                  <a:pt x="5174487" y="4406768"/>
                  <a:pt x="5174487" y="4406768"/>
                </a:cubicBezTo>
                <a:cubicBezTo>
                  <a:pt x="5185113" y="4390369"/>
                  <a:pt x="5210868" y="4356609"/>
                  <a:pt x="5198318" y="4363999"/>
                </a:cubicBezTo>
                <a:cubicBezTo>
                  <a:pt x="5198318" y="4363999"/>
                  <a:pt x="5198318" y="4363999"/>
                  <a:pt x="5201860" y="4358534"/>
                </a:cubicBezTo>
                <a:cubicBezTo>
                  <a:pt x="5206363" y="4357571"/>
                  <a:pt x="5204439" y="4348563"/>
                  <a:pt x="5204439" y="4348563"/>
                </a:cubicBezTo>
                <a:lnTo>
                  <a:pt x="5195619" y="4350447"/>
                </a:lnTo>
                <a:lnTo>
                  <a:pt x="5203077" y="4339435"/>
                </a:lnTo>
                <a:lnTo>
                  <a:pt x="5204128" y="4325131"/>
                </a:lnTo>
                <a:lnTo>
                  <a:pt x="5204204" y="4325020"/>
                </a:lnTo>
                <a:lnTo>
                  <a:pt x="5218092" y="4313267"/>
                </a:lnTo>
                <a:cubicBezTo>
                  <a:pt x="5221513" y="4307238"/>
                  <a:pt x="5224574" y="4299519"/>
                  <a:pt x="5229887" y="4291321"/>
                </a:cubicBezTo>
                <a:cubicBezTo>
                  <a:pt x="5229887" y="4291321"/>
                  <a:pt x="5234391" y="4290358"/>
                  <a:pt x="5234391" y="4290358"/>
                </a:cubicBezTo>
                <a:cubicBezTo>
                  <a:pt x="5233429" y="4285854"/>
                  <a:pt x="5237933" y="4284892"/>
                  <a:pt x="5233429" y="4285854"/>
                </a:cubicBezTo>
                <a:cubicBezTo>
                  <a:pt x="5233429" y="4285854"/>
                  <a:pt x="5233429" y="4285854"/>
                  <a:pt x="5232466" y="4281350"/>
                </a:cubicBezTo>
                <a:cubicBezTo>
                  <a:pt x="5236008" y="4275884"/>
                  <a:pt x="5240512" y="4274922"/>
                  <a:pt x="5245016" y="4273959"/>
                </a:cubicBezTo>
                <a:cubicBezTo>
                  <a:pt x="5241474" y="4279425"/>
                  <a:pt x="5241474" y="4279425"/>
                  <a:pt x="5241474" y="4279425"/>
                </a:cubicBezTo>
                <a:cubicBezTo>
                  <a:pt x="5237933" y="4284892"/>
                  <a:pt x="5238895" y="4289396"/>
                  <a:pt x="5238895" y="4289396"/>
                </a:cubicBezTo>
                <a:cubicBezTo>
                  <a:pt x="5243399" y="4288434"/>
                  <a:pt x="5247903" y="4287471"/>
                  <a:pt x="5246941" y="4282967"/>
                </a:cubicBezTo>
                <a:cubicBezTo>
                  <a:pt x="5251445" y="4282005"/>
                  <a:pt x="5251445" y="4282005"/>
                  <a:pt x="5251445" y="4282005"/>
                </a:cubicBezTo>
                <a:cubicBezTo>
                  <a:pt x="5252407" y="4286509"/>
                  <a:pt x="5232773" y="4304833"/>
                  <a:pt x="5238240" y="4308374"/>
                </a:cubicBezTo>
                <a:cubicBezTo>
                  <a:pt x="5269153" y="4254673"/>
                  <a:pt x="5312618" y="4193582"/>
                  <a:pt x="5347073" y="4134414"/>
                </a:cubicBezTo>
                <a:cubicBezTo>
                  <a:pt x="5350615" y="4128948"/>
                  <a:pt x="5353195" y="4118977"/>
                  <a:pt x="5356737" y="4113510"/>
                </a:cubicBezTo>
                <a:cubicBezTo>
                  <a:pt x="5355775" y="4109007"/>
                  <a:pt x="5356737" y="4113510"/>
                  <a:pt x="5360278" y="4108045"/>
                </a:cubicBezTo>
                <a:cubicBezTo>
                  <a:pt x="5387651" y="4059810"/>
                  <a:pt x="5416641" y="3997101"/>
                  <a:pt x="5440163" y="3930850"/>
                </a:cubicBezTo>
                <a:cubicBezTo>
                  <a:pt x="5443705" y="3925383"/>
                  <a:pt x="5448209" y="3924421"/>
                  <a:pt x="5447247" y="3919918"/>
                </a:cubicBezTo>
                <a:cubicBezTo>
                  <a:pt x="5448209" y="3924421"/>
                  <a:pt x="5449172" y="3928925"/>
                  <a:pt x="5441125" y="3935354"/>
                </a:cubicBezTo>
                <a:cubicBezTo>
                  <a:pt x="5445630" y="3934392"/>
                  <a:pt x="5446592" y="3938895"/>
                  <a:pt x="5443050" y="3944362"/>
                </a:cubicBezTo>
                <a:cubicBezTo>
                  <a:pt x="5437584" y="3940820"/>
                  <a:pt x="5436929" y="3959799"/>
                  <a:pt x="5437891" y="3964303"/>
                </a:cubicBezTo>
                <a:cubicBezTo>
                  <a:pt x="5437891" y="3964303"/>
                  <a:pt x="5433387" y="3965265"/>
                  <a:pt x="5434349" y="3969770"/>
                </a:cubicBezTo>
                <a:cubicBezTo>
                  <a:pt x="5434349" y="3969770"/>
                  <a:pt x="5435311" y="3974273"/>
                  <a:pt x="5435311" y="3974273"/>
                </a:cubicBezTo>
                <a:cubicBezTo>
                  <a:pt x="5433694" y="3988747"/>
                  <a:pt x="5422414" y="4024125"/>
                  <a:pt x="5425955" y="4018659"/>
                </a:cubicBezTo>
                <a:cubicBezTo>
                  <a:pt x="5424993" y="4014155"/>
                  <a:pt x="5429498" y="4013193"/>
                  <a:pt x="5428535" y="4008688"/>
                </a:cubicBezTo>
                <a:cubicBezTo>
                  <a:pt x="5429498" y="4013193"/>
                  <a:pt x="5430460" y="4017697"/>
                  <a:pt x="5430460" y="4017697"/>
                </a:cubicBezTo>
                <a:cubicBezTo>
                  <a:pt x="5430460" y="4017697"/>
                  <a:pt x="5434964" y="4016735"/>
                  <a:pt x="5438505" y="4011268"/>
                </a:cubicBezTo>
                <a:cubicBezTo>
                  <a:pt x="5438505" y="4011268"/>
                  <a:pt x="5438505" y="4011268"/>
                  <a:pt x="5439468" y="4015773"/>
                </a:cubicBezTo>
                <a:cubicBezTo>
                  <a:pt x="5439468" y="4015773"/>
                  <a:pt x="5434964" y="4016735"/>
                  <a:pt x="5435926" y="4021238"/>
                </a:cubicBezTo>
                <a:cubicBezTo>
                  <a:pt x="5435926" y="4021238"/>
                  <a:pt x="5435926" y="4021238"/>
                  <a:pt x="5436889" y="4025742"/>
                </a:cubicBezTo>
                <a:cubicBezTo>
                  <a:pt x="5430767" y="4041179"/>
                  <a:pt x="5428188" y="4051149"/>
                  <a:pt x="5429150" y="4055653"/>
                </a:cubicBezTo>
                <a:cubicBezTo>
                  <a:pt x="5430112" y="4060158"/>
                  <a:pt x="5430112" y="4060158"/>
                  <a:pt x="5430112" y="4060158"/>
                </a:cubicBezTo>
                <a:cubicBezTo>
                  <a:pt x="5430112" y="4060158"/>
                  <a:pt x="5430112" y="4060158"/>
                  <a:pt x="5433654" y="4054691"/>
                </a:cubicBezTo>
                <a:cubicBezTo>
                  <a:pt x="5430112" y="4060158"/>
                  <a:pt x="5434616" y="4059196"/>
                  <a:pt x="5438158" y="4053729"/>
                </a:cubicBezTo>
                <a:cubicBezTo>
                  <a:pt x="5422373" y="4090069"/>
                  <a:pt x="5418177" y="4114514"/>
                  <a:pt x="5410438" y="4144425"/>
                </a:cubicBezTo>
                <a:cubicBezTo>
                  <a:pt x="5401737" y="4169832"/>
                  <a:pt x="5393036" y="4195239"/>
                  <a:pt x="5377252" y="4231578"/>
                </a:cubicBezTo>
                <a:cubicBezTo>
                  <a:pt x="5380794" y="4226112"/>
                  <a:pt x="5381756" y="4230616"/>
                  <a:pt x="5378214" y="4236082"/>
                </a:cubicBezTo>
                <a:cubicBezTo>
                  <a:pt x="5378214" y="4236082"/>
                  <a:pt x="5378214" y="4236082"/>
                  <a:pt x="5373710" y="4237045"/>
                </a:cubicBezTo>
                <a:cubicBezTo>
                  <a:pt x="5373710" y="4237045"/>
                  <a:pt x="5374672" y="4241549"/>
                  <a:pt x="5374672" y="4241549"/>
                </a:cubicBezTo>
                <a:cubicBezTo>
                  <a:pt x="5371130" y="4247016"/>
                  <a:pt x="5371130" y="4247016"/>
                  <a:pt x="5371130" y="4247016"/>
                </a:cubicBezTo>
                <a:cubicBezTo>
                  <a:pt x="5365009" y="4262452"/>
                  <a:pt x="5365009" y="4262452"/>
                  <a:pt x="5365009" y="4262452"/>
                </a:cubicBezTo>
                <a:cubicBezTo>
                  <a:pt x="5369513" y="4261490"/>
                  <a:pt x="5365971" y="4266956"/>
                  <a:pt x="5366934" y="4271460"/>
                </a:cubicBezTo>
                <a:cubicBezTo>
                  <a:pt x="5374017" y="4260528"/>
                  <a:pt x="5369513" y="4261490"/>
                  <a:pt x="5372092" y="4251519"/>
                </a:cubicBezTo>
                <a:cubicBezTo>
                  <a:pt x="5372092" y="4251519"/>
                  <a:pt x="5376597" y="4250557"/>
                  <a:pt x="5376597" y="4250557"/>
                </a:cubicBezTo>
                <a:cubicBezTo>
                  <a:pt x="5376597" y="4250557"/>
                  <a:pt x="5376597" y="4250557"/>
                  <a:pt x="5377559" y="4255061"/>
                </a:cubicBezTo>
                <a:cubicBezTo>
                  <a:pt x="5382063" y="4254099"/>
                  <a:pt x="5381101" y="4249594"/>
                  <a:pt x="5381101" y="4249594"/>
                </a:cubicBezTo>
                <a:cubicBezTo>
                  <a:pt x="5381101" y="4249594"/>
                  <a:pt x="5380139" y="4245091"/>
                  <a:pt x="5380139" y="4245091"/>
                </a:cubicBezTo>
                <a:cubicBezTo>
                  <a:pt x="5383681" y="4239624"/>
                  <a:pt x="5383681" y="4239624"/>
                  <a:pt x="5383681" y="4239624"/>
                </a:cubicBezTo>
                <a:cubicBezTo>
                  <a:pt x="5387222" y="4234158"/>
                  <a:pt x="5384335" y="4220646"/>
                  <a:pt x="5389802" y="4224188"/>
                </a:cubicBezTo>
                <a:cubicBezTo>
                  <a:pt x="5397847" y="4217759"/>
                  <a:pt x="5384335" y="4220646"/>
                  <a:pt x="5387877" y="4215179"/>
                </a:cubicBezTo>
                <a:cubicBezTo>
                  <a:pt x="5391419" y="4209714"/>
                  <a:pt x="5392381" y="4214217"/>
                  <a:pt x="5396885" y="4213255"/>
                </a:cubicBezTo>
                <a:cubicBezTo>
                  <a:pt x="5399465" y="4203285"/>
                  <a:pt x="5403662" y="4178840"/>
                  <a:pt x="5403662" y="4178840"/>
                </a:cubicBezTo>
                <a:cubicBezTo>
                  <a:pt x="5408821" y="4158899"/>
                  <a:pt x="5425568" y="4127064"/>
                  <a:pt x="5428147" y="4117093"/>
                </a:cubicBezTo>
                <a:cubicBezTo>
                  <a:pt x="5431689" y="4111627"/>
                  <a:pt x="5428147" y="4117093"/>
                  <a:pt x="5423643" y="4118055"/>
                </a:cubicBezTo>
                <a:cubicBezTo>
                  <a:pt x="5428147" y="4117093"/>
                  <a:pt x="5430726" y="4107123"/>
                  <a:pt x="5430726" y="4107123"/>
                </a:cubicBezTo>
                <a:cubicBezTo>
                  <a:pt x="5430726" y="4107123"/>
                  <a:pt x="5428802" y="4098114"/>
                  <a:pt x="5428802" y="4098114"/>
                </a:cubicBezTo>
                <a:cubicBezTo>
                  <a:pt x="5432344" y="4092649"/>
                  <a:pt x="5434269" y="4101656"/>
                  <a:pt x="5433306" y="4097152"/>
                </a:cubicBezTo>
                <a:cubicBezTo>
                  <a:pt x="5441352" y="4090724"/>
                  <a:pt x="5430419" y="4083640"/>
                  <a:pt x="5440389" y="4086220"/>
                </a:cubicBezTo>
                <a:cubicBezTo>
                  <a:pt x="5441045" y="4067241"/>
                  <a:pt x="5446859" y="4028322"/>
                  <a:pt x="5458446" y="4016427"/>
                </a:cubicBezTo>
                <a:cubicBezTo>
                  <a:pt x="5459408" y="4020931"/>
                  <a:pt x="5454905" y="4021893"/>
                  <a:pt x="5449438" y="4018351"/>
                </a:cubicBezTo>
                <a:cubicBezTo>
                  <a:pt x="5465222" y="3982012"/>
                  <a:pt x="5481663" y="3926694"/>
                  <a:pt x="5482318" y="3907715"/>
                </a:cubicBezTo>
                <a:cubicBezTo>
                  <a:pt x="5484897" y="3897745"/>
                  <a:pt x="5510344" y="3840502"/>
                  <a:pt x="5505533" y="3817982"/>
                </a:cubicBezTo>
                <a:cubicBezTo>
                  <a:pt x="5508113" y="3808011"/>
                  <a:pt x="5505533" y="3817982"/>
                  <a:pt x="5510038" y="3817020"/>
                </a:cubicBezTo>
                <a:cubicBezTo>
                  <a:pt x="5507151" y="3803507"/>
                  <a:pt x="5519393" y="3772634"/>
                  <a:pt x="5525514" y="3757197"/>
                </a:cubicBezTo>
                <a:cubicBezTo>
                  <a:pt x="5525514" y="3757197"/>
                  <a:pt x="5522935" y="3767168"/>
                  <a:pt x="5528401" y="3770709"/>
                </a:cubicBezTo>
                <a:cubicBezTo>
                  <a:pt x="5530674" y="3737256"/>
                  <a:pt x="5528094" y="3747227"/>
                  <a:pt x="5520048" y="3753656"/>
                </a:cubicBezTo>
                <a:cubicBezTo>
                  <a:pt x="5530366" y="3713774"/>
                  <a:pt x="5529404" y="3709270"/>
                  <a:pt x="5543571" y="3687405"/>
                </a:cubicBezTo>
                <a:cubicBezTo>
                  <a:pt x="5543571" y="3687405"/>
                  <a:pt x="5547113" y="3681939"/>
                  <a:pt x="5547113" y="3681939"/>
                </a:cubicBezTo>
                <a:cubicBezTo>
                  <a:pt x="5547113" y="3681939"/>
                  <a:pt x="5547113" y="3681939"/>
                  <a:pt x="5546151" y="3677434"/>
                </a:cubicBezTo>
                <a:cubicBezTo>
                  <a:pt x="5546151" y="3677434"/>
                  <a:pt x="5541647" y="3678397"/>
                  <a:pt x="5541647" y="3678397"/>
                </a:cubicBezTo>
                <a:cubicBezTo>
                  <a:pt x="5541647" y="3678397"/>
                  <a:pt x="5540684" y="3673892"/>
                  <a:pt x="5544226" y="3668427"/>
                </a:cubicBezTo>
                <a:cubicBezTo>
                  <a:pt x="5544226" y="3668427"/>
                  <a:pt x="5544226" y="3668427"/>
                  <a:pt x="5545189" y="3672930"/>
                </a:cubicBezTo>
                <a:cubicBezTo>
                  <a:pt x="5545189" y="3672930"/>
                  <a:pt x="5545189" y="3672930"/>
                  <a:pt x="5549693" y="3671968"/>
                </a:cubicBezTo>
                <a:cubicBezTo>
                  <a:pt x="5548731" y="3667464"/>
                  <a:pt x="5548731" y="3667464"/>
                  <a:pt x="5547768" y="3662960"/>
                </a:cubicBezTo>
                <a:cubicBezTo>
                  <a:pt x="5551310" y="3657493"/>
                  <a:pt x="5551310" y="3657493"/>
                  <a:pt x="5551310" y="3657493"/>
                </a:cubicBezTo>
                <a:cubicBezTo>
                  <a:pt x="5554852" y="3652028"/>
                  <a:pt x="5559049" y="3627582"/>
                  <a:pt x="5548423" y="3643981"/>
                </a:cubicBezTo>
                <a:cubicBezTo>
                  <a:pt x="5551965" y="3638516"/>
                  <a:pt x="5551965" y="3638516"/>
                  <a:pt x="5551003" y="3634011"/>
                </a:cubicBezTo>
                <a:cubicBezTo>
                  <a:pt x="5551003" y="3634011"/>
                  <a:pt x="5546498" y="3634974"/>
                  <a:pt x="5547461" y="3639478"/>
                </a:cubicBezTo>
                <a:cubicBezTo>
                  <a:pt x="5547461" y="3639478"/>
                  <a:pt x="5542957" y="3640440"/>
                  <a:pt x="5543919" y="3644943"/>
                </a:cubicBezTo>
                <a:cubicBezTo>
                  <a:pt x="5542957" y="3640440"/>
                  <a:pt x="5541995" y="3635936"/>
                  <a:pt x="5541995" y="3635936"/>
                </a:cubicBezTo>
                <a:cubicBezTo>
                  <a:pt x="5545536" y="3630469"/>
                  <a:pt x="5548116" y="3620499"/>
                  <a:pt x="5549733" y="3606025"/>
                </a:cubicBezTo>
                <a:cubicBezTo>
                  <a:pt x="5554892" y="3586084"/>
                  <a:pt x="5560052" y="3566143"/>
                  <a:pt x="5561668" y="3551669"/>
                </a:cubicBezTo>
                <a:cubicBezTo>
                  <a:pt x="5560706" y="3547164"/>
                  <a:pt x="5565210" y="3546202"/>
                  <a:pt x="5565210" y="3546202"/>
                </a:cubicBezTo>
                <a:cubicBezTo>
                  <a:pt x="5565210" y="3546202"/>
                  <a:pt x="5564248" y="3541699"/>
                  <a:pt x="5564248" y="3541699"/>
                </a:cubicBezTo>
                <a:cubicBezTo>
                  <a:pt x="5562323" y="3532690"/>
                  <a:pt x="5564903" y="3522720"/>
                  <a:pt x="5568445" y="3517253"/>
                </a:cubicBezTo>
                <a:cubicBezTo>
                  <a:pt x="5567483" y="3512750"/>
                  <a:pt x="5570062" y="3502779"/>
                  <a:pt x="5569100" y="3498276"/>
                </a:cubicBezTo>
                <a:cubicBezTo>
                  <a:pt x="5571679" y="3488305"/>
                  <a:pt x="5577801" y="3472868"/>
                  <a:pt x="5580380" y="3462898"/>
                </a:cubicBezTo>
                <a:cubicBezTo>
                  <a:pt x="5584885" y="3461936"/>
                  <a:pt x="5584885" y="3461936"/>
                  <a:pt x="5584885" y="3461936"/>
                </a:cubicBezTo>
                <a:cubicBezTo>
                  <a:pt x="5583922" y="3457431"/>
                  <a:pt x="5583922" y="3457431"/>
                  <a:pt x="5582960" y="3452927"/>
                </a:cubicBezTo>
                <a:cubicBezTo>
                  <a:pt x="5586502" y="3447461"/>
                  <a:pt x="5581998" y="3448424"/>
                  <a:pt x="5581998" y="3448424"/>
                </a:cubicBezTo>
                <a:cubicBezTo>
                  <a:pt x="5578456" y="3453889"/>
                  <a:pt x="5578456" y="3453889"/>
                  <a:pt x="5578456" y="3453889"/>
                </a:cubicBezTo>
                <a:cubicBezTo>
                  <a:pt x="5581035" y="3443919"/>
                  <a:pt x="5591661" y="3427520"/>
                  <a:pt x="5585232" y="3419474"/>
                </a:cubicBezTo>
                <a:cubicBezTo>
                  <a:pt x="5589736" y="3418512"/>
                  <a:pt x="5589736" y="3418512"/>
                  <a:pt x="5588774" y="3414008"/>
                </a:cubicBezTo>
                <a:cubicBezTo>
                  <a:pt x="5592316" y="3408542"/>
                  <a:pt x="5587812" y="3409504"/>
                  <a:pt x="5587812" y="3409504"/>
                </a:cubicBezTo>
                <a:cubicBezTo>
                  <a:pt x="5593934" y="3394067"/>
                  <a:pt x="5582038" y="3382480"/>
                  <a:pt x="5590084" y="3376051"/>
                </a:cubicBezTo>
                <a:cubicBezTo>
                  <a:pt x="5591047" y="3380555"/>
                  <a:pt x="5591047" y="3380555"/>
                  <a:pt x="5591047" y="3380555"/>
                </a:cubicBezTo>
                <a:cubicBezTo>
                  <a:pt x="5588467" y="3390525"/>
                  <a:pt x="5589429" y="3395030"/>
                  <a:pt x="5593934" y="3394067"/>
                </a:cubicBezTo>
                <a:cubicBezTo>
                  <a:pt x="5593934" y="3394067"/>
                  <a:pt x="5597475" y="3388601"/>
                  <a:pt x="5596512" y="3384097"/>
                </a:cubicBezTo>
                <a:cubicBezTo>
                  <a:pt x="5600054" y="3378631"/>
                  <a:pt x="5600054" y="3378631"/>
                  <a:pt x="5600054" y="3378631"/>
                </a:cubicBezTo>
                <a:cubicBezTo>
                  <a:pt x="5609062" y="3376706"/>
                  <a:pt x="5607446" y="3391181"/>
                  <a:pt x="5599399" y="3397610"/>
                </a:cubicBezTo>
                <a:cubicBezTo>
                  <a:pt x="5607446" y="3391181"/>
                  <a:pt x="5607752" y="3414663"/>
                  <a:pt x="5609370" y="3400188"/>
                </a:cubicBezTo>
                <a:cubicBezTo>
                  <a:pt x="5598437" y="3393105"/>
                  <a:pt x="5624500" y="3382827"/>
                  <a:pt x="5616146" y="3365773"/>
                </a:cubicBezTo>
                <a:cubicBezTo>
                  <a:pt x="5619688" y="3360307"/>
                  <a:pt x="5619688" y="3360307"/>
                  <a:pt x="5619688" y="3360307"/>
                </a:cubicBezTo>
                <a:cubicBezTo>
                  <a:pt x="5619688" y="3360307"/>
                  <a:pt x="5618726" y="3355803"/>
                  <a:pt x="5618726" y="3355803"/>
                </a:cubicBezTo>
                <a:cubicBezTo>
                  <a:pt x="5622267" y="3350336"/>
                  <a:pt x="5617764" y="3351299"/>
                  <a:pt x="5617764" y="3351299"/>
                </a:cubicBezTo>
                <a:cubicBezTo>
                  <a:pt x="5618726" y="3355803"/>
                  <a:pt x="5614222" y="3356765"/>
                  <a:pt x="5614222" y="3356765"/>
                </a:cubicBezTo>
                <a:cubicBezTo>
                  <a:pt x="5613259" y="3352261"/>
                  <a:pt x="5615839" y="3342291"/>
                  <a:pt x="5611335" y="3343253"/>
                </a:cubicBezTo>
                <a:cubicBezTo>
                  <a:pt x="5607793" y="3348720"/>
                  <a:pt x="5610373" y="3338749"/>
                  <a:pt x="5605868" y="3339711"/>
                </a:cubicBezTo>
                <a:cubicBezTo>
                  <a:pt x="5603289" y="3349682"/>
                  <a:pt x="5604251" y="3354186"/>
                  <a:pt x="5601672" y="3364156"/>
                </a:cubicBezTo>
                <a:cubicBezTo>
                  <a:pt x="5600710" y="3359652"/>
                  <a:pt x="5600710" y="3359652"/>
                  <a:pt x="5600710" y="3359652"/>
                </a:cubicBezTo>
                <a:cubicBezTo>
                  <a:pt x="5599747" y="3355148"/>
                  <a:pt x="5598785" y="3350644"/>
                  <a:pt x="5594281" y="3351607"/>
                </a:cubicBezTo>
                <a:lnTo>
                  <a:pt x="5592057" y="3360201"/>
                </a:lnTo>
                <a:lnTo>
                  <a:pt x="5590783" y="3351765"/>
                </a:lnTo>
                <a:cubicBezTo>
                  <a:pt x="5591712" y="3345091"/>
                  <a:pt x="5593646" y="3337613"/>
                  <a:pt x="5593974" y="3328124"/>
                </a:cubicBezTo>
                <a:cubicBezTo>
                  <a:pt x="5581731" y="3358997"/>
                  <a:pt x="5588507" y="3324583"/>
                  <a:pt x="5577575" y="3317498"/>
                </a:cubicBezTo>
                <a:cubicBezTo>
                  <a:pt x="5581116" y="3312032"/>
                  <a:pt x="5583041" y="3321040"/>
                  <a:pt x="5583041" y="3321040"/>
                </a:cubicBezTo>
                <a:cubicBezTo>
                  <a:pt x="5587545" y="3320078"/>
                  <a:pt x="5587545" y="3320078"/>
                  <a:pt x="5587545" y="3320078"/>
                </a:cubicBezTo>
                <a:cubicBezTo>
                  <a:pt x="5588507" y="3324583"/>
                  <a:pt x="5588507" y="3324583"/>
                  <a:pt x="5592049" y="3319116"/>
                </a:cubicBezTo>
                <a:cubicBezTo>
                  <a:pt x="5592049" y="3319116"/>
                  <a:pt x="5591087" y="3314611"/>
                  <a:pt x="5590125" y="3310107"/>
                </a:cubicBezTo>
                <a:cubicBezTo>
                  <a:pt x="5589163" y="3305604"/>
                  <a:pt x="5589163" y="3305604"/>
                  <a:pt x="5589163" y="3305604"/>
                </a:cubicBezTo>
                <a:cubicBezTo>
                  <a:pt x="5592704" y="3300137"/>
                  <a:pt x="5598170" y="3303679"/>
                  <a:pt x="5596246" y="3294671"/>
                </a:cubicBezTo>
                <a:cubicBezTo>
                  <a:pt x="5597208" y="3299175"/>
                  <a:pt x="5597208" y="3299175"/>
                  <a:pt x="5598170" y="3303679"/>
                </a:cubicBezTo>
                <a:cubicBezTo>
                  <a:pt x="5599132" y="3308183"/>
                  <a:pt x="5603637" y="3307220"/>
                  <a:pt x="5602675" y="3302717"/>
                </a:cubicBezTo>
                <a:cubicBezTo>
                  <a:pt x="5607179" y="3301755"/>
                  <a:pt x="5606217" y="3297250"/>
                  <a:pt x="5605254" y="3292746"/>
                </a:cubicBezTo>
                <a:cubicBezTo>
                  <a:pt x="5604292" y="3288243"/>
                  <a:pt x="5604292" y="3288243"/>
                  <a:pt x="5603330" y="3283738"/>
                </a:cubicBezTo>
                <a:cubicBezTo>
                  <a:pt x="5601405" y="3274731"/>
                  <a:pt x="5594976" y="3266684"/>
                  <a:pt x="5592397" y="3276655"/>
                </a:cubicBezTo>
                <a:cubicBezTo>
                  <a:pt x="5591434" y="3272151"/>
                  <a:pt x="5591434" y="3272151"/>
                  <a:pt x="5586930" y="3273113"/>
                </a:cubicBezTo>
                <a:cubicBezTo>
                  <a:pt x="5586930" y="3273113"/>
                  <a:pt x="5586930" y="3273113"/>
                  <a:pt x="5583389" y="3278580"/>
                </a:cubicBezTo>
                <a:cubicBezTo>
                  <a:pt x="5582427" y="3274075"/>
                  <a:pt x="5585006" y="3264105"/>
                  <a:pt x="5583081" y="3255097"/>
                </a:cubicBezTo>
                <a:cubicBezTo>
                  <a:pt x="5585006" y="3264105"/>
                  <a:pt x="5582427" y="3274075"/>
                  <a:pt x="5585968" y="3268609"/>
                </a:cubicBezTo>
                <a:cubicBezTo>
                  <a:pt x="5594014" y="3262181"/>
                  <a:pt x="5583081" y="3255097"/>
                  <a:pt x="5591127" y="3248668"/>
                </a:cubicBezTo>
                <a:cubicBezTo>
                  <a:pt x="5595632" y="3247705"/>
                  <a:pt x="5595632" y="3247705"/>
                  <a:pt x="5595632" y="3247705"/>
                </a:cubicBezTo>
                <a:cubicBezTo>
                  <a:pt x="5595632" y="3247705"/>
                  <a:pt x="5595632" y="3247705"/>
                  <a:pt x="5594669" y="3243202"/>
                </a:cubicBezTo>
                <a:cubicBezTo>
                  <a:pt x="5594669" y="3243202"/>
                  <a:pt x="5594669" y="3243202"/>
                  <a:pt x="5593707" y="3238698"/>
                </a:cubicBezTo>
                <a:cubicBezTo>
                  <a:pt x="5589203" y="3239660"/>
                  <a:pt x="5589203" y="3239660"/>
                  <a:pt x="5589203" y="3239660"/>
                </a:cubicBezTo>
                <a:cubicBezTo>
                  <a:pt x="5592745" y="3234193"/>
                  <a:pt x="5592745" y="3234193"/>
                  <a:pt x="5596286" y="3228728"/>
                </a:cubicBezTo>
                <a:cubicBezTo>
                  <a:pt x="5589858" y="3220681"/>
                  <a:pt x="5592437" y="3210711"/>
                  <a:pt x="5590512" y="3201704"/>
                </a:cubicBezTo>
                <a:cubicBezTo>
                  <a:pt x="5591475" y="3206207"/>
                  <a:pt x="5592437" y="3210711"/>
                  <a:pt x="5592437" y="3210711"/>
                </a:cubicBezTo>
                <a:cubicBezTo>
                  <a:pt x="5593092" y="3191733"/>
                  <a:pt x="5589550" y="3197199"/>
                  <a:pt x="5595672" y="3181763"/>
                </a:cubicBezTo>
                <a:cubicBezTo>
                  <a:pt x="5596634" y="3186266"/>
                  <a:pt x="5601139" y="3185304"/>
                  <a:pt x="5601139" y="3185304"/>
                </a:cubicBezTo>
                <a:cubicBezTo>
                  <a:pt x="5601139" y="3185304"/>
                  <a:pt x="5600176" y="3180800"/>
                  <a:pt x="5600176" y="3180800"/>
                </a:cubicBezTo>
                <a:cubicBezTo>
                  <a:pt x="5604680" y="3179838"/>
                  <a:pt x="5604680" y="3179838"/>
                  <a:pt x="5604680" y="3179838"/>
                </a:cubicBezTo>
                <a:cubicBezTo>
                  <a:pt x="5601446" y="3208787"/>
                  <a:pt x="5605642" y="3184342"/>
                  <a:pt x="5610146" y="3183379"/>
                </a:cubicBezTo>
                <a:cubicBezTo>
                  <a:pt x="5608529" y="3197855"/>
                  <a:pt x="5606912" y="3212329"/>
                  <a:pt x="5609799" y="3225841"/>
                </a:cubicBezTo>
                <a:cubicBezTo>
                  <a:pt x="5605295" y="3226803"/>
                  <a:pt x="5605295" y="3226803"/>
                  <a:pt x="5605295" y="3226803"/>
                </a:cubicBezTo>
                <a:cubicBezTo>
                  <a:pt x="5602715" y="3236773"/>
                  <a:pt x="5603677" y="3241278"/>
                  <a:pt x="5604639" y="3245781"/>
                </a:cubicBezTo>
                <a:cubicBezTo>
                  <a:pt x="5607219" y="3235811"/>
                  <a:pt x="5606257" y="3231307"/>
                  <a:pt x="5610761" y="3230344"/>
                </a:cubicBezTo>
                <a:cubicBezTo>
                  <a:pt x="5609144" y="3244819"/>
                  <a:pt x="5613648" y="3243856"/>
                  <a:pt x="5611068" y="3253827"/>
                </a:cubicBezTo>
                <a:cubicBezTo>
                  <a:pt x="5611068" y="3253827"/>
                  <a:pt x="5612031" y="3258332"/>
                  <a:pt x="5607526" y="3259294"/>
                </a:cubicBezTo>
                <a:cubicBezTo>
                  <a:pt x="5608488" y="3263797"/>
                  <a:pt x="5608488" y="3263797"/>
                  <a:pt x="5608488" y="3263797"/>
                </a:cubicBezTo>
                <a:cubicBezTo>
                  <a:pt x="5609451" y="3268302"/>
                  <a:pt x="5610413" y="3272806"/>
                  <a:pt x="5613955" y="3267339"/>
                </a:cubicBezTo>
                <a:cubicBezTo>
                  <a:pt x="5617497" y="3261873"/>
                  <a:pt x="5617497" y="3261873"/>
                  <a:pt x="5617497" y="3261873"/>
                </a:cubicBezTo>
                <a:cubicBezTo>
                  <a:pt x="5622000" y="3260911"/>
                  <a:pt x="5621038" y="3256407"/>
                  <a:pt x="5620076" y="3251903"/>
                </a:cubicBezTo>
                <a:cubicBezTo>
                  <a:pt x="5619114" y="3247399"/>
                  <a:pt x="5619114" y="3247399"/>
                  <a:pt x="5619114" y="3247399"/>
                </a:cubicBezTo>
                <a:cubicBezTo>
                  <a:pt x="5614610" y="3248361"/>
                  <a:pt x="5614610" y="3248361"/>
                  <a:pt x="5614610" y="3248361"/>
                </a:cubicBezTo>
                <a:cubicBezTo>
                  <a:pt x="5611724" y="3234849"/>
                  <a:pt x="5618500" y="3200433"/>
                  <a:pt x="5614651" y="3182417"/>
                </a:cubicBezTo>
                <a:cubicBezTo>
                  <a:pt x="5618192" y="3176951"/>
                  <a:pt x="5618192" y="3176951"/>
                  <a:pt x="5618192" y="3176951"/>
                </a:cubicBezTo>
                <a:cubicBezTo>
                  <a:pt x="5618192" y="3176951"/>
                  <a:pt x="5618192" y="3176951"/>
                  <a:pt x="5617229" y="3172447"/>
                </a:cubicBezTo>
                <a:cubicBezTo>
                  <a:pt x="5617229" y="3172447"/>
                  <a:pt x="5616267" y="3167943"/>
                  <a:pt x="5616267" y="3167943"/>
                </a:cubicBezTo>
                <a:cubicBezTo>
                  <a:pt x="5614343" y="3158935"/>
                  <a:pt x="5615960" y="3144461"/>
                  <a:pt x="5619502" y="3138994"/>
                </a:cubicBezTo>
                <a:cubicBezTo>
                  <a:pt x="5614998" y="3139956"/>
                  <a:pt x="5614998" y="3139956"/>
                  <a:pt x="5614998" y="3139956"/>
                </a:cubicBezTo>
                <a:cubicBezTo>
                  <a:pt x="5618540" y="3134491"/>
                  <a:pt x="5618540" y="3134491"/>
                  <a:pt x="5618540" y="3134491"/>
                </a:cubicBezTo>
                <a:cubicBezTo>
                  <a:pt x="5618540" y="3134491"/>
                  <a:pt x="5622082" y="3129024"/>
                  <a:pt x="5621120" y="3124519"/>
                </a:cubicBezTo>
                <a:cubicBezTo>
                  <a:pt x="5621120" y="3124519"/>
                  <a:pt x="5620158" y="3120015"/>
                  <a:pt x="5615653" y="3120977"/>
                </a:cubicBezTo>
                <a:cubicBezTo>
                  <a:pt x="5610535" y="3074976"/>
                  <a:pt x="5619236" y="3049568"/>
                  <a:pt x="5607995" y="3019002"/>
                </a:cubicBezTo>
                <a:cubicBezTo>
                  <a:pt x="5612500" y="3018040"/>
                  <a:pt x="5611538" y="3013536"/>
                  <a:pt x="5610575" y="3009032"/>
                </a:cubicBezTo>
                <a:cubicBezTo>
                  <a:pt x="5610575" y="3009032"/>
                  <a:pt x="5609613" y="3004527"/>
                  <a:pt x="5609613" y="3004527"/>
                </a:cubicBezTo>
                <a:cubicBezTo>
                  <a:pt x="5605109" y="3005490"/>
                  <a:pt x="5605109" y="3005490"/>
                  <a:pt x="5605109" y="3005490"/>
                </a:cubicBezTo>
                <a:cubicBezTo>
                  <a:pt x="5613154" y="2999061"/>
                  <a:pt x="5610267" y="2985549"/>
                  <a:pt x="5608343" y="2976541"/>
                </a:cubicBezTo>
                <a:cubicBezTo>
                  <a:pt x="5608343" y="2976541"/>
                  <a:pt x="5607380" y="2972037"/>
                  <a:pt x="5607380" y="2972037"/>
                </a:cubicBezTo>
                <a:cubicBezTo>
                  <a:pt x="5610923" y="2966571"/>
                  <a:pt x="5610923" y="2966571"/>
                  <a:pt x="5605456" y="2963029"/>
                </a:cubicBezTo>
                <a:cubicBezTo>
                  <a:pt x="5604494" y="2958525"/>
                  <a:pt x="5604494" y="2958525"/>
                  <a:pt x="5604494" y="2958525"/>
                </a:cubicBezTo>
                <a:cubicBezTo>
                  <a:pt x="5604494" y="2958525"/>
                  <a:pt x="5608998" y="2957562"/>
                  <a:pt x="5608036" y="2953059"/>
                </a:cubicBezTo>
                <a:cubicBezTo>
                  <a:pt x="5608036" y="2953059"/>
                  <a:pt x="5608036" y="2953059"/>
                  <a:pt x="5607073" y="2948555"/>
                </a:cubicBezTo>
                <a:cubicBezTo>
                  <a:pt x="5600644" y="2940508"/>
                  <a:pt x="5610309" y="2919606"/>
                  <a:pt x="5601300" y="2921531"/>
                </a:cubicBezTo>
                <a:cubicBezTo>
                  <a:pt x="5601300" y="2921531"/>
                  <a:pt x="5601300" y="2921531"/>
                  <a:pt x="5600338" y="2917026"/>
                </a:cubicBezTo>
                <a:cubicBezTo>
                  <a:pt x="5599375" y="2912522"/>
                  <a:pt x="5598413" y="2908019"/>
                  <a:pt x="5598413" y="2908019"/>
                </a:cubicBezTo>
                <a:cubicBezTo>
                  <a:pt x="5598413" y="2908019"/>
                  <a:pt x="5597451" y="2903514"/>
                  <a:pt x="5597451" y="2903514"/>
                </a:cubicBezTo>
                <a:cubicBezTo>
                  <a:pt x="5605497" y="2897085"/>
                  <a:pt x="5592639" y="2880993"/>
                  <a:pt x="5590715" y="2871986"/>
                </a:cubicBezTo>
                <a:cubicBezTo>
                  <a:pt x="5587828" y="2858474"/>
                  <a:pt x="5598761" y="2865557"/>
                  <a:pt x="5595874" y="2852045"/>
                </a:cubicBezTo>
                <a:cubicBezTo>
                  <a:pt x="5595874" y="2852045"/>
                  <a:pt x="5594912" y="2847541"/>
                  <a:pt x="5599416" y="2846579"/>
                </a:cubicBezTo>
                <a:cubicBezTo>
                  <a:pt x="5599416" y="2846579"/>
                  <a:pt x="5598453" y="2842075"/>
                  <a:pt x="5598453" y="2842075"/>
                </a:cubicBezTo>
                <a:cubicBezTo>
                  <a:pt x="5597491" y="2837570"/>
                  <a:pt x="5597491" y="2837570"/>
                  <a:pt x="5593950" y="2843037"/>
                </a:cubicBezTo>
                <a:cubicBezTo>
                  <a:pt x="5593950" y="2843037"/>
                  <a:pt x="5593950" y="2843037"/>
                  <a:pt x="5594912" y="2847541"/>
                </a:cubicBezTo>
                <a:cubicBezTo>
                  <a:pt x="5588483" y="2839495"/>
                  <a:pt x="5591063" y="2829525"/>
                  <a:pt x="5586559" y="2830487"/>
                </a:cubicBezTo>
                <a:cubicBezTo>
                  <a:pt x="5588176" y="2816013"/>
                  <a:pt x="5591063" y="2829525"/>
                  <a:pt x="5595567" y="2828563"/>
                </a:cubicBezTo>
                <a:lnTo>
                  <a:pt x="5600701" y="2831889"/>
                </a:lnTo>
                <a:lnTo>
                  <a:pt x="5604441" y="2857353"/>
                </a:lnTo>
                <a:cubicBezTo>
                  <a:pt x="5609265" y="2883035"/>
                  <a:pt x="5615227" y="2898539"/>
                  <a:pt x="5620278" y="2922185"/>
                </a:cubicBezTo>
                <a:cubicBezTo>
                  <a:pt x="5620278" y="2922185"/>
                  <a:pt x="5615774" y="2923147"/>
                  <a:pt x="5616736" y="2927652"/>
                </a:cubicBezTo>
                <a:cubicBezTo>
                  <a:pt x="5616736" y="2927652"/>
                  <a:pt x="5617699" y="2932156"/>
                  <a:pt x="5617699" y="2932156"/>
                </a:cubicBezTo>
                <a:cubicBezTo>
                  <a:pt x="5620586" y="2945668"/>
                  <a:pt x="5621548" y="2950172"/>
                  <a:pt x="5627014" y="2953713"/>
                </a:cubicBezTo>
                <a:cubicBezTo>
                  <a:pt x="5623165" y="2935697"/>
                  <a:pt x="5623165" y="2935697"/>
                  <a:pt x="5623165" y="2935697"/>
                </a:cubicBezTo>
                <a:cubicBezTo>
                  <a:pt x="5623165" y="2935697"/>
                  <a:pt x="5624128" y="2940201"/>
                  <a:pt x="5628632" y="2939239"/>
                </a:cubicBezTo>
                <a:cubicBezTo>
                  <a:pt x="5628632" y="2939239"/>
                  <a:pt x="5627670" y="2934735"/>
                  <a:pt x="5627670" y="2934735"/>
                </a:cubicBezTo>
                <a:cubicBezTo>
                  <a:pt x="5626707" y="2930231"/>
                  <a:pt x="5626707" y="2930231"/>
                  <a:pt x="5626707" y="2930231"/>
                </a:cubicBezTo>
                <a:cubicBezTo>
                  <a:pt x="5625745" y="2925727"/>
                  <a:pt x="5625745" y="2925727"/>
                  <a:pt x="5625745" y="2925727"/>
                </a:cubicBezTo>
                <a:cubicBezTo>
                  <a:pt x="5632828" y="2914795"/>
                  <a:pt x="5640875" y="2908366"/>
                  <a:pt x="5638642" y="2875875"/>
                </a:cubicBezTo>
                <a:cubicBezTo>
                  <a:pt x="5651847" y="2849506"/>
                  <a:pt x="5655738" y="2801579"/>
                  <a:pt x="5658009" y="2768126"/>
                </a:cubicBezTo>
                <a:cubicBezTo>
                  <a:pt x="5657046" y="2763622"/>
                  <a:pt x="5661551" y="2762659"/>
                  <a:pt x="5661551" y="2762659"/>
                </a:cubicBezTo>
                <a:cubicBezTo>
                  <a:pt x="5661551" y="2762659"/>
                  <a:pt x="5666055" y="2761697"/>
                  <a:pt x="5665093" y="2757194"/>
                </a:cubicBezTo>
                <a:cubicBezTo>
                  <a:pt x="5665093" y="2757194"/>
                  <a:pt x="5666055" y="2761697"/>
                  <a:pt x="5670559" y="2760735"/>
                </a:cubicBezTo>
                <a:cubicBezTo>
                  <a:pt x="5668635" y="2751727"/>
                  <a:pt x="5667672" y="2747222"/>
                  <a:pt x="5667672" y="2747222"/>
                </a:cubicBezTo>
                <a:cubicBezTo>
                  <a:pt x="5670908" y="2718274"/>
                  <a:pt x="5667713" y="2681279"/>
                  <a:pt x="5667406" y="2657797"/>
                </a:cubicBezTo>
                <a:cubicBezTo>
                  <a:pt x="5670947" y="2652330"/>
                  <a:pt x="5672872" y="2661339"/>
                  <a:pt x="5673834" y="2665842"/>
                </a:cubicBezTo>
                <a:cubicBezTo>
                  <a:pt x="5675451" y="2651368"/>
                  <a:pt x="5672913" y="2595395"/>
                  <a:pt x="5689312" y="2606020"/>
                </a:cubicBezTo>
                <a:cubicBezTo>
                  <a:pt x="5691236" y="2615028"/>
                  <a:pt x="5691236" y="2615028"/>
                  <a:pt x="5691236" y="2615028"/>
                </a:cubicBezTo>
                <a:cubicBezTo>
                  <a:pt x="5692198" y="2619532"/>
                  <a:pt x="5692198" y="2619532"/>
                  <a:pt x="5692198" y="2619532"/>
                </a:cubicBezTo>
                <a:cubicBezTo>
                  <a:pt x="5692198" y="2619532"/>
                  <a:pt x="5696702" y="2618570"/>
                  <a:pt x="5695739" y="2614066"/>
                </a:cubicBezTo>
                <a:cubicBezTo>
                  <a:pt x="5693815" y="2605058"/>
                  <a:pt x="5693815" y="2605058"/>
                  <a:pt x="5693815" y="2605058"/>
                </a:cubicBezTo>
                <a:cubicBezTo>
                  <a:pt x="5702168" y="2622112"/>
                  <a:pt x="5703438" y="2650099"/>
                  <a:pt x="5709211" y="2677123"/>
                </a:cubicBezTo>
                <a:cubicBezTo>
                  <a:pt x="5736544" y="2694832"/>
                  <a:pt x="5738201" y="2614414"/>
                  <a:pt x="5729234" y="2550395"/>
                </a:cubicBezTo>
                <a:cubicBezTo>
                  <a:pt x="5732776" y="2544928"/>
                  <a:pt x="5738243" y="2548470"/>
                  <a:pt x="5744362" y="2533034"/>
                </a:cubicBezTo>
                <a:close/>
                <a:moveTo>
                  <a:pt x="5538793" y="2562824"/>
                </a:moveTo>
                <a:cubicBezTo>
                  <a:pt x="5546491" y="2598857"/>
                  <a:pt x="5549378" y="2612369"/>
                  <a:pt x="5560618" y="2642934"/>
                </a:cubicBezTo>
                <a:cubicBezTo>
                  <a:pt x="5568664" y="2636506"/>
                  <a:pt x="5577017" y="2653560"/>
                  <a:pt x="5581828" y="2676080"/>
                </a:cubicBezTo>
                <a:cubicBezTo>
                  <a:pt x="5586639" y="2698600"/>
                  <a:pt x="5591451" y="2721120"/>
                  <a:pt x="5595955" y="2720158"/>
                </a:cubicBezTo>
                <a:cubicBezTo>
                  <a:pt x="5605271" y="2741716"/>
                  <a:pt x="5602998" y="2775169"/>
                  <a:pt x="5603306" y="2798652"/>
                </a:cubicBezTo>
                <a:cubicBezTo>
                  <a:pt x="5602344" y="2794147"/>
                  <a:pt x="5602344" y="2794147"/>
                  <a:pt x="5597839" y="2795110"/>
                </a:cubicBezTo>
                <a:cubicBezTo>
                  <a:pt x="5597839" y="2795110"/>
                  <a:pt x="5598802" y="2799614"/>
                  <a:pt x="5598802" y="2799614"/>
                </a:cubicBezTo>
                <a:cubicBezTo>
                  <a:pt x="5598146" y="2818592"/>
                  <a:pt x="5598146" y="2818592"/>
                  <a:pt x="5598146" y="2818592"/>
                </a:cubicBezTo>
                <a:cubicBezTo>
                  <a:pt x="5599109" y="2823096"/>
                  <a:pt x="5599109" y="2823096"/>
                  <a:pt x="5599109" y="2823096"/>
                </a:cubicBezTo>
                <a:lnTo>
                  <a:pt x="5594817" y="2824013"/>
                </a:lnTo>
                <a:lnTo>
                  <a:pt x="5593589" y="2816549"/>
                </a:lnTo>
                <a:cubicBezTo>
                  <a:pt x="5590231" y="2809098"/>
                  <a:pt x="5583835" y="2812230"/>
                  <a:pt x="5584327" y="2797996"/>
                </a:cubicBezTo>
                <a:cubicBezTo>
                  <a:pt x="5588831" y="2797034"/>
                  <a:pt x="5588831" y="2797034"/>
                  <a:pt x="5587868" y="2792530"/>
                </a:cubicBezTo>
                <a:cubicBezTo>
                  <a:pt x="5586906" y="2788027"/>
                  <a:pt x="5586906" y="2788027"/>
                  <a:pt x="5586906" y="2788027"/>
                </a:cubicBezTo>
                <a:cubicBezTo>
                  <a:pt x="5591411" y="2787064"/>
                  <a:pt x="5591411" y="2787064"/>
                  <a:pt x="5590448" y="2782560"/>
                </a:cubicBezTo>
                <a:cubicBezTo>
                  <a:pt x="5590448" y="2782560"/>
                  <a:pt x="5590448" y="2782560"/>
                  <a:pt x="5589486" y="2778056"/>
                </a:cubicBezTo>
                <a:cubicBezTo>
                  <a:pt x="5584982" y="2779018"/>
                  <a:pt x="5585944" y="2783522"/>
                  <a:pt x="5584982" y="2779018"/>
                </a:cubicBezTo>
                <a:cubicBezTo>
                  <a:pt x="5582095" y="2765506"/>
                  <a:pt x="5583712" y="2751031"/>
                  <a:pt x="5572780" y="2743948"/>
                </a:cubicBezTo>
                <a:cubicBezTo>
                  <a:pt x="5578246" y="2747489"/>
                  <a:pt x="5578246" y="2747489"/>
                  <a:pt x="5577284" y="2742986"/>
                </a:cubicBezTo>
                <a:cubicBezTo>
                  <a:pt x="5580826" y="2737519"/>
                  <a:pt x="5575359" y="2733977"/>
                  <a:pt x="5575359" y="2733977"/>
                </a:cubicBezTo>
                <a:cubicBezTo>
                  <a:pt x="5575359" y="2733977"/>
                  <a:pt x="5575359" y="2733977"/>
                  <a:pt x="5574397" y="2729474"/>
                </a:cubicBezTo>
                <a:cubicBezTo>
                  <a:pt x="5580519" y="2714037"/>
                  <a:pt x="5564120" y="2703411"/>
                  <a:pt x="5569278" y="2683471"/>
                </a:cubicBezTo>
                <a:cubicBezTo>
                  <a:pt x="5564774" y="2684433"/>
                  <a:pt x="5564774" y="2684433"/>
                  <a:pt x="5564774" y="2684433"/>
                </a:cubicBezTo>
                <a:cubicBezTo>
                  <a:pt x="5569278" y="2683471"/>
                  <a:pt x="5568316" y="2678967"/>
                  <a:pt x="5568316" y="2678967"/>
                </a:cubicBezTo>
                <a:cubicBezTo>
                  <a:pt x="5567354" y="2674462"/>
                  <a:pt x="5567354" y="2674462"/>
                  <a:pt x="5562849" y="2675425"/>
                </a:cubicBezTo>
                <a:cubicBezTo>
                  <a:pt x="5559963" y="2661913"/>
                  <a:pt x="5557076" y="2648401"/>
                  <a:pt x="5557076" y="2648401"/>
                </a:cubicBezTo>
                <a:cubicBezTo>
                  <a:pt x="5554189" y="2634888"/>
                  <a:pt x="5554497" y="2658371"/>
                  <a:pt x="5549686" y="2635851"/>
                </a:cubicBezTo>
                <a:cubicBezTo>
                  <a:pt x="5555151" y="2639393"/>
                  <a:pt x="5558693" y="2633926"/>
                  <a:pt x="5553227" y="2630384"/>
                </a:cubicBezTo>
                <a:cubicBezTo>
                  <a:pt x="5547761" y="2626843"/>
                  <a:pt x="5548068" y="2650325"/>
                  <a:pt x="5543257" y="2627805"/>
                </a:cubicBezTo>
                <a:cubicBezTo>
                  <a:pt x="5543257" y="2627805"/>
                  <a:pt x="5543257" y="2627805"/>
                  <a:pt x="5547761" y="2626843"/>
                </a:cubicBezTo>
                <a:cubicBezTo>
                  <a:pt x="5547761" y="2626843"/>
                  <a:pt x="5547761" y="2626843"/>
                  <a:pt x="5546799" y="2622339"/>
                </a:cubicBezTo>
                <a:cubicBezTo>
                  <a:pt x="5546799" y="2622339"/>
                  <a:pt x="5545837" y="2617834"/>
                  <a:pt x="5545837" y="2617834"/>
                </a:cubicBezTo>
                <a:cubicBezTo>
                  <a:pt x="5544874" y="2613331"/>
                  <a:pt x="5544874" y="2613331"/>
                  <a:pt x="5544874" y="2613331"/>
                </a:cubicBezTo>
                <a:cubicBezTo>
                  <a:pt x="5543912" y="2608826"/>
                  <a:pt x="5543912" y="2608826"/>
                  <a:pt x="5543912" y="2608826"/>
                </a:cubicBezTo>
                <a:cubicBezTo>
                  <a:pt x="5548415" y="2607864"/>
                  <a:pt x="5547453" y="2603360"/>
                  <a:pt x="5546491" y="2598857"/>
                </a:cubicBezTo>
                <a:cubicBezTo>
                  <a:pt x="5541988" y="2599819"/>
                  <a:pt x="5541025" y="2595314"/>
                  <a:pt x="5540063" y="2590810"/>
                </a:cubicBezTo>
                <a:cubicBezTo>
                  <a:pt x="5543604" y="2585344"/>
                  <a:pt x="5540717" y="2571832"/>
                  <a:pt x="5538793" y="2562824"/>
                </a:cubicBezTo>
                <a:close/>
                <a:moveTo>
                  <a:pt x="665421" y="3538061"/>
                </a:moveTo>
                <a:lnTo>
                  <a:pt x="668307" y="3551573"/>
                </a:lnTo>
                <a:cubicBezTo>
                  <a:pt x="668307" y="3551573"/>
                  <a:pt x="662842" y="3548032"/>
                  <a:pt x="661880" y="3543528"/>
                </a:cubicBezTo>
                <a:cubicBezTo>
                  <a:pt x="666383" y="3542566"/>
                  <a:pt x="665421" y="3538061"/>
                  <a:pt x="665421" y="3538061"/>
                </a:cubicBezTo>
                <a:close/>
                <a:moveTo>
                  <a:pt x="727864" y="3477624"/>
                </a:moveTo>
                <a:cubicBezTo>
                  <a:pt x="727864" y="3477624"/>
                  <a:pt x="728826" y="3482129"/>
                  <a:pt x="733330" y="3481166"/>
                </a:cubicBezTo>
                <a:cubicBezTo>
                  <a:pt x="728826" y="3482129"/>
                  <a:pt x="733637" y="3504648"/>
                  <a:pt x="729788" y="3486633"/>
                </a:cubicBezTo>
                <a:cubicBezTo>
                  <a:pt x="728826" y="3482129"/>
                  <a:pt x="728826" y="3482129"/>
                  <a:pt x="727864" y="3477624"/>
                </a:cubicBezTo>
                <a:close/>
                <a:moveTo>
                  <a:pt x="5425431" y="2252659"/>
                </a:moveTo>
                <a:cubicBezTo>
                  <a:pt x="5430898" y="2256200"/>
                  <a:pt x="5431860" y="2260705"/>
                  <a:pt x="5432822" y="2265209"/>
                </a:cubicBezTo>
                <a:cubicBezTo>
                  <a:pt x="5432822" y="2265209"/>
                  <a:pt x="5432822" y="2265209"/>
                  <a:pt x="5433785" y="2269713"/>
                </a:cubicBezTo>
                <a:cubicBezTo>
                  <a:pt x="5434747" y="2274217"/>
                  <a:pt x="5434747" y="2274217"/>
                  <a:pt x="5434747" y="2274217"/>
                </a:cubicBezTo>
                <a:lnTo>
                  <a:pt x="5435709" y="2278721"/>
                </a:lnTo>
                <a:cubicBezTo>
                  <a:pt x="5435709" y="2278721"/>
                  <a:pt x="5434747" y="2274217"/>
                  <a:pt x="5429280" y="2270676"/>
                </a:cubicBezTo>
                <a:cubicBezTo>
                  <a:pt x="5427356" y="2261667"/>
                  <a:pt x="5426393" y="2257163"/>
                  <a:pt x="5425431" y="2252659"/>
                </a:cubicBezTo>
                <a:close/>
                <a:moveTo>
                  <a:pt x="697152" y="3201608"/>
                </a:moveTo>
                <a:cubicBezTo>
                  <a:pt x="697152" y="3201608"/>
                  <a:pt x="701656" y="3200646"/>
                  <a:pt x="701656" y="3200646"/>
                </a:cubicBezTo>
                <a:cubicBezTo>
                  <a:pt x="702618" y="3205149"/>
                  <a:pt x="702618" y="3205149"/>
                  <a:pt x="702618" y="3205149"/>
                </a:cubicBezTo>
                <a:cubicBezTo>
                  <a:pt x="698114" y="3206112"/>
                  <a:pt x="697152" y="3201608"/>
                  <a:pt x="697152" y="3201608"/>
                </a:cubicBezTo>
                <a:close/>
                <a:moveTo>
                  <a:pt x="23704" y="3000785"/>
                </a:moveTo>
                <a:cubicBezTo>
                  <a:pt x="25950" y="3003797"/>
                  <a:pt x="25950" y="3003797"/>
                  <a:pt x="25950" y="3003797"/>
                </a:cubicBezTo>
                <a:cubicBezTo>
                  <a:pt x="25950" y="3003797"/>
                  <a:pt x="28196" y="3006809"/>
                  <a:pt x="28196" y="3006809"/>
                </a:cubicBezTo>
                <a:cubicBezTo>
                  <a:pt x="25181" y="3009057"/>
                  <a:pt x="25181" y="3009057"/>
                  <a:pt x="22935" y="3006044"/>
                </a:cubicBezTo>
                <a:cubicBezTo>
                  <a:pt x="22935" y="3006044"/>
                  <a:pt x="20690" y="3003032"/>
                  <a:pt x="23704" y="3000785"/>
                </a:cubicBezTo>
                <a:close/>
                <a:moveTo>
                  <a:pt x="5144618" y="1709820"/>
                </a:moveTo>
                <a:cubicBezTo>
                  <a:pt x="5157475" y="1725913"/>
                  <a:pt x="5165829" y="1742966"/>
                  <a:pt x="5178685" y="1759057"/>
                </a:cubicBezTo>
                <a:cubicBezTo>
                  <a:pt x="5174182" y="1760019"/>
                  <a:pt x="5174182" y="1760019"/>
                  <a:pt x="5174182" y="1760019"/>
                </a:cubicBezTo>
                <a:cubicBezTo>
                  <a:pt x="5173220" y="1755516"/>
                  <a:pt x="5166791" y="1747470"/>
                  <a:pt x="5165829" y="1742966"/>
                </a:cubicBezTo>
                <a:cubicBezTo>
                  <a:pt x="5160362" y="1739424"/>
                  <a:pt x="5153934" y="1731379"/>
                  <a:pt x="5152972" y="1726875"/>
                </a:cubicBezTo>
                <a:cubicBezTo>
                  <a:pt x="5152972" y="1726875"/>
                  <a:pt x="5147505" y="1723332"/>
                  <a:pt x="5147505" y="1723332"/>
                </a:cubicBezTo>
                <a:cubicBezTo>
                  <a:pt x="5142039" y="1719791"/>
                  <a:pt x="5142039" y="1719791"/>
                  <a:pt x="5141076" y="1715287"/>
                </a:cubicBezTo>
                <a:cubicBezTo>
                  <a:pt x="5140114" y="1710783"/>
                  <a:pt x="5140114" y="1710783"/>
                  <a:pt x="5144618" y="1709820"/>
                </a:cubicBezTo>
                <a:close/>
                <a:moveTo>
                  <a:pt x="726773" y="2634833"/>
                </a:moveTo>
                <a:cubicBezTo>
                  <a:pt x="727736" y="2639338"/>
                  <a:pt x="727736" y="2639338"/>
                  <a:pt x="727736" y="2639338"/>
                </a:cubicBezTo>
                <a:cubicBezTo>
                  <a:pt x="727736" y="2639338"/>
                  <a:pt x="723231" y="2640300"/>
                  <a:pt x="723231" y="2640300"/>
                </a:cubicBezTo>
                <a:cubicBezTo>
                  <a:pt x="726773" y="2634833"/>
                  <a:pt x="726773" y="2634833"/>
                  <a:pt x="726773" y="2634833"/>
                </a:cubicBezTo>
                <a:close/>
                <a:moveTo>
                  <a:pt x="760478" y="2435480"/>
                </a:moveTo>
                <a:lnTo>
                  <a:pt x="760347" y="2439276"/>
                </a:lnTo>
                <a:cubicBezTo>
                  <a:pt x="760347" y="2439276"/>
                  <a:pt x="760347" y="2439276"/>
                  <a:pt x="756805" y="2444741"/>
                </a:cubicBezTo>
                <a:close/>
                <a:moveTo>
                  <a:pt x="779150" y="2373847"/>
                </a:moveTo>
                <a:lnTo>
                  <a:pt x="779366" y="2373987"/>
                </a:lnTo>
                <a:lnTo>
                  <a:pt x="778898" y="2374800"/>
                </a:lnTo>
                <a:close/>
                <a:moveTo>
                  <a:pt x="82769" y="2413119"/>
                </a:moveTo>
                <a:cubicBezTo>
                  <a:pt x="66034" y="2472459"/>
                  <a:pt x="66557" y="2542367"/>
                  <a:pt x="52067" y="2604720"/>
                </a:cubicBezTo>
                <a:cubicBezTo>
                  <a:pt x="46746" y="2622747"/>
                  <a:pt x="55790" y="2616005"/>
                  <a:pt x="56497" y="2629537"/>
                </a:cubicBezTo>
                <a:cubicBezTo>
                  <a:pt x="52652" y="2655836"/>
                  <a:pt x="48099" y="2668603"/>
                  <a:pt x="43546" y="2681370"/>
                </a:cubicBezTo>
                <a:cubicBezTo>
                  <a:pt x="40470" y="2702410"/>
                  <a:pt x="47976" y="2706187"/>
                  <a:pt x="47915" y="2724979"/>
                </a:cubicBezTo>
                <a:cubicBezTo>
                  <a:pt x="42593" y="2743006"/>
                  <a:pt x="37271" y="2761032"/>
                  <a:pt x="31949" y="2779060"/>
                </a:cubicBezTo>
                <a:cubicBezTo>
                  <a:pt x="31949" y="2779060"/>
                  <a:pt x="31949" y="2779060"/>
                  <a:pt x="21428" y="2777530"/>
                </a:cubicBezTo>
                <a:cubicBezTo>
                  <a:pt x="19890" y="2788050"/>
                  <a:pt x="17583" y="2803829"/>
                  <a:pt x="18290" y="2817361"/>
                </a:cubicBezTo>
                <a:cubicBezTo>
                  <a:pt x="18290" y="2817361"/>
                  <a:pt x="18290" y="2817361"/>
                  <a:pt x="21305" y="2815114"/>
                </a:cubicBezTo>
                <a:cubicBezTo>
                  <a:pt x="19059" y="2812101"/>
                  <a:pt x="19828" y="2806841"/>
                  <a:pt x="22074" y="2809854"/>
                </a:cubicBezTo>
                <a:cubicBezTo>
                  <a:pt x="22074" y="2809854"/>
                  <a:pt x="24320" y="2812866"/>
                  <a:pt x="24320" y="2812866"/>
                </a:cubicBezTo>
                <a:cubicBezTo>
                  <a:pt x="27334" y="2810619"/>
                  <a:pt x="26627" y="2797087"/>
                  <a:pt x="31118" y="2803112"/>
                </a:cubicBezTo>
                <a:cubicBezTo>
                  <a:pt x="34072" y="2819656"/>
                  <a:pt x="28811" y="2818891"/>
                  <a:pt x="29518" y="2832423"/>
                </a:cubicBezTo>
                <a:cubicBezTo>
                  <a:pt x="29518" y="2832423"/>
                  <a:pt x="29518" y="2832423"/>
                  <a:pt x="31764" y="2835435"/>
                </a:cubicBezTo>
                <a:cubicBezTo>
                  <a:pt x="31764" y="2835435"/>
                  <a:pt x="31764" y="2835435"/>
                  <a:pt x="28750" y="2837683"/>
                </a:cubicBezTo>
                <a:cubicBezTo>
                  <a:pt x="30995" y="2840695"/>
                  <a:pt x="30226" y="2845955"/>
                  <a:pt x="30226" y="2845955"/>
                </a:cubicBezTo>
                <a:cubicBezTo>
                  <a:pt x="27211" y="2848202"/>
                  <a:pt x="27211" y="2848202"/>
                  <a:pt x="27211" y="2848202"/>
                </a:cubicBezTo>
                <a:cubicBezTo>
                  <a:pt x="30934" y="2859487"/>
                  <a:pt x="33118" y="2881291"/>
                  <a:pt x="33057" y="2900083"/>
                </a:cubicBezTo>
                <a:cubicBezTo>
                  <a:pt x="29980" y="2921122"/>
                  <a:pt x="27673" y="2936902"/>
                  <a:pt x="21643" y="2941397"/>
                </a:cubicBezTo>
                <a:cubicBezTo>
                  <a:pt x="23889" y="2944409"/>
                  <a:pt x="20874" y="2946657"/>
                  <a:pt x="20874" y="2946657"/>
                </a:cubicBezTo>
                <a:cubicBezTo>
                  <a:pt x="23120" y="2949669"/>
                  <a:pt x="22351" y="2954929"/>
                  <a:pt x="19336" y="2957176"/>
                </a:cubicBezTo>
                <a:cubicBezTo>
                  <a:pt x="19336" y="2957176"/>
                  <a:pt x="19336" y="2957176"/>
                  <a:pt x="17091" y="2954164"/>
                </a:cubicBezTo>
                <a:cubicBezTo>
                  <a:pt x="17860" y="2948904"/>
                  <a:pt x="17860" y="2948904"/>
                  <a:pt x="17860" y="2948904"/>
                </a:cubicBezTo>
                <a:cubicBezTo>
                  <a:pt x="17860" y="2948904"/>
                  <a:pt x="17860" y="2948904"/>
                  <a:pt x="15614" y="2945892"/>
                </a:cubicBezTo>
                <a:cubicBezTo>
                  <a:pt x="15552" y="2964684"/>
                  <a:pt x="18567" y="2962436"/>
                  <a:pt x="19275" y="2975968"/>
                </a:cubicBezTo>
                <a:cubicBezTo>
                  <a:pt x="19275" y="2975968"/>
                  <a:pt x="20044" y="2970708"/>
                  <a:pt x="20044" y="2970708"/>
                </a:cubicBezTo>
                <a:cubicBezTo>
                  <a:pt x="20044" y="2970708"/>
                  <a:pt x="20044" y="2970708"/>
                  <a:pt x="22290" y="2973720"/>
                </a:cubicBezTo>
                <a:cubicBezTo>
                  <a:pt x="22290" y="2973720"/>
                  <a:pt x="22290" y="2973720"/>
                  <a:pt x="24535" y="2976733"/>
                </a:cubicBezTo>
                <a:cubicBezTo>
                  <a:pt x="24535" y="2976733"/>
                  <a:pt x="23059" y="2968461"/>
                  <a:pt x="28319" y="2969225"/>
                </a:cubicBezTo>
                <a:cubicBezTo>
                  <a:pt x="29027" y="2982757"/>
                  <a:pt x="29734" y="2996289"/>
                  <a:pt x="24474" y="2995525"/>
                </a:cubicBezTo>
                <a:cubicBezTo>
                  <a:pt x="24474" y="2995525"/>
                  <a:pt x="26720" y="2998537"/>
                  <a:pt x="23704" y="3000785"/>
                </a:cubicBezTo>
                <a:cubicBezTo>
                  <a:pt x="13830" y="3031579"/>
                  <a:pt x="13707" y="3069162"/>
                  <a:pt x="21090" y="3110523"/>
                </a:cubicBezTo>
                <a:cubicBezTo>
                  <a:pt x="21090" y="3110523"/>
                  <a:pt x="23336" y="3113535"/>
                  <a:pt x="20321" y="3115783"/>
                </a:cubicBezTo>
                <a:cubicBezTo>
                  <a:pt x="22567" y="3118795"/>
                  <a:pt x="21797" y="3124055"/>
                  <a:pt x="21797" y="3124055"/>
                </a:cubicBezTo>
                <a:cubicBezTo>
                  <a:pt x="21797" y="3124055"/>
                  <a:pt x="21797" y="3124055"/>
                  <a:pt x="19552" y="3121043"/>
                </a:cubicBezTo>
                <a:cubicBezTo>
                  <a:pt x="23274" y="3132328"/>
                  <a:pt x="28473" y="3151884"/>
                  <a:pt x="32964" y="3157909"/>
                </a:cubicBezTo>
                <a:cubicBezTo>
                  <a:pt x="30719" y="3154896"/>
                  <a:pt x="30719" y="3154896"/>
                  <a:pt x="31488" y="3149636"/>
                </a:cubicBezTo>
                <a:cubicBezTo>
                  <a:pt x="31488" y="3149636"/>
                  <a:pt x="34503" y="3147389"/>
                  <a:pt x="34503" y="3147389"/>
                </a:cubicBezTo>
                <a:cubicBezTo>
                  <a:pt x="36748" y="3150401"/>
                  <a:pt x="36748" y="3150401"/>
                  <a:pt x="35979" y="3155661"/>
                </a:cubicBezTo>
                <a:lnTo>
                  <a:pt x="36796" y="3156756"/>
                </a:lnTo>
                <a:lnTo>
                  <a:pt x="36814" y="3159140"/>
                </a:lnTo>
                <a:cubicBezTo>
                  <a:pt x="36525" y="3161112"/>
                  <a:pt x="36333" y="3162427"/>
                  <a:pt x="37456" y="3163933"/>
                </a:cubicBezTo>
                <a:cubicBezTo>
                  <a:pt x="35210" y="3160921"/>
                  <a:pt x="38225" y="3158673"/>
                  <a:pt x="38225" y="3158673"/>
                </a:cubicBezTo>
                <a:lnTo>
                  <a:pt x="36796" y="3156756"/>
                </a:lnTo>
                <a:lnTo>
                  <a:pt x="36748" y="3150401"/>
                </a:lnTo>
                <a:cubicBezTo>
                  <a:pt x="53883" y="3198551"/>
                  <a:pt x="52161" y="3265447"/>
                  <a:pt x="66281" y="3315844"/>
                </a:cubicBezTo>
                <a:cubicBezTo>
                  <a:pt x="63266" y="3318092"/>
                  <a:pt x="66219" y="3334636"/>
                  <a:pt x="65450" y="3339896"/>
                </a:cubicBezTo>
                <a:cubicBezTo>
                  <a:pt x="68465" y="3337649"/>
                  <a:pt x="68465" y="3337649"/>
                  <a:pt x="72956" y="3343673"/>
                </a:cubicBezTo>
                <a:cubicBezTo>
                  <a:pt x="72956" y="3343673"/>
                  <a:pt x="69942" y="3345921"/>
                  <a:pt x="72187" y="3348933"/>
                </a:cubicBezTo>
                <a:cubicBezTo>
                  <a:pt x="74433" y="3351945"/>
                  <a:pt x="71418" y="3354193"/>
                  <a:pt x="73664" y="3357205"/>
                </a:cubicBezTo>
                <a:cubicBezTo>
                  <a:pt x="84062" y="3396318"/>
                  <a:pt x="79509" y="3409086"/>
                  <a:pt x="81694" y="3430890"/>
                </a:cubicBezTo>
                <a:cubicBezTo>
                  <a:pt x="81694" y="3430890"/>
                  <a:pt x="79448" y="3427877"/>
                  <a:pt x="82462" y="3425630"/>
                </a:cubicBezTo>
                <a:cubicBezTo>
                  <a:pt x="82462" y="3425630"/>
                  <a:pt x="85477" y="3423382"/>
                  <a:pt x="87723" y="3426395"/>
                </a:cubicBezTo>
                <a:cubicBezTo>
                  <a:pt x="87723" y="3426395"/>
                  <a:pt x="86954" y="3431654"/>
                  <a:pt x="86954" y="3431654"/>
                </a:cubicBezTo>
                <a:cubicBezTo>
                  <a:pt x="89199" y="3434667"/>
                  <a:pt x="89199" y="3434667"/>
                  <a:pt x="89199" y="3434667"/>
                </a:cubicBezTo>
                <a:cubicBezTo>
                  <a:pt x="100428" y="3449728"/>
                  <a:pt x="109288" y="3499361"/>
                  <a:pt x="97998" y="3503092"/>
                </a:cubicBezTo>
                <a:cubicBezTo>
                  <a:pt x="107688" y="3528673"/>
                  <a:pt x="123346" y="3568551"/>
                  <a:pt x="124762" y="3595615"/>
                </a:cubicBezTo>
                <a:cubicBezTo>
                  <a:pt x="116548" y="3578306"/>
                  <a:pt x="101597" y="3551960"/>
                  <a:pt x="92676" y="3521119"/>
                </a:cubicBezTo>
                <a:cubicBezTo>
                  <a:pt x="83754" y="3490278"/>
                  <a:pt x="79324" y="3465461"/>
                  <a:pt x="86123" y="3455706"/>
                </a:cubicBezTo>
                <a:cubicBezTo>
                  <a:pt x="83109" y="3457954"/>
                  <a:pt x="83109" y="3457954"/>
                  <a:pt x="80863" y="3454941"/>
                </a:cubicBezTo>
                <a:cubicBezTo>
                  <a:pt x="81632" y="3449682"/>
                  <a:pt x="77140" y="3443657"/>
                  <a:pt x="80155" y="3441409"/>
                </a:cubicBezTo>
                <a:cubicBezTo>
                  <a:pt x="80155" y="3441409"/>
                  <a:pt x="77909" y="3438397"/>
                  <a:pt x="80924" y="3436150"/>
                </a:cubicBezTo>
                <a:cubicBezTo>
                  <a:pt x="80924" y="3436150"/>
                  <a:pt x="80924" y="3436150"/>
                  <a:pt x="77909" y="3438397"/>
                </a:cubicBezTo>
                <a:cubicBezTo>
                  <a:pt x="67389" y="3436867"/>
                  <a:pt x="65973" y="3409804"/>
                  <a:pt x="62313" y="3379727"/>
                </a:cubicBezTo>
                <a:cubicBezTo>
                  <a:pt x="62313" y="3379727"/>
                  <a:pt x="62313" y="3379727"/>
                  <a:pt x="60067" y="3376715"/>
                </a:cubicBezTo>
                <a:cubicBezTo>
                  <a:pt x="57052" y="3378962"/>
                  <a:pt x="57052" y="3378962"/>
                  <a:pt x="57821" y="3373703"/>
                </a:cubicBezTo>
                <a:cubicBezTo>
                  <a:pt x="57821" y="3373703"/>
                  <a:pt x="55576" y="3370690"/>
                  <a:pt x="55576" y="3370690"/>
                </a:cubicBezTo>
                <a:cubicBezTo>
                  <a:pt x="58590" y="3368443"/>
                  <a:pt x="58590" y="3368443"/>
                  <a:pt x="58590" y="3368443"/>
                </a:cubicBezTo>
                <a:cubicBezTo>
                  <a:pt x="58590" y="3368443"/>
                  <a:pt x="58590" y="3368443"/>
                  <a:pt x="53330" y="3367678"/>
                </a:cubicBezTo>
                <a:cubicBezTo>
                  <a:pt x="51853" y="3359406"/>
                  <a:pt x="46593" y="3358641"/>
                  <a:pt x="41394" y="3339084"/>
                </a:cubicBezTo>
                <a:cubicBezTo>
                  <a:pt x="35364" y="3343579"/>
                  <a:pt x="42809" y="3366148"/>
                  <a:pt x="33057" y="3359359"/>
                </a:cubicBezTo>
                <a:cubicBezTo>
                  <a:pt x="32319" y="3355223"/>
                  <a:pt x="31196" y="3353717"/>
                  <a:pt x="30073" y="3352210"/>
                </a:cubicBezTo>
                <a:lnTo>
                  <a:pt x="28581" y="3348636"/>
                </a:lnTo>
                <a:lnTo>
                  <a:pt x="29335" y="3348074"/>
                </a:lnTo>
                <a:cubicBezTo>
                  <a:pt x="27089" y="3345062"/>
                  <a:pt x="27089" y="3345062"/>
                  <a:pt x="27089" y="3345062"/>
                </a:cubicBezTo>
                <a:lnTo>
                  <a:pt x="28581" y="3348636"/>
                </a:lnTo>
                <a:lnTo>
                  <a:pt x="26320" y="3350322"/>
                </a:lnTo>
                <a:cubicBezTo>
                  <a:pt x="26320" y="3350322"/>
                  <a:pt x="24074" y="3347310"/>
                  <a:pt x="24074" y="3347310"/>
                </a:cubicBezTo>
                <a:cubicBezTo>
                  <a:pt x="21828" y="3344297"/>
                  <a:pt x="21828" y="3344297"/>
                  <a:pt x="21828" y="3344297"/>
                </a:cubicBezTo>
                <a:cubicBezTo>
                  <a:pt x="22598" y="3339037"/>
                  <a:pt x="21121" y="3330765"/>
                  <a:pt x="19644" y="3322493"/>
                </a:cubicBezTo>
                <a:cubicBezTo>
                  <a:pt x="19644" y="3322493"/>
                  <a:pt x="20413" y="3317233"/>
                  <a:pt x="20413" y="3317233"/>
                </a:cubicBezTo>
                <a:cubicBezTo>
                  <a:pt x="20413" y="3317233"/>
                  <a:pt x="18168" y="3314221"/>
                  <a:pt x="18937" y="3308961"/>
                </a:cubicBezTo>
                <a:cubicBezTo>
                  <a:pt x="18937" y="3308961"/>
                  <a:pt x="16691" y="3305949"/>
                  <a:pt x="19706" y="3303701"/>
                </a:cubicBezTo>
                <a:cubicBezTo>
                  <a:pt x="21952" y="3306713"/>
                  <a:pt x="21952" y="3306713"/>
                  <a:pt x="21182" y="3311973"/>
                </a:cubicBezTo>
                <a:cubicBezTo>
                  <a:pt x="21182" y="3311973"/>
                  <a:pt x="23428" y="3314986"/>
                  <a:pt x="22659" y="3320245"/>
                </a:cubicBezTo>
                <a:cubicBezTo>
                  <a:pt x="24197" y="3309726"/>
                  <a:pt x="22721" y="3301454"/>
                  <a:pt x="26504" y="3293946"/>
                </a:cubicBezTo>
                <a:cubicBezTo>
                  <a:pt x="31765" y="3294711"/>
                  <a:pt x="35487" y="3305996"/>
                  <a:pt x="42286" y="3296241"/>
                </a:cubicBezTo>
                <a:cubicBezTo>
                  <a:pt x="29704" y="3235323"/>
                  <a:pt x="17829" y="3187938"/>
                  <a:pt x="16537" y="3123291"/>
                </a:cubicBezTo>
                <a:cubicBezTo>
                  <a:pt x="14291" y="3120278"/>
                  <a:pt x="14291" y="3120278"/>
                  <a:pt x="15060" y="3115018"/>
                </a:cubicBezTo>
                <a:cubicBezTo>
                  <a:pt x="12815" y="3112006"/>
                  <a:pt x="15829" y="3109758"/>
                  <a:pt x="15829" y="3109758"/>
                </a:cubicBezTo>
                <a:cubicBezTo>
                  <a:pt x="10630" y="3090202"/>
                  <a:pt x="9215" y="3063138"/>
                  <a:pt x="10046" y="3039086"/>
                </a:cubicBezTo>
                <a:cubicBezTo>
                  <a:pt x="4847" y="3019529"/>
                  <a:pt x="-1059" y="2986441"/>
                  <a:pt x="1309" y="2951870"/>
                </a:cubicBezTo>
                <a:cubicBezTo>
                  <a:pt x="-1583" y="2916533"/>
                  <a:pt x="786" y="2881962"/>
                  <a:pt x="3862" y="2860923"/>
                </a:cubicBezTo>
                <a:cubicBezTo>
                  <a:pt x="4755" y="2818079"/>
                  <a:pt x="6416" y="2769976"/>
                  <a:pt x="7308" y="2727132"/>
                </a:cubicBezTo>
                <a:cubicBezTo>
                  <a:pt x="10445" y="2687301"/>
                  <a:pt x="15829" y="2650482"/>
                  <a:pt x="30195" y="2625713"/>
                </a:cubicBezTo>
                <a:cubicBezTo>
                  <a:pt x="29426" y="2630973"/>
                  <a:pt x="28657" y="2636232"/>
                  <a:pt x="27888" y="2641492"/>
                </a:cubicBezTo>
                <a:cubicBezTo>
                  <a:pt x="27888" y="2641492"/>
                  <a:pt x="27888" y="2641492"/>
                  <a:pt x="31672" y="2633985"/>
                </a:cubicBezTo>
                <a:cubicBezTo>
                  <a:pt x="29426" y="2630973"/>
                  <a:pt x="32441" y="2628725"/>
                  <a:pt x="32441" y="2628725"/>
                </a:cubicBezTo>
                <a:cubicBezTo>
                  <a:pt x="34687" y="2631737"/>
                  <a:pt x="34687" y="2631737"/>
                  <a:pt x="33917" y="2636997"/>
                </a:cubicBezTo>
                <a:cubicBezTo>
                  <a:pt x="33917" y="2636997"/>
                  <a:pt x="33917" y="2636997"/>
                  <a:pt x="36163" y="2640009"/>
                </a:cubicBezTo>
                <a:cubicBezTo>
                  <a:pt x="41547" y="2603191"/>
                  <a:pt x="47699" y="2561112"/>
                  <a:pt x="47822" y="2523528"/>
                </a:cubicBezTo>
                <a:cubicBezTo>
                  <a:pt x="62188" y="2498759"/>
                  <a:pt x="69110" y="2451420"/>
                  <a:pt x="82769" y="2413119"/>
                </a:cubicBezTo>
                <a:close/>
                <a:moveTo>
                  <a:pt x="842852" y="2186167"/>
                </a:moveTo>
                <a:cubicBezTo>
                  <a:pt x="843814" y="2190672"/>
                  <a:pt x="843814" y="2190672"/>
                  <a:pt x="844776" y="2195175"/>
                </a:cubicBezTo>
                <a:cubicBezTo>
                  <a:pt x="833189" y="2207070"/>
                  <a:pt x="824795" y="2255960"/>
                  <a:pt x="807086" y="2283291"/>
                </a:cubicBezTo>
                <a:cubicBezTo>
                  <a:pt x="809819" y="2285062"/>
                  <a:pt x="807481" y="2296159"/>
                  <a:pt x="802365" y="2310792"/>
                </a:cubicBezTo>
                <a:lnTo>
                  <a:pt x="785915" y="2348273"/>
                </a:lnTo>
                <a:lnTo>
                  <a:pt x="807499" y="2266692"/>
                </a:lnTo>
                <a:lnTo>
                  <a:pt x="823460" y="2218568"/>
                </a:lnTo>
                <a:lnTo>
                  <a:pt x="830609" y="2217040"/>
                </a:lnTo>
                <a:cubicBezTo>
                  <a:pt x="833189" y="2207070"/>
                  <a:pt x="835769" y="2197099"/>
                  <a:pt x="839310" y="2191634"/>
                </a:cubicBezTo>
                <a:cubicBezTo>
                  <a:pt x="839310" y="2191634"/>
                  <a:pt x="842852" y="2186167"/>
                  <a:pt x="842852" y="2186167"/>
                </a:cubicBezTo>
                <a:close/>
                <a:moveTo>
                  <a:pt x="840927" y="2177159"/>
                </a:moveTo>
                <a:cubicBezTo>
                  <a:pt x="841889" y="2181663"/>
                  <a:pt x="837385" y="2182625"/>
                  <a:pt x="838347" y="2187130"/>
                </a:cubicBezTo>
                <a:cubicBezTo>
                  <a:pt x="833844" y="2188092"/>
                  <a:pt x="834806" y="2192596"/>
                  <a:pt x="834806" y="2192596"/>
                </a:cubicBezTo>
                <a:lnTo>
                  <a:pt x="827275" y="2207064"/>
                </a:lnTo>
                <a:lnTo>
                  <a:pt x="834303" y="2185873"/>
                </a:lnTo>
                <a:lnTo>
                  <a:pt x="837385" y="2182625"/>
                </a:lnTo>
                <a:lnTo>
                  <a:pt x="836151" y="2180302"/>
                </a:lnTo>
                <a:lnTo>
                  <a:pt x="836748" y="2178498"/>
                </a:lnTo>
                <a:close/>
                <a:moveTo>
                  <a:pt x="839464" y="2170309"/>
                </a:moveTo>
                <a:lnTo>
                  <a:pt x="839965" y="2172655"/>
                </a:lnTo>
                <a:lnTo>
                  <a:pt x="838208" y="2174097"/>
                </a:lnTo>
                <a:close/>
                <a:moveTo>
                  <a:pt x="845313" y="2152674"/>
                </a:moveTo>
                <a:lnTo>
                  <a:pt x="849628" y="2151752"/>
                </a:lnTo>
                <a:cubicBezTo>
                  <a:pt x="849628" y="2151752"/>
                  <a:pt x="846087" y="2157218"/>
                  <a:pt x="847050" y="2161723"/>
                </a:cubicBezTo>
                <a:cubicBezTo>
                  <a:pt x="847050" y="2161723"/>
                  <a:pt x="847050" y="2161723"/>
                  <a:pt x="846087" y="2157218"/>
                </a:cubicBezTo>
                <a:lnTo>
                  <a:pt x="843632" y="2157743"/>
                </a:lnTo>
                <a:close/>
                <a:moveTo>
                  <a:pt x="875203" y="2077877"/>
                </a:moveTo>
                <a:lnTo>
                  <a:pt x="874366" y="2081194"/>
                </a:lnTo>
                <a:cubicBezTo>
                  <a:pt x="872203" y="2090708"/>
                  <a:pt x="875163" y="2083894"/>
                  <a:pt x="881198" y="2079073"/>
                </a:cubicBezTo>
                <a:cubicBezTo>
                  <a:pt x="865413" y="2115412"/>
                  <a:pt x="866375" y="2119916"/>
                  <a:pt x="852208" y="2141782"/>
                </a:cubicBezTo>
                <a:lnTo>
                  <a:pt x="848676" y="2142537"/>
                </a:lnTo>
                <a:lnTo>
                  <a:pt x="849759" y="2139271"/>
                </a:lnTo>
                <a:close/>
                <a:moveTo>
                  <a:pt x="4931467" y="1175063"/>
                </a:moveTo>
                <a:lnTo>
                  <a:pt x="4937140" y="1179573"/>
                </a:lnTo>
                <a:cubicBezTo>
                  <a:pt x="4937140" y="1179573"/>
                  <a:pt x="4931674" y="1176031"/>
                  <a:pt x="4931674" y="1176031"/>
                </a:cubicBezTo>
                <a:close/>
                <a:moveTo>
                  <a:pt x="561352" y="2088239"/>
                </a:moveTo>
                <a:cubicBezTo>
                  <a:pt x="564202" y="2086988"/>
                  <a:pt x="568184" y="2086749"/>
                  <a:pt x="573826" y="2087987"/>
                </a:cubicBezTo>
                <a:lnTo>
                  <a:pt x="582872" y="2092891"/>
                </a:lnTo>
                <a:lnTo>
                  <a:pt x="578185" y="2103852"/>
                </a:lnTo>
                <a:cubicBezTo>
                  <a:pt x="463551" y="2408874"/>
                  <a:pt x="402676" y="2736722"/>
                  <a:pt x="404548" y="3073332"/>
                </a:cubicBezTo>
                <a:lnTo>
                  <a:pt x="414356" y="3260413"/>
                </a:lnTo>
                <a:lnTo>
                  <a:pt x="410289" y="3235547"/>
                </a:lnTo>
                <a:cubicBezTo>
                  <a:pt x="391018" y="3081276"/>
                  <a:pt x="385239" y="2926080"/>
                  <a:pt x="403101" y="2771698"/>
                </a:cubicBezTo>
                <a:cubicBezTo>
                  <a:pt x="408745" y="2715741"/>
                  <a:pt x="400500" y="2658840"/>
                  <a:pt x="408415" y="2604354"/>
                </a:cubicBezTo>
                <a:cubicBezTo>
                  <a:pt x="409757" y="2592334"/>
                  <a:pt x="403764" y="2564285"/>
                  <a:pt x="435141" y="2583001"/>
                </a:cubicBezTo>
                <a:cubicBezTo>
                  <a:pt x="448360" y="2589954"/>
                  <a:pt x="447033" y="2574594"/>
                  <a:pt x="449176" y="2566314"/>
                </a:cubicBezTo>
                <a:cubicBezTo>
                  <a:pt x="467037" y="2411933"/>
                  <a:pt x="511608" y="2263578"/>
                  <a:pt x="552039" y="2114152"/>
                </a:cubicBezTo>
                <a:cubicBezTo>
                  <a:pt x="554449" y="2104837"/>
                  <a:pt x="552804" y="2091989"/>
                  <a:pt x="561352" y="2088239"/>
                </a:cubicBezTo>
                <a:close/>
                <a:moveTo>
                  <a:pt x="5705773" y="955466"/>
                </a:moveTo>
                <a:cubicBezTo>
                  <a:pt x="5709740" y="959433"/>
                  <a:pt x="5713706" y="967367"/>
                  <a:pt x="5709740" y="967367"/>
                </a:cubicBezTo>
                <a:cubicBezTo>
                  <a:pt x="5705774" y="959433"/>
                  <a:pt x="5701808" y="955466"/>
                  <a:pt x="5705773" y="955466"/>
                </a:cubicBezTo>
                <a:close/>
                <a:moveTo>
                  <a:pt x="968004" y="1863229"/>
                </a:moveTo>
                <a:lnTo>
                  <a:pt x="968776" y="1863422"/>
                </a:lnTo>
                <a:lnTo>
                  <a:pt x="957715" y="1886114"/>
                </a:lnTo>
                <a:cubicBezTo>
                  <a:pt x="948937" y="1905650"/>
                  <a:pt x="941930" y="1922454"/>
                  <a:pt x="938869" y="1930172"/>
                </a:cubicBezTo>
                <a:cubicBezTo>
                  <a:pt x="937252" y="1944646"/>
                  <a:pt x="905376" y="1993844"/>
                  <a:pt x="906645" y="2021830"/>
                </a:cubicBezTo>
                <a:cubicBezTo>
                  <a:pt x="898600" y="2028259"/>
                  <a:pt x="901179" y="2018288"/>
                  <a:pt x="901179" y="2018288"/>
                </a:cubicBezTo>
                <a:cubicBezTo>
                  <a:pt x="900371" y="2025526"/>
                  <a:pt x="895779" y="2037103"/>
                  <a:pt x="890505" y="2048238"/>
                </a:cubicBezTo>
                <a:lnTo>
                  <a:pt x="877626" y="2072031"/>
                </a:lnTo>
                <a:lnTo>
                  <a:pt x="952342" y="1891751"/>
                </a:lnTo>
                <a:cubicBezTo>
                  <a:pt x="954884" y="1885341"/>
                  <a:pt x="957426" y="1878932"/>
                  <a:pt x="959967" y="1872523"/>
                </a:cubicBezTo>
                <a:cubicBezTo>
                  <a:pt x="961973" y="1868183"/>
                  <a:pt x="964647" y="1864679"/>
                  <a:pt x="968004" y="1863229"/>
                </a:cubicBezTo>
                <a:close/>
                <a:moveTo>
                  <a:pt x="4343712" y="1135297"/>
                </a:moveTo>
                <a:cubicBezTo>
                  <a:pt x="4338942" y="1143968"/>
                  <a:pt x="4368028" y="1158847"/>
                  <a:pt x="4388447" y="1168954"/>
                </a:cubicBezTo>
                <a:cubicBezTo>
                  <a:pt x="4409120" y="1195019"/>
                  <a:pt x="4443799" y="1214105"/>
                  <a:pt x="4474271" y="1238784"/>
                </a:cubicBezTo>
                <a:cubicBezTo>
                  <a:pt x="4471193" y="1238219"/>
                  <a:pt x="4471193" y="1238219"/>
                  <a:pt x="4471193" y="1238219"/>
                </a:cubicBezTo>
                <a:cubicBezTo>
                  <a:pt x="4468680" y="1234576"/>
                  <a:pt x="4465601" y="1234012"/>
                  <a:pt x="4461959" y="1236526"/>
                </a:cubicBezTo>
                <a:cubicBezTo>
                  <a:pt x="4461959" y="1236526"/>
                  <a:pt x="4464473" y="1240170"/>
                  <a:pt x="4467551" y="1240734"/>
                </a:cubicBezTo>
                <a:cubicBezTo>
                  <a:pt x="4435949" y="1222212"/>
                  <a:pt x="4393165" y="1195276"/>
                  <a:pt x="4368285" y="1174804"/>
                </a:cubicBezTo>
                <a:cubicBezTo>
                  <a:pt x="4344789" y="1164132"/>
                  <a:pt x="4321858" y="1150383"/>
                  <a:pt x="4302825" y="1150076"/>
                </a:cubicBezTo>
                <a:cubicBezTo>
                  <a:pt x="4377211" y="1195533"/>
                  <a:pt x="4431179" y="1230884"/>
                  <a:pt x="4474219" y="1273777"/>
                </a:cubicBezTo>
                <a:cubicBezTo>
                  <a:pt x="4492123" y="1280242"/>
                  <a:pt x="4520081" y="1301278"/>
                  <a:pt x="4527622" y="1312207"/>
                </a:cubicBezTo>
                <a:cubicBezTo>
                  <a:pt x="4515310" y="1309949"/>
                  <a:pt x="4525929" y="1321442"/>
                  <a:pt x="4519208" y="1323392"/>
                </a:cubicBezTo>
                <a:cubicBezTo>
                  <a:pt x="4527314" y="1331242"/>
                  <a:pt x="4530957" y="1328729"/>
                  <a:pt x="4535984" y="1336014"/>
                </a:cubicBezTo>
                <a:cubicBezTo>
                  <a:pt x="4550810" y="1341915"/>
                  <a:pt x="4526493" y="1318363"/>
                  <a:pt x="4543833" y="1327907"/>
                </a:cubicBezTo>
                <a:cubicBezTo>
                  <a:pt x="4576819" y="1356228"/>
                  <a:pt x="4594979" y="1378650"/>
                  <a:pt x="4631607" y="1404458"/>
                </a:cubicBezTo>
                <a:cubicBezTo>
                  <a:pt x="4638584" y="1418466"/>
                  <a:pt x="4654795" y="1434166"/>
                  <a:pt x="4674083" y="1450430"/>
                </a:cubicBezTo>
                <a:cubicBezTo>
                  <a:pt x="4690294" y="1466130"/>
                  <a:pt x="4709018" y="1485474"/>
                  <a:pt x="4719073" y="1500045"/>
                </a:cubicBezTo>
                <a:cubicBezTo>
                  <a:pt x="4708454" y="1488552"/>
                  <a:pt x="4704812" y="1491066"/>
                  <a:pt x="4701734" y="1490503"/>
                </a:cubicBezTo>
                <a:cubicBezTo>
                  <a:pt x="4704248" y="1494146"/>
                  <a:pt x="4701169" y="1493581"/>
                  <a:pt x="4700605" y="1496660"/>
                </a:cubicBezTo>
                <a:cubicBezTo>
                  <a:pt x="4716815" y="1512360"/>
                  <a:pt x="4718765" y="1519082"/>
                  <a:pt x="4734976" y="1534781"/>
                </a:cubicBezTo>
                <a:cubicBezTo>
                  <a:pt x="4738054" y="1535345"/>
                  <a:pt x="4738054" y="1535345"/>
                  <a:pt x="4743645" y="1539553"/>
                </a:cubicBezTo>
                <a:cubicBezTo>
                  <a:pt x="4747852" y="1533960"/>
                  <a:pt x="4740312" y="1523031"/>
                  <a:pt x="4748981" y="1527803"/>
                </a:cubicBezTo>
                <a:cubicBezTo>
                  <a:pt x="4764628" y="1546581"/>
                  <a:pt x="4774682" y="1561153"/>
                  <a:pt x="4787814" y="1576290"/>
                </a:cubicBezTo>
                <a:cubicBezTo>
                  <a:pt x="4800947" y="1591426"/>
                  <a:pt x="4814080" y="1606562"/>
                  <a:pt x="4835318" y="1629548"/>
                </a:cubicBezTo>
                <a:cubicBezTo>
                  <a:pt x="4835882" y="1626469"/>
                  <a:pt x="4838961" y="1627033"/>
                  <a:pt x="4841474" y="1630676"/>
                </a:cubicBezTo>
                <a:cubicBezTo>
                  <a:pt x="4857120" y="1649455"/>
                  <a:pt x="4854607" y="1645812"/>
                  <a:pt x="4867175" y="1664027"/>
                </a:cubicBezTo>
                <a:cubicBezTo>
                  <a:pt x="4872202" y="1671313"/>
                  <a:pt x="4880308" y="1679162"/>
                  <a:pt x="4885335" y="1686449"/>
                </a:cubicBezTo>
                <a:cubicBezTo>
                  <a:pt x="4911292" y="1735757"/>
                  <a:pt x="4949869" y="1768286"/>
                  <a:pt x="4983932" y="1825444"/>
                </a:cubicBezTo>
                <a:cubicBezTo>
                  <a:pt x="4987010" y="1826008"/>
                  <a:pt x="4991473" y="1836373"/>
                  <a:pt x="4997064" y="1840580"/>
                </a:cubicBezTo>
                <a:cubicBezTo>
                  <a:pt x="4996500" y="1843658"/>
                  <a:pt x="5007119" y="1855152"/>
                  <a:pt x="5000399" y="1857102"/>
                </a:cubicBezTo>
                <a:cubicBezTo>
                  <a:pt x="4994807" y="1852894"/>
                  <a:pt x="4982239" y="1834680"/>
                  <a:pt x="4978032" y="1840273"/>
                </a:cubicBezTo>
                <a:cubicBezTo>
                  <a:pt x="4985009" y="1854280"/>
                  <a:pt x="4993114" y="1862131"/>
                  <a:pt x="4997577" y="1872495"/>
                </a:cubicBezTo>
                <a:cubicBezTo>
                  <a:pt x="4994499" y="1871930"/>
                  <a:pt x="4997012" y="1875573"/>
                  <a:pt x="4998962" y="1882295"/>
                </a:cubicBezTo>
                <a:cubicBezTo>
                  <a:pt x="5002040" y="1882859"/>
                  <a:pt x="5000090" y="1876137"/>
                  <a:pt x="4997577" y="1872495"/>
                </a:cubicBezTo>
                <a:cubicBezTo>
                  <a:pt x="5005118" y="1883424"/>
                  <a:pt x="5013223" y="1891273"/>
                  <a:pt x="5021329" y="1899124"/>
                </a:cubicBezTo>
                <a:cubicBezTo>
                  <a:pt x="5029434" y="1906974"/>
                  <a:pt x="5017430" y="1885681"/>
                  <a:pt x="5021072" y="1883167"/>
                </a:cubicBezTo>
                <a:cubicBezTo>
                  <a:pt x="5021072" y="1883167"/>
                  <a:pt x="5026100" y="1890452"/>
                  <a:pt x="5029742" y="1887937"/>
                </a:cubicBezTo>
                <a:cubicBezTo>
                  <a:pt x="5033384" y="1885424"/>
                  <a:pt x="5024458" y="1864694"/>
                  <a:pt x="5038977" y="1889630"/>
                </a:cubicBezTo>
                <a:cubicBezTo>
                  <a:pt x="5036463" y="1885988"/>
                  <a:pt x="5036463" y="1885988"/>
                  <a:pt x="5036463" y="1885988"/>
                </a:cubicBezTo>
                <a:cubicBezTo>
                  <a:pt x="5036463" y="1885988"/>
                  <a:pt x="5035898" y="1889066"/>
                  <a:pt x="5035898" y="1889066"/>
                </a:cubicBezTo>
                <a:cubicBezTo>
                  <a:pt x="5035334" y="1892145"/>
                  <a:pt x="5035334" y="1892145"/>
                  <a:pt x="5035334" y="1892145"/>
                </a:cubicBezTo>
                <a:cubicBezTo>
                  <a:pt x="5037847" y="1895788"/>
                  <a:pt x="5037847" y="1895788"/>
                  <a:pt x="5040926" y="1896352"/>
                </a:cubicBezTo>
                <a:cubicBezTo>
                  <a:pt x="5034769" y="1895224"/>
                  <a:pt x="5049287" y="1920160"/>
                  <a:pt x="5052930" y="1917645"/>
                </a:cubicBezTo>
                <a:cubicBezTo>
                  <a:pt x="5052366" y="1920724"/>
                  <a:pt x="5055443" y="1921289"/>
                  <a:pt x="5057957" y="1924931"/>
                </a:cubicBezTo>
                <a:cubicBezTo>
                  <a:pt x="5057957" y="1924931"/>
                  <a:pt x="5058521" y="1921853"/>
                  <a:pt x="5056008" y="1918210"/>
                </a:cubicBezTo>
                <a:cubicBezTo>
                  <a:pt x="5056008" y="1918210"/>
                  <a:pt x="5056008" y="1918210"/>
                  <a:pt x="5056572" y="1915131"/>
                </a:cubicBezTo>
                <a:cubicBezTo>
                  <a:pt x="5066062" y="1932782"/>
                  <a:pt x="5099868" y="1973982"/>
                  <a:pt x="5100125" y="1989940"/>
                </a:cubicBezTo>
                <a:cubicBezTo>
                  <a:pt x="5088941" y="1981525"/>
                  <a:pt x="5078322" y="1970033"/>
                  <a:pt x="5074115" y="1975625"/>
                </a:cubicBezTo>
                <a:cubicBezTo>
                  <a:pt x="5076064" y="1982347"/>
                  <a:pt x="5083605" y="1993276"/>
                  <a:pt x="5074372" y="1991583"/>
                </a:cubicBezTo>
                <a:cubicBezTo>
                  <a:pt x="5081348" y="2005590"/>
                  <a:pt x="5088325" y="2019597"/>
                  <a:pt x="5095301" y="2033605"/>
                </a:cubicBezTo>
                <a:cubicBezTo>
                  <a:pt x="5098379" y="2034169"/>
                  <a:pt x="5093916" y="2023804"/>
                  <a:pt x="5098943" y="2031091"/>
                </a:cubicBezTo>
                <a:cubicBezTo>
                  <a:pt x="5102842" y="2044534"/>
                  <a:pt x="5110383" y="2055462"/>
                  <a:pt x="5116231" y="2075627"/>
                </a:cubicBezTo>
                <a:cubicBezTo>
                  <a:pt x="5132441" y="2091327"/>
                  <a:pt x="5138289" y="2111491"/>
                  <a:pt x="5153627" y="2149306"/>
                </a:cubicBezTo>
                <a:cubicBezTo>
                  <a:pt x="5147471" y="2148178"/>
                  <a:pt x="5149420" y="2154900"/>
                  <a:pt x="5149420" y="2154900"/>
                </a:cubicBezTo>
                <a:cubicBezTo>
                  <a:pt x="5159731" y="2185428"/>
                  <a:pt x="5172555" y="2219600"/>
                  <a:pt x="5179788" y="2249565"/>
                </a:cubicBezTo>
                <a:cubicBezTo>
                  <a:pt x="5189534" y="2283173"/>
                  <a:pt x="5199844" y="2313703"/>
                  <a:pt x="5208206" y="2337510"/>
                </a:cubicBezTo>
                <a:cubicBezTo>
                  <a:pt x="5204307" y="2324067"/>
                  <a:pt x="5211849" y="2334995"/>
                  <a:pt x="5214363" y="2338638"/>
                </a:cubicBezTo>
                <a:cubicBezTo>
                  <a:pt x="5215747" y="2348439"/>
                  <a:pt x="5222159" y="2365525"/>
                  <a:pt x="5216568" y="2361317"/>
                </a:cubicBezTo>
                <a:cubicBezTo>
                  <a:pt x="5224929" y="2385125"/>
                  <a:pt x="5229392" y="2395489"/>
                  <a:pt x="5236624" y="2425454"/>
                </a:cubicBezTo>
                <a:cubicBezTo>
                  <a:pt x="5234932" y="2434690"/>
                  <a:pt x="5233802" y="2440848"/>
                  <a:pt x="5235187" y="2450647"/>
                </a:cubicBezTo>
                <a:cubicBezTo>
                  <a:pt x="5240215" y="2457934"/>
                  <a:pt x="5243549" y="2474455"/>
                  <a:pt x="5243805" y="2490413"/>
                </a:cubicBezTo>
                <a:cubicBezTo>
                  <a:pt x="5247139" y="2506934"/>
                  <a:pt x="5251038" y="2520377"/>
                  <a:pt x="5256629" y="2524584"/>
                </a:cubicBezTo>
                <a:cubicBezTo>
                  <a:pt x="5258887" y="2512270"/>
                  <a:pt x="5257245" y="2486513"/>
                  <a:pt x="5251963" y="2463269"/>
                </a:cubicBezTo>
                <a:cubicBezTo>
                  <a:pt x="5246679" y="2440026"/>
                  <a:pt x="5238882" y="2413140"/>
                  <a:pt x="5233034" y="2392975"/>
                </a:cubicBezTo>
                <a:cubicBezTo>
                  <a:pt x="5230521" y="2389332"/>
                  <a:pt x="5229136" y="2379532"/>
                  <a:pt x="5229701" y="2376453"/>
                </a:cubicBezTo>
                <a:cubicBezTo>
                  <a:pt x="5212413" y="2331917"/>
                  <a:pt x="5217493" y="2304210"/>
                  <a:pt x="5206362" y="2260801"/>
                </a:cubicBezTo>
                <a:cubicBezTo>
                  <a:pt x="5176198" y="2217087"/>
                  <a:pt x="5169838" y="2165007"/>
                  <a:pt x="5137469" y="2098614"/>
                </a:cubicBezTo>
                <a:cubicBezTo>
                  <a:pt x="5143625" y="2099741"/>
                  <a:pt x="5139726" y="2086298"/>
                  <a:pt x="5143369" y="2083784"/>
                </a:cubicBezTo>
                <a:cubicBezTo>
                  <a:pt x="5138906" y="2073419"/>
                  <a:pt x="5131929" y="2059412"/>
                  <a:pt x="5128031" y="2045969"/>
                </a:cubicBezTo>
                <a:cubicBezTo>
                  <a:pt x="5130544" y="2049612"/>
                  <a:pt x="5130544" y="2049612"/>
                  <a:pt x="5130544" y="2049612"/>
                </a:cubicBezTo>
                <a:cubicBezTo>
                  <a:pt x="5133058" y="2053255"/>
                  <a:pt x="5133058" y="2053255"/>
                  <a:pt x="5133058" y="2053255"/>
                </a:cubicBezTo>
                <a:cubicBezTo>
                  <a:pt x="5133622" y="2050176"/>
                  <a:pt x="5134186" y="2047097"/>
                  <a:pt x="5131109" y="2046534"/>
                </a:cubicBezTo>
                <a:cubicBezTo>
                  <a:pt x="5128595" y="2042891"/>
                  <a:pt x="5128595" y="2042891"/>
                  <a:pt x="5128595" y="2042891"/>
                </a:cubicBezTo>
                <a:cubicBezTo>
                  <a:pt x="5129159" y="2039812"/>
                  <a:pt x="5129159" y="2039812"/>
                  <a:pt x="5129159" y="2039812"/>
                </a:cubicBezTo>
                <a:cubicBezTo>
                  <a:pt x="5130853" y="2030576"/>
                  <a:pt x="5116335" y="2005640"/>
                  <a:pt x="5099868" y="1973982"/>
                </a:cubicBezTo>
                <a:cubicBezTo>
                  <a:pt x="5080324" y="1941760"/>
                  <a:pt x="5058830" y="1902816"/>
                  <a:pt x="5039284" y="1870595"/>
                </a:cubicBezTo>
                <a:cubicBezTo>
                  <a:pt x="5032308" y="1856587"/>
                  <a:pt x="5030358" y="1849865"/>
                  <a:pt x="5022818" y="1838937"/>
                </a:cubicBezTo>
                <a:cubicBezTo>
                  <a:pt x="5000759" y="1803072"/>
                  <a:pt x="4971981" y="1769157"/>
                  <a:pt x="4949357" y="1736371"/>
                </a:cubicBezTo>
                <a:cubicBezTo>
                  <a:pt x="4944330" y="1729085"/>
                  <a:pt x="4942945" y="1719285"/>
                  <a:pt x="4937353" y="1715077"/>
                </a:cubicBezTo>
                <a:cubicBezTo>
                  <a:pt x="4937353" y="1715077"/>
                  <a:pt x="4940431" y="1715642"/>
                  <a:pt x="4939867" y="1718720"/>
                </a:cubicBezTo>
                <a:cubicBezTo>
                  <a:pt x="4939867" y="1718720"/>
                  <a:pt x="4942945" y="1719285"/>
                  <a:pt x="4942945" y="1719285"/>
                </a:cubicBezTo>
                <a:cubicBezTo>
                  <a:pt x="4940431" y="1715642"/>
                  <a:pt x="4940431" y="1715642"/>
                  <a:pt x="4937918" y="1711999"/>
                </a:cubicBezTo>
                <a:cubicBezTo>
                  <a:pt x="4935404" y="1708356"/>
                  <a:pt x="4935404" y="1708356"/>
                  <a:pt x="4935404" y="1708356"/>
                </a:cubicBezTo>
                <a:cubicBezTo>
                  <a:pt x="4940996" y="1712564"/>
                  <a:pt x="4953565" y="1730778"/>
                  <a:pt x="4962234" y="1735550"/>
                </a:cubicBezTo>
                <a:cubicBezTo>
                  <a:pt x="4965877" y="1733035"/>
                  <a:pt x="4958336" y="1722107"/>
                  <a:pt x="4950794" y="1711178"/>
                </a:cubicBezTo>
                <a:cubicBezTo>
                  <a:pt x="4953873" y="1711742"/>
                  <a:pt x="4953873" y="1711742"/>
                  <a:pt x="4953873" y="1711742"/>
                </a:cubicBezTo>
                <a:cubicBezTo>
                  <a:pt x="4956387" y="1715384"/>
                  <a:pt x="4956387" y="1715384"/>
                  <a:pt x="4956387" y="1715384"/>
                </a:cubicBezTo>
                <a:cubicBezTo>
                  <a:pt x="4960029" y="1712871"/>
                  <a:pt x="4956951" y="1712307"/>
                  <a:pt x="4954437" y="1708663"/>
                </a:cubicBezTo>
                <a:cubicBezTo>
                  <a:pt x="4954437" y="1708663"/>
                  <a:pt x="4951924" y="1705020"/>
                  <a:pt x="4951924" y="1705020"/>
                </a:cubicBezTo>
                <a:cubicBezTo>
                  <a:pt x="4952488" y="1701941"/>
                  <a:pt x="4964492" y="1723235"/>
                  <a:pt x="4963107" y="1713436"/>
                </a:cubicBezTo>
                <a:cubicBezTo>
                  <a:pt x="4950539" y="1695220"/>
                  <a:pt x="4935457" y="1673363"/>
                  <a:pt x="4922888" y="1655149"/>
                </a:cubicBezTo>
                <a:cubicBezTo>
                  <a:pt x="4910320" y="1636934"/>
                  <a:pt x="4899701" y="1625441"/>
                  <a:pt x="4892416" y="1630469"/>
                </a:cubicBezTo>
                <a:cubicBezTo>
                  <a:pt x="4892981" y="1627391"/>
                  <a:pt x="4889903" y="1626826"/>
                  <a:pt x="4889903" y="1626826"/>
                </a:cubicBezTo>
                <a:cubicBezTo>
                  <a:pt x="4890467" y="1623748"/>
                  <a:pt x="4887954" y="1620104"/>
                  <a:pt x="4884876" y="1619540"/>
                </a:cubicBezTo>
                <a:cubicBezTo>
                  <a:pt x="4884876" y="1619540"/>
                  <a:pt x="4884876" y="1619540"/>
                  <a:pt x="4884310" y="1622619"/>
                </a:cubicBezTo>
                <a:cubicBezTo>
                  <a:pt x="4884310" y="1622619"/>
                  <a:pt x="4886824" y="1626263"/>
                  <a:pt x="4886824" y="1626263"/>
                </a:cubicBezTo>
                <a:cubicBezTo>
                  <a:pt x="4883746" y="1625698"/>
                  <a:pt x="4878155" y="1621490"/>
                  <a:pt x="4870050" y="1613640"/>
                </a:cubicBezTo>
                <a:cubicBezTo>
                  <a:pt x="4866407" y="1616155"/>
                  <a:pt x="4859687" y="1618104"/>
                  <a:pt x="4856608" y="1617541"/>
                </a:cubicBezTo>
                <a:cubicBezTo>
                  <a:pt x="4836499" y="1588397"/>
                  <a:pt x="4820288" y="1572697"/>
                  <a:pt x="4794023" y="1542425"/>
                </a:cubicBezTo>
                <a:cubicBezTo>
                  <a:pt x="4788996" y="1535139"/>
                  <a:pt x="4783404" y="1530932"/>
                  <a:pt x="4774734" y="1526160"/>
                </a:cubicBezTo>
                <a:cubicBezTo>
                  <a:pt x="4745955" y="1492246"/>
                  <a:pt x="4716612" y="1461409"/>
                  <a:pt x="4686704" y="1433652"/>
                </a:cubicBezTo>
                <a:cubicBezTo>
                  <a:pt x="4654282" y="1402251"/>
                  <a:pt x="4624375" y="1374494"/>
                  <a:pt x="4598109" y="1344221"/>
                </a:cubicBezTo>
                <a:cubicBezTo>
                  <a:pt x="4601187" y="1344786"/>
                  <a:pt x="4601187" y="1344786"/>
                  <a:pt x="4601187" y="1344786"/>
                </a:cubicBezTo>
                <a:cubicBezTo>
                  <a:pt x="4603701" y="1348429"/>
                  <a:pt x="4606779" y="1348993"/>
                  <a:pt x="4606779" y="1348993"/>
                </a:cubicBezTo>
                <a:cubicBezTo>
                  <a:pt x="4607344" y="1345914"/>
                  <a:pt x="4604829" y="1342271"/>
                  <a:pt x="4601751" y="1341707"/>
                </a:cubicBezTo>
                <a:cubicBezTo>
                  <a:pt x="4599238" y="1338065"/>
                  <a:pt x="4599238" y="1338065"/>
                  <a:pt x="4596160" y="1337500"/>
                </a:cubicBezTo>
                <a:cubicBezTo>
                  <a:pt x="4596724" y="1334421"/>
                  <a:pt x="4599802" y="1334986"/>
                  <a:pt x="4602316" y="1338629"/>
                </a:cubicBezTo>
                <a:cubicBezTo>
                  <a:pt x="4624118" y="1358536"/>
                  <a:pt x="4655976" y="1393015"/>
                  <a:pt x="4687012" y="1414615"/>
                </a:cubicBezTo>
                <a:cubicBezTo>
                  <a:pt x="4690091" y="1415180"/>
                  <a:pt x="4696246" y="1416308"/>
                  <a:pt x="4688706" y="1405380"/>
                </a:cubicBezTo>
                <a:cubicBezTo>
                  <a:pt x="4682549" y="1404251"/>
                  <a:pt x="4674444" y="1396401"/>
                  <a:pt x="4663260" y="1387986"/>
                </a:cubicBezTo>
                <a:cubicBezTo>
                  <a:pt x="4670545" y="1382958"/>
                  <a:pt x="4642023" y="1365000"/>
                  <a:pt x="4628326" y="1352943"/>
                </a:cubicBezTo>
                <a:cubicBezTo>
                  <a:pt x="4590312" y="1317335"/>
                  <a:pt x="4550350" y="1275006"/>
                  <a:pt x="4505052" y="1244426"/>
                </a:cubicBezTo>
                <a:cubicBezTo>
                  <a:pt x="4499460" y="1240220"/>
                  <a:pt x="4496382" y="1239655"/>
                  <a:pt x="4490790" y="1235448"/>
                </a:cubicBezTo>
                <a:cubicBezTo>
                  <a:pt x="4473450" y="1225905"/>
                  <a:pt x="4446621" y="1198712"/>
                  <a:pt x="4434308" y="1196454"/>
                </a:cubicBezTo>
                <a:cubicBezTo>
                  <a:pt x="4437952" y="1193940"/>
                  <a:pt x="4435438" y="1190297"/>
                  <a:pt x="4430410" y="1183012"/>
                </a:cubicBezTo>
                <a:cubicBezTo>
                  <a:pt x="4423690" y="1184961"/>
                  <a:pt x="4400759" y="1171212"/>
                  <a:pt x="4400759" y="1171212"/>
                </a:cubicBezTo>
                <a:cubicBezTo>
                  <a:pt x="4406915" y="1172339"/>
                  <a:pt x="4407479" y="1169261"/>
                  <a:pt x="4407479" y="1169261"/>
                </a:cubicBezTo>
                <a:cubicBezTo>
                  <a:pt x="4382034" y="1151868"/>
                  <a:pt x="4367209" y="1145968"/>
                  <a:pt x="4343712" y="1135297"/>
                </a:cubicBezTo>
                <a:close/>
                <a:moveTo>
                  <a:pt x="1318845" y="1535771"/>
                </a:moveTo>
                <a:lnTo>
                  <a:pt x="1298829" y="1573056"/>
                </a:lnTo>
                <a:cubicBezTo>
                  <a:pt x="1295994" y="1580384"/>
                  <a:pt x="1293948" y="1587970"/>
                  <a:pt x="1293203" y="1595921"/>
                </a:cubicBezTo>
                <a:lnTo>
                  <a:pt x="1293532" y="1599724"/>
                </a:lnTo>
                <a:lnTo>
                  <a:pt x="1289333" y="1608630"/>
                </a:lnTo>
                <a:cubicBezTo>
                  <a:pt x="1286797" y="1613293"/>
                  <a:pt x="1282129" y="1619000"/>
                  <a:pt x="1270060" y="1628642"/>
                </a:cubicBezTo>
                <a:cubicBezTo>
                  <a:pt x="1280031" y="1631222"/>
                  <a:pt x="1236260" y="1668831"/>
                  <a:pt x="1238185" y="1677840"/>
                </a:cubicBezTo>
                <a:cubicBezTo>
                  <a:pt x="1256855" y="1655012"/>
                  <a:pt x="1240109" y="1686848"/>
                  <a:pt x="1233025" y="1697780"/>
                </a:cubicBezTo>
                <a:cubicBezTo>
                  <a:pt x="1228521" y="1698742"/>
                  <a:pt x="1227558" y="1694239"/>
                  <a:pt x="1232063" y="1693276"/>
                </a:cubicBezTo>
                <a:cubicBezTo>
                  <a:pt x="1231100" y="1688772"/>
                  <a:pt x="1231100" y="1688772"/>
                  <a:pt x="1231100" y="1688772"/>
                </a:cubicBezTo>
                <a:cubicBezTo>
                  <a:pt x="1230138" y="1684268"/>
                  <a:pt x="1231100" y="1688772"/>
                  <a:pt x="1226596" y="1689735"/>
                </a:cubicBezTo>
                <a:cubicBezTo>
                  <a:pt x="1223055" y="1695201"/>
                  <a:pt x="1223055" y="1695201"/>
                  <a:pt x="1223055" y="1695201"/>
                </a:cubicBezTo>
                <a:cubicBezTo>
                  <a:pt x="1220475" y="1705171"/>
                  <a:pt x="1225942" y="1708713"/>
                  <a:pt x="1225942" y="1708713"/>
                </a:cubicBezTo>
                <a:cubicBezTo>
                  <a:pt x="1226904" y="1713217"/>
                  <a:pt x="1223362" y="1718683"/>
                  <a:pt x="1219820" y="1724150"/>
                </a:cubicBezTo>
                <a:cubicBezTo>
                  <a:pt x="1215316" y="1725112"/>
                  <a:pt x="1215316" y="1725112"/>
                  <a:pt x="1210812" y="1726074"/>
                </a:cubicBezTo>
                <a:cubicBezTo>
                  <a:pt x="1210812" y="1726074"/>
                  <a:pt x="1209850" y="1721570"/>
                  <a:pt x="1209850" y="1721570"/>
                </a:cubicBezTo>
                <a:cubicBezTo>
                  <a:pt x="1209850" y="1721570"/>
                  <a:pt x="1209850" y="1721570"/>
                  <a:pt x="1205346" y="1722532"/>
                </a:cubicBezTo>
                <a:cubicBezTo>
                  <a:pt x="1205346" y="1722532"/>
                  <a:pt x="1206308" y="1727037"/>
                  <a:pt x="1206308" y="1727037"/>
                </a:cubicBezTo>
                <a:cubicBezTo>
                  <a:pt x="1206308" y="1727037"/>
                  <a:pt x="1207270" y="1731541"/>
                  <a:pt x="1207270" y="1731541"/>
                </a:cubicBezTo>
                <a:cubicBezTo>
                  <a:pt x="1208232" y="1736044"/>
                  <a:pt x="1203728" y="1737007"/>
                  <a:pt x="1204690" y="1741511"/>
                </a:cubicBezTo>
                <a:cubicBezTo>
                  <a:pt x="1200187" y="1742473"/>
                  <a:pt x="1201149" y="1746977"/>
                  <a:pt x="1201149" y="1746977"/>
                </a:cubicBezTo>
                <a:cubicBezTo>
                  <a:pt x="1196645" y="1747940"/>
                  <a:pt x="1196645" y="1747940"/>
                  <a:pt x="1196645" y="1747940"/>
                </a:cubicBezTo>
                <a:cubicBezTo>
                  <a:pt x="1193103" y="1753405"/>
                  <a:pt x="1193103" y="1753405"/>
                  <a:pt x="1193103" y="1753405"/>
                </a:cubicBezTo>
                <a:cubicBezTo>
                  <a:pt x="1197607" y="1752443"/>
                  <a:pt x="1197607" y="1752443"/>
                  <a:pt x="1197607" y="1752443"/>
                </a:cubicBezTo>
                <a:cubicBezTo>
                  <a:pt x="1193103" y="1753405"/>
                  <a:pt x="1194065" y="1757910"/>
                  <a:pt x="1194065" y="1757910"/>
                </a:cubicBezTo>
                <a:cubicBezTo>
                  <a:pt x="1179898" y="1779775"/>
                  <a:pt x="1165730" y="1801641"/>
                  <a:pt x="1155105" y="1818040"/>
                </a:cubicBezTo>
                <a:cubicBezTo>
                  <a:pt x="1150601" y="1819002"/>
                  <a:pt x="1150601" y="1819002"/>
                  <a:pt x="1150601" y="1819002"/>
                </a:cubicBezTo>
                <a:cubicBezTo>
                  <a:pt x="1151563" y="1823506"/>
                  <a:pt x="1151563" y="1823506"/>
                  <a:pt x="1151563" y="1823506"/>
                </a:cubicBezTo>
                <a:cubicBezTo>
                  <a:pt x="1148022" y="1828972"/>
                  <a:pt x="1148022" y="1828972"/>
                  <a:pt x="1148022" y="1828972"/>
                </a:cubicBezTo>
                <a:cubicBezTo>
                  <a:pt x="1148984" y="1833476"/>
                  <a:pt x="1148984" y="1833476"/>
                  <a:pt x="1148984" y="1833476"/>
                </a:cubicBezTo>
                <a:cubicBezTo>
                  <a:pt x="1148022" y="1828972"/>
                  <a:pt x="1148022" y="1828972"/>
                  <a:pt x="1142555" y="1825430"/>
                </a:cubicBezTo>
                <a:cubicBezTo>
                  <a:pt x="1139013" y="1830897"/>
                  <a:pt x="1135472" y="1836363"/>
                  <a:pt x="1128388" y="1847295"/>
                </a:cubicBezTo>
                <a:cubicBezTo>
                  <a:pt x="1128388" y="1847295"/>
                  <a:pt x="1128388" y="1847295"/>
                  <a:pt x="1123884" y="1848258"/>
                </a:cubicBezTo>
                <a:lnTo>
                  <a:pt x="1121709" y="1845626"/>
                </a:lnTo>
                <a:lnTo>
                  <a:pt x="1123442" y="1842951"/>
                </a:lnTo>
                <a:lnTo>
                  <a:pt x="1125256" y="1840901"/>
                </a:lnTo>
                <a:cubicBezTo>
                  <a:pt x="1128716" y="1837807"/>
                  <a:pt x="1132739" y="1834592"/>
                  <a:pt x="1130005" y="1832821"/>
                </a:cubicBezTo>
                <a:lnTo>
                  <a:pt x="1123442" y="1842951"/>
                </a:lnTo>
                <a:lnTo>
                  <a:pt x="1121403" y="1845256"/>
                </a:lnTo>
                <a:lnTo>
                  <a:pt x="1121709" y="1845626"/>
                </a:lnTo>
                <a:lnTo>
                  <a:pt x="1105213" y="1871085"/>
                </a:lnTo>
                <a:cubicBezTo>
                  <a:pt x="1098129" y="1882018"/>
                  <a:pt x="1094588" y="1887484"/>
                  <a:pt x="1087503" y="1898417"/>
                </a:cubicBezTo>
                <a:cubicBezTo>
                  <a:pt x="1083961" y="1903883"/>
                  <a:pt x="1076878" y="1914815"/>
                  <a:pt x="1074299" y="1924786"/>
                </a:cubicBezTo>
                <a:cubicBezTo>
                  <a:pt x="1063673" y="1941185"/>
                  <a:pt x="1055628" y="1947614"/>
                  <a:pt x="1042423" y="1973983"/>
                </a:cubicBezTo>
                <a:cubicBezTo>
                  <a:pt x="1038881" y="1979450"/>
                  <a:pt x="1035339" y="1984917"/>
                  <a:pt x="1036301" y="1989420"/>
                </a:cubicBezTo>
                <a:cubicBezTo>
                  <a:pt x="1031798" y="1990382"/>
                  <a:pt x="1032760" y="1994886"/>
                  <a:pt x="1028255" y="1995849"/>
                </a:cubicBezTo>
                <a:cubicBezTo>
                  <a:pt x="1028255" y="1995849"/>
                  <a:pt x="1024713" y="2001315"/>
                  <a:pt x="1024713" y="2001315"/>
                </a:cubicBezTo>
                <a:cubicBezTo>
                  <a:pt x="1021172" y="2006781"/>
                  <a:pt x="1017630" y="2012248"/>
                  <a:pt x="1015050" y="2022217"/>
                </a:cubicBezTo>
                <a:cubicBezTo>
                  <a:pt x="1014088" y="2017714"/>
                  <a:pt x="1003463" y="2034113"/>
                  <a:pt x="1008928" y="2037654"/>
                </a:cubicBezTo>
                <a:cubicBezTo>
                  <a:pt x="1005387" y="2043121"/>
                  <a:pt x="1001845" y="2048587"/>
                  <a:pt x="998303" y="2054054"/>
                </a:cubicBezTo>
                <a:cubicBezTo>
                  <a:pt x="966427" y="2103251"/>
                  <a:pt x="932934" y="2166922"/>
                  <a:pt x="910066" y="2214194"/>
                </a:cubicBezTo>
                <a:lnTo>
                  <a:pt x="907117" y="2214824"/>
                </a:lnTo>
                <a:lnTo>
                  <a:pt x="908116" y="2211343"/>
                </a:lnTo>
                <a:lnTo>
                  <a:pt x="972795" y="2040882"/>
                </a:lnTo>
                <a:lnTo>
                  <a:pt x="979961" y="2024343"/>
                </a:lnTo>
                <a:cubicBezTo>
                  <a:pt x="981898" y="2021353"/>
                  <a:pt x="983204" y="2021957"/>
                  <a:pt x="983522" y="2028953"/>
                </a:cubicBezTo>
                <a:lnTo>
                  <a:pt x="986429" y="2010313"/>
                </a:lnTo>
                <a:lnTo>
                  <a:pt x="991511" y="1999574"/>
                </a:lnTo>
                <a:lnTo>
                  <a:pt x="994802" y="1993577"/>
                </a:lnTo>
                <a:cubicBezTo>
                  <a:pt x="994802" y="1993577"/>
                  <a:pt x="995764" y="1998080"/>
                  <a:pt x="999306" y="1992615"/>
                </a:cubicBezTo>
                <a:cubicBezTo>
                  <a:pt x="1001077" y="1989881"/>
                  <a:pt x="1000596" y="1987629"/>
                  <a:pt x="1000115" y="1985377"/>
                </a:cubicBezTo>
                <a:lnTo>
                  <a:pt x="1000698" y="1980161"/>
                </a:lnTo>
                <a:lnTo>
                  <a:pt x="1001566" y="1978326"/>
                </a:lnTo>
                <a:lnTo>
                  <a:pt x="1004140" y="1979072"/>
                </a:lnTo>
                <a:cubicBezTo>
                  <a:pt x="1011320" y="1974447"/>
                  <a:pt x="1026831" y="1956120"/>
                  <a:pt x="1018633" y="1950808"/>
                </a:cubicBezTo>
                <a:cubicBezTo>
                  <a:pt x="1027640" y="1948884"/>
                  <a:pt x="1038921" y="1913506"/>
                  <a:pt x="1038266" y="1932485"/>
                </a:cubicBezTo>
                <a:cubicBezTo>
                  <a:pt x="1061135" y="1885212"/>
                  <a:pt x="1082385" y="1852415"/>
                  <a:pt x="1099132" y="1820578"/>
                </a:cubicBezTo>
                <a:cubicBezTo>
                  <a:pt x="1102673" y="1815113"/>
                  <a:pt x="1109758" y="1804179"/>
                  <a:pt x="1113299" y="1798714"/>
                </a:cubicBezTo>
                <a:cubicBezTo>
                  <a:pt x="1141634" y="1754983"/>
                  <a:pt x="1170930" y="1715756"/>
                  <a:pt x="1204731" y="1675567"/>
                </a:cubicBezTo>
                <a:cubicBezTo>
                  <a:pt x="1212777" y="1669139"/>
                  <a:pt x="1227907" y="1651778"/>
                  <a:pt x="1226944" y="1647273"/>
                </a:cubicBezTo>
                <a:cubicBezTo>
                  <a:pt x="1226944" y="1647273"/>
                  <a:pt x="1226944" y="1647273"/>
                  <a:pt x="1225982" y="1642769"/>
                </a:cubicBezTo>
                <a:cubicBezTo>
                  <a:pt x="1225982" y="1642769"/>
                  <a:pt x="1231449" y="1646311"/>
                  <a:pt x="1231449" y="1646311"/>
                </a:cubicBezTo>
                <a:cubicBezTo>
                  <a:pt x="1234990" y="1640845"/>
                  <a:pt x="1239494" y="1639882"/>
                  <a:pt x="1238532" y="1635378"/>
                </a:cubicBezTo>
                <a:cubicBezTo>
                  <a:pt x="1243036" y="1634416"/>
                  <a:pt x="1242074" y="1629913"/>
                  <a:pt x="1242074" y="1629913"/>
                </a:cubicBezTo>
                <a:cubicBezTo>
                  <a:pt x="1242074" y="1629913"/>
                  <a:pt x="1242074" y="1629913"/>
                  <a:pt x="1237570" y="1630875"/>
                </a:cubicBezTo>
                <a:cubicBezTo>
                  <a:pt x="1251737" y="1609009"/>
                  <a:pt x="1271371" y="1590686"/>
                  <a:pt x="1290042" y="1567858"/>
                </a:cubicBezTo>
                <a:cubicBezTo>
                  <a:pt x="1300504" y="1556204"/>
                  <a:pt x="1308349" y="1547463"/>
                  <a:pt x="1314235" y="1540908"/>
                </a:cubicBezTo>
                <a:close/>
                <a:moveTo>
                  <a:pt x="4439702" y="857271"/>
                </a:moveTo>
                <a:cubicBezTo>
                  <a:pt x="4444206" y="856309"/>
                  <a:pt x="4444206" y="856309"/>
                  <a:pt x="4444206" y="856309"/>
                </a:cubicBezTo>
                <a:cubicBezTo>
                  <a:pt x="4454177" y="858888"/>
                  <a:pt x="4454177" y="858888"/>
                  <a:pt x="4445168" y="860813"/>
                </a:cubicBezTo>
                <a:cubicBezTo>
                  <a:pt x="4439702" y="857271"/>
                  <a:pt x="4439702" y="857271"/>
                  <a:pt x="4439702" y="857271"/>
                </a:cubicBezTo>
                <a:close/>
                <a:moveTo>
                  <a:pt x="4439395" y="833789"/>
                </a:moveTo>
                <a:cubicBezTo>
                  <a:pt x="4439395" y="833789"/>
                  <a:pt x="4443899" y="832826"/>
                  <a:pt x="4444862" y="837331"/>
                </a:cubicBezTo>
                <a:cubicBezTo>
                  <a:pt x="4440357" y="838293"/>
                  <a:pt x="4440357" y="838293"/>
                  <a:pt x="4440357" y="838293"/>
                </a:cubicBezTo>
                <a:cubicBezTo>
                  <a:pt x="4440357" y="838293"/>
                  <a:pt x="4439395" y="833789"/>
                  <a:pt x="4439395" y="833789"/>
                </a:cubicBezTo>
                <a:close/>
                <a:moveTo>
                  <a:pt x="3878041" y="775787"/>
                </a:moveTo>
                <a:lnTo>
                  <a:pt x="3885822" y="777801"/>
                </a:lnTo>
                <a:cubicBezTo>
                  <a:pt x="3885822" y="777801"/>
                  <a:pt x="3885822" y="777801"/>
                  <a:pt x="3881318" y="778763"/>
                </a:cubicBezTo>
                <a:close/>
                <a:moveTo>
                  <a:pt x="1104676" y="1330248"/>
                </a:moveTo>
                <a:lnTo>
                  <a:pt x="1094527" y="1352482"/>
                </a:lnTo>
                <a:cubicBezTo>
                  <a:pt x="1085034" y="1368687"/>
                  <a:pt x="1074540" y="1383638"/>
                  <a:pt x="1064045" y="1398591"/>
                </a:cubicBezTo>
                <a:cubicBezTo>
                  <a:pt x="803503" y="1753430"/>
                  <a:pt x="639503" y="2148260"/>
                  <a:pt x="578456" y="2585624"/>
                </a:cubicBezTo>
                <a:cubicBezTo>
                  <a:pt x="577113" y="2597643"/>
                  <a:pt x="570958" y="2614601"/>
                  <a:pt x="575225" y="2625422"/>
                </a:cubicBezTo>
                <a:cubicBezTo>
                  <a:pt x="606405" y="2743906"/>
                  <a:pt x="581353" y="2864627"/>
                  <a:pt x="589292" y="2984165"/>
                </a:cubicBezTo>
                <a:cubicBezTo>
                  <a:pt x="596704" y="3092084"/>
                  <a:pt x="598106" y="3199331"/>
                  <a:pt x="621678" y="3309663"/>
                </a:cubicBezTo>
                <a:cubicBezTo>
                  <a:pt x="647206" y="3282700"/>
                  <a:pt x="641213" y="3254649"/>
                  <a:pt x="637489" y="3228070"/>
                </a:cubicBezTo>
                <a:cubicBezTo>
                  <a:pt x="626465" y="3130699"/>
                  <a:pt x="617310" y="3032930"/>
                  <a:pt x="616036" y="2935433"/>
                </a:cubicBezTo>
                <a:cubicBezTo>
                  <a:pt x="609213" y="2528212"/>
                  <a:pt x="703216" y="2144425"/>
                  <a:pt x="887499" y="1780458"/>
                </a:cubicBezTo>
                <a:cubicBezTo>
                  <a:pt x="913443" y="1727986"/>
                  <a:pt x="957546" y="1687277"/>
                  <a:pt x="997109" y="1643628"/>
                </a:cubicBezTo>
                <a:cubicBezTo>
                  <a:pt x="1011543" y="1628812"/>
                  <a:pt x="1024507" y="1616266"/>
                  <a:pt x="1014774" y="1589014"/>
                </a:cubicBezTo>
                <a:cubicBezTo>
                  <a:pt x="1006510" y="1559493"/>
                  <a:pt x="1031767" y="1540409"/>
                  <a:pt x="1051413" y="1522524"/>
                </a:cubicBezTo>
                <a:cubicBezTo>
                  <a:pt x="1064776" y="1511848"/>
                  <a:pt x="1083077" y="1505982"/>
                  <a:pt x="1104050" y="1503457"/>
                </a:cubicBezTo>
                <a:cubicBezTo>
                  <a:pt x="1085331" y="1534831"/>
                  <a:pt x="1068881" y="1567677"/>
                  <a:pt x="1050162" y="1599052"/>
                </a:cubicBezTo>
                <a:cubicBezTo>
                  <a:pt x="991464" y="1699585"/>
                  <a:pt x="933165" y="1801989"/>
                  <a:pt x="889954" y="1910945"/>
                </a:cubicBezTo>
                <a:cubicBezTo>
                  <a:pt x="876446" y="1939252"/>
                  <a:pt x="858000" y="1962747"/>
                  <a:pt x="871201" y="1997079"/>
                </a:cubicBezTo>
                <a:cubicBezTo>
                  <a:pt x="879337" y="2016850"/>
                  <a:pt x="864630" y="2039546"/>
                  <a:pt x="857404" y="2060644"/>
                </a:cubicBezTo>
                <a:cubicBezTo>
                  <a:pt x="812324" y="2170000"/>
                  <a:pt x="781933" y="2284040"/>
                  <a:pt x="753411" y="2397680"/>
                </a:cubicBezTo>
                <a:cubicBezTo>
                  <a:pt x="751270" y="2405959"/>
                  <a:pt x="748728" y="2412369"/>
                  <a:pt x="756336" y="2420520"/>
                </a:cubicBezTo>
                <a:lnTo>
                  <a:pt x="764421" y="2415547"/>
                </a:lnTo>
                <a:lnTo>
                  <a:pt x="761396" y="2433165"/>
                </a:lnTo>
                <a:lnTo>
                  <a:pt x="760478" y="2435480"/>
                </a:lnTo>
                <a:lnTo>
                  <a:pt x="760592" y="2432158"/>
                </a:lnTo>
                <a:cubicBezTo>
                  <a:pt x="760675" y="2429786"/>
                  <a:pt x="760193" y="2427534"/>
                  <a:pt x="757460" y="2425764"/>
                </a:cubicBezTo>
                <a:cubicBezTo>
                  <a:pt x="757460" y="2425764"/>
                  <a:pt x="753918" y="2431229"/>
                  <a:pt x="750377" y="2436696"/>
                </a:cubicBezTo>
                <a:cubicBezTo>
                  <a:pt x="751339" y="2441200"/>
                  <a:pt x="751339" y="2441200"/>
                  <a:pt x="751339" y="2441200"/>
                </a:cubicBezTo>
                <a:cubicBezTo>
                  <a:pt x="742331" y="2443125"/>
                  <a:pt x="743948" y="2428650"/>
                  <a:pt x="751994" y="2422222"/>
                </a:cubicBezTo>
                <a:cubicBezTo>
                  <a:pt x="743948" y="2428650"/>
                  <a:pt x="748144" y="2404205"/>
                  <a:pt x="742023" y="2419642"/>
                </a:cubicBezTo>
                <a:cubicBezTo>
                  <a:pt x="752956" y="2426726"/>
                  <a:pt x="725932" y="2432500"/>
                  <a:pt x="729781" y="2450515"/>
                </a:cubicBezTo>
                <a:cubicBezTo>
                  <a:pt x="730743" y="2455019"/>
                  <a:pt x="730743" y="2455019"/>
                  <a:pt x="730743" y="2455019"/>
                </a:cubicBezTo>
                <a:cubicBezTo>
                  <a:pt x="730743" y="2455019"/>
                  <a:pt x="730743" y="2455019"/>
                  <a:pt x="726239" y="2455982"/>
                </a:cubicBezTo>
                <a:cubicBezTo>
                  <a:pt x="726239" y="2455982"/>
                  <a:pt x="727201" y="2460486"/>
                  <a:pt x="727201" y="2460486"/>
                </a:cubicBezTo>
                <a:cubicBezTo>
                  <a:pt x="728163" y="2464990"/>
                  <a:pt x="728163" y="2464990"/>
                  <a:pt x="728163" y="2464990"/>
                </a:cubicBezTo>
                <a:cubicBezTo>
                  <a:pt x="727201" y="2460486"/>
                  <a:pt x="731705" y="2459524"/>
                  <a:pt x="731705" y="2459524"/>
                </a:cubicBezTo>
                <a:cubicBezTo>
                  <a:pt x="732667" y="2464027"/>
                  <a:pt x="730088" y="2473998"/>
                  <a:pt x="731050" y="2478502"/>
                </a:cubicBezTo>
                <a:cubicBezTo>
                  <a:pt x="733630" y="2468531"/>
                  <a:pt x="735554" y="2477540"/>
                  <a:pt x="735554" y="2477540"/>
                </a:cubicBezTo>
                <a:cubicBezTo>
                  <a:pt x="739097" y="2472074"/>
                  <a:pt x="741675" y="2462103"/>
                  <a:pt x="745218" y="2456637"/>
                </a:cubicBezTo>
                <a:cubicBezTo>
                  <a:pt x="745218" y="2456637"/>
                  <a:pt x="745218" y="2456637"/>
                  <a:pt x="749722" y="2455675"/>
                </a:cubicBezTo>
                <a:cubicBezTo>
                  <a:pt x="746180" y="2461140"/>
                  <a:pt x="746180" y="2461140"/>
                  <a:pt x="746180" y="2461140"/>
                </a:cubicBezTo>
                <a:cubicBezTo>
                  <a:pt x="747142" y="2465645"/>
                  <a:pt x="748104" y="2470149"/>
                  <a:pt x="752609" y="2469187"/>
                </a:cubicBezTo>
                <a:cubicBezTo>
                  <a:pt x="752609" y="2469187"/>
                  <a:pt x="756151" y="2463720"/>
                  <a:pt x="755188" y="2459216"/>
                </a:cubicBezTo>
                <a:cubicBezTo>
                  <a:pt x="755188" y="2459216"/>
                  <a:pt x="755188" y="2459216"/>
                  <a:pt x="754226" y="2454712"/>
                </a:cubicBezTo>
                <a:cubicBezTo>
                  <a:pt x="757767" y="2449246"/>
                  <a:pt x="757767" y="2449246"/>
                  <a:pt x="757767" y="2449246"/>
                </a:cubicBezTo>
                <a:cubicBezTo>
                  <a:pt x="760654" y="2462758"/>
                  <a:pt x="753571" y="2473691"/>
                  <a:pt x="748411" y="2493631"/>
                </a:cubicBezTo>
                <a:cubicBezTo>
                  <a:pt x="760654" y="2462758"/>
                  <a:pt x="752916" y="2492669"/>
                  <a:pt x="759344" y="2500715"/>
                </a:cubicBezTo>
                <a:cubicBezTo>
                  <a:pt x="759344" y="2500715"/>
                  <a:pt x="760307" y="2505219"/>
                  <a:pt x="760307" y="2505219"/>
                </a:cubicBezTo>
                <a:cubicBezTo>
                  <a:pt x="760307" y="2505219"/>
                  <a:pt x="759344" y="2500715"/>
                  <a:pt x="754840" y="2501678"/>
                </a:cubicBezTo>
                <a:cubicBezTo>
                  <a:pt x="754840" y="2501678"/>
                  <a:pt x="754840" y="2501678"/>
                  <a:pt x="753878" y="2497173"/>
                </a:cubicBezTo>
                <a:cubicBezTo>
                  <a:pt x="753878" y="2497173"/>
                  <a:pt x="753878" y="2497173"/>
                  <a:pt x="749373" y="2498135"/>
                </a:cubicBezTo>
                <a:cubicBezTo>
                  <a:pt x="750336" y="2502640"/>
                  <a:pt x="746794" y="2508105"/>
                  <a:pt x="746794" y="2508105"/>
                </a:cubicBezTo>
                <a:cubicBezTo>
                  <a:pt x="746794" y="2508105"/>
                  <a:pt x="747757" y="2512610"/>
                  <a:pt x="747757" y="2512610"/>
                </a:cubicBezTo>
                <a:cubicBezTo>
                  <a:pt x="744215" y="2518077"/>
                  <a:pt x="744215" y="2518077"/>
                  <a:pt x="740673" y="2523542"/>
                </a:cubicBezTo>
                <a:cubicBezTo>
                  <a:pt x="739711" y="2519039"/>
                  <a:pt x="739711" y="2519039"/>
                  <a:pt x="738748" y="2514534"/>
                </a:cubicBezTo>
                <a:cubicBezTo>
                  <a:pt x="737786" y="2510030"/>
                  <a:pt x="737786" y="2510030"/>
                  <a:pt x="734245" y="2515496"/>
                </a:cubicBezTo>
                <a:cubicBezTo>
                  <a:pt x="734245" y="2515496"/>
                  <a:pt x="730703" y="2520963"/>
                  <a:pt x="731665" y="2525466"/>
                </a:cubicBezTo>
                <a:cubicBezTo>
                  <a:pt x="732627" y="2529971"/>
                  <a:pt x="732627" y="2529971"/>
                  <a:pt x="733590" y="2534475"/>
                </a:cubicBezTo>
                <a:cubicBezTo>
                  <a:pt x="735514" y="2543483"/>
                  <a:pt x="741943" y="2551529"/>
                  <a:pt x="745484" y="2546063"/>
                </a:cubicBezTo>
                <a:cubicBezTo>
                  <a:pt x="746446" y="2550567"/>
                  <a:pt x="747408" y="2555071"/>
                  <a:pt x="743868" y="2560537"/>
                </a:cubicBezTo>
                <a:cubicBezTo>
                  <a:pt x="739670" y="2584981"/>
                  <a:pt x="730970" y="2610389"/>
                  <a:pt x="726773" y="2634833"/>
                </a:cubicBezTo>
                <a:cubicBezTo>
                  <a:pt x="726773" y="2634833"/>
                  <a:pt x="721306" y="2631292"/>
                  <a:pt x="721306" y="2631292"/>
                </a:cubicBezTo>
                <a:cubicBezTo>
                  <a:pt x="721306" y="2631292"/>
                  <a:pt x="722269" y="2635796"/>
                  <a:pt x="722269" y="2635796"/>
                </a:cubicBezTo>
                <a:cubicBezTo>
                  <a:pt x="722269" y="2635796"/>
                  <a:pt x="717764" y="2636758"/>
                  <a:pt x="717764" y="2636758"/>
                </a:cubicBezTo>
                <a:cubicBezTo>
                  <a:pt x="721962" y="2612314"/>
                  <a:pt x="716802" y="2632255"/>
                  <a:pt x="712298" y="2633217"/>
                </a:cubicBezTo>
                <a:cubicBezTo>
                  <a:pt x="713915" y="2618742"/>
                  <a:pt x="720037" y="2603306"/>
                  <a:pt x="717150" y="2589793"/>
                </a:cubicBezTo>
                <a:cubicBezTo>
                  <a:pt x="722616" y="2593335"/>
                  <a:pt x="722616" y="2593335"/>
                  <a:pt x="722616" y="2593335"/>
                </a:cubicBezTo>
                <a:cubicBezTo>
                  <a:pt x="725196" y="2583365"/>
                  <a:pt x="727775" y="2573394"/>
                  <a:pt x="727775" y="2573394"/>
                </a:cubicBezTo>
                <a:cubicBezTo>
                  <a:pt x="725196" y="2583365"/>
                  <a:pt x="720691" y="2584327"/>
                  <a:pt x="720691" y="2584327"/>
                </a:cubicBezTo>
                <a:cubicBezTo>
                  <a:pt x="723271" y="2574356"/>
                  <a:pt x="717805" y="2570815"/>
                  <a:pt x="721347" y="2565348"/>
                </a:cubicBezTo>
                <a:cubicBezTo>
                  <a:pt x="720385" y="2560844"/>
                  <a:pt x="720385" y="2560844"/>
                  <a:pt x="720385" y="2560844"/>
                </a:cubicBezTo>
                <a:cubicBezTo>
                  <a:pt x="720385" y="2560844"/>
                  <a:pt x="724889" y="2559882"/>
                  <a:pt x="723927" y="2555379"/>
                </a:cubicBezTo>
                <a:cubicBezTo>
                  <a:pt x="723927" y="2555379"/>
                  <a:pt x="723927" y="2555379"/>
                  <a:pt x="722964" y="2550874"/>
                </a:cubicBezTo>
                <a:cubicBezTo>
                  <a:pt x="722964" y="2550874"/>
                  <a:pt x="722002" y="2546370"/>
                  <a:pt x="722002" y="2546370"/>
                </a:cubicBezTo>
                <a:cubicBezTo>
                  <a:pt x="713956" y="2552799"/>
                  <a:pt x="713956" y="2552799"/>
                  <a:pt x="713956" y="2552799"/>
                </a:cubicBezTo>
                <a:cubicBezTo>
                  <a:pt x="713956" y="2552799"/>
                  <a:pt x="710415" y="2558265"/>
                  <a:pt x="711377" y="2562769"/>
                </a:cubicBezTo>
                <a:lnTo>
                  <a:pt x="712339" y="2567273"/>
                </a:lnTo>
                <a:cubicBezTo>
                  <a:pt x="716842" y="2566311"/>
                  <a:pt x="716842" y="2566311"/>
                  <a:pt x="716842" y="2566311"/>
                </a:cubicBezTo>
                <a:cubicBezTo>
                  <a:pt x="715226" y="2580785"/>
                  <a:pt x="708449" y="2615201"/>
                  <a:pt x="707794" y="2634179"/>
                </a:cubicBezTo>
                <a:cubicBezTo>
                  <a:pt x="704252" y="2639645"/>
                  <a:pt x="704252" y="2639645"/>
                  <a:pt x="704252" y="2639645"/>
                </a:cubicBezTo>
                <a:cubicBezTo>
                  <a:pt x="700710" y="2645112"/>
                  <a:pt x="700710" y="2645112"/>
                  <a:pt x="701673" y="2649616"/>
                </a:cubicBezTo>
                <a:cubicBezTo>
                  <a:pt x="706177" y="2648653"/>
                  <a:pt x="706177" y="2648653"/>
                  <a:pt x="706177" y="2648653"/>
                </a:cubicBezTo>
                <a:cubicBezTo>
                  <a:pt x="702635" y="2654119"/>
                  <a:pt x="701017" y="2668594"/>
                  <a:pt x="698438" y="2678565"/>
                </a:cubicBezTo>
                <a:cubicBezTo>
                  <a:pt x="693934" y="2679527"/>
                  <a:pt x="694896" y="2684031"/>
                  <a:pt x="695858" y="2688534"/>
                </a:cubicBezTo>
                <a:cubicBezTo>
                  <a:pt x="696821" y="2693039"/>
                  <a:pt x="696821" y="2693039"/>
                  <a:pt x="696821" y="2693039"/>
                </a:cubicBezTo>
                <a:cubicBezTo>
                  <a:pt x="696821" y="2693039"/>
                  <a:pt x="696821" y="2693039"/>
                  <a:pt x="701325" y="2692076"/>
                </a:cubicBezTo>
                <a:cubicBezTo>
                  <a:pt x="692931" y="2740966"/>
                  <a:pt x="684231" y="2766373"/>
                  <a:pt x="690967" y="2797901"/>
                </a:cubicBezTo>
                <a:cubicBezTo>
                  <a:pt x="690967" y="2797901"/>
                  <a:pt x="686462" y="2798864"/>
                  <a:pt x="687424" y="2803368"/>
                </a:cubicBezTo>
                <a:cubicBezTo>
                  <a:pt x="688387" y="2807872"/>
                  <a:pt x="688387" y="2807872"/>
                  <a:pt x="688387" y="2807872"/>
                </a:cubicBezTo>
                <a:cubicBezTo>
                  <a:pt x="689349" y="2812375"/>
                  <a:pt x="689349" y="2812375"/>
                  <a:pt x="689349" y="2812375"/>
                </a:cubicBezTo>
                <a:cubicBezTo>
                  <a:pt x="684845" y="2813338"/>
                  <a:pt x="683227" y="2827813"/>
                  <a:pt x="685152" y="2836821"/>
                </a:cubicBezTo>
                <a:cubicBezTo>
                  <a:pt x="685152" y="2836821"/>
                  <a:pt x="686114" y="2841326"/>
                  <a:pt x="681611" y="2842288"/>
                </a:cubicBezTo>
                <a:cubicBezTo>
                  <a:pt x="682573" y="2846791"/>
                  <a:pt x="682573" y="2846791"/>
                  <a:pt x="683535" y="2851295"/>
                </a:cubicBezTo>
                <a:cubicBezTo>
                  <a:pt x="683535" y="2851295"/>
                  <a:pt x="684497" y="2855799"/>
                  <a:pt x="684497" y="2855799"/>
                </a:cubicBezTo>
                <a:cubicBezTo>
                  <a:pt x="684497" y="2855799"/>
                  <a:pt x="684497" y="2855799"/>
                  <a:pt x="680955" y="2861265"/>
                </a:cubicBezTo>
                <a:cubicBezTo>
                  <a:pt x="680955" y="2861265"/>
                  <a:pt x="681918" y="2865770"/>
                  <a:pt x="681918" y="2865770"/>
                </a:cubicBezTo>
                <a:cubicBezTo>
                  <a:pt x="688346" y="2873815"/>
                  <a:pt x="673217" y="2891176"/>
                  <a:pt x="687691" y="2892794"/>
                </a:cubicBezTo>
                <a:cubicBezTo>
                  <a:pt x="683187" y="2893756"/>
                  <a:pt x="683187" y="2893756"/>
                  <a:pt x="684149" y="2898260"/>
                </a:cubicBezTo>
                <a:cubicBezTo>
                  <a:pt x="684149" y="2898260"/>
                  <a:pt x="685112" y="2902765"/>
                  <a:pt x="685112" y="2902765"/>
                </a:cubicBezTo>
                <a:cubicBezTo>
                  <a:pt x="686074" y="2907268"/>
                  <a:pt x="682533" y="2912734"/>
                  <a:pt x="683495" y="2917239"/>
                </a:cubicBezTo>
                <a:cubicBezTo>
                  <a:pt x="683495" y="2917239"/>
                  <a:pt x="683495" y="2917239"/>
                  <a:pt x="684457" y="2921742"/>
                </a:cubicBezTo>
                <a:cubicBezTo>
                  <a:pt x="682840" y="2936217"/>
                  <a:pt x="680260" y="2946188"/>
                  <a:pt x="678642" y="2960662"/>
                </a:cubicBezTo>
                <a:cubicBezTo>
                  <a:pt x="679604" y="2965165"/>
                  <a:pt x="679604" y="2965165"/>
                  <a:pt x="679604" y="2965165"/>
                </a:cubicBezTo>
                <a:cubicBezTo>
                  <a:pt x="679604" y="2965165"/>
                  <a:pt x="679604" y="2965165"/>
                  <a:pt x="675101" y="2966128"/>
                </a:cubicBezTo>
                <a:cubicBezTo>
                  <a:pt x="676063" y="2970632"/>
                  <a:pt x="676063" y="2970632"/>
                  <a:pt x="676063" y="2970632"/>
                </a:cubicBezTo>
                <a:cubicBezTo>
                  <a:pt x="677026" y="2975136"/>
                  <a:pt x="677026" y="2975136"/>
                  <a:pt x="677026" y="2975136"/>
                </a:cubicBezTo>
                <a:cubicBezTo>
                  <a:pt x="677026" y="2975136"/>
                  <a:pt x="681529" y="2974174"/>
                  <a:pt x="681529" y="2974174"/>
                </a:cubicBezTo>
                <a:cubicBezTo>
                  <a:pt x="677988" y="2979641"/>
                  <a:pt x="678950" y="2984144"/>
                  <a:pt x="679912" y="2988648"/>
                </a:cubicBezTo>
                <a:cubicBezTo>
                  <a:pt x="679912" y="2988648"/>
                  <a:pt x="678950" y="2984144"/>
                  <a:pt x="678950" y="2984144"/>
                </a:cubicBezTo>
                <a:cubicBezTo>
                  <a:pt x="677332" y="2998618"/>
                  <a:pt x="677332" y="2998618"/>
                  <a:pt x="678295" y="3003123"/>
                </a:cubicBezTo>
                <a:cubicBezTo>
                  <a:pt x="679257" y="3007627"/>
                  <a:pt x="680219" y="3012130"/>
                  <a:pt x="681182" y="3016635"/>
                </a:cubicBezTo>
                <a:cubicBezTo>
                  <a:pt x="681182" y="3016635"/>
                  <a:pt x="677640" y="3022102"/>
                  <a:pt x="677640" y="3022102"/>
                </a:cubicBezTo>
                <a:cubicBezTo>
                  <a:pt x="678602" y="3026605"/>
                  <a:pt x="678602" y="3026605"/>
                  <a:pt x="678602" y="3026605"/>
                </a:cubicBezTo>
                <a:cubicBezTo>
                  <a:pt x="678602" y="3026605"/>
                  <a:pt x="674098" y="3027567"/>
                  <a:pt x="675061" y="3032071"/>
                </a:cubicBezTo>
                <a:cubicBezTo>
                  <a:pt x="675061" y="3032071"/>
                  <a:pt x="676023" y="3036576"/>
                  <a:pt x="676023" y="3036576"/>
                </a:cubicBezTo>
                <a:cubicBezTo>
                  <a:pt x="680527" y="3035613"/>
                  <a:pt x="680527" y="3035613"/>
                  <a:pt x="680527" y="3035613"/>
                </a:cubicBezTo>
                <a:cubicBezTo>
                  <a:pt x="683413" y="3049126"/>
                  <a:pt x="681797" y="3063600"/>
                  <a:pt x="689187" y="3076150"/>
                </a:cubicBezTo>
                <a:cubicBezTo>
                  <a:pt x="688225" y="3071645"/>
                  <a:pt x="688225" y="3071645"/>
                  <a:pt x="683721" y="3072608"/>
                </a:cubicBezTo>
                <a:cubicBezTo>
                  <a:pt x="682759" y="3068104"/>
                  <a:pt x="682759" y="3068104"/>
                  <a:pt x="679217" y="3073570"/>
                </a:cubicBezTo>
                <a:cubicBezTo>
                  <a:pt x="680179" y="3078074"/>
                  <a:pt x="681142" y="3082578"/>
                  <a:pt x="681142" y="3082578"/>
                </a:cubicBezTo>
                <a:cubicBezTo>
                  <a:pt x="682104" y="3087082"/>
                  <a:pt x="682104" y="3087082"/>
                  <a:pt x="682104" y="3087082"/>
                </a:cubicBezTo>
                <a:cubicBezTo>
                  <a:pt x="675982" y="3102520"/>
                  <a:pt x="692382" y="3113145"/>
                  <a:pt x="682718" y="3134047"/>
                </a:cubicBezTo>
                <a:cubicBezTo>
                  <a:pt x="687222" y="3133085"/>
                  <a:pt x="687222" y="3133085"/>
                  <a:pt x="687222" y="3133085"/>
                </a:cubicBezTo>
                <a:cubicBezTo>
                  <a:pt x="682718" y="3134047"/>
                  <a:pt x="682718" y="3134047"/>
                  <a:pt x="683680" y="3138551"/>
                </a:cubicBezTo>
                <a:cubicBezTo>
                  <a:pt x="684642" y="3143056"/>
                  <a:pt x="684642" y="3143056"/>
                  <a:pt x="684642" y="3143056"/>
                </a:cubicBezTo>
                <a:cubicBezTo>
                  <a:pt x="687529" y="3156568"/>
                  <a:pt x="690416" y="3170080"/>
                  <a:pt x="690416" y="3170080"/>
                </a:cubicBezTo>
                <a:cubicBezTo>
                  <a:pt x="689203" y="3180936"/>
                  <a:pt x="691261" y="3169900"/>
                  <a:pt x="694395" y="3173203"/>
                </a:cubicBezTo>
                <a:lnTo>
                  <a:pt x="697712" y="3182366"/>
                </a:lnTo>
                <a:lnTo>
                  <a:pt x="697129" y="3182651"/>
                </a:lnTo>
                <a:lnTo>
                  <a:pt x="691373" y="3182827"/>
                </a:lnTo>
                <a:cubicBezTo>
                  <a:pt x="689925" y="3184314"/>
                  <a:pt x="689280" y="3186806"/>
                  <a:pt x="689762" y="3189059"/>
                </a:cubicBezTo>
                <a:cubicBezTo>
                  <a:pt x="692495" y="3190829"/>
                  <a:pt x="694910" y="3185604"/>
                  <a:pt x="696682" y="3182870"/>
                </a:cubicBezTo>
                <a:lnTo>
                  <a:pt x="697129" y="3182651"/>
                </a:lnTo>
                <a:lnTo>
                  <a:pt x="697807" y="3182630"/>
                </a:lnTo>
                <a:lnTo>
                  <a:pt x="697712" y="3182366"/>
                </a:lnTo>
                <a:lnTo>
                  <a:pt x="698813" y="3181826"/>
                </a:lnTo>
                <a:cubicBezTo>
                  <a:pt x="699335" y="3182893"/>
                  <a:pt x="699655" y="3185767"/>
                  <a:pt x="699731" y="3191637"/>
                </a:cubicBezTo>
                <a:cubicBezTo>
                  <a:pt x="695227" y="3192600"/>
                  <a:pt x="695227" y="3192600"/>
                  <a:pt x="696189" y="3197104"/>
                </a:cubicBezTo>
                <a:cubicBezTo>
                  <a:pt x="696189" y="3197104"/>
                  <a:pt x="697152" y="3201608"/>
                  <a:pt x="697152" y="3201608"/>
                </a:cubicBezTo>
                <a:cubicBezTo>
                  <a:pt x="693610" y="3207074"/>
                  <a:pt x="693610" y="3207074"/>
                  <a:pt x="693610" y="3207074"/>
                </a:cubicBezTo>
                <a:cubicBezTo>
                  <a:pt x="694573" y="3211578"/>
                  <a:pt x="694573" y="3211578"/>
                  <a:pt x="694573" y="3211578"/>
                </a:cubicBezTo>
                <a:cubicBezTo>
                  <a:pt x="694573" y="3211578"/>
                  <a:pt x="695535" y="3216083"/>
                  <a:pt x="696497" y="3220587"/>
                </a:cubicBezTo>
                <a:cubicBezTo>
                  <a:pt x="696497" y="3220587"/>
                  <a:pt x="697460" y="3225091"/>
                  <a:pt x="698422" y="3229595"/>
                </a:cubicBezTo>
                <a:cubicBezTo>
                  <a:pt x="693918" y="3230557"/>
                  <a:pt x="694880" y="3235061"/>
                  <a:pt x="695842" y="3239565"/>
                </a:cubicBezTo>
                <a:cubicBezTo>
                  <a:pt x="692300" y="3245032"/>
                  <a:pt x="692300" y="3245032"/>
                  <a:pt x="693262" y="3249536"/>
                </a:cubicBezTo>
                <a:cubicBezTo>
                  <a:pt x="693262" y="3249536"/>
                  <a:pt x="694224" y="3254039"/>
                  <a:pt x="694224" y="3254039"/>
                </a:cubicBezTo>
                <a:cubicBezTo>
                  <a:pt x="694224" y="3254039"/>
                  <a:pt x="695187" y="3258543"/>
                  <a:pt x="695187" y="3258543"/>
                </a:cubicBezTo>
                <a:cubicBezTo>
                  <a:pt x="690683" y="3259506"/>
                  <a:pt x="690683" y="3259506"/>
                  <a:pt x="690683" y="3259506"/>
                </a:cubicBezTo>
                <a:cubicBezTo>
                  <a:pt x="690683" y="3259506"/>
                  <a:pt x="690683" y="3259506"/>
                  <a:pt x="687141" y="3264972"/>
                </a:cubicBezTo>
                <a:cubicBezTo>
                  <a:pt x="688103" y="3269476"/>
                  <a:pt x="688103" y="3269476"/>
                  <a:pt x="688103" y="3269476"/>
                </a:cubicBezTo>
                <a:cubicBezTo>
                  <a:pt x="693569" y="3273018"/>
                  <a:pt x="693569" y="3273018"/>
                  <a:pt x="693569" y="3273018"/>
                </a:cubicBezTo>
                <a:cubicBezTo>
                  <a:pt x="694532" y="3277522"/>
                  <a:pt x="694532" y="3277522"/>
                  <a:pt x="694532" y="3277522"/>
                </a:cubicBezTo>
                <a:cubicBezTo>
                  <a:pt x="694532" y="3277522"/>
                  <a:pt x="695494" y="3282027"/>
                  <a:pt x="695494" y="3282027"/>
                </a:cubicBezTo>
                <a:cubicBezTo>
                  <a:pt x="696456" y="3286530"/>
                  <a:pt x="697419" y="3291034"/>
                  <a:pt x="698381" y="3295539"/>
                </a:cubicBezTo>
                <a:cubicBezTo>
                  <a:pt x="695802" y="3305508"/>
                  <a:pt x="696764" y="3310013"/>
                  <a:pt x="696764" y="3310013"/>
                </a:cubicBezTo>
                <a:cubicBezTo>
                  <a:pt x="697726" y="3314516"/>
                  <a:pt x="697726" y="3314516"/>
                  <a:pt x="697726" y="3314516"/>
                </a:cubicBezTo>
                <a:cubicBezTo>
                  <a:pt x="698689" y="3319021"/>
                  <a:pt x="698689" y="3319021"/>
                  <a:pt x="699651" y="3323525"/>
                </a:cubicBezTo>
                <a:cubicBezTo>
                  <a:pt x="699651" y="3323525"/>
                  <a:pt x="699651" y="3323525"/>
                  <a:pt x="704154" y="3322563"/>
                </a:cubicBezTo>
                <a:cubicBezTo>
                  <a:pt x="700613" y="3328029"/>
                  <a:pt x="700613" y="3328029"/>
                  <a:pt x="700613" y="3328029"/>
                </a:cubicBezTo>
                <a:cubicBezTo>
                  <a:pt x="700613" y="3328029"/>
                  <a:pt x="701575" y="3332533"/>
                  <a:pt x="702538" y="3337037"/>
                </a:cubicBezTo>
                <a:cubicBezTo>
                  <a:pt x="707349" y="3359557"/>
                  <a:pt x="712815" y="3363099"/>
                  <a:pt x="711198" y="3377573"/>
                </a:cubicBezTo>
                <a:cubicBezTo>
                  <a:pt x="706694" y="3378535"/>
                  <a:pt x="707656" y="3383040"/>
                  <a:pt x="707656" y="3383040"/>
                </a:cubicBezTo>
                <a:cubicBezTo>
                  <a:pt x="707656" y="3383040"/>
                  <a:pt x="708618" y="3387543"/>
                  <a:pt x="708618" y="3387543"/>
                </a:cubicBezTo>
                <a:cubicBezTo>
                  <a:pt x="713122" y="3386581"/>
                  <a:pt x="713122" y="3386581"/>
                  <a:pt x="713122" y="3386581"/>
                </a:cubicBezTo>
                <a:cubicBezTo>
                  <a:pt x="710543" y="3396552"/>
                  <a:pt x="712467" y="3405560"/>
                  <a:pt x="713430" y="3410064"/>
                </a:cubicBezTo>
                <a:cubicBezTo>
                  <a:pt x="714392" y="3414569"/>
                  <a:pt x="714392" y="3414569"/>
                  <a:pt x="714392" y="3414569"/>
                </a:cubicBezTo>
                <a:cubicBezTo>
                  <a:pt x="715354" y="3419072"/>
                  <a:pt x="715354" y="3419072"/>
                  <a:pt x="719858" y="3418109"/>
                </a:cubicBezTo>
                <a:cubicBezTo>
                  <a:pt x="722745" y="3431621"/>
                  <a:pt x="724670" y="3440630"/>
                  <a:pt x="722090" y="3450600"/>
                </a:cubicBezTo>
                <a:cubicBezTo>
                  <a:pt x="726594" y="3449638"/>
                  <a:pt x="726594" y="3449638"/>
                  <a:pt x="726594" y="3449638"/>
                </a:cubicBezTo>
                <a:cubicBezTo>
                  <a:pt x="730443" y="3467654"/>
                  <a:pt x="730443" y="3467654"/>
                  <a:pt x="730443" y="3467654"/>
                </a:cubicBezTo>
                <a:cubicBezTo>
                  <a:pt x="730443" y="3467654"/>
                  <a:pt x="730443" y="3467654"/>
                  <a:pt x="726902" y="3473121"/>
                </a:cubicBezTo>
                <a:cubicBezTo>
                  <a:pt x="724977" y="3464112"/>
                  <a:pt x="719510" y="3460571"/>
                  <a:pt x="716932" y="3470541"/>
                </a:cubicBezTo>
                <a:cubicBezTo>
                  <a:pt x="724977" y="3464112"/>
                  <a:pt x="725284" y="3487595"/>
                  <a:pt x="729788" y="3486633"/>
                </a:cubicBezTo>
                <a:cubicBezTo>
                  <a:pt x="738449" y="3527169"/>
                  <a:pt x="736524" y="3518161"/>
                  <a:pt x="749689" y="3557735"/>
                </a:cubicBezTo>
                <a:cubicBezTo>
                  <a:pt x="749689" y="3557735"/>
                  <a:pt x="745185" y="3558698"/>
                  <a:pt x="745185" y="3558698"/>
                </a:cubicBezTo>
                <a:cubicBezTo>
                  <a:pt x="746147" y="3563202"/>
                  <a:pt x="746147" y="3563202"/>
                  <a:pt x="747109" y="3567705"/>
                </a:cubicBezTo>
                <a:cubicBezTo>
                  <a:pt x="752883" y="3594729"/>
                  <a:pt x="754807" y="3603738"/>
                  <a:pt x="758656" y="3621755"/>
                </a:cubicBezTo>
                <a:cubicBezTo>
                  <a:pt x="758656" y="3621755"/>
                  <a:pt x="758656" y="3621755"/>
                  <a:pt x="759619" y="3626258"/>
                </a:cubicBezTo>
                <a:cubicBezTo>
                  <a:pt x="759619" y="3626258"/>
                  <a:pt x="759619" y="3626258"/>
                  <a:pt x="760581" y="3630762"/>
                </a:cubicBezTo>
                <a:cubicBezTo>
                  <a:pt x="762812" y="3663253"/>
                  <a:pt x="765085" y="3629800"/>
                  <a:pt x="773438" y="3646854"/>
                </a:cubicBezTo>
                <a:cubicBezTo>
                  <a:pt x="768934" y="3647816"/>
                  <a:pt x="762812" y="3663253"/>
                  <a:pt x="770859" y="3656824"/>
                </a:cubicBezTo>
                <a:cubicBezTo>
                  <a:pt x="771821" y="3661329"/>
                  <a:pt x="771821" y="3661329"/>
                  <a:pt x="771821" y="3661329"/>
                </a:cubicBezTo>
                <a:cubicBezTo>
                  <a:pt x="771821" y="3661329"/>
                  <a:pt x="771821" y="3661329"/>
                  <a:pt x="772783" y="3665832"/>
                </a:cubicBezTo>
                <a:cubicBezTo>
                  <a:pt x="768279" y="3666794"/>
                  <a:pt x="773745" y="3670336"/>
                  <a:pt x="773745" y="3670336"/>
                </a:cubicBezTo>
                <a:cubicBezTo>
                  <a:pt x="777595" y="3688353"/>
                  <a:pt x="773090" y="3689315"/>
                  <a:pt x="768586" y="3690277"/>
                </a:cubicBezTo>
                <a:cubicBezTo>
                  <a:pt x="772435" y="3708294"/>
                  <a:pt x="782406" y="3710872"/>
                  <a:pt x="779826" y="3720843"/>
                </a:cubicBezTo>
                <a:cubicBezTo>
                  <a:pt x="786255" y="3728889"/>
                  <a:pt x="789142" y="3742401"/>
                  <a:pt x="798149" y="3740476"/>
                </a:cubicBezTo>
                <a:cubicBezTo>
                  <a:pt x="795570" y="3750447"/>
                  <a:pt x="803923" y="3767501"/>
                  <a:pt x="793953" y="3764922"/>
                </a:cubicBezTo>
                <a:cubicBezTo>
                  <a:pt x="802306" y="3781975"/>
                  <a:pt x="802961" y="3762997"/>
                  <a:pt x="803268" y="3786479"/>
                </a:cubicBezTo>
                <a:cubicBezTo>
                  <a:pt x="804230" y="3790984"/>
                  <a:pt x="809697" y="3794526"/>
                  <a:pt x="815163" y="3798067"/>
                </a:cubicBezTo>
                <a:cubicBezTo>
                  <a:pt x="804230" y="3790984"/>
                  <a:pt x="818357" y="3835062"/>
                  <a:pt x="832177" y="3855657"/>
                </a:cubicBezTo>
                <a:cubicBezTo>
                  <a:pt x="829598" y="3865628"/>
                  <a:pt x="828635" y="3861124"/>
                  <a:pt x="823168" y="3857582"/>
                </a:cubicBezTo>
                <a:cubicBezTo>
                  <a:pt x="829598" y="3865628"/>
                  <a:pt x="830560" y="3870131"/>
                  <a:pt x="835064" y="3869169"/>
                </a:cubicBezTo>
                <a:cubicBezTo>
                  <a:pt x="827018" y="3875598"/>
                  <a:pt x="836026" y="3873673"/>
                  <a:pt x="834409" y="3888148"/>
                </a:cubicBezTo>
                <a:cubicBezTo>
                  <a:pt x="840837" y="3896193"/>
                  <a:pt x="837951" y="3882681"/>
                  <a:pt x="849190" y="3913248"/>
                </a:cubicBezTo>
                <a:lnTo>
                  <a:pt x="845537" y="3910175"/>
                </a:lnTo>
                <a:lnTo>
                  <a:pt x="841800" y="3900698"/>
                </a:lnTo>
                <a:cubicBezTo>
                  <a:pt x="842281" y="3902950"/>
                  <a:pt x="843003" y="3906328"/>
                  <a:pt x="844166" y="3909023"/>
                </a:cubicBezTo>
                <a:lnTo>
                  <a:pt x="845537" y="3910175"/>
                </a:lnTo>
                <a:lnTo>
                  <a:pt x="852077" y="3926760"/>
                </a:lnTo>
                <a:cubicBezTo>
                  <a:pt x="846611" y="3923218"/>
                  <a:pt x="842107" y="3924181"/>
                  <a:pt x="838565" y="3929646"/>
                </a:cubicBezTo>
                <a:cubicBezTo>
                  <a:pt x="827325" y="3899080"/>
                  <a:pt x="824438" y="3885568"/>
                  <a:pt x="808694" y="3855965"/>
                </a:cubicBezTo>
                <a:cubicBezTo>
                  <a:pt x="800649" y="3862393"/>
                  <a:pt x="792295" y="3845339"/>
                  <a:pt x="782980" y="3823781"/>
                </a:cubicBezTo>
                <a:cubicBezTo>
                  <a:pt x="776551" y="3815736"/>
                  <a:pt x="775588" y="3811232"/>
                  <a:pt x="773664" y="3802224"/>
                </a:cubicBezTo>
                <a:cubicBezTo>
                  <a:pt x="772702" y="3797720"/>
                  <a:pt x="770777" y="3788711"/>
                  <a:pt x="769815" y="3784208"/>
                </a:cubicBezTo>
                <a:cubicBezTo>
                  <a:pt x="766274" y="3789673"/>
                  <a:pt x="761154" y="3743671"/>
                  <a:pt x="756958" y="3768116"/>
                </a:cubicBezTo>
                <a:lnTo>
                  <a:pt x="750222" y="3736587"/>
                </a:lnTo>
                <a:cubicBezTo>
                  <a:pt x="744449" y="3709563"/>
                  <a:pt x="760192" y="3739167"/>
                  <a:pt x="751840" y="3722113"/>
                </a:cubicBezTo>
                <a:cubicBezTo>
                  <a:pt x="750877" y="3717608"/>
                  <a:pt x="749915" y="3713105"/>
                  <a:pt x="748953" y="3708601"/>
                </a:cubicBezTo>
                <a:cubicBezTo>
                  <a:pt x="748953" y="3708601"/>
                  <a:pt x="747991" y="3704096"/>
                  <a:pt x="747991" y="3704096"/>
                </a:cubicBezTo>
                <a:cubicBezTo>
                  <a:pt x="747991" y="3704096"/>
                  <a:pt x="747991" y="3704096"/>
                  <a:pt x="747028" y="3699593"/>
                </a:cubicBezTo>
                <a:cubicBezTo>
                  <a:pt x="747991" y="3704096"/>
                  <a:pt x="747991" y="3704096"/>
                  <a:pt x="752494" y="3703134"/>
                </a:cubicBezTo>
                <a:cubicBezTo>
                  <a:pt x="744142" y="3686081"/>
                  <a:pt x="744142" y="3686081"/>
                  <a:pt x="744142" y="3686081"/>
                </a:cubicBezTo>
                <a:cubicBezTo>
                  <a:pt x="747683" y="3680614"/>
                  <a:pt x="747683" y="3680614"/>
                  <a:pt x="747683" y="3680614"/>
                </a:cubicBezTo>
                <a:cubicBezTo>
                  <a:pt x="747683" y="3680614"/>
                  <a:pt x="747683" y="3680614"/>
                  <a:pt x="746720" y="3676110"/>
                </a:cubicBezTo>
                <a:cubicBezTo>
                  <a:pt x="745758" y="3671606"/>
                  <a:pt x="745758" y="3671606"/>
                  <a:pt x="745758" y="3671606"/>
                </a:cubicBezTo>
                <a:cubicBezTo>
                  <a:pt x="744796" y="3667102"/>
                  <a:pt x="740292" y="3668064"/>
                  <a:pt x="740292" y="3668064"/>
                </a:cubicBezTo>
                <a:cubicBezTo>
                  <a:pt x="739984" y="3644582"/>
                  <a:pt x="735481" y="3645544"/>
                  <a:pt x="734519" y="3641040"/>
                </a:cubicBezTo>
                <a:cubicBezTo>
                  <a:pt x="734519" y="3641040"/>
                  <a:pt x="729052" y="3637498"/>
                  <a:pt x="729052" y="3637498"/>
                </a:cubicBezTo>
                <a:cubicBezTo>
                  <a:pt x="726165" y="3623986"/>
                  <a:pt x="727783" y="3609512"/>
                  <a:pt x="723279" y="3610474"/>
                </a:cubicBezTo>
                <a:cubicBezTo>
                  <a:pt x="722316" y="3605970"/>
                  <a:pt x="722316" y="3605970"/>
                  <a:pt x="722316" y="3605970"/>
                </a:cubicBezTo>
                <a:cubicBezTo>
                  <a:pt x="722316" y="3605970"/>
                  <a:pt x="721354" y="3601465"/>
                  <a:pt x="721354" y="3601465"/>
                </a:cubicBezTo>
                <a:cubicBezTo>
                  <a:pt x="717812" y="3606932"/>
                  <a:pt x="717812" y="3606932"/>
                  <a:pt x="717812" y="3606932"/>
                </a:cubicBezTo>
                <a:cubicBezTo>
                  <a:pt x="722972" y="3586991"/>
                  <a:pt x="710769" y="3551922"/>
                  <a:pt x="707227" y="3557387"/>
                </a:cubicBezTo>
                <a:cubicBezTo>
                  <a:pt x="712694" y="3560929"/>
                  <a:pt x="709152" y="3566396"/>
                  <a:pt x="710114" y="3570900"/>
                </a:cubicBezTo>
                <a:cubicBezTo>
                  <a:pt x="708190" y="3561892"/>
                  <a:pt x="702723" y="3558350"/>
                  <a:pt x="702723" y="3558350"/>
                </a:cubicBezTo>
                <a:cubicBezTo>
                  <a:pt x="705610" y="3571863"/>
                  <a:pt x="705610" y="3571863"/>
                  <a:pt x="705610" y="3571863"/>
                </a:cubicBezTo>
                <a:cubicBezTo>
                  <a:pt x="705610" y="3571863"/>
                  <a:pt x="701106" y="3572825"/>
                  <a:pt x="700144" y="3568320"/>
                </a:cubicBezTo>
                <a:cubicBezTo>
                  <a:pt x="696602" y="3573787"/>
                  <a:pt x="697564" y="3578290"/>
                  <a:pt x="702068" y="3577328"/>
                </a:cubicBezTo>
                <a:cubicBezTo>
                  <a:pt x="702068" y="3577328"/>
                  <a:pt x="702068" y="3577328"/>
                  <a:pt x="703031" y="3581832"/>
                </a:cubicBezTo>
                <a:cubicBezTo>
                  <a:pt x="696909" y="3597269"/>
                  <a:pt x="688863" y="3603698"/>
                  <a:pt x="695599" y="3635226"/>
                </a:cubicBezTo>
                <a:cubicBezTo>
                  <a:pt x="696561" y="3639730"/>
                  <a:pt x="696561" y="3639730"/>
                  <a:pt x="697524" y="3644234"/>
                </a:cubicBezTo>
                <a:cubicBezTo>
                  <a:pt x="692057" y="3640692"/>
                  <a:pt x="692057" y="3640692"/>
                  <a:pt x="687553" y="3641655"/>
                </a:cubicBezTo>
                <a:cubicBezTo>
                  <a:pt x="686591" y="3637151"/>
                  <a:pt x="686591" y="3637151"/>
                  <a:pt x="685628" y="3632647"/>
                </a:cubicBezTo>
                <a:cubicBezTo>
                  <a:pt x="681125" y="3633609"/>
                  <a:pt x="680163" y="3629105"/>
                  <a:pt x="681125" y="3633609"/>
                </a:cubicBezTo>
                <a:cubicBezTo>
                  <a:pt x="681125" y="3633609"/>
                  <a:pt x="682087" y="3638113"/>
                  <a:pt x="682087" y="3638113"/>
                </a:cubicBezTo>
                <a:cubicBezTo>
                  <a:pt x="670847" y="3607547"/>
                  <a:pt x="672465" y="3593073"/>
                  <a:pt x="660262" y="3558002"/>
                </a:cubicBezTo>
                <a:cubicBezTo>
                  <a:pt x="665729" y="3561544"/>
                  <a:pt x="666691" y="3566048"/>
                  <a:pt x="665729" y="3561544"/>
                </a:cubicBezTo>
                <a:cubicBezTo>
                  <a:pt x="665729" y="3561544"/>
                  <a:pt x="669270" y="3556078"/>
                  <a:pt x="669270" y="3556078"/>
                </a:cubicBezTo>
                <a:lnTo>
                  <a:pt x="671194" y="3565085"/>
                </a:lnTo>
                <a:cubicBezTo>
                  <a:pt x="670887" y="3541603"/>
                  <a:pt x="668001" y="3528091"/>
                  <a:pt x="660609" y="3515542"/>
                </a:cubicBezTo>
                <a:cubicBezTo>
                  <a:pt x="660609" y="3515542"/>
                  <a:pt x="660609" y="3515542"/>
                  <a:pt x="665114" y="3514579"/>
                </a:cubicBezTo>
                <a:lnTo>
                  <a:pt x="664152" y="3510075"/>
                </a:lnTo>
                <a:cubicBezTo>
                  <a:pt x="663189" y="3505570"/>
                  <a:pt x="663189" y="3505570"/>
                  <a:pt x="662227" y="3501067"/>
                </a:cubicBezTo>
                <a:cubicBezTo>
                  <a:pt x="655798" y="3493021"/>
                  <a:pt x="656454" y="3474043"/>
                  <a:pt x="655491" y="3469539"/>
                </a:cubicBezTo>
                <a:cubicBezTo>
                  <a:pt x="655491" y="3469539"/>
                  <a:pt x="654529" y="3465034"/>
                  <a:pt x="654529" y="3465034"/>
                </a:cubicBezTo>
                <a:cubicBezTo>
                  <a:pt x="653567" y="3460530"/>
                  <a:pt x="653567" y="3460530"/>
                  <a:pt x="653567" y="3460530"/>
                </a:cubicBezTo>
                <a:cubicBezTo>
                  <a:pt x="646175" y="3447980"/>
                  <a:pt x="644906" y="3419994"/>
                  <a:pt x="639439" y="3416453"/>
                </a:cubicBezTo>
                <a:cubicBezTo>
                  <a:pt x="639439" y="3416453"/>
                  <a:pt x="638477" y="3411948"/>
                  <a:pt x="638477" y="3411948"/>
                </a:cubicBezTo>
                <a:cubicBezTo>
                  <a:pt x="638477" y="3411948"/>
                  <a:pt x="637515" y="3407444"/>
                  <a:pt x="637515" y="3407444"/>
                </a:cubicBezTo>
                <a:cubicBezTo>
                  <a:pt x="636552" y="3402940"/>
                  <a:pt x="635590" y="3398436"/>
                  <a:pt x="635590" y="3398436"/>
                </a:cubicBezTo>
                <a:cubicBezTo>
                  <a:pt x="631087" y="3399398"/>
                  <a:pt x="631087" y="3399398"/>
                  <a:pt x="633012" y="3408406"/>
                </a:cubicBezTo>
                <a:cubicBezTo>
                  <a:pt x="633012" y="3408406"/>
                  <a:pt x="628507" y="3409369"/>
                  <a:pt x="629469" y="3413873"/>
                </a:cubicBezTo>
                <a:cubicBezTo>
                  <a:pt x="632049" y="3403902"/>
                  <a:pt x="626583" y="3400361"/>
                  <a:pt x="625620" y="3395856"/>
                </a:cubicBezTo>
                <a:cubicBezTo>
                  <a:pt x="630125" y="3394894"/>
                  <a:pt x="630125" y="3394894"/>
                  <a:pt x="630125" y="3394894"/>
                </a:cubicBezTo>
                <a:cubicBezTo>
                  <a:pt x="630125" y="3394894"/>
                  <a:pt x="629163" y="3390391"/>
                  <a:pt x="629163" y="3390391"/>
                </a:cubicBezTo>
                <a:cubicBezTo>
                  <a:pt x="628200" y="3385887"/>
                  <a:pt x="628200" y="3385887"/>
                  <a:pt x="628200" y="3385887"/>
                </a:cubicBezTo>
                <a:cubicBezTo>
                  <a:pt x="623696" y="3386849"/>
                  <a:pt x="623696" y="3386849"/>
                  <a:pt x="623696" y="3386849"/>
                </a:cubicBezTo>
                <a:cubicBezTo>
                  <a:pt x="619847" y="3368832"/>
                  <a:pt x="625314" y="3372374"/>
                  <a:pt x="627892" y="3362404"/>
                </a:cubicBezTo>
                <a:cubicBezTo>
                  <a:pt x="623389" y="3363366"/>
                  <a:pt x="620502" y="3349854"/>
                  <a:pt x="615998" y="3350816"/>
                </a:cubicBezTo>
                <a:cubicBezTo>
                  <a:pt x="623389" y="3363366"/>
                  <a:pt x="610839" y="3370757"/>
                  <a:pt x="618229" y="3383307"/>
                </a:cubicBezTo>
                <a:cubicBezTo>
                  <a:pt x="620809" y="3373337"/>
                  <a:pt x="621771" y="3377840"/>
                  <a:pt x="623696" y="3386849"/>
                </a:cubicBezTo>
                <a:cubicBezTo>
                  <a:pt x="619192" y="3387811"/>
                  <a:pt x="619192" y="3387811"/>
                  <a:pt x="619192" y="3387811"/>
                </a:cubicBezTo>
                <a:cubicBezTo>
                  <a:pt x="619192" y="3387811"/>
                  <a:pt x="619192" y="3387811"/>
                  <a:pt x="620154" y="3392315"/>
                </a:cubicBezTo>
                <a:cubicBezTo>
                  <a:pt x="620154" y="3392315"/>
                  <a:pt x="621116" y="3396819"/>
                  <a:pt x="621116" y="3396819"/>
                </a:cubicBezTo>
                <a:cubicBezTo>
                  <a:pt x="625620" y="3395856"/>
                  <a:pt x="625620" y="3395856"/>
                  <a:pt x="625620" y="3395856"/>
                </a:cubicBezTo>
                <a:cubicBezTo>
                  <a:pt x="628354" y="3397627"/>
                  <a:pt x="628190" y="3402373"/>
                  <a:pt x="628026" y="3407116"/>
                </a:cubicBezTo>
                <a:lnTo>
                  <a:pt x="629469" y="3413873"/>
                </a:lnTo>
                <a:lnTo>
                  <a:pt x="630432" y="3418377"/>
                </a:lnTo>
                <a:cubicBezTo>
                  <a:pt x="625927" y="3419340"/>
                  <a:pt x="625927" y="3419340"/>
                  <a:pt x="625927" y="3419340"/>
                </a:cubicBezTo>
                <a:cubicBezTo>
                  <a:pt x="625927" y="3419340"/>
                  <a:pt x="625927" y="3419340"/>
                  <a:pt x="626889" y="3423843"/>
                </a:cubicBezTo>
                <a:cubicBezTo>
                  <a:pt x="627852" y="3428347"/>
                  <a:pt x="627852" y="3428347"/>
                  <a:pt x="627852" y="3428347"/>
                </a:cubicBezTo>
                <a:cubicBezTo>
                  <a:pt x="631047" y="3465341"/>
                  <a:pt x="646135" y="3513924"/>
                  <a:pt x="654488" y="3530978"/>
                </a:cubicBezTo>
                <a:cubicBezTo>
                  <a:pt x="654488" y="3530978"/>
                  <a:pt x="654488" y="3530978"/>
                  <a:pt x="649984" y="3531940"/>
                </a:cubicBezTo>
                <a:cubicBezTo>
                  <a:pt x="649984" y="3531940"/>
                  <a:pt x="650946" y="3536445"/>
                  <a:pt x="651908" y="3540948"/>
                </a:cubicBezTo>
                <a:cubicBezTo>
                  <a:pt x="661224" y="3562507"/>
                  <a:pt x="654795" y="3554460"/>
                  <a:pt x="655758" y="3558965"/>
                </a:cubicBezTo>
                <a:cubicBezTo>
                  <a:pt x="663149" y="3571514"/>
                  <a:pt x="675658" y="3630067"/>
                  <a:pt x="671154" y="3631029"/>
                </a:cubicBezTo>
                <a:cubicBezTo>
                  <a:pt x="680470" y="3652588"/>
                  <a:pt x="676927" y="3658053"/>
                  <a:pt x="691054" y="3702132"/>
                </a:cubicBezTo>
                <a:cubicBezTo>
                  <a:pt x="693941" y="3715644"/>
                  <a:pt x="692324" y="3730118"/>
                  <a:pt x="695211" y="3743630"/>
                </a:cubicBezTo>
                <a:cubicBezTo>
                  <a:pt x="692632" y="3753601"/>
                  <a:pt x="687165" y="3750059"/>
                  <a:pt x="689090" y="3759068"/>
                </a:cubicBezTo>
                <a:cubicBezTo>
                  <a:pt x="685855" y="3788016"/>
                  <a:pt x="699019" y="3827590"/>
                  <a:pt x="700289" y="3855577"/>
                </a:cubicBezTo>
                <a:cubicBezTo>
                  <a:pt x="701251" y="3860081"/>
                  <a:pt x="694823" y="3852035"/>
                  <a:pt x="693861" y="3847531"/>
                </a:cubicBezTo>
                <a:cubicBezTo>
                  <a:pt x="692243" y="3862005"/>
                  <a:pt x="703791" y="3916054"/>
                  <a:pt x="687392" y="3905429"/>
                </a:cubicBezTo>
                <a:cubicBezTo>
                  <a:pt x="680963" y="3897383"/>
                  <a:pt x="680963" y="3897383"/>
                  <a:pt x="680963" y="3897383"/>
                </a:cubicBezTo>
                <a:cubicBezTo>
                  <a:pt x="682887" y="3906391"/>
                  <a:pt x="682887" y="3906391"/>
                  <a:pt x="682887" y="3906391"/>
                </a:cubicBezTo>
                <a:cubicBezTo>
                  <a:pt x="670993" y="3894803"/>
                  <a:pt x="666181" y="3872282"/>
                  <a:pt x="655904" y="3846221"/>
                </a:cubicBezTo>
                <a:cubicBezTo>
                  <a:pt x="653017" y="3832709"/>
                  <a:pt x="650130" y="3819197"/>
                  <a:pt x="647550" y="3829168"/>
                </a:cubicBezTo>
                <a:cubicBezTo>
                  <a:pt x="646588" y="3824663"/>
                  <a:pt x="646588" y="3824663"/>
                  <a:pt x="646588" y="3824663"/>
                </a:cubicBezTo>
                <a:cubicBezTo>
                  <a:pt x="642083" y="3825626"/>
                  <a:pt x="642083" y="3825626"/>
                  <a:pt x="642083" y="3825626"/>
                </a:cubicBezTo>
                <a:cubicBezTo>
                  <a:pt x="633076" y="3827550"/>
                  <a:pt x="639197" y="3812114"/>
                  <a:pt x="637272" y="3803105"/>
                </a:cubicBezTo>
                <a:cubicBezTo>
                  <a:pt x="634693" y="3813076"/>
                  <a:pt x="625377" y="3791517"/>
                  <a:pt x="628264" y="3805029"/>
                </a:cubicBezTo>
                <a:cubicBezTo>
                  <a:pt x="633731" y="3808571"/>
                  <a:pt x="635655" y="3817579"/>
                  <a:pt x="631151" y="3818541"/>
                </a:cubicBezTo>
                <a:cubicBezTo>
                  <a:pt x="636618" y="3822083"/>
                  <a:pt x="638542" y="3831092"/>
                  <a:pt x="641429" y="3844604"/>
                </a:cubicBezTo>
                <a:cubicBezTo>
                  <a:pt x="630803" y="3861003"/>
                  <a:pt x="638809" y="3920518"/>
                  <a:pt x="653897" y="3969100"/>
                </a:cubicBezTo>
                <a:cubicBezTo>
                  <a:pt x="650356" y="3974566"/>
                  <a:pt x="650356" y="3974566"/>
                  <a:pt x="646814" y="3980033"/>
                </a:cubicBezTo>
                <a:cubicBezTo>
                  <a:pt x="641347" y="3976491"/>
                  <a:pt x="640385" y="3971986"/>
                  <a:pt x="639423" y="3967483"/>
                </a:cubicBezTo>
                <a:cubicBezTo>
                  <a:pt x="639423" y="3967483"/>
                  <a:pt x="638461" y="3962979"/>
                  <a:pt x="638461" y="3962979"/>
                </a:cubicBezTo>
                <a:cubicBezTo>
                  <a:pt x="638461" y="3962979"/>
                  <a:pt x="632995" y="3959436"/>
                  <a:pt x="632995" y="3959436"/>
                </a:cubicBezTo>
                <a:cubicBezTo>
                  <a:pt x="632995" y="3959436"/>
                  <a:pt x="632995" y="3959436"/>
                  <a:pt x="633958" y="3963941"/>
                </a:cubicBezTo>
                <a:cubicBezTo>
                  <a:pt x="633958" y="3963941"/>
                  <a:pt x="634920" y="3968445"/>
                  <a:pt x="634920" y="3968445"/>
                </a:cubicBezTo>
                <a:cubicBezTo>
                  <a:pt x="634920" y="3968445"/>
                  <a:pt x="629453" y="3964903"/>
                  <a:pt x="628491" y="3960399"/>
                </a:cubicBezTo>
                <a:cubicBezTo>
                  <a:pt x="626566" y="3951391"/>
                  <a:pt x="625604" y="3946887"/>
                  <a:pt x="623679" y="3937879"/>
                </a:cubicBezTo>
                <a:lnTo>
                  <a:pt x="631167" y="3950879"/>
                </a:lnTo>
                <a:lnTo>
                  <a:pt x="632033" y="3954933"/>
                </a:lnTo>
                <a:cubicBezTo>
                  <a:pt x="637979" y="3960727"/>
                  <a:pt x="636373" y="3958715"/>
                  <a:pt x="633038" y="3954129"/>
                </a:cubicBezTo>
                <a:lnTo>
                  <a:pt x="631167" y="3950879"/>
                </a:lnTo>
                <a:lnTo>
                  <a:pt x="629507" y="3943110"/>
                </a:lnTo>
                <a:cubicBezTo>
                  <a:pt x="629146" y="3941420"/>
                  <a:pt x="629146" y="3941420"/>
                  <a:pt x="629146" y="3941420"/>
                </a:cubicBezTo>
                <a:cubicBezTo>
                  <a:pt x="629146" y="3941420"/>
                  <a:pt x="633649" y="3940458"/>
                  <a:pt x="633649" y="3940458"/>
                </a:cubicBezTo>
                <a:cubicBezTo>
                  <a:pt x="633649" y="3940458"/>
                  <a:pt x="633649" y="3940458"/>
                  <a:pt x="632687" y="3935955"/>
                </a:cubicBezTo>
                <a:cubicBezTo>
                  <a:pt x="632687" y="3935955"/>
                  <a:pt x="631725" y="3931450"/>
                  <a:pt x="631725" y="3931450"/>
                </a:cubicBezTo>
                <a:cubicBezTo>
                  <a:pt x="628184" y="3936917"/>
                  <a:pt x="627222" y="3932412"/>
                  <a:pt x="627222" y="3932412"/>
                </a:cubicBezTo>
                <a:cubicBezTo>
                  <a:pt x="626259" y="3927908"/>
                  <a:pt x="625297" y="3923405"/>
                  <a:pt x="620793" y="3924367"/>
                </a:cubicBezTo>
                <a:cubicBezTo>
                  <a:pt x="619830" y="3919863"/>
                  <a:pt x="619830" y="3919863"/>
                  <a:pt x="619830" y="3919863"/>
                </a:cubicBezTo>
                <a:cubicBezTo>
                  <a:pt x="624335" y="3918900"/>
                  <a:pt x="623372" y="3914396"/>
                  <a:pt x="618868" y="3915358"/>
                </a:cubicBezTo>
                <a:cubicBezTo>
                  <a:pt x="617906" y="3910855"/>
                  <a:pt x="615741" y="3900721"/>
                  <a:pt x="614177" y="3893402"/>
                </a:cubicBezTo>
                <a:lnTo>
                  <a:pt x="613094" y="3888334"/>
                </a:lnTo>
                <a:cubicBezTo>
                  <a:pt x="615019" y="3897343"/>
                  <a:pt x="613401" y="3911817"/>
                  <a:pt x="613401" y="3911817"/>
                </a:cubicBezTo>
                <a:cubicBezTo>
                  <a:pt x="610515" y="3898305"/>
                  <a:pt x="603124" y="3885754"/>
                  <a:pt x="600237" y="3872242"/>
                </a:cubicBezTo>
                <a:cubicBezTo>
                  <a:pt x="590922" y="3850685"/>
                  <a:pt x="591229" y="3874167"/>
                  <a:pt x="579335" y="3862579"/>
                </a:cubicBezTo>
                <a:cubicBezTo>
                  <a:pt x="569056" y="3836517"/>
                  <a:pt x="563590" y="3832975"/>
                  <a:pt x="556854" y="3801448"/>
                </a:cubicBezTo>
                <a:cubicBezTo>
                  <a:pt x="553312" y="3806914"/>
                  <a:pt x="555236" y="3815922"/>
                  <a:pt x="558123" y="3829434"/>
                </a:cubicBezTo>
                <a:cubicBezTo>
                  <a:pt x="557161" y="3824930"/>
                  <a:pt x="550733" y="3816885"/>
                  <a:pt x="546884" y="3798868"/>
                </a:cubicBezTo>
                <a:cubicBezTo>
                  <a:pt x="543342" y="3804335"/>
                  <a:pt x="538838" y="3805297"/>
                  <a:pt x="542686" y="3823313"/>
                </a:cubicBezTo>
                <a:cubicBezTo>
                  <a:pt x="541724" y="3818809"/>
                  <a:pt x="541724" y="3818809"/>
                  <a:pt x="541724" y="3818809"/>
                </a:cubicBezTo>
                <a:cubicBezTo>
                  <a:pt x="520861" y="3743202"/>
                  <a:pt x="504503" y="3666633"/>
                  <a:pt x="488144" y="3590064"/>
                </a:cubicBezTo>
                <a:cubicBezTo>
                  <a:pt x="486220" y="3581057"/>
                  <a:pt x="484295" y="3572049"/>
                  <a:pt x="482371" y="3563040"/>
                </a:cubicBezTo>
                <a:cubicBezTo>
                  <a:pt x="407490" y="3121615"/>
                  <a:pt x="444750" y="2678088"/>
                  <a:pt x="578133" y="2267918"/>
                </a:cubicBezTo>
                <a:lnTo>
                  <a:pt x="592980" y="2227702"/>
                </a:lnTo>
                <a:lnTo>
                  <a:pt x="600194" y="2211410"/>
                </a:lnTo>
                <a:lnTo>
                  <a:pt x="638131" y="2105404"/>
                </a:lnTo>
                <a:lnTo>
                  <a:pt x="652761" y="2065777"/>
                </a:lnTo>
                <a:cubicBezTo>
                  <a:pt x="762747" y="1800400"/>
                  <a:pt x="914268" y="1552475"/>
                  <a:pt x="1102577" y="1332509"/>
                </a:cubicBezTo>
                <a:close/>
                <a:moveTo>
                  <a:pt x="1683816" y="1083716"/>
                </a:moveTo>
                <a:lnTo>
                  <a:pt x="1679236" y="1086770"/>
                </a:lnTo>
                <a:lnTo>
                  <a:pt x="1682424" y="1084298"/>
                </a:lnTo>
                <a:close/>
                <a:moveTo>
                  <a:pt x="3808051" y="599460"/>
                </a:moveTo>
                <a:lnTo>
                  <a:pt x="3814670" y="600728"/>
                </a:lnTo>
                <a:lnTo>
                  <a:pt x="3819307" y="603027"/>
                </a:lnTo>
                <a:close/>
                <a:moveTo>
                  <a:pt x="1626222" y="1047191"/>
                </a:moveTo>
                <a:lnTo>
                  <a:pt x="1626514" y="1048557"/>
                </a:lnTo>
                <a:cubicBezTo>
                  <a:pt x="1626514" y="1048557"/>
                  <a:pt x="1626514" y="1048557"/>
                  <a:pt x="1622009" y="1049520"/>
                </a:cubicBezTo>
                <a:close/>
                <a:moveTo>
                  <a:pt x="3198980" y="688397"/>
                </a:moveTo>
                <a:cubicBezTo>
                  <a:pt x="3198171" y="688055"/>
                  <a:pt x="3199015" y="687874"/>
                  <a:pt x="3202634" y="688279"/>
                </a:cubicBezTo>
                <a:lnTo>
                  <a:pt x="3199068" y="688412"/>
                </a:lnTo>
                <a:close/>
                <a:moveTo>
                  <a:pt x="1688956" y="988120"/>
                </a:moveTo>
                <a:cubicBezTo>
                  <a:pt x="1688956" y="988120"/>
                  <a:pt x="1693460" y="987158"/>
                  <a:pt x="1697964" y="986196"/>
                </a:cubicBezTo>
                <a:cubicBezTo>
                  <a:pt x="1694422" y="991662"/>
                  <a:pt x="1694422" y="991662"/>
                  <a:pt x="1694422" y="991662"/>
                </a:cubicBezTo>
                <a:cubicBezTo>
                  <a:pt x="1695385" y="996167"/>
                  <a:pt x="1699889" y="995204"/>
                  <a:pt x="1703431" y="989738"/>
                </a:cubicBezTo>
                <a:cubicBezTo>
                  <a:pt x="1692325" y="1003884"/>
                  <a:pt x="1681622" y="1014413"/>
                  <a:pt x="1668870" y="1023613"/>
                </a:cubicBezTo>
                <a:lnTo>
                  <a:pt x="1626222" y="1047191"/>
                </a:lnTo>
                <a:lnTo>
                  <a:pt x="1625552" y="1044054"/>
                </a:lnTo>
                <a:cubicBezTo>
                  <a:pt x="1625552" y="1044054"/>
                  <a:pt x="1622009" y="1049520"/>
                  <a:pt x="1622009" y="1049520"/>
                </a:cubicBezTo>
                <a:cubicBezTo>
                  <a:pt x="1613002" y="1051444"/>
                  <a:pt x="1613964" y="1055948"/>
                  <a:pt x="1604955" y="1057873"/>
                </a:cubicBezTo>
                <a:cubicBezTo>
                  <a:pt x="1600452" y="1058835"/>
                  <a:pt x="1600452" y="1058835"/>
                  <a:pt x="1600452" y="1058835"/>
                </a:cubicBezTo>
                <a:cubicBezTo>
                  <a:pt x="1600452" y="1058835"/>
                  <a:pt x="1601414" y="1063339"/>
                  <a:pt x="1601414" y="1063339"/>
                </a:cubicBezTo>
                <a:cubicBezTo>
                  <a:pt x="1596910" y="1064302"/>
                  <a:pt x="1596910" y="1064302"/>
                  <a:pt x="1596910" y="1064302"/>
                </a:cubicBezTo>
                <a:lnTo>
                  <a:pt x="1568524" y="1077178"/>
                </a:lnTo>
                <a:lnTo>
                  <a:pt x="1633720" y="1022132"/>
                </a:lnTo>
                <a:lnTo>
                  <a:pt x="1644223" y="1021226"/>
                </a:lnTo>
                <a:cubicBezTo>
                  <a:pt x="1657254" y="1016087"/>
                  <a:pt x="1671575" y="1005962"/>
                  <a:pt x="1688956" y="988120"/>
                </a:cubicBezTo>
                <a:close/>
                <a:moveTo>
                  <a:pt x="1987536" y="886654"/>
                </a:moveTo>
                <a:cubicBezTo>
                  <a:pt x="1983994" y="892120"/>
                  <a:pt x="1993964" y="894699"/>
                  <a:pt x="2023568" y="878956"/>
                </a:cubicBezTo>
                <a:cubicBezTo>
                  <a:pt x="1998468" y="893737"/>
                  <a:pt x="1964360" y="910444"/>
                  <a:pt x="1940222" y="929729"/>
                </a:cubicBezTo>
                <a:cubicBezTo>
                  <a:pt x="1914642" y="942259"/>
                  <a:pt x="1884534" y="958404"/>
                  <a:pt x="1864697" y="973018"/>
                </a:cubicBezTo>
                <a:lnTo>
                  <a:pt x="1854248" y="982182"/>
                </a:lnTo>
                <a:lnTo>
                  <a:pt x="1798385" y="1012071"/>
                </a:lnTo>
                <a:lnTo>
                  <a:pt x="1797668" y="1011991"/>
                </a:lnTo>
                <a:lnTo>
                  <a:pt x="1797543" y="1012522"/>
                </a:lnTo>
                <a:lnTo>
                  <a:pt x="1762279" y="1031390"/>
                </a:lnTo>
                <a:lnTo>
                  <a:pt x="1729692" y="1053121"/>
                </a:lnTo>
                <a:lnTo>
                  <a:pt x="1751010" y="1036088"/>
                </a:lnTo>
                <a:cubicBezTo>
                  <a:pt x="1808294" y="995592"/>
                  <a:pt x="1875548" y="957676"/>
                  <a:pt x="1930252" y="927150"/>
                </a:cubicBezTo>
                <a:cubicBezTo>
                  <a:pt x="1950848" y="913331"/>
                  <a:pt x="1972406" y="904015"/>
                  <a:pt x="1987536" y="886654"/>
                </a:cubicBezTo>
                <a:close/>
                <a:moveTo>
                  <a:pt x="2481059" y="771795"/>
                </a:moveTo>
                <a:cubicBezTo>
                  <a:pt x="2477517" y="777261"/>
                  <a:pt x="2477517" y="777261"/>
                  <a:pt x="2477517" y="777261"/>
                </a:cubicBezTo>
                <a:cubicBezTo>
                  <a:pt x="2473014" y="778224"/>
                  <a:pt x="2473014" y="778224"/>
                  <a:pt x="2473014" y="778224"/>
                </a:cubicBezTo>
                <a:cubicBezTo>
                  <a:pt x="2464005" y="780148"/>
                  <a:pt x="2459502" y="781110"/>
                  <a:pt x="2454997" y="782073"/>
                </a:cubicBezTo>
                <a:cubicBezTo>
                  <a:pt x="2445989" y="783997"/>
                  <a:pt x="2441485" y="784959"/>
                  <a:pt x="2432476" y="786884"/>
                </a:cubicBezTo>
                <a:lnTo>
                  <a:pt x="2427973" y="787846"/>
                </a:lnTo>
                <a:close/>
                <a:moveTo>
                  <a:pt x="2484601" y="766329"/>
                </a:moveTo>
                <a:cubicBezTo>
                  <a:pt x="2489106" y="765367"/>
                  <a:pt x="2489106" y="765367"/>
                  <a:pt x="2489106" y="765367"/>
                </a:cubicBezTo>
                <a:cubicBezTo>
                  <a:pt x="2508084" y="766021"/>
                  <a:pt x="2538651" y="754782"/>
                  <a:pt x="2565675" y="749008"/>
                </a:cubicBezTo>
                <a:cubicBezTo>
                  <a:pt x="2557629" y="755436"/>
                  <a:pt x="2511625" y="760555"/>
                  <a:pt x="2513550" y="769563"/>
                </a:cubicBezTo>
                <a:lnTo>
                  <a:pt x="2509046" y="770525"/>
                </a:lnTo>
                <a:cubicBezTo>
                  <a:pt x="2504542" y="771488"/>
                  <a:pt x="2495533" y="773412"/>
                  <a:pt x="2491030" y="774374"/>
                </a:cubicBezTo>
                <a:cubicBezTo>
                  <a:pt x="2487488" y="779841"/>
                  <a:pt x="2487488" y="779841"/>
                  <a:pt x="2487488" y="779841"/>
                </a:cubicBezTo>
                <a:cubicBezTo>
                  <a:pt x="2487488" y="779841"/>
                  <a:pt x="2492955" y="783383"/>
                  <a:pt x="2492955" y="783383"/>
                </a:cubicBezTo>
                <a:cubicBezTo>
                  <a:pt x="2497458" y="782421"/>
                  <a:pt x="2497458" y="782421"/>
                  <a:pt x="2497458" y="782421"/>
                </a:cubicBezTo>
                <a:cubicBezTo>
                  <a:pt x="2497458" y="782421"/>
                  <a:pt x="2501000" y="776954"/>
                  <a:pt x="2501000" y="776954"/>
                </a:cubicBezTo>
                <a:cubicBezTo>
                  <a:pt x="2501000" y="776954"/>
                  <a:pt x="2505504" y="775992"/>
                  <a:pt x="2505504" y="775992"/>
                </a:cubicBezTo>
                <a:cubicBezTo>
                  <a:pt x="2510009" y="775030"/>
                  <a:pt x="2514512" y="774068"/>
                  <a:pt x="2523521" y="772143"/>
                </a:cubicBezTo>
                <a:cubicBezTo>
                  <a:pt x="2541537" y="768294"/>
                  <a:pt x="2524483" y="776647"/>
                  <a:pt x="2533491" y="774723"/>
                </a:cubicBezTo>
                <a:cubicBezTo>
                  <a:pt x="2541537" y="768294"/>
                  <a:pt x="2561478" y="773452"/>
                  <a:pt x="2565982" y="772490"/>
                </a:cubicBezTo>
                <a:cubicBezTo>
                  <a:pt x="2565019" y="767987"/>
                  <a:pt x="2564057" y="763483"/>
                  <a:pt x="2568561" y="762520"/>
                </a:cubicBezTo>
                <a:cubicBezTo>
                  <a:pt x="2574028" y="766062"/>
                  <a:pt x="2569524" y="767025"/>
                  <a:pt x="2578532" y="765100"/>
                </a:cubicBezTo>
                <a:cubicBezTo>
                  <a:pt x="2577569" y="760596"/>
                  <a:pt x="2591082" y="757709"/>
                  <a:pt x="2600090" y="755784"/>
                </a:cubicBezTo>
                <a:cubicBezTo>
                  <a:pt x="2597510" y="765754"/>
                  <a:pt x="2631618" y="749048"/>
                  <a:pt x="2631618" y="749048"/>
                </a:cubicBezTo>
                <a:cubicBezTo>
                  <a:pt x="2635160" y="743582"/>
                  <a:pt x="2635160" y="743582"/>
                  <a:pt x="2635160" y="743582"/>
                </a:cubicBezTo>
                <a:cubicBezTo>
                  <a:pt x="2648673" y="740695"/>
                  <a:pt x="2637085" y="752590"/>
                  <a:pt x="2650597" y="749704"/>
                </a:cubicBezTo>
                <a:cubicBezTo>
                  <a:pt x="2658643" y="743275"/>
                  <a:pt x="2662185" y="737808"/>
                  <a:pt x="2684705" y="732997"/>
                </a:cubicBezTo>
                <a:cubicBezTo>
                  <a:pt x="2698217" y="730110"/>
                  <a:pt x="2712692" y="731727"/>
                  <a:pt x="2726204" y="728841"/>
                </a:cubicBezTo>
                <a:cubicBezTo>
                  <a:pt x="2730708" y="727878"/>
                  <a:pt x="2735213" y="726916"/>
                  <a:pt x="2739716" y="725954"/>
                </a:cubicBezTo>
                <a:cubicBezTo>
                  <a:pt x="2766741" y="720180"/>
                  <a:pt x="2745183" y="729496"/>
                  <a:pt x="2768666" y="729188"/>
                </a:cubicBezTo>
                <a:cubicBezTo>
                  <a:pt x="2784758" y="716331"/>
                  <a:pt x="2847159" y="721838"/>
                  <a:pt x="2858747" y="709942"/>
                </a:cubicBezTo>
                <a:lnTo>
                  <a:pt x="2860999" y="709461"/>
                </a:lnTo>
                <a:cubicBezTo>
                  <a:pt x="2867755" y="708018"/>
                  <a:pt x="2876763" y="706093"/>
                  <a:pt x="2876763" y="706093"/>
                </a:cubicBezTo>
                <a:cubicBezTo>
                  <a:pt x="2881267" y="705131"/>
                  <a:pt x="2881267" y="705131"/>
                  <a:pt x="2881267" y="705131"/>
                </a:cubicBezTo>
                <a:cubicBezTo>
                  <a:pt x="2881267" y="705131"/>
                  <a:pt x="2885772" y="704169"/>
                  <a:pt x="2890275" y="703207"/>
                </a:cubicBezTo>
                <a:cubicBezTo>
                  <a:pt x="2945287" y="696163"/>
                  <a:pt x="2976815" y="689428"/>
                  <a:pt x="3013155" y="705211"/>
                </a:cubicBezTo>
                <a:cubicBezTo>
                  <a:pt x="3015735" y="695241"/>
                  <a:pt x="3055617" y="705560"/>
                  <a:pt x="3063662" y="699131"/>
                </a:cubicBezTo>
                <a:cubicBezTo>
                  <a:pt x="3053692" y="696551"/>
                  <a:pt x="3091649" y="697862"/>
                  <a:pt x="3095191" y="692395"/>
                </a:cubicBezTo>
                <a:cubicBezTo>
                  <a:pt x="3096153" y="696899"/>
                  <a:pt x="3091649" y="697862"/>
                  <a:pt x="3087145" y="698824"/>
                </a:cubicBezTo>
                <a:cubicBezTo>
                  <a:pt x="3106933" y="692241"/>
                  <a:pt x="3124304" y="690885"/>
                  <a:pt x="3142478" y="690534"/>
                </a:cubicBezTo>
                <a:lnTo>
                  <a:pt x="3199068" y="688412"/>
                </a:lnTo>
                <a:lnTo>
                  <a:pt x="3205247" y="689487"/>
                </a:lnTo>
                <a:cubicBezTo>
                  <a:pt x="3211238" y="689973"/>
                  <a:pt x="3219360" y="689415"/>
                  <a:pt x="3220650" y="684430"/>
                </a:cubicBezTo>
                <a:cubicBezTo>
                  <a:pt x="3222575" y="693437"/>
                  <a:pt x="3239629" y="685085"/>
                  <a:pt x="3249599" y="687664"/>
                </a:cubicBezTo>
                <a:cubicBezTo>
                  <a:pt x="3236087" y="690551"/>
                  <a:pt x="3248944" y="706643"/>
                  <a:pt x="3250561" y="692168"/>
                </a:cubicBezTo>
                <a:cubicBezTo>
                  <a:pt x="3278548" y="690899"/>
                  <a:pt x="3307497" y="694133"/>
                  <a:pt x="3326476" y="694788"/>
                </a:cubicBezTo>
                <a:cubicBezTo>
                  <a:pt x="3312001" y="693171"/>
                  <a:pt x="3339988" y="691901"/>
                  <a:pt x="3358004" y="688052"/>
                </a:cubicBezTo>
                <a:cubicBezTo>
                  <a:pt x="3358967" y="692556"/>
                  <a:pt x="3349958" y="694480"/>
                  <a:pt x="3349958" y="694480"/>
                </a:cubicBezTo>
                <a:cubicBezTo>
                  <a:pt x="3383411" y="696753"/>
                  <a:pt x="3402390" y="697408"/>
                  <a:pt x="3421368" y="698063"/>
                </a:cubicBezTo>
                <a:cubicBezTo>
                  <a:pt x="3444851" y="697756"/>
                  <a:pt x="3463830" y="698411"/>
                  <a:pt x="3507253" y="703262"/>
                </a:cubicBezTo>
                <a:cubicBezTo>
                  <a:pt x="3503711" y="708728"/>
                  <a:pt x="3494703" y="710653"/>
                  <a:pt x="3513682" y="711308"/>
                </a:cubicBezTo>
                <a:cubicBezTo>
                  <a:pt x="3523652" y="713888"/>
                  <a:pt x="3502749" y="704225"/>
                  <a:pt x="3526232" y="703917"/>
                </a:cubicBezTo>
                <a:cubicBezTo>
                  <a:pt x="3542631" y="714542"/>
                  <a:pt x="3557105" y="716160"/>
                  <a:pt x="3569656" y="708768"/>
                </a:cubicBezTo>
                <a:cubicBezTo>
                  <a:pt x="3586055" y="719394"/>
                  <a:pt x="3579626" y="711348"/>
                  <a:pt x="3587017" y="723898"/>
                </a:cubicBezTo>
                <a:cubicBezTo>
                  <a:pt x="3590558" y="718432"/>
                  <a:pt x="3599567" y="716508"/>
                  <a:pt x="3614041" y="718124"/>
                </a:cubicBezTo>
                <a:cubicBezTo>
                  <a:pt x="3614041" y="718124"/>
                  <a:pt x="3605033" y="720049"/>
                  <a:pt x="3610499" y="723591"/>
                </a:cubicBezTo>
                <a:cubicBezTo>
                  <a:pt x="3633020" y="718779"/>
                  <a:pt x="3654885" y="732947"/>
                  <a:pt x="3687376" y="730714"/>
                </a:cubicBezTo>
                <a:cubicBezTo>
                  <a:pt x="3688338" y="735219"/>
                  <a:pt x="3668397" y="730060"/>
                  <a:pt x="3669360" y="734563"/>
                </a:cubicBezTo>
                <a:cubicBezTo>
                  <a:pt x="3690263" y="744226"/>
                  <a:pt x="3711821" y="734912"/>
                  <a:pt x="3729182" y="750040"/>
                </a:cubicBezTo>
                <a:cubicBezTo>
                  <a:pt x="3733686" y="749078"/>
                  <a:pt x="3711821" y="734912"/>
                  <a:pt x="3731761" y="740070"/>
                </a:cubicBezTo>
                <a:cubicBezTo>
                  <a:pt x="3728220" y="745537"/>
                  <a:pt x="3733686" y="749078"/>
                  <a:pt x="3748161" y="750695"/>
                </a:cubicBezTo>
                <a:cubicBezTo>
                  <a:pt x="3760711" y="743304"/>
                  <a:pt x="3783539" y="761976"/>
                  <a:pt x="3786118" y="752006"/>
                </a:cubicBezTo>
                <a:cubicBezTo>
                  <a:pt x="3787080" y="756509"/>
                  <a:pt x="3791584" y="755547"/>
                  <a:pt x="3797051" y="759089"/>
                </a:cubicBezTo>
                <a:cubicBezTo>
                  <a:pt x="3802517" y="762631"/>
                  <a:pt x="3802517" y="762631"/>
                  <a:pt x="3802517" y="762631"/>
                </a:cubicBezTo>
                <a:cubicBezTo>
                  <a:pt x="3802517" y="762631"/>
                  <a:pt x="3801555" y="758127"/>
                  <a:pt x="3801555" y="758127"/>
                </a:cubicBezTo>
                <a:cubicBezTo>
                  <a:pt x="3797051" y="759089"/>
                  <a:pt x="3796088" y="754585"/>
                  <a:pt x="3791584" y="755547"/>
                </a:cubicBezTo>
                <a:cubicBezTo>
                  <a:pt x="3809600" y="751698"/>
                  <a:pt x="3821495" y="763285"/>
                  <a:pt x="3832428" y="770370"/>
                </a:cubicBezTo>
                <a:cubicBezTo>
                  <a:pt x="3836933" y="769407"/>
                  <a:pt x="3841436" y="768445"/>
                  <a:pt x="3852369" y="775528"/>
                </a:cubicBezTo>
                <a:cubicBezTo>
                  <a:pt x="3864919" y="768137"/>
                  <a:pt x="3834046" y="755895"/>
                  <a:pt x="3848520" y="757512"/>
                </a:cubicBezTo>
                <a:cubicBezTo>
                  <a:pt x="3846586" y="764990"/>
                  <a:pt x="3864919" y="768137"/>
                  <a:pt x="3875019" y="773044"/>
                </a:cubicBezTo>
                <a:lnTo>
                  <a:pt x="3878041" y="775787"/>
                </a:lnTo>
                <a:lnTo>
                  <a:pt x="3875851" y="775221"/>
                </a:lnTo>
                <a:cubicBezTo>
                  <a:pt x="3871348" y="776183"/>
                  <a:pt x="3866844" y="777146"/>
                  <a:pt x="3866844" y="777146"/>
                </a:cubicBezTo>
                <a:cubicBezTo>
                  <a:pt x="3866844" y="777146"/>
                  <a:pt x="3866844" y="777146"/>
                  <a:pt x="3872310" y="780688"/>
                </a:cubicBezTo>
                <a:cubicBezTo>
                  <a:pt x="3877776" y="784229"/>
                  <a:pt x="3882280" y="783267"/>
                  <a:pt x="3886784" y="782304"/>
                </a:cubicBezTo>
                <a:cubicBezTo>
                  <a:pt x="3883242" y="787771"/>
                  <a:pt x="3930207" y="787156"/>
                  <a:pt x="3912191" y="791005"/>
                </a:cubicBezTo>
                <a:cubicBezTo>
                  <a:pt x="3936636" y="795202"/>
                  <a:pt x="3957540" y="804865"/>
                  <a:pt x="3991955" y="811642"/>
                </a:cubicBezTo>
                <a:cubicBezTo>
                  <a:pt x="3991955" y="811642"/>
                  <a:pt x="3991955" y="811642"/>
                  <a:pt x="3996459" y="810679"/>
                </a:cubicBezTo>
                <a:cubicBezTo>
                  <a:pt x="3991955" y="811642"/>
                  <a:pt x="3987451" y="812604"/>
                  <a:pt x="3988413" y="817108"/>
                </a:cubicBezTo>
                <a:cubicBezTo>
                  <a:pt x="3988413" y="817108"/>
                  <a:pt x="3988413" y="817108"/>
                  <a:pt x="3993879" y="820649"/>
                </a:cubicBezTo>
                <a:cubicBezTo>
                  <a:pt x="3998384" y="819687"/>
                  <a:pt x="3997422" y="815183"/>
                  <a:pt x="3997422" y="815183"/>
                </a:cubicBezTo>
                <a:cubicBezTo>
                  <a:pt x="4012858" y="821305"/>
                  <a:pt x="4037303" y="825501"/>
                  <a:pt x="4029257" y="831930"/>
                </a:cubicBezTo>
                <a:cubicBezTo>
                  <a:pt x="4049198" y="837088"/>
                  <a:pt x="4049198" y="837088"/>
                  <a:pt x="4075568" y="850293"/>
                </a:cubicBezTo>
                <a:cubicBezTo>
                  <a:pt x="4080071" y="849331"/>
                  <a:pt x="4079109" y="844827"/>
                  <a:pt x="4079109" y="844827"/>
                </a:cubicBezTo>
                <a:cubicBezTo>
                  <a:pt x="4084575" y="848369"/>
                  <a:pt x="4090042" y="851911"/>
                  <a:pt x="4094547" y="850949"/>
                </a:cubicBezTo>
                <a:cubicBezTo>
                  <a:pt x="4106441" y="862536"/>
                  <a:pt x="4107403" y="867041"/>
                  <a:pt x="4102899" y="868003"/>
                </a:cubicBezTo>
                <a:cubicBezTo>
                  <a:pt x="4117373" y="869619"/>
                  <a:pt x="4121878" y="868657"/>
                  <a:pt x="4130886" y="866732"/>
                </a:cubicBezTo>
                <a:cubicBezTo>
                  <a:pt x="4130886" y="866732"/>
                  <a:pt x="4130886" y="866732"/>
                  <a:pt x="4131849" y="871237"/>
                </a:cubicBezTo>
                <a:cubicBezTo>
                  <a:pt x="4137314" y="874779"/>
                  <a:pt x="4133773" y="880244"/>
                  <a:pt x="4143743" y="882824"/>
                </a:cubicBezTo>
                <a:cubicBezTo>
                  <a:pt x="4148247" y="881862"/>
                  <a:pt x="4147285" y="877358"/>
                  <a:pt x="4158217" y="884442"/>
                </a:cubicBezTo>
                <a:cubicBezTo>
                  <a:pt x="4162722" y="883480"/>
                  <a:pt x="4163684" y="887983"/>
                  <a:pt x="4163684" y="887983"/>
                </a:cubicBezTo>
                <a:cubicBezTo>
                  <a:pt x="4163684" y="887983"/>
                  <a:pt x="4163684" y="887983"/>
                  <a:pt x="4164646" y="892487"/>
                </a:cubicBezTo>
                <a:cubicBezTo>
                  <a:pt x="4169151" y="891525"/>
                  <a:pt x="4169151" y="891525"/>
                  <a:pt x="4169151" y="891525"/>
                </a:cubicBezTo>
                <a:cubicBezTo>
                  <a:pt x="4168188" y="887021"/>
                  <a:pt x="4168188" y="887021"/>
                  <a:pt x="4167226" y="882517"/>
                </a:cubicBezTo>
                <a:cubicBezTo>
                  <a:pt x="4167226" y="882517"/>
                  <a:pt x="4182663" y="888638"/>
                  <a:pt x="4188129" y="892180"/>
                </a:cubicBezTo>
                <a:cubicBezTo>
                  <a:pt x="4188129" y="892180"/>
                  <a:pt x="4192633" y="891218"/>
                  <a:pt x="4192633" y="891218"/>
                </a:cubicBezTo>
                <a:cubicBezTo>
                  <a:pt x="4194557" y="900226"/>
                  <a:pt x="4184587" y="897647"/>
                  <a:pt x="4195520" y="904730"/>
                </a:cubicBezTo>
                <a:cubicBezTo>
                  <a:pt x="4194557" y="900226"/>
                  <a:pt x="4229935" y="911506"/>
                  <a:pt x="4236364" y="919552"/>
                </a:cubicBezTo>
                <a:cubicBezTo>
                  <a:pt x="4241830" y="923094"/>
                  <a:pt x="4241830" y="923094"/>
                  <a:pt x="4241830" y="923094"/>
                </a:cubicBezTo>
                <a:cubicBezTo>
                  <a:pt x="4237326" y="924056"/>
                  <a:pt x="4237326" y="924056"/>
                  <a:pt x="4237326" y="924056"/>
                </a:cubicBezTo>
                <a:cubicBezTo>
                  <a:pt x="4236364" y="919552"/>
                  <a:pt x="4231859" y="920514"/>
                  <a:pt x="4227356" y="921476"/>
                </a:cubicBezTo>
                <a:cubicBezTo>
                  <a:pt x="4228318" y="925981"/>
                  <a:pt x="4228318" y="925981"/>
                  <a:pt x="4228318" y="925981"/>
                </a:cubicBezTo>
                <a:cubicBezTo>
                  <a:pt x="4237326" y="924056"/>
                  <a:pt x="4238288" y="928560"/>
                  <a:pt x="4242793" y="927598"/>
                </a:cubicBezTo>
                <a:cubicBezTo>
                  <a:pt x="4261771" y="928252"/>
                  <a:pt x="4262734" y="932757"/>
                  <a:pt x="4284599" y="946924"/>
                </a:cubicBezTo>
                <a:cubicBezTo>
                  <a:pt x="4284599" y="946924"/>
                  <a:pt x="4289102" y="945962"/>
                  <a:pt x="4288140" y="941457"/>
                </a:cubicBezTo>
                <a:cubicBezTo>
                  <a:pt x="4293607" y="945000"/>
                  <a:pt x="4299073" y="948541"/>
                  <a:pt x="4300036" y="953045"/>
                </a:cubicBezTo>
                <a:cubicBezTo>
                  <a:pt x="4305502" y="956587"/>
                  <a:pt x="4310968" y="960129"/>
                  <a:pt x="4310968" y="960129"/>
                </a:cubicBezTo>
                <a:cubicBezTo>
                  <a:pt x="4321901" y="967212"/>
                  <a:pt x="4326405" y="966250"/>
                  <a:pt x="4331871" y="969792"/>
                </a:cubicBezTo>
                <a:cubicBezTo>
                  <a:pt x="4341842" y="972371"/>
                  <a:pt x="4352774" y="979455"/>
                  <a:pt x="4358241" y="982997"/>
                </a:cubicBezTo>
                <a:cubicBezTo>
                  <a:pt x="4359203" y="987500"/>
                  <a:pt x="4359203" y="987500"/>
                  <a:pt x="4360165" y="992005"/>
                </a:cubicBezTo>
                <a:cubicBezTo>
                  <a:pt x="4364670" y="991042"/>
                  <a:pt x="4365632" y="995547"/>
                  <a:pt x="4365632" y="995547"/>
                </a:cubicBezTo>
                <a:cubicBezTo>
                  <a:pt x="4370136" y="994585"/>
                  <a:pt x="4371098" y="999088"/>
                  <a:pt x="4375602" y="998126"/>
                </a:cubicBezTo>
                <a:cubicBezTo>
                  <a:pt x="4375602" y="998126"/>
                  <a:pt x="4380106" y="997163"/>
                  <a:pt x="4380106" y="997163"/>
                </a:cubicBezTo>
                <a:cubicBezTo>
                  <a:pt x="4385572" y="1000705"/>
                  <a:pt x="4396505" y="1007789"/>
                  <a:pt x="4401972" y="1011331"/>
                </a:cubicBezTo>
                <a:cubicBezTo>
                  <a:pt x="4401972" y="1011331"/>
                  <a:pt x="4401972" y="1011331"/>
                  <a:pt x="4406475" y="1010369"/>
                </a:cubicBezTo>
                <a:cubicBezTo>
                  <a:pt x="4423837" y="1025498"/>
                  <a:pt x="4445702" y="1039665"/>
                  <a:pt x="4466605" y="1049328"/>
                </a:cubicBezTo>
                <a:cubicBezTo>
                  <a:pt x="4467567" y="1053832"/>
                  <a:pt x="4467567" y="1053832"/>
                  <a:pt x="4467567" y="1053832"/>
                </a:cubicBezTo>
                <a:cubicBezTo>
                  <a:pt x="4467567" y="1053832"/>
                  <a:pt x="4472072" y="1052869"/>
                  <a:pt x="4472072" y="1052869"/>
                </a:cubicBezTo>
                <a:cubicBezTo>
                  <a:pt x="4511298" y="1082166"/>
                  <a:pt x="4550525" y="1111463"/>
                  <a:pt x="4585248" y="1141721"/>
                </a:cubicBezTo>
                <a:cubicBezTo>
                  <a:pt x="4602609" y="1156851"/>
                  <a:pt x="4641836" y="1186147"/>
                  <a:pt x="4665626" y="1209323"/>
                </a:cubicBezTo>
                <a:cubicBezTo>
                  <a:pt x="4676558" y="1216406"/>
                  <a:pt x="4679445" y="1229918"/>
                  <a:pt x="4690378" y="1237001"/>
                </a:cubicBezTo>
                <a:cubicBezTo>
                  <a:pt x="4732492" y="1279810"/>
                  <a:pt x="4791659" y="1314266"/>
                  <a:pt x="4825726" y="1363503"/>
                </a:cubicBezTo>
                <a:cubicBezTo>
                  <a:pt x="4831193" y="1367045"/>
                  <a:pt x="4832155" y="1371548"/>
                  <a:pt x="4836660" y="1370586"/>
                </a:cubicBezTo>
                <a:cubicBezTo>
                  <a:pt x="4833117" y="1376052"/>
                  <a:pt x="4837622" y="1375090"/>
                  <a:pt x="4837622" y="1375090"/>
                </a:cubicBezTo>
                <a:cubicBezTo>
                  <a:pt x="4854021" y="1385715"/>
                  <a:pt x="4865915" y="1397303"/>
                  <a:pt x="4878773" y="1413395"/>
                </a:cubicBezTo>
                <a:cubicBezTo>
                  <a:pt x="4878773" y="1413395"/>
                  <a:pt x="4879735" y="1417899"/>
                  <a:pt x="4884239" y="1416937"/>
                </a:cubicBezTo>
                <a:cubicBezTo>
                  <a:pt x="4885201" y="1421441"/>
                  <a:pt x="4885201" y="1421441"/>
                  <a:pt x="4889705" y="1420479"/>
                </a:cubicBezTo>
                <a:cubicBezTo>
                  <a:pt x="4902563" y="1436570"/>
                  <a:pt x="4920886" y="1456204"/>
                  <a:pt x="4938248" y="1471333"/>
                </a:cubicBezTo>
                <a:cubicBezTo>
                  <a:pt x="4937285" y="1466829"/>
                  <a:pt x="4930857" y="1458783"/>
                  <a:pt x="4929894" y="1454279"/>
                </a:cubicBezTo>
                <a:cubicBezTo>
                  <a:pt x="4929894" y="1454279"/>
                  <a:pt x="4934399" y="1453317"/>
                  <a:pt x="4935361" y="1457821"/>
                </a:cubicBezTo>
                <a:cubicBezTo>
                  <a:pt x="4935361" y="1457821"/>
                  <a:pt x="4935361" y="1457821"/>
                  <a:pt x="4936323" y="1462325"/>
                </a:cubicBezTo>
                <a:cubicBezTo>
                  <a:pt x="4936323" y="1462325"/>
                  <a:pt x="4940827" y="1461362"/>
                  <a:pt x="4940827" y="1461362"/>
                </a:cubicBezTo>
                <a:cubicBezTo>
                  <a:pt x="4945331" y="1460400"/>
                  <a:pt x="4945331" y="1460400"/>
                  <a:pt x="4945331" y="1460400"/>
                </a:cubicBezTo>
                <a:cubicBezTo>
                  <a:pt x="4946293" y="1464904"/>
                  <a:pt x="4950797" y="1463942"/>
                  <a:pt x="4950797" y="1463942"/>
                </a:cubicBezTo>
                <a:cubicBezTo>
                  <a:pt x="4957226" y="1471987"/>
                  <a:pt x="4962693" y="1475529"/>
                  <a:pt x="4975550" y="1491621"/>
                </a:cubicBezTo>
                <a:cubicBezTo>
                  <a:pt x="4974587" y="1487117"/>
                  <a:pt x="4974587" y="1487117"/>
                  <a:pt x="4974587" y="1487117"/>
                </a:cubicBezTo>
                <a:cubicBezTo>
                  <a:pt x="4980054" y="1490659"/>
                  <a:pt x="4980054" y="1490659"/>
                  <a:pt x="4980054" y="1490659"/>
                </a:cubicBezTo>
                <a:cubicBezTo>
                  <a:pt x="4986482" y="1498705"/>
                  <a:pt x="4986482" y="1498705"/>
                  <a:pt x="4986482" y="1498705"/>
                </a:cubicBezTo>
                <a:cubicBezTo>
                  <a:pt x="4981016" y="1495162"/>
                  <a:pt x="4975550" y="1491621"/>
                  <a:pt x="4971045" y="1492584"/>
                </a:cubicBezTo>
                <a:cubicBezTo>
                  <a:pt x="4976512" y="1496125"/>
                  <a:pt x="4977474" y="1500629"/>
                  <a:pt x="4978437" y="1505133"/>
                </a:cubicBezTo>
                <a:cubicBezTo>
                  <a:pt x="4978437" y="1505133"/>
                  <a:pt x="4973932" y="1506096"/>
                  <a:pt x="4973932" y="1506096"/>
                </a:cubicBezTo>
                <a:cubicBezTo>
                  <a:pt x="4973932" y="1506096"/>
                  <a:pt x="4974894" y="1510600"/>
                  <a:pt x="4974894" y="1510600"/>
                </a:cubicBezTo>
                <a:cubicBezTo>
                  <a:pt x="4980361" y="1514141"/>
                  <a:pt x="4981323" y="1518646"/>
                  <a:pt x="4984865" y="1513179"/>
                </a:cubicBezTo>
                <a:cubicBezTo>
                  <a:pt x="4987752" y="1526691"/>
                  <a:pt x="4993218" y="1530233"/>
                  <a:pt x="4998684" y="1533775"/>
                </a:cubicBezTo>
                <a:cubicBezTo>
                  <a:pt x="4995142" y="1539241"/>
                  <a:pt x="4995142" y="1539241"/>
                  <a:pt x="4995142" y="1539241"/>
                </a:cubicBezTo>
                <a:cubicBezTo>
                  <a:pt x="5002533" y="1551791"/>
                  <a:pt x="5008962" y="1559837"/>
                  <a:pt x="5015391" y="1567882"/>
                </a:cubicBezTo>
                <a:cubicBezTo>
                  <a:pt x="5019895" y="1566920"/>
                  <a:pt x="5020857" y="1571425"/>
                  <a:pt x="5020857" y="1571425"/>
                </a:cubicBezTo>
                <a:cubicBezTo>
                  <a:pt x="5025361" y="1570462"/>
                  <a:pt x="5026324" y="1574967"/>
                  <a:pt x="5027286" y="1579470"/>
                </a:cubicBezTo>
                <a:cubicBezTo>
                  <a:pt x="5028248" y="1583974"/>
                  <a:pt x="5033715" y="1587517"/>
                  <a:pt x="5037257" y="1582050"/>
                </a:cubicBezTo>
                <a:cubicBezTo>
                  <a:pt x="5038219" y="1586554"/>
                  <a:pt x="5038219" y="1586554"/>
                  <a:pt x="5038219" y="1586554"/>
                </a:cubicBezTo>
                <a:cubicBezTo>
                  <a:pt x="5039181" y="1591057"/>
                  <a:pt x="5039181" y="1591057"/>
                  <a:pt x="5034677" y="1592020"/>
                </a:cubicBezTo>
                <a:cubicBezTo>
                  <a:pt x="5034677" y="1592020"/>
                  <a:pt x="5035639" y="1596524"/>
                  <a:pt x="5035639" y="1596524"/>
                </a:cubicBezTo>
                <a:cubicBezTo>
                  <a:pt x="5035639" y="1596524"/>
                  <a:pt x="5041106" y="1600066"/>
                  <a:pt x="5041106" y="1600066"/>
                </a:cubicBezTo>
                <a:cubicBezTo>
                  <a:pt x="5040144" y="1595562"/>
                  <a:pt x="5044647" y="1594600"/>
                  <a:pt x="5044647" y="1594600"/>
                </a:cubicBezTo>
                <a:cubicBezTo>
                  <a:pt x="5043685" y="1590095"/>
                  <a:pt x="5043685" y="1590095"/>
                  <a:pt x="5043685" y="1590095"/>
                </a:cubicBezTo>
                <a:cubicBezTo>
                  <a:pt x="5043685" y="1590095"/>
                  <a:pt x="5043685" y="1590095"/>
                  <a:pt x="5042723" y="1585592"/>
                </a:cubicBezTo>
                <a:cubicBezTo>
                  <a:pt x="5047227" y="1584630"/>
                  <a:pt x="5047227" y="1584630"/>
                  <a:pt x="5046264" y="1580125"/>
                </a:cubicBezTo>
                <a:cubicBezTo>
                  <a:pt x="5046264" y="1580125"/>
                  <a:pt x="5046264" y="1580125"/>
                  <a:pt x="5050769" y="1579163"/>
                </a:cubicBezTo>
                <a:cubicBezTo>
                  <a:pt x="5051731" y="1583667"/>
                  <a:pt x="5051731" y="1583667"/>
                  <a:pt x="5057197" y="1587208"/>
                </a:cubicBezTo>
                <a:cubicBezTo>
                  <a:pt x="5057197" y="1587208"/>
                  <a:pt x="5057197" y="1587208"/>
                  <a:pt x="5058159" y="1591713"/>
                </a:cubicBezTo>
                <a:cubicBezTo>
                  <a:pt x="5058159" y="1591713"/>
                  <a:pt x="5058159" y="1591713"/>
                  <a:pt x="5054618" y="1597179"/>
                </a:cubicBezTo>
                <a:cubicBezTo>
                  <a:pt x="5055580" y="1601683"/>
                  <a:pt x="5061046" y="1605225"/>
                  <a:pt x="5062008" y="1609729"/>
                </a:cubicBezTo>
                <a:cubicBezTo>
                  <a:pt x="5062970" y="1614234"/>
                  <a:pt x="5062970" y="1614234"/>
                  <a:pt x="5067475" y="1613271"/>
                </a:cubicBezTo>
                <a:lnTo>
                  <a:pt x="5066513" y="1608767"/>
                </a:lnTo>
                <a:cubicBezTo>
                  <a:pt x="5066513" y="1608767"/>
                  <a:pt x="5061046" y="1605225"/>
                  <a:pt x="5060083" y="1600720"/>
                </a:cubicBezTo>
                <a:cubicBezTo>
                  <a:pt x="5060083" y="1600720"/>
                  <a:pt x="5063626" y="1595255"/>
                  <a:pt x="5063626" y="1595255"/>
                </a:cubicBezTo>
                <a:cubicBezTo>
                  <a:pt x="5064588" y="1599758"/>
                  <a:pt x="5070054" y="1603300"/>
                  <a:pt x="5070054" y="1603300"/>
                </a:cubicBezTo>
                <a:cubicBezTo>
                  <a:pt x="5078408" y="1620354"/>
                  <a:pt x="5085798" y="1632904"/>
                  <a:pt x="5086760" y="1637409"/>
                </a:cubicBezTo>
                <a:cubicBezTo>
                  <a:pt x="5086760" y="1637409"/>
                  <a:pt x="5082257" y="1638371"/>
                  <a:pt x="5083219" y="1642874"/>
                </a:cubicBezTo>
                <a:cubicBezTo>
                  <a:pt x="5083219" y="1642874"/>
                  <a:pt x="5077753" y="1639333"/>
                  <a:pt x="5072286" y="1635791"/>
                </a:cubicBezTo>
                <a:cubicBezTo>
                  <a:pt x="5082564" y="1661853"/>
                  <a:pt x="5093496" y="1668937"/>
                  <a:pt x="5108279" y="1694036"/>
                </a:cubicBezTo>
                <a:cubicBezTo>
                  <a:pt x="5110857" y="1684066"/>
                  <a:pt x="5126602" y="1713669"/>
                  <a:pt x="5132069" y="1717212"/>
                </a:cubicBezTo>
                <a:cubicBezTo>
                  <a:pt x="5136572" y="1716250"/>
                  <a:pt x="5136572" y="1716250"/>
                  <a:pt x="5136572" y="1716250"/>
                </a:cubicBezTo>
                <a:cubicBezTo>
                  <a:pt x="5137534" y="1720754"/>
                  <a:pt x="5143001" y="1724295"/>
                  <a:pt x="5143963" y="1728799"/>
                </a:cubicBezTo>
                <a:cubicBezTo>
                  <a:pt x="5147505" y="1723332"/>
                  <a:pt x="5147505" y="1723332"/>
                  <a:pt x="5147505" y="1723332"/>
                </a:cubicBezTo>
                <a:cubicBezTo>
                  <a:pt x="5147505" y="1723332"/>
                  <a:pt x="5148468" y="1727837"/>
                  <a:pt x="5148468" y="1727837"/>
                </a:cubicBezTo>
                <a:cubicBezTo>
                  <a:pt x="5154896" y="1735882"/>
                  <a:pt x="5155859" y="1740387"/>
                  <a:pt x="5162286" y="1748432"/>
                </a:cubicBezTo>
                <a:cubicBezTo>
                  <a:pt x="5167753" y="1751974"/>
                  <a:pt x="5168715" y="1756478"/>
                  <a:pt x="5175144" y="1764524"/>
                </a:cubicBezTo>
                <a:cubicBezTo>
                  <a:pt x="5171602" y="1769991"/>
                  <a:pt x="5183497" y="1781578"/>
                  <a:pt x="5184459" y="1786082"/>
                </a:cubicBezTo>
                <a:cubicBezTo>
                  <a:pt x="5194430" y="1788661"/>
                  <a:pt x="5194430" y="1788661"/>
                  <a:pt x="5198934" y="1787699"/>
                </a:cubicBezTo>
                <a:cubicBezTo>
                  <a:pt x="5199897" y="1792203"/>
                  <a:pt x="5200859" y="1796708"/>
                  <a:pt x="5200859" y="1796708"/>
                </a:cubicBezTo>
                <a:cubicBezTo>
                  <a:pt x="5196355" y="1797670"/>
                  <a:pt x="5195392" y="1793166"/>
                  <a:pt x="5196355" y="1797670"/>
                </a:cubicBezTo>
                <a:cubicBezTo>
                  <a:pt x="5196355" y="1797670"/>
                  <a:pt x="5196355" y="1797670"/>
                  <a:pt x="5197317" y="1802173"/>
                </a:cubicBezTo>
                <a:cubicBezTo>
                  <a:pt x="5198279" y="1806678"/>
                  <a:pt x="5198279" y="1806678"/>
                  <a:pt x="5198279" y="1806678"/>
                </a:cubicBezTo>
                <a:cubicBezTo>
                  <a:pt x="5198279" y="1806678"/>
                  <a:pt x="5194737" y="1812144"/>
                  <a:pt x="5190233" y="1813107"/>
                </a:cubicBezTo>
                <a:cubicBezTo>
                  <a:pt x="5210789" y="1865230"/>
                  <a:pt x="5248706" y="1932483"/>
                  <a:pt x="5281503" y="1953734"/>
                </a:cubicBezTo>
                <a:cubicBezTo>
                  <a:pt x="5279886" y="1968208"/>
                  <a:pt x="5285352" y="1971750"/>
                  <a:pt x="5295322" y="1974330"/>
                </a:cubicBezTo>
                <a:cubicBezTo>
                  <a:pt x="5297247" y="1983338"/>
                  <a:pt x="5299172" y="1992347"/>
                  <a:pt x="5305600" y="2000392"/>
                </a:cubicBezTo>
                <a:cubicBezTo>
                  <a:pt x="5312029" y="2008437"/>
                  <a:pt x="5314916" y="2021950"/>
                  <a:pt x="5321344" y="2029996"/>
                </a:cubicBezTo>
                <a:cubicBezTo>
                  <a:pt x="5328735" y="2042546"/>
                  <a:pt x="5332584" y="2060562"/>
                  <a:pt x="5339975" y="2073112"/>
                </a:cubicBezTo>
                <a:cubicBezTo>
                  <a:pt x="5341900" y="2082120"/>
                  <a:pt x="5349291" y="2094669"/>
                  <a:pt x="5354757" y="2098212"/>
                </a:cubicBezTo>
                <a:cubicBezTo>
                  <a:pt x="5355719" y="2102716"/>
                  <a:pt x="5355719" y="2102716"/>
                  <a:pt x="5355719" y="2102716"/>
                </a:cubicBezTo>
                <a:cubicBezTo>
                  <a:pt x="5363110" y="2115266"/>
                  <a:pt x="5365035" y="2124274"/>
                  <a:pt x="5372426" y="2136823"/>
                </a:cubicBezTo>
                <a:cubicBezTo>
                  <a:pt x="5374350" y="2145831"/>
                  <a:pt x="5380779" y="2153877"/>
                  <a:pt x="5388169" y="2166427"/>
                </a:cubicBezTo>
                <a:cubicBezTo>
                  <a:pt x="5386553" y="2180901"/>
                  <a:pt x="5391056" y="2179939"/>
                  <a:pt x="5395560" y="2178977"/>
                </a:cubicBezTo>
                <a:cubicBezTo>
                  <a:pt x="5396523" y="2183482"/>
                  <a:pt x="5396523" y="2183482"/>
                  <a:pt x="5396523" y="2183482"/>
                </a:cubicBezTo>
                <a:cubicBezTo>
                  <a:pt x="5397485" y="2187985"/>
                  <a:pt x="5393943" y="2193452"/>
                  <a:pt x="5394905" y="2197956"/>
                </a:cubicBezTo>
                <a:cubicBezTo>
                  <a:pt x="5394905" y="2197956"/>
                  <a:pt x="5395867" y="2202459"/>
                  <a:pt x="5395867" y="2202459"/>
                </a:cubicBezTo>
                <a:cubicBezTo>
                  <a:pt x="5396830" y="2206963"/>
                  <a:pt x="5396830" y="2206963"/>
                  <a:pt x="5402296" y="2210505"/>
                </a:cubicBezTo>
                <a:cubicBezTo>
                  <a:pt x="5402296" y="2210505"/>
                  <a:pt x="5402296" y="2210505"/>
                  <a:pt x="5406801" y="2209543"/>
                </a:cubicBezTo>
                <a:cubicBezTo>
                  <a:pt x="5411612" y="2232063"/>
                  <a:pt x="5411612" y="2232063"/>
                  <a:pt x="5411612" y="2232063"/>
                </a:cubicBezTo>
                <a:cubicBezTo>
                  <a:pt x="5411612" y="2232063"/>
                  <a:pt x="5417078" y="2235605"/>
                  <a:pt x="5417078" y="2235605"/>
                </a:cubicBezTo>
                <a:cubicBezTo>
                  <a:pt x="5417078" y="2235605"/>
                  <a:pt x="5416115" y="2231101"/>
                  <a:pt x="5416115" y="2231101"/>
                </a:cubicBezTo>
                <a:cubicBezTo>
                  <a:pt x="5406801" y="2209543"/>
                  <a:pt x="5406801" y="2209543"/>
                  <a:pt x="5406801" y="2209543"/>
                </a:cubicBezTo>
                <a:cubicBezTo>
                  <a:pt x="5406801" y="2209543"/>
                  <a:pt x="5411304" y="2208581"/>
                  <a:pt x="5411304" y="2208581"/>
                </a:cubicBezTo>
                <a:cubicBezTo>
                  <a:pt x="5412267" y="2213086"/>
                  <a:pt x="5413229" y="2217589"/>
                  <a:pt x="5413229" y="2217589"/>
                </a:cubicBezTo>
                <a:cubicBezTo>
                  <a:pt x="5414191" y="2222093"/>
                  <a:pt x="5414191" y="2222093"/>
                  <a:pt x="5414191" y="2222093"/>
                </a:cubicBezTo>
                <a:cubicBezTo>
                  <a:pt x="5415153" y="2226597"/>
                  <a:pt x="5420620" y="2230138"/>
                  <a:pt x="5421582" y="2234643"/>
                </a:cubicBezTo>
                <a:cubicBezTo>
                  <a:pt x="5422544" y="2239147"/>
                  <a:pt x="5423507" y="2243651"/>
                  <a:pt x="5425431" y="2252659"/>
                </a:cubicBezTo>
                <a:cubicBezTo>
                  <a:pt x="5424469" y="2248155"/>
                  <a:pt x="5419964" y="2249117"/>
                  <a:pt x="5419964" y="2249117"/>
                </a:cubicBezTo>
                <a:cubicBezTo>
                  <a:pt x="5419964" y="2249117"/>
                  <a:pt x="5420927" y="2253622"/>
                  <a:pt x="5421889" y="2258125"/>
                </a:cubicBezTo>
                <a:cubicBezTo>
                  <a:pt x="5421889" y="2258125"/>
                  <a:pt x="5422851" y="2262630"/>
                  <a:pt x="5423814" y="2267134"/>
                </a:cubicBezTo>
                <a:cubicBezTo>
                  <a:pt x="5429280" y="2270676"/>
                  <a:pt x="5430242" y="2275179"/>
                  <a:pt x="5431205" y="2279684"/>
                </a:cubicBezTo>
                <a:cubicBezTo>
                  <a:pt x="5432167" y="2284188"/>
                  <a:pt x="5432167" y="2284188"/>
                  <a:pt x="5433129" y="2288691"/>
                </a:cubicBezTo>
                <a:cubicBezTo>
                  <a:pt x="5438596" y="2292233"/>
                  <a:pt x="5438596" y="2292233"/>
                  <a:pt x="5438596" y="2292233"/>
                </a:cubicBezTo>
                <a:cubicBezTo>
                  <a:pt x="5439558" y="2296738"/>
                  <a:pt x="5445025" y="2300279"/>
                  <a:pt x="5445987" y="2304783"/>
                </a:cubicBezTo>
                <a:cubicBezTo>
                  <a:pt x="5446949" y="2309287"/>
                  <a:pt x="5447912" y="2313792"/>
                  <a:pt x="5447912" y="2313792"/>
                </a:cubicBezTo>
                <a:cubicBezTo>
                  <a:pt x="5443407" y="2314754"/>
                  <a:pt x="5443407" y="2314754"/>
                  <a:pt x="5444369" y="2319257"/>
                </a:cubicBezTo>
                <a:cubicBezTo>
                  <a:pt x="5444369" y="2319257"/>
                  <a:pt x="5445332" y="2323762"/>
                  <a:pt x="5449836" y="2322799"/>
                </a:cubicBezTo>
                <a:cubicBezTo>
                  <a:pt x="5449836" y="2322799"/>
                  <a:pt x="5450798" y="2327304"/>
                  <a:pt x="5447256" y="2332770"/>
                </a:cubicBezTo>
                <a:cubicBezTo>
                  <a:pt x="5453685" y="2340816"/>
                  <a:pt x="5453685" y="2340816"/>
                  <a:pt x="5453685" y="2340816"/>
                </a:cubicBezTo>
                <a:cubicBezTo>
                  <a:pt x="5453685" y="2340816"/>
                  <a:pt x="5452723" y="2336311"/>
                  <a:pt x="5457226" y="2335349"/>
                </a:cubicBezTo>
                <a:cubicBezTo>
                  <a:pt x="5458189" y="2339854"/>
                  <a:pt x="5459151" y="2344357"/>
                  <a:pt x="5460113" y="2348861"/>
                </a:cubicBezTo>
                <a:cubicBezTo>
                  <a:pt x="5461075" y="2353366"/>
                  <a:pt x="5461075" y="2353366"/>
                  <a:pt x="5461075" y="2353366"/>
                </a:cubicBezTo>
                <a:cubicBezTo>
                  <a:pt x="5467504" y="2361411"/>
                  <a:pt x="5468467" y="2365915"/>
                  <a:pt x="5469429" y="2370419"/>
                </a:cubicBezTo>
                <a:cubicBezTo>
                  <a:pt x="5471353" y="2379427"/>
                  <a:pt x="5472316" y="2383932"/>
                  <a:pt x="5473278" y="2388435"/>
                </a:cubicBezTo>
                <a:cubicBezTo>
                  <a:pt x="5474240" y="2392940"/>
                  <a:pt x="5474240" y="2392940"/>
                  <a:pt x="5476165" y="2401947"/>
                </a:cubicBezTo>
                <a:cubicBezTo>
                  <a:pt x="5472623" y="2407414"/>
                  <a:pt x="5480014" y="2419964"/>
                  <a:pt x="5481938" y="2428972"/>
                </a:cubicBezTo>
                <a:cubicBezTo>
                  <a:pt x="5482900" y="2433476"/>
                  <a:pt x="5479358" y="2438942"/>
                  <a:pt x="5480321" y="2443447"/>
                </a:cubicBezTo>
                <a:cubicBezTo>
                  <a:pt x="5480321" y="2443447"/>
                  <a:pt x="5474855" y="2439905"/>
                  <a:pt x="5474855" y="2439905"/>
                </a:cubicBezTo>
                <a:cubicBezTo>
                  <a:pt x="5473893" y="2435400"/>
                  <a:pt x="5469388" y="2436363"/>
                  <a:pt x="5469388" y="2436363"/>
                </a:cubicBezTo>
                <a:cubicBezTo>
                  <a:pt x="5469388" y="2436363"/>
                  <a:pt x="5469388" y="2436363"/>
                  <a:pt x="5470351" y="2440867"/>
                </a:cubicBezTo>
                <a:cubicBezTo>
                  <a:pt x="5471313" y="2445371"/>
                  <a:pt x="5471313" y="2445371"/>
                  <a:pt x="5471313" y="2445371"/>
                </a:cubicBezTo>
                <a:cubicBezTo>
                  <a:pt x="5472275" y="2449875"/>
                  <a:pt x="5472275" y="2449875"/>
                  <a:pt x="5476780" y="2448912"/>
                </a:cubicBezTo>
                <a:cubicBezTo>
                  <a:pt x="5476780" y="2448912"/>
                  <a:pt x="5482245" y="2452454"/>
                  <a:pt x="5482245" y="2452454"/>
                </a:cubicBezTo>
                <a:cubicBezTo>
                  <a:pt x="5486750" y="2451492"/>
                  <a:pt x="5486750" y="2451492"/>
                  <a:pt x="5486750" y="2451492"/>
                </a:cubicBezTo>
                <a:cubicBezTo>
                  <a:pt x="5485787" y="2446988"/>
                  <a:pt x="5488367" y="2437018"/>
                  <a:pt x="5486443" y="2428009"/>
                </a:cubicBezTo>
                <a:cubicBezTo>
                  <a:pt x="5485480" y="2423506"/>
                  <a:pt x="5485480" y="2423506"/>
                  <a:pt x="5485480" y="2423506"/>
                </a:cubicBezTo>
                <a:cubicBezTo>
                  <a:pt x="5484518" y="2419002"/>
                  <a:pt x="5478089" y="2410956"/>
                  <a:pt x="5481631" y="2405489"/>
                </a:cubicBezTo>
                <a:cubicBezTo>
                  <a:pt x="5480669" y="2400985"/>
                  <a:pt x="5480669" y="2400985"/>
                  <a:pt x="5479707" y="2396482"/>
                </a:cubicBezTo>
                <a:cubicBezTo>
                  <a:pt x="5485172" y="2400023"/>
                  <a:pt x="5487097" y="2409031"/>
                  <a:pt x="5489021" y="2418039"/>
                </a:cubicBezTo>
                <a:cubicBezTo>
                  <a:pt x="5490946" y="2427047"/>
                  <a:pt x="5492871" y="2436056"/>
                  <a:pt x="5499299" y="2444101"/>
                </a:cubicBezTo>
                <a:cubicBezTo>
                  <a:pt x="5500262" y="2448605"/>
                  <a:pt x="5495757" y="2449568"/>
                  <a:pt x="5496720" y="2454072"/>
                </a:cubicBezTo>
                <a:cubicBezTo>
                  <a:pt x="5498644" y="2463080"/>
                  <a:pt x="5498644" y="2463080"/>
                  <a:pt x="5498644" y="2463080"/>
                </a:cubicBezTo>
                <a:cubicBezTo>
                  <a:pt x="5500569" y="2472087"/>
                  <a:pt x="5501531" y="2476592"/>
                  <a:pt x="5503455" y="2485600"/>
                </a:cubicBezTo>
                <a:cubicBezTo>
                  <a:pt x="5497990" y="2482058"/>
                  <a:pt x="5497990" y="2482058"/>
                  <a:pt x="5497990" y="2482058"/>
                </a:cubicBezTo>
                <a:cubicBezTo>
                  <a:pt x="5497028" y="2477554"/>
                  <a:pt x="5497028" y="2477554"/>
                  <a:pt x="5493486" y="2483021"/>
                </a:cubicBezTo>
                <a:cubicBezTo>
                  <a:pt x="5493486" y="2483021"/>
                  <a:pt x="5493486" y="2483021"/>
                  <a:pt x="5494448" y="2487524"/>
                </a:cubicBezTo>
                <a:cubicBezTo>
                  <a:pt x="5494448" y="2487524"/>
                  <a:pt x="5495410" y="2492028"/>
                  <a:pt x="5495410" y="2492028"/>
                </a:cubicBezTo>
                <a:cubicBezTo>
                  <a:pt x="5500877" y="2495570"/>
                  <a:pt x="5500877" y="2495570"/>
                  <a:pt x="5500877" y="2495570"/>
                </a:cubicBezTo>
                <a:cubicBezTo>
                  <a:pt x="5500877" y="2495570"/>
                  <a:pt x="5501839" y="2500075"/>
                  <a:pt x="5501839" y="2500075"/>
                </a:cubicBezTo>
                <a:cubicBezTo>
                  <a:pt x="5501839" y="2500075"/>
                  <a:pt x="5501839" y="2500075"/>
                  <a:pt x="5502801" y="2504578"/>
                </a:cubicBezTo>
                <a:cubicBezTo>
                  <a:pt x="5503763" y="2509082"/>
                  <a:pt x="5510191" y="2517128"/>
                  <a:pt x="5511154" y="2521632"/>
                </a:cubicBezTo>
                <a:cubicBezTo>
                  <a:pt x="5514040" y="2535144"/>
                  <a:pt x="5519507" y="2538686"/>
                  <a:pt x="5515965" y="2544153"/>
                </a:cubicBezTo>
                <a:cubicBezTo>
                  <a:pt x="5511462" y="2545115"/>
                  <a:pt x="5512424" y="2549619"/>
                  <a:pt x="5512424" y="2549619"/>
                </a:cubicBezTo>
                <a:cubicBezTo>
                  <a:pt x="5512424" y="2549619"/>
                  <a:pt x="5507919" y="2550581"/>
                  <a:pt x="5506957" y="2546078"/>
                </a:cubicBezTo>
                <a:cubicBezTo>
                  <a:pt x="5503108" y="2528061"/>
                  <a:pt x="5499259" y="2510045"/>
                  <a:pt x="5490906" y="2492991"/>
                </a:cubicBezTo>
                <a:cubicBezTo>
                  <a:pt x="5489943" y="2488486"/>
                  <a:pt x="5489943" y="2488486"/>
                  <a:pt x="5489943" y="2488486"/>
                </a:cubicBezTo>
                <a:cubicBezTo>
                  <a:pt x="5485440" y="2489448"/>
                  <a:pt x="5486402" y="2493953"/>
                  <a:pt x="5486402" y="2493953"/>
                </a:cubicBezTo>
                <a:cubicBezTo>
                  <a:pt x="5494755" y="2511007"/>
                  <a:pt x="5498604" y="2529024"/>
                  <a:pt x="5502453" y="2547040"/>
                </a:cubicBezTo>
                <a:cubicBezTo>
                  <a:pt x="5497950" y="2548002"/>
                  <a:pt x="5493445" y="2548964"/>
                  <a:pt x="5490865" y="2558934"/>
                </a:cubicBezTo>
                <a:cubicBezTo>
                  <a:pt x="5495677" y="2581454"/>
                  <a:pt x="5487631" y="2587883"/>
                  <a:pt x="5492443" y="2610404"/>
                </a:cubicBezTo>
                <a:cubicBezTo>
                  <a:pt x="5482431" y="2673768"/>
                  <a:pt x="5488820" y="2747757"/>
                  <a:pt x="5494900" y="2798263"/>
                </a:cubicBezTo>
                <a:cubicBezTo>
                  <a:pt x="5495863" y="2802768"/>
                  <a:pt x="5495863" y="2802768"/>
                  <a:pt x="5495863" y="2802768"/>
                </a:cubicBezTo>
                <a:cubicBezTo>
                  <a:pt x="5495863" y="2802768"/>
                  <a:pt x="5496825" y="2807272"/>
                  <a:pt x="5496825" y="2807272"/>
                </a:cubicBezTo>
                <a:cubicBezTo>
                  <a:pt x="5501329" y="2806310"/>
                  <a:pt x="5501329" y="2806310"/>
                  <a:pt x="5500367" y="2801805"/>
                </a:cubicBezTo>
                <a:cubicBezTo>
                  <a:pt x="5494285" y="2751298"/>
                  <a:pt x="5488860" y="2681813"/>
                  <a:pt x="5498871" y="2618449"/>
                </a:cubicBezTo>
                <a:cubicBezTo>
                  <a:pt x="5499833" y="2622954"/>
                  <a:pt x="5499833" y="2622954"/>
                  <a:pt x="5499833" y="2622954"/>
                </a:cubicBezTo>
                <a:cubicBezTo>
                  <a:pt x="5504337" y="2621991"/>
                  <a:pt x="5503375" y="2617487"/>
                  <a:pt x="5506917" y="2612020"/>
                </a:cubicBezTo>
                <a:cubicBezTo>
                  <a:pt x="5507879" y="2616525"/>
                  <a:pt x="5508842" y="2621029"/>
                  <a:pt x="5509804" y="2625532"/>
                </a:cubicBezTo>
                <a:cubicBezTo>
                  <a:pt x="5509804" y="2625532"/>
                  <a:pt x="5509804" y="2625532"/>
                  <a:pt x="5505299" y="2626495"/>
                </a:cubicBezTo>
                <a:cubicBezTo>
                  <a:pt x="5506262" y="2630999"/>
                  <a:pt x="5506262" y="2630999"/>
                  <a:pt x="5506262" y="2630999"/>
                </a:cubicBezTo>
                <a:cubicBezTo>
                  <a:pt x="5506262" y="2630999"/>
                  <a:pt x="5506262" y="2630999"/>
                  <a:pt x="5507224" y="2635503"/>
                </a:cubicBezTo>
                <a:cubicBezTo>
                  <a:pt x="5507224" y="2635503"/>
                  <a:pt x="5511728" y="2634541"/>
                  <a:pt x="5511728" y="2634541"/>
                </a:cubicBezTo>
                <a:cubicBezTo>
                  <a:pt x="5509148" y="2644511"/>
                  <a:pt x="5511073" y="2653519"/>
                  <a:pt x="5512035" y="2658023"/>
                </a:cubicBezTo>
                <a:cubicBezTo>
                  <a:pt x="5512998" y="2662528"/>
                  <a:pt x="5512998" y="2662528"/>
                  <a:pt x="5513960" y="2667032"/>
                </a:cubicBezTo>
                <a:cubicBezTo>
                  <a:pt x="5514922" y="2671535"/>
                  <a:pt x="5515884" y="2676040"/>
                  <a:pt x="5516847" y="2680544"/>
                </a:cubicBezTo>
                <a:lnTo>
                  <a:pt x="5517809" y="2685047"/>
                </a:lnTo>
                <a:cubicBezTo>
                  <a:pt x="5513304" y="2686010"/>
                  <a:pt x="5513304" y="2686010"/>
                  <a:pt x="5514267" y="2690514"/>
                </a:cubicBezTo>
                <a:cubicBezTo>
                  <a:pt x="5515229" y="2695018"/>
                  <a:pt x="5515229" y="2695018"/>
                  <a:pt x="5516191" y="2699522"/>
                </a:cubicBezTo>
                <a:cubicBezTo>
                  <a:pt x="5516191" y="2699522"/>
                  <a:pt x="5521658" y="2703064"/>
                  <a:pt x="5521658" y="2703064"/>
                </a:cubicBezTo>
                <a:cubicBezTo>
                  <a:pt x="5533861" y="2738134"/>
                  <a:pt x="5541559" y="2774166"/>
                  <a:pt x="5544752" y="2811161"/>
                </a:cubicBezTo>
                <a:cubicBezTo>
                  <a:pt x="5544097" y="2830139"/>
                  <a:pt x="5546984" y="2843652"/>
                  <a:pt x="5546330" y="2862630"/>
                </a:cubicBezTo>
                <a:cubicBezTo>
                  <a:pt x="5546330" y="2862630"/>
                  <a:pt x="5550833" y="2861668"/>
                  <a:pt x="5549871" y="2857164"/>
                </a:cubicBezTo>
                <a:cubicBezTo>
                  <a:pt x="5552103" y="2889654"/>
                  <a:pt x="5557877" y="2916679"/>
                  <a:pt x="5560108" y="2949169"/>
                </a:cubicBezTo>
                <a:cubicBezTo>
                  <a:pt x="5561071" y="2953673"/>
                  <a:pt x="5561071" y="2953673"/>
                  <a:pt x="5565575" y="2952711"/>
                </a:cubicBezTo>
                <a:cubicBezTo>
                  <a:pt x="5567500" y="2961719"/>
                  <a:pt x="5563957" y="2967185"/>
                  <a:pt x="5565882" y="2976194"/>
                </a:cubicBezTo>
                <a:cubicBezTo>
                  <a:pt x="5564920" y="2971690"/>
                  <a:pt x="5561378" y="2977156"/>
                  <a:pt x="5562340" y="2981660"/>
                </a:cubicBezTo>
                <a:cubicBezTo>
                  <a:pt x="5566844" y="2980697"/>
                  <a:pt x="5567807" y="2985202"/>
                  <a:pt x="5568769" y="2989706"/>
                </a:cubicBezTo>
                <a:cubicBezTo>
                  <a:pt x="5570693" y="2998714"/>
                  <a:pt x="5568113" y="3008684"/>
                  <a:pt x="5570038" y="3017692"/>
                </a:cubicBezTo>
                <a:cubicBezTo>
                  <a:pt x="5570038" y="3017692"/>
                  <a:pt x="5571000" y="3022197"/>
                  <a:pt x="5571000" y="3022197"/>
                </a:cubicBezTo>
                <a:cubicBezTo>
                  <a:pt x="5571963" y="3026700"/>
                  <a:pt x="5568422" y="3032167"/>
                  <a:pt x="5569384" y="3036671"/>
                </a:cubicBezTo>
                <a:cubicBezTo>
                  <a:pt x="5570346" y="3041174"/>
                  <a:pt x="5570346" y="3041174"/>
                  <a:pt x="5570346" y="3041174"/>
                </a:cubicBezTo>
                <a:cubicBezTo>
                  <a:pt x="5570346" y="3041174"/>
                  <a:pt x="5571308" y="3045679"/>
                  <a:pt x="5571308" y="3045679"/>
                </a:cubicBezTo>
                <a:cubicBezTo>
                  <a:pt x="5572578" y="3073665"/>
                  <a:pt x="5569342" y="3102614"/>
                  <a:pt x="5569650" y="3126097"/>
                </a:cubicBezTo>
                <a:cubicBezTo>
                  <a:pt x="5569650" y="3126097"/>
                  <a:pt x="5576078" y="3134142"/>
                  <a:pt x="5572537" y="3139609"/>
                </a:cubicBezTo>
                <a:cubicBezTo>
                  <a:pt x="5572537" y="3139609"/>
                  <a:pt x="5573500" y="3144113"/>
                  <a:pt x="5573500" y="3144113"/>
                </a:cubicBezTo>
                <a:cubicBezTo>
                  <a:pt x="5572537" y="3139609"/>
                  <a:pt x="5575424" y="3153121"/>
                  <a:pt x="5577349" y="3162129"/>
                </a:cubicBezTo>
                <a:cubicBezTo>
                  <a:pt x="5576693" y="3181107"/>
                  <a:pt x="5571534" y="3201048"/>
                  <a:pt x="5569917" y="3215523"/>
                </a:cubicBezTo>
                <a:cubicBezTo>
                  <a:pt x="5563755" y="3296903"/>
                  <a:pt x="5558248" y="3359305"/>
                  <a:pt x="5551779" y="3417202"/>
                </a:cubicBezTo>
                <a:cubicBezTo>
                  <a:pt x="5552741" y="3421707"/>
                  <a:pt x="5552741" y="3421707"/>
                  <a:pt x="5552741" y="3421707"/>
                </a:cubicBezTo>
                <a:cubicBezTo>
                  <a:pt x="5549200" y="3427172"/>
                  <a:pt x="5549200" y="3427172"/>
                  <a:pt x="5549200" y="3427172"/>
                </a:cubicBezTo>
                <a:cubicBezTo>
                  <a:pt x="5542269" y="3449847"/>
                  <a:pt x="5535099" y="3471394"/>
                  <a:pt x="5528169" y="3494068"/>
                </a:cubicBezTo>
                <a:lnTo>
                  <a:pt x="5510688" y="3559800"/>
                </a:lnTo>
                <a:lnTo>
                  <a:pt x="5510930" y="3558388"/>
                </a:lnTo>
                <a:cubicBezTo>
                  <a:pt x="5511768" y="3552322"/>
                  <a:pt x="5512375" y="3546894"/>
                  <a:pt x="5512778" y="3543275"/>
                </a:cubicBezTo>
                <a:cubicBezTo>
                  <a:pt x="5511816" y="3538772"/>
                  <a:pt x="5515358" y="3533305"/>
                  <a:pt x="5515358" y="3533305"/>
                </a:cubicBezTo>
                <a:cubicBezTo>
                  <a:pt x="5520517" y="3513364"/>
                  <a:pt x="5527601" y="3502432"/>
                  <a:pt x="5522135" y="3498890"/>
                </a:cubicBezTo>
                <a:cubicBezTo>
                  <a:pt x="5530181" y="3492461"/>
                  <a:pt x="5533415" y="3463512"/>
                  <a:pt x="5533108" y="3440030"/>
                </a:cubicBezTo>
                <a:cubicBezTo>
                  <a:pt x="5532146" y="3435526"/>
                  <a:pt x="5531183" y="3431021"/>
                  <a:pt x="5535687" y="3430059"/>
                </a:cubicBezTo>
                <a:cubicBezTo>
                  <a:pt x="5535687" y="3430059"/>
                  <a:pt x="5539229" y="3424593"/>
                  <a:pt x="5538267" y="3420089"/>
                </a:cubicBezTo>
                <a:cubicBezTo>
                  <a:pt x="5537304" y="3415585"/>
                  <a:pt x="5536342" y="3411081"/>
                  <a:pt x="5532800" y="3416547"/>
                </a:cubicBezTo>
                <a:cubicBezTo>
                  <a:pt x="5528297" y="3417509"/>
                  <a:pt x="5525717" y="3427480"/>
                  <a:pt x="5523137" y="3437450"/>
                </a:cubicBezTo>
                <a:cubicBezTo>
                  <a:pt x="5524099" y="3441955"/>
                  <a:pt x="5524099" y="3441955"/>
                  <a:pt x="5524099" y="3441955"/>
                </a:cubicBezTo>
                <a:cubicBezTo>
                  <a:pt x="5513781" y="3481836"/>
                  <a:pt x="5507660" y="3497272"/>
                  <a:pt x="5505387" y="3530725"/>
                </a:cubicBezTo>
                <a:cubicBezTo>
                  <a:pt x="5505387" y="3530725"/>
                  <a:pt x="5506350" y="3535230"/>
                  <a:pt x="5506350" y="3535230"/>
                </a:cubicBezTo>
                <a:cubicBezTo>
                  <a:pt x="5502809" y="3540696"/>
                  <a:pt x="5496687" y="3556133"/>
                  <a:pt x="5493145" y="3561598"/>
                </a:cubicBezTo>
                <a:cubicBezTo>
                  <a:pt x="5499574" y="3569645"/>
                  <a:pt x="5490566" y="3571569"/>
                  <a:pt x="5485406" y="3591510"/>
                </a:cubicBezTo>
                <a:cubicBezTo>
                  <a:pt x="5482018" y="3608717"/>
                  <a:pt x="5478226" y="3629544"/>
                  <a:pt x="5472745" y="3650731"/>
                </a:cubicBezTo>
                <a:lnTo>
                  <a:pt x="5453639" y="3702176"/>
                </a:lnTo>
                <a:lnTo>
                  <a:pt x="5451565" y="3697642"/>
                </a:lnTo>
                <a:cubicBezTo>
                  <a:pt x="5430929" y="3777405"/>
                  <a:pt x="5403864" y="3849122"/>
                  <a:pt x="5369715" y="3931772"/>
                </a:cubicBezTo>
                <a:cubicBezTo>
                  <a:pt x="5369715" y="3931772"/>
                  <a:pt x="5365212" y="3932734"/>
                  <a:pt x="5365212" y="3932734"/>
                </a:cubicBezTo>
                <a:cubicBezTo>
                  <a:pt x="5366174" y="3937239"/>
                  <a:pt x="5366174" y="3937239"/>
                  <a:pt x="5366174" y="3937239"/>
                </a:cubicBezTo>
                <a:cubicBezTo>
                  <a:pt x="5366174" y="3937239"/>
                  <a:pt x="5366174" y="3937239"/>
                  <a:pt x="5367136" y="3941742"/>
                </a:cubicBezTo>
                <a:cubicBezTo>
                  <a:pt x="5363594" y="3947209"/>
                  <a:pt x="5355549" y="3953638"/>
                  <a:pt x="5352006" y="3959103"/>
                </a:cubicBezTo>
                <a:cubicBezTo>
                  <a:pt x="5363901" y="3970692"/>
                  <a:pt x="5338146" y="4004452"/>
                  <a:pt x="5329445" y="4029858"/>
                </a:cubicBezTo>
                <a:cubicBezTo>
                  <a:pt x="5323979" y="4026316"/>
                  <a:pt x="5331063" y="4015384"/>
                  <a:pt x="5326559" y="4016346"/>
                </a:cubicBezTo>
                <a:cubicBezTo>
                  <a:pt x="5308849" y="4043679"/>
                  <a:pt x="5336530" y="4018926"/>
                  <a:pt x="5319782" y="4050762"/>
                </a:cubicBezTo>
                <a:cubicBezTo>
                  <a:pt x="5315278" y="4051724"/>
                  <a:pt x="5318820" y="4046257"/>
                  <a:pt x="5314316" y="4047220"/>
                </a:cubicBezTo>
                <a:cubicBezTo>
                  <a:pt x="5303035" y="4082597"/>
                  <a:pt x="5280823" y="4110892"/>
                  <a:pt x="5276625" y="4135336"/>
                </a:cubicBezTo>
                <a:cubicBezTo>
                  <a:pt x="5276625" y="4135336"/>
                  <a:pt x="5279205" y="4125366"/>
                  <a:pt x="5272122" y="4136298"/>
                </a:cubicBezTo>
                <a:cubicBezTo>
                  <a:pt x="5272429" y="4159781"/>
                  <a:pt x="5248292" y="4179067"/>
                  <a:pt x="5234124" y="4200931"/>
                </a:cubicBezTo>
                <a:cubicBezTo>
                  <a:pt x="5226386" y="4230843"/>
                  <a:pt x="5208676" y="4258175"/>
                  <a:pt x="5190005" y="4281002"/>
                </a:cubicBezTo>
                <a:cubicBezTo>
                  <a:pt x="5180669" y="4292416"/>
                  <a:pt x="5171334" y="4303830"/>
                  <a:pt x="5161796" y="4317053"/>
                </a:cubicBezTo>
                <a:lnTo>
                  <a:pt x="5135887" y="4358358"/>
                </a:lnTo>
                <a:lnTo>
                  <a:pt x="5134954" y="4353989"/>
                </a:lnTo>
                <a:cubicBezTo>
                  <a:pt x="5130449" y="4354951"/>
                  <a:pt x="5130449" y="4354951"/>
                  <a:pt x="5131412" y="4359456"/>
                </a:cubicBezTo>
                <a:cubicBezTo>
                  <a:pt x="5128832" y="4369426"/>
                  <a:pt x="5128832" y="4369426"/>
                  <a:pt x="5128832" y="4369426"/>
                </a:cubicBezTo>
                <a:cubicBezTo>
                  <a:pt x="5127869" y="4364921"/>
                  <a:pt x="5127869" y="4364921"/>
                  <a:pt x="5127869" y="4364921"/>
                </a:cubicBezTo>
                <a:cubicBezTo>
                  <a:pt x="5119824" y="4371350"/>
                  <a:pt x="5112740" y="4382283"/>
                  <a:pt x="5106619" y="4397719"/>
                </a:cubicBezTo>
                <a:cubicBezTo>
                  <a:pt x="5106619" y="4397719"/>
                  <a:pt x="5107581" y="4402224"/>
                  <a:pt x="5107581" y="4402224"/>
                </a:cubicBezTo>
                <a:cubicBezTo>
                  <a:pt x="5108544" y="4406728"/>
                  <a:pt x="5104039" y="4407690"/>
                  <a:pt x="5105001" y="4412194"/>
                </a:cubicBezTo>
                <a:cubicBezTo>
                  <a:pt x="5104039" y="4407690"/>
                  <a:pt x="5107581" y="4402224"/>
                  <a:pt x="5103077" y="4403186"/>
                </a:cubicBezTo>
                <a:cubicBezTo>
                  <a:pt x="5099535" y="4408653"/>
                  <a:pt x="5095994" y="4414118"/>
                  <a:pt x="5092452" y="4419585"/>
                </a:cubicBezTo>
                <a:cubicBezTo>
                  <a:pt x="5091489" y="4415080"/>
                  <a:pt x="5091489" y="4415080"/>
                  <a:pt x="5091489" y="4415080"/>
                </a:cubicBezTo>
                <a:cubicBezTo>
                  <a:pt x="5091489" y="4415080"/>
                  <a:pt x="5091489" y="4415080"/>
                  <a:pt x="5090527" y="4410577"/>
                </a:cubicBezTo>
                <a:cubicBezTo>
                  <a:pt x="5090527" y="4410577"/>
                  <a:pt x="5090527" y="4410577"/>
                  <a:pt x="5086023" y="4411539"/>
                </a:cubicBezTo>
                <a:cubicBezTo>
                  <a:pt x="5086985" y="4416043"/>
                  <a:pt x="5087947" y="4420547"/>
                  <a:pt x="5087947" y="4420547"/>
                </a:cubicBezTo>
                <a:cubicBezTo>
                  <a:pt x="5087947" y="4420547"/>
                  <a:pt x="5087947" y="4420547"/>
                  <a:pt x="5088910" y="4425051"/>
                </a:cubicBezTo>
                <a:cubicBezTo>
                  <a:pt x="5088910" y="4425051"/>
                  <a:pt x="5085368" y="4430518"/>
                  <a:pt x="5085368" y="4430518"/>
                </a:cubicBezTo>
                <a:cubicBezTo>
                  <a:pt x="5085368" y="4430518"/>
                  <a:pt x="5080864" y="4431480"/>
                  <a:pt x="5080864" y="4431480"/>
                </a:cubicBezTo>
                <a:cubicBezTo>
                  <a:pt x="5080864" y="4431480"/>
                  <a:pt x="5076360" y="4432443"/>
                  <a:pt x="5076360" y="4432443"/>
                </a:cubicBezTo>
                <a:cubicBezTo>
                  <a:pt x="5077322" y="4436946"/>
                  <a:pt x="5077322" y="4436946"/>
                  <a:pt x="5077322" y="4436946"/>
                </a:cubicBezTo>
                <a:cubicBezTo>
                  <a:pt x="5078284" y="4441450"/>
                  <a:pt x="5078284" y="4441450"/>
                  <a:pt x="5078284" y="4441450"/>
                </a:cubicBezTo>
                <a:cubicBezTo>
                  <a:pt x="5074742" y="4446917"/>
                  <a:pt x="5071201" y="4452382"/>
                  <a:pt x="5066697" y="4453345"/>
                </a:cubicBezTo>
                <a:cubicBezTo>
                  <a:pt x="5066697" y="4453345"/>
                  <a:pt x="5066697" y="4453345"/>
                  <a:pt x="5065735" y="4448841"/>
                </a:cubicBezTo>
                <a:cubicBezTo>
                  <a:pt x="5065735" y="4448841"/>
                  <a:pt x="5062192" y="4454307"/>
                  <a:pt x="5062192" y="4454307"/>
                </a:cubicBezTo>
                <a:cubicBezTo>
                  <a:pt x="5058650" y="4459774"/>
                  <a:pt x="5058650" y="4459774"/>
                  <a:pt x="5058650" y="4459774"/>
                </a:cubicBezTo>
                <a:cubicBezTo>
                  <a:pt x="5058650" y="4459774"/>
                  <a:pt x="5055109" y="4465240"/>
                  <a:pt x="5056071" y="4469744"/>
                </a:cubicBezTo>
                <a:cubicBezTo>
                  <a:pt x="5055109" y="4465240"/>
                  <a:pt x="5055109" y="4465240"/>
                  <a:pt x="5055109" y="4465240"/>
                </a:cubicBezTo>
                <a:cubicBezTo>
                  <a:pt x="5050605" y="4466203"/>
                  <a:pt x="5047063" y="4471668"/>
                  <a:pt x="5039017" y="4478097"/>
                </a:cubicBezTo>
                <a:cubicBezTo>
                  <a:pt x="5041596" y="4468127"/>
                  <a:pt x="5034513" y="4479059"/>
                  <a:pt x="5037093" y="4469089"/>
                </a:cubicBezTo>
                <a:cubicBezTo>
                  <a:pt x="5021963" y="4486451"/>
                  <a:pt x="5021963" y="4486451"/>
                  <a:pt x="5021963" y="4486451"/>
                </a:cubicBezTo>
                <a:cubicBezTo>
                  <a:pt x="5021963" y="4486451"/>
                  <a:pt x="5021001" y="4481946"/>
                  <a:pt x="5021001" y="4481946"/>
                </a:cubicBezTo>
                <a:cubicBezTo>
                  <a:pt x="5024543" y="4476480"/>
                  <a:pt x="5024543" y="4476480"/>
                  <a:pt x="5024543" y="4476480"/>
                </a:cubicBezTo>
                <a:cubicBezTo>
                  <a:pt x="5024543" y="4476480"/>
                  <a:pt x="5029046" y="4475517"/>
                  <a:pt x="5023581" y="4471976"/>
                </a:cubicBezTo>
                <a:cubicBezTo>
                  <a:pt x="5023581" y="4471976"/>
                  <a:pt x="5023581" y="4471976"/>
                  <a:pt x="5020039" y="4477442"/>
                </a:cubicBezTo>
                <a:cubicBezTo>
                  <a:pt x="5016497" y="4482909"/>
                  <a:pt x="5016497" y="4482909"/>
                  <a:pt x="5016497" y="4482909"/>
                </a:cubicBezTo>
                <a:cubicBezTo>
                  <a:pt x="5017459" y="4487413"/>
                  <a:pt x="5012955" y="4488375"/>
                  <a:pt x="5013917" y="4492879"/>
                </a:cubicBezTo>
                <a:cubicBezTo>
                  <a:pt x="5013917" y="4492879"/>
                  <a:pt x="5019383" y="4496421"/>
                  <a:pt x="5022925" y="4490954"/>
                </a:cubicBezTo>
                <a:cubicBezTo>
                  <a:pt x="5019383" y="4496421"/>
                  <a:pt x="5019383" y="4496421"/>
                  <a:pt x="5019383" y="4496421"/>
                </a:cubicBezTo>
                <a:cubicBezTo>
                  <a:pt x="5009720" y="4517324"/>
                  <a:pt x="5004254" y="4513782"/>
                  <a:pt x="5002636" y="4528256"/>
                </a:cubicBezTo>
                <a:cubicBezTo>
                  <a:pt x="5009720" y="4517324"/>
                  <a:pt x="5015187" y="4520866"/>
                  <a:pt x="5019690" y="4519904"/>
                </a:cubicBezTo>
                <a:cubicBezTo>
                  <a:pt x="5016149" y="4525369"/>
                  <a:pt x="5008103" y="4531798"/>
                  <a:pt x="5004561" y="4537265"/>
                </a:cubicBezTo>
                <a:cubicBezTo>
                  <a:pt x="5001020" y="4542730"/>
                  <a:pt x="4997478" y="4548197"/>
                  <a:pt x="4993936" y="4553664"/>
                </a:cubicBezTo>
                <a:cubicBezTo>
                  <a:pt x="4989432" y="4554626"/>
                  <a:pt x="4985890" y="4560092"/>
                  <a:pt x="4985890" y="4560092"/>
                </a:cubicBezTo>
                <a:cubicBezTo>
                  <a:pt x="4981386" y="4561054"/>
                  <a:pt x="4984928" y="4555588"/>
                  <a:pt x="4983966" y="4551084"/>
                </a:cubicBezTo>
                <a:cubicBezTo>
                  <a:pt x="4969798" y="4572949"/>
                  <a:pt x="4969798" y="4572949"/>
                  <a:pt x="4969798" y="4572949"/>
                </a:cubicBezTo>
                <a:cubicBezTo>
                  <a:pt x="4964332" y="4569407"/>
                  <a:pt x="4964332" y="4569407"/>
                  <a:pt x="4964332" y="4569407"/>
                </a:cubicBezTo>
                <a:cubicBezTo>
                  <a:pt x="4964332" y="4569407"/>
                  <a:pt x="4963369" y="4564903"/>
                  <a:pt x="4967874" y="4563941"/>
                </a:cubicBezTo>
                <a:cubicBezTo>
                  <a:pt x="4966911" y="4559437"/>
                  <a:pt x="4966911" y="4559437"/>
                  <a:pt x="4966911" y="4559437"/>
                </a:cubicBezTo>
                <a:cubicBezTo>
                  <a:pt x="4966911" y="4559437"/>
                  <a:pt x="4966911" y="4559437"/>
                  <a:pt x="4962407" y="4560400"/>
                </a:cubicBezTo>
                <a:cubicBezTo>
                  <a:pt x="4957904" y="4561362"/>
                  <a:pt x="4958866" y="4565865"/>
                  <a:pt x="4958866" y="4565865"/>
                </a:cubicBezTo>
                <a:cubicBezTo>
                  <a:pt x="4959828" y="4570370"/>
                  <a:pt x="4959828" y="4570370"/>
                  <a:pt x="4959828" y="4570370"/>
                </a:cubicBezTo>
                <a:cubicBezTo>
                  <a:pt x="4959828" y="4570370"/>
                  <a:pt x="4955324" y="4571332"/>
                  <a:pt x="4956286" y="4575836"/>
                </a:cubicBezTo>
                <a:cubicBezTo>
                  <a:pt x="4956286" y="4575836"/>
                  <a:pt x="4956286" y="4575836"/>
                  <a:pt x="4952744" y="4581303"/>
                </a:cubicBezTo>
                <a:cubicBezTo>
                  <a:pt x="4952744" y="4581303"/>
                  <a:pt x="4952744" y="4581303"/>
                  <a:pt x="4948240" y="4582265"/>
                </a:cubicBezTo>
                <a:cubicBezTo>
                  <a:pt x="4948240" y="4582265"/>
                  <a:pt x="4949202" y="4586769"/>
                  <a:pt x="4949202" y="4586769"/>
                </a:cubicBezTo>
                <a:cubicBezTo>
                  <a:pt x="4944698" y="4587731"/>
                  <a:pt x="4944698" y="4587731"/>
                  <a:pt x="4944698" y="4587731"/>
                </a:cubicBezTo>
                <a:cubicBezTo>
                  <a:pt x="4943735" y="4583228"/>
                  <a:pt x="4943735" y="4583228"/>
                  <a:pt x="4943735" y="4583228"/>
                </a:cubicBezTo>
                <a:cubicBezTo>
                  <a:pt x="4946315" y="4573257"/>
                  <a:pt x="4946315" y="4573257"/>
                  <a:pt x="4946315" y="4573257"/>
                </a:cubicBezTo>
                <a:cubicBezTo>
                  <a:pt x="4949857" y="4567790"/>
                  <a:pt x="4954362" y="4566827"/>
                  <a:pt x="4953399" y="4562324"/>
                </a:cubicBezTo>
                <a:cubicBezTo>
                  <a:pt x="4953399" y="4562324"/>
                  <a:pt x="4953399" y="4562324"/>
                  <a:pt x="4948895" y="4563286"/>
                </a:cubicBezTo>
                <a:cubicBezTo>
                  <a:pt x="4944391" y="4564249"/>
                  <a:pt x="4945353" y="4568752"/>
                  <a:pt x="4945353" y="4568752"/>
                </a:cubicBezTo>
                <a:cubicBezTo>
                  <a:pt x="4937307" y="4575181"/>
                  <a:pt x="4938270" y="4579685"/>
                  <a:pt x="4934728" y="4585152"/>
                </a:cubicBezTo>
                <a:cubicBezTo>
                  <a:pt x="4935690" y="4589655"/>
                  <a:pt x="4935690" y="4589655"/>
                  <a:pt x="4935690" y="4589655"/>
                </a:cubicBezTo>
                <a:cubicBezTo>
                  <a:pt x="4933110" y="4599626"/>
                  <a:pt x="4928607" y="4600589"/>
                  <a:pt x="4929569" y="4605092"/>
                </a:cubicBezTo>
                <a:cubicBezTo>
                  <a:pt x="4914439" y="4622453"/>
                  <a:pt x="4894805" y="4640777"/>
                  <a:pt x="4880638" y="4662642"/>
                </a:cubicBezTo>
                <a:cubicBezTo>
                  <a:pt x="4876134" y="4663604"/>
                  <a:pt x="4876134" y="4663604"/>
                  <a:pt x="4876134" y="4663604"/>
                </a:cubicBezTo>
                <a:cubicBezTo>
                  <a:pt x="4871630" y="4664567"/>
                  <a:pt x="4872593" y="4669071"/>
                  <a:pt x="4872593" y="4669071"/>
                </a:cubicBezTo>
                <a:cubicBezTo>
                  <a:pt x="4868088" y="4670033"/>
                  <a:pt x="4864546" y="4675500"/>
                  <a:pt x="4861005" y="4680965"/>
                </a:cubicBezTo>
                <a:cubicBezTo>
                  <a:pt x="4861005" y="4680965"/>
                  <a:pt x="4861005" y="4680965"/>
                  <a:pt x="4857463" y="4686432"/>
                </a:cubicBezTo>
                <a:cubicBezTo>
                  <a:pt x="4852959" y="4687394"/>
                  <a:pt x="4849417" y="4692861"/>
                  <a:pt x="4845875" y="4698327"/>
                </a:cubicBezTo>
                <a:cubicBezTo>
                  <a:pt x="4841371" y="4699289"/>
                  <a:pt x="4837829" y="4704756"/>
                  <a:pt x="4834288" y="4710222"/>
                </a:cubicBezTo>
                <a:cubicBezTo>
                  <a:pt x="4825279" y="4712147"/>
                  <a:pt x="4815616" y="4733050"/>
                  <a:pt x="4798562" y="4741402"/>
                </a:cubicBezTo>
                <a:cubicBezTo>
                  <a:pt x="4795982" y="4751374"/>
                  <a:pt x="4772807" y="4775163"/>
                  <a:pt x="4762182" y="4791561"/>
                </a:cubicBezTo>
                <a:cubicBezTo>
                  <a:pt x="4762182" y="4791561"/>
                  <a:pt x="4746090" y="4804419"/>
                  <a:pt x="4750594" y="4803457"/>
                </a:cubicBezTo>
                <a:cubicBezTo>
                  <a:pt x="4770227" y="4785134"/>
                  <a:pt x="4753481" y="4816969"/>
                  <a:pt x="4761527" y="4810540"/>
                </a:cubicBezTo>
                <a:cubicBezTo>
                  <a:pt x="4768610" y="4799608"/>
                  <a:pt x="4767648" y="4795104"/>
                  <a:pt x="4792748" y="4780322"/>
                </a:cubicBezTo>
                <a:cubicBezTo>
                  <a:pt x="4782777" y="4777742"/>
                  <a:pt x="4832015" y="4743675"/>
                  <a:pt x="4825586" y="4735629"/>
                </a:cubicBezTo>
                <a:cubicBezTo>
                  <a:pt x="4810457" y="4752990"/>
                  <a:pt x="4829128" y="4730163"/>
                  <a:pt x="4840716" y="4718268"/>
                </a:cubicBezTo>
                <a:cubicBezTo>
                  <a:pt x="4840716" y="4718268"/>
                  <a:pt x="4840716" y="4718268"/>
                  <a:pt x="4841678" y="4722772"/>
                </a:cubicBezTo>
                <a:cubicBezTo>
                  <a:pt x="4837175" y="4723734"/>
                  <a:pt x="4837175" y="4723734"/>
                  <a:pt x="4837175" y="4723734"/>
                </a:cubicBezTo>
                <a:cubicBezTo>
                  <a:pt x="4833633" y="4729201"/>
                  <a:pt x="4833633" y="4729201"/>
                  <a:pt x="4838137" y="4728239"/>
                </a:cubicBezTo>
                <a:cubicBezTo>
                  <a:pt x="4838137" y="4728239"/>
                  <a:pt x="4838137" y="4728239"/>
                  <a:pt x="4842641" y="4727276"/>
                </a:cubicBezTo>
                <a:cubicBezTo>
                  <a:pt x="4846183" y="4721810"/>
                  <a:pt x="4846183" y="4721810"/>
                  <a:pt x="4846183" y="4721810"/>
                </a:cubicBezTo>
                <a:cubicBezTo>
                  <a:pt x="4849725" y="4716343"/>
                  <a:pt x="4848762" y="4711839"/>
                  <a:pt x="4843296" y="4708298"/>
                </a:cubicBezTo>
                <a:cubicBezTo>
                  <a:pt x="4846838" y="4702831"/>
                  <a:pt x="4850379" y="4697365"/>
                  <a:pt x="4854883" y="4696402"/>
                </a:cubicBezTo>
                <a:cubicBezTo>
                  <a:pt x="4859387" y="4695440"/>
                  <a:pt x="4859387" y="4695440"/>
                  <a:pt x="4863892" y="4694478"/>
                </a:cubicBezTo>
                <a:cubicBezTo>
                  <a:pt x="4863892" y="4694478"/>
                  <a:pt x="4863892" y="4694478"/>
                  <a:pt x="4864854" y="4698982"/>
                </a:cubicBezTo>
                <a:cubicBezTo>
                  <a:pt x="4869358" y="4698020"/>
                  <a:pt x="4868395" y="4693515"/>
                  <a:pt x="4868395" y="4693515"/>
                </a:cubicBezTo>
                <a:cubicBezTo>
                  <a:pt x="4868395" y="4693515"/>
                  <a:pt x="4867433" y="4689012"/>
                  <a:pt x="4867433" y="4689012"/>
                </a:cubicBezTo>
                <a:cubicBezTo>
                  <a:pt x="4866471" y="4684508"/>
                  <a:pt x="4870975" y="4683545"/>
                  <a:pt x="4870013" y="4679041"/>
                </a:cubicBezTo>
                <a:cubicBezTo>
                  <a:pt x="4874517" y="4678079"/>
                  <a:pt x="4878058" y="4672613"/>
                  <a:pt x="4878058" y="4672613"/>
                </a:cubicBezTo>
                <a:cubicBezTo>
                  <a:pt x="4878058" y="4672613"/>
                  <a:pt x="4878058" y="4672613"/>
                  <a:pt x="4882563" y="4671651"/>
                </a:cubicBezTo>
                <a:cubicBezTo>
                  <a:pt x="4881600" y="4667146"/>
                  <a:pt x="4881600" y="4667146"/>
                  <a:pt x="4881600" y="4667146"/>
                </a:cubicBezTo>
                <a:cubicBezTo>
                  <a:pt x="4881600" y="4667146"/>
                  <a:pt x="4886105" y="4666184"/>
                  <a:pt x="4885142" y="4661680"/>
                </a:cubicBezTo>
                <a:cubicBezTo>
                  <a:pt x="4900272" y="4644319"/>
                  <a:pt x="4914439" y="4622453"/>
                  <a:pt x="4935035" y="4608634"/>
                </a:cubicBezTo>
                <a:cubicBezTo>
                  <a:pt x="4938577" y="4603167"/>
                  <a:pt x="4938577" y="4603167"/>
                  <a:pt x="4938577" y="4603167"/>
                </a:cubicBezTo>
                <a:cubicBezTo>
                  <a:pt x="4938577" y="4603167"/>
                  <a:pt x="4937615" y="4598664"/>
                  <a:pt x="4937615" y="4598664"/>
                </a:cubicBezTo>
                <a:cubicBezTo>
                  <a:pt x="4937615" y="4598664"/>
                  <a:pt x="4942119" y="4597702"/>
                  <a:pt x="4942119" y="4597702"/>
                </a:cubicBezTo>
                <a:cubicBezTo>
                  <a:pt x="4942119" y="4597702"/>
                  <a:pt x="4943081" y="4602205"/>
                  <a:pt x="4943081" y="4602205"/>
                </a:cubicBezTo>
                <a:cubicBezTo>
                  <a:pt x="4952089" y="4600281"/>
                  <a:pt x="4955631" y="4594815"/>
                  <a:pt x="4963677" y="4588386"/>
                </a:cubicBezTo>
                <a:cubicBezTo>
                  <a:pt x="4962715" y="4583882"/>
                  <a:pt x="4962715" y="4583882"/>
                  <a:pt x="4962715" y="4583882"/>
                </a:cubicBezTo>
                <a:cubicBezTo>
                  <a:pt x="4977189" y="4585499"/>
                  <a:pt x="4955631" y="4594815"/>
                  <a:pt x="4961097" y="4598356"/>
                </a:cubicBezTo>
                <a:cubicBezTo>
                  <a:pt x="4964640" y="4592890"/>
                  <a:pt x="4980730" y="4580033"/>
                  <a:pt x="4991357" y="4563634"/>
                </a:cubicBezTo>
                <a:cubicBezTo>
                  <a:pt x="4994898" y="4558167"/>
                  <a:pt x="5001982" y="4547235"/>
                  <a:pt x="5010027" y="4540806"/>
                </a:cubicBezTo>
                <a:cubicBezTo>
                  <a:pt x="5013570" y="4535340"/>
                  <a:pt x="5020653" y="4524407"/>
                  <a:pt x="5028699" y="4517979"/>
                </a:cubicBezTo>
                <a:cubicBezTo>
                  <a:pt x="5039324" y="4501580"/>
                  <a:pt x="5051874" y="4494189"/>
                  <a:pt x="5061537" y="4473286"/>
                </a:cubicBezTo>
                <a:cubicBezTo>
                  <a:pt x="5065079" y="4467819"/>
                  <a:pt x="5073126" y="4461391"/>
                  <a:pt x="5073126" y="4461391"/>
                </a:cubicBezTo>
                <a:cubicBezTo>
                  <a:pt x="5076667" y="4455925"/>
                  <a:pt x="5081171" y="4454962"/>
                  <a:pt x="5080209" y="4450458"/>
                </a:cubicBezTo>
                <a:cubicBezTo>
                  <a:pt x="5084713" y="4449496"/>
                  <a:pt x="5084713" y="4449496"/>
                  <a:pt x="5088254" y="4444030"/>
                </a:cubicBezTo>
                <a:cubicBezTo>
                  <a:pt x="5087292" y="4439526"/>
                  <a:pt x="5095338" y="4433097"/>
                  <a:pt x="5098881" y="4427631"/>
                </a:cubicBezTo>
                <a:cubicBezTo>
                  <a:pt x="5099843" y="4432134"/>
                  <a:pt x="5110468" y="4415736"/>
                  <a:pt x="5110468" y="4415736"/>
                </a:cubicBezTo>
                <a:cubicBezTo>
                  <a:pt x="5114009" y="4410269"/>
                  <a:pt x="5117551" y="4404803"/>
                  <a:pt x="5116589" y="4400299"/>
                </a:cubicBezTo>
                <a:cubicBezTo>
                  <a:pt x="5121093" y="4399337"/>
                  <a:pt x="5121093" y="4399337"/>
                  <a:pt x="5121093" y="4399337"/>
                </a:cubicBezTo>
                <a:cubicBezTo>
                  <a:pt x="5159398" y="4358185"/>
                  <a:pt x="5202862" y="4297094"/>
                  <a:pt x="5231197" y="4253363"/>
                </a:cubicBezTo>
                <a:cubicBezTo>
                  <a:pt x="5235700" y="4252401"/>
                  <a:pt x="5235700" y="4252401"/>
                  <a:pt x="5235700" y="4252401"/>
                </a:cubicBezTo>
                <a:cubicBezTo>
                  <a:pt x="5235700" y="4252401"/>
                  <a:pt x="5235700" y="4252401"/>
                  <a:pt x="5240205" y="4251439"/>
                </a:cubicBezTo>
                <a:cubicBezTo>
                  <a:pt x="5236663" y="4256905"/>
                  <a:pt x="5236663" y="4256905"/>
                  <a:pt x="5233121" y="4262371"/>
                </a:cubicBezTo>
                <a:cubicBezTo>
                  <a:pt x="5233121" y="4262371"/>
                  <a:pt x="5229579" y="4267837"/>
                  <a:pt x="5226037" y="4273304"/>
                </a:cubicBezTo>
                <a:cubicBezTo>
                  <a:pt x="5222495" y="4278771"/>
                  <a:pt x="5222495" y="4278771"/>
                  <a:pt x="5218954" y="4284236"/>
                </a:cubicBezTo>
                <a:cubicBezTo>
                  <a:pt x="5218954" y="4284236"/>
                  <a:pt x="5218954" y="4284236"/>
                  <a:pt x="5219916" y="4288741"/>
                </a:cubicBezTo>
                <a:cubicBezTo>
                  <a:pt x="5211870" y="4295170"/>
                  <a:pt x="5209291" y="4305140"/>
                  <a:pt x="5202207" y="4316072"/>
                </a:cubicBezTo>
                <a:cubicBezTo>
                  <a:pt x="5202207" y="4316072"/>
                  <a:pt x="5198665" y="4321539"/>
                  <a:pt x="5203169" y="4320576"/>
                </a:cubicBezTo>
                <a:cubicBezTo>
                  <a:pt x="5204132" y="4325081"/>
                  <a:pt x="5207674" y="4319614"/>
                  <a:pt x="5207674" y="4319614"/>
                </a:cubicBezTo>
                <a:cubicBezTo>
                  <a:pt x="5211216" y="4314147"/>
                  <a:pt x="5211216" y="4314147"/>
                  <a:pt x="5211216" y="4314147"/>
                </a:cubicBezTo>
                <a:cubicBezTo>
                  <a:pt x="5211216" y="4314147"/>
                  <a:pt x="5215719" y="4313185"/>
                  <a:pt x="5214757" y="4308682"/>
                </a:cubicBezTo>
                <a:cubicBezTo>
                  <a:pt x="5218299" y="4303215"/>
                  <a:pt x="5218299" y="4303215"/>
                  <a:pt x="5218299" y="4303215"/>
                </a:cubicBezTo>
                <a:cubicBezTo>
                  <a:pt x="5217337" y="4298711"/>
                  <a:pt x="5221841" y="4297748"/>
                  <a:pt x="5225382" y="4292283"/>
                </a:cubicBezTo>
                <a:cubicBezTo>
                  <a:pt x="5221841" y="4297748"/>
                  <a:pt x="5217916" y="4304180"/>
                  <a:pt x="5214073" y="4310299"/>
                </a:cubicBezTo>
                <a:lnTo>
                  <a:pt x="5204204" y="4325020"/>
                </a:lnTo>
                <a:lnTo>
                  <a:pt x="5204132" y="4325081"/>
                </a:lnTo>
                <a:lnTo>
                  <a:pt x="5204128" y="4325131"/>
                </a:lnTo>
                <a:lnTo>
                  <a:pt x="5203246" y="4326447"/>
                </a:lnTo>
                <a:cubicBezTo>
                  <a:pt x="5196808" y="4334887"/>
                  <a:pt x="5192544" y="4336975"/>
                  <a:pt x="5194162" y="4322501"/>
                </a:cubicBezTo>
                <a:cubicBezTo>
                  <a:pt x="5181919" y="4353374"/>
                  <a:pt x="5173872" y="4359803"/>
                  <a:pt x="5159705" y="4381669"/>
                </a:cubicBezTo>
                <a:cubicBezTo>
                  <a:pt x="5164209" y="4380706"/>
                  <a:pt x="5164209" y="4380706"/>
                  <a:pt x="5164209" y="4380706"/>
                </a:cubicBezTo>
                <a:cubicBezTo>
                  <a:pt x="5153584" y="4397105"/>
                  <a:pt x="5153584" y="4397105"/>
                  <a:pt x="5153584" y="4397105"/>
                </a:cubicBezTo>
                <a:cubicBezTo>
                  <a:pt x="5149080" y="4398068"/>
                  <a:pt x="5149080" y="4398068"/>
                  <a:pt x="5149080" y="4398068"/>
                </a:cubicBezTo>
                <a:cubicBezTo>
                  <a:pt x="5150042" y="4402571"/>
                  <a:pt x="5150042" y="4402571"/>
                  <a:pt x="5150042" y="4402571"/>
                </a:cubicBezTo>
                <a:cubicBezTo>
                  <a:pt x="5145539" y="4403533"/>
                  <a:pt x="5145539" y="4403533"/>
                  <a:pt x="5145539" y="4403533"/>
                </a:cubicBezTo>
                <a:cubicBezTo>
                  <a:pt x="5141997" y="4409000"/>
                  <a:pt x="5142959" y="4413504"/>
                  <a:pt x="5138455" y="4414466"/>
                </a:cubicBezTo>
                <a:cubicBezTo>
                  <a:pt x="5139417" y="4418971"/>
                  <a:pt x="5134912" y="4419933"/>
                  <a:pt x="5135875" y="4424436"/>
                </a:cubicBezTo>
                <a:cubicBezTo>
                  <a:pt x="5131371" y="4425399"/>
                  <a:pt x="5132334" y="4429903"/>
                  <a:pt x="5132334" y="4429903"/>
                </a:cubicBezTo>
                <a:cubicBezTo>
                  <a:pt x="5128792" y="4435370"/>
                  <a:pt x="5125249" y="4440835"/>
                  <a:pt x="5121707" y="4446302"/>
                </a:cubicBezTo>
                <a:cubicBezTo>
                  <a:pt x="5122670" y="4450806"/>
                  <a:pt x="5122670" y="4450806"/>
                  <a:pt x="5122670" y="4450806"/>
                </a:cubicBezTo>
                <a:cubicBezTo>
                  <a:pt x="5122670" y="4450806"/>
                  <a:pt x="5118166" y="4451768"/>
                  <a:pt x="5119128" y="4456272"/>
                </a:cubicBezTo>
                <a:cubicBezTo>
                  <a:pt x="5107541" y="4468167"/>
                  <a:pt x="5096915" y="4484566"/>
                  <a:pt x="5086289" y="4500965"/>
                </a:cubicBezTo>
                <a:cubicBezTo>
                  <a:pt x="5085327" y="4496461"/>
                  <a:pt x="5085327" y="4496461"/>
                  <a:pt x="5080824" y="4497423"/>
                </a:cubicBezTo>
                <a:cubicBezTo>
                  <a:pt x="5084365" y="4491957"/>
                  <a:pt x="5084365" y="4491957"/>
                  <a:pt x="5084365" y="4491957"/>
                </a:cubicBezTo>
                <a:cubicBezTo>
                  <a:pt x="5088869" y="4490995"/>
                  <a:pt x="5087907" y="4486491"/>
                  <a:pt x="5087907" y="4486491"/>
                </a:cubicBezTo>
                <a:cubicBezTo>
                  <a:pt x="5087907" y="4486491"/>
                  <a:pt x="5083403" y="4487453"/>
                  <a:pt x="5083403" y="4487453"/>
                </a:cubicBezTo>
                <a:cubicBezTo>
                  <a:pt x="5079862" y="4492920"/>
                  <a:pt x="5079862" y="4492920"/>
                  <a:pt x="5079862" y="4492920"/>
                </a:cubicBezTo>
                <a:cubicBezTo>
                  <a:pt x="5079862" y="4492920"/>
                  <a:pt x="5076319" y="4498385"/>
                  <a:pt x="5076319" y="4498385"/>
                </a:cubicBezTo>
                <a:cubicBezTo>
                  <a:pt x="5077282" y="4502890"/>
                  <a:pt x="5077282" y="4502890"/>
                  <a:pt x="5077282" y="4502890"/>
                </a:cubicBezTo>
                <a:cubicBezTo>
                  <a:pt x="5077282" y="4502890"/>
                  <a:pt x="5077282" y="4502890"/>
                  <a:pt x="5078244" y="4507394"/>
                </a:cubicBezTo>
                <a:cubicBezTo>
                  <a:pt x="5066656" y="4519289"/>
                  <a:pt x="5056030" y="4535688"/>
                  <a:pt x="5044443" y="4547582"/>
                </a:cubicBezTo>
                <a:cubicBezTo>
                  <a:pt x="5044443" y="4547582"/>
                  <a:pt x="5044443" y="4547582"/>
                  <a:pt x="5045405" y="4552086"/>
                </a:cubicBezTo>
                <a:cubicBezTo>
                  <a:pt x="5018688" y="4581343"/>
                  <a:pt x="4996475" y="4609636"/>
                  <a:pt x="4968796" y="4634389"/>
                </a:cubicBezTo>
                <a:cubicBezTo>
                  <a:pt x="4934994" y="4674578"/>
                  <a:pt x="4900232" y="4710262"/>
                  <a:pt x="4860964" y="4746909"/>
                </a:cubicBezTo>
                <a:cubicBezTo>
                  <a:pt x="4852918" y="4753338"/>
                  <a:pt x="4835864" y="4761691"/>
                  <a:pt x="4837789" y="4770699"/>
                </a:cubicBezTo>
                <a:cubicBezTo>
                  <a:pt x="4837789" y="4770699"/>
                  <a:pt x="4837789" y="4770699"/>
                  <a:pt x="4833284" y="4771662"/>
                </a:cubicBezTo>
                <a:cubicBezTo>
                  <a:pt x="4828781" y="4772624"/>
                  <a:pt x="4825239" y="4778090"/>
                  <a:pt x="4820735" y="4779052"/>
                </a:cubicBezTo>
                <a:cubicBezTo>
                  <a:pt x="4820735" y="4779052"/>
                  <a:pt x="4817192" y="4784519"/>
                  <a:pt x="4817192" y="4784519"/>
                </a:cubicBezTo>
                <a:cubicBezTo>
                  <a:pt x="4817192" y="4784519"/>
                  <a:pt x="4821697" y="4783556"/>
                  <a:pt x="4821697" y="4783556"/>
                </a:cubicBezTo>
                <a:cubicBezTo>
                  <a:pt x="4802064" y="4801880"/>
                  <a:pt x="4782430" y="4820203"/>
                  <a:pt x="4762796" y="4838527"/>
                </a:cubicBezTo>
                <a:cubicBezTo>
                  <a:pt x="4715484" y="4881602"/>
                  <a:pt x="4715484" y="4881602"/>
                  <a:pt x="4715484" y="4881602"/>
                </a:cubicBezTo>
                <a:cubicBezTo>
                  <a:pt x="4699392" y="4894460"/>
                  <a:pt x="4699392" y="4894460"/>
                  <a:pt x="4699392" y="4894460"/>
                </a:cubicBezTo>
                <a:cubicBezTo>
                  <a:pt x="4691345" y="4900888"/>
                  <a:pt x="4670750" y="4914708"/>
                  <a:pt x="4654658" y="4927565"/>
                </a:cubicBezTo>
                <a:cubicBezTo>
                  <a:pt x="4635024" y="4945888"/>
                  <a:pt x="4618932" y="4958746"/>
                  <a:pt x="4623437" y="4957784"/>
                </a:cubicBezTo>
                <a:cubicBezTo>
                  <a:pt x="4567115" y="5002783"/>
                  <a:pt x="4510794" y="5047783"/>
                  <a:pt x="4440960" y="5095671"/>
                </a:cubicBezTo>
                <a:cubicBezTo>
                  <a:pt x="4403311" y="5117843"/>
                  <a:pt x="4336057" y="5155760"/>
                  <a:pt x="4291323" y="5188865"/>
                </a:cubicBezTo>
                <a:cubicBezTo>
                  <a:pt x="4239199" y="5209421"/>
                  <a:pt x="4189961" y="5243488"/>
                  <a:pt x="4134296" y="5269510"/>
                </a:cubicBezTo>
                <a:cubicBezTo>
                  <a:pt x="4126249" y="5275939"/>
                  <a:pt x="4125287" y="5271434"/>
                  <a:pt x="4117242" y="5277863"/>
                </a:cubicBezTo>
                <a:cubicBezTo>
                  <a:pt x="4013954" y="5323478"/>
                  <a:pt x="3908744" y="5360084"/>
                  <a:pt x="3802571" y="5392188"/>
                </a:cubicBezTo>
                <a:cubicBezTo>
                  <a:pt x="3747232" y="5408720"/>
                  <a:pt x="3692538" y="5422760"/>
                  <a:pt x="3637806" y="5433865"/>
                </a:cubicBezTo>
                <a:lnTo>
                  <a:pt x="3560810" y="5445094"/>
                </a:lnTo>
                <a:lnTo>
                  <a:pt x="3576039" y="5442351"/>
                </a:lnTo>
                <a:cubicBezTo>
                  <a:pt x="3593372" y="5438059"/>
                  <a:pt x="3608895" y="5433565"/>
                  <a:pt x="3617903" y="5431641"/>
                </a:cubicBezTo>
                <a:cubicBezTo>
                  <a:pt x="3617903" y="5431641"/>
                  <a:pt x="3622408" y="5430679"/>
                  <a:pt x="3622408" y="5430679"/>
                </a:cubicBezTo>
                <a:cubicBezTo>
                  <a:pt x="3671952" y="5420094"/>
                  <a:pt x="3707984" y="5412396"/>
                  <a:pt x="3756567" y="5397306"/>
                </a:cubicBezTo>
                <a:cubicBezTo>
                  <a:pt x="3761071" y="5396344"/>
                  <a:pt x="3761071" y="5396344"/>
                  <a:pt x="3761071" y="5396344"/>
                </a:cubicBezTo>
                <a:cubicBezTo>
                  <a:pt x="3765576" y="5395381"/>
                  <a:pt x="3765576" y="5395381"/>
                  <a:pt x="3764613" y="5390877"/>
                </a:cubicBezTo>
                <a:cubicBezTo>
                  <a:pt x="3760109" y="5391839"/>
                  <a:pt x="3755605" y="5392802"/>
                  <a:pt x="3755605" y="5392802"/>
                </a:cubicBezTo>
                <a:cubicBezTo>
                  <a:pt x="3756567" y="5397306"/>
                  <a:pt x="3756567" y="5397306"/>
                  <a:pt x="3756567" y="5397306"/>
                </a:cubicBezTo>
                <a:cubicBezTo>
                  <a:pt x="3702519" y="5408853"/>
                  <a:pt x="3670990" y="5415589"/>
                  <a:pt x="3621445" y="5426174"/>
                </a:cubicBezTo>
                <a:cubicBezTo>
                  <a:pt x="3624986" y="5420708"/>
                  <a:pt x="3620483" y="5421670"/>
                  <a:pt x="3615016" y="5418129"/>
                </a:cubicBezTo>
                <a:cubicBezTo>
                  <a:pt x="3610512" y="5419091"/>
                  <a:pt x="3610512" y="5419091"/>
                  <a:pt x="3610512" y="5419091"/>
                </a:cubicBezTo>
                <a:cubicBezTo>
                  <a:pt x="3611474" y="5423595"/>
                  <a:pt x="3611474" y="5423595"/>
                  <a:pt x="3611474" y="5423595"/>
                </a:cubicBezTo>
                <a:cubicBezTo>
                  <a:pt x="3571900" y="5436759"/>
                  <a:pt x="3527514" y="5427403"/>
                  <a:pt x="3516889" y="5443802"/>
                </a:cubicBezTo>
                <a:cubicBezTo>
                  <a:pt x="3517851" y="5448307"/>
                  <a:pt x="3517851" y="5448307"/>
                  <a:pt x="3517851" y="5448307"/>
                </a:cubicBezTo>
                <a:cubicBezTo>
                  <a:pt x="3512384" y="5444765"/>
                  <a:pt x="3503377" y="5446689"/>
                  <a:pt x="3498872" y="5447651"/>
                </a:cubicBezTo>
                <a:cubicBezTo>
                  <a:pt x="3494368" y="5448614"/>
                  <a:pt x="3489865" y="5449576"/>
                  <a:pt x="3489865" y="5449576"/>
                </a:cubicBezTo>
                <a:cubicBezTo>
                  <a:pt x="3488902" y="5445073"/>
                  <a:pt x="3486978" y="5436064"/>
                  <a:pt x="3490519" y="5430598"/>
                </a:cubicBezTo>
                <a:cubicBezTo>
                  <a:pt x="3495023" y="5429636"/>
                  <a:pt x="3504032" y="5427711"/>
                  <a:pt x="3508535" y="5426749"/>
                </a:cubicBezTo>
                <a:cubicBezTo>
                  <a:pt x="3517544" y="5424825"/>
                  <a:pt x="3527514" y="5427403"/>
                  <a:pt x="3535561" y="5420975"/>
                </a:cubicBezTo>
                <a:cubicBezTo>
                  <a:pt x="3535561" y="5420975"/>
                  <a:pt x="3540064" y="5420013"/>
                  <a:pt x="3540064" y="5420013"/>
                </a:cubicBezTo>
                <a:cubicBezTo>
                  <a:pt x="3540064" y="5420013"/>
                  <a:pt x="3540064" y="5420013"/>
                  <a:pt x="3544568" y="5419051"/>
                </a:cubicBezTo>
                <a:cubicBezTo>
                  <a:pt x="3549073" y="5418089"/>
                  <a:pt x="3549073" y="5418089"/>
                  <a:pt x="3553577" y="5417126"/>
                </a:cubicBezTo>
                <a:cubicBezTo>
                  <a:pt x="3558080" y="5416164"/>
                  <a:pt x="3558080" y="5416164"/>
                  <a:pt x="3558080" y="5416164"/>
                </a:cubicBezTo>
                <a:cubicBezTo>
                  <a:pt x="3558080" y="5416164"/>
                  <a:pt x="3557118" y="5411660"/>
                  <a:pt x="3552615" y="5412622"/>
                </a:cubicBezTo>
                <a:cubicBezTo>
                  <a:pt x="3548110" y="5413584"/>
                  <a:pt x="3543606" y="5414547"/>
                  <a:pt x="3543606" y="5414547"/>
                </a:cubicBezTo>
                <a:cubicBezTo>
                  <a:pt x="3539102" y="5415509"/>
                  <a:pt x="3539102" y="5415509"/>
                  <a:pt x="3539102" y="5415509"/>
                </a:cubicBezTo>
                <a:cubicBezTo>
                  <a:pt x="3542644" y="5410042"/>
                  <a:pt x="3538139" y="5411005"/>
                  <a:pt x="3538139" y="5411005"/>
                </a:cubicBezTo>
                <a:cubicBezTo>
                  <a:pt x="3533636" y="5411967"/>
                  <a:pt x="3533636" y="5411967"/>
                  <a:pt x="3533636" y="5411967"/>
                </a:cubicBezTo>
                <a:cubicBezTo>
                  <a:pt x="3533636" y="5411967"/>
                  <a:pt x="3529132" y="5412929"/>
                  <a:pt x="3529132" y="5412929"/>
                </a:cubicBezTo>
                <a:cubicBezTo>
                  <a:pt x="3530094" y="5417433"/>
                  <a:pt x="3530094" y="5417433"/>
                  <a:pt x="3530094" y="5417433"/>
                </a:cubicBezTo>
                <a:cubicBezTo>
                  <a:pt x="3526552" y="5422900"/>
                  <a:pt x="3516582" y="5420320"/>
                  <a:pt x="3507573" y="5422245"/>
                </a:cubicBezTo>
                <a:cubicBezTo>
                  <a:pt x="3503070" y="5423207"/>
                  <a:pt x="3498565" y="5424169"/>
                  <a:pt x="3489557" y="5426094"/>
                </a:cubicBezTo>
                <a:cubicBezTo>
                  <a:pt x="3462533" y="5431868"/>
                  <a:pt x="3462533" y="5431868"/>
                  <a:pt x="3462533" y="5431868"/>
                </a:cubicBezTo>
                <a:cubicBezTo>
                  <a:pt x="3457066" y="5428326"/>
                  <a:pt x="3458028" y="5432830"/>
                  <a:pt x="3458028" y="5432830"/>
                </a:cubicBezTo>
                <a:cubicBezTo>
                  <a:pt x="3458028" y="5432830"/>
                  <a:pt x="3458991" y="5437334"/>
                  <a:pt x="3463495" y="5436372"/>
                </a:cubicBezTo>
                <a:cubicBezTo>
                  <a:pt x="3481511" y="5432523"/>
                  <a:pt x="3481511" y="5432523"/>
                  <a:pt x="3481511" y="5432523"/>
                </a:cubicBezTo>
                <a:cubicBezTo>
                  <a:pt x="3477969" y="5437988"/>
                  <a:pt x="3475389" y="5447960"/>
                  <a:pt x="3476352" y="5452463"/>
                </a:cubicBezTo>
                <a:cubicBezTo>
                  <a:pt x="3471848" y="5453425"/>
                  <a:pt x="3467344" y="5454387"/>
                  <a:pt x="3467344" y="5454387"/>
                </a:cubicBezTo>
                <a:cubicBezTo>
                  <a:pt x="3462839" y="5455350"/>
                  <a:pt x="3462839" y="5455350"/>
                  <a:pt x="3462839" y="5455350"/>
                </a:cubicBezTo>
                <a:cubicBezTo>
                  <a:pt x="3466382" y="5449884"/>
                  <a:pt x="3466382" y="5449884"/>
                  <a:pt x="3466382" y="5449884"/>
                </a:cubicBezTo>
                <a:cubicBezTo>
                  <a:pt x="3466382" y="5449884"/>
                  <a:pt x="3461877" y="5450846"/>
                  <a:pt x="3460915" y="5446342"/>
                </a:cubicBezTo>
                <a:cubicBezTo>
                  <a:pt x="3456412" y="5447304"/>
                  <a:pt x="3457374" y="5451808"/>
                  <a:pt x="3452870" y="5452771"/>
                </a:cubicBezTo>
                <a:cubicBezTo>
                  <a:pt x="3452870" y="5452771"/>
                  <a:pt x="3448365" y="5453733"/>
                  <a:pt x="3448365" y="5453733"/>
                </a:cubicBezTo>
                <a:cubicBezTo>
                  <a:pt x="3443861" y="5454695"/>
                  <a:pt x="3438395" y="5451153"/>
                  <a:pt x="3429387" y="5453078"/>
                </a:cubicBezTo>
                <a:cubicBezTo>
                  <a:pt x="3411370" y="5456927"/>
                  <a:pt x="3432929" y="5447611"/>
                  <a:pt x="3418454" y="5445995"/>
                </a:cubicBezTo>
                <a:cubicBezTo>
                  <a:pt x="3411370" y="5456927"/>
                  <a:pt x="3395934" y="5450806"/>
                  <a:pt x="3385964" y="5448226"/>
                </a:cubicBezTo>
                <a:cubicBezTo>
                  <a:pt x="3386926" y="5452731"/>
                  <a:pt x="3387888" y="5457234"/>
                  <a:pt x="3383384" y="5458196"/>
                </a:cubicBezTo>
                <a:cubicBezTo>
                  <a:pt x="3382422" y="5453693"/>
                  <a:pt x="3381459" y="5449188"/>
                  <a:pt x="3376955" y="5450151"/>
                </a:cubicBezTo>
                <a:cubicBezTo>
                  <a:pt x="3373414" y="5455617"/>
                  <a:pt x="3359901" y="5458504"/>
                  <a:pt x="3350893" y="5460429"/>
                </a:cubicBezTo>
                <a:cubicBezTo>
                  <a:pt x="3353473" y="5450458"/>
                  <a:pt x="3321944" y="5457194"/>
                  <a:pt x="3318402" y="5462660"/>
                </a:cubicBezTo>
                <a:cubicBezTo>
                  <a:pt x="3313898" y="5463623"/>
                  <a:pt x="3313898" y="5463623"/>
                  <a:pt x="3313898" y="5463623"/>
                </a:cubicBezTo>
                <a:cubicBezTo>
                  <a:pt x="3300386" y="5466509"/>
                  <a:pt x="3311973" y="5454614"/>
                  <a:pt x="3298461" y="5457501"/>
                </a:cubicBezTo>
                <a:cubicBezTo>
                  <a:pt x="3290416" y="5463930"/>
                  <a:pt x="3286874" y="5469396"/>
                  <a:pt x="3263391" y="5469703"/>
                </a:cubicBezTo>
                <a:cubicBezTo>
                  <a:pt x="3253421" y="5467123"/>
                  <a:pt x="3238946" y="5465507"/>
                  <a:pt x="3225433" y="5468394"/>
                </a:cubicBezTo>
                <a:cubicBezTo>
                  <a:pt x="3220930" y="5469356"/>
                  <a:pt x="3211921" y="5471281"/>
                  <a:pt x="3206456" y="5467738"/>
                </a:cubicBezTo>
                <a:cubicBezTo>
                  <a:pt x="3178468" y="5469008"/>
                  <a:pt x="3200989" y="5464196"/>
                  <a:pt x="3181048" y="5459038"/>
                </a:cubicBezTo>
                <a:cubicBezTo>
                  <a:pt x="3164956" y="5471895"/>
                  <a:pt x="3105133" y="5456418"/>
                  <a:pt x="3088079" y="5464771"/>
                </a:cubicBezTo>
                <a:cubicBezTo>
                  <a:pt x="3108020" y="5469930"/>
                  <a:pt x="3070064" y="5468620"/>
                  <a:pt x="3070064" y="5468620"/>
                </a:cubicBezTo>
                <a:cubicBezTo>
                  <a:pt x="3065559" y="5469583"/>
                  <a:pt x="3061055" y="5470545"/>
                  <a:pt x="3056551" y="5471507"/>
                </a:cubicBezTo>
                <a:cubicBezTo>
                  <a:pt x="2999616" y="5469542"/>
                  <a:pt x="2967125" y="5471774"/>
                  <a:pt x="2934326" y="5450524"/>
                </a:cubicBezTo>
                <a:cubicBezTo>
                  <a:pt x="2931747" y="5460493"/>
                  <a:pt x="2895408" y="5444710"/>
                  <a:pt x="2882857" y="5452101"/>
                </a:cubicBezTo>
                <a:cubicBezTo>
                  <a:pt x="2892828" y="5454680"/>
                  <a:pt x="2858412" y="5447903"/>
                  <a:pt x="2853908" y="5448866"/>
                </a:cubicBezTo>
                <a:cubicBezTo>
                  <a:pt x="2853908" y="5448866"/>
                  <a:pt x="2858412" y="5447903"/>
                  <a:pt x="2858412" y="5447903"/>
                </a:cubicBezTo>
                <a:cubicBezTo>
                  <a:pt x="2821417" y="5451098"/>
                  <a:pt x="2791506" y="5443359"/>
                  <a:pt x="2748082" y="5438507"/>
                </a:cubicBezTo>
                <a:cubicBezTo>
                  <a:pt x="2759016" y="5445591"/>
                  <a:pt x="2732646" y="5432386"/>
                  <a:pt x="2730066" y="5442356"/>
                </a:cubicBezTo>
                <a:cubicBezTo>
                  <a:pt x="2728141" y="5433349"/>
                  <a:pt x="2711087" y="5441702"/>
                  <a:pt x="2695651" y="5435580"/>
                </a:cubicBezTo>
                <a:cubicBezTo>
                  <a:pt x="2714629" y="5436236"/>
                  <a:pt x="2700810" y="5415640"/>
                  <a:pt x="2699193" y="5430115"/>
                </a:cubicBezTo>
                <a:cubicBezTo>
                  <a:pt x="2671206" y="5431384"/>
                  <a:pt x="2644837" y="5418179"/>
                  <a:pt x="2625858" y="5417524"/>
                </a:cubicBezTo>
                <a:cubicBezTo>
                  <a:pt x="2636790" y="5424608"/>
                  <a:pt x="2606879" y="5416869"/>
                  <a:pt x="2592405" y="5415252"/>
                </a:cubicBezTo>
                <a:cubicBezTo>
                  <a:pt x="2592405" y="5415252"/>
                  <a:pt x="2596909" y="5414289"/>
                  <a:pt x="2601413" y="5413327"/>
                </a:cubicBezTo>
                <a:cubicBezTo>
                  <a:pt x="2566997" y="5406551"/>
                  <a:pt x="2548018" y="5405896"/>
                  <a:pt x="2528079" y="5400737"/>
                </a:cubicBezTo>
                <a:cubicBezTo>
                  <a:pt x="2508137" y="5395578"/>
                  <a:pt x="2489159" y="5394923"/>
                  <a:pt x="2448315" y="5380101"/>
                </a:cubicBezTo>
                <a:cubicBezTo>
                  <a:pt x="2448315" y="5380101"/>
                  <a:pt x="2457322" y="5378176"/>
                  <a:pt x="2442848" y="5376560"/>
                </a:cubicBezTo>
                <a:cubicBezTo>
                  <a:pt x="2428374" y="5374942"/>
                  <a:pt x="2449277" y="5384605"/>
                  <a:pt x="2429336" y="5379447"/>
                </a:cubicBezTo>
                <a:cubicBezTo>
                  <a:pt x="2412937" y="5368821"/>
                  <a:pt x="2398463" y="5367204"/>
                  <a:pt x="2384951" y="5370091"/>
                </a:cubicBezTo>
                <a:cubicBezTo>
                  <a:pt x="2373055" y="5358503"/>
                  <a:pt x="2374017" y="5363006"/>
                  <a:pt x="2372093" y="5353999"/>
                </a:cubicBezTo>
                <a:cubicBezTo>
                  <a:pt x="2363085" y="5355923"/>
                  <a:pt x="2358581" y="5356886"/>
                  <a:pt x="2344107" y="5355268"/>
                </a:cubicBezTo>
                <a:cubicBezTo>
                  <a:pt x="2343144" y="5350765"/>
                  <a:pt x="2353114" y="5353344"/>
                  <a:pt x="2343144" y="5350765"/>
                </a:cubicBezTo>
                <a:cubicBezTo>
                  <a:pt x="2324166" y="5350109"/>
                  <a:pt x="2301338" y="5331439"/>
                  <a:pt x="2273352" y="5332708"/>
                </a:cubicBezTo>
                <a:cubicBezTo>
                  <a:pt x="2271427" y="5323699"/>
                  <a:pt x="2287826" y="5334326"/>
                  <a:pt x="2292330" y="5333363"/>
                </a:cubicBezTo>
                <a:cubicBezTo>
                  <a:pt x="2270465" y="5319196"/>
                  <a:pt x="2247944" y="5324007"/>
                  <a:pt x="2235087" y="5307915"/>
                </a:cubicBezTo>
                <a:cubicBezTo>
                  <a:pt x="2226078" y="5309840"/>
                  <a:pt x="2246982" y="5319503"/>
                  <a:pt x="2231545" y="5313382"/>
                </a:cubicBezTo>
                <a:cubicBezTo>
                  <a:pt x="2236049" y="5312420"/>
                  <a:pt x="2229620" y="5304373"/>
                  <a:pt x="2215146" y="5302757"/>
                </a:cubicBezTo>
                <a:cubicBezTo>
                  <a:pt x="2202596" y="5310147"/>
                  <a:pt x="2178806" y="5286972"/>
                  <a:pt x="2180731" y="5295981"/>
                </a:cubicBezTo>
                <a:cubicBezTo>
                  <a:pt x="2175264" y="5292439"/>
                  <a:pt x="2169798" y="5288897"/>
                  <a:pt x="2164331" y="5285355"/>
                </a:cubicBezTo>
                <a:cubicBezTo>
                  <a:pt x="2164331" y="5285355"/>
                  <a:pt x="2164331" y="5285355"/>
                  <a:pt x="2159828" y="5286317"/>
                </a:cubicBezTo>
                <a:cubicBezTo>
                  <a:pt x="2165293" y="5289859"/>
                  <a:pt x="2170760" y="5293401"/>
                  <a:pt x="2170760" y="5293401"/>
                </a:cubicBezTo>
                <a:cubicBezTo>
                  <a:pt x="2156286" y="5291783"/>
                  <a:pt x="2144391" y="5280196"/>
                  <a:pt x="2132496" y="5268608"/>
                </a:cubicBezTo>
                <a:cubicBezTo>
                  <a:pt x="2128954" y="5274075"/>
                  <a:pt x="2123488" y="5270533"/>
                  <a:pt x="2117059" y="5262487"/>
                </a:cubicBezTo>
                <a:cubicBezTo>
                  <a:pt x="2108050" y="5264412"/>
                  <a:pt x="2114479" y="5272458"/>
                  <a:pt x="2119946" y="5276000"/>
                </a:cubicBezTo>
                <a:cubicBezTo>
                  <a:pt x="2115441" y="5276962"/>
                  <a:pt x="2115441" y="5276962"/>
                  <a:pt x="2115441" y="5276962"/>
                </a:cubicBezTo>
                <a:cubicBezTo>
                  <a:pt x="2109012" y="5268916"/>
                  <a:pt x="2084568" y="5264719"/>
                  <a:pt x="2083606" y="5260215"/>
                </a:cubicBezTo>
                <a:cubicBezTo>
                  <a:pt x="2082644" y="5255711"/>
                  <a:pt x="2082644" y="5255711"/>
                  <a:pt x="2082644" y="5255711"/>
                </a:cubicBezTo>
                <a:cubicBezTo>
                  <a:pt x="2088110" y="5259252"/>
                  <a:pt x="2092614" y="5258290"/>
                  <a:pt x="2092614" y="5258290"/>
                </a:cubicBezTo>
                <a:cubicBezTo>
                  <a:pt x="2098080" y="5261832"/>
                  <a:pt x="2098080" y="5261832"/>
                  <a:pt x="2098080" y="5261832"/>
                </a:cubicBezTo>
                <a:cubicBezTo>
                  <a:pt x="2102585" y="5260870"/>
                  <a:pt x="2097118" y="5257328"/>
                  <a:pt x="2097118" y="5257328"/>
                </a:cubicBezTo>
                <a:cubicBezTo>
                  <a:pt x="2091652" y="5253787"/>
                  <a:pt x="2086186" y="5250245"/>
                  <a:pt x="2081681" y="5251207"/>
                </a:cubicBezTo>
                <a:cubicBezTo>
                  <a:pt x="2085223" y="5245740"/>
                  <a:pt x="2037295" y="5241851"/>
                  <a:pt x="2059816" y="5237040"/>
                </a:cubicBezTo>
                <a:cubicBezTo>
                  <a:pt x="2045342" y="5235422"/>
                  <a:pt x="2029905" y="5229301"/>
                  <a:pt x="2014467" y="5223180"/>
                </a:cubicBezTo>
                <a:cubicBezTo>
                  <a:pt x="2003535" y="5216096"/>
                  <a:pt x="1992603" y="5209013"/>
                  <a:pt x="1987136" y="5205471"/>
                </a:cubicBezTo>
                <a:cubicBezTo>
                  <a:pt x="1986174" y="5200967"/>
                  <a:pt x="1986174" y="5200967"/>
                  <a:pt x="1981670" y="5201929"/>
                </a:cubicBezTo>
                <a:cubicBezTo>
                  <a:pt x="1981670" y="5201929"/>
                  <a:pt x="1980707" y="5197426"/>
                  <a:pt x="1977165" y="5202891"/>
                </a:cubicBezTo>
                <a:cubicBezTo>
                  <a:pt x="1955300" y="5188725"/>
                  <a:pt x="1917036" y="5163932"/>
                  <a:pt x="1895171" y="5149765"/>
                </a:cubicBezTo>
                <a:cubicBezTo>
                  <a:pt x="1884238" y="5142682"/>
                  <a:pt x="1876847" y="5130132"/>
                  <a:pt x="1865914" y="5123048"/>
                </a:cubicBezTo>
                <a:cubicBezTo>
                  <a:pt x="1815754" y="5086668"/>
                  <a:pt x="1758511" y="5061221"/>
                  <a:pt x="1715436" y="5013908"/>
                </a:cubicBezTo>
                <a:cubicBezTo>
                  <a:pt x="1663659" y="4992003"/>
                  <a:pt x="1636982" y="4955315"/>
                  <a:pt x="1588748" y="4927943"/>
                </a:cubicBezTo>
                <a:cubicBezTo>
                  <a:pt x="1595177" y="4935989"/>
                  <a:pt x="1601605" y="4944035"/>
                  <a:pt x="1598064" y="4949501"/>
                </a:cubicBezTo>
                <a:cubicBezTo>
                  <a:pt x="1581664" y="4938876"/>
                  <a:pt x="1576198" y="4935335"/>
                  <a:pt x="1564303" y="4923746"/>
                </a:cubicBezTo>
                <a:cubicBezTo>
                  <a:pt x="1558836" y="4920205"/>
                  <a:pt x="1553371" y="4916663"/>
                  <a:pt x="1547904" y="4913121"/>
                </a:cubicBezTo>
                <a:cubicBezTo>
                  <a:pt x="1546942" y="4908617"/>
                  <a:pt x="1545017" y="4899609"/>
                  <a:pt x="1545979" y="4904113"/>
                </a:cubicBezTo>
                <a:cubicBezTo>
                  <a:pt x="1539551" y="4896067"/>
                  <a:pt x="1540513" y="4900571"/>
                  <a:pt x="1541475" y="4905075"/>
                </a:cubicBezTo>
                <a:cubicBezTo>
                  <a:pt x="1507715" y="4879321"/>
                  <a:pt x="1520265" y="4871929"/>
                  <a:pt x="1523807" y="4866464"/>
                </a:cubicBezTo>
                <a:cubicBezTo>
                  <a:pt x="1522845" y="4861959"/>
                  <a:pt x="1522845" y="4861959"/>
                  <a:pt x="1517378" y="4858417"/>
                </a:cubicBezTo>
                <a:cubicBezTo>
                  <a:pt x="1517378" y="4858417"/>
                  <a:pt x="1515454" y="4849410"/>
                  <a:pt x="1511912" y="4854876"/>
                </a:cubicBezTo>
                <a:cubicBezTo>
                  <a:pt x="1511912" y="4854876"/>
                  <a:pt x="1510949" y="4850372"/>
                  <a:pt x="1506446" y="4851334"/>
                </a:cubicBezTo>
                <a:cubicBezTo>
                  <a:pt x="1513529" y="4840401"/>
                  <a:pt x="1492626" y="4830738"/>
                  <a:pt x="1483618" y="4832662"/>
                </a:cubicBezTo>
                <a:cubicBezTo>
                  <a:pt x="1482656" y="4828159"/>
                  <a:pt x="1478151" y="4829121"/>
                  <a:pt x="1478151" y="4829121"/>
                </a:cubicBezTo>
                <a:cubicBezTo>
                  <a:pt x="1473647" y="4830084"/>
                  <a:pt x="1473647" y="4830084"/>
                  <a:pt x="1479114" y="4833625"/>
                </a:cubicBezTo>
                <a:cubicBezTo>
                  <a:pt x="1480076" y="4838129"/>
                  <a:pt x="1485543" y="4841671"/>
                  <a:pt x="1485543" y="4841671"/>
                </a:cubicBezTo>
                <a:cubicBezTo>
                  <a:pt x="1482000" y="4847137"/>
                  <a:pt x="1458210" y="4823962"/>
                  <a:pt x="1462060" y="4841978"/>
                </a:cubicBezTo>
                <a:cubicBezTo>
                  <a:pt x="1461097" y="4837474"/>
                  <a:pt x="1461097" y="4837474"/>
                  <a:pt x="1461097" y="4837474"/>
                </a:cubicBezTo>
                <a:cubicBezTo>
                  <a:pt x="1442774" y="4817841"/>
                  <a:pt x="1394232" y="4766987"/>
                  <a:pt x="1435076" y="4781808"/>
                </a:cubicBezTo>
                <a:cubicBezTo>
                  <a:pt x="1434114" y="4777305"/>
                  <a:pt x="1434114" y="4777305"/>
                  <a:pt x="1429609" y="4778267"/>
                </a:cubicBezTo>
                <a:cubicBezTo>
                  <a:pt x="1428647" y="4773763"/>
                  <a:pt x="1428647" y="4773763"/>
                  <a:pt x="1428647" y="4773763"/>
                </a:cubicBezTo>
                <a:cubicBezTo>
                  <a:pt x="1415790" y="4757671"/>
                  <a:pt x="1404857" y="4750588"/>
                  <a:pt x="1391038" y="4729991"/>
                </a:cubicBezTo>
                <a:cubicBezTo>
                  <a:pt x="1388458" y="4739962"/>
                  <a:pt x="1369172" y="4715825"/>
                  <a:pt x="1363706" y="4712283"/>
                </a:cubicBezTo>
                <a:cubicBezTo>
                  <a:pt x="1363706" y="4712283"/>
                  <a:pt x="1363706" y="4712283"/>
                  <a:pt x="1362744" y="4707779"/>
                </a:cubicBezTo>
                <a:cubicBezTo>
                  <a:pt x="1362744" y="4707779"/>
                  <a:pt x="1358239" y="4708741"/>
                  <a:pt x="1358239" y="4708741"/>
                </a:cubicBezTo>
                <a:cubicBezTo>
                  <a:pt x="1352773" y="4705200"/>
                  <a:pt x="1352773" y="4705200"/>
                  <a:pt x="1347307" y="4701658"/>
                </a:cubicBezTo>
                <a:cubicBezTo>
                  <a:pt x="1348269" y="4706162"/>
                  <a:pt x="1348269" y="4706162"/>
                  <a:pt x="1348269" y="4706162"/>
                </a:cubicBezTo>
                <a:cubicBezTo>
                  <a:pt x="1353736" y="4709703"/>
                  <a:pt x="1353736" y="4709703"/>
                  <a:pt x="1354698" y="4714207"/>
                </a:cubicBezTo>
                <a:cubicBezTo>
                  <a:pt x="1354698" y="4714207"/>
                  <a:pt x="1344727" y="4711628"/>
                  <a:pt x="1338299" y="4703582"/>
                </a:cubicBezTo>
                <a:cubicBezTo>
                  <a:pt x="1332832" y="4700040"/>
                  <a:pt x="1321899" y="4692957"/>
                  <a:pt x="1318358" y="4698423"/>
                </a:cubicBezTo>
                <a:cubicBezTo>
                  <a:pt x="1316434" y="4689415"/>
                  <a:pt x="1310005" y="4681370"/>
                  <a:pt x="1303576" y="4673323"/>
                </a:cubicBezTo>
                <a:cubicBezTo>
                  <a:pt x="1308080" y="4672361"/>
                  <a:pt x="1308080" y="4672361"/>
                  <a:pt x="1308080" y="4672361"/>
                </a:cubicBezTo>
                <a:cubicBezTo>
                  <a:pt x="1307118" y="4667857"/>
                  <a:pt x="1307118" y="4667857"/>
                  <a:pt x="1307118" y="4667857"/>
                </a:cubicBezTo>
                <a:cubicBezTo>
                  <a:pt x="1307118" y="4667857"/>
                  <a:pt x="1306156" y="4663353"/>
                  <a:pt x="1301651" y="4664315"/>
                </a:cubicBezTo>
                <a:cubicBezTo>
                  <a:pt x="1300689" y="4659811"/>
                  <a:pt x="1295223" y="4656270"/>
                  <a:pt x="1294261" y="4651766"/>
                </a:cubicBezTo>
                <a:cubicBezTo>
                  <a:pt x="1289757" y="4652728"/>
                  <a:pt x="1288794" y="4648223"/>
                  <a:pt x="1288794" y="4648223"/>
                </a:cubicBezTo>
                <a:cubicBezTo>
                  <a:pt x="1282366" y="4640178"/>
                  <a:pt x="1281403" y="4635674"/>
                  <a:pt x="1284945" y="4630207"/>
                </a:cubicBezTo>
                <a:cubicBezTo>
                  <a:pt x="1292336" y="4642757"/>
                  <a:pt x="1298764" y="4650803"/>
                  <a:pt x="1303269" y="4649841"/>
                </a:cubicBezTo>
                <a:cubicBezTo>
                  <a:pt x="1296840" y="4641795"/>
                  <a:pt x="1301344" y="4640832"/>
                  <a:pt x="1300382" y="4636329"/>
                </a:cubicBezTo>
                <a:cubicBezTo>
                  <a:pt x="1294915" y="4632787"/>
                  <a:pt x="1293953" y="4628283"/>
                  <a:pt x="1288488" y="4624741"/>
                </a:cubicBezTo>
                <a:cubicBezTo>
                  <a:pt x="1272743" y="4595138"/>
                  <a:pt x="1250571" y="4557488"/>
                  <a:pt x="1225818" y="4529809"/>
                </a:cubicBezTo>
                <a:cubicBezTo>
                  <a:pt x="1213924" y="4518221"/>
                  <a:pt x="1196561" y="4503092"/>
                  <a:pt x="1185629" y="4496009"/>
                </a:cubicBezTo>
                <a:cubicBezTo>
                  <a:pt x="1184667" y="4491504"/>
                  <a:pt x="1184667" y="4491504"/>
                  <a:pt x="1189171" y="4490542"/>
                </a:cubicBezTo>
                <a:cubicBezTo>
                  <a:pt x="1188209" y="4486037"/>
                  <a:pt x="1188209" y="4486037"/>
                  <a:pt x="1182742" y="4482495"/>
                </a:cubicBezTo>
                <a:cubicBezTo>
                  <a:pt x="1181780" y="4477992"/>
                  <a:pt x="1177276" y="4478954"/>
                  <a:pt x="1177276" y="4478954"/>
                </a:cubicBezTo>
                <a:cubicBezTo>
                  <a:pt x="1177276" y="4478954"/>
                  <a:pt x="1178238" y="4483458"/>
                  <a:pt x="1178238" y="4483458"/>
                </a:cubicBezTo>
                <a:cubicBezTo>
                  <a:pt x="1172772" y="4479917"/>
                  <a:pt x="1171809" y="4475412"/>
                  <a:pt x="1166343" y="4471870"/>
                </a:cubicBezTo>
                <a:cubicBezTo>
                  <a:pt x="1166343" y="4471870"/>
                  <a:pt x="1165381" y="4467367"/>
                  <a:pt x="1169885" y="4466405"/>
                </a:cubicBezTo>
                <a:cubicBezTo>
                  <a:pt x="1157990" y="4454817"/>
                  <a:pt x="1146096" y="4443229"/>
                  <a:pt x="1139667" y="4435183"/>
                </a:cubicBezTo>
                <a:cubicBezTo>
                  <a:pt x="1139667" y="4435183"/>
                  <a:pt x="1139667" y="4435183"/>
                  <a:pt x="1138704" y="4430679"/>
                </a:cubicBezTo>
                <a:cubicBezTo>
                  <a:pt x="1138704" y="4430679"/>
                  <a:pt x="1134200" y="4431641"/>
                  <a:pt x="1134200" y="4431641"/>
                </a:cubicBezTo>
                <a:cubicBezTo>
                  <a:pt x="1129696" y="4432603"/>
                  <a:pt x="1129696" y="4432603"/>
                  <a:pt x="1129696" y="4432603"/>
                </a:cubicBezTo>
                <a:cubicBezTo>
                  <a:pt x="1129696" y="4432603"/>
                  <a:pt x="1129696" y="4432603"/>
                  <a:pt x="1128734" y="4428100"/>
                </a:cubicBezTo>
                <a:cubicBezTo>
                  <a:pt x="1123268" y="4424558"/>
                  <a:pt x="1118764" y="4425520"/>
                  <a:pt x="1118764" y="4425520"/>
                </a:cubicBezTo>
                <a:lnTo>
                  <a:pt x="1120688" y="4434529"/>
                </a:lnTo>
                <a:lnTo>
                  <a:pt x="1115221" y="4430987"/>
                </a:lnTo>
                <a:cubicBezTo>
                  <a:pt x="1108794" y="4422940"/>
                  <a:pt x="1095936" y="4406849"/>
                  <a:pt x="1091431" y="4407812"/>
                </a:cubicBezTo>
                <a:cubicBezTo>
                  <a:pt x="1070221" y="4374666"/>
                  <a:pt x="1076650" y="4382711"/>
                  <a:pt x="1073763" y="4369199"/>
                </a:cubicBezTo>
                <a:cubicBezTo>
                  <a:pt x="1059943" y="4348604"/>
                  <a:pt x="1072146" y="4383673"/>
                  <a:pt x="1063792" y="4366620"/>
                </a:cubicBezTo>
                <a:cubicBezTo>
                  <a:pt x="1062830" y="4362116"/>
                  <a:pt x="1069915" y="4351183"/>
                  <a:pt x="1058981" y="4344100"/>
                </a:cubicBezTo>
                <a:cubicBezTo>
                  <a:pt x="1060906" y="4353108"/>
                  <a:pt x="1057364" y="4358574"/>
                  <a:pt x="1050936" y="4350528"/>
                </a:cubicBezTo>
                <a:cubicBezTo>
                  <a:pt x="1056402" y="4354070"/>
                  <a:pt x="1052553" y="4336054"/>
                  <a:pt x="1048049" y="4337016"/>
                </a:cubicBezTo>
                <a:cubicBezTo>
                  <a:pt x="1031650" y="4326391"/>
                  <a:pt x="1013674" y="4264296"/>
                  <a:pt x="988922" y="4236617"/>
                </a:cubicBezTo>
                <a:cubicBezTo>
                  <a:pt x="996006" y="4225685"/>
                  <a:pt x="979606" y="4215060"/>
                  <a:pt x="981224" y="4200585"/>
                </a:cubicBezTo>
                <a:cubicBezTo>
                  <a:pt x="974140" y="4211517"/>
                  <a:pt x="955509" y="4168401"/>
                  <a:pt x="970291" y="4193501"/>
                </a:cubicBezTo>
                <a:cubicBezTo>
                  <a:pt x="962900" y="4180951"/>
                  <a:pt x="956471" y="4172906"/>
                  <a:pt x="953584" y="4159394"/>
                </a:cubicBezTo>
                <a:cubicBezTo>
                  <a:pt x="950043" y="4164859"/>
                  <a:pt x="951968" y="4173868"/>
                  <a:pt x="943614" y="4156814"/>
                </a:cubicBezTo>
                <a:cubicBezTo>
                  <a:pt x="943614" y="4156814"/>
                  <a:pt x="948119" y="4155851"/>
                  <a:pt x="947156" y="4151347"/>
                </a:cubicBezTo>
                <a:cubicBezTo>
                  <a:pt x="932681" y="4149731"/>
                  <a:pt x="938496" y="4110811"/>
                  <a:pt x="918555" y="4105652"/>
                </a:cubicBezTo>
                <a:cubicBezTo>
                  <a:pt x="925638" y="4094719"/>
                  <a:pt x="903773" y="4080553"/>
                  <a:pt x="910857" y="4069620"/>
                </a:cubicBezTo>
                <a:cubicBezTo>
                  <a:pt x="904428" y="4061574"/>
                  <a:pt x="899924" y="4062536"/>
                  <a:pt x="892533" y="4049987"/>
                </a:cubicBezTo>
                <a:cubicBezTo>
                  <a:pt x="908932" y="4060612"/>
                  <a:pt x="888684" y="4031970"/>
                  <a:pt x="891263" y="4022000"/>
                </a:cubicBezTo>
                <a:cubicBezTo>
                  <a:pt x="875826" y="4015878"/>
                  <a:pt x="878099" y="3982425"/>
                  <a:pt x="869091" y="3984350"/>
                </a:cubicBezTo>
                <a:cubicBezTo>
                  <a:pt x="866204" y="3970838"/>
                  <a:pt x="866204" y="3970838"/>
                  <a:pt x="873595" y="3983387"/>
                </a:cubicBezTo>
                <a:cubicBezTo>
                  <a:pt x="865242" y="3966334"/>
                  <a:pt x="855926" y="3944776"/>
                  <a:pt x="852077" y="3926760"/>
                </a:cubicBezTo>
                <a:cubicBezTo>
                  <a:pt x="857543" y="3930302"/>
                  <a:pt x="858506" y="3934806"/>
                  <a:pt x="863010" y="3933844"/>
                </a:cubicBezTo>
                <a:lnTo>
                  <a:pt x="869247" y="3944432"/>
                </a:lnTo>
                <a:lnTo>
                  <a:pt x="868668" y="3952062"/>
                </a:lnTo>
                <a:cubicBezTo>
                  <a:pt x="868706" y="3954997"/>
                  <a:pt x="867822" y="3956363"/>
                  <a:pt x="862355" y="3952821"/>
                </a:cubicBezTo>
                <a:cubicBezTo>
                  <a:pt x="868784" y="3960868"/>
                  <a:pt x="870708" y="3969875"/>
                  <a:pt x="875212" y="3968913"/>
                </a:cubicBezTo>
                <a:cubicBezTo>
                  <a:pt x="877137" y="3977922"/>
                  <a:pt x="884528" y="3990472"/>
                  <a:pt x="890956" y="3998517"/>
                </a:cubicBezTo>
                <a:cubicBezTo>
                  <a:pt x="891918" y="4003022"/>
                  <a:pt x="891918" y="4003022"/>
                  <a:pt x="891918" y="4003022"/>
                </a:cubicBezTo>
                <a:cubicBezTo>
                  <a:pt x="892881" y="4007525"/>
                  <a:pt x="892881" y="4007525"/>
                  <a:pt x="892881" y="4007525"/>
                </a:cubicBezTo>
                <a:cubicBezTo>
                  <a:pt x="897385" y="4006563"/>
                  <a:pt x="897385" y="4006563"/>
                  <a:pt x="897385" y="4006563"/>
                </a:cubicBezTo>
                <a:cubicBezTo>
                  <a:pt x="897385" y="4006563"/>
                  <a:pt x="899964" y="3996593"/>
                  <a:pt x="897077" y="3983081"/>
                </a:cubicBezTo>
                <a:cubicBezTo>
                  <a:pt x="891611" y="3979538"/>
                  <a:pt x="891611" y="3979538"/>
                  <a:pt x="891611" y="3979538"/>
                </a:cubicBezTo>
                <a:cubicBezTo>
                  <a:pt x="890649" y="3975035"/>
                  <a:pt x="890649" y="3975035"/>
                  <a:pt x="890649" y="3975035"/>
                </a:cubicBezTo>
                <a:cubicBezTo>
                  <a:pt x="890649" y="3975035"/>
                  <a:pt x="889687" y="3970531"/>
                  <a:pt x="885183" y="3971493"/>
                </a:cubicBezTo>
                <a:cubicBezTo>
                  <a:pt x="886800" y="3957019"/>
                  <a:pt x="887762" y="3961523"/>
                  <a:pt x="878447" y="3939965"/>
                </a:cubicBezTo>
                <a:cubicBezTo>
                  <a:pt x="882951" y="3939002"/>
                  <a:pt x="887454" y="3938040"/>
                  <a:pt x="890034" y="3928070"/>
                </a:cubicBezTo>
                <a:cubicBezTo>
                  <a:pt x="880718" y="3906512"/>
                  <a:pt x="887803" y="3895579"/>
                  <a:pt x="879449" y="3878525"/>
                </a:cubicBezTo>
                <a:cubicBezTo>
                  <a:pt x="879490" y="3812581"/>
                  <a:pt x="864093" y="3740517"/>
                  <a:pt x="852546" y="3686468"/>
                </a:cubicBezTo>
                <a:cubicBezTo>
                  <a:pt x="851584" y="3681964"/>
                  <a:pt x="847081" y="3682926"/>
                  <a:pt x="847081" y="3682926"/>
                </a:cubicBezTo>
                <a:cubicBezTo>
                  <a:pt x="847081" y="3682926"/>
                  <a:pt x="842576" y="3683888"/>
                  <a:pt x="843539" y="3688393"/>
                </a:cubicBezTo>
                <a:cubicBezTo>
                  <a:pt x="858628" y="3736975"/>
                  <a:pt x="874024" y="3809040"/>
                  <a:pt x="872058" y="3865975"/>
                </a:cubicBezTo>
                <a:cubicBezTo>
                  <a:pt x="872058" y="3865975"/>
                  <a:pt x="872058" y="3865975"/>
                  <a:pt x="867555" y="3866938"/>
                </a:cubicBezTo>
                <a:cubicBezTo>
                  <a:pt x="866592" y="3862433"/>
                  <a:pt x="866592" y="3862433"/>
                  <a:pt x="861126" y="3858892"/>
                </a:cubicBezTo>
                <a:cubicBezTo>
                  <a:pt x="866592" y="3862433"/>
                  <a:pt x="867555" y="3866938"/>
                  <a:pt x="868517" y="3871442"/>
                </a:cubicBezTo>
                <a:cubicBezTo>
                  <a:pt x="868517" y="3871442"/>
                  <a:pt x="868517" y="3871442"/>
                  <a:pt x="864975" y="3876908"/>
                </a:cubicBezTo>
                <a:cubicBezTo>
                  <a:pt x="861126" y="3858892"/>
                  <a:pt x="854390" y="3827364"/>
                  <a:pt x="849886" y="3828326"/>
                </a:cubicBezTo>
                <a:cubicBezTo>
                  <a:pt x="856314" y="3836371"/>
                  <a:pt x="852773" y="3841838"/>
                  <a:pt x="848269" y="3842800"/>
                </a:cubicBezTo>
                <a:cubicBezTo>
                  <a:pt x="841840" y="3834754"/>
                  <a:pt x="839916" y="3825746"/>
                  <a:pt x="832524" y="3813196"/>
                </a:cubicBezTo>
                <a:cubicBezTo>
                  <a:pt x="830600" y="3804189"/>
                  <a:pt x="831255" y="3785210"/>
                  <a:pt x="822902" y="3768156"/>
                </a:cubicBezTo>
                <a:cubicBezTo>
                  <a:pt x="820977" y="3759148"/>
                  <a:pt x="819053" y="3750139"/>
                  <a:pt x="812624" y="3742094"/>
                </a:cubicBezTo>
                <a:cubicBezTo>
                  <a:pt x="804926" y="3706061"/>
                  <a:pt x="798190" y="3674534"/>
                  <a:pt x="789529" y="3633997"/>
                </a:cubicBezTo>
                <a:cubicBezTo>
                  <a:pt x="789529" y="3633997"/>
                  <a:pt x="785988" y="3639463"/>
                  <a:pt x="786951" y="3643967"/>
                </a:cubicBezTo>
                <a:cubicBezTo>
                  <a:pt x="786951" y="3643967"/>
                  <a:pt x="785988" y="3639463"/>
                  <a:pt x="785988" y="3639463"/>
                </a:cubicBezTo>
                <a:cubicBezTo>
                  <a:pt x="785026" y="3634959"/>
                  <a:pt x="785026" y="3634959"/>
                  <a:pt x="785026" y="3634959"/>
                </a:cubicBezTo>
                <a:cubicBezTo>
                  <a:pt x="784064" y="3630455"/>
                  <a:pt x="784064" y="3630455"/>
                  <a:pt x="783101" y="3625951"/>
                </a:cubicBezTo>
                <a:cubicBezTo>
                  <a:pt x="778290" y="3603430"/>
                  <a:pt x="768975" y="3581873"/>
                  <a:pt x="765126" y="3563856"/>
                </a:cubicBezTo>
                <a:cubicBezTo>
                  <a:pt x="764163" y="3559353"/>
                  <a:pt x="764163" y="3559353"/>
                  <a:pt x="763201" y="3554849"/>
                </a:cubicBezTo>
                <a:cubicBezTo>
                  <a:pt x="762239" y="3550344"/>
                  <a:pt x="761276" y="3545840"/>
                  <a:pt x="760314" y="3541336"/>
                </a:cubicBezTo>
                <a:cubicBezTo>
                  <a:pt x="758390" y="3532328"/>
                  <a:pt x="756465" y="3523320"/>
                  <a:pt x="754541" y="3514312"/>
                </a:cubicBezTo>
                <a:cubicBezTo>
                  <a:pt x="753578" y="3509808"/>
                  <a:pt x="753578" y="3509808"/>
                  <a:pt x="753578" y="3509808"/>
                </a:cubicBezTo>
                <a:cubicBezTo>
                  <a:pt x="752616" y="3505304"/>
                  <a:pt x="752616" y="3505304"/>
                  <a:pt x="752616" y="3505304"/>
                </a:cubicBezTo>
                <a:cubicBezTo>
                  <a:pt x="752616" y="3505304"/>
                  <a:pt x="752616" y="3505304"/>
                  <a:pt x="748111" y="3506266"/>
                </a:cubicBezTo>
                <a:cubicBezTo>
                  <a:pt x="751654" y="3500799"/>
                  <a:pt x="751654" y="3500799"/>
                  <a:pt x="756158" y="3499837"/>
                </a:cubicBezTo>
                <a:cubicBezTo>
                  <a:pt x="748767" y="3487287"/>
                  <a:pt x="748767" y="3487287"/>
                  <a:pt x="748767" y="3487287"/>
                </a:cubicBezTo>
                <a:cubicBezTo>
                  <a:pt x="748767" y="3487287"/>
                  <a:pt x="748767" y="3487287"/>
                  <a:pt x="745225" y="3492754"/>
                </a:cubicBezTo>
                <a:cubicBezTo>
                  <a:pt x="744262" y="3488250"/>
                  <a:pt x="744262" y="3488250"/>
                  <a:pt x="743300" y="3483746"/>
                </a:cubicBezTo>
                <a:cubicBezTo>
                  <a:pt x="743956" y="3464767"/>
                  <a:pt x="739144" y="3442247"/>
                  <a:pt x="735295" y="3424231"/>
                </a:cubicBezTo>
                <a:cubicBezTo>
                  <a:pt x="738837" y="3418765"/>
                  <a:pt x="736913" y="3409757"/>
                  <a:pt x="735950" y="3405253"/>
                </a:cubicBezTo>
                <a:cubicBezTo>
                  <a:pt x="734988" y="3400748"/>
                  <a:pt x="734988" y="3400748"/>
                  <a:pt x="734026" y="3396245"/>
                </a:cubicBezTo>
                <a:cubicBezTo>
                  <a:pt x="733064" y="3391740"/>
                  <a:pt x="736605" y="3386274"/>
                  <a:pt x="736605" y="3386274"/>
                </a:cubicBezTo>
                <a:cubicBezTo>
                  <a:pt x="741109" y="3385312"/>
                  <a:pt x="741109" y="3385312"/>
                  <a:pt x="742071" y="3389816"/>
                </a:cubicBezTo>
                <a:cubicBezTo>
                  <a:pt x="742071" y="3389816"/>
                  <a:pt x="746576" y="3388854"/>
                  <a:pt x="747538" y="3393358"/>
                </a:cubicBezTo>
                <a:cubicBezTo>
                  <a:pt x="747538" y="3393358"/>
                  <a:pt x="747538" y="3393358"/>
                  <a:pt x="746576" y="3388854"/>
                </a:cubicBezTo>
                <a:cubicBezTo>
                  <a:pt x="751080" y="3387891"/>
                  <a:pt x="751080" y="3387891"/>
                  <a:pt x="751080" y="3387891"/>
                </a:cubicBezTo>
                <a:cubicBezTo>
                  <a:pt x="750118" y="3383387"/>
                  <a:pt x="745614" y="3384350"/>
                  <a:pt x="744651" y="3379845"/>
                </a:cubicBezTo>
                <a:cubicBezTo>
                  <a:pt x="739184" y="3376304"/>
                  <a:pt x="738222" y="3371800"/>
                  <a:pt x="733718" y="3372762"/>
                </a:cubicBezTo>
                <a:cubicBezTo>
                  <a:pt x="734680" y="3377266"/>
                  <a:pt x="730177" y="3378228"/>
                  <a:pt x="730177" y="3378228"/>
                </a:cubicBezTo>
                <a:cubicBezTo>
                  <a:pt x="730177" y="3378228"/>
                  <a:pt x="728252" y="3369221"/>
                  <a:pt x="722786" y="3365679"/>
                </a:cubicBezTo>
                <a:cubicBezTo>
                  <a:pt x="720861" y="3356670"/>
                  <a:pt x="719899" y="3352167"/>
                  <a:pt x="722479" y="3342196"/>
                </a:cubicBezTo>
                <a:cubicBezTo>
                  <a:pt x="723441" y="3346700"/>
                  <a:pt x="727944" y="3345738"/>
                  <a:pt x="727944" y="3345738"/>
                </a:cubicBezTo>
                <a:cubicBezTo>
                  <a:pt x="726982" y="3341234"/>
                  <a:pt x="726982" y="3341234"/>
                  <a:pt x="726982" y="3341234"/>
                </a:cubicBezTo>
                <a:cubicBezTo>
                  <a:pt x="726020" y="3336730"/>
                  <a:pt x="726020" y="3336730"/>
                  <a:pt x="725057" y="3332226"/>
                </a:cubicBezTo>
                <a:cubicBezTo>
                  <a:pt x="724095" y="3327721"/>
                  <a:pt x="724095" y="3327721"/>
                  <a:pt x="724095" y="3327721"/>
                </a:cubicBezTo>
                <a:cubicBezTo>
                  <a:pt x="724095" y="3327721"/>
                  <a:pt x="724095" y="3327721"/>
                  <a:pt x="723133" y="3323218"/>
                </a:cubicBezTo>
                <a:cubicBezTo>
                  <a:pt x="721208" y="3314209"/>
                  <a:pt x="720246" y="3309705"/>
                  <a:pt x="719284" y="3305202"/>
                </a:cubicBezTo>
                <a:cubicBezTo>
                  <a:pt x="718321" y="3300697"/>
                  <a:pt x="717359" y="3296193"/>
                  <a:pt x="716397" y="3291690"/>
                </a:cubicBezTo>
                <a:cubicBezTo>
                  <a:pt x="719939" y="3286223"/>
                  <a:pt x="718977" y="3281718"/>
                  <a:pt x="718015" y="3277215"/>
                </a:cubicBezTo>
                <a:cubicBezTo>
                  <a:pt x="726061" y="3270786"/>
                  <a:pt x="716745" y="3249228"/>
                  <a:pt x="716438" y="3225746"/>
                </a:cubicBezTo>
                <a:cubicBezTo>
                  <a:pt x="711934" y="3226708"/>
                  <a:pt x="711934" y="3226708"/>
                  <a:pt x="711934" y="3226708"/>
                </a:cubicBezTo>
                <a:cubicBezTo>
                  <a:pt x="708740" y="3189713"/>
                  <a:pt x="707470" y="3161726"/>
                  <a:pt x="710705" y="3132778"/>
                </a:cubicBezTo>
                <a:cubicBezTo>
                  <a:pt x="709743" y="3128274"/>
                  <a:pt x="714246" y="3127311"/>
                  <a:pt x="713284" y="3122808"/>
                </a:cubicBezTo>
                <a:cubicBezTo>
                  <a:pt x="712322" y="3118304"/>
                  <a:pt x="712322" y="3118304"/>
                  <a:pt x="712322" y="3118304"/>
                </a:cubicBezTo>
                <a:cubicBezTo>
                  <a:pt x="708780" y="3123770"/>
                  <a:pt x="708780" y="3123770"/>
                  <a:pt x="708780" y="3123770"/>
                </a:cubicBezTo>
                <a:cubicBezTo>
                  <a:pt x="706856" y="3114761"/>
                  <a:pt x="710397" y="3109296"/>
                  <a:pt x="708472" y="3100287"/>
                </a:cubicBezTo>
                <a:cubicBezTo>
                  <a:pt x="707510" y="3095784"/>
                  <a:pt x="712015" y="3094821"/>
                  <a:pt x="712015" y="3094821"/>
                </a:cubicBezTo>
                <a:cubicBezTo>
                  <a:pt x="711052" y="3090317"/>
                  <a:pt x="711052" y="3090317"/>
                  <a:pt x="706548" y="3091280"/>
                </a:cubicBezTo>
                <a:cubicBezTo>
                  <a:pt x="705586" y="3086775"/>
                  <a:pt x="710090" y="3085813"/>
                  <a:pt x="709128" y="3081309"/>
                </a:cubicBezTo>
                <a:cubicBezTo>
                  <a:pt x="708166" y="3076805"/>
                  <a:pt x="707203" y="3072301"/>
                  <a:pt x="709783" y="3062331"/>
                </a:cubicBezTo>
                <a:cubicBezTo>
                  <a:pt x="709783" y="3062331"/>
                  <a:pt x="709783" y="3062331"/>
                  <a:pt x="708821" y="3057826"/>
                </a:cubicBezTo>
                <a:cubicBezTo>
                  <a:pt x="707859" y="3053322"/>
                  <a:pt x="706897" y="3048818"/>
                  <a:pt x="705934" y="3044314"/>
                </a:cubicBezTo>
                <a:cubicBezTo>
                  <a:pt x="710439" y="3043352"/>
                  <a:pt x="710439" y="3043352"/>
                  <a:pt x="710439" y="3043352"/>
                </a:cubicBezTo>
                <a:cubicBezTo>
                  <a:pt x="709823" y="2996387"/>
                  <a:pt x="712751" y="2943955"/>
                  <a:pt x="717295" y="2877050"/>
                </a:cubicBezTo>
                <a:cubicBezTo>
                  <a:pt x="717295" y="2877050"/>
                  <a:pt x="722762" y="2880591"/>
                  <a:pt x="721799" y="2876088"/>
                </a:cubicBezTo>
                <a:cubicBezTo>
                  <a:pt x="723724" y="2885095"/>
                  <a:pt x="720182" y="2890562"/>
                  <a:pt x="722107" y="2899570"/>
                </a:cubicBezTo>
                <a:cubicBezTo>
                  <a:pt x="723069" y="2904074"/>
                  <a:pt x="719527" y="2909541"/>
                  <a:pt x="723376" y="2927557"/>
                </a:cubicBezTo>
                <a:cubicBezTo>
                  <a:pt x="721759" y="2942030"/>
                  <a:pt x="720141" y="2956505"/>
                  <a:pt x="719487" y="2975484"/>
                </a:cubicBezTo>
                <a:cubicBezTo>
                  <a:pt x="720101" y="3022449"/>
                  <a:pt x="717174" y="3074880"/>
                  <a:pt x="727759" y="3124424"/>
                </a:cubicBezTo>
                <a:cubicBezTo>
                  <a:pt x="727759" y="3124424"/>
                  <a:pt x="724217" y="3129891"/>
                  <a:pt x="724217" y="3129891"/>
                </a:cubicBezTo>
                <a:cubicBezTo>
                  <a:pt x="725180" y="3134395"/>
                  <a:pt x="725180" y="3134395"/>
                  <a:pt x="726142" y="3138899"/>
                </a:cubicBezTo>
                <a:cubicBezTo>
                  <a:pt x="722599" y="3144365"/>
                  <a:pt x="723562" y="3148870"/>
                  <a:pt x="724524" y="3153374"/>
                </a:cubicBezTo>
                <a:cubicBezTo>
                  <a:pt x="729029" y="3152412"/>
                  <a:pt x="729029" y="3152412"/>
                  <a:pt x="728066" y="3147907"/>
                </a:cubicBezTo>
                <a:cubicBezTo>
                  <a:pt x="729991" y="3156915"/>
                  <a:pt x="730953" y="3161420"/>
                  <a:pt x="726449" y="3162382"/>
                </a:cubicBezTo>
                <a:cubicBezTo>
                  <a:pt x="727411" y="3166886"/>
                  <a:pt x="728373" y="3171389"/>
                  <a:pt x="729335" y="3175894"/>
                </a:cubicBezTo>
                <a:cubicBezTo>
                  <a:pt x="733840" y="3174931"/>
                  <a:pt x="733840" y="3174931"/>
                  <a:pt x="732878" y="3170427"/>
                </a:cubicBezTo>
                <a:cubicBezTo>
                  <a:pt x="736420" y="3164962"/>
                  <a:pt x="735458" y="3160457"/>
                  <a:pt x="735458" y="3160457"/>
                </a:cubicBezTo>
                <a:cubicBezTo>
                  <a:pt x="733533" y="3151449"/>
                  <a:pt x="732571" y="3146945"/>
                  <a:pt x="731608" y="3142441"/>
                </a:cubicBezTo>
                <a:cubicBezTo>
                  <a:pt x="731608" y="3142441"/>
                  <a:pt x="735149" y="3136974"/>
                  <a:pt x="735149" y="3136974"/>
                </a:cubicBezTo>
                <a:cubicBezTo>
                  <a:pt x="736112" y="3141478"/>
                  <a:pt x="740616" y="3140516"/>
                  <a:pt x="739654" y="3136012"/>
                </a:cubicBezTo>
                <a:cubicBezTo>
                  <a:pt x="739654" y="3136012"/>
                  <a:pt x="739654" y="3136012"/>
                  <a:pt x="738691" y="3131509"/>
                </a:cubicBezTo>
                <a:cubicBezTo>
                  <a:pt x="738691" y="3131509"/>
                  <a:pt x="737729" y="3127004"/>
                  <a:pt x="737729" y="3127004"/>
                </a:cubicBezTo>
                <a:cubicBezTo>
                  <a:pt x="736767" y="3122500"/>
                  <a:pt x="732263" y="3123462"/>
                  <a:pt x="731301" y="3118959"/>
                </a:cubicBezTo>
                <a:cubicBezTo>
                  <a:pt x="731301" y="3118959"/>
                  <a:pt x="730338" y="3114455"/>
                  <a:pt x="730338" y="3114455"/>
                </a:cubicBezTo>
                <a:cubicBezTo>
                  <a:pt x="730338" y="3114455"/>
                  <a:pt x="729376" y="3109950"/>
                  <a:pt x="729376" y="3109950"/>
                </a:cubicBezTo>
                <a:cubicBezTo>
                  <a:pt x="727451" y="3100942"/>
                  <a:pt x="730031" y="3090972"/>
                  <a:pt x="729069" y="3086468"/>
                </a:cubicBezTo>
                <a:cubicBezTo>
                  <a:pt x="728106" y="3081964"/>
                  <a:pt x="730686" y="3071994"/>
                  <a:pt x="733265" y="3062023"/>
                </a:cubicBezTo>
                <a:lnTo>
                  <a:pt x="733987" y="3065401"/>
                </a:lnTo>
                <a:cubicBezTo>
                  <a:pt x="734227" y="3066527"/>
                  <a:pt x="734227" y="3066527"/>
                  <a:pt x="734227" y="3066527"/>
                </a:cubicBezTo>
                <a:cubicBezTo>
                  <a:pt x="734227" y="3066527"/>
                  <a:pt x="735190" y="3071031"/>
                  <a:pt x="735190" y="3071031"/>
                </a:cubicBezTo>
                <a:cubicBezTo>
                  <a:pt x="735190" y="3071031"/>
                  <a:pt x="738732" y="3065565"/>
                  <a:pt x="738732" y="3065565"/>
                </a:cubicBezTo>
                <a:cubicBezTo>
                  <a:pt x="735845" y="3052053"/>
                  <a:pt x="735845" y="3052053"/>
                  <a:pt x="735845" y="3052053"/>
                </a:cubicBezTo>
                <a:cubicBezTo>
                  <a:pt x="735845" y="3052053"/>
                  <a:pt x="734883" y="3047548"/>
                  <a:pt x="733921" y="3043045"/>
                </a:cubicBezTo>
                <a:cubicBezTo>
                  <a:pt x="741659" y="3013133"/>
                  <a:pt x="743276" y="2998659"/>
                  <a:pt x="736541" y="2967131"/>
                </a:cubicBezTo>
                <a:cubicBezTo>
                  <a:pt x="736541" y="2967131"/>
                  <a:pt x="735578" y="2962627"/>
                  <a:pt x="735578" y="2962627"/>
                </a:cubicBezTo>
                <a:cubicBezTo>
                  <a:pt x="738158" y="2952656"/>
                  <a:pt x="740738" y="2942686"/>
                  <a:pt x="744279" y="2937219"/>
                </a:cubicBezTo>
                <a:cubicBezTo>
                  <a:pt x="736889" y="2924670"/>
                  <a:pt x="745896" y="2922745"/>
                  <a:pt x="747514" y="2908270"/>
                </a:cubicBezTo>
                <a:cubicBezTo>
                  <a:pt x="753328" y="2869352"/>
                  <a:pt x="752713" y="2822387"/>
                  <a:pt x="767536" y="2781543"/>
                </a:cubicBezTo>
                <a:lnTo>
                  <a:pt x="767175" y="2788737"/>
                </a:lnTo>
                <a:lnTo>
                  <a:pt x="765918" y="2796017"/>
                </a:lnTo>
                <a:cubicBezTo>
                  <a:pt x="765918" y="2796017"/>
                  <a:pt x="766563" y="2793524"/>
                  <a:pt x="767088" y="2790469"/>
                </a:cubicBezTo>
                <a:lnTo>
                  <a:pt x="767175" y="2788737"/>
                </a:lnTo>
                <a:lnTo>
                  <a:pt x="777228" y="2730482"/>
                </a:lnTo>
                <a:lnTo>
                  <a:pt x="774987" y="2827750"/>
                </a:lnTo>
                <a:cubicBezTo>
                  <a:pt x="776043" y="3008184"/>
                  <a:pt x="792787" y="3186092"/>
                  <a:pt x="824931" y="3364010"/>
                </a:cubicBezTo>
                <a:cubicBezTo>
                  <a:pt x="826529" y="3371490"/>
                  <a:pt x="827728" y="3377099"/>
                  <a:pt x="829326" y="3384580"/>
                </a:cubicBezTo>
                <a:cubicBezTo>
                  <a:pt x="847900" y="3370834"/>
                  <a:pt x="840565" y="3354803"/>
                  <a:pt x="837369" y="3339843"/>
                </a:cubicBezTo>
                <a:cubicBezTo>
                  <a:pt x="787445" y="3078708"/>
                  <a:pt x="782061" y="2824680"/>
                  <a:pt x="819665" y="2577354"/>
                </a:cubicBezTo>
                <a:lnTo>
                  <a:pt x="843923" y="2454020"/>
                </a:lnTo>
                <a:lnTo>
                  <a:pt x="844696" y="2456577"/>
                </a:lnTo>
                <a:cubicBezTo>
                  <a:pt x="844855" y="2460076"/>
                  <a:pt x="845576" y="2463454"/>
                  <a:pt x="850081" y="2462491"/>
                </a:cubicBezTo>
                <a:cubicBezTo>
                  <a:pt x="853951" y="2447536"/>
                  <a:pt x="850331" y="2447131"/>
                  <a:pt x="847719" y="2445923"/>
                </a:cubicBezTo>
                <a:lnTo>
                  <a:pt x="846151" y="2442693"/>
                </a:lnTo>
                <a:lnTo>
                  <a:pt x="847411" y="2436286"/>
                </a:lnTo>
                <a:lnTo>
                  <a:pt x="851391" y="2424533"/>
                </a:lnTo>
                <a:cubicBezTo>
                  <a:pt x="851391" y="2424533"/>
                  <a:pt x="852354" y="2429038"/>
                  <a:pt x="853316" y="2433542"/>
                </a:cubicBezTo>
                <a:cubicBezTo>
                  <a:pt x="863633" y="2393660"/>
                  <a:pt x="880380" y="2361825"/>
                  <a:pt x="879111" y="2333838"/>
                </a:cubicBezTo>
                <a:cubicBezTo>
                  <a:pt x="879111" y="2333838"/>
                  <a:pt x="881035" y="2342846"/>
                  <a:pt x="884578" y="2337381"/>
                </a:cubicBezTo>
                <a:cubicBezTo>
                  <a:pt x="878804" y="2310355"/>
                  <a:pt x="897475" y="2287529"/>
                  <a:pt x="911642" y="2265663"/>
                </a:cubicBezTo>
                <a:cubicBezTo>
                  <a:pt x="913915" y="2232210"/>
                  <a:pt x="927119" y="2205841"/>
                  <a:pt x="944828" y="2178509"/>
                </a:cubicBezTo>
                <a:cubicBezTo>
                  <a:pt x="958034" y="2152140"/>
                  <a:pt x="976705" y="2129312"/>
                  <a:pt x="987023" y="2089431"/>
                </a:cubicBezTo>
                <a:cubicBezTo>
                  <a:pt x="991527" y="2088468"/>
                  <a:pt x="991527" y="2088468"/>
                  <a:pt x="991527" y="2088468"/>
                </a:cubicBezTo>
                <a:cubicBezTo>
                  <a:pt x="988948" y="2098439"/>
                  <a:pt x="988948" y="2098439"/>
                  <a:pt x="988948" y="2098439"/>
                </a:cubicBezTo>
                <a:cubicBezTo>
                  <a:pt x="988948" y="2098439"/>
                  <a:pt x="988948" y="2098439"/>
                  <a:pt x="993452" y="2097477"/>
                </a:cubicBezTo>
                <a:cubicBezTo>
                  <a:pt x="992489" y="2092973"/>
                  <a:pt x="992489" y="2092973"/>
                  <a:pt x="992489" y="2092973"/>
                </a:cubicBezTo>
                <a:cubicBezTo>
                  <a:pt x="996031" y="2087506"/>
                  <a:pt x="996031" y="2087506"/>
                  <a:pt x="996031" y="2087506"/>
                </a:cubicBezTo>
                <a:cubicBezTo>
                  <a:pt x="999573" y="2082040"/>
                  <a:pt x="1005694" y="2066604"/>
                  <a:pt x="1012778" y="2055671"/>
                </a:cubicBezTo>
                <a:cubicBezTo>
                  <a:pt x="1011815" y="2051167"/>
                  <a:pt x="1007312" y="2052129"/>
                  <a:pt x="1010853" y="2046663"/>
                </a:cubicBezTo>
                <a:cubicBezTo>
                  <a:pt x="1010853" y="2046663"/>
                  <a:pt x="1009891" y="2042158"/>
                  <a:pt x="1014395" y="2041196"/>
                </a:cubicBezTo>
                <a:cubicBezTo>
                  <a:pt x="1014395" y="2041196"/>
                  <a:pt x="1010853" y="2046663"/>
                  <a:pt x="1016320" y="2050205"/>
                </a:cubicBezTo>
                <a:cubicBezTo>
                  <a:pt x="1018899" y="2040234"/>
                  <a:pt x="1017937" y="2035730"/>
                  <a:pt x="1021479" y="2030264"/>
                </a:cubicBezTo>
                <a:cubicBezTo>
                  <a:pt x="1021479" y="2030264"/>
                  <a:pt x="1021479" y="2030264"/>
                  <a:pt x="1022441" y="2034767"/>
                </a:cubicBezTo>
                <a:cubicBezTo>
                  <a:pt x="1023404" y="2039271"/>
                  <a:pt x="1023404" y="2039271"/>
                  <a:pt x="1023404" y="2039271"/>
                </a:cubicBezTo>
                <a:cubicBezTo>
                  <a:pt x="1023404" y="2039271"/>
                  <a:pt x="1027908" y="2038309"/>
                  <a:pt x="1027908" y="2038309"/>
                </a:cubicBezTo>
                <a:cubicBezTo>
                  <a:pt x="1027908" y="2038309"/>
                  <a:pt x="1026946" y="2033805"/>
                  <a:pt x="1026946" y="2033805"/>
                </a:cubicBezTo>
                <a:cubicBezTo>
                  <a:pt x="1030487" y="2028340"/>
                  <a:pt x="1025984" y="2029302"/>
                  <a:pt x="1025021" y="2024797"/>
                </a:cubicBezTo>
                <a:cubicBezTo>
                  <a:pt x="1024059" y="2020293"/>
                  <a:pt x="1028562" y="2019331"/>
                  <a:pt x="1027600" y="2014827"/>
                </a:cubicBezTo>
                <a:cubicBezTo>
                  <a:pt x="1028562" y="2019331"/>
                  <a:pt x="1033067" y="2018368"/>
                  <a:pt x="1032104" y="2013865"/>
                </a:cubicBezTo>
                <a:cubicBezTo>
                  <a:pt x="1035647" y="2008398"/>
                  <a:pt x="1035647" y="2008398"/>
                  <a:pt x="1035647" y="2008398"/>
                </a:cubicBezTo>
                <a:cubicBezTo>
                  <a:pt x="1035647" y="2008398"/>
                  <a:pt x="1034684" y="2003894"/>
                  <a:pt x="1034684" y="2003894"/>
                </a:cubicBezTo>
                <a:cubicBezTo>
                  <a:pt x="1038225" y="1998429"/>
                  <a:pt x="1037263" y="1993924"/>
                  <a:pt x="1041767" y="1992962"/>
                </a:cubicBezTo>
                <a:lnTo>
                  <a:pt x="1045309" y="1987495"/>
                </a:lnTo>
                <a:lnTo>
                  <a:pt x="1046272" y="1991999"/>
                </a:lnTo>
                <a:cubicBezTo>
                  <a:pt x="1049813" y="1986533"/>
                  <a:pt x="1049813" y="1986533"/>
                  <a:pt x="1049813" y="1986533"/>
                </a:cubicBezTo>
                <a:cubicBezTo>
                  <a:pt x="1048851" y="1982030"/>
                  <a:pt x="1053355" y="1981067"/>
                  <a:pt x="1052393" y="1976563"/>
                </a:cubicBezTo>
                <a:cubicBezTo>
                  <a:pt x="1057859" y="1980105"/>
                  <a:pt x="1060439" y="1970134"/>
                  <a:pt x="1063980" y="1964667"/>
                </a:cubicBezTo>
                <a:cubicBezTo>
                  <a:pt x="1065905" y="1973676"/>
                  <a:pt x="1072989" y="1962743"/>
                  <a:pt x="1070409" y="1972714"/>
                </a:cubicBezTo>
                <a:cubicBezTo>
                  <a:pt x="1080072" y="1951811"/>
                  <a:pt x="1080072" y="1951811"/>
                  <a:pt x="1080072" y="1951811"/>
                </a:cubicBezTo>
                <a:cubicBezTo>
                  <a:pt x="1080072" y="1951811"/>
                  <a:pt x="1084576" y="1950848"/>
                  <a:pt x="1084576" y="1950848"/>
                </a:cubicBezTo>
                <a:cubicBezTo>
                  <a:pt x="1085539" y="1955353"/>
                  <a:pt x="1085539" y="1955353"/>
                  <a:pt x="1085539" y="1955353"/>
                </a:cubicBezTo>
                <a:cubicBezTo>
                  <a:pt x="1081997" y="1960818"/>
                  <a:pt x="1081997" y="1960818"/>
                  <a:pt x="1081997" y="1960818"/>
                </a:cubicBezTo>
                <a:cubicBezTo>
                  <a:pt x="1078455" y="1966285"/>
                  <a:pt x="1078455" y="1966285"/>
                  <a:pt x="1082959" y="1965323"/>
                </a:cubicBezTo>
                <a:cubicBezTo>
                  <a:pt x="1082959" y="1965323"/>
                  <a:pt x="1082959" y="1965323"/>
                  <a:pt x="1087463" y="1964361"/>
                </a:cubicBezTo>
                <a:cubicBezTo>
                  <a:pt x="1086501" y="1959856"/>
                  <a:pt x="1086501" y="1959856"/>
                  <a:pt x="1086501" y="1959856"/>
                </a:cubicBezTo>
                <a:cubicBezTo>
                  <a:pt x="1090043" y="1954390"/>
                  <a:pt x="1090043" y="1954390"/>
                  <a:pt x="1090043" y="1954390"/>
                </a:cubicBezTo>
                <a:cubicBezTo>
                  <a:pt x="1089081" y="1949886"/>
                  <a:pt x="1089081" y="1949886"/>
                  <a:pt x="1088118" y="1945382"/>
                </a:cubicBezTo>
                <a:cubicBezTo>
                  <a:pt x="1088118" y="1945382"/>
                  <a:pt x="1083614" y="1946344"/>
                  <a:pt x="1083614" y="1946344"/>
                </a:cubicBezTo>
                <a:cubicBezTo>
                  <a:pt x="1092315" y="1920937"/>
                  <a:pt x="1092315" y="1920937"/>
                  <a:pt x="1094895" y="1910966"/>
                </a:cubicBezTo>
                <a:cubicBezTo>
                  <a:pt x="1087810" y="1921900"/>
                  <a:pt x="1086848" y="1917396"/>
                  <a:pt x="1082345" y="1918358"/>
                </a:cubicBezTo>
                <a:cubicBezTo>
                  <a:pt x="1085886" y="1912891"/>
                  <a:pt x="1089428" y="1907425"/>
                  <a:pt x="1092970" y="1901959"/>
                </a:cubicBezTo>
                <a:cubicBezTo>
                  <a:pt x="1096512" y="1896492"/>
                  <a:pt x="1100053" y="1891027"/>
                  <a:pt x="1103595" y="1885560"/>
                </a:cubicBezTo>
                <a:cubicBezTo>
                  <a:pt x="1107137" y="1880093"/>
                  <a:pt x="1106175" y="1875590"/>
                  <a:pt x="1110679" y="1874628"/>
                </a:cubicBezTo>
                <a:cubicBezTo>
                  <a:pt x="1110679" y="1874628"/>
                  <a:pt x="1111641" y="1879131"/>
                  <a:pt x="1112603" y="1883635"/>
                </a:cubicBezTo>
                <a:cubicBezTo>
                  <a:pt x="1122267" y="1862732"/>
                  <a:pt x="1122267" y="1862732"/>
                  <a:pt x="1122267" y="1862732"/>
                </a:cubicBezTo>
                <a:cubicBezTo>
                  <a:pt x="1126770" y="1861770"/>
                  <a:pt x="1126770" y="1861770"/>
                  <a:pt x="1126770" y="1861770"/>
                </a:cubicBezTo>
                <a:cubicBezTo>
                  <a:pt x="1127733" y="1866274"/>
                  <a:pt x="1127733" y="1866274"/>
                  <a:pt x="1128695" y="1870778"/>
                </a:cubicBezTo>
                <a:cubicBezTo>
                  <a:pt x="1133200" y="1869816"/>
                  <a:pt x="1133200" y="1869816"/>
                  <a:pt x="1133200" y="1869816"/>
                </a:cubicBezTo>
                <a:cubicBezTo>
                  <a:pt x="1133200" y="1869816"/>
                  <a:pt x="1132237" y="1865312"/>
                  <a:pt x="1132237" y="1865312"/>
                </a:cubicBezTo>
                <a:cubicBezTo>
                  <a:pt x="1136741" y="1864349"/>
                  <a:pt x="1136741" y="1864349"/>
                  <a:pt x="1136741" y="1864349"/>
                </a:cubicBezTo>
                <a:cubicBezTo>
                  <a:pt x="1135779" y="1859845"/>
                  <a:pt x="1135779" y="1859845"/>
                  <a:pt x="1134817" y="1855341"/>
                </a:cubicBezTo>
                <a:cubicBezTo>
                  <a:pt x="1134817" y="1855341"/>
                  <a:pt x="1134817" y="1855341"/>
                  <a:pt x="1138359" y="1849875"/>
                </a:cubicBezTo>
                <a:cubicBezTo>
                  <a:pt x="1138359" y="1849875"/>
                  <a:pt x="1138359" y="1849875"/>
                  <a:pt x="1141900" y="1844409"/>
                </a:cubicBezTo>
                <a:cubicBezTo>
                  <a:pt x="1141900" y="1844409"/>
                  <a:pt x="1146404" y="1843446"/>
                  <a:pt x="1146404" y="1843446"/>
                </a:cubicBezTo>
                <a:cubicBezTo>
                  <a:pt x="1146404" y="1843446"/>
                  <a:pt x="1147367" y="1847951"/>
                  <a:pt x="1147367" y="1847951"/>
                </a:cubicBezTo>
                <a:cubicBezTo>
                  <a:pt x="1143824" y="1853416"/>
                  <a:pt x="1144787" y="1857921"/>
                  <a:pt x="1144787" y="1857921"/>
                </a:cubicBezTo>
                <a:cubicBezTo>
                  <a:pt x="1140284" y="1858883"/>
                  <a:pt x="1141246" y="1863387"/>
                  <a:pt x="1142208" y="1867891"/>
                </a:cubicBezTo>
                <a:cubicBezTo>
                  <a:pt x="1145749" y="1862425"/>
                  <a:pt x="1145749" y="1862425"/>
                  <a:pt x="1150253" y="1861463"/>
                </a:cubicBezTo>
                <a:cubicBezTo>
                  <a:pt x="1152833" y="1851492"/>
                  <a:pt x="1151871" y="1846988"/>
                  <a:pt x="1155412" y="1841522"/>
                </a:cubicBezTo>
                <a:cubicBezTo>
                  <a:pt x="1155412" y="1841522"/>
                  <a:pt x="1154450" y="1837018"/>
                  <a:pt x="1154450" y="1837018"/>
                </a:cubicBezTo>
                <a:cubicBezTo>
                  <a:pt x="1157992" y="1831552"/>
                  <a:pt x="1157030" y="1827047"/>
                  <a:pt x="1156068" y="1822543"/>
                </a:cubicBezTo>
                <a:cubicBezTo>
                  <a:pt x="1160572" y="1821581"/>
                  <a:pt x="1160572" y="1821581"/>
                  <a:pt x="1160572" y="1821581"/>
                </a:cubicBezTo>
                <a:cubicBezTo>
                  <a:pt x="1171197" y="1805182"/>
                  <a:pt x="1189869" y="1782355"/>
                  <a:pt x="1199532" y="1761452"/>
                </a:cubicBezTo>
                <a:cubicBezTo>
                  <a:pt x="1199532" y="1761452"/>
                  <a:pt x="1203074" y="1755985"/>
                  <a:pt x="1203074" y="1755985"/>
                </a:cubicBezTo>
                <a:cubicBezTo>
                  <a:pt x="1203074" y="1755985"/>
                  <a:pt x="1207577" y="1755023"/>
                  <a:pt x="1206615" y="1750519"/>
                </a:cubicBezTo>
                <a:cubicBezTo>
                  <a:pt x="1211119" y="1749556"/>
                  <a:pt x="1210157" y="1745053"/>
                  <a:pt x="1213699" y="1739586"/>
                </a:cubicBezTo>
                <a:cubicBezTo>
                  <a:pt x="1213699" y="1739586"/>
                  <a:pt x="1217240" y="1734120"/>
                  <a:pt x="1217240" y="1734120"/>
                </a:cubicBezTo>
                <a:cubicBezTo>
                  <a:pt x="1220782" y="1728654"/>
                  <a:pt x="1224324" y="1723188"/>
                  <a:pt x="1227866" y="1717721"/>
                </a:cubicBezTo>
                <a:cubicBezTo>
                  <a:pt x="1232370" y="1716759"/>
                  <a:pt x="1235912" y="1711293"/>
                  <a:pt x="1234950" y="1706789"/>
                </a:cubicBezTo>
                <a:cubicBezTo>
                  <a:pt x="1239454" y="1705826"/>
                  <a:pt x="1239454" y="1705826"/>
                  <a:pt x="1239454" y="1705826"/>
                </a:cubicBezTo>
                <a:cubicBezTo>
                  <a:pt x="1242996" y="1700360"/>
                  <a:pt x="1252659" y="1679456"/>
                  <a:pt x="1268751" y="1666599"/>
                </a:cubicBezTo>
                <a:cubicBezTo>
                  <a:pt x="1270041" y="1661614"/>
                  <a:pt x="1275353" y="1653415"/>
                  <a:pt x="1280989" y="1643969"/>
                </a:cubicBezTo>
                <a:lnTo>
                  <a:pt x="1294822" y="1614580"/>
                </a:lnTo>
                <a:lnTo>
                  <a:pt x="1295376" y="1620968"/>
                </a:lnTo>
                <a:cubicBezTo>
                  <a:pt x="1297773" y="1632189"/>
                  <a:pt x="1288150" y="1642066"/>
                  <a:pt x="1280397" y="1651544"/>
                </a:cubicBezTo>
                <a:cubicBezTo>
                  <a:pt x="1230267" y="1718960"/>
                  <a:pt x="1188817" y="1790388"/>
                  <a:pt x="1150037" y="1865158"/>
                </a:cubicBezTo>
                <a:cubicBezTo>
                  <a:pt x="1146023" y="1873837"/>
                  <a:pt x="1125579" y="1887981"/>
                  <a:pt x="1157500" y="1890938"/>
                </a:cubicBezTo>
                <a:cubicBezTo>
                  <a:pt x="1175530" y="1892953"/>
                  <a:pt x="1159625" y="1910038"/>
                  <a:pt x="1155212" y="1916847"/>
                </a:cubicBezTo>
                <a:cubicBezTo>
                  <a:pt x="1067755" y="2084143"/>
                  <a:pt x="1005537" y="2259733"/>
                  <a:pt x="966688" y="2444019"/>
                </a:cubicBezTo>
                <a:cubicBezTo>
                  <a:pt x="916582" y="2685460"/>
                  <a:pt x="913758" y="2928532"/>
                  <a:pt x="940585" y="3173091"/>
                </a:cubicBezTo>
                <a:cubicBezTo>
                  <a:pt x="940985" y="3174961"/>
                  <a:pt x="941784" y="3178702"/>
                  <a:pt x="947522" y="3187253"/>
                </a:cubicBezTo>
                <a:cubicBezTo>
                  <a:pt x="974972" y="3077752"/>
                  <a:pt x="932698" y="2971416"/>
                  <a:pt x="961347" y="2867525"/>
                </a:cubicBezTo>
                <a:cubicBezTo>
                  <a:pt x="960496" y="2945922"/>
                  <a:pt x="1000117" y="3021540"/>
                  <a:pt x="983906" y="3101263"/>
                </a:cubicBezTo>
                <a:cubicBezTo>
                  <a:pt x="978550" y="3121962"/>
                  <a:pt x="978406" y="3139591"/>
                  <a:pt x="992151" y="3158164"/>
                </a:cubicBezTo>
                <a:cubicBezTo>
                  <a:pt x="1007767" y="3176337"/>
                  <a:pt x="1012961" y="3200648"/>
                  <a:pt x="1014015" y="3223887"/>
                </a:cubicBezTo>
                <a:cubicBezTo>
                  <a:pt x="1028329" y="3400726"/>
                  <a:pt x="1098350" y="3563707"/>
                  <a:pt x="1162759" y="3727888"/>
                </a:cubicBezTo>
                <a:cubicBezTo>
                  <a:pt x="1171692" y="3751399"/>
                  <a:pt x="1182498" y="3774511"/>
                  <a:pt x="1178341" y="3800819"/>
                </a:cubicBezTo>
                <a:cubicBezTo>
                  <a:pt x="1177397" y="3814708"/>
                  <a:pt x="1183934" y="3826999"/>
                  <a:pt x="1193412" y="3834752"/>
                </a:cubicBezTo>
                <a:cubicBezTo>
                  <a:pt x="1246814" y="3874183"/>
                  <a:pt x="1265608" y="3934695"/>
                  <a:pt x="1287744" y="3992539"/>
                </a:cubicBezTo>
                <a:cubicBezTo>
                  <a:pt x="1297078" y="4017920"/>
                  <a:pt x="1304541" y="4043701"/>
                  <a:pt x="1330979" y="4057607"/>
                </a:cubicBezTo>
                <a:cubicBezTo>
                  <a:pt x="1340057" y="4063489"/>
                  <a:pt x="1339785" y="4071369"/>
                  <a:pt x="1343653" y="4080319"/>
                </a:cubicBezTo>
                <a:cubicBezTo>
                  <a:pt x="1347648" y="4099019"/>
                  <a:pt x="1354984" y="4115051"/>
                  <a:pt x="1369002" y="4125744"/>
                </a:cubicBezTo>
                <a:cubicBezTo>
                  <a:pt x="1437892" y="4173599"/>
                  <a:pt x="1482325" y="4244277"/>
                  <a:pt x="1538651" y="4306548"/>
                </a:cubicBezTo>
                <a:cubicBezTo>
                  <a:pt x="1848443" y="4649041"/>
                  <a:pt x="2240609" y="4837057"/>
                  <a:pt x="2686262" y="4927608"/>
                </a:cubicBezTo>
                <a:cubicBezTo>
                  <a:pt x="2813000" y="4953326"/>
                  <a:pt x="2941336" y="4986526"/>
                  <a:pt x="3070633" y="4978456"/>
                </a:cubicBezTo>
                <a:cubicBezTo>
                  <a:pt x="3236262" y="4966535"/>
                  <a:pt x="3400965" y="4941124"/>
                  <a:pt x="3564597" y="4919852"/>
                </a:cubicBezTo>
                <a:cubicBezTo>
                  <a:pt x="3600929" y="4916001"/>
                  <a:pt x="3637134" y="4902400"/>
                  <a:pt x="3668800" y="4885857"/>
                </a:cubicBezTo>
                <a:cubicBezTo>
                  <a:pt x="3677352" y="4880120"/>
                  <a:pt x="3688173" y="4875853"/>
                  <a:pt x="3697923" y="4875725"/>
                </a:cubicBezTo>
                <a:cubicBezTo>
                  <a:pt x="3759495" y="4880168"/>
                  <a:pt x="3807864" y="4850281"/>
                  <a:pt x="3859302" y="4825603"/>
                </a:cubicBezTo>
                <a:cubicBezTo>
                  <a:pt x="3981154" y="4764374"/>
                  <a:pt x="4106072" y="4708354"/>
                  <a:pt x="4218717" y="4631492"/>
                </a:cubicBezTo>
                <a:cubicBezTo>
                  <a:pt x="4726089" y="4278670"/>
                  <a:pt x="5050014" y="3808608"/>
                  <a:pt x="5136420" y="3187886"/>
                </a:cubicBezTo>
                <a:cubicBezTo>
                  <a:pt x="5163250" y="3002258"/>
                  <a:pt x="5133847" y="2818866"/>
                  <a:pt x="5095093" y="2637473"/>
                </a:cubicBezTo>
                <a:cubicBezTo>
                  <a:pt x="5007996" y="2229804"/>
                  <a:pt x="4835925" y="1863754"/>
                  <a:pt x="4552027" y="1550927"/>
                </a:cubicBezTo>
                <a:cubicBezTo>
                  <a:pt x="4447383" y="1436406"/>
                  <a:pt x="4331245" y="1332162"/>
                  <a:pt x="4206285" y="1241535"/>
                </a:cubicBezTo>
                <a:cubicBezTo>
                  <a:pt x="4141534" y="1194752"/>
                  <a:pt x="4074914" y="1148367"/>
                  <a:pt x="4017916" y="1092106"/>
                </a:cubicBezTo>
                <a:cubicBezTo>
                  <a:pt x="3946102" y="1021411"/>
                  <a:pt x="3860780" y="979023"/>
                  <a:pt x="3766634" y="950252"/>
                </a:cubicBezTo>
                <a:cubicBezTo>
                  <a:pt x="3358801" y="826200"/>
                  <a:pt x="2946216" y="826355"/>
                  <a:pt x="2533034" y="924406"/>
                </a:cubicBezTo>
                <a:cubicBezTo>
                  <a:pt x="2476929" y="936392"/>
                  <a:pt x="2419353" y="950648"/>
                  <a:pt x="2362177" y="966775"/>
                </a:cubicBezTo>
                <a:cubicBezTo>
                  <a:pt x="2463328" y="900190"/>
                  <a:pt x="2585272" y="903469"/>
                  <a:pt x="2692688" y="857055"/>
                </a:cubicBezTo>
                <a:cubicBezTo>
                  <a:pt x="2635257" y="853681"/>
                  <a:pt x="2580622" y="863399"/>
                  <a:pt x="2526787" y="876855"/>
                </a:cubicBezTo>
                <a:cubicBezTo>
                  <a:pt x="2469610" y="892981"/>
                  <a:pt x="2412035" y="907237"/>
                  <a:pt x="2357128" y="924834"/>
                </a:cubicBezTo>
                <a:cubicBezTo>
                  <a:pt x="2301822" y="940562"/>
                  <a:pt x="2247314" y="960029"/>
                  <a:pt x="2195476" y="982835"/>
                </a:cubicBezTo>
                <a:cubicBezTo>
                  <a:pt x="2141369" y="1004172"/>
                  <a:pt x="2092200" y="1030320"/>
                  <a:pt x="2038892" y="1055397"/>
                </a:cubicBezTo>
                <a:cubicBezTo>
                  <a:pt x="2033826" y="1040836"/>
                  <a:pt x="2051456" y="1040981"/>
                  <a:pt x="2051328" y="1031230"/>
                </a:cubicBezTo>
                <a:cubicBezTo>
                  <a:pt x="2049059" y="1029760"/>
                  <a:pt x="2046789" y="1028290"/>
                  <a:pt x="2044919" y="1028689"/>
                </a:cubicBezTo>
                <a:cubicBezTo>
                  <a:pt x="2007516" y="1036680"/>
                  <a:pt x="1975850" y="1053222"/>
                  <a:pt x="1942714" y="1072034"/>
                </a:cubicBezTo>
                <a:cubicBezTo>
                  <a:pt x="1843705" y="1130339"/>
                  <a:pt x="1749635" y="1193455"/>
                  <a:pt x="1659433" y="1265523"/>
                </a:cubicBezTo>
                <a:cubicBezTo>
                  <a:pt x="1639387" y="1281537"/>
                  <a:pt x="1618543" y="1293812"/>
                  <a:pt x="1591162" y="1293796"/>
                </a:cubicBezTo>
                <a:cubicBezTo>
                  <a:pt x="1566051" y="1295250"/>
                  <a:pt x="1549075" y="1316475"/>
                  <a:pt x="1530900" y="1332091"/>
                </a:cubicBezTo>
                <a:cubicBezTo>
                  <a:pt x="1515131" y="1345237"/>
                  <a:pt x="1498863" y="1356045"/>
                  <a:pt x="1480860" y="1363313"/>
                </a:cubicBezTo>
                <a:lnTo>
                  <a:pt x="1469896" y="1366433"/>
                </a:lnTo>
                <a:lnTo>
                  <a:pt x="1485917" y="1349400"/>
                </a:lnTo>
                <a:cubicBezTo>
                  <a:pt x="1513115" y="1322395"/>
                  <a:pt x="1542565" y="1294909"/>
                  <a:pt x="1574268" y="1266943"/>
                </a:cubicBezTo>
                <a:cubicBezTo>
                  <a:pt x="1606451" y="1241229"/>
                  <a:pt x="1667276" y="1195266"/>
                  <a:pt x="1710085" y="1153153"/>
                </a:cubicBezTo>
                <a:cubicBezTo>
                  <a:pt x="1756743" y="1129056"/>
                  <a:pt x="1799552" y="1086942"/>
                  <a:pt x="1853295" y="1051913"/>
                </a:cubicBezTo>
                <a:cubicBezTo>
                  <a:pt x="1856836" y="1046446"/>
                  <a:pt x="1862302" y="1049988"/>
                  <a:pt x="1870349" y="1043559"/>
                </a:cubicBezTo>
                <a:cubicBezTo>
                  <a:pt x="1961740" y="986358"/>
                  <a:pt x="2063102" y="931734"/>
                  <a:pt x="2165426" y="881616"/>
                </a:cubicBezTo>
                <a:cubicBezTo>
                  <a:pt x="2217070" y="858808"/>
                  <a:pt x="2269194" y="838252"/>
                  <a:pt x="2321799" y="819950"/>
                </a:cubicBezTo>
                <a:lnTo>
                  <a:pt x="2427971" y="787847"/>
                </a:lnTo>
                <a:lnTo>
                  <a:pt x="2380636" y="803258"/>
                </a:lnTo>
                <a:cubicBezTo>
                  <a:pt x="2364348" y="809681"/>
                  <a:pt x="2349305" y="816427"/>
                  <a:pt x="2340778" y="820604"/>
                </a:cubicBezTo>
                <a:cubicBezTo>
                  <a:pt x="2336273" y="821566"/>
                  <a:pt x="2336273" y="821566"/>
                  <a:pt x="2336273" y="821566"/>
                </a:cubicBezTo>
                <a:cubicBezTo>
                  <a:pt x="2288653" y="841160"/>
                  <a:pt x="2258087" y="852399"/>
                  <a:pt x="2205963" y="872955"/>
                </a:cubicBezTo>
                <a:cubicBezTo>
                  <a:pt x="2201459" y="873917"/>
                  <a:pt x="2201459" y="873917"/>
                  <a:pt x="2201459" y="873917"/>
                </a:cubicBezTo>
                <a:cubicBezTo>
                  <a:pt x="2202421" y="878421"/>
                  <a:pt x="2197917" y="879383"/>
                  <a:pt x="2202421" y="878421"/>
                </a:cubicBezTo>
                <a:cubicBezTo>
                  <a:pt x="2202421" y="878421"/>
                  <a:pt x="2206925" y="877459"/>
                  <a:pt x="2211429" y="876496"/>
                </a:cubicBezTo>
                <a:cubicBezTo>
                  <a:pt x="2259049" y="856904"/>
                  <a:pt x="2294120" y="844701"/>
                  <a:pt x="2337236" y="826071"/>
                </a:cubicBezTo>
                <a:cubicBezTo>
                  <a:pt x="2338198" y="830575"/>
                  <a:pt x="2338198" y="830575"/>
                  <a:pt x="2342703" y="829613"/>
                </a:cubicBezTo>
                <a:cubicBezTo>
                  <a:pt x="2342703" y="829613"/>
                  <a:pt x="2347207" y="828650"/>
                  <a:pt x="2347207" y="828650"/>
                </a:cubicBezTo>
                <a:cubicBezTo>
                  <a:pt x="2347207" y="828650"/>
                  <a:pt x="2347207" y="828650"/>
                  <a:pt x="2346245" y="824146"/>
                </a:cubicBezTo>
                <a:cubicBezTo>
                  <a:pt x="2384856" y="806478"/>
                  <a:pt x="2432785" y="810367"/>
                  <a:pt x="2437943" y="790426"/>
                </a:cubicBezTo>
                <a:lnTo>
                  <a:pt x="2455960" y="786577"/>
                </a:lnTo>
                <a:cubicBezTo>
                  <a:pt x="2460464" y="785615"/>
                  <a:pt x="2464967" y="784653"/>
                  <a:pt x="2464967" y="784653"/>
                </a:cubicBezTo>
                <a:cubicBezTo>
                  <a:pt x="2465930" y="789157"/>
                  <a:pt x="2467854" y="798165"/>
                  <a:pt x="2464313" y="803631"/>
                </a:cubicBezTo>
                <a:cubicBezTo>
                  <a:pt x="2459809" y="804594"/>
                  <a:pt x="2455304" y="805556"/>
                  <a:pt x="2450800" y="806518"/>
                </a:cubicBezTo>
                <a:cubicBezTo>
                  <a:pt x="2437288" y="809405"/>
                  <a:pt x="2429242" y="815833"/>
                  <a:pt x="2420234" y="817758"/>
                </a:cubicBezTo>
                <a:cubicBezTo>
                  <a:pt x="2420234" y="817758"/>
                  <a:pt x="2415730" y="818720"/>
                  <a:pt x="2415730" y="818720"/>
                </a:cubicBezTo>
                <a:cubicBezTo>
                  <a:pt x="2412188" y="824186"/>
                  <a:pt x="2407684" y="825149"/>
                  <a:pt x="2403180" y="826111"/>
                </a:cubicBezTo>
                <a:cubicBezTo>
                  <a:pt x="2403180" y="826111"/>
                  <a:pt x="2398676" y="827073"/>
                  <a:pt x="2398676" y="827073"/>
                </a:cubicBezTo>
                <a:cubicBezTo>
                  <a:pt x="2399639" y="831577"/>
                  <a:pt x="2404142" y="830615"/>
                  <a:pt x="2404142" y="830615"/>
                </a:cubicBezTo>
                <a:cubicBezTo>
                  <a:pt x="2413151" y="828691"/>
                  <a:pt x="2412188" y="824186"/>
                  <a:pt x="2416693" y="823224"/>
                </a:cubicBezTo>
                <a:cubicBezTo>
                  <a:pt x="2416693" y="823224"/>
                  <a:pt x="2416693" y="823224"/>
                  <a:pt x="2421196" y="822262"/>
                </a:cubicBezTo>
                <a:cubicBezTo>
                  <a:pt x="2416693" y="823224"/>
                  <a:pt x="2417655" y="827728"/>
                  <a:pt x="2417655" y="827728"/>
                </a:cubicBezTo>
                <a:cubicBezTo>
                  <a:pt x="2417655" y="827728"/>
                  <a:pt x="2422158" y="826766"/>
                  <a:pt x="2422158" y="826766"/>
                </a:cubicBezTo>
                <a:cubicBezTo>
                  <a:pt x="2426663" y="825804"/>
                  <a:pt x="2431167" y="824841"/>
                  <a:pt x="2431167" y="824841"/>
                </a:cubicBezTo>
                <a:cubicBezTo>
                  <a:pt x="2431167" y="824841"/>
                  <a:pt x="2430205" y="820337"/>
                  <a:pt x="2430205" y="820337"/>
                </a:cubicBezTo>
                <a:cubicBezTo>
                  <a:pt x="2434709" y="819375"/>
                  <a:pt x="2442754" y="812946"/>
                  <a:pt x="2447259" y="811984"/>
                </a:cubicBezTo>
                <a:cubicBezTo>
                  <a:pt x="2456267" y="810059"/>
                  <a:pt x="2460771" y="809097"/>
                  <a:pt x="2469779" y="807172"/>
                </a:cubicBezTo>
                <a:cubicBezTo>
                  <a:pt x="2492299" y="802361"/>
                  <a:pt x="2492299" y="802361"/>
                  <a:pt x="2492299" y="802361"/>
                </a:cubicBezTo>
                <a:cubicBezTo>
                  <a:pt x="2496804" y="801399"/>
                  <a:pt x="2500345" y="795933"/>
                  <a:pt x="2500345" y="795933"/>
                </a:cubicBezTo>
                <a:cubicBezTo>
                  <a:pt x="2500345" y="795933"/>
                  <a:pt x="2495842" y="796895"/>
                  <a:pt x="2491337" y="797858"/>
                </a:cubicBezTo>
                <a:cubicBezTo>
                  <a:pt x="2473321" y="801707"/>
                  <a:pt x="2473321" y="801707"/>
                  <a:pt x="2473321" y="801707"/>
                </a:cubicBezTo>
                <a:cubicBezTo>
                  <a:pt x="2475900" y="791736"/>
                  <a:pt x="2479442" y="786270"/>
                  <a:pt x="2478479" y="781766"/>
                </a:cubicBezTo>
                <a:cubicBezTo>
                  <a:pt x="2477517" y="777261"/>
                  <a:pt x="2477517" y="777261"/>
                  <a:pt x="2477517" y="777261"/>
                </a:cubicBezTo>
                <a:cubicBezTo>
                  <a:pt x="2482021" y="776299"/>
                  <a:pt x="2482021" y="776299"/>
                  <a:pt x="2486526" y="775337"/>
                </a:cubicBezTo>
                <a:cubicBezTo>
                  <a:pt x="2490068" y="769870"/>
                  <a:pt x="2490068" y="769870"/>
                  <a:pt x="2490068" y="769870"/>
                </a:cubicBezTo>
                <a:cubicBezTo>
                  <a:pt x="2484601" y="766329"/>
                  <a:pt x="2484601" y="766329"/>
                  <a:pt x="2484601" y="766329"/>
                </a:cubicBezTo>
                <a:close/>
                <a:moveTo>
                  <a:pt x="4722193" y="185911"/>
                </a:moveTo>
                <a:cubicBezTo>
                  <a:pt x="4753921" y="193845"/>
                  <a:pt x="4773751" y="197812"/>
                  <a:pt x="4809446" y="213679"/>
                </a:cubicBezTo>
                <a:cubicBezTo>
                  <a:pt x="4809446" y="213679"/>
                  <a:pt x="4809446" y="217645"/>
                  <a:pt x="4801514" y="217645"/>
                </a:cubicBezTo>
                <a:cubicBezTo>
                  <a:pt x="4801514" y="217645"/>
                  <a:pt x="4833242" y="229546"/>
                  <a:pt x="4841174" y="225579"/>
                </a:cubicBezTo>
                <a:cubicBezTo>
                  <a:pt x="4849106" y="233513"/>
                  <a:pt x="4853073" y="237479"/>
                  <a:pt x="4849106" y="241446"/>
                </a:cubicBezTo>
                <a:cubicBezTo>
                  <a:pt x="4864970" y="241446"/>
                  <a:pt x="4904631" y="269214"/>
                  <a:pt x="4928427" y="277147"/>
                </a:cubicBezTo>
                <a:cubicBezTo>
                  <a:pt x="4936360" y="281114"/>
                  <a:pt x="4940326" y="281114"/>
                  <a:pt x="4948258" y="285081"/>
                </a:cubicBezTo>
                <a:cubicBezTo>
                  <a:pt x="5011715" y="312848"/>
                  <a:pt x="5071206" y="356483"/>
                  <a:pt x="5126730" y="392184"/>
                </a:cubicBezTo>
                <a:cubicBezTo>
                  <a:pt x="5146560" y="404084"/>
                  <a:pt x="5186221" y="419951"/>
                  <a:pt x="5178288" y="427885"/>
                </a:cubicBezTo>
                <a:cubicBezTo>
                  <a:pt x="5194153" y="435818"/>
                  <a:pt x="5206051" y="443752"/>
                  <a:pt x="5213983" y="443752"/>
                </a:cubicBezTo>
                <a:cubicBezTo>
                  <a:pt x="5225881" y="455652"/>
                  <a:pt x="5217949" y="455652"/>
                  <a:pt x="5213984" y="455652"/>
                </a:cubicBezTo>
                <a:cubicBezTo>
                  <a:pt x="5170357" y="435818"/>
                  <a:pt x="5122764" y="400117"/>
                  <a:pt x="5091035" y="380284"/>
                </a:cubicBezTo>
                <a:cubicBezTo>
                  <a:pt x="5087070" y="376317"/>
                  <a:pt x="5083104" y="376317"/>
                  <a:pt x="5083103" y="380284"/>
                </a:cubicBezTo>
                <a:cubicBezTo>
                  <a:pt x="5087069" y="380284"/>
                  <a:pt x="5087069" y="380284"/>
                  <a:pt x="5091036" y="384250"/>
                </a:cubicBezTo>
                <a:cubicBezTo>
                  <a:pt x="5095002" y="384250"/>
                  <a:pt x="5098967" y="388217"/>
                  <a:pt x="5098968" y="392184"/>
                </a:cubicBezTo>
                <a:cubicBezTo>
                  <a:pt x="5098968" y="392184"/>
                  <a:pt x="5095002" y="392184"/>
                  <a:pt x="5091035" y="388217"/>
                </a:cubicBezTo>
                <a:cubicBezTo>
                  <a:pt x="5091035" y="388217"/>
                  <a:pt x="5091035" y="388217"/>
                  <a:pt x="5087069" y="388217"/>
                </a:cubicBezTo>
                <a:cubicBezTo>
                  <a:pt x="5126730" y="419951"/>
                  <a:pt x="5170356" y="447719"/>
                  <a:pt x="5217950" y="479453"/>
                </a:cubicBezTo>
                <a:cubicBezTo>
                  <a:pt x="5261576" y="507220"/>
                  <a:pt x="5305202" y="538955"/>
                  <a:pt x="5348829" y="574656"/>
                </a:cubicBezTo>
                <a:cubicBezTo>
                  <a:pt x="5360727" y="578622"/>
                  <a:pt x="5368659" y="582589"/>
                  <a:pt x="5376592" y="590523"/>
                </a:cubicBezTo>
                <a:cubicBezTo>
                  <a:pt x="5416252" y="622257"/>
                  <a:pt x="5440049" y="638124"/>
                  <a:pt x="5471777" y="669858"/>
                </a:cubicBezTo>
                <a:cubicBezTo>
                  <a:pt x="5475743" y="669858"/>
                  <a:pt x="5483675" y="665892"/>
                  <a:pt x="5487641" y="661925"/>
                </a:cubicBezTo>
                <a:cubicBezTo>
                  <a:pt x="5499539" y="669858"/>
                  <a:pt x="5507472" y="673825"/>
                  <a:pt x="5511437" y="673825"/>
                </a:cubicBezTo>
                <a:cubicBezTo>
                  <a:pt x="5511437" y="673825"/>
                  <a:pt x="5507471" y="669858"/>
                  <a:pt x="5507471" y="669858"/>
                </a:cubicBezTo>
                <a:cubicBezTo>
                  <a:pt x="5507471" y="665891"/>
                  <a:pt x="5507471" y="665891"/>
                  <a:pt x="5507471" y="665891"/>
                </a:cubicBezTo>
                <a:cubicBezTo>
                  <a:pt x="5511438" y="665892"/>
                  <a:pt x="5515403" y="669858"/>
                  <a:pt x="5515404" y="673825"/>
                </a:cubicBezTo>
                <a:cubicBezTo>
                  <a:pt x="5515404" y="673825"/>
                  <a:pt x="5519369" y="673825"/>
                  <a:pt x="5519369" y="677792"/>
                </a:cubicBezTo>
                <a:cubicBezTo>
                  <a:pt x="5527301" y="669858"/>
                  <a:pt x="5543166" y="681759"/>
                  <a:pt x="5562995" y="701593"/>
                </a:cubicBezTo>
                <a:cubicBezTo>
                  <a:pt x="5582826" y="721427"/>
                  <a:pt x="5606623" y="745227"/>
                  <a:pt x="5626452" y="765061"/>
                </a:cubicBezTo>
                <a:cubicBezTo>
                  <a:pt x="5630419" y="776961"/>
                  <a:pt x="5610589" y="753161"/>
                  <a:pt x="5610589" y="757128"/>
                </a:cubicBezTo>
                <a:cubicBezTo>
                  <a:pt x="5610589" y="757128"/>
                  <a:pt x="5614555" y="761094"/>
                  <a:pt x="5614555" y="761094"/>
                </a:cubicBezTo>
                <a:cubicBezTo>
                  <a:pt x="5618520" y="765061"/>
                  <a:pt x="5622487" y="765061"/>
                  <a:pt x="5618521" y="769028"/>
                </a:cubicBezTo>
                <a:cubicBezTo>
                  <a:pt x="5618521" y="769028"/>
                  <a:pt x="5618521" y="769028"/>
                  <a:pt x="5614555" y="765061"/>
                </a:cubicBezTo>
                <a:cubicBezTo>
                  <a:pt x="5614555" y="765061"/>
                  <a:pt x="5614555" y="765061"/>
                  <a:pt x="5610588" y="765061"/>
                </a:cubicBezTo>
                <a:cubicBezTo>
                  <a:pt x="5622486" y="776961"/>
                  <a:pt x="5634385" y="788862"/>
                  <a:pt x="5630418" y="792829"/>
                </a:cubicBezTo>
                <a:cubicBezTo>
                  <a:pt x="5618521" y="788862"/>
                  <a:pt x="5598690" y="769028"/>
                  <a:pt x="5590759" y="765061"/>
                </a:cubicBezTo>
                <a:cubicBezTo>
                  <a:pt x="5590759" y="765061"/>
                  <a:pt x="5590759" y="765061"/>
                  <a:pt x="5594724" y="769028"/>
                </a:cubicBezTo>
                <a:cubicBezTo>
                  <a:pt x="5598690" y="772995"/>
                  <a:pt x="5598690" y="772995"/>
                  <a:pt x="5602657" y="776961"/>
                </a:cubicBezTo>
                <a:cubicBezTo>
                  <a:pt x="5602657" y="776961"/>
                  <a:pt x="5598690" y="776961"/>
                  <a:pt x="5598690" y="776961"/>
                </a:cubicBezTo>
                <a:cubicBezTo>
                  <a:pt x="5598690" y="772995"/>
                  <a:pt x="5594725" y="772995"/>
                  <a:pt x="5594725" y="772995"/>
                </a:cubicBezTo>
                <a:cubicBezTo>
                  <a:pt x="5602657" y="776961"/>
                  <a:pt x="5606622" y="788862"/>
                  <a:pt x="5614555" y="796795"/>
                </a:cubicBezTo>
                <a:cubicBezTo>
                  <a:pt x="5650249" y="832496"/>
                  <a:pt x="5693876" y="868197"/>
                  <a:pt x="5729570" y="907865"/>
                </a:cubicBezTo>
                <a:cubicBezTo>
                  <a:pt x="5741468" y="919765"/>
                  <a:pt x="5745434" y="927699"/>
                  <a:pt x="5757333" y="943566"/>
                </a:cubicBezTo>
                <a:cubicBezTo>
                  <a:pt x="5789061" y="979267"/>
                  <a:pt x="5824756" y="1022902"/>
                  <a:pt x="5856484" y="1058602"/>
                </a:cubicBezTo>
                <a:cubicBezTo>
                  <a:pt x="5884247" y="1094304"/>
                  <a:pt x="5908042" y="1122071"/>
                  <a:pt x="5908043" y="1133972"/>
                </a:cubicBezTo>
                <a:cubicBezTo>
                  <a:pt x="5908043" y="1133972"/>
                  <a:pt x="5908043" y="1133972"/>
                  <a:pt x="5908042" y="1137938"/>
                </a:cubicBezTo>
                <a:cubicBezTo>
                  <a:pt x="5908042" y="1137938"/>
                  <a:pt x="5908042" y="1137938"/>
                  <a:pt x="5912009" y="1141905"/>
                </a:cubicBezTo>
                <a:cubicBezTo>
                  <a:pt x="5915975" y="1141905"/>
                  <a:pt x="5915975" y="1145872"/>
                  <a:pt x="5915975" y="1149838"/>
                </a:cubicBezTo>
                <a:cubicBezTo>
                  <a:pt x="5915975" y="1149838"/>
                  <a:pt x="5915975" y="1149838"/>
                  <a:pt x="5912008" y="1145872"/>
                </a:cubicBezTo>
                <a:cubicBezTo>
                  <a:pt x="5912008" y="1145872"/>
                  <a:pt x="5912008" y="1145872"/>
                  <a:pt x="5908042" y="1141905"/>
                </a:cubicBezTo>
                <a:cubicBezTo>
                  <a:pt x="5915974" y="1157772"/>
                  <a:pt x="5927873" y="1173639"/>
                  <a:pt x="5935805" y="1185539"/>
                </a:cubicBezTo>
                <a:cubicBezTo>
                  <a:pt x="5931839" y="1189506"/>
                  <a:pt x="5939771" y="1205373"/>
                  <a:pt x="5931839" y="1205373"/>
                </a:cubicBezTo>
                <a:cubicBezTo>
                  <a:pt x="5987364" y="1280742"/>
                  <a:pt x="6007194" y="1344210"/>
                  <a:pt x="6054787" y="1391812"/>
                </a:cubicBezTo>
                <a:cubicBezTo>
                  <a:pt x="6078583" y="1443380"/>
                  <a:pt x="6078583" y="1479081"/>
                  <a:pt x="6110311" y="1530649"/>
                </a:cubicBezTo>
                <a:cubicBezTo>
                  <a:pt x="6110311" y="1534616"/>
                  <a:pt x="6114277" y="1546516"/>
                  <a:pt x="6118243" y="1550483"/>
                </a:cubicBezTo>
                <a:cubicBezTo>
                  <a:pt x="6130142" y="1574284"/>
                  <a:pt x="6146006" y="1606018"/>
                  <a:pt x="6157904" y="1633786"/>
                </a:cubicBezTo>
                <a:cubicBezTo>
                  <a:pt x="6169802" y="1661553"/>
                  <a:pt x="6177734" y="1693287"/>
                  <a:pt x="6177734" y="1709154"/>
                </a:cubicBezTo>
                <a:cubicBezTo>
                  <a:pt x="6169802" y="1705187"/>
                  <a:pt x="6161869" y="1689320"/>
                  <a:pt x="6153938" y="1669486"/>
                </a:cubicBezTo>
                <a:cubicBezTo>
                  <a:pt x="6149972" y="1649652"/>
                  <a:pt x="6142039" y="1629819"/>
                  <a:pt x="6134108" y="1621885"/>
                </a:cubicBezTo>
                <a:cubicBezTo>
                  <a:pt x="6130142" y="1609984"/>
                  <a:pt x="6130141" y="1602051"/>
                  <a:pt x="6130142" y="1590151"/>
                </a:cubicBezTo>
                <a:cubicBezTo>
                  <a:pt x="6114278" y="1554450"/>
                  <a:pt x="6106345" y="1542549"/>
                  <a:pt x="6090481" y="1514782"/>
                </a:cubicBezTo>
                <a:cubicBezTo>
                  <a:pt x="6098413" y="1518749"/>
                  <a:pt x="6086515" y="1498915"/>
                  <a:pt x="6082549" y="1487014"/>
                </a:cubicBezTo>
                <a:cubicBezTo>
                  <a:pt x="6078583" y="1483048"/>
                  <a:pt x="6066685" y="1471147"/>
                  <a:pt x="6074617" y="1487014"/>
                </a:cubicBezTo>
                <a:cubicBezTo>
                  <a:pt x="6058752" y="1459247"/>
                  <a:pt x="6038922" y="1423546"/>
                  <a:pt x="6019092" y="1383878"/>
                </a:cubicBezTo>
                <a:cubicBezTo>
                  <a:pt x="6003227" y="1348177"/>
                  <a:pt x="5979431" y="1308510"/>
                  <a:pt x="5959602" y="1272808"/>
                </a:cubicBezTo>
                <a:cubicBezTo>
                  <a:pt x="5959602" y="1272808"/>
                  <a:pt x="5955635" y="1264875"/>
                  <a:pt x="5963568" y="1264875"/>
                </a:cubicBezTo>
                <a:cubicBezTo>
                  <a:pt x="5935805" y="1221240"/>
                  <a:pt x="5923907" y="1197439"/>
                  <a:pt x="5900111" y="1181572"/>
                </a:cubicBezTo>
                <a:cubicBezTo>
                  <a:pt x="5888213" y="1157772"/>
                  <a:pt x="5876315" y="1145872"/>
                  <a:pt x="5868382" y="1130005"/>
                </a:cubicBezTo>
                <a:cubicBezTo>
                  <a:pt x="5860450" y="1122071"/>
                  <a:pt x="5868382" y="1133971"/>
                  <a:pt x="5864416" y="1133972"/>
                </a:cubicBezTo>
                <a:cubicBezTo>
                  <a:pt x="5852518" y="1118104"/>
                  <a:pt x="5840619" y="1102237"/>
                  <a:pt x="5828722" y="1086370"/>
                </a:cubicBezTo>
                <a:cubicBezTo>
                  <a:pt x="5840619" y="1086370"/>
                  <a:pt x="5828721" y="1074470"/>
                  <a:pt x="5824755" y="1066536"/>
                </a:cubicBezTo>
                <a:cubicBezTo>
                  <a:pt x="5828721" y="1058603"/>
                  <a:pt x="5844586" y="1070503"/>
                  <a:pt x="5860450" y="1078437"/>
                </a:cubicBezTo>
                <a:cubicBezTo>
                  <a:pt x="5856484" y="1058602"/>
                  <a:pt x="5804925" y="1014968"/>
                  <a:pt x="5789061" y="995134"/>
                </a:cubicBezTo>
                <a:cubicBezTo>
                  <a:pt x="5789061" y="999101"/>
                  <a:pt x="5789061" y="999101"/>
                  <a:pt x="5789061" y="999101"/>
                </a:cubicBezTo>
                <a:cubicBezTo>
                  <a:pt x="5793027" y="1003068"/>
                  <a:pt x="5793027" y="1007034"/>
                  <a:pt x="5793027" y="1007034"/>
                </a:cubicBezTo>
                <a:cubicBezTo>
                  <a:pt x="5789061" y="1003068"/>
                  <a:pt x="5785095" y="1003068"/>
                  <a:pt x="5785095" y="999101"/>
                </a:cubicBezTo>
                <a:cubicBezTo>
                  <a:pt x="5781129" y="1003068"/>
                  <a:pt x="5757332" y="975300"/>
                  <a:pt x="5765264" y="975300"/>
                </a:cubicBezTo>
                <a:cubicBezTo>
                  <a:pt x="5761299" y="975300"/>
                  <a:pt x="5761299" y="975300"/>
                  <a:pt x="5757332" y="971334"/>
                </a:cubicBezTo>
                <a:cubicBezTo>
                  <a:pt x="5757332" y="971334"/>
                  <a:pt x="5757332" y="971334"/>
                  <a:pt x="5757333" y="967367"/>
                </a:cubicBezTo>
                <a:cubicBezTo>
                  <a:pt x="5757333" y="967367"/>
                  <a:pt x="5757333" y="963400"/>
                  <a:pt x="5757333" y="963400"/>
                </a:cubicBezTo>
                <a:cubicBezTo>
                  <a:pt x="5757333" y="963400"/>
                  <a:pt x="5757333" y="963400"/>
                  <a:pt x="5761298" y="967367"/>
                </a:cubicBezTo>
                <a:cubicBezTo>
                  <a:pt x="5737503" y="939599"/>
                  <a:pt x="5753366" y="963400"/>
                  <a:pt x="5749401" y="967367"/>
                </a:cubicBezTo>
                <a:cubicBezTo>
                  <a:pt x="5745435" y="971333"/>
                  <a:pt x="5737502" y="963400"/>
                  <a:pt x="5737502" y="963400"/>
                </a:cubicBezTo>
                <a:cubicBezTo>
                  <a:pt x="5733536" y="967367"/>
                  <a:pt x="5753367" y="991167"/>
                  <a:pt x="5741469" y="983234"/>
                </a:cubicBezTo>
                <a:cubicBezTo>
                  <a:pt x="5729571" y="975300"/>
                  <a:pt x="5717672" y="967367"/>
                  <a:pt x="5705773" y="955466"/>
                </a:cubicBezTo>
                <a:cubicBezTo>
                  <a:pt x="5697842" y="943566"/>
                  <a:pt x="5685944" y="935633"/>
                  <a:pt x="5674045" y="919765"/>
                </a:cubicBezTo>
                <a:cubicBezTo>
                  <a:pt x="5678011" y="911832"/>
                  <a:pt x="5697842" y="931666"/>
                  <a:pt x="5705774" y="935633"/>
                </a:cubicBezTo>
                <a:cubicBezTo>
                  <a:pt x="5713706" y="931666"/>
                  <a:pt x="5697841" y="919765"/>
                  <a:pt x="5697842" y="915799"/>
                </a:cubicBezTo>
                <a:cubicBezTo>
                  <a:pt x="5689910" y="911832"/>
                  <a:pt x="5681977" y="899931"/>
                  <a:pt x="5678012" y="899931"/>
                </a:cubicBezTo>
                <a:cubicBezTo>
                  <a:pt x="5622487" y="836463"/>
                  <a:pt x="5566962" y="804729"/>
                  <a:pt x="5523336" y="749194"/>
                </a:cubicBezTo>
                <a:cubicBezTo>
                  <a:pt x="5515403" y="741261"/>
                  <a:pt x="5503505" y="733327"/>
                  <a:pt x="5495573" y="725393"/>
                </a:cubicBezTo>
                <a:cubicBezTo>
                  <a:pt x="5475743" y="705559"/>
                  <a:pt x="5479709" y="709526"/>
                  <a:pt x="5455913" y="689692"/>
                </a:cubicBezTo>
                <a:cubicBezTo>
                  <a:pt x="5451947" y="685725"/>
                  <a:pt x="5447980" y="685725"/>
                  <a:pt x="5447981" y="689692"/>
                </a:cubicBezTo>
                <a:cubicBezTo>
                  <a:pt x="5416252" y="665892"/>
                  <a:pt x="5396422" y="650024"/>
                  <a:pt x="5376591" y="634157"/>
                </a:cubicBezTo>
                <a:cubicBezTo>
                  <a:pt x="5356762" y="618290"/>
                  <a:pt x="5340897" y="602423"/>
                  <a:pt x="5317100" y="582589"/>
                </a:cubicBezTo>
                <a:cubicBezTo>
                  <a:pt x="5305203" y="578622"/>
                  <a:pt x="5317101" y="590523"/>
                  <a:pt x="5313135" y="598456"/>
                </a:cubicBezTo>
                <a:cubicBezTo>
                  <a:pt x="5305202" y="594490"/>
                  <a:pt x="5305202" y="594490"/>
                  <a:pt x="5301237" y="594489"/>
                </a:cubicBezTo>
                <a:cubicBezTo>
                  <a:pt x="5277440" y="578622"/>
                  <a:pt x="5273474" y="570689"/>
                  <a:pt x="5249678" y="554822"/>
                </a:cubicBezTo>
                <a:cubicBezTo>
                  <a:pt x="5249678" y="550855"/>
                  <a:pt x="5253644" y="550855"/>
                  <a:pt x="5249677" y="546888"/>
                </a:cubicBezTo>
                <a:cubicBezTo>
                  <a:pt x="5253644" y="546888"/>
                  <a:pt x="5257610" y="542921"/>
                  <a:pt x="5273474" y="554822"/>
                </a:cubicBezTo>
                <a:cubicBezTo>
                  <a:pt x="5257610" y="538955"/>
                  <a:pt x="5229847" y="519121"/>
                  <a:pt x="5206051" y="503254"/>
                </a:cubicBezTo>
                <a:cubicBezTo>
                  <a:pt x="5178289" y="487386"/>
                  <a:pt x="5154492" y="471519"/>
                  <a:pt x="5142594" y="455652"/>
                </a:cubicBezTo>
                <a:cubicBezTo>
                  <a:pt x="5091036" y="431852"/>
                  <a:pt x="5063273" y="408051"/>
                  <a:pt x="5015681" y="380283"/>
                </a:cubicBezTo>
                <a:cubicBezTo>
                  <a:pt x="4991884" y="372350"/>
                  <a:pt x="5027579" y="396151"/>
                  <a:pt x="5007749" y="392184"/>
                </a:cubicBezTo>
                <a:cubicBezTo>
                  <a:pt x="4999817" y="384250"/>
                  <a:pt x="4995850" y="388217"/>
                  <a:pt x="4983952" y="380284"/>
                </a:cubicBezTo>
                <a:cubicBezTo>
                  <a:pt x="4991884" y="376317"/>
                  <a:pt x="4976020" y="364416"/>
                  <a:pt x="4991884" y="364416"/>
                </a:cubicBezTo>
                <a:cubicBezTo>
                  <a:pt x="4979986" y="352516"/>
                  <a:pt x="4940325" y="332682"/>
                  <a:pt x="4916529" y="328715"/>
                </a:cubicBezTo>
                <a:cubicBezTo>
                  <a:pt x="4853072" y="285081"/>
                  <a:pt x="4777718" y="253346"/>
                  <a:pt x="4674600" y="213679"/>
                </a:cubicBezTo>
                <a:cubicBezTo>
                  <a:pt x="4698397" y="209712"/>
                  <a:pt x="4730125" y="221612"/>
                  <a:pt x="4761853" y="229546"/>
                </a:cubicBezTo>
                <a:cubicBezTo>
                  <a:pt x="4797548" y="249380"/>
                  <a:pt x="4857039" y="273180"/>
                  <a:pt x="4900665" y="289047"/>
                </a:cubicBezTo>
                <a:cubicBezTo>
                  <a:pt x="4896699" y="289048"/>
                  <a:pt x="4892733" y="285081"/>
                  <a:pt x="4892733" y="285081"/>
                </a:cubicBezTo>
                <a:cubicBezTo>
                  <a:pt x="4896699" y="281114"/>
                  <a:pt x="4900665" y="281114"/>
                  <a:pt x="4904631" y="285081"/>
                </a:cubicBezTo>
                <a:cubicBezTo>
                  <a:pt x="4904631" y="285081"/>
                  <a:pt x="4904631" y="285081"/>
                  <a:pt x="4908597" y="285081"/>
                </a:cubicBezTo>
                <a:cubicBezTo>
                  <a:pt x="4864970" y="261280"/>
                  <a:pt x="4817378" y="245413"/>
                  <a:pt x="4785650" y="217645"/>
                </a:cubicBezTo>
                <a:cubicBezTo>
                  <a:pt x="4757887" y="209712"/>
                  <a:pt x="4718227" y="197812"/>
                  <a:pt x="4722193" y="185911"/>
                </a:cubicBezTo>
                <a:close/>
                <a:moveTo>
                  <a:pt x="1947650" y="777856"/>
                </a:moveTo>
                <a:lnTo>
                  <a:pt x="1935362" y="791245"/>
                </a:lnTo>
                <a:cubicBezTo>
                  <a:pt x="1928321" y="796870"/>
                  <a:pt x="1920035" y="802172"/>
                  <a:pt x="1909737" y="809082"/>
                </a:cubicBezTo>
                <a:cubicBezTo>
                  <a:pt x="1913279" y="803615"/>
                  <a:pt x="1908774" y="804578"/>
                  <a:pt x="1904271" y="805540"/>
                </a:cubicBezTo>
                <a:cubicBezTo>
                  <a:pt x="1882713" y="814856"/>
                  <a:pt x="1864041" y="837684"/>
                  <a:pt x="1846987" y="846036"/>
                </a:cubicBezTo>
                <a:cubicBezTo>
                  <a:pt x="1846987" y="846036"/>
                  <a:pt x="1850529" y="840570"/>
                  <a:pt x="1850529" y="840570"/>
                </a:cubicBezTo>
                <a:cubicBezTo>
                  <a:pt x="1820925" y="856314"/>
                  <a:pt x="1797750" y="880104"/>
                  <a:pt x="1787779" y="877524"/>
                </a:cubicBezTo>
                <a:cubicBezTo>
                  <a:pt x="1787779" y="877524"/>
                  <a:pt x="1788741" y="882029"/>
                  <a:pt x="1784238" y="882991"/>
                </a:cubicBezTo>
                <a:cubicBezTo>
                  <a:pt x="1773612" y="899390"/>
                  <a:pt x="1793246" y="881066"/>
                  <a:pt x="1797750" y="880104"/>
                </a:cubicBezTo>
                <a:cubicBezTo>
                  <a:pt x="1785681" y="889746"/>
                  <a:pt x="1777154" y="893923"/>
                  <a:pt x="1770316" y="897739"/>
                </a:cubicBezTo>
                <a:lnTo>
                  <a:pt x="1753457" y="912815"/>
                </a:lnTo>
                <a:lnTo>
                  <a:pt x="1753020" y="913030"/>
                </a:lnTo>
                <a:lnTo>
                  <a:pt x="1753224" y="903157"/>
                </a:lnTo>
                <a:cubicBezTo>
                  <a:pt x="1752863" y="901468"/>
                  <a:pt x="1750611" y="901949"/>
                  <a:pt x="1742083" y="906126"/>
                </a:cubicBezTo>
                <a:cubicBezTo>
                  <a:pt x="1740794" y="911111"/>
                  <a:pt x="1742401" y="913123"/>
                  <a:pt x="1743445" y="915254"/>
                </a:cubicBezTo>
                <a:lnTo>
                  <a:pt x="1742879" y="918021"/>
                </a:lnTo>
                <a:lnTo>
                  <a:pt x="1735613" y="921596"/>
                </a:lnTo>
                <a:cubicBezTo>
                  <a:pt x="1713871" y="930519"/>
                  <a:pt x="1691059" y="937592"/>
                  <a:pt x="1666447" y="941384"/>
                </a:cubicBezTo>
                <a:cubicBezTo>
                  <a:pt x="1683297" y="910409"/>
                  <a:pt x="1705611" y="895863"/>
                  <a:pt x="1730595" y="884660"/>
                </a:cubicBezTo>
                <a:cubicBezTo>
                  <a:pt x="1789914" y="860254"/>
                  <a:pt x="1846962" y="834378"/>
                  <a:pt x="1900144" y="799552"/>
                </a:cubicBezTo>
                <a:cubicBezTo>
                  <a:pt x="1910366" y="792479"/>
                  <a:pt x="1921080" y="787135"/>
                  <a:pt x="1932099" y="782795"/>
                </a:cubicBezTo>
                <a:close/>
                <a:moveTo>
                  <a:pt x="2248188" y="634910"/>
                </a:moveTo>
                <a:lnTo>
                  <a:pt x="2249855" y="637515"/>
                </a:lnTo>
                <a:cubicBezTo>
                  <a:pt x="2249855" y="637515"/>
                  <a:pt x="2245351" y="638477"/>
                  <a:pt x="2245351" y="638477"/>
                </a:cubicBezTo>
                <a:cubicBezTo>
                  <a:pt x="2240848" y="639439"/>
                  <a:pt x="2236343" y="640402"/>
                  <a:pt x="2237306" y="644906"/>
                </a:cubicBezTo>
                <a:cubicBezTo>
                  <a:pt x="2237306" y="644906"/>
                  <a:pt x="2237306" y="644906"/>
                  <a:pt x="2241810" y="643944"/>
                </a:cubicBezTo>
                <a:cubicBezTo>
                  <a:pt x="2246313" y="642981"/>
                  <a:pt x="2246313" y="642981"/>
                  <a:pt x="2246313" y="642981"/>
                </a:cubicBezTo>
                <a:cubicBezTo>
                  <a:pt x="2214785" y="649717"/>
                  <a:pt x="2158157" y="671235"/>
                  <a:pt x="2139485" y="694062"/>
                </a:cubicBezTo>
                <a:cubicBezTo>
                  <a:pt x="2129352" y="696227"/>
                  <a:pt x="2118050" y="699820"/>
                  <a:pt x="2105648" y="704456"/>
                </a:cubicBezTo>
                <a:lnTo>
                  <a:pt x="2080196" y="714942"/>
                </a:lnTo>
                <a:lnTo>
                  <a:pt x="2084254" y="709377"/>
                </a:lnTo>
                <a:cubicBezTo>
                  <a:pt x="2090808" y="694289"/>
                  <a:pt x="2105370" y="689222"/>
                  <a:pt x="2119532" y="682286"/>
                </a:cubicBezTo>
                <a:close/>
                <a:moveTo>
                  <a:pt x="2411064" y="586743"/>
                </a:moveTo>
                <a:lnTo>
                  <a:pt x="2413620" y="588398"/>
                </a:lnTo>
                <a:cubicBezTo>
                  <a:pt x="2404611" y="590323"/>
                  <a:pt x="2395603" y="592248"/>
                  <a:pt x="2392061" y="597714"/>
                </a:cubicBezTo>
                <a:cubicBezTo>
                  <a:pt x="2387558" y="598676"/>
                  <a:pt x="2378549" y="600601"/>
                  <a:pt x="2374045" y="601563"/>
                </a:cubicBezTo>
                <a:cubicBezTo>
                  <a:pt x="2360533" y="604450"/>
                  <a:pt x="2351525" y="606375"/>
                  <a:pt x="2338013" y="609261"/>
                </a:cubicBezTo>
                <a:cubicBezTo>
                  <a:pt x="2315492" y="614073"/>
                  <a:pt x="2299400" y="626930"/>
                  <a:pt x="2275917" y="627238"/>
                </a:cubicBezTo>
                <a:lnTo>
                  <a:pt x="2276204" y="626130"/>
                </a:lnTo>
                <a:lnTo>
                  <a:pt x="2387086" y="592524"/>
                </a:lnTo>
                <a:close/>
                <a:moveTo>
                  <a:pt x="2522905" y="559776"/>
                </a:moveTo>
                <a:lnTo>
                  <a:pt x="2540871" y="556503"/>
                </a:lnTo>
                <a:lnTo>
                  <a:pt x="2502340" y="564735"/>
                </a:lnTo>
                <a:close/>
                <a:moveTo>
                  <a:pt x="2659387" y="432280"/>
                </a:moveTo>
                <a:lnTo>
                  <a:pt x="2798433" y="411539"/>
                </a:lnTo>
                <a:lnTo>
                  <a:pt x="2817780" y="409701"/>
                </a:lnTo>
                <a:cubicBezTo>
                  <a:pt x="2861544" y="406863"/>
                  <a:pt x="2905643" y="405324"/>
                  <a:pt x="2950086" y="405117"/>
                </a:cubicBezTo>
                <a:cubicBezTo>
                  <a:pt x="2973528" y="404997"/>
                  <a:pt x="2986083" y="404270"/>
                  <a:pt x="2996187" y="398934"/>
                </a:cubicBezTo>
                <a:lnTo>
                  <a:pt x="3005378" y="391284"/>
                </a:lnTo>
                <a:lnTo>
                  <a:pt x="3093771" y="385395"/>
                </a:lnTo>
                <a:cubicBezTo>
                  <a:pt x="3382401" y="377891"/>
                  <a:pt x="3667463" y="417068"/>
                  <a:pt x="3939070" y="497975"/>
                </a:cubicBezTo>
                <a:cubicBezTo>
                  <a:pt x="3930063" y="499900"/>
                  <a:pt x="3924596" y="496358"/>
                  <a:pt x="3925558" y="500862"/>
                </a:cubicBezTo>
                <a:cubicBezTo>
                  <a:pt x="3962860" y="521150"/>
                  <a:pt x="3970907" y="514722"/>
                  <a:pt x="4005322" y="521498"/>
                </a:cubicBezTo>
                <a:cubicBezTo>
                  <a:pt x="4035233" y="529237"/>
                  <a:pt x="4070611" y="540516"/>
                  <a:pt x="4101485" y="552759"/>
                </a:cubicBezTo>
                <a:cubicBezTo>
                  <a:pt x="4107913" y="560806"/>
                  <a:pt x="4148757" y="575627"/>
                  <a:pt x="4157765" y="573703"/>
                </a:cubicBezTo>
                <a:cubicBezTo>
                  <a:pt x="4158727" y="578207"/>
                  <a:pt x="4158727" y="578207"/>
                  <a:pt x="4158727" y="578207"/>
                </a:cubicBezTo>
                <a:cubicBezTo>
                  <a:pt x="4163231" y="577244"/>
                  <a:pt x="4163231" y="577244"/>
                  <a:pt x="4163231" y="577244"/>
                </a:cubicBezTo>
                <a:cubicBezTo>
                  <a:pt x="4164194" y="581748"/>
                  <a:pt x="4164194" y="581748"/>
                  <a:pt x="4168698" y="580786"/>
                </a:cubicBezTo>
                <a:cubicBezTo>
                  <a:pt x="4173202" y="579823"/>
                  <a:pt x="4173202" y="579823"/>
                  <a:pt x="4178668" y="583366"/>
                </a:cubicBezTo>
                <a:cubicBezTo>
                  <a:pt x="4184135" y="586908"/>
                  <a:pt x="4199571" y="593029"/>
                  <a:pt x="4204075" y="592066"/>
                </a:cubicBezTo>
                <a:cubicBezTo>
                  <a:pt x="4230445" y="605271"/>
                  <a:pt x="4256814" y="618476"/>
                  <a:pt x="4286726" y="626215"/>
                </a:cubicBezTo>
                <a:cubicBezTo>
                  <a:pt x="4297658" y="633298"/>
                  <a:pt x="4308591" y="640382"/>
                  <a:pt x="4318562" y="642961"/>
                </a:cubicBezTo>
                <a:cubicBezTo>
                  <a:pt x="4344931" y="656166"/>
                  <a:pt x="4371300" y="669371"/>
                  <a:pt x="4392203" y="679034"/>
                </a:cubicBezTo>
                <a:cubicBezTo>
                  <a:pt x="4392203" y="679034"/>
                  <a:pt x="4387699" y="679996"/>
                  <a:pt x="4387699" y="679996"/>
                </a:cubicBezTo>
                <a:cubicBezTo>
                  <a:pt x="4393166" y="683538"/>
                  <a:pt x="4398632" y="687079"/>
                  <a:pt x="4403136" y="686117"/>
                </a:cubicBezTo>
                <a:cubicBezTo>
                  <a:pt x="4715065" y="845537"/>
                  <a:pt x="4998005" y="1067667"/>
                  <a:pt x="5230091" y="1338337"/>
                </a:cubicBezTo>
                <a:cubicBezTo>
                  <a:pt x="5485311" y="1651162"/>
                  <a:pt x="5672621" y="2020882"/>
                  <a:pt x="5771121" y="2437834"/>
                </a:cubicBezTo>
                <a:cubicBezTo>
                  <a:pt x="5766617" y="2438796"/>
                  <a:pt x="5766617" y="2438796"/>
                  <a:pt x="5762112" y="2439759"/>
                </a:cubicBezTo>
                <a:cubicBezTo>
                  <a:pt x="5744137" y="2377664"/>
                  <a:pt x="5711338" y="2356413"/>
                  <a:pt x="5684663" y="2319726"/>
                </a:cubicBezTo>
                <a:cubicBezTo>
                  <a:pt x="5684663" y="2319726"/>
                  <a:pt x="5682083" y="2329696"/>
                  <a:pt x="5684007" y="2338705"/>
                </a:cubicBezTo>
                <a:cubicBezTo>
                  <a:pt x="5671150" y="2322613"/>
                  <a:pt x="5667956" y="2285618"/>
                  <a:pt x="5657678" y="2259556"/>
                </a:cubicBezTo>
                <a:cubicBezTo>
                  <a:pt x="5643859" y="2238961"/>
                  <a:pt x="5622648" y="2205815"/>
                  <a:pt x="5622648" y="2205815"/>
                </a:cubicBezTo>
                <a:cubicBezTo>
                  <a:pt x="5614602" y="2212244"/>
                  <a:pt x="5618451" y="2230260"/>
                  <a:pt x="5623262" y="2252780"/>
                </a:cubicBezTo>
                <a:cubicBezTo>
                  <a:pt x="5618758" y="2253742"/>
                  <a:pt x="5617796" y="2249238"/>
                  <a:pt x="5617796" y="2249238"/>
                </a:cubicBezTo>
                <a:cubicBezTo>
                  <a:pt x="5616834" y="2244735"/>
                  <a:pt x="5616834" y="2244735"/>
                  <a:pt x="5616834" y="2244735"/>
                </a:cubicBezTo>
                <a:cubicBezTo>
                  <a:pt x="5616834" y="2244735"/>
                  <a:pt x="5615871" y="2240230"/>
                  <a:pt x="5615871" y="2240230"/>
                </a:cubicBezTo>
                <a:cubicBezTo>
                  <a:pt x="5615871" y="2240230"/>
                  <a:pt x="5614909" y="2235726"/>
                  <a:pt x="5613947" y="2231223"/>
                </a:cubicBezTo>
                <a:cubicBezTo>
                  <a:pt x="5609443" y="2232185"/>
                  <a:pt x="5609443" y="2232185"/>
                  <a:pt x="5610406" y="2236688"/>
                </a:cubicBezTo>
                <a:cubicBezTo>
                  <a:pt x="5610406" y="2236688"/>
                  <a:pt x="5611368" y="2241193"/>
                  <a:pt x="5611368" y="2241193"/>
                </a:cubicBezTo>
                <a:cubicBezTo>
                  <a:pt x="5612330" y="2245697"/>
                  <a:pt x="5612330" y="2245697"/>
                  <a:pt x="5612330" y="2245697"/>
                </a:cubicBezTo>
                <a:cubicBezTo>
                  <a:pt x="5597549" y="2220596"/>
                  <a:pt x="5605247" y="2256629"/>
                  <a:pt x="5610713" y="2260171"/>
                </a:cubicBezTo>
                <a:cubicBezTo>
                  <a:pt x="5611675" y="2264674"/>
                  <a:pt x="5616179" y="2263712"/>
                  <a:pt x="5616179" y="2263712"/>
                </a:cubicBezTo>
                <a:cubicBezTo>
                  <a:pt x="5616179" y="2263712"/>
                  <a:pt x="5615217" y="2259209"/>
                  <a:pt x="5615217" y="2259209"/>
                </a:cubicBezTo>
                <a:cubicBezTo>
                  <a:pt x="5618758" y="2253742"/>
                  <a:pt x="5618758" y="2253742"/>
                  <a:pt x="5618758" y="2253742"/>
                </a:cubicBezTo>
                <a:cubicBezTo>
                  <a:pt x="5618758" y="2253742"/>
                  <a:pt x="5620683" y="2262750"/>
                  <a:pt x="5621645" y="2267254"/>
                </a:cubicBezTo>
                <a:cubicBezTo>
                  <a:pt x="5622607" y="2271759"/>
                  <a:pt x="5622607" y="2271759"/>
                  <a:pt x="5622607" y="2271759"/>
                </a:cubicBezTo>
                <a:cubicBezTo>
                  <a:pt x="5629343" y="2303287"/>
                  <a:pt x="5625147" y="2327732"/>
                  <a:pt x="5607785" y="2312602"/>
                </a:cubicBezTo>
                <a:cubicBezTo>
                  <a:pt x="5602974" y="2290082"/>
                  <a:pt x="5598470" y="2291044"/>
                  <a:pt x="5591734" y="2259516"/>
                </a:cubicBezTo>
                <a:cubicBezTo>
                  <a:pt x="5581764" y="2256936"/>
                  <a:pt x="5585613" y="2274952"/>
                  <a:pt x="5577568" y="2281381"/>
                </a:cubicBezTo>
                <a:cubicBezTo>
                  <a:pt x="5555394" y="2243732"/>
                  <a:pt x="5531951" y="2178095"/>
                  <a:pt x="5509432" y="2182907"/>
                </a:cubicBezTo>
                <a:cubicBezTo>
                  <a:pt x="5509432" y="2182907"/>
                  <a:pt x="5508469" y="2178402"/>
                  <a:pt x="5508469" y="2178402"/>
                </a:cubicBezTo>
                <a:cubicBezTo>
                  <a:pt x="5508469" y="2178402"/>
                  <a:pt x="5506545" y="2169395"/>
                  <a:pt x="5506545" y="2169395"/>
                </a:cubicBezTo>
                <a:cubicBezTo>
                  <a:pt x="5501079" y="2165852"/>
                  <a:pt x="5500117" y="2161349"/>
                  <a:pt x="5501079" y="2165852"/>
                </a:cubicBezTo>
                <a:cubicBezTo>
                  <a:pt x="5494650" y="2157807"/>
                  <a:pt x="5491764" y="2144295"/>
                  <a:pt x="5476981" y="2119196"/>
                </a:cubicBezTo>
                <a:cubicBezTo>
                  <a:pt x="5470553" y="2111149"/>
                  <a:pt x="5469591" y="2106645"/>
                  <a:pt x="5468629" y="2102141"/>
                </a:cubicBezTo>
                <a:cubicBezTo>
                  <a:pt x="5468629" y="2102141"/>
                  <a:pt x="5463162" y="2098599"/>
                  <a:pt x="5463162" y="2098599"/>
                </a:cubicBezTo>
                <a:cubicBezTo>
                  <a:pt x="5462200" y="2094096"/>
                  <a:pt x="5462200" y="2094096"/>
                  <a:pt x="5462200" y="2094096"/>
                </a:cubicBezTo>
                <a:cubicBezTo>
                  <a:pt x="5461238" y="2089591"/>
                  <a:pt x="5457696" y="2095058"/>
                  <a:pt x="5457696" y="2095058"/>
                </a:cubicBezTo>
                <a:cubicBezTo>
                  <a:pt x="5456733" y="2090554"/>
                  <a:pt x="5456733" y="2090554"/>
                  <a:pt x="5456733" y="2090554"/>
                </a:cubicBezTo>
                <a:cubicBezTo>
                  <a:pt x="5452230" y="2091516"/>
                  <a:pt x="5448381" y="2073499"/>
                  <a:pt x="5443876" y="2074462"/>
                </a:cubicBezTo>
                <a:cubicBezTo>
                  <a:pt x="5453192" y="2096020"/>
                  <a:pt x="5444839" y="2078966"/>
                  <a:pt x="5442259" y="2088936"/>
                </a:cubicBezTo>
                <a:cubicBezTo>
                  <a:pt x="5431981" y="2062874"/>
                  <a:pt x="5439679" y="2098907"/>
                  <a:pt x="5431327" y="2081853"/>
                </a:cubicBezTo>
                <a:cubicBezTo>
                  <a:pt x="5421049" y="2055791"/>
                  <a:pt x="5416544" y="2056754"/>
                  <a:pt x="5418162" y="2042279"/>
                </a:cubicBezTo>
                <a:cubicBezTo>
                  <a:pt x="5404650" y="2045166"/>
                  <a:pt x="5382169" y="1984034"/>
                  <a:pt x="5359035" y="1941880"/>
                </a:cubicBezTo>
                <a:cubicBezTo>
                  <a:pt x="5358072" y="1937376"/>
                  <a:pt x="5351643" y="1929330"/>
                  <a:pt x="5344253" y="1916780"/>
                </a:cubicBezTo>
                <a:cubicBezTo>
                  <a:pt x="5322081" y="1879131"/>
                  <a:pt x="5307299" y="1854031"/>
                  <a:pt x="5293479" y="1833435"/>
                </a:cubicBezTo>
                <a:cubicBezTo>
                  <a:pt x="5287051" y="1825389"/>
                  <a:pt x="5292517" y="1828931"/>
                  <a:pt x="5290593" y="1819923"/>
                </a:cubicBezTo>
                <a:cubicBezTo>
                  <a:pt x="5286088" y="1820885"/>
                  <a:pt x="5280622" y="1817343"/>
                  <a:pt x="5279659" y="1812840"/>
                </a:cubicBezTo>
                <a:cubicBezTo>
                  <a:pt x="5278697" y="1808335"/>
                  <a:pt x="5290593" y="1819923"/>
                  <a:pt x="5283202" y="1807373"/>
                </a:cubicBezTo>
                <a:cubicBezTo>
                  <a:pt x="5264878" y="1787739"/>
                  <a:pt x="5268419" y="1782274"/>
                  <a:pt x="5242706" y="1750090"/>
                </a:cubicBezTo>
                <a:cubicBezTo>
                  <a:pt x="5251713" y="1748165"/>
                  <a:pt x="5251713" y="1748165"/>
                  <a:pt x="5251713" y="1748165"/>
                </a:cubicBezTo>
                <a:cubicBezTo>
                  <a:pt x="5237894" y="1727570"/>
                  <a:pt x="5231465" y="1719524"/>
                  <a:pt x="5235314" y="1737540"/>
                </a:cubicBezTo>
                <a:cubicBezTo>
                  <a:pt x="5223419" y="1725953"/>
                  <a:pt x="5231465" y="1719524"/>
                  <a:pt x="5215066" y="1708898"/>
                </a:cubicBezTo>
                <a:cubicBezTo>
                  <a:pt x="5220532" y="1712441"/>
                  <a:pt x="5219570" y="1707936"/>
                  <a:pt x="5214104" y="1704395"/>
                </a:cubicBezTo>
                <a:cubicBezTo>
                  <a:pt x="5218608" y="1703433"/>
                  <a:pt x="5218608" y="1703433"/>
                  <a:pt x="5218608" y="1703433"/>
                </a:cubicBezTo>
                <a:cubicBezTo>
                  <a:pt x="5224074" y="1706974"/>
                  <a:pt x="5223112" y="1702470"/>
                  <a:pt x="5223112" y="1702470"/>
                </a:cubicBezTo>
                <a:cubicBezTo>
                  <a:pt x="5222150" y="1697966"/>
                  <a:pt x="5222150" y="1697966"/>
                  <a:pt x="5222150" y="1697966"/>
                </a:cubicBezTo>
                <a:cubicBezTo>
                  <a:pt x="5235008" y="1714058"/>
                  <a:pt x="5224729" y="1687995"/>
                  <a:pt x="5212834" y="1676408"/>
                </a:cubicBezTo>
                <a:cubicBezTo>
                  <a:pt x="5217338" y="1675445"/>
                  <a:pt x="5217338" y="1675445"/>
                  <a:pt x="5217338" y="1675445"/>
                </a:cubicBezTo>
                <a:cubicBezTo>
                  <a:pt x="5217338" y="1675445"/>
                  <a:pt x="5217338" y="1675445"/>
                  <a:pt x="5216376" y="1670942"/>
                </a:cubicBezTo>
                <a:cubicBezTo>
                  <a:pt x="5216376" y="1670942"/>
                  <a:pt x="5210910" y="1667400"/>
                  <a:pt x="5210910" y="1667400"/>
                </a:cubicBezTo>
                <a:cubicBezTo>
                  <a:pt x="5197090" y="1646805"/>
                  <a:pt x="5176842" y="1618163"/>
                  <a:pt x="5156595" y="1589521"/>
                </a:cubicBezTo>
                <a:cubicBezTo>
                  <a:pt x="5131842" y="1561842"/>
                  <a:pt x="5107090" y="1534163"/>
                  <a:pt x="5088767" y="1514530"/>
                </a:cubicBezTo>
                <a:cubicBezTo>
                  <a:pt x="5080413" y="1497476"/>
                  <a:pt x="5056623" y="1474300"/>
                  <a:pt x="5031871" y="1446621"/>
                </a:cubicBezTo>
                <a:cubicBezTo>
                  <a:pt x="5012585" y="1422484"/>
                  <a:pt x="4987833" y="1394804"/>
                  <a:pt x="4977555" y="1368743"/>
                </a:cubicBezTo>
                <a:cubicBezTo>
                  <a:pt x="4967585" y="1366163"/>
                  <a:pt x="4955689" y="1354576"/>
                  <a:pt x="4950224" y="1351033"/>
                </a:cubicBezTo>
                <a:cubicBezTo>
                  <a:pt x="4950224" y="1351033"/>
                  <a:pt x="4949261" y="1346529"/>
                  <a:pt x="4949261" y="1346529"/>
                </a:cubicBezTo>
                <a:cubicBezTo>
                  <a:pt x="4943795" y="1342988"/>
                  <a:pt x="4943795" y="1342988"/>
                  <a:pt x="4942833" y="1338484"/>
                </a:cubicBezTo>
                <a:cubicBezTo>
                  <a:pt x="4938328" y="1339446"/>
                  <a:pt x="4938328" y="1339446"/>
                  <a:pt x="4939291" y="1343950"/>
                </a:cubicBezTo>
                <a:cubicBezTo>
                  <a:pt x="4894290" y="1287629"/>
                  <a:pt x="4813913" y="1220029"/>
                  <a:pt x="4736115" y="1142457"/>
                </a:cubicBezTo>
                <a:cubicBezTo>
                  <a:pt x="4736115" y="1142457"/>
                  <a:pt x="4736115" y="1142457"/>
                  <a:pt x="4735152" y="1137953"/>
                </a:cubicBezTo>
                <a:cubicBezTo>
                  <a:pt x="4748664" y="1135066"/>
                  <a:pt x="4747047" y="1149540"/>
                  <a:pt x="4778882" y="1166287"/>
                </a:cubicBezTo>
                <a:cubicBezTo>
                  <a:pt x="4775341" y="1171753"/>
                  <a:pt x="4776303" y="1176257"/>
                  <a:pt x="4782731" y="1184304"/>
                </a:cubicBezTo>
                <a:cubicBezTo>
                  <a:pt x="4788198" y="1187845"/>
                  <a:pt x="4804597" y="1198470"/>
                  <a:pt x="4821959" y="1213600"/>
                </a:cubicBezTo>
                <a:cubicBezTo>
                  <a:pt x="4839320" y="1228729"/>
                  <a:pt x="4856681" y="1243859"/>
                  <a:pt x="4857643" y="1248362"/>
                </a:cubicBezTo>
                <a:cubicBezTo>
                  <a:pt x="4869538" y="1259950"/>
                  <a:pt x="4893328" y="1283126"/>
                  <a:pt x="4916156" y="1301797"/>
                </a:cubicBezTo>
                <a:cubicBezTo>
                  <a:pt x="4934479" y="1321429"/>
                  <a:pt x="4952803" y="1341064"/>
                  <a:pt x="4953765" y="1345567"/>
                </a:cubicBezTo>
                <a:cubicBezTo>
                  <a:pt x="4969202" y="1351689"/>
                  <a:pt x="4990413" y="1384834"/>
                  <a:pt x="5006812" y="1395460"/>
                </a:cubicBezTo>
                <a:cubicBezTo>
                  <a:pt x="5006812" y="1395460"/>
                  <a:pt x="5007774" y="1399963"/>
                  <a:pt x="5007774" y="1399963"/>
                </a:cubicBezTo>
                <a:cubicBezTo>
                  <a:pt x="5008736" y="1404467"/>
                  <a:pt x="5008736" y="1404467"/>
                  <a:pt x="5008736" y="1404467"/>
                </a:cubicBezTo>
                <a:cubicBezTo>
                  <a:pt x="5008736" y="1404467"/>
                  <a:pt x="5013240" y="1403505"/>
                  <a:pt x="5013240" y="1403505"/>
                </a:cubicBezTo>
                <a:cubicBezTo>
                  <a:pt x="5025135" y="1415093"/>
                  <a:pt x="5020631" y="1416055"/>
                  <a:pt x="5027059" y="1424100"/>
                </a:cubicBezTo>
                <a:cubicBezTo>
                  <a:pt x="5027059" y="1424100"/>
                  <a:pt x="5028022" y="1428605"/>
                  <a:pt x="5028022" y="1428605"/>
                </a:cubicBezTo>
                <a:cubicBezTo>
                  <a:pt x="5028022" y="1428605"/>
                  <a:pt x="5033488" y="1432147"/>
                  <a:pt x="5033488" y="1432147"/>
                </a:cubicBezTo>
                <a:cubicBezTo>
                  <a:pt x="5032526" y="1427642"/>
                  <a:pt x="5032526" y="1427642"/>
                  <a:pt x="5032526" y="1427642"/>
                </a:cubicBezTo>
                <a:cubicBezTo>
                  <a:pt x="5050850" y="1447277"/>
                  <a:pt x="5058241" y="1459826"/>
                  <a:pt x="5074640" y="1470451"/>
                </a:cubicBezTo>
                <a:cubicBezTo>
                  <a:pt x="5070135" y="1471414"/>
                  <a:pt x="5070135" y="1471414"/>
                  <a:pt x="5070135" y="1471414"/>
                </a:cubicBezTo>
                <a:lnTo>
                  <a:pt x="5071097" y="1475917"/>
                </a:lnTo>
                <a:cubicBezTo>
                  <a:pt x="5072060" y="1480421"/>
                  <a:pt x="5076564" y="1479459"/>
                  <a:pt x="5076564" y="1479459"/>
                </a:cubicBezTo>
                <a:cubicBezTo>
                  <a:pt x="5076564" y="1479459"/>
                  <a:pt x="5076564" y="1479459"/>
                  <a:pt x="5081068" y="1478497"/>
                </a:cubicBezTo>
                <a:cubicBezTo>
                  <a:pt x="5082031" y="1483001"/>
                  <a:pt x="5082031" y="1483001"/>
                  <a:pt x="5082031" y="1483001"/>
                </a:cubicBezTo>
                <a:cubicBezTo>
                  <a:pt x="5093925" y="1494589"/>
                  <a:pt x="5090383" y="1500055"/>
                  <a:pt x="5096812" y="1508101"/>
                </a:cubicBezTo>
                <a:cubicBezTo>
                  <a:pt x="5101316" y="1507139"/>
                  <a:pt x="5100354" y="1502634"/>
                  <a:pt x="5106783" y="1510680"/>
                </a:cubicBezTo>
                <a:cubicBezTo>
                  <a:pt x="5107745" y="1515184"/>
                  <a:pt x="5112248" y="1514222"/>
                  <a:pt x="5113211" y="1518726"/>
                </a:cubicBezTo>
                <a:cubicBezTo>
                  <a:pt x="5108707" y="1519688"/>
                  <a:pt x="5108707" y="1519688"/>
                  <a:pt x="5109670" y="1524192"/>
                </a:cubicBezTo>
                <a:cubicBezTo>
                  <a:pt x="5109670" y="1524192"/>
                  <a:pt x="5110632" y="1528696"/>
                  <a:pt x="5115135" y="1527734"/>
                </a:cubicBezTo>
                <a:cubicBezTo>
                  <a:pt x="5115135" y="1527734"/>
                  <a:pt x="5116098" y="1532238"/>
                  <a:pt x="5120602" y="1531276"/>
                </a:cubicBezTo>
                <a:cubicBezTo>
                  <a:pt x="5127031" y="1539322"/>
                  <a:pt x="5157249" y="1570543"/>
                  <a:pt x="5151783" y="1567000"/>
                </a:cubicBezTo>
                <a:cubicBezTo>
                  <a:pt x="5159829" y="1560573"/>
                  <a:pt x="5135383" y="1556375"/>
                  <a:pt x="5143430" y="1549947"/>
                </a:cubicBezTo>
                <a:cubicBezTo>
                  <a:pt x="5137963" y="1546406"/>
                  <a:pt x="5132496" y="1542863"/>
                  <a:pt x="5126069" y="1534818"/>
                </a:cubicBezTo>
                <a:cubicBezTo>
                  <a:pt x="5126069" y="1534818"/>
                  <a:pt x="5126069" y="1534818"/>
                  <a:pt x="5125106" y="1530313"/>
                </a:cubicBezTo>
                <a:cubicBezTo>
                  <a:pt x="5125106" y="1530313"/>
                  <a:pt x="5124144" y="1525809"/>
                  <a:pt x="5124144" y="1525809"/>
                </a:cubicBezTo>
                <a:cubicBezTo>
                  <a:pt x="5123182" y="1521306"/>
                  <a:pt x="5117715" y="1517764"/>
                  <a:pt x="5117715" y="1517764"/>
                </a:cubicBezTo>
                <a:cubicBezTo>
                  <a:pt x="5114828" y="1504252"/>
                  <a:pt x="5100354" y="1502634"/>
                  <a:pt x="5087496" y="1486543"/>
                </a:cubicBezTo>
                <a:cubicBezTo>
                  <a:pt x="5092001" y="1485581"/>
                  <a:pt x="5091038" y="1481077"/>
                  <a:pt x="5085572" y="1477535"/>
                </a:cubicBezTo>
                <a:cubicBezTo>
                  <a:pt x="5084609" y="1473030"/>
                  <a:pt x="5084609" y="1473030"/>
                  <a:pt x="5084609" y="1473030"/>
                </a:cubicBezTo>
                <a:cubicBezTo>
                  <a:pt x="5084609" y="1473030"/>
                  <a:pt x="5083647" y="1468527"/>
                  <a:pt x="5082685" y="1464022"/>
                </a:cubicBezTo>
                <a:cubicBezTo>
                  <a:pt x="5078182" y="1464985"/>
                  <a:pt x="5077219" y="1460480"/>
                  <a:pt x="5078182" y="1464985"/>
                </a:cubicBezTo>
                <a:cubicBezTo>
                  <a:pt x="5078182" y="1464985"/>
                  <a:pt x="5073677" y="1465947"/>
                  <a:pt x="5073677" y="1465947"/>
                </a:cubicBezTo>
                <a:cubicBezTo>
                  <a:pt x="5070790" y="1452435"/>
                  <a:pt x="5062744" y="1458864"/>
                  <a:pt x="5056316" y="1450817"/>
                </a:cubicBezTo>
                <a:cubicBezTo>
                  <a:pt x="5048925" y="1438268"/>
                  <a:pt x="5042496" y="1430222"/>
                  <a:pt x="5037030" y="1426680"/>
                </a:cubicBezTo>
                <a:cubicBezTo>
                  <a:pt x="5037030" y="1426680"/>
                  <a:pt x="5036068" y="1422176"/>
                  <a:pt x="5036068" y="1422176"/>
                </a:cubicBezTo>
                <a:cubicBezTo>
                  <a:pt x="5036068" y="1422176"/>
                  <a:pt x="5036068" y="1422176"/>
                  <a:pt x="5035106" y="1417673"/>
                </a:cubicBezTo>
                <a:cubicBezTo>
                  <a:pt x="5024173" y="1410588"/>
                  <a:pt x="5024173" y="1410588"/>
                  <a:pt x="5017744" y="1402543"/>
                </a:cubicBezTo>
                <a:cubicBezTo>
                  <a:pt x="5018706" y="1407047"/>
                  <a:pt x="5018706" y="1407047"/>
                  <a:pt x="5023210" y="1406085"/>
                </a:cubicBezTo>
                <a:cubicBezTo>
                  <a:pt x="5023210" y="1406085"/>
                  <a:pt x="5023210" y="1406085"/>
                  <a:pt x="5022248" y="1401581"/>
                </a:cubicBezTo>
                <a:cubicBezTo>
                  <a:pt x="5022248" y="1401581"/>
                  <a:pt x="5016781" y="1398039"/>
                  <a:pt x="5016781" y="1398039"/>
                </a:cubicBezTo>
                <a:cubicBezTo>
                  <a:pt x="5011316" y="1394497"/>
                  <a:pt x="5011316" y="1394497"/>
                  <a:pt x="5011316" y="1394497"/>
                </a:cubicBezTo>
                <a:cubicBezTo>
                  <a:pt x="5010354" y="1389993"/>
                  <a:pt x="5010354" y="1389993"/>
                  <a:pt x="5003925" y="1381948"/>
                </a:cubicBezTo>
                <a:cubicBezTo>
                  <a:pt x="5004887" y="1386451"/>
                  <a:pt x="4999420" y="1382910"/>
                  <a:pt x="4992992" y="1374863"/>
                </a:cubicBezTo>
                <a:cubicBezTo>
                  <a:pt x="4997496" y="1373901"/>
                  <a:pt x="4998458" y="1378406"/>
                  <a:pt x="5002962" y="1377443"/>
                </a:cubicBezTo>
                <a:cubicBezTo>
                  <a:pt x="4991068" y="1365856"/>
                  <a:pt x="4992992" y="1374863"/>
                  <a:pt x="4986564" y="1366818"/>
                </a:cubicBezTo>
                <a:cubicBezTo>
                  <a:pt x="4979172" y="1354268"/>
                  <a:pt x="4985601" y="1362314"/>
                  <a:pt x="4968240" y="1347184"/>
                </a:cubicBezTo>
                <a:cubicBezTo>
                  <a:pt x="4971781" y="1341718"/>
                  <a:pt x="4977248" y="1345260"/>
                  <a:pt x="4981752" y="1344297"/>
                </a:cubicBezTo>
                <a:cubicBezTo>
                  <a:pt x="4970819" y="1337214"/>
                  <a:pt x="4965353" y="1333672"/>
                  <a:pt x="4959887" y="1330131"/>
                </a:cubicBezTo>
                <a:cubicBezTo>
                  <a:pt x="4964391" y="1329169"/>
                  <a:pt x="4964391" y="1329169"/>
                  <a:pt x="4964391" y="1329169"/>
                </a:cubicBezTo>
                <a:cubicBezTo>
                  <a:pt x="4964391" y="1329169"/>
                  <a:pt x="4964391" y="1329169"/>
                  <a:pt x="4963429" y="1324664"/>
                </a:cubicBezTo>
                <a:cubicBezTo>
                  <a:pt x="4963429" y="1324664"/>
                  <a:pt x="4958925" y="1325627"/>
                  <a:pt x="4957962" y="1321122"/>
                </a:cubicBezTo>
                <a:cubicBezTo>
                  <a:pt x="4952496" y="1317580"/>
                  <a:pt x="4946067" y="1309535"/>
                  <a:pt x="4941563" y="1310497"/>
                </a:cubicBezTo>
                <a:cubicBezTo>
                  <a:pt x="4941563" y="1310497"/>
                  <a:pt x="4936097" y="1306955"/>
                  <a:pt x="4935134" y="1302452"/>
                </a:cubicBezTo>
                <a:cubicBezTo>
                  <a:pt x="4935134" y="1302452"/>
                  <a:pt x="4935134" y="1302452"/>
                  <a:pt x="4929668" y="1298910"/>
                </a:cubicBezTo>
                <a:cubicBezTo>
                  <a:pt x="4929668" y="1298910"/>
                  <a:pt x="4929668" y="1298910"/>
                  <a:pt x="4930630" y="1303414"/>
                </a:cubicBezTo>
                <a:cubicBezTo>
                  <a:pt x="4930630" y="1303414"/>
                  <a:pt x="4930630" y="1303414"/>
                  <a:pt x="4931592" y="1307917"/>
                </a:cubicBezTo>
                <a:cubicBezTo>
                  <a:pt x="4915193" y="1297292"/>
                  <a:pt x="4907802" y="1284743"/>
                  <a:pt x="4901375" y="1276697"/>
                </a:cubicBezTo>
                <a:cubicBezTo>
                  <a:pt x="4905878" y="1275735"/>
                  <a:pt x="4911345" y="1279277"/>
                  <a:pt x="4915849" y="1278314"/>
                </a:cubicBezTo>
                <a:cubicBezTo>
                  <a:pt x="4897525" y="1258680"/>
                  <a:pt x="4879201" y="1239048"/>
                  <a:pt x="4883050" y="1257063"/>
                </a:cubicBezTo>
                <a:cubicBezTo>
                  <a:pt x="4869231" y="1236468"/>
                  <a:pt x="4869231" y="1236468"/>
                  <a:pt x="4852832" y="1225842"/>
                </a:cubicBezTo>
                <a:cubicBezTo>
                  <a:pt x="4852832" y="1225842"/>
                  <a:pt x="4857337" y="1224880"/>
                  <a:pt x="4858299" y="1229384"/>
                </a:cubicBezTo>
                <a:cubicBezTo>
                  <a:pt x="4858299" y="1229384"/>
                  <a:pt x="4862802" y="1228422"/>
                  <a:pt x="4862802" y="1228422"/>
                </a:cubicBezTo>
                <a:cubicBezTo>
                  <a:pt x="4868269" y="1231963"/>
                  <a:pt x="4867307" y="1227460"/>
                  <a:pt x="4867307" y="1227460"/>
                </a:cubicBezTo>
                <a:cubicBezTo>
                  <a:pt x="4866344" y="1222956"/>
                  <a:pt x="4866344" y="1222956"/>
                  <a:pt x="4860878" y="1219413"/>
                </a:cubicBezTo>
                <a:cubicBezTo>
                  <a:pt x="4865382" y="1218451"/>
                  <a:pt x="4865382" y="1218451"/>
                  <a:pt x="4865382" y="1218451"/>
                </a:cubicBezTo>
                <a:cubicBezTo>
                  <a:pt x="4866344" y="1222956"/>
                  <a:pt x="4870849" y="1221993"/>
                  <a:pt x="4870849" y="1221993"/>
                </a:cubicBezTo>
                <a:cubicBezTo>
                  <a:pt x="4871811" y="1226498"/>
                  <a:pt x="4871811" y="1226498"/>
                  <a:pt x="4871811" y="1226498"/>
                </a:cubicBezTo>
                <a:cubicBezTo>
                  <a:pt x="4871811" y="1226498"/>
                  <a:pt x="4877276" y="1230039"/>
                  <a:pt x="4877276" y="1230039"/>
                </a:cubicBezTo>
                <a:cubicBezTo>
                  <a:pt x="4877276" y="1230039"/>
                  <a:pt x="4882743" y="1233581"/>
                  <a:pt x="4882743" y="1233581"/>
                </a:cubicBezTo>
                <a:cubicBezTo>
                  <a:pt x="4924857" y="1276390"/>
                  <a:pt x="4961504" y="1315656"/>
                  <a:pt x="5003618" y="1358465"/>
                </a:cubicBezTo>
                <a:cubicBezTo>
                  <a:pt x="5004580" y="1362969"/>
                  <a:pt x="5004580" y="1362969"/>
                  <a:pt x="5004580" y="1362969"/>
                </a:cubicBezTo>
                <a:cubicBezTo>
                  <a:pt x="5005542" y="1367472"/>
                  <a:pt x="5010045" y="1366510"/>
                  <a:pt x="5010045" y="1366510"/>
                </a:cubicBezTo>
                <a:cubicBezTo>
                  <a:pt x="5026446" y="1377136"/>
                  <a:pt x="5021941" y="1378098"/>
                  <a:pt x="5033836" y="1389686"/>
                </a:cubicBezTo>
                <a:cubicBezTo>
                  <a:pt x="5034798" y="1394190"/>
                  <a:pt x="5035760" y="1398694"/>
                  <a:pt x="5041227" y="1402236"/>
                </a:cubicBezTo>
                <a:cubicBezTo>
                  <a:pt x="5042189" y="1406739"/>
                  <a:pt x="5046693" y="1405777"/>
                  <a:pt x="5046693" y="1405777"/>
                </a:cubicBezTo>
                <a:cubicBezTo>
                  <a:pt x="5058588" y="1417364"/>
                  <a:pt x="5065979" y="1429915"/>
                  <a:pt x="5075949" y="1432494"/>
                </a:cubicBezTo>
                <a:cubicBezTo>
                  <a:pt x="5075949" y="1432494"/>
                  <a:pt x="5081416" y="1436036"/>
                  <a:pt x="5081416" y="1436036"/>
                </a:cubicBezTo>
                <a:cubicBezTo>
                  <a:pt x="5082378" y="1440541"/>
                  <a:pt x="5083340" y="1445044"/>
                  <a:pt x="5084302" y="1449548"/>
                </a:cubicBezTo>
                <a:cubicBezTo>
                  <a:pt x="5088807" y="1448586"/>
                  <a:pt x="5102626" y="1469181"/>
                  <a:pt x="5113559" y="1476265"/>
                </a:cubicBezTo>
                <a:cubicBezTo>
                  <a:pt x="5113559" y="1476265"/>
                  <a:pt x="5114521" y="1480769"/>
                  <a:pt x="5119025" y="1479807"/>
                </a:cubicBezTo>
                <a:cubicBezTo>
                  <a:pt x="5119987" y="1484311"/>
                  <a:pt x="5119987" y="1484311"/>
                  <a:pt x="5119987" y="1484311"/>
                </a:cubicBezTo>
                <a:cubicBezTo>
                  <a:pt x="5146664" y="1520998"/>
                  <a:pt x="5174303" y="1562189"/>
                  <a:pt x="5205484" y="1597915"/>
                </a:cubicBezTo>
                <a:cubicBezTo>
                  <a:pt x="5206446" y="1602418"/>
                  <a:pt x="5211913" y="1605960"/>
                  <a:pt x="5217379" y="1609503"/>
                </a:cubicBezTo>
                <a:cubicBezTo>
                  <a:pt x="5218341" y="1614006"/>
                  <a:pt x="5219303" y="1618511"/>
                  <a:pt x="5220266" y="1623015"/>
                </a:cubicBezTo>
                <a:cubicBezTo>
                  <a:pt x="5219303" y="1618511"/>
                  <a:pt x="5224770" y="1622052"/>
                  <a:pt x="5229274" y="1621090"/>
                </a:cubicBezTo>
                <a:cubicBezTo>
                  <a:pt x="5230236" y="1625593"/>
                  <a:pt x="5235702" y="1629136"/>
                  <a:pt x="5235702" y="1629136"/>
                </a:cubicBezTo>
                <a:cubicBezTo>
                  <a:pt x="5249522" y="1649732"/>
                  <a:pt x="5258838" y="1671289"/>
                  <a:pt x="5271695" y="1687381"/>
                </a:cubicBezTo>
                <a:cubicBezTo>
                  <a:pt x="5271695" y="1687381"/>
                  <a:pt x="5272657" y="1691885"/>
                  <a:pt x="5272657" y="1691885"/>
                </a:cubicBezTo>
                <a:cubicBezTo>
                  <a:pt x="5273619" y="1696389"/>
                  <a:pt x="5273619" y="1696389"/>
                  <a:pt x="5274581" y="1700893"/>
                </a:cubicBezTo>
                <a:cubicBezTo>
                  <a:pt x="5279086" y="1699931"/>
                  <a:pt x="5279086" y="1699931"/>
                  <a:pt x="5279086" y="1699931"/>
                </a:cubicBezTo>
                <a:cubicBezTo>
                  <a:pt x="5298371" y="1724068"/>
                  <a:pt x="5316695" y="1743702"/>
                  <a:pt x="5325048" y="1760755"/>
                </a:cubicBezTo>
                <a:cubicBezTo>
                  <a:pt x="5341447" y="1771380"/>
                  <a:pt x="5359115" y="1809993"/>
                  <a:pt x="5380326" y="1843138"/>
                </a:cubicBezTo>
                <a:cubicBezTo>
                  <a:pt x="5391259" y="1850222"/>
                  <a:pt x="5402499" y="1880788"/>
                  <a:pt x="5408928" y="1888834"/>
                </a:cubicBezTo>
                <a:cubicBezTo>
                  <a:pt x="5408928" y="1888834"/>
                  <a:pt x="5409890" y="1893338"/>
                  <a:pt x="5409890" y="1893338"/>
                </a:cubicBezTo>
                <a:cubicBezTo>
                  <a:pt x="5409890" y="1893338"/>
                  <a:pt x="5410852" y="1897842"/>
                  <a:pt x="5410852" y="1897842"/>
                </a:cubicBezTo>
                <a:cubicBezTo>
                  <a:pt x="5411815" y="1902346"/>
                  <a:pt x="5411815" y="1902346"/>
                  <a:pt x="5411815" y="1902346"/>
                </a:cubicBezTo>
                <a:cubicBezTo>
                  <a:pt x="5417280" y="1905888"/>
                  <a:pt x="5417280" y="1905888"/>
                  <a:pt x="5416318" y="1901384"/>
                </a:cubicBezTo>
                <a:cubicBezTo>
                  <a:pt x="5423709" y="1913934"/>
                  <a:pt x="5421785" y="1904926"/>
                  <a:pt x="5426289" y="1903964"/>
                </a:cubicBezTo>
                <a:cubicBezTo>
                  <a:pt x="5424671" y="1918438"/>
                  <a:pt x="5438184" y="1915551"/>
                  <a:pt x="5442032" y="1933567"/>
                </a:cubicBezTo>
                <a:cubicBezTo>
                  <a:pt x="5445575" y="1928101"/>
                  <a:pt x="5448461" y="1941613"/>
                  <a:pt x="5452966" y="1940651"/>
                </a:cubicBezTo>
                <a:cubicBezTo>
                  <a:pt x="5440108" y="1924559"/>
                  <a:pt x="5428868" y="1893993"/>
                  <a:pt x="5418898" y="1891414"/>
                </a:cubicBezTo>
                <a:cubicBezTo>
                  <a:pt x="5418898" y="1891414"/>
                  <a:pt x="5417936" y="1886909"/>
                  <a:pt x="5416973" y="1882405"/>
                </a:cubicBezTo>
                <a:cubicBezTo>
                  <a:pt x="5416973" y="1882405"/>
                  <a:pt x="5416011" y="1877901"/>
                  <a:pt x="5411507" y="1878863"/>
                </a:cubicBezTo>
                <a:cubicBezTo>
                  <a:pt x="5405733" y="1851839"/>
                  <a:pt x="5387410" y="1832206"/>
                  <a:pt x="5373590" y="1811610"/>
                </a:cubicBezTo>
                <a:cubicBezTo>
                  <a:pt x="5338560" y="1757869"/>
                  <a:pt x="5308034" y="1703165"/>
                  <a:pt x="5274930" y="1658432"/>
                </a:cubicBezTo>
                <a:cubicBezTo>
                  <a:pt x="5248253" y="1621744"/>
                  <a:pt x="5216765" y="1562538"/>
                  <a:pt x="5173689" y="1515224"/>
                </a:cubicBezTo>
                <a:cubicBezTo>
                  <a:pt x="5167260" y="1507179"/>
                  <a:pt x="5157290" y="1504599"/>
                  <a:pt x="5155366" y="1495591"/>
                </a:cubicBezTo>
                <a:cubicBezTo>
                  <a:pt x="5124184" y="1459866"/>
                  <a:pt x="5102012" y="1422217"/>
                  <a:pt x="5077260" y="1394538"/>
                </a:cubicBezTo>
                <a:cubicBezTo>
                  <a:pt x="5054432" y="1375866"/>
                  <a:pt x="5066326" y="1387454"/>
                  <a:pt x="5047041" y="1363316"/>
                </a:cubicBezTo>
                <a:cubicBezTo>
                  <a:pt x="5026793" y="1334675"/>
                  <a:pt x="5003003" y="1311500"/>
                  <a:pt x="4981137" y="1297332"/>
                </a:cubicBezTo>
                <a:cubicBezTo>
                  <a:pt x="4954460" y="1260645"/>
                  <a:pt x="4897873" y="1216220"/>
                  <a:pt x="4867654" y="1184998"/>
                </a:cubicBezTo>
                <a:cubicBezTo>
                  <a:pt x="4855759" y="1173411"/>
                  <a:pt x="4852217" y="1178877"/>
                  <a:pt x="4840323" y="1167290"/>
                </a:cubicBezTo>
                <a:cubicBezTo>
                  <a:pt x="4848368" y="1160861"/>
                  <a:pt x="4825540" y="1142190"/>
                  <a:pt x="4809142" y="1131565"/>
                </a:cubicBezTo>
                <a:cubicBezTo>
                  <a:pt x="4809142" y="1131565"/>
                  <a:pt x="4804638" y="1132527"/>
                  <a:pt x="4799171" y="1128985"/>
                </a:cubicBezTo>
                <a:cubicBezTo>
                  <a:pt x="4782773" y="1118360"/>
                  <a:pt x="4767028" y="1088756"/>
                  <a:pt x="4740659" y="1075551"/>
                </a:cubicBezTo>
                <a:cubicBezTo>
                  <a:pt x="4735193" y="1072010"/>
                  <a:pt x="4731650" y="1077476"/>
                  <a:pt x="4720718" y="1070392"/>
                </a:cubicBezTo>
                <a:cubicBezTo>
                  <a:pt x="4720718" y="1070392"/>
                  <a:pt x="4717831" y="1056880"/>
                  <a:pt x="4707860" y="1054300"/>
                </a:cubicBezTo>
                <a:cubicBezTo>
                  <a:pt x="4661243" y="1012454"/>
                  <a:pt x="4591143" y="970915"/>
                  <a:pt x="4541946" y="939039"/>
                </a:cubicBezTo>
                <a:cubicBezTo>
                  <a:pt x="4520081" y="924872"/>
                  <a:pt x="4497253" y="906201"/>
                  <a:pt x="4469921" y="888492"/>
                </a:cubicBezTo>
                <a:cubicBezTo>
                  <a:pt x="4458989" y="881409"/>
                  <a:pt x="4439048" y="876249"/>
                  <a:pt x="4428114" y="869166"/>
                </a:cubicBezTo>
                <a:cubicBezTo>
                  <a:pt x="4428114" y="869166"/>
                  <a:pt x="4416220" y="857578"/>
                  <a:pt x="4416220" y="857578"/>
                </a:cubicBezTo>
                <a:cubicBezTo>
                  <a:pt x="4405287" y="850495"/>
                  <a:pt x="4400783" y="851458"/>
                  <a:pt x="4395317" y="847916"/>
                </a:cubicBezTo>
                <a:cubicBezTo>
                  <a:pt x="4394354" y="843411"/>
                  <a:pt x="4394354" y="843411"/>
                  <a:pt x="4394354" y="843411"/>
                </a:cubicBezTo>
                <a:cubicBezTo>
                  <a:pt x="4407866" y="840525"/>
                  <a:pt x="4417182" y="862083"/>
                  <a:pt x="4419762" y="852112"/>
                </a:cubicBezTo>
                <a:cubicBezTo>
                  <a:pt x="4419762" y="852112"/>
                  <a:pt x="4419762" y="852112"/>
                  <a:pt x="4420724" y="856616"/>
                </a:cubicBezTo>
                <a:cubicBezTo>
                  <a:pt x="4430694" y="859196"/>
                  <a:pt x="4430694" y="859196"/>
                  <a:pt x="4430694" y="859196"/>
                </a:cubicBezTo>
                <a:cubicBezTo>
                  <a:pt x="4430694" y="859196"/>
                  <a:pt x="4435199" y="858234"/>
                  <a:pt x="4435199" y="858234"/>
                </a:cubicBezTo>
                <a:cubicBezTo>
                  <a:pt x="4435199" y="858234"/>
                  <a:pt x="4436161" y="862737"/>
                  <a:pt x="4440664" y="861775"/>
                </a:cubicBezTo>
                <a:cubicBezTo>
                  <a:pt x="4440664" y="861775"/>
                  <a:pt x="4445168" y="860813"/>
                  <a:pt x="4445168" y="860813"/>
                </a:cubicBezTo>
                <a:cubicBezTo>
                  <a:pt x="4461567" y="871438"/>
                  <a:pt x="4460605" y="866935"/>
                  <a:pt x="4477005" y="877560"/>
                </a:cubicBezTo>
                <a:cubicBezTo>
                  <a:pt x="4477005" y="877560"/>
                  <a:pt x="4482471" y="881101"/>
                  <a:pt x="4482471" y="881101"/>
                </a:cubicBezTo>
                <a:cubicBezTo>
                  <a:pt x="4482471" y="881101"/>
                  <a:pt x="4482471" y="881101"/>
                  <a:pt x="4486975" y="880139"/>
                </a:cubicBezTo>
                <a:cubicBezTo>
                  <a:pt x="4486975" y="880139"/>
                  <a:pt x="4487937" y="884643"/>
                  <a:pt x="4487937" y="884643"/>
                </a:cubicBezTo>
                <a:cubicBezTo>
                  <a:pt x="4494366" y="892688"/>
                  <a:pt x="4468959" y="883988"/>
                  <a:pt x="4484395" y="890110"/>
                </a:cubicBezTo>
                <a:cubicBezTo>
                  <a:pt x="4489862" y="893651"/>
                  <a:pt x="4493404" y="888185"/>
                  <a:pt x="4507878" y="889801"/>
                </a:cubicBezTo>
                <a:cubicBezTo>
                  <a:pt x="4515269" y="902352"/>
                  <a:pt x="4524277" y="900428"/>
                  <a:pt x="4547105" y="919098"/>
                </a:cubicBezTo>
                <a:cubicBezTo>
                  <a:pt x="4542600" y="920061"/>
                  <a:pt x="4542600" y="920061"/>
                  <a:pt x="4542600" y="920061"/>
                </a:cubicBezTo>
                <a:cubicBezTo>
                  <a:pt x="4548067" y="923603"/>
                  <a:pt x="4548067" y="923603"/>
                  <a:pt x="4548067" y="923603"/>
                </a:cubicBezTo>
                <a:cubicBezTo>
                  <a:pt x="4549992" y="932610"/>
                  <a:pt x="4538097" y="921023"/>
                  <a:pt x="4533593" y="921985"/>
                </a:cubicBezTo>
                <a:cubicBezTo>
                  <a:pt x="4545487" y="933573"/>
                  <a:pt x="4549992" y="932610"/>
                  <a:pt x="4558999" y="930686"/>
                </a:cubicBezTo>
                <a:cubicBezTo>
                  <a:pt x="4559962" y="935190"/>
                  <a:pt x="4559962" y="935190"/>
                  <a:pt x="4565428" y="938732"/>
                </a:cubicBezTo>
                <a:cubicBezTo>
                  <a:pt x="4566391" y="943236"/>
                  <a:pt x="4570895" y="942274"/>
                  <a:pt x="4570895" y="942274"/>
                </a:cubicBezTo>
                <a:cubicBezTo>
                  <a:pt x="4574437" y="936808"/>
                  <a:pt x="4574437" y="936808"/>
                  <a:pt x="4574437" y="936808"/>
                </a:cubicBezTo>
                <a:cubicBezTo>
                  <a:pt x="4582789" y="953861"/>
                  <a:pt x="4588911" y="938424"/>
                  <a:pt x="4607235" y="958058"/>
                </a:cubicBezTo>
                <a:cubicBezTo>
                  <a:pt x="4612701" y="961599"/>
                  <a:pt x="4612701" y="961599"/>
                  <a:pt x="4612701" y="961599"/>
                </a:cubicBezTo>
                <a:cubicBezTo>
                  <a:pt x="4612701" y="961599"/>
                  <a:pt x="4617205" y="960637"/>
                  <a:pt x="4617205" y="960637"/>
                </a:cubicBezTo>
                <a:cubicBezTo>
                  <a:pt x="4656431" y="989934"/>
                  <a:pt x="4689230" y="1011184"/>
                  <a:pt x="4721066" y="1027932"/>
                </a:cubicBezTo>
                <a:cubicBezTo>
                  <a:pt x="4716561" y="1028894"/>
                  <a:pt x="4720410" y="1046910"/>
                  <a:pt x="4728457" y="1040481"/>
                </a:cubicBezTo>
                <a:cubicBezTo>
                  <a:pt x="4722028" y="1032435"/>
                  <a:pt x="4731999" y="1035015"/>
                  <a:pt x="4738427" y="1043060"/>
                </a:cubicBezTo>
                <a:cubicBezTo>
                  <a:pt x="4755788" y="1058190"/>
                  <a:pt x="4788586" y="1079440"/>
                  <a:pt x="4817842" y="1106158"/>
                </a:cubicBezTo>
                <a:cubicBezTo>
                  <a:pt x="4846136" y="1128370"/>
                  <a:pt x="4875393" y="1155087"/>
                  <a:pt x="4898221" y="1173759"/>
                </a:cubicBezTo>
                <a:cubicBezTo>
                  <a:pt x="4892754" y="1170217"/>
                  <a:pt x="4901108" y="1187271"/>
                  <a:pt x="4905611" y="1186309"/>
                </a:cubicBezTo>
                <a:cubicBezTo>
                  <a:pt x="4899183" y="1178262"/>
                  <a:pt x="4903687" y="1177300"/>
                  <a:pt x="4909153" y="1180842"/>
                </a:cubicBezTo>
                <a:cubicBezTo>
                  <a:pt x="4911078" y="1189850"/>
                  <a:pt x="4933906" y="1208521"/>
                  <a:pt x="4951267" y="1223651"/>
                </a:cubicBezTo>
                <a:cubicBezTo>
                  <a:pt x="4968628" y="1238780"/>
                  <a:pt x="4985027" y="1249405"/>
                  <a:pt x="4980523" y="1250367"/>
                </a:cubicBezTo>
                <a:cubicBezTo>
                  <a:pt x="5002389" y="1264535"/>
                  <a:pt x="5015246" y="1280627"/>
                  <a:pt x="5028102" y="1296718"/>
                </a:cubicBezTo>
                <a:cubicBezTo>
                  <a:pt x="5046427" y="1316351"/>
                  <a:pt x="5060246" y="1336947"/>
                  <a:pt x="5088540" y="1359160"/>
                </a:cubicBezTo>
                <a:cubicBezTo>
                  <a:pt x="5088540" y="1359160"/>
                  <a:pt x="5089502" y="1363664"/>
                  <a:pt x="5090465" y="1368168"/>
                </a:cubicBezTo>
                <a:cubicBezTo>
                  <a:pt x="5109443" y="1368823"/>
                  <a:pt x="5135465" y="1424489"/>
                  <a:pt x="5152826" y="1439619"/>
                </a:cubicBezTo>
                <a:cubicBezTo>
                  <a:pt x="5158293" y="1443159"/>
                  <a:pt x="5157331" y="1438656"/>
                  <a:pt x="5163758" y="1446702"/>
                </a:cubicBezTo>
                <a:cubicBezTo>
                  <a:pt x="5175654" y="1458289"/>
                  <a:pt x="5178541" y="1471801"/>
                  <a:pt x="5190435" y="1483389"/>
                </a:cubicBezTo>
                <a:cubicBezTo>
                  <a:pt x="5196864" y="1491435"/>
                  <a:pt x="5202331" y="1494976"/>
                  <a:pt x="5213263" y="1502060"/>
                </a:cubicBezTo>
                <a:cubicBezTo>
                  <a:pt x="5232549" y="1526198"/>
                  <a:pt x="5250218" y="1564809"/>
                  <a:pt x="5270466" y="1593451"/>
                </a:cubicBezTo>
                <a:cubicBezTo>
                  <a:pt x="5296180" y="1625635"/>
                  <a:pt x="5325744" y="1675834"/>
                  <a:pt x="5352421" y="1712521"/>
                </a:cubicBezTo>
                <a:cubicBezTo>
                  <a:pt x="5359811" y="1725071"/>
                  <a:pt x="5371706" y="1736658"/>
                  <a:pt x="5378135" y="1744704"/>
                </a:cubicBezTo>
                <a:cubicBezTo>
                  <a:pt x="5378135" y="1744704"/>
                  <a:pt x="5372669" y="1741162"/>
                  <a:pt x="5372669" y="1741162"/>
                </a:cubicBezTo>
                <a:cubicBezTo>
                  <a:pt x="5381022" y="1758217"/>
                  <a:pt x="5393879" y="1774309"/>
                  <a:pt x="5401270" y="1786858"/>
                </a:cubicBezTo>
                <a:cubicBezTo>
                  <a:pt x="5402232" y="1791362"/>
                  <a:pt x="5404157" y="1800370"/>
                  <a:pt x="5404157" y="1800370"/>
                </a:cubicBezTo>
                <a:cubicBezTo>
                  <a:pt x="5427292" y="1842524"/>
                  <a:pt x="5457818" y="1897228"/>
                  <a:pt x="5479989" y="1934877"/>
                </a:cubicBezTo>
                <a:cubicBezTo>
                  <a:pt x="5479989" y="1934877"/>
                  <a:pt x="5479989" y="1934877"/>
                  <a:pt x="5475486" y="1935839"/>
                </a:cubicBezTo>
                <a:cubicBezTo>
                  <a:pt x="5475486" y="1935839"/>
                  <a:pt x="5476448" y="1940343"/>
                  <a:pt x="5476448" y="1940343"/>
                </a:cubicBezTo>
                <a:cubicBezTo>
                  <a:pt x="5476448" y="1940343"/>
                  <a:pt x="5481913" y="1943885"/>
                  <a:pt x="5481913" y="1943885"/>
                </a:cubicBezTo>
                <a:cubicBezTo>
                  <a:pt x="5489305" y="1956435"/>
                  <a:pt x="5504394" y="2005017"/>
                  <a:pt x="5506012" y="1990543"/>
                </a:cubicBezTo>
                <a:cubicBezTo>
                  <a:pt x="5506974" y="1995046"/>
                  <a:pt x="5506974" y="1995046"/>
                  <a:pt x="5506974" y="1995046"/>
                </a:cubicBezTo>
                <a:cubicBezTo>
                  <a:pt x="5507936" y="1999551"/>
                  <a:pt x="5507936" y="1999551"/>
                  <a:pt x="5507936" y="1999551"/>
                </a:cubicBezTo>
                <a:cubicBezTo>
                  <a:pt x="5512440" y="1998588"/>
                  <a:pt x="5512440" y="1998588"/>
                  <a:pt x="5512440" y="1998588"/>
                </a:cubicBezTo>
                <a:cubicBezTo>
                  <a:pt x="5511478" y="1994084"/>
                  <a:pt x="5511478" y="1994084"/>
                  <a:pt x="5511478" y="1994084"/>
                </a:cubicBezTo>
                <a:cubicBezTo>
                  <a:pt x="5519524" y="1987656"/>
                  <a:pt x="5518869" y="2006635"/>
                  <a:pt x="5519831" y="2011138"/>
                </a:cubicBezTo>
                <a:cubicBezTo>
                  <a:pt x="5522410" y="2001168"/>
                  <a:pt x="5537192" y="2026268"/>
                  <a:pt x="5528839" y="2009213"/>
                </a:cubicBezTo>
                <a:cubicBezTo>
                  <a:pt x="5524335" y="2010176"/>
                  <a:pt x="5521448" y="1996664"/>
                  <a:pt x="5521448" y="1996664"/>
                </a:cubicBezTo>
                <a:cubicBezTo>
                  <a:pt x="5527877" y="2004710"/>
                  <a:pt x="5526915" y="2000206"/>
                  <a:pt x="5525952" y="1995701"/>
                </a:cubicBezTo>
                <a:cubicBezTo>
                  <a:pt x="5515982" y="1993122"/>
                  <a:pt x="5512133" y="1975106"/>
                  <a:pt x="5500238" y="1963519"/>
                </a:cubicBezTo>
                <a:cubicBezTo>
                  <a:pt x="5500238" y="1963519"/>
                  <a:pt x="5499276" y="1959014"/>
                  <a:pt x="5498313" y="1954510"/>
                </a:cubicBezTo>
                <a:cubicBezTo>
                  <a:pt x="5498313" y="1954510"/>
                  <a:pt x="5497351" y="1950007"/>
                  <a:pt x="5497351" y="1950007"/>
                </a:cubicBezTo>
                <a:cubicBezTo>
                  <a:pt x="5496389" y="1945502"/>
                  <a:pt x="5496389" y="1945502"/>
                  <a:pt x="5496389" y="1945502"/>
                </a:cubicBezTo>
                <a:cubicBezTo>
                  <a:pt x="5496389" y="1945502"/>
                  <a:pt x="5491884" y="1946465"/>
                  <a:pt x="5491884" y="1946465"/>
                </a:cubicBezTo>
                <a:cubicBezTo>
                  <a:pt x="5490922" y="1941960"/>
                  <a:pt x="5490922" y="1941960"/>
                  <a:pt x="5489960" y="1937456"/>
                </a:cubicBezTo>
                <a:cubicBezTo>
                  <a:pt x="5493502" y="1931990"/>
                  <a:pt x="5495426" y="1940998"/>
                  <a:pt x="5499931" y="1940036"/>
                </a:cubicBezTo>
                <a:cubicBezTo>
                  <a:pt x="5498006" y="1931028"/>
                  <a:pt x="5493502" y="1931990"/>
                  <a:pt x="5492540" y="1927486"/>
                </a:cubicBezTo>
                <a:cubicBezTo>
                  <a:pt x="5492540" y="1927486"/>
                  <a:pt x="5492540" y="1927486"/>
                  <a:pt x="5491577" y="1922981"/>
                </a:cubicBezTo>
                <a:cubicBezTo>
                  <a:pt x="5491577" y="1922981"/>
                  <a:pt x="5490615" y="1918478"/>
                  <a:pt x="5490615" y="1918478"/>
                </a:cubicBezTo>
                <a:cubicBezTo>
                  <a:pt x="5489653" y="1913974"/>
                  <a:pt x="5489653" y="1913974"/>
                  <a:pt x="5489653" y="1913974"/>
                </a:cubicBezTo>
                <a:cubicBezTo>
                  <a:pt x="5481299" y="1896920"/>
                  <a:pt x="5481299" y="1896920"/>
                  <a:pt x="5481299" y="1896920"/>
                </a:cubicBezTo>
                <a:cubicBezTo>
                  <a:pt x="5475833" y="1893379"/>
                  <a:pt x="5475833" y="1893379"/>
                  <a:pt x="5475833" y="1893379"/>
                </a:cubicBezTo>
                <a:cubicBezTo>
                  <a:pt x="5479375" y="1887912"/>
                  <a:pt x="5474871" y="1888874"/>
                  <a:pt x="5474871" y="1888874"/>
                </a:cubicBezTo>
                <a:lnTo>
                  <a:pt x="5475833" y="1893379"/>
                </a:lnTo>
                <a:cubicBezTo>
                  <a:pt x="5461051" y="1868278"/>
                  <a:pt x="5462976" y="1877287"/>
                  <a:pt x="5452699" y="1851225"/>
                </a:cubicBezTo>
                <a:cubicBezTo>
                  <a:pt x="5451737" y="1846720"/>
                  <a:pt x="5451737" y="1846720"/>
                  <a:pt x="5450774" y="1842216"/>
                </a:cubicBezTo>
                <a:cubicBezTo>
                  <a:pt x="5445308" y="1838675"/>
                  <a:pt x="5445308" y="1838675"/>
                  <a:pt x="5446270" y="1843178"/>
                </a:cubicBezTo>
                <a:cubicBezTo>
                  <a:pt x="5443383" y="1829666"/>
                  <a:pt x="5434068" y="1808109"/>
                  <a:pt x="5424098" y="1805529"/>
                </a:cubicBezTo>
                <a:cubicBezTo>
                  <a:pt x="5430526" y="1813575"/>
                  <a:pt x="5426022" y="1814538"/>
                  <a:pt x="5419593" y="1806491"/>
                </a:cubicBezTo>
                <a:lnTo>
                  <a:pt x="5418631" y="1801987"/>
                </a:lnTo>
                <a:cubicBezTo>
                  <a:pt x="5423135" y="1801025"/>
                  <a:pt x="5423135" y="1801025"/>
                  <a:pt x="5423135" y="1801025"/>
                </a:cubicBezTo>
                <a:cubicBezTo>
                  <a:pt x="5423135" y="1801025"/>
                  <a:pt x="5423135" y="1801025"/>
                  <a:pt x="5422173" y="1796521"/>
                </a:cubicBezTo>
                <a:cubicBezTo>
                  <a:pt x="5422173" y="1796521"/>
                  <a:pt x="5422173" y="1796521"/>
                  <a:pt x="5416707" y="1792979"/>
                </a:cubicBezTo>
                <a:cubicBezTo>
                  <a:pt x="5410933" y="1765955"/>
                  <a:pt x="5364970" y="1705130"/>
                  <a:pt x="5349226" y="1675527"/>
                </a:cubicBezTo>
                <a:cubicBezTo>
                  <a:pt x="5340873" y="1658473"/>
                  <a:pt x="5344415" y="1653006"/>
                  <a:pt x="5332520" y="1641419"/>
                </a:cubicBezTo>
                <a:cubicBezTo>
                  <a:pt x="5330596" y="1632411"/>
                  <a:pt x="5320625" y="1629831"/>
                  <a:pt x="5314197" y="1621785"/>
                </a:cubicBezTo>
                <a:cubicBezTo>
                  <a:pt x="5305843" y="1604731"/>
                  <a:pt x="5302956" y="1591219"/>
                  <a:pt x="5288482" y="1589602"/>
                </a:cubicBezTo>
                <a:cubicBezTo>
                  <a:pt x="5243175" y="1509799"/>
                  <a:pt x="5173422" y="1425798"/>
                  <a:pt x="5106557" y="1355311"/>
                </a:cubicBezTo>
                <a:cubicBezTo>
                  <a:pt x="5110098" y="1349844"/>
                  <a:pt x="5110098" y="1349844"/>
                  <a:pt x="5109135" y="1345340"/>
                </a:cubicBezTo>
                <a:cubicBezTo>
                  <a:pt x="5109135" y="1345340"/>
                  <a:pt x="5110098" y="1349844"/>
                  <a:pt x="5110098" y="1349844"/>
                </a:cubicBezTo>
                <a:cubicBezTo>
                  <a:pt x="5114602" y="1348882"/>
                  <a:pt x="5114602" y="1348882"/>
                  <a:pt x="5114602" y="1348882"/>
                </a:cubicBezTo>
                <a:cubicBezTo>
                  <a:pt x="5114602" y="1348882"/>
                  <a:pt x="5113640" y="1344378"/>
                  <a:pt x="5108173" y="1340837"/>
                </a:cubicBezTo>
                <a:cubicBezTo>
                  <a:pt x="5107211" y="1336333"/>
                  <a:pt x="5111715" y="1335370"/>
                  <a:pt x="5105286" y="1327325"/>
                </a:cubicBezTo>
                <a:cubicBezTo>
                  <a:pt x="5101745" y="1332790"/>
                  <a:pt x="5096279" y="1329249"/>
                  <a:pt x="5084383" y="1317661"/>
                </a:cubicBezTo>
                <a:cubicBezTo>
                  <a:pt x="5083421" y="1313158"/>
                  <a:pt x="5083421" y="1313158"/>
                  <a:pt x="5083421" y="1313158"/>
                </a:cubicBezTo>
                <a:cubicBezTo>
                  <a:pt x="5083421" y="1313158"/>
                  <a:pt x="5078918" y="1314120"/>
                  <a:pt x="5077955" y="1309615"/>
                </a:cubicBezTo>
                <a:cubicBezTo>
                  <a:pt x="5077955" y="1309615"/>
                  <a:pt x="5076993" y="1305112"/>
                  <a:pt x="5076993" y="1305112"/>
                </a:cubicBezTo>
                <a:cubicBezTo>
                  <a:pt x="5072489" y="1306074"/>
                  <a:pt x="5072489" y="1306074"/>
                  <a:pt x="5072489" y="1306074"/>
                </a:cubicBezTo>
                <a:cubicBezTo>
                  <a:pt x="5071526" y="1301570"/>
                  <a:pt x="5071526" y="1301570"/>
                  <a:pt x="5066060" y="1298028"/>
                </a:cubicBezTo>
                <a:cubicBezTo>
                  <a:pt x="5068640" y="1288058"/>
                  <a:pt x="5047736" y="1278395"/>
                  <a:pt x="5052241" y="1277432"/>
                </a:cubicBezTo>
                <a:cubicBezTo>
                  <a:pt x="5052241" y="1277432"/>
                  <a:pt x="5056745" y="1276470"/>
                  <a:pt x="5056745" y="1276470"/>
                </a:cubicBezTo>
                <a:cubicBezTo>
                  <a:pt x="5057707" y="1280973"/>
                  <a:pt x="5062211" y="1280011"/>
                  <a:pt x="5062211" y="1280011"/>
                </a:cubicBezTo>
                <a:cubicBezTo>
                  <a:pt x="5061248" y="1275508"/>
                  <a:pt x="5056745" y="1276470"/>
                  <a:pt x="5055783" y="1271966"/>
                </a:cubicBezTo>
                <a:cubicBezTo>
                  <a:pt x="5055783" y="1271966"/>
                  <a:pt x="5050316" y="1268424"/>
                  <a:pt x="5050316" y="1268424"/>
                </a:cubicBezTo>
                <a:cubicBezTo>
                  <a:pt x="5043887" y="1260378"/>
                  <a:pt x="5037458" y="1252333"/>
                  <a:pt x="5032955" y="1253295"/>
                </a:cubicBezTo>
                <a:cubicBezTo>
                  <a:pt x="5032955" y="1253295"/>
                  <a:pt x="5032955" y="1253295"/>
                  <a:pt x="5031993" y="1248791"/>
                </a:cubicBezTo>
                <a:cubicBezTo>
                  <a:pt x="5031993" y="1248791"/>
                  <a:pt x="5031030" y="1244286"/>
                  <a:pt x="5025564" y="1240744"/>
                </a:cubicBezTo>
                <a:cubicBezTo>
                  <a:pt x="5025564" y="1240744"/>
                  <a:pt x="5021059" y="1241707"/>
                  <a:pt x="5021059" y="1241707"/>
                </a:cubicBezTo>
                <a:cubicBezTo>
                  <a:pt x="5021059" y="1241707"/>
                  <a:pt x="5022022" y="1246211"/>
                  <a:pt x="5022022" y="1246211"/>
                </a:cubicBezTo>
                <a:cubicBezTo>
                  <a:pt x="5021059" y="1241707"/>
                  <a:pt x="5020097" y="1237204"/>
                  <a:pt x="5014631" y="1233661"/>
                </a:cubicBezTo>
                <a:cubicBezTo>
                  <a:pt x="5015593" y="1238166"/>
                  <a:pt x="5011090" y="1239128"/>
                  <a:pt x="5005623" y="1235586"/>
                </a:cubicBezTo>
                <a:cubicBezTo>
                  <a:pt x="5010127" y="1234623"/>
                  <a:pt x="5004661" y="1231082"/>
                  <a:pt x="5003698" y="1226578"/>
                </a:cubicBezTo>
                <a:cubicBezTo>
                  <a:pt x="4998232" y="1223036"/>
                  <a:pt x="4998232" y="1223036"/>
                  <a:pt x="4998232" y="1223036"/>
                </a:cubicBezTo>
                <a:cubicBezTo>
                  <a:pt x="4997269" y="1218532"/>
                  <a:pt x="4997269" y="1218532"/>
                  <a:pt x="4997269" y="1218532"/>
                </a:cubicBezTo>
                <a:cubicBezTo>
                  <a:pt x="4992766" y="1219494"/>
                  <a:pt x="4992766" y="1219494"/>
                  <a:pt x="4992766" y="1219494"/>
                </a:cubicBezTo>
                <a:cubicBezTo>
                  <a:pt x="4992766" y="1219494"/>
                  <a:pt x="4992766" y="1219494"/>
                  <a:pt x="4993728" y="1223998"/>
                </a:cubicBezTo>
                <a:cubicBezTo>
                  <a:pt x="4975404" y="1204365"/>
                  <a:pt x="4957081" y="1184731"/>
                  <a:pt x="4947111" y="1182152"/>
                </a:cubicBezTo>
                <a:cubicBezTo>
                  <a:pt x="4941644" y="1178611"/>
                  <a:pt x="4941644" y="1178611"/>
                  <a:pt x="4940682" y="1174106"/>
                </a:cubicBezTo>
                <a:cubicBezTo>
                  <a:pt x="4935215" y="1170564"/>
                  <a:pt x="4935215" y="1170564"/>
                  <a:pt x="4930712" y="1171526"/>
                </a:cubicBezTo>
                <a:lnTo>
                  <a:pt x="4931467" y="1175063"/>
                </a:lnTo>
                <a:lnTo>
                  <a:pt x="4916930" y="1163507"/>
                </a:lnTo>
                <a:cubicBezTo>
                  <a:pt x="4900789" y="1149956"/>
                  <a:pt x="4893737" y="1141749"/>
                  <a:pt x="4867695" y="1119055"/>
                </a:cubicBezTo>
                <a:cubicBezTo>
                  <a:pt x="4852257" y="1112934"/>
                  <a:pt x="4846792" y="1109391"/>
                  <a:pt x="4842287" y="1110354"/>
                </a:cubicBezTo>
                <a:cubicBezTo>
                  <a:pt x="4841325" y="1105850"/>
                  <a:pt x="4845830" y="1104888"/>
                  <a:pt x="4839401" y="1096842"/>
                </a:cubicBezTo>
                <a:cubicBezTo>
                  <a:pt x="4830393" y="1098766"/>
                  <a:pt x="4827506" y="1085254"/>
                  <a:pt x="4811106" y="1074629"/>
                </a:cubicBezTo>
                <a:cubicBezTo>
                  <a:pt x="4794707" y="1064004"/>
                  <a:pt x="4808528" y="1084600"/>
                  <a:pt x="4791166" y="1069470"/>
                </a:cubicBezTo>
                <a:cubicBezTo>
                  <a:pt x="4806603" y="1075591"/>
                  <a:pt x="4789242" y="1060462"/>
                  <a:pt x="4772842" y="1049837"/>
                </a:cubicBezTo>
                <a:cubicBezTo>
                  <a:pt x="4777346" y="1048874"/>
                  <a:pt x="4777346" y="1048874"/>
                  <a:pt x="4777346" y="1048874"/>
                </a:cubicBezTo>
                <a:cubicBezTo>
                  <a:pt x="4782813" y="1052416"/>
                  <a:pt x="4788280" y="1055958"/>
                  <a:pt x="4787317" y="1051454"/>
                </a:cubicBezTo>
                <a:cubicBezTo>
                  <a:pt x="4787317" y="1051454"/>
                  <a:pt x="4786355" y="1046950"/>
                  <a:pt x="4780888" y="1043408"/>
                </a:cubicBezTo>
                <a:cubicBezTo>
                  <a:pt x="4775422" y="1039866"/>
                  <a:pt x="4775422" y="1039866"/>
                  <a:pt x="4775422" y="1039866"/>
                </a:cubicBezTo>
                <a:cubicBezTo>
                  <a:pt x="4779926" y="1038904"/>
                  <a:pt x="4787317" y="1051454"/>
                  <a:pt x="4790858" y="1045987"/>
                </a:cubicBezTo>
                <a:cubicBezTo>
                  <a:pt x="4779926" y="1038904"/>
                  <a:pt x="4773497" y="1030859"/>
                  <a:pt x="4768993" y="1031821"/>
                </a:cubicBezTo>
                <a:cubicBezTo>
                  <a:pt x="4764490" y="1032783"/>
                  <a:pt x="4764490" y="1032783"/>
                  <a:pt x="4763527" y="1028279"/>
                </a:cubicBezTo>
                <a:cubicBezTo>
                  <a:pt x="4758061" y="1024737"/>
                  <a:pt x="4752594" y="1021196"/>
                  <a:pt x="4748090" y="1022158"/>
                </a:cubicBezTo>
                <a:cubicBezTo>
                  <a:pt x="4748090" y="1022158"/>
                  <a:pt x="4749052" y="1026661"/>
                  <a:pt x="4754519" y="1030204"/>
                </a:cubicBezTo>
                <a:cubicBezTo>
                  <a:pt x="4755481" y="1034708"/>
                  <a:pt x="4755481" y="1034708"/>
                  <a:pt x="4755481" y="1034708"/>
                </a:cubicBezTo>
                <a:cubicBezTo>
                  <a:pt x="4745511" y="1032128"/>
                  <a:pt x="4747435" y="1041136"/>
                  <a:pt x="4739082" y="1024083"/>
                </a:cubicBezTo>
                <a:cubicBezTo>
                  <a:pt x="4735540" y="1029548"/>
                  <a:pt x="4746473" y="1036632"/>
                  <a:pt x="4747435" y="1041136"/>
                </a:cubicBezTo>
                <a:cubicBezTo>
                  <a:pt x="4730074" y="1026007"/>
                  <a:pt x="4733615" y="1020541"/>
                  <a:pt x="4722683" y="1013457"/>
                </a:cubicBezTo>
                <a:cubicBezTo>
                  <a:pt x="4727188" y="1012495"/>
                  <a:pt x="4728150" y="1016998"/>
                  <a:pt x="4728150" y="1016998"/>
                </a:cubicBezTo>
                <a:cubicBezTo>
                  <a:pt x="4733615" y="1020541"/>
                  <a:pt x="4733615" y="1020541"/>
                  <a:pt x="4737157" y="1015074"/>
                </a:cubicBezTo>
                <a:cubicBezTo>
                  <a:pt x="4737157" y="1015074"/>
                  <a:pt x="4731691" y="1011533"/>
                  <a:pt x="4726225" y="1007991"/>
                </a:cubicBezTo>
                <a:cubicBezTo>
                  <a:pt x="4736195" y="1010571"/>
                  <a:pt x="4735233" y="1006066"/>
                  <a:pt x="4725263" y="1003486"/>
                </a:cubicBezTo>
                <a:cubicBezTo>
                  <a:pt x="4724301" y="998982"/>
                  <a:pt x="4724301" y="998982"/>
                  <a:pt x="4724301" y="998982"/>
                </a:cubicBezTo>
                <a:cubicBezTo>
                  <a:pt x="4729766" y="1002524"/>
                  <a:pt x="4728804" y="998020"/>
                  <a:pt x="4728804" y="998020"/>
                </a:cubicBezTo>
                <a:cubicBezTo>
                  <a:pt x="4723338" y="994478"/>
                  <a:pt x="4723338" y="994478"/>
                  <a:pt x="4718834" y="995441"/>
                </a:cubicBezTo>
                <a:cubicBezTo>
                  <a:pt x="4717872" y="990937"/>
                  <a:pt x="4717872" y="990937"/>
                  <a:pt x="4713367" y="991899"/>
                </a:cubicBezTo>
                <a:cubicBezTo>
                  <a:pt x="4706939" y="983853"/>
                  <a:pt x="4706939" y="983853"/>
                  <a:pt x="4700511" y="975807"/>
                </a:cubicBezTo>
                <a:cubicBezTo>
                  <a:pt x="4705976" y="979349"/>
                  <a:pt x="4705976" y="979349"/>
                  <a:pt x="4705976" y="979349"/>
                </a:cubicBezTo>
                <a:cubicBezTo>
                  <a:pt x="4711443" y="982891"/>
                  <a:pt x="4715947" y="981929"/>
                  <a:pt x="4715947" y="981929"/>
                </a:cubicBezTo>
                <a:cubicBezTo>
                  <a:pt x="4714985" y="977425"/>
                  <a:pt x="4709518" y="973882"/>
                  <a:pt x="4704052" y="970341"/>
                </a:cubicBezTo>
                <a:cubicBezTo>
                  <a:pt x="4698586" y="966799"/>
                  <a:pt x="4698586" y="966799"/>
                  <a:pt x="4698586" y="966799"/>
                </a:cubicBezTo>
                <a:cubicBezTo>
                  <a:pt x="4693119" y="963257"/>
                  <a:pt x="4693119" y="963257"/>
                  <a:pt x="4693119" y="963257"/>
                </a:cubicBezTo>
                <a:cubicBezTo>
                  <a:pt x="4687653" y="959715"/>
                  <a:pt x="4683149" y="960677"/>
                  <a:pt x="4684112" y="965182"/>
                </a:cubicBezTo>
                <a:cubicBezTo>
                  <a:pt x="4684112" y="965182"/>
                  <a:pt x="4685074" y="969686"/>
                  <a:pt x="4690540" y="973228"/>
                </a:cubicBezTo>
                <a:cubicBezTo>
                  <a:pt x="4690540" y="973228"/>
                  <a:pt x="4690540" y="973228"/>
                  <a:pt x="4695044" y="972266"/>
                </a:cubicBezTo>
                <a:cubicBezTo>
                  <a:pt x="4700511" y="975807"/>
                  <a:pt x="4700511" y="975807"/>
                  <a:pt x="4700511" y="975807"/>
                </a:cubicBezTo>
                <a:cubicBezTo>
                  <a:pt x="4676065" y="971611"/>
                  <a:pt x="4696969" y="981274"/>
                  <a:pt x="4708863" y="992861"/>
                </a:cubicBezTo>
                <a:cubicBezTo>
                  <a:pt x="4703397" y="989319"/>
                  <a:pt x="4703397" y="989319"/>
                  <a:pt x="4703397" y="989319"/>
                </a:cubicBezTo>
                <a:cubicBezTo>
                  <a:pt x="4703397" y="989319"/>
                  <a:pt x="4704360" y="993823"/>
                  <a:pt x="4704360" y="993823"/>
                </a:cubicBezTo>
                <a:cubicBezTo>
                  <a:pt x="4704360" y="993823"/>
                  <a:pt x="4704360" y="993823"/>
                  <a:pt x="4705322" y="998327"/>
                </a:cubicBezTo>
                <a:cubicBezTo>
                  <a:pt x="4709825" y="997365"/>
                  <a:pt x="4709825" y="997365"/>
                  <a:pt x="4709825" y="997365"/>
                </a:cubicBezTo>
                <a:cubicBezTo>
                  <a:pt x="4715292" y="1000907"/>
                  <a:pt x="4715292" y="1000907"/>
                  <a:pt x="4715292" y="1000907"/>
                </a:cubicBezTo>
                <a:cubicBezTo>
                  <a:pt x="4710787" y="1001869"/>
                  <a:pt x="4710787" y="1001869"/>
                  <a:pt x="4710787" y="1001869"/>
                </a:cubicBezTo>
                <a:cubicBezTo>
                  <a:pt x="4710787" y="1001869"/>
                  <a:pt x="4711750" y="1006373"/>
                  <a:pt x="4716254" y="1005411"/>
                </a:cubicBezTo>
                <a:cubicBezTo>
                  <a:pt x="4717216" y="1009915"/>
                  <a:pt x="4717216" y="1009915"/>
                  <a:pt x="4717216" y="1009915"/>
                </a:cubicBezTo>
                <a:cubicBezTo>
                  <a:pt x="4702742" y="1008298"/>
                  <a:pt x="4696313" y="1000252"/>
                  <a:pt x="4678952" y="985123"/>
                </a:cubicBezTo>
                <a:cubicBezTo>
                  <a:pt x="4683456" y="984160"/>
                  <a:pt x="4683456" y="984160"/>
                  <a:pt x="4683456" y="984160"/>
                </a:cubicBezTo>
                <a:cubicBezTo>
                  <a:pt x="4687961" y="983198"/>
                  <a:pt x="4687961" y="983198"/>
                  <a:pt x="4687961" y="983198"/>
                </a:cubicBezTo>
                <a:cubicBezTo>
                  <a:pt x="4682494" y="979656"/>
                  <a:pt x="4682494" y="979656"/>
                  <a:pt x="4682494" y="979656"/>
                </a:cubicBezTo>
                <a:cubicBezTo>
                  <a:pt x="4677990" y="980618"/>
                  <a:pt x="4677990" y="980618"/>
                  <a:pt x="4677990" y="980618"/>
                </a:cubicBezTo>
                <a:cubicBezTo>
                  <a:pt x="4672523" y="977077"/>
                  <a:pt x="4672523" y="977077"/>
                  <a:pt x="4672523" y="977077"/>
                </a:cubicBezTo>
                <a:cubicBezTo>
                  <a:pt x="4667058" y="973535"/>
                  <a:pt x="4670599" y="968069"/>
                  <a:pt x="4659666" y="960985"/>
                </a:cubicBezTo>
                <a:cubicBezTo>
                  <a:pt x="4658704" y="956481"/>
                  <a:pt x="4658704" y="956481"/>
                  <a:pt x="4658704" y="956481"/>
                </a:cubicBezTo>
                <a:cubicBezTo>
                  <a:pt x="4654200" y="957443"/>
                  <a:pt x="4653237" y="952939"/>
                  <a:pt x="4653237" y="952939"/>
                </a:cubicBezTo>
                <a:cubicBezTo>
                  <a:pt x="4648733" y="953901"/>
                  <a:pt x="4648733" y="953901"/>
                  <a:pt x="4648733" y="953901"/>
                </a:cubicBezTo>
                <a:cubicBezTo>
                  <a:pt x="4649695" y="958406"/>
                  <a:pt x="4649695" y="958406"/>
                  <a:pt x="4649695" y="958406"/>
                </a:cubicBezTo>
                <a:cubicBezTo>
                  <a:pt x="4638763" y="951322"/>
                  <a:pt x="4635876" y="937810"/>
                  <a:pt x="4626869" y="939735"/>
                </a:cubicBezTo>
                <a:cubicBezTo>
                  <a:pt x="4626869" y="939735"/>
                  <a:pt x="4622364" y="940697"/>
                  <a:pt x="4621402" y="936193"/>
                </a:cubicBezTo>
                <a:cubicBezTo>
                  <a:pt x="4621402" y="936193"/>
                  <a:pt x="4616898" y="937155"/>
                  <a:pt x="4616898" y="937155"/>
                </a:cubicBezTo>
                <a:cubicBezTo>
                  <a:pt x="4617860" y="941660"/>
                  <a:pt x="4617860" y="941660"/>
                  <a:pt x="4617860" y="941660"/>
                </a:cubicBezTo>
                <a:cubicBezTo>
                  <a:pt x="4593108" y="913980"/>
                  <a:pt x="4606928" y="934575"/>
                  <a:pt x="4597919" y="936500"/>
                </a:cubicBezTo>
                <a:cubicBezTo>
                  <a:pt x="4589565" y="919446"/>
                  <a:pt x="4556768" y="898195"/>
                  <a:pt x="4529437" y="880487"/>
                </a:cubicBezTo>
                <a:cubicBezTo>
                  <a:pt x="4525895" y="885952"/>
                  <a:pt x="4525895" y="885952"/>
                  <a:pt x="4525895" y="885952"/>
                </a:cubicBezTo>
                <a:cubicBezTo>
                  <a:pt x="4524932" y="881449"/>
                  <a:pt x="4524932" y="881449"/>
                  <a:pt x="4524932" y="881449"/>
                </a:cubicBezTo>
                <a:cubicBezTo>
                  <a:pt x="4524932" y="881449"/>
                  <a:pt x="4523970" y="876945"/>
                  <a:pt x="4519466" y="877907"/>
                </a:cubicBezTo>
                <a:cubicBezTo>
                  <a:pt x="4519466" y="877907"/>
                  <a:pt x="4520428" y="882411"/>
                  <a:pt x="4520428" y="882411"/>
                </a:cubicBezTo>
                <a:cubicBezTo>
                  <a:pt x="4504029" y="871786"/>
                  <a:pt x="4491171" y="855694"/>
                  <a:pt x="4484744" y="847649"/>
                </a:cubicBezTo>
                <a:cubicBezTo>
                  <a:pt x="4481201" y="853114"/>
                  <a:pt x="4482164" y="857619"/>
                  <a:pt x="4476697" y="854077"/>
                </a:cubicBezTo>
                <a:cubicBezTo>
                  <a:pt x="4475735" y="849573"/>
                  <a:pt x="4475735" y="849573"/>
                  <a:pt x="4470269" y="846031"/>
                </a:cubicBezTo>
                <a:cubicBezTo>
                  <a:pt x="4466727" y="851498"/>
                  <a:pt x="4465765" y="846993"/>
                  <a:pt x="4459336" y="838948"/>
                </a:cubicBezTo>
                <a:cubicBezTo>
                  <a:pt x="4459336" y="838948"/>
                  <a:pt x="4459336" y="838948"/>
                  <a:pt x="4463840" y="837986"/>
                </a:cubicBezTo>
                <a:cubicBezTo>
                  <a:pt x="4463840" y="837986"/>
                  <a:pt x="4463840" y="837986"/>
                  <a:pt x="4462878" y="833481"/>
                </a:cubicBezTo>
                <a:cubicBezTo>
                  <a:pt x="4458374" y="834444"/>
                  <a:pt x="4457411" y="829940"/>
                  <a:pt x="4452907" y="830902"/>
                </a:cubicBezTo>
                <a:cubicBezTo>
                  <a:pt x="4452907" y="830902"/>
                  <a:pt x="4448404" y="831864"/>
                  <a:pt x="4448404" y="831864"/>
                </a:cubicBezTo>
                <a:cubicBezTo>
                  <a:pt x="4446479" y="822856"/>
                  <a:pt x="4400168" y="804493"/>
                  <a:pt x="4411102" y="811576"/>
                </a:cubicBezTo>
                <a:cubicBezTo>
                  <a:pt x="4424614" y="808689"/>
                  <a:pt x="4410446" y="830554"/>
                  <a:pt x="4422996" y="823163"/>
                </a:cubicBezTo>
                <a:cubicBezTo>
                  <a:pt x="4426538" y="817697"/>
                  <a:pt x="4436508" y="820277"/>
                  <a:pt x="4442937" y="828322"/>
                </a:cubicBezTo>
                <a:cubicBezTo>
                  <a:pt x="4438433" y="829284"/>
                  <a:pt x="4438433" y="829284"/>
                  <a:pt x="4437470" y="824781"/>
                </a:cubicBezTo>
                <a:cubicBezTo>
                  <a:pt x="4432966" y="825743"/>
                  <a:pt x="4432966" y="825743"/>
                  <a:pt x="4432966" y="825743"/>
                </a:cubicBezTo>
                <a:cubicBezTo>
                  <a:pt x="4428463" y="826705"/>
                  <a:pt x="4433928" y="830246"/>
                  <a:pt x="4433928" y="830246"/>
                </a:cubicBezTo>
                <a:cubicBezTo>
                  <a:pt x="4439395" y="833789"/>
                  <a:pt x="4439395" y="833789"/>
                  <a:pt x="4439395" y="833789"/>
                </a:cubicBezTo>
                <a:cubicBezTo>
                  <a:pt x="4434891" y="834751"/>
                  <a:pt x="4434891" y="834751"/>
                  <a:pt x="4434891" y="834751"/>
                </a:cubicBezTo>
                <a:cubicBezTo>
                  <a:pt x="4433928" y="830246"/>
                  <a:pt x="4429425" y="831209"/>
                  <a:pt x="4429425" y="831209"/>
                </a:cubicBezTo>
                <a:cubicBezTo>
                  <a:pt x="4429425" y="831209"/>
                  <a:pt x="4430387" y="835713"/>
                  <a:pt x="4430387" y="835713"/>
                </a:cubicBezTo>
                <a:cubicBezTo>
                  <a:pt x="4435853" y="839255"/>
                  <a:pt x="4435853" y="839255"/>
                  <a:pt x="4435853" y="839255"/>
                </a:cubicBezTo>
                <a:cubicBezTo>
                  <a:pt x="4441320" y="842797"/>
                  <a:pt x="4441320" y="842797"/>
                  <a:pt x="4441320" y="842797"/>
                </a:cubicBezTo>
                <a:cubicBezTo>
                  <a:pt x="4441320" y="842797"/>
                  <a:pt x="4431350" y="840217"/>
                  <a:pt x="4431350" y="840217"/>
                </a:cubicBezTo>
                <a:cubicBezTo>
                  <a:pt x="4425883" y="836675"/>
                  <a:pt x="4425883" y="836675"/>
                  <a:pt x="4425883" y="836675"/>
                </a:cubicBezTo>
                <a:cubicBezTo>
                  <a:pt x="4420416" y="833133"/>
                  <a:pt x="4420416" y="833133"/>
                  <a:pt x="4420416" y="833133"/>
                </a:cubicBezTo>
                <a:cubicBezTo>
                  <a:pt x="4419454" y="828630"/>
                  <a:pt x="4413988" y="825088"/>
                  <a:pt x="4409484" y="826050"/>
                </a:cubicBezTo>
                <a:cubicBezTo>
                  <a:pt x="4404980" y="827012"/>
                  <a:pt x="4405942" y="831517"/>
                  <a:pt x="4411408" y="835058"/>
                </a:cubicBezTo>
                <a:cubicBezTo>
                  <a:pt x="4411408" y="835058"/>
                  <a:pt x="4411408" y="835058"/>
                  <a:pt x="4412371" y="839562"/>
                </a:cubicBezTo>
                <a:cubicBezTo>
                  <a:pt x="4395972" y="828937"/>
                  <a:pt x="4409484" y="826050"/>
                  <a:pt x="4389543" y="820892"/>
                </a:cubicBezTo>
                <a:cubicBezTo>
                  <a:pt x="4394047" y="819929"/>
                  <a:pt x="4394047" y="819929"/>
                  <a:pt x="4394047" y="819929"/>
                </a:cubicBezTo>
                <a:cubicBezTo>
                  <a:pt x="4394047" y="819929"/>
                  <a:pt x="4394047" y="819929"/>
                  <a:pt x="4393085" y="815425"/>
                </a:cubicBezTo>
                <a:cubicBezTo>
                  <a:pt x="4388581" y="816387"/>
                  <a:pt x="4388581" y="816387"/>
                  <a:pt x="4388581" y="816387"/>
                </a:cubicBezTo>
                <a:cubicBezTo>
                  <a:pt x="4388581" y="816387"/>
                  <a:pt x="4384076" y="817349"/>
                  <a:pt x="4384076" y="817349"/>
                </a:cubicBezTo>
                <a:cubicBezTo>
                  <a:pt x="4378611" y="813807"/>
                  <a:pt x="4378611" y="813807"/>
                  <a:pt x="4378611" y="813807"/>
                </a:cubicBezTo>
                <a:cubicBezTo>
                  <a:pt x="4373144" y="810266"/>
                  <a:pt x="4373144" y="810266"/>
                  <a:pt x="4362211" y="803182"/>
                </a:cubicBezTo>
                <a:cubicBezTo>
                  <a:pt x="4355128" y="814115"/>
                  <a:pt x="4332300" y="795443"/>
                  <a:pt x="4335187" y="808956"/>
                </a:cubicBezTo>
                <a:cubicBezTo>
                  <a:pt x="4344195" y="807031"/>
                  <a:pt x="4350624" y="815078"/>
                  <a:pt x="4360594" y="817656"/>
                </a:cubicBezTo>
                <a:cubicBezTo>
                  <a:pt x="4350624" y="815078"/>
                  <a:pt x="4350624" y="815078"/>
                  <a:pt x="4351586" y="819581"/>
                </a:cubicBezTo>
                <a:cubicBezTo>
                  <a:pt x="4351586" y="819581"/>
                  <a:pt x="4351586" y="819581"/>
                  <a:pt x="4352548" y="824085"/>
                </a:cubicBezTo>
                <a:cubicBezTo>
                  <a:pt x="4340653" y="812498"/>
                  <a:pt x="4324255" y="801873"/>
                  <a:pt x="4308817" y="795751"/>
                </a:cubicBezTo>
                <a:cubicBezTo>
                  <a:pt x="4297885" y="788667"/>
                  <a:pt x="4281486" y="778042"/>
                  <a:pt x="4266049" y="771921"/>
                </a:cubicBezTo>
                <a:cubicBezTo>
                  <a:pt x="4271515" y="775463"/>
                  <a:pt x="4281486" y="778042"/>
                  <a:pt x="4275057" y="769997"/>
                </a:cubicBezTo>
                <a:cubicBezTo>
                  <a:pt x="4255116" y="764837"/>
                  <a:pt x="4255116" y="764837"/>
                  <a:pt x="4253192" y="755830"/>
                </a:cubicBezTo>
                <a:cubicBezTo>
                  <a:pt x="4233250" y="750670"/>
                  <a:pt x="4225860" y="738120"/>
                  <a:pt x="4233250" y="750670"/>
                </a:cubicBezTo>
                <a:cubicBezTo>
                  <a:pt x="4228747" y="751632"/>
                  <a:pt x="4228747" y="751632"/>
                  <a:pt x="4224243" y="752594"/>
                </a:cubicBezTo>
                <a:cubicBezTo>
                  <a:pt x="4197873" y="739390"/>
                  <a:pt x="4172466" y="730690"/>
                  <a:pt x="4150601" y="716522"/>
                </a:cubicBezTo>
                <a:cubicBezTo>
                  <a:pt x="4146097" y="717485"/>
                  <a:pt x="4140630" y="713943"/>
                  <a:pt x="4135164" y="710400"/>
                </a:cubicBezTo>
                <a:cubicBezTo>
                  <a:pt x="4155104" y="715560"/>
                  <a:pt x="4169580" y="717178"/>
                  <a:pt x="4189520" y="722336"/>
                </a:cubicBezTo>
                <a:cubicBezTo>
                  <a:pt x="4189520" y="722336"/>
                  <a:pt x="4205919" y="732962"/>
                  <a:pt x="4188557" y="717832"/>
                </a:cubicBezTo>
                <a:cubicBezTo>
                  <a:pt x="4194024" y="721374"/>
                  <a:pt x="4203995" y="723954"/>
                  <a:pt x="4197566" y="715907"/>
                </a:cubicBezTo>
                <a:cubicBezTo>
                  <a:pt x="4179550" y="719756"/>
                  <a:pt x="4158646" y="710093"/>
                  <a:pt x="4134202" y="705897"/>
                </a:cubicBezTo>
                <a:cubicBezTo>
                  <a:pt x="4138705" y="704935"/>
                  <a:pt x="4137743" y="700431"/>
                  <a:pt x="4133240" y="701393"/>
                </a:cubicBezTo>
                <a:cubicBezTo>
                  <a:pt x="4137743" y="700431"/>
                  <a:pt x="4137743" y="700431"/>
                  <a:pt x="4137743" y="700431"/>
                </a:cubicBezTo>
                <a:cubicBezTo>
                  <a:pt x="4136781" y="695926"/>
                  <a:pt x="4136781" y="695926"/>
                  <a:pt x="4132277" y="696888"/>
                </a:cubicBezTo>
                <a:cubicBezTo>
                  <a:pt x="4131315" y="692385"/>
                  <a:pt x="4121344" y="689805"/>
                  <a:pt x="4111373" y="687226"/>
                </a:cubicBezTo>
                <a:cubicBezTo>
                  <a:pt x="4106870" y="688188"/>
                  <a:pt x="4106870" y="688188"/>
                  <a:pt x="4106870" y="688188"/>
                </a:cubicBezTo>
                <a:cubicBezTo>
                  <a:pt x="4105908" y="683684"/>
                  <a:pt x="4105908" y="683684"/>
                  <a:pt x="4101403" y="684647"/>
                </a:cubicBezTo>
                <a:cubicBezTo>
                  <a:pt x="4095937" y="681105"/>
                  <a:pt x="4095937" y="681105"/>
                  <a:pt x="4090471" y="677562"/>
                </a:cubicBezTo>
                <a:cubicBezTo>
                  <a:pt x="4090471" y="677562"/>
                  <a:pt x="4089509" y="673058"/>
                  <a:pt x="4089509" y="673058"/>
                </a:cubicBezTo>
                <a:cubicBezTo>
                  <a:pt x="4084042" y="669517"/>
                  <a:pt x="4084042" y="669517"/>
                  <a:pt x="4084042" y="669517"/>
                </a:cubicBezTo>
                <a:cubicBezTo>
                  <a:pt x="4080500" y="674983"/>
                  <a:pt x="4080500" y="674983"/>
                  <a:pt x="4080500" y="674983"/>
                </a:cubicBezTo>
                <a:cubicBezTo>
                  <a:pt x="4069568" y="667900"/>
                  <a:pt x="4060559" y="669824"/>
                  <a:pt x="4050589" y="667244"/>
                </a:cubicBezTo>
                <a:cubicBezTo>
                  <a:pt x="4050589" y="667244"/>
                  <a:pt x="4055093" y="666282"/>
                  <a:pt x="4055093" y="666282"/>
                </a:cubicBezTo>
                <a:cubicBezTo>
                  <a:pt x="4055093" y="666282"/>
                  <a:pt x="4055093" y="666282"/>
                  <a:pt x="4054131" y="661779"/>
                </a:cubicBezTo>
                <a:cubicBezTo>
                  <a:pt x="4054131" y="661779"/>
                  <a:pt x="4049627" y="662741"/>
                  <a:pt x="4049627" y="662741"/>
                </a:cubicBezTo>
                <a:cubicBezTo>
                  <a:pt x="4049627" y="662741"/>
                  <a:pt x="4045123" y="663703"/>
                  <a:pt x="4045123" y="663703"/>
                </a:cubicBezTo>
                <a:cubicBezTo>
                  <a:pt x="4053169" y="657274"/>
                  <a:pt x="4009745" y="652423"/>
                  <a:pt x="4030648" y="662086"/>
                </a:cubicBezTo>
                <a:cubicBezTo>
                  <a:pt x="4031611" y="666590"/>
                  <a:pt x="4036115" y="665628"/>
                  <a:pt x="4036115" y="665628"/>
                </a:cubicBezTo>
                <a:cubicBezTo>
                  <a:pt x="4023564" y="673018"/>
                  <a:pt x="4065063" y="668862"/>
                  <a:pt x="4080500" y="674983"/>
                </a:cubicBezTo>
                <a:cubicBezTo>
                  <a:pt x="4075996" y="675945"/>
                  <a:pt x="4075996" y="675945"/>
                  <a:pt x="4071492" y="676907"/>
                </a:cubicBezTo>
                <a:cubicBezTo>
                  <a:pt x="4071492" y="676907"/>
                  <a:pt x="4072455" y="681412"/>
                  <a:pt x="4072455" y="681412"/>
                </a:cubicBezTo>
                <a:cubicBezTo>
                  <a:pt x="4076958" y="680449"/>
                  <a:pt x="4076958" y="680449"/>
                  <a:pt x="4076958" y="680449"/>
                </a:cubicBezTo>
                <a:cubicBezTo>
                  <a:pt x="4077920" y="684954"/>
                  <a:pt x="4082425" y="683991"/>
                  <a:pt x="4082425" y="683991"/>
                </a:cubicBezTo>
                <a:cubicBezTo>
                  <a:pt x="4086929" y="683029"/>
                  <a:pt x="4086929" y="683029"/>
                  <a:pt x="4086929" y="683029"/>
                </a:cubicBezTo>
                <a:cubicBezTo>
                  <a:pt x="4108795" y="697197"/>
                  <a:pt x="4062484" y="678832"/>
                  <a:pt x="4083387" y="688496"/>
                </a:cubicBezTo>
                <a:cubicBezTo>
                  <a:pt x="4073417" y="685916"/>
                  <a:pt x="4063446" y="683336"/>
                  <a:pt x="4053476" y="680756"/>
                </a:cubicBezTo>
                <a:cubicBezTo>
                  <a:pt x="4035306" y="672864"/>
                  <a:pt x="4016250" y="666339"/>
                  <a:pt x="3998561" y="660699"/>
                </a:cubicBezTo>
                <a:lnTo>
                  <a:pt x="3993680" y="659158"/>
                </a:lnTo>
                <a:lnTo>
                  <a:pt x="3795199" y="553069"/>
                </a:lnTo>
                <a:cubicBezTo>
                  <a:pt x="3737785" y="522317"/>
                  <a:pt x="3676087" y="508123"/>
                  <a:pt x="3610375" y="502608"/>
                </a:cubicBezTo>
                <a:cubicBezTo>
                  <a:pt x="3468132" y="495844"/>
                  <a:pt x="3329374" y="468783"/>
                  <a:pt x="3188329" y="467631"/>
                </a:cubicBezTo>
                <a:cubicBezTo>
                  <a:pt x="2801255" y="468200"/>
                  <a:pt x="2424295" y="525271"/>
                  <a:pt x="2059975" y="659812"/>
                </a:cubicBezTo>
                <a:cubicBezTo>
                  <a:pt x="1973004" y="692082"/>
                  <a:pt x="1890572" y="727291"/>
                  <a:pt x="1819343" y="787483"/>
                </a:cubicBezTo>
                <a:cubicBezTo>
                  <a:pt x="1706155" y="880104"/>
                  <a:pt x="1571214" y="944131"/>
                  <a:pt x="1454955" y="1031541"/>
                </a:cubicBezTo>
                <a:cubicBezTo>
                  <a:pt x="1443063" y="1039948"/>
                  <a:pt x="1425960" y="1051424"/>
                  <a:pt x="1413812" y="1040331"/>
                </a:cubicBezTo>
                <a:cubicBezTo>
                  <a:pt x="1410776" y="1037559"/>
                  <a:pt x="1408974" y="1034277"/>
                  <a:pt x="1408084" y="1030679"/>
                </a:cubicBezTo>
                <a:lnTo>
                  <a:pt x="1408033" y="1028519"/>
                </a:lnTo>
                <a:lnTo>
                  <a:pt x="1412039" y="1024844"/>
                </a:lnTo>
                <a:cubicBezTo>
                  <a:pt x="1579972" y="882809"/>
                  <a:pt x="1767264" y="759457"/>
                  <a:pt x="1971913" y="659219"/>
                </a:cubicBezTo>
                <a:cubicBezTo>
                  <a:pt x="1972875" y="663724"/>
                  <a:pt x="1972875" y="663724"/>
                  <a:pt x="1977379" y="662762"/>
                </a:cubicBezTo>
                <a:cubicBezTo>
                  <a:pt x="1977379" y="662762"/>
                  <a:pt x="1981883" y="661799"/>
                  <a:pt x="1981883" y="661799"/>
                </a:cubicBezTo>
                <a:cubicBezTo>
                  <a:pt x="1977379" y="662762"/>
                  <a:pt x="1979303" y="671769"/>
                  <a:pt x="1987350" y="665340"/>
                </a:cubicBezTo>
                <a:cubicBezTo>
                  <a:pt x="1979303" y="671769"/>
                  <a:pt x="1979303" y="671769"/>
                  <a:pt x="1979303" y="671769"/>
                </a:cubicBezTo>
                <a:cubicBezTo>
                  <a:pt x="1974800" y="672731"/>
                  <a:pt x="1975762" y="677236"/>
                  <a:pt x="1980266" y="676274"/>
                </a:cubicBezTo>
                <a:cubicBezTo>
                  <a:pt x="1980266" y="676274"/>
                  <a:pt x="1984770" y="675311"/>
                  <a:pt x="1984770" y="675311"/>
                </a:cubicBezTo>
                <a:cubicBezTo>
                  <a:pt x="1989274" y="674349"/>
                  <a:pt x="1989274" y="674349"/>
                  <a:pt x="1989274" y="674349"/>
                </a:cubicBezTo>
                <a:cubicBezTo>
                  <a:pt x="1992816" y="668882"/>
                  <a:pt x="1992816" y="668882"/>
                  <a:pt x="1992816" y="668882"/>
                </a:cubicBezTo>
                <a:cubicBezTo>
                  <a:pt x="1997320" y="667920"/>
                  <a:pt x="1997320" y="667920"/>
                  <a:pt x="1997320" y="667920"/>
                </a:cubicBezTo>
                <a:cubicBezTo>
                  <a:pt x="1994741" y="677890"/>
                  <a:pt x="1999244" y="676928"/>
                  <a:pt x="2012756" y="674041"/>
                </a:cubicBezTo>
                <a:cubicBezTo>
                  <a:pt x="2019840" y="663109"/>
                  <a:pt x="2011794" y="669538"/>
                  <a:pt x="2014374" y="659567"/>
                </a:cubicBezTo>
                <a:lnTo>
                  <a:pt x="2009869" y="660529"/>
                </a:lnTo>
                <a:cubicBezTo>
                  <a:pt x="2014374" y="659567"/>
                  <a:pt x="2013412" y="655063"/>
                  <a:pt x="2008907" y="656026"/>
                </a:cubicBezTo>
                <a:cubicBezTo>
                  <a:pt x="2008907" y="656026"/>
                  <a:pt x="1999900" y="657950"/>
                  <a:pt x="1995395" y="658912"/>
                </a:cubicBezTo>
                <a:cubicBezTo>
                  <a:pt x="1991854" y="664378"/>
                  <a:pt x="1991854" y="664378"/>
                  <a:pt x="1991854" y="664378"/>
                </a:cubicBezTo>
                <a:cubicBezTo>
                  <a:pt x="1990892" y="659875"/>
                  <a:pt x="1995395" y="658912"/>
                  <a:pt x="1994433" y="654408"/>
                </a:cubicBezTo>
                <a:cubicBezTo>
                  <a:pt x="1994433" y="654408"/>
                  <a:pt x="1998937" y="653446"/>
                  <a:pt x="1998937" y="653446"/>
                </a:cubicBezTo>
                <a:cubicBezTo>
                  <a:pt x="2003442" y="652483"/>
                  <a:pt x="2006983" y="647017"/>
                  <a:pt x="2006983" y="647017"/>
                </a:cubicBezTo>
                <a:cubicBezTo>
                  <a:pt x="2006983" y="647017"/>
                  <a:pt x="2006983" y="647017"/>
                  <a:pt x="2002479" y="647979"/>
                </a:cubicBezTo>
                <a:cubicBezTo>
                  <a:pt x="2070695" y="614566"/>
                  <a:pt x="2144378" y="584695"/>
                  <a:pt x="2213556" y="555787"/>
                </a:cubicBezTo>
                <a:cubicBezTo>
                  <a:pt x="2214518" y="560291"/>
                  <a:pt x="2219985" y="563833"/>
                  <a:pt x="2233497" y="560947"/>
                </a:cubicBezTo>
                <a:cubicBezTo>
                  <a:pt x="2232535" y="556442"/>
                  <a:pt x="2227068" y="552900"/>
                  <a:pt x="2222565" y="553862"/>
                </a:cubicBezTo>
                <a:cubicBezTo>
                  <a:pt x="2222565" y="553862"/>
                  <a:pt x="2227068" y="552900"/>
                  <a:pt x="2227068" y="552900"/>
                </a:cubicBezTo>
                <a:cubicBezTo>
                  <a:pt x="2370006" y="499992"/>
                  <a:pt x="2514525" y="459992"/>
                  <a:pt x="2659387" y="432280"/>
                </a:cubicBezTo>
                <a:close/>
                <a:moveTo>
                  <a:pt x="2580211" y="28532"/>
                </a:moveTo>
                <a:cubicBezTo>
                  <a:pt x="2639385" y="21756"/>
                  <a:pt x="2698559" y="14980"/>
                  <a:pt x="2760003" y="9674"/>
                </a:cubicBezTo>
                <a:cubicBezTo>
                  <a:pt x="3256492" y="-27960"/>
                  <a:pt x="3739421" y="44851"/>
                  <a:pt x="4206393" y="216884"/>
                </a:cubicBezTo>
                <a:cubicBezTo>
                  <a:pt x="4486416" y="319357"/>
                  <a:pt x="4742638" y="466023"/>
                  <a:pt x="4962093" y="669428"/>
                </a:cubicBezTo>
                <a:cubicBezTo>
                  <a:pt x="5047126" y="747075"/>
                  <a:pt x="5144323" y="808436"/>
                  <a:pt x="5227886" y="888353"/>
                </a:cubicBezTo>
                <a:cubicBezTo>
                  <a:pt x="5265526" y="927240"/>
                  <a:pt x="5301697" y="968397"/>
                  <a:pt x="5331187" y="1014893"/>
                </a:cubicBezTo>
                <a:cubicBezTo>
                  <a:pt x="5387095" y="1102673"/>
                  <a:pt x="5453026" y="1182447"/>
                  <a:pt x="5518959" y="1262220"/>
                </a:cubicBezTo>
                <a:cubicBezTo>
                  <a:pt x="5520174" y="1240451"/>
                  <a:pt x="5489232" y="1168845"/>
                  <a:pt x="5467079" y="1138382"/>
                </a:cubicBezTo>
                <a:cubicBezTo>
                  <a:pt x="5517556" y="1154972"/>
                  <a:pt x="5696105" y="1414047"/>
                  <a:pt x="5724761" y="1511561"/>
                </a:cubicBezTo>
                <a:cubicBezTo>
                  <a:pt x="5700321" y="1507005"/>
                  <a:pt x="5683234" y="1491101"/>
                  <a:pt x="5659466" y="1480536"/>
                </a:cubicBezTo>
                <a:cubicBezTo>
                  <a:pt x="5667984" y="1529557"/>
                  <a:pt x="5696946" y="1564433"/>
                  <a:pt x="5720297" y="1600507"/>
                </a:cubicBezTo>
                <a:cubicBezTo>
                  <a:pt x="5725636" y="1607188"/>
                  <a:pt x="5732045" y="1609729"/>
                  <a:pt x="5738327" y="1602521"/>
                </a:cubicBezTo>
                <a:cubicBezTo>
                  <a:pt x="5765326" y="1573289"/>
                  <a:pt x="5778000" y="1596001"/>
                  <a:pt x="5788406" y="1617243"/>
                </a:cubicBezTo>
                <a:cubicBezTo>
                  <a:pt x="5839631" y="1719712"/>
                  <a:pt x="5888985" y="1822580"/>
                  <a:pt x="5933129" y="1928517"/>
                </a:cubicBezTo>
                <a:cubicBezTo>
                  <a:pt x="5971807" y="2018024"/>
                  <a:pt x="5999264" y="2109927"/>
                  <a:pt x="6015900" y="2206099"/>
                </a:cubicBezTo>
                <a:cubicBezTo>
                  <a:pt x="6015628" y="2213979"/>
                  <a:pt x="6017226" y="2221459"/>
                  <a:pt x="6018824" y="2228938"/>
                </a:cubicBezTo>
                <a:cubicBezTo>
                  <a:pt x="6019350" y="2240559"/>
                  <a:pt x="6019478" y="2250308"/>
                  <a:pt x="6006787" y="2254975"/>
                </a:cubicBezTo>
                <a:cubicBezTo>
                  <a:pt x="5992225" y="2260042"/>
                  <a:pt x="5986088" y="2249620"/>
                  <a:pt x="5981821" y="2238800"/>
                </a:cubicBezTo>
                <a:cubicBezTo>
                  <a:pt x="5972486" y="2213418"/>
                  <a:pt x="5965023" y="2187637"/>
                  <a:pt x="5955690" y="2162256"/>
                </a:cubicBezTo>
                <a:cubicBezTo>
                  <a:pt x="5951821" y="2153305"/>
                  <a:pt x="5946083" y="2144754"/>
                  <a:pt x="5938475" y="2136603"/>
                </a:cubicBezTo>
                <a:cubicBezTo>
                  <a:pt x="5932175" y="2171190"/>
                  <a:pt x="5940838" y="2202581"/>
                  <a:pt x="5953240" y="2233173"/>
                </a:cubicBezTo>
                <a:cubicBezTo>
                  <a:pt x="6012584" y="2382792"/>
                  <a:pt x="6061105" y="2536680"/>
                  <a:pt x="6087185" y="2695361"/>
                </a:cubicBezTo>
                <a:cubicBezTo>
                  <a:pt x="6121654" y="2893313"/>
                  <a:pt x="6105102" y="3090434"/>
                  <a:pt x="6081069" y="3289153"/>
                </a:cubicBezTo>
                <a:cubicBezTo>
                  <a:pt x="6038647" y="3630634"/>
                  <a:pt x="5960838" y="3962076"/>
                  <a:pt x="5808111" y="4272372"/>
                </a:cubicBezTo>
                <a:cubicBezTo>
                  <a:pt x="5630111" y="4629130"/>
                  <a:pt x="5388032" y="4933096"/>
                  <a:pt x="5083073" y="5189877"/>
                </a:cubicBezTo>
                <a:cubicBezTo>
                  <a:pt x="4975095" y="5279430"/>
                  <a:pt x="4875526" y="5380874"/>
                  <a:pt x="4748863" y="5447042"/>
                </a:cubicBezTo>
                <a:cubicBezTo>
                  <a:pt x="4424727" y="5614062"/>
                  <a:pt x="4097123" y="5774002"/>
                  <a:pt x="3740846" y="5863806"/>
                </a:cubicBezTo>
                <a:cubicBezTo>
                  <a:pt x="3553557" y="5911641"/>
                  <a:pt x="3362544" y="5932897"/>
                  <a:pt x="3169933" y="5946671"/>
                </a:cubicBezTo>
                <a:cubicBezTo>
                  <a:pt x="3104749" y="5952776"/>
                  <a:pt x="3038366" y="5953271"/>
                  <a:pt x="2972383" y="5955635"/>
                </a:cubicBezTo>
                <a:cubicBezTo>
                  <a:pt x="2945003" y="5955619"/>
                  <a:pt x="2915351" y="5954132"/>
                  <a:pt x="2888242" y="5946236"/>
                </a:cubicBezTo>
                <a:cubicBezTo>
                  <a:pt x="2850584" y="5934728"/>
                  <a:pt x="2811583" y="5935239"/>
                  <a:pt x="2773508" y="5949239"/>
                </a:cubicBezTo>
                <a:cubicBezTo>
                  <a:pt x="2751864" y="5957774"/>
                  <a:pt x="2733834" y="5955760"/>
                  <a:pt x="2719689" y="5935317"/>
                </a:cubicBezTo>
                <a:cubicBezTo>
                  <a:pt x="2702874" y="5911534"/>
                  <a:pt x="2679905" y="5904708"/>
                  <a:pt x="2651853" y="5910702"/>
                </a:cubicBezTo>
                <a:cubicBezTo>
                  <a:pt x="2608839" y="5919891"/>
                  <a:pt x="2566369" y="5913322"/>
                  <a:pt x="2524570" y="5900743"/>
                </a:cubicBezTo>
                <a:cubicBezTo>
                  <a:pt x="2451524" y="5879196"/>
                  <a:pt x="2378077" y="5855780"/>
                  <a:pt x="2303959" y="5838373"/>
                </a:cubicBezTo>
                <a:cubicBezTo>
                  <a:pt x="2088013" y="5788694"/>
                  <a:pt x="1896814" y="5680933"/>
                  <a:pt x="1704545" y="5577311"/>
                </a:cubicBezTo>
                <a:cubicBezTo>
                  <a:pt x="1582907" y="5511395"/>
                  <a:pt x="1461669" y="5447348"/>
                  <a:pt x="1349927" y="5363675"/>
                </a:cubicBezTo>
                <a:cubicBezTo>
                  <a:pt x="1342718" y="5357393"/>
                  <a:pt x="1333639" y="5351511"/>
                  <a:pt x="1326431" y="5345230"/>
                </a:cubicBezTo>
                <a:cubicBezTo>
                  <a:pt x="1312413" y="5334537"/>
                  <a:pt x="1315227" y="5320248"/>
                  <a:pt x="1324450" y="5308501"/>
                </a:cubicBezTo>
                <a:cubicBezTo>
                  <a:pt x="1335544" y="5296353"/>
                  <a:pt x="1343552" y="5306375"/>
                  <a:pt x="1353031" y="5314127"/>
                </a:cubicBezTo>
                <a:cubicBezTo>
                  <a:pt x="1409501" y="5358769"/>
                  <a:pt x="1469312" y="5400742"/>
                  <a:pt x="1535006" y="5433636"/>
                </a:cubicBezTo>
                <a:cubicBezTo>
                  <a:pt x="1545955" y="5439119"/>
                  <a:pt x="1557303" y="5446471"/>
                  <a:pt x="1570795" y="5445544"/>
                </a:cubicBezTo>
                <a:cubicBezTo>
                  <a:pt x="1572664" y="5445144"/>
                  <a:pt x="1578674" y="5445815"/>
                  <a:pt x="1578274" y="5443946"/>
                </a:cubicBezTo>
                <a:cubicBezTo>
                  <a:pt x="1581217" y="5439407"/>
                  <a:pt x="1577076" y="5438335"/>
                  <a:pt x="1573335" y="5439134"/>
                </a:cubicBezTo>
                <a:cubicBezTo>
                  <a:pt x="1464263" y="5358802"/>
                  <a:pt x="1350778" y="5285277"/>
                  <a:pt x="1245045" y="5202275"/>
                </a:cubicBezTo>
                <a:cubicBezTo>
                  <a:pt x="1212071" y="5176078"/>
                  <a:pt x="1180967" y="5149481"/>
                  <a:pt x="1146122" y="5123684"/>
                </a:cubicBezTo>
                <a:cubicBezTo>
                  <a:pt x="1138913" y="5117403"/>
                  <a:pt x="1132777" y="5106982"/>
                  <a:pt x="1114075" y="5110977"/>
                </a:cubicBezTo>
                <a:cubicBezTo>
                  <a:pt x="1160923" y="5165497"/>
                  <a:pt x="1231827" y="5195322"/>
                  <a:pt x="1239256" y="5275861"/>
                </a:cubicBezTo>
                <a:cubicBezTo>
                  <a:pt x="1002153" y="5099691"/>
                  <a:pt x="806611" y="4889222"/>
                  <a:pt x="647691" y="4639642"/>
                </a:cubicBezTo>
                <a:cubicBezTo>
                  <a:pt x="675071" y="4639659"/>
                  <a:pt x="685476" y="4660900"/>
                  <a:pt x="698822" y="4677603"/>
                </a:cubicBezTo>
                <a:cubicBezTo>
                  <a:pt x="712568" y="4696176"/>
                  <a:pt x="725914" y="4712878"/>
                  <a:pt x="744471" y="4726512"/>
                </a:cubicBezTo>
                <a:cubicBezTo>
                  <a:pt x="778499" y="4775948"/>
                  <a:pt x="815869" y="4822716"/>
                  <a:pt x="859121" y="4860405"/>
                </a:cubicBezTo>
                <a:cubicBezTo>
                  <a:pt x="862461" y="4857736"/>
                  <a:pt x="865802" y="4855066"/>
                  <a:pt x="869143" y="4852397"/>
                </a:cubicBezTo>
                <a:cubicBezTo>
                  <a:pt x="830303" y="4807900"/>
                  <a:pt x="791464" y="4763402"/>
                  <a:pt x="750753" y="4719304"/>
                </a:cubicBezTo>
                <a:cubicBezTo>
                  <a:pt x="626388" y="4530780"/>
                  <a:pt x="502023" y="4342256"/>
                  <a:pt x="408923" y="4135320"/>
                </a:cubicBezTo>
                <a:cubicBezTo>
                  <a:pt x="219129" y="3704619"/>
                  <a:pt x="139003" y="3256353"/>
                  <a:pt x="164008" y="2787582"/>
                </a:cubicBezTo>
                <a:cubicBezTo>
                  <a:pt x="168471" y="2698636"/>
                  <a:pt x="163583" y="2611687"/>
                  <a:pt x="184206" y="2525154"/>
                </a:cubicBezTo>
                <a:cubicBezTo>
                  <a:pt x="186349" y="2516875"/>
                  <a:pt x="184351" y="2507525"/>
                  <a:pt x="195172" y="2503257"/>
                </a:cubicBezTo>
                <a:cubicBezTo>
                  <a:pt x="204923" y="2503130"/>
                  <a:pt x="204651" y="2511009"/>
                  <a:pt x="203581" y="2515148"/>
                </a:cubicBezTo>
                <a:cubicBezTo>
                  <a:pt x="170144" y="2798003"/>
                  <a:pt x="194812" y="3078222"/>
                  <a:pt x="227360" y="3358710"/>
                </a:cubicBezTo>
                <a:cubicBezTo>
                  <a:pt x="243162" y="3505900"/>
                  <a:pt x="288887" y="3646696"/>
                  <a:pt x="327131" y="3789091"/>
                </a:cubicBezTo>
                <a:cubicBezTo>
                  <a:pt x="332597" y="3805522"/>
                  <a:pt x="336592" y="3824223"/>
                  <a:pt x="340188" y="3841053"/>
                </a:cubicBezTo>
                <a:cubicBezTo>
                  <a:pt x="344055" y="3850004"/>
                  <a:pt x="339372" y="3864692"/>
                  <a:pt x="356203" y="3861096"/>
                </a:cubicBezTo>
                <a:cubicBezTo>
                  <a:pt x="373035" y="3857500"/>
                  <a:pt x="368767" y="3846679"/>
                  <a:pt x="365970" y="3833590"/>
                </a:cubicBezTo>
                <a:cubicBezTo>
                  <a:pt x="344107" y="3767866"/>
                  <a:pt x="323715" y="3699873"/>
                  <a:pt x="307461" y="3632951"/>
                </a:cubicBezTo>
                <a:cubicBezTo>
                  <a:pt x="175983" y="3072466"/>
                  <a:pt x="187148" y="2520615"/>
                  <a:pt x="402527" y="1981840"/>
                </a:cubicBezTo>
                <a:cubicBezTo>
                  <a:pt x="403599" y="1977701"/>
                  <a:pt x="404270" y="1971691"/>
                  <a:pt x="407611" y="1969022"/>
                </a:cubicBezTo>
                <a:cubicBezTo>
                  <a:pt x="409082" y="1966753"/>
                  <a:pt x="412822" y="1965953"/>
                  <a:pt x="419903" y="1962484"/>
                </a:cubicBezTo>
                <a:cubicBezTo>
                  <a:pt x="410662" y="2001612"/>
                  <a:pt x="404363" y="2036199"/>
                  <a:pt x="392454" y="2071985"/>
                </a:cubicBezTo>
                <a:cubicBezTo>
                  <a:pt x="304800" y="2339047"/>
                  <a:pt x="280316" y="2618034"/>
                  <a:pt x="253961" y="2897420"/>
                </a:cubicBezTo>
                <a:cubicBezTo>
                  <a:pt x="251004" y="2929338"/>
                  <a:pt x="257796" y="2961129"/>
                  <a:pt x="260448" y="2991849"/>
                </a:cubicBezTo>
                <a:cubicBezTo>
                  <a:pt x="262046" y="2999329"/>
                  <a:pt x="258832" y="3011748"/>
                  <a:pt x="272323" y="3010820"/>
                </a:cubicBezTo>
                <a:cubicBezTo>
                  <a:pt x="282073" y="3010693"/>
                  <a:pt x="286085" y="3002015"/>
                  <a:pt x="290098" y="2993336"/>
                </a:cubicBezTo>
                <a:cubicBezTo>
                  <a:pt x="293711" y="2982786"/>
                  <a:pt x="298794" y="2969968"/>
                  <a:pt x="304677" y="2960890"/>
                </a:cubicBezTo>
                <a:cubicBezTo>
                  <a:pt x="324040" y="3179669"/>
                  <a:pt x="344875" y="3396177"/>
                  <a:pt x="407652" y="3607635"/>
                </a:cubicBezTo>
                <a:cubicBezTo>
                  <a:pt x="412972" y="3641696"/>
                  <a:pt x="423905" y="3674557"/>
                  <a:pt x="440447" y="3706220"/>
                </a:cubicBezTo>
                <a:cubicBezTo>
                  <a:pt x="433255" y="3672559"/>
                  <a:pt x="431675" y="3637700"/>
                  <a:pt x="415132" y="3606037"/>
                </a:cubicBezTo>
                <a:cubicBezTo>
                  <a:pt x="375307" y="3428783"/>
                  <a:pt x="346703" y="3249131"/>
                  <a:pt x="337201" y="3067354"/>
                </a:cubicBezTo>
                <a:cubicBezTo>
                  <a:pt x="318450" y="2723300"/>
                  <a:pt x="366608" y="2390370"/>
                  <a:pt x="477138" y="2065625"/>
                </a:cubicBezTo>
                <a:cubicBezTo>
                  <a:pt x="479680" y="2059216"/>
                  <a:pt x="483021" y="2056547"/>
                  <a:pt x="489702" y="2051208"/>
                </a:cubicBezTo>
                <a:cubicBezTo>
                  <a:pt x="368810" y="2501358"/>
                  <a:pt x="316969" y="2954352"/>
                  <a:pt x="430613" y="3413056"/>
                </a:cubicBezTo>
                <a:lnTo>
                  <a:pt x="428865" y="3386728"/>
                </a:lnTo>
                <a:lnTo>
                  <a:pt x="466894" y="3622863"/>
                </a:lnTo>
                <a:cubicBezTo>
                  <a:pt x="474592" y="3658895"/>
                  <a:pt x="482290" y="3694928"/>
                  <a:pt x="489988" y="3730960"/>
                </a:cubicBezTo>
                <a:cubicBezTo>
                  <a:pt x="519511" y="3847103"/>
                  <a:pt x="557080" y="3956817"/>
                  <a:pt x="599154" y="4065569"/>
                </a:cubicBezTo>
                <a:cubicBezTo>
                  <a:pt x="609431" y="4091631"/>
                  <a:pt x="619708" y="4117693"/>
                  <a:pt x="634491" y="4142793"/>
                </a:cubicBezTo>
                <a:cubicBezTo>
                  <a:pt x="635453" y="4147297"/>
                  <a:pt x="637377" y="4156305"/>
                  <a:pt x="639302" y="4165313"/>
                </a:cubicBezTo>
                <a:cubicBezTo>
                  <a:pt x="639302" y="4165313"/>
                  <a:pt x="639302" y="4165313"/>
                  <a:pt x="643807" y="4164351"/>
                </a:cubicBezTo>
                <a:cubicBezTo>
                  <a:pt x="746275" y="4401489"/>
                  <a:pt x="881891" y="4617416"/>
                  <a:pt x="1044223" y="4804087"/>
                </a:cubicBezTo>
                <a:cubicBezTo>
                  <a:pt x="1090186" y="4864912"/>
                  <a:pt x="1140653" y="4924774"/>
                  <a:pt x="1194661" y="4979171"/>
                </a:cubicBezTo>
                <a:cubicBezTo>
                  <a:pt x="1175375" y="4955033"/>
                  <a:pt x="1153510" y="4940866"/>
                  <a:pt x="1143540" y="4938286"/>
                </a:cubicBezTo>
                <a:cubicBezTo>
                  <a:pt x="1151893" y="4955340"/>
                  <a:pt x="1175683" y="4978515"/>
                  <a:pt x="1194007" y="4998149"/>
                </a:cubicBezTo>
                <a:cubicBezTo>
                  <a:pt x="1216834" y="5016820"/>
                  <a:pt x="1234195" y="5031950"/>
                  <a:pt x="1243203" y="5030025"/>
                </a:cubicBezTo>
                <a:cubicBezTo>
                  <a:pt x="1230346" y="5013933"/>
                  <a:pt x="1212985" y="4998803"/>
                  <a:pt x="1200128" y="4982713"/>
                </a:cubicBezTo>
                <a:cubicBezTo>
                  <a:pt x="1236776" y="5021979"/>
                  <a:pt x="1277927" y="5060284"/>
                  <a:pt x="1320040" y="5103092"/>
                </a:cubicBezTo>
                <a:cubicBezTo>
                  <a:pt x="1323889" y="5121109"/>
                  <a:pt x="1358611" y="5151367"/>
                  <a:pt x="1390447" y="5168114"/>
                </a:cubicBezTo>
                <a:cubicBezTo>
                  <a:pt x="1407809" y="5183243"/>
                  <a:pt x="1430636" y="5201914"/>
                  <a:pt x="1438027" y="5214464"/>
                </a:cubicBezTo>
                <a:cubicBezTo>
                  <a:pt x="1447036" y="5212539"/>
                  <a:pt x="1458930" y="5224127"/>
                  <a:pt x="1469862" y="5231211"/>
                </a:cubicBezTo>
                <a:cubicBezTo>
                  <a:pt x="2189107" y="5798122"/>
                  <a:pt x="3177182" y="5992052"/>
                  <a:pt x="4098674" y="5653890"/>
                </a:cubicBezTo>
                <a:cubicBezTo>
                  <a:pt x="4469974" y="5518049"/>
                  <a:pt x="4793386" y="5312374"/>
                  <a:pt x="5058287" y="5053265"/>
                </a:cubicBezTo>
                <a:cubicBezTo>
                  <a:pt x="5658574" y="4468182"/>
                  <a:pt x="5968225" y="3624938"/>
                  <a:pt x="5862270" y="2776293"/>
                </a:cubicBezTo>
                <a:cubicBezTo>
                  <a:pt x="5854264" y="2716778"/>
                  <a:pt x="5847221" y="2661766"/>
                  <a:pt x="5834711" y="2603214"/>
                </a:cubicBezTo>
                <a:cubicBezTo>
                  <a:pt x="5834711" y="2603214"/>
                  <a:pt x="5839216" y="2602252"/>
                  <a:pt x="5838253" y="2597748"/>
                </a:cubicBezTo>
                <a:cubicBezTo>
                  <a:pt x="5835366" y="2584235"/>
                  <a:pt x="5835366" y="2584235"/>
                  <a:pt x="5835366" y="2584235"/>
                </a:cubicBezTo>
                <a:cubicBezTo>
                  <a:pt x="5835366" y="2584235"/>
                  <a:pt x="5834404" y="2579732"/>
                  <a:pt x="5829900" y="2580694"/>
                </a:cubicBezTo>
                <a:lnTo>
                  <a:pt x="5802956" y="2454580"/>
                </a:lnTo>
                <a:cubicBezTo>
                  <a:pt x="5777282" y="2356454"/>
                  <a:pt x="5748067" y="2263794"/>
                  <a:pt x="5713385" y="2167591"/>
                </a:cubicBezTo>
                <a:cubicBezTo>
                  <a:pt x="5600022" y="1857426"/>
                  <a:pt x="5436461" y="1576825"/>
                  <a:pt x="5230091" y="1338337"/>
                </a:cubicBezTo>
                <a:cubicBezTo>
                  <a:pt x="5120805" y="1201559"/>
                  <a:pt x="4989960" y="1074095"/>
                  <a:pt x="4852032" y="957564"/>
                </a:cubicBezTo>
                <a:cubicBezTo>
                  <a:pt x="4857498" y="961106"/>
                  <a:pt x="4857498" y="961106"/>
                  <a:pt x="4862002" y="960144"/>
                </a:cubicBezTo>
                <a:cubicBezTo>
                  <a:pt x="4850108" y="948556"/>
                  <a:pt x="4821813" y="926343"/>
                  <a:pt x="4798985" y="907672"/>
                </a:cubicBezTo>
                <a:cubicBezTo>
                  <a:pt x="4782587" y="897047"/>
                  <a:pt x="4770691" y="885459"/>
                  <a:pt x="4760721" y="882879"/>
                </a:cubicBezTo>
                <a:cubicBezTo>
                  <a:pt x="4722457" y="858088"/>
                  <a:pt x="4683230" y="828791"/>
                  <a:pt x="4644966" y="803998"/>
                </a:cubicBezTo>
                <a:cubicBezTo>
                  <a:pt x="4633070" y="792411"/>
                  <a:pt x="4616671" y="781786"/>
                  <a:pt x="4601235" y="775665"/>
                </a:cubicBezTo>
                <a:cubicBezTo>
                  <a:pt x="4474546" y="689699"/>
                  <a:pt x="4337233" y="620133"/>
                  <a:pt x="4191873" y="556997"/>
                </a:cubicBezTo>
                <a:cubicBezTo>
                  <a:pt x="4237221" y="570856"/>
                  <a:pt x="4282569" y="584716"/>
                  <a:pt x="4317947" y="595996"/>
                </a:cubicBezTo>
                <a:cubicBezTo>
                  <a:pt x="4319871" y="605005"/>
                  <a:pt x="4339812" y="610163"/>
                  <a:pt x="4340774" y="614667"/>
                </a:cubicBezTo>
                <a:cubicBezTo>
                  <a:pt x="4381618" y="629489"/>
                  <a:pt x="4429854" y="656861"/>
                  <a:pt x="4468773" y="662675"/>
                </a:cubicBezTo>
                <a:cubicBezTo>
                  <a:pt x="4452374" y="652050"/>
                  <a:pt x="4430508" y="637883"/>
                  <a:pt x="4433088" y="627913"/>
                </a:cubicBezTo>
                <a:cubicBezTo>
                  <a:pt x="4406718" y="614708"/>
                  <a:pt x="4344010" y="585719"/>
                  <a:pt x="4325031" y="585063"/>
                </a:cubicBezTo>
                <a:cubicBezTo>
                  <a:pt x="4314098" y="577980"/>
                  <a:pt x="4307670" y="569934"/>
                  <a:pt x="4302203" y="566393"/>
                </a:cubicBezTo>
                <a:cubicBezTo>
                  <a:pt x="4271330" y="554150"/>
                  <a:pt x="4246884" y="549953"/>
                  <a:pt x="4216974" y="542214"/>
                </a:cubicBezTo>
                <a:cubicBezTo>
                  <a:pt x="4196070" y="532551"/>
                  <a:pt x="4158768" y="512263"/>
                  <a:pt x="4133361" y="503562"/>
                </a:cubicBezTo>
                <a:cubicBezTo>
                  <a:pt x="4123391" y="500982"/>
                  <a:pt x="4119849" y="506449"/>
                  <a:pt x="4109878" y="503869"/>
                </a:cubicBezTo>
                <a:cubicBezTo>
                  <a:pt x="4099908" y="501291"/>
                  <a:pt x="4082547" y="486161"/>
                  <a:pt x="4072576" y="483581"/>
                </a:cubicBezTo>
                <a:cubicBezTo>
                  <a:pt x="4041702" y="471338"/>
                  <a:pt x="4028190" y="474225"/>
                  <a:pt x="4026266" y="465217"/>
                </a:cubicBezTo>
                <a:cubicBezTo>
                  <a:pt x="4007287" y="464562"/>
                  <a:pt x="3977375" y="456824"/>
                  <a:pt x="3970292" y="467757"/>
                </a:cubicBezTo>
                <a:cubicBezTo>
                  <a:pt x="3989271" y="468411"/>
                  <a:pt x="3985729" y="473878"/>
                  <a:pt x="3986691" y="478382"/>
                </a:cubicBezTo>
                <a:cubicBezTo>
                  <a:pt x="3540295" y="328852"/>
                  <a:pt x="3052011" y="291882"/>
                  <a:pt x="2556561" y="397733"/>
                </a:cubicBezTo>
                <a:lnTo>
                  <a:pt x="2508145" y="410487"/>
                </a:lnTo>
                <a:lnTo>
                  <a:pt x="2458913" y="419861"/>
                </a:lnTo>
                <a:cubicBezTo>
                  <a:pt x="2151483" y="490308"/>
                  <a:pt x="1868431" y="625941"/>
                  <a:pt x="1598952" y="799372"/>
                </a:cubicBezTo>
                <a:cubicBezTo>
                  <a:pt x="1558063" y="827661"/>
                  <a:pt x="1514505" y="852611"/>
                  <a:pt x="1473216" y="879030"/>
                </a:cubicBezTo>
                <a:cubicBezTo>
                  <a:pt x="1466535" y="884369"/>
                  <a:pt x="1461052" y="895317"/>
                  <a:pt x="1451174" y="885695"/>
                </a:cubicBezTo>
                <a:cubicBezTo>
                  <a:pt x="1441695" y="877943"/>
                  <a:pt x="1443438" y="867794"/>
                  <a:pt x="1449321" y="858715"/>
                </a:cubicBezTo>
                <a:cubicBezTo>
                  <a:pt x="1462557" y="838289"/>
                  <a:pt x="1480731" y="822673"/>
                  <a:pt x="1500105" y="812669"/>
                </a:cubicBezTo>
                <a:cubicBezTo>
                  <a:pt x="1611007" y="745956"/>
                  <a:pt x="1716842" y="664683"/>
                  <a:pt x="1844558" y="621754"/>
                </a:cubicBezTo>
                <a:cubicBezTo>
                  <a:pt x="1831212" y="605052"/>
                  <a:pt x="1812238" y="616927"/>
                  <a:pt x="1796350" y="606633"/>
                </a:cubicBezTo>
                <a:cubicBezTo>
                  <a:pt x="1833099" y="577272"/>
                  <a:pt x="1874116" y="558732"/>
                  <a:pt x="1915531" y="542063"/>
                </a:cubicBezTo>
                <a:cubicBezTo>
                  <a:pt x="2200904" y="422433"/>
                  <a:pt x="2492268" y="330852"/>
                  <a:pt x="2801357" y="303925"/>
                </a:cubicBezTo>
                <a:cubicBezTo>
                  <a:pt x="3018680" y="286827"/>
                  <a:pt x="3234787" y="291496"/>
                  <a:pt x="3448335" y="329955"/>
                </a:cubicBezTo>
                <a:cubicBezTo>
                  <a:pt x="3513374" y="341479"/>
                  <a:pt x="3572259" y="369963"/>
                  <a:pt x="3639713" y="365329"/>
                </a:cubicBezTo>
                <a:cubicBezTo>
                  <a:pt x="3656944" y="363602"/>
                  <a:pt x="3679513" y="368557"/>
                  <a:pt x="3679531" y="341178"/>
                </a:cubicBezTo>
                <a:cubicBezTo>
                  <a:pt x="3681418" y="313399"/>
                  <a:pt x="3657905" y="322334"/>
                  <a:pt x="3641345" y="318050"/>
                </a:cubicBezTo>
                <a:cubicBezTo>
                  <a:pt x="3621444" y="316435"/>
                  <a:pt x="3596333" y="317890"/>
                  <a:pt x="3579519" y="294106"/>
                </a:cubicBezTo>
                <a:cubicBezTo>
                  <a:pt x="3700137" y="282025"/>
                  <a:pt x="3811242" y="316949"/>
                  <a:pt x="3921820" y="340254"/>
                </a:cubicBezTo>
                <a:cubicBezTo>
                  <a:pt x="3988457" y="359259"/>
                  <a:pt x="4048541" y="393353"/>
                  <a:pt x="4117320" y="404078"/>
                </a:cubicBezTo>
                <a:cubicBezTo>
                  <a:pt x="4058708" y="367716"/>
                  <a:pt x="3994740" y="352052"/>
                  <a:pt x="3929573" y="330776"/>
                </a:cubicBezTo>
                <a:cubicBezTo>
                  <a:pt x="3841709" y="294797"/>
                  <a:pt x="3746619" y="279916"/>
                  <a:pt x="3651529" y="265034"/>
                </a:cubicBezTo>
                <a:cubicBezTo>
                  <a:pt x="3392571" y="224545"/>
                  <a:pt x="3131596" y="202085"/>
                  <a:pt x="2868463" y="215284"/>
                </a:cubicBezTo>
                <a:cubicBezTo>
                  <a:pt x="2835871" y="218335"/>
                  <a:pt x="2800210" y="216177"/>
                  <a:pt x="2767746" y="228980"/>
                </a:cubicBezTo>
                <a:cubicBezTo>
                  <a:pt x="2772141" y="249550"/>
                  <a:pt x="2788173" y="242214"/>
                  <a:pt x="2799794" y="241686"/>
                </a:cubicBezTo>
                <a:cubicBezTo>
                  <a:pt x="3021256" y="225658"/>
                  <a:pt x="3243373" y="231000"/>
                  <a:pt x="3465473" y="263721"/>
                </a:cubicBezTo>
                <a:cubicBezTo>
                  <a:pt x="3477492" y="265064"/>
                  <a:pt x="3499535" y="258399"/>
                  <a:pt x="3497920" y="278298"/>
                </a:cubicBezTo>
                <a:cubicBezTo>
                  <a:pt x="3496305" y="298197"/>
                  <a:pt x="3474535" y="296982"/>
                  <a:pt x="3460245" y="294168"/>
                </a:cubicBezTo>
                <a:cubicBezTo>
                  <a:pt x="3389994" y="285712"/>
                  <a:pt x="3320016" y="269376"/>
                  <a:pt x="3247224" y="267329"/>
                </a:cubicBezTo>
                <a:cubicBezTo>
                  <a:pt x="2932814" y="260197"/>
                  <a:pt x="2620529" y="272164"/>
                  <a:pt x="2317144" y="362401"/>
                </a:cubicBezTo>
                <a:cubicBezTo>
                  <a:pt x="2081756" y="432244"/>
                  <a:pt x="1859571" y="536420"/>
                  <a:pt x="1646991" y="658097"/>
                </a:cubicBezTo>
                <a:cubicBezTo>
                  <a:pt x="1603433" y="683046"/>
                  <a:pt x="1558005" y="708395"/>
                  <a:pt x="1510978" y="726263"/>
                </a:cubicBezTo>
                <a:cubicBezTo>
                  <a:pt x="1826469" y="500473"/>
                  <a:pt x="2176643" y="345489"/>
                  <a:pt x="2562299" y="265051"/>
                </a:cubicBezTo>
                <a:cubicBezTo>
                  <a:pt x="2544413" y="245407"/>
                  <a:pt x="2523968" y="259552"/>
                  <a:pt x="2496459" y="249786"/>
                </a:cubicBezTo>
                <a:cubicBezTo>
                  <a:pt x="2563786" y="235402"/>
                  <a:pt x="2621762" y="223015"/>
                  <a:pt x="2679065" y="216639"/>
                </a:cubicBezTo>
                <a:cubicBezTo>
                  <a:pt x="2765221" y="208009"/>
                  <a:pt x="2851776" y="201250"/>
                  <a:pt x="2939402" y="190351"/>
                </a:cubicBezTo>
                <a:cubicBezTo>
                  <a:pt x="2945412" y="191022"/>
                  <a:pt x="2960102" y="195705"/>
                  <a:pt x="2959175" y="182215"/>
                </a:cubicBezTo>
                <a:cubicBezTo>
                  <a:pt x="2960518" y="170196"/>
                  <a:pt x="2947427" y="172993"/>
                  <a:pt x="2939547" y="172721"/>
                </a:cubicBezTo>
                <a:cubicBezTo>
                  <a:pt x="2830422" y="174526"/>
                  <a:pt x="2723440" y="168051"/>
                  <a:pt x="2616967" y="200575"/>
                </a:cubicBezTo>
                <a:cubicBezTo>
                  <a:pt x="2593454" y="209510"/>
                  <a:pt x="2564475" y="202013"/>
                  <a:pt x="2537493" y="203867"/>
                </a:cubicBezTo>
                <a:cubicBezTo>
                  <a:pt x="2425028" y="208340"/>
                  <a:pt x="2323223" y="253555"/>
                  <a:pt x="2217149" y="287950"/>
                </a:cubicBezTo>
                <a:cubicBezTo>
                  <a:pt x="1981889" y="367543"/>
                  <a:pt x="1756636" y="466508"/>
                  <a:pt x="1542585" y="590454"/>
                </a:cubicBezTo>
                <a:cubicBezTo>
                  <a:pt x="1408170" y="666101"/>
                  <a:pt x="1293638" y="770742"/>
                  <a:pt x="1168430" y="862020"/>
                </a:cubicBezTo>
                <a:cubicBezTo>
                  <a:pt x="1158008" y="868157"/>
                  <a:pt x="1146115" y="876564"/>
                  <a:pt x="1130881" y="887640"/>
                </a:cubicBezTo>
                <a:cubicBezTo>
                  <a:pt x="1131570" y="854252"/>
                  <a:pt x="1145877" y="829685"/>
                  <a:pt x="1168592" y="817011"/>
                </a:cubicBezTo>
                <a:cubicBezTo>
                  <a:pt x="1280692" y="755909"/>
                  <a:pt x="1370239" y="662473"/>
                  <a:pt x="1476602" y="592819"/>
                </a:cubicBezTo>
                <a:cubicBezTo>
                  <a:pt x="1818803" y="373055"/>
                  <a:pt x="2188604" y="227565"/>
                  <a:pt x="2591346" y="163030"/>
                </a:cubicBezTo>
                <a:cubicBezTo>
                  <a:pt x="2757919" y="137220"/>
                  <a:pt x="2923804" y="144799"/>
                  <a:pt x="3091031" y="140357"/>
                </a:cubicBezTo>
                <a:cubicBezTo>
                  <a:pt x="3304341" y="131937"/>
                  <a:pt x="3513894" y="151695"/>
                  <a:pt x="3716875" y="213921"/>
                </a:cubicBezTo>
                <a:cubicBezTo>
                  <a:pt x="3735705" y="219674"/>
                  <a:pt x="3755205" y="219420"/>
                  <a:pt x="3758928" y="245999"/>
                </a:cubicBezTo>
                <a:cubicBezTo>
                  <a:pt x="3758657" y="253879"/>
                  <a:pt x="3767336" y="257891"/>
                  <a:pt x="3775216" y="258163"/>
                </a:cubicBezTo>
                <a:cubicBezTo>
                  <a:pt x="3900483" y="286151"/>
                  <a:pt x="4022537" y="326558"/>
                  <a:pt x="4143920" y="372975"/>
                </a:cubicBezTo>
                <a:cubicBezTo>
                  <a:pt x="4146189" y="374445"/>
                  <a:pt x="4149930" y="373646"/>
                  <a:pt x="4155540" y="372448"/>
                </a:cubicBezTo>
                <a:cubicBezTo>
                  <a:pt x="4159698" y="346140"/>
                  <a:pt x="4150891" y="332378"/>
                  <a:pt x="4123382" y="322612"/>
                </a:cubicBezTo>
                <a:cubicBezTo>
                  <a:pt x="3936433" y="253051"/>
                  <a:pt x="3750556" y="179350"/>
                  <a:pt x="3554239" y="139165"/>
                </a:cubicBezTo>
                <a:cubicBezTo>
                  <a:pt x="3233454" y="74732"/>
                  <a:pt x="2911963" y="71067"/>
                  <a:pt x="2590565" y="131911"/>
                </a:cubicBezTo>
                <a:cubicBezTo>
                  <a:pt x="2410228" y="166529"/>
                  <a:pt x="2229893" y="201145"/>
                  <a:pt x="2058218" y="267154"/>
                </a:cubicBezTo>
                <a:cubicBezTo>
                  <a:pt x="1991819" y="295028"/>
                  <a:pt x="1918755" y="300860"/>
                  <a:pt x="1849558" y="315643"/>
                </a:cubicBezTo>
                <a:cubicBezTo>
                  <a:pt x="2067060" y="226157"/>
                  <a:pt x="2290027" y="153101"/>
                  <a:pt x="2520059" y="103956"/>
                </a:cubicBezTo>
                <a:cubicBezTo>
                  <a:pt x="2752360" y="56281"/>
                  <a:pt x="2984644" y="35986"/>
                  <a:pt x="3222250" y="49751"/>
                </a:cubicBezTo>
                <a:cubicBezTo>
                  <a:pt x="3009228" y="22912"/>
                  <a:pt x="2793377" y="37741"/>
                  <a:pt x="2580338" y="38281"/>
                </a:cubicBezTo>
                <a:cubicBezTo>
                  <a:pt x="2579539" y="34542"/>
                  <a:pt x="2580611" y="30401"/>
                  <a:pt x="2580211" y="28532"/>
                </a:cubicBezTo>
                <a:close/>
              </a:path>
            </a:pathLst>
          </a:custGeom>
          <a:solidFill>
            <a:schemeClr val="accent2">
              <a:lumMod val="40000"/>
              <a:lumOff val="60000"/>
            </a:schemeClr>
          </a:solidFill>
          <a:ln>
            <a:noFill/>
          </a:ln>
        </p:spPr>
        <p:txBody>
          <a:bodyPr vert="horz" wrap="square" lIns="68580" tIns="34290" rIns="68580" bIns="34290" numCol="1" anchor="t" anchorCtr="0" compatLnSpc="1">
            <a:prstTxWarp prst="textNoShape">
              <a:avLst/>
            </a:prstTxWarp>
            <a:noAutofit/>
          </a:bodyPr>
          <a:lstStyle/>
          <a:p>
            <a:pPr>
              <a:buClrTx/>
              <a:buFontTx/>
              <a:buNone/>
              <a:defRPr/>
            </a:pPr>
            <a:endParaRPr lang="en-US" sz="1350">
              <a:solidFill>
                <a:prstClr val="black"/>
              </a:solidFill>
            </a:endParaRPr>
          </a:p>
        </p:txBody>
      </p:sp>
      <p:sp>
        <p:nvSpPr>
          <p:cNvPr id="8" name="Freeform 11">
            <a:extLst>
              <a:ext uri="{FF2B5EF4-FFF2-40B4-BE49-F238E27FC236}">
                <a16:creationId xmlns="" xmlns:a16="http://schemas.microsoft.com/office/drawing/2014/main" id="{7D6C1279-728E-B3C7-8D6E-08352E9A41AD}"/>
              </a:ext>
            </a:extLst>
          </p:cNvPr>
          <p:cNvSpPr>
            <a:spLocks/>
          </p:cNvSpPr>
          <p:nvPr/>
        </p:nvSpPr>
        <p:spPr bwMode="auto">
          <a:xfrm>
            <a:off x="348199" y="159250"/>
            <a:ext cx="2620016" cy="2521644"/>
          </a:xfrm>
          <a:custGeom>
            <a:avLst/>
            <a:gdLst>
              <a:gd name="connsiteX0" fmla="*/ 3175848 w 6187971"/>
              <a:gd name="connsiteY0" fmla="*/ 5544922 h 5955635"/>
              <a:gd name="connsiteX1" fmla="*/ 3184857 w 6187971"/>
              <a:gd name="connsiteY1" fmla="*/ 5542997 h 5955635"/>
              <a:gd name="connsiteX2" fmla="*/ 3185794 w 6187971"/>
              <a:gd name="connsiteY2" fmla="*/ 5544792 h 5955635"/>
              <a:gd name="connsiteX3" fmla="*/ 3509992 w 6187971"/>
              <a:gd name="connsiteY3" fmla="*/ 5452506 h 5955635"/>
              <a:gd name="connsiteX4" fmla="*/ 3560810 w 6187971"/>
              <a:gd name="connsiteY4" fmla="*/ 5445094 h 5955635"/>
              <a:gd name="connsiteX5" fmla="*/ 3523318 w 6187971"/>
              <a:gd name="connsiteY5" fmla="*/ 5451849 h 5955635"/>
              <a:gd name="connsiteX6" fmla="*/ 3518813 w 6187971"/>
              <a:gd name="connsiteY6" fmla="*/ 5452811 h 5955635"/>
              <a:gd name="connsiteX7" fmla="*/ 3472811 w 6187971"/>
              <a:gd name="connsiteY7" fmla="*/ 5457929 h 5955635"/>
              <a:gd name="connsiteX8" fmla="*/ 3477314 w 6187971"/>
              <a:gd name="connsiteY8" fmla="*/ 5456967 h 5955635"/>
              <a:gd name="connsiteX9" fmla="*/ 3481818 w 6187971"/>
              <a:gd name="connsiteY9" fmla="*/ 5456005 h 5955635"/>
              <a:gd name="connsiteX10" fmla="*/ 3499835 w 6187971"/>
              <a:gd name="connsiteY10" fmla="*/ 5452156 h 5955635"/>
              <a:gd name="connsiteX11" fmla="*/ 3509992 w 6187971"/>
              <a:gd name="connsiteY11" fmla="*/ 5452506 h 5955635"/>
              <a:gd name="connsiteX12" fmla="*/ 4648965 w 6187971"/>
              <a:gd name="connsiteY12" fmla="*/ 5205864 h 5955635"/>
              <a:gd name="connsiteX13" fmla="*/ 4648375 w 6187971"/>
              <a:gd name="connsiteY13" fmla="*/ 5206776 h 5955635"/>
              <a:gd name="connsiteX14" fmla="*/ 4643871 w 6187971"/>
              <a:gd name="connsiteY14" fmla="*/ 5207738 h 5955635"/>
              <a:gd name="connsiteX15" fmla="*/ 3439358 w 6187971"/>
              <a:gd name="connsiteY15" fmla="*/ 5455658 h 5955635"/>
              <a:gd name="connsiteX16" fmla="*/ 3443861 w 6187971"/>
              <a:gd name="connsiteY16" fmla="*/ 5454695 h 5955635"/>
              <a:gd name="connsiteX17" fmla="*/ 3462839 w 6187971"/>
              <a:gd name="connsiteY17" fmla="*/ 5455350 h 5955635"/>
              <a:gd name="connsiteX18" fmla="*/ 3463802 w 6187971"/>
              <a:gd name="connsiteY18" fmla="*/ 5459854 h 5955635"/>
              <a:gd name="connsiteX19" fmla="*/ 3464764 w 6187971"/>
              <a:gd name="connsiteY19" fmla="*/ 5464358 h 5955635"/>
              <a:gd name="connsiteX20" fmla="*/ 3386270 w 6187971"/>
              <a:gd name="connsiteY20" fmla="*/ 5471708 h 5955635"/>
              <a:gd name="connsiteX21" fmla="*/ 3439358 w 6187971"/>
              <a:gd name="connsiteY21" fmla="*/ 5455658 h 5955635"/>
              <a:gd name="connsiteX22" fmla="*/ 4926827 w 6187971"/>
              <a:gd name="connsiteY22" fmla="*/ 4878836 h 5955635"/>
              <a:gd name="connsiteX23" fmla="*/ 4931331 w 6187971"/>
              <a:gd name="connsiteY23" fmla="*/ 4877874 h 5955635"/>
              <a:gd name="connsiteX24" fmla="*/ 4927253 w 6187971"/>
              <a:gd name="connsiteY24" fmla="*/ 4880833 h 5955635"/>
              <a:gd name="connsiteX25" fmla="*/ 1616921 w 6187971"/>
              <a:gd name="connsiteY25" fmla="*/ 5147987 h 5955635"/>
              <a:gd name="connsiteX26" fmla="*/ 1621158 w 6187971"/>
              <a:gd name="connsiteY26" fmla="*/ 5151791 h 5955635"/>
              <a:gd name="connsiteX27" fmla="*/ 1617883 w 6187971"/>
              <a:gd name="connsiteY27" fmla="*/ 5152491 h 5955635"/>
              <a:gd name="connsiteX28" fmla="*/ 1616921 w 6187971"/>
              <a:gd name="connsiteY28" fmla="*/ 5147987 h 5955635"/>
              <a:gd name="connsiteX29" fmla="*/ 6029280 w 6187971"/>
              <a:gd name="connsiteY29" fmla="*/ 4202957 h 5955635"/>
              <a:gd name="connsiteX30" fmla="*/ 6033742 w 6187971"/>
              <a:gd name="connsiteY30" fmla="*/ 4205846 h 5955635"/>
              <a:gd name="connsiteX31" fmla="*/ 6030850 w 6187971"/>
              <a:gd name="connsiteY31" fmla="*/ 4210306 h 5955635"/>
              <a:gd name="connsiteX32" fmla="*/ 6030065 w 6187971"/>
              <a:gd name="connsiteY32" fmla="*/ 4206631 h 5955635"/>
              <a:gd name="connsiteX33" fmla="*/ 6029280 w 6187971"/>
              <a:gd name="connsiteY33" fmla="*/ 4202957 h 5955635"/>
              <a:gd name="connsiteX34" fmla="*/ 5195431 w 6187971"/>
              <a:gd name="connsiteY34" fmla="*/ 4350487 h 5955635"/>
              <a:gd name="connsiteX35" fmla="*/ 5195619 w 6187971"/>
              <a:gd name="connsiteY35" fmla="*/ 4350447 h 5955635"/>
              <a:gd name="connsiteX36" fmla="*/ 5191889 w 6187971"/>
              <a:gd name="connsiteY36" fmla="*/ 4355954 h 5955635"/>
              <a:gd name="connsiteX37" fmla="*/ 5195431 w 6187971"/>
              <a:gd name="connsiteY37" fmla="*/ 4350487 h 5955635"/>
              <a:gd name="connsiteX38" fmla="*/ 5135887 w 6187971"/>
              <a:gd name="connsiteY38" fmla="*/ 4358358 h 5955635"/>
              <a:gd name="connsiteX39" fmla="*/ 5135916 w 6187971"/>
              <a:gd name="connsiteY39" fmla="*/ 4358493 h 5955635"/>
              <a:gd name="connsiteX40" fmla="*/ 5132374 w 6187971"/>
              <a:gd name="connsiteY40" fmla="*/ 4363959 h 5955635"/>
              <a:gd name="connsiteX41" fmla="*/ 1535232 w 6187971"/>
              <a:gd name="connsiteY41" fmla="*/ 5118342 h 5955635"/>
              <a:gd name="connsiteX42" fmla="*/ 1540699 w 6187971"/>
              <a:gd name="connsiteY42" fmla="*/ 5121884 h 5955635"/>
              <a:gd name="connsiteX43" fmla="*/ 1546166 w 6187971"/>
              <a:gd name="connsiteY43" fmla="*/ 5125426 h 5955635"/>
              <a:gd name="connsiteX44" fmla="*/ 1541661 w 6187971"/>
              <a:gd name="connsiteY44" fmla="*/ 5126389 h 5955635"/>
              <a:gd name="connsiteX45" fmla="*/ 1535232 w 6187971"/>
              <a:gd name="connsiteY45" fmla="*/ 5118342 h 5955635"/>
              <a:gd name="connsiteX46" fmla="*/ 1296561 w 6187971"/>
              <a:gd name="connsiteY46" fmla="*/ 4951097 h 5955635"/>
              <a:gd name="connsiteX47" fmla="*/ 1298982 w 6187971"/>
              <a:gd name="connsiteY47" fmla="*/ 4952173 h 5955635"/>
              <a:gd name="connsiteX48" fmla="*/ 1302760 w 6187971"/>
              <a:gd name="connsiteY48" fmla="*/ 4956076 h 5955635"/>
              <a:gd name="connsiteX49" fmla="*/ 1297293 w 6187971"/>
              <a:gd name="connsiteY49" fmla="*/ 4952534 h 5955635"/>
              <a:gd name="connsiteX50" fmla="*/ 1299553 w 6187971"/>
              <a:gd name="connsiteY50" fmla="*/ 4938864 h 5955635"/>
              <a:gd name="connsiteX51" fmla="*/ 1305339 w 6187971"/>
              <a:gd name="connsiteY51" fmla="*/ 4946105 h 5955635"/>
              <a:gd name="connsiteX52" fmla="*/ 1299715 w 6187971"/>
              <a:gd name="connsiteY52" fmla="*/ 4939066 h 5955635"/>
              <a:gd name="connsiteX53" fmla="*/ 6187039 w 6187971"/>
              <a:gd name="connsiteY53" fmla="*/ 3627519 h 5955635"/>
              <a:gd name="connsiteX54" fmla="*/ 6185137 w 6187971"/>
              <a:gd name="connsiteY54" fmla="*/ 3708609 h 5955635"/>
              <a:gd name="connsiteX55" fmla="*/ 6163816 w 6187971"/>
              <a:gd name="connsiteY55" fmla="*/ 3770795 h 5955635"/>
              <a:gd name="connsiteX56" fmla="*/ 6168279 w 6187971"/>
              <a:gd name="connsiteY56" fmla="*/ 3773684 h 5955635"/>
              <a:gd name="connsiteX57" fmla="*/ 6163279 w 6187971"/>
              <a:gd name="connsiteY57" fmla="*/ 3786278 h 5955635"/>
              <a:gd name="connsiteX58" fmla="*/ 6160387 w 6187971"/>
              <a:gd name="connsiteY58" fmla="*/ 3790738 h 5955635"/>
              <a:gd name="connsiteX59" fmla="*/ 6164064 w 6187971"/>
              <a:gd name="connsiteY59" fmla="*/ 3789953 h 5955635"/>
              <a:gd name="connsiteX60" fmla="*/ 6153775 w 6187971"/>
              <a:gd name="connsiteY60" fmla="*/ 3849782 h 5955635"/>
              <a:gd name="connsiteX61" fmla="*/ 6154561 w 6187971"/>
              <a:gd name="connsiteY61" fmla="*/ 3853456 h 5955635"/>
              <a:gd name="connsiteX62" fmla="*/ 6155346 w 6187971"/>
              <a:gd name="connsiteY62" fmla="*/ 3857131 h 5955635"/>
              <a:gd name="connsiteX63" fmla="*/ 6156131 w 6187971"/>
              <a:gd name="connsiteY63" fmla="*/ 3860805 h 5955635"/>
              <a:gd name="connsiteX64" fmla="*/ 6152454 w 6187971"/>
              <a:gd name="connsiteY64" fmla="*/ 3861591 h 5955635"/>
              <a:gd name="connsiteX65" fmla="*/ 6156916 w 6187971"/>
              <a:gd name="connsiteY65" fmla="*/ 3864480 h 5955635"/>
              <a:gd name="connsiteX66" fmla="*/ 6155841 w 6187971"/>
              <a:gd name="connsiteY66" fmla="*/ 3895446 h 5955635"/>
              <a:gd name="connsiteX67" fmla="*/ 6171873 w 6187971"/>
              <a:gd name="connsiteY67" fmla="*/ 3880495 h 5955635"/>
              <a:gd name="connsiteX68" fmla="*/ 6171604 w 6187971"/>
              <a:gd name="connsiteY68" fmla="*/ 3888236 h 5955635"/>
              <a:gd name="connsiteX69" fmla="*/ 6171470 w 6187971"/>
              <a:gd name="connsiteY69" fmla="*/ 3892106 h 5955635"/>
              <a:gd name="connsiteX70" fmla="*/ 6170551 w 6187971"/>
              <a:gd name="connsiteY70" fmla="*/ 3892303 h 5955635"/>
              <a:gd name="connsiteX71" fmla="*/ 6171336 w 6187971"/>
              <a:gd name="connsiteY71" fmla="*/ 3895977 h 5955635"/>
              <a:gd name="connsiteX72" fmla="*/ 6171470 w 6187971"/>
              <a:gd name="connsiteY72" fmla="*/ 3892106 h 5955635"/>
              <a:gd name="connsiteX73" fmla="*/ 6174228 w 6187971"/>
              <a:gd name="connsiteY73" fmla="*/ 3891517 h 5955635"/>
              <a:gd name="connsiteX74" fmla="*/ 6175013 w 6187971"/>
              <a:gd name="connsiteY74" fmla="*/ 3895192 h 5955635"/>
              <a:gd name="connsiteX75" fmla="*/ 6175798 w 6187971"/>
              <a:gd name="connsiteY75" fmla="*/ 3898866 h 5955635"/>
              <a:gd name="connsiteX76" fmla="*/ 6168691 w 6187971"/>
              <a:gd name="connsiteY76" fmla="*/ 3919595 h 5955635"/>
              <a:gd name="connsiteX77" fmla="*/ 6165799 w 6187971"/>
              <a:gd name="connsiteY77" fmla="*/ 3924055 h 5955635"/>
              <a:gd name="connsiteX78" fmla="*/ 6163691 w 6187971"/>
              <a:gd name="connsiteY78" fmla="*/ 3932189 h 5955635"/>
              <a:gd name="connsiteX79" fmla="*/ 6160799 w 6187971"/>
              <a:gd name="connsiteY79" fmla="*/ 3936650 h 5955635"/>
              <a:gd name="connsiteX80" fmla="*/ 6162906 w 6187971"/>
              <a:gd name="connsiteY80" fmla="*/ 3928515 h 5955635"/>
              <a:gd name="connsiteX81" fmla="*/ 6165014 w 6187971"/>
              <a:gd name="connsiteY81" fmla="*/ 3920380 h 5955635"/>
              <a:gd name="connsiteX82" fmla="*/ 6150552 w 6187971"/>
              <a:gd name="connsiteY82" fmla="*/ 3942681 h 5955635"/>
              <a:gd name="connsiteX83" fmla="*/ 6137165 w 6187971"/>
              <a:gd name="connsiteY83" fmla="*/ 3934015 h 5955635"/>
              <a:gd name="connsiteX84" fmla="*/ 6088449 w 6187971"/>
              <a:gd name="connsiteY84" fmla="*/ 4101948 h 5955635"/>
              <a:gd name="connsiteX85" fmla="*/ 6086341 w 6187971"/>
              <a:gd name="connsiteY85" fmla="*/ 4110083 h 5955635"/>
              <a:gd name="connsiteX86" fmla="*/ 6083449 w 6187971"/>
              <a:gd name="connsiteY86" fmla="*/ 4114542 h 5955635"/>
              <a:gd name="connsiteX87" fmla="*/ 6059236 w 6187971"/>
              <a:gd name="connsiteY87" fmla="*/ 4181188 h 5955635"/>
              <a:gd name="connsiteX88" fmla="*/ 6030808 w 6187971"/>
              <a:gd name="connsiteY88" fmla="*/ 4264104 h 5955635"/>
              <a:gd name="connsiteX89" fmla="*/ 5990563 w 6187971"/>
              <a:gd name="connsiteY89" fmla="*/ 4345702 h 5955635"/>
              <a:gd name="connsiteX90" fmla="*/ 5931641 w 6187971"/>
              <a:gd name="connsiteY90" fmla="*/ 4465868 h 5955635"/>
              <a:gd name="connsiteX91" fmla="*/ 5868547 w 6187971"/>
              <a:gd name="connsiteY91" fmla="*/ 4548506 h 5955635"/>
              <a:gd name="connsiteX92" fmla="*/ 5877224 w 6187971"/>
              <a:gd name="connsiteY92" fmla="*/ 4535125 h 5955635"/>
              <a:gd name="connsiteX93" fmla="*/ 5870655 w 6187971"/>
              <a:gd name="connsiteY93" fmla="*/ 4540371 h 5955635"/>
              <a:gd name="connsiteX94" fmla="*/ 5867762 w 6187971"/>
              <a:gd name="connsiteY94" fmla="*/ 4544831 h 5955635"/>
              <a:gd name="connsiteX95" fmla="*/ 5869870 w 6187971"/>
              <a:gd name="connsiteY95" fmla="*/ 4536697 h 5955635"/>
              <a:gd name="connsiteX96" fmla="*/ 5869085 w 6187971"/>
              <a:gd name="connsiteY96" fmla="*/ 4533022 h 5955635"/>
              <a:gd name="connsiteX97" fmla="*/ 5809916 w 6187971"/>
              <a:gd name="connsiteY97" fmla="*/ 4634032 h 5955635"/>
              <a:gd name="connsiteX98" fmla="*/ 5732112 w 6187971"/>
              <a:gd name="connsiteY98" fmla="*/ 4719811 h 5955635"/>
              <a:gd name="connsiteX99" fmla="*/ 5839913 w 6187971"/>
              <a:gd name="connsiteY99" fmla="*/ 4558465 h 5955635"/>
              <a:gd name="connsiteX100" fmla="*/ 5846236 w 6187971"/>
              <a:gd name="connsiteY100" fmla="*/ 4534062 h 5955635"/>
              <a:gd name="connsiteX101" fmla="*/ 5879621 w 6187971"/>
              <a:gd name="connsiteY101" fmla="*/ 4492350 h 5955635"/>
              <a:gd name="connsiteX102" fmla="*/ 5893835 w 6187971"/>
              <a:gd name="connsiteY102" fmla="*/ 4450893 h 5955635"/>
              <a:gd name="connsiteX103" fmla="*/ 5930898 w 6187971"/>
              <a:gd name="connsiteY103" fmla="*/ 4408396 h 5955635"/>
              <a:gd name="connsiteX104" fmla="*/ 5939823 w 6187971"/>
              <a:gd name="connsiteY104" fmla="*/ 4414173 h 5955635"/>
              <a:gd name="connsiteX105" fmla="*/ 5959284 w 6187971"/>
              <a:gd name="connsiteY105" fmla="*/ 4379279 h 5955635"/>
              <a:gd name="connsiteX106" fmla="*/ 5955607 w 6187971"/>
              <a:gd name="connsiteY106" fmla="*/ 4380064 h 5955635"/>
              <a:gd name="connsiteX107" fmla="*/ 5952715 w 6187971"/>
              <a:gd name="connsiteY107" fmla="*/ 4384525 h 5955635"/>
              <a:gd name="connsiteX108" fmla="*/ 5951930 w 6187971"/>
              <a:gd name="connsiteY108" fmla="*/ 4380850 h 5955635"/>
              <a:gd name="connsiteX109" fmla="*/ 5941683 w 6187971"/>
              <a:gd name="connsiteY109" fmla="*/ 4386882 h 5955635"/>
              <a:gd name="connsiteX110" fmla="*/ 5955359 w 6187971"/>
              <a:gd name="connsiteY110" fmla="*/ 4360907 h 5955635"/>
              <a:gd name="connsiteX111" fmla="*/ 5954574 w 6187971"/>
              <a:gd name="connsiteY111" fmla="*/ 4357232 h 5955635"/>
              <a:gd name="connsiteX112" fmla="*/ 5958251 w 6187971"/>
              <a:gd name="connsiteY112" fmla="*/ 4356446 h 5955635"/>
              <a:gd name="connsiteX113" fmla="*/ 5960359 w 6187971"/>
              <a:gd name="connsiteY113" fmla="*/ 4348312 h 5955635"/>
              <a:gd name="connsiteX114" fmla="*/ 5964036 w 6187971"/>
              <a:gd name="connsiteY114" fmla="*/ 4347527 h 5955635"/>
              <a:gd name="connsiteX115" fmla="*/ 5980357 w 6187971"/>
              <a:gd name="connsiteY115" fmla="*/ 4297935 h 5955635"/>
              <a:gd name="connsiteX116" fmla="*/ 6007959 w 6187971"/>
              <a:gd name="connsiteY116" fmla="*/ 4265143 h 5955635"/>
              <a:gd name="connsiteX117" fmla="*/ 6010851 w 6187971"/>
              <a:gd name="connsiteY117" fmla="*/ 4260683 h 5955635"/>
              <a:gd name="connsiteX118" fmla="*/ 6016636 w 6187971"/>
              <a:gd name="connsiteY118" fmla="*/ 4251763 h 5955635"/>
              <a:gd name="connsiteX119" fmla="*/ 6017421 w 6187971"/>
              <a:gd name="connsiteY119" fmla="*/ 4255437 h 5955635"/>
              <a:gd name="connsiteX120" fmla="*/ 6014528 w 6187971"/>
              <a:gd name="connsiteY120" fmla="*/ 4259898 h 5955635"/>
              <a:gd name="connsiteX121" fmla="*/ 6015313 w 6187971"/>
              <a:gd name="connsiteY121" fmla="*/ 4263572 h 5955635"/>
              <a:gd name="connsiteX122" fmla="*/ 6024528 w 6187971"/>
              <a:gd name="connsiteY122" fmla="*/ 4234709 h 5955635"/>
              <a:gd name="connsiteX123" fmla="*/ 6021635 w 6187971"/>
              <a:gd name="connsiteY123" fmla="*/ 4239169 h 5955635"/>
              <a:gd name="connsiteX124" fmla="*/ 6020850 w 6187971"/>
              <a:gd name="connsiteY124" fmla="*/ 4235494 h 5955635"/>
              <a:gd name="connsiteX125" fmla="*/ 6020065 w 6187971"/>
              <a:gd name="connsiteY125" fmla="*/ 4231820 h 5955635"/>
              <a:gd name="connsiteX126" fmla="*/ 6013496 w 6187971"/>
              <a:gd name="connsiteY126" fmla="*/ 4237066 h 5955635"/>
              <a:gd name="connsiteX127" fmla="*/ 6027957 w 6187971"/>
              <a:gd name="connsiteY127" fmla="*/ 4214766 h 5955635"/>
              <a:gd name="connsiteX128" fmla="*/ 6030850 w 6187971"/>
              <a:gd name="connsiteY128" fmla="*/ 4210306 h 5955635"/>
              <a:gd name="connsiteX129" fmla="*/ 6078987 w 6187971"/>
              <a:gd name="connsiteY129" fmla="*/ 4111654 h 5955635"/>
              <a:gd name="connsiteX130" fmla="*/ 6081879 w 6187971"/>
              <a:gd name="connsiteY130" fmla="*/ 4107194 h 5955635"/>
              <a:gd name="connsiteX131" fmla="*/ 6083986 w 6187971"/>
              <a:gd name="connsiteY131" fmla="*/ 4099059 h 5955635"/>
              <a:gd name="connsiteX132" fmla="*/ 6084771 w 6187971"/>
              <a:gd name="connsiteY132" fmla="*/ 4102733 h 5955635"/>
              <a:gd name="connsiteX133" fmla="*/ 6087953 w 6187971"/>
              <a:gd name="connsiteY133" fmla="*/ 4063633 h 5955635"/>
              <a:gd name="connsiteX134" fmla="*/ 6085846 w 6187971"/>
              <a:gd name="connsiteY134" fmla="*/ 4071767 h 5955635"/>
              <a:gd name="connsiteX135" fmla="*/ 6082169 w 6187971"/>
              <a:gd name="connsiteY135" fmla="*/ 4072553 h 5955635"/>
              <a:gd name="connsiteX136" fmla="*/ 6084276 w 6187971"/>
              <a:gd name="connsiteY136" fmla="*/ 4064419 h 5955635"/>
              <a:gd name="connsiteX137" fmla="*/ 6083990 w 6187971"/>
              <a:gd name="connsiteY137" fmla="*/ 4063082 h 5955635"/>
              <a:gd name="connsiteX138" fmla="*/ 6084968 w 6187971"/>
              <a:gd name="connsiteY138" fmla="*/ 4060909 h 5955635"/>
              <a:gd name="connsiteX139" fmla="*/ 6086383 w 6187971"/>
              <a:gd name="connsiteY139" fmla="*/ 4056284 h 5955635"/>
              <a:gd name="connsiteX140" fmla="*/ 6083491 w 6187971"/>
              <a:gd name="connsiteY140" fmla="*/ 4060744 h 5955635"/>
              <a:gd name="connsiteX141" fmla="*/ 6083990 w 6187971"/>
              <a:gd name="connsiteY141" fmla="*/ 4063082 h 5955635"/>
              <a:gd name="connsiteX142" fmla="*/ 6081384 w 6187971"/>
              <a:gd name="connsiteY142" fmla="*/ 4068878 h 5955635"/>
              <a:gd name="connsiteX143" fmla="*/ 6123530 w 6187971"/>
              <a:gd name="connsiteY143" fmla="*/ 3906191 h 5955635"/>
              <a:gd name="connsiteX144" fmla="*/ 6134315 w 6187971"/>
              <a:gd name="connsiteY144" fmla="*/ 3884676 h 5955635"/>
              <a:gd name="connsiteX145" fmla="*/ 6129067 w 6187971"/>
              <a:gd name="connsiteY145" fmla="*/ 3878113 h 5955635"/>
              <a:gd name="connsiteX146" fmla="*/ 6131959 w 6187971"/>
              <a:gd name="connsiteY146" fmla="*/ 3873653 h 5955635"/>
              <a:gd name="connsiteX147" fmla="*/ 6134066 w 6187971"/>
              <a:gd name="connsiteY147" fmla="*/ 3865519 h 5955635"/>
              <a:gd name="connsiteX148" fmla="*/ 6157494 w 6187971"/>
              <a:gd name="connsiteY148" fmla="*/ 3795198 h 5955635"/>
              <a:gd name="connsiteX149" fmla="*/ 6154602 w 6187971"/>
              <a:gd name="connsiteY149" fmla="*/ 3799658 h 5955635"/>
              <a:gd name="connsiteX150" fmla="*/ 6150140 w 6187971"/>
              <a:gd name="connsiteY150" fmla="*/ 3796769 h 5955635"/>
              <a:gd name="connsiteX151" fmla="*/ 6153032 w 6187971"/>
              <a:gd name="connsiteY151" fmla="*/ 3792310 h 5955635"/>
              <a:gd name="connsiteX152" fmla="*/ 6152247 w 6187971"/>
              <a:gd name="connsiteY152" fmla="*/ 3788635 h 5955635"/>
              <a:gd name="connsiteX153" fmla="*/ 6172783 w 6187971"/>
              <a:gd name="connsiteY153" fmla="*/ 3722774 h 5955635"/>
              <a:gd name="connsiteX154" fmla="*/ 6187039 w 6187971"/>
              <a:gd name="connsiteY154" fmla="*/ 3627519 h 5955635"/>
              <a:gd name="connsiteX155" fmla="*/ 5453639 w 6187971"/>
              <a:gd name="connsiteY155" fmla="*/ 3702176 h 5955635"/>
              <a:gd name="connsiteX156" fmla="*/ 5453774 w 6187971"/>
              <a:gd name="connsiteY156" fmla="*/ 3702469 h 5955635"/>
              <a:gd name="connsiteX157" fmla="*/ 5449948 w 6187971"/>
              <a:gd name="connsiteY157" fmla="*/ 3712116 h 5955635"/>
              <a:gd name="connsiteX158" fmla="*/ 5548423 w 6187971"/>
              <a:gd name="connsiteY158" fmla="*/ 3643981 h 5955635"/>
              <a:gd name="connsiteX159" fmla="*/ 5544882 w 6187971"/>
              <a:gd name="connsiteY159" fmla="*/ 3649448 h 5955635"/>
              <a:gd name="connsiteX160" fmla="*/ 5548423 w 6187971"/>
              <a:gd name="connsiteY160" fmla="*/ 3643981 h 5955635"/>
              <a:gd name="connsiteX161" fmla="*/ 5501782 w 6187971"/>
              <a:gd name="connsiteY161" fmla="*/ 3594005 h 5955635"/>
              <a:gd name="connsiteX162" fmla="*/ 5500844 w 6187971"/>
              <a:gd name="connsiteY162" fmla="*/ 3597631 h 5955635"/>
              <a:gd name="connsiteX163" fmla="*/ 5501806 w 6187971"/>
              <a:gd name="connsiteY163" fmla="*/ 3602135 h 5955635"/>
              <a:gd name="connsiteX164" fmla="*/ 5498264 w 6187971"/>
              <a:gd name="connsiteY164" fmla="*/ 3607601 h 5955635"/>
              <a:gd name="connsiteX165" fmla="*/ 5496339 w 6187971"/>
              <a:gd name="connsiteY165" fmla="*/ 3598593 h 5955635"/>
              <a:gd name="connsiteX166" fmla="*/ 5505531 w 6187971"/>
              <a:gd name="connsiteY166" fmla="*/ 3584407 h 5955635"/>
              <a:gd name="connsiteX167" fmla="*/ 5502887 w 6187971"/>
              <a:gd name="connsiteY167" fmla="*/ 3593074 h 5955635"/>
              <a:gd name="connsiteX168" fmla="*/ 5501782 w 6187971"/>
              <a:gd name="connsiteY168" fmla="*/ 3594005 h 5955635"/>
              <a:gd name="connsiteX169" fmla="*/ 5503423 w 6187971"/>
              <a:gd name="connsiteY169" fmla="*/ 3587661 h 5955635"/>
              <a:gd name="connsiteX170" fmla="*/ 5509363 w 6187971"/>
              <a:gd name="connsiteY170" fmla="*/ 3567553 h 5955635"/>
              <a:gd name="connsiteX171" fmla="*/ 5513086 w 6187971"/>
              <a:gd name="connsiteY171" fmla="*/ 3566758 h 5955635"/>
              <a:gd name="connsiteX172" fmla="*/ 5506965 w 6187971"/>
              <a:gd name="connsiteY172" fmla="*/ 3582195 h 5955635"/>
              <a:gd name="connsiteX173" fmla="*/ 5505531 w 6187971"/>
              <a:gd name="connsiteY173" fmla="*/ 3584407 h 5955635"/>
              <a:gd name="connsiteX174" fmla="*/ 5507691 w 6187971"/>
              <a:gd name="connsiteY174" fmla="*/ 3577329 h 5955635"/>
              <a:gd name="connsiteX175" fmla="*/ 5510688 w 6187971"/>
              <a:gd name="connsiteY175" fmla="*/ 3559800 h 5955635"/>
              <a:gd name="connsiteX176" fmla="*/ 5509363 w 6187971"/>
              <a:gd name="connsiteY176" fmla="*/ 3567553 h 5955635"/>
              <a:gd name="connsiteX177" fmla="*/ 5508582 w 6187971"/>
              <a:gd name="connsiteY177" fmla="*/ 3567720 h 5955635"/>
              <a:gd name="connsiteX178" fmla="*/ 5161932 w 6187971"/>
              <a:gd name="connsiteY178" fmla="*/ 3575847 h 5955635"/>
              <a:gd name="connsiteX179" fmla="*/ 5160517 w 6187971"/>
              <a:gd name="connsiteY179" fmla="*/ 3580472 h 5955635"/>
              <a:gd name="connsiteX180" fmla="*/ 5159539 w 6187971"/>
              <a:gd name="connsiteY180" fmla="*/ 3582645 h 5955635"/>
              <a:gd name="connsiteX181" fmla="*/ 5159040 w 6187971"/>
              <a:gd name="connsiteY181" fmla="*/ 3580307 h 5955635"/>
              <a:gd name="connsiteX182" fmla="*/ 5161932 w 6187971"/>
              <a:gd name="connsiteY182" fmla="*/ 3575847 h 5955635"/>
              <a:gd name="connsiteX183" fmla="*/ 1120688 w 6187971"/>
              <a:gd name="connsiteY183" fmla="*/ 4434529 h 5955635"/>
              <a:gd name="connsiteX184" fmla="*/ 1126155 w 6187971"/>
              <a:gd name="connsiteY184" fmla="*/ 4438070 h 5955635"/>
              <a:gd name="connsiteX185" fmla="*/ 1121651 w 6187971"/>
              <a:gd name="connsiteY185" fmla="*/ 4439032 h 5955635"/>
              <a:gd name="connsiteX186" fmla="*/ 5592057 w 6187971"/>
              <a:gd name="connsiteY186" fmla="*/ 3360201 h 5955635"/>
              <a:gd name="connsiteX187" fmla="*/ 5593625 w 6187971"/>
              <a:gd name="connsiteY187" fmla="*/ 3370584 h 5955635"/>
              <a:gd name="connsiteX188" fmla="*/ 5592663 w 6187971"/>
              <a:gd name="connsiteY188" fmla="*/ 3366081 h 5955635"/>
              <a:gd name="connsiteX189" fmla="*/ 5591701 w 6187971"/>
              <a:gd name="connsiteY189" fmla="*/ 3361577 h 5955635"/>
              <a:gd name="connsiteX190" fmla="*/ 818034 w 6187971"/>
              <a:gd name="connsiteY190" fmla="*/ 4362609 h 5955635"/>
              <a:gd name="connsiteX191" fmla="*/ 820283 w 6187971"/>
              <a:gd name="connsiteY191" fmla="*/ 4366839 h 5955635"/>
              <a:gd name="connsiteX192" fmla="*/ 818996 w 6187971"/>
              <a:gd name="connsiteY192" fmla="*/ 4367114 h 5955635"/>
              <a:gd name="connsiteX193" fmla="*/ 818034 w 6187971"/>
              <a:gd name="connsiteY193" fmla="*/ 4362609 h 5955635"/>
              <a:gd name="connsiteX194" fmla="*/ 5246100 w 6187971"/>
              <a:gd name="connsiteY194" fmla="*/ 3411866 h 5955635"/>
              <a:gd name="connsiteX195" fmla="*/ 5247019 w 6187971"/>
              <a:gd name="connsiteY195" fmla="*/ 3411670 h 5955635"/>
              <a:gd name="connsiteX196" fmla="*/ 5246885 w 6187971"/>
              <a:gd name="connsiteY196" fmla="*/ 3415540 h 5955635"/>
              <a:gd name="connsiteX197" fmla="*/ 5246100 w 6187971"/>
              <a:gd name="connsiteY197" fmla="*/ 3411866 h 5955635"/>
              <a:gd name="connsiteX198" fmla="*/ 5262588 w 6187971"/>
              <a:gd name="connsiteY198" fmla="*/ 3147082 h 5955635"/>
              <a:gd name="connsiteX199" fmla="*/ 5248332 w 6187971"/>
              <a:gd name="connsiteY199" fmla="*/ 3242337 h 5955635"/>
              <a:gd name="connsiteX200" fmla="*/ 5227796 w 6187971"/>
              <a:gd name="connsiteY200" fmla="*/ 3308198 h 5955635"/>
              <a:gd name="connsiteX201" fmla="*/ 5228581 w 6187971"/>
              <a:gd name="connsiteY201" fmla="*/ 3311872 h 5955635"/>
              <a:gd name="connsiteX202" fmla="*/ 5225689 w 6187971"/>
              <a:gd name="connsiteY202" fmla="*/ 3316332 h 5955635"/>
              <a:gd name="connsiteX203" fmla="*/ 5230152 w 6187971"/>
              <a:gd name="connsiteY203" fmla="*/ 3319222 h 5955635"/>
              <a:gd name="connsiteX204" fmla="*/ 5233044 w 6187971"/>
              <a:gd name="connsiteY204" fmla="*/ 3314761 h 5955635"/>
              <a:gd name="connsiteX205" fmla="*/ 5209615 w 6187971"/>
              <a:gd name="connsiteY205" fmla="*/ 3385082 h 5955635"/>
              <a:gd name="connsiteX206" fmla="*/ 5207509 w 6187971"/>
              <a:gd name="connsiteY206" fmla="*/ 3393216 h 5955635"/>
              <a:gd name="connsiteX207" fmla="*/ 5204616 w 6187971"/>
              <a:gd name="connsiteY207" fmla="*/ 3397676 h 5955635"/>
              <a:gd name="connsiteX208" fmla="*/ 5209864 w 6187971"/>
              <a:gd name="connsiteY208" fmla="*/ 3404240 h 5955635"/>
              <a:gd name="connsiteX209" fmla="*/ 5199079 w 6187971"/>
              <a:gd name="connsiteY209" fmla="*/ 3425754 h 5955635"/>
              <a:gd name="connsiteX210" fmla="*/ 5156933 w 6187971"/>
              <a:gd name="connsiteY210" fmla="*/ 3588442 h 5955635"/>
              <a:gd name="connsiteX211" fmla="*/ 5159539 w 6187971"/>
              <a:gd name="connsiteY211" fmla="*/ 3582645 h 5955635"/>
              <a:gd name="connsiteX212" fmla="*/ 5159825 w 6187971"/>
              <a:gd name="connsiteY212" fmla="*/ 3583982 h 5955635"/>
              <a:gd name="connsiteX213" fmla="*/ 5157718 w 6187971"/>
              <a:gd name="connsiteY213" fmla="*/ 3592116 h 5955635"/>
              <a:gd name="connsiteX214" fmla="*/ 5161395 w 6187971"/>
              <a:gd name="connsiteY214" fmla="*/ 3591330 h 5955635"/>
              <a:gd name="connsiteX215" fmla="*/ 5163502 w 6187971"/>
              <a:gd name="connsiteY215" fmla="*/ 3583196 h 5955635"/>
              <a:gd name="connsiteX216" fmla="*/ 5160320 w 6187971"/>
              <a:gd name="connsiteY216" fmla="*/ 3622296 h 5955635"/>
              <a:gd name="connsiteX217" fmla="*/ 5159535 w 6187971"/>
              <a:gd name="connsiteY217" fmla="*/ 3618622 h 5955635"/>
              <a:gd name="connsiteX218" fmla="*/ 5157428 w 6187971"/>
              <a:gd name="connsiteY218" fmla="*/ 3626757 h 5955635"/>
              <a:gd name="connsiteX219" fmla="*/ 5154536 w 6187971"/>
              <a:gd name="connsiteY219" fmla="*/ 3631216 h 5955635"/>
              <a:gd name="connsiteX220" fmla="*/ 5106399 w 6187971"/>
              <a:gd name="connsiteY220" fmla="*/ 3729869 h 5955635"/>
              <a:gd name="connsiteX221" fmla="*/ 5109291 w 6187971"/>
              <a:gd name="connsiteY221" fmla="*/ 3725408 h 5955635"/>
              <a:gd name="connsiteX222" fmla="*/ 5104829 w 6187971"/>
              <a:gd name="connsiteY222" fmla="*/ 3722520 h 5955635"/>
              <a:gd name="connsiteX223" fmla="*/ 5105614 w 6187971"/>
              <a:gd name="connsiteY223" fmla="*/ 3726194 h 5955635"/>
              <a:gd name="connsiteX224" fmla="*/ 5106399 w 6187971"/>
              <a:gd name="connsiteY224" fmla="*/ 3729869 h 5955635"/>
              <a:gd name="connsiteX225" fmla="*/ 5103506 w 6187971"/>
              <a:gd name="connsiteY225" fmla="*/ 3734329 h 5955635"/>
              <a:gd name="connsiteX226" fmla="*/ 5089045 w 6187971"/>
              <a:gd name="connsiteY226" fmla="*/ 3756628 h 5955635"/>
              <a:gd name="connsiteX227" fmla="*/ 5095614 w 6187971"/>
              <a:gd name="connsiteY227" fmla="*/ 3751383 h 5955635"/>
              <a:gd name="connsiteX228" fmla="*/ 5096399 w 6187971"/>
              <a:gd name="connsiteY228" fmla="*/ 3755057 h 5955635"/>
              <a:gd name="connsiteX229" fmla="*/ 5097184 w 6187971"/>
              <a:gd name="connsiteY229" fmla="*/ 3758732 h 5955635"/>
              <a:gd name="connsiteX230" fmla="*/ 5100077 w 6187971"/>
              <a:gd name="connsiteY230" fmla="*/ 3754271 h 5955635"/>
              <a:gd name="connsiteX231" fmla="*/ 5090862 w 6187971"/>
              <a:gd name="connsiteY231" fmla="*/ 3783135 h 5955635"/>
              <a:gd name="connsiteX232" fmla="*/ 5090077 w 6187971"/>
              <a:gd name="connsiteY232" fmla="*/ 3779461 h 5955635"/>
              <a:gd name="connsiteX233" fmla="*/ 5092970 w 6187971"/>
              <a:gd name="connsiteY233" fmla="*/ 3775001 h 5955635"/>
              <a:gd name="connsiteX234" fmla="*/ 5092185 w 6187971"/>
              <a:gd name="connsiteY234" fmla="*/ 3771327 h 5955635"/>
              <a:gd name="connsiteX235" fmla="*/ 5086400 w 6187971"/>
              <a:gd name="connsiteY235" fmla="*/ 3780246 h 5955635"/>
              <a:gd name="connsiteX236" fmla="*/ 5083508 w 6187971"/>
              <a:gd name="connsiteY236" fmla="*/ 3784706 h 5955635"/>
              <a:gd name="connsiteX237" fmla="*/ 5055907 w 6187971"/>
              <a:gd name="connsiteY237" fmla="*/ 3817497 h 5955635"/>
              <a:gd name="connsiteX238" fmla="*/ 5039585 w 6187971"/>
              <a:gd name="connsiteY238" fmla="*/ 3867090 h 5955635"/>
              <a:gd name="connsiteX239" fmla="*/ 5035908 w 6187971"/>
              <a:gd name="connsiteY239" fmla="*/ 3867875 h 5955635"/>
              <a:gd name="connsiteX240" fmla="*/ 5033801 w 6187971"/>
              <a:gd name="connsiteY240" fmla="*/ 3876009 h 5955635"/>
              <a:gd name="connsiteX241" fmla="*/ 5030123 w 6187971"/>
              <a:gd name="connsiteY241" fmla="*/ 3876795 h 5955635"/>
              <a:gd name="connsiteX242" fmla="*/ 5030908 w 6187971"/>
              <a:gd name="connsiteY242" fmla="*/ 3880470 h 5955635"/>
              <a:gd name="connsiteX243" fmla="*/ 5017232 w 6187971"/>
              <a:gd name="connsiteY243" fmla="*/ 3906445 h 5955635"/>
              <a:gd name="connsiteX244" fmla="*/ 5027479 w 6187971"/>
              <a:gd name="connsiteY244" fmla="*/ 3900413 h 5955635"/>
              <a:gd name="connsiteX245" fmla="*/ 5028264 w 6187971"/>
              <a:gd name="connsiteY245" fmla="*/ 3904088 h 5955635"/>
              <a:gd name="connsiteX246" fmla="*/ 5031156 w 6187971"/>
              <a:gd name="connsiteY246" fmla="*/ 3899627 h 5955635"/>
              <a:gd name="connsiteX247" fmla="*/ 5034833 w 6187971"/>
              <a:gd name="connsiteY247" fmla="*/ 3898841 h 5955635"/>
              <a:gd name="connsiteX248" fmla="*/ 5015372 w 6187971"/>
              <a:gd name="connsiteY248" fmla="*/ 3933736 h 5955635"/>
              <a:gd name="connsiteX249" fmla="*/ 5006447 w 6187971"/>
              <a:gd name="connsiteY249" fmla="*/ 3927959 h 5955635"/>
              <a:gd name="connsiteX250" fmla="*/ 4969384 w 6187971"/>
              <a:gd name="connsiteY250" fmla="*/ 3970456 h 5955635"/>
              <a:gd name="connsiteX251" fmla="*/ 4955170 w 6187971"/>
              <a:gd name="connsiteY251" fmla="*/ 4011913 h 5955635"/>
              <a:gd name="connsiteX252" fmla="*/ 4921785 w 6187971"/>
              <a:gd name="connsiteY252" fmla="*/ 4053624 h 5955635"/>
              <a:gd name="connsiteX253" fmla="*/ 4915463 w 6187971"/>
              <a:gd name="connsiteY253" fmla="*/ 4078028 h 5955635"/>
              <a:gd name="connsiteX254" fmla="*/ 4807661 w 6187971"/>
              <a:gd name="connsiteY254" fmla="*/ 4239374 h 5955635"/>
              <a:gd name="connsiteX255" fmla="*/ 4885465 w 6187971"/>
              <a:gd name="connsiteY255" fmla="*/ 4153594 h 5955635"/>
              <a:gd name="connsiteX256" fmla="*/ 4944634 w 6187971"/>
              <a:gd name="connsiteY256" fmla="*/ 4052585 h 5955635"/>
              <a:gd name="connsiteX257" fmla="*/ 4945419 w 6187971"/>
              <a:gd name="connsiteY257" fmla="*/ 4056260 h 5955635"/>
              <a:gd name="connsiteX258" fmla="*/ 4943311 w 6187971"/>
              <a:gd name="connsiteY258" fmla="*/ 4064394 h 5955635"/>
              <a:gd name="connsiteX259" fmla="*/ 4946204 w 6187971"/>
              <a:gd name="connsiteY259" fmla="*/ 4059934 h 5955635"/>
              <a:gd name="connsiteX260" fmla="*/ 4952773 w 6187971"/>
              <a:gd name="connsiteY260" fmla="*/ 4054689 h 5955635"/>
              <a:gd name="connsiteX261" fmla="*/ 4944096 w 6187971"/>
              <a:gd name="connsiteY261" fmla="*/ 4068069 h 5955635"/>
              <a:gd name="connsiteX262" fmla="*/ 5007190 w 6187971"/>
              <a:gd name="connsiteY262" fmla="*/ 3985431 h 5955635"/>
              <a:gd name="connsiteX263" fmla="*/ 5066112 w 6187971"/>
              <a:gd name="connsiteY263" fmla="*/ 3865264 h 5955635"/>
              <a:gd name="connsiteX264" fmla="*/ 5106357 w 6187971"/>
              <a:gd name="connsiteY264" fmla="*/ 3783667 h 5955635"/>
              <a:gd name="connsiteX265" fmla="*/ 5134785 w 6187971"/>
              <a:gd name="connsiteY265" fmla="*/ 3700752 h 5955635"/>
              <a:gd name="connsiteX266" fmla="*/ 5158998 w 6187971"/>
              <a:gd name="connsiteY266" fmla="*/ 3634105 h 5955635"/>
              <a:gd name="connsiteX267" fmla="*/ 5161890 w 6187971"/>
              <a:gd name="connsiteY267" fmla="*/ 3629645 h 5955635"/>
              <a:gd name="connsiteX268" fmla="*/ 5163998 w 6187971"/>
              <a:gd name="connsiteY268" fmla="*/ 3621510 h 5955635"/>
              <a:gd name="connsiteX269" fmla="*/ 5212714 w 6187971"/>
              <a:gd name="connsiteY269" fmla="*/ 3453577 h 5955635"/>
              <a:gd name="connsiteX270" fmla="*/ 5226101 w 6187971"/>
              <a:gd name="connsiteY270" fmla="*/ 3462243 h 5955635"/>
              <a:gd name="connsiteX271" fmla="*/ 5240563 w 6187971"/>
              <a:gd name="connsiteY271" fmla="*/ 3439944 h 5955635"/>
              <a:gd name="connsiteX272" fmla="*/ 5238456 w 6187971"/>
              <a:gd name="connsiteY272" fmla="*/ 3448077 h 5955635"/>
              <a:gd name="connsiteX273" fmla="*/ 5236348 w 6187971"/>
              <a:gd name="connsiteY273" fmla="*/ 3456212 h 5955635"/>
              <a:gd name="connsiteX274" fmla="*/ 5239241 w 6187971"/>
              <a:gd name="connsiteY274" fmla="*/ 3451752 h 5955635"/>
              <a:gd name="connsiteX275" fmla="*/ 5241348 w 6187971"/>
              <a:gd name="connsiteY275" fmla="*/ 3443618 h 5955635"/>
              <a:gd name="connsiteX276" fmla="*/ 5244240 w 6187971"/>
              <a:gd name="connsiteY276" fmla="*/ 3439158 h 5955635"/>
              <a:gd name="connsiteX277" fmla="*/ 5251347 w 6187971"/>
              <a:gd name="connsiteY277" fmla="*/ 3418429 h 5955635"/>
              <a:gd name="connsiteX278" fmla="*/ 5250562 w 6187971"/>
              <a:gd name="connsiteY278" fmla="*/ 3414755 h 5955635"/>
              <a:gd name="connsiteX279" fmla="*/ 5249777 w 6187971"/>
              <a:gd name="connsiteY279" fmla="*/ 3411081 h 5955635"/>
              <a:gd name="connsiteX280" fmla="*/ 5247019 w 6187971"/>
              <a:gd name="connsiteY280" fmla="*/ 3411670 h 5955635"/>
              <a:gd name="connsiteX281" fmla="*/ 5247153 w 6187971"/>
              <a:gd name="connsiteY281" fmla="*/ 3407799 h 5955635"/>
              <a:gd name="connsiteX282" fmla="*/ 5247422 w 6187971"/>
              <a:gd name="connsiteY282" fmla="*/ 3400057 h 5955635"/>
              <a:gd name="connsiteX283" fmla="*/ 5231391 w 6187971"/>
              <a:gd name="connsiteY283" fmla="*/ 3415009 h 5955635"/>
              <a:gd name="connsiteX284" fmla="*/ 5232465 w 6187971"/>
              <a:gd name="connsiteY284" fmla="*/ 3384043 h 5955635"/>
              <a:gd name="connsiteX285" fmla="*/ 5228003 w 6187971"/>
              <a:gd name="connsiteY285" fmla="*/ 3381153 h 5955635"/>
              <a:gd name="connsiteX286" fmla="*/ 5231680 w 6187971"/>
              <a:gd name="connsiteY286" fmla="*/ 3380368 h 5955635"/>
              <a:gd name="connsiteX287" fmla="*/ 5230895 w 6187971"/>
              <a:gd name="connsiteY287" fmla="*/ 3376694 h 5955635"/>
              <a:gd name="connsiteX288" fmla="*/ 5230110 w 6187971"/>
              <a:gd name="connsiteY288" fmla="*/ 3373020 h 5955635"/>
              <a:gd name="connsiteX289" fmla="*/ 5229324 w 6187971"/>
              <a:gd name="connsiteY289" fmla="*/ 3369345 h 5955635"/>
              <a:gd name="connsiteX290" fmla="*/ 5239613 w 6187971"/>
              <a:gd name="connsiteY290" fmla="*/ 3309515 h 5955635"/>
              <a:gd name="connsiteX291" fmla="*/ 5235936 w 6187971"/>
              <a:gd name="connsiteY291" fmla="*/ 3310301 h 5955635"/>
              <a:gd name="connsiteX292" fmla="*/ 5238828 w 6187971"/>
              <a:gd name="connsiteY292" fmla="*/ 3305841 h 5955635"/>
              <a:gd name="connsiteX293" fmla="*/ 5243828 w 6187971"/>
              <a:gd name="connsiteY293" fmla="*/ 3293247 h 5955635"/>
              <a:gd name="connsiteX294" fmla="*/ 5239366 w 6187971"/>
              <a:gd name="connsiteY294" fmla="*/ 3290358 h 5955635"/>
              <a:gd name="connsiteX295" fmla="*/ 5260687 w 6187971"/>
              <a:gd name="connsiteY295" fmla="*/ 3228171 h 5955635"/>
              <a:gd name="connsiteX296" fmla="*/ 5262588 w 6187971"/>
              <a:gd name="connsiteY296" fmla="*/ 3147082 h 5955635"/>
              <a:gd name="connsiteX297" fmla="*/ 869439 w 6187971"/>
              <a:gd name="connsiteY297" fmla="*/ 3941889 h 5955635"/>
              <a:gd name="connsiteX298" fmla="*/ 870401 w 6187971"/>
              <a:gd name="connsiteY298" fmla="*/ 3946393 h 5955635"/>
              <a:gd name="connsiteX299" fmla="*/ 869247 w 6187971"/>
              <a:gd name="connsiteY299" fmla="*/ 3944432 h 5955635"/>
              <a:gd name="connsiteX300" fmla="*/ 5600071 w 6187971"/>
              <a:gd name="connsiteY300" fmla="*/ 2827600 h 5955635"/>
              <a:gd name="connsiteX301" fmla="*/ 5601033 w 6187971"/>
              <a:gd name="connsiteY301" fmla="*/ 2832105 h 5955635"/>
              <a:gd name="connsiteX302" fmla="*/ 5600701 w 6187971"/>
              <a:gd name="connsiteY302" fmla="*/ 2831889 h 5955635"/>
              <a:gd name="connsiteX303" fmla="*/ 5594604 w 6187971"/>
              <a:gd name="connsiteY303" fmla="*/ 2824058 h 5955635"/>
              <a:gd name="connsiteX304" fmla="*/ 5594817 w 6187971"/>
              <a:gd name="connsiteY304" fmla="*/ 2824013 h 5955635"/>
              <a:gd name="connsiteX305" fmla="*/ 5595567 w 6187971"/>
              <a:gd name="connsiteY305" fmla="*/ 2828563 h 5955635"/>
              <a:gd name="connsiteX306" fmla="*/ 5594604 w 6187971"/>
              <a:gd name="connsiteY306" fmla="*/ 2824058 h 5955635"/>
              <a:gd name="connsiteX307" fmla="*/ 756958 w 6187971"/>
              <a:gd name="connsiteY307" fmla="*/ 3768116 h 5955635"/>
              <a:gd name="connsiteX308" fmla="*/ 764349 w 6187971"/>
              <a:gd name="connsiteY308" fmla="*/ 3780665 h 5955635"/>
              <a:gd name="connsiteX309" fmla="*/ 759845 w 6187971"/>
              <a:gd name="connsiteY309" fmla="*/ 3781628 h 5955635"/>
              <a:gd name="connsiteX310" fmla="*/ 5540370 w 6187971"/>
              <a:gd name="connsiteY310" fmla="*/ 2614293 h 5955635"/>
              <a:gd name="connsiteX311" fmla="*/ 5545837 w 6187971"/>
              <a:gd name="connsiteY311" fmla="*/ 2617834 h 5955635"/>
              <a:gd name="connsiteX312" fmla="*/ 5541332 w 6187971"/>
              <a:gd name="connsiteY312" fmla="*/ 2618797 h 5955635"/>
              <a:gd name="connsiteX313" fmla="*/ 5540370 w 6187971"/>
              <a:gd name="connsiteY313" fmla="*/ 2614293 h 5955635"/>
              <a:gd name="connsiteX314" fmla="*/ 5744362 w 6187971"/>
              <a:gd name="connsiteY314" fmla="*/ 2533034 h 5955635"/>
              <a:gd name="connsiteX315" fmla="*/ 5751754 w 6187971"/>
              <a:gd name="connsiteY315" fmla="*/ 2545583 h 5955635"/>
              <a:gd name="connsiteX316" fmla="*/ 5770344 w 6187971"/>
              <a:gd name="connsiteY316" fmla="*/ 2654643 h 5955635"/>
              <a:gd name="connsiteX317" fmla="*/ 5792210 w 6187971"/>
              <a:gd name="connsiteY317" fmla="*/ 2668810 h 5955635"/>
              <a:gd name="connsiteX318" fmla="*/ 5800215 w 6187971"/>
              <a:gd name="connsiteY318" fmla="*/ 2728325 h 5955635"/>
              <a:gd name="connsiteX319" fmla="*/ 5803450 w 6187971"/>
              <a:gd name="connsiteY319" fmla="*/ 2699375 h 5955635"/>
              <a:gd name="connsiteX320" fmla="*/ 5811149 w 6187971"/>
              <a:gd name="connsiteY320" fmla="*/ 2735408 h 5955635"/>
              <a:gd name="connsiteX321" fmla="*/ 5820811 w 6187971"/>
              <a:gd name="connsiteY321" fmla="*/ 2714505 h 5955635"/>
              <a:gd name="connsiteX322" fmla="*/ 5838358 w 6187971"/>
              <a:gd name="connsiteY322" fmla="*/ 2950947 h 5955635"/>
              <a:gd name="connsiteX323" fmla="*/ 5838665 w 6187971"/>
              <a:gd name="connsiteY323" fmla="*/ 2974430 h 5955635"/>
              <a:gd name="connsiteX324" fmla="*/ 4638016 w 6187971"/>
              <a:gd name="connsiteY324" fmla="*/ 5312600 h 5955635"/>
              <a:gd name="connsiteX325" fmla="*/ 4633512 w 6187971"/>
              <a:gd name="connsiteY325" fmla="*/ 5313563 h 5955635"/>
              <a:gd name="connsiteX326" fmla="*/ 4629008 w 6187971"/>
              <a:gd name="connsiteY326" fmla="*/ 5314525 h 5955635"/>
              <a:gd name="connsiteX327" fmla="*/ 4623541 w 6187971"/>
              <a:gd name="connsiteY327" fmla="*/ 5310984 h 5955635"/>
              <a:gd name="connsiteX328" fmla="*/ 4631588 w 6187971"/>
              <a:gd name="connsiteY328" fmla="*/ 5304555 h 5955635"/>
              <a:gd name="connsiteX329" fmla="*/ 4629663 w 6187971"/>
              <a:gd name="connsiteY329" fmla="*/ 5295546 h 5955635"/>
              <a:gd name="connsiteX330" fmla="*/ 4621617 w 6187971"/>
              <a:gd name="connsiteY330" fmla="*/ 5301975 h 5955635"/>
              <a:gd name="connsiteX331" fmla="*/ 4618076 w 6187971"/>
              <a:gd name="connsiteY331" fmla="*/ 5307442 h 5955635"/>
              <a:gd name="connsiteX332" fmla="*/ 4613571 w 6187971"/>
              <a:gd name="connsiteY332" fmla="*/ 5308404 h 5955635"/>
              <a:gd name="connsiteX333" fmla="*/ 4599097 w 6187971"/>
              <a:gd name="connsiteY333" fmla="*/ 5306787 h 5955635"/>
              <a:gd name="connsiteX334" fmla="*/ 4597479 w 6187971"/>
              <a:gd name="connsiteY334" fmla="*/ 5321261 h 5955635"/>
              <a:gd name="connsiteX335" fmla="*/ 4605526 w 6187971"/>
              <a:gd name="connsiteY335" fmla="*/ 5314833 h 5955635"/>
              <a:gd name="connsiteX336" fmla="*/ 4602946 w 6187971"/>
              <a:gd name="connsiteY336" fmla="*/ 5324803 h 5955635"/>
              <a:gd name="connsiteX337" fmla="*/ 4615496 w 6187971"/>
              <a:gd name="connsiteY337" fmla="*/ 5317412 h 5955635"/>
              <a:gd name="connsiteX338" fmla="*/ 4619038 w 6187971"/>
              <a:gd name="connsiteY338" fmla="*/ 5311946 h 5955635"/>
              <a:gd name="connsiteX339" fmla="*/ 4616458 w 6187971"/>
              <a:gd name="connsiteY339" fmla="*/ 5321916 h 5955635"/>
              <a:gd name="connsiteX340" fmla="*/ 4611954 w 6187971"/>
              <a:gd name="connsiteY340" fmla="*/ 5322878 h 5955635"/>
              <a:gd name="connsiteX341" fmla="*/ 4608413 w 6187971"/>
              <a:gd name="connsiteY341" fmla="*/ 5328345 h 5955635"/>
              <a:gd name="connsiteX342" fmla="*/ 4609375 w 6187971"/>
              <a:gd name="connsiteY342" fmla="*/ 5332848 h 5955635"/>
              <a:gd name="connsiteX343" fmla="*/ 4413078 w 6187971"/>
              <a:gd name="connsiteY343" fmla="*/ 5450140 h 5955635"/>
              <a:gd name="connsiteX344" fmla="*/ 4398604 w 6187971"/>
              <a:gd name="connsiteY344" fmla="*/ 5448524 h 5955635"/>
              <a:gd name="connsiteX345" fmla="*/ 4399566 w 6187971"/>
              <a:gd name="connsiteY345" fmla="*/ 5453027 h 5955635"/>
              <a:gd name="connsiteX346" fmla="*/ 3692038 w 6187971"/>
              <a:gd name="connsiteY346" fmla="*/ 5712509 h 5955635"/>
              <a:gd name="connsiteX347" fmla="*/ 1989514 w 6187971"/>
              <a:gd name="connsiteY347" fmla="*/ 5525218 h 5955635"/>
              <a:gd name="connsiteX348" fmla="*/ 2003026 w 6187971"/>
              <a:gd name="connsiteY348" fmla="*/ 5522331 h 5955635"/>
              <a:gd name="connsiteX349" fmla="*/ 1925842 w 6187971"/>
              <a:gd name="connsiteY349" fmla="*/ 5491725 h 5955635"/>
              <a:gd name="connsiteX350" fmla="*/ 1926804 w 6187971"/>
              <a:gd name="connsiteY350" fmla="*/ 5496229 h 5955635"/>
              <a:gd name="connsiteX351" fmla="*/ 1836763 w 6187971"/>
              <a:gd name="connsiteY351" fmla="*/ 5449531 h 5955635"/>
              <a:gd name="connsiteX352" fmla="*/ 1783061 w 6187971"/>
              <a:gd name="connsiteY352" fmla="*/ 5418617 h 5955635"/>
              <a:gd name="connsiteX353" fmla="*/ 1777595 w 6187971"/>
              <a:gd name="connsiteY353" fmla="*/ 5415075 h 5955635"/>
              <a:gd name="connsiteX354" fmla="*/ 1773091 w 6187971"/>
              <a:gd name="connsiteY354" fmla="*/ 5416038 h 5955635"/>
              <a:gd name="connsiteX355" fmla="*/ 1766662 w 6187971"/>
              <a:gd name="connsiteY355" fmla="*/ 5407992 h 5955635"/>
              <a:gd name="connsiteX356" fmla="*/ 1740293 w 6187971"/>
              <a:gd name="connsiteY356" fmla="*/ 5394787 h 5955635"/>
              <a:gd name="connsiteX357" fmla="*/ 1664727 w 6187971"/>
              <a:gd name="connsiteY357" fmla="*/ 5349706 h 5955635"/>
              <a:gd name="connsiteX358" fmla="*/ 1631929 w 6187971"/>
              <a:gd name="connsiteY358" fmla="*/ 5328456 h 5955635"/>
              <a:gd name="connsiteX359" fmla="*/ 1565371 w 6187971"/>
              <a:gd name="connsiteY359" fmla="*/ 5281450 h 5955635"/>
              <a:gd name="connsiteX360" fmla="*/ 1569874 w 6187971"/>
              <a:gd name="connsiteY360" fmla="*/ 5280488 h 5955635"/>
              <a:gd name="connsiteX361" fmla="*/ 1554437 w 6187971"/>
              <a:gd name="connsiteY361" fmla="*/ 5274367 h 5955635"/>
              <a:gd name="connsiteX362" fmla="*/ 1044223 w 6187971"/>
              <a:gd name="connsiteY362" fmla="*/ 4804087 h 5955635"/>
              <a:gd name="connsiteX363" fmla="*/ 631951 w 6187971"/>
              <a:gd name="connsiteY363" fmla="*/ 4086820 h 5955635"/>
              <a:gd name="connsiteX364" fmla="*/ 635493 w 6187971"/>
              <a:gd name="connsiteY364" fmla="*/ 4081353 h 5955635"/>
              <a:gd name="connsiteX365" fmla="*/ 700742 w 6187971"/>
              <a:gd name="connsiteY365" fmla="*/ 4166316 h 5955635"/>
              <a:gd name="connsiteX366" fmla="*/ 711982 w 6187971"/>
              <a:gd name="connsiteY366" fmla="*/ 4196882 h 5955635"/>
              <a:gd name="connsiteX367" fmla="*/ 706515 w 6187971"/>
              <a:gd name="connsiteY367" fmla="*/ 4193340 h 5955635"/>
              <a:gd name="connsiteX368" fmla="*/ 702011 w 6187971"/>
              <a:gd name="connsiteY368" fmla="*/ 4194302 h 5955635"/>
              <a:gd name="connsiteX369" fmla="*/ 707478 w 6187971"/>
              <a:gd name="connsiteY369" fmla="*/ 4197844 h 5955635"/>
              <a:gd name="connsiteX370" fmla="*/ 708440 w 6187971"/>
              <a:gd name="connsiteY370" fmla="*/ 4202348 h 5955635"/>
              <a:gd name="connsiteX371" fmla="*/ 713906 w 6187971"/>
              <a:gd name="connsiteY371" fmla="*/ 4205890 h 5955635"/>
              <a:gd name="connsiteX372" fmla="*/ 732229 w 6187971"/>
              <a:gd name="connsiteY372" fmla="*/ 4225523 h 5955635"/>
              <a:gd name="connsiteX373" fmla="*/ 750861 w 6187971"/>
              <a:gd name="connsiteY373" fmla="*/ 4268639 h 5955635"/>
              <a:gd name="connsiteX374" fmla="*/ 759869 w 6187971"/>
              <a:gd name="connsiteY374" fmla="*/ 4266714 h 5955635"/>
              <a:gd name="connsiteX375" fmla="*/ 761138 w 6187971"/>
              <a:gd name="connsiteY375" fmla="*/ 4294702 h 5955635"/>
              <a:gd name="connsiteX376" fmla="*/ 770454 w 6187971"/>
              <a:gd name="connsiteY376" fmla="*/ 4316259 h 5955635"/>
              <a:gd name="connsiteX377" fmla="*/ 788122 w 6187971"/>
              <a:gd name="connsiteY377" fmla="*/ 4354871 h 5955635"/>
              <a:gd name="connsiteX378" fmla="*/ 816723 w 6187971"/>
              <a:gd name="connsiteY378" fmla="*/ 4400567 h 5955635"/>
              <a:gd name="connsiteX379" fmla="*/ 845324 w 6187971"/>
              <a:gd name="connsiteY379" fmla="*/ 4446262 h 5955635"/>
              <a:gd name="connsiteX380" fmla="*/ 848211 w 6187971"/>
              <a:gd name="connsiteY380" fmla="*/ 4459775 h 5955635"/>
              <a:gd name="connsiteX381" fmla="*/ 865572 w 6187971"/>
              <a:gd name="connsiteY381" fmla="*/ 4474903 h 5955635"/>
              <a:gd name="connsiteX382" fmla="*/ 883599 w 6187971"/>
              <a:gd name="connsiteY382" fmla="*/ 4512777 h 5955635"/>
              <a:gd name="connsiteX383" fmla="*/ 885976 w 6187971"/>
              <a:gd name="connsiteY383" fmla="*/ 4526170 h 5955635"/>
              <a:gd name="connsiteX384" fmla="*/ 885567 w 6187971"/>
              <a:gd name="connsiteY384" fmla="*/ 4525764 h 5955635"/>
              <a:gd name="connsiteX385" fmla="*/ 881591 w 6187971"/>
              <a:gd name="connsiteY385" fmla="*/ 4516811 h 5955635"/>
              <a:gd name="connsiteX386" fmla="*/ 877775 w 6187971"/>
              <a:gd name="connsiteY386" fmla="*/ 4509974 h 5955635"/>
              <a:gd name="connsiteX387" fmla="*/ 877625 w 6187971"/>
              <a:gd name="connsiteY387" fmla="*/ 4517880 h 5955635"/>
              <a:gd name="connsiteX388" fmla="*/ 885567 w 6187971"/>
              <a:gd name="connsiteY388" fmla="*/ 4525764 h 5955635"/>
              <a:gd name="connsiteX389" fmla="*/ 886128 w 6187971"/>
              <a:gd name="connsiteY389" fmla="*/ 4527028 h 5955635"/>
              <a:gd name="connsiteX390" fmla="*/ 885976 w 6187971"/>
              <a:gd name="connsiteY390" fmla="*/ 4526170 h 5955635"/>
              <a:gd name="connsiteX391" fmla="*/ 888178 w 6187971"/>
              <a:gd name="connsiteY391" fmla="*/ 4528356 h 5955635"/>
              <a:gd name="connsiteX392" fmla="*/ 894482 w 6187971"/>
              <a:gd name="connsiteY392" fmla="*/ 4544081 h 5955635"/>
              <a:gd name="connsiteX393" fmla="*/ 933053 w 6187971"/>
              <a:gd name="connsiteY393" fmla="*/ 4592357 h 5955635"/>
              <a:gd name="connsiteX394" fmla="*/ 934015 w 6187971"/>
              <a:gd name="connsiteY394" fmla="*/ 4596860 h 5955635"/>
              <a:gd name="connsiteX395" fmla="*/ 934978 w 6187971"/>
              <a:gd name="connsiteY395" fmla="*/ 4601364 h 5955635"/>
              <a:gd name="connsiteX396" fmla="*/ 939482 w 6187971"/>
              <a:gd name="connsiteY396" fmla="*/ 4600402 h 5955635"/>
              <a:gd name="connsiteX397" fmla="*/ 946872 w 6187971"/>
              <a:gd name="connsiteY397" fmla="*/ 4612952 h 5955635"/>
              <a:gd name="connsiteX398" fmla="*/ 955226 w 6187971"/>
              <a:gd name="connsiteY398" fmla="*/ 4630006 h 5955635"/>
              <a:gd name="connsiteX399" fmla="*/ 998301 w 6187971"/>
              <a:gd name="connsiteY399" fmla="*/ 4677318 h 5955635"/>
              <a:gd name="connsiteX400" fmla="*/ 1008272 w 6187971"/>
              <a:gd name="connsiteY400" fmla="*/ 4679898 h 5955635"/>
              <a:gd name="connsiteX401" fmla="*/ 1003768 w 6187971"/>
              <a:gd name="connsiteY401" fmla="*/ 4680860 h 5955635"/>
              <a:gd name="connsiteX402" fmla="*/ 999264 w 6187971"/>
              <a:gd name="connsiteY402" fmla="*/ 4681823 h 5955635"/>
              <a:gd name="connsiteX403" fmla="*/ 1005693 w 6187971"/>
              <a:gd name="connsiteY403" fmla="*/ 4689868 h 5955635"/>
              <a:gd name="connsiteX404" fmla="*/ 1010197 w 6187971"/>
              <a:gd name="connsiteY404" fmla="*/ 4688906 h 5955635"/>
              <a:gd name="connsiteX405" fmla="*/ 1011159 w 6187971"/>
              <a:gd name="connsiteY405" fmla="*/ 4693410 h 5955635"/>
              <a:gd name="connsiteX406" fmla="*/ 1068054 w 6187971"/>
              <a:gd name="connsiteY406" fmla="*/ 4761319 h 5955635"/>
              <a:gd name="connsiteX407" fmla="*/ 1070941 w 6187971"/>
              <a:gd name="connsiteY407" fmla="*/ 4774831 h 5955635"/>
              <a:gd name="connsiteX408" fmla="*/ 1088302 w 6187971"/>
              <a:gd name="connsiteY408" fmla="*/ 4789960 h 5955635"/>
              <a:gd name="connsiteX409" fmla="*/ 1082836 w 6187971"/>
              <a:gd name="connsiteY409" fmla="*/ 4786418 h 5955635"/>
              <a:gd name="connsiteX410" fmla="*/ 1084761 w 6187971"/>
              <a:gd name="connsiteY410" fmla="*/ 4795426 h 5955635"/>
              <a:gd name="connsiteX411" fmla="*/ 1089264 w 6187971"/>
              <a:gd name="connsiteY411" fmla="*/ 4794464 h 5955635"/>
              <a:gd name="connsiteX412" fmla="*/ 1090227 w 6187971"/>
              <a:gd name="connsiteY412" fmla="*/ 4798968 h 5955635"/>
              <a:gd name="connsiteX413" fmla="*/ 1121407 w 6187971"/>
              <a:gd name="connsiteY413" fmla="*/ 4834693 h 5955635"/>
              <a:gd name="connsiteX414" fmla="*/ 1169950 w 6187971"/>
              <a:gd name="connsiteY414" fmla="*/ 4885547 h 5955635"/>
              <a:gd name="connsiteX415" fmla="*/ 1230080 w 6187971"/>
              <a:gd name="connsiteY415" fmla="*/ 4924507 h 5955635"/>
              <a:gd name="connsiteX416" fmla="*/ 1183462 w 6187971"/>
              <a:gd name="connsiteY416" fmla="*/ 4882661 h 5955635"/>
              <a:gd name="connsiteX417" fmla="*/ 1187004 w 6187971"/>
              <a:gd name="connsiteY417" fmla="*/ 4877195 h 5955635"/>
              <a:gd name="connsiteX418" fmla="*/ 1176071 w 6187971"/>
              <a:gd name="connsiteY418" fmla="*/ 4870111 h 5955635"/>
              <a:gd name="connsiteX419" fmla="*/ 1103738 w 6187971"/>
              <a:gd name="connsiteY419" fmla="*/ 4796081 h 5955635"/>
              <a:gd name="connsiteX420" fmla="*/ 1102776 w 6187971"/>
              <a:gd name="connsiteY420" fmla="*/ 4791577 h 5955635"/>
              <a:gd name="connsiteX421" fmla="*/ 1101814 w 6187971"/>
              <a:gd name="connsiteY421" fmla="*/ 4787074 h 5955635"/>
              <a:gd name="connsiteX422" fmla="*/ 1097311 w 6187971"/>
              <a:gd name="connsiteY422" fmla="*/ 4788036 h 5955635"/>
              <a:gd name="connsiteX423" fmla="*/ 1052310 w 6187971"/>
              <a:gd name="connsiteY423" fmla="*/ 4731715 h 5955635"/>
              <a:gd name="connsiteX424" fmla="*/ 1062280 w 6187971"/>
              <a:gd name="connsiteY424" fmla="*/ 4734295 h 5955635"/>
              <a:gd name="connsiteX425" fmla="*/ 1044919 w 6187971"/>
              <a:gd name="connsiteY425" fmla="*/ 4719165 h 5955635"/>
              <a:gd name="connsiteX426" fmla="*/ 1049423 w 6187971"/>
              <a:gd name="connsiteY426" fmla="*/ 4718203 h 5955635"/>
              <a:gd name="connsiteX427" fmla="*/ 1048461 w 6187971"/>
              <a:gd name="connsiteY427" fmla="*/ 4713698 h 5955635"/>
              <a:gd name="connsiteX428" fmla="*/ 1042995 w 6187971"/>
              <a:gd name="connsiteY428" fmla="*/ 4710157 h 5955635"/>
              <a:gd name="connsiteX429" fmla="*/ 1038491 w 6187971"/>
              <a:gd name="connsiteY429" fmla="*/ 4711120 h 5955635"/>
              <a:gd name="connsiteX430" fmla="*/ 952032 w 6187971"/>
              <a:gd name="connsiteY430" fmla="*/ 4593011 h 5955635"/>
              <a:gd name="connsiteX431" fmla="*/ 951070 w 6187971"/>
              <a:gd name="connsiteY431" fmla="*/ 4588508 h 5955635"/>
              <a:gd name="connsiteX432" fmla="*/ 945603 w 6187971"/>
              <a:gd name="connsiteY432" fmla="*/ 4584966 h 5955635"/>
              <a:gd name="connsiteX433" fmla="*/ 923430 w 6187971"/>
              <a:gd name="connsiteY433" fmla="*/ 4547316 h 5955635"/>
              <a:gd name="connsiteX434" fmla="*/ 922468 w 6187971"/>
              <a:gd name="connsiteY434" fmla="*/ 4542812 h 5955635"/>
              <a:gd name="connsiteX435" fmla="*/ 921506 w 6187971"/>
              <a:gd name="connsiteY435" fmla="*/ 4538307 h 5955635"/>
              <a:gd name="connsiteX436" fmla="*/ 917002 w 6187971"/>
              <a:gd name="connsiteY436" fmla="*/ 4539270 h 5955635"/>
              <a:gd name="connsiteX437" fmla="*/ 903182 w 6187971"/>
              <a:gd name="connsiteY437" fmla="*/ 4518674 h 5955635"/>
              <a:gd name="connsiteX438" fmla="*/ 906724 w 6187971"/>
              <a:gd name="connsiteY438" fmla="*/ 4513208 h 5955635"/>
              <a:gd name="connsiteX439" fmla="*/ 835702 w 6187971"/>
              <a:gd name="connsiteY439" fmla="*/ 4401222 h 5955635"/>
              <a:gd name="connsiteX440" fmla="*/ 840206 w 6187971"/>
              <a:gd name="connsiteY440" fmla="*/ 4400260 h 5955635"/>
              <a:gd name="connsiteX441" fmla="*/ 839244 w 6187971"/>
              <a:gd name="connsiteY441" fmla="*/ 4395755 h 5955635"/>
              <a:gd name="connsiteX442" fmla="*/ 833777 w 6187971"/>
              <a:gd name="connsiteY442" fmla="*/ 4392213 h 5955635"/>
              <a:gd name="connsiteX443" fmla="*/ 822708 w 6187971"/>
              <a:gd name="connsiteY443" fmla="*/ 4371399 h 5955635"/>
              <a:gd name="connsiteX444" fmla="*/ 820283 w 6187971"/>
              <a:gd name="connsiteY444" fmla="*/ 4366839 h 5955635"/>
              <a:gd name="connsiteX445" fmla="*/ 823500 w 6187971"/>
              <a:gd name="connsiteY445" fmla="*/ 4366151 h 5955635"/>
              <a:gd name="connsiteX446" fmla="*/ 822538 w 6187971"/>
              <a:gd name="connsiteY446" fmla="*/ 4361647 h 5955635"/>
              <a:gd name="connsiteX447" fmla="*/ 817071 w 6187971"/>
              <a:gd name="connsiteY447" fmla="*/ 4358106 h 5955635"/>
              <a:gd name="connsiteX448" fmla="*/ 811605 w 6187971"/>
              <a:gd name="connsiteY448" fmla="*/ 4354564 h 5955635"/>
              <a:gd name="connsiteX449" fmla="*/ 801327 w 6187971"/>
              <a:gd name="connsiteY449" fmla="*/ 4328502 h 5955635"/>
              <a:gd name="connsiteX450" fmla="*/ 756982 w 6187971"/>
              <a:gd name="connsiteY450" fmla="*/ 4253202 h 5955635"/>
              <a:gd name="connsiteX451" fmla="*/ 761486 w 6187971"/>
              <a:gd name="connsiteY451" fmla="*/ 4252240 h 5955635"/>
              <a:gd name="connsiteX452" fmla="*/ 762448 w 6187971"/>
              <a:gd name="connsiteY452" fmla="*/ 4256744 h 5955635"/>
              <a:gd name="connsiteX453" fmla="*/ 767914 w 6187971"/>
              <a:gd name="connsiteY453" fmla="*/ 4260286 h 5955635"/>
              <a:gd name="connsiteX454" fmla="*/ 765989 w 6187971"/>
              <a:gd name="connsiteY454" fmla="*/ 4251278 h 5955635"/>
              <a:gd name="connsiteX455" fmla="*/ 759562 w 6187971"/>
              <a:gd name="connsiteY455" fmla="*/ 4243232 h 5955635"/>
              <a:gd name="connsiteX456" fmla="*/ 751208 w 6187971"/>
              <a:gd name="connsiteY456" fmla="*/ 4226178 h 5955635"/>
              <a:gd name="connsiteX457" fmla="*/ 745742 w 6187971"/>
              <a:gd name="connsiteY457" fmla="*/ 4222636 h 5955635"/>
              <a:gd name="connsiteX458" fmla="*/ 747666 w 6187971"/>
              <a:gd name="connsiteY458" fmla="*/ 4231645 h 5955635"/>
              <a:gd name="connsiteX459" fmla="*/ 734810 w 6187971"/>
              <a:gd name="connsiteY459" fmla="*/ 4215553 h 5955635"/>
              <a:gd name="connsiteX460" fmla="*/ 730960 w 6187971"/>
              <a:gd name="connsiteY460" fmla="*/ 4197536 h 5955635"/>
              <a:gd name="connsiteX461" fmla="*/ 724531 w 6187971"/>
              <a:gd name="connsiteY461" fmla="*/ 4189491 h 5955635"/>
              <a:gd name="connsiteX462" fmla="*/ 729998 w 6187971"/>
              <a:gd name="connsiteY462" fmla="*/ 4193033 h 5955635"/>
              <a:gd name="connsiteX463" fmla="*/ 729691 w 6187971"/>
              <a:gd name="connsiteY463" fmla="*/ 4169550 h 5955635"/>
              <a:gd name="connsiteX464" fmla="*/ 769532 w 6187971"/>
              <a:gd name="connsiteY464" fmla="*/ 4245812 h 5955635"/>
              <a:gd name="connsiteX465" fmla="*/ 808104 w 6187971"/>
              <a:gd name="connsiteY465" fmla="*/ 4294087 h 5955635"/>
              <a:gd name="connsiteX466" fmla="*/ 804909 w 6187971"/>
              <a:gd name="connsiteY466" fmla="*/ 4257092 h 5955635"/>
              <a:gd name="connsiteX467" fmla="*/ 954652 w 6187971"/>
              <a:gd name="connsiteY467" fmla="*/ 4517097 h 5955635"/>
              <a:gd name="connsiteX468" fmla="*/ 951110 w 6187971"/>
              <a:gd name="connsiteY468" fmla="*/ 4522564 h 5955635"/>
              <a:gd name="connsiteX469" fmla="*/ 950148 w 6187971"/>
              <a:gd name="connsiteY469" fmla="*/ 4518059 h 5955635"/>
              <a:gd name="connsiteX470" fmla="*/ 945643 w 6187971"/>
              <a:gd name="connsiteY470" fmla="*/ 4519022 h 5955635"/>
              <a:gd name="connsiteX471" fmla="*/ 947568 w 6187971"/>
              <a:gd name="connsiteY471" fmla="*/ 4528030 h 5955635"/>
              <a:gd name="connsiteX472" fmla="*/ 950455 w 6187971"/>
              <a:gd name="connsiteY472" fmla="*/ 4541543 h 5955635"/>
              <a:gd name="connsiteX473" fmla="*/ 971358 w 6187971"/>
              <a:gd name="connsiteY473" fmla="*/ 4551205 h 5955635"/>
              <a:gd name="connsiteX474" fmla="*/ 972320 w 6187971"/>
              <a:gd name="connsiteY474" fmla="*/ 4555710 h 5955635"/>
              <a:gd name="connsiteX475" fmla="*/ 973282 w 6187971"/>
              <a:gd name="connsiteY475" fmla="*/ 4560213 h 5955635"/>
              <a:gd name="connsiteX476" fmla="*/ 979711 w 6187971"/>
              <a:gd name="connsiteY476" fmla="*/ 4568259 h 5955635"/>
              <a:gd name="connsiteX477" fmla="*/ 986140 w 6187971"/>
              <a:gd name="connsiteY477" fmla="*/ 4576305 h 5955635"/>
              <a:gd name="connsiteX478" fmla="*/ 996417 w 6187971"/>
              <a:gd name="connsiteY478" fmla="*/ 4602367 h 5955635"/>
              <a:gd name="connsiteX479" fmla="*/ 990952 w 6187971"/>
              <a:gd name="connsiteY479" fmla="*/ 4598826 h 5955635"/>
              <a:gd name="connsiteX480" fmla="*/ 991914 w 6187971"/>
              <a:gd name="connsiteY480" fmla="*/ 4603329 h 5955635"/>
              <a:gd name="connsiteX481" fmla="*/ 997379 w 6187971"/>
              <a:gd name="connsiteY481" fmla="*/ 4606871 h 5955635"/>
              <a:gd name="connsiteX482" fmla="*/ 1010237 w 6187971"/>
              <a:gd name="connsiteY482" fmla="*/ 4622963 h 5955635"/>
              <a:gd name="connsiteX483" fmla="*/ 1011200 w 6187971"/>
              <a:gd name="connsiteY483" fmla="*/ 4627466 h 5955635"/>
              <a:gd name="connsiteX484" fmla="*/ 1017628 w 6187971"/>
              <a:gd name="connsiteY484" fmla="*/ 4635513 h 5955635"/>
              <a:gd name="connsiteX485" fmla="*/ 1023094 w 6187971"/>
              <a:gd name="connsiteY485" fmla="*/ 4639054 h 5955635"/>
              <a:gd name="connsiteX486" fmla="*/ 1022132 w 6187971"/>
              <a:gd name="connsiteY486" fmla="*/ 4634551 h 5955635"/>
              <a:gd name="connsiteX487" fmla="*/ 1029523 w 6187971"/>
              <a:gd name="connsiteY487" fmla="*/ 4647100 h 5955635"/>
              <a:gd name="connsiteX488" fmla="*/ 1034027 w 6187971"/>
              <a:gd name="connsiteY488" fmla="*/ 4646138 h 5955635"/>
              <a:gd name="connsiteX489" fmla="*/ 1040455 w 6187971"/>
              <a:gd name="connsiteY489" fmla="*/ 4654184 h 5955635"/>
              <a:gd name="connsiteX490" fmla="*/ 1041417 w 6187971"/>
              <a:gd name="connsiteY490" fmla="*/ 4658688 h 5955635"/>
              <a:gd name="connsiteX491" fmla="*/ 1042380 w 6187971"/>
              <a:gd name="connsiteY491" fmla="*/ 4663192 h 5955635"/>
              <a:gd name="connsiteX492" fmla="*/ 1047846 w 6187971"/>
              <a:gd name="connsiteY492" fmla="*/ 4666733 h 5955635"/>
              <a:gd name="connsiteX493" fmla="*/ 1046884 w 6187971"/>
              <a:gd name="connsiteY493" fmla="*/ 4662230 h 5955635"/>
              <a:gd name="connsiteX494" fmla="*/ 1089960 w 6187971"/>
              <a:gd name="connsiteY494" fmla="*/ 4709542 h 5955635"/>
              <a:gd name="connsiteX495" fmla="*/ 1096388 w 6187971"/>
              <a:gd name="connsiteY495" fmla="*/ 4717588 h 5955635"/>
              <a:gd name="connsiteX496" fmla="*/ 1101855 w 6187971"/>
              <a:gd name="connsiteY496" fmla="*/ 4721130 h 5955635"/>
              <a:gd name="connsiteX497" fmla="*/ 1100893 w 6187971"/>
              <a:gd name="connsiteY497" fmla="*/ 4716625 h 5955635"/>
              <a:gd name="connsiteX498" fmla="*/ 1099931 w 6187971"/>
              <a:gd name="connsiteY498" fmla="*/ 4712122 h 5955635"/>
              <a:gd name="connsiteX499" fmla="*/ 1157788 w 6187971"/>
              <a:gd name="connsiteY499" fmla="*/ 4784534 h 5955635"/>
              <a:gd name="connsiteX500" fmla="*/ 1178691 w 6187971"/>
              <a:gd name="connsiteY500" fmla="*/ 4794197 h 5955635"/>
              <a:gd name="connsiteX501" fmla="*/ 1186082 w 6187971"/>
              <a:gd name="connsiteY501" fmla="*/ 4806747 h 5955635"/>
              <a:gd name="connsiteX502" fmla="*/ 1205368 w 6187971"/>
              <a:gd name="connsiteY502" fmla="*/ 4830884 h 5955635"/>
              <a:gd name="connsiteX503" fmla="*/ 1226271 w 6187971"/>
              <a:gd name="connsiteY503" fmla="*/ 4840547 h 5955635"/>
              <a:gd name="connsiteX504" fmla="*/ 1241052 w 6187971"/>
              <a:gd name="connsiteY504" fmla="*/ 4865648 h 5955635"/>
              <a:gd name="connsiteX505" fmla="*/ 1235587 w 6187971"/>
              <a:gd name="connsiteY505" fmla="*/ 4862105 h 5955635"/>
              <a:gd name="connsiteX506" fmla="*/ 1230120 w 6187971"/>
              <a:gd name="connsiteY506" fmla="*/ 4858563 h 5955635"/>
              <a:gd name="connsiteX507" fmla="*/ 1232045 w 6187971"/>
              <a:gd name="connsiteY507" fmla="*/ 4867572 h 5955635"/>
              <a:gd name="connsiteX508" fmla="*/ 1238474 w 6187971"/>
              <a:gd name="connsiteY508" fmla="*/ 4875617 h 5955635"/>
              <a:gd name="connsiteX509" fmla="*/ 1222074 w 6187971"/>
              <a:gd name="connsiteY509" fmla="*/ 4864992 h 5955635"/>
              <a:gd name="connsiteX510" fmla="*/ 1243939 w 6187971"/>
              <a:gd name="connsiteY510" fmla="*/ 4879160 h 5955635"/>
              <a:gd name="connsiteX511" fmla="*/ 1249406 w 6187971"/>
              <a:gd name="connsiteY511" fmla="*/ 4882701 h 5955635"/>
              <a:gd name="connsiteX512" fmla="*/ 1260338 w 6187971"/>
              <a:gd name="connsiteY512" fmla="*/ 4889785 h 5955635"/>
              <a:gd name="connsiteX513" fmla="*/ 1259376 w 6187971"/>
              <a:gd name="connsiteY513" fmla="*/ 4885281 h 5955635"/>
              <a:gd name="connsiteX514" fmla="*/ 1253910 w 6187971"/>
              <a:gd name="connsiteY514" fmla="*/ 4881738 h 5955635"/>
              <a:gd name="connsiteX515" fmla="*/ 1252948 w 6187971"/>
              <a:gd name="connsiteY515" fmla="*/ 4877235 h 5955635"/>
              <a:gd name="connsiteX516" fmla="*/ 1270309 w 6187971"/>
              <a:gd name="connsiteY516" fmla="*/ 4892364 h 5955635"/>
              <a:gd name="connsiteX517" fmla="*/ 1266460 w 6187971"/>
              <a:gd name="connsiteY517" fmla="*/ 4874348 h 5955635"/>
              <a:gd name="connsiteX518" fmla="*/ 1286708 w 6187971"/>
              <a:gd name="connsiteY518" fmla="*/ 4902990 h 5955635"/>
              <a:gd name="connsiteX519" fmla="*/ 1282203 w 6187971"/>
              <a:gd name="connsiteY519" fmla="*/ 4903952 h 5955635"/>
              <a:gd name="connsiteX520" fmla="*/ 1272233 w 6187971"/>
              <a:gd name="connsiteY520" fmla="*/ 4901372 h 5955635"/>
              <a:gd name="connsiteX521" fmla="*/ 1278662 w 6187971"/>
              <a:gd name="connsiteY521" fmla="*/ 4909418 h 5955635"/>
              <a:gd name="connsiteX522" fmla="*/ 1285090 w 6187971"/>
              <a:gd name="connsiteY522" fmla="*/ 4917464 h 5955635"/>
              <a:gd name="connsiteX523" fmla="*/ 1280587 w 6187971"/>
              <a:gd name="connsiteY523" fmla="*/ 4918427 h 5955635"/>
              <a:gd name="connsiteX524" fmla="*/ 1287015 w 6187971"/>
              <a:gd name="connsiteY524" fmla="*/ 4926472 h 5955635"/>
              <a:gd name="connsiteX525" fmla="*/ 1291519 w 6187971"/>
              <a:gd name="connsiteY525" fmla="*/ 4925510 h 5955635"/>
              <a:gd name="connsiteX526" fmla="*/ 1292481 w 6187971"/>
              <a:gd name="connsiteY526" fmla="*/ 4930014 h 5955635"/>
              <a:gd name="connsiteX527" fmla="*/ 1298910 w 6187971"/>
              <a:gd name="connsiteY527" fmla="*/ 4938059 h 5955635"/>
              <a:gd name="connsiteX528" fmla="*/ 1292356 w 6187971"/>
              <a:gd name="connsiteY528" fmla="*/ 4937694 h 5955635"/>
              <a:gd name="connsiteX529" fmla="*/ 1289901 w 6187971"/>
              <a:gd name="connsiteY529" fmla="*/ 4939984 h 5955635"/>
              <a:gd name="connsiteX530" fmla="*/ 1293236 w 6187971"/>
              <a:gd name="connsiteY530" fmla="*/ 4944571 h 5955635"/>
              <a:gd name="connsiteX531" fmla="*/ 1296561 w 6187971"/>
              <a:gd name="connsiteY531" fmla="*/ 4951097 h 5955635"/>
              <a:gd name="connsiteX532" fmla="*/ 1291826 w 6187971"/>
              <a:gd name="connsiteY532" fmla="*/ 4948992 h 5955635"/>
              <a:gd name="connsiteX533" fmla="*/ 1310150 w 6187971"/>
              <a:gd name="connsiteY533" fmla="*/ 4968626 h 5955635"/>
              <a:gd name="connsiteX534" fmla="*/ 1315616 w 6187971"/>
              <a:gd name="connsiteY534" fmla="*/ 4972168 h 5955635"/>
              <a:gd name="connsiteX535" fmla="*/ 1316579 w 6187971"/>
              <a:gd name="connsiteY535" fmla="*/ 4976671 h 5955635"/>
              <a:gd name="connsiteX536" fmla="*/ 1321083 w 6187971"/>
              <a:gd name="connsiteY536" fmla="*/ 4975709 h 5955635"/>
              <a:gd name="connsiteX537" fmla="*/ 1315616 w 6187971"/>
              <a:gd name="connsiteY537" fmla="*/ 4972168 h 5955635"/>
              <a:gd name="connsiteX538" fmla="*/ 1302760 w 6187971"/>
              <a:gd name="connsiteY538" fmla="*/ 4956076 h 5955635"/>
              <a:gd name="connsiteX539" fmla="*/ 1308226 w 6187971"/>
              <a:gd name="connsiteY539" fmla="*/ 4959618 h 5955635"/>
              <a:gd name="connsiteX540" fmla="*/ 1317234 w 6187971"/>
              <a:gd name="connsiteY540" fmla="*/ 4957694 h 5955635"/>
              <a:gd name="connsiteX541" fmla="*/ 1310805 w 6187971"/>
              <a:gd name="connsiteY541" fmla="*/ 4949647 h 5955635"/>
              <a:gd name="connsiteX542" fmla="*/ 1305339 w 6187971"/>
              <a:gd name="connsiteY542" fmla="*/ 4946105 h 5955635"/>
              <a:gd name="connsiteX543" fmla="*/ 1296986 w 6187971"/>
              <a:gd name="connsiteY543" fmla="*/ 4929052 h 5955635"/>
              <a:gd name="connsiteX544" fmla="*/ 1302452 w 6187971"/>
              <a:gd name="connsiteY544" fmla="*/ 4932593 h 5955635"/>
              <a:gd name="connsiteX545" fmla="*/ 1301490 w 6187971"/>
              <a:gd name="connsiteY545" fmla="*/ 4928089 h 5955635"/>
              <a:gd name="connsiteX546" fmla="*/ 1300528 w 6187971"/>
              <a:gd name="connsiteY546" fmla="*/ 4923585 h 5955635"/>
              <a:gd name="connsiteX547" fmla="*/ 1295061 w 6187971"/>
              <a:gd name="connsiteY547" fmla="*/ 4920043 h 5955635"/>
              <a:gd name="connsiteX548" fmla="*/ 1293137 w 6187971"/>
              <a:gd name="connsiteY548" fmla="*/ 4911035 h 5955635"/>
              <a:gd name="connsiteX549" fmla="*/ 1322392 w 6187971"/>
              <a:gd name="connsiteY549" fmla="*/ 4937753 h 5955635"/>
              <a:gd name="connsiteX550" fmla="*/ 1317889 w 6187971"/>
              <a:gd name="connsiteY550" fmla="*/ 4938715 h 5955635"/>
              <a:gd name="connsiteX551" fmla="*/ 1318851 w 6187971"/>
              <a:gd name="connsiteY551" fmla="*/ 4943218 h 5955635"/>
              <a:gd name="connsiteX552" fmla="*/ 1323354 w 6187971"/>
              <a:gd name="connsiteY552" fmla="*/ 4942256 h 5955635"/>
              <a:gd name="connsiteX553" fmla="*/ 1324317 w 6187971"/>
              <a:gd name="connsiteY553" fmla="*/ 4946760 h 5955635"/>
              <a:gd name="connsiteX554" fmla="*/ 1328821 w 6187971"/>
              <a:gd name="connsiteY554" fmla="*/ 4945798 h 5955635"/>
              <a:gd name="connsiteX555" fmla="*/ 1342641 w 6187971"/>
              <a:gd name="connsiteY555" fmla="*/ 4966394 h 5955635"/>
              <a:gd name="connsiteX556" fmla="*/ 1343603 w 6187971"/>
              <a:gd name="connsiteY556" fmla="*/ 4970897 h 5955635"/>
              <a:gd name="connsiteX557" fmla="*/ 1349069 w 6187971"/>
              <a:gd name="connsiteY557" fmla="*/ 4974440 h 5955635"/>
              <a:gd name="connsiteX558" fmla="*/ 1348107 w 6187971"/>
              <a:gd name="connsiteY558" fmla="*/ 4969935 h 5955635"/>
              <a:gd name="connsiteX559" fmla="*/ 1370935 w 6187971"/>
              <a:gd name="connsiteY559" fmla="*/ 4988607 h 5955635"/>
              <a:gd name="connsiteX560" fmla="*/ 1377363 w 6187971"/>
              <a:gd name="connsiteY560" fmla="*/ 4996652 h 5955635"/>
              <a:gd name="connsiteX561" fmla="*/ 1376401 w 6187971"/>
              <a:gd name="connsiteY561" fmla="*/ 4992149 h 5955635"/>
              <a:gd name="connsiteX562" fmla="*/ 1397304 w 6187971"/>
              <a:gd name="connsiteY562" fmla="*/ 5001812 h 5955635"/>
              <a:gd name="connsiteX563" fmla="*/ 1457741 w 6187971"/>
              <a:gd name="connsiteY563" fmla="*/ 5064254 h 5955635"/>
              <a:gd name="connsiteX564" fmla="*/ 1462246 w 6187971"/>
              <a:gd name="connsiteY564" fmla="*/ 5063292 h 5955635"/>
              <a:gd name="connsiteX565" fmla="*/ 1467712 w 6187971"/>
              <a:gd name="connsiteY565" fmla="*/ 5066833 h 5955635"/>
              <a:gd name="connsiteX566" fmla="*/ 1498892 w 6187971"/>
              <a:gd name="connsiteY566" fmla="*/ 5102559 h 5955635"/>
              <a:gd name="connsiteX567" fmla="*/ 1507901 w 6187971"/>
              <a:gd name="connsiteY567" fmla="*/ 5100634 h 5955635"/>
              <a:gd name="connsiteX568" fmla="*/ 1509826 w 6187971"/>
              <a:gd name="connsiteY568" fmla="*/ 5109642 h 5955635"/>
              <a:gd name="connsiteX569" fmla="*/ 1525262 w 6187971"/>
              <a:gd name="connsiteY569" fmla="*/ 5115763 h 5955635"/>
              <a:gd name="connsiteX570" fmla="*/ 1520758 w 6187971"/>
              <a:gd name="connsiteY570" fmla="*/ 5116725 h 5955635"/>
              <a:gd name="connsiteX571" fmla="*/ 1527187 w 6187971"/>
              <a:gd name="connsiteY571" fmla="*/ 5124771 h 5955635"/>
              <a:gd name="connsiteX572" fmla="*/ 1531691 w 6187971"/>
              <a:gd name="connsiteY572" fmla="*/ 5123809 h 5955635"/>
              <a:gd name="connsiteX573" fmla="*/ 1565451 w 6187971"/>
              <a:gd name="connsiteY573" fmla="*/ 5149564 h 5955635"/>
              <a:gd name="connsiteX574" fmla="*/ 1558060 w 6187971"/>
              <a:gd name="connsiteY574" fmla="*/ 5137014 h 5955635"/>
              <a:gd name="connsiteX575" fmla="*/ 1537157 w 6187971"/>
              <a:gd name="connsiteY575" fmla="*/ 5127351 h 5955635"/>
              <a:gd name="connsiteX576" fmla="*/ 1542623 w 6187971"/>
              <a:gd name="connsiteY576" fmla="*/ 5130892 h 5955635"/>
              <a:gd name="connsiteX577" fmla="*/ 1548090 w 6187971"/>
              <a:gd name="connsiteY577" fmla="*/ 5134434 h 5955635"/>
              <a:gd name="connsiteX578" fmla="*/ 1546166 w 6187971"/>
              <a:gd name="connsiteY578" fmla="*/ 5125426 h 5955635"/>
              <a:gd name="connsiteX579" fmla="*/ 1551631 w 6187971"/>
              <a:gd name="connsiteY579" fmla="*/ 5128968 h 5955635"/>
              <a:gd name="connsiteX580" fmla="*/ 1550669 w 6187971"/>
              <a:gd name="connsiteY580" fmla="*/ 5124464 h 5955635"/>
              <a:gd name="connsiteX581" fmla="*/ 1545203 w 6187971"/>
              <a:gd name="connsiteY581" fmla="*/ 5120922 h 5955635"/>
              <a:gd name="connsiteX582" fmla="*/ 1539737 w 6187971"/>
              <a:gd name="connsiteY582" fmla="*/ 5117380 h 5955635"/>
              <a:gd name="connsiteX583" fmla="*/ 1554211 w 6187971"/>
              <a:gd name="connsiteY583" fmla="*/ 5118998 h 5955635"/>
              <a:gd name="connsiteX584" fmla="*/ 1555173 w 6187971"/>
              <a:gd name="connsiteY584" fmla="*/ 5123502 h 5955635"/>
              <a:gd name="connsiteX585" fmla="*/ 1556135 w 6187971"/>
              <a:gd name="connsiteY585" fmla="*/ 5128005 h 5955635"/>
              <a:gd name="connsiteX586" fmla="*/ 1571572 w 6187971"/>
              <a:gd name="connsiteY586" fmla="*/ 5134127 h 5955635"/>
              <a:gd name="connsiteX587" fmla="*/ 1570610 w 6187971"/>
              <a:gd name="connsiteY587" fmla="*/ 5129623 h 5955635"/>
              <a:gd name="connsiteX588" fmla="*/ 1569648 w 6187971"/>
              <a:gd name="connsiteY588" fmla="*/ 5125119 h 5955635"/>
              <a:gd name="connsiteX589" fmla="*/ 1587010 w 6187971"/>
              <a:gd name="connsiteY589" fmla="*/ 5140248 h 5955635"/>
              <a:gd name="connsiteX590" fmla="*/ 1587972 w 6187971"/>
              <a:gd name="connsiteY590" fmla="*/ 5144752 h 5955635"/>
              <a:gd name="connsiteX591" fmla="*/ 1593438 w 6187971"/>
              <a:gd name="connsiteY591" fmla="*/ 5148294 h 5955635"/>
              <a:gd name="connsiteX592" fmla="*/ 1598904 w 6187971"/>
              <a:gd name="connsiteY592" fmla="*/ 5151836 h 5955635"/>
              <a:gd name="connsiteX593" fmla="*/ 1610799 w 6187971"/>
              <a:gd name="connsiteY593" fmla="*/ 5163423 h 5955635"/>
              <a:gd name="connsiteX594" fmla="*/ 1638786 w 6187971"/>
              <a:gd name="connsiteY594" fmla="*/ 5162154 h 5955635"/>
              <a:gd name="connsiteX595" fmla="*/ 1628575 w 6187971"/>
              <a:gd name="connsiteY595" fmla="*/ 5158449 h 5955635"/>
              <a:gd name="connsiteX596" fmla="*/ 1621158 w 6187971"/>
              <a:gd name="connsiteY596" fmla="*/ 5151791 h 5955635"/>
              <a:gd name="connsiteX597" fmla="*/ 1626891 w 6187971"/>
              <a:gd name="connsiteY597" fmla="*/ 5150566 h 5955635"/>
              <a:gd name="connsiteX598" fmla="*/ 1698916 w 6187971"/>
              <a:gd name="connsiteY598" fmla="*/ 5201113 h 5955635"/>
              <a:gd name="connsiteX599" fmla="*/ 1704383 w 6187971"/>
              <a:gd name="connsiteY599" fmla="*/ 5204655 h 5955635"/>
              <a:gd name="connsiteX600" fmla="*/ 1695374 w 6187971"/>
              <a:gd name="connsiteY600" fmla="*/ 5206579 h 5955635"/>
              <a:gd name="connsiteX601" fmla="*/ 1713697 w 6187971"/>
              <a:gd name="connsiteY601" fmla="*/ 5226213 h 5955635"/>
              <a:gd name="connsiteX602" fmla="*/ 1734601 w 6187971"/>
              <a:gd name="connsiteY602" fmla="*/ 5235876 h 5955635"/>
              <a:gd name="connsiteX603" fmla="*/ 1739105 w 6187971"/>
              <a:gd name="connsiteY603" fmla="*/ 5234914 h 5955635"/>
              <a:gd name="connsiteX604" fmla="*/ 1743608 w 6187971"/>
              <a:gd name="connsiteY604" fmla="*/ 5233952 h 5955635"/>
              <a:gd name="connsiteX605" fmla="*/ 1765474 w 6187971"/>
              <a:gd name="connsiteY605" fmla="*/ 5248118 h 5955635"/>
              <a:gd name="connsiteX606" fmla="*/ 1774483 w 6187971"/>
              <a:gd name="connsiteY606" fmla="*/ 5246193 h 5955635"/>
              <a:gd name="connsiteX607" fmla="*/ 1840078 w 6187971"/>
              <a:gd name="connsiteY607" fmla="*/ 5288696 h 5955635"/>
              <a:gd name="connsiteX608" fmla="*/ 1860019 w 6187971"/>
              <a:gd name="connsiteY608" fmla="*/ 5293854 h 5955635"/>
              <a:gd name="connsiteX609" fmla="*/ 1872877 w 6187971"/>
              <a:gd name="connsiteY609" fmla="*/ 5309946 h 5955635"/>
              <a:gd name="connsiteX610" fmla="*/ 2056500 w 6187971"/>
              <a:gd name="connsiteY610" fmla="*/ 5397876 h 5955635"/>
              <a:gd name="connsiteX611" fmla="*/ 2135609 w 6187971"/>
              <a:gd name="connsiteY611" fmla="*/ 5437490 h 5955635"/>
              <a:gd name="connsiteX612" fmla="*/ 2180957 w 6187971"/>
              <a:gd name="connsiteY612" fmla="*/ 5451349 h 5955635"/>
              <a:gd name="connsiteX613" fmla="*/ 2187385 w 6187971"/>
              <a:gd name="connsiteY613" fmla="*/ 5459396 h 5955635"/>
              <a:gd name="connsiteX614" fmla="*/ 2228229 w 6187971"/>
              <a:gd name="connsiteY614" fmla="*/ 5474217 h 5955635"/>
              <a:gd name="connsiteX615" fmla="*/ 2305413 w 6187971"/>
              <a:gd name="connsiteY615" fmla="*/ 5504824 h 5955635"/>
              <a:gd name="connsiteX616" fmla="*/ 2473293 w 6187971"/>
              <a:gd name="connsiteY616" fmla="*/ 5563150 h 5955635"/>
              <a:gd name="connsiteX617" fmla="*/ 2572035 w 6187971"/>
              <a:gd name="connsiteY617" fmla="*/ 5584441 h 5955635"/>
              <a:gd name="connsiteX618" fmla="*/ 2679785 w 6187971"/>
              <a:gd name="connsiteY618" fmla="*/ 5603808 h 5955635"/>
              <a:gd name="connsiteX619" fmla="*/ 2856366 w 6187971"/>
              <a:gd name="connsiteY619" fmla="*/ 5636726 h 5955635"/>
              <a:gd name="connsiteX620" fmla="*/ 2989216 w 6187971"/>
              <a:gd name="connsiteY620" fmla="*/ 5641311 h 5955635"/>
              <a:gd name="connsiteX621" fmla="*/ 3079605 w 6187971"/>
              <a:gd name="connsiteY621" fmla="*/ 5645548 h 5955635"/>
              <a:gd name="connsiteX622" fmla="*/ 3189935 w 6187971"/>
              <a:gd name="connsiteY622" fmla="*/ 5654944 h 5955635"/>
              <a:gd name="connsiteX623" fmla="*/ 3300264 w 6187971"/>
              <a:gd name="connsiteY623" fmla="*/ 5664340 h 5955635"/>
              <a:gd name="connsiteX624" fmla="*/ 3342726 w 6187971"/>
              <a:gd name="connsiteY624" fmla="*/ 5664687 h 5955635"/>
              <a:gd name="connsiteX625" fmla="*/ 3412212 w 6187971"/>
              <a:gd name="connsiteY625" fmla="*/ 5659262 h 5955635"/>
              <a:gd name="connsiteX626" fmla="*/ 3430228 w 6187971"/>
              <a:gd name="connsiteY626" fmla="*/ 5655412 h 5955635"/>
              <a:gd name="connsiteX627" fmla="*/ 3505179 w 6187971"/>
              <a:gd name="connsiteY627" fmla="*/ 5653528 h 5955635"/>
              <a:gd name="connsiteX628" fmla="*/ 3509684 w 6187971"/>
              <a:gd name="connsiteY628" fmla="*/ 5652566 h 5955635"/>
              <a:gd name="connsiteX629" fmla="*/ 3510646 w 6187971"/>
              <a:gd name="connsiteY629" fmla="*/ 5657069 h 5955635"/>
              <a:gd name="connsiteX630" fmla="*/ 3519654 w 6187971"/>
              <a:gd name="connsiteY630" fmla="*/ 5655145 h 5955635"/>
              <a:gd name="connsiteX631" fmla="*/ 3518691 w 6187971"/>
              <a:gd name="connsiteY631" fmla="*/ 5650641 h 5955635"/>
              <a:gd name="connsiteX632" fmla="*/ 3514188 w 6187971"/>
              <a:gd name="connsiteY632" fmla="*/ 5651604 h 5955635"/>
              <a:gd name="connsiteX633" fmla="*/ 3535746 w 6187971"/>
              <a:gd name="connsiteY633" fmla="*/ 5642288 h 5955635"/>
              <a:gd name="connsiteX634" fmla="*/ 3771882 w 6187971"/>
              <a:gd name="connsiteY634" fmla="*/ 5601257 h 5955635"/>
              <a:gd name="connsiteX635" fmla="*/ 3861001 w 6187971"/>
              <a:gd name="connsiteY635" fmla="*/ 5577509 h 5955635"/>
              <a:gd name="connsiteX636" fmla="*/ 4010291 w 6187971"/>
              <a:gd name="connsiteY636" fmla="*/ 5526775 h 5955635"/>
              <a:gd name="connsiteX637" fmla="*/ 4162160 w 6187971"/>
              <a:gd name="connsiteY637" fmla="*/ 5466071 h 5955635"/>
              <a:gd name="connsiteX638" fmla="*/ 4252897 w 6187971"/>
              <a:gd name="connsiteY638" fmla="*/ 5427847 h 5955635"/>
              <a:gd name="connsiteX639" fmla="*/ 4283464 w 6187971"/>
              <a:gd name="connsiteY639" fmla="*/ 5416606 h 5955635"/>
              <a:gd name="connsiteX640" fmla="*/ 4342672 w 6187971"/>
              <a:gd name="connsiteY640" fmla="*/ 5385119 h 5955635"/>
              <a:gd name="connsiteX641" fmla="*/ 4343634 w 6187971"/>
              <a:gd name="connsiteY641" fmla="*/ 5389623 h 5955635"/>
              <a:gd name="connsiteX642" fmla="*/ 4348138 w 6187971"/>
              <a:gd name="connsiteY642" fmla="*/ 5388660 h 5955635"/>
              <a:gd name="connsiteX643" fmla="*/ 4357146 w 6187971"/>
              <a:gd name="connsiteY643" fmla="*/ 5386736 h 5955635"/>
              <a:gd name="connsiteX644" fmla="*/ 4360688 w 6187971"/>
              <a:gd name="connsiteY644" fmla="*/ 5381270 h 5955635"/>
              <a:gd name="connsiteX645" fmla="*/ 4370658 w 6187971"/>
              <a:gd name="connsiteY645" fmla="*/ 5383849 h 5955635"/>
              <a:gd name="connsiteX646" fmla="*/ 4368733 w 6187971"/>
              <a:gd name="connsiteY646" fmla="*/ 5374841 h 5955635"/>
              <a:gd name="connsiteX647" fmla="*/ 4373238 w 6187971"/>
              <a:gd name="connsiteY647" fmla="*/ 5373879 h 5955635"/>
              <a:gd name="connsiteX648" fmla="*/ 4381283 w 6187971"/>
              <a:gd name="connsiteY648" fmla="*/ 5367450 h 5955635"/>
              <a:gd name="connsiteX649" fmla="*/ 4371313 w 6187971"/>
              <a:gd name="connsiteY649" fmla="*/ 5364871 h 5955635"/>
              <a:gd name="connsiteX650" fmla="*/ 4372275 w 6187971"/>
              <a:gd name="connsiteY650" fmla="*/ 5369375 h 5955635"/>
              <a:gd name="connsiteX651" fmla="*/ 4366809 w 6187971"/>
              <a:gd name="connsiteY651" fmla="*/ 5365834 h 5955635"/>
              <a:gd name="connsiteX652" fmla="*/ 4471713 w 6187971"/>
              <a:gd name="connsiteY652" fmla="*/ 5305744 h 5955635"/>
              <a:gd name="connsiteX653" fmla="*/ 4629396 w 6187971"/>
              <a:gd name="connsiteY653" fmla="*/ 5206120 h 5955635"/>
              <a:gd name="connsiteX654" fmla="*/ 4630359 w 6187971"/>
              <a:gd name="connsiteY654" fmla="*/ 5210625 h 5955635"/>
              <a:gd name="connsiteX655" fmla="*/ 4625854 w 6187971"/>
              <a:gd name="connsiteY655" fmla="*/ 5211587 h 5955635"/>
              <a:gd name="connsiteX656" fmla="*/ 4623274 w 6187971"/>
              <a:gd name="connsiteY656" fmla="*/ 5221557 h 5955635"/>
              <a:gd name="connsiteX657" fmla="*/ 4631321 w 6187971"/>
              <a:gd name="connsiteY657" fmla="*/ 5215129 h 5955635"/>
              <a:gd name="connsiteX658" fmla="*/ 4639366 w 6187971"/>
              <a:gd name="connsiteY658" fmla="*/ 5208700 h 5955635"/>
              <a:gd name="connsiteX659" fmla="*/ 4653841 w 6187971"/>
              <a:gd name="connsiteY659" fmla="*/ 5210318 h 5955635"/>
              <a:gd name="connsiteX660" fmla="*/ 4651512 w 6187971"/>
              <a:gd name="connsiteY660" fmla="*/ 5204927 h 5955635"/>
              <a:gd name="connsiteX661" fmla="*/ 4648965 w 6187971"/>
              <a:gd name="connsiteY661" fmla="*/ 5205864 h 5955635"/>
              <a:gd name="connsiteX662" fmla="*/ 4655458 w 6187971"/>
              <a:gd name="connsiteY662" fmla="*/ 5195843 h 5955635"/>
              <a:gd name="connsiteX663" fmla="*/ 4641946 w 6187971"/>
              <a:gd name="connsiteY663" fmla="*/ 5198730 h 5955635"/>
              <a:gd name="connsiteX664" fmla="*/ 4680251 w 6187971"/>
              <a:gd name="connsiteY664" fmla="*/ 5157579 h 5955635"/>
              <a:gd name="connsiteX665" fmla="*/ 4685717 w 6187971"/>
              <a:gd name="connsiteY665" fmla="*/ 5161120 h 5955635"/>
              <a:gd name="connsiteX666" fmla="*/ 4736572 w 6187971"/>
              <a:gd name="connsiteY666" fmla="*/ 5112579 h 5955635"/>
              <a:gd name="connsiteX667" fmla="*/ 4733031 w 6187971"/>
              <a:gd name="connsiteY667" fmla="*/ 5118045 h 5955635"/>
              <a:gd name="connsiteX668" fmla="*/ 4793855 w 6187971"/>
              <a:gd name="connsiteY668" fmla="*/ 5072083 h 5955635"/>
              <a:gd name="connsiteX669" fmla="*/ 4797397 w 6187971"/>
              <a:gd name="connsiteY669" fmla="*/ 5066616 h 5955635"/>
              <a:gd name="connsiteX670" fmla="*/ 4779381 w 6187971"/>
              <a:gd name="connsiteY670" fmla="*/ 5070465 h 5955635"/>
              <a:gd name="connsiteX671" fmla="*/ 4818648 w 6187971"/>
              <a:gd name="connsiteY671" fmla="*/ 5033818 h 5955635"/>
              <a:gd name="connsiteX672" fmla="*/ 4828619 w 6187971"/>
              <a:gd name="connsiteY672" fmla="*/ 5036398 h 5955635"/>
              <a:gd name="connsiteX673" fmla="*/ 4834740 w 6187971"/>
              <a:gd name="connsiteY673" fmla="*/ 5020962 h 5955635"/>
              <a:gd name="connsiteX674" fmla="*/ 4838282 w 6187971"/>
              <a:gd name="connsiteY674" fmla="*/ 5015495 h 5955635"/>
              <a:gd name="connsiteX675" fmla="*/ 4845366 w 6187971"/>
              <a:gd name="connsiteY675" fmla="*/ 5004562 h 5955635"/>
              <a:gd name="connsiteX676" fmla="*/ 4836357 w 6187971"/>
              <a:gd name="connsiteY676" fmla="*/ 5006486 h 5955635"/>
              <a:gd name="connsiteX677" fmla="*/ 4831853 w 6187971"/>
              <a:gd name="connsiteY677" fmla="*/ 5007449 h 5955635"/>
              <a:gd name="connsiteX678" fmla="*/ 4916509 w 6187971"/>
              <a:gd name="connsiteY678" fmla="*/ 4918718 h 5955635"/>
              <a:gd name="connsiteX679" fmla="*/ 4950617 w 6187971"/>
              <a:gd name="connsiteY679" fmla="*/ 4902012 h 5955635"/>
              <a:gd name="connsiteX680" fmla="*/ 4951579 w 6187971"/>
              <a:gd name="connsiteY680" fmla="*/ 4906516 h 5955635"/>
              <a:gd name="connsiteX681" fmla="*/ 4956084 w 6187971"/>
              <a:gd name="connsiteY681" fmla="*/ 4905553 h 5955635"/>
              <a:gd name="connsiteX682" fmla="*/ 4963167 w 6187971"/>
              <a:gd name="connsiteY682" fmla="*/ 4894621 h 5955635"/>
              <a:gd name="connsiteX683" fmla="*/ 4966709 w 6187971"/>
              <a:gd name="connsiteY683" fmla="*/ 4889154 h 5955635"/>
              <a:gd name="connsiteX684" fmla="*/ 4968326 w 6187971"/>
              <a:gd name="connsiteY684" fmla="*/ 4874680 h 5955635"/>
              <a:gd name="connsiteX685" fmla="*/ 4983456 w 6187971"/>
              <a:gd name="connsiteY685" fmla="*/ 4857319 h 5955635"/>
              <a:gd name="connsiteX686" fmla="*/ 4959318 w 6187971"/>
              <a:gd name="connsiteY686" fmla="*/ 4876605 h 5955635"/>
              <a:gd name="connsiteX687" fmla="*/ 4961242 w 6187971"/>
              <a:gd name="connsiteY687" fmla="*/ 4885613 h 5955635"/>
              <a:gd name="connsiteX688" fmla="*/ 4957701 w 6187971"/>
              <a:gd name="connsiteY688" fmla="*/ 4891079 h 5955635"/>
              <a:gd name="connsiteX689" fmla="*/ 4953197 w 6187971"/>
              <a:gd name="connsiteY689" fmla="*/ 4892041 h 5955635"/>
              <a:gd name="connsiteX690" fmla="*/ 4950617 w 6187971"/>
              <a:gd name="connsiteY690" fmla="*/ 4902012 h 5955635"/>
              <a:gd name="connsiteX691" fmla="*/ 4875317 w 6187971"/>
              <a:gd name="connsiteY691" fmla="*/ 4946357 h 5955635"/>
              <a:gd name="connsiteX692" fmla="*/ 4866310 w 6187971"/>
              <a:gd name="connsiteY692" fmla="*/ 4948282 h 5955635"/>
              <a:gd name="connsiteX693" fmla="*/ 4865347 w 6187971"/>
              <a:gd name="connsiteY693" fmla="*/ 4943777 h 5955635"/>
              <a:gd name="connsiteX694" fmla="*/ 4861805 w 6187971"/>
              <a:gd name="connsiteY694" fmla="*/ 4949244 h 5955635"/>
              <a:gd name="connsiteX695" fmla="*/ 4857301 w 6187971"/>
              <a:gd name="connsiteY695" fmla="*/ 4950206 h 5955635"/>
              <a:gd name="connsiteX696" fmla="*/ 4886477 w 6187971"/>
              <a:gd name="connsiteY696" fmla="*/ 4910416 h 5955635"/>
              <a:gd name="connsiteX697" fmla="*/ 4927253 w 6187971"/>
              <a:gd name="connsiteY697" fmla="*/ 4880833 h 5955635"/>
              <a:gd name="connsiteX698" fmla="*/ 4927789 w 6187971"/>
              <a:gd name="connsiteY698" fmla="*/ 4883341 h 5955635"/>
              <a:gd name="connsiteX699" fmla="*/ 4931331 w 6187971"/>
              <a:gd name="connsiteY699" fmla="*/ 4877874 h 5955635"/>
              <a:gd name="connsiteX700" fmla="*/ 4947423 w 6187971"/>
              <a:gd name="connsiteY700" fmla="*/ 4865017 h 5955635"/>
              <a:gd name="connsiteX701" fmla="*/ 4943881 w 6187971"/>
              <a:gd name="connsiteY701" fmla="*/ 4870484 h 5955635"/>
              <a:gd name="connsiteX702" fmla="*/ 4948386 w 6187971"/>
              <a:gd name="connsiteY702" fmla="*/ 4869521 h 5955635"/>
              <a:gd name="connsiteX703" fmla="*/ 4951928 w 6187971"/>
              <a:gd name="connsiteY703" fmla="*/ 4864055 h 5955635"/>
              <a:gd name="connsiteX704" fmla="*/ 5016294 w 6187971"/>
              <a:gd name="connsiteY704" fmla="*/ 4812627 h 5955635"/>
              <a:gd name="connsiteX705" fmla="*/ 5026265 w 6187971"/>
              <a:gd name="connsiteY705" fmla="*/ 4815205 h 5955635"/>
              <a:gd name="connsiteX706" fmla="*/ 5008556 w 6187971"/>
              <a:gd name="connsiteY706" fmla="*/ 4842537 h 5955635"/>
              <a:gd name="connsiteX707" fmla="*/ 5081624 w 6187971"/>
              <a:gd name="connsiteY707" fmla="*/ 4765702 h 5955635"/>
              <a:gd name="connsiteX708" fmla="*/ 5090632 w 6187971"/>
              <a:gd name="connsiteY708" fmla="*/ 4763777 h 5955635"/>
              <a:gd name="connsiteX709" fmla="*/ 5093211 w 6187971"/>
              <a:gd name="connsiteY709" fmla="*/ 4753806 h 5955635"/>
              <a:gd name="connsiteX710" fmla="*/ 5109959 w 6187971"/>
              <a:gd name="connsiteY710" fmla="*/ 4721971 h 5955635"/>
              <a:gd name="connsiteX711" fmla="*/ 5116387 w 6187971"/>
              <a:gd name="connsiteY711" fmla="*/ 4730017 h 5955635"/>
              <a:gd name="connsiteX712" fmla="*/ 5122508 w 6187971"/>
              <a:gd name="connsiteY712" fmla="*/ 4714579 h 5955635"/>
              <a:gd name="connsiteX713" fmla="*/ 5126050 w 6187971"/>
              <a:gd name="connsiteY713" fmla="*/ 4709114 h 5955635"/>
              <a:gd name="connsiteX714" fmla="*/ 5130554 w 6187971"/>
              <a:gd name="connsiteY714" fmla="*/ 4708152 h 5955635"/>
              <a:gd name="connsiteX715" fmla="*/ 5129592 w 6187971"/>
              <a:gd name="connsiteY715" fmla="*/ 4703647 h 5955635"/>
              <a:gd name="connsiteX716" fmla="*/ 5126050 w 6187971"/>
              <a:gd name="connsiteY716" fmla="*/ 4709114 h 5955635"/>
              <a:gd name="connsiteX717" fmla="*/ 5121546 w 6187971"/>
              <a:gd name="connsiteY717" fmla="*/ 4710076 h 5955635"/>
              <a:gd name="connsiteX718" fmla="*/ 5136676 w 6187971"/>
              <a:gd name="connsiteY718" fmla="*/ 4692715 h 5955635"/>
              <a:gd name="connsiteX719" fmla="*/ 5137638 w 6187971"/>
              <a:gd name="connsiteY719" fmla="*/ 4697218 h 5955635"/>
              <a:gd name="connsiteX720" fmla="*/ 5217830 w 6187971"/>
              <a:gd name="connsiteY720" fmla="*/ 4543506 h 5955635"/>
              <a:gd name="connsiteX721" fmla="*/ 5282585 w 6187971"/>
              <a:gd name="connsiteY721" fmla="*/ 4383674 h 5955635"/>
              <a:gd name="connsiteX722" fmla="*/ 5294480 w 6187971"/>
              <a:gd name="connsiteY722" fmla="*/ 4395261 h 5955635"/>
              <a:gd name="connsiteX723" fmla="*/ 5327359 w 6187971"/>
              <a:gd name="connsiteY723" fmla="*/ 4284625 h 5955635"/>
              <a:gd name="connsiteX724" fmla="*/ 5363780 w 6187971"/>
              <a:gd name="connsiteY724" fmla="*/ 4168522 h 5955635"/>
              <a:gd name="connsiteX725" fmla="*/ 5364742 w 6187971"/>
              <a:gd name="connsiteY725" fmla="*/ 4173025 h 5955635"/>
              <a:gd name="connsiteX726" fmla="*/ 5372788 w 6187971"/>
              <a:gd name="connsiteY726" fmla="*/ 4166598 h 5955635"/>
              <a:gd name="connsiteX727" fmla="*/ 5377292 w 6187971"/>
              <a:gd name="connsiteY727" fmla="*/ 4165635 h 5955635"/>
              <a:gd name="connsiteX728" fmla="*/ 5381488 w 6187971"/>
              <a:gd name="connsiteY728" fmla="*/ 4141190 h 5955635"/>
              <a:gd name="connsiteX729" fmla="*/ 5388573 w 6187971"/>
              <a:gd name="connsiteY729" fmla="*/ 4130258 h 5955635"/>
              <a:gd name="connsiteX730" fmla="*/ 5387610 w 6187971"/>
              <a:gd name="connsiteY730" fmla="*/ 4125753 h 5955635"/>
              <a:gd name="connsiteX731" fmla="*/ 5383106 w 6187971"/>
              <a:gd name="connsiteY731" fmla="*/ 4126716 h 5955635"/>
              <a:gd name="connsiteX732" fmla="*/ 5406629 w 6187971"/>
              <a:gd name="connsiteY732" fmla="*/ 4060465 h 5955635"/>
              <a:gd name="connsiteX733" fmla="*/ 5403743 w 6187971"/>
              <a:gd name="connsiteY733" fmla="*/ 4046953 h 5955635"/>
              <a:gd name="connsiteX734" fmla="*/ 5388613 w 6187971"/>
              <a:gd name="connsiteY734" fmla="*/ 4064314 h 5955635"/>
              <a:gd name="connsiteX735" fmla="*/ 5395042 w 6187971"/>
              <a:gd name="connsiteY735" fmla="*/ 4072359 h 5955635"/>
              <a:gd name="connsiteX736" fmla="*/ 5373790 w 6187971"/>
              <a:gd name="connsiteY736" fmla="*/ 4105158 h 5955635"/>
              <a:gd name="connsiteX737" fmla="*/ 5379912 w 6187971"/>
              <a:gd name="connsiteY737" fmla="*/ 4089721 h 5955635"/>
              <a:gd name="connsiteX738" fmla="*/ 5334176 w 6187971"/>
              <a:gd name="connsiteY738" fmla="*/ 4184266 h 5955635"/>
              <a:gd name="connsiteX739" fmla="*/ 5290365 w 6187971"/>
              <a:gd name="connsiteY739" fmla="*/ 4287819 h 5955635"/>
              <a:gd name="connsiteX740" fmla="*/ 5281356 w 6187971"/>
              <a:gd name="connsiteY740" fmla="*/ 4289743 h 5955635"/>
              <a:gd name="connsiteX741" fmla="*/ 5229191 w 6187971"/>
              <a:gd name="connsiteY741" fmla="*/ 4376242 h 5955635"/>
              <a:gd name="connsiteX742" fmla="*/ 5207940 w 6187971"/>
              <a:gd name="connsiteY742" fmla="*/ 4409040 h 5955635"/>
              <a:gd name="connsiteX743" fmla="*/ 5201818 w 6187971"/>
              <a:gd name="connsiteY743" fmla="*/ 4424477 h 5955635"/>
              <a:gd name="connsiteX744" fmla="*/ 5183148 w 6187971"/>
              <a:gd name="connsiteY744" fmla="*/ 4447304 h 5955635"/>
              <a:gd name="connsiteX745" fmla="*/ 5152233 w 6187971"/>
              <a:gd name="connsiteY745" fmla="*/ 4501005 h 5955635"/>
              <a:gd name="connsiteX746" fmla="*/ 5120357 w 6187971"/>
              <a:gd name="connsiteY746" fmla="*/ 4550202 h 5955635"/>
              <a:gd name="connsiteX747" fmla="*/ 5021841 w 6187971"/>
              <a:gd name="connsiteY747" fmla="*/ 4684281 h 5955635"/>
              <a:gd name="connsiteX748" fmla="*/ 4992545 w 6187971"/>
              <a:gd name="connsiteY748" fmla="*/ 4723508 h 5955635"/>
              <a:gd name="connsiteX749" fmla="*/ 4987079 w 6187971"/>
              <a:gd name="connsiteY749" fmla="*/ 4719966 h 5955635"/>
              <a:gd name="connsiteX750" fmla="*/ 4875706 w 6187971"/>
              <a:gd name="connsiteY750" fmla="*/ 4837953 h 5955635"/>
              <a:gd name="connsiteX751" fmla="*/ 4848989 w 6187971"/>
              <a:gd name="connsiteY751" fmla="*/ 4867208 h 5955635"/>
              <a:gd name="connsiteX752" fmla="*/ 4806180 w 6187971"/>
              <a:gd name="connsiteY752" fmla="*/ 4909322 h 5955635"/>
              <a:gd name="connsiteX753" fmla="*/ 4646224 w 6187971"/>
              <a:gd name="connsiteY753" fmla="*/ 5042398 h 5955635"/>
              <a:gd name="connsiteX754" fmla="*/ 4598911 w 6187971"/>
              <a:gd name="connsiteY754" fmla="*/ 5085474 h 5955635"/>
              <a:gd name="connsiteX755" fmla="*/ 4589903 w 6187971"/>
              <a:gd name="connsiteY755" fmla="*/ 5087399 h 5955635"/>
              <a:gd name="connsiteX756" fmla="*/ 4552253 w 6187971"/>
              <a:gd name="connsiteY756" fmla="*/ 5109571 h 5955635"/>
              <a:gd name="connsiteX757" fmla="*/ 4524573 w 6187971"/>
              <a:gd name="connsiteY757" fmla="*/ 5134323 h 5955635"/>
              <a:gd name="connsiteX758" fmla="*/ 4429640 w 6187971"/>
              <a:gd name="connsiteY758" fmla="*/ 5196992 h 5955635"/>
              <a:gd name="connsiteX759" fmla="*/ 4375898 w 6187971"/>
              <a:gd name="connsiteY759" fmla="*/ 5232021 h 5955635"/>
              <a:gd name="connsiteX760" fmla="*/ 4295132 w 6187971"/>
              <a:gd name="connsiteY760" fmla="*/ 5272825 h 5955635"/>
              <a:gd name="connsiteX761" fmla="*/ 4283544 w 6187971"/>
              <a:gd name="connsiteY761" fmla="*/ 5284720 h 5955635"/>
              <a:gd name="connsiteX762" fmla="*/ 4249436 w 6187971"/>
              <a:gd name="connsiteY762" fmla="*/ 5301426 h 5955635"/>
              <a:gd name="connsiteX763" fmla="*/ 4200853 w 6187971"/>
              <a:gd name="connsiteY763" fmla="*/ 5316515 h 5955635"/>
              <a:gd name="connsiteX764" fmla="*/ 4195695 w 6187971"/>
              <a:gd name="connsiteY764" fmla="*/ 5336456 h 5955635"/>
              <a:gd name="connsiteX765" fmla="*/ 4175098 w 6187971"/>
              <a:gd name="connsiteY765" fmla="*/ 5350275 h 5955635"/>
              <a:gd name="connsiteX766" fmla="*/ 4070850 w 6187971"/>
              <a:gd name="connsiteY766" fmla="*/ 5391386 h 5955635"/>
              <a:gd name="connsiteX767" fmla="*/ 4051871 w 6187971"/>
              <a:gd name="connsiteY767" fmla="*/ 5390731 h 5955635"/>
              <a:gd name="connsiteX768" fmla="*/ 4040284 w 6187971"/>
              <a:gd name="connsiteY768" fmla="*/ 5402627 h 5955635"/>
              <a:gd name="connsiteX769" fmla="*/ 4035780 w 6187971"/>
              <a:gd name="connsiteY769" fmla="*/ 5403589 h 5955635"/>
              <a:gd name="connsiteX770" fmla="*/ 3926065 w 6187971"/>
              <a:gd name="connsiteY770" fmla="*/ 5441158 h 5955635"/>
              <a:gd name="connsiteX771" fmla="*/ 3925102 w 6187971"/>
              <a:gd name="connsiteY771" fmla="*/ 5436653 h 5955635"/>
              <a:gd name="connsiteX772" fmla="*/ 3902581 w 6187971"/>
              <a:gd name="connsiteY772" fmla="*/ 5441465 h 5955635"/>
              <a:gd name="connsiteX773" fmla="*/ 3877482 w 6187971"/>
              <a:gd name="connsiteY773" fmla="*/ 5456246 h 5955635"/>
              <a:gd name="connsiteX774" fmla="*/ 3862045 w 6187971"/>
              <a:gd name="connsiteY774" fmla="*/ 5450125 h 5955635"/>
              <a:gd name="connsiteX775" fmla="*/ 3804454 w 6187971"/>
              <a:gd name="connsiteY775" fmla="*/ 5467139 h 5955635"/>
              <a:gd name="connsiteX776" fmla="*/ 3761338 w 6187971"/>
              <a:gd name="connsiteY776" fmla="*/ 5485770 h 5955635"/>
              <a:gd name="connsiteX777" fmla="*/ 3755871 w 6187971"/>
              <a:gd name="connsiteY777" fmla="*/ 5482228 h 5955635"/>
              <a:gd name="connsiteX778" fmla="*/ 3684769 w 6187971"/>
              <a:gd name="connsiteY778" fmla="*/ 5502128 h 5955635"/>
              <a:gd name="connsiteX779" fmla="*/ 3675760 w 6187971"/>
              <a:gd name="connsiteY779" fmla="*/ 5504053 h 5955635"/>
              <a:gd name="connsiteX780" fmla="*/ 3674798 w 6187971"/>
              <a:gd name="connsiteY780" fmla="*/ 5499549 h 5955635"/>
              <a:gd name="connsiteX781" fmla="*/ 3669332 w 6187971"/>
              <a:gd name="connsiteY781" fmla="*/ 5496007 h 5955635"/>
              <a:gd name="connsiteX782" fmla="*/ 3665790 w 6187971"/>
              <a:gd name="connsiteY782" fmla="*/ 5501473 h 5955635"/>
              <a:gd name="connsiteX783" fmla="*/ 3618170 w 6187971"/>
              <a:gd name="connsiteY783" fmla="*/ 5521067 h 5955635"/>
              <a:gd name="connsiteX784" fmla="*/ 3602733 w 6187971"/>
              <a:gd name="connsiteY784" fmla="*/ 5514945 h 5955635"/>
              <a:gd name="connsiteX785" fmla="*/ 3603695 w 6187971"/>
              <a:gd name="connsiteY785" fmla="*/ 5519449 h 5955635"/>
              <a:gd name="connsiteX786" fmla="*/ 3584717 w 6187971"/>
              <a:gd name="connsiteY786" fmla="*/ 5518794 h 5955635"/>
              <a:gd name="connsiteX787" fmla="*/ 3558655 w 6187971"/>
              <a:gd name="connsiteY787" fmla="*/ 5529072 h 5955635"/>
              <a:gd name="connsiteX788" fmla="*/ 3531630 w 6187971"/>
              <a:gd name="connsiteY788" fmla="*/ 5534846 h 5955635"/>
              <a:gd name="connsiteX789" fmla="*/ 3521660 w 6187971"/>
              <a:gd name="connsiteY789" fmla="*/ 5532266 h 5955635"/>
              <a:gd name="connsiteX790" fmla="*/ 3507186 w 6187971"/>
              <a:gd name="connsiteY790" fmla="*/ 5530649 h 5955635"/>
              <a:gd name="connsiteX791" fmla="*/ 3502681 w 6187971"/>
              <a:gd name="connsiteY791" fmla="*/ 5531612 h 5955635"/>
              <a:gd name="connsiteX792" fmla="*/ 3424187 w 6187971"/>
              <a:gd name="connsiteY792" fmla="*/ 5538962 h 5955635"/>
              <a:gd name="connsiteX793" fmla="*/ 3328639 w 6187971"/>
              <a:gd name="connsiteY793" fmla="*/ 5554666 h 5955635"/>
              <a:gd name="connsiteX794" fmla="*/ 3319631 w 6187971"/>
              <a:gd name="connsiteY794" fmla="*/ 5556591 h 5955635"/>
              <a:gd name="connsiteX795" fmla="*/ 3314165 w 6187971"/>
              <a:gd name="connsiteY795" fmla="*/ 5553049 h 5955635"/>
              <a:gd name="connsiteX796" fmla="*/ 3309661 w 6187971"/>
              <a:gd name="connsiteY796" fmla="*/ 5554011 h 5955635"/>
              <a:gd name="connsiteX797" fmla="*/ 3282636 w 6187971"/>
              <a:gd name="connsiteY797" fmla="*/ 5559784 h 5955635"/>
              <a:gd name="connsiteX798" fmla="*/ 3278132 w 6187971"/>
              <a:gd name="connsiteY798" fmla="*/ 5560747 h 5955635"/>
              <a:gd name="connsiteX799" fmla="*/ 3272666 w 6187971"/>
              <a:gd name="connsiteY799" fmla="*/ 5557205 h 5955635"/>
              <a:gd name="connsiteX800" fmla="*/ 3268162 w 6187971"/>
              <a:gd name="connsiteY800" fmla="*/ 5558167 h 5955635"/>
              <a:gd name="connsiteX801" fmla="*/ 3231167 w 6187971"/>
              <a:gd name="connsiteY801" fmla="*/ 5561362 h 5955635"/>
              <a:gd name="connsiteX802" fmla="*/ 3221197 w 6187971"/>
              <a:gd name="connsiteY802" fmla="*/ 5558782 h 5955635"/>
              <a:gd name="connsiteX803" fmla="*/ 3192247 w 6187971"/>
              <a:gd name="connsiteY803" fmla="*/ 5555548 h 5955635"/>
              <a:gd name="connsiteX804" fmla="*/ 3193209 w 6187971"/>
              <a:gd name="connsiteY804" fmla="*/ 5560051 h 5955635"/>
              <a:gd name="connsiteX805" fmla="*/ 3183239 w 6187971"/>
              <a:gd name="connsiteY805" fmla="*/ 5557472 h 5955635"/>
              <a:gd name="connsiteX806" fmla="*/ 3189836 w 6187971"/>
              <a:gd name="connsiteY806" fmla="*/ 5552530 h 5955635"/>
              <a:gd name="connsiteX807" fmla="*/ 3185794 w 6187971"/>
              <a:gd name="connsiteY807" fmla="*/ 5544792 h 5955635"/>
              <a:gd name="connsiteX808" fmla="*/ 3199331 w 6187971"/>
              <a:gd name="connsiteY808" fmla="*/ 5544615 h 5955635"/>
              <a:gd name="connsiteX809" fmla="*/ 3342806 w 6187971"/>
              <a:gd name="connsiteY809" fmla="*/ 5532801 h 5955635"/>
              <a:gd name="connsiteX810" fmla="*/ 3695394 w 6187971"/>
              <a:gd name="connsiteY810" fmla="*/ 5485729 h 5955635"/>
              <a:gd name="connsiteX811" fmla="*/ 3771963 w 6187971"/>
              <a:gd name="connsiteY811" fmla="*/ 5469371 h 5955635"/>
              <a:gd name="connsiteX812" fmla="*/ 3784514 w 6187971"/>
              <a:gd name="connsiteY812" fmla="*/ 5461979 h 5955635"/>
              <a:gd name="connsiteX813" fmla="*/ 3789017 w 6187971"/>
              <a:gd name="connsiteY813" fmla="*/ 5461017 h 5955635"/>
              <a:gd name="connsiteX814" fmla="*/ 3798026 w 6187971"/>
              <a:gd name="connsiteY814" fmla="*/ 5459093 h 5955635"/>
              <a:gd name="connsiteX815" fmla="*/ 3891649 w 6187971"/>
              <a:gd name="connsiteY815" fmla="*/ 5434382 h 5955635"/>
              <a:gd name="connsiteX816" fmla="*/ 4026464 w 6187971"/>
              <a:gd name="connsiteY816" fmla="*/ 5382030 h 5955635"/>
              <a:gd name="connsiteX817" fmla="*/ 4129751 w 6187971"/>
              <a:gd name="connsiteY817" fmla="*/ 5336416 h 5955635"/>
              <a:gd name="connsiteX818" fmla="*/ 4167400 w 6187971"/>
              <a:gd name="connsiteY818" fmla="*/ 5314243 h 5955635"/>
              <a:gd name="connsiteX819" fmla="*/ 4181875 w 6187971"/>
              <a:gd name="connsiteY819" fmla="*/ 5315860 h 5955635"/>
              <a:gd name="connsiteX820" fmla="*/ 4197004 w 6187971"/>
              <a:gd name="connsiteY820" fmla="*/ 5298499 h 5955635"/>
              <a:gd name="connsiteX821" fmla="*/ 4232075 w 6187971"/>
              <a:gd name="connsiteY821" fmla="*/ 5286297 h 5955635"/>
              <a:gd name="connsiteX822" fmla="*/ 4350491 w 6187971"/>
              <a:gd name="connsiteY822" fmla="*/ 5223321 h 5955635"/>
              <a:gd name="connsiteX823" fmla="*/ 4370125 w 6187971"/>
              <a:gd name="connsiteY823" fmla="*/ 5204997 h 5955635"/>
              <a:gd name="connsiteX824" fmla="*/ 4490158 w 6187971"/>
              <a:gd name="connsiteY824" fmla="*/ 5127546 h 5955635"/>
              <a:gd name="connsiteX825" fmla="*/ 4596679 w 6187971"/>
              <a:gd name="connsiteY825" fmla="*/ 5052983 h 5955635"/>
              <a:gd name="connsiteX826" fmla="*/ 4603762 w 6187971"/>
              <a:gd name="connsiteY826" fmla="*/ 5042050 h 5955635"/>
              <a:gd name="connsiteX827" fmla="*/ 4604725 w 6187971"/>
              <a:gd name="connsiteY827" fmla="*/ 5046554 h 5955635"/>
              <a:gd name="connsiteX828" fmla="*/ 4652038 w 6187971"/>
              <a:gd name="connsiteY828" fmla="*/ 5003479 h 5955635"/>
              <a:gd name="connsiteX829" fmla="*/ 4681642 w 6187971"/>
              <a:gd name="connsiteY829" fmla="*/ 4987735 h 5955635"/>
              <a:gd name="connsiteX830" fmla="*/ 4675213 w 6187971"/>
              <a:gd name="connsiteY830" fmla="*/ 4979689 h 5955635"/>
              <a:gd name="connsiteX831" fmla="*/ 4694847 w 6187971"/>
              <a:gd name="connsiteY831" fmla="*/ 4961365 h 5955635"/>
              <a:gd name="connsiteX832" fmla="*/ 4709321 w 6187971"/>
              <a:gd name="connsiteY832" fmla="*/ 4962983 h 5955635"/>
              <a:gd name="connsiteX833" fmla="*/ 4798482 w 6187971"/>
              <a:gd name="connsiteY833" fmla="*/ 4873290 h 5955635"/>
              <a:gd name="connsiteX834" fmla="*/ 4806527 w 6187971"/>
              <a:gd name="connsiteY834" fmla="*/ 4866861 h 5955635"/>
              <a:gd name="connsiteX835" fmla="*/ 4810069 w 6187971"/>
              <a:gd name="connsiteY835" fmla="*/ 4861394 h 5955635"/>
              <a:gd name="connsiteX836" fmla="*/ 4805565 w 6187971"/>
              <a:gd name="connsiteY836" fmla="*/ 4862357 h 5955635"/>
              <a:gd name="connsiteX837" fmla="*/ 4801060 w 6187971"/>
              <a:gd name="connsiteY837" fmla="*/ 4863319 h 5955635"/>
              <a:gd name="connsiteX838" fmla="*/ 4898266 w 6187971"/>
              <a:gd name="connsiteY838" fmla="*/ 4767198 h 5955635"/>
              <a:gd name="connsiteX839" fmla="*/ 4912741 w 6187971"/>
              <a:gd name="connsiteY839" fmla="*/ 4768815 h 5955635"/>
              <a:gd name="connsiteX840" fmla="*/ 5052449 w 6187971"/>
              <a:gd name="connsiteY840" fmla="*/ 4607097 h 5955635"/>
              <a:gd name="connsiteX841" fmla="*/ 5184765 w 6187971"/>
              <a:gd name="connsiteY841" fmla="*/ 4432830 h 5955635"/>
              <a:gd name="connsiteX842" fmla="*/ 5143881 w 6187971"/>
              <a:gd name="connsiteY842" fmla="*/ 4483951 h 5955635"/>
              <a:gd name="connsiteX843" fmla="*/ 5131330 w 6187971"/>
              <a:gd name="connsiteY843" fmla="*/ 4491343 h 5955635"/>
              <a:gd name="connsiteX844" fmla="*/ 5037974 w 6187971"/>
              <a:gd name="connsiteY844" fmla="*/ 4605480 h 5955635"/>
              <a:gd name="connsiteX845" fmla="*/ 4920480 w 6187971"/>
              <a:gd name="connsiteY845" fmla="*/ 4738904 h 5955635"/>
              <a:gd name="connsiteX846" fmla="*/ 4903425 w 6187971"/>
              <a:gd name="connsiteY846" fmla="*/ 4747257 h 5955635"/>
              <a:gd name="connsiteX847" fmla="*/ 4838404 w 6187971"/>
              <a:gd name="connsiteY847" fmla="*/ 4817664 h 5955635"/>
              <a:gd name="connsiteX848" fmla="*/ 4829395 w 6187971"/>
              <a:gd name="connsiteY848" fmla="*/ 4819589 h 5955635"/>
              <a:gd name="connsiteX849" fmla="*/ 4831320 w 6187971"/>
              <a:gd name="connsiteY849" fmla="*/ 4828597 h 5955635"/>
              <a:gd name="connsiteX850" fmla="*/ 4739274 w 6187971"/>
              <a:gd name="connsiteY850" fmla="*/ 4904777 h 5955635"/>
              <a:gd name="connsiteX851" fmla="*/ 4750861 w 6187971"/>
              <a:gd name="connsiteY851" fmla="*/ 4892883 h 5955635"/>
              <a:gd name="connsiteX852" fmla="*/ 4781119 w 6187971"/>
              <a:gd name="connsiteY852" fmla="*/ 4858161 h 5955635"/>
              <a:gd name="connsiteX853" fmla="*/ 4838096 w 6187971"/>
              <a:gd name="connsiteY853" fmla="*/ 4794182 h 5955635"/>
              <a:gd name="connsiteX854" fmla="*/ 4846142 w 6187971"/>
              <a:gd name="connsiteY854" fmla="*/ 4787753 h 5955635"/>
              <a:gd name="connsiteX855" fmla="*/ 4855150 w 6187971"/>
              <a:gd name="connsiteY855" fmla="*/ 4785829 h 5955635"/>
              <a:gd name="connsiteX856" fmla="*/ 4872859 w 6187971"/>
              <a:gd name="connsiteY856" fmla="*/ 4758497 h 5955635"/>
              <a:gd name="connsiteX857" fmla="*/ 4899577 w 6187971"/>
              <a:gd name="connsiteY857" fmla="*/ 4729241 h 5955635"/>
              <a:gd name="connsiteX858" fmla="*/ 4951393 w 6187971"/>
              <a:gd name="connsiteY858" fmla="*/ 4685203 h 5955635"/>
              <a:gd name="connsiteX859" fmla="*/ 4950431 w 6187971"/>
              <a:gd name="connsiteY859" fmla="*/ 4680699 h 5955635"/>
              <a:gd name="connsiteX860" fmla="*/ 4965561 w 6187971"/>
              <a:gd name="connsiteY860" fmla="*/ 4663338 h 5955635"/>
              <a:gd name="connsiteX861" fmla="*/ 4969103 w 6187971"/>
              <a:gd name="connsiteY861" fmla="*/ 4657871 h 5955635"/>
              <a:gd name="connsiteX862" fmla="*/ 4999362 w 6187971"/>
              <a:gd name="connsiteY862" fmla="*/ 4623149 h 5955635"/>
              <a:gd name="connsiteX863" fmla="*/ 5014491 w 6187971"/>
              <a:gd name="connsiteY863" fmla="*/ 4605787 h 5955635"/>
              <a:gd name="connsiteX864" fmla="*/ 5059879 w 6187971"/>
              <a:gd name="connsiteY864" fmla="*/ 4553704 h 5955635"/>
              <a:gd name="connsiteX865" fmla="*/ 5078551 w 6187971"/>
              <a:gd name="connsiteY865" fmla="*/ 4530876 h 5955635"/>
              <a:gd name="connsiteX866" fmla="*/ 5083055 w 6187971"/>
              <a:gd name="connsiteY866" fmla="*/ 4529914 h 5955635"/>
              <a:gd name="connsiteX867" fmla="*/ 5086597 w 6187971"/>
              <a:gd name="connsiteY867" fmla="*/ 4524447 h 5955635"/>
              <a:gd name="connsiteX868" fmla="*/ 5085635 w 6187971"/>
              <a:gd name="connsiteY868" fmla="*/ 4519944 h 5955635"/>
              <a:gd name="connsiteX869" fmla="*/ 5090139 w 6187971"/>
              <a:gd name="connsiteY869" fmla="*/ 4518982 h 5955635"/>
              <a:gd name="connsiteX870" fmla="*/ 5159358 w 6187971"/>
              <a:gd name="connsiteY870" fmla="*/ 4424129 h 5955635"/>
              <a:gd name="connsiteX871" fmla="*/ 5167403 w 6187971"/>
              <a:gd name="connsiteY871" fmla="*/ 4417701 h 5955635"/>
              <a:gd name="connsiteX872" fmla="*/ 5171907 w 6187971"/>
              <a:gd name="connsiteY872" fmla="*/ 4416738 h 5955635"/>
              <a:gd name="connsiteX873" fmla="*/ 5175450 w 6187971"/>
              <a:gd name="connsiteY873" fmla="*/ 4411272 h 5955635"/>
              <a:gd name="connsiteX874" fmla="*/ 5174487 w 6187971"/>
              <a:gd name="connsiteY874" fmla="*/ 4406768 h 5955635"/>
              <a:gd name="connsiteX875" fmla="*/ 5198318 w 6187971"/>
              <a:gd name="connsiteY875" fmla="*/ 4363999 h 5955635"/>
              <a:gd name="connsiteX876" fmla="*/ 5201860 w 6187971"/>
              <a:gd name="connsiteY876" fmla="*/ 4358534 h 5955635"/>
              <a:gd name="connsiteX877" fmla="*/ 5204439 w 6187971"/>
              <a:gd name="connsiteY877" fmla="*/ 4348563 h 5955635"/>
              <a:gd name="connsiteX878" fmla="*/ 5195619 w 6187971"/>
              <a:gd name="connsiteY878" fmla="*/ 4350447 h 5955635"/>
              <a:gd name="connsiteX879" fmla="*/ 5203077 w 6187971"/>
              <a:gd name="connsiteY879" fmla="*/ 4339435 h 5955635"/>
              <a:gd name="connsiteX880" fmla="*/ 5204128 w 6187971"/>
              <a:gd name="connsiteY880" fmla="*/ 4325131 h 5955635"/>
              <a:gd name="connsiteX881" fmla="*/ 5204204 w 6187971"/>
              <a:gd name="connsiteY881" fmla="*/ 4325020 h 5955635"/>
              <a:gd name="connsiteX882" fmla="*/ 5218092 w 6187971"/>
              <a:gd name="connsiteY882" fmla="*/ 4313267 h 5955635"/>
              <a:gd name="connsiteX883" fmla="*/ 5229887 w 6187971"/>
              <a:gd name="connsiteY883" fmla="*/ 4291321 h 5955635"/>
              <a:gd name="connsiteX884" fmla="*/ 5234391 w 6187971"/>
              <a:gd name="connsiteY884" fmla="*/ 4290358 h 5955635"/>
              <a:gd name="connsiteX885" fmla="*/ 5233429 w 6187971"/>
              <a:gd name="connsiteY885" fmla="*/ 4285854 h 5955635"/>
              <a:gd name="connsiteX886" fmla="*/ 5232466 w 6187971"/>
              <a:gd name="connsiteY886" fmla="*/ 4281350 h 5955635"/>
              <a:gd name="connsiteX887" fmla="*/ 5245016 w 6187971"/>
              <a:gd name="connsiteY887" fmla="*/ 4273959 h 5955635"/>
              <a:gd name="connsiteX888" fmla="*/ 5241474 w 6187971"/>
              <a:gd name="connsiteY888" fmla="*/ 4279425 h 5955635"/>
              <a:gd name="connsiteX889" fmla="*/ 5238895 w 6187971"/>
              <a:gd name="connsiteY889" fmla="*/ 4289396 h 5955635"/>
              <a:gd name="connsiteX890" fmla="*/ 5246941 w 6187971"/>
              <a:gd name="connsiteY890" fmla="*/ 4282967 h 5955635"/>
              <a:gd name="connsiteX891" fmla="*/ 5251445 w 6187971"/>
              <a:gd name="connsiteY891" fmla="*/ 4282005 h 5955635"/>
              <a:gd name="connsiteX892" fmla="*/ 5238240 w 6187971"/>
              <a:gd name="connsiteY892" fmla="*/ 4308374 h 5955635"/>
              <a:gd name="connsiteX893" fmla="*/ 5347073 w 6187971"/>
              <a:gd name="connsiteY893" fmla="*/ 4134414 h 5955635"/>
              <a:gd name="connsiteX894" fmla="*/ 5356737 w 6187971"/>
              <a:gd name="connsiteY894" fmla="*/ 4113510 h 5955635"/>
              <a:gd name="connsiteX895" fmla="*/ 5360278 w 6187971"/>
              <a:gd name="connsiteY895" fmla="*/ 4108045 h 5955635"/>
              <a:gd name="connsiteX896" fmla="*/ 5440163 w 6187971"/>
              <a:gd name="connsiteY896" fmla="*/ 3930850 h 5955635"/>
              <a:gd name="connsiteX897" fmla="*/ 5447247 w 6187971"/>
              <a:gd name="connsiteY897" fmla="*/ 3919918 h 5955635"/>
              <a:gd name="connsiteX898" fmla="*/ 5441125 w 6187971"/>
              <a:gd name="connsiteY898" fmla="*/ 3935354 h 5955635"/>
              <a:gd name="connsiteX899" fmla="*/ 5443050 w 6187971"/>
              <a:gd name="connsiteY899" fmla="*/ 3944362 h 5955635"/>
              <a:gd name="connsiteX900" fmla="*/ 5437891 w 6187971"/>
              <a:gd name="connsiteY900" fmla="*/ 3964303 h 5955635"/>
              <a:gd name="connsiteX901" fmla="*/ 5434349 w 6187971"/>
              <a:gd name="connsiteY901" fmla="*/ 3969770 h 5955635"/>
              <a:gd name="connsiteX902" fmla="*/ 5435311 w 6187971"/>
              <a:gd name="connsiteY902" fmla="*/ 3974273 h 5955635"/>
              <a:gd name="connsiteX903" fmla="*/ 5425955 w 6187971"/>
              <a:gd name="connsiteY903" fmla="*/ 4018659 h 5955635"/>
              <a:gd name="connsiteX904" fmla="*/ 5428535 w 6187971"/>
              <a:gd name="connsiteY904" fmla="*/ 4008688 h 5955635"/>
              <a:gd name="connsiteX905" fmla="*/ 5430460 w 6187971"/>
              <a:gd name="connsiteY905" fmla="*/ 4017697 h 5955635"/>
              <a:gd name="connsiteX906" fmla="*/ 5438505 w 6187971"/>
              <a:gd name="connsiteY906" fmla="*/ 4011268 h 5955635"/>
              <a:gd name="connsiteX907" fmla="*/ 5439468 w 6187971"/>
              <a:gd name="connsiteY907" fmla="*/ 4015773 h 5955635"/>
              <a:gd name="connsiteX908" fmla="*/ 5435926 w 6187971"/>
              <a:gd name="connsiteY908" fmla="*/ 4021238 h 5955635"/>
              <a:gd name="connsiteX909" fmla="*/ 5436889 w 6187971"/>
              <a:gd name="connsiteY909" fmla="*/ 4025742 h 5955635"/>
              <a:gd name="connsiteX910" fmla="*/ 5429150 w 6187971"/>
              <a:gd name="connsiteY910" fmla="*/ 4055653 h 5955635"/>
              <a:gd name="connsiteX911" fmla="*/ 5430112 w 6187971"/>
              <a:gd name="connsiteY911" fmla="*/ 4060158 h 5955635"/>
              <a:gd name="connsiteX912" fmla="*/ 5433654 w 6187971"/>
              <a:gd name="connsiteY912" fmla="*/ 4054691 h 5955635"/>
              <a:gd name="connsiteX913" fmla="*/ 5438158 w 6187971"/>
              <a:gd name="connsiteY913" fmla="*/ 4053729 h 5955635"/>
              <a:gd name="connsiteX914" fmla="*/ 5410438 w 6187971"/>
              <a:gd name="connsiteY914" fmla="*/ 4144425 h 5955635"/>
              <a:gd name="connsiteX915" fmla="*/ 5377252 w 6187971"/>
              <a:gd name="connsiteY915" fmla="*/ 4231578 h 5955635"/>
              <a:gd name="connsiteX916" fmla="*/ 5378214 w 6187971"/>
              <a:gd name="connsiteY916" fmla="*/ 4236082 h 5955635"/>
              <a:gd name="connsiteX917" fmla="*/ 5373710 w 6187971"/>
              <a:gd name="connsiteY917" fmla="*/ 4237045 h 5955635"/>
              <a:gd name="connsiteX918" fmla="*/ 5374672 w 6187971"/>
              <a:gd name="connsiteY918" fmla="*/ 4241549 h 5955635"/>
              <a:gd name="connsiteX919" fmla="*/ 5371130 w 6187971"/>
              <a:gd name="connsiteY919" fmla="*/ 4247016 h 5955635"/>
              <a:gd name="connsiteX920" fmla="*/ 5365009 w 6187971"/>
              <a:gd name="connsiteY920" fmla="*/ 4262452 h 5955635"/>
              <a:gd name="connsiteX921" fmla="*/ 5366934 w 6187971"/>
              <a:gd name="connsiteY921" fmla="*/ 4271460 h 5955635"/>
              <a:gd name="connsiteX922" fmla="*/ 5372092 w 6187971"/>
              <a:gd name="connsiteY922" fmla="*/ 4251519 h 5955635"/>
              <a:gd name="connsiteX923" fmla="*/ 5376597 w 6187971"/>
              <a:gd name="connsiteY923" fmla="*/ 4250557 h 5955635"/>
              <a:gd name="connsiteX924" fmla="*/ 5377559 w 6187971"/>
              <a:gd name="connsiteY924" fmla="*/ 4255061 h 5955635"/>
              <a:gd name="connsiteX925" fmla="*/ 5381101 w 6187971"/>
              <a:gd name="connsiteY925" fmla="*/ 4249594 h 5955635"/>
              <a:gd name="connsiteX926" fmla="*/ 5380139 w 6187971"/>
              <a:gd name="connsiteY926" fmla="*/ 4245091 h 5955635"/>
              <a:gd name="connsiteX927" fmla="*/ 5383681 w 6187971"/>
              <a:gd name="connsiteY927" fmla="*/ 4239624 h 5955635"/>
              <a:gd name="connsiteX928" fmla="*/ 5389802 w 6187971"/>
              <a:gd name="connsiteY928" fmla="*/ 4224188 h 5955635"/>
              <a:gd name="connsiteX929" fmla="*/ 5387877 w 6187971"/>
              <a:gd name="connsiteY929" fmla="*/ 4215179 h 5955635"/>
              <a:gd name="connsiteX930" fmla="*/ 5396885 w 6187971"/>
              <a:gd name="connsiteY930" fmla="*/ 4213255 h 5955635"/>
              <a:gd name="connsiteX931" fmla="*/ 5403662 w 6187971"/>
              <a:gd name="connsiteY931" fmla="*/ 4178840 h 5955635"/>
              <a:gd name="connsiteX932" fmla="*/ 5428147 w 6187971"/>
              <a:gd name="connsiteY932" fmla="*/ 4117093 h 5955635"/>
              <a:gd name="connsiteX933" fmla="*/ 5423643 w 6187971"/>
              <a:gd name="connsiteY933" fmla="*/ 4118055 h 5955635"/>
              <a:gd name="connsiteX934" fmla="*/ 5430726 w 6187971"/>
              <a:gd name="connsiteY934" fmla="*/ 4107123 h 5955635"/>
              <a:gd name="connsiteX935" fmla="*/ 5428802 w 6187971"/>
              <a:gd name="connsiteY935" fmla="*/ 4098114 h 5955635"/>
              <a:gd name="connsiteX936" fmla="*/ 5433306 w 6187971"/>
              <a:gd name="connsiteY936" fmla="*/ 4097152 h 5955635"/>
              <a:gd name="connsiteX937" fmla="*/ 5440389 w 6187971"/>
              <a:gd name="connsiteY937" fmla="*/ 4086220 h 5955635"/>
              <a:gd name="connsiteX938" fmla="*/ 5458446 w 6187971"/>
              <a:gd name="connsiteY938" fmla="*/ 4016427 h 5955635"/>
              <a:gd name="connsiteX939" fmla="*/ 5449438 w 6187971"/>
              <a:gd name="connsiteY939" fmla="*/ 4018351 h 5955635"/>
              <a:gd name="connsiteX940" fmla="*/ 5482318 w 6187971"/>
              <a:gd name="connsiteY940" fmla="*/ 3907715 h 5955635"/>
              <a:gd name="connsiteX941" fmla="*/ 5505533 w 6187971"/>
              <a:gd name="connsiteY941" fmla="*/ 3817982 h 5955635"/>
              <a:gd name="connsiteX942" fmla="*/ 5510038 w 6187971"/>
              <a:gd name="connsiteY942" fmla="*/ 3817020 h 5955635"/>
              <a:gd name="connsiteX943" fmla="*/ 5525514 w 6187971"/>
              <a:gd name="connsiteY943" fmla="*/ 3757197 h 5955635"/>
              <a:gd name="connsiteX944" fmla="*/ 5528401 w 6187971"/>
              <a:gd name="connsiteY944" fmla="*/ 3770709 h 5955635"/>
              <a:gd name="connsiteX945" fmla="*/ 5520048 w 6187971"/>
              <a:gd name="connsiteY945" fmla="*/ 3753656 h 5955635"/>
              <a:gd name="connsiteX946" fmla="*/ 5543571 w 6187971"/>
              <a:gd name="connsiteY946" fmla="*/ 3687405 h 5955635"/>
              <a:gd name="connsiteX947" fmla="*/ 5547113 w 6187971"/>
              <a:gd name="connsiteY947" fmla="*/ 3681939 h 5955635"/>
              <a:gd name="connsiteX948" fmla="*/ 5546151 w 6187971"/>
              <a:gd name="connsiteY948" fmla="*/ 3677434 h 5955635"/>
              <a:gd name="connsiteX949" fmla="*/ 5541647 w 6187971"/>
              <a:gd name="connsiteY949" fmla="*/ 3678397 h 5955635"/>
              <a:gd name="connsiteX950" fmla="*/ 5544226 w 6187971"/>
              <a:gd name="connsiteY950" fmla="*/ 3668427 h 5955635"/>
              <a:gd name="connsiteX951" fmla="*/ 5545189 w 6187971"/>
              <a:gd name="connsiteY951" fmla="*/ 3672930 h 5955635"/>
              <a:gd name="connsiteX952" fmla="*/ 5549693 w 6187971"/>
              <a:gd name="connsiteY952" fmla="*/ 3671968 h 5955635"/>
              <a:gd name="connsiteX953" fmla="*/ 5547768 w 6187971"/>
              <a:gd name="connsiteY953" fmla="*/ 3662960 h 5955635"/>
              <a:gd name="connsiteX954" fmla="*/ 5551310 w 6187971"/>
              <a:gd name="connsiteY954" fmla="*/ 3657493 h 5955635"/>
              <a:gd name="connsiteX955" fmla="*/ 5548423 w 6187971"/>
              <a:gd name="connsiteY955" fmla="*/ 3643981 h 5955635"/>
              <a:gd name="connsiteX956" fmla="*/ 5551003 w 6187971"/>
              <a:gd name="connsiteY956" fmla="*/ 3634011 h 5955635"/>
              <a:gd name="connsiteX957" fmla="*/ 5547461 w 6187971"/>
              <a:gd name="connsiteY957" fmla="*/ 3639478 h 5955635"/>
              <a:gd name="connsiteX958" fmla="*/ 5543919 w 6187971"/>
              <a:gd name="connsiteY958" fmla="*/ 3644943 h 5955635"/>
              <a:gd name="connsiteX959" fmla="*/ 5541995 w 6187971"/>
              <a:gd name="connsiteY959" fmla="*/ 3635936 h 5955635"/>
              <a:gd name="connsiteX960" fmla="*/ 5549733 w 6187971"/>
              <a:gd name="connsiteY960" fmla="*/ 3606025 h 5955635"/>
              <a:gd name="connsiteX961" fmla="*/ 5561668 w 6187971"/>
              <a:gd name="connsiteY961" fmla="*/ 3551669 h 5955635"/>
              <a:gd name="connsiteX962" fmla="*/ 5565210 w 6187971"/>
              <a:gd name="connsiteY962" fmla="*/ 3546202 h 5955635"/>
              <a:gd name="connsiteX963" fmla="*/ 5564248 w 6187971"/>
              <a:gd name="connsiteY963" fmla="*/ 3541699 h 5955635"/>
              <a:gd name="connsiteX964" fmla="*/ 5568445 w 6187971"/>
              <a:gd name="connsiteY964" fmla="*/ 3517253 h 5955635"/>
              <a:gd name="connsiteX965" fmla="*/ 5569100 w 6187971"/>
              <a:gd name="connsiteY965" fmla="*/ 3498276 h 5955635"/>
              <a:gd name="connsiteX966" fmla="*/ 5580380 w 6187971"/>
              <a:gd name="connsiteY966" fmla="*/ 3462898 h 5955635"/>
              <a:gd name="connsiteX967" fmla="*/ 5584885 w 6187971"/>
              <a:gd name="connsiteY967" fmla="*/ 3461936 h 5955635"/>
              <a:gd name="connsiteX968" fmla="*/ 5582960 w 6187971"/>
              <a:gd name="connsiteY968" fmla="*/ 3452927 h 5955635"/>
              <a:gd name="connsiteX969" fmla="*/ 5581998 w 6187971"/>
              <a:gd name="connsiteY969" fmla="*/ 3448424 h 5955635"/>
              <a:gd name="connsiteX970" fmla="*/ 5578456 w 6187971"/>
              <a:gd name="connsiteY970" fmla="*/ 3453889 h 5955635"/>
              <a:gd name="connsiteX971" fmla="*/ 5585232 w 6187971"/>
              <a:gd name="connsiteY971" fmla="*/ 3419474 h 5955635"/>
              <a:gd name="connsiteX972" fmla="*/ 5588774 w 6187971"/>
              <a:gd name="connsiteY972" fmla="*/ 3414008 h 5955635"/>
              <a:gd name="connsiteX973" fmla="*/ 5587812 w 6187971"/>
              <a:gd name="connsiteY973" fmla="*/ 3409504 h 5955635"/>
              <a:gd name="connsiteX974" fmla="*/ 5590084 w 6187971"/>
              <a:gd name="connsiteY974" fmla="*/ 3376051 h 5955635"/>
              <a:gd name="connsiteX975" fmla="*/ 5591047 w 6187971"/>
              <a:gd name="connsiteY975" fmla="*/ 3380555 h 5955635"/>
              <a:gd name="connsiteX976" fmla="*/ 5593934 w 6187971"/>
              <a:gd name="connsiteY976" fmla="*/ 3394067 h 5955635"/>
              <a:gd name="connsiteX977" fmla="*/ 5596512 w 6187971"/>
              <a:gd name="connsiteY977" fmla="*/ 3384097 h 5955635"/>
              <a:gd name="connsiteX978" fmla="*/ 5600054 w 6187971"/>
              <a:gd name="connsiteY978" fmla="*/ 3378631 h 5955635"/>
              <a:gd name="connsiteX979" fmla="*/ 5599399 w 6187971"/>
              <a:gd name="connsiteY979" fmla="*/ 3397610 h 5955635"/>
              <a:gd name="connsiteX980" fmla="*/ 5609370 w 6187971"/>
              <a:gd name="connsiteY980" fmla="*/ 3400188 h 5955635"/>
              <a:gd name="connsiteX981" fmla="*/ 5616146 w 6187971"/>
              <a:gd name="connsiteY981" fmla="*/ 3365773 h 5955635"/>
              <a:gd name="connsiteX982" fmla="*/ 5619688 w 6187971"/>
              <a:gd name="connsiteY982" fmla="*/ 3360307 h 5955635"/>
              <a:gd name="connsiteX983" fmla="*/ 5618726 w 6187971"/>
              <a:gd name="connsiteY983" fmla="*/ 3355803 h 5955635"/>
              <a:gd name="connsiteX984" fmla="*/ 5617764 w 6187971"/>
              <a:gd name="connsiteY984" fmla="*/ 3351299 h 5955635"/>
              <a:gd name="connsiteX985" fmla="*/ 5614222 w 6187971"/>
              <a:gd name="connsiteY985" fmla="*/ 3356765 h 5955635"/>
              <a:gd name="connsiteX986" fmla="*/ 5611335 w 6187971"/>
              <a:gd name="connsiteY986" fmla="*/ 3343253 h 5955635"/>
              <a:gd name="connsiteX987" fmla="*/ 5605868 w 6187971"/>
              <a:gd name="connsiteY987" fmla="*/ 3339711 h 5955635"/>
              <a:gd name="connsiteX988" fmla="*/ 5601672 w 6187971"/>
              <a:gd name="connsiteY988" fmla="*/ 3364156 h 5955635"/>
              <a:gd name="connsiteX989" fmla="*/ 5600710 w 6187971"/>
              <a:gd name="connsiteY989" fmla="*/ 3359652 h 5955635"/>
              <a:gd name="connsiteX990" fmla="*/ 5594281 w 6187971"/>
              <a:gd name="connsiteY990" fmla="*/ 3351607 h 5955635"/>
              <a:gd name="connsiteX991" fmla="*/ 5592057 w 6187971"/>
              <a:gd name="connsiteY991" fmla="*/ 3360201 h 5955635"/>
              <a:gd name="connsiteX992" fmla="*/ 5590783 w 6187971"/>
              <a:gd name="connsiteY992" fmla="*/ 3351765 h 5955635"/>
              <a:gd name="connsiteX993" fmla="*/ 5593974 w 6187971"/>
              <a:gd name="connsiteY993" fmla="*/ 3328124 h 5955635"/>
              <a:gd name="connsiteX994" fmla="*/ 5577575 w 6187971"/>
              <a:gd name="connsiteY994" fmla="*/ 3317498 h 5955635"/>
              <a:gd name="connsiteX995" fmla="*/ 5583041 w 6187971"/>
              <a:gd name="connsiteY995" fmla="*/ 3321040 h 5955635"/>
              <a:gd name="connsiteX996" fmla="*/ 5587545 w 6187971"/>
              <a:gd name="connsiteY996" fmla="*/ 3320078 h 5955635"/>
              <a:gd name="connsiteX997" fmla="*/ 5592049 w 6187971"/>
              <a:gd name="connsiteY997" fmla="*/ 3319116 h 5955635"/>
              <a:gd name="connsiteX998" fmla="*/ 5590125 w 6187971"/>
              <a:gd name="connsiteY998" fmla="*/ 3310107 h 5955635"/>
              <a:gd name="connsiteX999" fmla="*/ 5589163 w 6187971"/>
              <a:gd name="connsiteY999" fmla="*/ 3305604 h 5955635"/>
              <a:gd name="connsiteX1000" fmla="*/ 5596246 w 6187971"/>
              <a:gd name="connsiteY1000" fmla="*/ 3294671 h 5955635"/>
              <a:gd name="connsiteX1001" fmla="*/ 5598170 w 6187971"/>
              <a:gd name="connsiteY1001" fmla="*/ 3303679 h 5955635"/>
              <a:gd name="connsiteX1002" fmla="*/ 5602675 w 6187971"/>
              <a:gd name="connsiteY1002" fmla="*/ 3302717 h 5955635"/>
              <a:gd name="connsiteX1003" fmla="*/ 5605254 w 6187971"/>
              <a:gd name="connsiteY1003" fmla="*/ 3292746 h 5955635"/>
              <a:gd name="connsiteX1004" fmla="*/ 5603330 w 6187971"/>
              <a:gd name="connsiteY1004" fmla="*/ 3283738 h 5955635"/>
              <a:gd name="connsiteX1005" fmla="*/ 5592397 w 6187971"/>
              <a:gd name="connsiteY1005" fmla="*/ 3276655 h 5955635"/>
              <a:gd name="connsiteX1006" fmla="*/ 5586930 w 6187971"/>
              <a:gd name="connsiteY1006" fmla="*/ 3273113 h 5955635"/>
              <a:gd name="connsiteX1007" fmla="*/ 5583389 w 6187971"/>
              <a:gd name="connsiteY1007" fmla="*/ 3278580 h 5955635"/>
              <a:gd name="connsiteX1008" fmla="*/ 5583081 w 6187971"/>
              <a:gd name="connsiteY1008" fmla="*/ 3255097 h 5955635"/>
              <a:gd name="connsiteX1009" fmla="*/ 5585968 w 6187971"/>
              <a:gd name="connsiteY1009" fmla="*/ 3268609 h 5955635"/>
              <a:gd name="connsiteX1010" fmla="*/ 5591127 w 6187971"/>
              <a:gd name="connsiteY1010" fmla="*/ 3248668 h 5955635"/>
              <a:gd name="connsiteX1011" fmla="*/ 5595632 w 6187971"/>
              <a:gd name="connsiteY1011" fmla="*/ 3247705 h 5955635"/>
              <a:gd name="connsiteX1012" fmla="*/ 5594669 w 6187971"/>
              <a:gd name="connsiteY1012" fmla="*/ 3243202 h 5955635"/>
              <a:gd name="connsiteX1013" fmla="*/ 5593707 w 6187971"/>
              <a:gd name="connsiteY1013" fmla="*/ 3238698 h 5955635"/>
              <a:gd name="connsiteX1014" fmla="*/ 5589203 w 6187971"/>
              <a:gd name="connsiteY1014" fmla="*/ 3239660 h 5955635"/>
              <a:gd name="connsiteX1015" fmla="*/ 5596286 w 6187971"/>
              <a:gd name="connsiteY1015" fmla="*/ 3228728 h 5955635"/>
              <a:gd name="connsiteX1016" fmla="*/ 5590512 w 6187971"/>
              <a:gd name="connsiteY1016" fmla="*/ 3201704 h 5955635"/>
              <a:gd name="connsiteX1017" fmla="*/ 5592437 w 6187971"/>
              <a:gd name="connsiteY1017" fmla="*/ 3210711 h 5955635"/>
              <a:gd name="connsiteX1018" fmla="*/ 5595672 w 6187971"/>
              <a:gd name="connsiteY1018" fmla="*/ 3181763 h 5955635"/>
              <a:gd name="connsiteX1019" fmla="*/ 5601139 w 6187971"/>
              <a:gd name="connsiteY1019" fmla="*/ 3185304 h 5955635"/>
              <a:gd name="connsiteX1020" fmla="*/ 5600176 w 6187971"/>
              <a:gd name="connsiteY1020" fmla="*/ 3180800 h 5955635"/>
              <a:gd name="connsiteX1021" fmla="*/ 5604680 w 6187971"/>
              <a:gd name="connsiteY1021" fmla="*/ 3179838 h 5955635"/>
              <a:gd name="connsiteX1022" fmla="*/ 5610146 w 6187971"/>
              <a:gd name="connsiteY1022" fmla="*/ 3183379 h 5955635"/>
              <a:gd name="connsiteX1023" fmla="*/ 5609799 w 6187971"/>
              <a:gd name="connsiteY1023" fmla="*/ 3225841 h 5955635"/>
              <a:gd name="connsiteX1024" fmla="*/ 5605295 w 6187971"/>
              <a:gd name="connsiteY1024" fmla="*/ 3226803 h 5955635"/>
              <a:gd name="connsiteX1025" fmla="*/ 5604639 w 6187971"/>
              <a:gd name="connsiteY1025" fmla="*/ 3245781 h 5955635"/>
              <a:gd name="connsiteX1026" fmla="*/ 5610761 w 6187971"/>
              <a:gd name="connsiteY1026" fmla="*/ 3230344 h 5955635"/>
              <a:gd name="connsiteX1027" fmla="*/ 5611068 w 6187971"/>
              <a:gd name="connsiteY1027" fmla="*/ 3253827 h 5955635"/>
              <a:gd name="connsiteX1028" fmla="*/ 5607526 w 6187971"/>
              <a:gd name="connsiteY1028" fmla="*/ 3259294 h 5955635"/>
              <a:gd name="connsiteX1029" fmla="*/ 5608488 w 6187971"/>
              <a:gd name="connsiteY1029" fmla="*/ 3263797 h 5955635"/>
              <a:gd name="connsiteX1030" fmla="*/ 5613955 w 6187971"/>
              <a:gd name="connsiteY1030" fmla="*/ 3267339 h 5955635"/>
              <a:gd name="connsiteX1031" fmla="*/ 5617497 w 6187971"/>
              <a:gd name="connsiteY1031" fmla="*/ 3261873 h 5955635"/>
              <a:gd name="connsiteX1032" fmla="*/ 5620076 w 6187971"/>
              <a:gd name="connsiteY1032" fmla="*/ 3251903 h 5955635"/>
              <a:gd name="connsiteX1033" fmla="*/ 5619114 w 6187971"/>
              <a:gd name="connsiteY1033" fmla="*/ 3247399 h 5955635"/>
              <a:gd name="connsiteX1034" fmla="*/ 5614610 w 6187971"/>
              <a:gd name="connsiteY1034" fmla="*/ 3248361 h 5955635"/>
              <a:gd name="connsiteX1035" fmla="*/ 5614651 w 6187971"/>
              <a:gd name="connsiteY1035" fmla="*/ 3182417 h 5955635"/>
              <a:gd name="connsiteX1036" fmla="*/ 5618192 w 6187971"/>
              <a:gd name="connsiteY1036" fmla="*/ 3176951 h 5955635"/>
              <a:gd name="connsiteX1037" fmla="*/ 5617229 w 6187971"/>
              <a:gd name="connsiteY1037" fmla="*/ 3172447 h 5955635"/>
              <a:gd name="connsiteX1038" fmla="*/ 5616267 w 6187971"/>
              <a:gd name="connsiteY1038" fmla="*/ 3167943 h 5955635"/>
              <a:gd name="connsiteX1039" fmla="*/ 5619502 w 6187971"/>
              <a:gd name="connsiteY1039" fmla="*/ 3138994 h 5955635"/>
              <a:gd name="connsiteX1040" fmla="*/ 5614998 w 6187971"/>
              <a:gd name="connsiteY1040" fmla="*/ 3139956 h 5955635"/>
              <a:gd name="connsiteX1041" fmla="*/ 5618540 w 6187971"/>
              <a:gd name="connsiteY1041" fmla="*/ 3134491 h 5955635"/>
              <a:gd name="connsiteX1042" fmla="*/ 5621120 w 6187971"/>
              <a:gd name="connsiteY1042" fmla="*/ 3124519 h 5955635"/>
              <a:gd name="connsiteX1043" fmla="*/ 5615653 w 6187971"/>
              <a:gd name="connsiteY1043" fmla="*/ 3120977 h 5955635"/>
              <a:gd name="connsiteX1044" fmla="*/ 5607995 w 6187971"/>
              <a:gd name="connsiteY1044" fmla="*/ 3019002 h 5955635"/>
              <a:gd name="connsiteX1045" fmla="*/ 5610575 w 6187971"/>
              <a:gd name="connsiteY1045" fmla="*/ 3009032 h 5955635"/>
              <a:gd name="connsiteX1046" fmla="*/ 5609613 w 6187971"/>
              <a:gd name="connsiteY1046" fmla="*/ 3004527 h 5955635"/>
              <a:gd name="connsiteX1047" fmla="*/ 5605109 w 6187971"/>
              <a:gd name="connsiteY1047" fmla="*/ 3005490 h 5955635"/>
              <a:gd name="connsiteX1048" fmla="*/ 5608343 w 6187971"/>
              <a:gd name="connsiteY1048" fmla="*/ 2976541 h 5955635"/>
              <a:gd name="connsiteX1049" fmla="*/ 5607380 w 6187971"/>
              <a:gd name="connsiteY1049" fmla="*/ 2972037 h 5955635"/>
              <a:gd name="connsiteX1050" fmla="*/ 5605456 w 6187971"/>
              <a:gd name="connsiteY1050" fmla="*/ 2963029 h 5955635"/>
              <a:gd name="connsiteX1051" fmla="*/ 5604494 w 6187971"/>
              <a:gd name="connsiteY1051" fmla="*/ 2958525 h 5955635"/>
              <a:gd name="connsiteX1052" fmla="*/ 5608036 w 6187971"/>
              <a:gd name="connsiteY1052" fmla="*/ 2953059 h 5955635"/>
              <a:gd name="connsiteX1053" fmla="*/ 5607073 w 6187971"/>
              <a:gd name="connsiteY1053" fmla="*/ 2948555 h 5955635"/>
              <a:gd name="connsiteX1054" fmla="*/ 5601300 w 6187971"/>
              <a:gd name="connsiteY1054" fmla="*/ 2921531 h 5955635"/>
              <a:gd name="connsiteX1055" fmla="*/ 5600338 w 6187971"/>
              <a:gd name="connsiteY1055" fmla="*/ 2917026 h 5955635"/>
              <a:gd name="connsiteX1056" fmla="*/ 5598413 w 6187971"/>
              <a:gd name="connsiteY1056" fmla="*/ 2908019 h 5955635"/>
              <a:gd name="connsiteX1057" fmla="*/ 5597451 w 6187971"/>
              <a:gd name="connsiteY1057" fmla="*/ 2903514 h 5955635"/>
              <a:gd name="connsiteX1058" fmla="*/ 5590715 w 6187971"/>
              <a:gd name="connsiteY1058" fmla="*/ 2871986 h 5955635"/>
              <a:gd name="connsiteX1059" fmla="*/ 5595874 w 6187971"/>
              <a:gd name="connsiteY1059" fmla="*/ 2852045 h 5955635"/>
              <a:gd name="connsiteX1060" fmla="*/ 5599416 w 6187971"/>
              <a:gd name="connsiteY1060" fmla="*/ 2846579 h 5955635"/>
              <a:gd name="connsiteX1061" fmla="*/ 5598453 w 6187971"/>
              <a:gd name="connsiteY1061" fmla="*/ 2842075 h 5955635"/>
              <a:gd name="connsiteX1062" fmla="*/ 5593950 w 6187971"/>
              <a:gd name="connsiteY1062" fmla="*/ 2843037 h 5955635"/>
              <a:gd name="connsiteX1063" fmla="*/ 5594912 w 6187971"/>
              <a:gd name="connsiteY1063" fmla="*/ 2847541 h 5955635"/>
              <a:gd name="connsiteX1064" fmla="*/ 5586559 w 6187971"/>
              <a:gd name="connsiteY1064" fmla="*/ 2830487 h 5955635"/>
              <a:gd name="connsiteX1065" fmla="*/ 5595567 w 6187971"/>
              <a:gd name="connsiteY1065" fmla="*/ 2828563 h 5955635"/>
              <a:gd name="connsiteX1066" fmla="*/ 5600701 w 6187971"/>
              <a:gd name="connsiteY1066" fmla="*/ 2831889 h 5955635"/>
              <a:gd name="connsiteX1067" fmla="*/ 5604441 w 6187971"/>
              <a:gd name="connsiteY1067" fmla="*/ 2857353 h 5955635"/>
              <a:gd name="connsiteX1068" fmla="*/ 5620278 w 6187971"/>
              <a:gd name="connsiteY1068" fmla="*/ 2922185 h 5955635"/>
              <a:gd name="connsiteX1069" fmla="*/ 5616736 w 6187971"/>
              <a:gd name="connsiteY1069" fmla="*/ 2927652 h 5955635"/>
              <a:gd name="connsiteX1070" fmla="*/ 5617699 w 6187971"/>
              <a:gd name="connsiteY1070" fmla="*/ 2932156 h 5955635"/>
              <a:gd name="connsiteX1071" fmla="*/ 5627014 w 6187971"/>
              <a:gd name="connsiteY1071" fmla="*/ 2953713 h 5955635"/>
              <a:gd name="connsiteX1072" fmla="*/ 5623165 w 6187971"/>
              <a:gd name="connsiteY1072" fmla="*/ 2935697 h 5955635"/>
              <a:gd name="connsiteX1073" fmla="*/ 5628632 w 6187971"/>
              <a:gd name="connsiteY1073" fmla="*/ 2939239 h 5955635"/>
              <a:gd name="connsiteX1074" fmla="*/ 5627670 w 6187971"/>
              <a:gd name="connsiteY1074" fmla="*/ 2934735 h 5955635"/>
              <a:gd name="connsiteX1075" fmla="*/ 5626707 w 6187971"/>
              <a:gd name="connsiteY1075" fmla="*/ 2930231 h 5955635"/>
              <a:gd name="connsiteX1076" fmla="*/ 5625745 w 6187971"/>
              <a:gd name="connsiteY1076" fmla="*/ 2925727 h 5955635"/>
              <a:gd name="connsiteX1077" fmla="*/ 5638642 w 6187971"/>
              <a:gd name="connsiteY1077" fmla="*/ 2875875 h 5955635"/>
              <a:gd name="connsiteX1078" fmla="*/ 5658009 w 6187971"/>
              <a:gd name="connsiteY1078" fmla="*/ 2768126 h 5955635"/>
              <a:gd name="connsiteX1079" fmla="*/ 5661551 w 6187971"/>
              <a:gd name="connsiteY1079" fmla="*/ 2762659 h 5955635"/>
              <a:gd name="connsiteX1080" fmla="*/ 5665093 w 6187971"/>
              <a:gd name="connsiteY1080" fmla="*/ 2757194 h 5955635"/>
              <a:gd name="connsiteX1081" fmla="*/ 5670559 w 6187971"/>
              <a:gd name="connsiteY1081" fmla="*/ 2760735 h 5955635"/>
              <a:gd name="connsiteX1082" fmla="*/ 5667672 w 6187971"/>
              <a:gd name="connsiteY1082" fmla="*/ 2747222 h 5955635"/>
              <a:gd name="connsiteX1083" fmla="*/ 5667406 w 6187971"/>
              <a:gd name="connsiteY1083" fmla="*/ 2657797 h 5955635"/>
              <a:gd name="connsiteX1084" fmla="*/ 5673834 w 6187971"/>
              <a:gd name="connsiteY1084" fmla="*/ 2665842 h 5955635"/>
              <a:gd name="connsiteX1085" fmla="*/ 5689312 w 6187971"/>
              <a:gd name="connsiteY1085" fmla="*/ 2606020 h 5955635"/>
              <a:gd name="connsiteX1086" fmla="*/ 5691236 w 6187971"/>
              <a:gd name="connsiteY1086" fmla="*/ 2615028 h 5955635"/>
              <a:gd name="connsiteX1087" fmla="*/ 5692198 w 6187971"/>
              <a:gd name="connsiteY1087" fmla="*/ 2619532 h 5955635"/>
              <a:gd name="connsiteX1088" fmla="*/ 5695739 w 6187971"/>
              <a:gd name="connsiteY1088" fmla="*/ 2614066 h 5955635"/>
              <a:gd name="connsiteX1089" fmla="*/ 5693815 w 6187971"/>
              <a:gd name="connsiteY1089" fmla="*/ 2605058 h 5955635"/>
              <a:gd name="connsiteX1090" fmla="*/ 5709211 w 6187971"/>
              <a:gd name="connsiteY1090" fmla="*/ 2677123 h 5955635"/>
              <a:gd name="connsiteX1091" fmla="*/ 5729234 w 6187971"/>
              <a:gd name="connsiteY1091" fmla="*/ 2550395 h 5955635"/>
              <a:gd name="connsiteX1092" fmla="*/ 5744362 w 6187971"/>
              <a:gd name="connsiteY1092" fmla="*/ 2533034 h 5955635"/>
              <a:gd name="connsiteX1093" fmla="*/ 5538793 w 6187971"/>
              <a:gd name="connsiteY1093" fmla="*/ 2562824 h 5955635"/>
              <a:gd name="connsiteX1094" fmla="*/ 5560618 w 6187971"/>
              <a:gd name="connsiteY1094" fmla="*/ 2642934 h 5955635"/>
              <a:gd name="connsiteX1095" fmla="*/ 5581828 w 6187971"/>
              <a:gd name="connsiteY1095" fmla="*/ 2676080 h 5955635"/>
              <a:gd name="connsiteX1096" fmla="*/ 5595955 w 6187971"/>
              <a:gd name="connsiteY1096" fmla="*/ 2720158 h 5955635"/>
              <a:gd name="connsiteX1097" fmla="*/ 5603306 w 6187971"/>
              <a:gd name="connsiteY1097" fmla="*/ 2798652 h 5955635"/>
              <a:gd name="connsiteX1098" fmla="*/ 5597839 w 6187971"/>
              <a:gd name="connsiteY1098" fmla="*/ 2795110 h 5955635"/>
              <a:gd name="connsiteX1099" fmla="*/ 5598802 w 6187971"/>
              <a:gd name="connsiteY1099" fmla="*/ 2799614 h 5955635"/>
              <a:gd name="connsiteX1100" fmla="*/ 5598146 w 6187971"/>
              <a:gd name="connsiteY1100" fmla="*/ 2818592 h 5955635"/>
              <a:gd name="connsiteX1101" fmla="*/ 5599109 w 6187971"/>
              <a:gd name="connsiteY1101" fmla="*/ 2823096 h 5955635"/>
              <a:gd name="connsiteX1102" fmla="*/ 5594817 w 6187971"/>
              <a:gd name="connsiteY1102" fmla="*/ 2824013 h 5955635"/>
              <a:gd name="connsiteX1103" fmla="*/ 5593589 w 6187971"/>
              <a:gd name="connsiteY1103" fmla="*/ 2816549 h 5955635"/>
              <a:gd name="connsiteX1104" fmla="*/ 5584327 w 6187971"/>
              <a:gd name="connsiteY1104" fmla="*/ 2797996 h 5955635"/>
              <a:gd name="connsiteX1105" fmla="*/ 5587868 w 6187971"/>
              <a:gd name="connsiteY1105" fmla="*/ 2792530 h 5955635"/>
              <a:gd name="connsiteX1106" fmla="*/ 5586906 w 6187971"/>
              <a:gd name="connsiteY1106" fmla="*/ 2788027 h 5955635"/>
              <a:gd name="connsiteX1107" fmla="*/ 5590448 w 6187971"/>
              <a:gd name="connsiteY1107" fmla="*/ 2782560 h 5955635"/>
              <a:gd name="connsiteX1108" fmla="*/ 5589486 w 6187971"/>
              <a:gd name="connsiteY1108" fmla="*/ 2778056 h 5955635"/>
              <a:gd name="connsiteX1109" fmla="*/ 5584982 w 6187971"/>
              <a:gd name="connsiteY1109" fmla="*/ 2779018 h 5955635"/>
              <a:gd name="connsiteX1110" fmla="*/ 5572780 w 6187971"/>
              <a:gd name="connsiteY1110" fmla="*/ 2743948 h 5955635"/>
              <a:gd name="connsiteX1111" fmla="*/ 5577284 w 6187971"/>
              <a:gd name="connsiteY1111" fmla="*/ 2742986 h 5955635"/>
              <a:gd name="connsiteX1112" fmla="*/ 5575359 w 6187971"/>
              <a:gd name="connsiteY1112" fmla="*/ 2733977 h 5955635"/>
              <a:gd name="connsiteX1113" fmla="*/ 5574397 w 6187971"/>
              <a:gd name="connsiteY1113" fmla="*/ 2729474 h 5955635"/>
              <a:gd name="connsiteX1114" fmla="*/ 5569278 w 6187971"/>
              <a:gd name="connsiteY1114" fmla="*/ 2683471 h 5955635"/>
              <a:gd name="connsiteX1115" fmla="*/ 5564774 w 6187971"/>
              <a:gd name="connsiteY1115" fmla="*/ 2684433 h 5955635"/>
              <a:gd name="connsiteX1116" fmla="*/ 5568316 w 6187971"/>
              <a:gd name="connsiteY1116" fmla="*/ 2678967 h 5955635"/>
              <a:gd name="connsiteX1117" fmla="*/ 5562849 w 6187971"/>
              <a:gd name="connsiteY1117" fmla="*/ 2675425 h 5955635"/>
              <a:gd name="connsiteX1118" fmla="*/ 5557076 w 6187971"/>
              <a:gd name="connsiteY1118" fmla="*/ 2648401 h 5955635"/>
              <a:gd name="connsiteX1119" fmla="*/ 5549686 w 6187971"/>
              <a:gd name="connsiteY1119" fmla="*/ 2635851 h 5955635"/>
              <a:gd name="connsiteX1120" fmla="*/ 5553227 w 6187971"/>
              <a:gd name="connsiteY1120" fmla="*/ 2630384 h 5955635"/>
              <a:gd name="connsiteX1121" fmla="*/ 5543257 w 6187971"/>
              <a:gd name="connsiteY1121" fmla="*/ 2627805 h 5955635"/>
              <a:gd name="connsiteX1122" fmla="*/ 5547761 w 6187971"/>
              <a:gd name="connsiteY1122" fmla="*/ 2626843 h 5955635"/>
              <a:gd name="connsiteX1123" fmla="*/ 5546799 w 6187971"/>
              <a:gd name="connsiteY1123" fmla="*/ 2622339 h 5955635"/>
              <a:gd name="connsiteX1124" fmla="*/ 5545837 w 6187971"/>
              <a:gd name="connsiteY1124" fmla="*/ 2617834 h 5955635"/>
              <a:gd name="connsiteX1125" fmla="*/ 5544874 w 6187971"/>
              <a:gd name="connsiteY1125" fmla="*/ 2613331 h 5955635"/>
              <a:gd name="connsiteX1126" fmla="*/ 5543912 w 6187971"/>
              <a:gd name="connsiteY1126" fmla="*/ 2608826 h 5955635"/>
              <a:gd name="connsiteX1127" fmla="*/ 5546491 w 6187971"/>
              <a:gd name="connsiteY1127" fmla="*/ 2598857 h 5955635"/>
              <a:gd name="connsiteX1128" fmla="*/ 5540063 w 6187971"/>
              <a:gd name="connsiteY1128" fmla="*/ 2590810 h 5955635"/>
              <a:gd name="connsiteX1129" fmla="*/ 5538793 w 6187971"/>
              <a:gd name="connsiteY1129" fmla="*/ 2562824 h 5955635"/>
              <a:gd name="connsiteX1130" fmla="*/ 665421 w 6187971"/>
              <a:gd name="connsiteY1130" fmla="*/ 3538061 h 5955635"/>
              <a:gd name="connsiteX1131" fmla="*/ 668307 w 6187971"/>
              <a:gd name="connsiteY1131" fmla="*/ 3551573 h 5955635"/>
              <a:gd name="connsiteX1132" fmla="*/ 661880 w 6187971"/>
              <a:gd name="connsiteY1132" fmla="*/ 3543528 h 5955635"/>
              <a:gd name="connsiteX1133" fmla="*/ 665421 w 6187971"/>
              <a:gd name="connsiteY1133" fmla="*/ 3538061 h 5955635"/>
              <a:gd name="connsiteX1134" fmla="*/ 727864 w 6187971"/>
              <a:gd name="connsiteY1134" fmla="*/ 3477624 h 5955635"/>
              <a:gd name="connsiteX1135" fmla="*/ 733330 w 6187971"/>
              <a:gd name="connsiteY1135" fmla="*/ 3481166 h 5955635"/>
              <a:gd name="connsiteX1136" fmla="*/ 729788 w 6187971"/>
              <a:gd name="connsiteY1136" fmla="*/ 3486633 h 5955635"/>
              <a:gd name="connsiteX1137" fmla="*/ 727864 w 6187971"/>
              <a:gd name="connsiteY1137" fmla="*/ 3477624 h 5955635"/>
              <a:gd name="connsiteX1138" fmla="*/ 5425431 w 6187971"/>
              <a:gd name="connsiteY1138" fmla="*/ 2252659 h 5955635"/>
              <a:gd name="connsiteX1139" fmla="*/ 5432822 w 6187971"/>
              <a:gd name="connsiteY1139" fmla="*/ 2265209 h 5955635"/>
              <a:gd name="connsiteX1140" fmla="*/ 5433785 w 6187971"/>
              <a:gd name="connsiteY1140" fmla="*/ 2269713 h 5955635"/>
              <a:gd name="connsiteX1141" fmla="*/ 5434747 w 6187971"/>
              <a:gd name="connsiteY1141" fmla="*/ 2274217 h 5955635"/>
              <a:gd name="connsiteX1142" fmla="*/ 5435709 w 6187971"/>
              <a:gd name="connsiteY1142" fmla="*/ 2278721 h 5955635"/>
              <a:gd name="connsiteX1143" fmla="*/ 5429280 w 6187971"/>
              <a:gd name="connsiteY1143" fmla="*/ 2270676 h 5955635"/>
              <a:gd name="connsiteX1144" fmla="*/ 5425431 w 6187971"/>
              <a:gd name="connsiteY1144" fmla="*/ 2252659 h 5955635"/>
              <a:gd name="connsiteX1145" fmla="*/ 697152 w 6187971"/>
              <a:gd name="connsiteY1145" fmla="*/ 3201608 h 5955635"/>
              <a:gd name="connsiteX1146" fmla="*/ 701656 w 6187971"/>
              <a:gd name="connsiteY1146" fmla="*/ 3200646 h 5955635"/>
              <a:gd name="connsiteX1147" fmla="*/ 702618 w 6187971"/>
              <a:gd name="connsiteY1147" fmla="*/ 3205149 h 5955635"/>
              <a:gd name="connsiteX1148" fmla="*/ 697152 w 6187971"/>
              <a:gd name="connsiteY1148" fmla="*/ 3201608 h 5955635"/>
              <a:gd name="connsiteX1149" fmla="*/ 23704 w 6187971"/>
              <a:gd name="connsiteY1149" fmla="*/ 3000785 h 5955635"/>
              <a:gd name="connsiteX1150" fmla="*/ 25950 w 6187971"/>
              <a:gd name="connsiteY1150" fmla="*/ 3003797 h 5955635"/>
              <a:gd name="connsiteX1151" fmla="*/ 28196 w 6187971"/>
              <a:gd name="connsiteY1151" fmla="*/ 3006809 h 5955635"/>
              <a:gd name="connsiteX1152" fmla="*/ 22935 w 6187971"/>
              <a:gd name="connsiteY1152" fmla="*/ 3006044 h 5955635"/>
              <a:gd name="connsiteX1153" fmla="*/ 23704 w 6187971"/>
              <a:gd name="connsiteY1153" fmla="*/ 3000785 h 5955635"/>
              <a:gd name="connsiteX1154" fmla="*/ 5144618 w 6187971"/>
              <a:gd name="connsiteY1154" fmla="*/ 1709820 h 5955635"/>
              <a:gd name="connsiteX1155" fmla="*/ 5178685 w 6187971"/>
              <a:gd name="connsiteY1155" fmla="*/ 1759057 h 5955635"/>
              <a:gd name="connsiteX1156" fmla="*/ 5174182 w 6187971"/>
              <a:gd name="connsiteY1156" fmla="*/ 1760019 h 5955635"/>
              <a:gd name="connsiteX1157" fmla="*/ 5165829 w 6187971"/>
              <a:gd name="connsiteY1157" fmla="*/ 1742966 h 5955635"/>
              <a:gd name="connsiteX1158" fmla="*/ 5152972 w 6187971"/>
              <a:gd name="connsiteY1158" fmla="*/ 1726875 h 5955635"/>
              <a:gd name="connsiteX1159" fmla="*/ 5147505 w 6187971"/>
              <a:gd name="connsiteY1159" fmla="*/ 1723332 h 5955635"/>
              <a:gd name="connsiteX1160" fmla="*/ 5141076 w 6187971"/>
              <a:gd name="connsiteY1160" fmla="*/ 1715287 h 5955635"/>
              <a:gd name="connsiteX1161" fmla="*/ 5144618 w 6187971"/>
              <a:gd name="connsiteY1161" fmla="*/ 1709820 h 5955635"/>
              <a:gd name="connsiteX1162" fmla="*/ 726773 w 6187971"/>
              <a:gd name="connsiteY1162" fmla="*/ 2634833 h 5955635"/>
              <a:gd name="connsiteX1163" fmla="*/ 727736 w 6187971"/>
              <a:gd name="connsiteY1163" fmla="*/ 2639338 h 5955635"/>
              <a:gd name="connsiteX1164" fmla="*/ 723231 w 6187971"/>
              <a:gd name="connsiteY1164" fmla="*/ 2640300 h 5955635"/>
              <a:gd name="connsiteX1165" fmla="*/ 726773 w 6187971"/>
              <a:gd name="connsiteY1165" fmla="*/ 2634833 h 5955635"/>
              <a:gd name="connsiteX1166" fmla="*/ 760478 w 6187971"/>
              <a:gd name="connsiteY1166" fmla="*/ 2435480 h 5955635"/>
              <a:gd name="connsiteX1167" fmla="*/ 760347 w 6187971"/>
              <a:gd name="connsiteY1167" fmla="*/ 2439276 h 5955635"/>
              <a:gd name="connsiteX1168" fmla="*/ 756805 w 6187971"/>
              <a:gd name="connsiteY1168" fmla="*/ 2444741 h 5955635"/>
              <a:gd name="connsiteX1169" fmla="*/ 779150 w 6187971"/>
              <a:gd name="connsiteY1169" fmla="*/ 2373847 h 5955635"/>
              <a:gd name="connsiteX1170" fmla="*/ 779366 w 6187971"/>
              <a:gd name="connsiteY1170" fmla="*/ 2373987 h 5955635"/>
              <a:gd name="connsiteX1171" fmla="*/ 778898 w 6187971"/>
              <a:gd name="connsiteY1171" fmla="*/ 2374800 h 5955635"/>
              <a:gd name="connsiteX1172" fmla="*/ 82769 w 6187971"/>
              <a:gd name="connsiteY1172" fmla="*/ 2413119 h 5955635"/>
              <a:gd name="connsiteX1173" fmla="*/ 52067 w 6187971"/>
              <a:gd name="connsiteY1173" fmla="*/ 2604720 h 5955635"/>
              <a:gd name="connsiteX1174" fmla="*/ 56497 w 6187971"/>
              <a:gd name="connsiteY1174" fmla="*/ 2629537 h 5955635"/>
              <a:gd name="connsiteX1175" fmla="*/ 43546 w 6187971"/>
              <a:gd name="connsiteY1175" fmla="*/ 2681370 h 5955635"/>
              <a:gd name="connsiteX1176" fmla="*/ 47915 w 6187971"/>
              <a:gd name="connsiteY1176" fmla="*/ 2724979 h 5955635"/>
              <a:gd name="connsiteX1177" fmla="*/ 31949 w 6187971"/>
              <a:gd name="connsiteY1177" fmla="*/ 2779060 h 5955635"/>
              <a:gd name="connsiteX1178" fmla="*/ 21428 w 6187971"/>
              <a:gd name="connsiteY1178" fmla="*/ 2777530 h 5955635"/>
              <a:gd name="connsiteX1179" fmla="*/ 18290 w 6187971"/>
              <a:gd name="connsiteY1179" fmla="*/ 2817361 h 5955635"/>
              <a:gd name="connsiteX1180" fmla="*/ 21305 w 6187971"/>
              <a:gd name="connsiteY1180" fmla="*/ 2815114 h 5955635"/>
              <a:gd name="connsiteX1181" fmla="*/ 22074 w 6187971"/>
              <a:gd name="connsiteY1181" fmla="*/ 2809854 h 5955635"/>
              <a:gd name="connsiteX1182" fmla="*/ 24320 w 6187971"/>
              <a:gd name="connsiteY1182" fmla="*/ 2812866 h 5955635"/>
              <a:gd name="connsiteX1183" fmla="*/ 31118 w 6187971"/>
              <a:gd name="connsiteY1183" fmla="*/ 2803112 h 5955635"/>
              <a:gd name="connsiteX1184" fmla="*/ 29518 w 6187971"/>
              <a:gd name="connsiteY1184" fmla="*/ 2832423 h 5955635"/>
              <a:gd name="connsiteX1185" fmla="*/ 31764 w 6187971"/>
              <a:gd name="connsiteY1185" fmla="*/ 2835435 h 5955635"/>
              <a:gd name="connsiteX1186" fmla="*/ 28750 w 6187971"/>
              <a:gd name="connsiteY1186" fmla="*/ 2837683 h 5955635"/>
              <a:gd name="connsiteX1187" fmla="*/ 30226 w 6187971"/>
              <a:gd name="connsiteY1187" fmla="*/ 2845955 h 5955635"/>
              <a:gd name="connsiteX1188" fmla="*/ 27211 w 6187971"/>
              <a:gd name="connsiteY1188" fmla="*/ 2848202 h 5955635"/>
              <a:gd name="connsiteX1189" fmla="*/ 33057 w 6187971"/>
              <a:gd name="connsiteY1189" fmla="*/ 2900083 h 5955635"/>
              <a:gd name="connsiteX1190" fmla="*/ 21643 w 6187971"/>
              <a:gd name="connsiteY1190" fmla="*/ 2941397 h 5955635"/>
              <a:gd name="connsiteX1191" fmla="*/ 20874 w 6187971"/>
              <a:gd name="connsiteY1191" fmla="*/ 2946657 h 5955635"/>
              <a:gd name="connsiteX1192" fmla="*/ 19336 w 6187971"/>
              <a:gd name="connsiteY1192" fmla="*/ 2957176 h 5955635"/>
              <a:gd name="connsiteX1193" fmla="*/ 17091 w 6187971"/>
              <a:gd name="connsiteY1193" fmla="*/ 2954164 h 5955635"/>
              <a:gd name="connsiteX1194" fmla="*/ 17860 w 6187971"/>
              <a:gd name="connsiteY1194" fmla="*/ 2948904 h 5955635"/>
              <a:gd name="connsiteX1195" fmla="*/ 15614 w 6187971"/>
              <a:gd name="connsiteY1195" fmla="*/ 2945892 h 5955635"/>
              <a:gd name="connsiteX1196" fmla="*/ 19275 w 6187971"/>
              <a:gd name="connsiteY1196" fmla="*/ 2975968 h 5955635"/>
              <a:gd name="connsiteX1197" fmla="*/ 20044 w 6187971"/>
              <a:gd name="connsiteY1197" fmla="*/ 2970708 h 5955635"/>
              <a:gd name="connsiteX1198" fmla="*/ 22290 w 6187971"/>
              <a:gd name="connsiteY1198" fmla="*/ 2973720 h 5955635"/>
              <a:gd name="connsiteX1199" fmla="*/ 24535 w 6187971"/>
              <a:gd name="connsiteY1199" fmla="*/ 2976733 h 5955635"/>
              <a:gd name="connsiteX1200" fmla="*/ 28319 w 6187971"/>
              <a:gd name="connsiteY1200" fmla="*/ 2969225 h 5955635"/>
              <a:gd name="connsiteX1201" fmla="*/ 24474 w 6187971"/>
              <a:gd name="connsiteY1201" fmla="*/ 2995525 h 5955635"/>
              <a:gd name="connsiteX1202" fmla="*/ 23704 w 6187971"/>
              <a:gd name="connsiteY1202" fmla="*/ 3000785 h 5955635"/>
              <a:gd name="connsiteX1203" fmla="*/ 21090 w 6187971"/>
              <a:gd name="connsiteY1203" fmla="*/ 3110523 h 5955635"/>
              <a:gd name="connsiteX1204" fmla="*/ 20321 w 6187971"/>
              <a:gd name="connsiteY1204" fmla="*/ 3115783 h 5955635"/>
              <a:gd name="connsiteX1205" fmla="*/ 21797 w 6187971"/>
              <a:gd name="connsiteY1205" fmla="*/ 3124055 h 5955635"/>
              <a:gd name="connsiteX1206" fmla="*/ 19552 w 6187971"/>
              <a:gd name="connsiteY1206" fmla="*/ 3121043 h 5955635"/>
              <a:gd name="connsiteX1207" fmla="*/ 32964 w 6187971"/>
              <a:gd name="connsiteY1207" fmla="*/ 3157909 h 5955635"/>
              <a:gd name="connsiteX1208" fmla="*/ 31488 w 6187971"/>
              <a:gd name="connsiteY1208" fmla="*/ 3149636 h 5955635"/>
              <a:gd name="connsiteX1209" fmla="*/ 34503 w 6187971"/>
              <a:gd name="connsiteY1209" fmla="*/ 3147389 h 5955635"/>
              <a:gd name="connsiteX1210" fmla="*/ 35979 w 6187971"/>
              <a:gd name="connsiteY1210" fmla="*/ 3155661 h 5955635"/>
              <a:gd name="connsiteX1211" fmla="*/ 36796 w 6187971"/>
              <a:gd name="connsiteY1211" fmla="*/ 3156756 h 5955635"/>
              <a:gd name="connsiteX1212" fmla="*/ 36814 w 6187971"/>
              <a:gd name="connsiteY1212" fmla="*/ 3159140 h 5955635"/>
              <a:gd name="connsiteX1213" fmla="*/ 37456 w 6187971"/>
              <a:gd name="connsiteY1213" fmla="*/ 3163933 h 5955635"/>
              <a:gd name="connsiteX1214" fmla="*/ 38225 w 6187971"/>
              <a:gd name="connsiteY1214" fmla="*/ 3158673 h 5955635"/>
              <a:gd name="connsiteX1215" fmla="*/ 36796 w 6187971"/>
              <a:gd name="connsiteY1215" fmla="*/ 3156756 h 5955635"/>
              <a:gd name="connsiteX1216" fmla="*/ 36748 w 6187971"/>
              <a:gd name="connsiteY1216" fmla="*/ 3150401 h 5955635"/>
              <a:gd name="connsiteX1217" fmla="*/ 66281 w 6187971"/>
              <a:gd name="connsiteY1217" fmla="*/ 3315844 h 5955635"/>
              <a:gd name="connsiteX1218" fmla="*/ 65450 w 6187971"/>
              <a:gd name="connsiteY1218" fmla="*/ 3339896 h 5955635"/>
              <a:gd name="connsiteX1219" fmla="*/ 72956 w 6187971"/>
              <a:gd name="connsiteY1219" fmla="*/ 3343673 h 5955635"/>
              <a:gd name="connsiteX1220" fmla="*/ 72187 w 6187971"/>
              <a:gd name="connsiteY1220" fmla="*/ 3348933 h 5955635"/>
              <a:gd name="connsiteX1221" fmla="*/ 73664 w 6187971"/>
              <a:gd name="connsiteY1221" fmla="*/ 3357205 h 5955635"/>
              <a:gd name="connsiteX1222" fmla="*/ 81694 w 6187971"/>
              <a:gd name="connsiteY1222" fmla="*/ 3430890 h 5955635"/>
              <a:gd name="connsiteX1223" fmla="*/ 82462 w 6187971"/>
              <a:gd name="connsiteY1223" fmla="*/ 3425630 h 5955635"/>
              <a:gd name="connsiteX1224" fmla="*/ 87723 w 6187971"/>
              <a:gd name="connsiteY1224" fmla="*/ 3426395 h 5955635"/>
              <a:gd name="connsiteX1225" fmla="*/ 86954 w 6187971"/>
              <a:gd name="connsiteY1225" fmla="*/ 3431654 h 5955635"/>
              <a:gd name="connsiteX1226" fmla="*/ 89199 w 6187971"/>
              <a:gd name="connsiteY1226" fmla="*/ 3434667 h 5955635"/>
              <a:gd name="connsiteX1227" fmla="*/ 97998 w 6187971"/>
              <a:gd name="connsiteY1227" fmla="*/ 3503092 h 5955635"/>
              <a:gd name="connsiteX1228" fmla="*/ 124762 w 6187971"/>
              <a:gd name="connsiteY1228" fmla="*/ 3595615 h 5955635"/>
              <a:gd name="connsiteX1229" fmla="*/ 92676 w 6187971"/>
              <a:gd name="connsiteY1229" fmla="*/ 3521119 h 5955635"/>
              <a:gd name="connsiteX1230" fmla="*/ 86123 w 6187971"/>
              <a:gd name="connsiteY1230" fmla="*/ 3455706 h 5955635"/>
              <a:gd name="connsiteX1231" fmla="*/ 80863 w 6187971"/>
              <a:gd name="connsiteY1231" fmla="*/ 3454941 h 5955635"/>
              <a:gd name="connsiteX1232" fmla="*/ 80155 w 6187971"/>
              <a:gd name="connsiteY1232" fmla="*/ 3441409 h 5955635"/>
              <a:gd name="connsiteX1233" fmla="*/ 80924 w 6187971"/>
              <a:gd name="connsiteY1233" fmla="*/ 3436150 h 5955635"/>
              <a:gd name="connsiteX1234" fmla="*/ 77909 w 6187971"/>
              <a:gd name="connsiteY1234" fmla="*/ 3438397 h 5955635"/>
              <a:gd name="connsiteX1235" fmla="*/ 62313 w 6187971"/>
              <a:gd name="connsiteY1235" fmla="*/ 3379727 h 5955635"/>
              <a:gd name="connsiteX1236" fmla="*/ 60067 w 6187971"/>
              <a:gd name="connsiteY1236" fmla="*/ 3376715 h 5955635"/>
              <a:gd name="connsiteX1237" fmla="*/ 57821 w 6187971"/>
              <a:gd name="connsiteY1237" fmla="*/ 3373703 h 5955635"/>
              <a:gd name="connsiteX1238" fmla="*/ 55576 w 6187971"/>
              <a:gd name="connsiteY1238" fmla="*/ 3370690 h 5955635"/>
              <a:gd name="connsiteX1239" fmla="*/ 58590 w 6187971"/>
              <a:gd name="connsiteY1239" fmla="*/ 3368443 h 5955635"/>
              <a:gd name="connsiteX1240" fmla="*/ 53330 w 6187971"/>
              <a:gd name="connsiteY1240" fmla="*/ 3367678 h 5955635"/>
              <a:gd name="connsiteX1241" fmla="*/ 41394 w 6187971"/>
              <a:gd name="connsiteY1241" fmla="*/ 3339084 h 5955635"/>
              <a:gd name="connsiteX1242" fmla="*/ 33057 w 6187971"/>
              <a:gd name="connsiteY1242" fmla="*/ 3359359 h 5955635"/>
              <a:gd name="connsiteX1243" fmla="*/ 30073 w 6187971"/>
              <a:gd name="connsiteY1243" fmla="*/ 3352210 h 5955635"/>
              <a:gd name="connsiteX1244" fmla="*/ 28581 w 6187971"/>
              <a:gd name="connsiteY1244" fmla="*/ 3348636 h 5955635"/>
              <a:gd name="connsiteX1245" fmla="*/ 29335 w 6187971"/>
              <a:gd name="connsiteY1245" fmla="*/ 3348074 h 5955635"/>
              <a:gd name="connsiteX1246" fmla="*/ 27089 w 6187971"/>
              <a:gd name="connsiteY1246" fmla="*/ 3345062 h 5955635"/>
              <a:gd name="connsiteX1247" fmla="*/ 28581 w 6187971"/>
              <a:gd name="connsiteY1247" fmla="*/ 3348636 h 5955635"/>
              <a:gd name="connsiteX1248" fmla="*/ 26320 w 6187971"/>
              <a:gd name="connsiteY1248" fmla="*/ 3350322 h 5955635"/>
              <a:gd name="connsiteX1249" fmla="*/ 24074 w 6187971"/>
              <a:gd name="connsiteY1249" fmla="*/ 3347310 h 5955635"/>
              <a:gd name="connsiteX1250" fmla="*/ 21828 w 6187971"/>
              <a:gd name="connsiteY1250" fmla="*/ 3344297 h 5955635"/>
              <a:gd name="connsiteX1251" fmla="*/ 19644 w 6187971"/>
              <a:gd name="connsiteY1251" fmla="*/ 3322493 h 5955635"/>
              <a:gd name="connsiteX1252" fmla="*/ 20413 w 6187971"/>
              <a:gd name="connsiteY1252" fmla="*/ 3317233 h 5955635"/>
              <a:gd name="connsiteX1253" fmla="*/ 18937 w 6187971"/>
              <a:gd name="connsiteY1253" fmla="*/ 3308961 h 5955635"/>
              <a:gd name="connsiteX1254" fmla="*/ 19706 w 6187971"/>
              <a:gd name="connsiteY1254" fmla="*/ 3303701 h 5955635"/>
              <a:gd name="connsiteX1255" fmla="*/ 21182 w 6187971"/>
              <a:gd name="connsiteY1255" fmla="*/ 3311973 h 5955635"/>
              <a:gd name="connsiteX1256" fmla="*/ 22659 w 6187971"/>
              <a:gd name="connsiteY1256" fmla="*/ 3320245 h 5955635"/>
              <a:gd name="connsiteX1257" fmla="*/ 26504 w 6187971"/>
              <a:gd name="connsiteY1257" fmla="*/ 3293946 h 5955635"/>
              <a:gd name="connsiteX1258" fmla="*/ 42286 w 6187971"/>
              <a:gd name="connsiteY1258" fmla="*/ 3296241 h 5955635"/>
              <a:gd name="connsiteX1259" fmla="*/ 16537 w 6187971"/>
              <a:gd name="connsiteY1259" fmla="*/ 3123291 h 5955635"/>
              <a:gd name="connsiteX1260" fmla="*/ 15060 w 6187971"/>
              <a:gd name="connsiteY1260" fmla="*/ 3115018 h 5955635"/>
              <a:gd name="connsiteX1261" fmla="*/ 15829 w 6187971"/>
              <a:gd name="connsiteY1261" fmla="*/ 3109758 h 5955635"/>
              <a:gd name="connsiteX1262" fmla="*/ 10046 w 6187971"/>
              <a:gd name="connsiteY1262" fmla="*/ 3039086 h 5955635"/>
              <a:gd name="connsiteX1263" fmla="*/ 1309 w 6187971"/>
              <a:gd name="connsiteY1263" fmla="*/ 2951870 h 5955635"/>
              <a:gd name="connsiteX1264" fmla="*/ 3862 w 6187971"/>
              <a:gd name="connsiteY1264" fmla="*/ 2860923 h 5955635"/>
              <a:gd name="connsiteX1265" fmla="*/ 7308 w 6187971"/>
              <a:gd name="connsiteY1265" fmla="*/ 2727132 h 5955635"/>
              <a:gd name="connsiteX1266" fmla="*/ 30195 w 6187971"/>
              <a:gd name="connsiteY1266" fmla="*/ 2625713 h 5955635"/>
              <a:gd name="connsiteX1267" fmla="*/ 27888 w 6187971"/>
              <a:gd name="connsiteY1267" fmla="*/ 2641492 h 5955635"/>
              <a:gd name="connsiteX1268" fmla="*/ 31672 w 6187971"/>
              <a:gd name="connsiteY1268" fmla="*/ 2633985 h 5955635"/>
              <a:gd name="connsiteX1269" fmla="*/ 32441 w 6187971"/>
              <a:gd name="connsiteY1269" fmla="*/ 2628725 h 5955635"/>
              <a:gd name="connsiteX1270" fmla="*/ 33917 w 6187971"/>
              <a:gd name="connsiteY1270" fmla="*/ 2636997 h 5955635"/>
              <a:gd name="connsiteX1271" fmla="*/ 36163 w 6187971"/>
              <a:gd name="connsiteY1271" fmla="*/ 2640009 h 5955635"/>
              <a:gd name="connsiteX1272" fmla="*/ 47822 w 6187971"/>
              <a:gd name="connsiteY1272" fmla="*/ 2523528 h 5955635"/>
              <a:gd name="connsiteX1273" fmla="*/ 82769 w 6187971"/>
              <a:gd name="connsiteY1273" fmla="*/ 2413119 h 5955635"/>
              <a:gd name="connsiteX1274" fmla="*/ 842852 w 6187971"/>
              <a:gd name="connsiteY1274" fmla="*/ 2186167 h 5955635"/>
              <a:gd name="connsiteX1275" fmla="*/ 844776 w 6187971"/>
              <a:gd name="connsiteY1275" fmla="*/ 2195175 h 5955635"/>
              <a:gd name="connsiteX1276" fmla="*/ 807086 w 6187971"/>
              <a:gd name="connsiteY1276" fmla="*/ 2283291 h 5955635"/>
              <a:gd name="connsiteX1277" fmla="*/ 802365 w 6187971"/>
              <a:gd name="connsiteY1277" fmla="*/ 2310792 h 5955635"/>
              <a:gd name="connsiteX1278" fmla="*/ 785915 w 6187971"/>
              <a:gd name="connsiteY1278" fmla="*/ 2348273 h 5955635"/>
              <a:gd name="connsiteX1279" fmla="*/ 807499 w 6187971"/>
              <a:gd name="connsiteY1279" fmla="*/ 2266692 h 5955635"/>
              <a:gd name="connsiteX1280" fmla="*/ 823460 w 6187971"/>
              <a:gd name="connsiteY1280" fmla="*/ 2218568 h 5955635"/>
              <a:gd name="connsiteX1281" fmla="*/ 830609 w 6187971"/>
              <a:gd name="connsiteY1281" fmla="*/ 2217040 h 5955635"/>
              <a:gd name="connsiteX1282" fmla="*/ 839310 w 6187971"/>
              <a:gd name="connsiteY1282" fmla="*/ 2191634 h 5955635"/>
              <a:gd name="connsiteX1283" fmla="*/ 842852 w 6187971"/>
              <a:gd name="connsiteY1283" fmla="*/ 2186167 h 5955635"/>
              <a:gd name="connsiteX1284" fmla="*/ 840927 w 6187971"/>
              <a:gd name="connsiteY1284" fmla="*/ 2177159 h 5955635"/>
              <a:gd name="connsiteX1285" fmla="*/ 838347 w 6187971"/>
              <a:gd name="connsiteY1285" fmla="*/ 2187130 h 5955635"/>
              <a:gd name="connsiteX1286" fmla="*/ 834806 w 6187971"/>
              <a:gd name="connsiteY1286" fmla="*/ 2192596 h 5955635"/>
              <a:gd name="connsiteX1287" fmla="*/ 827275 w 6187971"/>
              <a:gd name="connsiteY1287" fmla="*/ 2207064 h 5955635"/>
              <a:gd name="connsiteX1288" fmla="*/ 834303 w 6187971"/>
              <a:gd name="connsiteY1288" fmla="*/ 2185873 h 5955635"/>
              <a:gd name="connsiteX1289" fmla="*/ 837385 w 6187971"/>
              <a:gd name="connsiteY1289" fmla="*/ 2182625 h 5955635"/>
              <a:gd name="connsiteX1290" fmla="*/ 836151 w 6187971"/>
              <a:gd name="connsiteY1290" fmla="*/ 2180302 h 5955635"/>
              <a:gd name="connsiteX1291" fmla="*/ 836748 w 6187971"/>
              <a:gd name="connsiteY1291" fmla="*/ 2178498 h 5955635"/>
              <a:gd name="connsiteX1292" fmla="*/ 839464 w 6187971"/>
              <a:gd name="connsiteY1292" fmla="*/ 2170309 h 5955635"/>
              <a:gd name="connsiteX1293" fmla="*/ 839965 w 6187971"/>
              <a:gd name="connsiteY1293" fmla="*/ 2172655 h 5955635"/>
              <a:gd name="connsiteX1294" fmla="*/ 838208 w 6187971"/>
              <a:gd name="connsiteY1294" fmla="*/ 2174097 h 5955635"/>
              <a:gd name="connsiteX1295" fmla="*/ 845313 w 6187971"/>
              <a:gd name="connsiteY1295" fmla="*/ 2152674 h 5955635"/>
              <a:gd name="connsiteX1296" fmla="*/ 849628 w 6187971"/>
              <a:gd name="connsiteY1296" fmla="*/ 2151752 h 5955635"/>
              <a:gd name="connsiteX1297" fmla="*/ 847050 w 6187971"/>
              <a:gd name="connsiteY1297" fmla="*/ 2161723 h 5955635"/>
              <a:gd name="connsiteX1298" fmla="*/ 846087 w 6187971"/>
              <a:gd name="connsiteY1298" fmla="*/ 2157218 h 5955635"/>
              <a:gd name="connsiteX1299" fmla="*/ 843632 w 6187971"/>
              <a:gd name="connsiteY1299" fmla="*/ 2157743 h 5955635"/>
              <a:gd name="connsiteX1300" fmla="*/ 875203 w 6187971"/>
              <a:gd name="connsiteY1300" fmla="*/ 2077877 h 5955635"/>
              <a:gd name="connsiteX1301" fmla="*/ 874366 w 6187971"/>
              <a:gd name="connsiteY1301" fmla="*/ 2081194 h 5955635"/>
              <a:gd name="connsiteX1302" fmla="*/ 881198 w 6187971"/>
              <a:gd name="connsiteY1302" fmla="*/ 2079073 h 5955635"/>
              <a:gd name="connsiteX1303" fmla="*/ 852208 w 6187971"/>
              <a:gd name="connsiteY1303" fmla="*/ 2141782 h 5955635"/>
              <a:gd name="connsiteX1304" fmla="*/ 848676 w 6187971"/>
              <a:gd name="connsiteY1304" fmla="*/ 2142537 h 5955635"/>
              <a:gd name="connsiteX1305" fmla="*/ 849759 w 6187971"/>
              <a:gd name="connsiteY1305" fmla="*/ 2139271 h 5955635"/>
              <a:gd name="connsiteX1306" fmla="*/ 4931467 w 6187971"/>
              <a:gd name="connsiteY1306" fmla="*/ 1175063 h 5955635"/>
              <a:gd name="connsiteX1307" fmla="*/ 4937140 w 6187971"/>
              <a:gd name="connsiteY1307" fmla="*/ 1179573 h 5955635"/>
              <a:gd name="connsiteX1308" fmla="*/ 4931674 w 6187971"/>
              <a:gd name="connsiteY1308" fmla="*/ 1176031 h 5955635"/>
              <a:gd name="connsiteX1309" fmla="*/ 561352 w 6187971"/>
              <a:gd name="connsiteY1309" fmla="*/ 2088239 h 5955635"/>
              <a:gd name="connsiteX1310" fmla="*/ 573826 w 6187971"/>
              <a:gd name="connsiteY1310" fmla="*/ 2087987 h 5955635"/>
              <a:gd name="connsiteX1311" fmla="*/ 582872 w 6187971"/>
              <a:gd name="connsiteY1311" fmla="*/ 2092891 h 5955635"/>
              <a:gd name="connsiteX1312" fmla="*/ 578185 w 6187971"/>
              <a:gd name="connsiteY1312" fmla="*/ 2103852 h 5955635"/>
              <a:gd name="connsiteX1313" fmla="*/ 404548 w 6187971"/>
              <a:gd name="connsiteY1313" fmla="*/ 3073332 h 5955635"/>
              <a:gd name="connsiteX1314" fmla="*/ 414356 w 6187971"/>
              <a:gd name="connsiteY1314" fmla="*/ 3260413 h 5955635"/>
              <a:gd name="connsiteX1315" fmla="*/ 410289 w 6187971"/>
              <a:gd name="connsiteY1315" fmla="*/ 3235547 h 5955635"/>
              <a:gd name="connsiteX1316" fmla="*/ 403101 w 6187971"/>
              <a:gd name="connsiteY1316" fmla="*/ 2771698 h 5955635"/>
              <a:gd name="connsiteX1317" fmla="*/ 408415 w 6187971"/>
              <a:gd name="connsiteY1317" fmla="*/ 2604354 h 5955635"/>
              <a:gd name="connsiteX1318" fmla="*/ 435141 w 6187971"/>
              <a:gd name="connsiteY1318" fmla="*/ 2583001 h 5955635"/>
              <a:gd name="connsiteX1319" fmla="*/ 449176 w 6187971"/>
              <a:gd name="connsiteY1319" fmla="*/ 2566314 h 5955635"/>
              <a:gd name="connsiteX1320" fmla="*/ 552039 w 6187971"/>
              <a:gd name="connsiteY1320" fmla="*/ 2114152 h 5955635"/>
              <a:gd name="connsiteX1321" fmla="*/ 561352 w 6187971"/>
              <a:gd name="connsiteY1321" fmla="*/ 2088239 h 5955635"/>
              <a:gd name="connsiteX1322" fmla="*/ 5705773 w 6187971"/>
              <a:gd name="connsiteY1322" fmla="*/ 955466 h 5955635"/>
              <a:gd name="connsiteX1323" fmla="*/ 5709740 w 6187971"/>
              <a:gd name="connsiteY1323" fmla="*/ 967367 h 5955635"/>
              <a:gd name="connsiteX1324" fmla="*/ 5705773 w 6187971"/>
              <a:gd name="connsiteY1324" fmla="*/ 955466 h 5955635"/>
              <a:gd name="connsiteX1325" fmla="*/ 968004 w 6187971"/>
              <a:gd name="connsiteY1325" fmla="*/ 1863229 h 5955635"/>
              <a:gd name="connsiteX1326" fmla="*/ 968776 w 6187971"/>
              <a:gd name="connsiteY1326" fmla="*/ 1863422 h 5955635"/>
              <a:gd name="connsiteX1327" fmla="*/ 957715 w 6187971"/>
              <a:gd name="connsiteY1327" fmla="*/ 1886114 h 5955635"/>
              <a:gd name="connsiteX1328" fmla="*/ 938869 w 6187971"/>
              <a:gd name="connsiteY1328" fmla="*/ 1930172 h 5955635"/>
              <a:gd name="connsiteX1329" fmla="*/ 906645 w 6187971"/>
              <a:gd name="connsiteY1329" fmla="*/ 2021830 h 5955635"/>
              <a:gd name="connsiteX1330" fmla="*/ 901179 w 6187971"/>
              <a:gd name="connsiteY1330" fmla="*/ 2018288 h 5955635"/>
              <a:gd name="connsiteX1331" fmla="*/ 890505 w 6187971"/>
              <a:gd name="connsiteY1331" fmla="*/ 2048238 h 5955635"/>
              <a:gd name="connsiteX1332" fmla="*/ 877626 w 6187971"/>
              <a:gd name="connsiteY1332" fmla="*/ 2072031 h 5955635"/>
              <a:gd name="connsiteX1333" fmla="*/ 952342 w 6187971"/>
              <a:gd name="connsiteY1333" fmla="*/ 1891751 h 5955635"/>
              <a:gd name="connsiteX1334" fmla="*/ 959967 w 6187971"/>
              <a:gd name="connsiteY1334" fmla="*/ 1872523 h 5955635"/>
              <a:gd name="connsiteX1335" fmla="*/ 968004 w 6187971"/>
              <a:gd name="connsiteY1335" fmla="*/ 1863229 h 5955635"/>
              <a:gd name="connsiteX1336" fmla="*/ 4343712 w 6187971"/>
              <a:gd name="connsiteY1336" fmla="*/ 1135297 h 5955635"/>
              <a:gd name="connsiteX1337" fmla="*/ 4388447 w 6187971"/>
              <a:gd name="connsiteY1337" fmla="*/ 1168954 h 5955635"/>
              <a:gd name="connsiteX1338" fmla="*/ 4474271 w 6187971"/>
              <a:gd name="connsiteY1338" fmla="*/ 1238784 h 5955635"/>
              <a:gd name="connsiteX1339" fmla="*/ 4471193 w 6187971"/>
              <a:gd name="connsiteY1339" fmla="*/ 1238219 h 5955635"/>
              <a:gd name="connsiteX1340" fmla="*/ 4461959 w 6187971"/>
              <a:gd name="connsiteY1340" fmla="*/ 1236526 h 5955635"/>
              <a:gd name="connsiteX1341" fmla="*/ 4467551 w 6187971"/>
              <a:gd name="connsiteY1341" fmla="*/ 1240734 h 5955635"/>
              <a:gd name="connsiteX1342" fmla="*/ 4368285 w 6187971"/>
              <a:gd name="connsiteY1342" fmla="*/ 1174804 h 5955635"/>
              <a:gd name="connsiteX1343" fmla="*/ 4302825 w 6187971"/>
              <a:gd name="connsiteY1343" fmla="*/ 1150076 h 5955635"/>
              <a:gd name="connsiteX1344" fmla="*/ 4474219 w 6187971"/>
              <a:gd name="connsiteY1344" fmla="*/ 1273777 h 5955635"/>
              <a:gd name="connsiteX1345" fmla="*/ 4527622 w 6187971"/>
              <a:gd name="connsiteY1345" fmla="*/ 1312207 h 5955635"/>
              <a:gd name="connsiteX1346" fmla="*/ 4519208 w 6187971"/>
              <a:gd name="connsiteY1346" fmla="*/ 1323392 h 5955635"/>
              <a:gd name="connsiteX1347" fmla="*/ 4535984 w 6187971"/>
              <a:gd name="connsiteY1347" fmla="*/ 1336014 h 5955635"/>
              <a:gd name="connsiteX1348" fmla="*/ 4543833 w 6187971"/>
              <a:gd name="connsiteY1348" fmla="*/ 1327907 h 5955635"/>
              <a:gd name="connsiteX1349" fmla="*/ 4631607 w 6187971"/>
              <a:gd name="connsiteY1349" fmla="*/ 1404458 h 5955635"/>
              <a:gd name="connsiteX1350" fmla="*/ 4674083 w 6187971"/>
              <a:gd name="connsiteY1350" fmla="*/ 1450430 h 5955635"/>
              <a:gd name="connsiteX1351" fmla="*/ 4719073 w 6187971"/>
              <a:gd name="connsiteY1351" fmla="*/ 1500045 h 5955635"/>
              <a:gd name="connsiteX1352" fmla="*/ 4701734 w 6187971"/>
              <a:gd name="connsiteY1352" fmla="*/ 1490503 h 5955635"/>
              <a:gd name="connsiteX1353" fmla="*/ 4700605 w 6187971"/>
              <a:gd name="connsiteY1353" fmla="*/ 1496660 h 5955635"/>
              <a:gd name="connsiteX1354" fmla="*/ 4734976 w 6187971"/>
              <a:gd name="connsiteY1354" fmla="*/ 1534781 h 5955635"/>
              <a:gd name="connsiteX1355" fmla="*/ 4743645 w 6187971"/>
              <a:gd name="connsiteY1355" fmla="*/ 1539553 h 5955635"/>
              <a:gd name="connsiteX1356" fmla="*/ 4748981 w 6187971"/>
              <a:gd name="connsiteY1356" fmla="*/ 1527803 h 5955635"/>
              <a:gd name="connsiteX1357" fmla="*/ 4787814 w 6187971"/>
              <a:gd name="connsiteY1357" fmla="*/ 1576290 h 5955635"/>
              <a:gd name="connsiteX1358" fmla="*/ 4835318 w 6187971"/>
              <a:gd name="connsiteY1358" fmla="*/ 1629548 h 5955635"/>
              <a:gd name="connsiteX1359" fmla="*/ 4841474 w 6187971"/>
              <a:gd name="connsiteY1359" fmla="*/ 1630676 h 5955635"/>
              <a:gd name="connsiteX1360" fmla="*/ 4867175 w 6187971"/>
              <a:gd name="connsiteY1360" fmla="*/ 1664027 h 5955635"/>
              <a:gd name="connsiteX1361" fmla="*/ 4885335 w 6187971"/>
              <a:gd name="connsiteY1361" fmla="*/ 1686449 h 5955635"/>
              <a:gd name="connsiteX1362" fmla="*/ 4983932 w 6187971"/>
              <a:gd name="connsiteY1362" fmla="*/ 1825444 h 5955635"/>
              <a:gd name="connsiteX1363" fmla="*/ 4997064 w 6187971"/>
              <a:gd name="connsiteY1363" fmla="*/ 1840580 h 5955635"/>
              <a:gd name="connsiteX1364" fmla="*/ 5000399 w 6187971"/>
              <a:gd name="connsiteY1364" fmla="*/ 1857102 h 5955635"/>
              <a:gd name="connsiteX1365" fmla="*/ 4978032 w 6187971"/>
              <a:gd name="connsiteY1365" fmla="*/ 1840273 h 5955635"/>
              <a:gd name="connsiteX1366" fmla="*/ 4997577 w 6187971"/>
              <a:gd name="connsiteY1366" fmla="*/ 1872495 h 5955635"/>
              <a:gd name="connsiteX1367" fmla="*/ 4998962 w 6187971"/>
              <a:gd name="connsiteY1367" fmla="*/ 1882295 h 5955635"/>
              <a:gd name="connsiteX1368" fmla="*/ 4997577 w 6187971"/>
              <a:gd name="connsiteY1368" fmla="*/ 1872495 h 5955635"/>
              <a:gd name="connsiteX1369" fmla="*/ 5021329 w 6187971"/>
              <a:gd name="connsiteY1369" fmla="*/ 1899124 h 5955635"/>
              <a:gd name="connsiteX1370" fmla="*/ 5021072 w 6187971"/>
              <a:gd name="connsiteY1370" fmla="*/ 1883167 h 5955635"/>
              <a:gd name="connsiteX1371" fmla="*/ 5029742 w 6187971"/>
              <a:gd name="connsiteY1371" fmla="*/ 1887937 h 5955635"/>
              <a:gd name="connsiteX1372" fmla="*/ 5038977 w 6187971"/>
              <a:gd name="connsiteY1372" fmla="*/ 1889630 h 5955635"/>
              <a:gd name="connsiteX1373" fmla="*/ 5036463 w 6187971"/>
              <a:gd name="connsiteY1373" fmla="*/ 1885988 h 5955635"/>
              <a:gd name="connsiteX1374" fmla="*/ 5035898 w 6187971"/>
              <a:gd name="connsiteY1374" fmla="*/ 1889066 h 5955635"/>
              <a:gd name="connsiteX1375" fmla="*/ 5035334 w 6187971"/>
              <a:gd name="connsiteY1375" fmla="*/ 1892145 h 5955635"/>
              <a:gd name="connsiteX1376" fmla="*/ 5040926 w 6187971"/>
              <a:gd name="connsiteY1376" fmla="*/ 1896352 h 5955635"/>
              <a:gd name="connsiteX1377" fmla="*/ 5052930 w 6187971"/>
              <a:gd name="connsiteY1377" fmla="*/ 1917645 h 5955635"/>
              <a:gd name="connsiteX1378" fmla="*/ 5057957 w 6187971"/>
              <a:gd name="connsiteY1378" fmla="*/ 1924931 h 5955635"/>
              <a:gd name="connsiteX1379" fmla="*/ 5056008 w 6187971"/>
              <a:gd name="connsiteY1379" fmla="*/ 1918210 h 5955635"/>
              <a:gd name="connsiteX1380" fmla="*/ 5056572 w 6187971"/>
              <a:gd name="connsiteY1380" fmla="*/ 1915131 h 5955635"/>
              <a:gd name="connsiteX1381" fmla="*/ 5100125 w 6187971"/>
              <a:gd name="connsiteY1381" fmla="*/ 1989940 h 5955635"/>
              <a:gd name="connsiteX1382" fmla="*/ 5074115 w 6187971"/>
              <a:gd name="connsiteY1382" fmla="*/ 1975625 h 5955635"/>
              <a:gd name="connsiteX1383" fmla="*/ 5074372 w 6187971"/>
              <a:gd name="connsiteY1383" fmla="*/ 1991583 h 5955635"/>
              <a:gd name="connsiteX1384" fmla="*/ 5095301 w 6187971"/>
              <a:gd name="connsiteY1384" fmla="*/ 2033605 h 5955635"/>
              <a:gd name="connsiteX1385" fmla="*/ 5098943 w 6187971"/>
              <a:gd name="connsiteY1385" fmla="*/ 2031091 h 5955635"/>
              <a:gd name="connsiteX1386" fmla="*/ 5116231 w 6187971"/>
              <a:gd name="connsiteY1386" fmla="*/ 2075627 h 5955635"/>
              <a:gd name="connsiteX1387" fmla="*/ 5153627 w 6187971"/>
              <a:gd name="connsiteY1387" fmla="*/ 2149306 h 5955635"/>
              <a:gd name="connsiteX1388" fmla="*/ 5149420 w 6187971"/>
              <a:gd name="connsiteY1388" fmla="*/ 2154900 h 5955635"/>
              <a:gd name="connsiteX1389" fmla="*/ 5179788 w 6187971"/>
              <a:gd name="connsiteY1389" fmla="*/ 2249565 h 5955635"/>
              <a:gd name="connsiteX1390" fmla="*/ 5208206 w 6187971"/>
              <a:gd name="connsiteY1390" fmla="*/ 2337510 h 5955635"/>
              <a:gd name="connsiteX1391" fmla="*/ 5214363 w 6187971"/>
              <a:gd name="connsiteY1391" fmla="*/ 2338638 h 5955635"/>
              <a:gd name="connsiteX1392" fmla="*/ 5216568 w 6187971"/>
              <a:gd name="connsiteY1392" fmla="*/ 2361317 h 5955635"/>
              <a:gd name="connsiteX1393" fmla="*/ 5236624 w 6187971"/>
              <a:gd name="connsiteY1393" fmla="*/ 2425454 h 5955635"/>
              <a:gd name="connsiteX1394" fmla="*/ 5235187 w 6187971"/>
              <a:gd name="connsiteY1394" fmla="*/ 2450647 h 5955635"/>
              <a:gd name="connsiteX1395" fmla="*/ 5243805 w 6187971"/>
              <a:gd name="connsiteY1395" fmla="*/ 2490413 h 5955635"/>
              <a:gd name="connsiteX1396" fmla="*/ 5256629 w 6187971"/>
              <a:gd name="connsiteY1396" fmla="*/ 2524584 h 5955635"/>
              <a:gd name="connsiteX1397" fmla="*/ 5251963 w 6187971"/>
              <a:gd name="connsiteY1397" fmla="*/ 2463269 h 5955635"/>
              <a:gd name="connsiteX1398" fmla="*/ 5233034 w 6187971"/>
              <a:gd name="connsiteY1398" fmla="*/ 2392975 h 5955635"/>
              <a:gd name="connsiteX1399" fmla="*/ 5229701 w 6187971"/>
              <a:gd name="connsiteY1399" fmla="*/ 2376453 h 5955635"/>
              <a:gd name="connsiteX1400" fmla="*/ 5206362 w 6187971"/>
              <a:gd name="connsiteY1400" fmla="*/ 2260801 h 5955635"/>
              <a:gd name="connsiteX1401" fmla="*/ 5137469 w 6187971"/>
              <a:gd name="connsiteY1401" fmla="*/ 2098614 h 5955635"/>
              <a:gd name="connsiteX1402" fmla="*/ 5143369 w 6187971"/>
              <a:gd name="connsiteY1402" fmla="*/ 2083784 h 5955635"/>
              <a:gd name="connsiteX1403" fmla="*/ 5128031 w 6187971"/>
              <a:gd name="connsiteY1403" fmla="*/ 2045969 h 5955635"/>
              <a:gd name="connsiteX1404" fmla="*/ 5130544 w 6187971"/>
              <a:gd name="connsiteY1404" fmla="*/ 2049612 h 5955635"/>
              <a:gd name="connsiteX1405" fmla="*/ 5133058 w 6187971"/>
              <a:gd name="connsiteY1405" fmla="*/ 2053255 h 5955635"/>
              <a:gd name="connsiteX1406" fmla="*/ 5131109 w 6187971"/>
              <a:gd name="connsiteY1406" fmla="*/ 2046534 h 5955635"/>
              <a:gd name="connsiteX1407" fmla="*/ 5128595 w 6187971"/>
              <a:gd name="connsiteY1407" fmla="*/ 2042891 h 5955635"/>
              <a:gd name="connsiteX1408" fmla="*/ 5129159 w 6187971"/>
              <a:gd name="connsiteY1408" fmla="*/ 2039812 h 5955635"/>
              <a:gd name="connsiteX1409" fmla="*/ 5099868 w 6187971"/>
              <a:gd name="connsiteY1409" fmla="*/ 1973982 h 5955635"/>
              <a:gd name="connsiteX1410" fmla="*/ 5039284 w 6187971"/>
              <a:gd name="connsiteY1410" fmla="*/ 1870595 h 5955635"/>
              <a:gd name="connsiteX1411" fmla="*/ 5022818 w 6187971"/>
              <a:gd name="connsiteY1411" fmla="*/ 1838937 h 5955635"/>
              <a:gd name="connsiteX1412" fmla="*/ 4949357 w 6187971"/>
              <a:gd name="connsiteY1412" fmla="*/ 1736371 h 5955635"/>
              <a:gd name="connsiteX1413" fmla="*/ 4937353 w 6187971"/>
              <a:gd name="connsiteY1413" fmla="*/ 1715077 h 5955635"/>
              <a:gd name="connsiteX1414" fmla="*/ 4939867 w 6187971"/>
              <a:gd name="connsiteY1414" fmla="*/ 1718720 h 5955635"/>
              <a:gd name="connsiteX1415" fmla="*/ 4942945 w 6187971"/>
              <a:gd name="connsiteY1415" fmla="*/ 1719285 h 5955635"/>
              <a:gd name="connsiteX1416" fmla="*/ 4937918 w 6187971"/>
              <a:gd name="connsiteY1416" fmla="*/ 1711999 h 5955635"/>
              <a:gd name="connsiteX1417" fmla="*/ 4935404 w 6187971"/>
              <a:gd name="connsiteY1417" fmla="*/ 1708356 h 5955635"/>
              <a:gd name="connsiteX1418" fmla="*/ 4962234 w 6187971"/>
              <a:gd name="connsiteY1418" fmla="*/ 1735550 h 5955635"/>
              <a:gd name="connsiteX1419" fmla="*/ 4950794 w 6187971"/>
              <a:gd name="connsiteY1419" fmla="*/ 1711178 h 5955635"/>
              <a:gd name="connsiteX1420" fmla="*/ 4953873 w 6187971"/>
              <a:gd name="connsiteY1420" fmla="*/ 1711742 h 5955635"/>
              <a:gd name="connsiteX1421" fmla="*/ 4956387 w 6187971"/>
              <a:gd name="connsiteY1421" fmla="*/ 1715384 h 5955635"/>
              <a:gd name="connsiteX1422" fmla="*/ 4954437 w 6187971"/>
              <a:gd name="connsiteY1422" fmla="*/ 1708663 h 5955635"/>
              <a:gd name="connsiteX1423" fmla="*/ 4951924 w 6187971"/>
              <a:gd name="connsiteY1423" fmla="*/ 1705020 h 5955635"/>
              <a:gd name="connsiteX1424" fmla="*/ 4963107 w 6187971"/>
              <a:gd name="connsiteY1424" fmla="*/ 1713436 h 5955635"/>
              <a:gd name="connsiteX1425" fmla="*/ 4922888 w 6187971"/>
              <a:gd name="connsiteY1425" fmla="*/ 1655149 h 5955635"/>
              <a:gd name="connsiteX1426" fmla="*/ 4892416 w 6187971"/>
              <a:gd name="connsiteY1426" fmla="*/ 1630469 h 5955635"/>
              <a:gd name="connsiteX1427" fmla="*/ 4889903 w 6187971"/>
              <a:gd name="connsiteY1427" fmla="*/ 1626826 h 5955635"/>
              <a:gd name="connsiteX1428" fmla="*/ 4884876 w 6187971"/>
              <a:gd name="connsiteY1428" fmla="*/ 1619540 h 5955635"/>
              <a:gd name="connsiteX1429" fmla="*/ 4884310 w 6187971"/>
              <a:gd name="connsiteY1429" fmla="*/ 1622619 h 5955635"/>
              <a:gd name="connsiteX1430" fmla="*/ 4886824 w 6187971"/>
              <a:gd name="connsiteY1430" fmla="*/ 1626263 h 5955635"/>
              <a:gd name="connsiteX1431" fmla="*/ 4870050 w 6187971"/>
              <a:gd name="connsiteY1431" fmla="*/ 1613640 h 5955635"/>
              <a:gd name="connsiteX1432" fmla="*/ 4856608 w 6187971"/>
              <a:gd name="connsiteY1432" fmla="*/ 1617541 h 5955635"/>
              <a:gd name="connsiteX1433" fmla="*/ 4794023 w 6187971"/>
              <a:gd name="connsiteY1433" fmla="*/ 1542425 h 5955635"/>
              <a:gd name="connsiteX1434" fmla="*/ 4774734 w 6187971"/>
              <a:gd name="connsiteY1434" fmla="*/ 1526160 h 5955635"/>
              <a:gd name="connsiteX1435" fmla="*/ 4686704 w 6187971"/>
              <a:gd name="connsiteY1435" fmla="*/ 1433652 h 5955635"/>
              <a:gd name="connsiteX1436" fmla="*/ 4598109 w 6187971"/>
              <a:gd name="connsiteY1436" fmla="*/ 1344221 h 5955635"/>
              <a:gd name="connsiteX1437" fmla="*/ 4601187 w 6187971"/>
              <a:gd name="connsiteY1437" fmla="*/ 1344786 h 5955635"/>
              <a:gd name="connsiteX1438" fmla="*/ 4606779 w 6187971"/>
              <a:gd name="connsiteY1438" fmla="*/ 1348993 h 5955635"/>
              <a:gd name="connsiteX1439" fmla="*/ 4601751 w 6187971"/>
              <a:gd name="connsiteY1439" fmla="*/ 1341707 h 5955635"/>
              <a:gd name="connsiteX1440" fmla="*/ 4596160 w 6187971"/>
              <a:gd name="connsiteY1440" fmla="*/ 1337500 h 5955635"/>
              <a:gd name="connsiteX1441" fmla="*/ 4602316 w 6187971"/>
              <a:gd name="connsiteY1441" fmla="*/ 1338629 h 5955635"/>
              <a:gd name="connsiteX1442" fmla="*/ 4687012 w 6187971"/>
              <a:gd name="connsiteY1442" fmla="*/ 1414615 h 5955635"/>
              <a:gd name="connsiteX1443" fmla="*/ 4688706 w 6187971"/>
              <a:gd name="connsiteY1443" fmla="*/ 1405380 h 5955635"/>
              <a:gd name="connsiteX1444" fmla="*/ 4663260 w 6187971"/>
              <a:gd name="connsiteY1444" fmla="*/ 1387986 h 5955635"/>
              <a:gd name="connsiteX1445" fmla="*/ 4628326 w 6187971"/>
              <a:gd name="connsiteY1445" fmla="*/ 1352943 h 5955635"/>
              <a:gd name="connsiteX1446" fmla="*/ 4505052 w 6187971"/>
              <a:gd name="connsiteY1446" fmla="*/ 1244426 h 5955635"/>
              <a:gd name="connsiteX1447" fmla="*/ 4490790 w 6187971"/>
              <a:gd name="connsiteY1447" fmla="*/ 1235448 h 5955635"/>
              <a:gd name="connsiteX1448" fmla="*/ 4434308 w 6187971"/>
              <a:gd name="connsiteY1448" fmla="*/ 1196454 h 5955635"/>
              <a:gd name="connsiteX1449" fmla="*/ 4430410 w 6187971"/>
              <a:gd name="connsiteY1449" fmla="*/ 1183012 h 5955635"/>
              <a:gd name="connsiteX1450" fmla="*/ 4400759 w 6187971"/>
              <a:gd name="connsiteY1450" fmla="*/ 1171212 h 5955635"/>
              <a:gd name="connsiteX1451" fmla="*/ 4407479 w 6187971"/>
              <a:gd name="connsiteY1451" fmla="*/ 1169261 h 5955635"/>
              <a:gd name="connsiteX1452" fmla="*/ 4343712 w 6187971"/>
              <a:gd name="connsiteY1452" fmla="*/ 1135297 h 5955635"/>
              <a:gd name="connsiteX1453" fmla="*/ 1318845 w 6187971"/>
              <a:gd name="connsiteY1453" fmla="*/ 1535771 h 5955635"/>
              <a:gd name="connsiteX1454" fmla="*/ 1298829 w 6187971"/>
              <a:gd name="connsiteY1454" fmla="*/ 1573056 h 5955635"/>
              <a:gd name="connsiteX1455" fmla="*/ 1293203 w 6187971"/>
              <a:gd name="connsiteY1455" fmla="*/ 1595921 h 5955635"/>
              <a:gd name="connsiteX1456" fmla="*/ 1293532 w 6187971"/>
              <a:gd name="connsiteY1456" fmla="*/ 1599724 h 5955635"/>
              <a:gd name="connsiteX1457" fmla="*/ 1289333 w 6187971"/>
              <a:gd name="connsiteY1457" fmla="*/ 1608630 h 5955635"/>
              <a:gd name="connsiteX1458" fmla="*/ 1270060 w 6187971"/>
              <a:gd name="connsiteY1458" fmla="*/ 1628642 h 5955635"/>
              <a:gd name="connsiteX1459" fmla="*/ 1238185 w 6187971"/>
              <a:gd name="connsiteY1459" fmla="*/ 1677840 h 5955635"/>
              <a:gd name="connsiteX1460" fmla="*/ 1233025 w 6187971"/>
              <a:gd name="connsiteY1460" fmla="*/ 1697780 h 5955635"/>
              <a:gd name="connsiteX1461" fmla="*/ 1232063 w 6187971"/>
              <a:gd name="connsiteY1461" fmla="*/ 1693276 h 5955635"/>
              <a:gd name="connsiteX1462" fmla="*/ 1231100 w 6187971"/>
              <a:gd name="connsiteY1462" fmla="*/ 1688772 h 5955635"/>
              <a:gd name="connsiteX1463" fmla="*/ 1226596 w 6187971"/>
              <a:gd name="connsiteY1463" fmla="*/ 1689735 h 5955635"/>
              <a:gd name="connsiteX1464" fmla="*/ 1223055 w 6187971"/>
              <a:gd name="connsiteY1464" fmla="*/ 1695201 h 5955635"/>
              <a:gd name="connsiteX1465" fmla="*/ 1225942 w 6187971"/>
              <a:gd name="connsiteY1465" fmla="*/ 1708713 h 5955635"/>
              <a:gd name="connsiteX1466" fmla="*/ 1219820 w 6187971"/>
              <a:gd name="connsiteY1466" fmla="*/ 1724150 h 5955635"/>
              <a:gd name="connsiteX1467" fmla="*/ 1210812 w 6187971"/>
              <a:gd name="connsiteY1467" fmla="*/ 1726074 h 5955635"/>
              <a:gd name="connsiteX1468" fmla="*/ 1209850 w 6187971"/>
              <a:gd name="connsiteY1468" fmla="*/ 1721570 h 5955635"/>
              <a:gd name="connsiteX1469" fmla="*/ 1205346 w 6187971"/>
              <a:gd name="connsiteY1469" fmla="*/ 1722532 h 5955635"/>
              <a:gd name="connsiteX1470" fmla="*/ 1206308 w 6187971"/>
              <a:gd name="connsiteY1470" fmla="*/ 1727037 h 5955635"/>
              <a:gd name="connsiteX1471" fmla="*/ 1207270 w 6187971"/>
              <a:gd name="connsiteY1471" fmla="*/ 1731541 h 5955635"/>
              <a:gd name="connsiteX1472" fmla="*/ 1204690 w 6187971"/>
              <a:gd name="connsiteY1472" fmla="*/ 1741511 h 5955635"/>
              <a:gd name="connsiteX1473" fmla="*/ 1201149 w 6187971"/>
              <a:gd name="connsiteY1473" fmla="*/ 1746977 h 5955635"/>
              <a:gd name="connsiteX1474" fmla="*/ 1196645 w 6187971"/>
              <a:gd name="connsiteY1474" fmla="*/ 1747940 h 5955635"/>
              <a:gd name="connsiteX1475" fmla="*/ 1193103 w 6187971"/>
              <a:gd name="connsiteY1475" fmla="*/ 1753405 h 5955635"/>
              <a:gd name="connsiteX1476" fmla="*/ 1197607 w 6187971"/>
              <a:gd name="connsiteY1476" fmla="*/ 1752443 h 5955635"/>
              <a:gd name="connsiteX1477" fmla="*/ 1194065 w 6187971"/>
              <a:gd name="connsiteY1477" fmla="*/ 1757910 h 5955635"/>
              <a:gd name="connsiteX1478" fmla="*/ 1155105 w 6187971"/>
              <a:gd name="connsiteY1478" fmla="*/ 1818040 h 5955635"/>
              <a:gd name="connsiteX1479" fmla="*/ 1150601 w 6187971"/>
              <a:gd name="connsiteY1479" fmla="*/ 1819002 h 5955635"/>
              <a:gd name="connsiteX1480" fmla="*/ 1151563 w 6187971"/>
              <a:gd name="connsiteY1480" fmla="*/ 1823506 h 5955635"/>
              <a:gd name="connsiteX1481" fmla="*/ 1148022 w 6187971"/>
              <a:gd name="connsiteY1481" fmla="*/ 1828972 h 5955635"/>
              <a:gd name="connsiteX1482" fmla="*/ 1148984 w 6187971"/>
              <a:gd name="connsiteY1482" fmla="*/ 1833476 h 5955635"/>
              <a:gd name="connsiteX1483" fmla="*/ 1142555 w 6187971"/>
              <a:gd name="connsiteY1483" fmla="*/ 1825430 h 5955635"/>
              <a:gd name="connsiteX1484" fmla="*/ 1128388 w 6187971"/>
              <a:gd name="connsiteY1484" fmla="*/ 1847295 h 5955635"/>
              <a:gd name="connsiteX1485" fmla="*/ 1123884 w 6187971"/>
              <a:gd name="connsiteY1485" fmla="*/ 1848258 h 5955635"/>
              <a:gd name="connsiteX1486" fmla="*/ 1121709 w 6187971"/>
              <a:gd name="connsiteY1486" fmla="*/ 1845626 h 5955635"/>
              <a:gd name="connsiteX1487" fmla="*/ 1123442 w 6187971"/>
              <a:gd name="connsiteY1487" fmla="*/ 1842951 h 5955635"/>
              <a:gd name="connsiteX1488" fmla="*/ 1125256 w 6187971"/>
              <a:gd name="connsiteY1488" fmla="*/ 1840901 h 5955635"/>
              <a:gd name="connsiteX1489" fmla="*/ 1130005 w 6187971"/>
              <a:gd name="connsiteY1489" fmla="*/ 1832821 h 5955635"/>
              <a:gd name="connsiteX1490" fmla="*/ 1123442 w 6187971"/>
              <a:gd name="connsiteY1490" fmla="*/ 1842951 h 5955635"/>
              <a:gd name="connsiteX1491" fmla="*/ 1121403 w 6187971"/>
              <a:gd name="connsiteY1491" fmla="*/ 1845256 h 5955635"/>
              <a:gd name="connsiteX1492" fmla="*/ 1121709 w 6187971"/>
              <a:gd name="connsiteY1492" fmla="*/ 1845626 h 5955635"/>
              <a:gd name="connsiteX1493" fmla="*/ 1105213 w 6187971"/>
              <a:gd name="connsiteY1493" fmla="*/ 1871085 h 5955635"/>
              <a:gd name="connsiteX1494" fmla="*/ 1087503 w 6187971"/>
              <a:gd name="connsiteY1494" fmla="*/ 1898417 h 5955635"/>
              <a:gd name="connsiteX1495" fmla="*/ 1074299 w 6187971"/>
              <a:gd name="connsiteY1495" fmla="*/ 1924786 h 5955635"/>
              <a:gd name="connsiteX1496" fmla="*/ 1042423 w 6187971"/>
              <a:gd name="connsiteY1496" fmla="*/ 1973983 h 5955635"/>
              <a:gd name="connsiteX1497" fmla="*/ 1036301 w 6187971"/>
              <a:gd name="connsiteY1497" fmla="*/ 1989420 h 5955635"/>
              <a:gd name="connsiteX1498" fmla="*/ 1028255 w 6187971"/>
              <a:gd name="connsiteY1498" fmla="*/ 1995849 h 5955635"/>
              <a:gd name="connsiteX1499" fmla="*/ 1024713 w 6187971"/>
              <a:gd name="connsiteY1499" fmla="*/ 2001315 h 5955635"/>
              <a:gd name="connsiteX1500" fmla="*/ 1015050 w 6187971"/>
              <a:gd name="connsiteY1500" fmla="*/ 2022217 h 5955635"/>
              <a:gd name="connsiteX1501" fmla="*/ 1008928 w 6187971"/>
              <a:gd name="connsiteY1501" fmla="*/ 2037654 h 5955635"/>
              <a:gd name="connsiteX1502" fmla="*/ 998303 w 6187971"/>
              <a:gd name="connsiteY1502" fmla="*/ 2054054 h 5955635"/>
              <a:gd name="connsiteX1503" fmla="*/ 910066 w 6187971"/>
              <a:gd name="connsiteY1503" fmla="*/ 2214194 h 5955635"/>
              <a:gd name="connsiteX1504" fmla="*/ 907117 w 6187971"/>
              <a:gd name="connsiteY1504" fmla="*/ 2214824 h 5955635"/>
              <a:gd name="connsiteX1505" fmla="*/ 908116 w 6187971"/>
              <a:gd name="connsiteY1505" fmla="*/ 2211343 h 5955635"/>
              <a:gd name="connsiteX1506" fmla="*/ 972795 w 6187971"/>
              <a:gd name="connsiteY1506" fmla="*/ 2040882 h 5955635"/>
              <a:gd name="connsiteX1507" fmla="*/ 979961 w 6187971"/>
              <a:gd name="connsiteY1507" fmla="*/ 2024343 h 5955635"/>
              <a:gd name="connsiteX1508" fmla="*/ 983522 w 6187971"/>
              <a:gd name="connsiteY1508" fmla="*/ 2028953 h 5955635"/>
              <a:gd name="connsiteX1509" fmla="*/ 986429 w 6187971"/>
              <a:gd name="connsiteY1509" fmla="*/ 2010313 h 5955635"/>
              <a:gd name="connsiteX1510" fmla="*/ 991511 w 6187971"/>
              <a:gd name="connsiteY1510" fmla="*/ 1999574 h 5955635"/>
              <a:gd name="connsiteX1511" fmla="*/ 994802 w 6187971"/>
              <a:gd name="connsiteY1511" fmla="*/ 1993577 h 5955635"/>
              <a:gd name="connsiteX1512" fmla="*/ 999306 w 6187971"/>
              <a:gd name="connsiteY1512" fmla="*/ 1992615 h 5955635"/>
              <a:gd name="connsiteX1513" fmla="*/ 1000115 w 6187971"/>
              <a:gd name="connsiteY1513" fmla="*/ 1985377 h 5955635"/>
              <a:gd name="connsiteX1514" fmla="*/ 1000698 w 6187971"/>
              <a:gd name="connsiteY1514" fmla="*/ 1980161 h 5955635"/>
              <a:gd name="connsiteX1515" fmla="*/ 1001566 w 6187971"/>
              <a:gd name="connsiteY1515" fmla="*/ 1978326 h 5955635"/>
              <a:gd name="connsiteX1516" fmla="*/ 1004140 w 6187971"/>
              <a:gd name="connsiteY1516" fmla="*/ 1979072 h 5955635"/>
              <a:gd name="connsiteX1517" fmla="*/ 1018633 w 6187971"/>
              <a:gd name="connsiteY1517" fmla="*/ 1950808 h 5955635"/>
              <a:gd name="connsiteX1518" fmla="*/ 1038266 w 6187971"/>
              <a:gd name="connsiteY1518" fmla="*/ 1932485 h 5955635"/>
              <a:gd name="connsiteX1519" fmla="*/ 1099132 w 6187971"/>
              <a:gd name="connsiteY1519" fmla="*/ 1820578 h 5955635"/>
              <a:gd name="connsiteX1520" fmla="*/ 1113299 w 6187971"/>
              <a:gd name="connsiteY1520" fmla="*/ 1798714 h 5955635"/>
              <a:gd name="connsiteX1521" fmla="*/ 1204731 w 6187971"/>
              <a:gd name="connsiteY1521" fmla="*/ 1675567 h 5955635"/>
              <a:gd name="connsiteX1522" fmla="*/ 1226944 w 6187971"/>
              <a:gd name="connsiteY1522" fmla="*/ 1647273 h 5955635"/>
              <a:gd name="connsiteX1523" fmla="*/ 1225982 w 6187971"/>
              <a:gd name="connsiteY1523" fmla="*/ 1642769 h 5955635"/>
              <a:gd name="connsiteX1524" fmla="*/ 1231449 w 6187971"/>
              <a:gd name="connsiteY1524" fmla="*/ 1646311 h 5955635"/>
              <a:gd name="connsiteX1525" fmla="*/ 1238532 w 6187971"/>
              <a:gd name="connsiteY1525" fmla="*/ 1635378 h 5955635"/>
              <a:gd name="connsiteX1526" fmla="*/ 1242074 w 6187971"/>
              <a:gd name="connsiteY1526" fmla="*/ 1629913 h 5955635"/>
              <a:gd name="connsiteX1527" fmla="*/ 1237570 w 6187971"/>
              <a:gd name="connsiteY1527" fmla="*/ 1630875 h 5955635"/>
              <a:gd name="connsiteX1528" fmla="*/ 1290042 w 6187971"/>
              <a:gd name="connsiteY1528" fmla="*/ 1567858 h 5955635"/>
              <a:gd name="connsiteX1529" fmla="*/ 1314235 w 6187971"/>
              <a:gd name="connsiteY1529" fmla="*/ 1540908 h 5955635"/>
              <a:gd name="connsiteX1530" fmla="*/ 4439702 w 6187971"/>
              <a:gd name="connsiteY1530" fmla="*/ 857271 h 5955635"/>
              <a:gd name="connsiteX1531" fmla="*/ 4444206 w 6187971"/>
              <a:gd name="connsiteY1531" fmla="*/ 856309 h 5955635"/>
              <a:gd name="connsiteX1532" fmla="*/ 4445168 w 6187971"/>
              <a:gd name="connsiteY1532" fmla="*/ 860813 h 5955635"/>
              <a:gd name="connsiteX1533" fmla="*/ 4439702 w 6187971"/>
              <a:gd name="connsiteY1533" fmla="*/ 857271 h 5955635"/>
              <a:gd name="connsiteX1534" fmla="*/ 4439395 w 6187971"/>
              <a:gd name="connsiteY1534" fmla="*/ 833789 h 5955635"/>
              <a:gd name="connsiteX1535" fmla="*/ 4444862 w 6187971"/>
              <a:gd name="connsiteY1535" fmla="*/ 837331 h 5955635"/>
              <a:gd name="connsiteX1536" fmla="*/ 4440357 w 6187971"/>
              <a:gd name="connsiteY1536" fmla="*/ 838293 h 5955635"/>
              <a:gd name="connsiteX1537" fmla="*/ 4439395 w 6187971"/>
              <a:gd name="connsiteY1537" fmla="*/ 833789 h 5955635"/>
              <a:gd name="connsiteX1538" fmla="*/ 3878041 w 6187971"/>
              <a:gd name="connsiteY1538" fmla="*/ 775787 h 5955635"/>
              <a:gd name="connsiteX1539" fmla="*/ 3885822 w 6187971"/>
              <a:gd name="connsiteY1539" fmla="*/ 777801 h 5955635"/>
              <a:gd name="connsiteX1540" fmla="*/ 3881318 w 6187971"/>
              <a:gd name="connsiteY1540" fmla="*/ 778763 h 5955635"/>
              <a:gd name="connsiteX1541" fmla="*/ 1104676 w 6187971"/>
              <a:gd name="connsiteY1541" fmla="*/ 1330248 h 5955635"/>
              <a:gd name="connsiteX1542" fmla="*/ 1094527 w 6187971"/>
              <a:gd name="connsiteY1542" fmla="*/ 1352482 h 5955635"/>
              <a:gd name="connsiteX1543" fmla="*/ 1064045 w 6187971"/>
              <a:gd name="connsiteY1543" fmla="*/ 1398591 h 5955635"/>
              <a:gd name="connsiteX1544" fmla="*/ 578456 w 6187971"/>
              <a:gd name="connsiteY1544" fmla="*/ 2585624 h 5955635"/>
              <a:gd name="connsiteX1545" fmla="*/ 575225 w 6187971"/>
              <a:gd name="connsiteY1545" fmla="*/ 2625422 h 5955635"/>
              <a:gd name="connsiteX1546" fmla="*/ 589292 w 6187971"/>
              <a:gd name="connsiteY1546" fmla="*/ 2984165 h 5955635"/>
              <a:gd name="connsiteX1547" fmla="*/ 621678 w 6187971"/>
              <a:gd name="connsiteY1547" fmla="*/ 3309663 h 5955635"/>
              <a:gd name="connsiteX1548" fmla="*/ 637489 w 6187971"/>
              <a:gd name="connsiteY1548" fmla="*/ 3228070 h 5955635"/>
              <a:gd name="connsiteX1549" fmla="*/ 616036 w 6187971"/>
              <a:gd name="connsiteY1549" fmla="*/ 2935433 h 5955635"/>
              <a:gd name="connsiteX1550" fmla="*/ 887499 w 6187971"/>
              <a:gd name="connsiteY1550" fmla="*/ 1780458 h 5955635"/>
              <a:gd name="connsiteX1551" fmla="*/ 997109 w 6187971"/>
              <a:gd name="connsiteY1551" fmla="*/ 1643628 h 5955635"/>
              <a:gd name="connsiteX1552" fmla="*/ 1014774 w 6187971"/>
              <a:gd name="connsiteY1552" fmla="*/ 1589014 h 5955635"/>
              <a:gd name="connsiteX1553" fmla="*/ 1051413 w 6187971"/>
              <a:gd name="connsiteY1553" fmla="*/ 1522524 h 5955635"/>
              <a:gd name="connsiteX1554" fmla="*/ 1104050 w 6187971"/>
              <a:gd name="connsiteY1554" fmla="*/ 1503457 h 5955635"/>
              <a:gd name="connsiteX1555" fmla="*/ 1050162 w 6187971"/>
              <a:gd name="connsiteY1555" fmla="*/ 1599052 h 5955635"/>
              <a:gd name="connsiteX1556" fmla="*/ 889954 w 6187971"/>
              <a:gd name="connsiteY1556" fmla="*/ 1910945 h 5955635"/>
              <a:gd name="connsiteX1557" fmla="*/ 871201 w 6187971"/>
              <a:gd name="connsiteY1557" fmla="*/ 1997079 h 5955635"/>
              <a:gd name="connsiteX1558" fmla="*/ 857404 w 6187971"/>
              <a:gd name="connsiteY1558" fmla="*/ 2060644 h 5955635"/>
              <a:gd name="connsiteX1559" fmla="*/ 753411 w 6187971"/>
              <a:gd name="connsiteY1559" fmla="*/ 2397680 h 5955635"/>
              <a:gd name="connsiteX1560" fmla="*/ 756336 w 6187971"/>
              <a:gd name="connsiteY1560" fmla="*/ 2420520 h 5955635"/>
              <a:gd name="connsiteX1561" fmla="*/ 764421 w 6187971"/>
              <a:gd name="connsiteY1561" fmla="*/ 2415547 h 5955635"/>
              <a:gd name="connsiteX1562" fmla="*/ 761396 w 6187971"/>
              <a:gd name="connsiteY1562" fmla="*/ 2433165 h 5955635"/>
              <a:gd name="connsiteX1563" fmla="*/ 760478 w 6187971"/>
              <a:gd name="connsiteY1563" fmla="*/ 2435480 h 5955635"/>
              <a:gd name="connsiteX1564" fmla="*/ 760592 w 6187971"/>
              <a:gd name="connsiteY1564" fmla="*/ 2432158 h 5955635"/>
              <a:gd name="connsiteX1565" fmla="*/ 757460 w 6187971"/>
              <a:gd name="connsiteY1565" fmla="*/ 2425764 h 5955635"/>
              <a:gd name="connsiteX1566" fmla="*/ 750377 w 6187971"/>
              <a:gd name="connsiteY1566" fmla="*/ 2436696 h 5955635"/>
              <a:gd name="connsiteX1567" fmla="*/ 751339 w 6187971"/>
              <a:gd name="connsiteY1567" fmla="*/ 2441200 h 5955635"/>
              <a:gd name="connsiteX1568" fmla="*/ 751994 w 6187971"/>
              <a:gd name="connsiteY1568" fmla="*/ 2422222 h 5955635"/>
              <a:gd name="connsiteX1569" fmla="*/ 742023 w 6187971"/>
              <a:gd name="connsiteY1569" fmla="*/ 2419642 h 5955635"/>
              <a:gd name="connsiteX1570" fmla="*/ 729781 w 6187971"/>
              <a:gd name="connsiteY1570" fmla="*/ 2450515 h 5955635"/>
              <a:gd name="connsiteX1571" fmla="*/ 730743 w 6187971"/>
              <a:gd name="connsiteY1571" fmla="*/ 2455019 h 5955635"/>
              <a:gd name="connsiteX1572" fmla="*/ 726239 w 6187971"/>
              <a:gd name="connsiteY1572" fmla="*/ 2455982 h 5955635"/>
              <a:gd name="connsiteX1573" fmla="*/ 727201 w 6187971"/>
              <a:gd name="connsiteY1573" fmla="*/ 2460486 h 5955635"/>
              <a:gd name="connsiteX1574" fmla="*/ 728163 w 6187971"/>
              <a:gd name="connsiteY1574" fmla="*/ 2464990 h 5955635"/>
              <a:gd name="connsiteX1575" fmla="*/ 731705 w 6187971"/>
              <a:gd name="connsiteY1575" fmla="*/ 2459524 h 5955635"/>
              <a:gd name="connsiteX1576" fmla="*/ 731050 w 6187971"/>
              <a:gd name="connsiteY1576" fmla="*/ 2478502 h 5955635"/>
              <a:gd name="connsiteX1577" fmla="*/ 735554 w 6187971"/>
              <a:gd name="connsiteY1577" fmla="*/ 2477540 h 5955635"/>
              <a:gd name="connsiteX1578" fmla="*/ 745218 w 6187971"/>
              <a:gd name="connsiteY1578" fmla="*/ 2456637 h 5955635"/>
              <a:gd name="connsiteX1579" fmla="*/ 749722 w 6187971"/>
              <a:gd name="connsiteY1579" fmla="*/ 2455675 h 5955635"/>
              <a:gd name="connsiteX1580" fmla="*/ 746180 w 6187971"/>
              <a:gd name="connsiteY1580" fmla="*/ 2461140 h 5955635"/>
              <a:gd name="connsiteX1581" fmla="*/ 752609 w 6187971"/>
              <a:gd name="connsiteY1581" fmla="*/ 2469187 h 5955635"/>
              <a:gd name="connsiteX1582" fmla="*/ 755188 w 6187971"/>
              <a:gd name="connsiteY1582" fmla="*/ 2459216 h 5955635"/>
              <a:gd name="connsiteX1583" fmla="*/ 754226 w 6187971"/>
              <a:gd name="connsiteY1583" fmla="*/ 2454712 h 5955635"/>
              <a:gd name="connsiteX1584" fmla="*/ 757767 w 6187971"/>
              <a:gd name="connsiteY1584" fmla="*/ 2449246 h 5955635"/>
              <a:gd name="connsiteX1585" fmla="*/ 748411 w 6187971"/>
              <a:gd name="connsiteY1585" fmla="*/ 2493631 h 5955635"/>
              <a:gd name="connsiteX1586" fmla="*/ 759344 w 6187971"/>
              <a:gd name="connsiteY1586" fmla="*/ 2500715 h 5955635"/>
              <a:gd name="connsiteX1587" fmla="*/ 760307 w 6187971"/>
              <a:gd name="connsiteY1587" fmla="*/ 2505219 h 5955635"/>
              <a:gd name="connsiteX1588" fmla="*/ 754840 w 6187971"/>
              <a:gd name="connsiteY1588" fmla="*/ 2501678 h 5955635"/>
              <a:gd name="connsiteX1589" fmla="*/ 753878 w 6187971"/>
              <a:gd name="connsiteY1589" fmla="*/ 2497173 h 5955635"/>
              <a:gd name="connsiteX1590" fmla="*/ 749373 w 6187971"/>
              <a:gd name="connsiteY1590" fmla="*/ 2498135 h 5955635"/>
              <a:gd name="connsiteX1591" fmla="*/ 746794 w 6187971"/>
              <a:gd name="connsiteY1591" fmla="*/ 2508105 h 5955635"/>
              <a:gd name="connsiteX1592" fmla="*/ 747757 w 6187971"/>
              <a:gd name="connsiteY1592" fmla="*/ 2512610 h 5955635"/>
              <a:gd name="connsiteX1593" fmla="*/ 740673 w 6187971"/>
              <a:gd name="connsiteY1593" fmla="*/ 2523542 h 5955635"/>
              <a:gd name="connsiteX1594" fmla="*/ 738748 w 6187971"/>
              <a:gd name="connsiteY1594" fmla="*/ 2514534 h 5955635"/>
              <a:gd name="connsiteX1595" fmla="*/ 734245 w 6187971"/>
              <a:gd name="connsiteY1595" fmla="*/ 2515496 h 5955635"/>
              <a:gd name="connsiteX1596" fmla="*/ 731665 w 6187971"/>
              <a:gd name="connsiteY1596" fmla="*/ 2525466 h 5955635"/>
              <a:gd name="connsiteX1597" fmla="*/ 733590 w 6187971"/>
              <a:gd name="connsiteY1597" fmla="*/ 2534475 h 5955635"/>
              <a:gd name="connsiteX1598" fmla="*/ 745484 w 6187971"/>
              <a:gd name="connsiteY1598" fmla="*/ 2546063 h 5955635"/>
              <a:gd name="connsiteX1599" fmla="*/ 743868 w 6187971"/>
              <a:gd name="connsiteY1599" fmla="*/ 2560537 h 5955635"/>
              <a:gd name="connsiteX1600" fmla="*/ 726773 w 6187971"/>
              <a:gd name="connsiteY1600" fmla="*/ 2634833 h 5955635"/>
              <a:gd name="connsiteX1601" fmla="*/ 721306 w 6187971"/>
              <a:gd name="connsiteY1601" fmla="*/ 2631292 h 5955635"/>
              <a:gd name="connsiteX1602" fmla="*/ 722269 w 6187971"/>
              <a:gd name="connsiteY1602" fmla="*/ 2635796 h 5955635"/>
              <a:gd name="connsiteX1603" fmla="*/ 717764 w 6187971"/>
              <a:gd name="connsiteY1603" fmla="*/ 2636758 h 5955635"/>
              <a:gd name="connsiteX1604" fmla="*/ 712298 w 6187971"/>
              <a:gd name="connsiteY1604" fmla="*/ 2633217 h 5955635"/>
              <a:gd name="connsiteX1605" fmla="*/ 717150 w 6187971"/>
              <a:gd name="connsiteY1605" fmla="*/ 2589793 h 5955635"/>
              <a:gd name="connsiteX1606" fmla="*/ 722616 w 6187971"/>
              <a:gd name="connsiteY1606" fmla="*/ 2593335 h 5955635"/>
              <a:gd name="connsiteX1607" fmla="*/ 727775 w 6187971"/>
              <a:gd name="connsiteY1607" fmla="*/ 2573394 h 5955635"/>
              <a:gd name="connsiteX1608" fmla="*/ 720691 w 6187971"/>
              <a:gd name="connsiteY1608" fmla="*/ 2584327 h 5955635"/>
              <a:gd name="connsiteX1609" fmla="*/ 721347 w 6187971"/>
              <a:gd name="connsiteY1609" fmla="*/ 2565348 h 5955635"/>
              <a:gd name="connsiteX1610" fmla="*/ 720385 w 6187971"/>
              <a:gd name="connsiteY1610" fmla="*/ 2560844 h 5955635"/>
              <a:gd name="connsiteX1611" fmla="*/ 723927 w 6187971"/>
              <a:gd name="connsiteY1611" fmla="*/ 2555379 h 5955635"/>
              <a:gd name="connsiteX1612" fmla="*/ 722964 w 6187971"/>
              <a:gd name="connsiteY1612" fmla="*/ 2550874 h 5955635"/>
              <a:gd name="connsiteX1613" fmla="*/ 722002 w 6187971"/>
              <a:gd name="connsiteY1613" fmla="*/ 2546370 h 5955635"/>
              <a:gd name="connsiteX1614" fmla="*/ 713956 w 6187971"/>
              <a:gd name="connsiteY1614" fmla="*/ 2552799 h 5955635"/>
              <a:gd name="connsiteX1615" fmla="*/ 711377 w 6187971"/>
              <a:gd name="connsiteY1615" fmla="*/ 2562769 h 5955635"/>
              <a:gd name="connsiteX1616" fmla="*/ 712339 w 6187971"/>
              <a:gd name="connsiteY1616" fmla="*/ 2567273 h 5955635"/>
              <a:gd name="connsiteX1617" fmla="*/ 716842 w 6187971"/>
              <a:gd name="connsiteY1617" fmla="*/ 2566311 h 5955635"/>
              <a:gd name="connsiteX1618" fmla="*/ 707794 w 6187971"/>
              <a:gd name="connsiteY1618" fmla="*/ 2634179 h 5955635"/>
              <a:gd name="connsiteX1619" fmla="*/ 704252 w 6187971"/>
              <a:gd name="connsiteY1619" fmla="*/ 2639645 h 5955635"/>
              <a:gd name="connsiteX1620" fmla="*/ 701673 w 6187971"/>
              <a:gd name="connsiteY1620" fmla="*/ 2649616 h 5955635"/>
              <a:gd name="connsiteX1621" fmla="*/ 706177 w 6187971"/>
              <a:gd name="connsiteY1621" fmla="*/ 2648653 h 5955635"/>
              <a:gd name="connsiteX1622" fmla="*/ 698438 w 6187971"/>
              <a:gd name="connsiteY1622" fmla="*/ 2678565 h 5955635"/>
              <a:gd name="connsiteX1623" fmla="*/ 695858 w 6187971"/>
              <a:gd name="connsiteY1623" fmla="*/ 2688534 h 5955635"/>
              <a:gd name="connsiteX1624" fmla="*/ 696821 w 6187971"/>
              <a:gd name="connsiteY1624" fmla="*/ 2693039 h 5955635"/>
              <a:gd name="connsiteX1625" fmla="*/ 701325 w 6187971"/>
              <a:gd name="connsiteY1625" fmla="*/ 2692076 h 5955635"/>
              <a:gd name="connsiteX1626" fmla="*/ 690967 w 6187971"/>
              <a:gd name="connsiteY1626" fmla="*/ 2797901 h 5955635"/>
              <a:gd name="connsiteX1627" fmla="*/ 687424 w 6187971"/>
              <a:gd name="connsiteY1627" fmla="*/ 2803368 h 5955635"/>
              <a:gd name="connsiteX1628" fmla="*/ 688387 w 6187971"/>
              <a:gd name="connsiteY1628" fmla="*/ 2807872 h 5955635"/>
              <a:gd name="connsiteX1629" fmla="*/ 689349 w 6187971"/>
              <a:gd name="connsiteY1629" fmla="*/ 2812375 h 5955635"/>
              <a:gd name="connsiteX1630" fmla="*/ 685152 w 6187971"/>
              <a:gd name="connsiteY1630" fmla="*/ 2836821 h 5955635"/>
              <a:gd name="connsiteX1631" fmla="*/ 681611 w 6187971"/>
              <a:gd name="connsiteY1631" fmla="*/ 2842288 h 5955635"/>
              <a:gd name="connsiteX1632" fmla="*/ 683535 w 6187971"/>
              <a:gd name="connsiteY1632" fmla="*/ 2851295 h 5955635"/>
              <a:gd name="connsiteX1633" fmla="*/ 684497 w 6187971"/>
              <a:gd name="connsiteY1633" fmla="*/ 2855799 h 5955635"/>
              <a:gd name="connsiteX1634" fmla="*/ 680955 w 6187971"/>
              <a:gd name="connsiteY1634" fmla="*/ 2861265 h 5955635"/>
              <a:gd name="connsiteX1635" fmla="*/ 681918 w 6187971"/>
              <a:gd name="connsiteY1635" fmla="*/ 2865770 h 5955635"/>
              <a:gd name="connsiteX1636" fmla="*/ 687691 w 6187971"/>
              <a:gd name="connsiteY1636" fmla="*/ 2892794 h 5955635"/>
              <a:gd name="connsiteX1637" fmla="*/ 684149 w 6187971"/>
              <a:gd name="connsiteY1637" fmla="*/ 2898260 h 5955635"/>
              <a:gd name="connsiteX1638" fmla="*/ 685112 w 6187971"/>
              <a:gd name="connsiteY1638" fmla="*/ 2902765 h 5955635"/>
              <a:gd name="connsiteX1639" fmla="*/ 683495 w 6187971"/>
              <a:gd name="connsiteY1639" fmla="*/ 2917239 h 5955635"/>
              <a:gd name="connsiteX1640" fmla="*/ 684457 w 6187971"/>
              <a:gd name="connsiteY1640" fmla="*/ 2921742 h 5955635"/>
              <a:gd name="connsiteX1641" fmla="*/ 678642 w 6187971"/>
              <a:gd name="connsiteY1641" fmla="*/ 2960662 h 5955635"/>
              <a:gd name="connsiteX1642" fmla="*/ 679604 w 6187971"/>
              <a:gd name="connsiteY1642" fmla="*/ 2965165 h 5955635"/>
              <a:gd name="connsiteX1643" fmla="*/ 675101 w 6187971"/>
              <a:gd name="connsiteY1643" fmla="*/ 2966128 h 5955635"/>
              <a:gd name="connsiteX1644" fmla="*/ 676063 w 6187971"/>
              <a:gd name="connsiteY1644" fmla="*/ 2970632 h 5955635"/>
              <a:gd name="connsiteX1645" fmla="*/ 677026 w 6187971"/>
              <a:gd name="connsiteY1645" fmla="*/ 2975136 h 5955635"/>
              <a:gd name="connsiteX1646" fmla="*/ 681529 w 6187971"/>
              <a:gd name="connsiteY1646" fmla="*/ 2974174 h 5955635"/>
              <a:gd name="connsiteX1647" fmla="*/ 679912 w 6187971"/>
              <a:gd name="connsiteY1647" fmla="*/ 2988648 h 5955635"/>
              <a:gd name="connsiteX1648" fmla="*/ 678950 w 6187971"/>
              <a:gd name="connsiteY1648" fmla="*/ 2984144 h 5955635"/>
              <a:gd name="connsiteX1649" fmla="*/ 678295 w 6187971"/>
              <a:gd name="connsiteY1649" fmla="*/ 3003123 h 5955635"/>
              <a:gd name="connsiteX1650" fmla="*/ 681182 w 6187971"/>
              <a:gd name="connsiteY1650" fmla="*/ 3016635 h 5955635"/>
              <a:gd name="connsiteX1651" fmla="*/ 677640 w 6187971"/>
              <a:gd name="connsiteY1651" fmla="*/ 3022102 h 5955635"/>
              <a:gd name="connsiteX1652" fmla="*/ 678602 w 6187971"/>
              <a:gd name="connsiteY1652" fmla="*/ 3026605 h 5955635"/>
              <a:gd name="connsiteX1653" fmla="*/ 675061 w 6187971"/>
              <a:gd name="connsiteY1653" fmla="*/ 3032071 h 5955635"/>
              <a:gd name="connsiteX1654" fmla="*/ 676023 w 6187971"/>
              <a:gd name="connsiteY1654" fmla="*/ 3036576 h 5955635"/>
              <a:gd name="connsiteX1655" fmla="*/ 680527 w 6187971"/>
              <a:gd name="connsiteY1655" fmla="*/ 3035613 h 5955635"/>
              <a:gd name="connsiteX1656" fmla="*/ 689187 w 6187971"/>
              <a:gd name="connsiteY1656" fmla="*/ 3076150 h 5955635"/>
              <a:gd name="connsiteX1657" fmla="*/ 683721 w 6187971"/>
              <a:gd name="connsiteY1657" fmla="*/ 3072608 h 5955635"/>
              <a:gd name="connsiteX1658" fmla="*/ 679217 w 6187971"/>
              <a:gd name="connsiteY1658" fmla="*/ 3073570 h 5955635"/>
              <a:gd name="connsiteX1659" fmla="*/ 681142 w 6187971"/>
              <a:gd name="connsiteY1659" fmla="*/ 3082578 h 5955635"/>
              <a:gd name="connsiteX1660" fmla="*/ 682104 w 6187971"/>
              <a:gd name="connsiteY1660" fmla="*/ 3087082 h 5955635"/>
              <a:gd name="connsiteX1661" fmla="*/ 682718 w 6187971"/>
              <a:gd name="connsiteY1661" fmla="*/ 3134047 h 5955635"/>
              <a:gd name="connsiteX1662" fmla="*/ 687222 w 6187971"/>
              <a:gd name="connsiteY1662" fmla="*/ 3133085 h 5955635"/>
              <a:gd name="connsiteX1663" fmla="*/ 683680 w 6187971"/>
              <a:gd name="connsiteY1663" fmla="*/ 3138551 h 5955635"/>
              <a:gd name="connsiteX1664" fmla="*/ 684642 w 6187971"/>
              <a:gd name="connsiteY1664" fmla="*/ 3143056 h 5955635"/>
              <a:gd name="connsiteX1665" fmla="*/ 690416 w 6187971"/>
              <a:gd name="connsiteY1665" fmla="*/ 3170080 h 5955635"/>
              <a:gd name="connsiteX1666" fmla="*/ 694395 w 6187971"/>
              <a:gd name="connsiteY1666" fmla="*/ 3173203 h 5955635"/>
              <a:gd name="connsiteX1667" fmla="*/ 697712 w 6187971"/>
              <a:gd name="connsiteY1667" fmla="*/ 3182366 h 5955635"/>
              <a:gd name="connsiteX1668" fmla="*/ 697129 w 6187971"/>
              <a:gd name="connsiteY1668" fmla="*/ 3182651 h 5955635"/>
              <a:gd name="connsiteX1669" fmla="*/ 691373 w 6187971"/>
              <a:gd name="connsiteY1669" fmla="*/ 3182827 h 5955635"/>
              <a:gd name="connsiteX1670" fmla="*/ 689762 w 6187971"/>
              <a:gd name="connsiteY1670" fmla="*/ 3189059 h 5955635"/>
              <a:gd name="connsiteX1671" fmla="*/ 696682 w 6187971"/>
              <a:gd name="connsiteY1671" fmla="*/ 3182870 h 5955635"/>
              <a:gd name="connsiteX1672" fmla="*/ 697129 w 6187971"/>
              <a:gd name="connsiteY1672" fmla="*/ 3182651 h 5955635"/>
              <a:gd name="connsiteX1673" fmla="*/ 697807 w 6187971"/>
              <a:gd name="connsiteY1673" fmla="*/ 3182630 h 5955635"/>
              <a:gd name="connsiteX1674" fmla="*/ 697712 w 6187971"/>
              <a:gd name="connsiteY1674" fmla="*/ 3182366 h 5955635"/>
              <a:gd name="connsiteX1675" fmla="*/ 698813 w 6187971"/>
              <a:gd name="connsiteY1675" fmla="*/ 3181826 h 5955635"/>
              <a:gd name="connsiteX1676" fmla="*/ 699731 w 6187971"/>
              <a:gd name="connsiteY1676" fmla="*/ 3191637 h 5955635"/>
              <a:gd name="connsiteX1677" fmla="*/ 696189 w 6187971"/>
              <a:gd name="connsiteY1677" fmla="*/ 3197104 h 5955635"/>
              <a:gd name="connsiteX1678" fmla="*/ 697152 w 6187971"/>
              <a:gd name="connsiteY1678" fmla="*/ 3201608 h 5955635"/>
              <a:gd name="connsiteX1679" fmla="*/ 693610 w 6187971"/>
              <a:gd name="connsiteY1679" fmla="*/ 3207074 h 5955635"/>
              <a:gd name="connsiteX1680" fmla="*/ 694573 w 6187971"/>
              <a:gd name="connsiteY1680" fmla="*/ 3211578 h 5955635"/>
              <a:gd name="connsiteX1681" fmla="*/ 696497 w 6187971"/>
              <a:gd name="connsiteY1681" fmla="*/ 3220587 h 5955635"/>
              <a:gd name="connsiteX1682" fmla="*/ 698422 w 6187971"/>
              <a:gd name="connsiteY1682" fmla="*/ 3229595 h 5955635"/>
              <a:gd name="connsiteX1683" fmla="*/ 695842 w 6187971"/>
              <a:gd name="connsiteY1683" fmla="*/ 3239565 h 5955635"/>
              <a:gd name="connsiteX1684" fmla="*/ 693262 w 6187971"/>
              <a:gd name="connsiteY1684" fmla="*/ 3249536 h 5955635"/>
              <a:gd name="connsiteX1685" fmla="*/ 694224 w 6187971"/>
              <a:gd name="connsiteY1685" fmla="*/ 3254039 h 5955635"/>
              <a:gd name="connsiteX1686" fmla="*/ 695187 w 6187971"/>
              <a:gd name="connsiteY1686" fmla="*/ 3258543 h 5955635"/>
              <a:gd name="connsiteX1687" fmla="*/ 690683 w 6187971"/>
              <a:gd name="connsiteY1687" fmla="*/ 3259506 h 5955635"/>
              <a:gd name="connsiteX1688" fmla="*/ 687141 w 6187971"/>
              <a:gd name="connsiteY1688" fmla="*/ 3264972 h 5955635"/>
              <a:gd name="connsiteX1689" fmla="*/ 688103 w 6187971"/>
              <a:gd name="connsiteY1689" fmla="*/ 3269476 h 5955635"/>
              <a:gd name="connsiteX1690" fmla="*/ 693569 w 6187971"/>
              <a:gd name="connsiteY1690" fmla="*/ 3273018 h 5955635"/>
              <a:gd name="connsiteX1691" fmla="*/ 694532 w 6187971"/>
              <a:gd name="connsiteY1691" fmla="*/ 3277522 h 5955635"/>
              <a:gd name="connsiteX1692" fmla="*/ 695494 w 6187971"/>
              <a:gd name="connsiteY1692" fmla="*/ 3282027 h 5955635"/>
              <a:gd name="connsiteX1693" fmla="*/ 698381 w 6187971"/>
              <a:gd name="connsiteY1693" fmla="*/ 3295539 h 5955635"/>
              <a:gd name="connsiteX1694" fmla="*/ 696764 w 6187971"/>
              <a:gd name="connsiteY1694" fmla="*/ 3310013 h 5955635"/>
              <a:gd name="connsiteX1695" fmla="*/ 697726 w 6187971"/>
              <a:gd name="connsiteY1695" fmla="*/ 3314516 h 5955635"/>
              <a:gd name="connsiteX1696" fmla="*/ 699651 w 6187971"/>
              <a:gd name="connsiteY1696" fmla="*/ 3323525 h 5955635"/>
              <a:gd name="connsiteX1697" fmla="*/ 704154 w 6187971"/>
              <a:gd name="connsiteY1697" fmla="*/ 3322563 h 5955635"/>
              <a:gd name="connsiteX1698" fmla="*/ 700613 w 6187971"/>
              <a:gd name="connsiteY1698" fmla="*/ 3328029 h 5955635"/>
              <a:gd name="connsiteX1699" fmla="*/ 702538 w 6187971"/>
              <a:gd name="connsiteY1699" fmla="*/ 3337037 h 5955635"/>
              <a:gd name="connsiteX1700" fmla="*/ 711198 w 6187971"/>
              <a:gd name="connsiteY1700" fmla="*/ 3377573 h 5955635"/>
              <a:gd name="connsiteX1701" fmla="*/ 707656 w 6187971"/>
              <a:gd name="connsiteY1701" fmla="*/ 3383040 h 5955635"/>
              <a:gd name="connsiteX1702" fmla="*/ 708618 w 6187971"/>
              <a:gd name="connsiteY1702" fmla="*/ 3387543 h 5955635"/>
              <a:gd name="connsiteX1703" fmla="*/ 713122 w 6187971"/>
              <a:gd name="connsiteY1703" fmla="*/ 3386581 h 5955635"/>
              <a:gd name="connsiteX1704" fmla="*/ 713430 w 6187971"/>
              <a:gd name="connsiteY1704" fmla="*/ 3410064 h 5955635"/>
              <a:gd name="connsiteX1705" fmla="*/ 714392 w 6187971"/>
              <a:gd name="connsiteY1705" fmla="*/ 3414569 h 5955635"/>
              <a:gd name="connsiteX1706" fmla="*/ 719858 w 6187971"/>
              <a:gd name="connsiteY1706" fmla="*/ 3418109 h 5955635"/>
              <a:gd name="connsiteX1707" fmla="*/ 722090 w 6187971"/>
              <a:gd name="connsiteY1707" fmla="*/ 3450600 h 5955635"/>
              <a:gd name="connsiteX1708" fmla="*/ 726594 w 6187971"/>
              <a:gd name="connsiteY1708" fmla="*/ 3449638 h 5955635"/>
              <a:gd name="connsiteX1709" fmla="*/ 730443 w 6187971"/>
              <a:gd name="connsiteY1709" fmla="*/ 3467654 h 5955635"/>
              <a:gd name="connsiteX1710" fmla="*/ 726902 w 6187971"/>
              <a:gd name="connsiteY1710" fmla="*/ 3473121 h 5955635"/>
              <a:gd name="connsiteX1711" fmla="*/ 716932 w 6187971"/>
              <a:gd name="connsiteY1711" fmla="*/ 3470541 h 5955635"/>
              <a:gd name="connsiteX1712" fmla="*/ 729788 w 6187971"/>
              <a:gd name="connsiteY1712" fmla="*/ 3486633 h 5955635"/>
              <a:gd name="connsiteX1713" fmla="*/ 749689 w 6187971"/>
              <a:gd name="connsiteY1713" fmla="*/ 3557735 h 5955635"/>
              <a:gd name="connsiteX1714" fmla="*/ 745185 w 6187971"/>
              <a:gd name="connsiteY1714" fmla="*/ 3558698 h 5955635"/>
              <a:gd name="connsiteX1715" fmla="*/ 747109 w 6187971"/>
              <a:gd name="connsiteY1715" fmla="*/ 3567705 h 5955635"/>
              <a:gd name="connsiteX1716" fmla="*/ 758656 w 6187971"/>
              <a:gd name="connsiteY1716" fmla="*/ 3621755 h 5955635"/>
              <a:gd name="connsiteX1717" fmla="*/ 759619 w 6187971"/>
              <a:gd name="connsiteY1717" fmla="*/ 3626258 h 5955635"/>
              <a:gd name="connsiteX1718" fmla="*/ 760581 w 6187971"/>
              <a:gd name="connsiteY1718" fmla="*/ 3630762 h 5955635"/>
              <a:gd name="connsiteX1719" fmla="*/ 773438 w 6187971"/>
              <a:gd name="connsiteY1719" fmla="*/ 3646854 h 5955635"/>
              <a:gd name="connsiteX1720" fmla="*/ 770859 w 6187971"/>
              <a:gd name="connsiteY1720" fmla="*/ 3656824 h 5955635"/>
              <a:gd name="connsiteX1721" fmla="*/ 771821 w 6187971"/>
              <a:gd name="connsiteY1721" fmla="*/ 3661329 h 5955635"/>
              <a:gd name="connsiteX1722" fmla="*/ 772783 w 6187971"/>
              <a:gd name="connsiteY1722" fmla="*/ 3665832 h 5955635"/>
              <a:gd name="connsiteX1723" fmla="*/ 773745 w 6187971"/>
              <a:gd name="connsiteY1723" fmla="*/ 3670336 h 5955635"/>
              <a:gd name="connsiteX1724" fmla="*/ 768586 w 6187971"/>
              <a:gd name="connsiteY1724" fmla="*/ 3690277 h 5955635"/>
              <a:gd name="connsiteX1725" fmla="*/ 779826 w 6187971"/>
              <a:gd name="connsiteY1725" fmla="*/ 3720843 h 5955635"/>
              <a:gd name="connsiteX1726" fmla="*/ 798149 w 6187971"/>
              <a:gd name="connsiteY1726" fmla="*/ 3740476 h 5955635"/>
              <a:gd name="connsiteX1727" fmla="*/ 793953 w 6187971"/>
              <a:gd name="connsiteY1727" fmla="*/ 3764922 h 5955635"/>
              <a:gd name="connsiteX1728" fmla="*/ 803268 w 6187971"/>
              <a:gd name="connsiteY1728" fmla="*/ 3786479 h 5955635"/>
              <a:gd name="connsiteX1729" fmla="*/ 815163 w 6187971"/>
              <a:gd name="connsiteY1729" fmla="*/ 3798067 h 5955635"/>
              <a:gd name="connsiteX1730" fmla="*/ 832177 w 6187971"/>
              <a:gd name="connsiteY1730" fmla="*/ 3855657 h 5955635"/>
              <a:gd name="connsiteX1731" fmla="*/ 823168 w 6187971"/>
              <a:gd name="connsiteY1731" fmla="*/ 3857582 h 5955635"/>
              <a:gd name="connsiteX1732" fmla="*/ 835064 w 6187971"/>
              <a:gd name="connsiteY1732" fmla="*/ 3869169 h 5955635"/>
              <a:gd name="connsiteX1733" fmla="*/ 834409 w 6187971"/>
              <a:gd name="connsiteY1733" fmla="*/ 3888148 h 5955635"/>
              <a:gd name="connsiteX1734" fmla="*/ 849190 w 6187971"/>
              <a:gd name="connsiteY1734" fmla="*/ 3913248 h 5955635"/>
              <a:gd name="connsiteX1735" fmla="*/ 845537 w 6187971"/>
              <a:gd name="connsiteY1735" fmla="*/ 3910175 h 5955635"/>
              <a:gd name="connsiteX1736" fmla="*/ 841800 w 6187971"/>
              <a:gd name="connsiteY1736" fmla="*/ 3900698 h 5955635"/>
              <a:gd name="connsiteX1737" fmla="*/ 844166 w 6187971"/>
              <a:gd name="connsiteY1737" fmla="*/ 3909023 h 5955635"/>
              <a:gd name="connsiteX1738" fmla="*/ 845537 w 6187971"/>
              <a:gd name="connsiteY1738" fmla="*/ 3910175 h 5955635"/>
              <a:gd name="connsiteX1739" fmla="*/ 852077 w 6187971"/>
              <a:gd name="connsiteY1739" fmla="*/ 3926760 h 5955635"/>
              <a:gd name="connsiteX1740" fmla="*/ 838565 w 6187971"/>
              <a:gd name="connsiteY1740" fmla="*/ 3929646 h 5955635"/>
              <a:gd name="connsiteX1741" fmla="*/ 808694 w 6187971"/>
              <a:gd name="connsiteY1741" fmla="*/ 3855965 h 5955635"/>
              <a:gd name="connsiteX1742" fmla="*/ 782980 w 6187971"/>
              <a:gd name="connsiteY1742" fmla="*/ 3823781 h 5955635"/>
              <a:gd name="connsiteX1743" fmla="*/ 773664 w 6187971"/>
              <a:gd name="connsiteY1743" fmla="*/ 3802224 h 5955635"/>
              <a:gd name="connsiteX1744" fmla="*/ 769815 w 6187971"/>
              <a:gd name="connsiteY1744" fmla="*/ 3784208 h 5955635"/>
              <a:gd name="connsiteX1745" fmla="*/ 756958 w 6187971"/>
              <a:gd name="connsiteY1745" fmla="*/ 3768116 h 5955635"/>
              <a:gd name="connsiteX1746" fmla="*/ 750222 w 6187971"/>
              <a:gd name="connsiteY1746" fmla="*/ 3736587 h 5955635"/>
              <a:gd name="connsiteX1747" fmla="*/ 751840 w 6187971"/>
              <a:gd name="connsiteY1747" fmla="*/ 3722113 h 5955635"/>
              <a:gd name="connsiteX1748" fmla="*/ 748953 w 6187971"/>
              <a:gd name="connsiteY1748" fmla="*/ 3708601 h 5955635"/>
              <a:gd name="connsiteX1749" fmla="*/ 747991 w 6187971"/>
              <a:gd name="connsiteY1749" fmla="*/ 3704096 h 5955635"/>
              <a:gd name="connsiteX1750" fmla="*/ 747028 w 6187971"/>
              <a:gd name="connsiteY1750" fmla="*/ 3699593 h 5955635"/>
              <a:gd name="connsiteX1751" fmla="*/ 752494 w 6187971"/>
              <a:gd name="connsiteY1751" fmla="*/ 3703134 h 5955635"/>
              <a:gd name="connsiteX1752" fmla="*/ 744142 w 6187971"/>
              <a:gd name="connsiteY1752" fmla="*/ 3686081 h 5955635"/>
              <a:gd name="connsiteX1753" fmla="*/ 747683 w 6187971"/>
              <a:gd name="connsiteY1753" fmla="*/ 3680614 h 5955635"/>
              <a:gd name="connsiteX1754" fmla="*/ 746720 w 6187971"/>
              <a:gd name="connsiteY1754" fmla="*/ 3676110 h 5955635"/>
              <a:gd name="connsiteX1755" fmla="*/ 745758 w 6187971"/>
              <a:gd name="connsiteY1755" fmla="*/ 3671606 h 5955635"/>
              <a:gd name="connsiteX1756" fmla="*/ 740292 w 6187971"/>
              <a:gd name="connsiteY1756" fmla="*/ 3668064 h 5955635"/>
              <a:gd name="connsiteX1757" fmla="*/ 734519 w 6187971"/>
              <a:gd name="connsiteY1757" fmla="*/ 3641040 h 5955635"/>
              <a:gd name="connsiteX1758" fmla="*/ 729052 w 6187971"/>
              <a:gd name="connsiteY1758" fmla="*/ 3637498 h 5955635"/>
              <a:gd name="connsiteX1759" fmla="*/ 723279 w 6187971"/>
              <a:gd name="connsiteY1759" fmla="*/ 3610474 h 5955635"/>
              <a:gd name="connsiteX1760" fmla="*/ 722316 w 6187971"/>
              <a:gd name="connsiteY1760" fmla="*/ 3605970 h 5955635"/>
              <a:gd name="connsiteX1761" fmla="*/ 721354 w 6187971"/>
              <a:gd name="connsiteY1761" fmla="*/ 3601465 h 5955635"/>
              <a:gd name="connsiteX1762" fmla="*/ 717812 w 6187971"/>
              <a:gd name="connsiteY1762" fmla="*/ 3606932 h 5955635"/>
              <a:gd name="connsiteX1763" fmla="*/ 707227 w 6187971"/>
              <a:gd name="connsiteY1763" fmla="*/ 3557387 h 5955635"/>
              <a:gd name="connsiteX1764" fmla="*/ 710114 w 6187971"/>
              <a:gd name="connsiteY1764" fmla="*/ 3570900 h 5955635"/>
              <a:gd name="connsiteX1765" fmla="*/ 702723 w 6187971"/>
              <a:gd name="connsiteY1765" fmla="*/ 3558350 h 5955635"/>
              <a:gd name="connsiteX1766" fmla="*/ 705610 w 6187971"/>
              <a:gd name="connsiteY1766" fmla="*/ 3571863 h 5955635"/>
              <a:gd name="connsiteX1767" fmla="*/ 700144 w 6187971"/>
              <a:gd name="connsiteY1767" fmla="*/ 3568320 h 5955635"/>
              <a:gd name="connsiteX1768" fmla="*/ 702068 w 6187971"/>
              <a:gd name="connsiteY1768" fmla="*/ 3577328 h 5955635"/>
              <a:gd name="connsiteX1769" fmla="*/ 703031 w 6187971"/>
              <a:gd name="connsiteY1769" fmla="*/ 3581832 h 5955635"/>
              <a:gd name="connsiteX1770" fmla="*/ 695599 w 6187971"/>
              <a:gd name="connsiteY1770" fmla="*/ 3635226 h 5955635"/>
              <a:gd name="connsiteX1771" fmla="*/ 697524 w 6187971"/>
              <a:gd name="connsiteY1771" fmla="*/ 3644234 h 5955635"/>
              <a:gd name="connsiteX1772" fmla="*/ 687553 w 6187971"/>
              <a:gd name="connsiteY1772" fmla="*/ 3641655 h 5955635"/>
              <a:gd name="connsiteX1773" fmla="*/ 685628 w 6187971"/>
              <a:gd name="connsiteY1773" fmla="*/ 3632647 h 5955635"/>
              <a:gd name="connsiteX1774" fmla="*/ 681125 w 6187971"/>
              <a:gd name="connsiteY1774" fmla="*/ 3633609 h 5955635"/>
              <a:gd name="connsiteX1775" fmla="*/ 682087 w 6187971"/>
              <a:gd name="connsiteY1775" fmla="*/ 3638113 h 5955635"/>
              <a:gd name="connsiteX1776" fmla="*/ 660262 w 6187971"/>
              <a:gd name="connsiteY1776" fmla="*/ 3558002 h 5955635"/>
              <a:gd name="connsiteX1777" fmla="*/ 665729 w 6187971"/>
              <a:gd name="connsiteY1777" fmla="*/ 3561544 h 5955635"/>
              <a:gd name="connsiteX1778" fmla="*/ 669270 w 6187971"/>
              <a:gd name="connsiteY1778" fmla="*/ 3556078 h 5955635"/>
              <a:gd name="connsiteX1779" fmla="*/ 671194 w 6187971"/>
              <a:gd name="connsiteY1779" fmla="*/ 3565085 h 5955635"/>
              <a:gd name="connsiteX1780" fmla="*/ 660609 w 6187971"/>
              <a:gd name="connsiteY1780" fmla="*/ 3515542 h 5955635"/>
              <a:gd name="connsiteX1781" fmla="*/ 665114 w 6187971"/>
              <a:gd name="connsiteY1781" fmla="*/ 3514579 h 5955635"/>
              <a:gd name="connsiteX1782" fmla="*/ 664152 w 6187971"/>
              <a:gd name="connsiteY1782" fmla="*/ 3510075 h 5955635"/>
              <a:gd name="connsiteX1783" fmla="*/ 662227 w 6187971"/>
              <a:gd name="connsiteY1783" fmla="*/ 3501067 h 5955635"/>
              <a:gd name="connsiteX1784" fmla="*/ 655491 w 6187971"/>
              <a:gd name="connsiteY1784" fmla="*/ 3469539 h 5955635"/>
              <a:gd name="connsiteX1785" fmla="*/ 654529 w 6187971"/>
              <a:gd name="connsiteY1785" fmla="*/ 3465034 h 5955635"/>
              <a:gd name="connsiteX1786" fmla="*/ 653567 w 6187971"/>
              <a:gd name="connsiteY1786" fmla="*/ 3460530 h 5955635"/>
              <a:gd name="connsiteX1787" fmla="*/ 639439 w 6187971"/>
              <a:gd name="connsiteY1787" fmla="*/ 3416453 h 5955635"/>
              <a:gd name="connsiteX1788" fmla="*/ 638477 w 6187971"/>
              <a:gd name="connsiteY1788" fmla="*/ 3411948 h 5955635"/>
              <a:gd name="connsiteX1789" fmla="*/ 637515 w 6187971"/>
              <a:gd name="connsiteY1789" fmla="*/ 3407444 h 5955635"/>
              <a:gd name="connsiteX1790" fmla="*/ 635590 w 6187971"/>
              <a:gd name="connsiteY1790" fmla="*/ 3398436 h 5955635"/>
              <a:gd name="connsiteX1791" fmla="*/ 633012 w 6187971"/>
              <a:gd name="connsiteY1791" fmla="*/ 3408406 h 5955635"/>
              <a:gd name="connsiteX1792" fmla="*/ 629469 w 6187971"/>
              <a:gd name="connsiteY1792" fmla="*/ 3413873 h 5955635"/>
              <a:gd name="connsiteX1793" fmla="*/ 625620 w 6187971"/>
              <a:gd name="connsiteY1793" fmla="*/ 3395856 h 5955635"/>
              <a:gd name="connsiteX1794" fmla="*/ 630125 w 6187971"/>
              <a:gd name="connsiteY1794" fmla="*/ 3394894 h 5955635"/>
              <a:gd name="connsiteX1795" fmla="*/ 629163 w 6187971"/>
              <a:gd name="connsiteY1795" fmla="*/ 3390391 h 5955635"/>
              <a:gd name="connsiteX1796" fmla="*/ 628200 w 6187971"/>
              <a:gd name="connsiteY1796" fmla="*/ 3385887 h 5955635"/>
              <a:gd name="connsiteX1797" fmla="*/ 623696 w 6187971"/>
              <a:gd name="connsiteY1797" fmla="*/ 3386849 h 5955635"/>
              <a:gd name="connsiteX1798" fmla="*/ 627892 w 6187971"/>
              <a:gd name="connsiteY1798" fmla="*/ 3362404 h 5955635"/>
              <a:gd name="connsiteX1799" fmla="*/ 615998 w 6187971"/>
              <a:gd name="connsiteY1799" fmla="*/ 3350816 h 5955635"/>
              <a:gd name="connsiteX1800" fmla="*/ 618229 w 6187971"/>
              <a:gd name="connsiteY1800" fmla="*/ 3383307 h 5955635"/>
              <a:gd name="connsiteX1801" fmla="*/ 623696 w 6187971"/>
              <a:gd name="connsiteY1801" fmla="*/ 3386849 h 5955635"/>
              <a:gd name="connsiteX1802" fmla="*/ 619192 w 6187971"/>
              <a:gd name="connsiteY1802" fmla="*/ 3387811 h 5955635"/>
              <a:gd name="connsiteX1803" fmla="*/ 620154 w 6187971"/>
              <a:gd name="connsiteY1803" fmla="*/ 3392315 h 5955635"/>
              <a:gd name="connsiteX1804" fmla="*/ 621116 w 6187971"/>
              <a:gd name="connsiteY1804" fmla="*/ 3396819 h 5955635"/>
              <a:gd name="connsiteX1805" fmla="*/ 625620 w 6187971"/>
              <a:gd name="connsiteY1805" fmla="*/ 3395856 h 5955635"/>
              <a:gd name="connsiteX1806" fmla="*/ 628026 w 6187971"/>
              <a:gd name="connsiteY1806" fmla="*/ 3407116 h 5955635"/>
              <a:gd name="connsiteX1807" fmla="*/ 629469 w 6187971"/>
              <a:gd name="connsiteY1807" fmla="*/ 3413873 h 5955635"/>
              <a:gd name="connsiteX1808" fmla="*/ 630432 w 6187971"/>
              <a:gd name="connsiteY1808" fmla="*/ 3418377 h 5955635"/>
              <a:gd name="connsiteX1809" fmla="*/ 625927 w 6187971"/>
              <a:gd name="connsiteY1809" fmla="*/ 3419340 h 5955635"/>
              <a:gd name="connsiteX1810" fmla="*/ 626889 w 6187971"/>
              <a:gd name="connsiteY1810" fmla="*/ 3423843 h 5955635"/>
              <a:gd name="connsiteX1811" fmla="*/ 627852 w 6187971"/>
              <a:gd name="connsiteY1811" fmla="*/ 3428347 h 5955635"/>
              <a:gd name="connsiteX1812" fmla="*/ 654488 w 6187971"/>
              <a:gd name="connsiteY1812" fmla="*/ 3530978 h 5955635"/>
              <a:gd name="connsiteX1813" fmla="*/ 649984 w 6187971"/>
              <a:gd name="connsiteY1813" fmla="*/ 3531940 h 5955635"/>
              <a:gd name="connsiteX1814" fmla="*/ 651908 w 6187971"/>
              <a:gd name="connsiteY1814" fmla="*/ 3540948 h 5955635"/>
              <a:gd name="connsiteX1815" fmla="*/ 655758 w 6187971"/>
              <a:gd name="connsiteY1815" fmla="*/ 3558965 h 5955635"/>
              <a:gd name="connsiteX1816" fmla="*/ 671154 w 6187971"/>
              <a:gd name="connsiteY1816" fmla="*/ 3631029 h 5955635"/>
              <a:gd name="connsiteX1817" fmla="*/ 691054 w 6187971"/>
              <a:gd name="connsiteY1817" fmla="*/ 3702132 h 5955635"/>
              <a:gd name="connsiteX1818" fmla="*/ 695211 w 6187971"/>
              <a:gd name="connsiteY1818" fmla="*/ 3743630 h 5955635"/>
              <a:gd name="connsiteX1819" fmla="*/ 689090 w 6187971"/>
              <a:gd name="connsiteY1819" fmla="*/ 3759068 h 5955635"/>
              <a:gd name="connsiteX1820" fmla="*/ 700289 w 6187971"/>
              <a:gd name="connsiteY1820" fmla="*/ 3855577 h 5955635"/>
              <a:gd name="connsiteX1821" fmla="*/ 693861 w 6187971"/>
              <a:gd name="connsiteY1821" fmla="*/ 3847531 h 5955635"/>
              <a:gd name="connsiteX1822" fmla="*/ 687392 w 6187971"/>
              <a:gd name="connsiteY1822" fmla="*/ 3905429 h 5955635"/>
              <a:gd name="connsiteX1823" fmla="*/ 680963 w 6187971"/>
              <a:gd name="connsiteY1823" fmla="*/ 3897383 h 5955635"/>
              <a:gd name="connsiteX1824" fmla="*/ 682887 w 6187971"/>
              <a:gd name="connsiteY1824" fmla="*/ 3906391 h 5955635"/>
              <a:gd name="connsiteX1825" fmla="*/ 655904 w 6187971"/>
              <a:gd name="connsiteY1825" fmla="*/ 3846221 h 5955635"/>
              <a:gd name="connsiteX1826" fmla="*/ 647550 w 6187971"/>
              <a:gd name="connsiteY1826" fmla="*/ 3829168 h 5955635"/>
              <a:gd name="connsiteX1827" fmla="*/ 646588 w 6187971"/>
              <a:gd name="connsiteY1827" fmla="*/ 3824663 h 5955635"/>
              <a:gd name="connsiteX1828" fmla="*/ 642083 w 6187971"/>
              <a:gd name="connsiteY1828" fmla="*/ 3825626 h 5955635"/>
              <a:gd name="connsiteX1829" fmla="*/ 637272 w 6187971"/>
              <a:gd name="connsiteY1829" fmla="*/ 3803105 h 5955635"/>
              <a:gd name="connsiteX1830" fmla="*/ 628264 w 6187971"/>
              <a:gd name="connsiteY1830" fmla="*/ 3805029 h 5955635"/>
              <a:gd name="connsiteX1831" fmla="*/ 631151 w 6187971"/>
              <a:gd name="connsiteY1831" fmla="*/ 3818541 h 5955635"/>
              <a:gd name="connsiteX1832" fmla="*/ 641429 w 6187971"/>
              <a:gd name="connsiteY1832" fmla="*/ 3844604 h 5955635"/>
              <a:gd name="connsiteX1833" fmla="*/ 653897 w 6187971"/>
              <a:gd name="connsiteY1833" fmla="*/ 3969100 h 5955635"/>
              <a:gd name="connsiteX1834" fmla="*/ 646814 w 6187971"/>
              <a:gd name="connsiteY1834" fmla="*/ 3980033 h 5955635"/>
              <a:gd name="connsiteX1835" fmla="*/ 639423 w 6187971"/>
              <a:gd name="connsiteY1835" fmla="*/ 3967483 h 5955635"/>
              <a:gd name="connsiteX1836" fmla="*/ 638461 w 6187971"/>
              <a:gd name="connsiteY1836" fmla="*/ 3962979 h 5955635"/>
              <a:gd name="connsiteX1837" fmla="*/ 632995 w 6187971"/>
              <a:gd name="connsiteY1837" fmla="*/ 3959436 h 5955635"/>
              <a:gd name="connsiteX1838" fmla="*/ 633958 w 6187971"/>
              <a:gd name="connsiteY1838" fmla="*/ 3963941 h 5955635"/>
              <a:gd name="connsiteX1839" fmla="*/ 634920 w 6187971"/>
              <a:gd name="connsiteY1839" fmla="*/ 3968445 h 5955635"/>
              <a:gd name="connsiteX1840" fmla="*/ 628491 w 6187971"/>
              <a:gd name="connsiteY1840" fmla="*/ 3960399 h 5955635"/>
              <a:gd name="connsiteX1841" fmla="*/ 623679 w 6187971"/>
              <a:gd name="connsiteY1841" fmla="*/ 3937879 h 5955635"/>
              <a:gd name="connsiteX1842" fmla="*/ 631167 w 6187971"/>
              <a:gd name="connsiteY1842" fmla="*/ 3950879 h 5955635"/>
              <a:gd name="connsiteX1843" fmla="*/ 632033 w 6187971"/>
              <a:gd name="connsiteY1843" fmla="*/ 3954933 h 5955635"/>
              <a:gd name="connsiteX1844" fmla="*/ 633038 w 6187971"/>
              <a:gd name="connsiteY1844" fmla="*/ 3954129 h 5955635"/>
              <a:gd name="connsiteX1845" fmla="*/ 631167 w 6187971"/>
              <a:gd name="connsiteY1845" fmla="*/ 3950879 h 5955635"/>
              <a:gd name="connsiteX1846" fmla="*/ 629507 w 6187971"/>
              <a:gd name="connsiteY1846" fmla="*/ 3943110 h 5955635"/>
              <a:gd name="connsiteX1847" fmla="*/ 629146 w 6187971"/>
              <a:gd name="connsiteY1847" fmla="*/ 3941420 h 5955635"/>
              <a:gd name="connsiteX1848" fmla="*/ 633649 w 6187971"/>
              <a:gd name="connsiteY1848" fmla="*/ 3940458 h 5955635"/>
              <a:gd name="connsiteX1849" fmla="*/ 632687 w 6187971"/>
              <a:gd name="connsiteY1849" fmla="*/ 3935955 h 5955635"/>
              <a:gd name="connsiteX1850" fmla="*/ 631725 w 6187971"/>
              <a:gd name="connsiteY1850" fmla="*/ 3931450 h 5955635"/>
              <a:gd name="connsiteX1851" fmla="*/ 627222 w 6187971"/>
              <a:gd name="connsiteY1851" fmla="*/ 3932412 h 5955635"/>
              <a:gd name="connsiteX1852" fmla="*/ 620793 w 6187971"/>
              <a:gd name="connsiteY1852" fmla="*/ 3924367 h 5955635"/>
              <a:gd name="connsiteX1853" fmla="*/ 619830 w 6187971"/>
              <a:gd name="connsiteY1853" fmla="*/ 3919863 h 5955635"/>
              <a:gd name="connsiteX1854" fmla="*/ 618868 w 6187971"/>
              <a:gd name="connsiteY1854" fmla="*/ 3915358 h 5955635"/>
              <a:gd name="connsiteX1855" fmla="*/ 614177 w 6187971"/>
              <a:gd name="connsiteY1855" fmla="*/ 3893402 h 5955635"/>
              <a:gd name="connsiteX1856" fmla="*/ 613094 w 6187971"/>
              <a:gd name="connsiteY1856" fmla="*/ 3888334 h 5955635"/>
              <a:gd name="connsiteX1857" fmla="*/ 613401 w 6187971"/>
              <a:gd name="connsiteY1857" fmla="*/ 3911817 h 5955635"/>
              <a:gd name="connsiteX1858" fmla="*/ 600237 w 6187971"/>
              <a:gd name="connsiteY1858" fmla="*/ 3872242 h 5955635"/>
              <a:gd name="connsiteX1859" fmla="*/ 579335 w 6187971"/>
              <a:gd name="connsiteY1859" fmla="*/ 3862579 h 5955635"/>
              <a:gd name="connsiteX1860" fmla="*/ 556854 w 6187971"/>
              <a:gd name="connsiteY1860" fmla="*/ 3801448 h 5955635"/>
              <a:gd name="connsiteX1861" fmla="*/ 558123 w 6187971"/>
              <a:gd name="connsiteY1861" fmla="*/ 3829434 h 5955635"/>
              <a:gd name="connsiteX1862" fmla="*/ 546884 w 6187971"/>
              <a:gd name="connsiteY1862" fmla="*/ 3798868 h 5955635"/>
              <a:gd name="connsiteX1863" fmla="*/ 542686 w 6187971"/>
              <a:gd name="connsiteY1863" fmla="*/ 3823313 h 5955635"/>
              <a:gd name="connsiteX1864" fmla="*/ 541724 w 6187971"/>
              <a:gd name="connsiteY1864" fmla="*/ 3818809 h 5955635"/>
              <a:gd name="connsiteX1865" fmla="*/ 488144 w 6187971"/>
              <a:gd name="connsiteY1865" fmla="*/ 3590064 h 5955635"/>
              <a:gd name="connsiteX1866" fmla="*/ 482371 w 6187971"/>
              <a:gd name="connsiteY1866" fmla="*/ 3563040 h 5955635"/>
              <a:gd name="connsiteX1867" fmla="*/ 578133 w 6187971"/>
              <a:gd name="connsiteY1867" fmla="*/ 2267918 h 5955635"/>
              <a:gd name="connsiteX1868" fmla="*/ 592980 w 6187971"/>
              <a:gd name="connsiteY1868" fmla="*/ 2227702 h 5955635"/>
              <a:gd name="connsiteX1869" fmla="*/ 600194 w 6187971"/>
              <a:gd name="connsiteY1869" fmla="*/ 2211410 h 5955635"/>
              <a:gd name="connsiteX1870" fmla="*/ 638131 w 6187971"/>
              <a:gd name="connsiteY1870" fmla="*/ 2105404 h 5955635"/>
              <a:gd name="connsiteX1871" fmla="*/ 652761 w 6187971"/>
              <a:gd name="connsiteY1871" fmla="*/ 2065777 h 5955635"/>
              <a:gd name="connsiteX1872" fmla="*/ 1102577 w 6187971"/>
              <a:gd name="connsiteY1872" fmla="*/ 1332509 h 5955635"/>
              <a:gd name="connsiteX1873" fmla="*/ 1683816 w 6187971"/>
              <a:gd name="connsiteY1873" fmla="*/ 1083716 h 5955635"/>
              <a:gd name="connsiteX1874" fmla="*/ 1679236 w 6187971"/>
              <a:gd name="connsiteY1874" fmla="*/ 1086770 h 5955635"/>
              <a:gd name="connsiteX1875" fmla="*/ 1682424 w 6187971"/>
              <a:gd name="connsiteY1875" fmla="*/ 1084298 h 5955635"/>
              <a:gd name="connsiteX1876" fmla="*/ 3808051 w 6187971"/>
              <a:gd name="connsiteY1876" fmla="*/ 599460 h 5955635"/>
              <a:gd name="connsiteX1877" fmla="*/ 3814670 w 6187971"/>
              <a:gd name="connsiteY1877" fmla="*/ 600728 h 5955635"/>
              <a:gd name="connsiteX1878" fmla="*/ 3819307 w 6187971"/>
              <a:gd name="connsiteY1878" fmla="*/ 603027 h 5955635"/>
              <a:gd name="connsiteX1879" fmla="*/ 1626222 w 6187971"/>
              <a:gd name="connsiteY1879" fmla="*/ 1047191 h 5955635"/>
              <a:gd name="connsiteX1880" fmla="*/ 1626514 w 6187971"/>
              <a:gd name="connsiteY1880" fmla="*/ 1048557 h 5955635"/>
              <a:gd name="connsiteX1881" fmla="*/ 1622009 w 6187971"/>
              <a:gd name="connsiteY1881" fmla="*/ 1049520 h 5955635"/>
              <a:gd name="connsiteX1882" fmla="*/ 3198980 w 6187971"/>
              <a:gd name="connsiteY1882" fmla="*/ 688397 h 5955635"/>
              <a:gd name="connsiteX1883" fmla="*/ 3202634 w 6187971"/>
              <a:gd name="connsiteY1883" fmla="*/ 688279 h 5955635"/>
              <a:gd name="connsiteX1884" fmla="*/ 3199068 w 6187971"/>
              <a:gd name="connsiteY1884" fmla="*/ 688412 h 5955635"/>
              <a:gd name="connsiteX1885" fmla="*/ 1688956 w 6187971"/>
              <a:gd name="connsiteY1885" fmla="*/ 988120 h 5955635"/>
              <a:gd name="connsiteX1886" fmla="*/ 1697964 w 6187971"/>
              <a:gd name="connsiteY1886" fmla="*/ 986196 h 5955635"/>
              <a:gd name="connsiteX1887" fmla="*/ 1694422 w 6187971"/>
              <a:gd name="connsiteY1887" fmla="*/ 991662 h 5955635"/>
              <a:gd name="connsiteX1888" fmla="*/ 1703431 w 6187971"/>
              <a:gd name="connsiteY1888" fmla="*/ 989738 h 5955635"/>
              <a:gd name="connsiteX1889" fmla="*/ 1668870 w 6187971"/>
              <a:gd name="connsiteY1889" fmla="*/ 1023613 h 5955635"/>
              <a:gd name="connsiteX1890" fmla="*/ 1626222 w 6187971"/>
              <a:gd name="connsiteY1890" fmla="*/ 1047191 h 5955635"/>
              <a:gd name="connsiteX1891" fmla="*/ 1625552 w 6187971"/>
              <a:gd name="connsiteY1891" fmla="*/ 1044054 h 5955635"/>
              <a:gd name="connsiteX1892" fmla="*/ 1622009 w 6187971"/>
              <a:gd name="connsiteY1892" fmla="*/ 1049520 h 5955635"/>
              <a:gd name="connsiteX1893" fmla="*/ 1604955 w 6187971"/>
              <a:gd name="connsiteY1893" fmla="*/ 1057873 h 5955635"/>
              <a:gd name="connsiteX1894" fmla="*/ 1600452 w 6187971"/>
              <a:gd name="connsiteY1894" fmla="*/ 1058835 h 5955635"/>
              <a:gd name="connsiteX1895" fmla="*/ 1601414 w 6187971"/>
              <a:gd name="connsiteY1895" fmla="*/ 1063339 h 5955635"/>
              <a:gd name="connsiteX1896" fmla="*/ 1596910 w 6187971"/>
              <a:gd name="connsiteY1896" fmla="*/ 1064302 h 5955635"/>
              <a:gd name="connsiteX1897" fmla="*/ 1568524 w 6187971"/>
              <a:gd name="connsiteY1897" fmla="*/ 1077178 h 5955635"/>
              <a:gd name="connsiteX1898" fmla="*/ 1633720 w 6187971"/>
              <a:gd name="connsiteY1898" fmla="*/ 1022132 h 5955635"/>
              <a:gd name="connsiteX1899" fmla="*/ 1644223 w 6187971"/>
              <a:gd name="connsiteY1899" fmla="*/ 1021226 h 5955635"/>
              <a:gd name="connsiteX1900" fmla="*/ 1688956 w 6187971"/>
              <a:gd name="connsiteY1900" fmla="*/ 988120 h 5955635"/>
              <a:gd name="connsiteX1901" fmla="*/ 1987536 w 6187971"/>
              <a:gd name="connsiteY1901" fmla="*/ 886654 h 5955635"/>
              <a:gd name="connsiteX1902" fmla="*/ 2023568 w 6187971"/>
              <a:gd name="connsiteY1902" fmla="*/ 878956 h 5955635"/>
              <a:gd name="connsiteX1903" fmla="*/ 1940222 w 6187971"/>
              <a:gd name="connsiteY1903" fmla="*/ 929729 h 5955635"/>
              <a:gd name="connsiteX1904" fmla="*/ 1864697 w 6187971"/>
              <a:gd name="connsiteY1904" fmla="*/ 973018 h 5955635"/>
              <a:gd name="connsiteX1905" fmla="*/ 1854248 w 6187971"/>
              <a:gd name="connsiteY1905" fmla="*/ 982182 h 5955635"/>
              <a:gd name="connsiteX1906" fmla="*/ 1798385 w 6187971"/>
              <a:gd name="connsiteY1906" fmla="*/ 1012071 h 5955635"/>
              <a:gd name="connsiteX1907" fmla="*/ 1797668 w 6187971"/>
              <a:gd name="connsiteY1907" fmla="*/ 1011991 h 5955635"/>
              <a:gd name="connsiteX1908" fmla="*/ 1797543 w 6187971"/>
              <a:gd name="connsiteY1908" fmla="*/ 1012522 h 5955635"/>
              <a:gd name="connsiteX1909" fmla="*/ 1762279 w 6187971"/>
              <a:gd name="connsiteY1909" fmla="*/ 1031390 h 5955635"/>
              <a:gd name="connsiteX1910" fmla="*/ 1729692 w 6187971"/>
              <a:gd name="connsiteY1910" fmla="*/ 1053121 h 5955635"/>
              <a:gd name="connsiteX1911" fmla="*/ 1751010 w 6187971"/>
              <a:gd name="connsiteY1911" fmla="*/ 1036088 h 5955635"/>
              <a:gd name="connsiteX1912" fmla="*/ 1930252 w 6187971"/>
              <a:gd name="connsiteY1912" fmla="*/ 927150 h 5955635"/>
              <a:gd name="connsiteX1913" fmla="*/ 1987536 w 6187971"/>
              <a:gd name="connsiteY1913" fmla="*/ 886654 h 5955635"/>
              <a:gd name="connsiteX1914" fmla="*/ 2481059 w 6187971"/>
              <a:gd name="connsiteY1914" fmla="*/ 771795 h 5955635"/>
              <a:gd name="connsiteX1915" fmla="*/ 2477517 w 6187971"/>
              <a:gd name="connsiteY1915" fmla="*/ 777261 h 5955635"/>
              <a:gd name="connsiteX1916" fmla="*/ 2473014 w 6187971"/>
              <a:gd name="connsiteY1916" fmla="*/ 778224 h 5955635"/>
              <a:gd name="connsiteX1917" fmla="*/ 2454997 w 6187971"/>
              <a:gd name="connsiteY1917" fmla="*/ 782073 h 5955635"/>
              <a:gd name="connsiteX1918" fmla="*/ 2432476 w 6187971"/>
              <a:gd name="connsiteY1918" fmla="*/ 786884 h 5955635"/>
              <a:gd name="connsiteX1919" fmla="*/ 2427973 w 6187971"/>
              <a:gd name="connsiteY1919" fmla="*/ 787846 h 5955635"/>
              <a:gd name="connsiteX1920" fmla="*/ 2484601 w 6187971"/>
              <a:gd name="connsiteY1920" fmla="*/ 766329 h 5955635"/>
              <a:gd name="connsiteX1921" fmla="*/ 2489106 w 6187971"/>
              <a:gd name="connsiteY1921" fmla="*/ 765367 h 5955635"/>
              <a:gd name="connsiteX1922" fmla="*/ 2565675 w 6187971"/>
              <a:gd name="connsiteY1922" fmla="*/ 749008 h 5955635"/>
              <a:gd name="connsiteX1923" fmla="*/ 2513550 w 6187971"/>
              <a:gd name="connsiteY1923" fmla="*/ 769563 h 5955635"/>
              <a:gd name="connsiteX1924" fmla="*/ 2509046 w 6187971"/>
              <a:gd name="connsiteY1924" fmla="*/ 770525 h 5955635"/>
              <a:gd name="connsiteX1925" fmla="*/ 2491030 w 6187971"/>
              <a:gd name="connsiteY1925" fmla="*/ 774374 h 5955635"/>
              <a:gd name="connsiteX1926" fmla="*/ 2487488 w 6187971"/>
              <a:gd name="connsiteY1926" fmla="*/ 779841 h 5955635"/>
              <a:gd name="connsiteX1927" fmla="*/ 2492955 w 6187971"/>
              <a:gd name="connsiteY1927" fmla="*/ 783383 h 5955635"/>
              <a:gd name="connsiteX1928" fmla="*/ 2497458 w 6187971"/>
              <a:gd name="connsiteY1928" fmla="*/ 782421 h 5955635"/>
              <a:gd name="connsiteX1929" fmla="*/ 2501000 w 6187971"/>
              <a:gd name="connsiteY1929" fmla="*/ 776954 h 5955635"/>
              <a:gd name="connsiteX1930" fmla="*/ 2505504 w 6187971"/>
              <a:gd name="connsiteY1930" fmla="*/ 775992 h 5955635"/>
              <a:gd name="connsiteX1931" fmla="*/ 2523521 w 6187971"/>
              <a:gd name="connsiteY1931" fmla="*/ 772143 h 5955635"/>
              <a:gd name="connsiteX1932" fmla="*/ 2533491 w 6187971"/>
              <a:gd name="connsiteY1932" fmla="*/ 774723 h 5955635"/>
              <a:gd name="connsiteX1933" fmla="*/ 2565982 w 6187971"/>
              <a:gd name="connsiteY1933" fmla="*/ 772490 h 5955635"/>
              <a:gd name="connsiteX1934" fmla="*/ 2568561 w 6187971"/>
              <a:gd name="connsiteY1934" fmla="*/ 762520 h 5955635"/>
              <a:gd name="connsiteX1935" fmla="*/ 2578532 w 6187971"/>
              <a:gd name="connsiteY1935" fmla="*/ 765100 h 5955635"/>
              <a:gd name="connsiteX1936" fmla="*/ 2600090 w 6187971"/>
              <a:gd name="connsiteY1936" fmla="*/ 755784 h 5955635"/>
              <a:gd name="connsiteX1937" fmla="*/ 2631618 w 6187971"/>
              <a:gd name="connsiteY1937" fmla="*/ 749048 h 5955635"/>
              <a:gd name="connsiteX1938" fmla="*/ 2635160 w 6187971"/>
              <a:gd name="connsiteY1938" fmla="*/ 743582 h 5955635"/>
              <a:gd name="connsiteX1939" fmla="*/ 2650597 w 6187971"/>
              <a:gd name="connsiteY1939" fmla="*/ 749704 h 5955635"/>
              <a:gd name="connsiteX1940" fmla="*/ 2684705 w 6187971"/>
              <a:gd name="connsiteY1940" fmla="*/ 732997 h 5955635"/>
              <a:gd name="connsiteX1941" fmla="*/ 2726204 w 6187971"/>
              <a:gd name="connsiteY1941" fmla="*/ 728841 h 5955635"/>
              <a:gd name="connsiteX1942" fmla="*/ 2739716 w 6187971"/>
              <a:gd name="connsiteY1942" fmla="*/ 725954 h 5955635"/>
              <a:gd name="connsiteX1943" fmla="*/ 2768666 w 6187971"/>
              <a:gd name="connsiteY1943" fmla="*/ 729188 h 5955635"/>
              <a:gd name="connsiteX1944" fmla="*/ 2858747 w 6187971"/>
              <a:gd name="connsiteY1944" fmla="*/ 709942 h 5955635"/>
              <a:gd name="connsiteX1945" fmla="*/ 2860999 w 6187971"/>
              <a:gd name="connsiteY1945" fmla="*/ 709461 h 5955635"/>
              <a:gd name="connsiteX1946" fmla="*/ 2876763 w 6187971"/>
              <a:gd name="connsiteY1946" fmla="*/ 706093 h 5955635"/>
              <a:gd name="connsiteX1947" fmla="*/ 2881267 w 6187971"/>
              <a:gd name="connsiteY1947" fmla="*/ 705131 h 5955635"/>
              <a:gd name="connsiteX1948" fmla="*/ 2890275 w 6187971"/>
              <a:gd name="connsiteY1948" fmla="*/ 703207 h 5955635"/>
              <a:gd name="connsiteX1949" fmla="*/ 3013155 w 6187971"/>
              <a:gd name="connsiteY1949" fmla="*/ 705211 h 5955635"/>
              <a:gd name="connsiteX1950" fmla="*/ 3063662 w 6187971"/>
              <a:gd name="connsiteY1950" fmla="*/ 699131 h 5955635"/>
              <a:gd name="connsiteX1951" fmla="*/ 3095191 w 6187971"/>
              <a:gd name="connsiteY1951" fmla="*/ 692395 h 5955635"/>
              <a:gd name="connsiteX1952" fmla="*/ 3087145 w 6187971"/>
              <a:gd name="connsiteY1952" fmla="*/ 698824 h 5955635"/>
              <a:gd name="connsiteX1953" fmla="*/ 3142478 w 6187971"/>
              <a:gd name="connsiteY1953" fmla="*/ 690534 h 5955635"/>
              <a:gd name="connsiteX1954" fmla="*/ 3199068 w 6187971"/>
              <a:gd name="connsiteY1954" fmla="*/ 688412 h 5955635"/>
              <a:gd name="connsiteX1955" fmla="*/ 3205247 w 6187971"/>
              <a:gd name="connsiteY1955" fmla="*/ 689487 h 5955635"/>
              <a:gd name="connsiteX1956" fmla="*/ 3220650 w 6187971"/>
              <a:gd name="connsiteY1956" fmla="*/ 684430 h 5955635"/>
              <a:gd name="connsiteX1957" fmla="*/ 3249599 w 6187971"/>
              <a:gd name="connsiteY1957" fmla="*/ 687664 h 5955635"/>
              <a:gd name="connsiteX1958" fmla="*/ 3250561 w 6187971"/>
              <a:gd name="connsiteY1958" fmla="*/ 692168 h 5955635"/>
              <a:gd name="connsiteX1959" fmla="*/ 3326476 w 6187971"/>
              <a:gd name="connsiteY1959" fmla="*/ 694788 h 5955635"/>
              <a:gd name="connsiteX1960" fmla="*/ 3358004 w 6187971"/>
              <a:gd name="connsiteY1960" fmla="*/ 688052 h 5955635"/>
              <a:gd name="connsiteX1961" fmla="*/ 3349958 w 6187971"/>
              <a:gd name="connsiteY1961" fmla="*/ 694480 h 5955635"/>
              <a:gd name="connsiteX1962" fmla="*/ 3421368 w 6187971"/>
              <a:gd name="connsiteY1962" fmla="*/ 698063 h 5955635"/>
              <a:gd name="connsiteX1963" fmla="*/ 3507253 w 6187971"/>
              <a:gd name="connsiteY1963" fmla="*/ 703262 h 5955635"/>
              <a:gd name="connsiteX1964" fmla="*/ 3513682 w 6187971"/>
              <a:gd name="connsiteY1964" fmla="*/ 711308 h 5955635"/>
              <a:gd name="connsiteX1965" fmla="*/ 3526232 w 6187971"/>
              <a:gd name="connsiteY1965" fmla="*/ 703917 h 5955635"/>
              <a:gd name="connsiteX1966" fmla="*/ 3569656 w 6187971"/>
              <a:gd name="connsiteY1966" fmla="*/ 708768 h 5955635"/>
              <a:gd name="connsiteX1967" fmla="*/ 3587017 w 6187971"/>
              <a:gd name="connsiteY1967" fmla="*/ 723898 h 5955635"/>
              <a:gd name="connsiteX1968" fmla="*/ 3614041 w 6187971"/>
              <a:gd name="connsiteY1968" fmla="*/ 718124 h 5955635"/>
              <a:gd name="connsiteX1969" fmla="*/ 3610499 w 6187971"/>
              <a:gd name="connsiteY1969" fmla="*/ 723591 h 5955635"/>
              <a:gd name="connsiteX1970" fmla="*/ 3687376 w 6187971"/>
              <a:gd name="connsiteY1970" fmla="*/ 730714 h 5955635"/>
              <a:gd name="connsiteX1971" fmla="*/ 3669360 w 6187971"/>
              <a:gd name="connsiteY1971" fmla="*/ 734563 h 5955635"/>
              <a:gd name="connsiteX1972" fmla="*/ 3729182 w 6187971"/>
              <a:gd name="connsiteY1972" fmla="*/ 750040 h 5955635"/>
              <a:gd name="connsiteX1973" fmla="*/ 3731761 w 6187971"/>
              <a:gd name="connsiteY1973" fmla="*/ 740070 h 5955635"/>
              <a:gd name="connsiteX1974" fmla="*/ 3748161 w 6187971"/>
              <a:gd name="connsiteY1974" fmla="*/ 750695 h 5955635"/>
              <a:gd name="connsiteX1975" fmla="*/ 3786118 w 6187971"/>
              <a:gd name="connsiteY1975" fmla="*/ 752006 h 5955635"/>
              <a:gd name="connsiteX1976" fmla="*/ 3797051 w 6187971"/>
              <a:gd name="connsiteY1976" fmla="*/ 759089 h 5955635"/>
              <a:gd name="connsiteX1977" fmla="*/ 3802517 w 6187971"/>
              <a:gd name="connsiteY1977" fmla="*/ 762631 h 5955635"/>
              <a:gd name="connsiteX1978" fmla="*/ 3801555 w 6187971"/>
              <a:gd name="connsiteY1978" fmla="*/ 758127 h 5955635"/>
              <a:gd name="connsiteX1979" fmla="*/ 3791584 w 6187971"/>
              <a:gd name="connsiteY1979" fmla="*/ 755547 h 5955635"/>
              <a:gd name="connsiteX1980" fmla="*/ 3832428 w 6187971"/>
              <a:gd name="connsiteY1980" fmla="*/ 770370 h 5955635"/>
              <a:gd name="connsiteX1981" fmla="*/ 3852369 w 6187971"/>
              <a:gd name="connsiteY1981" fmla="*/ 775528 h 5955635"/>
              <a:gd name="connsiteX1982" fmla="*/ 3848520 w 6187971"/>
              <a:gd name="connsiteY1982" fmla="*/ 757512 h 5955635"/>
              <a:gd name="connsiteX1983" fmla="*/ 3875019 w 6187971"/>
              <a:gd name="connsiteY1983" fmla="*/ 773044 h 5955635"/>
              <a:gd name="connsiteX1984" fmla="*/ 3878041 w 6187971"/>
              <a:gd name="connsiteY1984" fmla="*/ 775787 h 5955635"/>
              <a:gd name="connsiteX1985" fmla="*/ 3875851 w 6187971"/>
              <a:gd name="connsiteY1985" fmla="*/ 775221 h 5955635"/>
              <a:gd name="connsiteX1986" fmla="*/ 3866844 w 6187971"/>
              <a:gd name="connsiteY1986" fmla="*/ 777146 h 5955635"/>
              <a:gd name="connsiteX1987" fmla="*/ 3872310 w 6187971"/>
              <a:gd name="connsiteY1987" fmla="*/ 780688 h 5955635"/>
              <a:gd name="connsiteX1988" fmla="*/ 3886784 w 6187971"/>
              <a:gd name="connsiteY1988" fmla="*/ 782304 h 5955635"/>
              <a:gd name="connsiteX1989" fmla="*/ 3912191 w 6187971"/>
              <a:gd name="connsiteY1989" fmla="*/ 791005 h 5955635"/>
              <a:gd name="connsiteX1990" fmla="*/ 3991955 w 6187971"/>
              <a:gd name="connsiteY1990" fmla="*/ 811642 h 5955635"/>
              <a:gd name="connsiteX1991" fmla="*/ 3996459 w 6187971"/>
              <a:gd name="connsiteY1991" fmla="*/ 810679 h 5955635"/>
              <a:gd name="connsiteX1992" fmla="*/ 3988413 w 6187971"/>
              <a:gd name="connsiteY1992" fmla="*/ 817108 h 5955635"/>
              <a:gd name="connsiteX1993" fmla="*/ 3993879 w 6187971"/>
              <a:gd name="connsiteY1993" fmla="*/ 820649 h 5955635"/>
              <a:gd name="connsiteX1994" fmla="*/ 3997422 w 6187971"/>
              <a:gd name="connsiteY1994" fmla="*/ 815183 h 5955635"/>
              <a:gd name="connsiteX1995" fmla="*/ 4029257 w 6187971"/>
              <a:gd name="connsiteY1995" fmla="*/ 831930 h 5955635"/>
              <a:gd name="connsiteX1996" fmla="*/ 4075568 w 6187971"/>
              <a:gd name="connsiteY1996" fmla="*/ 850293 h 5955635"/>
              <a:gd name="connsiteX1997" fmla="*/ 4079109 w 6187971"/>
              <a:gd name="connsiteY1997" fmla="*/ 844827 h 5955635"/>
              <a:gd name="connsiteX1998" fmla="*/ 4094547 w 6187971"/>
              <a:gd name="connsiteY1998" fmla="*/ 850949 h 5955635"/>
              <a:gd name="connsiteX1999" fmla="*/ 4102899 w 6187971"/>
              <a:gd name="connsiteY1999" fmla="*/ 868003 h 5955635"/>
              <a:gd name="connsiteX2000" fmla="*/ 4130886 w 6187971"/>
              <a:gd name="connsiteY2000" fmla="*/ 866732 h 5955635"/>
              <a:gd name="connsiteX2001" fmla="*/ 4131849 w 6187971"/>
              <a:gd name="connsiteY2001" fmla="*/ 871237 h 5955635"/>
              <a:gd name="connsiteX2002" fmla="*/ 4143743 w 6187971"/>
              <a:gd name="connsiteY2002" fmla="*/ 882824 h 5955635"/>
              <a:gd name="connsiteX2003" fmla="*/ 4158217 w 6187971"/>
              <a:gd name="connsiteY2003" fmla="*/ 884442 h 5955635"/>
              <a:gd name="connsiteX2004" fmla="*/ 4163684 w 6187971"/>
              <a:gd name="connsiteY2004" fmla="*/ 887983 h 5955635"/>
              <a:gd name="connsiteX2005" fmla="*/ 4164646 w 6187971"/>
              <a:gd name="connsiteY2005" fmla="*/ 892487 h 5955635"/>
              <a:gd name="connsiteX2006" fmla="*/ 4169151 w 6187971"/>
              <a:gd name="connsiteY2006" fmla="*/ 891525 h 5955635"/>
              <a:gd name="connsiteX2007" fmla="*/ 4167226 w 6187971"/>
              <a:gd name="connsiteY2007" fmla="*/ 882517 h 5955635"/>
              <a:gd name="connsiteX2008" fmla="*/ 4188129 w 6187971"/>
              <a:gd name="connsiteY2008" fmla="*/ 892180 h 5955635"/>
              <a:gd name="connsiteX2009" fmla="*/ 4192633 w 6187971"/>
              <a:gd name="connsiteY2009" fmla="*/ 891218 h 5955635"/>
              <a:gd name="connsiteX2010" fmla="*/ 4195520 w 6187971"/>
              <a:gd name="connsiteY2010" fmla="*/ 904730 h 5955635"/>
              <a:gd name="connsiteX2011" fmla="*/ 4236364 w 6187971"/>
              <a:gd name="connsiteY2011" fmla="*/ 919552 h 5955635"/>
              <a:gd name="connsiteX2012" fmla="*/ 4241830 w 6187971"/>
              <a:gd name="connsiteY2012" fmla="*/ 923094 h 5955635"/>
              <a:gd name="connsiteX2013" fmla="*/ 4237326 w 6187971"/>
              <a:gd name="connsiteY2013" fmla="*/ 924056 h 5955635"/>
              <a:gd name="connsiteX2014" fmla="*/ 4227356 w 6187971"/>
              <a:gd name="connsiteY2014" fmla="*/ 921476 h 5955635"/>
              <a:gd name="connsiteX2015" fmla="*/ 4228318 w 6187971"/>
              <a:gd name="connsiteY2015" fmla="*/ 925981 h 5955635"/>
              <a:gd name="connsiteX2016" fmla="*/ 4242793 w 6187971"/>
              <a:gd name="connsiteY2016" fmla="*/ 927598 h 5955635"/>
              <a:gd name="connsiteX2017" fmla="*/ 4284599 w 6187971"/>
              <a:gd name="connsiteY2017" fmla="*/ 946924 h 5955635"/>
              <a:gd name="connsiteX2018" fmla="*/ 4288140 w 6187971"/>
              <a:gd name="connsiteY2018" fmla="*/ 941457 h 5955635"/>
              <a:gd name="connsiteX2019" fmla="*/ 4300036 w 6187971"/>
              <a:gd name="connsiteY2019" fmla="*/ 953045 h 5955635"/>
              <a:gd name="connsiteX2020" fmla="*/ 4310968 w 6187971"/>
              <a:gd name="connsiteY2020" fmla="*/ 960129 h 5955635"/>
              <a:gd name="connsiteX2021" fmla="*/ 4331871 w 6187971"/>
              <a:gd name="connsiteY2021" fmla="*/ 969792 h 5955635"/>
              <a:gd name="connsiteX2022" fmla="*/ 4358241 w 6187971"/>
              <a:gd name="connsiteY2022" fmla="*/ 982997 h 5955635"/>
              <a:gd name="connsiteX2023" fmla="*/ 4360165 w 6187971"/>
              <a:gd name="connsiteY2023" fmla="*/ 992005 h 5955635"/>
              <a:gd name="connsiteX2024" fmla="*/ 4365632 w 6187971"/>
              <a:gd name="connsiteY2024" fmla="*/ 995547 h 5955635"/>
              <a:gd name="connsiteX2025" fmla="*/ 4375602 w 6187971"/>
              <a:gd name="connsiteY2025" fmla="*/ 998126 h 5955635"/>
              <a:gd name="connsiteX2026" fmla="*/ 4380106 w 6187971"/>
              <a:gd name="connsiteY2026" fmla="*/ 997163 h 5955635"/>
              <a:gd name="connsiteX2027" fmla="*/ 4401972 w 6187971"/>
              <a:gd name="connsiteY2027" fmla="*/ 1011331 h 5955635"/>
              <a:gd name="connsiteX2028" fmla="*/ 4406475 w 6187971"/>
              <a:gd name="connsiteY2028" fmla="*/ 1010369 h 5955635"/>
              <a:gd name="connsiteX2029" fmla="*/ 4466605 w 6187971"/>
              <a:gd name="connsiteY2029" fmla="*/ 1049328 h 5955635"/>
              <a:gd name="connsiteX2030" fmla="*/ 4467567 w 6187971"/>
              <a:gd name="connsiteY2030" fmla="*/ 1053832 h 5955635"/>
              <a:gd name="connsiteX2031" fmla="*/ 4472072 w 6187971"/>
              <a:gd name="connsiteY2031" fmla="*/ 1052869 h 5955635"/>
              <a:gd name="connsiteX2032" fmla="*/ 4585248 w 6187971"/>
              <a:gd name="connsiteY2032" fmla="*/ 1141721 h 5955635"/>
              <a:gd name="connsiteX2033" fmla="*/ 4665626 w 6187971"/>
              <a:gd name="connsiteY2033" fmla="*/ 1209323 h 5955635"/>
              <a:gd name="connsiteX2034" fmla="*/ 4690378 w 6187971"/>
              <a:gd name="connsiteY2034" fmla="*/ 1237001 h 5955635"/>
              <a:gd name="connsiteX2035" fmla="*/ 4825726 w 6187971"/>
              <a:gd name="connsiteY2035" fmla="*/ 1363503 h 5955635"/>
              <a:gd name="connsiteX2036" fmla="*/ 4836660 w 6187971"/>
              <a:gd name="connsiteY2036" fmla="*/ 1370586 h 5955635"/>
              <a:gd name="connsiteX2037" fmla="*/ 4837622 w 6187971"/>
              <a:gd name="connsiteY2037" fmla="*/ 1375090 h 5955635"/>
              <a:gd name="connsiteX2038" fmla="*/ 4878773 w 6187971"/>
              <a:gd name="connsiteY2038" fmla="*/ 1413395 h 5955635"/>
              <a:gd name="connsiteX2039" fmla="*/ 4884239 w 6187971"/>
              <a:gd name="connsiteY2039" fmla="*/ 1416937 h 5955635"/>
              <a:gd name="connsiteX2040" fmla="*/ 4889705 w 6187971"/>
              <a:gd name="connsiteY2040" fmla="*/ 1420479 h 5955635"/>
              <a:gd name="connsiteX2041" fmla="*/ 4938248 w 6187971"/>
              <a:gd name="connsiteY2041" fmla="*/ 1471333 h 5955635"/>
              <a:gd name="connsiteX2042" fmla="*/ 4929894 w 6187971"/>
              <a:gd name="connsiteY2042" fmla="*/ 1454279 h 5955635"/>
              <a:gd name="connsiteX2043" fmla="*/ 4935361 w 6187971"/>
              <a:gd name="connsiteY2043" fmla="*/ 1457821 h 5955635"/>
              <a:gd name="connsiteX2044" fmla="*/ 4936323 w 6187971"/>
              <a:gd name="connsiteY2044" fmla="*/ 1462325 h 5955635"/>
              <a:gd name="connsiteX2045" fmla="*/ 4940827 w 6187971"/>
              <a:gd name="connsiteY2045" fmla="*/ 1461362 h 5955635"/>
              <a:gd name="connsiteX2046" fmla="*/ 4945331 w 6187971"/>
              <a:gd name="connsiteY2046" fmla="*/ 1460400 h 5955635"/>
              <a:gd name="connsiteX2047" fmla="*/ 4950797 w 6187971"/>
              <a:gd name="connsiteY2047" fmla="*/ 1463942 h 5955635"/>
              <a:gd name="connsiteX2048" fmla="*/ 4975550 w 6187971"/>
              <a:gd name="connsiteY2048" fmla="*/ 1491621 h 5955635"/>
              <a:gd name="connsiteX2049" fmla="*/ 4974587 w 6187971"/>
              <a:gd name="connsiteY2049" fmla="*/ 1487117 h 5955635"/>
              <a:gd name="connsiteX2050" fmla="*/ 4980054 w 6187971"/>
              <a:gd name="connsiteY2050" fmla="*/ 1490659 h 5955635"/>
              <a:gd name="connsiteX2051" fmla="*/ 4986482 w 6187971"/>
              <a:gd name="connsiteY2051" fmla="*/ 1498705 h 5955635"/>
              <a:gd name="connsiteX2052" fmla="*/ 4971045 w 6187971"/>
              <a:gd name="connsiteY2052" fmla="*/ 1492584 h 5955635"/>
              <a:gd name="connsiteX2053" fmla="*/ 4978437 w 6187971"/>
              <a:gd name="connsiteY2053" fmla="*/ 1505133 h 5955635"/>
              <a:gd name="connsiteX2054" fmla="*/ 4973932 w 6187971"/>
              <a:gd name="connsiteY2054" fmla="*/ 1506096 h 5955635"/>
              <a:gd name="connsiteX2055" fmla="*/ 4974894 w 6187971"/>
              <a:gd name="connsiteY2055" fmla="*/ 1510600 h 5955635"/>
              <a:gd name="connsiteX2056" fmla="*/ 4984865 w 6187971"/>
              <a:gd name="connsiteY2056" fmla="*/ 1513179 h 5955635"/>
              <a:gd name="connsiteX2057" fmla="*/ 4998684 w 6187971"/>
              <a:gd name="connsiteY2057" fmla="*/ 1533775 h 5955635"/>
              <a:gd name="connsiteX2058" fmla="*/ 4995142 w 6187971"/>
              <a:gd name="connsiteY2058" fmla="*/ 1539241 h 5955635"/>
              <a:gd name="connsiteX2059" fmla="*/ 5015391 w 6187971"/>
              <a:gd name="connsiteY2059" fmla="*/ 1567882 h 5955635"/>
              <a:gd name="connsiteX2060" fmla="*/ 5020857 w 6187971"/>
              <a:gd name="connsiteY2060" fmla="*/ 1571425 h 5955635"/>
              <a:gd name="connsiteX2061" fmla="*/ 5027286 w 6187971"/>
              <a:gd name="connsiteY2061" fmla="*/ 1579470 h 5955635"/>
              <a:gd name="connsiteX2062" fmla="*/ 5037257 w 6187971"/>
              <a:gd name="connsiteY2062" fmla="*/ 1582050 h 5955635"/>
              <a:gd name="connsiteX2063" fmla="*/ 5038219 w 6187971"/>
              <a:gd name="connsiteY2063" fmla="*/ 1586554 h 5955635"/>
              <a:gd name="connsiteX2064" fmla="*/ 5034677 w 6187971"/>
              <a:gd name="connsiteY2064" fmla="*/ 1592020 h 5955635"/>
              <a:gd name="connsiteX2065" fmla="*/ 5035639 w 6187971"/>
              <a:gd name="connsiteY2065" fmla="*/ 1596524 h 5955635"/>
              <a:gd name="connsiteX2066" fmla="*/ 5041106 w 6187971"/>
              <a:gd name="connsiteY2066" fmla="*/ 1600066 h 5955635"/>
              <a:gd name="connsiteX2067" fmla="*/ 5044647 w 6187971"/>
              <a:gd name="connsiteY2067" fmla="*/ 1594600 h 5955635"/>
              <a:gd name="connsiteX2068" fmla="*/ 5043685 w 6187971"/>
              <a:gd name="connsiteY2068" fmla="*/ 1590095 h 5955635"/>
              <a:gd name="connsiteX2069" fmla="*/ 5042723 w 6187971"/>
              <a:gd name="connsiteY2069" fmla="*/ 1585592 h 5955635"/>
              <a:gd name="connsiteX2070" fmla="*/ 5046264 w 6187971"/>
              <a:gd name="connsiteY2070" fmla="*/ 1580125 h 5955635"/>
              <a:gd name="connsiteX2071" fmla="*/ 5050769 w 6187971"/>
              <a:gd name="connsiteY2071" fmla="*/ 1579163 h 5955635"/>
              <a:gd name="connsiteX2072" fmla="*/ 5057197 w 6187971"/>
              <a:gd name="connsiteY2072" fmla="*/ 1587208 h 5955635"/>
              <a:gd name="connsiteX2073" fmla="*/ 5058159 w 6187971"/>
              <a:gd name="connsiteY2073" fmla="*/ 1591713 h 5955635"/>
              <a:gd name="connsiteX2074" fmla="*/ 5054618 w 6187971"/>
              <a:gd name="connsiteY2074" fmla="*/ 1597179 h 5955635"/>
              <a:gd name="connsiteX2075" fmla="*/ 5062008 w 6187971"/>
              <a:gd name="connsiteY2075" fmla="*/ 1609729 h 5955635"/>
              <a:gd name="connsiteX2076" fmla="*/ 5067475 w 6187971"/>
              <a:gd name="connsiteY2076" fmla="*/ 1613271 h 5955635"/>
              <a:gd name="connsiteX2077" fmla="*/ 5066513 w 6187971"/>
              <a:gd name="connsiteY2077" fmla="*/ 1608767 h 5955635"/>
              <a:gd name="connsiteX2078" fmla="*/ 5060083 w 6187971"/>
              <a:gd name="connsiteY2078" fmla="*/ 1600720 h 5955635"/>
              <a:gd name="connsiteX2079" fmla="*/ 5063626 w 6187971"/>
              <a:gd name="connsiteY2079" fmla="*/ 1595255 h 5955635"/>
              <a:gd name="connsiteX2080" fmla="*/ 5070054 w 6187971"/>
              <a:gd name="connsiteY2080" fmla="*/ 1603300 h 5955635"/>
              <a:gd name="connsiteX2081" fmla="*/ 5086760 w 6187971"/>
              <a:gd name="connsiteY2081" fmla="*/ 1637409 h 5955635"/>
              <a:gd name="connsiteX2082" fmla="*/ 5083219 w 6187971"/>
              <a:gd name="connsiteY2082" fmla="*/ 1642874 h 5955635"/>
              <a:gd name="connsiteX2083" fmla="*/ 5072286 w 6187971"/>
              <a:gd name="connsiteY2083" fmla="*/ 1635791 h 5955635"/>
              <a:gd name="connsiteX2084" fmla="*/ 5108279 w 6187971"/>
              <a:gd name="connsiteY2084" fmla="*/ 1694036 h 5955635"/>
              <a:gd name="connsiteX2085" fmla="*/ 5132069 w 6187971"/>
              <a:gd name="connsiteY2085" fmla="*/ 1717212 h 5955635"/>
              <a:gd name="connsiteX2086" fmla="*/ 5136572 w 6187971"/>
              <a:gd name="connsiteY2086" fmla="*/ 1716250 h 5955635"/>
              <a:gd name="connsiteX2087" fmla="*/ 5143963 w 6187971"/>
              <a:gd name="connsiteY2087" fmla="*/ 1728799 h 5955635"/>
              <a:gd name="connsiteX2088" fmla="*/ 5147505 w 6187971"/>
              <a:gd name="connsiteY2088" fmla="*/ 1723332 h 5955635"/>
              <a:gd name="connsiteX2089" fmla="*/ 5148468 w 6187971"/>
              <a:gd name="connsiteY2089" fmla="*/ 1727837 h 5955635"/>
              <a:gd name="connsiteX2090" fmla="*/ 5162286 w 6187971"/>
              <a:gd name="connsiteY2090" fmla="*/ 1748432 h 5955635"/>
              <a:gd name="connsiteX2091" fmla="*/ 5175144 w 6187971"/>
              <a:gd name="connsiteY2091" fmla="*/ 1764524 h 5955635"/>
              <a:gd name="connsiteX2092" fmla="*/ 5184459 w 6187971"/>
              <a:gd name="connsiteY2092" fmla="*/ 1786082 h 5955635"/>
              <a:gd name="connsiteX2093" fmla="*/ 5198934 w 6187971"/>
              <a:gd name="connsiteY2093" fmla="*/ 1787699 h 5955635"/>
              <a:gd name="connsiteX2094" fmla="*/ 5200859 w 6187971"/>
              <a:gd name="connsiteY2094" fmla="*/ 1796708 h 5955635"/>
              <a:gd name="connsiteX2095" fmla="*/ 5196355 w 6187971"/>
              <a:gd name="connsiteY2095" fmla="*/ 1797670 h 5955635"/>
              <a:gd name="connsiteX2096" fmla="*/ 5197317 w 6187971"/>
              <a:gd name="connsiteY2096" fmla="*/ 1802173 h 5955635"/>
              <a:gd name="connsiteX2097" fmla="*/ 5198279 w 6187971"/>
              <a:gd name="connsiteY2097" fmla="*/ 1806678 h 5955635"/>
              <a:gd name="connsiteX2098" fmla="*/ 5190233 w 6187971"/>
              <a:gd name="connsiteY2098" fmla="*/ 1813107 h 5955635"/>
              <a:gd name="connsiteX2099" fmla="*/ 5281503 w 6187971"/>
              <a:gd name="connsiteY2099" fmla="*/ 1953734 h 5955635"/>
              <a:gd name="connsiteX2100" fmla="*/ 5295322 w 6187971"/>
              <a:gd name="connsiteY2100" fmla="*/ 1974330 h 5955635"/>
              <a:gd name="connsiteX2101" fmla="*/ 5305600 w 6187971"/>
              <a:gd name="connsiteY2101" fmla="*/ 2000392 h 5955635"/>
              <a:gd name="connsiteX2102" fmla="*/ 5321344 w 6187971"/>
              <a:gd name="connsiteY2102" fmla="*/ 2029996 h 5955635"/>
              <a:gd name="connsiteX2103" fmla="*/ 5339975 w 6187971"/>
              <a:gd name="connsiteY2103" fmla="*/ 2073112 h 5955635"/>
              <a:gd name="connsiteX2104" fmla="*/ 5354757 w 6187971"/>
              <a:gd name="connsiteY2104" fmla="*/ 2098212 h 5955635"/>
              <a:gd name="connsiteX2105" fmla="*/ 5355719 w 6187971"/>
              <a:gd name="connsiteY2105" fmla="*/ 2102716 h 5955635"/>
              <a:gd name="connsiteX2106" fmla="*/ 5372426 w 6187971"/>
              <a:gd name="connsiteY2106" fmla="*/ 2136823 h 5955635"/>
              <a:gd name="connsiteX2107" fmla="*/ 5388169 w 6187971"/>
              <a:gd name="connsiteY2107" fmla="*/ 2166427 h 5955635"/>
              <a:gd name="connsiteX2108" fmla="*/ 5395560 w 6187971"/>
              <a:gd name="connsiteY2108" fmla="*/ 2178977 h 5955635"/>
              <a:gd name="connsiteX2109" fmla="*/ 5396523 w 6187971"/>
              <a:gd name="connsiteY2109" fmla="*/ 2183482 h 5955635"/>
              <a:gd name="connsiteX2110" fmla="*/ 5394905 w 6187971"/>
              <a:gd name="connsiteY2110" fmla="*/ 2197956 h 5955635"/>
              <a:gd name="connsiteX2111" fmla="*/ 5395867 w 6187971"/>
              <a:gd name="connsiteY2111" fmla="*/ 2202459 h 5955635"/>
              <a:gd name="connsiteX2112" fmla="*/ 5402296 w 6187971"/>
              <a:gd name="connsiteY2112" fmla="*/ 2210505 h 5955635"/>
              <a:gd name="connsiteX2113" fmla="*/ 5406801 w 6187971"/>
              <a:gd name="connsiteY2113" fmla="*/ 2209543 h 5955635"/>
              <a:gd name="connsiteX2114" fmla="*/ 5411612 w 6187971"/>
              <a:gd name="connsiteY2114" fmla="*/ 2232063 h 5955635"/>
              <a:gd name="connsiteX2115" fmla="*/ 5417078 w 6187971"/>
              <a:gd name="connsiteY2115" fmla="*/ 2235605 h 5955635"/>
              <a:gd name="connsiteX2116" fmla="*/ 5416115 w 6187971"/>
              <a:gd name="connsiteY2116" fmla="*/ 2231101 h 5955635"/>
              <a:gd name="connsiteX2117" fmla="*/ 5406801 w 6187971"/>
              <a:gd name="connsiteY2117" fmla="*/ 2209543 h 5955635"/>
              <a:gd name="connsiteX2118" fmla="*/ 5411304 w 6187971"/>
              <a:gd name="connsiteY2118" fmla="*/ 2208581 h 5955635"/>
              <a:gd name="connsiteX2119" fmla="*/ 5413229 w 6187971"/>
              <a:gd name="connsiteY2119" fmla="*/ 2217589 h 5955635"/>
              <a:gd name="connsiteX2120" fmla="*/ 5414191 w 6187971"/>
              <a:gd name="connsiteY2120" fmla="*/ 2222093 h 5955635"/>
              <a:gd name="connsiteX2121" fmla="*/ 5421582 w 6187971"/>
              <a:gd name="connsiteY2121" fmla="*/ 2234643 h 5955635"/>
              <a:gd name="connsiteX2122" fmla="*/ 5425431 w 6187971"/>
              <a:gd name="connsiteY2122" fmla="*/ 2252659 h 5955635"/>
              <a:gd name="connsiteX2123" fmla="*/ 5419964 w 6187971"/>
              <a:gd name="connsiteY2123" fmla="*/ 2249117 h 5955635"/>
              <a:gd name="connsiteX2124" fmla="*/ 5421889 w 6187971"/>
              <a:gd name="connsiteY2124" fmla="*/ 2258125 h 5955635"/>
              <a:gd name="connsiteX2125" fmla="*/ 5423814 w 6187971"/>
              <a:gd name="connsiteY2125" fmla="*/ 2267134 h 5955635"/>
              <a:gd name="connsiteX2126" fmla="*/ 5431205 w 6187971"/>
              <a:gd name="connsiteY2126" fmla="*/ 2279684 h 5955635"/>
              <a:gd name="connsiteX2127" fmla="*/ 5433129 w 6187971"/>
              <a:gd name="connsiteY2127" fmla="*/ 2288691 h 5955635"/>
              <a:gd name="connsiteX2128" fmla="*/ 5438596 w 6187971"/>
              <a:gd name="connsiteY2128" fmla="*/ 2292233 h 5955635"/>
              <a:gd name="connsiteX2129" fmla="*/ 5445987 w 6187971"/>
              <a:gd name="connsiteY2129" fmla="*/ 2304783 h 5955635"/>
              <a:gd name="connsiteX2130" fmla="*/ 5447912 w 6187971"/>
              <a:gd name="connsiteY2130" fmla="*/ 2313792 h 5955635"/>
              <a:gd name="connsiteX2131" fmla="*/ 5444369 w 6187971"/>
              <a:gd name="connsiteY2131" fmla="*/ 2319257 h 5955635"/>
              <a:gd name="connsiteX2132" fmla="*/ 5449836 w 6187971"/>
              <a:gd name="connsiteY2132" fmla="*/ 2322799 h 5955635"/>
              <a:gd name="connsiteX2133" fmla="*/ 5447256 w 6187971"/>
              <a:gd name="connsiteY2133" fmla="*/ 2332770 h 5955635"/>
              <a:gd name="connsiteX2134" fmla="*/ 5453685 w 6187971"/>
              <a:gd name="connsiteY2134" fmla="*/ 2340816 h 5955635"/>
              <a:gd name="connsiteX2135" fmla="*/ 5457226 w 6187971"/>
              <a:gd name="connsiteY2135" fmla="*/ 2335349 h 5955635"/>
              <a:gd name="connsiteX2136" fmla="*/ 5460113 w 6187971"/>
              <a:gd name="connsiteY2136" fmla="*/ 2348861 h 5955635"/>
              <a:gd name="connsiteX2137" fmla="*/ 5461075 w 6187971"/>
              <a:gd name="connsiteY2137" fmla="*/ 2353366 h 5955635"/>
              <a:gd name="connsiteX2138" fmla="*/ 5469429 w 6187971"/>
              <a:gd name="connsiteY2138" fmla="*/ 2370419 h 5955635"/>
              <a:gd name="connsiteX2139" fmla="*/ 5473278 w 6187971"/>
              <a:gd name="connsiteY2139" fmla="*/ 2388435 h 5955635"/>
              <a:gd name="connsiteX2140" fmla="*/ 5476165 w 6187971"/>
              <a:gd name="connsiteY2140" fmla="*/ 2401947 h 5955635"/>
              <a:gd name="connsiteX2141" fmla="*/ 5481938 w 6187971"/>
              <a:gd name="connsiteY2141" fmla="*/ 2428972 h 5955635"/>
              <a:gd name="connsiteX2142" fmla="*/ 5480321 w 6187971"/>
              <a:gd name="connsiteY2142" fmla="*/ 2443447 h 5955635"/>
              <a:gd name="connsiteX2143" fmla="*/ 5474855 w 6187971"/>
              <a:gd name="connsiteY2143" fmla="*/ 2439905 h 5955635"/>
              <a:gd name="connsiteX2144" fmla="*/ 5469388 w 6187971"/>
              <a:gd name="connsiteY2144" fmla="*/ 2436363 h 5955635"/>
              <a:gd name="connsiteX2145" fmla="*/ 5470351 w 6187971"/>
              <a:gd name="connsiteY2145" fmla="*/ 2440867 h 5955635"/>
              <a:gd name="connsiteX2146" fmla="*/ 5471313 w 6187971"/>
              <a:gd name="connsiteY2146" fmla="*/ 2445371 h 5955635"/>
              <a:gd name="connsiteX2147" fmla="*/ 5476780 w 6187971"/>
              <a:gd name="connsiteY2147" fmla="*/ 2448912 h 5955635"/>
              <a:gd name="connsiteX2148" fmla="*/ 5482245 w 6187971"/>
              <a:gd name="connsiteY2148" fmla="*/ 2452454 h 5955635"/>
              <a:gd name="connsiteX2149" fmla="*/ 5486750 w 6187971"/>
              <a:gd name="connsiteY2149" fmla="*/ 2451492 h 5955635"/>
              <a:gd name="connsiteX2150" fmla="*/ 5486443 w 6187971"/>
              <a:gd name="connsiteY2150" fmla="*/ 2428009 h 5955635"/>
              <a:gd name="connsiteX2151" fmla="*/ 5485480 w 6187971"/>
              <a:gd name="connsiteY2151" fmla="*/ 2423506 h 5955635"/>
              <a:gd name="connsiteX2152" fmla="*/ 5481631 w 6187971"/>
              <a:gd name="connsiteY2152" fmla="*/ 2405489 h 5955635"/>
              <a:gd name="connsiteX2153" fmla="*/ 5479707 w 6187971"/>
              <a:gd name="connsiteY2153" fmla="*/ 2396482 h 5955635"/>
              <a:gd name="connsiteX2154" fmla="*/ 5489021 w 6187971"/>
              <a:gd name="connsiteY2154" fmla="*/ 2418039 h 5955635"/>
              <a:gd name="connsiteX2155" fmla="*/ 5499299 w 6187971"/>
              <a:gd name="connsiteY2155" fmla="*/ 2444101 h 5955635"/>
              <a:gd name="connsiteX2156" fmla="*/ 5496720 w 6187971"/>
              <a:gd name="connsiteY2156" fmla="*/ 2454072 h 5955635"/>
              <a:gd name="connsiteX2157" fmla="*/ 5498644 w 6187971"/>
              <a:gd name="connsiteY2157" fmla="*/ 2463080 h 5955635"/>
              <a:gd name="connsiteX2158" fmla="*/ 5503455 w 6187971"/>
              <a:gd name="connsiteY2158" fmla="*/ 2485600 h 5955635"/>
              <a:gd name="connsiteX2159" fmla="*/ 5497990 w 6187971"/>
              <a:gd name="connsiteY2159" fmla="*/ 2482058 h 5955635"/>
              <a:gd name="connsiteX2160" fmla="*/ 5493486 w 6187971"/>
              <a:gd name="connsiteY2160" fmla="*/ 2483021 h 5955635"/>
              <a:gd name="connsiteX2161" fmla="*/ 5494448 w 6187971"/>
              <a:gd name="connsiteY2161" fmla="*/ 2487524 h 5955635"/>
              <a:gd name="connsiteX2162" fmla="*/ 5495410 w 6187971"/>
              <a:gd name="connsiteY2162" fmla="*/ 2492028 h 5955635"/>
              <a:gd name="connsiteX2163" fmla="*/ 5500877 w 6187971"/>
              <a:gd name="connsiteY2163" fmla="*/ 2495570 h 5955635"/>
              <a:gd name="connsiteX2164" fmla="*/ 5501839 w 6187971"/>
              <a:gd name="connsiteY2164" fmla="*/ 2500075 h 5955635"/>
              <a:gd name="connsiteX2165" fmla="*/ 5502801 w 6187971"/>
              <a:gd name="connsiteY2165" fmla="*/ 2504578 h 5955635"/>
              <a:gd name="connsiteX2166" fmla="*/ 5511154 w 6187971"/>
              <a:gd name="connsiteY2166" fmla="*/ 2521632 h 5955635"/>
              <a:gd name="connsiteX2167" fmla="*/ 5515965 w 6187971"/>
              <a:gd name="connsiteY2167" fmla="*/ 2544153 h 5955635"/>
              <a:gd name="connsiteX2168" fmla="*/ 5512424 w 6187971"/>
              <a:gd name="connsiteY2168" fmla="*/ 2549619 h 5955635"/>
              <a:gd name="connsiteX2169" fmla="*/ 5506957 w 6187971"/>
              <a:gd name="connsiteY2169" fmla="*/ 2546078 h 5955635"/>
              <a:gd name="connsiteX2170" fmla="*/ 5490906 w 6187971"/>
              <a:gd name="connsiteY2170" fmla="*/ 2492991 h 5955635"/>
              <a:gd name="connsiteX2171" fmla="*/ 5489943 w 6187971"/>
              <a:gd name="connsiteY2171" fmla="*/ 2488486 h 5955635"/>
              <a:gd name="connsiteX2172" fmla="*/ 5486402 w 6187971"/>
              <a:gd name="connsiteY2172" fmla="*/ 2493953 h 5955635"/>
              <a:gd name="connsiteX2173" fmla="*/ 5502453 w 6187971"/>
              <a:gd name="connsiteY2173" fmla="*/ 2547040 h 5955635"/>
              <a:gd name="connsiteX2174" fmla="*/ 5490865 w 6187971"/>
              <a:gd name="connsiteY2174" fmla="*/ 2558934 h 5955635"/>
              <a:gd name="connsiteX2175" fmla="*/ 5492443 w 6187971"/>
              <a:gd name="connsiteY2175" fmla="*/ 2610404 h 5955635"/>
              <a:gd name="connsiteX2176" fmla="*/ 5494900 w 6187971"/>
              <a:gd name="connsiteY2176" fmla="*/ 2798263 h 5955635"/>
              <a:gd name="connsiteX2177" fmla="*/ 5495863 w 6187971"/>
              <a:gd name="connsiteY2177" fmla="*/ 2802768 h 5955635"/>
              <a:gd name="connsiteX2178" fmla="*/ 5496825 w 6187971"/>
              <a:gd name="connsiteY2178" fmla="*/ 2807272 h 5955635"/>
              <a:gd name="connsiteX2179" fmla="*/ 5500367 w 6187971"/>
              <a:gd name="connsiteY2179" fmla="*/ 2801805 h 5955635"/>
              <a:gd name="connsiteX2180" fmla="*/ 5498871 w 6187971"/>
              <a:gd name="connsiteY2180" fmla="*/ 2618449 h 5955635"/>
              <a:gd name="connsiteX2181" fmla="*/ 5499833 w 6187971"/>
              <a:gd name="connsiteY2181" fmla="*/ 2622954 h 5955635"/>
              <a:gd name="connsiteX2182" fmla="*/ 5506917 w 6187971"/>
              <a:gd name="connsiteY2182" fmla="*/ 2612020 h 5955635"/>
              <a:gd name="connsiteX2183" fmla="*/ 5509804 w 6187971"/>
              <a:gd name="connsiteY2183" fmla="*/ 2625532 h 5955635"/>
              <a:gd name="connsiteX2184" fmla="*/ 5505299 w 6187971"/>
              <a:gd name="connsiteY2184" fmla="*/ 2626495 h 5955635"/>
              <a:gd name="connsiteX2185" fmla="*/ 5506262 w 6187971"/>
              <a:gd name="connsiteY2185" fmla="*/ 2630999 h 5955635"/>
              <a:gd name="connsiteX2186" fmla="*/ 5507224 w 6187971"/>
              <a:gd name="connsiteY2186" fmla="*/ 2635503 h 5955635"/>
              <a:gd name="connsiteX2187" fmla="*/ 5511728 w 6187971"/>
              <a:gd name="connsiteY2187" fmla="*/ 2634541 h 5955635"/>
              <a:gd name="connsiteX2188" fmla="*/ 5512035 w 6187971"/>
              <a:gd name="connsiteY2188" fmla="*/ 2658023 h 5955635"/>
              <a:gd name="connsiteX2189" fmla="*/ 5513960 w 6187971"/>
              <a:gd name="connsiteY2189" fmla="*/ 2667032 h 5955635"/>
              <a:gd name="connsiteX2190" fmla="*/ 5516847 w 6187971"/>
              <a:gd name="connsiteY2190" fmla="*/ 2680544 h 5955635"/>
              <a:gd name="connsiteX2191" fmla="*/ 5517809 w 6187971"/>
              <a:gd name="connsiteY2191" fmla="*/ 2685047 h 5955635"/>
              <a:gd name="connsiteX2192" fmla="*/ 5514267 w 6187971"/>
              <a:gd name="connsiteY2192" fmla="*/ 2690514 h 5955635"/>
              <a:gd name="connsiteX2193" fmla="*/ 5516191 w 6187971"/>
              <a:gd name="connsiteY2193" fmla="*/ 2699522 h 5955635"/>
              <a:gd name="connsiteX2194" fmla="*/ 5521658 w 6187971"/>
              <a:gd name="connsiteY2194" fmla="*/ 2703064 h 5955635"/>
              <a:gd name="connsiteX2195" fmla="*/ 5544752 w 6187971"/>
              <a:gd name="connsiteY2195" fmla="*/ 2811161 h 5955635"/>
              <a:gd name="connsiteX2196" fmla="*/ 5546330 w 6187971"/>
              <a:gd name="connsiteY2196" fmla="*/ 2862630 h 5955635"/>
              <a:gd name="connsiteX2197" fmla="*/ 5549871 w 6187971"/>
              <a:gd name="connsiteY2197" fmla="*/ 2857164 h 5955635"/>
              <a:gd name="connsiteX2198" fmla="*/ 5560108 w 6187971"/>
              <a:gd name="connsiteY2198" fmla="*/ 2949169 h 5955635"/>
              <a:gd name="connsiteX2199" fmla="*/ 5565575 w 6187971"/>
              <a:gd name="connsiteY2199" fmla="*/ 2952711 h 5955635"/>
              <a:gd name="connsiteX2200" fmla="*/ 5565882 w 6187971"/>
              <a:gd name="connsiteY2200" fmla="*/ 2976194 h 5955635"/>
              <a:gd name="connsiteX2201" fmla="*/ 5562340 w 6187971"/>
              <a:gd name="connsiteY2201" fmla="*/ 2981660 h 5955635"/>
              <a:gd name="connsiteX2202" fmla="*/ 5568769 w 6187971"/>
              <a:gd name="connsiteY2202" fmla="*/ 2989706 h 5955635"/>
              <a:gd name="connsiteX2203" fmla="*/ 5570038 w 6187971"/>
              <a:gd name="connsiteY2203" fmla="*/ 3017692 h 5955635"/>
              <a:gd name="connsiteX2204" fmla="*/ 5571000 w 6187971"/>
              <a:gd name="connsiteY2204" fmla="*/ 3022197 h 5955635"/>
              <a:gd name="connsiteX2205" fmla="*/ 5569384 w 6187971"/>
              <a:gd name="connsiteY2205" fmla="*/ 3036671 h 5955635"/>
              <a:gd name="connsiteX2206" fmla="*/ 5570346 w 6187971"/>
              <a:gd name="connsiteY2206" fmla="*/ 3041174 h 5955635"/>
              <a:gd name="connsiteX2207" fmla="*/ 5571308 w 6187971"/>
              <a:gd name="connsiteY2207" fmla="*/ 3045679 h 5955635"/>
              <a:gd name="connsiteX2208" fmla="*/ 5569650 w 6187971"/>
              <a:gd name="connsiteY2208" fmla="*/ 3126097 h 5955635"/>
              <a:gd name="connsiteX2209" fmla="*/ 5572537 w 6187971"/>
              <a:gd name="connsiteY2209" fmla="*/ 3139609 h 5955635"/>
              <a:gd name="connsiteX2210" fmla="*/ 5573500 w 6187971"/>
              <a:gd name="connsiteY2210" fmla="*/ 3144113 h 5955635"/>
              <a:gd name="connsiteX2211" fmla="*/ 5577349 w 6187971"/>
              <a:gd name="connsiteY2211" fmla="*/ 3162129 h 5955635"/>
              <a:gd name="connsiteX2212" fmla="*/ 5569917 w 6187971"/>
              <a:gd name="connsiteY2212" fmla="*/ 3215523 h 5955635"/>
              <a:gd name="connsiteX2213" fmla="*/ 5551779 w 6187971"/>
              <a:gd name="connsiteY2213" fmla="*/ 3417202 h 5955635"/>
              <a:gd name="connsiteX2214" fmla="*/ 5552741 w 6187971"/>
              <a:gd name="connsiteY2214" fmla="*/ 3421707 h 5955635"/>
              <a:gd name="connsiteX2215" fmla="*/ 5549200 w 6187971"/>
              <a:gd name="connsiteY2215" fmla="*/ 3427172 h 5955635"/>
              <a:gd name="connsiteX2216" fmla="*/ 5528169 w 6187971"/>
              <a:gd name="connsiteY2216" fmla="*/ 3494068 h 5955635"/>
              <a:gd name="connsiteX2217" fmla="*/ 5510688 w 6187971"/>
              <a:gd name="connsiteY2217" fmla="*/ 3559800 h 5955635"/>
              <a:gd name="connsiteX2218" fmla="*/ 5510930 w 6187971"/>
              <a:gd name="connsiteY2218" fmla="*/ 3558388 h 5955635"/>
              <a:gd name="connsiteX2219" fmla="*/ 5512778 w 6187971"/>
              <a:gd name="connsiteY2219" fmla="*/ 3543275 h 5955635"/>
              <a:gd name="connsiteX2220" fmla="*/ 5515358 w 6187971"/>
              <a:gd name="connsiteY2220" fmla="*/ 3533305 h 5955635"/>
              <a:gd name="connsiteX2221" fmla="*/ 5522135 w 6187971"/>
              <a:gd name="connsiteY2221" fmla="*/ 3498890 h 5955635"/>
              <a:gd name="connsiteX2222" fmla="*/ 5533108 w 6187971"/>
              <a:gd name="connsiteY2222" fmla="*/ 3440030 h 5955635"/>
              <a:gd name="connsiteX2223" fmla="*/ 5535687 w 6187971"/>
              <a:gd name="connsiteY2223" fmla="*/ 3430059 h 5955635"/>
              <a:gd name="connsiteX2224" fmla="*/ 5538267 w 6187971"/>
              <a:gd name="connsiteY2224" fmla="*/ 3420089 h 5955635"/>
              <a:gd name="connsiteX2225" fmla="*/ 5532800 w 6187971"/>
              <a:gd name="connsiteY2225" fmla="*/ 3416547 h 5955635"/>
              <a:gd name="connsiteX2226" fmla="*/ 5523137 w 6187971"/>
              <a:gd name="connsiteY2226" fmla="*/ 3437450 h 5955635"/>
              <a:gd name="connsiteX2227" fmla="*/ 5524099 w 6187971"/>
              <a:gd name="connsiteY2227" fmla="*/ 3441955 h 5955635"/>
              <a:gd name="connsiteX2228" fmla="*/ 5505387 w 6187971"/>
              <a:gd name="connsiteY2228" fmla="*/ 3530725 h 5955635"/>
              <a:gd name="connsiteX2229" fmla="*/ 5506350 w 6187971"/>
              <a:gd name="connsiteY2229" fmla="*/ 3535230 h 5955635"/>
              <a:gd name="connsiteX2230" fmla="*/ 5493145 w 6187971"/>
              <a:gd name="connsiteY2230" fmla="*/ 3561598 h 5955635"/>
              <a:gd name="connsiteX2231" fmla="*/ 5485406 w 6187971"/>
              <a:gd name="connsiteY2231" fmla="*/ 3591510 h 5955635"/>
              <a:gd name="connsiteX2232" fmla="*/ 5472745 w 6187971"/>
              <a:gd name="connsiteY2232" fmla="*/ 3650731 h 5955635"/>
              <a:gd name="connsiteX2233" fmla="*/ 5453639 w 6187971"/>
              <a:gd name="connsiteY2233" fmla="*/ 3702176 h 5955635"/>
              <a:gd name="connsiteX2234" fmla="*/ 5451565 w 6187971"/>
              <a:gd name="connsiteY2234" fmla="*/ 3697642 h 5955635"/>
              <a:gd name="connsiteX2235" fmla="*/ 5369715 w 6187971"/>
              <a:gd name="connsiteY2235" fmla="*/ 3931772 h 5955635"/>
              <a:gd name="connsiteX2236" fmla="*/ 5365212 w 6187971"/>
              <a:gd name="connsiteY2236" fmla="*/ 3932734 h 5955635"/>
              <a:gd name="connsiteX2237" fmla="*/ 5366174 w 6187971"/>
              <a:gd name="connsiteY2237" fmla="*/ 3937239 h 5955635"/>
              <a:gd name="connsiteX2238" fmla="*/ 5367136 w 6187971"/>
              <a:gd name="connsiteY2238" fmla="*/ 3941742 h 5955635"/>
              <a:gd name="connsiteX2239" fmla="*/ 5352006 w 6187971"/>
              <a:gd name="connsiteY2239" fmla="*/ 3959103 h 5955635"/>
              <a:gd name="connsiteX2240" fmla="*/ 5329445 w 6187971"/>
              <a:gd name="connsiteY2240" fmla="*/ 4029858 h 5955635"/>
              <a:gd name="connsiteX2241" fmla="*/ 5326559 w 6187971"/>
              <a:gd name="connsiteY2241" fmla="*/ 4016346 h 5955635"/>
              <a:gd name="connsiteX2242" fmla="*/ 5319782 w 6187971"/>
              <a:gd name="connsiteY2242" fmla="*/ 4050762 h 5955635"/>
              <a:gd name="connsiteX2243" fmla="*/ 5314316 w 6187971"/>
              <a:gd name="connsiteY2243" fmla="*/ 4047220 h 5955635"/>
              <a:gd name="connsiteX2244" fmla="*/ 5276625 w 6187971"/>
              <a:gd name="connsiteY2244" fmla="*/ 4135336 h 5955635"/>
              <a:gd name="connsiteX2245" fmla="*/ 5272122 w 6187971"/>
              <a:gd name="connsiteY2245" fmla="*/ 4136298 h 5955635"/>
              <a:gd name="connsiteX2246" fmla="*/ 5234124 w 6187971"/>
              <a:gd name="connsiteY2246" fmla="*/ 4200931 h 5955635"/>
              <a:gd name="connsiteX2247" fmla="*/ 5190005 w 6187971"/>
              <a:gd name="connsiteY2247" fmla="*/ 4281002 h 5955635"/>
              <a:gd name="connsiteX2248" fmla="*/ 5161796 w 6187971"/>
              <a:gd name="connsiteY2248" fmla="*/ 4317053 h 5955635"/>
              <a:gd name="connsiteX2249" fmla="*/ 5135887 w 6187971"/>
              <a:gd name="connsiteY2249" fmla="*/ 4358358 h 5955635"/>
              <a:gd name="connsiteX2250" fmla="*/ 5134954 w 6187971"/>
              <a:gd name="connsiteY2250" fmla="*/ 4353989 h 5955635"/>
              <a:gd name="connsiteX2251" fmla="*/ 5131412 w 6187971"/>
              <a:gd name="connsiteY2251" fmla="*/ 4359456 h 5955635"/>
              <a:gd name="connsiteX2252" fmla="*/ 5128832 w 6187971"/>
              <a:gd name="connsiteY2252" fmla="*/ 4369426 h 5955635"/>
              <a:gd name="connsiteX2253" fmla="*/ 5127869 w 6187971"/>
              <a:gd name="connsiteY2253" fmla="*/ 4364921 h 5955635"/>
              <a:gd name="connsiteX2254" fmla="*/ 5106619 w 6187971"/>
              <a:gd name="connsiteY2254" fmla="*/ 4397719 h 5955635"/>
              <a:gd name="connsiteX2255" fmla="*/ 5107581 w 6187971"/>
              <a:gd name="connsiteY2255" fmla="*/ 4402224 h 5955635"/>
              <a:gd name="connsiteX2256" fmla="*/ 5105001 w 6187971"/>
              <a:gd name="connsiteY2256" fmla="*/ 4412194 h 5955635"/>
              <a:gd name="connsiteX2257" fmla="*/ 5103077 w 6187971"/>
              <a:gd name="connsiteY2257" fmla="*/ 4403186 h 5955635"/>
              <a:gd name="connsiteX2258" fmla="*/ 5092452 w 6187971"/>
              <a:gd name="connsiteY2258" fmla="*/ 4419585 h 5955635"/>
              <a:gd name="connsiteX2259" fmla="*/ 5091489 w 6187971"/>
              <a:gd name="connsiteY2259" fmla="*/ 4415080 h 5955635"/>
              <a:gd name="connsiteX2260" fmla="*/ 5090527 w 6187971"/>
              <a:gd name="connsiteY2260" fmla="*/ 4410577 h 5955635"/>
              <a:gd name="connsiteX2261" fmla="*/ 5086023 w 6187971"/>
              <a:gd name="connsiteY2261" fmla="*/ 4411539 h 5955635"/>
              <a:gd name="connsiteX2262" fmla="*/ 5087947 w 6187971"/>
              <a:gd name="connsiteY2262" fmla="*/ 4420547 h 5955635"/>
              <a:gd name="connsiteX2263" fmla="*/ 5088910 w 6187971"/>
              <a:gd name="connsiteY2263" fmla="*/ 4425051 h 5955635"/>
              <a:gd name="connsiteX2264" fmla="*/ 5085368 w 6187971"/>
              <a:gd name="connsiteY2264" fmla="*/ 4430518 h 5955635"/>
              <a:gd name="connsiteX2265" fmla="*/ 5080864 w 6187971"/>
              <a:gd name="connsiteY2265" fmla="*/ 4431480 h 5955635"/>
              <a:gd name="connsiteX2266" fmla="*/ 5076360 w 6187971"/>
              <a:gd name="connsiteY2266" fmla="*/ 4432443 h 5955635"/>
              <a:gd name="connsiteX2267" fmla="*/ 5077322 w 6187971"/>
              <a:gd name="connsiteY2267" fmla="*/ 4436946 h 5955635"/>
              <a:gd name="connsiteX2268" fmla="*/ 5078284 w 6187971"/>
              <a:gd name="connsiteY2268" fmla="*/ 4441450 h 5955635"/>
              <a:gd name="connsiteX2269" fmla="*/ 5066697 w 6187971"/>
              <a:gd name="connsiteY2269" fmla="*/ 4453345 h 5955635"/>
              <a:gd name="connsiteX2270" fmla="*/ 5065735 w 6187971"/>
              <a:gd name="connsiteY2270" fmla="*/ 4448841 h 5955635"/>
              <a:gd name="connsiteX2271" fmla="*/ 5062192 w 6187971"/>
              <a:gd name="connsiteY2271" fmla="*/ 4454307 h 5955635"/>
              <a:gd name="connsiteX2272" fmla="*/ 5058650 w 6187971"/>
              <a:gd name="connsiteY2272" fmla="*/ 4459774 h 5955635"/>
              <a:gd name="connsiteX2273" fmla="*/ 5056071 w 6187971"/>
              <a:gd name="connsiteY2273" fmla="*/ 4469744 h 5955635"/>
              <a:gd name="connsiteX2274" fmla="*/ 5055109 w 6187971"/>
              <a:gd name="connsiteY2274" fmla="*/ 4465240 h 5955635"/>
              <a:gd name="connsiteX2275" fmla="*/ 5039017 w 6187971"/>
              <a:gd name="connsiteY2275" fmla="*/ 4478097 h 5955635"/>
              <a:gd name="connsiteX2276" fmla="*/ 5037093 w 6187971"/>
              <a:gd name="connsiteY2276" fmla="*/ 4469089 h 5955635"/>
              <a:gd name="connsiteX2277" fmla="*/ 5021963 w 6187971"/>
              <a:gd name="connsiteY2277" fmla="*/ 4486451 h 5955635"/>
              <a:gd name="connsiteX2278" fmla="*/ 5021001 w 6187971"/>
              <a:gd name="connsiteY2278" fmla="*/ 4481946 h 5955635"/>
              <a:gd name="connsiteX2279" fmla="*/ 5024543 w 6187971"/>
              <a:gd name="connsiteY2279" fmla="*/ 4476480 h 5955635"/>
              <a:gd name="connsiteX2280" fmla="*/ 5023581 w 6187971"/>
              <a:gd name="connsiteY2280" fmla="*/ 4471976 h 5955635"/>
              <a:gd name="connsiteX2281" fmla="*/ 5020039 w 6187971"/>
              <a:gd name="connsiteY2281" fmla="*/ 4477442 h 5955635"/>
              <a:gd name="connsiteX2282" fmla="*/ 5016497 w 6187971"/>
              <a:gd name="connsiteY2282" fmla="*/ 4482909 h 5955635"/>
              <a:gd name="connsiteX2283" fmla="*/ 5013917 w 6187971"/>
              <a:gd name="connsiteY2283" fmla="*/ 4492879 h 5955635"/>
              <a:gd name="connsiteX2284" fmla="*/ 5022925 w 6187971"/>
              <a:gd name="connsiteY2284" fmla="*/ 4490954 h 5955635"/>
              <a:gd name="connsiteX2285" fmla="*/ 5019383 w 6187971"/>
              <a:gd name="connsiteY2285" fmla="*/ 4496421 h 5955635"/>
              <a:gd name="connsiteX2286" fmla="*/ 5002636 w 6187971"/>
              <a:gd name="connsiteY2286" fmla="*/ 4528256 h 5955635"/>
              <a:gd name="connsiteX2287" fmla="*/ 5019690 w 6187971"/>
              <a:gd name="connsiteY2287" fmla="*/ 4519904 h 5955635"/>
              <a:gd name="connsiteX2288" fmla="*/ 5004561 w 6187971"/>
              <a:gd name="connsiteY2288" fmla="*/ 4537265 h 5955635"/>
              <a:gd name="connsiteX2289" fmla="*/ 4993936 w 6187971"/>
              <a:gd name="connsiteY2289" fmla="*/ 4553664 h 5955635"/>
              <a:gd name="connsiteX2290" fmla="*/ 4985890 w 6187971"/>
              <a:gd name="connsiteY2290" fmla="*/ 4560092 h 5955635"/>
              <a:gd name="connsiteX2291" fmla="*/ 4983966 w 6187971"/>
              <a:gd name="connsiteY2291" fmla="*/ 4551084 h 5955635"/>
              <a:gd name="connsiteX2292" fmla="*/ 4969798 w 6187971"/>
              <a:gd name="connsiteY2292" fmla="*/ 4572949 h 5955635"/>
              <a:gd name="connsiteX2293" fmla="*/ 4964332 w 6187971"/>
              <a:gd name="connsiteY2293" fmla="*/ 4569407 h 5955635"/>
              <a:gd name="connsiteX2294" fmla="*/ 4967874 w 6187971"/>
              <a:gd name="connsiteY2294" fmla="*/ 4563941 h 5955635"/>
              <a:gd name="connsiteX2295" fmla="*/ 4966911 w 6187971"/>
              <a:gd name="connsiteY2295" fmla="*/ 4559437 h 5955635"/>
              <a:gd name="connsiteX2296" fmla="*/ 4962407 w 6187971"/>
              <a:gd name="connsiteY2296" fmla="*/ 4560400 h 5955635"/>
              <a:gd name="connsiteX2297" fmla="*/ 4958866 w 6187971"/>
              <a:gd name="connsiteY2297" fmla="*/ 4565865 h 5955635"/>
              <a:gd name="connsiteX2298" fmla="*/ 4959828 w 6187971"/>
              <a:gd name="connsiteY2298" fmla="*/ 4570370 h 5955635"/>
              <a:gd name="connsiteX2299" fmla="*/ 4956286 w 6187971"/>
              <a:gd name="connsiteY2299" fmla="*/ 4575836 h 5955635"/>
              <a:gd name="connsiteX2300" fmla="*/ 4952744 w 6187971"/>
              <a:gd name="connsiteY2300" fmla="*/ 4581303 h 5955635"/>
              <a:gd name="connsiteX2301" fmla="*/ 4948240 w 6187971"/>
              <a:gd name="connsiteY2301" fmla="*/ 4582265 h 5955635"/>
              <a:gd name="connsiteX2302" fmla="*/ 4949202 w 6187971"/>
              <a:gd name="connsiteY2302" fmla="*/ 4586769 h 5955635"/>
              <a:gd name="connsiteX2303" fmla="*/ 4944698 w 6187971"/>
              <a:gd name="connsiteY2303" fmla="*/ 4587731 h 5955635"/>
              <a:gd name="connsiteX2304" fmla="*/ 4943735 w 6187971"/>
              <a:gd name="connsiteY2304" fmla="*/ 4583228 h 5955635"/>
              <a:gd name="connsiteX2305" fmla="*/ 4946315 w 6187971"/>
              <a:gd name="connsiteY2305" fmla="*/ 4573257 h 5955635"/>
              <a:gd name="connsiteX2306" fmla="*/ 4953399 w 6187971"/>
              <a:gd name="connsiteY2306" fmla="*/ 4562324 h 5955635"/>
              <a:gd name="connsiteX2307" fmla="*/ 4948895 w 6187971"/>
              <a:gd name="connsiteY2307" fmla="*/ 4563286 h 5955635"/>
              <a:gd name="connsiteX2308" fmla="*/ 4945353 w 6187971"/>
              <a:gd name="connsiteY2308" fmla="*/ 4568752 h 5955635"/>
              <a:gd name="connsiteX2309" fmla="*/ 4934728 w 6187971"/>
              <a:gd name="connsiteY2309" fmla="*/ 4585152 h 5955635"/>
              <a:gd name="connsiteX2310" fmla="*/ 4935690 w 6187971"/>
              <a:gd name="connsiteY2310" fmla="*/ 4589655 h 5955635"/>
              <a:gd name="connsiteX2311" fmla="*/ 4929569 w 6187971"/>
              <a:gd name="connsiteY2311" fmla="*/ 4605092 h 5955635"/>
              <a:gd name="connsiteX2312" fmla="*/ 4880638 w 6187971"/>
              <a:gd name="connsiteY2312" fmla="*/ 4662642 h 5955635"/>
              <a:gd name="connsiteX2313" fmla="*/ 4876134 w 6187971"/>
              <a:gd name="connsiteY2313" fmla="*/ 4663604 h 5955635"/>
              <a:gd name="connsiteX2314" fmla="*/ 4872593 w 6187971"/>
              <a:gd name="connsiteY2314" fmla="*/ 4669071 h 5955635"/>
              <a:gd name="connsiteX2315" fmla="*/ 4861005 w 6187971"/>
              <a:gd name="connsiteY2315" fmla="*/ 4680965 h 5955635"/>
              <a:gd name="connsiteX2316" fmla="*/ 4857463 w 6187971"/>
              <a:gd name="connsiteY2316" fmla="*/ 4686432 h 5955635"/>
              <a:gd name="connsiteX2317" fmla="*/ 4845875 w 6187971"/>
              <a:gd name="connsiteY2317" fmla="*/ 4698327 h 5955635"/>
              <a:gd name="connsiteX2318" fmla="*/ 4834288 w 6187971"/>
              <a:gd name="connsiteY2318" fmla="*/ 4710222 h 5955635"/>
              <a:gd name="connsiteX2319" fmla="*/ 4798562 w 6187971"/>
              <a:gd name="connsiteY2319" fmla="*/ 4741402 h 5955635"/>
              <a:gd name="connsiteX2320" fmla="*/ 4762182 w 6187971"/>
              <a:gd name="connsiteY2320" fmla="*/ 4791561 h 5955635"/>
              <a:gd name="connsiteX2321" fmla="*/ 4750594 w 6187971"/>
              <a:gd name="connsiteY2321" fmla="*/ 4803457 h 5955635"/>
              <a:gd name="connsiteX2322" fmla="*/ 4761527 w 6187971"/>
              <a:gd name="connsiteY2322" fmla="*/ 4810540 h 5955635"/>
              <a:gd name="connsiteX2323" fmla="*/ 4792748 w 6187971"/>
              <a:gd name="connsiteY2323" fmla="*/ 4780322 h 5955635"/>
              <a:gd name="connsiteX2324" fmla="*/ 4825586 w 6187971"/>
              <a:gd name="connsiteY2324" fmla="*/ 4735629 h 5955635"/>
              <a:gd name="connsiteX2325" fmla="*/ 4840716 w 6187971"/>
              <a:gd name="connsiteY2325" fmla="*/ 4718268 h 5955635"/>
              <a:gd name="connsiteX2326" fmla="*/ 4841678 w 6187971"/>
              <a:gd name="connsiteY2326" fmla="*/ 4722772 h 5955635"/>
              <a:gd name="connsiteX2327" fmla="*/ 4837175 w 6187971"/>
              <a:gd name="connsiteY2327" fmla="*/ 4723734 h 5955635"/>
              <a:gd name="connsiteX2328" fmla="*/ 4838137 w 6187971"/>
              <a:gd name="connsiteY2328" fmla="*/ 4728239 h 5955635"/>
              <a:gd name="connsiteX2329" fmla="*/ 4842641 w 6187971"/>
              <a:gd name="connsiteY2329" fmla="*/ 4727276 h 5955635"/>
              <a:gd name="connsiteX2330" fmla="*/ 4846183 w 6187971"/>
              <a:gd name="connsiteY2330" fmla="*/ 4721810 h 5955635"/>
              <a:gd name="connsiteX2331" fmla="*/ 4843296 w 6187971"/>
              <a:gd name="connsiteY2331" fmla="*/ 4708298 h 5955635"/>
              <a:gd name="connsiteX2332" fmla="*/ 4854883 w 6187971"/>
              <a:gd name="connsiteY2332" fmla="*/ 4696402 h 5955635"/>
              <a:gd name="connsiteX2333" fmla="*/ 4863892 w 6187971"/>
              <a:gd name="connsiteY2333" fmla="*/ 4694478 h 5955635"/>
              <a:gd name="connsiteX2334" fmla="*/ 4864854 w 6187971"/>
              <a:gd name="connsiteY2334" fmla="*/ 4698982 h 5955635"/>
              <a:gd name="connsiteX2335" fmla="*/ 4868395 w 6187971"/>
              <a:gd name="connsiteY2335" fmla="*/ 4693515 h 5955635"/>
              <a:gd name="connsiteX2336" fmla="*/ 4867433 w 6187971"/>
              <a:gd name="connsiteY2336" fmla="*/ 4689012 h 5955635"/>
              <a:gd name="connsiteX2337" fmla="*/ 4870013 w 6187971"/>
              <a:gd name="connsiteY2337" fmla="*/ 4679041 h 5955635"/>
              <a:gd name="connsiteX2338" fmla="*/ 4878058 w 6187971"/>
              <a:gd name="connsiteY2338" fmla="*/ 4672613 h 5955635"/>
              <a:gd name="connsiteX2339" fmla="*/ 4882563 w 6187971"/>
              <a:gd name="connsiteY2339" fmla="*/ 4671651 h 5955635"/>
              <a:gd name="connsiteX2340" fmla="*/ 4881600 w 6187971"/>
              <a:gd name="connsiteY2340" fmla="*/ 4667146 h 5955635"/>
              <a:gd name="connsiteX2341" fmla="*/ 4885142 w 6187971"/>
              <a:gd name="connsiteY2341" fmla="*/ 4661680 h 5955635"/>
              <a:gd name="connsiteX2342" fmla="*/ 4935035 w 6187971"/>
              <a:gd name="connsiteY2342" fmla="*/ 4608634 h 5955635"/>
              <a:gd name="connsiteX2343" fmla="*/ 4938577 w 6187971"/>
              <a:gd name="connsiteY2343" fmla="*/ 4603167 h 5955635"/>
              <a:gd name="connsiteX2344" fmla="*/ 4937615 w 6187971"/>
              <a:gd name="connsiteY2344" fmla="*/ 4598664 h 5955635"/>
              <a:gd name="connsiteX2345" fmla="*/ 4942119 w 6187971"/>
              <a:gd name="connsiteY2345" fmla="*/ 4597702 h 5955635"/>
              <a:gd name="connsiteX2346" fmla="*/ 4943081 w 6187971"/>
              <a:gd name="connsiteY2346" fmla="*/ 4602205 h 5955635"/>
              <a:gd name="connsiteX2347" fmla="*/ 4963677 w 6187971"/>
              <a:gd name="connsiteY2347" fmla="*/ 4588386 h 5955635"/>
              <a:gd name="connsiteX2348" fmla="*/ 4962715 w 6187971"/>
              <a:gd name="connsiteY2348" fmla="*/ 4583882 h 5955635"/>
              <a:gd name="connsiteX2349" fmla="*/ 4961097 w 6187971"/>
              <a:gd name="connsiteY2349" fmla="*/ 4598356 h 5955635"/>
              <a:gd name="connsiteX2350" fmla="*/ 4991357 w 6187971"/>
              <a:gd name="connsiteY2350" fmla="*/ 4563634 h 5955635"/>
              <a:gd name="connsiteX2351" fmla="*/ 5010027 w 6187971"/>
              <a:gd name="connsiteY2351" fmla="*/ 4540806 h 5955635"/>
              <a:gd name="connsiteX2352" fmla="*/ 5028699 w 6187971"/>
              <a:gd name="connsiteY2352" fmla="*/ 4517979 h 5955635"/>
              <a:gd name="connsiteX2353" fmla="*/ 5061537 w 6187971"/>
              <a:gd name="connsiteY2353" fmla="*/ 4473286 h 5955635"/>
              <a:gd name="connsiteX2354" fmla="*/ 5073126 w 6187971"/>
              <a:gd name="connsiteY2354" fmla="*/ 4461391 h 5955635"/>
              <a:gd name="connsiteX2355" fmla="*/ 5080209 w 6187971"/>
              <a:gd name="connsiteY2355" fmla="*/ 4450458 h 5955635"/>
              <a:gd name="connsiteX2356" fmla="*/ 5088254 w 6187971"/>
              <a:gd name="connsiteY2356" fmla="*/ 4444030 h 5955635"/>
              <a:gd name="connsiteX2357" fmla="*/ 5098881 w 6187971"/>
              <a:gd name="connsiteY2357" fmla="*/ 4427631 h 5955635"/>
              <a:gd name="connsiteX2358" fmla="*/ 5110468 w 6187971"/>
              <a:gd name="connsiteY2358" fmla="*/ 4415736 h 5955635"/>
              <a:gd name="connsiteX2359" fmla="*/ 5116589 w 6187971"/>
              <a:gd name="connsiteY2359" fmla="*/ 4400299 h 5955635"/>
              <a:gd name="connsiteX2360" fmla="*/ 5121093 w 6187971"/>
              <a:gd name="connsiteY2360" fmla="*/ 4399337 h 5955635"/>
              <a:gd name="connsiteX2361" fmla="*/ 5231197 w 6187971"/>
              <a:gd name="connsiteY2361" fmla="*/ 4253363 h 5955635"/>
              <a:gd name="connsiteX2362" fmla="*/ 5235700 w 6187971"/>
              <a:gd name="connsiteY2362" fmla="*/ 4252401 h 5955635"/>
              <a:gd name="connsiteX2363" fmla="*/ 5240205 w 6187971"/>
              <a:gd name="connsiteY2363" fmla="*/ 4251439 h 5955635"/>
              <a:gd name="connsiteX2364" fmla="*/ 5233121 w 6187971"/>
              <a:gd name="connsiteY2364" fmla="*/ 4262371 h 5955635"/>
              <a:gd name="connsiteX2365" fmla="*/ 5226037 w 6187971"/>
              <a:gd name="connsiteY2365" fmla="*/ 4273304 h 5955635"/>
              <a:gd name="connsiteX2366" fmla="*/ 5218954 w 6187971"/>
              <a:gd name="connsiteY2366" fmla="*/ 4284236 h 5955635"/>
              <a:gd name="connsiteX2367" fmla="*/ 5219916 w 6187971"/>
              <a:gd name="connsiteY2367" fmla="*/ 4288741 h 5955635"/>
              <a:gd name="connsiteX2368" fmla="*/ 5202207 w 6187971"/>
              <a:gd name="connsiteY2368" fmla="*/ 4316072 h 5955635"/>
              <a:gd name="connsiteX2369" fmla="*/ 5203169 w 6187971"/>
              <a:gd name="connsiteY2369" fmla="*/ 4320576 h 5955635"/>
              <a:gd name="connsiteX2370" fmla="*/ 5207674 w 6187971"/>
              <a:gd name="connsiteY2370" fmla="*/ 4319614 h 5955635"/>
              <a:gd name="connsiteX2371" fmla="*/ 5211216 w 6187971"/>
              <a:gd name="connsiteY2371" fmla="*/ 4314147 h 5955635"/>
              <a:gd name="connsiteX2372" fmla="*/ 5214757 w 6187971"/>
              <a:gd name="connsiteY2372" fmla="*/ 4308682 h 5955635"/>
              <a:gd name="connsiteX2373" fmla="*/ 5218299 w 6187971"/>
              <a:gd name="connsiteY2373" fmla="*/ 4303215 h 5955635"/>
              <a:gd name="connsiteX2374" fmla="*/ 5225382 w 6187971"/>
              <a:gd name="connsiteY2374" fmla="*/ 4292283 h 5955635"/>
              <a:gd name="connsiteX2375" fmla="*/ 5214073 w 6187971"/>
              <a:gd name="connsiteY2375" fmla="*/ 4310299 h 5955635"/>
              <a:gd name="connsiteX2376" fmla="*/ 5204204 w 6187971"/>
              <a:gd name="connsiteY2376" fmla="*/ 4325020 h 5955635"/>
              <a:gd name="connsiteX2377" fmla="*/ 5204132 w 6187971"/>
              <a:gd name="connsiteY2377" fmla="*/ 4325081 h 5955635"/>
              <a:gd name="connsiteX2378" fmla="*/ 5204128 w 6187971"/>
              <a:gd name="connsiteY2378" fmla="*/ 4325131 h 5955635"/>
              <a:gd name="connsiteX2379" fmla="*/ 5203246 w 6187971"/>
              <a:gd name="connsiteY2379" fmla="*/ 4326447 h 5955635"/>
              <a:gd name="connsiteX2380" fmla="*/ 5194162 w 6187971"/>
              <a:gd name="connsiteY2380" fmla="*/ 4322501 h 5955635"/>
              <a:gd name="connsiteX2381" fmla="*/ 5159705 w 6187971"/>
              <a:gd name="connsiteY2381" fmla="*/ 4381669 h 5955635"/>
              <a:gd name="connsiteX2382" fmla="*/ 5164209 w 6187971"/>
              <a:gd name="connsiteY2382" fmla="*/ 4380706 h 5955635"/>
              <a:gd name="connsiteX2383" fmla="*/ 5153584 w 6187971"/>
              <a:gd name="connsiteY2383" fmla="*/ 4397105 h 5955635"/>
              <a:gd name="connsiteX2384" fmla="*/ 5149080 w 6187971"/>
              <a:gd name="connsiteY2384" fmla="*/ 4398068 h 5955635"/>
              <a:gd name="connsiteX2385" fmla="*/ 5150042 w 6187971"/>
              <a:gd name="connsiteY2385" fmla="*/ 4402571 h 5955635"/>
              <a:gd name="connsiteX2386" fmla="*/ 5145539 w 6187971"/>
              <a:gd name="connsiteY2386" fmla="*/ 4403533 h 5955635"/>
              <a:gd name="connsiteX2387" fmla="*/ 5138455 w 6187971"/>
              <a:gd name="connsiteY2387" fmla="*/ 4414466 h 5955635"/>
              <a:gd name="connsiteX2388" fmla="*/ 5135875 w 6187971"/>
              <a:gd name="connsiteY2388" fmla="*/ 4424436 h 5955635"/>
              <a:gd name="connsiteX2389" fmla="*/ 5132334 w 6187971"/>
              <a:gd name="connsiteY2389" fmla="*/ 4429903 h 5955635"/>
              <a:gd name="connsiteX2390" fmla="*/ 5121707 w 6187971"/>
              <a:gd name="connsiteY2390" fmla="*/ 4446302 h 5955635"/>
              <a:gd name="connsiteX2391" fmla="*/ 5122670 w 6187971"/>
              <a:gd name="connsiteY2391" fmla="*/ 4450806 h 5955635"/>
              <a:gd name="connsiteX2392" fmla="*/ 5119128 w 6187971"/>
              <a:gd name="connsiteY2392" fmla="*/ 4456272 h 5955635"/>
              <a:gd name="connsiteX2393" fmla="*/ 5086289 w 6187971"/>
              <a:gd name="connsiteY2393" fmla="*/ 4500965 h 5955635"/>
              <a:gd name="connsiteX2394" fmla="*/ 5080824 w 6187971"/>
              <a:gd name="connsiteY2394" fmla="*/ 4497423 h 5955635"/>
              <a:gd name="connsiteX2395" fmla="*/ 5084365 w 6187971"/>
              <a:gd name="connsiteY2395" fmla="*/ 4491957 h 5955635"/>
              <a:gd name="connsiteX2396" fmla="*/ 5087907 w 6187971"/>
              <a:gd name="connsiteY2396" fmla="*/ 4486491 h 5955635"/>
              <a:gd name="connsiteX2397" fmla="*/ 5083403 w 6187971"/>
              <a:gd name="connsiteY2397" fmla="*/ 4487453 h 5955635"/>
              <a:gd name="connsiteX2398" fmla="*/ 5079862 w 6187971"/>
              <a:gd name="connsiteY2398" fmla="*/ 4492920 h 5955635"/>
              <a:gd name="connsiteX2399" fmla="*/ 5076319 w 6187971"/>
              <a:gd name="connsiteY2399" fmla="*/ 4498385 h 5955635"/>
              <a:gd name="connsiteX2400" fmla="*/ 5077282 w 6187971"/>
              <a:gd name="connsiteY2400" fmla="*/ 4502890 h 5955635"/>
              <a:gd name="connsiteX2401" fmla="*/ 5078244 w 6187971"/>
              <a:gd name="connsiteY2401" fmla="*/ 4507394 h 5955635"/>
              <a:gd name="connsiteX2402" fmla="*/ 5044443 w 6187971"/>
              <a:gd name="connsiteY2402" fmla="*/ 4547582 h 5955635"/>
              <a:gd name="connsiteX2403" fmla="*/ 5045405 w 6187971"/>
              <a:gd name="connsiteY2403" fmla="*/ 4552086 h 5955635"/>
              <a:gd name="connsiteX2404" fmla="*/ 4968796 w 6187971"/>
              <a:gd name="connsiteY2404" fmla="*/ 4634389 h 5955635"/>
              <a:gd name="connsiteX2405" fmla="*/ 4860964 w 6187971"/>
              <a:gd name="connsiteY2405" fmla="*/ 4746909 h 5955635"/>
              <a:gd name="connsiteX2406" fmla="*/ 4837789 w 6187971"/>
              <a:gd name="connsiteY2406" fmla="*/ 4770699 h 5955635"/>
              <a:gd name="connsiteX2407" fmla="*/ 4833284 w 6187971"/>
              <a:gd name="connsiteY2407" fmla="*/ 4771662 h 5955635"/>
              <a:gd name="connsiteX2408" fmla="*/ 4820735 w 6187971"/>
              <a:gd name="connsiteY2408" fmla="*/ 4779052 h 5955635"/>
              <a:gd name="connsiteX2409" fmla="*/ 4817192 w 6187971"/>
              <a:gd name="connsiteY2409" fmla="*/ 4784519 h 5955635"/>
              <a:gd name="connsiteX2410" fmla="*/ 4821697 w 6187971"/>
              <a:gd name="connsiteY2410" fmla="*/ 4783556 h 5955635"/>
              <a:gd name="connsiteX2411" fmla="*/ 4762796 w 6187971"/>
              <a:gd name="connsiteY2411" fmla="*/ 4838527 h 5955635"/>
              <a:gd name="connsiteX2412" fmla="*/ 4715484 w 6187971"/>
              <a:gd name="connsiteY2412" fmla="*/ 4881602 h 5955635"/>
              <a:gd name="connsiteX2413" fmla="*/ 4699392 w 6187971"/>
              <a:gd name="connsiteY2413" fmla="*/ 4894460 h 5955635"/>
              <a:gd name="connsiteX2414" fmla="*/ 4654658 w 6187971"/>
              <a:gd name="connsiteY2414" fmla="*/ 4927565 h 5955635"/>
              <a:gd name="connsiteX2415" fmla="*/ 4623437 w 6187971"/>
              <a:gd name="connsiteY2415" fmla="*/ 4957784 h 5955635"/>
              <a:gd name="connsiteX2416" fmla="*/ 4440960 w 6187971"/>
              <a:gd name="connsiteY2416" fmla="*/ 5095671 h 5955635"/>
              <a:gd name="connsiteX2417" fmla="*/ 4291323 w 6187971"/>
              <a:gd name="connsiteY2417" fmla="*/ 5188865 h 5955635"/>
              <a:gd name="connsiteX2418" fmla="*/ 4134296 w 6187971"/>
              <a:gd name="connsiteY2418" fmla="*/ 5269510 h 5955635"/>
              <a:gd name="connsiteX2419" fmla="*/ 4117242 w 6187971"/>
              <a:gd name="connsiteY2419" fmla="*/ 5277863 h 5955635"/>
              <a:gd name="connsiteX2420" fmla="*/ 3802571 w 6187971"/>
              <a:gd name="connsiteY2420" fmla="*/ 5392188 h 5955635"/>
              <a:gd name="connsiteX2421" fmla="*/ 3637806 w 6187971"/>
              <a:gd name="connsiteY2421" fmla="*/ 5433865 h 5955635"/>
              <a:gd name="connsiteX2422" fmla="*/ 3560810 w 6187971"/>
              <a:gd name="connsiteY2422" fmla="*/ 5445094 h 5955635"/>
              <a:gd name="connsiteX2423" fmla="*/ 3576039 w 6187971"/>
              <a:gd name="connsiteY2423" fmla="*/ 5442351 h 5955635"/>
              <a:gd name="connsiteX2424" fmla="*/ 3617903 w 6187971"/>
              <a:gd name="connsiteY2424" fmla="*/ 5431641 h 5955635"/>
              <a:gd name="connsiteX2425" fmla="*/ 3622408 w 6187971"/>
              <a:gd name="connsiteY2425" fmla="*/ 5430679 h 5955635"/>
              <a:gd name="connsiteX2426" fmla="*/ 3756567 w 6187971"/>
              <a:gd name="connsiteY2426" fmla="*/ 5397306 h 5955635"/>
              <a:gd name="connsiteX2427" fmla="*/ 3761071 w 6187971"/>
              <a:gd name="connsiteY2427" fmla="*/ 5396344 h 5955635"/>
              <a:gd name="connsiteX2428" fmla="*/ 3764613 w 6187971"/>
              <a:gd name="connsiteY2428" fmla="*/ 5390877 h 5955635"/>
              <a:gd name="connsiteX2429" fmla="*/ 3755605 w 6187971"/>
              <a:gd name="connsiteY2429" fmla="*/ 5392802 h 5955635"/>
              <a:gd name="connsiteX2430" fmla="*/ 3756567 w 6187971"/>
              <a:gd name="connsiteY2430" fmla="*/ 5397306 h 5955635"/>
              <a:gd name="connsiteX2431" fmla="*/ 3621445 w 6187971"/>
              <a:gd name="connsiteY2431" fmla="*/ 5426174 h 5955635"/>
              <a:gd name="connsiteX2432" fmla="*/ 3615016 w 6187971"/>
              <a:gd name="connsiteY2432" fmla="*/ 5418129 h 5955635"/>
              <a:gd name="connsiteX2433" fmla="*/ 3610512 w 6187971"/>
              <a:gd name="connsiteY2433" fmla="*/ 5419091 h 5955635"/>
              <a:gd name="connsiteX2434" fmla="*/ 3611474 w 6187971"/>
              <a:gd name="connsiteY2434" fmla="*/ 5423595 h 5955635"/>
              <a:gd name="connsiteX2435" fmla="*/ 3516889 w 6187971"/>
              <a:gd name="connsiteY2435" fmla="*/ 5443802 h 5955635"/>
              <a:gd name="connsiteX2436" fmla="*/ 3517851 w 6187971"/>
              <a:gd name="connsiteY2436" fmla="*/ 5448307 h 5955635"/>
              <a:gd name="connsiteX2437" fmla="*/ 3498872 w 6187971"/>
              <a:gd name="connsiteY2437" fmla="*/ 5447651 h 5955635"/>
              <a:gd name="connsiteX2438" fmla="*/ 3489865 w 6187971"/>
              <a:gd name="connsiteY2438" fmla="*/ 5449576 h 5955635"/>
              <a:gd name="connsiteX2439" fmla="*/ 3490519 w 6187971"/>
              <a:gd name="connsiteY2439" fmla="*/ 5430598 h 5955635"/>
              <a:gd name="connsiteX2440" fmla="*/ 3508535 w 6187971"/>
              <a:gd name="connsiteY2440" fmla="*/ 5426749 h 5955635"/>
              <a:gd name="connsiteX2441" fmla="*/ 3535561 w 6187971"/>
              <a:gd name="connsiteY2441" fmla="*/ 5420975 h 5955635"/>
              <a:gd name="connsiteX2442" fmla="*/ 3540064 w 6187971"/>
              <a:gd name="connsiteY2442" fmla="*/ 5420013 h 5955635"/>
              <a:gd name="connsiteX2443" fmla="*/ 3544568 w 6187971"/>
              <a:gd name="connsiteY2443" fmla="*/ 5419051 h 5955635"/>
              <a:gd name="connsiteX2444" fmla="*/ 3553577 w 6187971"/>
              <a:gd name="connsiteY2444" fmla="*/ 5417126 h 5955635"/>
              <a:gd name="connsiteX2445" fmla="*/ 3558080 w 6187971"/>
              <a:gd name="connsiteY2445" fmla="*/ 5416164 h 5955635"/>
              <a:gd name="connsiteX2446" fmla="*/ 3552615 w 6187971"/>
              <a:gd name="connsiteY2446" fmla="*/ 5412622 h 5955635"/>
              <a:gd name="connsiteX2447" fmla="*/ 3543606 w 6187971"/>
              <a:gd name="connsiteY2447" fmla="*/ 5414547 h 5955635"/>
              <a:gd name="connsiteX2448" fmla="*/ 3539102 w 6187971"/>
              <a:gd name="connsiteY2448" fmla="*/ 5415509 h 5955635"/>
              <a:gd name="connsiteX2449" fmla="*/ 3538139 w 6187971"/>
              <a:gd name="connsiteY2449" fmla="*/ 5411005 h 5955635"/>
              <a:gd name="connsiteX2450" fmla="*/ 3533636 w 6187971"/>
              <a:gd name="connsiteY2450" fmla="*/ 5411967 h 5955635"/>
              <a:gd name="connsiteX2451" fmla="*/ 3529132 w 6187971"/>
              <a:gd name="connsiteY2451" fmla="*/ 5412929 h 5955635"/>
              <a:gd name="connsiteX2452" fmla="*/ 3530094 w 6187971"/>
              <a:gd name="connsiteY2452" fmla="*/ 5417433 h 5955635"/>
              <a:gd name="connsiteX2453" fmla="*/ 3507573 w 6187971"/>
              <a:gd name="connsiteY2453" fmla="*/ 5422245 h 5955635"/>
              <a:gd name="connsiteX2454" fmla="*/ 3489557 w 6187971"/>
              <a:gd name="connsiteY2454" fmla="*/ 5426094 h 5955635"/>
              <a:gd name="connsiteX2455" fmla="*/ 3462533 w 6187971"/>
              <a:gd name="connsiteY2455" fmla="*/ 5431868 h 5955635"/>
              <a:gd name="connsiteX2456" fmla="*/ 3458028 w 6187971"/>
              <a:gd name="connsiteY2456" fmla="*/ 5432830 h 5955635"/>
              <a:gd name="connsiteX2457" fmla="*/ 3463495 w 6187971"/>
              <a:gd name="connsiteY2457" fmla="*/ 5436372 h 5955635"/>
              <a:gd name="connsiteX2458" fmla="*/ 3481511 w 6187971"/>
              <a:gd name="connsiteY2458" fmla="*/ 5432523 h 5955635"/>
              <a:gd name="connsiteX2459" fmla="*/ 3476352 w 6187971"/>
              <a:gd name="connsiteY2459" fmla="*/ 5452463 h 5955635"/>
              <a:gd name="connsiteX2460" fmla="*/ 3467344 w 6187971"/>
              <a:gd name="connsiteY2460" fmla="*/ 5454387 h 5955635"/>
              <a:gd name="connsiteX2461" fmla="*/ 3462839 w 6187971"/>
              <a:gd name="connsiteY2461" fmla="*/ 5455350 h 5955635"/>
              <a:gd name="connsiteX2462" fmla="*/ 3466382 w 6187971"/>
              <a:gd name="connsiteY2462" fmla="*/ 5449884 h 5955635"/>
              <a:gd name="connsiteX2463" fmla="*/ 3460915 w 6187971"/>
              <a:gd name="connsiteY2463" fmla="*/ 5446342 h 5955635"/>
              <a:gd name="connsiteX2464" fmla="*/ 3452870 w 6187971"/>
              <a:gd name="connsiteY2464" fmla="*/ 5452771 h 5955635"/>
              <a:gd name="connsiteX2465" fmla="*/ 3448365 w 6187971"/>
              <a:gd name="connsiteY2465" fmla="*/ 5453733 h 5955635"/>
              <a:gd name="connsiteX2466" fmla="*/ 3429387 w 6187971"/>
              <a:gd name="connsiteY2466" fmla="*/ 5453078 h 5955635"/>
              <a:gd name="connsiteX2467" fmla="*/ 3418454 w 6187971"/>
              <a:gd name="connsiteY2467" fmla="*/ 5445995 h 5955635"/>
              <a:gd name="connsiteX2468" fmla="*/ 3385964 w 6187971"/>
              <a:gd name="connsiteY2468" fmla="*/ 5448226 h 5955635"/>
              <a:gd name="connsiteX2469" fmla="*/ 3383384 w 6187971"/>
              <a:gd name="connsiteY2469" fmla="*/ 5458196 h 5955635"/>
              <a:gd name="connsiteX2470" fmla="*/ 3376955 w 6187971"/>
              <a:gd name="connsiteY2470" fmla="*/ 5450151 h 5955635"/>
              <a:gd name="connsiteX2471" fmla="*/ 3350893 w 6187971"/>
              <a:gd name="connsiteY2471" fmla="*/ 5460429 h 5955635"/>
              <a:gd name="connsiteX2472" fmla="*/ 3318402 w 6187971"/>
              <a:gd name="connsiteY2472" fmla="*/ 5462660 h 5955635"/>
              <a:gd name="connsiteX2473" fmla="*/ 3313898 w 6187971"/>
              <a:gd name="connsiteY2473" fmla="*/ 5463623 h 5955635"/>
              <a:gd name="connsiteX2474" fmla="*/ 3298461 w 6187971"/>
              <a:gd name="connsiteY2474" fmla="*/ 5457501 h 5955635"/>
              <a:gd name="connsiteX2475" fmla="*/ 3263391 w 6187971"/>
              <a:gd name="connsiteY2475" fmla="*/ 5469703 h 5955635"/>
              <a:gd name="connsiteX2476" fmla="*/ 3225433 w 6187971"/>
              <a:gd name="connsiteY2476" fmla="*/ 5468394 h 5955635"/>
              <a:gd name="connsiteX2477" fmla="*/ 3206456 w 6187971"/>
              <a:gd name="connsiteY2477" fmla="*/ 5467738 h 5955635"/>
              <a:gd name="connsiteX2478" fmla="*/ 3181048 w 6187971"/>
              <a:gd name="connsiteY2478" fmla="*/ 5459038 h 5955635"/>
              <a:gd name="connsiteX2479" fmla="*/ 3088079 w 6187971"/>
              <a:gd name="connsiteY2479" fmla="*/ 5464771 h 5955635"/>
              <a:gd name="connsiteX2480" fmla="*/ 3070064 w 6187971"/>
              <a:gd name="connsiteY2480" fmla="*/ 5468620 h 5955635"/>
              <a:gd name="connsiteX2481" fmla="*/ 3056551 w 6187971"/>
              <a:gd name="connsiteY2481" fmla="*/ 5471507 h 5955635"/>
              <a:gd name="connsiteX2482" fmla="*/ 2934326 w 6187971"/>
              <a:gd name="connsiteY2482" fmla="*/ 5450524 h 5955635"/>
              <a:gd name="connsiteX2483" fmla="*/ 2882857 w 6187971"/>
              <a:gd name="connsiteY2483" fmla="*/ 5452101 h 5955635"/>
              <a:gd name="connsiteX2484" fmla="*/ 2853908 w 6187971"/>
              <a:gd name="connsiteY2484" fmla="*/ 5448866 h 5955635"/>
              <a:gd name="connsiteX2485" fmla="*/ 2858412 w 6187971"/>
              <a:gd name="connsiteY2485" fmla="*/ 5447903 h 5955635"/>
              <a:gd name="connsiteX2486" fmla="*/ 2748082 w 6187971"/>
              <a:gd name="connsiteY2486" fmla="*/ 5438507 h 5955635"/>
              <a:gd name="connsiteX2487" fmla="*/ 2730066 w 6187971"/>
              <a:gd name="connsiteY2487" fmla="*/ 5442356 h 5955635"/>
              <a:gd name="connsiteX2488" fmla="*/ 2695651 w 6187971"/>
              <a:gd name="connsiteY2488" fmla="*/ 5435580 h 5955635"/>
              <a:gd name="connsiteX2489" fmla="*/ 2699193 w 6187971"/>
              <a:gd name="connsiteY2489" fmla="*/ 5430115 h 5955635"/>
              <a:gd name="connsiteX2490" fmla="*/ 2625858 w 6187971"/>
              <a:gd name="connsiteY2490" fmla="*/ 5417524 h 5955635"/>
              <a:gd name="connsiteX2491" fmla="*/ 2592405 w 6187971"/>
              <a:gd name="connsiteY2491" fmla="*/ 5415252 h 5955635"/>
              <a:gd name="connsiteX2492" fmla="*/ 2601413 w 6187971"/>
              <a:gd name="connsiteY2492" fmla="*/ 5413327 h 5955635"/>
              <a:gd name="connsiteX2493" fmla="*/ 2528079 w 6187971"/>
              <a:gd name="connsiteY2493" fmla="*/ 5400737 h 5955635"/>
              <a:gd name="connsiteX2494" fmla="*/ 2448315 w 6187971"/>
              <a:gd name="connsiteY2494" fmla="*/ 5380101 h 5955635"/>
              <a:gd name="connsiteX2495" fmla="*/ 2442848 w 6187971"/>
              <a:gd name="connsiteY2495" fmla="*/ 5376560 h 5955635"/>
              <a:gd name="connsiteX2496" fmla="*/ 2429336 w 6187971"/>
              <a:gd name="connsiteY2496" fmla="*/ 5379447 h 5955635"/>
              <a:gd name="connsiteX2497" fmla="*/ 2384951 w 6187971"/>
              <a:gd name="connsiteY2497" fmla="*/ 5370091 h 5955635"/>
              <a:gd name="connsiteX2498" fmla="*/ 2372093 w 6187971"/>
              <a:gd name="connsiteY2498" fmla="*/ 5353999 h 5955635"/>
              <a:gd name="connsiteX2499" fmla="*/ 2344107 w 6187971"/>
              <a:gd name="connsiteY2499" fmla="*/ 5355268 h 5955635"/>
              <a:gd name="connsiteX2500" fmla="*/ 2343144 w 6187971"/>
              <a:gd name="connsiteY2500" fmla="*/ 5350765 h 5955635"/>
              <a:gd name="connsiteX2501" fmla="*/ 2273352 w 6187971"/>
              <a:gd name="connsiteY2501" fmla="*/ 5332708 h 5955635"/>
              <a:gd name="connsiteX2502" fmla="*/ 2292330 w 6187971"/>
              <a:gd name="connsiteY2502" fmla="*/ 5333363 h 5955635"/>
              <a:gd name="connsiteX2503" fmla="*/ 2235087 w 6187971"/>
              <a:gd name="connsiteY2503" fmla="*/ 5307915 h 5955635"/>
              <a:gd name="connsiteX2504" fmla="*/ 2231545 w 6187971"/>
              <a:gd name="connsiteY2504" fmla="*/ 5313382 h 5955635"/>
              <a:gd name="connsiteX2505" fmla="*/ 2215146 w 6187971"/>
              <a:gd name="connsiteY2505" fmla="*/ 5302757 h 5955635"/>
              <a:gd name="connsiteX2506" fmla="*/ 2180731 w 6187971"/>
              <a:gd name="connsiteY2506" fmla="*/ 5295981 h 5955635"/>
              <a:gd name="connsiteX2507" fmla="*/ 2164331 w 6187971"/>
              <a:gd name="connsiteY2507" fmla="*/ 5285355 h 5955635"/>
              <a:gd name="connsiteX2508" fmla="*/ 2159828 w 6187971"/>
              <a:gd name="connsiteY2508" fmla="*/ 5286317 h 5955635"/>
              <a:gd name="connsiteX2509" fmla="*/ 2170760 w 6187971"/>
              <a:gd name="connsiteY2509" fmla="*/ 5293401 h 5955635"/>
              <a:gd name="connsiteX2510" fmla="*/ 2132496 w 6187971"/>
              <a:gd name="connsiteY2510" fmla="*/ 5268608 h 5955635"/>
              <a:gd name="connsiteX2511" fmla="*/ 2117059 w 6187971"/>
              <a:gd name="connsiteY2511" fmla="*/ 5262487 h 5955635"/>
              <a:gd name="connsiteX2512" fmla="*/ 2119946 w 6187971"/>
              <a:gd name="connsiteY2512" fmla="*/ 5276000 h 5955635"/>
              <a:gd name="connsiteX2513" fmla="*/ 2115441 w 6187971"/>
              <a:gd name="connsiteY2513" fmla="*/ 5276962 h 5955635"/>
              <a:gd name="connsiteX2514" fmla="*/ 2083606 w 6187971"/>
              <a:gd name="connsiteY2514" fmla="*/ 5260215 h 5955635"/>
              <a:gd name="connsiteX2515" fmla="*/ 2082644 w 6187971"/>
              <a:gd name="connsiteY2515" fmla="*/ 5255711 h 5955635"/>
              <a:gd name="connsiteX2516" fmla="*/ 2092614 w 6187971"/>
              <a:gd name="connsiteY2516" fmla="*/ 5258290 h 5955635"/>
              <a:gd name="connsiteX2517" fmla="*/ 2098080 w 6187971"/>
              <a:gd name="connsiteY2517" fmla="*/ 5261832 h 5955635"/>
              <a:gd name="connsiteX2518" fmla="*/ 2097118 w 6187971"/>
              <a:gd name="connsiteY2518" fmla="*/ 5257328 h 5955635"/>
              <a:gd name="connsiteX2519" fmla="*/ 2081681 w 6187971"/>
              <a:gd name="connsiteY2519" fmla="*/ 5251207 h 5955635"/>
              <a:gd name="connsiteX2520" fmla="*/ 2059816 w 6187971"/>
              <a:gd name="connsiteY2520" fmla="*/ 5237040 h 5955635"/>
              <a:gd name="connsiteX2521" fmla="*/ 2014467 w 6187971"/>
              <a:gd name="connsiteY2521" fmla="*/ 5223180 h 5955635"/>
              <a:gd name="connsiteX2522" fmla="*/ 1987136 w 6187971"/>
              <a:gd name="connsiteY2522" fmla="*/ 5205471 h 5955635"/>
              <a:gd name="connsiteX2523" fmla="*/ 1981670 w 6187971"/>
              <a:gd name="connsiteY2523" fmla="*/ 5201929 h 5955635"/>
              <a:gd name="connsiteX2524" fmla="*/ 1977165 w 6187971"/>
              <a:gd name="connsiteY2524" fmla="*/ 5202891 h 5955635"/>
              <a:gd name="connsiteX2525" fmla="*/ 1895171 w 6187971"/>
              <a:gd name="connsiteY2525" fmla="*/ 5149765 h 5955635"/>
              <a:gd name="connsiteX2526" fmla="*/ 1865914 w 6187971"/>
              <a:gd name="connsiteY2526" fmla="*/ 5123048 h 5955635"/>
              <a:gd name="connsiteX2527" fmla="*/ 1715436 w 6187971"/>
              <a:gd name="connsiteY2527" fmla="*/ 5013908 h 5955635"/>
              <a:gd name="connsiteX2528" fmla="*/ 1588748 w 6187971"/>
              <a:gd name="connsiteY2528" fmla="*/ 4927943 h 5955635"/>
              <a:gd name="connsiteX2529" fmla="*/ 1598064 w 6187971"/>
              <a:gd name="connsiteY2529" fmla="*/ 4949501 h 5955635"/>
              <a:gd name="connsiteX2530" fmla="*/ 1564303 w 6187971"/>
              <a:gd name="connsiteY2530" fmla="*/ 4923746 h 5955635"/>
              <a:gd name="connsiteX2531" fmla="*/ 1547904 w 6187971"/>
              <a:gd name="connsiteY2531" fmla="*/ 4913121 h 5955635"/>
              <a:gd name="connsiteX2532" fmla="*/ 1545979 w 6187971"/>
              <a:gd name="connsiteY2532" fmla="*/ 4904113 h 5955635"/>
              <a:gd name="connsiteX2533" fmla="*/ 1541475 w 6187971"/>
              <a:gd name="connsiteY2533" fmla="*/ 4905075 h 5955635"/>
              <a:gd name="connsiteX2534" fmla="*/ 1523807 w 6187971"/>
              <a:gd name="connsiteY2534" fmla="*/ 4866464 h 5955635"/>
              <a:gd name="connsiteX2535" fmla="*/ 1517378 w 6187971"/>
              <a:gd name="connsiteY2535" fmla="*/ 4858417 h 5955635"/>
              <a:gd name="connsiteX2536" fmla="*/ 1511912 w 6187971"/>
              <a:gd name="connsiteY2536" fmla="*/ 4854876 h 5955635"/>
              <a:gd name="connsiteX2537" fmla="*/ 1506446 w 6187971"/>
              <a:gd name="connsiteY2537" fmla="*/ 4851334 h 5955635"/>
              <a:gd name="connsiteX2538" fmla="*/ 1483618 w 6187971"/>
              <a:gd name="connsiteY2538" fmla="*/ 4832662 h 5955635"/>
              <a:gd name="connsiteX2539" fmla="*/ 1478151 w 6187971"/>
              <a:gd name="connsiteY2539" fmla="*/ 4829121 h 5955635"/>
              <a:gd name="connsiteX2540" fmla="*/ 1479114 w 6187971"/>
              <a:gd name="connsiteY2540" fmla="*/ 4833625 h 5955635"/>
              <a:gd name="connsiteX2541" fmla="*/ 1485543 w 6187971"/>
              <a:gd name="connsiteY2541" fmla="*/ 4841671 h 5955635"/>
              <a:gd name="connsiteX2542" fmla="*/ 1462060 w 6187971"/>
              <a:gd name="connsiteY2542" fmla="*/ 4841978 h 5955635"/>
              <a:gd name="connsiteX2543" fmla="*/ 1461097 w 6187971"/>
              <a:gd name="connsiteY2543" fmla="*/ 4837474 h 5955635"/>
              <a:gd name="connsiteX2544" fmla="*/ 1435076 w 6187971"/>
              <a:gd name="connsiteY2544" fmla="*/ 4781808 h 5955635"/>
              <a:gd name="connsiteX2545" fmla="*/ 1429609 w 6187971"/>
              <a:gd name="connsiteY2545" fmla="*/ 4778267 h 5955635"/>
              <a:gd name="connsiteX2546" fmla="*/ 1428647 w 6187971"/>
              <a:gd name="connsiteY2546" fmla="*/ 4773763 h 5955635"/>
              <a:gd name="connsiteX2547" fmla="*/ 1391038 w 6187971"/>
              <a:gd name="connsiteY2547" fmla="*/ 4729991 h 5955635"/>
              <a:gd name="connsiteX2548" fmla="*/ 1363706 w 6187971"/>
              <a:gd name="connsiteY2548" fmla="*/ 4712283 h 5955635"/>
              <a:gd name="connsiteX2549" fmla="*/ 1362744 w 6187971"/>
              <a:gd name="connsiteY2549" fmla="*/ 4707779 h 5955635"/>
              <a:gd name="connsiteX2550" fmla="*/ 1358239 w 6187971"/>
              <a:gd name="connsiteY2550" fmla="*/ 4708741 h 5955635"/>
              <a:gd name="connsiteX2551" fmla="*/ 1347307 w 6187971"/>
              <a:gd name="connsiteY2551" fmla="*/ 4701658 h 5955635"/>
              <a:gd name="connsiteX2552" fmla="*/ 1348269 w 6187971"/>
              <a:gd name="connsiteY2552" fmla="*/ 4706162 h 5955635"/>
              <a:gd name="connsiteX2553" fmla="*/ 1354698 w 6187971"/>
              <a:gd name="connsiteY2553" fmla="*/ 4714207 h 5955635"/>
              <a:gd name="connsiteX2554" fmla="*/ 1338299 w 6187971"/>
              <a:gd name="connsiteY2554" fmla="*/ 4703582 h 5955635"/>
              <a:gd name="connsiteX2555" fmla="*/ 1318358 w 6187971"/>
              <a:gd name="connsiteY2555" fmla="*/ 4698423 h 5955635"/>
              <a:gd name="connsiteX2556" fmla="*/ 1303576 w 6187971"/>
              <a:gd name="connsiteY2556" fmla="*/ 4673323 h 5955635"/>
              <a:gd name="connsiteX2557" fmla="*/ 1308080 w 6187971"/>
              <a:gd name="connsiteY2557" fmla="*/ 4672361 h 5955635"/>
              <a:gd name="connsiteX2558" fmla="*/ 1307118 w 6187971"/>
              <a:gd name="connsiteY2558" fmla="*/ 4667857 h 5955635"/>
              <a:gd name="connsiteX2559" fmla="*/ 1301651 w 6187971"/>
              <a:gd name="connsiteY2559" fmla="*/ 4664315 h 5955635"/>
              <a:gd name="connsiteX2560" fmla="*/ 1294261 w 6187971"/>
              <a:gd name="connsiteY2560" fmla="*/ 4651766 h 5955635"/>
              <a:gd name="connsiteX2561" fmla="*/ 1288794 w 6187971"/>
              <a:gd name="connsiteY2561" fmla="*/ 4648223 h 5955635"/>
              <a:gd name="connsiteX2562" fmla="*/ 1284945 w 6187971"/>
              <a:gd name="connsiteY2562" fmla="*/ 4630207 h 5955635"/>
              <a:gd name="connsiteX2563" fmla="*/ 1303269 w 6187971"/>
              <a:gd name="connsiteY2563" fmla="*/ 4649841 h 5955635"/>
              <a:gd name="connsiteX2564" fmla="*/ 1300382 w 6187971"/>
              <a:gd name="connsiteY2564" fmla="*/ 4636329 h 5955635"/>
              <a:gd name="connsiteX2565" fmla="*/ 1288488 w 6187971"/>
              <a:gd name="connsiteY2565" fmla="*/ 4624741 h 5955635"/>
              <a:gd name="connsiteX2566" fmla="*/ 1225818 w 6187971"/>
              <a:gd name="connsiteY2566" fmla="*/ 4529809 h 5955635"/>
              <a:gd name="connsiteX2567" fmla="*/ 1185629 w 6187971"/>
              <a:gd name="connsiteY2567" fmla="*/ 4496009 h 5955635"/>
              <a:gd name="connsiteX2568" fmla="*/ 1189171 w 6187971"/>
              <a:gd name="connsiteY2568" fmla="*/ 4490542 h 5955635"/>
              <a:gd name="connsiteX2569" fmla="*/ 1182742 w 6187971"/>
              <a:gd name="connsiteY2569" fmla="*/ 4482495 h 5955635"/>
              <a:gd name="connsiteX2570" fmla="*/ 1177276 w 6187971"/>
              <a:gd name="connsiteY2570" fmla="*/ 4478954 h 5955635"/>
              <a:gd name="connsiteX2571" fmla="*/ 1178238 w 6187971"/>
              <a:gd name="connsiteY2571" fmla="*/ 4483458 h 5955635"/>
              <a:gd name="connsiteX2572" fmla="*/ 1166343 w 6187971"/>
              <a:gd name="connsiteY2572" fmla="*/ 4471870 h 5955635"/>
              <a:gd name="connsiteX2573" fmla="*/ 1169885 w 6187971"/>
              <a:gd name="connsiteY2573" fmla="*/ 4466405 h 5955635"/>
              <a:gd name="connsiteX2574" fmla="*/ 1139667 w 6187971"/>
              <a:gd name="connsiteY2574" fmla="*/ 4435183 h 5955635"/>
              <a:gd name="connsiteX2575" fmla="*/ 1138704 w 6187971"/>
              <a:gd name="connsiteY2575" fmla="*/ 4430679 h 5955635"/>
              <a:gd name="connsiteX2576" fmla="*/ 1134200 w 6187971"/>
              <a:gd name="connsiteY2576" fmla="*/ 4431641 h 5955635"/>
              <a:gd name="connsiteX2577" fmla="*/ 1129696 w 6187971"/>
              <a:gd name="connsiteY2577" fmla="*/ 4432603 h 5955635"/>
              <a:gd name="connsiteX2578" fmla="*/ 1128734 w 6187971"/>
              <a:gd name="connsiteY2578" fmla="*/ 4428100 h 5955635"/>
              <a:gd name="connsiteX2579" fmla="*/ 1118764 w 6187971"/>
              <a:gd name="connsiteY2579" fmla="*/ 4425520 h 5955635"/>
              <a:gd name="connsiteX2580" fmla="*/ 1120688 w 6187971"/>
              <a:gd name="connsiteY2580" fmla="*/ 4434529 h 5955635"/>
              <a:gd name="connsiteX2581" fmla="*/ 1115221 w 6187971"/>
              <a:gd name="connsiteY2581" fmla="*/ 4430987 h 5955635"/>
              <a:gd name="connsiteX2582" fmla="*/ 1091431 w 6187971"/>
              <a:gd name="connsiteY2582" fmla="*/ 4407812 h 5955635"/>
              <a:gd name="connsiteX2583" fmla="*/ 1073763 w 6187971"/>
              <a:gd name="connsiteY2583" fmla="*/ 4369199 h 5955635"/>
              <a:gd name="connsiteX2584" fmla="*/ 1063792 w 6187971"/>
              <a:gd name="connsiteY2584" fmla="*/ 4366620 h 5955635"/>
              <a:gd name="connsiteX2585" fmla="*/ 1058981 w 6187971"/>
              <a:gd name="connsiteY2585" fmla="*/ 4344100 h 5955635"/>
              <a:gd name="connsiteX2586" fmla="*/ 1050936 w 6187971"/>
              <a:gd name="connsiteY2586" fmla="*/ 4350528 h 5955635"/>
              <a:gd name="connsiteX2587" fmla="*/ 1048049 w 6187971"/>
              <a:gd name="connsiteY2587" fmla="*/ 4337016 h 5955635"/>
              <a:gd name="connsiteX2588" fmla="*/ 988922 w 6187971"/>
              <a:gd name="connsiteY2588" fmla="*/ 4236617 h 5955635"/>
              <a:gd name="connsiteX2589" fmla="*/ 981224 w 6187971"/>
              <a:gd name="connsiteY2589" fmla="*/ 4200585 h 5955635"/>
              <a:gd name="connsiteX2590" fmla="*/ 970291 w 6187971"/>
              <a:gd name="connsiteY2590" fmla="*/ 4193501 h 5955635"/>
              <a:gd name="connsiteX2591" fmla="*/ 953584 w 6187971"/>
              <a:gd name="connsiteY2591" fmla="*/ 4159394 h 5955635"/>
              <a:gd name="connsiteX2592" fmla="*/ 943614 w 6187971"/>
              <a:gd name="connsiteY2592" fmla="*/ 4156814 h 5955635"/>
              <a:gd name="connsiteX2593" fmla="*/ 947156 w 6187971"/>
              <a:gd name="connsiteY2593" fmla="*/ 4151347 h 5955635"/>
              <a:gd name="connsiteX2594" fmla="*/ 918555 w 6187971"/>
              <a:gd name="connsiteY2594" fmla="*/ 4105652 h 5955635"/>
              <a:gd name="connsiteX2595" fmla="*/ 910857 w 6187971"/>
              <a:gd name="connsiteY2595" fmla="*/ 4069620 h 5955635"/>
              <a:gd name="connsiteX2596" fmla="*/ 892533 w 6187971"/>
              <a:gd name="connsiteY2596" fmla="*/ 4049987 h 5955635"/>
              <a:gd name="connsiteX2597" fmla="*/ 891263 w 6187971"/>
              <a:gd name="connsiteY2597" fmla="*/ 4022000 h 5955635"/>
              <a:gd name="connsiteX2598" fmla="*/ 869091 w 6187971"/>
              <a:gd name="connsiteY2598" fmla="*/ 3984350 h 5955635"/>
              <a:gd name="connsiteX2599" fmla="*/ 873595 w 6187971"/>
              <a:gd name="connsiteY2599" fmla="*/ 3983387 h 5955635"/>
              <a:gd name="connsiteX2600" fmla="*/ 852077 w 6187971"/>
              <a:gd name="connsiteY2600" fmla="*/ 3926760 h 5955635"/>
              <a:gd name="connsiteX2601" fmla="*/ 863010 w 6187971"/>
              <a:gd name="connsiteY2601" fmla="*/ 3933844 h 5955635"/>
              <a:gd name="connsiteX2602" fmla="*/ 869247 w 6187971"/>
              <a:gd name="connsiteY2602" fmla="*/ 3944432 h 5955635"/>
              <a:gd name="connsiteX2603" fmla="*/ 868668 w 6187971"/>
              <a:gd name="connsiteY2603" fmla="*/ 3952062 h 5955635"/>
              <a:gd name="connsiteX2604" fmla="*/ 862355 w 6187971"/>
              <a:gd name="connsiteY2604" fmla="*/ 3952821 h 5955635"/>
              <a:gd name="connsiteX2605" fmla="*/ 875212 w 6187971"/>
              <a:gd name="connsiteY2605" fmla="*/ 3968913 h 5955635"/>
              <a:gd name="connsiteX2606" fmla="*/ 890956 w 6187971"/>
              <a:gd name="connsiteY2606" fmla="*/ 3998517 h 5955635"/>
              <a:gd name="connsiteX2607" fmla="*/ 891918 w 6187971"/>
              <a:gd name="connsiteY2607" fmla="*/ 4003022 h 5955635"/>
              <a:gd name="connsiteX2608" fmla="*/ 892881 w 6187971"/>
              <a:gd name="connsiteY2608" fmla="*/ 4007525 h 5955635"/>
              <a:gd name="connsiteX2609" fmla="*/ 897385 w 6187971"/>
              <a:gd name="connsiteY2609" fmla="*/ 4006563 h 5955635"/>
              <a:gd name="connsiteX2610" fmla="*/ 897077 w 6187971"/>
              <a:gd name="connsiteY2610" fmla="*/ 3983081 h 5955635"/>
              <a:gd name="connsiteX2611" fmla="*/ 891611 w 6187971"/>
              <a:gd name="connsiteY2611" fmla="*/ 3979538 h 5955635"/>
              <a:gd name="connsiteX2612" fmla="*/ 890649 w 6187971"/>
              <a:gd name="connsiteY2612" fmla="*/ 3975035 h 5955635"/>
              <a:gd name="connsiteX2613" fmla="*/ 885183 w 6187971"/>
              <a:gd name="connsiteY2613" fmla="*/ 3971493 h 5955635"/>
              <a:gd name="connsiteX2614" fmla="*/ 878447 w 6187971"/>
              <a:gd name="connsiteY2614" fmla="*/ 3939965 h 5955635"/>
              <a:gd name="connsiteX2615" fmla="*/ 890034 w 6187971"/>
              <a:gd name="connsiteY2615" fmla="*/ 3928070 h 5955635"/>
              <a:gd name="connsiteX2616" fmla="*/ 879449 w 6187971"/>
              <a:gd name="connsiteY2616" fmla="*/ 3878525 h 5955635"/>
              <a:gd name="connsiteX2617" fmla="*/ 852546 w 6187971"/>
              <a:gd name="connsiteY2617" fmla="*/ 3686468 h 5955635"/>
              <a:gd name="connsiteX2618" fmla="*/ 847081 w 6187971"/>
              <a:gd name="connsiteY2618" fmla="*/ 3682926 h 5955635"/>
              <a:gd name="connsiteX2619" fmla="*/ 843539 w 6187971"/>
              <a:gd name="connsiteY2619" fmla="*/ 3688393 h 5955635"/>
              <a:gd name="connsiteX2620" fmla="*/ 872058 w 6187971"/>
              <a:gd name="connsiteY2620" fmla="*/ 3865975 h 5955635"/>
              <a:gd name="connsiteX2621" fmla="*/ 867555 w 6187971"/>
              <a:gd name="connsiteY2621" fmla="*/ 3866938 h 5955635"/>
              <a:gd name="connsiteX2622" fmla="*/ 861126 w 6187971"/>
              <a:gd name="connsiteY2622" fmla="*/ 3858892 h 5955635"/>
              <a:gd name="connsiteX2623" fmla="*/ 868517 w 6187971"/>
              <a:gd name="connsiteY2623" fmla="*/ 3871442 h 5955635"/>
              <a:gd name="connsiteX2624" fmla="*/ 864975 w 6187971"/>
              <a:gd name="connsiteY2624" fmla="*/ 3876908 h 5955635"/>
              <a:gd name="connsiteX2625" fmla="*/ 849886 w 6187971"/>
              <a:gd name="connsiteY2625" fmla="*/ 3828326 h 5955635"/>
              <a:gd name="connsiteX2626" fmla="*/ 848269 w 6187971"/>
              <a:gd name="connsiteY2626" fmla="*/ 3842800 h 5955635"/>
              <a:gd name="connsiteX2627" fmla="*/ 832524 w 6187971"/>
              <a:gd name="connsiteY2627" fmla="*/ 3813196 h 5955635"/>
              <a:gd name="connsiteX2628" fmla="*/ 822902 w 6187971"/>
              <a:gd name="connsiteY2628" fmla="*/ 3768156 h 5955635"/>
              <a:gd name="connsiteX2629" fmla="*/ 812624 w 6187971"/>
              <a:gd name="connsiteY2629" fmla="*/ 3742094 h 5955635"/>
              <a:gd name="connsiteX2630" fmla="*/ 789529 w 6187971"/>
              <a:gd name="connsiteY2630" fmla="*/ 3633997 h 5955635"/>
              <a:gd name="connsiteX2631" fmla="*/ 786951 w 6187971"/>
              <a:gd name="connsiteY2631" fmla="*/ 3643967 h 5955635"/>
              <a:gd name="connsiteX2632" fmla="*/ 785988 w 6187971"/>
              <a:gd name="connsiteY2632" fmla="*/ 3639463 h 5955635"/>
              <a:gd name="connsiteX2633" fmla="*/ 785026 w 6187971"/>
              <a:gd name="connsiteY2633" fmla="*/ 3634959 h 5955635"/>
              <a:gd name="connsiteX2634" fmla="*/ 783101 w 6187971"/>
              <a:gd name="connsiteY2634" fmla="*/ 3625951 h 5955635"/>
              <a:gd name="connsiteX2635" fmla="*/ 765126 w 6187971"/>
              <a:gd name="connsiteY2635" fmla="*/ 3563856 h 5955635"/>
              <a:gd name="connsiteX2636" fmla="*/ 763201 w 6187971"/>
              <a:gd name="connsiteY2636" fmla="*/ 3554849 h 5955635"/>
              <a:gd name="connsiteX2637" fmla="*/ 760314 w 6187971"/>
              <a:gd name="connsiteY2637" fmla="*/ 3541336 h 5955635"/>
              <a:gd name="connsiteX2638" fmla="*/ 754541 w 6187971"/>
              <a:gd name="connsiteY2638" fmla="*/ 3514312 h 5955635"/>
              <a:gd name="connsiteX2639" fmla="*/ 753578 w 6187971"/>
              <a:gd name="connsiteY2639" fmla="*/ 3509808 h 5955635"/>
              <a:gd name="connsiteX2640" fmla="*/ 752616 w 6187971"/>
              <a:gd name="connsiteY2640" fmla="*/ 3505304 h 5955635"/>
              <a:gd name="connsiteX2641" fmla="*/ 748111 w 6187971"/>
              <a:gd name="connsiteY2641" fmla="*/ 3506266 h 5955635"/>
              <a:gd name="connsiteX2642" fmla="*/ 756158 w 6187971"/>
              <a:gd name="connsiteY2642" fmla="*/ 3499837 h 5955635"/>
              <a:gd name="connsiteX2643" fmla="*/ 748767 w 6187971"/>
              <a:gd name="connsiteY2643" fmla="*/ 3487287 h 5955635"/>
              <a:gd name="connsiteX2644" fmla="*/ 745225 w 6187971"/>
              <a:gd name="connsiteY2644" fmla="*/ 3492754 h 5955635"/>
              <a:gd name="connsiteX2645" fmla="*/ 743300 w 6187971"/>
              <a:gd name="connsiteY2645" fmla="*/ 3483746 h 5955635"/>
              <a:gd name="connsiteX2646" fmla="*/ 735295 w 6187971"/>
              <a:gd name="connsiteY2646" fmla="*/ 3424231 h 5955635"/>
              <a:gd name="connsiteX2647" fmla="*/ 735950 w 6187971"/>
              <a:gd name="connsiteY2647" fmla="*/ 3405253 h 5955635"/>
              <a:gd name="connsiteX2648" fmla="*/ 734026 w 6187971"/>
              <a:gd name="connsiteY2648" fmla="*/ 3396245 h 5955635"/>
              <a:gd name="connsiteX2649" fmla="*/ 736605 w 6187971"/>
              <a:gd name="connsiteY2649" fmla="*/ 3386274 h 5955635"/>
              <a:gd name="connsiteX2650" fmla="*/ 742071 w 6187971"/>
              <a:gd name="connsiteY2650" fmla="*/ 3389816 h 5955635"/>
              <a:gd name="connsiteX2651" fmla="*/ 747538 w 6187971"/>
              <a:gd name="connsiteY2651" fmla="*/ 3393358 h 5955635"/>
              <a:gd name="connsiteX2652" fmla="*/ 746576 w 6187971"/>
              <a:gd name="connsiteY2652" fmla="*/ 3388854 h 5955635"/>
              <a:gd name="connsiteX2653" fmla="*/ 751080 w 6187971"/>
              <a:gd name="connsiteY2653" fmla="*/ 3387891 h 5955635"/>
              <a:gd name="connsiteX2654" fmla="*/ 744651 w 6187971"/>
              <a:gd name="connsiteY2654" fmla="*/ 3379845 h 5955635"/>
              <a:gd name="connsiteX2655" fmla="*/ 733718 w 6187971"/>
              <a:gd name="connsiteY2655" fmla="*/ 3372762 h 5955635"/>
              <a:gd name="connsiteX2656" fmla="*/ 730177 w 6187971"/>
              <a:gd name="connsiteY2656" fmla="*/ 3378228 h 5955635"/>
              <a:gd name="connsiteX2657" fmla="*/ 722786 w 6187971"/>
              <a:gd name="connsiteY2657" fmla="*/ 3365679 h 5955635"/>
              <a:gd name="connsiteX2658" fmla="*/ 722479 w 6187971"/>
              <a:gd name="connsiteY2658" fmla="*/ 3342196 h 5955635"/>
              <a:gd name="connsiteX2659" fmla="*/ 727944 w 6187971"/>
              <a:gd name="connsiteY2659" fmla="*/ 3345738 h 5955635"/>
              <a:gd name="connsiteX2660" fmla="*/ 726982 w 6187971"/>
              <a:gd name="connsiteY2660" fmla="*/ 3341234 h 5955635"/>
              <a:gd name="connsiteX2661" fmla="*/ 725057 w 6187971"/>
              <a:gd name="connsiteY2661" fmla="*/ 3332226 h 5955635"/>
              <a:gd name="connsiteX2662" fmla="*/ 724095 w 6187971"/>
              <a:gd name="connsiteY2662" fmla="*/ 3327721 h 5955635"/>
              <a:gd name="connsiteX2663" fmla="*/ 723133 w 6187971"/>
              <a:gd name="connsiteY2663" fmla="*/ 3323218 h 5955635"/>
              <a:gd name="connsiteX2664" fmla="*/ 719284 w 6187971"/>
              <a:gd name="connsiteY2664" fmla="*/ 3305202 h 5955635"/>
              <a:gd name="connsiteX2665" fmla="*/ 716397 w 6187971"/>
              <a:gd name="connsiteY2665" fmla="*/ 3291690 h 5955635"/>
              <a:gd name="connsiteX2666" fmla="*/ 718015 w 6187971"/>
              <a:gd name="connsiteY2666" fmla="*/ 3277215 h 5955635"/>
              <a:gd name="connsiteX2667" fmla="*/ 716438 w 6187971"/>
              <a:gd name="connsiteY2667" fmla="*/ 3225746 h 5955635"/>
              <a:gd name="connsiteX2668" fmla="*/ 711934 w 6187971"/>
              <a:gd name="connsiteY2668" fmla="*/ 3226708 h 5955635"/>
              <a:gd name="connsiteX2669" fmla="*/ 710705 w 6187971"/>
              <a:gd name="connsiteY2669" fmla="*/ 3132778 h 5955635"/>
              <a:gd name="connsiteX2670" fmla="*/ 713284 w 6187971"/>
              <a:gd name="connsiteY2670" fmla="*/ 3122808 h 5955635"/>
              <a:gd name="connsiteX2671" fmla="*/ 712322 w 6187971"/>
              <a:gd name="connsiteY2671" fmla="*/ 3118304 h 5955635"/>
              <a:gd name="connsiteX2672" fmla="*/ 708780 w 6187971"/>
              <a:gd name="connsiteY2672" fmla="*/ 3123770 h 5955635"/>
              <a:gd name="connsiteX2673" fmla="*/ 708472 w 6187971"/>
              <a:gd name="connsiteY2673" fmla="*/ 3100287 h 5955635"/>
              <a:gd name="connsiteX2674" fmla="*/ 712015 w 6187971"/>
              <a:gd name="connsiteY2674" fmla="*/ 3094821 h 5955635"/>
              <a:gd name="connsiteX2675" fmla="*/ 706548 w 6187971"/>
              <a:gd name="connsiteY2675" fmla="*/ 3091280 h 5955635"/>
              <a:gd name="connsiteX2676" fmla="*/ 709128 w 6187971"/>
              <a:gd name="connsiteY2676" fmla="*/ 3081309 h 5955635"/>
              <a:gd name="connsiteX2677" fmla="*/ 709783 w 6187971"/>
              <a:gd name="connsiteY2677" fmla="*/ 3062331 h 5955635"/>
              <a:gd name="connsiteX2678" fmla="*/ 708821 w 6187971"/>
              <a:gd name="connsiteY2678" fmla="*/ 3057826 h 5955635"/>
              <a:gd name="connsiteX2679" fmla="*/ 705934 w 6187971"/>
              <a:gd name="connsiteY2679" fmla="*/ 3044314 h 5955635"/>
              <a:gd name="connsiteX2680" fmla="*/ 710439 w 6187971"/>
              <a:gd name="connsiteY2680" fmla="*/ 3043352 h 5955635"/>
              <a:gd name="connsiteX2681" fmla="*/ 717295 w 6187971"/>
              <a:gd name="connsiteY2681" fmla="*/ 2877050 h 5955635"/>
              <a:gd name="connsiteX2682" fmla="*/ 721799 w 6187971"/>
              <a:gd name="connsiteY2682" fmla="*/ 2876088 h 5955635"/>
              <a:gd name="connsiteX2683" fmla="*/ 722107 w 6187971"/>
              <a:gd name="connsiteY2683" fmla="*/ 2899570 h 5955635"/>
              <a:gd name="connsiteX2684" fmla="*/ 723376 w 6187971"/>
              <a:gd name="connsiteY2684" fmla="*/ 2927557 h 5955635"/>
              <a:gd name="connsiteX2685" fmla="*/ 719487 w 6187971"/>
              <a:gd name="connsiteY2685" fmla="*/ 2975484 h 5955635"/>
              <a:gd name="connsiteX2686" fmla="*/ 727759 w 6187971"/>
              <a:gd name="connsiteY2686" fmla="*/ 3124424 h 5955635"/>
              <a:gd name="connsiteX2687" fmla="*/ 724217 w 6187971"/>
              <a:gd name="connsiteY2687" fmla="*/ 3129891 h 5955635"/>
              <a:gd name="connsiteX2688" fmla="*/ 726142 w 6187971"/>
              <a:gd name="connsiteY2688" fmla="*/ 3138899 h 5955635"/>
              <a:gd name="connsiteX2689" fmla="*/ 724524 w 6187971"/>
              <a:gd name="connsiteY2689" fmla="*/ 3153374 h 5955635"/>
              <a:gd name="connsiteX2690" fmla="*/ 728066 w 6187971"/>
              <a:gd name="connsiteY2690" fmla="*/ 3147907 h 5955635"/>
              <a:gd name="connsiteX2691" fmla="*/ 726449 w 6187971"/>
              <a:gd name="connsiteY2691" fmla="*/ 3162382 h 5955635"/>
              <a:gd name="connsiteX2692" fmla="*/ 729335 w 6187971"/>
              <a:gd name="connsiteY2692" fmla="*/ 3175894 h 5955635"/>
              <a:gd name="connsiteX2693" fmla="*/ 732878 w 6187971"/>
              <a:gd name="connsiteY2693" fmla="*/ 3170427 h 5955635"/>
              <a:gd name="connsiteX2694" fmla="*/ 735458 w 6187971"/>
              <a:gd name="connsiteY2694" fmla="*/ 3160457 h 5955635"/>
              <a:gd name="connsiteX2695" fmla="*/ 731608 w 6187971"/>
              <a:gd name="connsiteY2695" fmla="*/ 3142441 h 5955635"/>
              <a:gd name="connsiteX2696" fmla="*/ 735149 w 6187971"/>
              <a:gd name="connsiteY2696" fmla="*/ 3136974 h 5955635"/>
              <a:gd name="connsiteX2697" fmla="*/ 739654 w 6187971"/>
              <a:gd name="connsiteY2697" fmla="*/ 3136012 h 5955635"/>
              <a:gd name="connsiteX2698" fmla="*/ 738691 w 6187971"/>
              <a:gd name="connsiteY2698" fmla="*/ 3131509 h 5955635"/>
              <a:gd name="connsiteX2699" fmla="*/ 737729 w 6187971"/>
              <a:gd name="connsiteY2699" fmla="*/ 3127004 h 5955635"/>
              <a:gd name="connsiteX2700" fmla="*/ 731301 w 6187971"/>
              <a:gd name="connsiteY2700" fmla="*/ 3118959 h 5955635"/>
              <a:gd name="connsiteX2701" fmla="*/ 730338 w 6187971"/>
              <a:gd name="connsiteY2701" fmla="*/ 3114455 h 5955635"/>
              <a:gd name="connsiteX2702" fmla="*/ 729376 w 6187971"/>
              <a:gd name="connsiteY2702" fmla="*/ 3109950 h 5955635"/>
              <a:gd name="connsiteX2703" fmla="*/ 729069 w 6187971"/>
              <a:gd name="connsiteY2703" fmla="*/ 3086468 h 5955635"/>
              <a:gd name="connsiteX2704" fmla="*/ 733265 w 6187971"/>
              <a:gd name="connsiteY2704" fmla="*/ 3062023 h 5955635"/>
              <a:gd name="connsiteX2705" fmla="*/ 733987 w 6187971"/>
              <a:gd name="connsiteY2705" fmla="*/ 3065401 h 5955635"/>
              <a:gd name="connsiteX2706" fmla="*/ 734227 w 6187971"/>
              <a:gd name="connsiteY2706" fmla="*/ 3066527 h 5955635"/>
              <a:gd name="connsiteX2707" fmla="*/ 735190 w 6187971"/>
              <a:gd name="connsiteY2707" fmla="*/ 3071031 h 5955635"/>
              <a:gd name="connsiteX2708" fmla="*/ 738732 w 6187971"/>
              <a:gd name="connsiteY2708" fmla="*/ 3065565 h 5955635"/>
              <a:gd name="connsiteX2709" fmla="*/ 735845 w 6187971"/>
              <a:gd name="connsiteY2709" fmla="*/ 3052053 h 5955635"/>
              <a:gd name="connsiteX2710" fmla="*/ 733921 w 6187971"/>
              <a:gd name="connsiteY2710" fmla="*/ 3043045 h 5955635"/>
              <a:gd name="connsiteX2711" fmla="*/ 736541 w 6187971"/>
              <a:gd name="connsiteY2711" fmla="*/ 2967131 h 5955635"/>
              <a:gd name="connsiteX2712" fmla="*/ 735578 w 6187971"/>
              <a:gd name="connsiteY2712" fmla="*/ 2962627 h 5955635"/>
              <a:gd name="connsiteX2713" fmla="*/ 744279 w 6187971"/>
              <a:gd name="connsiteY2713" fmla="*/ 2937219 h 5955635"/>
              <a:gd name="connsiteX2714" fmla="*/ 747514 w 6187971"/>
              <a:gd name="connsiteY2714" fmla="*/ 2908270 h 5955635"/>
              <a:gd name="connsiteX2715" fmla="*/ 767536 w 6187971"/>
              <a:gd name="connsiteY2715" fmla="*/ 2781543 h 5955635"/>
              <a:gd name="connsiteX2716" fmla="*/ 767175 w 6187971"/>
              <a:gd name="connsiteY2716" fmla="*/ 2788737 h 5955635"/>
              <a:gd name="connsiteX2717" fmla="*/ 765918 w 6187971"/>
              <a:gd name="connsiteY2717" fmla="*/ 2796017 h 5955635"/>
              <a:gd name="connsiteX2718" fmla="*/ 767088 w 6187971"/>
              <a:gd name="connsiteY2718" fmla="*/ 2790469 h 5955635"/>
              <a:gd name="connsiteX2719" fmla="*/ 767175 w 6187971"/>
              <a:gd name="connsiteY2719" fmla="*/ 2788737 h 5955635"/>
              <a:gd name="connsiteX2720" fmla="*/ 777228 w 6187971"/>
              <a:gd name="connsiteY2720" fmla="*/ 2730482 h 5955635"/>
              <a:gd name="connsiteX2721" fmla="*/ 774987 w 6187971"/>
              <a:gd name="connsiteY2721" fmla="*/ 2827750 h 5955635"/>
              <a:gd name="connsiteX2722" fmla="*/ 824931 w 6187971"/>
              <a:gd name="connsiteY2722" fmla="*/ 3364010 h 5955635"/>
              <a:gd name="connsiteX2723" fmla="*/ 829326 w 6187971"/>
              <a:gd name="connsiteY2723" fmla="*/ 3384580 h 5955635"/>
              <a:gd name="connsiteX2724" fmla="*/ 837369 w 6187971"/>
              <a:gd name="connsiteY2724" fmla="*/ 3339843 h 5955635"/>
              <a:gd name="connsiteX2725" fmla="*/ 819665 w 6187971"/>
              <a:gd name="connsiteY2725" fmla="*/ 2577354 h 5955635"/>
              <a:gd name="connsiteX2726" fmla="*/ 843923 w 6187971"/>
              <a:gd name="connsiteY2726" fmla="*/ 2454020 h 5955635"/>
              <a:gd name="connsiteX2727" fmla="*/ 844696 w 6187971"/>
              <a:gd name="connsiteY2727" fmla="*/ 2456577 h 5955635"/>
              <a:gd name="connsiteX2728" fmla="*/ 850081 w 6187971"/>
              <a:gd name="connsiteY2728" fmla="*/ 2462491 h 5955635"/>
              <a:gd name="connsiteX2729" fmla="*/ 847719 w 6187971"/>
              <a:gd name="connsiteY2729" fmla="*/ 2445923 h 5955635"/>
              <a:gd name="connsiteX2730" fmla="*/ 846151 w 6187971"/>
              <a:gd name="connsiteY2730" fmla="*/ 2442693 h 5955635"/>
              <a:gd name="connsiteX2731" fmla="*/ 847411 w 6187971"/>
              <a:gd name="connsiteY2731" fmla="*/ 2436286 h 5955635"/>
              <a:gd name="connsiteX2732" fmla="*/ 851391 w 6187971"/>
              <a:gd name="connsiteY2732" fmla="*/ 2424533 h 5955635"/>
              <a:gd name="connsiteX2733" fmla="*/ 853316 w 6187971"/>
              <a:gd name="connsiteY2733" fmla="*/ 2433542 h 5955635"/>
              <a:gd name="connsiteX2734" fmla="*/ 879111 w 6187971"/>
              <a:gd name="connsiteY2734" fmla="*/ 2333838 h 5955635"/>
              <a:gd name="connsiteX2735" fmla="*/ 884578 w 6187971"/>
              <a:gd name="connsiteY2735" fmla="*/ 2337381 h 5955635"/>
              <a:gd name="connsiteX2736" fmla="*/ 911642 w 6187971"/>
              <a:gd name="connsiteY2736" fmla="*/ 2265663 h 5955635"/>
              <a:gd name="connsiteX2737" fmla="*/ 944828 w 6187971"/>
              <a:gd name="connsiteY2737" fmla="*/ 2178509 h 5955635"/>
              <a:gd name="connsiteX2738" fmla="*/ 987023 w 6187971"/>
              <a:gd name="connsiteY2738" fmla="*/ 2089431 h 5955635"/>
              <a:gd name="connsiteX2739" fmla="*/ 991527 w 6187971"/>
              <a:gd name="connsiteY2739" fmla="*/ 2088468 h 5955635"/>
              <a:gd name="connsiteX2740" fmla="*/ 988948 w 6187971"/>
              <a:gd name="connsiteY2740" fmla="*/ 2098439 h 5955635"/>
              <a:gd name="connsiteX2741" fmla="*/ 993452 w 6187971"/>
              <a:gd name="connsiteY2741" fmla="*/ 2097477 h 5955635"/>
              <a:gd name="connsiteX2742" fmla="*/ 992489 w 6187971"/>
              <a:gd name="connsiteY2742" fmla="*/ 2092973 h 5955635"/>
              <a:gd name="connsiteX2743" fmla="*/ 996031 w 6187971"/>
              <a:gd name="connsiteY2743" fmla="*/ 2087506 h 5955635"/>
              <a:gd name="connsiteX2744" fmla="*/ 1012778 w 6187971"/>
              <a:gd name="connsiteY2744" fmla="*/ 2055671 h 5955635"/>
              <a:gd name="connsiteX2745" fmla="*/ 1010853 w 6187971"/>
              <a:gd name="connsiteY2745" fmla="*/ 2046663 h 5955635"/>
              <a:gd name="connsiteX2746" fmla="*/ 1014395 w 6187971"/>
              <a:gd name="connsiteY2746" fmla="*/ 2041196 h 5955635"/>
              <a:gd name="connsiteX2747" fmla="*/ 1016320 w 6187971"/>
              <a:gd name="connsiteY2747" fmla="*/ 2050205 h 5955635"/>
              <a:gd name="connsiteX2748" fmla="*/ 1021479 w 6187971"/>
              <a:gd name="connsiteY2748" fmla="*/ 2030264 h 5955635"/>
              <a:gd name="connsiteX2749" fmla="*/ 1022441 w 6187971"/>
              <a:gd name="connsiteY2749" fmla="*/ 2034767 h 5955635"/>
              <a:gd name="connsiteX2750" fmla="*/ 1023404 w 6187971"/>
              <a:gd name="connsiteY2750" fmla="*/ 2039271 h 5955635"/>
              <a:gd name="connsiteX2751" fmla="*/ 1027908 w 6187971"/>
              <a:gd name="connsiteY2751" fmla="*/ 2038309 h 5955635"/>
              <a:gd name="connsiteX2752" fmla="*/ 1026946 w 6187971"/>
              <a:gd name="connsiteY2752" fmla="*/ 2033805 h 5955635"/>
              <a:gd name="connsiteX2753" fmla="*/ 1025021 w 6187971"/>
              <a:gd name="connsiteY2753" fmla="*/ 2024797 h 5955635"/>
              <a:gd name="connsiteX2754" fmla="*/ 1027600 w 6187971"/>
              <a:gd name="connsiteY2754" fmla="*/ 2014827 h 5955635"/>
              <a:gd name="connsiteX2755" fmla="*/ 1032104 w 6187971"/>
              <a:gd name="connsiteY2755" fmla="*/ 2013865 h 5955635"/>
              <a:gd name="connsiteX2756" fmla="*/ 1035647 w 6187971"/>
              <a:gd name="connsiteY2756" fmla="*/ 2008398 h 5955635"/>
              <a:gd name="connsiteX2757" fmla="*/ 1034684 w 6187971"/>
              <a:gd name="connsiteY2757" fmla="*/ 2003894 h 5955635"/>
              <a:gd name="connsiteX2758" fmla="*/ 1041767 w 6187971"/>
              <a:gd name="connsiteY2758" fmla="*/ 1992962 h 5955635"/>
              <a:gd name="connsiteX2759" fmla="*/ 1045309 w 6187971"/>
              <a:gd name="connsiteY2759" fmla="*/ 1987495 h 5955635"/>
              <a:gd name="connsiteX2760" fmla="*/ 1046272 w 6187971"/>
              <a:gd name="connsiteY2760" fmla="*/ 1991999 h 5955635"/>
              <a:gd name="connsiteX2761" fmla="*/ 1049813 w 6187971"/>
              <a:gd name="connsiteY2761" fmla="*/ 1986533 h 5955635"/>
              <a:gd name="connsiteX2762" fmla="*/ 1052393 w 6187971"/>
              <a:gd name="connsiteY2762" fmla="*/ 1976563 h 5955635"/>
              <a:gd name="connsiteX2763" fmla="*/ 1063980 w 6187971"/>
              <a:gd name="connsiteY2763" fmla="*/ 1964667 h 5955635"/>
              <a:gd name="connsiteX2764" fmla="*/ 1070409 w 6187971"/>
              <a:gd name="connsiteY2764" fmla="*/ 1972714 h 5955635"/>
              <a:gd name="connsiteX2765" fmla="*/ 1080072 w 6187971"/>
              <a:gd name="connsiteY2765" fmla="*/ 1951811 h 5955635"/>
              <a:gd name="connsiteX2766" fmla="*/ 1084576 w 6187971"/>
              <a:gd name="connsiteY2766" fmla="*/ 1950848 h 5955635"/>
              <a:gd name="connsiteX2767" fmla="*/ 1085539 w 6187971"/>
              <a:gd name="connsiteY2767" fmla="*/ 1955353 h 5955635"/>
              <a:gd name="connsiteX2768" fmla="*/ 1081997 w 6187971"/>
              <a:gd name="connsiteY2768" fmla="*/ 1960818 h 5955635"/>
              <a:gd name="connsiteX2769" fmla="*/ 1082959 w 6187971"/>
              <a:gd name="connsiteY2769" fmla="*/ 1965323 h 5955635"/>
              <a:gd name="connsiteX2770" fmla="*/ 1087463 w 6187971"/>
              <a:gd name="connsiteY2770" fmla="*/ 1964361 h 5955635"/>
              <a:gd name="connsiteX2771" fmla="*/ 1086501 w 6187971"/>
              <a:gd name="connsiteY2771" fmla="*/ 1959856 h 5955635"/>
              <a:gd name="connsiteX2772" fmla="*/ 1090043 w 6187971"/>
              <a:gd name="connsiteY2772" fmla="*/ 1954390 h 5955635"/>
              <a:gd name="connsiteX2773" fmla="*/ 1088118 w 6187971"/>
              <a:gd name="connsiteY2773" fmla="*/ 1945382 h 5955635"/>
              <a:gd name="connsiteX2774" fmla="*/ 1083614 w 6187971"/>
              <a:gd name="connsiteY2774" fmla="*/ 1946344 h 5955635"/>
              <a:gd name="connsiteX2775" fmla="*/ 1094895 w 6187971"/>
              <a:gd name="connsiteY2775" fmla="*/ 1910966 h 5955635"/>
              <a:gd name="connsiteX2776" fmla="*/ 1082345 w 6187971"/>
              <a:gd name="connsiteY2776" fmla="*/ 1918358 h 5955635"/>
              <a:gd name="connsiteX2777" fmla="*/ 1092970 w 6187971"/>
              <a:gd name="connsiteY2777" fmla="*/ 1901959 h 5955635"/>
              <a:gd name="connsiteX2778" fmla="*/ 1103595 w 6187971"/>
              <a:gd name="connsiteY2778" fmla="*/ 1885560 h 5955635"/>
              <a:gd name="connsiteX2779" fmla="*/ 1110679 w 6187971"/>
              <a:gd name="connsiteY2779" fmla="*/ 1874628 h 5955635"/>
              <a:gd name="connsiteX2780" fmla="*/ 1112603 w 6187971"/>
              <a:gd name="connsiteY2780" fmla="*/ 1883635 h 5955635"/>
              <a:gd name="connsiteX2781" fmla="*/ 1122267 w 6187971"/>
              <a:gd name="connsiteY2781" fmla="*/ 1862732 h 5955635"/>
              <a:gd name="connsiteX2782" fmla="*/ 1126770 w 6187971"/>
              <a:gd name="connsiteY2782" fmla="*/ 1861770 h 5955635"/>
              <a:gd name="connsiteX2783" fmla="*/ 1128695 w 6187971"/>
              <a:gd name="connsiteY2783" fmla="*/ 1870778 h 5955635"/>
              <a:gd name="connsiteX2784" fmla="*/ 1133200 w 6187971"/>
              <a:gd name="connsiteY2784" fmla="*/ 1869816 h 5955635"/>
              <a:gd name="connsiteX2785" fmla="*/ 1132237 w 6187971"/>
              <a:gd name="connsiteY2785" fmla="*/ 1865312 h 5955635"/>
              <a:gd name="connsiteX2786" fmla="*/ 1136741 w 6187971"/>
              <a:gd name="connsiteY2786" fmla="*/ 1864349 h 5955635"/>
              <a:gd name="connsiteX2787" fmla="*/ 1134817 w 6187971"/>
              <a:gd name="connsiteY2787" fmla="*/ 1855341 h 5955635"/>
              <a:gd name="connsiteX2788" fmla="*/ 1138359 w 6187971"/>
              <a:gd name="connsiteY2788" fmla="*/ 1849875 h 5955635"/>
              <a:gd name="connsiteX2789" fmla="*/ 1141900 w 6187971"/>
              <a:gd name="connsiteY2789" fmla="*/ 1844409 h 5955635"/>
              <a:gd name="connsiteX2790" fmla="*/ 1146404 w 6187971"/>
              <a:gd name="connsiteY2790" fmla="*/ 1843446 h 5955635"/>
              <a:gd name="connsiteX2791" fmla="*/ 1147367 w 6187971"/>
              <a:gd name="connsiteY2791" fmla="*/ 1847951 h 5955635"/>
              <a:gd name="connsiteX2792" fmla="*/ 1144787 w 6187971"/>
              <a:gd name="connsiteY2792" fmla="*/ 1857921 h 5955635"/>
              <a:gd name="connsiteX2793" fmla="*/ 1142208 w 6187971"/>
              <a:gd name="connsiteY2793" fmla="*/ 1867891 h 5955635"/>
              <a:gd name="connsiteX2794" fmla="*/ 1150253 w 6187971"/>
              <a:gd name="connsiteY2794" fmla="*/ 1861463 h 5955635"/>
              <a:gd name="connsiteX2795" fmla="*/ 1155412 w 6187971"/>
              <a:gd name="connsiteY2795" fmla="*/ 1841522 h 5955635"/>
              <a:gd name="connsiteX2796" fmla="*/ 1154450 w 6187971"/>
              <a:gd name="connsiteY2796" fmla="*/ 1837018 h 5955635"/>
              <a:gd name="connsiteX2797" fmla="*/ 1156068 w 6187971"/>
              <a:gd name="connsiteY2797" fmla="*/ 1822543 h 5955635"/>
              <a:gd name="connsiteX2798" fmla="*/ 1160572 w 6187971"/>
              <a:gd name="connsiteY2798" fmla="*/ 1821581 h 5955635"/>
              <a:gd name="connsiteX2799" fmla="*/ 1199532 w 6187971"/>
              <a:gd name="connsiteY2799" fmla="*/ 1761452 h 5955635"/>
              <a:gd name="connsiteX2800" fmla="*/ 1203074 w 6187971"/>
              <a:gd name="connsiteY2800" fmla="*/ 1755985 h 5955635"/>
              <a:gd name="connsiteX2801" fmla="*/ 1206615 w 6187971"/>
              <a:gd name="connsiteY2801" fmla="*/ 1750519 h 5955635"/>
              <a:gd name="connsiteX2802" fmla="*/ 1213699 w 6187971"/>
              <a:gd name="connsiteY2802" fmla="*/ 1739586 h 5955635"/>
              <a:gd name="connsiteX2803" fmla="*/ 1217240 w 6187971"/>
              <a:gd name="connsiteY2803" fmla="*/ 1734120 h 5955635"/>
              <a:gd name="connsiteX2804" fmla="*/ 1227866 w 6187971"/>
              <a:gd name="connsiteY2804" fmla="*/ 1717721 h 5955635"/>
              <a:gd name="connsiteX2805" fmla="*/ 1234950 w 6187971"/>
              <a:gd name="connsiteY2805" fmla="*/ 1706789 h 5955635"/>
              <a:gd name="connsiteX2806" fmla="*/ 1239454 w 6187971"/>
              <a:gd name="connsiteY2806" fmla="*/ 1705826 h 5955635"/>
              <a:gd name="connsiteX2807" fmla="*/ 1268751 w 6187971"/>
              <a:gd name="connsiteY2807" fmla="*/ 1666599 h 5955635"/>
              <a:gd name="connsiteX2808" fmla="*/ 1280989 w 6187971"/>
              <a:gd name="connsiteY2808" fmla="*/ 1643969 h 5955635"/>
              <a:gd name="connsiteX2809" fmla="*/ 1294822 w 6187971"/>
              <a:gd name="connsiteY2809" fmla="*/ 1614580 h 5955635"/>
              <a:gd name="connsiteX2810" fmla="*/ 1295376 w 6187971"/>
              <a:gd name="connsiteY2810" fmla="*/ 1620968 h 5955635"/>
              <a:gd name="connsiteX2811" fmla="*/ 1280397 w 6187971"/>
              <a:gd name="connsiteY2811" fmla="*/ 1651544 h 5955635"/>
              <a:gd name="connsiteX2812" fmla="*/ 1150037 w 6187971"/>
              <a:gd name="connsiteY2812" fmla="*/ 1865158 h 5955635"/>
              <a:gd name="connsiteX2813" fmla="*/ 1157500 w 6187971"/>
              <a:gd name="connsiteY2813" fmla="*/ 1890938 h 5955635"/>
              <a:gd name="connsiteX2814" fmla="*/ 1155212 w 6187971"/>
              <a:gd name="connsiteY2814" fmla="*/ 1916847 h 5955635"/>
              <a:gd name="connsiteX2815" fmla="*/ 966688 w 6187971"/>
              <a:gd name="connsiteY2815" fmla="*/ 2444019 h 5955635"/>
              <a:gd name="connsiteX2816" fmla="*/ 940585 w 6187971"/>
              <a:gd name="connsiteY2816" fmla="*/ 3173091 h 5955635"/>
              <a:gd name="connsiteX2817" fmla="*/ 947522 w 6187971"/>
              <a:gd name="connsiteY2817" fmla="*/ 3187253 h 5955635"/>
              <a:gd name="connsiteX2818" fmla="*/ 961347 w 6187971"/>
              <a:gd name="connsiteY2818" fmla="*/ 2867525 h 5955635"/>
              <a:gd name="connsiteX2819" fmla="*/ 983906 w 6187971"/>
              <a:gd name="connsiteY2819" fmla="*/ 3101263 h 5955635"/>
              <a:gd name="connsiteX2820" fmla="*/ 992151 w 6187971"/>
              <a:gd name="connsiteY2820" fmla="*/ 3158164 h 5955635"/>
              <a:gd name="connsiteX2821" fmla="*/ 1014015 w 6187971"/>
              <a:gd name="connsiteY2821" fmla="*/ 3223887 h 5955635"/>
              <a:gd name="connsiteX2822" fmla="*/ 1162759 w 6187971"/>
              <a:gd name="connsiteY2822" fmla="*/ 3727888 h 5955635"/>
              <a:gd name="connsiteX2823" fmla="*/ 1178341 w 6187971"/>
              <a:gd name="connsiteY2823" fmla="*/ 3800819 h 5955635"/>
              <a:gd name="connsiteX2824" fmla="*/ 1193412 w 6187971"/>
              <a:gd name="connsiteY2824" fmla="*/ 3834752 h 5955635"/>
              <a:gd name="connsiteX2825" fmla="*/ 1287744 w 6187971"/>
              <a:gd name="connsiteY2825" fmla="*/ 3992539 h 5955635"/>
              <a:gd name="connsiteX2826" fmla="*/ 1330979 w 6187971"/>
              <a:gd name="connsiteY2826" fmla="*/ 4057607 h 5955635"/>
              <a:gd name="connsiteX2827" fmla="*/ 1343653 w 6187971"/>
              <a:gd name="connsiteY2827" fmla="*/ 4080319 h 5955635"/>
              <a:gd name="connsiteX2828" fmla="*/ 1369002 w 6187971"/>
              <a:gd name="connsiteY2828" fmla="*/ 4125744 h 5955635"/>
              <a:gd name="connsiteX2829" fmla="*/ 1538651 w 6187971"/>
              <a:gd name="connsiteY2829" fmla="*/ 4306548 h 5955635"/>
              <a:gd name="connsiteX2830" fmla="*/ 2686262 w 6187971"/>
              <a:gd name="connsiteY2830" fmla="*/ 4927608 h 5955635"/>
              <a:gd name="connsiteX2831" fmla="*/ 3070633 w 6187971"/>
              <a:gd name="connsiteY2831" fmla="*/ 4978456 h 5955635"/>
              <a:gd name="connsiteX2832" fmla="*/ 3564597 w 6187971"/>
              <a:gd name="connsiteY2832" fmla="*/ 4919852 h 5955635"/>
              <a:gd name="connsiteX2833" fmla="*/ 3668800 w 6187971"/>
              <a:gd name="connsiteY2833" fmla="*/ 4885857 h 5955635"/>
              <a:gd name="connsiteX2834" fmla="*/ 3697923 w 6187971"/>
              <a:gd name="connsiteY2834" fmla="*/ 4875725 h 5955635"/>
              <a:gd name="connsiteX2835" fmla="*/ 3859302 w 6187971"/>
              <a:gd name="connsiteY2835" fmla="*/ 4825603 h 5955635"/>
              <a:gd name="connsiteX2836" fmla="*/ 4218717 w 6187971"/>
              <a:gd name="connsiteY2836" fmla="*/ 4631492 h 5955635"/>
              <a:gd name="connsiteX2837" fmla="*/ 5136420 w 6187971"/>
              <a:gd name="connsiteY2837" fmla="*/ 3187886 h 5955635"/>
              <a:gd name="connsiteX2838" fmla="*/ 5095093 w 6187971"/>
              <a:gd name="connsiteY2838" fmla="*/ 2637473 h 5955635"/>
              <a:gd name="connsiteX2839" fmla="*/ 4552027 w 6187971"/>
              <a:gd name="connsiteY2839" fmla="*/ 1550927 h 5955635"/>
              <a:gd name="connsiteX2840" fmla="*/ 4206285 w 6187971"/>
              <a:gd name="connsiteY2840" fmla="*/ 1241535 h 5955635"/>
              <a:gd name="connsiteX2841" fmla="*/ 4017916 w 6187971"/>
              <a:gd name="connsiteY2841" fmla="*/ 1092106 h 5955635"/>
              <a:gd name="connsiteX2842" fmla="*/ 3766634 w 6187971"/>
              <a:gd name="connsiteY2842" fmla="*/ 950252 h 5955635"/>
              <a:gd name="connsiteX2843" fmla="*/ 2533034 w 6187971"/>
              <a:gd name="connsiteY2843" fmla="*/ 924406 h 5955635"/>
              <a:gd name="connsiteX2844" fmla="*/ 2362177 w 6187971"/>
              <a:gd name="connsiteY2844" fmla="*/ 966775 h 5955635"/>
              <a:gd name="connsiteX2845" fmla="*/ 2692688 w 6187971"/>
              <a:gd name="connsiteY2845" fmla="*/ 857055 h 5955635"/>
              <a:gd name="connsiteX2846" fmla="*/ 2526787 w 6187971"/>
              <a:gd name="connsiteY2846" fmla="*/ 876855 h 5955635"/>
              <a:gd name="connsiteX2847" fmla="*/ 2357128 w 6187971"/>
              <a:gd name="connsiteY2847" fmla="*/ 924834 h 5955635"/>
              <a:gd name="connsiteX2848" fmla="*/ 2195476 w 6187971"/>
              <a:gd name="connsiteY2848" fmla="*/ 982835 h 5955635"/>
              <a:gd name="connsiteX2849" fmla="*/ 2038892 w 6187971"/>
              <a:gd name="connsiteY2849" fmla="*/ 1055397 h 5955635"/>
              <a:gd name="connsiteX2850" fmla="*/ 2051328 w 6187971"/>
              <a:gd name="connsiteY2850" fmla="*/ 1031230 h 5955635"/>
              <a:gd name="connsiteX2851" fmla="*/ 2044919 w 6187971"/>
              <a:gd name="connsiteY2851" fmla="*/ 1028689 h 5955635"/>
              <a:gd name="connsiteX2852" fmla="*/ 1942714 w 6187971"/>
              <a:gd name="connsiteY2852" fmla="*/ 1072034 h 5955635"/>
              <a:gd name="connsiteX2853" fmla="*/ 1659433 w 6187971"/>
              <a:gd name="connsiteY2853" fmla="*/ 1265523 h 5955635"/>
              <a:gd name="connsiteX2854" fmla="*/ 1591162 w 6187971"/>
              <a:gd name="connsiteY2854" fmla="*/ 1293796 h 5955635"/>
              <a:gd name="connsiteX2855" fmla="*/ 1530900 w 6187971"/>
              <a:gd name="connsiteY2855" fmla="*/ 1332091 h 5955635"/>
              <a:gd name="connsiteX2856" fmla="*/ 1480860 w 6187971"/>
              <a:gd name="connsiteY2856" fmla="*/ 1363313 h 5955635"/>
              <a:gd name="connsiteX2857" fmla="*/ 1469896 w 6187971"/>
              <a:gd name="connsiteY2857" fmla="*/ 1366433 h 5955635"/>
              <a:gd name="connsiteX2858" fmla="*/ 1485917 w 6187971"/>
              <a:gd name="connsiteY2858" fmla="*/ 1349400 h 5955635"/>
              <a:gd name="connsiteX2859" fmla="*/ 1574268 w 6187971"/>
              <a:gd name="connsiteY2859" fmla="*/ 1266943 h 5955635"/>
              <a:gd name="connsiteX2860" fmla="*/ 1710085 w 6187971"/>
              <a:gd name="connsiteY2860" fmla="*/ 1153153 h 5955635"/>
              <a:gd name="connsiteX2861" fmla="*/ 1853295 w 6187971"/>
              <a:gd name="connsiteY2861" fmla="*/ 1051913 h 5955635"/>
              <a:gd name="connsiteX2862" fmla="*/ 1870349 w 6187971"/>
              <a:gd name="connsiteY2862" fmla="*/ 1043559 h 5955635"/>
              <a:gd name="connsiteX2863" fmla="*/ 2165426 w 6187971"/>
              <a:gd name="connsiteY2863" fmla="*/ 881616 h 5955635"/>
              <a:gd name="connsiteX2864" fmla="*/ 2321799 w 6187971"/>
              <a:gd name="connsiteY2864" fmla="*/ 819950 h 5955635"/>
              <a:gd name="connsiteX2865" fmla="*/ 2427971 w 6187971"/>
              <a:gd name="connsiteY2865" fmla="*/ 787847 h 5955635"/>
              <a:gd name="connsiteX2866" fmla="*/ 2380636 w 6187971"/>
              <a:gd name="connsiteY2866" fmla="*/ 803258 h 5955635"/>
              <a:gd name="connsiteX2867" fmla="*/ 2340778 w 6187971"/>
              <a:gd name="connsiteY2867" fmla="*/ 820604 h 5955635"/>
              <a:gd name="connsiteX2868" fmla="*/ 2336273 w 6187971"/>
              <a:gd name="connsiteY2868" fmla="*/ 821566 h 5955635"/>
              <a:gd name="connsiteX2869" fmla="*/ 2205963 w 6187971"/>
              <a:gd name="connsiteY2869" fmla="*/ 872955 h 5955635"/>
              <a:gd name="connsiteX2870" fmla="*/ 2201459 w 6187971"/>
              <a:gd name="connsiteY2870" fmla="*/ 873917 h 5955635"/>
              <a:gd name="connsiteX2871" fmla="*/ 2202421 w 6187971"/>
              <a:gd name="connsiteY2871" fmla="*/ 878421 h 5955635"/>
              <a:gd name="connsiteX2872" fmla="*/ 2211429 w 6187971"/>
              <a:gd name="connsiteY2872" fmla="*/ 876496 h 5955635"/>
              <a:gd name="connsiteX2873" fmla="*/ 2337236 w 6187971"/>
              <a:gd name="connsiteY2873" fmla="*/ 826071 h 5955635"/>
              <a:gd name="connsiteX2874" fmla="*/ 2342703 w 6187971"/>
              <a:gd name="connsiteY2874" fmla="*/ 829613 h 5955635"/>
              <a:gd name="connsiteX2875" fmla="*/ 2347207 w 6187971"/>
              <a:gd name="connsiteY2875" fmla="*/ 828650 h 5955635"/>
              <a:gd name="connsiteX2876" fmla="*/ 2346245 w 6187971"/>
              <a:gd name="connsiteY2876" fmla="*/ 824146 h 5955635"/>
              <a:gd name="connsiteX2877" fmla="*/ 2437943 w 6187971"/>
              <a:gd name="connsiteY2877" fmla="*/ 790426 h 5955635"/>
              <a:gd name="connsiteX2878" fmla="*/ 2455960 w 6187971"/>
              <a:gd name="connsiteY2878" fmla="*/ 786577 h 5955635"/>
              <a:gd name="connsiteX2879" fmla="*/ 2464967 w 6187971"/>
              <a:gd name="connsiteY2879" fmla="*/ 784653 h 5955635"/>
              <a:gd name="connsiteX2880" fmla="*/ 2464313 w 6187971"/>
              <a:gd name="connsiteY2880" fmla="*/ 803631 h 5955635"/>
              <a:gd name="connsiteX2881" fmla="*/ 2450800 w 6187971"/>
              <a:gd name="connsiteY2881" fmla="*/ 806518 h 5955635"/>
              <a:gd name="connsiteX2882" fmla="*/ 2420234 w 6187971"/>
              <a:gd name="connsiteY2882" fmla="*/ 817758 h 5955635"/>
              <a:gd name="connsiteX2883" fmla="*/ 2415730 w 6187971"/>
              <a:gd name="connsiteY2883" fmla="*/ 818720 h 5955635"/>
              <a:gd name="connsiteX2884" fmla="*/ 2403180 w 6187971"/>
              <a:gd name="connsiteY2884" fmla="*/ 826111 h 5955635"/>
              <a:gd name="connsiteX2885" fmla="*/ 2398676 w 6187971"/>
              <a:gd name="connsiteY2885" fmla="*/ 827073 h 5955635"/>
              <a:gd name="connsiteX2886" fmla="*/ 2404142 w 6187971"/>
              <a:gd name="connsiteY2886" fmla="*/ 830615 h 5955635"/>
              <a:gd name="connsiteX2887" fmla="*/ 2416693 w 6187971"/>
              <a:gd name="connsiteY2887" fmla="*/ 823224 h 5955635"/>
              <a:gd name="connsiteX2888" fmla="*/ 2421196 w 6187971"/>
              <a:gd name="connsiteY2888" fmla="*/ 822262 h 5955635"/>
              <a:gd name="connsiteX2889" fmla="*/ 2417655 w 6187971"/>
              <a:gd name="connsiteY2889" fmla="*/ 827728 h 5955635"/>
              <a:gd name="connsiteX2890" fmla="*/ 2422158 w 6187971"/>
              <a:gd name="connsiteY2890" fmla="*/ 826766 h 5955635"/>
              <a:gd name="connsiteX2891" fmla="*/ 2431167 w 6187971"/>
              <a:gd name="connsiteY2891" fmla="*/ 824841 h 5955635"/>
              <a:gd name="connsiteX2892" fmla="*/ 2430205 w 6187971"/>
              <a:gd name="connsiteY2892" fmla="*/ 820337 h 5955635"/>
              <a:gd name="connsiteX2893" fmla="*/ 2447259 w 6187971"/>
              <a:gd name="connsiteY2893" fmla="*/ 811984 h 5955635"/>
              <a:gd name="connsiteX2894" fmla="*/ 2469779 w 6187971"/>
              <a:gd name="connsiteY2894" fmla="*/ 807172 h 5955635"/>
              <a:gd name="connsiteX2895" fmla="*/ 2492299 w 6187971"/>
              <a:gd name="connsiteY2895" fmla="*/ 802361 h 5955635"/>
              <a:gd name="connsiteX2896" fmla="*/ 2500345 w 6187971"/>
              <a:gd name="connsiteY2896" fmla="*/ 795933 h 5955635"/>
              <a:gd name="connsiteX2897" fmla="*/ 2491337 w 6187971"/>
              <a:gd name="connsiteY2897" fmla="*/ 797858 h 5955635"/>
              <a:gd name="connsiteX2898" fmla="*/ 2473321 w 6187971"/>
              <a:gd name="connsiteY2898" fmla="*/ 801707 h 5955635"/>
              <a:gd name="connsiteX2899" fmla="*/ 2478479 w 6187971"/>
              <a:gd name="connsiteY2899" fmla="*/ 781766 h 5955635"/>
              <a:gd name="connsiteX2900" fmla="*/ 2477517 w 6187971"/>
              <a:gd name="connsiteY2900" fmla="*/ 777261 h 5955635"/>
              <a:gd name="connsiteX2901" fmla="*/ 2486526 w 6187971"/>
              <a:gd name="connsiteY2901" fmla="*/ 775337 h 5955635"/>
              <a:gd name="connsiteX2902" fmla="*/ 2490068 w 6187971"/>
              <a:gd name="connsiteY2902" fmla="*/ 769870 h 5955635"/>
              <a:gd name="connsiteX2903" fmla="*/ 2484601 w 6187971"/>
              <a:gd name="connsiteY2903" fmla="*/ 766329 h 5955635"/>
              <a:gd name="connsiteX2904" fmla="*/ 4722193 w 6187971"/>
              <a:gd name="connsiteY2904" fmla="*/ 185911 h 5955635"/>
              <a:gd name="connsiteX2905" fmla="*/ 4809446 w 6187971"/>
              <a:gd name="connsiteY2905" fmla="*/ 213679 h 5955635"/>
              <a:gd name="connsiteX2906" fmla="*/ 4801514 w 6187971"/>
              <a:gd name="connsiteY2906" fmla="*/ 217645 h 5955635"/>
              <a:gd name="connsiteX2907" fmla="*/ 4841174 w 6187971"/>
              <a:gd name="connsiteY2907" fmla="*/ 225579 h 5955635"/>
              <a:gd name="connsiteX2908" fmla="*/ 4849106 w 6187971"/>
              <a:gd name="connsiteY2908" fmla="*/ 241446 h 5955635"/>
              <a:gd name="connsiteX2909" fmla="*/ 4928427 w 6187971"/>
              <a:gd name="connsiteY2909" fmla="*/ 277147 h 5955635"/>
              <a:gd name="connsiteX2910" fmla="*/ 4948258 w 6187971"/>
              <a:gd name="connsiteY2910" fmla="*/ 285081 h 5955635"/>
              <a:gd name="connsiteX2911" fmla="*/ 5126730 w 6187971"/>
              <a:gd name="connsiteY2911" fmla="*/ 392184 h 5955635"/>
              <a:gd name="connsiteX2912" fmla="*/ 5178288 w 6187971"/>
              <a:gd name="connsiteY2912" fmla="*/ 427885 h 5955635"/>
              <a:gd name="connsiteX2913" fmla="*/ 5213983 w 6187971"/>
              <a:gd name="connsiteY2913" fmla="*/ 443752 h 5955635"/>
              <a:gd name="connsiteX2914" fmla="*/ 5213984 w 6187971"/>
              <a:gd name="connsiteY2914" fmla="*/ 455652 h 5955635"/>
              <a:gd name="connsiteX2915" fmla="*/ 5091035 w 6187971"/>
              <a:gd name="connsiteY2915" fmla="*/ 380284 h 5955635"/>
              <a:gd name="connsiteX2916" fmla="*/ 5083103 w 6187971"/>
              <a:gd name="connsiteY2916" fmla="*/ 380284 h 5955635"/>
              <a:gd name="connsiteX2917" fmla="*/ 5091036 w 6187971"/>
              <a:gd name="connsiteY2917" fmla="*/ 384250 h 5955635"/>
              <a:gd name="connsiteX2918" fmla="*/ 5098968 w 6187971"/>
              <a:gd name="connsiteY2918" fmla="*/ 392184 h 5955635"/>
              <a:gd name="connsiteX2919" fmla="*/ 5091035 w 6187971"/>
              <a:gd name="connsiteY2919" fmla="*/ 388217 h 5955635"/>
              <a:gd name="connsiteX2920" fmla="*/ 5087069 w 6187971"/>
              <a:gd name="connsiteY2920" fmla="*/ 388217 h 5955635"/>
              <a:gd name="connsiteX2921" fmla="*/ 5217950 w 6187971"/>
              <a:gd name="connsiteY2921" fmla="*/ 479453 h 5955635"/>
              <a:gd name="connsiteX2922" fmla="*/ 5348829 w 6187971"/>
              <a:gd name="connsiteY2922" fmla="*/ 574656 h 5955635"/>
              <a:gd name="connsiteX2923" fmla="*/ 5376592 w 6187971"/>
              <a:gd name="connsiteY2923" fmla="*/ 590523 h 5955635"/>
              <a:gd name="connsiteX2924" fmla="*/ 5471777 w 6187971"/>
              <a:gd name="connsiteY2924" fmla="*/ 669858 h 5955635"/>
              <a:gd name="connsiteX2925" fmla="*/ 5487641 w 6187971"/>
              <a:gd name="connsiteY2925" fmla="*/ 661925 h 5955635"/>
              <a:gd name="connsiteX2926" fmla="*/ 5511437 w 6187971"/>
              <a:gd name="connsiteY2926" fmla="*/ 673825 h 5955635"/>
              <a:gd name="connsiteX2927" fmla="*/ 5507471 w 6187971"/>
              <a:gd name="connsiteY2927" fmla="*/ 669858 h 5955635"/>
              <a:gd name="connsiteX2928" fmla="*/ 5507471 w 6187971"/>
              <a:gd name="connsiteY2928" fmla="*/ 665891 h 5955635"/>
              <a:gd name="connsiteX2929" fmla="*/ 5515404 w 6187971"/>
              <a:gd name="connsiteY2929" fmla="*/ 673825 h 5955635"/>
              <a:gd name="connsiteX2930" fmla="*/ 5519369 w 6187971"/>
              <a:gd name="connsiteY2930" fmla="*/ 677792 h 5955635"/>
              <a:gd name="connsiteX2931" fmla="*/ 5562995 w 6187971"/>
              <a:gd name="connsiteY2931" fmla="*/ 701593 h 5955635"/>
              <a:gd name="connsiteX2932" fmla="*/ 5626452 w 6187971"/>
              <a:gd name="connsiteY2932" fmla="*/ 765061 h 5955635"/>
              <a:gd name="connsiteX2933" fmla="*/ 5610589 w 6187971"/>
              <a:gd name="connsiteY2933" fmla="*/ 757128 h 5955635"/>
              <a:gd name="connsiteX2934" fmla="*/ 5614555 w 6187971"/>
              <a:gd name="connsiteY2934" fmla="*/ 761094 h 5955635"/>
              <a:gd name="connsiteX2935" fmla="*/ 5618521 w 6187971"/>
              <a:gd name="connsiteY2935" fmla="*/ 769028 h 5955635"/>
              <a:gd name="connsiteX2936" fmla="*/ 5614555 w 6187971"/>
              <a:gd name="connsiteY2936" fmla="*/ 765061 h 5955635"/>
              <a:gd name="connsiteX2937" fmla="*/ 5610588 w 6187971"/>
              <a:gd name="connsiteY2937" fmla="*/ 765061 h 5955635"/>
              <a:gd name="connsiteX2938" fmla="*/ 5630418 w 6187971"/>
              <a:gd name="connsiteY2938" fmla="*/ 792829 h 5955635"/>
              <a:gd name="connsiteX2939" fmla="*/ 5590759 w 6187971"/>
              <a:gd name="connsiteY2939" fmla="*/ 765061 h 5955635"/>
              <a:gd name="connsiteX2940" fmla="*/ 5594724 w 6187971"/>
              <a:gd name="connsiteY2940" fmla="*/ 769028 h 5955635"/>
              <a:gd name="connsiteX2941" fmla="*/ 5602657 w 6187971"/>
              <a:gd name="connsiteY2941" fmla="*/ 776961 h 5955635"/>
              <a:gd name="connsiteX2942" fmla="*/ 5598690 w 6187971"/>
              <a:gd name="connsiteY2942" fmla="*/ 776961 h 5955635"/>
              <a:gd name="connsiteX2943" fmla="*/ 5594725 w 6187971"/>
              <a:gd name="connsiteY2943" fmla="*/ 772995 h 5955635"/>
              <a:gd name="connsiteX2944" fmla="*/ 5614555 w 6187971"/>
              <a:gd name="connsiteY2944" fmla="*/ 796795 h 5955635"/>
              <a:gd name="connsiteX2945" fmla="*/ 5729570 w 6187971"/>
              <a:gd name="connsiteY2945" fmla="*/ 907865 h 5955635"/>
              <a:gd name="connsiteX2946" fmla="*/ 5757333 w 6187971"/>
              <a:gd name="connsiteY2946" fmla="*/ 943566 h 5955635"/>
              <a:gd name="connsiteX2947" fmla="*/ 5856484 w 6187971"/>
              <a:gd name="connsiteY2947" fmla="*/ 1058602 h 5955635"/>
              <a:gd name="connsiteX2948" fmla="*/ 5908043 w 6187971"/>
              <a:gd name="connsiteY2948" fmla="*/ 1133972 h 5955635"/>
              <a:gd name="connsiteX2949" fmla="*/ 5908042 w 6187971"/>
              <a:gd name="connsiteY2949" fmla="*/ 1137938 h 5955635"/>
              <a:gd name="connsiteX2950" fmla="*/ 5912009 w 6187971"/>
              <a:gd name="connsiteY2950" fmla="*/ 1141905 h 5955635"/>
              <a:gd name="connsiteX2951" fmla="*/ 5915975 w 6187971"/>
              <a:gd name="connsiteY2951" fmla="*/ 1149838 h 5955635"/>
              <a:gd name="connsiteX2952" fmla="*/ 5912008 w 6187971"/>
              <a:gd name="connsiteY2952" fmla="*/ 1145872 h 5955635"/>
              <a:gd name="connsiteX2953" fmla="*/ 5908042 w 6187971"/>
              <a:gd name="connsiteY2953" fmla="*/ 1141905 h 5955635"/>
              <a:gd name="connsiteX2954" fmla="*/ 5935805 w 6187971"/>
              <a:gd name="connsiteY2954" fmla="*/ 1185539 h 5955635"/>
              <a:gd name="connsiteX2955" fmla="*/ 5931839 w 6187971"/>
              <a:gd name="connsiteY2955" fmla="*/ 1205373 h 5955635"/>
              <a:gd name="connsiteX2956" fmla="*/ 6054787 w 6187971"/>
              <a:gd name="connsiteY2956" fmla="*/ 1391812 h 5955635"/>
              <a:gd name="connsiteX2957" fmla="*/ 6110311 w 6187971"/>
              <a:gd name="connsiteY2957" fmla="*/ 1530649 h 5955635"/>
              <a:gd name="connsiteX2958" fmla="*/ 6118243 w 6187971"/>
              <a:gd name="connsiteY2958" fmla="*/ 1550483 h 5955635"/>
              <a:gd name="connsiteX2959" fmla="*/ 6157904 w 6187971"/>
              <a:gd name="connsiteY2959" fmla="*/ 1633786 h 5955635"/>
              <a:gd name="connsiteX2960" fmla="*/ 6177734 w 6187971"/>
              <a:gd name="connsiteY2960" fmla="*/ 1709154 h 5955635"/>
              <a:gd name="connsiteX2961" fmla="*/ 6153938 w 6187971"/>
              <a:gd name="connsiteY2961" fmla="*/ 1669486 h 5955635"/>
              <a:gd name="connsiteX2962" fmla="*/ 6134108 w 6187971"/>
              <a:gd name="connsiteY2962" fmla="*/ 1621885 h 5955635"/>
              <a:gd name="connsiteX2963" fmla="*/ 6130142 w 6187971"/>
              <a:gd name="connsiteY2963" fmla="*/ 1590151 h 5955635"/>
              <a:gd name="connsiteX2964" fmla="*/ 6090481 w 6187971"/>
              <a:gd name="connsiteY2964" fmla="*/ 1514782 h 5955635"/>
              <a:gd name="connsiteX2965" fmla="*/ 6082549 w 6187971"/>
              <a:gd name="connsiteY2965" fmla="*/ 1487014 h 5955635"/>
              <a:gd name="connsiteX2966" fmla="*/ 6074617 w 6187971"/>
              <a:gd name="connsiteY2966" fmla="*/ 1487014 h 5955635"/>
              <a:gd name="connsiteX2967" fmla="*/ 6019092 w 6187971"/>
              <a:gd name="connsiteY2967" fmla="*/ 1383878 h 5955635"/>
              <a:gd name="connsiteX2968" fmla="*/ 5959602 w 6187971"/>
              <a:gd name="connsiteY2968" fmla="*/ 1272808 h 5955635"/>
              <a:gd name="connsiteX2969" fmla="*/ 5963568 w 6187971"/>
              <a:gd name="connsiteY2969" fmla="*/ 1264875 h 5955635"/>
              <a:gd name="connsiteX2970" fmla="*/ 5900111 w 6187971"/>
              <a:gd name="connsiteY2970" fmla="*/ 1181572 h 5955635"/>
              <a:gd name="connsiteX2971" fmla="*/ 5868382 w 6187971"/>
              <a:gd name="connsiteY2971" fmla="*/ 1130005 h 5955635"/>
              <a:gd name="connsiteX2972" fmla="*/ 5864416 w 6187971"/>
              <a:gd name="connsiteY2972" fmla="*/ 1133972 h 5955635"/>
              <a:gd name="connsiteX2973" fmla="*/ 5828722 w 6187971"/>
              <a:gd name="connsiteY2973" fmla="*/ 1086370 h 5955635"/>
              <a:gd name="connsiteX2974" fmla="*/ 5824755 w 6187971"/>
              <a:gd name="connsiteY2974" fmla="*/ 1066536 h 5955635"/>
              <a:gd name="connsiteX2975" fmla="*/ 5860450 w 6187971"/>
              <a:gd name="connsiteY2975" fmla="*/ 1078437 h 5955635"/>
              <a:gd name="connsiteX2976" fmla="*/ 5789061 w 6187971"/>
              <a:gd name="connsiteY2976" fmla="*/ 995134 h 5955635"/>
              <a:gd name="connsiteX2977" fmla="*/ 5789061 w 6187971"/>
              <a:gd name="connsiteY2977" fmla="*/ 999101 h 5955635"/>
              <a:gd name="connsiteX2978" fmla="*/ 5793027 w 6187971"/>
              <a:gd name="connsiteY2978" fmla="*/ 1007034 h 5955635"/>
              <a:gd name="connsiteX2979" fmla="*/ 5785095 w 6187971"/>
              <a:gd name="connsiteY2979" fmla="*/ 999101 h 5955635"/>
              <a:gd name="connsiteX2980" fmla="*/ 5765264 w 6187971"/>
              <a:gd name="connsiteY2980" fmla="*/ 975300 h 5955635"/>
              <a:gd name="connsiteX2981" fmla="*/ 5757332 w 6187971"/>
              <a:gd name="connsiteY2981" fmla="*/ 971334 h 5955635"/>
              <a:gd name="connsiteX2982" fmla="*/ 5757333 w 6187971"/>
              <a:gd name="connsiteY2982" fmla="*/ 967367 h 5955635"/>
              <a:gd name="connsiteX2983" fmla="*/ 5757333 w 6187971"/>
              <a:gd name="connsiteY2983" fmla="*/ 963400 h 5955635"/>
              <a:gd name="connsiteX2984" fmla="*/ 5761298 w 6187971"/>
              <a:gd name="connsiteY2984" fmla="*/ 967367 h 5955635"/>
              <a:gd name="connsiteX2985" fmla="*/ 5749401 w 6187971"/>
              <a:gd name="connsiteY2985" fmla="*/ 967367 h 5955635"/>
              <a:gd name="connsiteX2986" fmla="*/ 5737502 w 6187971"/>
              <a:gd name="connsiteY2986" fmla="*/ 963400 h 5955635"/>
              <a:gd name="connsiteX2987" fmla="*/ 5741469 w 6187971"/>
              <a:gd name="connsiteY2987" fmla="*/ 983234 h 5955635"/>
              <a:gd name="connsiteX2988" fmla="*/ 5705773 w 6187971"/>
              <a:gd name="connsiteY2988" fmla="*/ 955466 h 5955635"/>
              <a:gd name="connsiteX2989" fmla="*/ 5674045 w 6187971"/>
              <a:gd name="connsiteY2989" fmla="*/ 919765 h 5955635"/>
              <a:gd name="connsiteX2990" fmla="*/ 5705774 w 6187971"/>
              <a:gd name="connsiteY2990" fmla="*/ 935633 h 5955635"/>
              <a:gd name="connsiteX2991" fmla="*/ 5697842 w 6187971"/>
              <a:gd name="connsiteY2991" fmla="*/ 915799 h 5955635"/>
              <a:gd name="connsiteX2992" fmla="*/ 5678012 w 6187971"/>
              <a:gd name="connsiteY2992" fmla="*/ 899931 h 5955635"/>
              <a:gd name="connsiteX2993" fmla="*/ 5523336 w 6187971"/>
              <a:gd name="connsiteY2993" fmla="*/ 749194 h 5955635"/>
              <a:gd name="connsiteX2994" fmla="*/ 5495573 w 6187971"/>
              <a:gd name="connsiteY2994" fmla="*/ 725393 h 5955635"/>
              <a:gd name="connsiteX2995" fmla="*/ 5455913 w 6187971"/>
              <a:gd name="connsiteY2995" fmla="*/ 689692 h 5955635"/>
              <a:gd name="connsiteX2996" fmla="*/ 5447981 w 6187971"/>
              <a:gd name="connsiteY2996" fmla="*/ 689692 h 5955635"/>
              <a:gd name="connsiteX2997" fmla="*/ 5376591 w 6187971"/>
              <a:gd name="connsiteY2997" fmla="*/ 634157 h 5955635"/>
              <a:gd name="connsiteX2998" fmla="*/ 5317100 w 6187971"/>
              <a:gd name="connsiteY2998" fmla="*/ 582589 h 5955635"/>
              <a:gd name="connsiteX2999" fmla="*/ 5313135 w 6187971"/>
              <a:gd name="connsiteY2999" fmla="*/ 598456 h 5955635"/>
              <a:gd name="connsiteX3000" fmla="*/ 5301237 w 6187971"/>
              <a:gd name="connsiteY3000" fmla="*/ 594489 h 5955635"/>
              <a:gd name="connsiteX3001" fmla="*/ 5249678 w 6187971"/>
              <a:gd name="connsiteY3001" fmla="*/ 554822 h 5955635"/>
              <a:gd name="connsiteX3002" fmla="*/ 5249677 w 6187971"/>
              <a:gd name="connsiteY3002" fmla="*/ 546888 h 5955635"/>
              <a:gd name="connsiteX3003" fmla="*/ 5273474 w 6187971"/>
              <a:gd name="connsiteY3003" fmla="*/ 554822 h 5955635"/>
              <a:gd name="connsiteX3004" fmla="*/ 5206051 w 6187971"/>
              <a:gd name="connsiteY3004" fmla="*/ 503254 h 5955635"/>
              <a:gd name="connsiteX3005" fmla="*/ 5142594 w 6187971"/>
              <a:gd name="connsiteY3005" fmla="*/ 455652 h 5955635"/>
              <a:gd name="connsiteX3006" fmla="*/ 5015681 w 6187971"/>
              <a:gd name="connsiteY3006" fmla="*/ 380283 h 5955635"/>
              <a:gd name="connsiteX3007" fmla="*/ 5007749 w 6187971"/>
              <a:gd name="connsiteY3007" fmla="*/ 392184 h 5955635"/>
              <a:gd name="connsiteX3008" fmla="*/ 4983952 w 6187971"/>
              <a:gd name="connsiteY3008" fmla="*/ 380284 h 5955635"/>
              <a:gd name="connsiteX3009" fmla="*/ 4991884 w 6187971"/>
              <a:gd name="connsiteY3009" fmla="*/ 364416 h 5955635"/>
              <a:gd name="connsiteX3010" fmla="*/ 4916529 w 6187971"/>
              <a:gd name="connsiteY3010" fmla="*/ 328715 h 5955635"/>
              <a:gd name="connsiteX3011" fmla="*/ 4674600 w 6187971"/>
              <a:gd name="connsiteY3011" fmla="*/ 213679 h 5955635"/>
              <a:gd name="connsiteX3012" fmla="*/ 4761853 w 6187971"/>
              <a:gd name="connsiteY3012" fmla="*/ 229546 h 5955635"/>
              <a:gd name="connsiteX3013" fmla="*/ 4900665 w 6187971"/>
              <a:gd name="connsiteY3013" fmla="*/ 289047 h 5955635"/>
              <a:gd name="connsiteX3014" fmla="*/ 4892733 w 6187971"/>
              <a:gd name="connsiteY3014" fmla="*/ 285081 h 5955635"/>
              <a:gd name="connsiteX3015" fmla="*/ 4904631 w 6187971"/>
              <a:gd name="connsiteY3015" fmla="*/ 285081 h 5955635"/>
              <a:gd name="connsiteX3016" fmla="*/ 4908597 w 6187971"/>
              <a:gd name="connsiteY3016" fmla="*/ 285081 h 5955635"/>
              <a:gd name="connsiteX3017" fmla="*/ 4785650 w 6187971"/>
              <a:gd name="connsiteY3017" fmla="*/ 217645 h 5955635"/>
              <a:gd name="connsiteX3018" fmla="*/ 4722193 w 6187971"/>
              <a:gd name="connsiteY3018" fmla="*/ 185911 h 5955635"/>
              <a:gd name="connsiteX3019" fmla="*/ 1947650 w 6187971"/>
              <a:gd name="connsiteY3019" fmla="*/ 777856 h 5955635"/>
              <a:gd name="connsiteX3020" fmla="*/ 1935362 w 6187971"/>
              <a:gd name="connsiteY3020" fmla="*/ 791245 h 5955635"/>
              <a:gd name="connsiteX3021" fmla="*/ 1909737 w 6187971"/>
              <a:gd name="connsiteY3021" fmla="*/ 809082 h 5955635"/>
              <a:gd name="connsiteX3022" fmla="*/ 1904271 w 6187971"/>
              <a:gd name="connsiteY3022" fmla="*/ 805540 h 5955635"/>
              <a:gd name="connsiteX3023" fmla="*/ 1846987 w 6187971"/>
              <a:gd name="connsiteY3023" fmla="*/ 846036 h 5955635"/>
              <a:gd name="connsiteX3024" fmla="*/ 1850529 w 6187971"/>
              <a:gd name="connsiteY3024" fmla="*/ 840570 h 5955635"/>
              <a:gd name="connsiteX3025" fmla="*/ 1787779 w 6187971"/>
              <a:gd name="connsiteY3025" fmla="*/ 877524 h 5955635"/>
              <a:gd name="connsiteX3026" fmla="*/ 1784238 w 6187971"/>
              <a:gd name="connsiteY3026" fmla="*/ 882991 h 5955635"/>
              <a:gd name="connsiteX3027" fmla="*/ 1797750 w 6187971"/>
              <a:gd name="connsiteY3027" fmla="*/ 880104 h 5955635"/>
              <a:gd name="connsiteX3028" fmla="*/ 1770316 w 6187971"/>
              <a:gd name="connsiteY3028" fmla="*/ 897739 h 5955635"/>
              <a:gd name="connsiteX3029" fmla="*/ 1753457 w 6187971"/>
              <a:gd name="connsiteY3029" fmla="*/ 912815 h 5955635"/>
              <a:gd name="connsiteX3030" fmla="*/ 1753020 w 6187971"/>
              <a:gd name="connsiteY3030" fmla="*/ 913030 h 5955635"/>
              <a:gd name="connsiteX3031" fmla="*/ 1753224 w 6187971"/>
              <a:gd name="connsiteY3031" fmla="*/ 903157 h 5955635"/>
              <a:gd name="connsiteX3032" fmla="*/ 1742083 w 6187971"/>
              <a:gd name="connsiteY3032" fmla="*/ 906126 h 5955635"/>
              <a:gd name="connsiteX3033" fmla="*/ 1743445 w 6187971"/>
              <a:gd name="connsiteY3033" fmla="*/ 915254 h 5955635"/>
              <a:gd name="connsiteX3034" fmla="*/ 1742879 w 6187971"/>
              <a:gd name="connsiteY3034" fmla="*/ 918021 h 5955635"/>
              <a:gd name="connsiteX3035" fmla="*/ 1735613 w 6187971"/>
              <a:gd name="connsiteY3035" fmla="*/ 921596 h 5955635"/>
              <a:gd name="connsiteX3036" fmla="*/ 1666447 w 6187971"/>
              <a:gd name="connsiteY3036" fmla="*/ 941384 h 5955635"/>
              <a:gd name="connsiteX3037" fmla="*/ 1730595 w 6187971"/>
              <a:gd name="connsiteY3037" fmla="*/ 884660 h 5955635"/>
              <a:gd name="connsiteX3038" fmla="*/ 1900144 w 6187971"/>
              <a:gd name="connsiteY3038" fmla="*/ 799552 h 5955635"/>
              <a:gd name="connsiteX3039" fmla="*/ 1932099 w 6187971"/>
              <a:gd name="connsiteY3039" fmla="*/ 782795 h 5955635"/>
              <a:gd name="connsiteX3040" fmla="*/ 2248188 w 6187971"/>
              <a:gd name="connsiteY3040" fmla="*/ 634910 h 5955635"/>
              <a:gd name="connsiteX3041" fmla="*/ 2249855 w 6187971"/>
              <a:gd name="connsiteY3041" fmla="*/ 637515 h 5955635"/>
              <a:gd name="connsiteX3042" fmla="*/ 2245351 w 6187971"/>
              <a:gd name="connsiteY3042" fmla="*/ 638477 h 5955635"/>
              <a:gd name="connsiteX3043" fmla="*/ 2237306 w 6187971"/>
              <a:gd name="connsiteY3043" fmla="*/ 644906 h 5955635"/>
              <a:gd name="connsiteX3044" fmla="*/ 2241810 w 6187971"/>
              <a:gd name="connsiteY3044" fmla="*/ 643944 h 5955635"/>
              <a:gd name="connsiteX3045" fmla="*/ 2246313 w 6187971"/>
              <a:gd name="connsiteY3045" fmla="*/ 642981 h 5955635"/>
              <a:gd name="connsiteX3046" fmla="*/ 2139485 w 6187971"/>
              <a:gd name="connsiteY3046" fmla="*/ 694062 h 5955635"/>
              <a:gd name="connsiteX3047" fmla="*/ 2105648 w 6187971"/>
              <a:gd name="connsiteY3047" fmla="*/ 704456 h 5955635"/>
              <a:gd name="connsiteX3048" fmla="*/ 2080196 w 6187971"/>
              <a:gd name="connsiteY3048" fmla="*/ 714942 h 5955635"/>
              <a:gd name="connsiteX3049" fmla="*/ 2084254 w 6187971"/>
              <a:gd name="connsiteY3049" fmla="*/ 709377 h 5955635"/>
              <a:gd name="connsiteX3050" fmla="*/ 2119532 w 6187971"/>
              <a:gd name="connsiteY3050" fmla="*/ 682286 h 5955635"/>
              <a:gd name="connsiteX3051" fmla="*/ 2411064 w 6187971"/>
              <a:gd name="connsiteY3051" fmla="*/ 586743 h 5955635"/>
              <a:gd name="connsiteX3052" fmla="*/ 2413620 w 6187971"/>
              <a:gd name="connsiteY3052" fmla="*/ 588398 h 5955635"/>
              <a:gd name="connsiteX3053" fmla="*/ 2392061 w 6187971"/>
              <a:gd name="connsiteY3053" fmla="*/ 597714 h 5955635"/>
              <a:gd name="connsiteX3054" fmla="*/ 2374045 w 6187971"/>
              <a:gd name="connsiteY3054" fmla="*/ 601563 h 5955635"/>
              <a:gd name="connsiteX3055" fmla="*/ 2338013 w 6187971"/>
              <a:gd name="connsiteY3055" fmla="*/ 609261 h 5955635"/>
              <a:gd name="connsiteX3056" fmla="*/ 2275917 w 6187971"/>
              <a:gd name="connsiteY3056" fmla="*/ 627238 h 5955635"/>
              <a:gd name="connsiteX3057" fmla="*/ 2276204 w 6187971"/>
              <a:gd name="connsiteY3057" fmla="*/ 626130 h 5955635"/>
              <a:gd name="connsiteX3058" fmla="*/ 2387086 w 6187971"/>
              <a:gd name="connsiteY3058" fmla="*/ 592524 h 5955635"/>
              <a:gd name="connsiteX3059" fmla="*/ 2522905 w 6187971"/>
              <a:gd name="connsiteY3059" fmla="*/ 559776 h 5955635"/>
              <a:gd name="connsiteX3060" fmla="*/ 2540871 w 6187971"/>
              <a:gd name="connsiteY3060" fmla="*/ 556503 h 5955635"/>
              <a:gd name="connsiteX3061" fmla="*/ 2502340 w 6187971"/>
              <a:gd name="connsiteY3061" fmla="*/ 564735 h 5955635"/>
              <a:gd name="connsiteX3062" fmla="*/ 2659387 w 6187971"/>
              <a:gd name="connsiteY3062" fmla="*/ 432280 h 5955635"/>
              <a:gd name="connsiteX3063" fmla="*/ 2798433 w 6187971"/>
              <a:gd name="connsiteY3063" fmla="*/ 411539 h 5955635"/>
              <a:gd name="connsiteX3064" fmla="*/ 2817780 w 6187971"/>
              <a:gd name="connsiteY3064" fmla="*/ 409701 h 5955635"/>
              <a:gd name="connsiteX3065" fmla="*/ 2950086 w 6187971"/>
              <a:gd name="connsiteY3065" fmla="*/ 405117 h 5955635"/>
              <a:gd name="connsiteX3066" fmla="*/ 2996187 w 6187971"/>
              <a:gd name="connsiteY3066" fmla="*/ 398934 h 5955635"/>
              <a:gd name="connsiteX3067" fmla="*/ 3005378 w 6187971"/>
              <a:gd name="connsiteY3067" fmla="*/ 391284 h 5955635"/>
              <a:gd name="connsiteX3068" fmla="*/ 3093771 w 6187971"/>
              <a:gd name="connsiteY3068" fmla="*/ 385395 h 5955635"/>
              <a:gd name="connsiteX3069" fmla="*/ 3939070 w 6187971"/>
              <a:gd name="connsiteY3069" fmla="*/ 497975 h 5955635"/>
              <a:gd name="connsiteX3070" fmla="*/ 3925558 w 6187971"/>
              <a:gd name="connsiteY3070" fmla="*/ 500862 h 5955635"/>
              <a:gd name="connsiteX3071" fmla="*/ 4005322 w 6187971"/>
              <a:gd name="connsiteY3071" fmla="*/ 521498 h 5955635"/>
              <a:gd name="connsiteX3072" fmla="*/ 4101485 w 6187971"/>
              <a:gd name="connsiteY3072" fmla="*/ 552759 h 5955635"/>
              <a:gd name="connsiteX3073" fmla="*/ 4157765 w 6187971"/>
              <a:gd name="connsiteY3073" fmla="*/ 573703 h 5955635"/>
              <a:gd name="connsiteX3074" fmla="*/ 4158727 w 6187971"/>
              <a:gd name="connsiteY3074" fmla="*/ 578207 h 5955635"/>
              <a:gd name="connsiteX3075" fmla="*/ 4163231 w 6187971"/>
              <a:gd name="connsiteY3075" fmla="*/ 577244 h 5955635"/>
              <a:gd name="connsiteX3076" fmla="*/ 4168698 w 6187971"/>
              <a:gd name="connsiteY3076" fmla="*/ 580786 h 5955635"/>
              <a:gd name="connsiteX3077" fmla="*/ 4178668 w 6187971"/>
              <a:gd name="connsiteY3077" fmla="*/ 583366 h 5955635"/>
              <a:gd name="connsiteX3078" fmla="*/ 4204075 w 6187971"/>
              <a:gd name="connsiteY3078" fmla="*/ 592066 h 5955635"/>
              <a:gd name="connsiteX3079" fmla="*/ 4286726 w 6187971"/>
              <a:gd name="connsiteY3079" fmla="*/ 626215 h 5955635"/>
              <a:gd name="connsiteX3080" fmla="*/ 4318562 w 6187971"/>
              <a:gd name="connsiteY3080" fmla="*/ 642961 h 5955635"/>
              <a:gd name="connsiteX3081" fmla="*/ 4392203 w 6187971"/>
              <a:gd name="connsiteY3081" fmla="*/ 679034 h 5955635"/>
              <a:gd name="connsiteX3082" fmla="*/ 4387699 w 6187971"/>
              <a:gd name="connsiteY3082" fmla="*/ 679996 h 5955635"/>
              <a:gd name="connsiteX3083" fmla="*/ 4403136 w 6187971"/>
              <a:gd name="connsiteY3083" fmla="*/ 686117 h 5955635"/>
              <a:gd name="connsiteX3084" fmla="*/ 5230091 w 6187971"/>
              <a:gd name="connsiteY3084" fmla="*/ 1338337 h 5955635"/>
              <a:gd name="connsiteX3085" fmla="*/ 5771121 w 6187971"/>
              <a:gd name="connsiteY3085" fmla="*/ 2437834 h 5955635"/>
              <a:gd name="connsiteX3086" fmla="*/ 5762112 w 6187971"/>
              <a:gd name="connsiteY3086" fmla="*/ 2439759 h 5955635"/>
              <a:gd name="connsiteX3087" fmla="*/ 5684663 w 6187971"/>
              <a:gd name="connsiteY3087" fmla="*/ 2319726 h 5955635"/>
              <a:gd name="connsiteX3088" fmla="*/ 5684007 w 6187971"/>
              <a:gd name="connsiteY3088" fmla="*/ 2338705 h 5955635"/>
              <a:gd name="connsiteX3089" fmla="*/ 5657678 w 6187971"/>
              <a:gd name="connsiteY3089" fmla="*/ 2259556 h 5955635"/>
              <a:gd name="connsiteX3090" fmla="*/ 5622648 w 6187971"/>
              <a:gd name="connsiteY3090" fmla="*/ 2205815 h 5955635"/>
              <a:gd name="connsiteX3091" fmla="*/ 5623262 w 6187971"/>
              <a:gd name="connsiteY3091" fmla="*/ 2252780 h 5955635"/>
              <a:gd name="connsiteX3092" fmla="*/ 5617796 w 6187971"/>
              <a:gd name="connsiteY3092" fmla="*/ 2249238 h 5955635"/>
              <a:gd name="connsiteX3093" fmla="*/ 5616834 w 6187971"/>
              <a:gd name="connsiteY3093" fmla="*/ 2244735 h 5955635"/>
              <a:gd name="connsiteX3094" fmla="*/ 5615871 w 6187971"/>
              <a:gd name="connsiteY3094" fmla="*/ 2240230 h 5955635"/>
              <a:gd name="connsiteX3095" fmla="*/ 5613947 w 6187971"/>
              <a:gd name="connsiteY3095" fmla="*/ 2231223 h 5955635"/>
              <a:gd name="connsiteX3096" fmla="*/ 5610406 w 6187971"/>
              <a:gd name="connsiteY3096" fmla="*/ 2236688 h 5955635"/>
              <a:gd name="connsiteX3097" fmla="*/ 5611368 w 6187971"/>
              <a:gd name="connsiteY3097" fmla="*/ 2241193 h 5955635"/>
              <a:gd name="connsiteX3098" fmla="*/ 5612330 w 6187971"/>
              <a:gd name="connsiteY3098" fmla="*/ 2245697 h 5955635"/>
              <a:gd name="connsiteX3099" fmla="*/ 5610713 w 6187971"/>
              <a:gd name="connsiteY3099" fmla="*/ 2260171 h 5955635"/>
              <a:gd name="connsiteX3100" fmla="*/ 5616179 w 6187971"/>
              <a:gd name="connsiteY3100" fmla="*/ 2263712 h 5955635"/>
              <a:gd name="connsiteX3101" fmla="*/ 5615217 w 6187971"/>
              <a:gd name="connsiteY3101" fmla="*/ 2259209 h 5955635"/>
              <a:gd name="connsiteX3102" fmla="*/ 5618758 w 6187971"/>
              <a:gd name="connsiteY3102" fmla="*/ 2253742 h 5955635"/>
              <a:gd name="connsiteX3103" fmla="*/ 5621645 w 6187971"/>
              <a:gd name="connsiteY3103" fmla="*/ 2267254 h 5955635"/>
              <a:gd name="connsiteX3104" fmla="*/ 5622607 w 6187971"/>
              <a:gd name="connsiteY3104" fmla="*/ 2271759 h 5955635"/>
              <a:gd name="connsiteX3105" fmla="*/ 5607785 w 6187971"/>
              <a:gd name="connsiteY3105" fmla="*/ 2312602 h 5955635"/>
              <a:gd name="connsiteX3106" fmla="*/ 5591734 w 6187971"/>
              <a:gd name="connsiteY3106" fmla="*/ 2259516 h 5955635"/>
              <a:gd name="connsiteX3107" fmla="*/ 5577568 w 6187971"/>
              <a:gd name="connsiteY3107" fmla="*/ 2281381 h 5955635"/>
              <a:gd name="connsiteX3108" fmla="*/ 5509432 w 6187971"/>
              <a:gd name="connsiteY3108" fmla="*/ 2182907 h 5955635"/>
              <a:gd name="connsiteX3109" fmla="*/ 5508469 w 6187971"/>
              <a:gd name="connsiteY3109" fmla="*/ 2178402 h 5955635"/>
              <a:gd name="connsiteX3110" fmla="*/ 5506545 w 6187971"/>
              <a:gd name="connsiteY3110" fmla="*/ 2169395 h 5955635"/>
              <a:gd name="connsiteX3111" fmla="*/ 5501079 w 6187971"/>
              <a:gd name="connsiteY3111" fmla="*/ 2165852 h 5955635"/>
              <a:gd name="connsiteX3112" fmla="*/ 5476981 w 6187971"/>
              <a:gd name="connsiteY3112" fmla="*/ 2119196 h 5955635"/>
              <a:gd name="connsiteX3113" fmla="*/ 5468629 w 6187971"/>
              <a:gd name="connsiteY3113" fmla="*/ 2102141 h 5955635"/>
              <a:gd name="connsiteX3114" fmla="*/ 5463162 w 6187971"/>
              <a:gd name="connsiteY3114" fmla="*/ 2098599 h 5955635"/>
              <a:gd name="connsiteX3115" fmla="*/ 5462200 w 6187971"/>
              <a:gd name="connsiteY3115" fmla="*/ 2094096 h 5955635"/>
              <a:gd name="connsiteX3116" fmla="*/ 5457696 w 6187971"/>
              <a:gd name="connsiteY3116" fmla="*/ 2095058 h 5955635"/>
              <a:gd name="connsiteX3117" fmla="*/ 5456733 w 6187971"/>
              <a:gd name="connsiteY3117" fmla="*/ 2090554 h 5955635"/>
              <a:gd name="connsiteX3118" fmla="*/ 5443876 w 6187971"/>
              <a:gd name="connsiteY3118" fmla="*/ 2074462 h 5955635"/>
              <a:gd name="connsiteX3119" fmla="*/ 5442259 w 6187971"/>
              <a:gd name="connsiteY3119" fmla="*/ 2088936 h 5955635"/>
              <a:gd name="connsiteX3120" fmla="*/ 5431327 w 6187971"/>
              <a:gd name="connsiteY3120" fmla="*/ 2081853 h 5955635"/>
              <a:gd name="connsiteX3121" fmla="*/ 5418162 w 6187971"/>
              <a:gd name="connsiteY3121" fmla="*/ 2042279 h 5955635"/>
              <a:gd name="connsiteX3122" fmla="*/ 5359035 w 6187971"/>
              <a:gd name="connsiteY3122" fmla="*/ 1941880 h 5955635"/>
              <a:gd name="connsiteX3123" fmla="*/ 5344253 w 6187971"/>
              <a:gd name="connsiteY3123" fmla="*/ 1916780 h 5955635"/>
              <a:gd name="connsiteX3124" fmla="*/ 5293479 w 6187971"/>
              <a:gd name="connsiteY3124" fmla="*/ 1833435 h 5955635"/>
              <a:gd name="connsiteX3125" fmla="*/ 5290593 w 6187971"/>
              <a:gd name="connsiteY3125" fmla="*/ 1819923 h 5955635"/>
              <a:gd name="connsiteX3126" fmla="*/ 5279659 w 6187971"/>
              <a:gd name="connsiteY3126" fmla="*/ 1812840 h 5955635"/>
              <a:gd name="connsiteX3127" fmla="*/ 5283202 w 6187971"/>
              <a:gd name="connsiteY3127" fmla="*/ 1807373 h 5955635"/>
              <a:gd name="connsiteX3128" fmla="*/ 5242706 w 6187971"/>
              <a:gd name="connsiteY3128" fmla="*/ 1750090 h 5955635"/>
              <a:gd name="connsiteX3129" fmla="*/ 5251713 w 6187971"/>
              <a:gd name="connsiteY3129" fmla="*/ 1748165 h 5955635"/>
              <a:gd name="connsiteX3130" fmla="*/ 5235314 w 6187971"/>
              <a:gd name="connsiteY3130" fmla="*/ 1737540 h 5955635"/>
              <a:gd name="connsiteX3131" fmla="*/ 5215066 w 6187971"/>
              <a:gd name="connsiteY3131" fmla="*/ 1708898 h 5955635"/>
              <a:gd name="connsiteX3132" fmla="*/ 5214104 w 6187971"/>
              <a:gd name="connsiteY3132" fmla="*/ 1704395 h 5955635"/>
              <a:gd name="connsiteX3133" fmla="*/ 5218608 w 6187971"/>
              <a:gd name="connsiteY3133" fmla="*/ 1703433 h 5955635"/>
              <a:gd name="connsiteX3134" fmla="*/ 5223112 w 6187971"/>
              <a:gd name="connsiteY3134" fmla="*/ 1702470 h 5955635"/>
              <a:gd name="connsiteX3135" fmla="*/ 5222150 w 6187971"/>
              <a:gd name="connsiteY3135" fmla="*/ 1697966 h 5955635"/>
              <a:gd name="connsiteX3136" fmla="*/ 5212834 w 6187971"/>
              <a:gd name="connsiteY3136" fmla="*/ 1676408 h 5955635"/>
              <a:gd name="connsiteX3137" fmla="*/ 5217338 w 6187971"/>
              <a:gd name="connsiteY3137" fmla="*/ 1675445 h 5955635"/>
              <a:gd name="connsiteX3138" fmla="*/ 5216376 w 6187971"/>
              <a:gd name="connsiteY3138" fmla="*/ 1670942 h 5955635"/>
              <a:gd name="connsiteX3139" fmla="*/ 5210910 w 6187971"/>
              <a:gd name="connsiteY3139" fmla="*/ 1667400 h 5955635"/>
              <a:gd name="connsiteX3140" fmla="*/ 5156595 w 6187971"/>
              <a:gd name="connsiteY3140" fmla="*/ 1589521 h 5955635"/>
              <a:gd name="connsiteX3141" fmla="*/ 5088767 w 6187971"/>
              <a:gd name="connsiteY3141" fmla="*/ 1514530 h 5955635"/>
              <a:gd name="connsiteX3142" fmla="*/ 5031871 w 6187971"/>
              <a:gd name="connsiteY3142" fmla="*/ 1446621 h 5955635"/>
              <a:gd name="connsiteX3143" fmla="*/ 4977555 w 6187971"/>
              <a:gd name="connsiteY3143" fmla="*/ 1368743 h 5955635"/>
              <a:gd name="connsiteX3144" fmla="*/ 4950224 w 6187971"/>
              <a:gd name="connsiteY3144" fmla="*/ 1351033 h 5955635"/>
              <a:gd name="connsiteX3145" fmla="*/ 4949261 w 6187971"/>
              <a:gd name="connsiteY3145" fmla="*/ 1346529 h 5955635"/>
              <a:gd name="connsiteX3146" fmla="*/ 4942833 w 6187971"/>
              <a:gd name="connsiteY3146" fmla="*/ 1338484 h 5955635"/>
              <a:gd name="connsiteX3147" fmla="*/ 4939291 w 6187971"/>
              <a:gd name="connsiteY3147" fmla="*/ 1343950 h 5955635"/>
              <a:gd name="connsiteX3148" fmla="*/ 4736115 w 6187971"/>
              <a:gd name="connsiteY3148" fmla="*/ 1142457 h 5955635"/>
              <a:gd name="connsiteX3149" fmla="*/ 4735152 w 6187971"/>
              <a:gd name="connsiteY3149" fmla="*/ 1137953 h 5955635"/>
              <a:gd name="connsiteX3150" fmla="*/ 4778882 w 6187971"/>
              <a:gd name="connsiteY3150" fmla="*/ 1166287 h 5955635"/>
              <a:gd name="connsiteX3151" fmla="*/ 4782731 w 6187971"/>
              <a:gd name="connsiteY3151" fmla="*/ 1184304 h 5955635"/>
              <a:gd name="connsiteX3152" fmla="*/ 4821959 w 6187971"/>
              <a:gd name="connsiteY3152" fmla="*/ 1213600 h 5955635"/>
              <a:gd name="connsiteX3153" fmla="*/ 4857643 w 6187971"/>
              <a:gd name="connsiteY3153" fmla="*/ 1248362 h 5955635"/>
              <a:gd name="connsiteX3154" fmla="*/ 4916156 w 6187971"/>
              <a:gd name="connsiteY3154" fmla="*/ 1301797 h 5955635"/>
              <a:gd name="connsiteX3155" fmla="*/ 4953765 w 6187971"/>
              <a:gd name="connsiteY3155" fmla="*/ 1345567 h 5955635"/>
              <a:gd name="connsiteX3156" fmla="*/ 5006812 w 6187971"/>
              <a:gd name="connsiteY3156" fmla="*/ 1395460 h 5955635"/>
              <a:gd name="connsiteX3157" fmla="*/ 5007774 w 6187971"/>
              <a:gd name="connsiteY3157" fmla="*/ 1399963 h 5955635"/>
              <a:gd name="connsiteX3158" fmla="*/ 5008736 w 6187971"/>
              <a:gd name="connsiteY3158" fmla="*/ 1404467 h 5955635"/>
              <a:gd name="connsiteX3159" fmla="*/ 5013240 w 6187971"/>
              <a:gd name="connsiteY3159" fmla="*/ 1403505 h 5955635"/>
              <a:gd name="connsiteX3160" fmla="*/ 5027059 w 6187971"/>
              <a:gd name="connsiteY3160" fmla="*/ 1424100 h 5955635"/>
              <a:gd name="connsiteX3161" fmla="*/ 5028022 w 6187971"/>
              <a:gd name="connsiteY3161" fmla="*/ 1428605 h 5955635"/>
              <a:gd name="connsiteX3162" fmla="*/ 5033488 w 6187971"/>
              <a:gd name="connsiteY3162" fmla="*/ 1432147 h 5955635"/>
              <a:gd name="connsiteX3163" fmla="*/ 5032526 w 6187971"/>
              <a:gd name="connsiteY3163" fmla="*/ 1427642 h 5955635"/>
              <a:gd name="connsiteX3164" fmla="*/ 5074640 w 6187971"/>
              <a:gd name="connsiteY3164" fmla="*/ 1470451 h 5955635"/>
              <a:gd name="connsiteX3165" fmla="*/ 5070135 w 6187971"/>
              <a:gd name="connsiteY3165" fmla="*/ 1471414 h 5955635"/>
              <a:gd name="connsiteX3166" fmla="*/ 5071097 w 6187971"/>
              <a:gd name="connsiteY3166" fmla="*/ 1475917 h 5955635"/>
              <a:gd name="connsiteX3167" fmla="*/ 5076564 w 6187971"/>
              <a:gd name="connsiteY3167" fmla="*/ 1479459 h 5955635"/>
              <a:gd name="connsiteX3168" fmla="*/ 5081068 w 6187971"/>
              <a:gd name="connsiteY3168" fmla="*/ 1478497 h 5955635"/>
              <a:gd name="connsiteX3169" fmla="*/ 5082031 w 6187971"/>
              <a:gd name="connsiteY3169" fmla="*/ 1483001 h 5955635"/>
              <a:gd name="connsiteX3170" fmla="*/ 5096812 w 6187971"/>
              <a:gd name="connsiteY3170" fmla="*/ 1508101 h 5955635"/>
              <a:gd name="connsiteX3171" fmla="*/ 5106783 w 6187971"/>
              <a:gd name="connsiteY3171" fmla="*/ 1510680 h 5955635"/>
              <a:gd name="connsiteX3172" fmla="*/ 5113211 w 6187971"/>
              <a:gd name="connsiteY3172" fmla="*/ 1518726 h 5955635"/>
              <a:gd name="connsiteX3173" fmla="*/ 5109670 w 6187971"/>
              <a:gd name="connsiteY3173" fmla="*/ 1524192 h 5955635"/>
              <a:gd name="connsiteX3174" fmla="*/ 5115135 w 6187971"/>
              <a:gd name="connsiteY3174" fmla="*/ 1527734 h 5955635"/>
              <a:gd name="connsiteX3175" fmla="*/ 5120602 w 6187971"/>
              <a:gd name="connsiteY3175" fmla="*/ 1531276 h 5955635"/>
              <a:gd name="connsiteX3176" fmla="*/ 5151783 w 6187971"/>
              <a:gd name="connsiteY3176" fmla="*/ 1567000 h 5955635"/>
              <a:gd name="connsiteX3177" fmla="*/ 5143430 w 6187971"/>
              <a:gd name="connsiteY3177" fmla="*/ 1549947 h 5955635"/>
              <a:gd name="connsiteX3178" fmla="*/ 5126069 w 6187971"/>
              <a:gd name="connsiteY3178" fmla="*/ 1534818 h 5955635"/>
              <a:gd name="connsiteX3179" fmla="*/ 5125106 w 6187971"/>
              <a:gd name="connsiteY3179" fmla="*/ 1530313 h 5955635"/>
              <a:gd name="connsiteX3180" fmla="*/ 5124144 w 6187971"/>
              <a:gd name="connsiteY3180" fmla="*/ 1525809 h 5955635"/>
              <a:gd name="connsiteX3181" fmla="*/ 5117715 w 6187971"/>
              <a:gd name="connsiteY3181" fmla="*/ 1517764 h 5955635"/>
              <a:gd name="connsiteX3182" fmla="*/ 5087496 w 6187971"/>
              <a:gd name="connsiteY3182" fmla="*/ 1486543 h 5955635"/>
              <a:gd name="connsiteX3183" fmla="*/ 5085572 w 6187971"/>
              <a:gd name="connsiteY3183" fmla="*/ 1477535 h 5955635"/>
              <a:gd name="connsiteX3184" fmla="*/ 5084609 w 6187971"/>
              <a:gd name="connsiteY3184" fmla="*/ 1473030 h 5955635"/>
              <a:gd name="connsiteX3185" fmla="*/ 5082685 w 6187971"/>
              <a:gd name="connsiteY3185" fmla="*/ 1464022 h 5955635"/>
              <a:gd name="connsiteX3186" fmla="*/ 5078182 w 6187971"/>
              <a:gd name="connsiteY3186" fmla="*/ 1464985 h 5955635"/>
              <a:gd name="connsiteX3187" fmla="*/ 5073677 w 6187971"/>
              <a:gd name="connsiteY3187" fmla="*/ 1465947 h 5955635"/>
              <a:gd name="connsiteX3188" fmla="*/ 5056316 w 6187971"/>
              <a:gd name="connsiteY3188" fmla="*/ 1450817 h 5955635"/>
              <a:gd name="connsiteX3189" fmla="*/ 5037030 w 6187971"/>
              <a:gd name="connsiteY3189" fmla="*/ 1426680 h 5955635"/>
              <a:gd name="connsiteX3190" fmla="*/ 5036068 w 6187971"/>
              <a:gd name="connsiteY3190" fmla="*/ 1422176 h 5955635"/>
              <a:gd name="connsiteX3191" fmla="*/ 5035106 w 6187971"/>
              <a:gd name="connsiteY3191" fmla="*/ 1417673 h 5955635"/>
              <a:gd name="connsiteX3192" fmla="*/ 5017744 w 6187971"/>
              <a:gd name="connsiteY3192" fmla="*/ 1402543 h 5955635"/>
              <a:gd name="connsiteX3193" fmla="*/ 5023210 w 6187971"/>
              <a:gd name="connsiteY3193" fmla="*/ 1406085 h 5955635"/>
              <a:gd name="connsiteX3194" fmla="*/ 5022248 w 6187971"/>
              <a:gd name="connsiteY3194" fmla="*/ 1401581 h 5955635"/>
              <a:gd name="connsiteX3195" fmla="*/ 5016781 w 6187971"/>
              <a:gd name="connsiteY3195" fmla="*/ 1398039 h 5955635"/>
              <a:gd name="connsiteX3196" fmla="*/ 5011316 w 6187971"/>
              <a:gd name="connsiteY3196" fmla="*/ 1394497 h 5955635"/>
              <a:gd name="connsiteX3197" fmla="*/ 5003925 w 6187971"/>
              <a:gd name="connsiteY3197" fmla="*/ 1381948 h 5955635"/>
              <a:gd name="connsiteX3198" fmla="*/ 4992992 w 6187971"/>
              <a:gd name="connsiteY3198" fmla="*/ 1374863 h 5955635"/>
              <a:gd name="connsiteX3199" fmla="*/ 5002962 w 6187971"/>
              <a:gd name="connsiteY3199" fmla="*/ 1377443 h 5955635"/>
              <a:gd name="connsiteX3200" fmla="*/ 4986564 w 6187971"/>
              <a:gd name="connsiteY3200" fmla="*/ 1366818 h 5955635"/>
              <a:gd name="connsiteX3201" fmla="*/ 4968240 w 6187971"/>
              <a:gd name="connsiteY3201" fmla="*/ 1347184 h 5955635"/>
              <a:gd name="connsiteX3202" fmla="*/ 4981752 w 6187971"/>
              <a:gd name="connsiteY3202" fmla="*/ 1344297 h 5955635"/>
              <a:gd name="connsiteX3203" fmla="*/ 4959887 w 6187971"/>
              <a:gd name="connsiteY3203" fmla="*/ 1330131 h 5955635"/>
              <a:gd name="connsiteX3204" fmla="*/ 4964391 w 6187971"/>
              <a:gd name="connsiteY3204" fmla="*/ 1329169 h 5955635"/>
              <a:gd name="connsiteX3205" fmla="*/ 4963429 w 6187971"/>
              <a:gd name="connsiteY3205" fmla="*/ 1324664 h 5955635"/>
              <a:gd name="connsiteX3206" fmla="*/ 4957962 w 6187971"/>
              <a:gd name="connsiteY3206" fmla="*/ 1321122 h 5955635"/>
              <a:gd name="connsiteX3207" fmla="*/ 4941563 w 6187971"/>
              <a:gd name="connsiteY3207" fmla="*/ 1310497 h 5955635"/>
              <a:gd name="connsiteX3208" fmla="*/ 4935134 w 6187971"/>
              <a:gd name="connsiteY3208" fmla="*/ 1302452 h 5955635"/>
              <a:gd name="connsiteX3209" fmla="*/ 4929668 w 6187971"/>
              <a:gd name="connsiteY3209" fmla="*/ 1298910 h 5955635"/>
              <a:gd name="connsiteX3210" fmla="*/ 4930630 w 6187971"/>
              <a:gd name="connsiteY3210" fmla="*/ 1303414 h 5955635"/>
              <a:gd name="connsiteX3211" fmla="*/ 4931592 w 6187971"/>
              <a:gd name="connsiteY3211" fmla="*/ 1307917 h 5955635"/>
              <a:gd name="connsiteX3212" fmla="*/ 4901375 w 6187971"/>
              <a:gd name="connsiteY3212" fmla="*/ 1276697 h 5955635"/>
              <a:gd name="connsiteX3213" fmla="*/ 4915849 w 6187971"/>
              <a:gd name="connsiteY3213" fmla="*/ 1278314 h 5955635"/>
              <a:gd name="connsiteX3214" fmla="*/ 4883050 w 6187971"/>
              <a:gd name="connsiteY3214" fmla="*/ 1257063 h 5955635"/>
              <a:gd name="connsiteX3215" fmla="*/ 4852832 w 6187971"/>
              <a:gd name="connsiteY3215" fmla="*/ 1225842 h 5955635"/>
              <a:gd name="connsiteX3216" fmla="*/ 4858299 w 6187971"/>
              <a:gd name="connsiteY3216" fmla="*/ 1229384 h 5955635"/>
              <a:gd name="connsiteX3217" fmla="*/ 4862802 w 6187971"/>
              <a:gd name="connsiteY3217" fmla="*/ 1228422 h 5955635"/>
              <a:gd name="connsiteX3218" fmla="*/ 4867307 w 6187971"/>
              <a:gd name="connsiteY3218" fmla="*/ 1227460 h 5955635"/>
              <a:gd name="connsiteX3219" fmla="*/ 4860878 w 6187971"/>
              <a:gd name="connsiteY3219" fmla="*/ 1219413 h 5955635"/>
              <a:gd name="connsiteX3220" fmla="*/ 4865382 w 6187971"/>
              <a:gd name="connsiteY3220" fmla="*/ 1218451 h 5955635"/>
              <a:gd name="connsiteX3221" fmla="*/ 4870849 w 6187971"/>
              <a:gd name="connsiteY3221" fmla="*/ 1221993 h 5955635"/>
              <a:gd name="connsiteX3222" fmla="*/ 4871811 w 6187971"/>
              <a:gd name="connsiteY3222" fmla="*/ 1226498 h 5955635"/>
              <a:gd name="connsiteX3223" fmla="*/ 4877276 w 6187971"/>
              <a:gd name="connsiteY3223" fmla="*/ 1230039 h 5955635"/>
              <a:gd name="connsiteX3224" fmla="*/ 4882743 w 6187971"/>
              <a:gd name="connsiteY3224" fmla="*/ 1233581 h 5955635"/>
              <a:gd name="connsiteX3225" fmla="*/ 5003618 w 6187971"/>
              <a:gd name="connsiteY3225" fmla="*/ 1358465 h 5955635"/>
              <a:gd name="connsiteX3226" fmla="*/ 5004580 w 6187971"/>
              <a:gd name="connsiteY3226" fmla="*/ 1362969 h 5955635"/>
              <a:gd name="connsiteX3227" fmla="*/ 5010045 w 6187971"/>
              <a:gd name="connsiteY3227" fmla="*/ 1366510 h 5955635"/>
              <a:gd name="connsiteX3228" fmla="*/ 5033836 w 6187971"/>
              <a:gd name="connsiteY3228" fmla="*/ 1389686 h 5955635"/>
              <a:gd name="connsiteX3229" fmla="*/ 5041227 w 6187971"/>
              <a:gd name="connsiteY3229" fmla="*/ 1402236 h 5955635"/>
              <a:gd name="connsiteX3230" fmla="*/ 5046693 w 6187971"/>
              <a:gd name="connsiteY3230" fmla="*/ 1405777 h 5955635"/>
              <a:gd name="connsiteX3231" fmla="*/ 5075949 w 6187971"/>
              <a:gd name="connsiteY3231" fmla="*/ 1432494 h 5955635"/>
              <a:gd name="connsiteX3232" fmla="*/ 5081416 w 6187971"/>
              <a:gd name="connsiteY3232" fmla="*/ 1436036 h 5955635"/>
              <a:gd name="connsiteX3233" fmla="*/ 5084302 w 6187971"/>
              <a:gd name="connsiteY3233" fmla="*/ 1449548 h 5955635"/>
              <a:gd name="connsiteX3234" fmla="*/ 5113559 w 6187971"/>
              <a:gd name="connsiteY3234" fmla="*/ 1476265 h 5955635"/>
              <a:gd name="connsiteX3235" fmla="*/ 5119025 w 6187971"/>
              <a:gd name="connsiteY3235" fmla="*/ 1479807 h 5955635"/>
              <a:gd name="connsiteX3236" fmla="*/ 5119987 w 6187971"/>
              <a:gd name="connsiteY3236" fmla="*/ 1484311 h 5955635"/>
              <a:gd name="connsiteX3237" fmla="*/ 5205484 w 6187971"/>
              <a:gd name="connsiteY3237" fmla="*/ 1597915 h 5955635"/>
              <a:gd name="connsiteX3238" fmla="*/ 5217379 w 6187971"/>
              <a:gd name="connsiteY3238" fmla="*/ 1609503 h 5955635"/>
              <a:gd name="connsiteX3239" fmla="*/ 5220266 w 6187971"/>
              <a:gd name="connsiteY3239" fmla="*/ 1623015 h 5955635"/>
              <a:gd name="connsiteX3240" fmla="*/ 5229274 w 6187971"/>
              <a:gd name="connsiteY3240" fmla="*/ 1621090 h 5955635"/>
              <a:gd name="connsiteX3241" fmla="*/ 5235702 w 6187971"/>
              <a:gd name="connsiteY3241" fmla="*/ 1629136 h 5955635"/>
              <a:gd name="connsiteX3242" fmla="*/ 5271695 w 6187971"/>
              <a:gd name="connsiteY3242" fmla="*/ 1687381 h 5955635"/>
              <a:gd name="connsiteX3243" fmla="*/ 5272657 w 6187971"/>
              <a:gd name="connsiteY3243" fmla="*/ 1691885 h 5955635"/>
              <a:gd name="connsiteX3244" fmla="*/ 5274581 w 6187971"/>
              <a:gd name="connsiteY3244" fmla="*/ 1700893 h 5955635"/>
              <a:gd name="connsiteX3245" fmla="*/ 5279086 w 6187971"/>
              <a:gd name="connsiteY3245" fmla="*/ 1699931 h 5955635"/>
              <a:gd name="connsiteX3246" fmla="*/ 5325048 w 6187971"/>
              <a:gd name="connsiteY3246" fmla="*/ 1760755 h 5955635"/>
              <a:gd name="connsiteX3247" fmla="*/ 5380326 w 6187971"/>
              <a:gd name="connsiteY3247" fmla="*/ 1843138 h 5955635"/>
              <a:gd name="connsiteX3248" fmla="*/ 5408928 w 6187971"/>
              <a:gd name="connsiteY3248" fmla="*/ 1888834 h 5955635"/>
              <a:gd name="connsiteX3249" fmla="*/ 5409890 w 6187971"/>
              <a:gd name="connsiteY3249" fmla="*/ 1893338 h 5955635"/>
              <a:gd name="connsiteX3250" fmla="*/ 5410852 w 6187971"/>
              <a:gd name="connsiteY3250" fmla="*/ 1897842 h 5955635"/>
              <a:gd name="connsiteX3251" fmla="*/ 5411815 w 6187971"/>
              <a:gd name="connsiteY3251" fmla="*/ 1902346 h 5955635"/>
              <a:gd name="connsiteX3252" fmla="*/ 5416318 w 6187971"/>
              <a:gd name="connsiteY3252" fmla="*/ 1901384 h 5955635"/>
              <a:gd name="connsiteX3253" fmla="*/ 5426289 w 6187971"/>
              <a:gd name="connsiteY3253" fmla="*/ 1903964 h 5955635"/>
              <a:gd name="connsiteX3254" fmla="*/ 5442032 w 6187971"/>
              <a:gd name="connsiteY3254" fmla="*/ 1933567 h 5955635"/>
              <a:gd name="connsiteX3255" fmla="*/ 5452966 w 6187971"/>
              <a:gd name="connsiteY3255" fmla="*/ 1940651 h 5955635"/>
              <a:gd name="connsiteX3256" fmla="*/ 5418898 w 6187971"/>
              <a:gd name="connsiteY3256" fmla="*/ 1891414 h 5955635"/>
              <a:gd name="connsiteX3257" fmla="*/ 5416973 w 6187971"/>
              <a:gd name="connsiteY3257" fmla="*/ 1882405 h 5955635"/>
              <a:gd name="connsiteX3258" fmla="*/ 5411507 w 6187971"/>
              <a:gd name="connsiteY3258" fmla="*/ 1878863 h 5955635"/>
              <a:gd name="connsiteX3259" fmla="*/ 5373590 w 6187971"/>
              <a:gd name="connsiteY3259" fmla="*/ 1811610 h 5955635"/>
              <a:gd name="connsiteX3260" fmla="*/ 5274930 w 6187971"/>
              <a:gd name="connsiteY3260" fmla="*/ 1658432 h 5955635"/>
              <a:gd name="connsiteX3261" fmla="*/ 5173689 w 6187971"/>
              <a:gd name="connsiteY3261" fmla="*/ 1515224 h 5955635"/>
              <a:gd name="connsiteX3262" fmla="*/ 5155366 w 6187971"/>
              <a:gd name="connsiteY3262" fmla="*/ 1495591 h 5955635"/>
              <a:gd name="connsiteX3263" fmla="*/ 5077260 w 6187971"/>
              <a:gd name="connsiteY3263" fmla="*/ 1394538 h 5955635"/>
              <a:gd name="connsiteX3264" fmla="*/ 5047041 w 6187971"/>
              <a:gd name="connsiteY3264" fmla="*/ 1363316 h 5955635"/>
              <a:gd name="connsiteX3265" fmla="*/ 4981137 w 6187971"/>
              <a:gd name="connsiteY3265" fmla="*/ 1297332 h 5955635"/>
              <a:gd name="connsiteX3266" fmla="*/ 4867654 w 6187971"/>
              <a:gd name="connsiteY3266" fmla="*/ 1184998 h 5955635"/>
              <a:gd name="connsiteX3267" fmla="*/ 4840323 w 6187971"/>
              <a:gd name="connsiteY3267" fmla="*/ 1167290 h 5955635"/>
              <a:gd name="connsiteX3268" fmla="*/ 4809142 w 6187971"/>
              <a:gd name="connsiteY3268" fmla="*/ 1131565 h 5955635"/>
              <a:gd name="connsiteX3269" fmla="*/ 4799171 w 6187971"/>
              <a:gd name="connsiteY3269" fmla="*/ 1128985 h 5955635"/>
              <a:gd name="connsiteX3270" fmla="*/ 4740659 w 6187971"/>
              <a:gd name="connsiteY3270" fmla="*/ 1075551 h 5955635"/>
              <a:gd name="connsiteX3271" fmla="*/ 4720718 w 6187971"/>
              <a:gd name="connsiteY3271" fmla="*/ 1070392 h 5955635"/>
              <a:gd name="connsiteX3272" fmla="*/ 4707860 w 6187971"/>
              <a:gd name="connsiteY3272" fmla="*/ 1054300 h 5955635"/>
              <a:gd name="connsiteX3273" fmla="*/ 4541946 w 6187971"/>
              <a:gd name="connsiteY3273" fmla="*/ 939039 h 5955635"/>
              <a:gd name="connsiteX3274" fmla="*/ 4469921 w 6187971"/>
              <a:gd name="connsiteY3274" fmla="*/ 888492 h 5955635"/>
              <a:gd name="connsiteX3275" fmla="*/ 4428114 w 6187971"/>
              <a:gd name="connsiteY3275" fmla="*/ 869166 h 5955635"/>
              <a:gd name="connsiteX3276" fmla="*/ 4416220 w 6187971"/>
              <a:gd name="connsiteY3276" fmla="*/ 857578 h 5955635"/>
              <a:gd name="connsiteX3277" fmla="*/ 4395317 w 6187971"/>
              <a:gd name="connsiteY3277" fmla="*/ 847916 h 5955635"/>
              <a:gd name="connsiteX3278" fmla="*/ 4394354 w 6187971"/>
              <a:gd name="connsiteY3278" fmla="*/ 843411 h 5955635"/>
              <a:gd name="connsiteX3279" fmla="*/ 4419762 w 6187971"/>
              <a:gd name="connsiteY3279" fmla="*/ 852112 h 5955635"/>
              <a:gd name="connsiteX3280" fmla="*/ 4420724 w 6187971"/>
              <a:gd name="connsiteY3280" fmla="*/ 856616 h 5955635"/>
              <a:gd name="connsiteX3281" fmla="*/ 4430694 w 6187971"/>
              <a:gd name="connsiteY3281" fmla="*/ 859196 h 5955635"/>
              <a:gd name="connsiteX3282" fmla="*/ 4435199 w 6187971"/>
              <a:gd name="connsiteY3282" fmla="*/ 858234 h 5955635"/>
              <a:gd name="connsiteX3283" fmla="*/ 4440664 w 6187971"/>
              <a:gd name="connsiteY3283" fmla="*/ 861775 h 5955635"/>
              <a:gd name="connsiteX3284" fmla="*/ 4445168 w 6187971"/>
              <a:gd name="connsiteY3284" fmla="*/ 860813 h 5955635"/>
              <a:gd name="connsiteX3285" fmla="*/ 4477005 w 6187971"/>
              <a:gd name="connsiteY3285" fmla="*/ 877560 h 5955635"/>
              <a:gd name="connsiteX3286" fmla="*/ 4482471 w 6187971"/>
              <a:gd name="connsiteY3286" fmla="*/ 881101 h 5955635"/>
              <a:gd name="connsiteX3287" fmla="*/ 4486975 w 6187971"/>
              <a:gd name="connsiteY3287" fmla="*/ 880139 h 5955635"/>
              <a:gd name="connsiteX3288" fmla="*/ 4487937 w 6187971"/>
              <a:gd name="connsiteY3288" fmla="*/ 884643 h 5955635"/>
              <a:gd name="connsiteX3289" fmla="*/ 4484395 w 6187971"/>
              <a:gd name="connsiteY3289" fmla="*/ 890110 h 5955635"/>
              <a:gd name="connsiteX3290" fmla="*/ 4507878 w 6187971"/>
              <a:gd name="connsiteY3290" fmla="*/ 889801 h 5955635"/>
              <a:gd name="connsiteX3291" fmla="*/ 4547105 w 6187971"/>
              <a:gd name="connsiteY3291" fmla="*/ 919098 h 5955635"/>
              <a:gd name="connsiteX3292" fmla="*/ 4542600 w 6187971"/>
              <a:gd name="connsiteY3292" fmla="*/ 920061 h 5955635"/>
              <a:gd name="connsiteX3293" fmla="*/ 4548067 w 6187971"/>
              <a:gd name="connsiteY3293" fmla="*/ 923603 h 5955635"/>
              <a:gd name="connsiteX3294" fmla="*/ 4533593 w 6187971"/>
              <a:gd name="connsiteY3294" fmla="*/ 921985 h 5955635"/>
              <a:gd name="connsiteX3295" fmla="*/ 4558999 w 6187971"/>
              <a:gd name="connsiteY3295" fmla="*/ 930686 h 5955635"/>
              <a:gd name="connsiteX3296" fmla="*/ 4565428 w 6187971"/>
              <a:gd name="connsiteY3296" fmla="*/ 938732 h 5955635"/>
              <a:gd name="connsiteX3297" fmla="*/ 4570895 w 6187971"/>
              <a:gd name="connsiteY3297" fmla="*/ 942274 h 5955635"/>
              <a:gd name="connsiteX3298" fmla="*/ 4574437 w 6187971"/>
              <a:gd name="connsiteY3298" fmla="*/ 936808 h 5955635"/>
              <a:gd name="connsiteX3299" fmla="*/ 4607235 w 6187971"/>
              <a:gd name="connsiteY3299" fmla="*/ 958058 h 5955635"/>
              <a:gd name="connsiteX3300" fmla="*/ 4612701 w 6187971"/>
              <a:gd name="connsiteY3300" fmla="*/ 961599 h 5955635"/>
              <a:gd name="connsiteX3301" fmla="*/ 4617205 w 6187971"/>
              <a:gd name="connsiteY3301" fmla="*/ 960637 h 5955635"/>
              <a:gd name="connsiteX3302" fmla="*/ 4721066 w 6187971"/>
              <a:gd name="connsiteY3302" fmla="*/ 1027932 h 5955635"/>
              <a:gd name="connsiteX3303" fmla="*/ 4728457 w 6187971"/>
              <a:gd name="connsiteY3303" fmla="*/ 1040481 h 5955635"/>
              <a:gd name="connsiteX3304" fmla="*/ 4738427 w 6187971"/>
              <a:gd name="connsiteY3304" fmla="*/ 1043060 h 5955635"/>
              <a:gd name="connsiteX3305" fmla="*/ 4817842 w 6187971"/>
              <a:gd name="connsiteY3305" fmla="*/ 1106158 h 5955635"/>
              <a:gd name="connsiteX3306" fmla="*/ 4898221 w 6187971"/>
              <a:gd name="connsiteY3306" fmla="*/ 1173759 h 5955635"/>
              <a:gd name="connsiteX3307" fmla="*/ 4905611 w 6187971"/>
              <a:gd name="connsiteY3307" fmla="*/ 1186309 h 5955635"/>
              <a:gd name="connsiteX3308" fmla="*/ 4909153 w 6187971"/>
              <a:gd name="connsiteY3308" fmla="*/ 1180842 h 5955635"/>
              <a:gd name="connsiteX3309" fmla="*/ 4951267 w 6187971"/>
              <a:gd name="connsiteY3309" fmla="*/ 1223651 h 5955635"/>
              <a:gd name="connsiteX3310" fmla="*/ 4980523 w 6187971"/>
              <a:gd name="connsiteY3310" fmla="*/ 1250367 h 5955635"/>
              <a:gd name="connsiteX3311" fmla="*/ 5028102 w 6187971"/>
              <a:gd name="connsiteY3311" fmla="*/ 1296718 h 5955635"/>
              <a:gd name="connsiteX3312" fmla="*/ 5088540 w 6187971"/>
              <a:gd name="connsiteY3312" fmla="*/ 1359160 h 5955635"/>
              <a:gd name="connsiteX3313" fmla="*/ 5090465 w 6187971"/>
              <a:gd name="connsiteY3313" fmla="*/ 1368168 h 5955635"/>
              <a:gd name="connsiteX3314" fmla="*/ 5152826 w 6187971"/>
              <a:gd name="connsiteY3314" fmla="*/ 1439619 h 5955635"/>
              <a:gd name="connsiteX3315" fmla="*/ 5163758 w 6187971"/>
              <a:gd name="connsiteY3315" fmla="*/ 1446702 h 5955635"/>
              <a:gd name="connsiteX3316" fmla="*/ 5190435 w 6187971"/>
              <a:gd name="connsiteY3316" fmla="*/ 1483389 h 5955635"/>
              <a:gd name="connsiteX3317" fmla="*/ 5213263 w 6187971"/>
              <a:gd name="connsiteY3317" fmla="*/ 1502060 h 5955635"/>
              <a:gd name="connsiteX3318" fmla="*/ 5270466 w 6187971"/>
              <a:gd name="connsiteY3318" fmla="*/ 1593451 h 5955635"/>
              <a:gd name="connsiteX3319" fmla="*/ 5352421 w 6187971"/>
              <a:gd name="connsiteY3319" fmla="*/ 1712521 h 5955635"/>
              <a:gd name="connsiteX3320" fmla="*/ 5378135 w 6187971"/>
              <a:gd name="connsiteY3320" fmla="*/ 1744704 h 5955635"/>
              <a:gd name="connsiteX3321" fmla="*/ 5372669 w 6187971"/>
              <a:gd name="connsiteY3321" fmla="*/ 1741162 h 5955635"/>
              <a:gd name="connsiteX3322" fmla="*/ 5401270 w 6187971"/>
              <a:gd name="connsiteY3322" fmla="*/ 1786858 h 5955635"/>
              <a:gd name="connsiteX3323" fmla="*/ 5404157 w 6187971"/>
              <a:gd name="connsiteY3323" fmla="*/ 1800370 h 5955635"/>
              <a:gd name="connsiteX3324" fmla="*/ 5479989 w 6187971"/>
              <a:gd name="connsiteY3324" fmla="*/ 1934877 h 5955635"/>
              <a:gd name="connsiteX3325" fmla="*/ 5475486 w 6187971"/>
              <a:gd name="connsiteY3325" fmla="*/ 1935839 h 5955635"/>
              <a:gd name="connsiteX3326" fmla="*/ 5476448 w 6187971"/>
              <a:gd name="connsiteY3326" fmla="*/ 1940343 h 5955635"/>
              <a:gd name="connsiteX3327" fmla="*/ 5481913 w 6187971"/>
              <a:gd name="connsiteY3327" fmla="*/ 1943885 h 5955635"/>
              <a:gd name="connsiteX3328" fmla="*/ 5506012 w 6187971"/>
              <a:gd name="connsiteY3328" fmla="*/ 1990543 h 5955635"/>
              <a:gd name="connsiteX3329" fmla="*/ 5506974 w 6187971"/>
              <a:gd name="connsiteY3329" fmla="*/ 1995046 h 5955635"/>
              <a:gd name="connsiteX3330" fmla="*/ 5507936 w 6187971"/>
              <a:gd name="connsiteY3330" fmla="*/ 1999551 h 5955635"/>
              <a:gd name="connsiteX3331" fmla="*/ 5512440 w 6187971"/>
              <a:gd name="connsiteY3331" fmla="*/ 1998588 h 5955635"/>
              <a:gd name="connsiteX3332" fmla="*/ 5511478 w 6187971"/>
              <a:gd name="connsiteY3332" fmla="*/ 1994084 h 5955635"/>
              <a:gd name="connsiteX3333" fmla="*/ 5519831 w 6187971"/>
              <a:gd name="connsiteY3333" fmla="*/ 2011138 h 5955635"/>
              <a:gd name="connsiteX3334" fmla="*/ 5528839 w 6187971"/>
              <a:gd name="connsiteY3334" fmla="*/ 2009213 h 5955635"/>
              <a:gd name="connsiteX3335" fmla="*/ 5521448 w 6187971"/>
              <a:gd name="connsiteY3335" fmla="*/ 1996664 h 5955635"/>
              <a:gd name="connsiteX3336" fmla="*/ 5525952 w 6187971"/>
              <a:gd name="connsiteY3336" fmla="*/ 1995701 h 5955635"/>
              <a:gd name="connsiteX3337" fmla="*/ 5500238 w 6187971"/>
              <a:gd name="connsiteY3337" fmla="*/ 1963519 h 5955635"/>
              <a:gd name="connsiteX3338" fmla="*/ 5498313 w 6187971"/>
              <a:gd name="connsiteY3338" fmla="*/ 1954510 h 5955635"/>
              <a:gd name="connsiteX3339" fmla="*/ 5497351 w 6187971"/>
              <a:gd name="connsiteY3339" fmla="*/ 1950007 h 5955635"/>
              <a:gd name="connsiteX3340" fmla="*/ 5496389 w 6187971"/>
              <a:gd name="connsiteY3340" fmla="*/ 1945502 h 5955635"/>
              <a:gd name="connsiteX3341" fmla="*/ 5491884 w 6187971"/>
              <a:gd name="connsiteY3341" fmla="*/ 1946465 h 5955635"/>
              <a:gd name="connsiteX3342" fmla="*/ 5489960 w 6187971"/>
              <a:gd name="connsiteY3342" fmla="*/ 1937456 h 5955635"/>
              <a:gd name="connsiteX3343" fmla="*/ 5499931 w 6187971"/>
              <a:gd name="connsiteY3343" fmla="*/ 1940036 h 5955635"/>
              <a:gd name="connsiteX3344" fmla="*/ 5492540 w 6187971"/>
              <a:gd name="connsiteY3344" fmla="*/ 1927486 h 5955635"/>
              <a:gd name="connsiteX3345" fmla="*/ 5491577 w 6187971"/>
              <a:gd name="connsiteY3345" fmla="*/ 1922981 h 5955635"/>
              <a:gd name="connsiteX3346" fmla="*/ 5490615 w 6187971"/>
              <a:gd name="connsiteY3346" fmla="*/ 1918478 h 5955635"/>
              <a:gd name="connsiteX3347" fmla="*/ 5489653 w 6187971"/>
              <a:gd name="connsiteY3347" fmla="*/ 1913974 h 5955635"/>
              <a:gd name="connsiteX3348" fmla="*/ 5481299 w 6187971"/>
              <a:gd name="connsiteY3348" fmla="*/ 1896920 h 5955635"/>
              <a:gd name="connsiteX3349" fmla="*/ 5475833 w 6187971"/>
              <a:gd name="connsiteY3349" fmla="*/ 1893379 h 5955635"/>
              <a:gd name="connsiteX3350" fmla="*/ 5474871 w 6187971"/>
              <a:gd name="connsiteY3350" fmla="*/ 1888874 h 5955635"/>
              <a:gd name="connsiteX3351" fmla="*/ 5475833 w 6187971"/>
              <a:gd name="connsiteY3351" fmla="*/ 1893379 h 5955635"/>
              <a:gd name="connsiteX3352" fmla="*/ 5452699 w 6187971"/>
              <a:gd name="connsiteY3352" fmla="*/ 1851225 h 5955635"/>
              <a:gd name="connsiteX3353" fmla="*/ 5450774 w 6187971"/>
              <a:gd name="connsiteY3353" fmla="*/ 1842216 h 5955635"/>
              <a:gd name="connsiteX3354" fmla="*/ 5446270 w 6187971"/>
              <a:gd name="connsiteY3354" fmla="*/ 1843178 h 5955635"/>
              <a:gd name="connsiteX3355" fmla="*/ 5424098 w 6187971"/>
              <a:gd name="connsiteY3355" fmla="*/ 1805529 h 5955635"/>
              <a:gd name="connsiteX3356" fmla="*/ 5419593 w 6187971"/>
              <a:gd name="connsiteY3356" fmla="*/ 1806491 h 5955635"/>
              <a:gd name="connsiteX3357" fmla="*/ 5418631 w 6187971"/>
              <a:gd name="connsiteY3357" fmla="*/ 1801987 h 5955635"/>
              <a:gd name="connsiteX3358" fmla="*/ 5423135 w 6187971"/>
              <a:gd name="connsiteY3358" fmla="*/ 1801025 h 5955635"/>
              <a:gd name="connsiteX3359" fmla="*/ 5422173 w 6187971"/>
              <a:gd name="connsiteY3359" fmla="*/ 1796521 h 5955635"/>
              <a:gd name="connsiteX3360" fmla="*/ 5416707 w 6187971"/>
              <a:gd name="connsiteY3360" fmla="*/ 1792979 h 5955635"/>
              <a:gd name="connsiteX3361" fmla="*/ 5349226 w 6187971"/>
              <a:gd name="connsiteY3361" fmla="*/ 1675527 h 5955635"/>
              <a:gd name="connsiteX3362" fmla="*/ 5332520 w 6187971"/>
              <a:gd name="connsiteY3362" fmla="*/ 1641419 h 5955635"/>
              <a:gd name="connsiteX3363" fmla="*/ 5314197 w 6187971"/>
              <a:gd name="connsiteY3363" fmla="*/ 1621785 h 5955635"/>
              <a:gd name="connsiteX3364" fmla="*/ 5288482 w 6187971"/>
              <a:gd name="connsiteY3364" fmla="*/ 1589602 h 5955635"/>
              <a:gd name="connsiteX3365" fmla="*/ 5106557 w 6187971"/>
              <a:gd name="connsiteY3365" fmla="*/ 1355311 h 5955635"/>
              <a:gd name="connsiteX3366" fmla="*/ 5109135 w 6187971"/>
              <a:gd name="connsiteY3366" fmla="*/ 1345340 h 5955635"/>
              <a:gd name="connsiteX3367" fmla="*/ 5110098 w 6187971"/>
              <a:gd name="connsiteY3367" fmla="*/ 1349844 h 5955635"/>
              <a:gd name="connsiteX3368" fmla="*/ 5114602 w 6187971"/>
              <a:gd name="connsiteY3368" fmla="*/ 1348882 h 5955635"/>
              <a:gd name="connsiteX3369" fmla="*/ 5108173 w 6187971"/>
              <a:gd name="connsiteY3369" fmla="*/ 1340837 h 5955635"/>
              <a:gd name="connsiteX3370" fmla="*/ 5105286 w 6187971"/>
              <a:gd name="connsiteY3370" fmla="*/ 1327325 h 5955635"/>
              <a:gd name="connsiteX3371" fmla="*/ 5084383 w 6187971"/>
              <a:gd name="connsiteY3371" fmla="*/ 1317661 h 5955635"/>
              <a:gd name="connsiteX3372" fmla="*/ 5083421 w 6187971"/>
              <a:gd name="connsiteY3372" fmla="*/ 1313158 h 5955635"/>
              <a:gd name="connsiteX3373" fmla="*/ 5077955 w 6187971"/>
              <a:gd name="connsiteY3373" fmla="*/ 1309615 h 5955635"/>
              <a:gd name="connsiteX3374" fmla="*/ 5076993 w 6187971"/>
              <a:gd name="connsiteY3374" fmla="*/ 1305112 h 5955635"/>
              <a:gd name="connsiteX3375" fmla="*/ 5072489 w 6187971"/>
              <a:gd name="connsiteY3375" fmla="*/ 1306074 h 5955635"/>
              <a:gd name="connsiteX3376" fmla="*/ 5066060 w 6187971"/>
              <a:gd name="connsiteY3376" fmla="*/ 1298028 h 5955635"/>
              <a:gd name="connsiteX3377" fmla="*/ 5052241 w 6187971"/>
              <a:gd name="connsiteY3377" fmla="*/ 1277432 h 5955635"/>
              <a:gd name="connsiteX3378" fmla="*/ 5056745 w 6187971"/>
              <a:gd name="connsiteY3378" fmla="*/ 1276470 h 5955635"/>
              <a:gd name="connsiteX3379" fmla="*/ 5062211 w 6187971"/>
              <a:gd name="connsiteY3379" fmla="*/ 1280011 h 5955635"/>
              <a:gd name="connsiteX3380" fmla="*/ 5055783 w 6187971"/>
              <a:gd name="connsiteY3380" fmla="*/ 1271966 h 5955635"/>
              <a:gd name="connsiteX3381" fmla="*/ 5050316 w 6187971"/>
              <a:gd name="connsiteY3381" fmla="*/ 1268424 h 5955635"/>
              <a:gd name="connsiteX3382" fmla="*/ 5032955 w 6187971"/>
              <a:gd name="connsiteY3382" fmla="*/ 1253295 h 5955635"/>
              <a:gd name="connsiteX3383" fmla="*/ 5031993 w 6187971"/>
              <a:gd name="connsiteY3383" fmla="*/ 1248791 h 5955635"/>
              <a:gd name="connsiteX3384" fmla="*/ 5025564 w 6187971"/>
              <a:gd name="connsiteY3384" fmla="*/ 1240744 h 5955635"/>
              <a:gd name="connsiteX3385" fmla="*/ 5021059 w 6187971"/>
              <a:gd name="connsiteY3385" fmla="*/ 1241707 h 5955635"/>
              <a:gd name="connsiteX3386" fmla="*/ 5022022 w 6187971"/>
              <a:gd name="connsiteY3386" fmla="*/ 1246211 h 5955635"/>
              <a:gd name="connsiteX3387" fmla="*/ 5014631 w 6187971"/>
              <a:gd name="connsiteY3387" fmla="*/ 1233661 h 5955635"/>
              <a:gd name="connsiteX3388" fmla="*/ 5005623 w 6187971"/>
              <a:gd name="connsiteY3388" fmla="*/ 1235586 h 5955635"/>
              <a:gd name="connsiteX3389" fmla="*/ 5003698 w 6187971"/>
              <a:gd name="connsiteY3389" fmla="*/ 1226578 h 5955635"/>
              <a:gd name="connsiteX3390" fmla="*/ 4998232 w 6187971"/>
              <a:gd name="connsiteY3390" fmla="*/ 1223036 h 5955635"/>
              <a:gd name="connsiteX3391" fmla="*/ 4997269 w 6187971"/>
              <a:gd name="connsiteY3391" fmla="*/ 1218532 h 5955635"/>
              <a:gd name="connsiteX3392" fmla="*/ 4992766 w 6187971"/>
              <a:gd name="connsiteY3392" fmla="*/ 1219494 h 5955635"/>
              <a:gd name="connsiteX3393" fmla="*/ 4993728 w 6187971"/>
              <a:gd name="connsiteY3393" fmla="*/ 1223998 h 5955635"/>
              <a:gd name="connsiteX3394" fmla="*/ 4947111 w 6187971"/>
              <a:gd name="connsiteY3394" fmla="*/ 1182152 h 5955635"/>
              <a:gd name="connsiteX3395" fmla="*/ 4940682 w 6187971"/>
              <a:gd name="connsiteY3395" fmla="*/ 1174106 h 5955635"/>
              <a:gd name="connsiteX3396" fmla="*/ 4930712 w 6187971"/>
              <a:gd name="connsiteY3396" fmla="*/ 1171526 h 5955635"/>
              <a:gd name="connsiteX3397" fmla="*/ 4931467 w 6187971"/>
              <a:gd name="connsiteY3397" fmla="*/ 1175063 h 5955635"/>
              <a:gd name="connsiteX3398" fmla="*/ 4916930 w 6187971"/>
              <a:gd name="connsiteY3398" fmla="*/ 1163507 h 5955635"/>
              <a:gd name="connsiteX3399" fmla="*/ 4867695 w 6187971"/>
              <a:gd name="connsiteY3399" fmla="*/ 1119055 h 5955635"/>
              <a:gd name="connsiteX3400" fmla="*/ 4842287 w 6187971"/>
              <a:gd name="connsiteY3400" fmla="*/ 1110354 h 5955635"/>
              <a:gd name="connsiteX3401" fmla="*/ 4839401 w 6187971"/>
              <a:gd name="connsiteY3401" fmla="*/ 1096842 h 5955635"/>
              <a:gd name="connsiteX3402" fmla="*/ 4811106 w 6187971"/>
              <a:gd name="connsiteY3402" fmla="*/ 1074629 h 5955635"/>
              <a:gd name="connsiteX3403" fmla="*/ 4791166 w 6187971"/>
              <a:gd name="connsiteY3403" fmla="*/ 1069470 h 5955635"/>
              <a:gd name="connsiteX3404" fmla="*/ 4772842 w 6187971"/>
              <a:gd name="connsiteY3404" fmla="*/ 1049837 h 5955635"/>
              <a:gd name="connsiteX3405" fmla="*/ 4777346 w 6187971"/>
              <a:gd name="connsiteY3405" fmla="*/ 1048874 h 5955635"/>
              <a:gd name="connsiteX3406" fmla="*/ 4787317 w 6187971"/>
              <a:gd name="connsiteY3406" fmla="*/ 1051454 h 5955635"/>
              <a:gd name="connsiteX3407" fmla="*/ 4780888 w 6187971"/>
              <a:gd name="connsiteY3407" fmla="*/ 1043408 h 5955635"/>
              <a:gd name="connsiteX3408" fmla="*/ 4775422 w 6187971"/>
              <a:gd name="connsiteY3408" fmla="*/ 1039866 h 5955635"/>
              <a:gd name="connsiteX3409" fmla="*/ 4790858 w 6187971"/>
              <a:gd name="connsiteY3409" fmla="*/ 1045987 h 5955635"/>
              <a:gd name="connsiteX3410" fmla="*/ 4768993 w 6187971"/>
              <a:gd name="connsiteY3410" fmla="*/ 1031821 h 5955635"/>
              <a:gd name="connsiteX3411" fmla="*/ 4763527 w 6187971"/>
              <a:gd name="connsiteY3411" fmla="*/ 1028279 h 5955635"/>
              <a:gd name="connsiteX3412" fmla="*/ 4748090 w 6187971"/>
              <a:gd name="connsiteY3412" fmla="*/ 1022158 h 5955635"/>
              <a:gd name="connsiteX3413" fmla="*/ 4754519 w 6187971"/>
              <a:gd name="connsiteY3413" fmla="*/ 1030204 h 5955635"/>
              <a:gd name="connsiteX3414" fmla="*/ 4755481 w 6187971"/>
              <a:gd name="connsiteY3414" fmla="*/ 1034708 h 5955635"/>
              <a:gd name="connsiteX3415" fmla="*/ 4739082 w 6187971"/>
              <a:gd name="connsiteY3415" fmla="*/ 1024083 h 5955635"/>
              <a:gd name="connsiteX3416" fmla="*/ 4747435 w 6187971"/>
              <a:gd name="connsiteY3416" fmla="*/ 1041136 h 5955635"/>
              <a:gd name="connsiteX3417" fmla="*/ 4722683 w 6187971"/>
              <a:gd name="connsiteY3417" fmla="*/ 1013457 h 5955635"/>
              <a:gd name="connsiteX3418" fmla="*/ 4728150 w 6187971"/>
              <a:gd name="connsiteY3418" fmla="*/ 1016998 h 5955635"/>
              <a:gd name="connsiteX3419" fmla="*/ 4737157 w 6187971"/>
              <a:gd name="connsiteY3419" fmla="*/ 1015074 h 5955635"/>
              <a:gd name="connsiteX3420" fmla="*/ 4726225 w 6187971"/>
              <a:gd name="connsiteY3420" fmla="*/ 1007991 h 5955635"/>
              <a:gd name="connsiteX3421" fmla="*/ 4725263 w 6187971"/>
              <a:gd name="connsiteY3421" fmla="*/ 1003486 h 5955635"/>
              <a:gd name="connsiteX3422" fmla="*/ 4724301 w 6187971"/>
              <a:gd name="connsiteY3422" fmla="*/ 998982 h 5955635"/>
              <a:gd name="connsiteX3423" fmla="*/ 4728804 w 6187971"/>
              <a:gd name="connsiteY3423" fmla="*/ 998020 h 5955635"/>
              <a:gd name="connsiteX3424" fmla="*/ 4718834 w 6187971"/>
              <a:gd name="connsiteY3424" fmla="*/ 995441 h 5955635"/>
              <a:gd name="connsiteX3425" fmla="*/ 4713367 w 6187971"/>
              <a:gd name="connsiteY3425" fmla="*/ 991899 h 5955635"/>
              <a:gd name="connsiteX3426" fmla="*/ 4700511 w 6187971"/>
              <a:gd name="connsiteY3426" fmla="*/ 975807 h 5955635"/>
              <a:gd name="connsiteX3427" fmla="*/ 4705976 w 6187971"/>
              <a:gd name="connsiteY3427" fmla="*/ 979349 h 5955635"/>
              <a:gd name="connsiteX3428" fmla="*/ 4715947 w 6187971"/>
              <a:gd name="connsiteY3428" fmla="*/ 981929 h 5955635"/>
              <a:gd name="connsiteX3429" fmla="*/ 4704052 w 6187971"/>
              <a:gd name="connsiteY3429" fmla="*/ 970341 h 5955635"/>
              <a:gd name="connsiteX3430" fmla="*/ 4698586 w 6187971"/>
              <a:gd name="connsiteY3430" fmla="*/ 966799 h 5955635"/>
              <a:gd name="connsiteX3431" fmla="*/ 4693119 w 6187971"/>
              <a:gd name="connsiteY3431" fmla="*/ 963257 h 5955635"/>
              <a:gd name="connsiteX3432" fmla="*/ 4684112 w 6187971"/>
              <a:gd name="connsiteY3432" fmla="*/ 965182 h 5955635"/>
              <a:gd name="connsiteX3433" fmla="*/ 4690540 w 6187971"/>
              <a:gd name="connsiteY3433" fmla="*/ 973228 h 5955635"/>
              <a:gd name="connsiteX3434" fmla="*/ 4695044 w 6187971"/>
              <a:gd name="connsiteY3434" fmla="*/ 972266 h 5955635"/>
              <a:gd name="connsiteX3435" fmla="*/ 4700511 w 6187971"/>
              <a:gd name="connsiteY3435" fmla="*/ 975807 h 5955635"/>
              <a:gd name="connsiteX3436" fmla="*/ 4708863 w 6187971"/>
              <a:gd name="connsiteY3436" fmla="*/ 992861 h 5955635"/>
              <a:gd name="connsiteX3437" fmla="*/ 4703397 w 6187971"/>
              <a:gd name="connsiteY3437" fmla="*/ 989319 h 5955635"/>
              <a:gd name="connsiteX3438" fmla="*/ 4704360 w 6187971"/>
              <a:gd name="connsiteY3438" fmla="*/ 993823 h 5955635"/>
              <a:gd name="connsiteX3439" fmla="*/ 4705322 w 6187971"/>
              <a:gd name="connsiteY3439" fmla="*/ 998327 h 5955635"/>
              <a:gd name="connsiteX3440" fmla="*/ 4709825 w 6187971"/>
              <a:gd name="connsiteY3440" fmla="*/ 997365 h 5955635"/>
              <a:gd name="connsiteX3441" fmla="*/ 4715292 w 6187971"/>
              <a:gd name="connsiteY3441" fmla="*/ 1000907 h 5955635"/>
              <a:gd name="connsiteX3442" fmla="*/ 4710787 w 6187971"/>
              <a:gd name="connsiteY3442" fmla="*/ 1001869 h 5955635"/>
              <a:gd name="connsiteX3443" fmla="*/ 4716254 w 6187971"/>
              <a:gd name="connsiteY3443" fmla="*/ 1005411 h 5955635"/>
              <a:gd name="connsiteX3444" fmla="*/ 4717216 w 6187971"/>
              <a:gd name="connsiteY3444" fmla="*/ 1009915 h 5955635"/>
              <a:gd name="connsiteX3445" fmla="*/ 4678952 w 6187971"/>
              <a:gd name="connsiteY3445" fmla="*/ 985123 h 5955635"/>
              <a:gd name="connsiteX3446" fmla="*/ 4683456 w 6187971"/>
              <a:gd name="connsiteY3446" fmla="*/ 984160 h 5955635"/>
              <a:gd name="connsiteX3447" fmla="*/ 4687961 w 6187971"/>
              <a:gd name="connsiteY3447" fmla="*/ 983198 h 5955635"/>
              <a:gd name="connsiteX3448" fmla="*/ 4682494 w 6187971"/>
              <a:gd name="connsiteY3448" fmla="*/ 979656 h 5955635"/>
              <a:gd name="connsiteX3449" fmla="*/ 4677990 w 6187971"/>
              <a:gd name="connsiteY3449" fmla="*/ 980618 h 5955635"/>
              <a:gd name="connsiteX3450" fmla="*/ 4672523 w 6187971"/>
              <a:gd name="connsiteY3450" fmla="*/ 977077 h 5955635"/>
              <a:gd name="connsiteX3451" fmla="*/ 4659666 w 6187971"/>
              <a:gd name="connsiteY3451" fmla="*/ 960985 h 5955635"/>
              <a:gd name="connsiteX3452" fmla="*/ 4658704 w 6187971"/>
              <a:gd name="connsiteY3452" fmla="*/ 956481 h 5955635"/>
              <a:gd name="connsiteX3453" fmla="*/ 4653237 w 6187971"/>
              <a:gd name="connsiteY3453" fmla="*/ 952939 h 5955635"/>
              <a:gd name="connsiteX3454" fmla="*/ 4648733 w 6187971"/>
              <a:gd name="connsiteY3454" fmla="*/ 953901 h 5955635"/>
              <a:gd name="connsiteX3455" fmla="*/ 4649695 w 6187971"/>
              <a:gd name="connsiteY3455" fmla="*/ 958406 h 5955635"/>
              <a:gd name="connsiteX3456" fmla="*/ 4626869 w 6187971"/>
              <a:gd name="connsiteY3456" fmla="*/ 939735 h 5955635"/>
              <a:gd name="connsiteX3457" fmla="*/ 4621402 w 6187971"/>
              <a:gd name="connsiteY3457" fmla="*/ 936193 h 5955635"/>
              <a:gd name="connsiteX3458" fmla="*/ 4616898 w 6187971"/>
              <a:gd name="connsiteY3458" fmla="*/ 937155 h 5955635"/>
              <a:gd name="connsiteX3459" fmla="*/ 4617860 w 6187971"/>
              <a:gd name="connsiteY3459" fmla="*/ 941660 h 5955635"/>
              <a:gd name="connsiteX3460" fmla="*/ 4597919 w 6187971"/>
              <a:gd name="connsiteY3460" fmla="*/ 936500 h 5955635"/>
              <a:gd name="connsiteX3461" fmla="*/ 4529437 w 6187971"/>
              <a:gd name="connsiteY3461" fmla="*/ 880487 h 5955635"/>
              <a:gd name="connsiteX3462" fmla="*/ 4525895 w 6187971"/>
              <a:gd name="connsiteY3462" fmla="*/ 885952 h 5955635"/>
              <a:gd name="connsiteX3463" fmla="*/ 4524932 w 6187971"/>
              <a:gd name="connsiteY3463" fmla="*/ 881449 h 5955635"/>
              <a:gd name="connsiteX3464" fmla="*/ 4519466 w 6187971"/>
              <a:gd name="connsiteY3464" fmla="*/ 877907 h 5955635"/>
              <a:gd name="connsiteX3465" fmla="*/ 4520428 w 6187971"/>
              <a:gd name="connsiteY3465" fmla="*/ 882411 h 5955635"/>
              <a:gd name="connsiteX3466" fmla="*/ 4484744 w 6187971"/>
              <a:gd name="connsiteY3466" fmla="*/ 847649 h 5955635"/>
              <a:gd name="connsiteX3467" fmla="*/ 4476697 w 6187971"/>
              <a:gd name="connsiteY3467" fmla="*/ 854077 h 5955635"/>
              <a:gd name="connsiteX3468" fmla="*/ 4470269 w 6187971"/>
              <a:gd name="connsiteY3468" fmla="*/ 846031 h 5955635"/>
              <a:gd name="connsiteX3469" fmla="*/ 4459336 w 6187971"/>
              <a:gd name="connsiteY3469" fmla="*/ 838948 h 5955635"/>
              <a:gd name="connsiteX3470" fmla="*/ 4463840 w 6187971"/>
              <a:gd name="connsiteY3470" fmla="*/ 837986 h 5955635"/>
              <a:gd name="connsiteX3471" fmla="*/ 4462878 w 6187971"/>
              <a:gd name="connsiteY3471" fmla="*/ 833481 h 5955635"/>
              <a:gd name="connsiteX3472" fmla="*/ 4452907 w 6187971"/>
              <a:gd name="connsiteY3472" fmla="*/ 830902 h 5955635"/>
              <a:gd name="connsiteX3473" fmla="*/ 4448404 w 6187971"/>
              <a:gd name="connsiteY3473" fmla="*/ 831864 h 5955635"/>
              <a:gd name="connsiteX3474" fmla="*/ 4411102 w 6187971"/>
              <a:gd name="connsiteY3474" fmla="*/ 811576 h 5955635"/>
              <a:gd name="connsiteX3475" fmla="*/ 4422996 w 6187971"/>
              <a:gd name="connsiteY3475" fmla="*/ 823163 h 5955635"/>
              <a:gd name="connsiteX3476" fmla="*/ 4442937 w 6187971"/>
              <a:gd name="connsiteY3476" fmla="*/ 828322 h 5955635"/>
              <a:gd name="connsiteX3477" fmla="*/ 4437470 w 6187971"/>
              <a:gd name="connsiteY3477" fmla="*/ 824781 h 5955635"/>
              <a:gd name="connsiteX3478" fmla="*/ 4432966 w 6187971"/>
              <a:gd name="connsiteY3478" fmla="*/ 825743 h 5955635"/>
              <a:gd name="connsiteX3479" fmla="*/ 4433928 w 6187971"/>
              <a:gd name="connsiteY3479" fmla="*/ 830246 h 5955635"/>
              <a:gd name="connsiteX3480" fmla="*/ 4439395 w 6187971"/>
              <a:gd name="connsiteY3480" fmla="*/ 833789 h 5955635"/>
              <a:gd name="connsiteX3481" fmla="*/ 4434891 w 6187971"/>
              <a:gd name="connsiteY3481" fmla="*/ 834751 h 5955635"/>
              <a:gd name="connsiteX3482" fmla="*/ 4429425 w 6187971"/>
              <a:gd name="connsiteY3482" fmla="*/ 831209 h 5955635"/>
              <a:gd name="connsiteX3483" fmla="*/ 4430387 w 6187971"/>
              <a:gd name="connsiteY3483" fmla="*/ 835713 h 5955635"/>
              <a:gd name="connsiteX3484" fmla="*/ 4435853 w 6187971"/>
              <a:gd name="connsiteY3484" fmla="*/ 839255 h 5955635"/>
              <a:gd name="connsiteX3485" fmla="*/ 4441320 w 6187971"/>
              <a:gd name="connsiteY3485" fmla="*/ 842797 h 5955635"/>
              <a:gd name="connsiteX3486" fmla="*/ 4431350 w 6187971"/>
              <a:gd name="connsiteY3486" fmla="*/ 840217 h 5955635"/>
              <a:gd name="connsiteX3487" fmla="*/ 4425883 w 6187971"/>
              <a:gd name="connsiteY3487" fmla="*/ 836675 h 5955635"/>
              <a:gd name="connsiteX3488" fmla="*/ 4420416 w 6187971"/>
              <a:gd name="connsiteY3488" fmla="*/ 833133 h 5955635"/>
              <a:gd name="connsiteX3489" fmla="*/ 4409484 w 6187971"/>
              <a:gd name="connsiteY3489" fmla="*/ 826050 h 5955635"/>
              <a:gd name="connsiteX3490" fmla="*/ 4411408 w 6187971"/>
              <a:gd name="connsiteY3490" fmla="*/ 835058 h 5955635"/>
              <a:gd name="connsiteX3491" fmla="*/ 4412371 w 6187971"/>
              <a:gd name="connsiteY3491" fmla="*/ 839562 h 5955635"/>
              <a:gd name="connsiteX3492" fmla="*/ 4389543 w 6187971"/>
              <a:gd name="connsiteY3492" fmla="*/ 820892 h 5955635"/>
              <a:gd name="connsiteX3493" fmla="*/ 4394047 w 6187971"/>
              <a:gd name="connsiteY3493" fmla="*/ 819929 h 5955635"/>
              <a:gd name="connsiteX3494" fmla="*/ 4393085 w 6187971"/>
              <a:gd name="connsiteY3494" fmla="*/ 815425 h 5955635"/>
              <a:gd name="connsiteX3495" fmla="*/ 4388581 w 6187971"/>
              <a:gd name="connsiteY3495" fmla="*/ 816387 h 5955635"/>
              <a:gd name="connsiteX3496" fmla="*/ 4384076 w 6187971"/>
              <a:gd name="connsiteY3496" fmla="*/ 817349 h 5955635"/>
              <a:gd name="connsiteX3497" fmla="*/ 4378611 w 6187971"/>
              <a:gd name="connsiteY3497" fmla="*/ 813807 h 5955635"/>
              <a:gd name="connsiteX3498" fmla="*/ 4362211 w 6187971"/>
              <a:gd name="connsiteY3498" fmla="*/ 803182 h 5955635"/>
              <a:gd name="connsiteX3499" fmla="*/ 4335187 w 6187971"/>
              <a:gd name="connsiteY3499" fmla="*/ 808956 h 5955635"/>
              <a:gd name="connsiteX3500" fmla="*/ 4360594 w 6187971"/>
              <a:gd name="connsiteY3500" fmla="*/ 817656 h 5955635"/>
              <a:gd name="connsiteX3501" fmla="*/ 4351586 w 6187971"/>
              <a:gd name="connsiteY3501" fmla="*/ 819581 h 5955635"/>
              <a:gd name="connsiteX3502" fmla="*/ 4352548 w 6187971"/>
              <a:gd name="connsiteY3502" fmla="*/ 824085 h 5955635"/>
              <a:gd name="connsiteX3503" fmla="*/ 4308817 w 6187971"/>
              <a:gd name="connsiteY3503" fmla="*/ 795751 h 5955635"/>
              <a:gd name="connsiteX3504" fmla="*/ 4266049 w 6187971"/>
              <a:gd name="connsiteY3504" fmla="*/ 771921 h 5955635"/>
              <a:gd name="connsiteX3505" fmla="*/ 4275057 w 6187971"/>
              <a:gd name="connsiteY3505" fmla="*/ 769997 h 5955635"/>
              <a:gd name="connsiteX3506" fmla="*/ 4253192 w 6187971"/>
              <a:gd name="connsiteY3506" fmla="*/ 755830 h 5955635"/>
              <a:gd name="connsiteX3507" fmla="*/ 4233250 w 6187971"/>
              <a:gd name="connsiteY3507" fmla="*/ 750670 h 5955635"/>
              <a:gd name="connsiteX3508" fmla="*/ 4224243 w 6187971"/>
              <a:gd name="connsiteY3508" fmla="*/ 752594 h 5955635"/>
              <a:gd name="connsiteX3509" fmla="*/ 4150601 w 6187971"/>
              <a:gd name="connsiteY3509" fmla="*/ 716522 h 5955635"/>
              <a:gd name="connsiteX3510" fmla="*/ 4135164 w 6187971"/>
              <a:gd name="connsiteY3510" fmla="*/ 710400 h 5955635"/>
              <a:gd name="connsiteX3511" fmla="*/ 4189520 w 6187971"/>
              <a:gd name="connsiteY3511" fmla="*/ 722336 h 5955635"/>
              <a:gd name="connsiteX3512" fmla="*/ 4188557 w 6187971"/>
              <a:gd name="connsiteY3512" fmla="*/ 717832 h 5955635"/>
              <a:gd name="connsiteX3513" fmla="*/ 4197566 w 6187971"/>
              <a:gd name="connsiteY3513" fmla="*/ 715907 h 5955635"/>
              <a:gd name="connsiteX3514" fmla="*/ 4134202 w 6187971"/>
              <a:gd name="connsiteY3514" fmla="*/ 705897 h 5955635"/>
              <a:gd name="connsiteX3515" fmla="*/ 4133240 w 6187971"/>
              <a:gd name="connsiteY3515" fmla="*/ 701393 h 5955635"/>
              <a:gd name="connsiteX3516" fmla="*/ 4137743 w 6187971"/>
              <a:gd name="connsiteY3516" fmla="*/ 700431 h 5955635"/>
              <a:gd name="connsiteX3517" fmla="*/ 4132277 w 6187971"/>
              <a:gd name="connsiteY3517" fmla="*/ 696888 h 5955635"/>
              <a:gd name="connsiteX3518" fmla="*/ 4111373 w 6187971"/>
              <a:gd name="connsiteY3518" fmla="*/ 687226 h 5955635"/>
              <a:gd name="connsiteX3519" fmla="*/ 4106870 w 6187971"/>
              <a:gd name="connsiteY3519" fmla="*/ 688188 h 5955635"/>
              <a:gd name="connsiteX3520" fmla="*/ 4101403 w 6187971"/>
              <a:gd name="connsiteY3520" fmla="*/ 684647 h 5955635"/>
              <a:gd name="connsiteX3521" fmla="*/ 4090471 w 6187971"/>
              <a:gd name="connsiteY3521" fmla="*/ 677562 h 5955635"/>
              <a:gd name="connsiteX3522" fmla="*/ 4089509 w 6187971"/>
              <a:gd name="connsiteY3522" fmla="*/ 673058 h 5955635"/>
              <a:gd name="connsiteX3523" fmla="*/ 4084042 w 6187971"/>
              <a:gd name="connsiteY3523" fmla="*/ 669517 h 5955635"/>
              <a:gd name="connsiteX3524" fmla="*/ 4080500 w 6187971"/>
              <a:gd name="connsiteY3524" fmla="*/ 674983 h 5955635"/>
              <a:gd name="connsiteX3525" fmla="*/ 4050589 w 6187971"/>
              <a:gd name="connsiteY3525" fmla="*/ 667244 h 5955635"/>
              <a:gd name="connsiteX3526" fmla="*/ 4055093 w 6187971"/>
              <a:gd name="connsiteY3526" fmla="*/ 666282 h 5955635"/>
              <a:gd name="connsiteX3527" fmla="*/ 4054131 w 6187971"/>
              <a:gd name="connsiteY3527" fmla="*/ 661779 h 5955635"/>
              <a:gd name="connsiteX3528" fmla="*/ 4049627 w 6187971"/>
              <a:gd name="connsiteY3528" fmla="*/ 662741 h 5955635"/>
              <a:gd name="connsiteX3529" fmla="*/ 4045123 w 6187971"/>
              <a:gd name="connsiteY3529" fmla="*/ 663703 h 5955635"/>
              <a:gd name="connsiteX3530" fmla="*/ 4030648 w 6187971"/>
              <a:gd name="connsiteY3530" fmla="*/ 662086 h 5955635"/>
              <a:gd name="connsiteX3531" fmla="*/ 4036115 w 6187971"/>
              <a:gd name="connsiteY3531" fmla="*/ 665628 h 5955635"/>
              <a:gd name="connsiteX3532" fmla="*/ 4080500 w 6187971"/>
              <a:gd name="connsiteY3532" fmla="*/ 674983 h 5955635"/>
              <a:gd name="connsiteX3533" fmla="*/ 4071492 w 6187971"/>
              <a:gd name="connsiteY3533" fmla="*/ 676907 h 5955635"/>
              <a:gd name="connsiteX3534" fmla="*/ 4072455 w 6187971"/>
              <a:gd name="connsiteY3534" fmla="*/ 681412 h 5955635"/>
              <a:gd name="connsiteX3535" fmla="*/ 4076958 w 6187971"/>
              <a:gd name="connsiteY3535" fmla="*/ 680449 h 5955635"/>
              <a:gd name="connsiteX3536" fmla="*/ 4082425 w 6187971"/>
              <a:gd name="connsiteY3536" fmla="*/ 683991 h 5955635"/>
              <a:gd name="connsiteX3537" fmla="*/ 4086929 w 6187971"/>
              <a:gd name="connsiteY3537" fmla="*/ 683029 h 5955635"/>
              <a:gd name="connsiteX3538" fmla="*/ 4083387 w 6187971"/>
              <a:gd name="connsiteY3538" fmla="*/ 688496 h 5955635"/>
              <a:gd name="connsiteX3539" fmla="*/ 4053476 w 6187971"/>
              <a:gd name="connsiteY3539" fmla="*/ 680756 h 5955635"/>
              <a:gd name="connsiteX3540" fmla="*/ 3998561 w 6187971"/>
              <a:gd name="connsiteY3540" fmla="*/ 660699 h 5955635"/>
              <a:gd name="connsiteX3541" fmla="*/ 3993680 w 6187971"/>
              <a:gd name="connsiteY3541" fmla="*/ 659158 h 5955635"/>
              <a:gd name="connsiteX3542" fmla="*/ 3795199 w 6187971"/>
              <a:gd name="connsiteY3542" fmla="*/ 553069 h 5955635"/>
              <a:gd name="connsiteX3543" fmla="*/ 3610375 w 6187971"/>
              <a:gd name="connsiteY3543" fmla="*/ 502608 h 5955635"/>
              <a:gd name="connsiteX3544" fmla="*/ 3188329 w 6187971"/>
              <a:gd name="connsiteY3544" fmla="*/ 467631 h 5955635"/>
              <a:gd name="connsiteX3545" fmla="*/ 2059975 w 6187971"/>
              <a:gd name="connsiteY3545" fmla="*/ 659812 h 5955635"/>
              <a:gd name="connsiteX3546" fmla="*/ 1819343 w 6187971"/>
              <a:gd name="connsiteY3546" fmla="*/ 787483 h 5955635"/>
              <a:gd name="connsiteX3547" fmla="*/ 1454955 w 6187971"/>
              <a:gd name="connsiteY3547" fmla="*/ 1031541 h 5955635"/>
              <a:gd name="connsiteX3548" fmla="*/ 1413812 w 6187971"/>
              <a:gd name="connsiteY3548" fmla="*/ 1040331 h 5955635"/>
              <a:gd name="connsiteX3549" fmla="*/ 1408084 w 6187971"/>
              <a:gd name="connsiteY3549" fmla="*/ 1030679 h 5955635"/>
              <a:gd name="connsiteX3550" fmla="*/ 1408033 w 6187971"/>
              <a:gd name="connsiteY3550" fmla="*/ 1028519 h 5955635"/>
              <a:gd name="connsiteX3551" fmla="*/ 1412039 w 6187971"/>
              <a:gd name="connsiteY3551" fmla="*/ 1024844 h 5955635"/>
              <a:gd name="connsiteX3552" fmla="*/ 1971913 w 6187971"/>
              <a:gd name="connsiteY3552" fmla="*/ 659219 h 5955635"/>
              <a:gd name="connsiteX3553" fmla="*/ 1977379 w 6187971"/>
              <a:gd name="connsiteY3553" fmla="*/ 662762 h 5955635"/>
              <a:gd name="connsiteX3554" fmla="*/ 1981883 w 6187971"/>
              <a:gd name="connsiteY3554" fmla="*/ 661799 h 5955635"/>
              <a:gd name="connsiteX3555" fmla="*/ 1987350 w 6187971"/>
              <a:gd name="connsiteY3555" fmla="*/ 665340 h 5955635"/>
              <a:gd name="connsiteX3556" fmla="*/ 1979303 w 6187971"/>
              <a:gd name="connsiteY3556" fmla="*/ 671769 h 5955635"/>
              <a:gd name="connsiteX3557" fmla="*/ 1980266 w 6187971"/>
              <a:gd name="connsiteY3557" fmla="*/ 676274 h 5955635"/>
              <a:gd name="connsiteX3558" fmla="*/ 1984770 w 6187971"/>
              <a:gd name="connsiteY3558" fmla="*/ 675311 h 5955635"/>
              <a:gd name="connsiteX3559" fmla="*/ 1989274 w 6187971"/>
              <a:gd name="connsiteY3559" fmla="*/ 674349 h 5955635"/>
              <a:gd name="connsiteX3560" fmla="*/ 1992816 w 6187971"/>
              <a:gd name="connsiteY3560" fmla="*/ 668882 h 5955635"/>
              <a:gd name="connsiteX3561" fmla="*/ 1997320 w 6187971"/>
              <a:gd name="connsiteY3561" fmla="*/ 667920 h 5955635"/>
              <a:gd name="connsiteX3562" fmla="*/ 2012756 w 6187971"/>
              <a:gd name="connsiteY3562" fmla="*/ 674041 h 5955635"/>
              <a:gd name="connsiteX3563" fmla="*/ 2014374 w 6187971"/>
              <a:gd name="connsiteY3563" fmla="*/ 659567 h 5955635"/>
              <a:gd name="connsiteX3564" fmla="*/ 2009869 w 6187971"/>
              <a:gd name="connsiteY3564" fmla="*/ 660529 h 5955635"/>
              <a:gd name="connsiteX3565" fmla="*/ 2008907 w 6187971"/>
              <a:gd name="connsiteY3565" fmla="*/ 656026 h 5955635"/>
              <a:gd name="connsiteX3566" fmla="*/ 1995395 w 6187971"/>
              <a:gd name="connsiteY3566" fmla="*/ 658912 h 5955635"/>
              <a:gd name="connsiteX3567" fmla="*/ 1991854 w 6187971"/>
              <a:gd name="connsiteY3567" fmla="*/ 664378 h 5955635"/>
              <a:gd name="connsiteX3568" fmla="*/ 1994433 w 6187971"/>
              <a:gd name="connsiteY3568" fmla="*/ 654408 h 5955635"/>
              <a:gd name="connsiteX3569" fmla="*/ 1998937 w 6187971"/>
              <a:gd name="connsiteY3569" fmla="*/ 653446 h 5955635"/>
              <a:gd name="connsiteX3570" fmla="*/ 2006983 w 6187971"/>
              <a:gd name="connsiteY3570" fmla="*/ 647017 h 5955635"/>
              <a:gd name="connsiteX3571" fmla="*/ 2002479 w 6187971"/>
              <a:gd name="connsiteY3571" fmla="*/ 647979 h 5955635"/>
              <a:gd name="connsiteX3572" fmla="*/ 2213556 w 6187971"/>
              <a:gd name="connsiteY3572" fmla="*/ 555787 h 5955635"/>
              <a:gd name="connsiteX3573" fmla="*/ 2233497 w 6187971"/>
              <a:gd name="connsiteY3573" fmla="*/ 560947 h 5955635"/>
              <a:gd name="connsiteX3574" fmla="*/ 2222565 w 6187971"/>
              <a:gd name="connsiteY3574" fmla="*/ 553862 h 5955635"/>
              <a:gd name="connsiteX3575" fmla="*/ 2227068 w 6187971"/>
              <a:gd name="connsiteY3575" fmla="*/ 552900 h 5955635"/>
              <a:gd name="connsiteX3576" fmla="*/ 2659387 w 6187971"/>
              <a:gd name="connsiteY3576" fmla="*/ 432280 h 5955635"/>
              <a:gd name="connsiteX3577" fmla="*/ 2580211 w 6187971"/>
              <a:gd name="connsiteY3577" fmla="*/ 28532 h 5955635"/>
              <a:gd name="connsiteX3578" fmla="*/ 2760003 w 6187971"/>
              <a:gd name="connsiteY3578" fmla="*/ 9674 h 5955635"/>
              <a:gd name="connsiteX3579" fmla="*/ 4206393 w 6187971"/>
              <a:gd name="connsiteY3579" fmla="*/ 216884 h 5955635"/>
              <a:gd name="connsiteX3580" fmla="*/ 4962093 w 6187971"/>
              <a:gd name="connsiteY3580" fmla="*/ 669428 h 5955635"/>
              <a:gd name="connsiteX3581" fmla="*/ 5227886 w 6187971"/>
              <a:gd name="connsiteY3581" fmla="*/ 888353 h 5955635"/>
              <a:gd name="connsiteX3582" fmla="*/ 5331187 w 6187971"/>
              <a:gd name="connsiteY3582" fmla="*/ 1014893 h 5955635"/>
              <a:gd name="connsiteX3583" fmla="*/ 5518959 w 6187971"/>
              <a:gd name="connsiteY3583" fmla="*/ 1262220 h 5955635"/>
              <a:gd name="connsiteX3584" fmla="*/ 5467079 w 6187971"/>
              <a:gd name="connsiteY3584" fmla="*/ 1138382 h 5955635"/>
              <a:gd name="connsiteX3585" fmla="*/ 5724761 w 6187971"/>
              <a:gd name="connsiteY3585" fmla="*/ 1511561 h 5955635"/>
              <a:gd name="connsiteX3586" fmla="*/ 5659466 w 6187971"/>
              <a:gd name="connsiteY3586" fmla="*/ 1480536 h 5955635"/>
              <a:gd name="connsiteX3587" fmla="*/ 5720297 w 6187971"/>
              <a:gd name="connsiteY3587" fmla="*/ 1600507 h 5955635"/>
              <a:gd name="connsiteX3588" fmla="*/ 5738327 w 6187971"/>
              <a:gd name="connsiteY3588" fmla="*/ 1602521 h 5955635"/>
              <a:gd name="connsiteX3589" fmla="*/ 5788406 w 6187971"/>
              <a:gd name="connsiteY3589" fmla="*/ 1617243 h 5955635"/>
              <a:gd name="connsiteX3590" fmla="*/ 5933129 w 6187971"/>
              <a:gd name="connsiteY3590" fmla="*/ 1928517 h 5955635"/>
              <a:gd name="connsiteX3591" fmla="*/ 6015900 w 6187971"/>
              <a:gd name="connsiteY3591" fmla="*/ 2206099 h 5955635"/>
              <a:gd name="connsiteX3592" fmla="*/ 6018824 w 6187971"/>
              <a:gd name="connsiteY3592" fmla="*/ 2228938 h 5955635"/>
              <a:gd name="connsiteX3593" fmla="*/ 6006787 w 6187971"/>
              <a:gd name="connsiteY3593" fmla="*/ 2254975 h 5955635"/>
              <a:gd name="connsiteX3594" fmla="*/ 5981821 w 6187971"/>
              <a:gd name="connsiteY3594" fmla="*/ 2238800 h 5955635"/>
              <a:gd name="connsiteX3595" fmla="*/ 5955690 w 6187971"/>
              <a:gd name="connsiteY3595" fmla="*/ 2162256 h 5955635"/>
              <a:gd name="connsiteX3596" fmla="*/ 5938475 w 6187971"/>
              <a:gd name="connsiteY3596" fmla="*/ 2136603 h 5955635"/>
              <a:gd name="connsiteX3597" fmla="*/ 5953240 w 6187971"/>
              <a:gd name="connsiteY3597" fmla="*/ 2233173 h 5955635"/>
              <a:gd name="connsiteX3598" fmla="*/ 6087185 w 6187971"/>
              <a:gd name="connsiteY3598" fmla="*/ 2695361 h 5955635"/>
              <a:gd name="connsiteX3599" fmla="*/ 6081069 w 6187971"/>
              <a:gd name="connsiteY3599" fmla="*/ 3289153 h 5955635"/>
              <a:gd name="connsiteX3600" fmla="*/ 5808111 w 6187971"/>
              <a:gd name="connsiteY3600" fmla="*/ 4272372 h 5955635"/>
              <a:gd name="connsiteX3601" fmla="*/ 5083073 w 6187971"/>
              <a:gd name="connsiteY3601" fmla="*/ 5189877 h 5955635"/>
              <a:gd name="connsiteX3602" fmla="*/ 4748863 w 6187971"/>
              <a:gd name="connsiteY3602" fmla="*/ 5447042 h 5955635"/>
              <a:gd name="connsiteX3603" fmla="*/ 3740846 w 6187971"/>
              <a:gd name="connsiteY3603" fmla="*/ 5863806 h 5955635"/>
              <a:gd name="connsiteX3604" fmla="*/ 3169933 w 6187971"/>
              <a:gd name="connsiteY3604" fmla="*/ 5946671 h 5955635"/>
              <a:gd name="connsiteX3605" fmla="*/ 2972383 w 6187971"/>
              <a:gd name="connsiteY3605" fmla="*/ 5955635 h 5955635"/>
              <a:gd name="connsiteX3606" fmla="*/ 2888242 w 6187971"/>
              <a:gd name="connsiteY3606" fmla="*/ 5946236 h 5955635"/>
              <a:gd name="connsiteX3607" fmla="*/ 2773508 w 6187971"/>
              <a:gd name="connsiteY3607" fmla="*/ 5949239 h 5955635"/>
              <a:gd name="connsiteX3608" fmla="*/ 2719689 w 6187971"/>
              <a:gd name="connsiteY3608" fmla="*/ 5935317 h 5955635"/>
              <a:gd name="connsiteX3609" fmla="*/ 2651853 w 6187971"/>
              <a:gd name="connsiteY3609" fmla="*/ 5910702 h 5955635"/>
              <a:gd name="connsiteX3610" fmla="*/ 2524570 w 6187971"/>
              <a:gd name="connsiteY3610" fmla="*/ 5900743 h 5955635"/>
              <a:gd name="connsiteX3611" fmla="*/ 2303959 w 6187971"/>
              <a:gd name="connsiteY3611" fmla="*/ 5838373 h 5955635"/>
              <a:gd name="connsiteX3612" fmla="*/ 1704545 w 6187971"/>
              <a:gd name="connsiteY3612" fmla="*/ 5577311 h 5955635"/>
              <a:gd name="connsiteX3613" fmla="*/ 1349927 w 6187971"/>
              <a:gd name="connsiteY3613" fmla="*/ 5363675 h 5955635"/>
              <a:gd name="connsiteX3614" fmla="*/ 1326431 w 6187971"/>
              <a:gd name="connsiteY3614" fmla="*/ 5345230 h 5955635"/>
              <a:gd name="connsiteX3615" fmla="*/ 1324450 w 6187971"/>
              <a:gd name="connsiteY3615" fmla="*/ 5308501 h 5955635"/>
              <a:gd name="connsiteX3616" fmla="*/ 1353031 w 6187971"/>
              <a:gd name="connsiteY3616" fmla="*/ 5314127 h 5955635"/>
              <a:gd name="connsiteX3617" fmla="*/ 1535006 w 6187971"/>
              <a:gd name="connsiteY3617" fmla="*/ 5433636 h 5955635"/>
              <a:gd name="connsiteX3618" fmla="*/ 1570795 w 6187971"/>
              <a:gd name="connsiteY3618" fmla="*/ 5445544 h 5955635"/>
              <a:gd name="connsiteX3619" fmla="*/ 1578274 w 6187971"/>
              <a:gd name="connsiteY3619" fmla="*/ 5443946 h 5955635"/>
              <a:gd name="connsiteX3620" fmla="*/ 1573335 w 6187971"/>
              <a:gd name="connsiteY3620" fmla="*/ 5439134 h 5955635"/>
              <a:gd name="connsiteX3621" fmla="*/ 1245045 w 6187971"/>
              <a:gd name="connsiteY3621" fmla="*/ 5202275 h 5955635"/>
              <a:gd name="connsiteX3622" fmla="*/ 1146122 w 6187971"/>
              <a:gd name="connsiteY3622" fmla="*/ 5123684 h 5955635"/>
              <a:gd name="connsiteX3623" fmla="*/ 1114075 w 6187971"/>
              <a:gd name="connsiteY3623" fmla="*/ 5110977 h 5955635"/>
              <a:gd name="connsiteX3624" fmla="*/ 1239256 w 6187971"/>
              <a:gd name="connsiteY3624" fmla="*/ 5275861 h 5955635"/>
              <a:gd name="connsiteX3625" fmla="*/ 647691 w 6187971"/>
              <a:gd name="connsiteY3625" fmla="*/ 4639642 h 5955635"/>
              <a:gd name="connsiteX3626" fmla="*/ 698822 w 6187971"/>
              <a:gd name="connsiteY3626" fmla="*/ 4677603 h 5955635"/>
              <a:gd name="connsiteX3627" fmla="*/ 744471 w 6187971"/>
              <a:gd name="connsiteY3627" fmla="*/ 4726512 h 5955635"/>
              <a:gd name="connsiteX3628" fmla="*/ 859121 w 6187971"/>
              <a:gd name="connsiteY3628" fmla="*/ 4860405 h 5955635"/>
              <a:gd name="connsiteX3629" fmla="*/ 869143 w 6187971"/>
              <a:gd name="connsiteY3629" fmla="*/ 4852397 h 5955635"/>
              <a:gd name="connsiteX3630" fmla="*/ 750753 w 6187971"/>
              <a:gd name="connsiteY3630" fmla="*/ 4719304 h 5955635"/>
              <a:gd name="connsiteX3631" fmla="*/ 408923 w 6187971"/>
              <a:gd name="connsiteY3631" fmla="*/ 4135320 h 5955635"/>
              <a:gd name="connsiteX3632" fmla="*/ 164008 w 6187971"/>
              <a:gd name="connsiteY3632" fmla="*/ 2787582 h 5955635"/>
              <a:gd name="connsiteX3633" fmla="*/ 184206 w 6187971"/>
              <a:gd name="connsiteY3633" fmla="*/ 2525154 h 5955635"/>
              <a:gd name="connsiteX3634" fmla="*/ 195172 w 6187971"/>
              <a:gd name="connsiteY3634" fmla="*/ 2503257 h 5955635"/>
              <a:gd name="connsiteX3635" fmla="*/ 203581 w 6187971"/>
              <a:gd name="connsiteY3635" fmla="*/ 2515148 h 5955635"/>
              <a:gd name="connsiteX3636" fmla="*/ 227360 w 6187971"/>
              <a:gd name="connsiteY3636" fmla="*/ 3358710 h 5955635"/>
              <a:gd name="connsiteX3637" fmla="*/ 327131 w 6187971"/>
              <a:gd name="connsiteY3637" fmla="*/ 3789091 h 5955635"/>
              <a:gd name="connsiteX3638" fmla="*/ 340188 w 6187971"/>
              <a:gd name="connsiteY3638" fmla="*/ 3841053 h 5955635"/>
              <a:gd name="connsiteX3639" fmla="*/ 356203 w 6187971"/>
              <a:gd name="connsiteY3639" fmla="*/ 3861096 h 5955635"/>
              <a:gd name="connsiteX3640" fmla="*/ 365970 w 6187971"/>
              <a:gd name="connsiteY3640" fmla="*/ 3833590 h 5955635"/>
              <a:gd name="connsiteX3641" fmla="*/ 307461 w 6187971"/>
              <a:gd name="connsiteY3641" fmla="*/ 3632951 h 5955635"/>
              <a:gd name="connsiteX3642" fmla="*/ 402527 w 6187971"/>
              <a:gd name="connsiteY3642" fmla="*/ 1981840 h 5955635"/>
              <a:gd name="connsiteX3643" fmla="*/ 407611 w 6187971"/>
              <a:gd name="connsiteY3643" fmla="*/ 1969022 h 5955635"/>
              <a:gd name="connsiteX3644" fmla="*/ 419903 w 6187971"/>
              <a:gd name="connsiteY3644" fmla="*/ 1962484 h 5955635"/>
              <a:gd name="connsiteX3645" fmla="*/ 392454 w 6187971"/>
              <a:gd name="connsiteY3645" fmla="*/ 2071985 h 5955635"/>
              <a:gd name="connsiteX3646" fmla="*/ 253961 w 6187971"/>
              <a:gd name="connsiteY3646" fmla="*/ 2897420 h 5955635"/>
              <a:gd name="connsiteX3647" fmla="*/ 260448 w 6187971"/>
              <a:gd name="connsiteY3647" fmla="*/ 2991849 h 5955635"/>
              <a:gd name="connsiteX3648" fmla="*/ 272323 w 6187971"/>
              <a:gd name="connsiteY3648" fmla="*/ 3010820 h 5955635"/>
              <a:gd name="connsiteX3649" fmla="*/ 290098 w 6187971"/>
              <a:gd name="connsiteY3649" fmla="*/ 2993336 h 5955635"/>
              <a:gd name="connsiteX3650" fmla="*/ 304677 w 6187971"/>
              <a:gd name="connsiteY3650" fmla="*/ 2960890 h 5955635"/>
              <a:gd name="connsiteX3651" fmla="*/ 407652 w 6187971"/>
              <a:gd name="connsiteY3651" fmla="*/ 3607635 h 5955635"/>
              <a:gd name="connsiteX3652" fmla="*/ 440447 w 6187971"/>
              <a:gd name="connsiteY3652" fmla="*/ 3706220 h 5955635"/>
              <a:gd name="connsiteX3653" fmla="*/ 415132 w 6187971"/>
              <a:gd name="connsiteY3653" fmla="*/ 3606037 h 5955635"/>
              <a:gd name="connsiteX3654" fmla="*/ 337201 w 6187971"/>
              <a:gd name="connsiteY3654" fmla="*/ 3067354 h 5955635"/>
              <a:gd name="connsiteX3655" fmla="*/ 477138 w 6187971"/>
              <a:gd name="connsiteY3655" fmla="*/ 2065625 h 5955635"/>
              <a:gd name="connsiteX3656" fmla="*/ 489702 w 6187971"/>
              <a:gd name="connsiteY3656" fmla="*/ 2051208 h 5955635"/>
              <a:gd name="connsiteX3657" fmla="*/ 430613 w 6187971"/>
              <a:gd name="connsiteY3657" fmla="*/ 3413056 h 5955635"/>
              <a:gd name="connsiteX3658" fmla="*/ 428865 w 6187971"/>
              <a:gd name="connsiteY3658" fmla="*/ 3386728 h 5955635"/>
              <a:gd name="connsiteX3659" fmla="*/ 466894 w 6187971"/>
              <a:gd name="connsiteY3659" fmla="*/ 3622863 h 5955635"/>
              <a:gd name="connsiteX3660" fmla="*/ 489988 w 6187971"/>
              <a:gd name="connsiteY3660" fmla="*/ 3730960 h 5955635"/>
              <a:gd name="connsiteX3661" fmla="*/ 599154 w 6187971"/>
              <a:gd name="connsiteY3661" fmla="*/ 4065569 h 5955635"/>
              <a:gd name="connsiteX3662" fmla="*/ 634491 w 6187971"/>
              <a:gd name="connsiteY3662" fmla="*/ 4142793 h 5955635"/>
              <a:gd name="connsiteX3663" fmla="*/ 639302 w 6187971"/>
              <a:gd name="connsiteY3663" fmla="*/ 4165313 h 5955635"/>
              <a:gd name="connsiteX3664" fmla="*/ 643807 w 6187971"/>
              <a:gd name="connsiteY3664" fmla="*/ 4164351 h 5955635"/>
              <a:gd name="connsiteX3665" fmla="*/ 1044223 w 6187971"/>
              <a:gd name="connsiteY3665" fmla="*/ 4804087 h 5955635"/>
              <a:gd name="connsiteX3666" fmla="*/ 1194661 w 6187971"/>
              <a:gd name="connsiteY3666" fmla="*/ 4979171 h 5955635"/>
              <a:gd name="connsiteX3667" fmla="*/ 1143540 w 6187971"/>
              <a:gd name="connsiteY3667" fmla="*/ 4938286 h 5955635"/>
              <a:gd name="connsiteX3668" fmla="*/ 1194007 w 6187971"/>
              <a:gd name="connsiteY3668" fmla="*/ 4998149 h 5955635"/>
              <a:gd name="connsiteX3669" fmla="*/ 1243203 w 6187971"/>
              <a:gd name="connsiteY3669" fmla="*/ 5030025 h 5955635"/>
              <a:gd name="connsiteX3670" fmla="*/ 1200128 w 6187971"/>
              <a:gd name="connsiteY3670" fmla="*/ 4982713 h 5955635"/>
              <a:gd name="connsiteX3671" fmla="*/ 1320040 w 6187971"/>
              <a:gd name="connsiteY3671" fmla="*/ 5103092 h 5955635"/>
              <a:gd name="connsiteX3672" fmla="*/ 1390447 w 6187971"/>
              <a:gd name="connsiteY3672" fmla="*/ 5168114 h 5955635"/>
              <a:gd name="connsiteX3673" fmla="*/ 1438027 w 6187971"/>
              <a:gd name="connsiteY3673" fmla="*/ 5214464 h 5955635"/>
              <a:gd name="connsiteX3674" fmla="*/ 1469862 w 6187971"/>
              <a:gd name="connsiteY3674" fmla="*/ 5231211 h 5955635"/>
              <a:gd name="connsiteX3675" fmla="*/ 4098674 w 6187971"/>
              <a:gd name="connsiteY3675" fmla="*/ 5653890 h 5955635"/>
              <a:gd name="connsiteX3676" fmla="*/ 5058287 w 6187971"/>
              <a:gd name="connsiteY3676" fmla="*/ 5053265 h 5955635"/>
              <a:gd name="connsiteX3677" fmla="*/ 5862270 w 6187971"/>
              <a:gd name="connsiteY3677" fmla="*/ 2776293 h 5955635"/>
              <a:gd name="connsiteX3678" fmla="*/ 5834711 w 6187971"/>
              <a:gd name="connsiteY3678" fmla="*/ 2603214 h 5955635"/>
              <a:gd name="connsiteX3679" fmla="*/ 5838253 w 6187971"/>
              <a:gd name="connsiteY3679" fmla="*/ 2597748 h 5955635"/>
              <a:gd name="connsiteX3680" fmla="*/ 5835366 w 6187971"/>
              <a:gd name="connsiteY3680" fmla="*/ 2584235 h 5955635"/>
              <a:gd name="connsiteX3681" fmla="*/ 5829900 w 6187971"/>
              <a:gd name="connsiteY3681" fmla="*/ 2580694 h 5955635"/>
              <a:gd name="connsiteX3682" fmla="*/ 5802956 w 6187971"/>
              <a:gd name="connsiteY3682" fmla="*/ 2454580 h 5955635"/>
              <a:gd name="connsiteX3683" fmla="*/ 5713385 w 6187971"/>
              <a:gd name="connsiteY3683" fmla="*/ 2167591 h 5955635"/>
              <a:gd name="connsiteX3684" fmla="*/ 5230091 w 6187971"/>
              <a:gd name="connsiteY3684" fmla="*/ 1338337 h 5955635"/>
              <a:gd name="connsiteX3685" fmla="*/ 4852032 w 6187971"/>
              <a:gd name="connsiteY3685" fmla="*/ 957564 h 5955635"/>
              <a:gd name="connsiteX3686" fmla="*/ 4862002 w 6187971"/>
              <a:gd name="connsiteY3686" fmla="*/ 960144 h 5955635"/>
              <a:gd name="connsiteX3687" fmla="*/ 4798985 w 6187971"/>
              <a:gd name="connsiteY3687" fmla="*/ 907672 h 5955635"/>
              <a:gd name="connsiteX3688" fmla="*/ 4760721 w 6187971"/>
              <a:gd name="connsiteY3688" fmla="*/ 882879 h 5955635"/>
              <a:gd name="connsiteX3689" fmla="*/ 4644966 w 6187971"/>
              <a:gd name="connsiteY3689" fmla="*/ 803998 h 5955635"/>
              <a:gd name="connsiteX3690" fmla="*/ 4601235 w 6187971"/>
              <a:gd name="connsiteY3690" fmla="*/ 775665 h 5955635"/>
              <a:gd name="connsiteX3691" fmla="*/ 4191873 w 6187971"/>
              <a:gd name="connsiteY3691" fmla="*/ 556997 h 5955635"/>
              <a:gd name="connsiteX3692" fmla="*/ 4317947 w 6187971"/>
              <a:gd name="connsiteY3692" fmla="*/ 595996 h 5955635"/>
              <a:gd name="connsiteX3693" fmla="*/ 4340774 w 6187971"/>
              <a:gd name="connsiteY3693" fmla="*/ 614667 h 5955635"/>
              <a:gd name="connsiteX3694" fmla="*/ 4468773 w 6187971"/>
              <a:gd name="connsiteY3694" fmla="*/ 662675 h 5955635"/>
              <a:gd name="connsiteX3695" fmla="*/ 4433088 w 6187971"/>
              <a:gd name="connsiteY3695" fmla="*/ 627913 h 5955635"/>
              <a:gd name="connsiteX3696" fmla="*/ 4325031 w 6187971"/>
              <a:gd name="connsiteY3696" fmla="*/ 585063 h 5955635"/>
              <a:gd name="connsiteX3697" fmla="*/ 4302203 w 6187971"/>
              <a:gd name="connsiteY3697" fmla="*/ 566393 h 5955635"/>
              <a:gd name="connsiteX3698" fmla="*/ 4216974 w 6187971"/>
              <a:gd name="connsiteY3698" fmla="*/ 542214 h 5955635"/>
              <a:gd name="connsiteX3699" fmla="*/ 4133361 w 6187971"/>
              <a:gd name="connsiteY3699" fmla="*/ 503562 h 5955635"/>
              <a:gd name="connsiteX3700" fmla="*/ 4109878 w 6187971"/>
              <a:gd name="connsiteY3700" fmla="*/ 503869 h 5955635"/>
              <a:gd name="connsiteX3701" fmla="*/ 4072576 w 6187971"/>
              <a:gd name="connsiteY3701" fmla="*/ 483581 h 5955635"/>
              <a:gd name="connsiteX3702" fmla="*/ 4026266 w 6187971"/>
              <a:gd name="connsiteY3702" fmla="*/ 465217 h 5955635"/>
              <a:gd name="connsiteX3703" fmla="*/ 3970292 w 6187971"/>
              <a:gd name="connsiteY3703" fmla="*/ 467757 h 5955635"/>
              <a:gd name="connsiteX3704" fmla="*/ 3986691 w 6187971"/>
              <a:gd name="connsiteY3704" fmla="*/ 478382 h 5955635"/>
              <a:gd name="connsiteX3705" fmla="*/ 2556561 w 6187971"/>
              <a:gd name="connsiteY3705" fmla="*/ 397733 h 5955635"/>
              <a:gd name="connsiteX3706" fmla="*/ 2508145 w 6187971"/>
              <a:gd name="connsiteY3706" fmla="*/ 410487 h 5955635"/>
              <a:gd name="connsiteX3707" fmla="*/ 2458913 w 6187971"/>
              <a:gd name="connsiteY3707" fmla="*/ 419861 h 5955635"/>
              <a:gd name="connsiteX3708" fmla="*/ 1598952 w 6187971"/>
              <a:gd name="connsiteY3708" fmla="*/ 799372 h 5955635"/>
              <a:gd name="connsiteX3709" fmla="*/ 1473216 w 6187971"/>
              <a:gd name="connsiteY3709" fmla="*/ 879030 h 5955635"/>
              <a:gd name="connsiteX3710" fmla="*/ 1451174 w 6187971"/>
              <a:gd name="connsiteY3710" fmla="*/ 885695 h 5955635"/>
              <a:gd name="connsiteX3711" fmla="*/ 1449321 w 6187971"/>
              <a:gd name="connsiteY3711" fmla="*/ 858715 h 5955635"/>
              <a:gd name="connsiteX3712" fmla="*/ 1500105 w 6187971"/>
              <a:gd name="connsiteY3712" fmla="*/ 812669 h 5955635"/>
              <a:gd name="connsiteX3713" fmla="*/ 1844558 w 6187971"/>
              <a:gd name="connsiteY3713" fmla="*/ 621754 h 5955635"/>
              <a:gd name="connsiteX3714" fmla="*/ 1796350 w 6187971"/>
              <a:gd name="connsiteY3714" fmla="*/ 606633 h 5955635"/>
              <a:gd name="connsiteX3715" fmla="*/ 1915531 w 6187971"/>
              <a:gd name="connsiteY3715" fmla="*/ 542063 h 5955635"/>
              <a:gd name="connsiteX3716" fmla="*/ 2801357 w 6187971"/>
              <a:gd name="connsiteY3716" fmla="*/ 303925 h 5955635"/>
              <a:gd name="connsiteX3717" fmla="*/ 3448335 w 6187971"/>
              <a:gd name="connsiteY3717" fmla="*/ 329955 h 5955635"/>
              <a:gd name="connsiteX3718" fmla="*/ 3639713 w 6187971"/>
              <a:gd name="connsiteY3718" fmla="*/ 365329 h 5955635"/>
              <a:gd name="connsiteX3719" fmla="*/ 3679531 w 6187971"/>
              <a:gd name="connsiteY3719" fmla="*/ 341178 h 5955635"/>
              <a:gd name="connsiteX3720" fmla="*/ 3641345 w 6187971"/>
              <a:gd name="connsiteY3720" fmla="*/ 318050 h 5955635"/>
              <a:gd name="connsiteX3721" fmla="*/ 3579519 w 6187971"/>
              <a:gd name="connsiteY3721" fmla="*/ 294106 h 5955635"/>
              <a:gd name="connsiteX3722" fmla="*/ 3921820 w 6187971"/>
              <a:gd name="connsiteY3722" fmla="*/ 340254 h 5955635"/>
              <a:gd name="connsiteX3723" fmla="*/ 4117320 w 6187971"/>
              <a:gd name="connsiteY3723" fmla="*/ 404078 h 5955635"/>
              <a:gd name="connsiteX3724" fmla="*/ 3929573 w 6187971"/>
              <a:gd name="connsiteY3724" fmla="*/ 330776 h 5955635"/>
              <a:gd name="connsiteX3725" fmla="*/ 3651529 w 6187971"/>
              <a:gd name="connsiteY3725" fmla="*/ 265034 h 5955635"/>
              <a:gd name="connsiteX3726" fmla="*/ 2868463 w 6187971"/>
              <a:gd name="connsiteY3726" fmla="*/ 215284 h 5955635"/>
              <a:gd name="connsiteX3727" fmla="*/ 2767746 w 6187971"/>
              <a:gd name="connsiteY3727" fmla="*/ 228980 h 5955635"/>
              <a:gd name="connsiteX3728" fmla="*/ 2799794 w 6187971"/>
              <a:gd name="connsiteY3728" fmla="*/ 241686 h 5955635"/>
              <a:gd name="connsiteX3729" fmla="*/ 3465473 w 6187971"/>
              <a:gd name="connsiteY3729" fmla="*/ 263721 h 5955635"/>
              <a:gd name="connsiteX3730" fmla="*/ 3497920 w 6187971"/>
              <a:gd name="connsiteY3730" fmla="*/ 278298 h 5955635"/>
              <a:gd name="connsiteX3731" fmla="*/ 3460245 w 6187971"/>
              <a:gd name="connsiteY3731" fmla="*/ 294168 h 5955635"/>
              <a:gd name="connsiteX3732" fmla="*/ 3247224 w 6187971"/>
              <a:gd name="connsiteY3732" fmla="*/ 267329 h 5955635"/>
              <a:gd name="connsiteX3733" fmla="*/ 2317144 w 6187971"/>
              <a:gd name="connsiteY3733" fmla="*/ 362401 h 5955635"/>
              <a:gd name="connsiteX3734" fmla="*/ 1646991 w 6187971"/>
              <a:gd name="connsiteY3734" fmla="*/ 658097 h 5955635"/>
              <a:gd name="connsiteX3735" fmla="*/ 1510978 w 6187971"/>
              <a:gd name="connsiteY3735" fmla="*/ 726263 h 5955635"/>
              <a:gd name="connsiteX3736" fmla="*/ 2562299 w 6187971"/>
              <a:gd name="connsiteY3736" fmla="*/ 265051 h 5955635"/>
              <a:gd name="connsiteX3737" fmla="*/ 2496459 w 6187971"/>
              <a:gd name="connsiteY3737" fmla="*/ 249786 h 5955635"/>
              <a:gd name="connsiteX3738" fmla="*/ 2679065 w 6187971"/>
              <a:gd name="connsiteY3738" fmla="*/ 216639 h 5955635"/>
              <a:gd name="connsiteX3739" fmla="*/ 2939402 w 6187971"/>
              <a:gd name="connsiteY3739" fmla="*/ 190351 h 5955635"/>
              <a:gd name="connsiteX3740" fmla="*/ 2959175 w 6187971"/>
              <a:gd name="connsiteY3740" fmla="*/ 182215 h 5955635"/>
              <a:gd name="connsiteX3741" fmla="*/ 2939547 w 6187971"/>
              <a:gd name="connsiteY3741" fmla="*/ 172721 h 5955635"/>
              <a:gd name="connsiteX3742" fmla="*/ 2616967 w 6187971"/>
              <a:gd name="connsiteY3742" fmla="*/ 200575 h 5955635"/>
              <a:gd name="connsiteX3743" fmla="*/ 2537493 w 6187971"/>
              <a:gd name="connsiteY3743" fmla="*/ 203867 h 5955635"/>
              <a:gd name="connsiteX3744" fmla="*/ 2217149 w 6187971"/>
              <a:gd name="connsiteY3744" fmla="*/ 287950 h 5955635"/>
              <a:gd name="connsiteX3745" fmla="*/ 1542585 w 6187971"/>
              <a:gd name="connsiteY3745" fmla="*/ 590454 h 5955635"/>
              <a:gd name="connsiteX3746" fmla="*/ 1168430 w 6187971"/>
              <a:gd name="connsiteY3746" fmla="*/ 862020 h 5955635"/>
              <a:gd name="connsiteX3747" fmla="*/ 1130881 w 6187971"/>
              <a:gd name="connsiteY3747" fmla="*/ 887640 h 5955635"/>
              <a:gd name="connsiteX3748" fmla="*/ 1168592 w 6187971"/>
              <a:gd name="connsiteY3748" fmla="*/ 817011 h 5955635"/>
              <a:gd name="connsiteX3749" fmla="*/ 1476602 w 6187971"/>
              <a:gd name="connsiteY3749" fmla="*/ 592819 h 5955635"/>
              <a:gd name="connsiteX3750" fmla="*/ 2591346 w 6187971"/>
              <a:gd name="connsiteY3750" fmla="*/ 163030 h 5955635"/>
              <a:gd name="connsiteX3751" fmla="*/ 3091031 w 6187971"/>
              <a:gd name="connsiteY3751" fmla="*/ 140357 h 5955635"/>
              <a:gd name="connsiteX3752" fmla="*/ 3716875 w 6187971"/>
              <a:gd name="connsiteY3752" fmla="*/ 213921 h 5955635"/>
              <a:gd name="connsiteX3753" fmla="*/ 3758928 w 6187971"/>
              <a:gd name="connsiteY3753" fmla="*/ 245999 h 5955635"/>
              <a:gd name="connsiteX3754" fmla="*/ 3775216 w 6187971"/>
              <a:gd name="connsiteY3754" fmla="*/ 258163 h 5955635"/>
              <a:gd name="connsiteX3755" fmla="*/ 4143920 w 6187971"/>
              <a:gd name="connsiteY3755" fmla="*/ 372975 h 5955635"/>
              <a:gd name="connsiteX3756" fmla="*/ 4155540 w 6187971"/>
              <a:gd name="connsiteY3756" fmla="*/ 372448 h 5955635"/>
              <a:gd name="connsiteX3757" fmla="*/ 4123382 w 6187971"/>
              <a:gd name="connsiteY3757" fmla="*/ 322612 h 5955635"/>
              <a:gd name="connsiteX3758" fmla="*/ 3554239 w 6187971"/>
              <a:gd name="connsiteY3758" fmla="*/ 139165 h 5955635"/>
              <a:gd name="connsiteX3759" fmla="*/ 2590565 w 6187971"/>
              <a:gd name="connsiteY3759" fmla="*/ 131911 h 5955635"/>
              <a:gd name="connsiteX3760" fmla="*/ 2058218 w 6187971"/>
              <a:gd name="connsiteY3760" fmla="*/ 267154 h 5955635"/>
              <a:gd name="connsiteX3761" fmla="*/ 1849558 w 6187971"/>
              <a:gd name="connsiteY3761" fmla="*/ 315643 h 5955635"/>
              <a:gd name="connsiteX3762" fmla="*/ 2520059 w 6187971"/>
              <a:gd name="connsiteY3762" fmla="*/ 103956 h 5955635"/>
              <a:gd name="connsiteX3763" fmla="*/ 3222250 w 6187971"/>
              <a:gd name="connsiteY3763" fmla="*/ 49751 h 5955635"/>
              <a:gd name="connsiteX3764" fmla="*/ 2580338 w 6187971"/>
              <a:gd name="connsiteY3764" fmla="*/ 38281 h 5955635"/>
              <a:gd name="connsiteX3765" fmla="*/ 2580211 w 6187971"/>
              <a:gd name="connsiteY3765" fmla="*/ 28532 h 5955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Lst>
            <a:rect l="l" t="t" r="r" b="b"/>
            <a:pathLst>
              <a:path w="6187971" h="5955635">
                <a:moveTo>
                  <a:pt x="3175848" y="5544922"/>
                </a:moveTo>
                <a:cubicBezTo>
                  <a:pt x="3180352" y="5543959"/>
                  <a:pt x="3180352" y="5543959"/>
                  <a:pt x="3184857" y="5542997"/>
                </a:cubicBezTo>
                <a:lnTo>
                  <a:pt x="3185794" y="5544792"/>
                </a:lnTo>
                <a:close/>
                <a:moveTo>
                  <a:pt x="3509992" y="5452506"/>
                </a:moveTo>
                <a:lnTo>
                  <a:pt x="3560810" y="5445094"/>
                </a:lnTo>
                <a:lnTo>
                  <a:pt x="3523318" y="5451849"/>
                </a:lnTo>
                <a:cubicBezTo>
                  <a:pt x="3523318" y="5451849"/>
                  <a:pt x="3523318" y="5451849"/>
                  <a:pt x="3518813" y="5452811"/>
                </a:cubicBezTo>
                <a:close/>
                <a:moveTo>
                  <a:pt x="3472811" y="5457929"/>
                </a:moveTo>
                <a:cubicBezTo>
                  <a:pt x="3477314" y="5456967"/>
                  <a:pt x="3477314" y="5456967"/>
                  <a:pt x="3477314" y="5456967"/>
                </a:cubicBezTo>
                <a:cubicBezTo>
                  <a:pt x="3477314" y="5456967"/>
                  <a:pt x="3477314" y="5456967"/>
                  <a:pt x="3481818" y="5456005"/>
                </a:cubicBezTo>
                <a:cubicBezTo>
                  <a:pt x="3486323" y="5455043"/>
                  <a:pt x="3495330" y="5453118"/>
                  <a:pt x="3499835" y="5452156"/>
                </a:cubicBezTo>
                <a:lnTo>
                  <a:pt x="3509992" y="5452506"/>
                </a:lnTo>
                <a:close/>
                <a:moveTo>
                  <a:pt x="4648965" y="5205864"/>
                </a:moveTo>
                <a:lnTo>
                  <a:pt x="4648375" y="5206776"/>
                </a:lnTo>
                <a:cubicBezTo>
                  <a:pt x="4648375" y="5206776"/>
                  <a:pt x="4648375" y="5206776"/>
                  <a:pt x="4643871" y="5207738"/>
                </a:cubicBezTo>
                <a:close/>
                <a:moveTo>
                  <a:pt x="3439358" y="5455658"/>
                </a:moveTo>
                <a:lnTo>
                  <a:pt x="3443861" y="5454695"/>
                </a:lnTo>
                <a:cubicBezTo>
                  <a:pt x="3449327" y="5458236"/>
                  <a:pt x="3458336" y="5456312"/>
                  <a:pt x="3462839" y="5455350"/>
                </a:cubicBezTo>
                <a:cubicBezTo>
                  <a:pt x="3463802" y="5459854"/>
                  <a:pt x="3463802" y="5459854"/>
                  <a:pt x="3463802" y="5459854"/>
                </a:cubicBezTo>
                <a:cubicBezTo>
                  <a:pt x="3463802" y="5459854"/>
                  <a:pt x="3463802" y="5459854"/>
                  <a:pt x="3464764" y="5464358"/>
                </a:cubicBezTo>
                <a:cubicBezTo>
                  <a:pt x="3445785" y="5463703"/>
                  <a:pt x="3409754" y="5471401"/>
                  <a:pt x="3386270" y="5471708"/>
                </a:cubicBezTo>
                <a:cubicBezTo>
                  <a:pt x="3394316" y="5465280"/>
                  <a:pt x="3441282" y="5464665"/>
                  <a:pt x="3439358" y="5455658"/>
                </a:cubicBezTo>
                <a:close/>
                <a:moveTo>
                  <a:pt x="4926827" y="4878836"/>
                </a:moveTo>
                <a:cubicBezTo>
                  <a:pt x="4926827" y="4878836"/>
                  <a:pt x="4926827" y="4878836"/>
                  <a:pt x="4931331" y="4877874"/>
                </a:cubicBezTo>
                <a:lnTo>
                  <a:pt x="4927253" y="4880833"/>
                </a:lnTo>
                <a:close/>
                <a:moveTo>
                  <a:pt x="1616921" y="5147987"/>
                </a:moveTo>
                <a:lnTo>
                  <a:pt x="1621158" y="5151791"/>
                </a:lnTo>
                <a:lnTo>
                  <a:pt x="1617883" y="5152491"/>
                </a:lnTo>
                <a:cubicBezTo>
                  <a:pt x="1617883" y="5152491"/>
                  <a:pt x="1617883" y="5152491"/>
                  <a:pt x="1616921" y="5147987"/>
                </a:cubicBezTo>
                <a:close/>
                <a:moveTo>
                  <a:pt x="6029280" y="4202957"/>
                </a:moveTo>
                <a:cubicBezTo>
                  <a:pt x="6032957" y="4202171"/>
                  <a:pt x="6032957" y="4202171"/>
                  <a:pt x="6033742" y="4205846"/>
                </a:cubicBezTo>
                <a:cubicBezTo>
                  <a:pt x="6033742" y="4205846"/>
                  <a:pt x="6034527" y="4209520"/>
                  <a:pt x="6030850" y="4210306"/>
                </a:cubicBezTo>
                <a:cubicBezTo>
                  <a:pt x="6030065" y="4206631"/>
                  <a:pt x="6030065" y="4206631"/>
                  <a:pt x="6030065" y="4206631"/>
                </a:cubicBezTo>
                <a:cubicBezTo>
                  <a:pt x="6030065" y="4206631"/>
                  <a:pt x="6029280" y="4202957"/>
                  <a:pt x="6029280" y="4202957"/>
                </a:cubicBezTo>
                <a:close/>
                <a:moveTo>
                  <a:pt x="5195431" y="4350487"/>
                </a:moveTo>
                <a:lnTo>
                  <a:pt x="5195619" y="4350447"/>
                </a:lnTo>
                <a:lnTo>
                  <a:pt x="5191889" y="4355954"/>
                </a:lnTo>
                <a:cubicBezTo>
                  <a:pt x="5196393" y="4354992"/>
                  <a:pt x="5195431" y="4350487"/>
                  <a:pt x="5195431" y="4350487"/>
                </a:cubicBezTo>
                <a:close/>
                <a:moveTo>
                  <a:pt x="5135887" y="4358358"/>
                </a:moveTo>
                <a:lnTo>
                  <a:pt x="5135916" y="4358493"/>
                </a:lnTo>
                <a:cubicBezTo>
                  <a:pt x="5135916" y="4358493"/>
                  <a:pt x="5135916" y="4358493"/>
                  <a:pt x="5132374" y="4363959"/>
                </a:cubicBezTo>
                <a:close/>
                <a:moveTo>
                  <a:pt x="1535232" y="5118342"/>
                </a:moveTo>
                <a:cubicBezTo>
                  <a:pt x="1540699" y="5121884"/>
                  <a:pt x="1540699" y="5121884"/>
                  <a:pt x="1540699" y="5121884"/>
                </a:cubicBezTo>
                <a:cubicBezTo>
                  <a:pt x="1546166" y="5125426"/>
                  <a:pt x="1546166" y="5125426"/>
                  <a:pt x="1546166" y="5125426"/>
                </a:cubicBezTo>
                <a:cubicBezTo>
                  <a:pt x="1541661" y="5126389"/>
                  <a:pt x="1541661" y="5126389"/>
                  <a:pt x="1541661" y="5126389"/>
                </a:cubicBezTo>
                <a:cubicBezTo>
                  <a:pt x="1540699" y="5121884"/>
                  <a:pt x="1536195" y="5122847"/>
                  <a:pt x="1535232" y="5118342"/>
                </a:cubicBezTo>
                <a:close/>
                <a:moveTo>
                  <a:pt x="1296561" y="4951097"/>
                </a:moveTo>
                <a:lnTo>
                  <a:pt x="1298982" y="4952173"/>
                </a:lnTo>
                <a:cubicBezTo>
                  <a:pt x="1301153" y="4954064"/>
                  <a:pt x="1302760" y="4956076"/>
                  <a:pt x="1302760" y="4956076"/>
                </a:cubicBezTo>
                <a:cubicBezTo>
                  <a:pt x="1302760" y="4956076"/>
                  <a:pt x="1302760" y="4956076"/>
                  <a:pt x="1297293" y="4952534"/>
                </a:cubicBezTo>
                <a:close/>
                <a:moveTo>
                  <a:pt x="1299553" y="4938864"/>
                </a:moveTo>
                <a:lnTo>
                  <a:pt x="1305339" y="4946105"/>
                </a:lnTo>
                <a:cubicBezTo>
                  <a:pt x="1302125" y="4942083"/>
                  <a:pt x="1300518" y="4940071"/>
                  <a:pt x="1299715" y="4939066"/>
                </a:cubicBezTo>
                <a:close/>
                <a:moveTo>
                  <a:pt x="6187039" y="3627519"/>
                </a:moveTo>
                <a:cubicBezTo>
                  <a:pt x="6187287" y="3646676"/>
                  <a:pt x="6189889" y="3676857"/>
                  <a:pt x="6185137" y="3708609"/>
                </a:cubicBezTo>
                <a:cubicBezTo>
                  <a:pt x="6180385" y="3740361"/>
                  <a:pt x="6174063" y="3764764"/>
                  <a:pt x="6163816" y="3770795"/>
                </a:cubicBezTo>
                <a:cubicBezTo>
                  <a:pt x="6167494" y="3770009"/>
                  <a:pt x="6167494" y="3770009"/>
                  <a:pt x="6168279" y="3773684"/>
                </a:cubicBezTo>
                <a:cubicBezTo>
                  <a:pt x="6165386" y="3778144"/>
                  <a:pt x="6166956" y="3785493"/>
                  <a:pt x="6163279" y="3786278"/>
                </a:cubicBezTo>
                <a:cubicBezTo>
                  <a:pt x="6163279" y="3786278"/>
                  <a:pt x="6164064" y="3789953"/>
                  <a:pt x="6160387" y="3790738"/>
                </a:cubicBezTo>
                <a:cubicBezTo>
                  <a:pt x="6160387" y="3790738"/>
                  <a:pt x="6160387" y="3790738"/>
                  <a:pt x="6164064" y="3789953"/>
                </a:cubicBezTo>
                <a:cubicBezTo>
                  <a:pt x="6172989" y="3795730"/>
                  <a:pt x="6162989" y="3820919"/>
                  <a:pt x="6153775" y="3849782"/>
                </a:cubicBezTo>
                <a:cubicBezTo>
                  <a:pt x="6153775" y="3849782"/>
                  <a:pt x="6153775" y="3849782"/>
                  <a:pt x="6154561" y="3853456"/>
                </a:cubicBezTo>
                <a:cubicBezTo>
                  <a:pt x="6158238" y="3852671"/>
                  <a:pt x="6158238" y="3852671"/>
                  <a:pt x="6155346" y="3857131"/>
                </a:cubicBezTo>
                <a:cubicBezTo>
                  <a:pt x="6155346" y="3857131"/>
                  <a:pt x="6156131" y="3860805"/>
                  <a:pt x="6156131" y="3860805"/>
                </a:cubicBezTo>
                <a:cubicBezTo>
                  <a:pt x="6152454" y="3861591"/>
                  <a:pt x="6152454" y="3861591"/>
                  <a:pt x="6152454" y="3861591"/>
                </a:cubicBezTo>
                <a:cubicBezTo>
                  <a:pt x="6152454" y="3861591"/>
                  <a:pt x="6152454" y="3861591"/>
                  <a:pt x="6156916" y="3864480"/>
                </a:cubicBezTo>
                <a:cubicBezTo>
                  <a:pt x="6154809" y="3872614"/>
                  <a:pt x="6159271" y="3875502"/>
                  <a:pt x="6155841" y="3895446"/>
                </a:cubicBezTo>
                <a:cubicBezTo>
                  <a:pt x="6163196" y="3893874"/>
                  <a:pt x="6165841" y="3870257"/>
                  <a:pt x="6171873" y="3880495"/>
                </a:cubicBezTo>
                <a:cubicBezTo>
                  <a:pt x="6170819" y="3884562"/>
                  <a:pt x="6171212" y="3886399"/>
                  <a:pt x="6171604" y="3888236"/>
                </a:cubicBezTo>
                <a:lnTo>
                  <a:pt x="6171470" y="3892106"/>
                </a:lnTo>
                <a:lnTo>
                  <a:pt x="6170551" y="3892303"/>
                </a:lnTo>
                <a:cubicBezTo>
                  <a:pt x="6171336" y="3895977"/>
                  <a:pt x="6171336" y="3895977"/>
                  <a:pt x="6171336" y="3895977"/>
                </a:cubicBezTo>
                <a:lnTo>
                  <a:pt x="6171470" y="3892106"/>
                </a:lnTo>
                <a:lnTo>
                  <a:pt x="6174228" y="3891517"/>
                </a:lnTo>
                <a:cubicBezTo>
                  <a:pt x="6174228" y="3891517"/>
                  <a:pt x="6175013" y="3895192"/>
                  <a:pt x="6175013" y="3895192"/>
                </a:cubicBezTo>
                <a:cubicBezTo>
                  <a:pt x="6175798" y="3898866"/>
                  <a:pt x="6175798" y="3898866"/>
                  <a:pt x="6175798" y="3898866"/>
                </a:cubicBezTo>
                <a:cubicBezTo>
                  <a:pt x="6172906" y="3903326"/>
                  <a:pt x="6170798" y="3911461"/>
                  <a:pt x="6168691" y="3919595"/>
                </a:cubicBezTo>
                <a:cubicBezTo>
                  <a:pt x="6168691" y="3919595"/>
                  <a:pt x="6165799" y="3924055"/>
                  <a:pt x="6165799" y="3924055"/>
                </a:cubicBezTo>
                <a:cubicBezTo>
                  <a:pt x="6165799" y="3924055"/>
                  <a:pt x="6166584" y="3927730"/>
                  <a:pt x="6163691" y="3932189"/>
                </a:cubicBezTo>
                <a:cubicBezTo>
                  <a:pt x="6163691" y="3932189"/>
                  <a:pt x="6164476" y="3935864"/>
                  <a:pt x="6160799" y="3936650"/>
                </a:cubicBezTo>
                <a:cubicBezTo>
                  <a:pt x="6160014" y="3932975"/>
                  <a:pt x="6160014" y="3932975"/>
                  <a:pt x="6162906" y="3928515"/>
                </a:cubicBezTo>
                <a:cubicBezTo>
                  <a:pt x="6162906" y="3928515"/>
                  <a:pt x="6162121" y="3924841"/>
                  <a:pt x="6165014" y="3920380"/>
                </a:cubicBezTo>
                <a:cubicBezTo>
                  <a:pt x="6159229" y="3929301"/>
                  <a:pt x="6157122" y="3937435"/>
                  <a:pt x="6150552" y="3942681"/>
                </a:cubicBezTo>
                <a:cubicBezTo>
                  <a:pt x="6146090" y="3939792"/>
                  <a:pt x="6147412" y="3927983"/>
                  <a:pt x="6137165" y="3934015"/>
                </a:cubicBezTo>
                <a:cubicBezTo>
                  <a:pt x="6123199" y="3994629"/>
                  <a:pt x="6114232" y="4042650"/>
                  <a:pt x="6088449" y="4101948"/>
                </a:cubicBezTo>
                <a:cubicBezTo>
                  <a:pt x="6089234" y="4105622"/>
                  <a:pt x="6089234" y="4105622"/>
                  <a:pt x="6086341" y="4110083"/>
                </a:cubicBezTo>
                <a:cubicBezTo>
                  <a:pt x="6087126" y="4113757"/>
                  <a:pt x="6083449" y="4114542"/>
                  <a:pt x="6083449" y="4114542"/>
                </a:cubicBezTo>
                <a:cubicBezTo>
                  <a:pt x="6080019" y="4134486"/>
                  <a:pt x="6070020" y="4159674"/>
                  <a:pt x="6059236" y="4181188"/>
                </a:cubicBezTo>
                <a:cubicBezTo>
                  <a:pt x="6055806" y="4201132"/>
                  <a:pt x="6047377" y="4233669"/>
                  <a:pt x="6030808" y="4264104"/>
                </a:cubicBezTo>
                <a:cubicBezTo>
                  <a:pt x="6018701" y="4297427"/>
                  <a:pt x="6002132" y="4327862"/>
                  <a:pt x="5990563" y="4345702"/>
                </a:cubicBezTo>
                <a:cubicBezTo>
                  <a:pt x="5971886" y="4384270"/>
                  <a:pt x="5950318" y="4427299"/>
                  <a:pt x="5931641" y="4465868"/>
                </a:cubicBezTo>
                <a:cubicBezTo>
                  <a:pt x="5912180" y="4500763"/>
                  <a:pt x="5891934" y="4531983"/>
                  <a:pt x="5868547" y="4548506"/>
                </a:cubicBezTo>
                <a:cubicBezTo>
                  <a:pt x="5871440" y="4544045"/>
                  <a:pt x="5874332" y="4539585"/>
                  <a:pt x="5877224" y="4535125"/>
                </a:cubicBezTo>
                <a:cubicBezTo>
                  <a:pt x="5877224" y="4535125"/>
                  <a:pt x="5877224" y="4535125"/>
                  <a:pt x="5870655" y="4540371"/>
                </a:cubicBezTo>
                <a:cubicBezTo>
                  <a:pt x="5871440" y="4544045"/>
                  <a:pt x="5867762" y="4544831"/>
                  <a:pt x="5867762" y="4544831"/>
                </a:cubicBezTo>
                <a:cubicBezTo>
                  <a:pt x="5866977" y="4541157"/>
                  <a:pt x="5866977" y="4541157"/>
                  <a:pt x="5869870" y="4536697"/>
                </a:cubicBezTo>
                <a:cubicBezTo>
                  <a:pt x="5869870" y="4536697"/>
                  <a:pt x="5869870" y="4536697"/>
                  <a:pt x="5869085" y="4533022"/>
                </a:cubicBezTo>
                <a:cubicBezTo>
                  <a:pt x="5848838" y="4564242"/>
                  <a:pt x="5825700" y="4599923"/>
                  <a:pt x="5809916" y="4634032"/>
                </a:cubicBezTo>
                <a:cubicBezTo>
                  <a:pt x="5786529" y="4650554"/>
                  <a:pt x="5760498" y="4690694"/>
                  <a:pt x="5732112" y="4719811"/>
                </a:cubicBezTo>
                <a:cubicBezTo>
                  <a:pt x="5772068" y="4672854"/>
                  <a:pt x="5800743" y="4609097"/>
                  <a:pt x="5839913" y="4558465"/>
                </a:cubicBezTo>
                <a:cubicBezTo>
                  <a:pt x="5852268" y="4544299"/>
                  <a:pt x="5841235" y="4546656"/>
                  <a:pt x="5846236" y="4534062"/>
                </a:cubicBezTo>
                <a:cubicBezTo>
                  <a:pt x="5860697" y="4511762"/>
                  <a:pt x="5870159" y="4502056"/>
                  <a:pt x="5879621" y="4492350"/>
                </a:cubicBezTo>
                <a:cubicBezTo>
                  <a:pt x="5891190" y="4474510"/>
                  <a:pt x="5885943" y="4467947"/>
                  <a:pt x="5893835" y="4450893"/>
                </a:cubicBezTo>
                <a:cubicBezTo>
                  <a:pt x="5906189" y="4436727"/>
                  <a:pt x="5918544" y="4422561"/>
                  <a:pt x="5930898" y="4408396"/>
                </a:cubicBezTo>
                <a:cubicBezTo>
                  <a:pt x="5930898" y="4408396"/>
                  <a:pt x="5930898" y="4408396"/>
                  <a:pt x="5939823" y="4414173"/>
                </a:cubicBezTo>
                <a:cubicBezTo>
                  <a:pt x="5945608" y="4405253"/>
                  <a:pt x="5954285" y="4391873"/>
                  <a:pt x="5959284" y="4379279"/>
                </a:cubicBezTo>
                <a:cubicBezTo>
                  <a:pt x="5959284" y="4379279"/>
                  <a:pt x="5959284" y="4379279"/>
                  <a:pt x="5955607" y="4380064"/>
                </a:cubicBezTo>
                <a:cubicBezTo>
                  <a:pt x="5956392" y="4383739"/>
                  <a:pt x="5953500" y="4388199"/>
                  <a:pt x="5952715" y="4384525"/>
                </a:cubicBezTo>
                <a:cubicBezTo>
                  <a:pt x="5952715" y="4384525"/>
                  <a:pt x="5951930" y="4380850"/>
                  <a:pt x="5951930" y="4380850"/>
                </a:cubicBezTo>
                <a:cubicBezTo>
                  <a:pt x="5948252" y="4381636"/>
                  <a:pt x="5943253" y="4394230"/>
                  <a:pt x="5941683" y="4386882"/>
                </a:cubicBezTo>
                <a:cubicBezTo>
                  <a:pt x="5945897" y="4370612"/>
                  <a:pt x="5950360" y="4373501"/>
                  <a:pt x="5955359" y="4360907"/>
                </a:cubicBezTo>
                <a:cubicBezTo>
                  <a:pt x="5955359" y="4360907"/>
                  <a:pt x="5955359" y="4360907"/>
                  <a:pt x="5954574" y="4357232"/>
                </a:cubicBezTo>
                <a:cubicBezTo>
                  <a:pt x="5954574" y="4357232"/>
                  <a:pt x="5954574" y="4357232"/>
                  <a:pt x="5958251" y="4356446"/>
                </a:cubicBezTo>
                <a:cubicBezTo>
                  <a:pt x="5957466" y="4352772"/>
                  <a:pt x="5960359" y="4348312"/>
                  <a:pt x="5960359" y="4348312"/>
                </a:cubicBezTo>
                <a:cubicBezTo>
                  <a:pt x="5964036" y="4347527"/>
                  <a:pt x="5964036" y="4347527"/>
                  <a:pt x="5964036" y="4347527"/>
                </a:cubicBezTo>
                <a:cubicBezTo>
                  <a:pt x="5965358" y="4335718"/>
                  <a:pt x="5972465" y="4314989"/>
                  <a:pt x="5980357" y="4297935"/>
                </a:cubicBezTo>
                <a:cubicBezTo>
                  <a:pt x="5991927" y="4280095"/>
                  <a:pt x="6000604" y="4266714"/>
                  <a:pt x="6007959" y="4265143"/>
                </a:cubicBezTo>
                <a:cubicBezTo>
                  <a:pt x="6007174" y="4261469"/>
                  <a:pt x="6010851" y="4260683"/>
                  <a:pt x="6010851" y="4260683"/>
                </a:cubicBezTo>
                <a:cubicBezTo>
                  <a:pt x="6010066" y="4257009"/>
                  <a:pt x="6012958" y="4252549"/>
                  <a:pt x="6016636" y="4251763"/>
                </a:cubicBezTo>
                <a:cubicBezTo>
                  <a:pt x="6016636" y="4251763"/>
                  <a:pt x="6016636" y="4251763"/>
                  <a:pt x="6017421" y="4255437"/>
                </a:cubicBezTo>
                <a:cubicBezTo>
                  <a:pt x="6014528" y="4259898"/>
                  <a:pt x="6014528" y="4259898"/>
                  <a:pt x="6014528" y="4259898"/>
                </a:cubicBezTo>
                <a:cubicBezTo>
                  <a:pt x="6014528" y="4259898"/>
                  <a:pt x="6014528" y="4259898"/>
                  <a:pt x="6015313" y="4263572"/>
                </a:cubicBezTo>
                <a:cubicBezTo>
                  <a:pt x="6023205" y="4246518"/>
                  <a:pt x="6019528" y="4247303"/>
                  <a:pt x="6024528" y="4234709"/>
                </a:cubicBezTo>
                <a:cubicBezTo>
                  <a:pt x="6024528" y="4234709"/>
                  <a:pt x="6021635" y="4239169"/>
                  <a:pt x="6021635" y="4239169"/>
                </a:cubicBezTo>
                <a:cubicBezTo>
                  <a:pt x="6021635" y="4239169"/>
                  <a:pt x="6021635" y="4239169"/>
                  <a:pt x="6020850" y="4235494"/>
                </a:cubicBezTo>
                <a:cubicBezTo>
                  <a:pt x="6020850" y="4235494"/>
                  <a:pt x="6020850" y="4235494"/>
                  <a:pt x="6020065" y="4231820"/>
                </a:cubicBezTo>
                <a:cubicBezTo>
                  <a:pt x="6020065" y="4231820"/>
                  <a:pt x="6017958" y="4239955"/>
                  <a:pt x="6013496" y="4237066"/>
                </a:cubicBezTo>
                <a:cubicBezTo>
                  <a:pt x="6018495" y="4224471"/>
                  <a:pt x="6023495" y="4211877"/>
                  <a:pt x="6027957" y="4214766"/>
                </a:cubicBezTo>
                <a:cubicBezTo>
                  <a:pt x="6027957" y="4214766"/>
                  <a:pt x="6027172" y="4211091"/>
                  <a:pt x="6030850" y="4210306"/>
                </a:cubicBezTo>
                <a:cubicBezTo>
                  <a:pt x="6052666" y="4186434"/>
                  <a:pt x="6068450" y="4152325"/>
                  <a:pt x="6078987" y="4111654"/>
                </a:cubicBezTo>
                <a:cubicBezTo>
                  <a:pt x="6078987" y="4111654"/>
                  <a:pt x="6078202" y="4107979"/>
                  <a:pt x="6081879" y="4107194"/>
                </a:cubicBezTo>
                <a:cubicBezTo>
                  <a:pt x="6081094" y="4103519"/>
                  <a:pt x="6083986" y="4099059"/>
                  <a:pt x="6083986" y="4099059"/>
                </a:cubicBezTo>
                <a:cubicBezTo>
                  <a:pt x="6083986" y="4099059"/>
                  <a:pt x="6083986" y="4099059"/>
                  <a:pt x="6084771" y="4102733"/>
                </a:cubicBezTo>
                <a:cubicBezTo>
                  <a:pt x="6086094" y="4090925"/>
                  <a:pt x="6089523" y="4070982"/>
                  <a:pt x="6087953" y="4063633"/>
                </a:cubicBezTo>
                <a:cubicBezTo>
                  <a:pt x="6088738" y="4067307"/>
                  <a:pt x="6088738" y="4067307"/>
                  <a:pt x="6085846" y="4071767"/>
                </a:cubicBezTo>
                <a:cubicBezTo>
                  <a:pt x="6085846" y="4071767"/>
                  <a:pt x="6082169" y="4072553"/>
                  <a:pt x="6082169" y="4072553"/>
                </a:cubicBezTo>
                <a:cubicBezTo>
                  <a:pt x="6081384" y="4068878"/>
                  <a:pt x="6081384" y="4068878"/>
                  <a:pt x="6084276" y="4064419"/>
                </a:cubicBezTo>
                <a:lnTo>
                  <a:pt x="6083990" y="4063082"/>
                </a:lnTo>
                <a:lnTo>
                  <a:pt x="6084968" y="4060909"/>
                </a:lnTo>
                <a:cubicBezTo>
                  <a:pt x="6086052" y="4059236"/>
                  <a:pt x="6086775" y="4058121"/>
                  <a:pt x="6086383" y="4056284"/>
                </a:cubicBezTo>
                <a:cubicBezTo>
                  <a:pt x="6087168" y="4059959"/>
                  <a:pt x="6083491" y="4060744"/>
                  <a:pt x="6083491" y="4060744"/>
                </a:cubicBezTo>
                <a:lnTo>
                  <a:pt x="6083990" y="4063082"/>
                </a:lnTo>
                <a:lnTo>
                  <a:pt x="6081384" y="4068878"/>
                </a:lnTo>
                <a:cubicBezTo>
                  <a:pt x="6085888" y="4017969"/>
                  <a:pt x="6115349" y="3957886"/>
                  <a:pt x="6123530" y="3906191"/>
                </a:cubicBezTo>
                <a:cubicBezTo>
                  <a:pt x="6127208" y="3905405"/>
                  <a:pt x="6131422" y="3889137"/>
                  <a:pt x="6134315" y="3884676"/>
                </a:cubicBezTo>
                <a:cubicBezTo>
                  <a:pt x="6130637" y="3885462"/>
                  <a:pt x="6130637" y="3885462"/>
                  <a:pt x="6129067" y="3878113"/>
                </a:cubicBezTo>
                <a:cubicBezTo>
                  <a:pt x="6129067" y="3878113"/>
                  <a:pt x="6132745" y="3877328"/>
                  <a:pt x="6131959" y="3873653"/>
                </a:cubicBezTo>
                <a:cubicBezTo>
                  <a:pt x="6131175" y="3869979"/>
                  <a:pt x="6134852" y="3869193"/>
                  <a:pt x="6134066" y="3865519"/>
                </a:cubicBezTo>
                <a:cubicBezTo>
                  <a:pt x="6140925" y="3825633"/>
                  <a:pt x="6150387" y="3815927"/>
                  <a:pt x="6157494" y="3795198"/>
                </a:cubicBezTo>
                <a:cubicBezTo>
                  <a:pt x="6157494" y="3795198"/>
                  <a:pt x="6158279" y="3798873"/>
                  <a:pt x="6154602" y="3799658"/>
                </a:cubicBezTo>
                <a:cubicBezTo>
                  <a:pt x="6154602" y="3799658"/>
                  <a:pt x="6150925" y="3800444"/>
                  <a:pt x="6150140" y="3796769"/>
                </a:cubicBezTo>
                <a:cubicBezTo>
                  <a:pt x="6150140" y="3796769"/>
                  <a:pt x="6153032" y="3792310"/>
                  <a:pt x="6153032" y="3792310"/>
                </a:cubicBezTo>
                <a:cubicBezTo>
                  <a:pt x="6152247" y="3788635"/>
                  <a:pt x="6152247" y="3788635"/>
                  <a:pt x="6152247" y="3788635"/>
                </a:cubicBezTo>
                <a:cubicBezTo>
                  <a:pt x="6148322" y="3770263"/>
                  <a:pt x="6160966" y="3721457"/>
                  <a:pt x="6172783" y="3722774"/>
                </a:cubicBezTo>
                <a:cubicBezTo>
                  <a:pt x="6174643" y="3695483"/>
                  <a:pt x="6177040" y="3652707"/>
                  <a:pt x="6187039" y="3627519"/>
                </a:cubicBezTo>
                <a:close/>
                <a:moveTo>
                  <a:pt x="5453639" y="3702176"/>
                </a:moveTo>
                <a:lnTo>
                  <a:pt x="5453774" y="3702469"/>
                </a:lnTo>
                <a:cubicBezTo>
                  <a:pt x="5453249" y="3705524"/>
                  <a:pt x="5451719" y="3709383"/>
                  <a:pt x="5449948" y="3712116"/>
                </a:cubicBezTo>
                <a:close/>
                <a:moveTo>
                  <a:pt x="5548423" y="3643981"/>
                </a:moveTo>
                <a:cubicBezTo>
                  <a:pt x="5553889" y="3647523"/>
                  <a:pt x="5550347" y="3652990"/>
                  <a:pt x="5544882" y="3649448"/>
                </a:cubicBezTo>
                <a:cubicBezTo>
                  <a:pt x="5549385" y="3648486"/>
                  <a:pt x="5549385" y="3648486"/>
                  <a:pt x="5548423" y="3643981"/>
                </a:cubicBezTo>
                <a:close/>
                <a:moveTo>
                  <a:pt x="5501782" y="3594005"/>
                </a:moveTo>
                <a:lnTo>
                  <a:pt x="5500844" y="3597631"/>
                </a:lnTo>
                <a:cubicBezTo>
                  <a:pt x="5501806" y="3602135"/>
                  <a:pt x="5501806" y="3602135"/>
                  <a:pt x="5501806" y="3602135"/>
                </a:cubicBezTo>
                <a:cubicBezTo>
                  <a:pt x="5501806" y="3602135"/>
                  <a:pt x="5501806" y="3602135"/>
                  <a:pt x="5498264" y="3607601"/>
                </a:cubicBezTo>
                <a:cubicBezTo>
                  <a:pt x="5497302" y="3603098"/>
                  <a:pt x="5500844" y="3597631"/>
                  <a:pt x="5496339" y="3598593"/>
                </a:cubicBezTo>
                <a:close/>
                <a:moveTo>
                  <a:pt x="5505531" y="3584407"/>
                </a:moveTo>
                <a:lnTo>
                  <a:pt x="5502887" y="3593074"/>
                </a:lnTo>
                <a:lnTo>
                  <a:pt x="5501782" y="3594005"/>
                </a:lnTo>
                <a:lnTo>
                  <a:pt x="5503423" y="3587661"/>
                </a:lnTo>
                <a:close/>
                <a:moveTo>
                  <a:pt x="5509363" y="3567553"/>
                </a:moveTo>
                <a:lnTo>
                  <a:pt x="5513086" y="3566758"/>
                </a:lnTo>
                <a:cubicBezTo>
                  <a:pt x="5509545" y="3572225"/>
                  <a:pt x="5506002" y="3577690"/>
                  <a:pt x="5506965" y="3582195"/>
                </a:cubicBezTo>
                <a:lnTo>
                  <a:pt x="5505531" y="3584407"/>
                </a:lnTo>
                <a:lnTo>
                  <a:pt x="5507691" y="3577329"/>
                </a:lnTo>
                <a:close/>
                <a:moveTo>
                  <a:pt x="5510688" y="3559800"/>
                </a:moveTo>
                <a:lnTo>
                  <a:pt x="5509363" y="3567553"/>
                </a:lnTo>
                <a:lnTo>
                  <a:pt x="5508582" y="3567720"/>
                </a:lnTo>
                <a:close/>
                <a:moveTo>
                  <a:pt x="5161932" y="3575847"/>
                </a:moveTo>
                <a:cubicBezTo>
                  <a:pt x="5162324" y="3577685"/>
                  <a:pt x="5161601" y="3578799"/>
                  <a:pt x="5160517" y="3580472"/>
                </a:cubicBezTo>
                <a:lnTo>
                  <a:pt x="5159539" y="3582645"/>
                </a:lnTo>
                <a:lnTo>
                  <a:pt x="5159040" y="3580307"/>
                </a:lnTo>
                <a:cubicBezTo>
                  <a:pt x="5159040" y="3580307"/>
                  <a:pt x="5162717" y="3579521"/>
                  <a:pt x="5161932" y="3575847"/>
                </a:cubicBezTo>
                <a:close/>
                <a:moveTo>
                  <a:pt x="1120688" y="4434529"/>
                </a:moveTo>
                <a:lnTo>
                  <a:pt x="1126155" y="4438070"/>
                </a:lnTo>
                <a:cubicBezTo>
                  <a:pt x="1126155" y="4438070"/>
                  <a:pt x="1126155" y="4438070"/>
                  <a:pt x="1121651" y="4439032"/>
                </a:cubicBezTo>
                <a:close/>
                <a:moveTo>
                  <a:pt x="5592057" y="3360201"/>
                </a:moveTo>
                <a:lnTo>
                  <a:pt x="5593625" y="3370584"/>
                </a:lnTo>
                <a:cubicBezTo>
                  <a:pt x="5593625" y="3370584"/>
                  <a:pt x="5593625" y="3370584"/>
                  <a:pt x="5592663" y="3366081"/>
                </a:cubicBezTo>
                <a:cubicBezTo>
                  <a:pt x="5591701" y="3361577"/>
                  <a:pt x="5591701" y="3361577"/>
                  <a:pt x="5591701" y="3361577"/>
                </a:cubicBezTo>
                <a:close/>
                <a:moveTo>
                  <a:pt x="818034" y="4362609"/>
                </a:moveTo>
                <a:lnTo>
                  <a:pt x="820283" y="4366839"/>
                </a:lnTo>
                <a:lnTo>
                  <a:pt x="818996" y="4367114"/>
                </a:lnTo>
                <a:cubicBezTo>
                  <a:pt x="818034" y="4362609"/>
                  <a:pt x="818034" y="4362609"/>
                  <a:pt x="818034" y="4362609"/>
                </a:cubicBezTo>
                <a:close/>
                <a:moveTo>
                  <a:pt x="5246100" y="3411866"/>
                </a:moveTo>
                <a:lnTo>
                  <a:pt x="5247019" y="3411670"/>
                </a:lnTo>
                <a:lnTo>
                  <a:pt x="5246885" y="3415540"/>
                </a:lnTo>
                <a:cubicBezTo>
                  <a:pt x="5246885" y="3415540"/>
                  <a:pt x="5246885" y="3415540"/>
                  <a:pt x="5246100" y="3411866"/>
                </a:cubicBezTo>
                <a:close/>
                <a:moveTo>
                  <a:pt x="5262588" y="3147082"/>
                </a:moveTo>
                <a:cubicBezTo>
                  <a:pt x="5252589" y="3172271"/>
                  <a:pt x="5250192" y="3215045"/>
                  <a:pt x="5248332" y="3242337"/>
                </a:cubicBezTo>
                <a:cubicBezTo>
                  <a:pt x="5236515" y="3241020"/>
                  <a:pt x="5223871" y="3289826"/>
                  <a:pt x="5227796" y="3308198"/>
                </a:cubicBezTo>
                <a:cubicBezTo>
                  <a:pt x="5227796" y="3308198"/>
                  <a:pt x="5227796" y="3308198"/>
                  <a:pt x="5228581" y="3311872"/>
                </a:cubicBezTo>
                <a:cubicBezTo>
                  <a:pt x="5228581" y="3311872"/>
                  <a:pt x="5225689" y="3316332"/>
                  <a:pt x="5225689" y="3316332"/>
                </a:cubicBezTo>
                <a:cubicBezTo>
                  <a:pt x="5226475" y="3320007"/>
                  <a:pt x="5230152" y="3319222"/>
                  <a:pt x="5230152" y="3319222"/>
                </a:cubicBezTo>
                <a:cubicBezTo>
                  <a:pt x="5233830" y="3318436"/>
                  <a:pt x="5233044" y="3314761"/>
                  <a:pt x="5233044" y="3314761"/>
                </a:cubicBezTo>
                <a:cubicBezTo>
                  <a:pt x="5225937" y="3335490"/>
                  <a:pt x="5216475" y="3345195"/>
                  <a:pt x="5209615" y="3385082"/>
                </a:cubicBezTo>
                <a:cubicBezTo>
                  <a:pt x="5210401" y="3388757"/>
                  <a:pt x="5206724" y="3389542"/>
                  <a:pt x="5207509" y="3393216"/>
                </a:cubicBezTo>
                <a:cubicBezTo>
                  <a:pt x="5208294" y="3396890"/>
                  <a:pt x="5204616" y="3397676"/>
                  <a:pt x="5204616" y="3397676"/>
                </a:cubicBezTo>
                <a:cubicBezTo>
                  <a:pt x="5206186" y="3405025"/>
                  <a:pt x="5206186" y="3405025"/>
                  <a:pt x="5209864" y="3404240"/>
                </a:cubicBezTo>
                <a:cubicBezTo>
                  <a:pt x="5206971" y="3408699"/>
                  <a:pt x="5202757" y="3424968"/>
                  <a:pt x="5199079" y="3425754"/>
                </a:cubicBezTo>
                <a:cubicBezTo>
                  <a:pt x="5190898" y="3477449"/>
                  <a:pt x="5161437" y="3537532"/>
                  <a:pt x="5156933" y="3588442"/>
                </a:cubicBezTo>
                <a:lnTo>
                  <a:pt x="5159539" y="3582645"/>
                </a:lnTo>
                <a:lnTo>
                  <a:pt x="5159825" y="3583982"/>
                </a:lnTo>
                <a:cubicBezTo>
                  <a:pt x="5156933" y="3588442"/>
                  <a:pt x="5156933" y="3588442"/>
                  <a:pt x="5157718" y="3592116"/>
                </a:cubicBezTo>
                <a:cubicBezTo>
                  <a:pt x="5157718" y="3592116"/>
                  <a:pt x="5161395" y="3591330"/>
                  <a:pt x="5161395" y="3591330"/>
                </a:cubicBezTo>
                <a:cubicBezTo>
                  <a:pt x="5164287" y="3586871"/>
                  <a:pt x="5164287" y="3586871"/>
                  <a:pt x="5163502" y="3583196"/>
                </a:cubicBezTo>
                <a:cubicBezTo>
                  <a:pt x="5165072" y="3590545"/>
                  <a:pt x="5161643" y="3610488"/>
                  <a:pt x="5160320" y="3622296"/>
                </a:cubicBezTo>
                <a:cubicBezTo>
                  <a:pt x="5159535" y="3618622"/>
                  <a:pt x="5159535" y="3618622"/>
                  <a:pt x="5159535" y="3618622"/>
                </a:cubicBezTo>
                <a:cubicBezTo>
                  <a:pt x="5159535" y="3618622"/>
                  <a:pt x="5156643" y="3623082"/>
                  <a:pt x="5157428" y="3626757"/>
                </a:cubicBezTo>
                <a:cubicBezTo>
                  <a:pt x="5153751" y="3627542"/>
                  <a:pt x="5154536" y="3631216"/>
                  <a:pt x="5154536" y="3631216"/>
                </a:cubicBezTo>
                <a:cubicBezTo>
                  <a:pt x="5143999" y="3671889"/>
                  <a:pt x="5128215" y="3705997"/>
                  <a:pt x="5106399" y="3729869"/>
                </a:cubicBezTo>
                <a:cubicBezTo>
                  <a:pt x="5110076" y="3729083"/>
                  <a:pt x="5109291" y="3725408"/>
                  <a:pt x="5109291" y="3725408"/>
                </a:cubicBezTo>
                <a:cubicBezTo>
                  <a:pt x="5108506" y="3721734"/>
                  <a:pt x="5108506" y="3721734"/>
                  <a:pt x="5104829" y="3722520"/>
                </a:cubicBezTo>
                <a:cubicBezTo>
                  <a:pt x="5104829" y="3722520"/>
                  <a:pt x="5105614" y="3726194"/>
                  <a:pt x="5105614" y="3726194"/>
                </a:cubicBezTo>
                <a:cubicBezTo>
                  <a:pt x="5105614" y="3726194"/>
                  <a:pt x="5105614" y="3726194"/>
                  <a:pt x="5106399" y="3729869"/>
                </a:cubicBezTo>
                <a:cubicBezTo>
                  <a:pt x="5102721" y="3730655"/>
                  <a:pt x="5103506" y="3734329"/>
                  <a:pt x="5103506" y="3734329"/>
                </a:cubicBezTo>
                <a:cubicBezTo>
                  <a:pt x="5099044" y="3731440"/>
                  <a:pt x="5094044" y="3744034"/>
                  <a:pt x="5089045" y="3756628"/>
                </a:cubicBezTo>
                <a:cubicBezTo>
                  <a:pt x="5093507" y="3759518"/>
                  <a:pt x="5095614" y="3751383"/>
                  <a:pt x="5095614" y="3751383"/>
                </a:cubicBezTo>
                <a:cubicBezTo>
                  <a:pt x="5096399" y="3755057"/>
                  <a:pt x="5096399" y="3755057"/>
                  <a:pt x="5096399" y="3755057"/>
                </a:cubicBezTo>
                <a:cubicBezTo>
                  <a:pt x="5097184" y="3758732"/>
                  <a:pt x="5097184" y="3758732"/>
                  <a:pt x="5097184" y="3758732"/>
                </a:cubicBezTo>
                <a:cubicBezTo>
                  <a:pt x="5097184" y="3758732"/>
                  <a:pt x="5100077" y="3754271"/>
                  <a:pt x="5100077" y="3754271"/>
                </a:cubicBezTo>
                <a:cubicBezTo>
                  <a:pt x="5095077" y="3766866"/>
                  <a:pt x="5098754" y="3766080"/>
                  <a:pt x="5090862" y="3783135"/>
                </a:cubicBezTo>
                <a:cubicBezTo>
                  <a:pt x="5090077" y="3779461"/>
                  <a:pt x="5090077" y="3779461"/>
                  <a:pt x="5090077" y="3779461"/>
                </a:cubicBezTo>
                <a:cubicBezTo>
                  <a:pt x="5090077" y="3779461"/>
                  <a:pt x="5090077" y="3779461"/>
                  <a:pt x="5092970" y="3775001"/>
                </a:cubicBezTo>
                <a:cubicBezTo>
                  <a:pt x="5092185" y="3771327"/>
                  <a:pt x="5092185" y="3771327"/>
                  <a:pt x="5092185" y="3771327"/>
                </a:cubicBezTo>
                <a:cubicBezTo>
                  <a:pt x="5088507" y="3772112"/>
                  <a:pt x="5085615" y="3776572"/>
                  <a:pt x="5086400" y="3780246"/>
                </a:cubicBezTo>
                <a:cubicBezTo>
                  <a:pt x="5086400" y="3780246"/>
                  <a:pt x="5082723" y="3781032"/>
                  <a:pt x="5083508" y="3784706"/>
                </a:cubicBezTo>
                <a:cubicBezTo>
                  <a:pt x="5076153" y="3786277"/>
                  <a:pt x="5067476" y="3799657"/>
                  <a:pt x="5055907" y="3817497"/>
                </a:cubicBezTo>
                <a:cubicBezTo>
                  <a:pt x="5048015" y="3834552"/>
                  <a:pt x="5040908" y="3855281"/>
                  <a:pt x="5039585" y="3867090"/>
                </a:cubicBezTo>
                <a:cubicBezTo>
                  <a:pt x="5039585" y="3867090"/>
                  <a:pt x="5039585" y="3867090"/>
                  <a:pt x="5035908" y="3867875"/>
                </a:cubicBezTo>
                <a:cubicBezTo>
                  <a:pt x="5035908" y="3867875"/>
                  <a:pt x="5033016" y="3872335"/>
                  <a:pt x="5033801" y="3876009"/>
                </a:cubicBezTo>
                <a:cubicBezTo>
                  <a:pt x="5030123" y="3876795"/>
                  <a:pt x="5030123" y="3876795"/>
                  <a:pt x="5030123" y="3876795"/>
                </a:cubicBezTo>
                <a:cubicBezTo>
                  <a:pt x="5030908" y="3880470"/>
                  <a:pt x="5030908" y="3880470"/>
                  <a:pt x="5030908" y="3880470"/>
                </a:cubicBezTo>
                <a:cubicBezTo>
                  <a:pt x="5025909" y="3893064"/>
                  <a:pt x="5021446" y="3890175"/>
                  <a:pt x="5017232" y="3906445"/>
                </a:cubicBezTo>
                <a:cubicBezTo>
                  <a:pt x="5018802" y="3913793"/>
                  <a:pt x="5023801" y="3901198"/>
                  <a:pt x="5027479" y="3900413"/>
                </a:cubicBezTo>
                <a:cubicBezTo>
                  <a:pt x="5027479" y="3900413"/>
                  <a:pt x="5028264" y="3904088"/>
                  <a:pt x="5028264" y="3904088"/>
                </a:cubicBezTo>
                <a:cubicBezTo>
                  <a:pt x="5029049" y="3907762"/>
                  <a:pt x="5031941" y="3903302"/>
                  <a:pt x="5031156" y="3899627"/>
                </a:cubicBezTo>
                <a:cubicBezTo>
                  <a:pt x="5034833" y="3898841"/>
                  <a:pt x="5034833" y="3898841"/>
                  <a:pt x="5034833" y="3898841"/>
                </a:cubicBezTo>
                <a:cubicBezTo>
                  <a:pt x="5029834" y="3911436"/>
                  <a:pt x="5021157" y="3924816"/>
                  <a:pt x="5015372" y="3933736"/>
                </a:cubicBezTo>
                <a:cubicBezTo>
                  <a:pt x="5006447" y="3927959"/>
                  <a:pt x="5006447" y="3927959"/>
                  <a:pt x="5006447" y="3927959"/>
                </a:cubicBezTo>
                <a:cubicBezTo>
                  <a:pt x="4994093" y="3942124"/>
                  <a:pt x="4981739" y="3956290"/>
                  <a:pt x="4969384" y="3970456"/>
                </a:cubicBezTo>
                <a:cubicBezTo>
                  <a:pt x="4961492" y="3987510"/>
                  <a:pt x="4966740" y="3994073"/>
                  <a:pt x="4955170" y="4011913"/>
                </a:cubicBezTo>
                <a:cubicBezTo>
                  <a:pt x="4945708" y="4021619"/>
                  <a:pt x="4936246" y="4031325"/>
                  <a:pt x="4921785" y="4053624"/>
                </a:cubicBezTo>
                <a:cubicBezTo>
                  <a:pt x="4916785" y="4066219"/>
                  <a:pt x="4927817" y="4063862"/>
                  <a:pt x="4915463" y="4078028"/>
                </a:cubicBezTo>
                <a:cubicBezTo>
                  <a:pt x="4876292" y="4128659"/>
                  <a:pt x="4847617" y="4192416"/>
                  <a:pt x="4807661" y="4239374"/>
                </a:cubicBezTo>
                <a:cubicBezTo>
                  <a:pt x="4836047" y="4210257"/>
                  <a:pt x="4862078" y="4170117"/>
                  <a:pt x="4885465" y="4153594"/>
                </a:cubicBezTo>
                <a:cubicBezTo>
                  <a:pt x="4901249" y="4119486"/>
                  <a:pt x="4924387" y="4083805"/>
                  <a:pt x="4944634" y="4052585"/>
                </a:cubicBezTo>
                <a:cubicBezTo>
                  <a:pt x="4945419" y="4056260"/>
                  <a:pt x="4945419" y="4056260"/>
                  <a:pt x="4945419" y="4056260"/>
                </a:cubicBezTo>
                <a:cubicBezTo>
                  <a:pt x="4942526" y="4060720"/>
                  <a:pt x="4942526" y="4060720"/>
                  <a:pt x="4943311" y="4064394"/>
                </a:cubicBezTo>
                <a:cubicBezTo>
                  <a:pt x="4943311" y="4064394"/>
                  <a:pt x="4946989" y="4063608"/>
                  <a:pt x="4946204" y="4059934"/>
                </a:cubicBezTo>
                <a:cubicBezTo>
                  <a:pt x="4952773" y="4054689"/>
                  <a:pt x="4952773" y="4054689"/>
                  <a:pt x="4952773" y="4054689"/>
                </a:cubicBezTo>
                <a:cubicBezTo>
                  <a:pt x="4949881" y="4059148"/>
                  <a:pt x="4946989" y="4063608"/>
                  <a:pt x="4944096" y="4068069"/>
                </a:cubicBezTo>
                <a:cubicBezTo>
                  <a:pt x="4967483" y="4051546"/>
                  <a:pt x="4987729" y="4020326"/>
                  <a:pt x="5007190" y="3985431"/>
                </a:cubicBezTo>
                <a:cubicBezTo>
                  <a:pt x="5025867" y="3946862"/>
                  <a:pt x="5047435" y="3903834"/>
                  <a:pt x="5066112" y="3865264"/>
                </a:cubicBezTo>
                <a:cubicBezTo>
                  <a:pt x="5077681" y="3847424"/>
                  <a:pt x="5094250" y="3816990"/>
                  <a:pt x="5106357" y="3783667"/>
                </a:cubicBezTo>
                <a:cubicBezTo>
                  <a:pt x="5122926" y="3753233"/>
                  <a:pt x="5131355" y="3720694"/>
                  <a:pt x="5134785" y="3700752"/>
                </a:cubicBezTo>
                <a:cubicBezTo>
                  <a:pt x="5145569" y="3679237"/>
                  <a:pt x="5155568" y="3654049"/>
                  <a:pt x="5158998" y="3634105"/>
                </a:cubicBezTo>
                <a:cubicBezTo>
                  <a:pt x="5158998" y="3634105"/>
                  <a:pt x="5162675" y="3633319"/>
                  <a:pt x="5161890" y="3629645"/>
                </a:cubicBezTo>
                <a:cubicBezTo>
                  <a:pt x="5164783" y="3625185"/>
                  <a:pt x="5164783" y="3625185"/>
                  <a:pt x="5163998" y="3621510"/>
                </a:cubicBezTo>
                <a:cubicBezTo>
                  <a:pt x="5189781" y="3562213"/>
                  <a:pt x="5198748" y="3514193"/>
                  <a:pt x="5212714" y="3453577"/>
                </a:cubicBezTo>
                <a:cubicBezTo>
                  <a:pt x="5222961" y="3447546"/>
                  <a:pt x="5221639" y="3459355"/>
                  <a:pt x="5226101" y="3462243"/>
                </a:cubicBezTo>
                <a:cubicBezTo>
                  <a:pt x="5232671" y="3456998"/>
                  <a:pt x="5234778" y="3448863"/>
                  <a:pt x="5240563" y="3439944"/>
                </a:cubicBezTo>
                <a:cubicBezTo>
                  <a:pt x="5237671" y="3444403"/>
                  <a:pt x="5238456" y="3448077"/>
                  <a:pt x="5238456" y="3448077"/>
                </a:cubicBezTo>
                <a:cubicBezTo>
                  <a:pt x="5235563" y="3452538"/>
                  <a:pt x="5235563" y="3452538"/>
                  <a:pt x="5236348" y="3456212"/>
                </a:cubicBezTo>
                <a:cubicBezTo>
                  <a:pt x="5240026" y="3455426"/>
                  <a:pt x="5239241" y="3451752"/>
                  <a:pt x="5239241" y="3451752"/>
                </a:cubicBezTo>
                <a:cubicBezTo>
                  <a:pt x="5242133" y="3447292"/>
                  <a:pt x="5241348" y="3443618"/>
                  <a:pt x="5241348" y="3443618"/>
                </a:cubicBezTo>
                <a:cubicBezTo>
                  <a:pt x="5241348" y="3443618"/>
                  <a:pt x="5244240" y="3439158"/>
                  <a:pt x="5244240" y="3439158"/>
                </a:cubicBezTo>
                <a:cubicBezTo>
                  <a:pt x="5246348" y="3431023"/>
                  <a:pt x="5248455" y="3422889"/>
                  <a:pt x="5251347" y="3418429"/>
                </a:cubicBezTo>
                <a:cubicBezTo>
                  <a:pt x="5251347" y="3418429"/>
                  <a:pt x="5251347" y="3418429"/>
                  <a:pt x="5250562" y="3414755"/>
                </a:cubicBezTo>
                <a:cubicBezTo>
                  <a:pt x="5250562" y="3414755"/>
                  <a:pt x="5249777" y="3411081"/>
                  <a:pt x="5249777" y="3411081"/>
                </a:cubicBezTo>
                <a:lnTo>
                  <a:pt x="5247019" y="3411670"/>
                </a:lnTo>
                <a:lnTo>
                  <a:pt x="5247153" y="3407799"/>
                </a:lnTo>
                <a:cubicBezTo>
                  <a:pt x="5246761" y="3405962"/>
                  <a:pt x="5246368" y="3404124"/>
                  <a:pt x="5247422" y="3400057"/>
                </a:cubicBezTo>
                <a:cubicBezTo>
                  <a:pt x="5241390" y="3389820"/>
                  <a:pt x="5238745" y="3413437"/>
                  <a:pt x="5231391" y="3415009"/>
                </a:cubicBezTo>
                <a:cubicBezTo>
                  <a:pt x="5234820" y="3395065"/>
                  <a:pt x="5230358" y="3392177"/>
                  <a:pt x="5232465" y="3384043"/>
                </a:cubicBezTo>
                <a:cubicBezTo>
                  <a:pt x="5228003" y="3381153"/>
                  <a:pt x="5228003" y="3381153"/>
                  <a:pt x="5228003" y="3381153"/>
                </a:cubicBezTo>
                <a:cubicBezTo>
                  <a:pt x="5228003" y="3381153"/>
                  <a:pt x="5228003" y="3381153"/>
                  <a:pt x="5231680" y="3380368"/>
                </a:cubicBezTo>
                <a:cubicBezTo>
                  <a:pt x="5231680" y="3380368"/>
                  <a:pt x="5230895" y="3376694"/>
                  <a:pt x="5230895" y="3376694"/>
                </a:cubicBezTo>
                <a:cubicBezTo>
                  <a:pt x="5233788" y="3372234"/>
                  <a:pt x="5233788" y="3372234"/>
                  <a:pt x="5230110" y="3373020"/>
                </a:cubicBezTo>
                <a:cubicBezTo>
                  <a:pt x="5229324" y="3369345"/>
                  <a:pt x="5229324" y="3369345"/>
                  <a:pt x="5229324" y="3369345"/>
                </a:cubicBezTo>
                <a:cubicBezTo>
                  <a:pt x="5238539" y="3340481"/>
                  <a:pt x="5248539" y="3315293"/>
                  <a:pt x="5239613" y="3309515"/>
                </a:cubicBezTo>
                <a:cubicBezTo>
                  <a:pt x="5235936" y="3310301"/>
                  <a:pt x="5235936" y="3310301"/>
                  <a:pt x="5235936" y="3310301"/>
                </a:cubicBezTo>
                <a:cubicBezTo>
                  <a:pt x="5239613" y="3309515"/>
                  <a:pt x="5238828" y="3305841"/>
                  <a:pt x="5238828" y="3305841"/>
                </a:cubicBezTo>
                <a:cubicBezTo>
                  <a:pt x="5242506" y="3305056"/>
                  <a:pt x="5240936" y="3297706"/>
                  <a:pt x="5243828" y="3293247"/>
                </a:cubicBezTo>
                <a:cubicBezTo>
                  <a:pt x="5243043" y="3289573"/>
                  <a:pt x="5243043" y="3289573"/>
                  <a:pt x="5239366" y="3290358"/>
                </a:cubicBezTo>
                <a:cubicBezTo>
                  <a:pt x="5249613" y="3284326"/>
                  <a:pt x="5255935" y="3259924"/>
                  <a:pt x="5260687" y="3228171"/>
                </a:cubicBezTo>
                <a:cubicBezTo>
                  <a:pt x="5265439" y="3196420"/>
                  <a:pt x="5262836" y="3166239"/>
                  <a:pt x="5262588" y="3147082"/>
                </a:cubicBezTo>
                <a:close/>
                <a:moveTo>
                  <a:pt x="869439" y="3941889"/>
                </a:moveTo>
                <a:cubicBezTo>
                  <a:pt x="869439" y="3941889"/>
                  <a:pt x="869439" y="3941889"/>
                  <a:pt x="870401" y="3946393"/>
                </a:cubicBezTo>
                <a:lnTo>
                  <a:pt x="869247" y="3944432"/>
                </a:lnTo>
                <a:close/>
                <a:moveTo>
                  <a:pt x="5600071" y="2827600"/>
                </a:moveTo>
                <a:cubicBezTo>
                  <a:pt x="5600071" y="2827600"/>
                  <a:pt x="5600071" y="2827600"/>
                  <a:pt x="5601033" y="2832105"/>
                </a:cubicBezTo>
                <a:lnTo>
                  <a:pt x="5600701" y="2831889"/>
                </a:lnTo>
                <a:close/>
                <a:moveTo>
                  <a:pt x="5594604" y="2824058"/>
                </a:moveTo>
                <a:lnTo>
                  <a:pt x="5594817" y="2824013"/>
                </a:lnTo>
                <a:lnTo>
                  <a:pt x="5595567" y="2828563"/>
                </a:lnTo>
                <a:cubicBezTo>
                  <a:pt x="5595567" y="2828563"/>
                  <a:pt x="5595567" y="2828563"/>
                  <a:pt x="5594604" y="2824058"/>
                </a:cubicBezTo>
                <a:close/>
                <a:moveTo>
                  <a:pt x="756958" y="3768116"/>
                </a:moveTo>
                <a:cubicBezTo>
                  <a:pt x="761462" y="3767153"/>
                  <a:pt x="763387" y="3776161"/>
                  <a:pt x="764349" y="3780665"/>
                </a:cubicBezTo>
                <a:cubicBezTo>
                  <a:pt x="759845" y="3781628"/>
                  <a:pt x="759845" y="3781628"/>
                  <a:pt x="759845" y="3781628"/>
                </a:cubicBezTo>
                <a:close/>
                <a:moveTo>
                  <a:pt x="5540370" y="2614293"/>
                </a:moveTo>
                <a:cubicBezTo>
                  <a:pt x="5541332" y="2618797"/>
                  <a:pt x="5545837" y="2617834"/>
                  <a:pt x="5545837" y="2617834"/>
                </a:cubicBezTo>
                <a:cubicBezTo>
                  <a:pt x="5541332" y="2618797"/>
                  <a:pt x="5541332" y="2618797"/>
                  <a:pt x="5541332" y="2618797"/>
                </a:cubicBezTo>
                <a:cubicBezTo>
                  <a:pt x="5540370" y="2614293"/>
                  <a:pt x="5540370" y="2614293"/>
                  <a:pt x="5540370" y="2614293"/>
                </a:cubicBezTo>
                <a:close/>
                <a:moveTo>
                  <a:pt x="5744362" y="2533034"/>
                </a:moveTo>
                <a:cubicBezTo>
                  <a:pt x="5742746" y="2547508"/>
                  <a:pt x="5747249" y="2546546"/>
                  <a:pt x="5751754" y="2545583"/>
                </a:cubicBezTo>
                <a:cubicBezTo>
                  <a:pt x="5759452" y="2581616"/>
                  <a:pt x="5762646" y="2618610"/>
                  <a:pt x="5770344" y="2654643"/>
                </a:cubicBezTo>
                <a:cubicBezTo>
                  <a:pt x="5775155" y="2677163"/>
                  <a:pt x="5779353" y="2652719"/>
                  <a:pt x="5792210" y="2668810"/>
                </a:cubicBezTo>
                <a:cubicBezTo>
                  <a:pt x="5792517" y="2692292"/>
                  <a:pt x="5798946" y="2700338"/>
                  <a:pt x="5800215" y="2728325"/>
                </a:cubicBezTo>
                <a:cubicBezTo>
                  <a:pt x="5804720" y="2727363"/>
                  <a:pt x="5807299" y="2717392"/>
                  <a:pt x="5803450" y="2699375"/>
                </a:cubicBezTo>
                <a:cubicBezTo>
                  <a:pt x="5805375" y="2708384"/>
                  <a:pt x="5811803" y="2716430"/>
                  <a:pt x="5811149" y="2735408"/>
                </a:cubicBezTo>
                <a:cubicBezTo>
                  <a:pt x="5813728" y="2725438"/>
                  <a:pt x="5819194" y="2728979"/>
                  <a:pt x="5820811" y="2714505"/>
                </a:cubicBezTo>
                <a:cubicBezTo>
                  <a:pt x="5828161" y="2792999"/>
                  <a:pt x="5835512" y="2871492"/>
                  <a:pt x="5838358" y="2950947"/>
                </a:cubicBezTo>
                <a:cubicBezTo>
                  <a:pt x="5840282" y="2959956"/>
                  <a:pt x="5842207" y="2968964"/>
                  <a:pt x="5838665" y="2974430"/>
                </a:cubicBezTo>
                <a:cubicBezTo>
                  <a:pt x="5870897" y="3918890"/>
                  <a:pt x="5403604" y="4795814"/>
                  <a:pt x="4638016" y="5312600"/>
                </a:cubicBezTo>
                <a:cubicBezTo>
                  <a:pt x="4638016" y="5312600"/>
                  <a:pt x="4638016" y="5312600"/>
                  <a:pt x="4633512" y="5313563"/>
                </a:cubicBezTo>
                <a:cubicBezTo>
                  <a:pt x="4633512" y="5313563"/>
                  <a:pt x="4629008" y="5314525"/>
                  <a:pt x="4629008" y="5314525"/>
                </a:cubicBezTo>
                <a:cubicBezTo>
                  <a:pt x="4637054" y="5308097"/>
                  <a:pt x="4631588" y="5304555"/>
                  <a:pt x="4623541" y="5310984"/>
                </a:cubicBezTo>
                <a:cubicBezTo>
                  <a:pt x="4631588" y="5304555"/>
                  <a:pt x="4631588" y="5304555"/>
                  <a:pt x="4631588" y="5304555"/>
                </a:cubicBezTo>
                <a:cubicBezTo>
                  <a:pt x="4635130" y="5299088"/>
                  <a:pt x="4635130" y="5299088"/>
                  <a:pt x="4629663" y="5295546"/>
                </a:cubicBezTo>
                <a:cubicBezTo>
                  <a:pt x="4629663" y="5295546"/>
                  <a:pt x="4625159" y="5296509"/>
                  <a:pt x="4621617" y="5301975"/>
                </a:cubicBezTo>
                <a:cubicBezTo>
                  <a:pt x="4618076" y="5307442"/>
                  <a:pt x="4618076" y="5307442"/>
                  <a:pt x="4618076" y="5307442"/>
                </a:cubicBezTo>
                <a:cubicBezTo>
                  <a:pt x="4613571" y="5308404"/>
                  <a:pt x="4613571" y="5308404"/>
                  <a:pt x="4613571" y="5308404"/>
                </a:cubicBezTo>
                <a:cubicBezTo>
                  <a:pt x="4611647" y="5299395"/>
                  <a:pt x="4607142" y="5300358"/>
                  <a:pt x="4599097" y="5306787"/>
                </a:cubicBezTo>
                <a:cubicBezTo>
                  <a:pt x="4592013" y="5317720"/>
                  <a:pt x="4600059" y="5311291"/>
                  <a:pt x="4597479" y="5321261"/>
                </a:cubicBezTo>
                <a:cubicBezTo>
                  <a:pt x="4605526" y="5314833"/>
                  <a:pt x="4605526" y="5314833"/>
                  <a:pt x="4605526" y="5314833"/>
                </a:cubicBezTo>
                <a:cubicBezTo>
                  <a:pt x="4601984" y="5320299"/>
                  <a:pt x="4597479" y="5321261"/>
                  <a:pt x="4602946" y="5324803"/>
                </a:cubicBezTo>
                <a:cubicBezTo>
                  <a:pt x="4607450" y="5323841"/>
                  <a:pt x="4611954" y="5322878"/>
                  <a:pt x="4615496" y="5317412"/>
                </a:cubicBezTo>
                <a:cubicBezTo>
                  <a:pt x="4619038" y="5311946"/>
                  <a:pt x="4619038" y="5311946"/>
                  <a:pt x="4619038" y="5311946"/>
                </a:cubicBezTo>
                <a:cubicBezTo>
                  <a:pt x="4620000" y="5316449"/>
                  <a:pt x="4615496" y="5317412"/>
                  <a:pt x="4616458" y="5321916"/>
                </a:cubicBezTo>
                <a:cubicBezTo>
                  <a:pt x="4611954" y="5322878"/>
                  <a:pt x="4611954" y="5322878"/>
                  <a:pt x="4611954" y="5322878"/>
                </a:cubicBezTo>
                <a:cubicBezTo>
                  <a:pt x="4608413" y="5328345"/>
                  <a:pt x="4608413" y="5328345"/>
                  <a:pt x="4608413" y="5328345"/>
                </a:cubicBezTo>
                <a:cubicBezTo>
                  <a:pt x="4609375" y="5332848"/>
                  <a:pt x="4609375" y="5332848"/>
                  <a:pt x="4609375" y="5332848"/>
                </a:cubicBezTo>
                <a:cubicBezTo>
                  <a:pt x="4547587" y="5374307"/>
                  <a:pt x="4480333" y="5412224"/>
                  <a:pt x="4413078" y="5450140"/>
                </a:cubicBezTo>
                <a:cubicBezTo>
                  <a:pt x="4412116" y="5445637"/>
                  <a:pt x="4406651" y="5442095"/>
                  <a:pt x="4398604" y="5448524"/>
                </a:cubicBezTo>
                <a:cubicBezTo>
                  <a:pt x="4399566" y="5453027"/>
                  <a:pt x="4399566" y="5453027"/>
                  <a:pt x="4399566" y="5453027"/>
                </a:cubicBezTo>
                <a:cubicBezTo>
                  <a:pt x="4184292" y="5569664"/>
                  <a:pt x="3944267" y="5658621"/>
                  <a:pt x="3692038" y="5712509"/>
                </a:cubicBezTo>
                <a:cubicBezTo>
                  <a:pt x="3097500" y="5839529"/>
                  <a:pt x="2506625" y="5763253"/>
                  <a:pt x="1989514" y="5525218"/>
                </a:cubicBezTo>
                <a:cubicBezTo>
                  <a:pt x="1999484" y="5527798"/>
                  <a:pt x="2003988" y="5526835"/>
                  <a:pt x="2003026" y="5522331"/>
                </a:cubicBezTo>
                <a:cubicBezTo>
                  <a:pt x="1969266" y="5496576"/>
                  <a:pt x="1962182" y="5507510"/>
                  <a:pt x="1925842" y="5491725"/>
                </a:cubicBezTo>
                <a:cubicBezTo>
                  <a:pt x="1925842" y="5491725"/>
                  <a:pt x="1926804" y="5496229"/>
                  <a:pt x="1926804" y="5496229"/>
                </a:cubicBezTo>
                <a:cubicBezTo>
                  <a:pt x="1894969" y="5479483"/>
                  <a:pt x="1868599" y="5466278"/>
                  <a:pt x="1836763" y="5449531"/>
                </a:cubicBezTo>
                <a:cubicBezTo>
                  <a:pt x="1830334" y="5441485"/>
                  <a:pt x="1793032" y="5421197"/>
                  <a:pt x="1783061" y="5418617"/>
                </a:cubicBezTo>
                <a:cubicBezTo>
                  <a:pt x="1782099" y="5414113"/>
                  <a:pt x="1777595" y="5415075"/>
                  <a:pt x="1777595" y="5415075"/>
                </a:cubicBezTo>
                <a:cubicBezTo>
                  <a:pt x="1772129" y="5411534"/>
                  <a:pt x="1772129" y="5411534"/>
                  <a:pt x="1773091" y="5416038"/>
                </a:cubicBezTo>
                <a:cubicBezTo>
                  <a:pt x="1772129" y="5411534"/>
                  <a:pt x="1767625" y="5412496"/>
                  <a:pt x="1766662" y="5407992"/>
                </a:cubicBezTo>
                <a:cubicBezTo>
                  <a:pt x="1756692" y="5405412"/>
                  <a:pt x="1745760" y="5398329"/>
                  <a:pt x="1740293" y="5394787"/>
                </a:cubicBezTo>
                <a:cubicBezTo>
                  <a:pt x="1713924" y="5381582"/>
                  <a:pt x="1691096" y="5362911"/>
                  <a:pt x="1664727" y="5349706"/>
                </a:cubicBezTo>
                <a:cubicBezTo>
                  <a:pt x="1653794" y="5342623"/>
                  <a:pt x="1642862" y="5335539"/>
                  <a:pt x="1631929" y="5328456"/>
                </a:cubicBezTo>
                <a:cubicBezTo>
                  <a:pt x="1610063" y="5314288"/>
                  <a:pt x="1587235" y="5295618"/>
                  <a:pt x="1565371" y="5281450"/>
                </a:cubicBezTo>
                <a:cubicBezTo>
                  <a:pt x="1565371" y="5281450"/>
                  <a:pt x="1569874" y="5280488"/>
                  <a:pt x="1569874" y="5280488"/>
                </a:cubicBezTo>
                <a:cubicBezTo>
                  <a:pt x="1564408" y="5276946"/>
                  <a:pt x="1559904" y="5277908"/>
                  <a:pt x="1554437" y="5274367"/>
                </a:cubicBezTo>
                <a:cubicBezTo>
                  <a:pt x="1365694" y="5140435"/>
                  <a:pt x="1195623" y="4983675"/>
                  <a:pt x="1044223" y="4804087"/>
                </a:cubicBezTo>
                <a:cubicBezTo>
                  <a:pt x="872576" y="4595857"/>
                  <a:pt x="735690" y="4351944"/>
                  <a:pt x="631951" y="4086820"/>
                </a:cubicBezTo>
                <a:cubicBezTo>
                  <a:pt x="631951" y="4086820"/>
                  <a:pt x="635493" y="4081353"/>
                  <a:pt x="635493" y="4081353"/>
                </a:cubicBezTo>
                <a:cubicBezTo>
                  <a:pt x="654124" y="4124469"/>
                  <a:pt x="677914" y="4147644"/>
                  <a:pt x="700742" y="4166316"/>
                </a:cubicBezTo>
                <a:cubicBezTo>
                  <a:pt x="708133" y="4178866"/>
                  <a:pt x="710057" y="4187873"/>
                  <a:pt x="711982" y="4196882"/>
                </a:cubicBezTo>
                <a:cubicBezTo>
                  <a:pt x="706515" y="4193340"/>
                  <a:pt x="706515" y="4193340"/>
                  <a:pt x="706515" y="4193340"/>
                </a:cubicBezTo>
                <a:cubicBezTo>
                  <a:pt x="706515" y="4193340"/>
                  <a:pt x="702011" y="4194302"/>
                  <a:pt x="702011" y="4194302"/>
                </a:cubicBezTo>
                <a:cubicBezTo>
                  <a:pt x="702973" y="4198807"/>
                  <a:pt x="707478" y="4197844"/>
                  <a:pt x="707478" y="4197844"/>
                </a:cubicBezTo>
                <a:cubicBezTo>
                  <a:pt x="708440" y="4202348"/>
                  <a:pt x="708440" y="4202348"/>
                  <a:pt x="708440" y="4202348"/>
                </a:cubicBezTo>
                <a:cubicBezTo>
                  <a:pt x="713906" y="4205890"/>
                  <a:pt x="713906" y="4205890"/>
                  <a:pt x="713906" y="4205890"/>
                </a:cubicBezTo>
                <a:cubicBezTo>
                  <a:pt x="724838" y="4212973"/>
                  <a:pt x="731574" y="4244502"/>
                  <a:pt x="732229" y="4225523"/>
                </a:cubicBezTo>
                <a:cubicBezTo>
                  <a:pt x="740583" y="4242577"/>
                  <a:pt x="748936" y="4259631"/>
                  <a:pt x="750861" y="4268639"/>
                </a:cubicBezTo>
                <a:cubicBezTo>
                  <a:pt x="757289" y="4276685"/>
                  <a:pt x="747012" y="4250623"/>
                  <a:pt x="759869" y="4266714"/>
                </a:cubicBezTo>
                <a:cubicBezTo>
                  <a:pt x="763718" y="4284731"/>
                  <a:pt x="761138" y="4294702"/>
                  <a:pt x="761138" y="4294702"/>
                </a:cubicBezTo>
                <a:cubicBezTo>
                  <a:pt x="775612" y="4296318"/>
                  <a:pt x="769491" y="4311755"/>
                  <a:pt x="770454" y="4316259"/>
                </a:cubicBezTo>
                <a:cubicBezTo>
                  <a:pt x="771416" y="4320764"/>
                  <a:pt x="789739" y="4340397"/>
                  <a:pt x="788122" y="4354871"/>
                </a:cubicBezTo>
                <a:cubicBezTo>
                  <a:pt x="797131" y="4352946"/>
                  <a:pt x="807408" y="4379008"/>
                  <a:pt x="816723" y="4400567"/>
                </a:cubicBezTo>
                <a:cubicBezTo>
                  <a:pt x="827001" y="4426629"/>
                  <a:pt x="836317" y="4448186"/>
                  <a:pt x="845324" y="4446262"/>
                </a:cubicBezTo>
                <a:cubicBezTo>
                  <a:pt x="864610" y="4470400"/>
                  <a:pt x="839859" y="4442720"/>
                  <a:pt x="848211" y="4459775"/>
                </a:cubicBezTo>
                <a:cubicBezTo>
                  <a:pt x="861069" y="4475865"/>
                  <a:pt x="848211" y="4459775"/>
                  <a:pt x="865572" y="4474903"/>
                </a:cubicBezTo>
                <a:cubicBezTo>
                  <a:pt x="857604" y="4487203"/>
                  <a:pt x="876053" y="4499156"/>
                  <a:pt x="883599" y="4512777"/>
                </a:cubicBezTo>
                <a:lnTo>
                  <a:pt x="885976" y="4526170"/>
                </a:lnTo>
                <a:lnTo>
                  <a:pt x="885567" y="4525764"/>
                </a:lnTo>
                <a:lnTo>
                  <a:pt x="881591" y="4516811"/>
                </a:lnTo>
                <a:cubicBezTo>
                  <a:pt x="880989" y="4513997"/>
                  <a:pt x="880508" y="4511745"/>
                  <a:pt x="877775" y="4509974"/>
                </a:cubicBezTo>
                <a:cubicBezTo>
                  <a:pt x="874638" y="4511822"/>
                  <a:pt x="875239" y="4514636"/>
                  <a:pt x="877625" y="4517880"/>
                </a:cubicBezTo>
                <a:lnTo>
                  <a:pt x="885567" y="4525764"/>
                </a:lnTo>
                <a:lnTo>
                  <a:pt x="886128" y="4527028"/>
                </a:lnTo>
                <a:lnTo>
                  <a:pt x="885976" y="4526170"/>
                </a:lnTo>
                <a:lnTo>
                  <a:pt x="888178" y="4528356"/>
                </a:lnTo>
                <a:cubicBezTo>
                  <a:pt x="896176" y="4535477"/>
                  <a:pt x="903489" y="4542157"/>
                  <a:pt x="894482" y="4544081"/>
                </a:cubicBezTo>
                <a:cubicBezTo>
                  <a:pt x="917309" y="4562753"/>
                  <a:pt x="924700" y="4575303"/>
                  <a:pt x="933053" y="4592357"/>
                </a:cubicBezTo>
                <a:cubicBezTo>
                  <a:pt x="934015" y="4596860"/>
                  <a:pt x="934015" y="4596860"/>
                  <a:pt x="934015" y="4596860"/>
                </a:cubicBezTo>
                <a:cubicBezTo>
                  <a:pt x="934015" y="4596860"/>
                  <a:pt x="934978" y="4601364"/>
                  <a:pt x="934978" y="4601364"/>
                </a:cubicBezTo>
                <a:cubicBezTo>
                  <a:pt x="939482" y="4600402"/>
                  <a:pt x="939482" y="4600402"/>
                  <a:pt x="939482" y="4600402"/>
                </a:cubicBezTo>
                <a:cubicBezTo>
                  <a:pt x="936902" y="4610373"/>
                  <a:pt x="944948" y="4603944"/>
                  <a:pt x="946872" y="4612952"/>
                </a:cubicBezTo>
                <a:cubicBezTo>
                  <a:pt x="947834" y="4617456"/>
                  <a:pt x="953301" y="4620998"/>
                  <a:pt x="955226" y="4630006"/>
                </a:cubicBezTo>
                <a:cubicBezTo>
                  <a:pt x="966159" y="4637089"/>
                  <a:pt x="988986" y="4655761"/>
                  <a:pt x="998301" y="4677318"/>
                </a:cubicBezTo>
                <a:cubicBezTo>
                  <a:pt x="997339" y="4672815"/>
                  <a:pt x="1002806" y="4676356"/>
                  <a:pt x="1008272" y="4679898"/>
                </a:cubicBezTo>
                <a:cubicBezTo>
                  <a:pt x="1003768" y="4680860"/>
                  <a:pt x="1003768" y="4680860"/>
                  <a:pt x="1003768" y="4680860"/>
                </a:cubicBezTo>
                <a:cubicBezTo>
                  <a:pt x="998301" y="4677318"/>
                  <a:pt x="999264" y="4681823"/>
                  <a:pt x="999264" y="4681823"/>
                </a:cubicBezTo>
                <a:cubicBezTo>
                  <a:pt x="1000226" y="4686327"/>
                  <a:pt x="1005693" y="4689868"/>
                  <a:pt x="1005693" y="4689868"/>
                </a:cubicBezTo>
                <a:cubicBezTo>
                  <a:pt x="1005693" y="4689868"/>
                  <a:pt x="1005693" y="4689868"/>
                  <a:pt x="1010197" y="4688906"/>
                </a:cubicBezTo>
                <a:cubicBezTo>
                  <a:pt x="1011159" y="4693410"/>
                  <a:pt x="1011159" y="4693410"/>
                  <a:pt x="1011159" y="4693410"/>
                </a:cubicBezTo>
                <a:cubicBezTo>
                  <a:pt x="1033987" y="4712082"/>
                  <a:pt x="1064512" y="4766786"/>
                  <a:pt x="1068054" y="4761319"/>
                </a:cubicBezTo>
                <a:cubicBezTo>
                  <a:pt x="1069016" y="4765823"/>
                  <a:pt x="1069978" y="4770327"/>
                  <a:pt x="1070941" y="4774831"/>
                </a:cubicBezTo>
                <a:cubicBezTo>
                  <a:pt x="1074483" y="4769364"/>
                  <a:pt x="1086377" y="4780952"/>
                  <a:pt x="1088302" y="4789960"/>
                </a:cubicBezTo>
                <a:cubicBezTo>
                  <a:pt x="1088302" y="4789960"/>
                  <a:pt x="1082836" y="4786418"/>
                  <a:pt x="1082836" y="4786418"/>
                </a:cubicBezTo>
                <a:cubicBezTo>
                  <a:pt x="1083799" y="4790923"/>
                  <a:pt x="1083799" y="4790923"/>
                  <a:pt x="1084761" y="4795426"/>
                </a:cubicBezTo>
                <a:cubicBezTo>
                  <a:pt x="1089264" y="4794464"/>
                  <a:pt x="1089264" y="4794464"/>
                  <a:pt x="1089264" y="4794464"/>
                </a:cubicBezTo>
                <a:cubicBezTo>
                  <a:pt x="1090227" y="4798968"/>
                  <a:pt x="1090227" y="4798968"/>
                  <a:pt x="1090227" y="4798968"/>
                </a:cubicBezTo>
                <a:cubicBezTo>
                  <a:pt x="1098580" y="4816022"/>
                  <a:pt x="1121101" y="4811211"/>
                  <a:pt x="1121407" y="4834693"/>
                </a:cubicBezTo>
                <a:cubicBezTo>
                  <a:pt x="1142311" y="4844356"/>
                  <a:pt x="1161596" y="4868494"/>
                  <a:pt x="1169950" y="4885547"/>
                </a:cubicBezTo>
                <a:cubicBezTo>
                  <a:pt x="1178958" y="4883623"/>
                  <a:pt x="1222995" y="4935440"/>
                  <a:pt x="1230080" y="4924507"/>
                </a:cubicBezTo>
                <a:cubicBezTo>
                  <a:pt x="1220109" y="4921928"/>
                  <a:pt x="1190853" y="4895210"/>
                  <a:pt x="1183462" y="4882661"/>
                </a:cubicBezTo>
                <a:cubicBezTo>
                  <a:pt x="1182500" y="4878157"/>
                  <a:pt x="1194394" y="4889745"/>
                  <a:pt x="1187004" y="4877195"/>
                </a:cubicBezTo>
                <a:cubicBezTo>
                  <a:pt x="1187004" y="4877195"/>
                  <a:pt x="1177033" y="4874615"/>
                  <a:pt x="1176071" y="4870111"/>
                </a:cubicBezTo>
                <a:cubicBezTo>
                  <a:pt x="1153243" y="4851440"/>
                  <a:pt x="1127528" y="4819256"/>
                  <a:pt x="1103738" y="4796081"/>
                </a:cubicBezTo>
                <a:cubicBezTo>
                  <a:pt x="1102776" y="4791577"/>
                  <a:pt x="1102776" y="4791577"/>
                  <a:pt x="1102776" y="4791577"/>
                </a:cubicBezTo>
                <a:cubicBezTo>
                  <a:pt x="1102776" y="4791577"/>
                  <a:pt x="1101814" y="4787074"/>
                  <a:pt x="1101814" y="4787074"/>
                </a:cubicBezTo>
                <a:cubicBezTo>
                  <a:pt x="1096348" y="4783532"/>
                  <a:pt x="1096348" y="4783532"/>
                  <a:pt x="1097311" y="4788036"/>
                </a:cubicBezTo>
                <a:cubicBezTo>
                  <a:pt x="1077063" y="4759394"/>
                  <a:pt x="1087033" y="4761974"/>
                  <a:pt x="1052310" y="4731715"/>
                </a:cubicBezTo>
                <a:cubicBezTo>
                  <a:pt x="1052310" y="4731715"/>
                  <a:pt x="1057776" y="4735257"/>
                  <a:pt x="1062280" y="4734295"/>
                </a:cubicBezTo>
                <a:cubicBezTo>
                  <a:pt x="1054889" y="4721745"/>
                  <a:pt x="1051348" y="4727210"/>
                  <a:pt x="1044919" y="4719165"/>
                </a:cubicBezTo>
                <a:cubicBezTo>
                  <a:pt x="1049423" y="4718203"/>
                  <a:pt x="1049423" y="4718203"/>
                  <a:pt x="1049423" y="4718203"/>
                </a:cubicBezTo>
                <a:cubicBezTo>
                  <a:pt x="1049423" y="4718203"/>
                  <a:pt x="1048461" y="4713698"/>
                  <a:pt x="1048461" y="4713698"/>
                </a:cubicBezTo>
                <a:cubicBezTo>
                  <a:pt x="1047499" y="4709195"/>
                  <a:pt x="1042995" y="4710157"/>
                  <a:pt x="1042995" y="4710157"/>
                </a:cubicBezTo>
                <a:cubicBezTo>
                  <a:pt x="1042995" y="4710157"/>
                  <a:pt x="1038491" y="4711120"/>
                  <a:pt x="1038491" y="4711120"/>
                </a:cubicBezTo>
                <a:cubicBezTo>
                  <a:pt x="1006348" y="4670890"/>
                  <a:pt x="987716" y="4627774"/>
                  <a:pt x="952032" y="4593011"/>
                </a:cubicBezTo>
                <a:cubicBezTo>
                  <a:pt x="952032" y="4593011"/>
                  <a:pt x="951070" y="4588508"/>
                  <a:pt x="951070" y="4588508"/>
                </a:cubicBezTo>
                <a:cubicBezTo>
                  <a:pt x="951070" y="4588508"/>
                  <a:pt x="950107" y="4584003"/>
                  <a:pt x="945603" y="4584966"/>
                </a:cubicBezTo>
                <a:cubicBezTo>
                  <a:pt x="937249" y="4567911"/>
                  <a:pt x="936287" y="4563408"/>
                  <a:pt x="923430" y="4547316"/>
                </a:cubicBezTo>
                <a:cubicBezTo>
                  <a:pt x="922468" y="4542812"/>
                  <a:pt x="922468" y="4542812"/>
                  <a:pt x="922468" y="4542812"/>
                </a:cubicBezTo>
                <a:cubicBezTo>
                  <a:pt x="921506" y="4538307"/>
                  <a:pt x="921506" y="4538307"/>
                  <a:pt x="921506" y="4538307"/>
                </a:cubicBezTo>
                <a:cubicBezTo>
                  <a:pt x="917002" y="4539270"/>
                  <a:pt x="917002" y="4539270"/>
                  <a:pt x="917002" y="4539270"/>
                </a:cubicBezTo>
                <a:cubicBezTo>
                  <a:pt x="909610" y="4526720"/>
                  <a:pt x="908648" y="4522217"/>
                  <a:pt x="903182" y="4518674"/>
                </a:cubicBezTo>
                <a:cubicBezTo>
                  <a:pt x="906724" y="4513208"/>
                  <a:pt x="906724" y="4513208"/>
                  <a:pt x="906724" y="4513208"/>
                </a:cubicBezTo>
                <a:cubicBezTo>
                  <a:pt x="868152" y="4464933"/>
                  <a:pt x="856912" y="4434367"/>
                  <a:pt x="835702" y="4401222"/>
                </a:cubicBezTo>
                <a:cubicBezTo>
                  <a:pt x="835702" y="4401222"/>
                  <a:pt x="835702" y="4401222"/>
                  <a:pt x="840206" y="4400260"/>
                </a:cubicBezTo>
                <a:cubicBezTo>
                  <a:pt x="839244" y="4395755"/>
                  <a:pt x="839244" y="4395755"/>
                  <a:pt x="839244" y="4395755"/>
                </a:cubicBezTo>
                <a:cubicBezTo>
                  <a:pt x="834740" y="4396718"/>
                  <a:pt x="833777" y="4392213"/>
                  <a:pt x="833777" y="4392213"/>
                </a:cubicBezTo>
                <a:cubicBezTo>
                  <a:pt x="826791" y="4376045"/>
                  <a:pt x="826127" y="4377069"/>
                  <a:pt x="822708" y="4371399"/>
                </a:cubicBezTo>
                <a:lnTo>
                  <a:pt x="820283" y="4366839"/>
                </a:lnTo>
                <a:lnTo>
                  <a:pt x="823500" y="4366151"/>
                </a:lnTo>
                <a:cubicBezTo>
                  <a:pt x="822538" y="4361647"/>
                  <a:pt x="822538" y="4361647"/>
                  <a:pt x="822538" y="4361647"/>
                </a:cubicBezTo>
                <a:cubicBezTo>
                  <a:pt x="822538" y="4361647"/>
                  <a:pt x="817071" y="4358106"/>
                  <a:pt x="817071" y="4358106"/>
                </a:cubicBezTo>
                <a:cubicBezTo>
                  <a:pt x="811605" y="4354564"/>
                  <a:pt x="811605" y="4354564"/>
                  <a:pt x="811605" y="4354564"/>
                </a:cubicBezTo>
                <a:cubicBezTo>
                  <a:pt x="806793" y="4332043"/>
                  <a:pt x="797786" y="4333967"/>
                  <a:pt x="801327" y="4328502"/>
                </a:cubicBezTo>
                <a:cubicBezTo>
                  <a:pt x="783003" y="4308868"/>
                  <a:pt x="776267" y="4277340"/>
                  <a:pt x="756982" y="4253202"/>
                </a:cubicBezTo>
                <a:cubicBezTo>
                  <a:pt x="761486" y="4252240"/>
                  <a:pt x="761486" y="4252240"/>
                  <a:pt x="761486" y="4252240"/>
                </a:cubicBezTo>
                <a:cubicBezTo>
                  <a:pt x="761486" y="4252240"/>
                  <a:pt x="761486" y="4252240"/>
                  <a:pt x="762448" y="4256744"/>
                </a:cubicBezTo>
                <a:cubicBezTo>
                  <a:pt x="763411" y="4261249"/>
                  <a:pt x="767914" y="4260286"/>
                  <a:pt x="767914" y="4260286"/>
                </a:cubicBezTo>
                <a:cubicBezTo>
                  <a:pt x="766952" y="4255782"/>
                  <a:pt x="766952" y="4255782"/>
                  <a:pt x="765989" y="4251278"/>
                </a:cubicBezTo>
                <a:cubicBezTo>
                  <a:pt x="765027" y="4246774"/>
                  <a:pt x="760524" y="4247736"/>
                  <a:pt x="759562" y="4243232"/>
                </a:cubicBezTo>
                <a:cubicBezTo>
                  <a:pt x="768569" y="4241308"/>
                  <a:pt x="755713" y="4225216"/>
                  <a:pt x="751208" y="4226178"/>
                </a:cubicBezTo>
                <a:cubicBezTo>
                  <a:pt x="750246" y="4221674"/>
                  <a:pt x="745742" y="4222636"/>
                  <a:pt x="745742" y="4222636"/>
                </a:cubicBezTo>
                <a:cubicBezTo>
                  <a:pt x="745742" y="4222636"/>
                  <a:pt x="746704" y="4227140"/>
                  <a:pt x="747666" y="4231645"/>
                </a:cubicBezTo>
                <a:cubicBezTo>
                  <a:pt x="745742" y="4222636"/>
                  <a:pt x="741238" y="4223598"/>
                  <a:pt x="734810" y="4215553"/>
                </a:cubicBezTo>
                <a:cubicBezTo>
                  <a:pt x="732885" y="4206545"/>
                  <a:pt x="737389" y="4205583"/>
                  <a:pt x="730960" y="4197536"/>
                </a:cubicBezTo>
                <a:cubicBezTo>
                  <a:pt x="730960" y="4197536"/>
                  <a:pt x="726456" y="4198499"/>
                  <a:pt x="724531" y="4189491"/>
                </a:cubicBezTo>
                <a:cubicBezTo>
                  <a:pt x="729036" y="4188529"/>
                  <a:pt x="729998" y="4193033"/>
                  <a:pt x="729998" y="4193033"/>
                </a:cubicBezTo>
                <a:cubicBezTo>
                  <a:pt x="733540" y="4187566"/>
                  <a:pt x="732578" y="4183062"/>
                  <a:pt x="729691" y="4169550"/>
                </a:cubicBezTo>
                <a:cubicBezTo>
                  <a:pt x="742548" y="4185642"/>
                  <a:pt x="750246" y="4221674"/>
                  <a:pt x="769532" y="4245812"/>
                </a:cubicBezTo>
                <a:cubicBezTo>
                  <a:pt x="778848" y="4267369"/>
                  <a:pt x="808104" y="4294087"/>
                  <a:pt x="808104" y="4294087"/>
                </a:cubicBezTo>
                <a:cubicBezTo>
                  <a:pt x="812607" y="4293124"/>
                  <a:pt x="808758" y="4275108"/>
                  <a:pt x="804909" y="4257092"/>
                </a:cubicBezTo>
                <a:cubicBezTo>
                  <a:pt x="836704" y="4339783"/>
                  <a:pt x="899374" y="4434714"/>
                  <a:pt x="954652" y="4517097"/>
                </a:cubicBezTo>
                <a:cubicBezTo>
                  <a:pt x="950148" y="4518059"/>
                  <a:pt x="950148" y="4518059"/>
                  <a:pt x="951110" y="4522564"/>
                </a:cubicBezTo>
                <a:cubicBezTo>
                  <a:pt x="951110" y="4522564"/>
                  <a:pt x="950148" y="4518059"/>
                  <a:pt x="950148" y="4518059"/>
                </a:cubicBezTo>
                <a:cubicBezTo>
                  <a:pt x="945643" y="4519022"/>
                  <a:pt x="945643" y="4519022"/>
                  <a:pt x="945643" y="4519022"/>
                </a:cubicBezTo>
                <a:cubicBezTo>
                  <a:pt x="945643" y="4519022"/>
                  <a:pt x="946605" y="4523526"/>
                  <a:pt x="947568" y="4528030"/>
                </a:cubicBezTo>
                <a:cubicBezTo>
                  <a:pt x="948530" y="4532534"/>
                  <a:pt x="948530" y="4532534"/>
                  <a:pt x="950455" y="4541543"/>
                </a:cubicBezTo>
                <a:cubicBezTo>
                  <a:pt x="953997" y="4536076"/>
                  <a:pt x="959463" y="4539618"/>
                  <a:pt x="971358" y="4551205"/>
                </a:cubicBezTo>
                <a:cubicBezTo>
                  <a:pt x="972320" y="4555710"/>
                  <a:pt x="972320" y="4555710"/>
                  <a:pt x="972320" y="4555710"/>
                </a:cubicBezTo>
                <a:cubicBezTo>
                  <a:pt x="973282" y="4560213"/>
                  <a:pt x="973282" y="4560213"/>
                  <a:pt x="973282" y="4560213"/>
                </a:cubicBezTo>
                <a:cubicBezTo>
                  <a:pt x="974245" y="4564718"/>
                  <a:pt x="974245" y="4564718"/>
                  <a:pt x="979711" y="4568259"/>
                </a:cubicBezTo>
                <a:cubicBezTo>
                  <a:pt x="980674" y="4572763"/>
                  <a:pt x="985178" y="4571801"/>
                  <a:pt x="986140" y="4576305"/>
                </a:cubicBezTo>
                <a:cubicBezTo>
                  <a:pt x="983560" y="4586275"/>
                  <a:pt x="999959" y="4596901"/>
                  <a:pt x="996417" y="4602367"/>
                </a:cubicBezTo>
                <a:cubicBezTo>
                  <a:pt x="995455" y="4597864"/>
                  <a:pt x="995455" y="4597864"/>
                  <a:pt x="990952" y="4598826"/>
                </a:cubicBezTo>
                <a:lnTo>
                  <a:pt x="991914" y="4603329"/>
                </a:lnTo>
                <a:cubicBezTo>
                  <a:pt x="991914" y="4603329"/>
                  <a:pt x="997379" y="4606871"/>
                  <a:pt x="997379" y="4606871"/>
                </a:cubicBezTo>
                <a:cubicBezTo>
                  <a:pt x="1003808" y="4614917"/>
                  <a:pt x="1010237" y="4622963"/>
                  <a:pt x="1010237" y="4622963"/>
                </a:cubicBezTo>
                <a:cubicBezTo>
                  <a:pt x="1011200" y="4627466"/>
                  <a:pt x="1011200" y="4627466"/>
                  <a:pt x="1011200" y="4627466"/>
                </a:cubicBezTo>
                <a:cubicBezTo>
                  <a:pt x="1011200" y="4627466"/>
                  <a:pt x="1012162" y="4631971"/>
                  <a:pt x="1017628" y="4635513"/>
                </a:cubicBezTo>
                <a:cubicBezTo>
                  <a:pt x="1018590" y="4640016"/>
                  <a:pt x="1023094" y="4639054"/>
                  <a:pt x="1023094" y="4639054"/>
                </a:cubicBezTo>
                <a:cubicBezTo>
                  <a:pt x="1022132" y="4634551"/>
                  <a:pt x="1022132" y="4634551"/>
                  <a:pt x="1022132" y="4634551"/>
                </a:cubicBezTo>
                <a:cubicBezTo>
                  <a:pt x="1023094" y="4639054"/>
                  <a:pt x="1023094" y="4639054"/>
                  <a:pt x="1029523" y="4647100"/>
                </a:cubicBezTo>
                <a:cubicBezTo>
                  <a:pt x="1028560" y="4642596"/>
                  <a:pt x="1033065" y="4641634"/>
                  <a:pt x="1034027" y="4646138"/>
                </a:cubicBezTo>
                <a:cubicBezTo>
                  <a:pt x="1034027" y="4646138"/>
                  <a:pt x="1034989" y="4650642"/>
                  <a:pt x="1040455" y="4654184"/>
                </a:cubicBezTo>
                <a:cubicBezTo>
                  <a:pt x="1041417" y="4658688"/>
                  <a:pt x="1041417" y="4658688"/>
                  <a:pt x="1041417" y="4658688"/>
                </a:cubicBezTo>
                <a:cubicBezTo>
                  <a:pt x="1042380" y="4663192"/>
                  <a:pt x="1042380" y="4663192"/>
                  <a:pt x="1042380" y="4663192"/>
                </a:cubicBezTo>
                <a:cubicBezTo>
                  <a:pt x="1047846" y="4666733"/>
                  <a:pt x="1047846" y="4666733"/>
                  <a:pt x="1047846" y="4666733"/>
                </a:cubicBezTo>
                <a:cubicBezTo>
                  <a:pt x="1046884" y="4662230"/>
                  <a:pt x="1046884" y="4662230"/>
                  <a:pt x="1046884" y="4662230"/>
                </a:cubicBezTo>
                <a:cubicBezTo>
                  <a:pt x="1060704" y="4682825"/>
                  <a:pt x="1079027" y="4702459"/>
                  <a:pt x="1089960" y="4709542"/>
                </a:cubicBezTo>
                <a:cubicBezTo>
                  <a:pt x="1089960" y="4709542"/>
                  <a:pt x="1090922" y="4714047"/>
                  <a:pt x="1096388" y="4717588"/>
                </a:cubicBezTo>
                <a:cubicBezTo>
                  <a:pt x="1096388" y="4717588"/>
                  <a:pt x="1101855" y="4721130"/>
                  <a:pt x="1101855" y="4721130"/>
                </a:cubicBezTo>
                <a:cubicBezTo>
                  <a:pt x="1101855" y="4721130"/>
                  <a:pt x="1101855" y="4721130"/>
                  <a:pt x="1100893" y="4716625"/>
                </a:cubicBezTo>
                <a:cubicBezTo>
                  <a:pt x="1099931" y="4712122"/>
                  <a:pt x="1099931" y="4712122"/>
                  <a:pt x="1099931" y="4712122"/>
                </a:cubicBezTo>
                <a:cubicBezTo>
                  <a:pt x="1130148" y="4743343"/>
                  <a:pt x="1131111" y="4747847"/>
                  <a:pt x="1157788" y="4784534"/>
                </a:cubicBezTo>
                <a:cubicBezTo>
                  <a:pt x="1172262" y="4786152"/>
                  <a:pt x="1178691" y="4794197"/>
                  <a:pt x="1178691" y="4794197"/>
                </a:cubicBezTo>
                <a:cubicBezTo>
                  <a:pt x="1184157" y="4797739"/>
                  <a:pt x="1179653" y="4798701"/>
                  <a:pt x="1186082" y="4806747"/>
                </a:cubicBezTo>
                <a:cubicBezTo>
                  <a:pt x="1195090" y="4804822"/>
                  <a:pt x="1193473" y="4819296"/>
                  <a:pt x="1205368" y="4830884"/>
                </a:cubicBezTo>
                <a:cubicBezTo>
                  <a:pt x="1222729" y="4846014"/>
                  <a:pt x="1208910" y="4825418"/>
                  <a:pt x="1226271" y="4840547"/>
                </a:cubicBezTo>
                <a:cubicBezTo>
                  <a:pt x="1215338" y="4833464"/>
                  <a:pt x="1228195" y="4849556"/>
                  <a:pt x="1241052" y="4865648"/>
                </a:cubicBezTo>
                <a:cubicBezTo>
                  <a:pt x="1240090" y="4861143"/>
                  <a:pt x="1240090" y="4861143"/>
                  <a:pt x="1235587" y="4862105"/>
                </a:cubicBezTo>
                <a:cubicBezTo>
                  <a:pt x="1234624" y="4857601"/>
                  <a:pt x="1229158" y="4854060"/>
                  <a:pt x="1230120" y="4858563"/>
                </a:cubicBezTo>
                <a:cubicBezTo>
                  <a:pt x="1225616" y="4859526"/>
                  <a:pt x="1231082" y="4863068"/>
                  <a:pt x="1232045" y="4867572"/>
                </a:cubicBezTo>
                <a:cubicBezTo>
                  <a:pt x="1237511" y="4871113"/>
                  <a:pt x="1237511" y="4871113"/>
                  <a:pt x="1238474" y="4875617"/>
                </a:cubicBezTo>
                <a:cubicBezTo>
                  <a:pt x="1233007" y="4872076"/>
                  <a:pt x="1225616" y="4859526"/>
                  <a:pt x="1222074" y="4864992"/>
                </a:cubicBezTo>
                <a:cubicBezTo>
                  <a:pt x="1233007" y="4872076"/>
                  <a:pt x="1239436" y="4880122"/>
                  <a:pt x="1243939" y="4879160"/>
                </a:cubicBezTo>
                <a:cubicBezTo>
                  <a:pt x="1243939" y="4879160"/>
                  <a:pt x="1249406" y="4882701"/>
                  <a:pt x="1249406" y="4882701"/>
                </a:cubicBezTo>
                <a:cubicBezTo>
                  <a:pt x="1255835" y="4890747"/>
                  <a:pt x="1255835" y="4890747"/>
                  <a:pt x="1260338" y="4889785"/>
                </a:cubicBezTo>
                <a:cubicBezTo>
                  <a:pt x="1265805" y="4893326"/>
                  <a:pt x="1260338" y="4889785"/>
                  <a:pt x="1259376" y="4885281"/>
                </a:cubicBezTo>
                <a:cubicBezTo>
                  <a:pt x="1258413" y="4880776"/>
                  <a:pt x="1258413" y="4880776"/>
                  <a:pt x="1253910" y="4881738"/>
                </a:cubicBezTo>
                <a:cubicBezTo>
                  <a:pt x="1252948" y="4877235"/>
                  <a:pt x="1252948" y="4877235"/>
                  <a:pt x="1252948" y="4877235"/>
                </a:cubicBezTo>
                <a:cubicBezTo>
                  <a:pt x="1263880" y="4884318"/>
                  <a:pt x="1261956" y="4875311"/>
                  <a:pt x="1270309" y="4892364"/>
                </a:cubicBezTo>
                <a:cubicBezTo>
                  <a:pt x="1279316" y="4890439"/>
                  <a:pt x="1262918" y="4879814"/>
                  <a:pt x="1266460" y="4874348"/>
                </a:cubicBezTo>
                <a:cubicBezTo>
                  <a:pt x="1284783" y="4893981"/>
                  <a:pt x="1275775" y="4895906"/>
                  <a:pt x="1286708" y="4902990"/>
                </a:cubicBezTo>
                <a:cubicBezTo>
                  <a:pt x="1282203" y="4903952"/>
                  <a:pt x="1282203" y="4903952"/>
                  <a:pt x="1282203" y="4903952"/>
                </a:cubicBezTo>
                <a:cubicBezTo>
                  <a:pt x="1276738" y="4900410"/>
                  <a:pt x="1276738" y="4900410"/>
                  <a:pt x="1272233" y="4901372"/>
                </a:cubicBezTo>
                <a:cubicBezTo>
                  <a:pt x="1272233" y="4901372"/>
                  <a:pt x="1277700" y="4904914"/>
                  <a:pt x="1278662" y="4909418"/>
                </a:cubicBezTo>
                <a:cubicBezTo>
                  <a:pt x="1269654" y="4911342"/>
                  <a:pt x="1269654" y="4911342"/>
                  <a:pt x="1285090" y="4917464"/>
                </a:cubicBezTo>
                <a:cubicBezTo>
                  <a:pt x="1280587" y="4918427"/>
                  <a:pt x="1280587" y="4918427"/>
                  <a:pt x="1280587" y="4918427"/>
                </a:cubicBezTo>
                <a:cubicBezTo>
                  <a:pt x="1281549" y="4922930"/>
                  <a:pt x="1282511" y="4927434"/>
                  <a:pt x="1287015" y="4926472"/>
                </a:cubicBezTo>
                <a:cubicBezTo>
                  <a:pt x="1287015" y="4926472"/>
                  <a:pt x="1287015" y="4926472"/>
                  <a:pt x="1291519" y="4925510"/>
                </a:cubicBezTo>
                <a:cubicBezTo>
                  <a:pt x="1292481" y="4930014"/>
                  <a:pt x="1292481" y="4930014"/>
                  <a:pt x="1292481" y="4930014"/>
                </a:cubicBezTo>
                <a:lnTo>
                  <a:pt x="1298910" y="4938059"/>
                </a:lnTo>
                <a:lnTo>
                  <a:pt x="1292356" y="4937694"/>
                </a:lnTo>
                <a:cubicBezTo>
                  <a:pt x="1290547" y="4937491"/>
                  <a:pt x="1289420" y="4937732"/>
                  <a:pt x="1289901" y="4939984"/>
                </a:cubicBezTo>
                <a:cubicBezTo>
                  <a:pt x="1289901" y="4939984"/>
                  <a:pt x="1291510" y="4941996"/>
                  <a:pt x="1293236" y="4944571"/>
                </a:cubicBezTo>
                <a:lnTo>
                  <a:pt x="1296561" y="4951097"/>
                </a:lnTo>
                <a:lnTo>
                  <a:pt x="1291826" y="4948992"/>
                </a:lnTo>
                <a:cubicBezTo>
                  <a:pt x="1282818" y="4950916"/>
                  <a:pt x="1301142" y="4970550"/>
                  <a:pt x="1310150" y="4968626"/>
                </a:cubicBezTo>
                <a:cubicBezTo>
                  <a:pt x="1310150" y="4968626"/>
                  <a:pt x="1311113" y="4973130"/>
                  <a:pt x="1315616" y="4972168"/>
                </a:cubicBezTo>
                <a:cubicBezTo>
                  <a:pt x="1316579" y="4976671"/>
                  <a:pt x="1316579" y="4976671"/>
                  <a:pt x="1316579" y="4976671"/>
                </a:cubicBezTo>
                <a:cubicBezTo>
                  <a:pt x="1322045" y="4980213"/>
                  <a:pt x="1321083" y="4975709"/>
                  <a:pt x="1321083" y="4975709"/>
                </a:cubicBezTo>
                <a:cubicBezTo>
                  <a:pt x="1321083" y="4975709"/>
                  <a:pt x="1315616" y="4972168"/>
                  <a:pt x="1315616" y="4972168"/>
                </a:cubicBezTo>
                <a:cubicBezTo>
                  <a:pt x="1319158" y="4966701"/>
                  <a:pt x="1308226" y="4959618"/>
                  <a:pt x="1302760" y="4956076"/>
                </a:cubicBezTo>
                <a:cubicBezTo>
                  <a:pt x="1308226" y="4959618"/>
                  <a:pt x="1308226" y="4959618"/>
                  <a:pt x="1308226" y="4959618"/>
                </a:cubicBezTo>
                <a:cubicBezTo>
                  <a:pt x="1313692" y="4963159"/>
                  <a:pt x="1318196" y="4962197"/>
                  <a:pt x="1317234" y="4957694"/>
                </a:cubicBezTo>
                <a:cubicBezTo>
                  <a:pt x="1317234" y="4957694"/>
                  <a:pt x="1316271" y="4953189"/>
                  <a:pt x="1310805" y="4949647"/>
                </a:cubicBezTo>
                <a:cubicBezTo>
                  <a:pt x="1305339" y="4946105"/>
                  <a:pt x="1305339" y="4946105"/>
                  <a:pt x="1305339" y="4946105"/>
                </a:cubicBezTo>
                <a:cubicBezTo>
                  <a:pt x="1326241" y="4955769"/>
                  <a:pt x="1305339" y="4946105"/>
                  <a:pt x="1296986" y="4929052"/>
                </a:cubicBezTo>
                <a:cubicBezTo>
                  <a:pt x="1302452" y="4932593"/>
                  <a:pt x="1302452" y="4932593"/>
                  <a:pt x="1302452" y="4932593"/>
                </a:cubicBezTo>
                <a:cubicBezTo>
                  <a:pt x="1302452" y="4932593"/>
                  <a:pt x="1301490" y="4928089"/>
                  <a:pt x="1301490" y="4928089"/>
                </a:cubicBezTo>
                <a:cubicBezTo>
                  <a:pt x="1301490" y="4928089"/>
                  <a:pt x="1300528" y="4923585"/>
                  <a:pt x="1300528" y="4923585"/>
                </a:cubicBezTo>
                <a:cubicBezTo>
                  <a:pt x="1296024" y="4924547"/>
                  <a:pt x="1296024" y="4924547"/>
                  <a:pt x="1295061" y="4920043"/>
                </a:cubicBezTo>
                <a:cubicBezTo>
                  <a:pt x="1299565" y="4919081"/>
                  <a:pt x="1294099" y="4915540"/>
                  <a:pt x="1293137" y="4911035"/>
                </a:cubicBezTo>
                <a:cubicBezTo>
                  <a:pt x="1303107" y="4913615"/>
                  <a:pt x="1309535" y="4921661"/>
                  <a:pt x="1322392" y="4937753"/>
                </a:cubicBezTo>
                <a:cubicBezTo>
                  <a:pt x="1322392" y="4937753"/>
                  <a:pt x="1322392" y="4937753"/>
                  <a:pt x="1317889" y="4938715"/>
                </a:cubicBezTo>
                <a:cubicBezTo>
                  <a:pt x="1317889" y="4938715"/>
                  <a:pt x="1317889" y="4938715"/>
                  <a:pt x="1318851" y="4943218"/>
                </a:cubicBezTo>
                <a:cubicBezTo>
                  <a:pt x="1318851" y="4943218"/>
                  <a:pt x="1323354" y="4942256"/>
                  <a:pt x="1323354" y="4942256"/>
                </a:cubicBezTo>
                <a:cubicBezTo>
                  <a:pt x="1324317" y="4946760"/>
                  <a:pt x="1324317" y="4946760"/>
                  <a:pt x="1324317" y="4946760"/>
                </a:cubicBezTo>
                <a:cubicBezTo>
                  <a:pt x="1328821" y="4945798"/>
                  <a:pt x="1328821" y="4945798"/>
                  <a:pt x="1328821" y="4945798"/>
                </a:cubicBezTo>
                <a:cubicBezTo>
                  <a:pt x="1335250" y="4953844"/>
                  <a:pt x="1331708" y="4959310"/>
                  <a:pt x="1342641" y="4966394"/>
                </a:cubicBezTo>
                <a:cubicBezTo>
                  <a:pt x="1343603" y="4970897"/>
                  <a:pt x="1343603" y="4970897"/>
                  <a:pt x="1343603" y="4970897"/>
                </a:cubicBezTo>
                <a:cubicBezTo>
                  <a:pt x="1343603" y="4970897"/>
                  <a:pt x="1344566" y="4975402"/>
                  <a:pt x="1349069" y="4974440"/>
                </a:cubicBezTo>
                <a:cubicBezTo>
                  <a:pt x="1349069" y="4974440"/>
                  <a:pt x="1348107" y="4969935"/>
                  <a:pt x="1348107" y="4969935"/>
                </a:cubicBezTo>
                <a:cubicBezTo>
                  <a:pt x="1359040" y="4977019"/>
                  <a:pt x="1361927" y="4990531"/>
                  <a:pt x="1370935" y="4988607"/>
                </a:cubicBezTo>
                <a:cubicBezTo>
                  <a:pt x="1371897" y="4993111"/>
                  <a:pt x="1371897" y="4993111"/>
                  <a:pt x="1377363" y="4996652"/>
                </a:cubicBezTo>
                <a:cubicBezTo>
                  <a:pt x="1377363" y="4996652"/>
                  <a:pt x="1377363" y="4996652"/>
                  <a:pt x="1376401" y="4992149"/>
                </a:cubicBezTo>
                <a:cubicBezTo>
                  <a:pt x="1401153" y="5019827"/>
                  <a:pt x="1391838" y="4998270"/>
                  <a:pt x="1397304" y="5001812"/>
                </a:cubicBezTo>
                <a:cubicBezTo>
                  <a:pt x="1405658" y="5018865"/>
                  <a:pt x="1434914" y="5045582"/>
                  <a:pt x="1457741" y="5064254"/>
                </a:cubicBezTo>
                <a:cubicBezTo>
                  <a:pt x="1462246" y="5063292"/>
                  <a:pt x="1462246" y="5063292"/>
                  <a:pt x="1462246" y="5063292"/>
                </a:cubicBezTo>
                <a:cubicBezTo>
                  <a:pt x="1463208" y="5067795"/>
                  <a:pt x="1467712" y="5066833"/>
                  <a:pt x="1467712" y="5066833"/>
                </a:cubicBezTo>
                <a:cubicBezTo>
                  <a:pt x="1483149" y="5072955"/>
                  <a:pt x="1496968" y="5093550"/>
                  <a:pt x="1498892" y="5102559"/>
                </a:cubicBezTo>
                <a:cubicBezTo>
                  <a:pt x="1502435" y="5097092"/>
                  <a:pt x="1502435" y="5097092"/>
                  <a:pt x="1507901" y="5100634"/>
                </a:cubicBezTo>
                <a:cubicBezTo>
                  <a:pt x="1507901" y="5100634"/>
                  <a:pt x="1508863" y="5105137"/>
                  <a:pt x="1509826" y="5109642"/>
                </a:cubicBezTo>
                <a:cubicBezTo>
                  <a:pt x="1513367" y="5104175"/>
                  <a:pt x="1518833" y="5107717"/>
                  <a:pt x="1525262" y="5115763"/>
                </a:cubicBezTo>
                <a:cubicBezTo>
                  <a:pt x="1520758" y="5116725"/>
                  <a:pt x="1520758" y="5116725"/>
                  <a:pt x="1520758" y="5116725"/>
                </a:cubicBezTo>
                <a:cubicBezTo>
                  <a:pt x="1521720" y="5121229"/>
                  <a:pt x="1527187" y="5124771"/>
                  <a:pt x="1527187" y="5124771"/>
                </a:cubicBezTo>
                <a:cubicBezTo>
                  <a:pt x="1527187" y="5124771"/>
                  <a:pt x="1531691" y="5123809"/>
                  <a:pt x="1531691" y="5123809"/>
                </a:cubicBezTo>
                <a:cubicBezTo>
                  <a:pt x="1534578" y="5137321"/>
                  <a:pt x="1577346" y="5161151"/>
                  <a:pt x="1565451" y="5149564"/>
                </a:cubicBezTo>
                <a:cubicBezTo>
                  <a:pt x="1556443" y="5151489"/>
                  <a:pt x="1567069" y="5135089"/>
                  <a:pt x="1558060" y="5137014"/>
                </a:cubicBezTo>
                <a:cubicBezTo>
                  <a:pt x="1554518" y="5142480"/>
                  <a:pt x="1543586" y="5135397"/>
                  <a:pt x="1537157" y="5127351"/>
                </a:cubicBezTo>
                <a:cubicBezTo>
                  <a:pt x="1538119" y="5131855"/>
                  <a:pt x="1542623" y="5130892"/>
                  <a:pt x="1542623" y="5130892"/>
                </a:cubicBezTo>
                <a:cubicBezTo>
                  <a:pt x="1548090" y="5134434"/>
                  <a:pt x="1548090" y="5134434"/>
                  <a:pt x="1548090" y="5134434"/>
                </a:cubicBezTo>
                <a:cubicBezTo>
                  <a:pt x="1547128" y="5129930"/>
                  <a:pt x="1547128" y="5129930"/>
                  <a:pt x="1546166" y="5125426"/>
                </a:cubicBezTo>
                <a:cubicBezTo>
                  <a:pt x="1546166" y="5125426"/>
                  <a:pt x="1551631" y="5128968"/>
                  <a:pt x="1551631" y="5128968"/>
                </a:cubicBezTo>
                <a:cubicBezTo>
                  <a:pt x="1551631" y="5128968"/>
                  <a:pt x="1550669" y="5124464"/>
                  <a:pt x="1550669" y="5124464"/>
                </a:cubicBezTo>
                <a:cubicBezTo>
                  <a:pt x="1545203" y="5120922"/>
                  <a:pt x="1545203" y="5120922"/>
                  <a:pt x="1545203" y="5120922"/>
                </a:cubicBezTo>
                <a:cubicBezTo>
                  <a:pt x="1539737" y="5117380"/>
                  <a:pt x="1539737" y="5117380"/>
                  <a:pt x="1539737" y="5117380"/>
                </a:cubicBezTo>
                <a:cubicBezTo>
                  <a:pt x="1543279" y="5111913"/>
                  <a:pt x="1549707" y="5119960"/>
                  <a:pt x="1554211" y="5118998"/>
                </a:cubicBezTo>
                <a:cubicBezTo>
                  <a:pt x="1554211" y="5118998"/>
                  <a:pt x="1555173" y="5123502"/>
                  <a:pt x="1555173" y="5123502"/>
                </a:cubicBezTo>
                <a:cubicBezTo>
                  <a:pt x="1556135" y="5128005"/>
                  <a:pt x="1556135" y="5128005"/>
                  <a:pt x="1556135" y="5128005"/>
                </a:cubicBezTo>
                <a:cubicBezTo>
                  <a:pt x="1561602" y="5131547"/>
                  <a:pt x="1567069" y="5135089"/>
                  <a:pt x="1571572" y="5134127"/>
                </a:cubicBezTo>
                <a:cubicBezTo>
                  <a:pt x="1571572" y="5134127"/>
                  <a:pt x="1576077" y="5133165"/>
                  <a:pt x="1570610" y="5129623"/>
                </a:cubicBezTo>
                <a:cubicBezTo>
                  <a:pt x="1569648" y="5125119"/>
                  <a:pt x="1569648" y="5125119"/>
                  <a:pt x="1569648" y="5125119"/>
                </a:cubicBezTo>
                <a:cubicBezTo>
                  <a:pt x="1586047" y="5135744"/>
                  <a:pt x="1567069" y="5135089"/>
                  <a:pt x="1587010" y="5140248"/>
                </a:cubicBezTo>
                <a:cubicBezTo>
                  <a:pt x="1587972" y="5144752"/>
                  <a:pt x="1587972" y="5144752"/>
                  <a:pt x="1587972" y="5144752"/>
                </a:cubicBezTo>
                <a:cubicBezTo>
                  <a:pt x="1588934" y="5149256"/>
                  <a:pt x="1588934" y="5149256"/>
                  <a:pt x="1593438" y="5148294"/>
                </a:cubicBezTo>
                <a:cubicBezTo>
                  <a:pt x="1598904" y="5151836"/>
                  <a:pt x="1598904" y="5151836"/>
                  <a:pt x="1598904" y="5151836"/>
                </a:cubicBezTo>
                <a:cubicBezTo>
                  <a:pt x="1604371" y="5155378"/>
                  <a:pt x="1604371" y="5155378"/>
                  <a:pt x="1610799" y="5163423"/>
                </a:cubicBezTo>
                <a:cubicBezTo>
                  <a:pt x="1618845" y="5156994"/>
                  <a:pt x="1646177" y="5174704"/>
                  <a:pt x="1638786" y="5162154"/>
                </a:cubicBezTo>
                <a:cubicBezTo>
                  <a:pt x="1636534" y="5162635"/>
                  <a:pt x="1632675" y="5161104"/>
                  <a:pt x="1628575" y="5158449"/>
                </a:cubicBezTo>
                <a:lnTo>
                  <a:pt x="1621158" y="5151791"/>
                </a:lnTo>
                <a:lnTo>
                  <a:pt x="1626891" y="5150566"/>
                </a:lnTo>
                <a:cubicBezTo>
                  <a:pt x="1654223" y="5168275"/>
                  <a:pt x="1681554" y="5185984"/>
                  <a:pt x="1698916" y="5201113"/>
                </a:cubicBezTo>
                <a:cubicBezTo>
                  <a:pt x="1699878" y="5205617"/>
                  <a:pt x="1704383" y="5204655"/>
                  <a:pt x="1704383" y="5204655"/>
                </a:cubicBezTo>
                <a:cubicBezTo>
                  <a:pt x="1721744" y="5219784"/>
                  <a:pt x="1688945" y="5198534"/>
                  <a:pt x="1695374" y="5206579"/>
                </a:cubicBezTo>
                <a:cubicBezTo>
                  <a:pt x="1716277" y="5216242"/>
                  <a:pt x="1711773" y="5217205"/>
                  <a:pt x="1713697" y="5226213"/>
                </a:cubicBezTo>
                <a:cubicBezTo>
                  <a:pt x="1733638" y="5231372"/>
                  <a:pt x="1741992" y="5248426"/>
                  <a:pt x="1734601" y="5235876"/>
                </a:cubicBezTo>
                <a:cubicBezTo>
                  <a:pt x="1739105" y="5234914"/>
                  <a:pt x="1739105" y="5234914"/>
                  <a:pt x="1739105" y="5234914"/>
                </a:cubicBezTo>
                <a:cubicBezTo>
                  <a:pt x="1743608" y="5233952"/>
                  <a:pt x="1743608" y="5233952"/>
                  <a:pt x="1743608" y="5233952"/>
                </a:cubicBezTo>
                <a:cubicBezTo>
                  <a:pt x="1749075" y="5237493"/>
                  <a:pt x="1759046" y="5240073"/>
                  <a:pt x="1765474" y="5248118"/>
                </a:cubicBezTo>
                <a:cubicBezTo>
                  <a:pt x="1764511" y="5243615"/>
                  <a:pt x="1769016" y="5242652"/>
                  <a:pt x="1774483" y="5246193"/>
                </a:cubicBezTo>
                <a:cubicBezTo>
                  <a:pt x="1794423" y="5251353"/>
                  <a:pt x="1814672" y="5279995"/>
                  <a:pt x="1840078" y="5288696"/>
                </a:cubicBezTo>
                <a:cubicBezTo>
                  <a:pt x="1846507" y="5296741"/>
                  <a:pt x="1850049" y="5291274"/>
                  <a:pt x="1860019" y="5293854"/>
                </a:cubicBezTo>
                <a:cubicBezTo>
                  <a:pt x="1860019" y="5293854"/>
                  <a:pt x="1866448" y="5301901"/>
                  <a:pt x="1872877" y="5309946"/>
                </a:cubicBezTo>
                <a:cubicBezTo>
                  <a:pt x="1926578" y="5340859"/>
                  <a:pt x="2003762" y="5371466"/>
                  <a:pt x="2056500" y="5397876"/>
                </a:cubicBezTo>
                <a:cubicBezTo>
                  <a:pt x="2082870" y="5411080"/>
                  <a:pt x="2103773" y="5420743"/>
                  <a:pt x="2135609" y="5437490"/>
                </a:cubicBezTo>
                <a:cubicBezTo>
                  <a:pt x="2145579" y="5440070"/>
                  <a:pt x="2170024" y="5444266"/>
                  <a:pt x="2180957" y="5451349"/>
                </a:cubicBezTo>
                <a:cubicBezTo>
                  <a:pt x="2180957" y="5451349"/>
                  <a:pt x="2187385" y="5459396"/>
                  <a:pt x="2187385" y="5459396"/>
                </a:cubicBezTo>
                <a:cubicBezTo>
                  <a:pt x="2212793" y="5468096"/>
                  <a:pt x="2211830" y="5463592"/>
                  <a:pt x="2228229" y="5474217"/>
                </a:cubicBezTo>
                <a:cubicBezTo>
                  <a:pt x="2217297" y="5467134"/>
                  <a:pt x="2275502" y="5497085"/>
                  <a:pt x="2305413" y="5504824"/>
                </a:cubicBezTo>
                <a:cubicBezTo>
                  <a:pt x="2352685" y="5527692"/>
                  <a:pt x="2417013" y="5542206"/>
                  <a:pt x="2473293" y="5563150"/>
                </a:cubicBezTo>
                <a:cubicBezTo>
                  <a:pt x="2497738" y="5567346"/>
                  <a:pt x="2533115" y="5578627"/>
                  <a:pt x="2572035" y="5584441"/>
                </a:cubicBezTo>
                <a:cubicBezTo>
                  <a:pt x="2611917" y="5594759"/>
                  <a:pt x="2655341" y="5599610"/>
                  <a:pt x="2679785" y="5603808"/>
                </a:cubicBezTo>
                <a:cubicBezTo>
                  <a:pt x="2747653" y="5612856"/>
                  <a:pt x="2802972" y="5629295"/>
                  <a:pt x="2856366" y="5636726"/>
                </a:cubicBezTo>
                <a:cubicBezTo>
                  <a:pt x="2894323" y="5638036"/>
                  <a:pt x="2946755" y="5640963"/>
                  <a:pt x="2989216" y="5641311"/>
                </a:cubicBezTo>
                <a:cubicBezTo>
                  <a:pt x="3014623" y="5650012"/>
                  <a:pt x="3047114" y="5647780"/>
                  <a:pt x="3079605" y="5645548"/>
                </a:cubicBezTo>
                <a:cubicBezTo>
                  <a:pt x="3096004" y="5656173"/>
                  <a:pt x="3142970" y="5655559"/>
                  <a:pt x="3189935" y="5654944"/>
                </a:cubicBezTo>
                <a:cubicBezTo>
                  <a:pt x="3236900" y="5654329"/>
                  <a:pt x="3283865" y="5653715"/>
                  <a:pt x="3300264" y="5664340"/>
                </a:cubicBezTo>
                <a:cubicBezTo>
                  <a:pt x="3313777" y="5661453"/>
                  <a:pt x="3337259" y="5661146"/>
                  <a:pt x="3342726" y="5664687"/>
                </a:cubicBezTo>
                <a:cubicBezTo>
                  <a:pt x="3354313" y="5652793"/>
                  <a:pt x="3405783" y="5651215"/>
                  <a:pt x="3412212" y="5659262"/>
                </a:cubicBezTo>
                <a:cubicBezTo>
                  <a:pt x="3416716" y="5658299"/>
                  <a:pt x="3425724" y="5656375"/>
                  <a:pt x="3430228" y="5655412"/>
                </a:cubicBezTo>
                <a:cubicBezTo>
                  <a:pt x="3433115" y="5668925"/>
                  <a:pt x="3471726" y="5651255"/>
                  <a:pt x="3505179" y="5653528"/>
                </a:cubicBezTo>
                <a:cubicBezTo>
                  <a:pt x="3509684" y="5652566"/>
                  <a:pt x="3509684" y="5652566"/>
                  <a:pt x="3509684" y="5652566"/>
                </a:cubicBezTo>
                <a:cubicBezTo>
                  <a:pt x="3509684" y="5652566"/>
                  <a:pt x="3510646" y="5657069"/>
                  <a:pt x="3510646" y="5657069"/>
                </a:cubicBezTo>
                <a:cubicBezTo>
                  <a:pt x="3515150" y="5656107"/>
                  <a:pt x="3515150" y="5656107"/>
                  <a:pt x="3519654" y="5655145"/>
                </a:cubicBezTo>
                <a:cubicBezTo>
                  <a:pt x="3519654" y="5655145"/>
                  <a:pt x="3519654" y="5655145"/>
                  <a:pt x="3518691" y="5650641"/>
                </a:cubicBezTo>
                <a:cubicBezTo>
                  <a:pt x="3518691" y="5650641"/>
                  <a:pt x="3514188" y="5651604"/>
                  <a:pt x="3514188" y="5651604"/>
                </a:cubicBezTo>
                <a:cubicBezTo>
                  <a:pt x="3523196" y="5649679"/>
                  <a:pt x="3536708" y="5646792"/>
                  <a:pt x="3535746" y="5642288"/>
                </a:cubicBezTo>
                <a:cubicBezTo>
                  <a:pt x="3614240" y="5634937"/>
                  <a:pt x="3691771" y="5623083"/>
                  <a:pt x="3771882" y="5601257"/>
                </a:cubicBezTo>
                <a:cubicBezTo>
                  <a:pt x="3802449" y="5590018"/>
                  <a:pt x="3824970" y="5585207"/>
                  <a:pt x="3861001" y="5577509"/>
                </a:cubicBezTo>
                <a:cubicBezTo>
                  <a:pt x="3900576" y="5564344"/>
                  <a:pt x="3957204" y="5542826"/>
                  <a:pt x="4010291" y="5526775"/>
                </a:cubicBezTo>
                <a:cubicBezTo>
                  <a:pt x="4066919" y="5505258"/>
                  <a:pt x="4119044" y="5484701"/>
                  <a:pt x="4162160" y="5466071"/>
                </a:cubicBezTo>
                <a:cubicBezTo>
                  <a:pt x="4197231" y="5453868"/>
                  <a:pt x="4214285" y="5445515"/>
                  <a:pt x="4252897" y="5427847"/>
                </a:cubicBezTo>
                <a:cubicBezTo>
                  <a:pt x="4260943" y="5421418"/>
                  <a:pt x="4274455" y="5418531"/>
                  <a:pt x="4283464" y="5416606"/>
                </a:cubicBezTo>
                <a:cubicBezTo>
                  <a:pt x="4305021" y="5407292"/>
                  <a:pt x="4320151" y="5389931"/>
                  <a:pt x="4342672" y="5385119"/>
                </a:cubicBezTo>
                <a:cubicBezTo>
                  <a:pt x="4342672" y="5385119"/>
                  <a:pt x="4343634" y="5389623"/>
                  <a:pt x="4343634" y="5389623"/>
                </a:cubicBezTo>
                <a:cubicBezTo>
                  <a:pt x="4339129" y="5390585"/>
                  <a:pt x="4344596" y="5394127"/>
                  <a:pt x="4348138" y="5388660"/>
                </a:cubicBezTo>
                <a:cubicBezTo>
                  <a:pt x="4352642" y="5387698"/>
                  <a:pt x="4357146" y="5386736"/>
                  <a:pt x="4357146" y="5386736"/>
                </a:cubicBezTo>
                <a:cubicBezTo>
                  <a:pt x="4356184" y="5382232"/>
                  <a:pt x="4360688" y="5381270"/>
                  <a:pt x="4360688" y="5381270"/>
                </a:cubicBezTo>
                <a:cubicBezTo>
                  <a:pt x="4361650" y="5385773"/>
                  <a:pt x="4366154" y="5384811"/>
                  <a:pt x="4370658" y="5383849"/>
                </a:cubicBezTo>
                <a:cubicBezTo>
                  <a:pt x="4374200" y="5378383"/>
                  <a:pt x="4369696" y="5379346"/>
                  <a:pt x="4368733" y="5374841"/>
                </a:cubicBezTo>
                <a:cubicBezTo>
                  <a:pt x="4368733" y="5374841"/>
                  <a:pt x="4373238" y="5373879"/>
                  <a:pt x="4373238" y="5373879"/>
                </a:cubicBezTo>
                <a:cubicBezTo>
                  <a:pt x="4377742" y="5372917"/>
                  <a:pt x="4381283" y="5367450"/>
                  <a:pt x="4381283" y="5367450"/>
                </a:cubicBezTo>
                <a:cubicBezTo>
                  <a:pt x="4380321" y="5362947"/>
                  <a:pt x="4375818" y="5363909"/>
                  <a:pt x="4371313" y="5364871"/>
                </a:cubicBezTo>
                <a:cubicBezTo>
                  <a:pt x="4372275" y="5369375"/>
                  <a:pt x="4372275" y="5369375"/>
                  <a:pt x="4372275" y="5369375"/>
                </a:cubicBezTo>
                <a:cubicBezTo>
                  <a:pt x="4366809" y="5365834"/>
                  <a:pt x="4366809" y="5365834"/>
                  <a:pt x="4366809" y="5365834"/>
                </a:cubicBezTo>
                <a:cubicBezTo>
                  <a:pt x="4401880" y="5353631"/>
                  <a:pt x="4453042" y="5328572"/>
                  <a:pt x="4471713" y="5305744"/>
                </a:cubicBezTo>
                <a:cubicBezTo>
                  <a:pt x="4510325" y="5288076"/>
                  <a:pt x="4564067" y="5253045"/>
                  <a:pt x="4629396" y="5206120"/>
                </a:cubicBezTo>
                <a:cubicBezTo>
                  <a:pt x="4630359" y="5210625"/>
                  <a:pt x="4630359" y="5210625"/>
                  <a:pt x="4630359" y="5210625"/>
                </a:cubicBezTo>
                <a:cubicBezTo>
                  <a:pt x="4630359" y="5210625"/>
                  <a:pt x="4625854" y="5211587"/>
                  <a:pt x="4625854" y="5211587"/>
                </a:cubicBezTo>
                <a:cubicBezTo>
                  <a:pt x="4622312" y="5217054"/>
                  <a:pt x="4617809" y="5218016"/>
                  <a:pt x="4623274" y="5221557"/>
                </a:cubicBezTo>
                <a:cubicBezTo>
                  <a:pt x="4623274" y="5221557"/>
                  <a:pt x="4627779" y="5220595"/>
                  <a:pt x="4631321" y="5215129"/>
                </a:cubicBezTo>
                <a:cubicBezTo>
                  <a:pt x="4635824" y="5214167"/>
                  <a:pt x="4635824" y="5214167"/>
                  <a:pt x="4639366" y="5208700"/>
                </a:cubicBezTo>
                <a:cubicBezTo>
                  <a:pt x="4640329" y="5213205"/>
                  <a:pt x="4644833" y="5212242"/>
                  <a:pt x="4653841" y="5210318"/>
                </a:cubicBezTo>
                <a:cubicBezTo>
                  <a:pt x="4653360" y="5208066"/>
                  <a:pt x="4652878" y="5205813"/>
                  <a:pt x="4651512" y="5204927"/>
                </a:cubicBezTo>
                <a:lnTo>
                  <a:pt x="4648965" y="5205864"/>
                </a:lnTo>
                <a:lnTo>
                  <a:pt x="4655458" y="5195843"/>
                </a:lnTo>
                <a:cubicBezTo>
                  <a:pt x="4650954" y="5196806"/>
                  <a:pt x="4646451" y="5197768"/>
                  <a:pt x="4641946" y="5198730"/>
                </a:cubicBezTo>
                <a:cubicBezTo>
                  <a:pt x="4652572" y="5182331"/>
                  <a:pt x="4659656" y="5171398"/>
                  <a:pt x="4680251" y="5157579"/>
                </a:cubicBezTo>
                <a:cubicBezTo>
                  <a:pt x="4676709" y="5163045"/>
                  <a:pt x="4681213" y="5162082"/>
                  <a:pt x="4685717" y="5161120"/>
                </a:cubicBezTo>
                <a:cubicBezTo>
                  <a:pt x="4706313" y="5147301"/>
                  <a:pt x="4724022" y="5119970"/>
                  <a:pt x="4736572" y="5112579"/>
                </a:cubicBezTo>
                <a:cubicBezTo>
                  <a:pt x="4736572" y="5112579"/>
                  <a:pt x="4737534" y="5117083"/>
                  <a:pt x="4733031" y="5118045"/>
                </a:cubicBezTo>
                <a:cubicBezTo>
                  <a:pt x="4761673" y="5097797"/>
                  <a:pt x="4779381" y="5070465"/>
                  <a:pt x="4793855" y="5072083"/>
                </a:cubicBezTo>
                <a:cubicBezTo>
                  <a:pt x="4789352" y="5073045"/>
                  <a:pt x="4792893" y="5067578"/>
                  <a:pt x="4797397" y="5066616"/>
                </a:cubicBezTo>
                <a:cubicBezTo>
                  <a:pt x="4803519" y="5051179"/>
                  <a:pt x="4783885" y="5069503"/>
                  <a:pt x="4779381" y="5070465"/>
                </a:cubicBezTo>
                <a:cubicBezTo>
                  <a:pt x="4803519" y="5051179"/>
                  <a:pt x="4812527" y="5049255"/>
                  <a:pt x="4818648" y="5033818"/>
                </a:cubicBezTo>
                <a:cubicBezTo>
                  <a:pt x="4824115" y="5037360"/>
                  <a:pt x="4817031" y="5048293"/>
                  <a:pt x="4828619" y="5036398"/>
                </a:cubicBezTo>
                <a:cubicBezTo>
                  <a:pt x="4831199" y="5026427"/>
                  <a:pt x="4827657" y="5031894"/>
                  <a:pt x="4834740" y="5020962"/>
                </a:cubicBezTo>
                <a:cubicBezTo>
                  <a:pt x="4833778" y="5016457"/>
                  <a:pt x="4838282" y="5015495"/>
                  <a:pt x="4838282" y="5015495"/>
                </a:cubicBezTo>
                <a:cubicBezTo>
                  <a:pt x="4841824" y="5010028"/>
                  <a:pt x="4846328" y="5009066"/>
                  <a:pt x="4845366" y="5004562"/>
                </a:cubicBezTo>
                <a:cubicBezTo>
                  <a:pt x="4844404" y="5000058"/>
                  <a:pt x="4839899" y="5001020"/>
                  <a:pt x="4836357" y="5006486"/>
                </a:cubicBezTo>
                <a:cubicBezTo>
                  <a:pt x="4836357" y="5006486"/>
                  <a:pt x="4836357" y="5006486"/>
                  <a:pt x="4831853" y="5007449"/>
                </a:cubicBezTo>
                <a:cubicBezTo>
                  <a:pt x="4867579" y="4976268"/>
                  <a:pt x="4873700" y="4960832"/>
                  <a:pt x="4916509" y="4918718"/>
                </a:cubicBezTo>
                <a:cubicBezTo>
                  <a:pt x="4936450" y="4923877"/>
                  <a:pt x="4920051" y="4913251"/>
                  <a:pt x="4950617" y="4902012"/>
                </a:cubicBezTo>
                <a:cubicBezTo>
                  <a:pt x="4951579" y="4906516"/>
                  <a:pt x="4951579" y="4906516"/>
                  <a:pt x="4951579" y="4906516"/>
                </a:cubicBezTo>
                <a:cubicBezTo>
                  <a:pt x="4948037" y="4911982"/>
                  <a:pt x="4952542" y="4911020"/>
                  <a:pt x="4956084" y="4905553"/>
                </a:cubicBezTo>
                <a:cubicBezTo>
                  <a:pt x="4960588" y="4904591"/>
                  <a:pt x="4964129" y="4899125"/>
                  <a:pt x="4963167" y="4894621"/>
                </a:cubicBezTo>
                <a:cubicBezTo>
                  <a:pt x="4966709" y="4889154"/>
                  <a:pt x="4966709" y="4889154"/>
                  <a:pt x="4966709" y="4889154"/>
                </a:cubicBezTo>
                <a:cubicBezTo>
                  <a:pt x="4974754" y="4882727"/>
                  <a:pt x="4973792" y="4878222"/>
                  <a:pt x="4968326" y="4874680"/>
                </a:cubicBezTo>
                <a:cubicBezTo>
                  <a:pt x="4977334" y="4872755"/>
                  <a:pt x="4979914" y="4862785"/>
                  <a:pt x="4983456" y="4857319"/>
                </a:cubicBezTo>
                <a:cubicBezTo>
                  <a:pt x="4975410" y="4863748"/>
                  <a:pt x="4967364" y="4870176"/>
                  <a:pt x="4959318" y="4876605"/>
                </a:cubicBezTo>
                <a:cubicBezTo>
                  <a:pt x="4960280" y="4881109"/>
                  <a:pt x="4961242" y="4885613"/>
                  <a:pt x="4961242" y="4885613"/>
                </a:cubicBezTo>
                <a:cubicBezTo>
                  <a:pt x="4961242" y="4885613"/>
                  <a:pt x="4956739" y="4886575"/>
                  <a:pt x="4957701" y="4891079"/>
                </a:cubicBezTo>
                <a:cubicBezTo>
                  <a:pt x="4957701" y="4891079"/>
                  <a:pt x="4953197" y="4892041"/>
                  <a:pt x="4953197" y="4892041"/>
                </a:cubicBezTo>
                <a:cubicBezTo>
                  <a:pt x="4948692" y="4893003"/>
                  <a:pt x="4949655" y="4897508"/>
                  <a:pt x="4950617" y="4902012"/>
                </a:cubicBezTo>
                <a:cubicBezTo>
                  <a:pt x="4926172" y="4897815"/>
                  <a:pt x="4900110" y="4908093"/>
                  <a:pt x="4875317" y="4946357"/>
                </a:cubicBezTo>
                <a:cubicBezTo>
                  <a:pt x="4870813" y="4947320"/>
                  <a:pt x="4867272" y="4952786"/>
                  <a:pt x="4866310" y="4948282"/>
                </a:cubicBezTo>
                <a:cubicBezTo>
                  <a:pt x="4870813" y="4947320"/>
                  <a:pt x="4869851" y="4942815"/>
                  <a:pt x="4865347" y="4943777"/>
                </a:cubicBezTo>
                <a:cubicBezTo>
                  <a:pt x="4865347" y="4943777"/>
                  <a:pt x="4865347" y="4943777"/>
                  <a:pt x="4861805" y="4949244"/>
                </a:cubicBezTo>
                <a:cubicBezTo>
                  <a:pt x="4861805" y="4949244"/>
                  <a:pt x="4857301" y="4950206"/>
                  <a:pt x="4857301" y="4950206"/>
                </a:cubicBezTo>
                <a:cubicBezTo>
                  <a:pt x="4865675" y="4934288"/>
                  <a:pt x="4874770" y="4921749"/>
                  <a:pt x="4886477" y="4910416"/>
                </a:cubicBezTo>
                <a:lnTo>
                  <a:pt x="4927253" y="4880833"/>
                </a:lnTo>
                <a:lnTo>
                  <a:pt x="4927789" y="4883341"/>
                </a:lnTo>
                <a:cubicBezTo>
                  <a:pt x="4932294" y="4882378"/>
                  <a:pt x="4932294" y="4882378"/>
                  <a:pt x="4931331" y="4877874"/>
                </a:cubicBezTo>
                <a:cubicBezTo>
                  <a:pt x="4940339" y="4875949"/>
                  <a:pt x="4939377" y="4871446"/>
                  <a:pt x="4947423" y="4865017"/>
                </a:cubicBezTo>
                <a:cubicBezTo>
                  <a:pt x="4947423" y="4865017"/>
                  <a:pt x="4948386" y="4869521"/>
                  <a:pt x="4943881" y="4870484"/>
                </a:cubicBezTo>
                <a:cubicBezTo>
                  <a:pt x="4943881" y="4870484"/>
                  <a:pt x="4948386" y="4869521"/>
                  <a:pt x="4948386" y="4869521"/>
                </a:cubicBezTo>
                <a:cubicBezTo>
                  <a:pt x="4948386" y="4869521"/>
                  <a:pt x="4951928" y="4864055"/>
                  <a:pt x="4951928" y="4864055"/>
                </a:cubicBezTo>
                <a:cubicBezTo>
                  <a:pt x="4976065" y="4844769"/>
                  <a:pt x="4998585" y="4839958"/>
                  <a:pt x="5016294" y="4812627"/>
                </a:cubicBezTo>
                <a:cubicBezTo>
                  <a:pt x="5009211" y="4823559"/>
                  <a:pt x="5017256" y="4817130"/>
                  <a:pt x="5026265" y="4815205"/>
                </a:cubicBezTo>
                <a:cubicBezTo>
                  <a:pt x="5015640" y="4831604"/>
                  <a:pt x="5002127" y="4834491"/>
                  <a:pt x="5008556" y="4842537"/>
                </a:cubicBezTo>
                <a:cubicBezTo>
                  <a:pt x="5030768" y="4814243"/>
                  <a:pt x="5045898" y="4796882"/>
                  <a:pt x="5081624" y="4765702"/>
                </a:cubicBezTo>
                <a:cubicBezTo>
                  <a:pt x="5082586" y="4770205"/>
                  <a:pt x="5086128" y="4764739"/>
                  <a:pt x="5090632" y="4763777"/>
                </a:cubicBezTo>
                <a:cubicBezTo>
                  <a:pt x="5094174" y="4758310"/>
                  <a:pt x="5097716" y="4752844"/>
                  <a:pt x="5093211" y="4753806"/>
                </a:cubicBezTo>
                <a:cubicBezTo>
                  <a:pt x="5101257" y="4747378"/>
                  <a:pt x="5103837" y="4737407"/>
                  <a:pt x="5109959" y="4721971"/>
                </a:cubicBezTo>
                <a:cubicBezTo>
                  <a:pt x="5115424" y="4725513"/>
                  <a:pt x="5108341" y="4736445"/>
                  <a:pt x="5116387" y="4730017"/>
                </a:cubicBezTo>
                <a:cubicBezTo>
                  <a:pt x="5115424" y="4725513"/>
                  <a:pt x="5123471" y="4719084"/>
                  <a:pt x="5122508" y="4714579"/>
                </a:cubicBezTo>
                <a:cubicBezTo>
                  <a:pt x="5122508" y="4714579"/>
                  <a:pt x="5127013" y="4713617"/>
                  <a:pt x="5126050" y="4709114"/>
                </a:cubicBezTo>
                <a:cubicBezTo>
                  <a:pt x="5130554" y="4708152"/>
                  <a:pt x="5130554" y="4708152"/>
                  <a:pt x="5130554" y="4708152"/>
                </a:cubicBezTo>
                <a:cubicBezTo>
                  <a:pt x="5129592" y="4703647"/>
                  <a:pt x="5129592" y="4703647"/>
                  <a:pt x="5129592" y="4703647"/>
                </a:cubicBezTo>
                <a:cubicBezTo>
                  <a:pt x="5126050" y="4709114"/>
                  <a:pt x="5126050" y="4709114"/>
                  <a:pt x="5126050" y="4709114"/>
                </a:cubicBezTo>
                <a:cubicBezTo>
                  <a:pt x="5121546" y="4710076"/>
                  <a:pt x="5121546" y="4710076"/>
                  <a:pt x="5121546" y="4710076"/>
                </a:cubicBezTo>
                <a:cubicBezTo>
                  <a:pt x="5136676" y="4692715"/>
                  <a:pt x="5136676" y="4692715"/>
                  <a:pt x="5136676" y="4692715"/>
                </a:cubicBezTo>
                <a:cubicBezTo>
                  <a:pt x="5133134" y="4698181"/>
                  <a:pt x="5134096" y="4702685"/>
                  <a:pt x="5137638" y="4697218"/>
                </a:cubicBezTo>
                <a:cubicBezTo>
                  <a:pt x="5170476" y="4652526"/>
                  <a:pt x="5191419" y="4596245"/>
                  <a:pt x="5217830" y="4543506"/>
                </a:cubicBezTo>
                <a:cubicBezTo>
                  <a:pt x="5238773" y="4487227"/>
                  <a:pt x="5260679" y="4435450"/>
                  <a:pt x="5282585" y="4383674"/>
                </a:cubicBezTo>
                <a:cubicBezTo>
                  <a:pt x="5291594" y="4381749"/>
                  <a:pt x="5292556" y="4386253"/>
                  <a:pt x="5294480" y="4395261"/>
                </a:cubicBezTo>
                <a:cubicBezTo>
                  <a:pt x="5308340" y="4349913"/>
                  <a:pt x="5320583" y="4319040"/>
                  <a:pt x="5327359" y="4284625"/>
                </a:cubicBezTo>
                <a:cubicBezTo>
                  <a:pt x="5338639" y="4249247"/>
                  <a:pt x="5345415" y="4214832"/>
                  <a:pt x="5363780" y="4168522"/>
                </a:cubicBezTo>
                <a:cubicBezTo>
                  <a:pt x="5360238" y="4173988"/>
                  <a:pt x="5360238" y="4173988"/>
                  <a:pt x="5364742" y="4173025"/>
                </a:cubicBezTo>
                <a:cubicBezTo>
                  <a:pt x="5364742" y="4173025"/>
                  <a:pt x="5369247" y="4172063"/>
                  <a:pt x="5372788" y="4166598"/>
                </a:cubicBezTo>
                <a:cubicBezTo>
                  <a:pt x="5377292" y="4165635"/>
                  <a:pt x="5377292" y="4165635"/>
                  <a:pt x="5377292" y="4165635"/>
                </a:cubicBezTo>
                <a:cubicBezTo>
                  <a:pt x="5379872" y="4155664"/>
                  <a:pt x="5386955" y="4144732"/>
                  <a:pt x="5381488" y="4141190"/>
                </a:cubicBezTo>
                <a:cubicBezTo>
                  <a:pt x="5385993" y="4140228"/>
                  <a:pt x="5389535" y="4134762"/>
                  <a:pt x="5388573" y="4130258"/>
                </a:cubicBezTo>
                <a:cubicBezTo>
                  <a:pt x="5392115" y="4124791"/>
                  <a:pt x="5387610" y="4125753"/>
                  <a:pt x="5387610" y="4125753"/>
                </a:cubicBezTo>
                <a:cubicBezTo>
                  <a:pt x="5383106" y="4126716"/>
                  <a:pt x="5383106" y="4126716"/>
                  <a:pt x="5383106" y="4126716"/>
                </a:cubicBezTo>
                <a:cubicBezTo>
                  <a:pt x="5396311" y="4100347"/>
                  <a:pt x="5393424" y="4086835"/>
                  <a:pt x="5406629" y="4060465"/>
                </a:cubicBezTo>
                <a:cubicBezTo>
                  <a:pt x="5393117" y="4063352"/>
                  <a:pt x="5404705" y="4051457"/>
                  <a:pt x="5403743" y="4046953"/>
                </a:cubicBezTo>
                <a:cubicBezTo>
                  <a:pt x="5397621" y="4062389"/>
                  <a:pt x="5395696" y="4053382"/>
                  <a:pt x="5388613" y="4064314"/>
                </a:cubicBezTo>
                <a:cubicBezTo>
                  <a:pt x="5386033" y="4074284"/>
                  <a:pt x="5396658" y="4057885"/>
                  <a:pt x="5395042" y="4072359"/>
                </a:cubicBezTo>
                <a:cubicBezTo>
                  <a:pt x="5383454" y="4084255"/>
                  <a:pt x="5381837" y="4098729"/>
                  <a:pt x="5373790" y="4105158"/>
                </a:cubicBezTo>
                <a:cubicBezTo>
                  <a:pt x="5377332" y="4099692"/>
                  <a:pt x="5380874" y="4094225"/>
                  <a:pt x="5379912" y="4089721"/>
                </a:cubicBezTo>
                <a:cubicBezTo>
                  <a:pt x="5366707" y="4116090"/>
                  <a:pt x="5349960" y="4147926"/>
                  <a:pt x="5334176" y="4184266"/>
                </a:cubicBezTo>
                <a:cubicBezTo>
                  <a:pt x="5318391" y="4220606"/>
                  <a:pt x="5302606" y="4256946"/>
                  <a:pt x="5290365" y="4287819"/>
                </a:cubicBezTo>
                <a:cubicBezTo>
                  <a:pt x="5289402" y="4283314"/>
                  <a:pt x="5284898" y="4284277"/>
                  <a:pt x="5281356" y="4289743"/>
                </a:cubicBezTo>
                <a:cubicBezTo>
                  <a:pt x="5264610" y="4321579"/>
                  <a:pt x="5251405" y="4347949"/>
                  <a:pt x="5229191" y="4376242"/>
                </a:cubicBezTo>
                <a:cubicBezTo>
                  <a:pt x="5235620" y="4384288"/>
                  <a:pt x="5215024" y="4398108"/>
                  <a:pt x="5207940" y="4409040"/>
                </a:cubicBezTo>
                <a:cubicBezTo>
                  <a:pt x="5204398" y="4414507"/>
                  <a:pt x="5209865" y="4418049"/>
                  <a:pt x="5201818" y="4424477"/>
                </a:cubicBezTo>
                <a:cubicBezTo>
                  <a:pt x="5202781" y="4428981"/>
                  <a:pt x="5190231" y="4436372"/>
                  <a:pt x="5183148" y="4447304"/>
                </a:cubicBezTo>
                <a:cubicBezTo>
                  <a:pt x="5172522" y="4463703"/>
                  <a:pt x="5162859" y="4484606"/>
                  <a:pt x="5152233" y="4501005"/>
                </a:cubicBezTo>
                <a:cubicBezTo>
                  <a:pt x="5138066" y="4522871"/>
                  <a:pt x="5139028" y="4527374"/>
                  <a:pt x="5120357" y="4550202"/>
                </a:cubicBezTo>
                <a:cubicBezTo>
                  <a:pt x="5089443" y="4603903"/>
                  <a:pt x="5035046" y="4657911"/>
                  <a:pt x="5021841" y="4684281"/>
                </a:cubicBezTo>
                <a:cubicBezTo>
                  <a:pt x="5008329" y="4687168"/>
                  <a:pt x="4999628" y="4712574"/>
                  <a:pt x="4992545" y="4723508"/>
                </a:cubicBezTo>
                <a:cubicBezTo>
                  <a:pt x="4995124" y="4713537"/>
                  <a:pt x="4991583" y="4719003"/>
                  <a:pt x="4987079" y="4719966"/>
                </a:cubicBezTo>
                <a:cubicBezTo>
                  <a:pt x="4962286" y="4758230"/>
                  <a:pt x="4916590" y="4786831"/>
                  <a:pt x="4875706" y="4837953"/>
                </a:cubicBezTo>
                <a:cubicBezTo>
                  <a:pt x="4861539" y="4859818"/>
                  <a:pt x="4873126" y="4847923"/>
                  <a:pt x="4848989" y="4867208"/>
                </a:cubicBezTo>
                <a:cubicBezTo>
                  <a:pt x="4832897" y="4880066"/>
                  <a:pt x="4822272" y="4896465"/>
                  <a:pt x="4806180" y="4909322"/>
                </a:cubicBezTo>
                <a:cubicBezTo>
                  <a:pt x="4750821" y="4958826"/>
                  <a:pt x="4694499" y="5003827"/>
                  <a:pt x="4646224" y="5042398"/>
                </a:cubicBezTo>
                <a:cubicBezTo>
                  <a:pt x="4626590" y="5060722"/>
                  <a:pt x="4609536" y="5069075"/>
                  <a:pt x="4598911" y="5085474"/>
                </a:cubicBezTo>
                <a:cubicBezTo>
                  <a:pt x="4594406" y="5086436"/>
                  <a:pt x="4594406" y="5086436"/>
                  <a:pt x="4589903" y="5087399"/>
                </a:cubicBezTo>
                <a:cubicBezTo>
                  <a:pt x="4585399" y="5088361"/>
                  <a:pt x="4571887" y="5091248"/>
                  <a:pt x="4552253" y="5109571"/>
                </a:cubicBezTo>
                <a:cubicBezTo>
                  <a:pt x="4544207" y="5115999"/>
                  <a:pt x="4532619" y="5127895"/>
                  <a:pt x="4524573" y="5134323"/>
                </a:cubicBezTo>
                <a:cubicBezTo>
                  <a:pt x="4486923" y="5156496"/>
                  <a:pt x="4440266" y="5180593"/>
                  <a:pt x="4429640" y="5196992"/>
                </a:cubicBezTo>
                <a:cubicBezTo>
                  <a:pt x="4435761" y="5181555"/>
                  <a:pt x="4387486" y="5220127"/>
                  <a:pt x="4375898" y="5232021"/>
                </a:cubicBezTo>
                <a:cubicBezTo>
                  <a:pt x="4356919" y="5231366"/>
                  <a:pt x="4330202" y="5260623"/>
                  <a:pt x="4295132" y="5272825"/>
                </a:cubicBezTo>
                <a:cubicBezTo>
                  <a:pt x="4290628" y="5273788"/>
                  <a:pt x="4297056" y="5281833"/>
                  <a:pt x="4283544" y="5284720"/>
                </a:cubicBezTo>
                <a:cubicBezTo>
                  <a:pt x="4273574" y="5282140"/>
                  <a:pt x="4243970" y="5297885"/>
                  <a:pt x="4249436" y="5301426"/>
                </a:cubicBezTo>
                <a:cubicBezTo>
                  <a:pt x="4233999" y="5295305"/>
                  <a:pt x="4210824" y="5319095"/>
                  <a:pt x="4200853" y="5316515"/>
                </a:cubicBezTo>
                <a:cubicBezTo>
                  <a:pt x="4202778" y="5325523"/>
                  <a:pt x="4199237" y="5330989"/>
                  <a:pt x="4195695" y="5336456"/>
                </a:cubicBezTo>
                <a:cubicBezTo>
                  <a:pt x="4187648" y="5342885"/>
                  <a:pt x="4183145" y="5343847"/>
                  <a:pt x="4175098" y="5350275"/>
                </a:cubicBezTo>
                <a:cubicBezTo>
                  <a:pt x="4145495" y="5366020"/>
                  <a:pt x="4105921" y="5379184"/>
                  <a:pt x="4070850" y="5391386"/>
                </a:cubicBezTo>
                <a:cubicBezTo>
                  <a:pt x="4061841" y="5393311"/>
                  <a:pt x="4051871" y="5390731"/>
                  <a:pt x="4051871" y="5390731"/>
                </a:cubicBezTo>
                <a:cubicBezTo>
                  <a:pt x="4048329" y="5396198"/>
                  <a:pt x="4043825" y="5397160"/>
                  <a:pt x="4040284" y="5402627"/>
                </a:cubicBezTo>
                <a:cubicBezTo>
                  <a:pt x="4035780" y="5403589"/>
                  <a:pt x="4035780" y="5403589"/>
                  <a:pt x="4035780" y="5403589"/>
                </a:cubicBezTo>
                <a:cubicBezTo>
                  <a:pt x="4002326" y="5401316"/>
                  <a:pt x="3960173" y="5424451"/>
                  <a:pt x="3926065" y="5441158"/>
                </a:cubicBezTo>
                <a:cubicBezTo>
                  <a:pt x="3925102" y="5436653"/>
                  <a:pt x="3925102" y="5436653"/>
                  <a:pt x="3925102" y="5436653"/>
                </a:cubicBezTo>
                <a:cubicBezTo>
                  <a:pt x="3910628" y="5435036"/>
                  <a:pt x="3909973" y="5454015"/>
                  <a:pt x="3902581" y="5441465"/>
                </a:cubicBezTo>
                <a:cubicBezTo>
                  <a:pt x="3880062" y="5446276"/>
                  <a:pt x="3895498" y="5452397"/>
                  <a:pt x="3877482" y="5456246"/>
                </a:cubicBezTo>
                <a:cubicBezTo>
                  <a:pt x="3876520" y="5451743"/>
                  <a:pt x="3867512" y="5453667"/>
                  <a:pt x="3862045" y="5450125"/>
                </a:cubicBezTo>
                <a:cubicBezTo>
                  <a:pt x="3845953" y="5462982"/>
                  <a:pt x="3827937" y="5466831"/>
                  <a:pt x="3804454" y="5467139"/>
                </a:cubicBezTo>
                <a:cubicBezTo>
                  <a:pt x="3798333" y="5482576"/>
                  <a:pt x="3769384" y="5479341"/>
                  <a:pt x="3761338" y="5485770"/>
                </a:cubicBezTo>
                <a:cubicBezTo>
                  <a:pt x="3760376" y="5481265"/>
                  <a:pt x="3755871" y="5482228"/>
                  <a:pt x="3755871" y="5482228"/>
                </a:cubicBezTo>
                <a:cubicBezTo>
                  <a:pt x="3730772" y="5497010"/>
                  <a:pt x="3707289" y="5497317"/>
                  <a:pt x="3684769" y="5502128"/>
                </a:cubicBezTo>
                <a:cubicBezTo>
                  <a:pt x="3680264" y="5503091"/>
                  <a:pt x="3675760" y="5504053"/>
                  <a:pt x="3675760" y="5504053"/>
                </a:cubicBezTo>
                <a:cubicBezTo>
                  <a:pt x="3674798" y="5499549"/>
                  <a:pt x="3674798" y="5499549"/>
                  <a:pt x="3674798" y="5499549"/>
                </a:cubicBezTo>
                <a:cubicBezTo>
                  <a:pt x="3673836" y="5495045"/>
                  <a:pt x="3669332" y="5496007"/>
                  <a:pt x="3669332" y="5496007"/>
                </a:cubicBezTo>
                <a:cubicBezTo>
                  <a:pt x="3664828" y="5496970"/>
                  <a:pt x="3665790" y="5501473"/>
                  <a:pt x="3665790" y="5501473"/>
                </a:cubicBezTo>
                <a:cubicBezTo>
                  <a:pt x="3651316" y="5499856"/>
                  <a:pt x="3640691" y="5516255"/>
                  <a:pt x="3618170" y="5521067"/>
                </a:cubicBezTo>
                <a:cubicBezTo>
                  <a:pt x="3635224" y="5512713"/>
                  <a:pt x="3606275" y="5509479"/>
                  <a:pt x="3602733" y="5514945"/>
                </a:cubicBezTo>
                <a:cubicBezTo>
                  <a:pt x="3611741" y="5513020"/>
                  <a:pt x="3612703" y="5517525"/>
                  <a:pt x="3603695" y="5519449"/>
                </a:cubicBezTo>
                <a:cubicBezTo>
                  <a:pt x="3607237" y="5513983"/>
                  <a:pt x="3589221" y="5517832"/>
                  <a:pt x="3584717" y="5518794"/>
                </a:cubicBezTo>
                <a:cubicBezTo>
                  <a:pt x="3586641" y="5527803"/>
                  <a:pt x="3575709" y="5520718"/>
                  <a:pt x="3558655" y="5529072"/>
                </a:cubicBezTo>
                <a:cubicBezTo>
                  <a:pt x="3570242" y="5517177"/>
                  <a:pt x="3544180" y="5527455"/>
                  <a:pt x="3531630" y="5534846"/>
                </a:cubicBezTo>
                <a:cubicBezTo>
                  <a:pt x="3527126" y="5535808"/>
                  <a:pt x="3527126" y="5535808"/>
                  <a:pt x="3521660" y="5532266"/>
                </a:cubicBezTo>
                <a:cubicBezTo>
                  <a:pt x="3517155" y="5533228"/>
                  <a:pt x="3512651" y="5534191"/>
                  <a:pt x="3507186" y="5530649"/>
                </a:cubicBezTo>
                <a:cubicBezTo>
                  <a:pt x="3507186" y="5530649"/>
                  <a:pt x="3502681" y="5531612"/>
                  <a:pt x="3502681" y="5531612"/>
                </a:cubicBezTo>
                <a:cubicBezTo>
                  <a:pt x="3474695" y="5532881"/>
                  <a:pt x="3448632" y="5543159"/>
                  <a:pt x="3424187" y="5538962"/>
                </a:cubicBezTo>
                <a:cubicBezTo>
                  <a:pt x="3399087" y="5553744"/>
                  <a:pt x="3349235" y="5540846"/>
                  <a:pt x="3328639" y="5554666"/>
                </a:cubicBezTo>
                <a:cubicBezTo>
                  <a:pt x="3324136" y="5555628"/>
                  <a:pt x="3324136" y="5555628"/>
                  <a:pt x="3319631" y="5556591"/>
                </a:cubicBezTo>
                <a:cubicBezTo>
                  <a:pt x="3318669" y="5552086"/>
                  <a:pt x="3318669" y="5552086"/>
                  <a:pt x="3314165" y="5553049"/>
                </a:cubicBezTo>
                <a:cubicBezTo>
                  <a:pt x="3314165" y="5553049"/>
                  <a:pt x="3309661" y="5554011"/>
                  <a:pt x="3309661" y="5554011"/>
                </a:cubicBezTo>
                <a:cubicBezTo>
                  <a:pt x="3304195" y="5550469"/>
                  <a:pt x="3286178" y="5554318"/>
                  <a:pt x="3282636" y="5559784"/>
                </a:cubicBezTo>
                <a:cubicBezTo>
                  <a:pt x="3282636" y="5559784"/>
                  <a:pt x="3278132" y="5560747"/>
                  <a:pt x="3278132" y="5560747"/>
                </a:cubicBezTo>
                <a:cubicBezTo>
                  <a:pt x="3272666" y="5557205"/>
                  <a:pt x="3272666" y="5557205"/>
                  <a:pt x="3272666" y="5557205"/>
                </a:cubicBezTo>
                <a:cubicBezTo>
                  <a:pt x="3268162" y="5558167"/>
                  <a:pt x="3268162" y="5558167"/>
                  <a:pt x="3268162" y="5558167"/>
                </a:cubicBezTo>
                <a:cubicBezTo>
                  <a:pt x="3254650" y="5561054"/>
                  <a:pt x="3240175" y="5559437"/>
                  <a:pt x="3231167" y="5561362"/>
                </a:cubicBezTo>
                <a:cubicBezTo>
                  <a:pt x="3231167" y="5561362"/>
                  <a:pt x="3225701" y="5557820"/>
                  <a:pt x="3221197" y="5558782"/>
                </a:cubicBezTo>
                <a:cubicBezTo>
                  <a:pt x="3222159" y="5563286"/>
                  <a:pt x="3197714" y="5559089"/>
                  <a:pt x="3192247" y="5555548"/>
                </a:cubicBezTo>
                <a:cubicBezTo>
                  <a:pt x="3193209" y="5560051"/>
                  <a:pt x="3193209" y="5560051"/>
                  <a:pt x="3193209" y="5560051"/>
                </a:cubicBezTo>
                <a:cubicBezTo>
                  <a:pt x="3188706" y="5561013"/>
                  <a:pt x="3188706" y="5561013"/>
                  <a:pt x="3183239" y="5557472"/>
                </a:cubicBezTo>
                <a:cubicBezTo>
                  <a:pt x="3189996" y="5556029"/>
                  <a:pt x="3190881" y="5554662"/>
                  <a:pt x="3189836" y="5552530"/>
                </a:cubicBezTo>
                <a:lnTo>
                  <a:pt x="3185794" y="5544792"/>
                </a:lnTo>
                <a:lnTo>
                  <a:pt x="3199331" y="5544615"/>
                </a:lnTo>
                <a:cubicBezTo>
                  <a:pt x="3231822" y="5542383"/>
                  <a:pt x="3296803" y="5537919"/>
                  <a:pt x="3342806" y="5532801"/>
                </a:cubicBezTo>
                <a:cubicBezTo>
                  <a:pt x="3467304" y="5520331"/>
                  <a:pt x="3586334" y="5504320"/>
                  <a:pt x="3695394" y="5485729"/>
                </a:cubicBezTo>
                <a:cubicBezTo>
                  <a:pt x="3711486" y="5472873"/>
                  <a:pt x="3758451" y="5472258"/>
                  <a:pt x="3771963" y="5469371"/>
                </a:cubicBezTo>
                <a:cubicBezTo>
                  <a:pt x="3771963" y="5469371"/>
                  <a:pt x="3780010" y="5462942"/>
                  <a:pt x="3784514" y="5461979"/>
                </a:cubicBezTo>
                <a:cubicBezTo>
                  <a:pt x="3784514" y="5461979"/>
                  <a:pt x="3784514" y="5461979"/>
                  <a:pt x="3789017" y="5461017"/>
                </a:cubicBezTo>
                <a:cubicBezTo>
                  <a:pt x="3789017" y="5461017"/>
                  <a:pt x="3789017" y="5461017"/>
                  <a:pt x="3798026" y="5459093"/>
                </a:cubicBezTo>
                <a:cubicBezTo>
                  <a:pt x="3824088" y="5448816"/>
                  <a:pt x="3856579" y="5446583"/>
                  <a:pt x="3891649" y="5434382"/>
                </a:cubicBezTo>
                <a:cubicBezTo>
                  <a:pt x="3923178" y="5427646"/>
                  <a:pt x="3983348" y="5400662"/>
                  <a:pt x="4026464" y="5382030"/>
                </a:cubicBezTo>
                <a:cubicBezTo>
                  <a:pt x="4065077" y="5364362"/>
                  <a:pt x="4109155" y="5350235"/>
                  <a:pt x="4129751" y="5336416"/>
                </a:cubicBezTo>
                <a:cubicBezTo>
                  <a:pt x="4146805" y="5328062"/>
                  <a:pt x="4135872" y="5320979"/>
                  <a:pt x="4167400" y="5314243"/>
                </a:cubicBezTo>
                <a:cubicBezTo>
                  <a:pt x="4168363" y="5318747"/>
                  <a:pt x="4172867" y="5317785"/>
                  <a:pt x="4181875" y="5315860"/>
                </a:cubicBezTo>
                <a:cubicBezTo>
                  <a:pt x="4185417" y="5310394"/>
                  <a:pt x="4184455" y="5305890"/>
                  <a:pt x="4197004" y="5298499"/>
                </a:cubicBezTo>
                <a:cubicBezTo>
                  <a:pt x="4206013" y="5296574"/>
                  <a:pt x="4219525" y="5293687"/>
                  <a:pt x="4232075" y="5286297"/>
                </a:cubicBezTo>
                <a:cubicBezTo>
                  <a:pt x="4274229" y="5263162"/>
                  <a:pt x="4325391" y="5238102"/>
                  <a:pt x="4350491" y="5223321"/>
                </a:cubicBezTo>
                <a:cubicBezTo>
                  <a:pt x="4363040" y="5215930"/>
                  <a:pt x="4362078" y="5211426"/>
                  <a:pt x="4370125" y="5204997"/>
                </a:cubicBezTo>
                <a:cubicBezTo>
                  <a:pt x="4405195" y="5192795"/>
                  <a:pt x="4449929" y="5159690"/>
                  <a:pt x="4490158" y="5127546"/>
                </a:cubicBezTo>
                <a:cubicBezTo>
                  <a:pt x="4531350" y="5099908"/>
                  <a:pt x="4567075" y="5068727"/>
                  <a:pt x="4596679" y="5052983"/>
                </a:cubicBezTo>
                <a:cubicBezTo>
                  <a:pt x="4591213" y="5049441"/>
                  <a:pt x="4595717" y="5048479"/>
                  <a:pt x="4603762" y="5042050"/>
                </a:cubicBezTo>
                <a:cubicBezTo>
                  <a:pt x="4600220" y="5047517"/>
                  <a:pt x="4601183" y="5052021"/>
                  <a:pt x="4604725" y="5046554"/>
                </a:cubicBezTo>
                <a:cubicBezTo>
                  <a:pt x="4608267" y="5041088"/>
                  <a:pt x="4662008" y="5006059"/>
                  <a:pt x="4652038" y="5003479"/>
                </a:cubicBezTo>
                <a:cubicBezTo>
                  <a:pt x="4671671" y="4985155"/>
                  <a:pt x="4681642" y="4987735"/>
                  <a:pt x="4681642" y="4987735"/>
                </a:cubicBezTo>
                <a:cubicBezTo>
                  <a:pt x="4696772" y="4970374"/>
                  <a:pt x="4680680" y="4983231"/>
                  <a:pt x="4675213" y="4979689"/>
                </a:cubicBezTo>
                <a:cubicBezTo>
                  <a:pt x="4694847" y="4961365"/>
                  <a:pt x="4694847" y="4961365"/>
                  <a:pt x="4694847" y="4961365"/>
                </a:cubicBezTo>
                <a:cubicBezTo>
                  <a:pt x="4688725" y="4976802"/>
                  <a:pt x="4704817" y="4963945"/>
                  <a:pt x="4709321" y="4962983"/>
                </a:cubicBezTo>
                <a:cubicBezTo>
                  <a:pt x="4722527" y="4936614"/>
                  <a:pt x="4769184" y="4912516"/>
                  <a:pt x="4798482" y="4873290"/>
                </a:cubicBezTo>
                <a:cubicBezTo>
                  <a:pt x="4802985" y="4872328"/>
                  <a:pt x="4802023" y="4867824"/>
                  <a:pt x="4806527" y="4866861"/>
                </a:cubicBezTo>
                <a:cubicBezTo>
                  <a:pt x="4811031" y="4865899"/>
                  <a:pt x="4810069" y="4861394"/>
                  <a:pt x="4810069" y="4861394"/>
                </a:cubicBezTo>
                <a:cubicBezTo>
                  <a:pt x="4813611" y="4855929"/>
                  <a:pt x="4809107" y="4856891"/>
                  <a:pt x="4805565" y="4862357"/>
                </a:cubicBezTo>
                <a:cubicBezTo>
                  <a:pt x="4805565" y="4862357"/>
                  <a:pt x="4805565" y="4862357"/>
                  <a:pt x="4801060" y="4863319"/>
                </a:cubicBezTo>
                <a:cubicBezTo>
                  <a:pt x="4839366" y="4822168"/>
                  <a:pt x="4864466" y="4807386"/>
                  <a:pt x="4898266" y="4767198"/>
                </a:cubicBezTo>
                <a:cubicBezTo>
                  <a:pt x="4903733" y="4770740"/>
                  <a:pt x="4907275" y="4765273"/>
                  <a:pt x="4912741" y="4768815"/>
                </a:cubicBezTo>
                <a:cubicBezTo>
                  <a:pt x="4958129" y="4716732"/>
                  <a:pt x="5008022" y="4663685"/>
                  <a:pt x="5052449" y="4607097"/>
                </a:cubicBezTo>
                <a:cubicBezTo>
                  <a:pt x="5101379" y="4549548"/>
                  <a:pt x="5144843" y="4488456"/>
                  <a:pt x="5184765" y="4432830"/>
                </a:cubicBezTo>
                <a:cubicBezTo>
                  <a:pt x="5171252" y="4435717"/>
                  <a:pt x="5159973" y="4471094"/>
                  <a:pt x="5143881" y="4483951"/>
                </a:cubicBezTo>
                <a:cubicBezTo>
                  <a:pt x="5144843" y="4488456"/>
                  <a:pt x="5135834" y="4490380"/>
                  <a:pt x="5131330" y="4491343"/>
                </a:cubicBezTo>
                <a:cubicBezTo>
                  <a:pt x="5105575" y="4525103"/>
                  <a:pt x="5072737" y="4569796"/>
                  <a:pt x="5037974" y="4605480"/>
                </a:cubicBezTo>
                <a:cubicBezTo>
                  <a:pt x="5000631" y="4651135"/>
                  <a:pt x="4959747" y="4702257"/>
                  <a:pt x="4920480" y="4738904"/>
                </a:cubicBezTo>
                <a:cubicBezTo>
                  <a:pt x="4915975" y="4739866"/>
                  <a:pt x="4903425" y="4747257"/>
                  <a:pt x="4903425" y="4747257"/>
                </a:cubicBezTo>
                <a:cubicBezTo>
                  <a:pt x="4880250" y="4771047"/>
                  <a:pt x="4858037" y="4799341"/>
                  <a:pt x="4838404" y="4817664"/>
                </a:cubicBezTo>
                <a:cubicBezTo>
                  <a:pt x="4833899" y="4818627"/>
                  <a:pt x="4837441" y="4813160"/>
                  <a:pt x="4829395" y="4819589"/>
                </a:cubicBezTo>
                <a:cubicBezTo>
                  <a:pt x="4833899" y="4818627"/>
                  <a:pt x="4830357" y="4824092"/>
                  <a:pt x="4831320" y="4828597"/>
                </a:cubicBezTo>
                <a:cubicBezTo>
                  <a:pt x="4800098" y="4858816"/>
                  <a:pt x="4766953" y="4880026"/>
                  <a:pt x="4739274" y="4904777"/>
                </a:cubicBezTo>
                <a:cubicBezTo>
                  <a:pt x="4742815" y="4899312"/>
                  <a:pt x="4747319" y="4898349"/>
                  <a:pt x="4750861" y="4892883"/>
                </a:cubicBezTo>
                <a:cubicBezTo>
                  <a:pt x="4769532" y="4870055"/>
                  <a:pt x="4789166" y="4851732"/>
                  <a:pt x="4781119" y="4858161"/>
                </a:cubicBezTo>
                <a:cubicBezTo>
                  <a:pt x="4800753" y="4839837"/>
                  <a:pt x="4822966" y="4811543"/>
                  <a:pt x="4838096" y="4794182"/>
                </a:cubicBezTo>
                <a:cubicBezTo>
                  <a:pt x="4841638" y="4788716"/>
                  <a:pt x="4841638" y="4788716"/>
                  <a:pt x="4846142" y="4787753"/>
                </a:cubicBezTo>
                <a:cubicBezTo>
                  <a:pt x="4843562" y="4797724"/>
                  <a:pt x="4853225" y="4776820"/>
                  <a:pt x="4855150" y="4785829"/>
                </a:cubicBezTo>
                <a:cubicBezTo>
                  <a:pt x="4862234" y="4774896"/>
                  <a:pt x="4869317" y="4763963"/>
                  <a:pt x="4872859" y="4758497"/>
                </a:cubicBezTo>
                <a:cubicBezTo>
                  <a:pt x="4884447" y="4746602"/>
                  <a:pt x="4892492" y="4740173"/>
                  <a:pt x="4899577" y="4729241"/>
                </a:cubicBezTo>
                <a:cubicBezTo>
                  <a:pt x="4919211" y="4710918"/>
                  <a:pt x="4943348" y="4691631"/>
                  <a:pt x="4951393" y="4685203"/>
                </a:cubicBezTo>
                <a:cubicBezTo>
                  <a:pt x="4946890" y="4686165"/>
                  <a:pt x="4950431" y="4680699"/>
                  <a:pt x="4950431" y="4680699"/>
                </a:cubicBezTo>
                <a:cubicBezTo>
                  <a:pt x="4953973" y="4675232"/>
                  <a:pt x="4957515" y="4669766"/>
                  <a:pt x="4965561" y="4663338"/>
                </a:cubicBezTo>
                <a:cubicBezTo>
                  <a:pt x="4965561" y="4663338"/>
                  <a:pt x="4970065" y="4662375"/>
                  <a:pt x="4969103" y="4657871"/>
                </a:cubicBezTo>
                <a:cubicBezTo>
                  <a:pt x="4980690" y="4645976"/>
                  <a:pt x="4992278" y="4634082"/>
                  <a:pt x="4999362" y="4623149"/>
                </a:cubicBezTo>
                <a:cubicBezTo>
                  <a:pt x="5010949" y="4611254"/>
                  <a:pt x="5023499" y="4603863"/>
                  <a:pt x="5014491" y="4605787"/>
                </a:cubicBezTo>
                <a:cubicBezTo>
                  <a:pt x="5025117" y="4589389"/>
                  <a:pt x="5040246" y="4572027"/>
                  <a:pt x="5059879" y="4553704"/>
                </a:cubicBezTo>
                <a:cubicBezTo>
                  <a:pt x="5063421" y="4548237"/>
                  <a:pt x="5070506" y="4537305"/>
                  <a:pt x="5078551" y="4530876"/>
                </a:cubicBezTo>
                <a:cubicBezTo>
                  <a:pt x="5078551" y="4530876"/>
                  <a:pt x="5083055" y="4529914"/>
                  <a:pt x="5083055" y="4529914"/>
                </a:cubicBezTo>
                <a:cubicBezTo>
                  <a:pt x="5082093" y="4525409"/>
                  <a:pt x="5086597" y="4524447"/>
                  <a:pt x="5086597" y="4524447"/>
                </a:cubicBezTo>
                <a:cubicBezTo>
                  <a:pt x="5085635" y="4519944"/>
                  <a:pt x="5085635" y="4519944"/>
                  <a:pt x="5085635" y="4519944"/>
                </a:cubicBezTo>
                <a:cubicBezTo>
                  <a:pt x="5085635" y="4519944"/>
                  <a:pt x="5085635" y="4519944"/>
                  <a:pt x="5090139" y="4518982"/>
                </a:cubicBezTo>
                <a:cubicBezTo>
                  <a:pt x="5115893" y="4485222"/>
                  <a:pt x="5141648" y="4451461"/>
                  <a:pt x="5159358" y="4424129"/>
                </a:cubicBezTo>
                <a:cubicBezTo>
                  <a:pt x="5163862" y="4423167"/>
                  <a:pt x="5168365" y="4422205"/>
                  <a:pt x="5167403" y="4417701"/>
                </a:cubicBezTo>
                <a:cubicBezTo>
                  <a:pt x="5171907" y="4416738"/>
                  <a:pt x="5171907" y="4416738"/>
                  <a:pt x="5171907" y="4416738"/>
                </a:cubicBezTo>
                <a:cubicBezTo>
                  <a:pt x="5171907" y="4416738"/>
                  <a:pt x="5176412" y="4415776"/>
                  <a:pt x="5175450" y="4411272"/>
                </a:cubicBezTo>
                <a:cubicBezTo>
                  <a:pt x="5174487" y="4406768"/>
                  <a:pt x="5174487" y="4406768"/>
                  <a:pt x="5174487" y="4406768"/>
                </a:cubicBezTo>
                <a:cubicBezTo>
                  <a:pt x="5185113" y="4390369"/>
                  <a:pt x="5210868" y="4356609"/>
                  <a:pt x="5198318" y="4363999"/>
                </a:cubicBezTo>
                <a:cubicBezTo>
                  <a:pt x="5198318" y="4363999"/>
                  <a:pt x="5198318" y="4363999"/>
                  <a:pt x="5201860" y="4358534"/>
                </a:cubicBezTo>
                <a:cubicBezTo>
                  <a:pt x="5206363" y="4357571"/>
                  <a:pt x="5204439" y="4348563"/>
                  <a:pt x="5204439" y="4348563"/>
                </a:cubicBezTo>
                <a:lnTo>
                  <a:pt x="5195619" y="4350447"/>
                </a:lnTo>
                <a:lnTo>
                  <a:pt x="5203077" y="4339435"/>
                </a:lnTo>
                <a:lnTo>
                  <a:pt x="5204128" y="4325131"/>
                </a:lnTo>
                <a:lnTo>
                  <a:pt x="5204204" y="4325020"/>
                </a:lnTo>
                <a:lnTo>
                  <a:pt x="5218092" y="4313267"/>
                </a:lnTo>
                <a:cubicBezTo>
                  <a:pt x="5221513" y="4307238"/>
                  <a:pt x="5224574" y="4299519"/>
                  <a:pt x="5229887" y="4291321"/>
                </a:cubicBezTo>
                <a:cubicBezTo>
                  <a:pt x="5229887" y="4291321"/>
                  <a:pt x="5234391" y="4290358"/>
                  <a:pt x="5234391" y="4290358"/>
                </a:cubicBezTo>
                <a:cubicBezTo>
                  <a:pt x="5233429" y="4285854"/>
                  <a:pt x="5237933" y="4284892"/>
                  <a:pt x="5233429" y="4285854"/>
                </a:cubicBezTo>
                <a:cubicBezTo>
                  <a:pt x="5233429" y="4285854"/>
                  <a:pt x="5233429" y="4285854"/>
                  <a:pt x="5232466" y="4281350"/>
                </a:cubicBezTo>
                <a:cubicBezTo>
                  <a:pt x="5236008" y="4275884"/>
                  <a:pt x="5240512" y="4274922"/>
                  <a:pt x="5245016" y="4273959"/>
                </a:cubicBezTo>
                <a:cubicBezTo>
                  <a:pt x="5241474" y="4279425"/>
                  <a:pt x="5241474" y="4279425"/>
                  <a:pt x="5241474" y="4279425"/>
                </a:cubicBezTo>
                <a:cubicBezTo>
                  <a:pt x="5237933" y="4284892"/>
                  <a:pt x="5238895" y="4289396"/>
                  <a:pt x="5238895" y="4289396"/>
                </a:cubicBezTo>
                <a:cubicBezTo>
                  <a:pt x="5243399" y="4288434"/>
                  <a:pt x="5247903" y="4287471"/>
                  <a:pt x="5246941" y="4282967"/>
                </a:cubicBezTo>
                <a:cubicBezTo>
                  <a:pt x="5251445" y="4282005"/>
                  <a:pt x="5251445" y="4282005"/>
                  <a:pt x="5251445" y="4282005"/>
                </a:cubicBezTo>
                <a:cubicBezTo>
                  <a:pt x="5252407" y="4286509"/>
                  <a:pt x="5232773" y="4304833"/>
                  <a:pt x="5238240" y="4308374"/>
                </a:cubicBezTo>
                <a:cubicBezTo>
                  <a:pt x="5269153" y="4254673"/>
                  <a:pt x="5312618" y="4193582"/>
                  <a:pt x="5347073" y="4134414"/>
                </a:cubicBezTo>
                <a:cubicBezTo>
                  <a:pt x="5350615" y="4128948"/>
                  <a:pt x="5353195" y="4118977"/>
                  <a:pt x="5356737" y="4113510"/>
                </a:cubicBezTo>
                <a:cubicBezTo>
                  <a:pt x="5355775" y="4109007"/>
                  <a:pt x="5356737" y="4113510"/>
                  <a:pt x="5360278" y="4108045"/>
                </a:cubicBezTo>
                <a:cubicBezTo>
                  <a:pt x="5387651" y="4059810"/>
                  <a:pt x="5416641" y="3997101"/>
                  <a:pt x="5440163" y="3930850"/>
                </a:cubicBezTo>
                <a:cubicBezTo>
                  <a:pt x="5443705" y="3925383"/>
                  <a:pt x="5448209" y="3924421"/>
                  <a:pt x="5447247" y="3919918"/>
                </a:cubicBezTo>
                <a:cubicBezTo>
                  <a:pt x="5448209" y="3924421"/>
                  <a:pt x="5449172" y="3928925"/>
                  <a:pt x="5441125" y="3935354"/>
                </a:cubicBezTo>
                <a:cubicBezTo>
                  <a:pt x="5445630" y="3934392"/>
                  <a:pt x="5446592" y="3938895"/>
                  <a:pt x="5443050" y="3944362"/>
                </a:cubicBezTo>
                <a:cubicBezTo>
                  <a:pt x="5437584" y="3940820"/>
                  <a:pt x="5436929" y="3959799"/>
                  <a:pt x="5437891" y="3964303"/>
                </a:cubicBezTo>
                <a:cubicBezTo>
                  <a:pt x="5437891" y="3964303"/>
                  <a:pt x="5433387" y="3965265"/>
                  <a:pt x="5434349" y="3969770"/>
                </a:cubicBezTo>
                <a:cubicBezTo>
                  <a:pt x="5434349" y="3969770"/>
                  <a:pt x="5435311" y="3974273"/>
                  <a:pt x="5435311" y="3974273"/>
                </a:cubicBezTo>
                <a:cubicBezTo>
                  <a:pt x="5433694" y="3988747"/>
                  <a:pt x="5422414" y="4024125"/>
                  <a:pt x="5425955" y="4018659"/>
                </a:cubicBezTo>
                <a:cubicBezTo>
                  <a:pt x="5424993" y="4014155"/>
                  <a:pt x="5429498" y="4013193"/>
                  <a:pt x="5428535" y="4008688"/>
                </a:cubicBezTo>
                <a:cubicBezTo>
                  <a:pt x="5429498" y="4013193"/>
                  <a:pt x="5430460" y="4017697"/>
                  <a:pt x="5430460" y="4017697"/>
                </a:cubicBezTo>
                <a:cubicBezTo>
                  <a:pt x="5430460" y="4017697"/>
                  <a:pt x="5434964" y="4016735"/>
                  <a:pt x="5438505" y="4011268"/>
                </a:cubicBezTo>
                <a:cubicBezTo>
                  <a:pt x="5438505" y="4011268"/>
                  <a:pt x="5438505" y="4011268"/>
                  <a:pt x="5439468" y="4015773"/>
                </a:cubicBezTo>
                <a:cubicBezTo>
                  <a:pt x="5439468" y="4015773"/>
                  <a:pt x="5434964" y="4016735"/>
                  <a:pt x="5435926" y="4021238"/>
                </a:cubicBezTo>
                <a:cubicBezTo>
                  <a:pt x="5435926" y="4021238"/>
                  <a:pt x="5435926" y="4021238"/>
                  <a:pt x="5436889" y="4025742"/>
                </a:cubicBezTo>
                <a:cubicBezTo>
                  <a:pt x="5430767" y="4041179"/>
                  <a:pt x="5428188" y="4051149"/>
                  <a:pt x="5429150" y="4055653"/>
                </a:cubicBezTo>
                <a:cubicBezTo>
                  <a:pt x="5430112" y="4060158"/>
                  <a:pt x="5430112" y="4060158"/>
                  <a:pt x="5430112" y="4060158"/>
                </a:cubicBezTo>
                <a:cubicBezTo>
                  <a:pt x="5430112" y="4060158"/>
                  <a:pt x="5430112" y="4060158"/>
                  <a:pt x="5433654" y="4054691"/>
                </a:cubicBezTo>
                <a:cubicBezTo>
                  <a:pt x="5430112" y="4060158"/>
                  <a:pt x="5434616" y="4059196"/>
                  <a:pt x="5438158" y="4053729"/>
                </a:cubicBezTo>
                <a:cubicBezTo>
                  <a:pt x="5422373" y="4090069"/>
                  <a:pt x="5418177" y="4114514"/>
                  <a:pt x="5410438" y="4144425"/>
                </a:cubicBezTo>
                <a:cubicBezTo>
                  <a:pt x="5401737" y="4169832"/>
                  <a:pt x="5393036" y="4195239"/>
                  <a:pt x="5377252" y="4231578"/>
                </a:cubicBezTo>
                <a:cubicBezTo>
                  <a:pt x="5380794" y="4226112"/>
                  <a:pt x="5381756" y="4230616"/>
                  <a:pt x="5378214" y="4236082"/>
                </a:cubicBezTo>
                <a:cubicBezTo>
                  <a:pt x="5378214" y="4236082"/>
                  <a:pt x="5378214" y="4236082"/>
                  <a:pt x="5373710" y="4237045"/>
                </a:cubicBezTo>
                <a:cubicBezTo>
                  <a:pt x="5373710" y="4237045"/>
                  <a:pt x="5374672" y="4241549"/>
                  <a:pt x="5374672" y="4241549"/>
                </a:cubicBezTo>
                <a:cubicBezTo>
                  <a:pt x="5371130" y="4247016"/>
                  <a:pt x="5371130" y="4247016"/>
                  <a:pt x="5371130" y="4247016"/>
                </a:cubicBezTo>
                <a:cubicBezTo>
                  <a:pt x="5365009" y="4262452"/>
                  <a:pt x="5365009" y="4262452"/>
                  <a:pt x="5365009" y="4262452"/>
                </a:cubicBezTo>
                <a:cubicBezTo>
                  <a:pt x="5369513" y="4261490"/>
                  <a:pt x="5365971" y="4266956"/>
                  <a:pt x="5366934" y="4271460"/>
                </a:cubicBezTo>
                <a:cubicBezTo>
                  <a:pt x="5374017" y="4260528"/>
                  <a:pt x="5369513" y="4261490"/>
                  <a:pt x="5372092" y="4251519"/>
                </a:cubicBezTo>
                <a:cubicBezTo>
                  <a:pt x="5372092" y="4251519"/>
                  <a:pt x="5376597" y="4250557"/>
                  <a:pt x="5376597" y="4250557"/>
                </a:cubicBezTo>
                <a:cubicBezTo>
                  <a:pt x="5376597" y="4250557"/>
                  <a:pt x="5376597" y="4250557"/>
                  <a:pt x="5377559" y="4255061"/>
                </a:cubicBezTo>
                <a:cubicBezTo>
                  <a:pt x="5382063" y="4254099"/>
                  <a:pt x="5381101" y="4249594"/>
                  <a:pt x="5381101" y="4249594"/>
                </a:cubicBezTo>
                <a:cubicBezTo>
                  <a:pt x="5381101" y="4249594"/>
                  <a:pt x="5380139" y="4245091"/>
                  <a:pt x="5380139" y="4245091"/>
                </a:cubicBezTo>
                <a:cubicBezTo>
                  <a:pt x="5383681" y="4239624"/>
                  <a:pt x="5383681" y="4239624"/>
                  <a:pt x="5383681" y="4239624"/>
                </a:cubicBezTo>
                <a:cubicBezTo>
                  <a:pt x="5387222" y="4234158"/>
                  <a:pt x="5384335" y="4220646"/>
                  <a:pt x="5389802" y="4224188"/>
                </a:cubicBezTo>
                <a:cubicBezTo>
                  <a:pt x="5397847" y="4217759"/>
                  <a:pt x="5384335" y="4220646"/>
                  <a:pt x="5387877" y="4215179"/>
                </a:cubicBezTo>
                <a:cubicBezTo>
                  <a:pt x="5391419" y="4209714"/>
                  <a:pt x="5392381" y="4214217"/>
                  <a:pt x="5396885" y="4213255"/>
                </a:cubicBezTo>
                <a:cubicBezTo>
                  <a:pt x="5399465" y="4203285"/>
                  <a:pt x="5403662" y="4178840"/>
                  <a:pt x="5403662" y="4178840"/>
                </a:cubicBezTo>
                <a:cubicBezTo>
                  <a:pt x="5408821" y="4158899"/>
                  <a:pt x="5425568" y="4127064"/>
                  <a:pt x="5428147" y="4117093"/>
                </a:cubicBezTo>
                <a:cubicBezTo>
                  <a:pt x="5431689" y="4111627"/>
                  <a:pt x="5428147" y="4117093"/>
                  <a:pt x="5423643" y="4118055"/>
                </a:cubicBezTo>
                <a:cubicBezTo>
                  <a:pt x="5428147" y="4117093"/>
                  <a:pt x="5430726" y="4107123"/>
                  <a:pt x="5430726" y="4107123"/>
                </a:cubicBezTo>
                <a:cubicBezTo>
                  <a:pt x="5430726" y="4107123"/>
                  <a:pt x="5428802" y="4098114"/>
                  <a:pt x="5428802" y="4098114"/>
                </a:cubicBezTo>
                <a:cubicBezTo>
                  <a:pt x="5432344" y="4092649"/>
                  <a:pt x="5434269" y="4101656"/>
                  <a:pt x="5433306" y="4097152"/>
                </a:cubicBezTo>
                <a:cubicBezTo>
                  <a:pt x="5441352" y="4090724"/>
                  <a:pt x="5430419" y="4083640"/>
                  <a:pt x="5440389" y="4086220"/>
                </a:cubicBezTo>
                <a:cubicBezTo>
                  <a:pt x="5441045" y="4067241"/>
                  <a:pt x="5446859" y="4028322"/>
                  <a:pt x="5458446" y="4016427"/>
                </a:cubicBezTo>
                <a:cubicBezTo>
                  <a:pt x="5459408" y="4020931"/>
                  <a:pt x="5454905" y="4021893"/>
                  <a:pt x="5449438" y="4018351"/>
                </a:cubicBezTo>
                <a:cubicBezTo>
                  <a:pt x="5465222" y="3982012"/>
                  <a:pt x="5481663" y="3926694"/>
                  <a:pt x="5482318" y="3907715"/>
                </a:cubicBezTo>
                <a:cubicBezTo>
                  <a:pt x="5484897" y="3897745"/>
                  <a:pt x="5510344" y="3840502"/>
                  <a:pt x="5505533" y="3817982"/>
                </a:cubicBezTo>
                <a:cubicBezTo>
                  <a:pt x="5508113" y="3808011"/>
                  <a:pt x="5505533" y="3817982"/>
                  <a:pt x="5510038" y="3817020"/>
                </a:cubicBezTo>
                <a:cubicBezTo>
                  <a:pt x="5507151" y="3803507"/>
                  <a:pt x="5519393" y="3772634"/>
                  <a:pt x="5525514" y="3757197"/>
                </a:cubicBezTo>
                <a:cubicBezTo>
                  <a:pt x="5525514" y="3757197"/>
                  <a:pt x="5522935" y="3767168"/>
                  <a:pt x="5528401" y="3770709"/>
                </a:cubicBezTo>
                <a:cubicBezTo>
                  <a:pt x="5530674" y="3737256"/>
                  <a:pt x="5528094" y="3747227"/>
                  <a:pt x="5520048" y="3753656"/>
                </a:cubicBezTo>
                <a:cubicBezTo>
                  <a:pt x="5530366" y="3713774"/>
                  <a:pt x="5529404" y="3709270"/>
                  <a:pt x="5543571" y="3687405"/>
                </a:cubicBezTo>
                <a:cubicBezTo>
                  <a:pt x="5543571" y="3687405"/>
                  <a:pt x="5547113" y="3681939"/>
                  <a:pt x="5547113" y="3681939"/>
                </a:cubicBezTo>
                <a:cubicBezTo>
                  <a:pt x="5547113" y="3681939"/>
                  <a:pt x="5547113" y="3681939"/>
                  <a:pt x="5546151" y="3677434"/>
                </a:cubicBezTo>
                <a:cubicBezTo>
                  <a:pt x="5546151" y="3677434"/>
                  <a:pt x="5541647" y="3678397"/>
                  <a:pt x="5541647" y="3678397"/>
                </a:cubicBezTo>
                <a:cubicBezTo>
                  <a:pt x="5541647" y="3678397"/>
                  <a:pt x="5540684" y="3673892"/>
                  <a:pt x="5544226" y="3668427"/>
                </a:cubicBezTo>
                <a:cubicBezTo>
                  <a:pt x="5544226" y="3668427"/>
                  <a:pt x="5544226" y="3668427"/>
                  <a:pt x="5545189" y="3672930"/>
                </a:cubicBezTo>
                <a:cubicBezTo>
                  <a:pt x="5545189" y="3672930"/>
                  <a:pt x="5545189" y="3672930"/>
                  <a:pt x="5549693" y="3671968"/>
                </a:cubicBezTo>
                <a:cubicBezTo>
                  <a:pt x="5548731" y="3667464"/>
                  <a:pt x="5548731" y="3667464"/>
                  <a:pt x="5547768" y="3662960"/>
                </a:cubicBezTo>
                <a:cubicBezTo>
                  <a:pt x="5551310" y="3657493"/>
                  <a:pt x="5551310" y="3657493"/>
                  <a:pt x="5551310" y="3657493"/>
                </a:cubicBezTo>
                <a:cubicBezTo>
                  <a:pt x="5554852" y="3652028"/>
                  <a:pt x="5559049" y="3627582"/>
                  <a:pt x="5548423" y="3643981"/>
                </a:cubicBezTo>
                <a:cubicBezTo>
                  <a:pt x="5551965" y="3638516"/>
                  <a:pt x="5551965" y="3638516"/>
                  <a:pt x="5551003" y="3634011"/>
                </a:cubicBezTo>
                <a:cubicBezTo>
                  <a:pt x="5551003" y="3634011"/>
                  <a:pt x="5546498" y="3634974"/>
                  <a:pt x="5547461" y="3639478"/>
                </a:cubicBezTo>
                <a:cubicBezTo>
                  <a:pt x="5547461" y="3639478"/>
                  <a:pt x="5542957" y="3640440"/>
                  <a:pt x="5543919" y="3644943"/>
                </a:cubicBezTo>
                <a:cubicBezTo>
                  <a:pt x="5542957" y="3640440"/>
                  <a:pt x="5541995" y="3635936"/>
                  <a:pt x="5541995" y="3635936"/>
                </a:cubicBezTo>
                <a:cubicBezTo>
                  <a:pt x="5545536" y="3630469"/>
                  <a:pt x="5548116" y="3620499"/>
                  <a:pt x="5549733" y="3606025"/>
                </a:cubicBezTo>
                <a:cubicBezTo>
                  <a:pt x="5554892" y="3586084"/>
                  <a:pt x="5560052" y="3566143"/>
                  <a:pt x="5561668" y="3551669"/>
                </a:cubicBezTo>
                <a:cubicBezTo>
                  <a:pt x="5560706" y="3547164"/>
                  <a:pt x="5565210" y="3546202"/>
                  <a:pt x="5565210" y="3546202"/>
                </a:cubicBezTo>
                <a:cubicBezTo>
                  <a:pt x="5565210" y="3546202"/>
                  <a:pt x="5564248" y="3541699"/>
                  <a:pt x="5564248" y="3541699"/>
                </a:cubicBezTo>
                <a:cubicBezTo>
                  <a:pt x="5562323" y="3532690"/>
                  <a:pt x="5564903" y="3522720"/>
                  <a:pt x="5568445" y="3517253"/>
                </a:cubicBezTo>
                <a:cubicBezTo>
                  <a:pt x="5567483" y="3512750"/>
                  <a:pt x="5570062" y="3502779"/>
                  <a:pt x="5569100" y="3498276"/>
                </a:cubicBezTo>
                <a:cubicBezTo>
                  <a:pt x="5571679" y="3488305"/>
                  <a:pt x="5577801" y="3472868"/>
                  <a:pt x="5580380" y="3462898"/>
                </a:cubicBezTo>
                <a:cubicBezTo>
                  <a:pt x="5584885" y="3461936"/>
                  <a:pt x="5584885" y="3461936"/>
                  <a:pt x="5584885" y="3461936"/>
                </a:cubicBezTo>
                <a:cubicBezTo>
                  <a:pt x="5583922" y="3457431"/>
                  <a:pt x="5583922" y="3457431"/>
                  <a:pt x="5582960" y="3452927"/>
                </a:cubicBezTo>
                <a:cubicBezTo>
                  <a:pt x="5586502" y="3447461"/>
                  <a:pt x="5581998" y="3448424"/>
                  <a:pt x="5581998" y="3448424"/>
                </a:cubicBezTo>
                <a:cubicBezTo>
                  <a:pt x="5578456" y="3453889"/>
                  <a:pt x="5578456" y="3453889"/>
                  <a:pt x="5578456" y="3453889"/>
                </a:cubicBezTo>
                <a:cubicBezTo>
                  <a:pt x="5581035" y="3443919"/>
                  <a:pt x="5591661" y="3427520"/>
                  <a:pt x="5585232" y="3419474"/>
                </a:cubicBezTo>
                <a:cubicBezTo>
                  <a:pt x="5589736" y="3418512"/>
                  <a:pt x="5589736" y="3418512"/>
                  <a:pt x="5588774" y="3414008"/>
                </a:cubicBezTo>
                <a:cubicBezTo>
                  <a:pt x="5592316" y="3408542"/>
                  <a:pt x="5587812" y="3409504"/>
                  <a:pt x="5587812" y="3409504"/>
                </a:cubicBezTo>
                <a:cubicBezTo>
                  <a:pt x="5593934" y="3394067"/>
                  <a:pt x="5582038" y="3382480"/>
                  <a:pt x="5590084" y="3376051"/>
                </a:cubicBezTo>
                <a:cubicBezTo>
                  <a:pt x="5591047" y="3380555"/>
                  <a:pt x="5591047" y="3380555"/>
                  <a:pt x="5591047" y="3380555"/>
                </a:cubicBezTo>
                <a:cubicBezTo>
                  <a:pt x="5588467" y="3390525"/>
                  <a:pt x="5589429" y="3395030"/>
                  <a:pt x="5593934" y="3394067"/>
                </a:cubicBezTo>
                <a:cubicBezTo>
                  <a:pt x="5593934" y="3394067"/>
                  <a:pt x="5597475" y="3388601"/>
                  <a:pt x="5596512" y="3384097"/>
                </a:cubicBezTo>
                <a:cubicBezTo>
                  <a:pt x="5600054" y="3378631"/>
                  <a:pt x="5600054" y="3378631"/>
                  <a:pt x="5600054" y="3378631"/>
                </a:cubicBezTo>
                <a:cubicBezTo>
                  <a:pt x="5609062" y="3376706"/>
                  <a:pt x="5607446" y="3391181"/>
                  <a:pt x="5599399" y="3397610"/>
                </a:cubicBezTo>
                <a:cubicBezTo>
                  <a:pt x="5607446" y="3391181"/>
                  <a:pt x="5607752" y="3414663"/>
                  <a:pt x="5609370" y="3400188"/>
                </a:cubicBezTo>
                <a:cubicBezTo>
                  <a:pt x="5598437" y="3393105"/>
                  <a:pt x="5624500" y="3382827"/>
                  <a:pt x="5616146" y="3365773"/>
                </a:cubicBezTo>
                <a:cubicBezTo>
                  <a:pt x="5619688" y="3360307"/>
                  <a:pt x="5619688" y="3360307"/>
                  <a:pt x="5619688" y="3360307"/>
                </a:cubicBezTo>
                <a:cubicBezTo>
                  <a:pt x="5619688" y="3360307"/>
                  <a:pt x="5618726" y="3355803"/>
                  <a:pt x="5618726" y="3355803"/>
                </a:cubicBezTo>
                <a:cubicBezTo>
                  <a:pt x="5622267" y="3350336"/>
                  <a:pt x="5617764" y="3351299"/>
                  <a:pt x="5617764" y="3351299"/>
                </a:cubicBezTo>
                <a:cubicBezTo>
                  <a:pt x="5618726" y="3355803"/>
                  <a:pt x="5614222" y="3356765"/>
                  <a:pt x="5614222" y="3356765"/>
                </a:cubicBezTo>
                <a:cubicBezTo>
                  <a:pt x="5613259" y="3352261"/>
                  <a:pt x="5615839" y="3342291"/>
                  <a:pt x="5611335" y="3343253"/>
                </a:cubicBezTo>
                <a:cubicBezTo>
                  <a:pt x="5607793" y="3348720"/>
                  <a:pt x="5610373" y="3338749"/>
                  <a:pt x="5605868" y="3339711"/>
                </a:cubicBezTo>
                <a:cubicBezTo>
                  <a:pt x="5603289" y="3349682"/>
                  <a:pt x="5604251" y="3354186"/>
                  <a:pt x="5601672" y="3364156"/>
                </a:cubicBezTo>
                <a:cubicBezTo>
                  <a:pt x="5600710" y="3359652"/>
                  <a:pt x="5600710" y="3359652"/>
                  <a:pt x="5600710" y="3359652"/>
                </a:cubicBezTo>
                <a:cubicBezTo>
                  <a:pt x="5599747" y="3355148"/>
                  <a:pt x="5598785" y="3350644"/>
                  <a:pt x="5594281" y="3351607"/>
                </a:cubicBezTo>
                <a:lnTo>
                  <a:pt x="5592057" y="3360201"/>
                </a:lnTo>
                <a:lnTo>
                  <a:pt x="5590783" y="3351765"/>
                </a:lnTo>
                <a:cubicBezTo>
                  <a:pt x="5591712" y="3345091"/>
                  <a:pt x="5593646" y="3337613"/>
                  <a:pt x="5593974" y="3328124"/>
                </a:cubicBezTo>
                <a:cubicBezTo>
                  <a:pt x="5581731" y="3358997"/>
                  <a:pt x="5588507" y="3324583"/>
                  <a:pt x="5577575" y="3317498"/>
                </a:cubicBezTo>
                <a:cubicBezTo>
                  <a:pt x="5581116" y="3312032"/>
                  <a:pt x="5583041" y="3321040"/>
                  <a:pt x="5583041" y="3321040"/>
                </a:cubicBezTo>
                <a:cubicBezTo>
                  <a:pt x="5587545" y="3320078"/>
                  <a:pt x="5587545" y="3320078"/>
                  <a:pt x="5587545" y="3320078"/>
                </a:cubicBezTo>
                <a:cubicBezTo>
                  <a:pt x="5588507" y="3324583"/>
                  <a:pt x="5588507" y="3324583"/>
                  <a:pt x="5592049" y="3319116"/>
                </a:cubicBezTo>
                <a:cubicBezTo>
                  <a:pt x="5592049" y="3319116"/>
                  <a:pt x="5591087" y="3314611"/>
                  <a:pt x="5590125" y="3310107"/>
                </a:cubicBezTo>
                <a:cubicBezTo>
                  <a:pt x="5589163" y="3305604"/>
                  <a:pt x="5589163" y="3305604"/>
                  <a:pt x="5589163" y="3305604"/>
                </a:cubicBezTo>
                <a:cubicBezTo>
                  <a:pt x="5592704" y="3300137"/>
                  <a:pt x="5598170" y="3303679"/>
                  <a:pt x="5596246" y="3294671"/>
                </a:cubicBezTo>
                <a:cubicBezTo>
                  <a:pt x="5597208" y="3299175"/>
                  <a:pt x="5597208" y="3299175"/>
                  <a:pt x="5598170" y="3303679"/>
                </a:cubicBezTo>
                <a:cubicBezTo>
                  <a:pt x="5599132" y="3308183"/>
                  <a:pt x="5603637" y="3307220"/>
                  <a:pt x="5602675" y="3302717"/>
                </a:cubicBezTo>
                <a:cubicBezTo>
                  <a:pt x="5607179" y="3301755"/>
                  <a:pt x="5606217" y="3297250"/>
                  <a:pt x="5605254" y="3292746"/>
                </a:cubicBezTo>
                <a:cubicBezTo>
                  <a:pt x="5604292" y="3288243"/>
                  <a:pt x="5604292" y="3288243"/>
                  <a:pt x="5603330" y="3283738"/>
                </a:cubicBezTo>
                <a:cubicBezTo>
                  <a:pt x="5601405" y="3274731"/>
                  <a:pt x="5594976" y="3266684"/>
                  <a:pt x="5592397" y="3276655"/>
                </a:cubicBezTo>
                <a:cubicBezTo>
                  <a:pt x="5591434" y="3272151"/>
                  <a:pt x="5591434" y="3272151"/>
                  <a:pt x="5586930" y="3273113"/>
                </a:cubicBezTo>
                <a:cubicBezTo>
                  <a:pt x="5586930" y="3273113"/>
                  <a:pt x="5586930" y="3273113"/>
                  <a:pt x="5583389" y="3278580"/>
                </a:cubicBezTo>
                <a:cubicBezTo>
                  <a:pt x="5582427" y="3274075"/>
                  <a:pt x="5585006" y="3264105"/>
                  <a:pt x="5583081" y="3255097"/>
                </a:cubicBezTo>
                <a:cubicBezTo>
                  <a:pt x="5585006" y="3264105"/>
                  <a:pt x="5582427" y="3274075"/>
                  <a:pt x="5585968" y="3268609"/>
                </a:cubicBezTo>
                <a:cubicBezTo>
                  <a:pt x="5594014" y="3262181"/>
                  <a:pt x="5583081" y="3255097"/>
                  <a:pt x="5591127" y="3248668"/>
                </a:cubicBezTo>
                <a:cubicBezTo>
                  <a:pt x="5595632" y="3247705"/>
                  <a:pt x="5595632" y="3247705"/>
                  <a:pt x="5595632" y="3247705"/>
                </a:cubicBezTo>
                <a:cubicBezTo>
                  <a:pt x="5595632" y="3247705"/>
                  <a:pt x="5595632" y="3247705"/>
                  <a:pt x="5594669" y="3243202"/>
                </a:cubicBezTo>
                <a:cubicBezTo>
                  <a:pt x="5594669" y="3243202"/>
                  <a:pt x="5594669" y="3243202"/>
                  <a:pt x="5593707" y="3238698"/>
                </a:cubicBezTo>
                <a:cubicBezTo>
                  <a:pt x="5589203" y="3239660"/>
                  <a:pt x="5589203" y="3239660"/>
                  <a:pt x="5589203" y="3239660"/>
                </a:cubicBezTo>
                <a:cubicBezTo>
                  <a:pt x="5592745" y="3234193"/>
                  <a:pt x="5592745" y="3234193"/>
                  <a:pt x="5596286" y="3228728"/>
                </a:cubicBezTo>
                <a:cubicBezTo>
                  <a:pt x="5589858" y="3220681"/>
                  <a:pt x="5592437" y="3210711"/>
                  <a:pt x="5590512" y="3201704"/>
                </a:cubicBezTo>
                <a:cubicBezTo>
                  <a:pt x="5591475" y="3206207"/>
                  <a:pt x="5592437" y="3210711"/>
                  <a:pt x="5592437" y="3210711"/>
                </a:cubicBezTo>
                <a:cubicBezTo>
                  <a:pt x="5593092" y="3191733"/>
                  <a:pt x="5589550" y="3197199"/>
                  <a:pt x="5595672" y="3181763"/>
                </a:cubicBezTo>
                <a:cubicBezTo>
                  <a:pt x="5596634" y="3186266"/>
                  <a:pt x="5601139" y="3185304"/>
                  <a:pt x="5601139" y="3185304"/>
                </a:cubicBezTo>
                <a:cubicBezTo>
                  <a:pt x="5601139" y="3185304"/>
                  <a:pt x="5600176" y="3180800"/>
                  <a:pt x="5600176" y="3180800"/>
                </a:cubicBezTo>
                <a:cubicBezTo>
                  <a:pt x="5604680" y="3179838"/>
                  <a:pt x="5604680" y="3179838"/>
                  <a:pt x="5604680" y="3179838"/>
                </a:cubicBezTo>
                <a:cubicBezTo>
                  <a:pt x="5601446" y="3208787"/>
                  <a:pt x="5605642" y="3184342"/>
                  <a:pt x="5610146" y="3183379"/>
                </a:cubicBezTo>
                <a:cubicBezTo>
                  <a:pt x="5608529" y="3197855"/>
                  <a:pt x="5606912" y="3212329"/>
                  <a:pt x="5609799" y="3225841"/>
                </a:cubicBezTo>
                <a:cubicBezTo>
                  <a:pt x="5605295" y="3226803"/>
                  <a:pt x="5605295" y="3226803"/>
                  <a:pt x="5605295" y="3226803"/>
                </a:cubicBezTo>
                <a:cubicBezTo>
                  <a:pt x="5602715" y="3236773"/>
                  <a:pt x="5603677" y="3241278"/>
                  <a:pt x="5604639" y="3245781"/>
                </a:cubicBezTo>
                <a:cubicBezTo>
                  <a:pt x="5607219" y="3235811"/>
                  <a:pt x="5606257" y="3231307"/>
                  <a:pt x="5610761" y="3230344"/>
                </a:cubicBezTo>
                <a:cubicBezTo>
                  <a:pt x="5609144" y="3244819"/>
                  <a:pt x="5613648" y="3243856"/>
                  <a:pt x="5611068" y="3253827"/>
                </a:cubicBezTo>
                <a:cubicBezTo>
                  <a:pt x="5611068" y="3253827"/>
                  <a:pt x="5612031" y="3258332"/>
                  <a:pt x="5607526" y="3259294"/>
                </a:cubicBezTo>
                <a:cubicBezTo>
                  <a:pt x="5608488" y="3263797"/>
                  <a:pt x="5608488" y="3263797"/>
                  <a:pt x="5608488" y="3263797"/>
                </a:cubicBezTo>
                <a:cubicBezTo>
                  <a:pt x="5609451" y="3268302"/>
                  <a:pt x="5610413" y="3272806"/>
                  <a:pt x="5613955" y="3267339"/>
                </a:cubicBezTo>
                <a:cubicBezTo>
                  <a:pt x="5617497" y="3261873"/>
                  <a:pt x="5617497" y="3261873"/>
                  <a:pt x="5617497" y="3261873"/>
                </a:cubicBezTo>
                <a:cubicBezTo>
                  <a:pt x="5622000" y="3260911"/>
                  <a:pt x="5621038" y="3256407"/>
                  <a:pt x="5620076" y="3251903"/>
                </a:cubicBezTo>
                <a:cubicBezTo>
                  <a:pt x="5619114" y="3247399"/>
                  <a:pt x="5619114" y="3247399"/>
                  <a:pt x="5619114" y="3247399"/>
                </a:cubicBezTo>
                <a:cubicBezTo>
                  <a:pt x="5614610" y="3248361"/>
                  <a:pt x="5614610" y="3248361"/>
                  <a:pt x="5614610" y="3248361"/>
                </a:cubicBezTo>
                <a:cubicBezTo>
                  <a:pt x="5611724" y="3234849"/>
                  <a:pt x="5618500" y="3200433"/>
                  <a:pt x="5614651" y="3182417"/>
                </a:cubicBezTo>
                <a:cubicBezTo>
                  <a:pt x="5618192" y="3176951"/>
                  <a:pt x="5618192" y="3176951"/>
                  <a:pt x="5618192" y="3176951"/>
                </a:cubicBezTo>
                <a:cubicBezTo>
                  <a:pt x="5618192" y="3176951"/>
                  <a:pt x="5618192" y="3176951"/>
                  <a:pt x="5617229" y="3172447"/>
                </a:cubicBezTo>
                <a:cubicBezTo>
                  <a:pt x="5617229" y="3172447"/>
                  <a:pt x="5616267" y="3167943"/>
                  <a:pt x="5616267" y="3167943"/>
                </a:cubicBezTo>
                <a:cubicBezTo>
                  <a:pt x="5614343" y="3158935"/>
                  <a:pt x="5615960" y="3144461"/>
                  <a:pt x="5619502" y="3138994"/>
                </a:cubicBezTo>
                <a:cubicBezTo>
                  <a:pt x="5614998" y="3139956"/>
                  <a:pt x="5614998" y="3139956"/>
                  <a:pt x="5614998" y="3139956"/>
                </a:cubicBezTo>
                <a:cubicBezTo>
                  <a:pt x="5618540" y="3134491"/>
                  <a:pt x="5618540" y="3134491"/>
                  <a:pt x="5618540" y="3134491"/>
                </a:cubicBezTo>
                <a:cubicBezTo>
                  <a:pt x="5618540" y="3134491"/>
                  <a:pt x="5622082" y="3129024"/>
                  <a:pt x="5621120" y="3124519"/>
                </a:cubicBezTo>
                <a:cubicBezTo>
                  <a:pt x="5621120" y="3124519"/>
                  <a:pt x="5620158" y="3120015"/>
                  <a:pt x="5615653" y="3120977"/>
                </a:cubicBezTo>
                <a:cubicBezTo>
                  <a:pt x="5610535" y="3074976"/>
                  <a:pt x="5619236" y="3049568"/>
                  <a:pt x="5607995" y="3019002"/>
                </a:cubicBezTo>
                <a:cubicBezTo>
                  <a:pt x="5612500" y="3018040"/>
                  <a:pt x="5611538" y="3013536"/>
                  <a:pt x="5610575" y="3009032"/>
                </a:cubicBezTo>
                <a:cubicBezTo>
                  <a:pt x="5610575" y="3009032"/>
                  <a:pt x="5609613" y="3004527"/>
                  <a:pt x="5609613" y="3004527"/>
                </a:cubicBezTo>
                <a:cubicBezTo>
                  <a:pt x="5605109" y="3005490"/>
                  <a:pt x="5605109" y="3005490"/>
                  <a:pt x="5605109" y="3005490"/>
                </a:cubicBezTo>
                <a:cubicBezTo>
                  <a:pt x="5613154" y="2999061"/>
                  <a:pt x="5610267" y="2985549"/>
                  <a:pt x="5608343" y="2976541"/>
                </a:cubicBezTo>
                <a:cubicBezTo>
                  <a:pt x="5608343" y="2976541"/>
                  <a:pt x="5607380" y="2972037"/>
                  <a:pt x="5607380" y="2972037"/>
                </a:cubicBezTo>
                <a:cubicBezTo>
                  <a:pt x="5610923" y="2966571"/>
                  <a:pt x="5610923" y="2966571"/>
                  <a:pt x="5605456" y="2963029"/>
                </a:cubicBezTo>
                <a:cubicBezTo>
                  <a:pt x="5604494" y="2958525"/>
                  <a:pt x="5604494" y="2958525"/>
                  <a:pt x="5604494" y="2958525"/>
                </a:cubicBezTo>
                <a:cubicBezTo>
                  <a:pt x="5604494" y="2958525"/>
                  <a:pt x="5608998" y="2957562"/>
                  <a:pt x="5608036" y="2953059"/>
                </a:cubicBezTo>
                <a:cubicBezTo>
                  <a:pt x="5608036" y="2953059"/>
                  <a:pt x="5608036" y="2953059"/>
                  <a:pt x="5607073" y="2948555"/>
                </a:cubicBezTo>
                <a:cubicBezTo>
                  <a:pt x="5600644" y="2940508"/>
                  <a:pt x="5610309" y="2919606"/>
                  <a:pt x="5601300" y="2921531"/>
                </a:cubicBezTo>
                <a:cubicBezTo>
                  <a:pt x="5601300" y="2921531"/>
                  <a:pt x="5601300" y="2921531"/>
                  <a:pt x="5600338" y="2917026"/>
                </a:cubicBezTo>
                <a:cubicBezTo>
                  <a:pt x="5599375" y="2912522"/>
                  <a:pt x="5598413" y="2908019"/>
                  <a:pt x="5598413" y="2908019"/>
                </a:cubicBezTo>
                <a:cubicBezTo>
                  <a:pt x="5598413" y="2908019"/>
                  <a:pt x="5597451" y="2903514"/>
                  <a:pt x="5597451" y="2903514"/>
                </a:cubicBezTo>
                <a:cubicBezTo>
                  <a:pt x="5605497" y="2897085"/>
                  <a:pt x="5592639" y="2880993"/>
                  <a:pt x="5590715" y="2871986"/>
                </a:cubicBezTo>
                <a:cubicBezTo>
                  <a:pt x="5587828" y="2858474"/>
                  <a:pt x="5598761" y="2865557"/>
                  <a:pt x="5595874" y="2852045"/>
                </a:cubicBezTo>
                <a:cubicBezTo>
                  <a:pt x="5595874" y="2852045"/>
                  <a:pt x="5594912" y="2847541"/>
                  <a:pt x="5599416" y="2846579"/>
                </a:cubicBezTo>
                <a:cubicBezTo>
                  <a:pt x="5599416" y="2846579"/>
                  <a:pt x="5598453" y="2842075"/>
                  <a:pt x="5598453" y="2842075"/>
                </a:cubicBezTo>
                <a:cubicBezTo>
                  <a:pt x="5597491" y="2837570"/>
                  <a:pt x="5597491" y="2837570"/>
                  <a:pt x="5593950" y="2843037"/>
                </a:cubicBezTo>
                <a:cubicBezTo>
                  <a:pt x="5593950" y="2843037"/>
                  <a:pt x="5593950" y="2843037"/>
                  <a:pt x="5594912" y="2847541"/>
                </a:cubicBezTo>
                <a:cubicBezTo>
                  <a:pt x="5588483" y="2839495"/>
                  <a:pt x="5591063" y="2829525"/>
                  <a:pt x="5586559" y="2830487"/>
                </a:cubicBezTo>
                <a:cubicBezTo>
                  <a:pt x="5588176" y="2816013"/>
                  <a:pt x="5591063" y="2829525"/>
                  <a:pt x="5595567" y="2828563"/>
                </a:cubicBezTo>
                <a:lnTo>
                  <a:pt x="5600701" y="2831889"/>
                </a:lnTo>
                <a:lnTo>
                  <a:pt x="5604441" y="2857353"/>
                </a:lnTo>
                <a:cubicBezTo>
                  <a:pt x="5609265" y="2883035"/>
                  <a:pt x="5615227" y="2898539"/>
                  <a:pt x="5620278" y="2922185"/>
                </a:cubicBezTo>
                <a:cubicBezTo>
                  <a:pt x="5620278" y="2922185"/>
                  <a:pt x="5615774" y="2923147"/>
                  <a:pt x="5616736" y="2927652"/>
                </a:cubicBezTo>
                <a:cubicBezTo>
                  <a:pt x="5616736" y="2927652"/>
                  <a:pt x="5617699" y="2932156"/>
                  <a:pt x="5617699" y="2932156"/>
                </a:cubicBezTo>
                <a:cubicBezTo>
                  <a:pt x="5620586" y="2945668"/>
                  <a:pt x="5621548" y="2950172"/>
                  <a:pt x="5627014" y="2953713"/>
                </a:cubicBezTo>
                <a:cubicBezTo>
                  <a:pt x="5623165" y="2935697"/>
                  <a:pt x="5623165" y="2935697"/>
                  <a:pt x="5623165" y="2935697"/>
                </a:cubicBezTo>
                <a:cubicBezTo>
                  <a:pt x="5623165" y="2935697"/>
                  <a:pt x="5624128" y="2940201"/>
                  <a:pt x="5628632" y="2939239"/>
                </a:cubicBezTo>
                <a:cubicBezTo>
                  <a:pt x="5628632" y="2939239"/>
                  <a:pt x="5627670" y="2934735"/>
                  <a:pt x="5627670" y="2934735"/>
                </a:cubicBezTo>
                <a:cubicBezTo>
                  <a:pt x="5626707" y="2930231"/>
                  <a:pt x="5626707" y="2930231"/>
                  <a:pt x="5626707" y="2930231"/>
                </a:cubicBezTo>
                <a:cubicBezTo>
                  <a:pt x="5625745" y="2925727"/>
                  <a:pt x="5625745" y="2925727"/>
                  <a:pt x="5625745" y="2925727"/>
                </a:cubicBezTo>
                <a:cubicBezTo>
                  <a:pt x="5632828" y="2914795"/>
                  <a:pt x="5640875" y="2908366"/>
                  <a:pt x="5638642" y="2875875"/>
                </a:cubicBezTo>
                <a:cubicBezTo>
                  <a:pt x="5651847" y="2849506"/>
                  <a:pt x="5655738" y="2801579"/>
                  <a:pt x="5658009" y="2768126"/>
                </a:cubicBezTo>
                <a:cubicBezTo>
                  <a:pt x="5657046" y="2763622"/>
                  <a:pt x="5661551" y="2762659"/>
                  <a:pt x="5661551" y="2762659"/>
                </a:cubicBezTo>
                <a:cubicBezTo>
                  <a:pt x="5661551" y="2762659"/>
                  <a:pt x="5666055" y="2761697"/>
                  <a:pt x="5665093" y="2757194"/>
                </a:cubicBezTo>
                <a:cubicBezTo>
                  <a:pt x="5665093" y="2757194"/>
                  <a:pt x="5666055" y="2761697"/>
                  <a:pt x="5670559" y="2760735"/>
                </a:cubicBezTo>
                <a:cubicBezTo>
                  <a:pt x="5668635" y="2751727"/>
                  <a:pt x="5667672" y="2747222"/>
                  <a:pt x="5667672" y="2747222"/>
                </a:cubicBezTo>
                <a:cubicBezTo>
                  <a:pt x="5670908" y="2718274"/>
                  <a:pt x="5667713" y="2681279"/>
                  <a:pt x="5667406" y="2657797"/>
                </a:cubicBezTo>
                <a:cubicBezTo>
                  <a:pt x="5670947" y="2652330"/>
                  <a:pt x="5672872" y="2661339"/>
                  <a:pt x="5673834" y="2665842"/>
                </a:cubicBezTo>
                <a:cubicBezTo>
                  <a:pt x="5675451" y="2651368"/>
                  <a:pt x="5672913" y="2595395"/>
                  <a:pt x="5689312" y="2606020"/>
                </a:cubicBezTo>
                <a:cubicBezTo>
                  <a:pt x="5691236" y="2615028"/>
                  <a:pt x="5691236" y="2615028"/>
                  <a:pt x="5691236" y="2615028"/>
                </a:cubicBezTo>
                <a:cubicBezTo>
                  <a:pt x="5692198" y="2619532"/>
                  <a:pt x="5692198" y="2619532"/>
                  <a:pt x="5692198" y="2619532"/>
                </a:cubicBezTo>
                <a:cubicBezTo>
                  <a:pt x="5692198" y="2619532"/>
                  <a:pt x="5696702" y="2618570"/>
                  <a:pt x="5695739" y="2614066"/>
                </a:cubicBezTo>
                <a:cubicBezTo>
                  <a:pt x="5693815" y="2605058"/>
                  <a:pt x="5693815" y="2605058"/>
                  <a:pt x="5693815" y="2605058"/>
                </a:cubicBezTo>
                <a:cubicBezTo>
                  <a:pt x="5702168" y="2622112"/>
                  <a:pt x="5703438" y="2650099"/>
                  <a:pt x="5709211" y="2677123"/>
                </a:cubicBezTo>
                <a:cubicBezTo>
                  <a:pt x="5736544" y="2694832"/>
                  <a:pt x="5738201" y="2614414"/>
                  <a:pt x="5729234" y="2550395"/>
                </a:cubicBezTo>
                <a:cubicBezTo>
                  <a:pt x="5732776" y="2544928"/>
                  <a:pt x="5738243" y="2548470"/>
                  <a:pt x="5744362" y="2533034"/>
                </a:cubicBezTo>
                <a:close/>
                <a:moveTo>
                  <a:pt x="5538793" y="2562824"/>
                </a:moveTo>
                <a:cubicBezTo>
                  <a:pt x="5546491" y="2598857"/>
                  <a:pt x="5549378" y="2612369"/>
                  <a:pt x="5560618" y="2642934"/>
                </a:cubicBezTo>
                <a:cubicBezTo>
                  <a:pt x="5568664" y="2636506"/>
                  <a:pt x="5577017" y="2653560"/>
                  <a:pt x="5581828" y="2676080"/>
                </a:cubicBezTo>
                <a:cubicBezTo>
                  <a:pt x="5586639" y="2698600"/>
                  <a:pt x="5591451" y="2721120"/>
                  <a:pt x="5595955" y="2720158"/>
                </a:cubicBezTo>
                <a:cubicBezTo>
                  <a:pt x="5605271" y="2741716"/>
                  <a:pt x="5602998" y="2775169"/>
                  <a:pt x="5603306" y="2798652"/>
                </a:cubicBezTo>
                <a:cubicBezTo>
                  <a:pt x="5602344" y="2794147"/>
                  <a:pt x="5602344" y="2794147"/>
                  <a:pt x="5597839" y="2795110"/>
                </a:cubicBezTo>
                <a:cubicBezTo>
                  <a:pt x="5597839" y="2795110"/>
                  <a:pt x="5598802" y="2799614"/>
                  <a:pt x="5598802" y="2799614"/>
                </a:cubicBezTo>
                <a:cubicBezTo>
                  <a:pt x="5598146" y="2818592"/>
                  <a:pt x="5598146" y="2818592"/>
                  <a:pt x="5598146" y="2818592"/>
                </a:cubicBezTo>
                <a:cubicBezTo>
                  <a:pt x="5599109" y="2823096"/>
                  <a:pt x="5599109" y="2823096"/>
                  <a:pt x="5599109" y="2823096"/>
                </a:cubicBezTo>
                <a:lnTo>
                  <a:pt x="5594817" y="2824013"/>
                </a:lnTo>
                <a:lnTo>
                  <a:pt x="5593589" y="2816549"/>
                </a:lnTo>
                <a:cubicBezTo>
                  <a:pt x="5590231" y="2809098"/>
                  <a:pt x="5583835" y="2812230"/>
                  <a:pt x="5584327" y="2797996"/>
                </a:cubicBezTo>
                <a:cubicBezTo>
                  <a:pt x="5588831" y="2797034"/>
                  <a:pt x="5588831" y="2797034"/>
                  <a:pt x="5587868" y="2792530"/>
                </a:cubicBezTo>
                <a:cubicBezTo>
                  <a:pt x="5586906" y="2788027"/>
                  <a:pt x="5586906" y="2788027"/>
                  <a:pt x="5586906" y="2788027"/>
                </a:cubicBezTo>
                <a:cubicBezTo>
                  <a:pt x="5591411" y="2787064"/>
                  <a:pt x="5591411" y="2787064"/>
                  <a:pt x="5590448" y="2782560"/>
                </a:cubicBezTo>
                <a:cubicBezTo>
                  <a:pt x="5590448" y="2782560"/>
                  <a:pt x="5590448" y="2782560"/>
                  <a:pt x="5589486" y="2778056"/>
                </a:cubicBezTo>
                <a:cubicBezTo>
                  <a:pt x="5584982" y="2779018"/>
                  <a:pt x="5585944" y="2783522"/>
                  <a:pt x="5584982" y="2779018"/>
                </a:cubicBezTo>
                <a:cubicBezTo>
                  <a:pt x="5582095" y="2765506"/>
                  <a:pt x="5583712" y="2751031"/>
                  <a:pt x="5572780" y="2743948"/>
                </a:cubicBezTo>
                <a:cubicBezTo>
                  <a:pt x="5578246" y="2747489"/>
                  <a:pt x="5578246" y="2747489"/>
                  <a:pt x="5577284" y="2742986"/>
                </a:cubicBezTo>
                <a:cubicBezTo>
                  <a:pt x="5580826" y="2737519"/>
                  <a:pt x="5575359" y="2733977"/>
                  <a:pt x="5575359" y="2733977"/>
                </a:cubicBezTo>
                <a:cubicBezTo>
                  <a:pt x="5575359" y="2733977"/>
                  <a:pt x="5575359" y="2733977"/>
                  <a:pt x="5574397" y="2729474"/>
                </a:cubicBezTo>
                <a:cubicBezTo>
                  <a:pt x="5580519" y="2714037"/>
                  <a:pt x="5564120" y="2703411"/>
                  <a:pt x="5569278" y="2683471"/>
                </a:cubicBezTo>
                <a:cubicBezTo>
                  <a:pt x="5564774" y="2684433"/>
                  <a:pt x="5564774" y="2684433"/>
                  <a:pt x="5564774" y="2684433"/>
                </a:cubicBezTo>
                <a:cubicBezTo>
                  <a:pt x="5569278" y="2683471"/>
                  <a:pt x="5568316" y="2678967"/>
                  <a:pt x="5568316" y="2678967"/>
                </a:cubicBezTo>
                <a:cubicBezTo>
                  <a:pt x="5567354" y="2674462"/>
                  <a:pt x="5567354" y="2674462"/>
                  <a:pt x="5562849" y="2675425"/>
                </a:cubicBezTo>
                <a:cubicBezTo>
                  <a:pt x="5559963" y="2661913"/>
                  <a:pt x="5557076" y="2648401"/>
                  <a:pt x="5557076" y="2648401"/>
                </a:cubicBezTo>
                <a:cubicBezTo>
                  <a:pt x="5554189" y="2634888"/>
                  <a:pt x="5554497" y="2658371"/>
                  <a:pt x="5549686" y="2635851"/>
                </a:cubicBezTo>
                <a:cubicBezTo>
                  <a:pt x="5555151" y="2639393"/>
                  <a:pt x="5558693" y="2633926"/>
                  <a:pt x="5553227" y="2630384"/>
                </a:cubicBezTo>
                <a:cubicBezTo>
                  <a:pt x="5547761" y="2626843"/>
                  <a:pt x="5548068" y="2650325"/>
                  <a:pt x="5543257" y="2627805"/>
                </a:cubicBezTo>
                <a:cubicBezTo>
                  <a:pt x="5543257" y="2627805"/>
                  <a:pt x="5543257" y="2627805"/>
                  <a:pt x="5547761" y="2626843"/>
                </a:cubicBezTo>
                <a:cubicBezTo>
                  <a:pt x="5547761" y="2626843"/>
                  <a:pt x="5547761" y="2626843"/>
                  <a:pt x="5546799" y="2622339"/>
                </a:cubicBezTo>
                <a:cubicBezTo>
                  <a:pt x="5546799" y="2622339"/>
                  <a:pt x="5545837" y="2617834"/>
                  <a:pt x="5545837" y="2617834"/>
                </a:cubicBezTo>
                <a:cubicBezTo>
                  <a:pt x="5544874" y="2613331"/>
                  <a:pt x="5544874" y="2613331"/>
                  <a:pt x="5544874" y="2613331"/>
                </a:cubicBezTo>
                <a:cubicBezTo>
                  <a:pt x="5543912" y="2608826"/>
                  <a:pt x="5543912" y="2608826"/>
                  <a:pt x="5543912" y="2608826"/>
                </a:cubicBezTo>
                <a:cubicBezTo>
                  <a:pt x="5548415" y="2607864"/>
                  <a:pt x="5547453" y="2603360"/>
                  <a:pt x="5546491" y="2598857"/>
                </a:cubicBezTo>
                <a:cubicBezTo>
                  <a:pt x="5541988" y="2599819"/>
                  <a:pt x="5541025" y="2595314"/>
                  <a:pt x="5540063" y="2590810"/>
                </a:cubicBezTo>
                <a:cubicBezTo>
                  <a:pt x="5543604" y="2585344"/>
                  <a:pt x="5540717" y="2571832"/>
                  <a:pt x="5538793" y="2562824"/>
                </a:cubicBezTo>
                <a:close/>
                <a:moveTo>
                  <a:pt x="665421" y="3538061"/>
                </a:moveTo>
                <a:lnTo>
                  <a:pt x="668307" y="3551573"/>
                </a:lnTo>
                <a:cubicBezTo>
                  <a:pt x="668307" y="3551573"/>
                  <a:pt x="662842" y="3548032"/>
                  <a:pt x="661880" y="3543528"/>
                </a:cubicBezTo>
                <a:cubicBezTo>
                  <a:pt x="666383" y="3542566"/>
                  <a:pt x="665421" y="3538061"/>
                  <a:pt x="665421" y="3538061"/>
                </a:cubicBezTo>
                <a:close/>
                <a:moveTo>
                  <a:pt x="727864" y="3477624"/>
                </a:moveTo>
                <a:cubicBezTo>
                  <a:pt x="727864" y="3477624"/>
                  <a:pt x="728826" y="3482129"/>
                  <a:pt x="733330" y="3481166"/>
                </a:cubicBezTo>
                <a:cubicBezTo>
                  <a:pt x="728826" y="3482129"/>
                  <a:pt x="733637" y="3504648"/>
                  <a:pt x="729788" y="3486633"/>
                </a:cubicBezTo>
                <a:cubicBezTo>
                  <a:pt x="728826" y="3482129"/>
                  <a:pt x="728826" y="3482129"/>
                  <a:pt x="727864" y="3477624"/>
                </a:cubicBezTo>
                <a:close/>
                <a:moveTo>
                  <a:pt x="5425431" y="2252659"/>
                </a:moveTo>
                <a:cubicBezTo>
                  <a:pt x="5430898" y="2256200"/>
                  <a:pt x="5431860" y="2260705"/>
                  <a:pt x="5432822" y="2265209"/>
                </a:cubicBezTo>
                <a:cubicBezTo>
                  <a:pt x="5432822" y="2265209"/>
                  <a:pt x="5432822" y="2265209"/>
                  <a:pt x="5433785" y="2269713"/>
                </a:cubicBezTo>
                <a:cubicBezTo>
                  <a:pt x="5434747" y="2274217"/>
                  <a:pt x="5434747" y="2274217"/>
                  <a:pt x="5434747" y="2274217"/>
                </a:cubicBezTo>
                <a:lnTo>
                  <a:pt x="5435709" y="2278721"/>
                </a:lnTo>
                <a:cubicBezTo>
                  <a:pt x="5435709" y="2278721"/>
                  <a:pt x="5434747" y="2274217"/>
                  <a:pt x="5429280" y="2270676"/>
                </a:cubicBezTo>
                <a:cubicBezTo>
                  <a:pt x="5427356" y="2261667"/>
                  <a:pt x="5426393" y="2257163"/>
                  <a:pt x="5425431" y="2252659"/>
                </a:cubicBezTo>
                <a:close/>
                <a:moveTo>
                  <a:pt x="697152" y="3201608"/>
                </a:moveTo>
                <a:cubicBezTo>
                  <a:pt x="697152" y="3201608"/>
                  <a:pt x="701656" y="3200646"/>
                  <a:pt x="701656" y="3200646"/>
                </a:cubicBezTo>
                <a:cubicBezTo>
                  <a:pt x="702618" y="3205149"/>
                  <a:pt x="702618" y="3205149"/>
                  <a:pt x="702618" y="3205149"/>
                </a:cubicBezTo>
                <a:cubicBezTo>
                  <a:pt x="698114" y="3206112"/>
                  <a:pt x="697152" y="3201608"/>
                  <a:pt x="697152" y="3201608"/>
                </a:cubicBezTo>
                <a:close/>
                <a:moveTo>
                  <a:pt x="23704" y="3000785"/>
                </a:moveTo>
                <a:cubicBezTo>
                  <a:pt x="25950" y="3003797"/>
                  <a:pt x="25950" y="3003797"/>
                  <a:pt x="25950" y="3003797"/>
                </a:cubicBezTo>
                <a:cubicBezTo>
                  <a:pt x="25950" y="3003797"/>
                  <a:pt x="28196" y="3006809"/>
                  <a:pt x="28196" y="3006809"/>
                </a:cubicBezTo>
                <a:cubicBezTo>
                  <a:pt x="25181" y="3009057"/>
                  <a:pt x="25181" y="3009057"/>
                  <a:pt x="22935" y="3006044"/>
                </a:cubicBezTo>
                <a:cubicBezTo>
                  <a:pt x="22935" y="3006044"/>
                  <a:pt x="20690" y="3003032"/>
                  <a:pt x="23704" y="3000785"/>
                </a:cubicBezTo>
                <a:close/>
                <a:moveTo>
                  <a:pt x="5144618" y="1709820"/>
                </a:moveTo>
                <a:cubicBezTo>
                  <a:pt x="5157475" y="1725913"/>
                  <a:pt x="5165829" y="1742966"/>
                  <a:pt x="5178685" y="1759057"/>
                </a:cubicBezTo>
                <a:cubicBezTo>
                  <a:pt x="5174182" y="1760019"/>
                  <a:pt x="5174182" y="1760019"/>
                  <a:pt x="5174182" y="1760019"/>
                </a:cubicBezTo>
                <a:cubicBezTo>
                  <a:pt x="5173220" y="1755516"/>
                  <a:pt x="5166791" y="1747470"/>
                  <a:pt x="5165829" y="1742966"/>
                </a:cubicBezTo>
                <a:cubicBezTo>
                  <a:pt x="5160362" y="1739424"/>
                  <a:pt x="5153934" y="1731379"/>
                  <a:pt x="5152972" y="1726875"/>
                </a:cubicBezTo>
                <a:cubicBezTo>
                  <a:pt x="5152972" y="1726875"/>
                  <a:pt x="5147505" y="1723332"/>
                  <a:pt x="5147505" y="1723332"/>
                </a:cubicBezTo>
                <a:cubicBezTo>
                  <a:pt x="5142039" y="1719791"/>
                  <a:pt x="5142039" y="1719791"/>
                  <a:pt x="5141076" y="1715287"/>
                </a:cubicBezTo>
                <a:cubicBezTo>
                  <a:pt x="5140114" y="1710783"/>
                  <a:pt x="5140114" y="1710783"/>
                  <a:pt x="5144618" y="1709820"/>
                </a:cubicBezTo>
                <a:close/>
                <a:moveTo>
                  <a:pt x="726773" y="2634833"/>
                </a:moveTo>
                <a:cubicBezTo>
                  <a:pt x="727736" y="2639338"/>
                  <a:pt x="727736" y="2639338"/>
                  <a:pt x="727736" y="2639338"/>
                </a:cubicBezTo>
                <a:cubicBezTo>
                  <a:pt x="727736" y="2639338"/>
                  <a:pt x="723231" y="2640300"/>
                  <a:pt x="723231" y="2640300"/>
                </a:cubicBezTo>
                <a:cubicBezTo>
                  <a:pt x="726773" y="2634833"/>
                  <a:pt x="726773" y="2634833"/>
                  <a:pt x="726773" y="2634833"/>
                </a:cubicBezTo>
                <a:close/>
                <a:moveTo>
                  <a:pt x="760478" y="2435480"/>
                </a:moveTo>
                <a:lnTo>
                  <a:pt x="760347" y="2439276"/>
                </a:lnTo>
                <a:cubicBezTo>
                  <a:pt x="760347" y="2439276"/>
                  <a:pt x="760347" y="2439276"/>
                  <a:pt x="756805" y="2444741"/>
                </a:cubicBezTo>
                <a:close/>
                <a:moveTo>
                  <a:pt x="779150" y="2373847"/>
                </a:moveTo>
                <a:lnTo>
                  <a:pt x="779366" y="2373987"/>
                </a:lnTo>
                <a:lnTo>
                  <a:pt x="778898" y="2374800"/>
                </a:lnTo>
                <a:close/>
                <a:moveTo>
                  <a:pt x="82769" y="2413119"/>
                </a:moveTo>
                <a:cubicBezTo>
                  <a:pt x="66034" y="2472459"/>
                  <a:pt x="66557" y="2542367"/>
                  <a:pt x="52067" y="2604720"/>
                </a:cubicBezTo>
                <a:cubicBezTo>
                  <a:pt x="46746" y="2622747"/>
                  <a:pt x="55790" y="2616005"/>
                  <a:pt x="56497" y="2629537"/>
                </a:cubicBezTo>
                <a:cubicBezTo>
                  <a:pt x="52652" y="2655836"/>
                  <a:pt x="48099" y="2668603"/>
                  <a:pt x="43546" y="2681370"/>
                </a:cubicBezTo>
                <a:cubicBezTo>
                  <a:pt x="40470" y="2702410"/>
                  <a:pt x="47976" y="2706187"/>
                  <a:pt x="47915" y="2724979"/>
                </a:cubicBezTo>
                <a:cubicBezTo>
                  <a:pt x="42593" y="2743006"/>
                  <a:pt x="37271" y="2761032"/>
                  <a:pt x="31949" y="2779060"/>
                </a:cubicBezTo>
                <a:cubicBezTo>
                  <a:pt x="31949" y="2779060"/>
                  <a:pt x="31949" y="2779060"/>
                  <a:pt x="21428" y="2777530"/>
                </a:cubicBezTo>
                <a:cubicBezTo>
                  <a:pt x="19890" y="2788050"/>
                  <a:pt x="17583" y="2803829"/>
                  <a:pt x="18290" y="2817361"/>
                </a:cubicBezTo>
                <a:cubicBezTo>
                  <a:pt x="18290" y="2817361"/>
                  <a:pt x="18290" y="2817361"/>
                  <a:pt x="21305" y="2815114"/>
                </a:cubicBezTo>
                <a:cubicBezTo>
                  <a:pt x="19059" y="2812101"/>
                  <a:pt x="19828" y="2806841"/>
                  <a:pt x="22074" y="2809854"/>
                </a:cubicBezTo>
                <a:cubicBezTo>
                  <a:pt x="22074" y="2809854"/>
                  <a:pt x="24320" y="2812866"/>
                  <a:pt x="24320" y="2812866"/>
                </a:cubicBezTo>
                <a:cubicBezTo>
                  <a:pt x="27334" y="2810619"/>
                  <a:pt x="26627" y="2797087"/>
                  <a:pt x="31118" y="2803112"/>
                </a:cubicBezTo>
                <a:cubicBezTo>
                  <a:pt x="34072" y="2819656"/>
                  <a:pt x="28811" y="2818891"/>
                  <a:pt x="29518" y="2832423"/>
                </a:cubicBezTo>
                <a:cubicBezTo>
                  <a:pt x="29518" y="2832423"/>
                  <a:pt x="29518" y="2832423"/>
                  <a:pt x="31764" y="2835435"/>
                </a:cubicBezTo>
                <a:cubicBezTo>
                  <a:pt x="31764" y="2835435"/>
                  <a:pt x="31764" y="2835435"/>
                  <a:pt x="28750" y="2837683"/>
                </a:cubicBezTo>
                <a:cubicBezTo>
                  <a:pt x="30995" y="2840695"/>
                  <a:pt x="30226" y="2845955"/>
                  <a:pt x="30226" y="2845955"/>
                </a:cubicBezTo>
                <a:cubicBezTo>
                  <a:pt x="27211" y="2848202"/>
                  <a:pt x="27211" y="2848202"/>
                  <a:pt x="27211" y="2848202"/>
                </a:cubicBezTo>
                <a:cubicBezTo>
                  <a:pt x="30934" y="2859487"/>
                  <a:pt x="33118" y="2881291"/>
                  <a:pt x="33057" y="2900083"/>
                </a:cubicBezTo>
                <a:cubicBezTo>
                  <a:pt x="29980" y="2921122"/>
                  <a:pt x="27673" y="2936902"/>
                  <a:pt x="21643" y="2941397"/>
                </a:cubicBezTo>
                <a:cubicBezTo>
                  <a:pt x="23889" y="2944409"/>
                  <a:pt x="20874" y="2946657"/>
                  <a:pt x="20874" y="2946657"/>
                </a:cubicBezTo>
                <a:cubicBezTo>
                  <a:pt x="23120" y="2949669"/>
                  <a:pt x="22351" y="2954929"/>
                  <a:pt x="19336" y="2957176"/>
                </a:cubicBezTo>
                <a:cubicBezTo>
                  <a:pt x="19336" y="2957176"/>
                  <a:pt x="19336" y="2957176"/>
                  <a:pt x="17091" y="2954164"/>
                </a:cubicBezTo>
                <a:cubicBezTo>
                  <a:pt x="17860" y="2948904"/>
                  <a:pt x="17860" y="2948904"/>
                  <a:pt x="17860" y="2948904"/>
                </a:cubicBezTo>
                <a:cubicBezTo>
                  <a:pt x="17860" y="2948904"/>
                  <a:pt x="17860" y="2948904"/>
                  <a:pt x="15614" y="2945892"/>
                </a:cubicBezTo>
                <a:cubicBezTo>
                  <a:pt x="15552" y="2964684"/>
                  <a:pt x="18567" y="2962436"/>
                  <a:pt x="19275" y="2975968"/>
                </a:cubicBezTo>
                <a:cubicBezTo>
                  <a:pt x="19275" y="2975968"/>
                  <a:pt x="20044" y="2970708"/>
                  <a:pt x="20044" y="2970708"/>
                </a:cubicBezTo>
                <a:cubicBezTo>
                  <a:pt x="20044" y="2970708"/>
                  <a:pt x="20044" y="2970708"/>
                  <a:pt x="22290" y="2973720"/>
                </a:cubicBezTo>
                <a:cubicBezTo>
                  <a:pt x="22290" y="2973720"/>
                  <a:pt x="22290" y="2973720"/>
                  <a:pt x="24535" y="2976733"/>
                </a:cubicBezTo>
                <a:cubicBezTo>
                  <a:pt x="24535" y="2976733"/>
                  <a:pt x="23059" y="2968461"/>
                  <a:pt x="28319" y="2969225"/>
                </a:cubicBezTo>
                <a:cubicBezTo>
                  <a:pt x="29027" y="2982757"/>
                  <a:pt x="29734" y="2996289"/>
                  <a:pt x="24474" y="2995525"/>
                </a:cubicBezTo>
                <a:cubicBezTo>
                  <a:pt x="24474" y="2995525"/>
                  <a:pt x="26720" y="2998537"/>
                  <a:pt x="23704" y="3000785"/>
                </a:cubicBezTo>
                <a:cubicBezTo>
                  <a:pt x="13830" y="3031579"/>
                  <a:pt x="13707" y="3069162"/>
                  <a:pt x="21090" y="3110523"/>
                </a:cubicBezTo>
                <a:cubicBezTo>
                  <a:pt x="21090" y="3110523"/>
                  <a:pt x="23336" y="3113535"/>
                  <a:pt x="20321" y="3115783"/>
                </a:cubicBezTo>
                <a:cubicBezTo>
                  <a:pt x="22567" y="3118795"/>
                  <a:pt x="21797" y="3124055"/>
                  <a:pt x="21797" y="3124055"/>
                </a:cubicBezTo>
                <a:cubicBezTo>
                  <a:pt x="21797" y="3124055"/>
                  <a:pt x="21797" y="3124055"/>
                  <a:pt x="19552" y="3121043"/>
                </a:cubicBezTo>
                <a:cubicBezTo>
                  <a:pt x="23274" y="3132328"/>
                  <a:pt x="28473" y="3151884"/>
                  <a:pt x="32964" y="3157909"/>
                </a:cubicBezTo>
                <a:cubicBezTo>
                  <a:pt x="30719" y="3154896"/>
                  <a:pt x="30719" y="3154896"/>
                  <a:pt x="31488" y="3149636"/>
                </a:cubicBezTo>
                <a:cubicBezTo>
                  <a:pt x="31488" y="3149636"/>
                  <a:pt x="34503" y="3147389"/>
                  <a:pt x="34503" y="3147389"/>
                </a:cubicBezTo>
                <a:cubicBezTo>
                  <a:pt x="36748" y="3150401"/>
                  <a:pt x="36748" y="3150401"/>
                  <a:pt x="35979" y="3155661"/>
                </a:cubicBezTo>
                <a:lnTo>
                  <a:pt x="36796" y="3156756"/>
                </a:lnTo>
                <a:lnTo>
                  <a:pt x="36814" y="3159140"/>
                </a:lnTo>
                <a:cubicBezTo>
                  <a:pt x="36525" y="3161112"/>
                  <a:pt x="36333" y="3162427"/>
                  <a:pt x="37456" y="3163933"/>
                </a:cubicBezTo>
                <a:cubicBezTo>
                  <a:pt x="35210" y="3160921"/>
                  <a:pt x="38225" y="3158673"/>
                  <a:pt x="38225" y="3158673"/>
                </a:cubicBezTo>
                <a:lnTo>
                  <a:pt x="36796" y="3156756"/>
                </a:lnTo>
                <a:lnTo>
                  <a:pt x="36748" y="3150401"/>
                </a:lnTo>
                <a:cubicBezTo>
                  <a:pt x="53883" y="3198551"/>
                  <a:pt x="52161" y="3265447"/>
                  <a:pt x="66281" y="3315844"/>
                </a:cubicBezTo>
                <a:cubicBezTo>
                  <a:pt x="63266" y="3318092"/>
                  <a:pt x="66219" y="3334636"/>
                  <a:pt x="65450" y="3339896"/>
                </a:cubicBezTo>
                <a:cubicBezTo>
                  <a:pt x="68465" y="3337649"/>
                  <a:pt x="68465" y="3337649"/>
                  <a:pt x="72956" y="3343673"/>
                </a:cubicBezTo>
                <a:cubicBezTo>
                  <a:pt x="72956" y="3343673"/>
                  <a:pt x="69942" y="3345921"/>
                  <a:pt x="72187" y="3348933"/>
                </a:cubicBezTo>
                <a:cubicBezTo>
                  <a:pt x="74433" y="3351945"/>
                  <a:pt x="71418" y="3354193"/>
                  <a:pt x="73664" y="3357205"/>
                </a:cubicBezTo>
                <a:cubicBezTo>
                  <a:pt x="84062" y="3396318"/>
                  <a:pt x="79509" y="3409086"/>
                  <a:pt x="81694" y="3430890"/>
                </a:cubicBezTo>
                <a:cubicBezTo>
                  <a:pt x="81694" y="3430890"/>
                  <a:pt x="79448" y="3427877"/>
                  <a:pt x="82462" y="3425630"/>
                </a:cubicBezTo>
                <a:cubicBezTo>
                  <a:pt x="82462" y="3425630"/>
                  <a:pt x="85477" y="3423382"/>
                  <a:pt x="87723" y="3426395"/>
                </a:cubicBezTo>
                <a:cubicBezTo>
                  <a:pt x="87723" y="3426395"/>
                  <a:pt x="86954" y="3431654"/>
                  <a:pt x="86954" y="3431654"/>
                </a:cubicBezTo>
                <a:cubicBezTo>
                  <a:pt x="89199" y="3434667"/>
                  <a:pt x="89199" y="3434667"/>
                  <a:pt x="89199" y="3434667"/>
                </a:cubicBezTo>
                <a:cubicBezTo>
                  <a:pt x="100428" y="3449728"/>
                  <a:pt x="109288" y="3499361"/>
                  <a:pt x="97998" y="3503092"/>
                </a:cubicBezTo>
                <a:cubicBezTo>
                  <a:pt x="107688" y="3528673"/>
                  <a:pt x="123346" y="3568551"/>
                  <a:pt x="124762" y="3595615"/>
                </a:cubicBezTo>
                <a:cubicBezTo>
                  <a:pt x="116548" y="3578306"/>
                  <a:pt x="101597" y="3551960"/>
                  <a:pt x="92676" y="3521119"/>
                </a:cubicBezTo>
                <a:cubicBezTo>
                  <a:pt x="83754" y="3490278"/>
                  <a:pt x="79324" y="3465461"/>
                  <a:pt x="86123" y="3455706"/>
                </a:cubicBezTo>
                <a:cubicBezTo>
                  <a:pt x="83109" y="3457954"/>
                  <a:pt x="83109" y="3457954"/>
                  <a:pt x="80863" y="3454941"/>
                </a:cubicBezTo>
                <a:cubicBezTo>
                  <a:pt x="81632" y="3449682"/>
                  <a:pt x="77140" y="3443657"/>
                  <a:pt x="80155" y="3441409"/>
                </a:cubicBezTo>
                <a:cubicBezTo>
                  <a:pt x="80155" y="3441409"/>
                  <a:pt x="77909" y="3438397"/>
                  <a:pt x="80924" y="3436150"/>
                </a:cubicBezTo>
                <a:cubicBezTo>
                  <a:pt x="80924" y="3436150"/>
                  <a:pt x="80924" y="3436150"/>
                  <a:pt x="77909" y="3438397"/>
                </a:cubicBezTo>
                <a:cubicBezTo>
                  <a:pt x="67389" y="3436867"/>
                  <a:pt x="65973" y="3409804"/>
                  <a:pt x="62313" y="3379727"/>
                </a:cubicBezTo>
                <a:cubicBezTo>
                  <a:pt x="62313" y="3379727"/>
                  <a:pt x="62313" y="3379727"/>
                  <a:pt x="60067" y="3376715"/>
                </a:cubicBezTo>
                <a:cubicBezTo>
                  <a:pt x="57052" y="3378962"/>
                  <a:pt x="57052" y="3378962"/>
                  <a:pt x="57821" y="3373703"/>
                </a:cubicBezTo>
                <a:cubicBezTo>
                  <a:pt x="57821" y="3373703"/>
                  <a:pt x="55576" y="3370690"/>
                  <a:pt x="55576" y="3370690"/>
                </a:cubicBezTo>
                <a:cubicBezTo>
                  <a:pt x="58590" y="3368443"/>
                  <a:pt x="58590" y="3368443"/>
                  <a:pt x="58590" y="3368443"/>
                </a:cubicBezTo>
                <a:cubicBezTo>
                  <a:pt x="58590" y="3368443"/>
                  <a:pt x="58590" y="3368443"/>
                  <a:pt x="53330" y="3367678"/>
                </a:cubicBezTo>
                <a:cubicBezTo>
                  <a:pt x="51853" y="3359406"/>
                  <a:pt x="46593" y="3358641"/>
                  <a:pt x="41394" y="3339084"/>
                </a:cubicBezTo>
                <a:cubicBezTo>
                  <a:pt x="35364" y="3343579"/>
                  <a:pt x="42809" y="3366148"/>
                  <a:pt x="33057" y="3359359"/>
                </a:cubicBezTo>
                <a:cubicBezTo>
                  <a:pt x="32319" y="3355223"/>
                  <a:pt x="31196" y="3353717"/>
                  <a:pt x="30073" y="3352210"/>
                </a:cubicBezTo>
                <a:lnTo>
                  <a:pt x="28581" y="3348636"/>
                </a:lnTo>
                <a:lnTo>
                  <a:pt x="29335" y="3348074"/>
                </a:lnTo>
                <a:cubicBezTo>
                  <a:pt x="27089" y="3345062"/>
                  <a:pt x="27089" y="3345062"/>
                  <a:pt x="27089" y="3345062"/>
                </a:cubicBezTo>
                <a:lnTo>
                  <a:pt x="28581" y="3348636"/>
                </a:lnTo>
                <a:lnTo>
                  <a:pt x="26320" y="3350322"/>
                </a:lnTo>
                <a:cubicBezTo>
                  <a:pt x="26320" y="3350322"/>
                  <a:pt x="24074" y="3347310"/>
                  <a:pt x="24074" y="3347310"/>
                </a:cubicBezTo>
                <a:cubicBezTo>
                  <a:pt x="21828" y="3344297"/>
                  <a:pt x="21828" y="3344297"/>
                  <a:pt x="21828" y="3344297"/>
                </a:cubicBezTo>
                <a:cubicBezTo>
                  <a:pt x="22598" y="3339037"/>
                  <a:pt x="21121" y="3330765"/>
                  <a:pt x="19644" y="3322493"/>
                </a:cubicBezTo>
                <a:cubicBezTo>
                  <a:pt x="19644" y="3322493"/>
                  <a:pt x="20413" y="3317233"/>
                  <a:pt x="20413" y="3317233"/>
                </a:cubicBezTo>
                <a:cubicBezTo>
                  <a:pt x="20413" y="3317233"/>
                  <a:pt x="18168" y="3314221"/>
                  <a:pt x="18937" y="3308961"/>
                </a:cubicBezTo>
                <a:cubicBezTo>
                  <a:pt x="18937" y="3308961"/>
                  <a:pt x="16691" y="3305949"/>
                  <a:pt x="19706" y="3303701"/>
                </a:cubicBezTo>
                <a:cubicBezTo>
                  <a:pt x="21952" y="3306713"/>
                  <a:pt x="21952" y="3306713"/>
                  <a:pt x="21182" y="3311973"/>
                </a:cubicBezTo>
                <a:cubicBezTo>
                  <a:pt x="21182" y="3311973"/>
                  <a:pt x="23428" y="3314986"/>
                  <a:pt x="22659" y="3320245"/>
                </a:cubicBezTo>
                <a:cubicBezTo>
                  <a:pt x="24197" y="3309726"/>
                  <a:pt x="22721" y="3301454"/>
                  <a:pt x="26504" y="3293946"/>
                </a:cubicBezTo>
                <a:cubicBezTo>
                  <a:pt x="31765" y="3294711"/>
                  <a:pt x="35487" y="3305996"/>
                  <a:pt x="42286" y="3296241"/>
                </a:cubicBezTo>
                <a:cubicBezTo>
                  <a:pt x="29704" y="3235323"/>
                  <a:pt x="17829" y="3187938"/>
                  <a:pt x="16537" y="3123291"/>
                </a:cubicBezTo>
                <a:cubicBezTo>
                  <a:pt x="14291" y="3120278"/>
                  <a:pt x="14291" y="3120278"/>
                  <a:pt x="15060" y="3115018"/>
                </a:cubicBezTo>
                <a:cubicBezTo>
                  <a:pt x="12815" y="3112006"/>
                  <a:pt x="15829" y="3109758"/>
                  <a:pt x="15829" y="3109758"/>
                </a:cubicBezTo>
                <a:cubicBezTo>
                  <a:pt x="10630" y="3090202"/>
                  <a:pt x="9215" y="3063138"/>
                  <a:pt x="10046" y="3039086"/>
                </a:cubicBezTo>
                <a:cubicBezTo>
                  <a:pt x="4847" y="3019529"/>
                  <a:pt x="-1059" y="2986441"/>
                  <a:pt x="1309" y="2951870"/>
                </a:cubicBezTo>
                <a:cubicBezTo>
                  <a:pt x="-1583" y="2916533"/>
                  <a:pt x="786" y="2881962"/>
                  <a:pt x="3862" y="2860923"/>
                </a:cubicBezTo>
                <a:cubicBezTo>
                  <a:pt x="4755" y="2818079"/>
                  <a:pt x="6416" y="2769976"/>
                  <a:pt x="7308" y="2727132"/>
                </a:cubicBezTo>
                <a:cubicBezTo>
                  <a:pt x="10445" y="2687301"/>
                  <a:pt x="15829" y="2650482"/>
                  <a:pt x="30195" y="2625713"/>
                </a:cubicBezTo>
                <a:cubicBezTo>
                  <a:pt x="29426" y="2630973"/>
                  <a:pt x="28657" y="2636232"/>
                  <a:pt x="27888" y="2641492"/>
                </a:cubicBezTo>
                <a:cubicBezTo>
                  <a:pt x="27888" y="2641492"/>
                  <a:pt x="27888" y="2641492"/>
                  <a:pt x="31672" y="2633985"/>
                </a:cubicBezTo>
                <a:cubicBezTo>
                  <a:pt x="29426" y="2630973"/>
                  <a:pt x="32441" y="2628725"/>
                  <a:pt x="32441" y="2628725"/>
                </a:cubicBezTo>
                <a:cubicBezTo>
                  <a:pt x="34687" y="2631737"/>
                  <a:pt x="34687" y="2631737"/>
                  <a:pt x="33917" y="2636997"/>
                </a:cubicBezTo>
                <a:cubicBezTo>
                  <a:pt x="33917" y="2636997"/>
                  <a:pt x="33917" y="2636997"/>
                  <a:pt x="36163" y="2640009"/>
                </a:cubicBezTo>
                <a:cubicBezTo>
                  <a:pt x="41547" y="2603191"/>
                  <a:pt x="47699" y="2561112"/>
                  <a:pt x="47822" y="2523528"/>
                </a:cubicBezTo>
                <a:cubicBezTo>
                  <a:pt x="62188" y="2498759"/>
                  <a:pt x="69110" y="2451420"/>
                  <a:pt x="82769" y="2413119"/>
                </a:cubicBezTo>
                <a:close/>
                <a:moveTo>
                  <a:pt x="842852" y="2186167"/>
                </a:moveTo>
                <a:cubicBezTo>
                  <a:pt x="843814" y="2190672"/>
                  <a:pt x="843814" y="2190672"/>
                  <a:pt x="844776" y="2195175"/>
                </a:cubicBezTo>
                <a:cubicBezTo>
                  <a:pt x="833189" y="2207070"/>
                  <a:pt x="824795" y="2255960"/>
                  <a:pt x="807086" y="2283291"/>
                </a:cubicBezTo>
                <a:cubicBezTo>
                  <a:pt x="809819" y="2285062"/>
                  <a:pt x="807481" y="2296159"/>
                  <a:pt x="802365" y="2310792"/>
                </a:cubicBezTo>
                <a:lnTo>
                  <a:pt x="785915" y="2348273"/>
                </a:lnTo>
                <a:lnTo>
                  <a:pt x="807499" y="2266692"/>
                </a:lnTo>
                <a:lnTo>
                  <a:pt x="823460" y="2218568"/>
                </a:lnTo>
                <a:lnTo>
                  <a:pt x="830609" y="2217040"/>
                </a:lnTo>
                <a:cubicBezTo>
                  <a:pt x="833189" y="2207070"/>
                  <a:pt x="835769" y="2197099"/>
                  <a:pt x="839310" y="2191634"/>
                </a:cubicBezTo>
                <a:cubicBezTo>
                  <a:pt x="839310" y="2191634"/>
                  <a:pt x="842852" y="2186167"/>
                  <a:pt x="842852" y="2186167"/>
                </a:cubicBezTo>
                <a:close/>
                <a:moveTo>
                  <a:pt x="840927" y="2177159"/>
                </a:moveTo>
                <a:cubicBezTo>
                  <a:pt x="841889" y="2181663"/>
                  <a:pt x="837385" y="2182625"/>
                  <a:pt x="838347" y="2187130"/>
                </a:cubicBezTo>
                <a:cubicBezTo>
                  <a:pt x="833844" y="2188092"/>
                  <a:pt x="834806" y="2192596"/>
                  <a:pt x="834806" y="2192596"/>
                </a:cubicBezTo>
                <a:lnTo>
                  <a:pt x="827275" y="2207064"/>
                </a:lnTo>
                <a:lnTo>
                  <a:pt x="834303" y="2185873"/>
                </a:lnTo>
                <a:lnTo>
                  <a:pt x="837385" y="2182625"/>
                </a:lnTo>
                <a:lnTo>
                  <a:pt x="836151" y="2180302"/>
                </a:lnTo>
                <a:lnTo>
                  <a:pt x="836748" y="2178498"/>
                </a:lnTo>
                <a:close/>
                <a:moveTo>
                  <a:pt x="839464" y="2170309"/>
                </a:moveTo>
                <a:lnTo>
                  <a:pt x="839965" y="2172655"/>
                </a:lnTo>
                <a:lnTo>
                  <a:pt x="838208" y="2174097"/>
                </a:lnTo>
                <a:close/>
                <a:moveTo>
                  <a:pt x="845313" y="2152674"/>
                </a:moveTo>
                <a:lnTo>
                  <a:pt x="849628" y="2151752"/>
                </a:lnTo>
                <a:cubicBezTo>
                  <a:pt x="849628" y="2151752"/>
                  <a:pt x="846087" y="2157218"/>
                  <a:pt x="847050" y="2161723"/>
                </a:cubicBezTo>
                <a:cubicBezTo>
                  <a:pt x="847050" y="2161723"/>
                  <a:pt x="847050" y="2161723"/>
                  <a:pt x="846087" y="2157218"/>
                </a:cubicBezTo>
                <a:lnTo>
                  <a:pt x="843632" y="2157743"/>
                </a:lnTo>
                <a:close/>
                <a:moveTo>
                  <a:pt x="875203" y="2077877"/>
                </a:moveTo>
                <a:lnTo>
                  <a:pt x="874366" y="2081194"/>
                </a:lnTo>
                <a:cubicBezTo>
                  <a:pt x="872203" y="2090708"/>
                  <a:pt x="875163" y="2083894"/>
                  <a:pt x="881198" y="2079073"/>
                </a:cubicBezTo>
                <a:cubicBezTo>
                  <a:pt x="865413" y="2115412"/>
                  <a:pt x="866375" y="2119916"/>
                  <a:pt x="852208" y="2141782"/>
                </a:cubicBezTo>
                <a:lnTo>
                  <a:pt x="848676" y="2142537"/>
                </a:lnTo>
                <a:lnTo>
                  <a:pt x="849759" y="2139271"/>
                </a:lnTo>
                <a:close/>
                <a:moveTo>
                  <a:pt x="4931467" y="1175063"/>
                </a:moveTo>
                <a:lnTo>
                  <a:pt x="4937140" y="1179573"/>
                </a:lnTo>
                <a:cubicBezTo>
                  <a:pt x="4937140" y="1179573"/>
                  <a:pt x="4931674" y="1176031"/>
                  <a:pt x="4931674" y="1176031"/>
                </a:cubicBezTo>
                <a:close/>
                <a:moveTo>
                  <a:pt x="561352" y="2088239"/>
                </a:moveTo>
                <a:cubicBezTo>
                  <a:pt x="564202" y="2086988"/>
                  <a:pt x="568184" y="2086749"/>
                  <a:pt x="573826" y="2087987"/>
                </a:cubicBezTo>
                <a:lnTo>
                  <a:pt x="582872" y="2092891"/>
                </a:lnTo>
                <a:lnTo>
                  <a:pt x="578185" y="2103852"/>
                </a:lnTo>
                <a:cubicBezTo>
                  <a:pt x="463551" y="2408874"/>
                  <a:pt x="402676" y="2736722"/>
                  <a:pt x="404548" y="3073332"/>
                </a:cubicBezTo>
                <a:lnTo>
                  <a:pt x="414356" y="3260413"/>
                </a:lnTo>
                <a:lnTo>
                  <a:pt x="410289" y="3235547"/>
                </a:lnTo>
                <a:cubicBezTo>
                  <a:pt x="391018" y="3081276"/>
                  <a:pt x="385239" y="2926080"/>
                  <a:pt x="403101" y="2771698"/>
                </a:cubicBezTo>
                <a:cubicBezTo>
                  <a:pt x="408745" y="2715741"/>
                  <a:pt x="400500" y="2658840"/>
                  <a:pt x="408415" y="2604354"/>
                </a:cubicBezTo>
                <a:cubicBezTo>
                  <a:pt x="409757" y="2592334"/>
                  <a:pt x="403764" y="2564285"/>
                  <a:pt x="435141" y="2583001"/>
                </a:cubicBezTo>
                <a:cubicBezTo>
                  <a:pt x="448360" y="2589954"/>
                  <a:pt x="447033" y="2574594"/>
                  <a:pt x="449176" y="2566314"/>
                </a:cubicBezTo>
                <a:cubicBezTo>
                  <a:pt x="467037" y="2411933"/>
                  <a:pt x="511608" y="2263578"/>
                  <a:pt x="552039" y="2114152"/>
                </a:cubicBezTo>
                <a:cubicBezTo>
                  <a:pt x="554449" y="2104837"/>
                  <a:pt x="552804" y="2091989"/>
                  <a:pt x="561352" y="2088239"/>
                </a:cubicBezTo>
                <a:close/>
                <a:moveTo>
                  <a:pt x="5705773" y="955466"/>
                </a:moveTo>
                <a:cubicBezTo>
                  <a:pt x="5709740" y="959433"/>
                  <a:pt x="5713706" y="967367"/>
                  <a:pt x="5709740" y="967367"/>
                </a:cubicBezTo>
                <a:cubicBezTo>
                  <a:pt x="5705774" y="959433"/>
                  <a:pt x="5701808" y="955466"/>
                  <a:pt x="5705773" y="955466"/>
                </a:cubicBezTo>
                <a:close/>
                <a:moveTo>
                  <a:pt x="968004" y="1863229"/>
                </a:moveTo>
                <a:lnTo>
                  <a:pt x="968776" y="1863422"/>
                </a:lnTo>
                <a:lnTo>
                  <a:pt x="957715" y="1886114"/>
                </a:lnTo>
                <a:cubicBezTo>
                  <a:pt x="948937" y="1905650"/>
                  <a:pt x="941930" y="1922454"/>
                  <a:pt x="938869" y="1930172"/>
                </a:cubicBezTo>
                <a:cubicBezTo>
                  <a:pt x="937252" y="1944646"/>
                  <a:pt x="905376" y="1993844"/>
                  <a:pt x="906645" y="2021830"/>
                </a:cubicBezTo>
                <a:cubicBezTo>
                  <a:pt x="898600" y="2028259"/>
                  <a:pt x="901179" y="2018288"/>
                  <a:pt x="901179" y="2018288"/>
                </a:cubicBezTo>
                <a:cubicBezTo>
                  <a:pt x="900371" y="2025526"/>
                  <a:pt x="895779" y="2037103"/>
                  <a:pt x="890505" y="2048238"/>
                </a:cubicBezTo>
                <a:lnTo>
                  <a:pt x="877626" y="2072031"/>
                </a:lnTo>
                <a:lnTo>
                  <a:pt x="952342" y="1891751"/>
                </a:lnTo>
                <a:cubicBezTo>
                  <a:pt x="954884" y="1885341"/>
                  <a:pt x="957426" y="1878932"/>
                  <a:pt x="959967" y="1872523"/>
                </a:cubicBezTo>
                <a:cubicBezTo>
                  <a:pt x="961973" y="1868183"/>
                  <a:pt x="964647" y="1864679"/>
                  <a:pt x="968004" y="1863229"/>
                </a:cubicBezTo>
                <a:close/>
                <a:moveTo>
                  <a:pt x="4343712" y="1135297"/>
                </a:moveTo>
                <a:cubicBezTo>
                  <a:pt x="4338942" y="1143968"/>
                  <a:pt x="4368028" y="1158847"/>
                  <a:pt x="4388447" y="1168954"/>
                </a:cubicBezTo>
                <a:cubicBezTo>
                  <a:pt x="4409120" y="1195019"/>
                  <a:pt x="4443799" y="1214105"/>
                  <a:pt x="4474271" y="1238784"/>
                </a:cubicBezTo>
                <a:cubicBezTo>
                  <a:pt x="4471193" y="1238219"/>
                  <a:pt x="4471193" y="1238219"/>
                  <a:pt x="4471193" y="1238219"/>
                </a:cubicBezTo>
                <a:cubicBezTo>
                  <a:pt x="4468680" y="1234576"/>
                  <a:pt x="4465601" y="1234012"/>
                  <a:pt x="4461959" y="1236526"/>
                </a:cubicBezTo>
                <a:cubicBezTo>
                  <a:pt x="4461959" y="1236526"/>
                  <a:pt x="4464473" y="1240170"/>
                  <a:pt x="4467551" y="1240734"/>
                </a:cubicBezTo>
                <a:cubicBezTo>
                  <a:pt x="4435949" y="1222212"/>
                  <a:pt x="4393165" y="1195276"/>
                  <a:pt x="4368285" y="1174804"/>
                </a:cubicBezTo>
                <a:cubicBezTo>
                  <a:pt x="4344789" y="1164132"/>
                  <a:pt x="4321858" y="1150383"/>
                  <a:pt x="4302825" y="1150076"/>
                </a:cubicBezTo>
                <a:cubicBezTo>
                  <a:pt x="4377211" y="1195533"/>
                  <a:pt x="4431179" y="1230884"/>
                  <a:pt x="4474219" y="1273777"/>
                </a:cubicBezTo>
                <a:cubicBezTo>
                  <a:pt x="4492123" y="1280242"/>
                  <a:pt x="4520081" y="1301278"/>
                  <a:pt x="4527622" y="1312207"/>
                </a:cubicBezTo>
                <a:cubicBezTo>
                  <a:pt x="4515310" y="1309949"/>
                  <a:pt x="4525929" y="1321442"/>
                  <a:pt x="4519208" y="1323392"/>
                </a:cubicBezTo>
                <a:cubicBezTo>
                  <a:pt x="4527314" y="1331242"/>
                  <a:pt x="4530957" y="1328729"/>
                  <a:pt x="4535984" y="1336014"/>
                </a:cubicBezTo>
                <a:cubicBezTo>
                  <a:pt x="4550810" y="1341915"/>
                  <a:pt x="4526493" y="1318363"/>
                  <a:pt x="4543833" y="1327907"/>
                </a:cubicBezTo>
                <a:cubicBezTo>
                  <a:pt x="4576819" y="1356228"/>
                  <a:pt x="4594979" y="1378650"/>
                  <a:pt x="4631607" y="1404458"/>
                </a:cubicBezTo>
                <a:cubicBezTo>
                  <a:pt x="4638584" y="1418466"/>
                  <a:pt x="4654795" y="1434166"/>
                  <a:pt x="4674083" y="1450430"/>
                </a:cubicBezTo>
                <a:cubicBezTo>
                  <a:pt x="4690294" y="1466130"/>
                  <a:pt x="4709018" y="1485474"/>
                  <a:pt x="4719073" y="1500045"/>
                </a:cubicBezTo>
                <a:cubicBezTo>
                  <a:pt x="4708454" y="1488552"/>
                  <a:pt x="4704812" y="1491066"/>
                  <a:pt x="4701734" y="1490503"/>
                </a:cubicBezTo>
                <a:cubicBezTo>
                  <a:pt x="4704248" y="1494146"/>
                  <a:pt x="4701169" y="1493581"/>
                  <a:pt x="4700605" y="1496660"/>
                </a:cubicBezTo>
                <a:cubicBezTo>
                  <a:pt x="4716815" y="1512360"/>
                  <a:pt x="4718765" y="1519082"/>
                  <a:pt x="4734976" y="1534781"/>
                </a:cubicBezTo>
                <a:cubicBezTo>
                  <a:pt x="4738054" y="1535345"/>
                  <a:pt x="4738054" y="1535345"/>
                  <a:pt x="4743645" y="1539553"/>
                </a:cubicBezTo>
                <a:cubicBezTo>
                  <a:pt x="4747852" y="1533960"/>
                  <a:pt x="4740312" y="1523031"/>
                  <a:pt x="4748981" y="1527803"/>
                </a:cubicBezTo>
                <a:cubicBezTo>
                  <a:pt x="4764628" y="1546581"/>
                  <a:pt x="4774682" y="1561153"/>
                  <a:pt x="4787814" y="1576290"/>
                </a:cubicBezTo>
                <a:cubicBezTo>
                  <a:pt x="4800947" y="1591426"/>
                  <a:pt x="4814080" y="1606562"/>
                  <a:pt x="4835318" y="1629548"/>
                </a:cubicBezTo>
                <a:cubicBezTo>
                  <a:pt x="4835882" y="1626469"/>
                  <a:pt x="4838961" y="1627033"/>
                  <a:pt x="4841474" y="1630676"/>
                </a:cubicBezTo>
                <a:cubicBezTo>
                  <a:pt x="4857120" y="1649455"/>
                  <a:pt x="4854607" y="1645812"/>
                  <a:pt x="4867175" y="1664027"/>
                </a:cubicBezTo>
                <a:cubicBezTo>
                  <a:pt x="4872202" y="1671313"/>
                  <a:pt x="4880308" y="1679162"/>
                  <a:pt x="4885335" y="1686449"/>
                </a:cubicBezTo>
                <a:cubicBezTo>
                  <a:pt x="4911292" y="1735757"/>
                  <a:pt x="4949869" y="1768286"/>
                  <a:pt x="4983932" y="1825444"/>
                </a:cubicBezTo>
                <a:cubicBezTo>
                  <a:pt x="4987010" y="1826008"/>
                  <a:pt x="4991473" y="1836373"/>
                  <a:pt x="4997064" y="1840580"/>
                </a:cubicBezTo>
                <a:cubicBezTo>
                  <a:pt x="4996500" y="1843658"/>
                  <a:pt x="5007119" y="1855152"/>
                  <a:pt x="5000399" y="1857102"/>
                </a:cubicBezTo>
                <a:cubicBezTo>
                  <a:pt x="4994807" y="1852894"/>
                  <a:pt x="4982239" y="1834680"/>
                  <a:pt x="4978032" y="1840273"/>
                </a:cubicBezTo>
                <a:cubicBezTo>
                  <a:pt x="4985009" y="1854280"/>
                  <a:pt x="4993114" y="1862131"/>
                  <a:pt x="4997577" y="1872495"/>
                </a:cubicBezTo>
                <a:cubicBezTo>
                  <a:pt x="4994499" y="1871930"/>
                  <a:pt x="4997012" y="1875573"/>
                  <a:pt x="4998962" y="1882295"/>
                </a:cubicBezTo>
                <a:cubicBezTo>
                  <a:pt x="5002040" y="1882859"/>
                  <a:pt x="5000090" y="1876137"/>
                  <a:pt x="4997577" y="1872495"/>
                </a:cubicBezTo>
                <a:cubicBezTo>
                  <a:pt x="5005118" y="1883424"/>
                  <a:pt x="5013223" y="1891273"/>
                  <a:pt x="5021329" y="1899124"/>
                </a:cubicBezTo>
                <a:cubicBezTo>
                  <a:pt x="5029434" y="1906974"/>
                  <a:pt x="5017430" y="1885681"/>
                  <a:pt x="5021072" y="1883167"/>
                </a:cubicBezTo>
                <a:cubicBezTo>
                  <a:pt x="5021072" y="1883167"/>
                  <a:pt x="5026100" y="1890452"/>
                  <a:pt x="5029742" y="1887937"/>
                </a:cubicBezTo>
                <a:cubicBezTo>
                  <a:pt x="5033384" y="1885424"/>
                  <a:pt x="5024458" y="1864694"/>
                  <a:pt x="5038977" y="1889630"/>
                </a:cubicBezTo>
                <a:cubicBezTo>
                  <a:pt x="5036463" y="1885988"/>
                  <a:pt x="5036463" y="1885988"/>
                  <a:pt x="5036463" y="1885988"/>
                </a:cubicBezTo>
                <a:cubicBezTo>
                  <a:pt x="5036463" y="1885988"/>
                  <a:pt x="5035898" y="1889066"/>
                  <a:pt x="5035898" y="1889066"/>
                </a:cubicBezTo>
                <a:cubicBezTo>
                  <a:pt x="5035334" y="1892145"/>
                  <a:pt x="5035334" y="1892145"/>
                  <a:pt x="5035334" y="1892145"/>
                </a:cubicBezTo>
                <a:cubicBezTo>
                  <a:pt x="5037847" y="1895788"/>
                  <a:pt x="5037847" y="1895788"/>
                  <a:pt x="5040926" y="1896352"/>
                </a:cubicBezTo>
                <a:cubicBezTo>
                  <a:pt x="5034769" y="1895224"/>
                  <a:pt x="5049287" y="1920160"/>
                  <a:pt x="5052930" y="1917645"/>
                </a:cubicBezTo>
                <a:cubicBezTo>
                  <a:pt x="5052366" y="1920724"/>
                  <a:pt x="5055443" y="1921289"/>
                  <a:pt x="5057957" y="1924931"/>
                </a:cubicBezTo>
                <a:cubicBezTo>
                  <a:pt x="5057957" y="1924931"/>
                  <a:pt x="5058521" y="1921853"/>
                  <a:pt x="5056008" y="1918210"/>
                </a:cubicBezTo>
                <a:cubicBezTo>
                  <a:pt x="5056008" y="1918210"/>
                  <a:pt x="5056008" y="1918210"/>
                  <a:pt x="5056572" y="1915131"/>
                </a:cubicBezTo>
                <a:cubicBezTo>
                  <a:pt x="5066062" y="1932782"/>
                  <a:pt x="5099868" y="1973982"/>
                  <a:pt x="5100125" y="1989940"/>
                </a:cubicBezTo>
                <a:cubicBezTo>
                  <a:pt x="5088941" y="1981525"/>
                  <a:pt x="5078322" y="1970033"/>
                  <a:pt x="5074115" y="1975625"/>
                </a:cubicBezTo>
                <a:cubicBezTo>
                  <a:pt x="5076064" y="1982347"/>
                  <a:pt x="5083605" y="1993276"/>
                  <a:pt x="5074372" y="1991583"/>
                </a:cubicBezTo>
                <a:cubicBezTo>
                  <a:pt x="5081348" y="2005590"/>
                  <a:pt x="5088325" y="2019597"/>
                  <a:pt x="5095301" y="2033605"/>
                </a:cubicBezTo>
                <a:cubicBezTo>
                  <a:pt x="5098379" y="2034169"/>
                  <a:pt x="5093916" y="2023804"/>
                  <a:pt x="5098943" y="2031091"/>
                </a:cubicBezTo>
                <a:cubicBezTo>
                  <a:pt x="5102842" y="2044534"/>
                  <a:pt x="5110383" y="2055462"/>
                  <a:pt x="5116231" y="2075627"/>
                </a:cubicBezTo>
                <a:cubicBezTo>
                  <a:pt x="5132441" y="2091327"/>
                  <a:pt x="5138289" y="2111491"/>
                  <a:pt x="5153627" y="2149306"/>
                </a:cubicBezTo>
                <a:cubicBezTo>
                  <a:pt x="5147471" y="2148178"/>
                  <a:pt x="5149420" y="2154900"/>
                  <a:pt x="5149420" y="2154900"/>
                </a:cubicBezTo>
                <a:cubicBezTo>
                  <a:pt x="5159731" y="2185428"/>
                  <a:pt x="5172555" y="2219600"/>
                  <a:pt x="5179788" y="2249565"/>
                </a:cubicBezTo>
                <a:cubicBezTo>
                  <a:pt x="5189534" y="2283173"/>
                  <a:pt x="5199844" y="2313703"/>
                  <a:pt x="5208206" y="2337510"/>
                </a:cubicBezTo>
                <a:cubicBezTo>
                  <a:pt x="5204307" y="2324067"/>
                  <a:pt x="5211849" y="2334995"/>
                  <a:pt x="5214363" y="2338638"/>
                </a:cubicBezTo>
                <a:cubicBezTo>
                  <a:pt x="5215747" y="2348439"/>
                  <a:pt x="5222159" y="2365525"/>
                  <a:pt x="5216568" y="2361317"/>
                </a:cubicBezTo>
                <a:cubicBezTo>
                  <a:pt x="5224929" y="2385125"/>
                  <a:pt x="5229392" y="2395489"/>
                  <a:pt x="5236624" y="2425454"/>
                </a:cubicBezTo>
                <a:cubicBezTo>
                  <a:pt x="5234932" y="2434690"/>
                  <a:pt x="5233802" y="2440848"/>
                  <a:pt x="5235187" y="2450647"/>
                </a:cubicBezTo>
                <a:cubicBezTo>
                  <a:pt x="5240215" y="2457934"/>
                  <a:pt x="5243549" y="2474455"/>
                  <a:pt x="5243805" y="2490413"/>
                </a:cubicBezTo>
                <a:cubicBezTo>
                  <a:pt x="5247139" y="2506934"/>
                  <a:pt x="5251038" y="2520377"/>
                  <a:pt x="5256629" y="2524584"/>
                </a:cubicBezTo>
                <a:cubicBezTo>
                  <a:pt x="5258887" y="2512270"/>
                  <a:pt x="5257245" y="2486513"/>
                  <a:pt x="5251963" y="2463269"/>
                </a:cubicBezTo>
                <a:cubicBezTo>
                  <a:pt x="5246679" y="2440026"/>
                  <a:pt x="5238882" y="2413140"/>
                  <a:pt x="5233034" y="2392975"/>
                </a:cubicBezTo>
                <a:cubicBezTo>
                  <a:pt x="5230521" y="2389332"/>
                  <a:pt x="5229136" y="2379532"/>
                  <a:pt x="5229701" y="2376453"/>
                </a:cubicBezTo>
                <a:cubicBezTo>
                  <a:pt x="5212413" y="2331917"/>
                  <a:pt x="5217493" y="2304210"/>
                  <a:pt x="5206362" y="2260801"/>
                </a:cubicBezTo>
                <a:cubicBezTo>
                  <a:pt x="5176198" y="2217087"/>
                  <a:pt x="5169838" y="2165007"/>
                  <a:pt x="5137469" y="2098614"/>
                </a:cubicBezTo>
                <a:cubicBezTo>
                  <a:pt x="5143625" y="2099741"/>
                  <a:pt x="5139726" y="2086298"/>
                  <a:pt x="5143369" y="2083784"/>
                </a:cubicBezTo>
                <a:cubicBezTo>
                  <a:pt x="5138906" y="2073419"/>
                  <a:pt x="5131929" y="2059412"/>
                  <a:pt x="5128031" y="2045969"/>
                </a:cubicBezTo>
                <a:cubicBezTo>
                  <a:pt x="5130544" y="2049612"/>
                  <a:pt x="5130544" y="2049612"/>
                  <a:pt x="5130544" y="2049612"/>
                </a:cubicBezTo>
                <a:cubicBezTo>
                  <a:pt x="5133058" y="2053255"/>
                  <a:pt x="5133058" y="2053255"/>
                  <a:pt x="5133058" y="2053255"/>
                </a:cubicBezTo>
                <a:cubicBezTo>
                  <a:pt x="5133622" y="2050176"/>
                  <a:pt x="5134186" y="2047097"/>
                  <a:pt x="5131109" y="2046534"/>
                </a:cubicBezTo>
                <a:cubicBezTo>
                  <a:pt x="5128595" y="2042891"/>
                  <a:pt x="5128595" y="2042891"/>
                  <a:pt x="5128595" y="2042891"/>
                </a:cubicBezTo>
                <a:cubicBezTo>
                  <a:pt x="5129159" y="2039812"/>
                  <a:pt x="5129159" y="2039812"/>
                  <a:pt x="5129159" y="2039812"/>
                </a:cubicBezTo>
                <a:cubicBezTo>
                  <a:pt x="5130853" y="2030576"/>
                  <a:pt x="5116335" y="2005640"/>
                  <a:pt x="5099868" y="1973982"/>
                </a:cubicBezTo>
                <a:cubicBezTo>
                  <a:pt x="5080324" y="1941760"/>
                  <a:pt x="5058830" y="1902816"/>
                  <a:pt x="5039284" y="1870595"/>
                </a:cubicBezTo>
                <a:cubicBezTo>
                  <a:pt x="5032308" y="1856587"/>
                  <a:pt x="5030358" y="1849865"/>
                  <a:pt x="5022818" y="1838937"/>
                </a:cubicBezTo>
                <a:cubicBezTo>
                  <a:pt x="5000759" y="1803072"/>
                  <a:pt x="4971981" y="1769157"/>
                  <a:pt x="4949357" y="1736371"/>
                </a:cubicBezTo>
                <a:cubicBezTo>
                  <a:pt x="4944330" y="1729085"/>
                  <a:pt x="4942945" y="1719285"/>
                  <a:pt x="4937353" y="1715077"/>
                </a:cubicBezTo>
                <a:cubicBezTo>
                  <a:pt x="4937353" y="1715077"/>
                  <a:pt x="4940431" y="1715642"/>
                  <a:pt x="4939867" y="1718720"/>
                </a:cubicBezTo>
                <a:cubicBezTo>
                  <a:pt x="4939867" y="1718720"/>
                  <a:pt x="4942945" y="1719285"/>
                  <a:pt x="4942945" y="1719285"/>
                </a:cubicBezTo>
                <a:cubicBezTo>
                  <a:pt x="4940431" y="1715642"/>
                  <a:pt x="4940431" y="1715642"/>
                  <a:pt x="4937918" y="1711999"/>
                </a:cubicBezTo>
                <a:cubicBezTo>
                  <a:pt x="4935404" y="1708356"/>
                  <a:pt x="4935404" y="1708356"/>
                  <a:pt x="4935404" y="1708356"/>
                </a:cubicBezTo>
                <a:cubicBezTo>
                  <a:pt x="4940996" y="1712564"/>
                  <a:pt x="4953565" y="1730778"/>
                  <a:pt x="4962234" y="1735550"/>
                </a:cubicBezTo>
                <a:cubicBezTo>
                  <a:pt x="4965877" y="1733035"/>
                  <a:pt x="4958336" y="1722107"/>
                  <a:pt x="4950794" y="1711178"/>
                </a:cubicBezTo>
                <a:cubicBezTo>
                  <a:pt x="4953873" y="1711742"/>
                  <a:pt x="4953873" y="1711742"/>
                  <a:pt x="4953873" y="1711742"/>
                </a:cubicBezTo>
                <a:cubicBezTo>
                  <a:pt x="4956387" y="1715384"/>
                  <a:pt x="4956387" y="1715384"/>
                  <a:pt x="4956387" y="1715384"/>
                </a:cubicBezTo>
                <a:cubicBezTo>
                  <a:pt x="4960029" y="1712871"/>
                  <a:pt x="4956951" y="1712307"/>
                  <a:pt x="4954437" y="1708663"/>
                </a:cubicBezTo>
                <a:cubicBezTo>
                  <a:pt x="4954437" y="1708663"/>
                  <a:pt x="4951924" y="1705020"/>
                  <a:pt x="4951924" y="1705020"/>
                </a:cubicBezTo>
                <a:cubicBezTo>
                  <a:pt x="4952488" y="1701941"/>
                  <a:pt x="4964492" y="1723235"/>
                  <a:pt x="4963107" y="1713436"/>
                </a:cubicBezTo>
                <a:cubicBezTo>
                  <a:pt x="4950539" y="1695220"/>
                  <a:pt x="4935457" y="1673363"/>
                  <a:pt x="4922888" y="1655149"/>
                </a:cubicBezTo>
                <a:cubicBezTo>
                  <a:pt x="4910320" y="1636934"/>
                  <a:pt x="4899701" y="1625441"/>
                  <a:pt x="4892416" y="1630469"/>
                </a:cubicBezTo>
                <a:cubicBezTo>
                  <a:pt x="4892981" y="1627391"/>
                  <a:pt x="4889903" y="1626826"/>
                  <a:pt x="4889903" y="1626826"/>
                </a:cubicBezTo>
                <a:cubicBezTo>
                  <a:pt x="4890467" y="1623748"/>
                  <a:pt x="4887954" y="1620104"/>
                  <a:pt x="4884876" y="1619540"/>
                </a:cubicBezTo>
                <a:cubicBezTo>
                  <a:pt x="4884876" y="1619540"/>
                  <a:pt x="4884876" y="1619540"/>
                  <a:pt x="4884310" y="1622619"/>
                </a:cubicBezTo>
                <a:cubicBezTo>
                  <a:pt x="4884310" y="1622619"/>
                  <a:pt x="4886824" y="1626263"/>
                  <a:pt x="4886824" y="1626263"/>
                </a:cubicBezTo>
                <a:cubicBezTo>
                  <a:pt x="4883746" y="1625698"/>
                  <a:pt x="4878155" y="1621490"/>
                  <a:pt x="4870050" y="1613640"/>
                </a:cubicBezTo>
                <a:cubicBezTo>
                  <a:pt x="4866407" y="1616155"/>
                  <a:pt x="4859687" y="1618104"/>
                  <a:pt x="4856608" y="1617541"/>
                </a:cubicBezTo>
                <a:cubicBezTo>
                  <a:pt x="4836499" y="1588397"/>
                  <a:pt x="4820288" y="1572697"/>
                  <a:pt x="4794023" y="1542425"/>
                </a:cubicBezTo>
                <a:cubicBezTo>
                  <a:pt x="4788996" y="1535139"/>
                  <a:pt x="4783404" y="1530932"/>
                  <a:pt x="4774734" y="1526160"/>
                </a:cubicBezTo>
                <a:cubicBezTo>
                  <a:pt x="4745955" y="1492246"/>
                  <a:pt x="4716612" y="1461409"/>
                  <a:pt x="4686704" y="1433652"/>
                </a:cubicBezTo>
                <a:cubicBezTo>
                  <a:pt x="4654282" y="1402251"/>
                  <a:pt x="4624375" y="1374494"/>
                  <a:pt x="4598109" y="1344221"/>
                </a:cubicBezTo>
                <a:cubicBezTo>
                  <a:pt x="4601187" y="1344786"/>
                  <a:pt x="4601187" y="1344786"/>
                  <a:pt x="4601187" y="1344786"/>
                </a:cubicBezTo>
                <a:cubicBezTo>
                  <a:pt x="4603701" y="1348429"/>
                  <a:pt x="4606779" y="1348993"/>
                  <a:pt x="4606779" y="1348993"/>
                </a:cubicBezTo>
                <a:cubicBezTo>
                  <a:pt x="4607344" y="1345914"/>
                  <a:pt x="4604829" y="1342271"/>
                  <a:pt x="4601751" y="1341707"/>
                </a:cubicBezTo>
                <a:cubicBezTo>
                  <a:pt x="4599238" y="1338065"/>
                  <a:pt x="4599238" y="1338065"/>
                  <a:pt x="4596160" y="1337500"/>
                </a:cubicBezTo>
                <a:cubicBezTo>
                  <a:pt x="4596724" y="1334421"/>
                  <a:pt x="4599802" y="1334986"/>
                  <a:pt x="4602316" y="1338629"/>
                </a:cubicBezTo>
                <a:cubicBezTo>
                  <a:pt x="4624118" y="1358536"/>
                  <a:pt x="4655976" y="1393015"/>
                  <a:pt x="4687012" y="1414615"/>
                </a:cubicBezTo>
                <a:cubicBezTo>
                  <a:pt x="4690091" y="1415180"/>
                  <a:pt x="4696246" y="1416308"/>
                  <a:pt x="4688706" y="1405380"/>
                </a:cubicBezTo>
                <a:cubicBezTo>
                  <a:pt x="4682549" y="1404251"/>
                  <a:pt x="4674444" y="1396401"/>
                  <a:pt x="4663260" y="1387986"/>
                </a:cubicBezTo>
                <a:cubicBezTo>
                  <a:pt x="4670545" y="1382958"/>
                  <a:pt x="4642023" y="1365000"/>
                  <a:pt x="4628326" y="1352943"/>
                </a:cubicBezTo>
                <a:cubicBezTo>
                  <a:pt x="4590312" y="1317335"/>
                  <a:pt x="4550350" y="1275006"/>
                  <a:pt x="4505052" y="1244426"/>
                </a:cubicBezTo>
                <a:cubicBezTo>
                  <a:pt x="4499460" y="1240220"/>
                  <a:pt x="4496382" y="1239655"/>
                  <a:pt x="4490790" y="1235448"/>
                </a:cubicBezTo>
                <a:cubicBezTo>
                  <a:pt x="4473450" y="1225905"/>
                  <a:pt x="4446621" y="1198712"/>
                  <a:pt x="4434308" y="1196454"/>
                </a:cubicBezTo>
                <a:cubicBezTo>
                  <a:pt x="4437952" y="1193940"/>
                  <a:pt x="4435438" y="1190297"/>
                  <a:pt x="4430410" y="1183012"/>
                </a:cubicBezTo>
                <a:cubicBezTo>
                  <a:pt x="4423690" y="1184961"/>
                  <a:pt x="4400759" y="1171212"/>
                  <a:pt x="4400759" y="1171212"/>
                </a:cubicBezTo>
                <a:cubicBezTo>
                  <a:pt x="4406915" y="1172339"/>
                  <a:pt x="4407479" y="1169261"/>
                  <a:pt x="4407479" y="1169261"/>
                </a:cubicBezTo>
                <a:cubicBezTo>
                  <a:pt x="4382034" y="1151868"/>
                  <a:pt x="4367209" y="1145968"/>
                  <a:pt x="4343712" y="1135297"/>
                </a:cubicBezTo>
                <a:close/>
                <a:moveTo>
                  <a:pt x="1318845" y="1535771"/>
                </a:moveTo>
                <a:lnTo>
                  <a:pt x="1298829" y="1573056"/>
                </a:lnTo>
                <a:cubicBezTo>
                  <a:pt x="1295994" y="1580384"/>
                  <a:pt x="1293948" y="1587970"/>
                  <a:pt x="1293203" y="1595921"/>
                </a:cubicBezTo>
                <a:lnTo>
                  <a:pt x="1293532" y="1599724"/>
                </a:lnTo>
                <a:lnTo>
                  <a:pt x="1289333" y="1608630"/>
                </a:lnTo>
                <a:cubicBezTo>
                  <a:pt x="1286797" y="1613293"/>
                  <a:pt x="1282129" y="1619000"/>
                  <a:pt x="1270060" y="1628642"/>
                </a:cubicBezTo>
                <a:cubicBezTo>
                  <a:pt x="1280031" y="1631222"/>
                  <a:pt x="1236260" y="1668831"/>
                  <a:pt x="1238185" y="1677840"/>
                </a:cubicBezTo>
                <a:cubicBezTo>
                  <a:pt x="1256855" y="1655012"/>
                  <a:pt x="1240109" y="1686848"/>
                  <a:pt x="1233025" y="1697780"/>
                </a:cubicBezTo>
                <a:cubicBezTo>
                  <a:pt x="1228521" y="1698742"/>
                  <a:pt x="1227558" y="1694239"/>
                  <a:pt x="1232063" y="1693276"/>
                </a:cubicBezTo>
                <a:cubicBezTo>
                  <a:pt x="1231100" y="1688772"/>
                  <a:pt x="1231100" y="1688772"/>
                  <a:pt x="1231100" y="1688772"/>
                </a:cubicBezTo>
                <a:cubicBezTo>
                  <a:pt x="1230138" y="1684268"/>
                  <a:pt x="1231100" y="1688772"/>
                  <a:pt x="1226596" y="1689735"/>
                </a:cubicBezTo>
                <a:cubicBezTo>
                  <a:pt x="1223055" y="1695201"/>
                  <a:pt x="1223055" y="1695201"/>
                  <a:pt x="1223055" y="1695201"/>
                </a:cubicBezTo>
                <a:cubicBezTo>
                  <a:pt x="1220475" y="1705171"/>
                  <a:pt x="1225942" y="1708713"/>
                  <a:pt x="1225942" y="1708713"/>
                </a:cubicBezTo>
                <a:cubicBezTo>
                  <a:pt x="1226904" y="1713217"/>
                  <a:pt x="1223362" y="1718683"/>
                  <a:pt x="1219820" y="1724150"/>
                </a:cubicBezTo>
                <a:cubicBezTo>
                  <a:pt x="1215316" y="1725112"/>
                  <a:pt x="1215316" y="1725112"/>
                  <a:pt x="1210812" y="1726074"/>
                </a:cubicBezTo>
                <a:cubicBezTo>
                  <a:pt x="1210812" y="1726074"/>
                  <a:pt x="1209850" y="1721570"/>
                  <a:pt x="1209850" y="1721570"/>
                </a:cubicBezTo>
                <a:cubicBezTo>
                  <a:pt x="1209850" y="1721570"/>
                  <a:pt x="1209850" y="1721570"/>
                  <a:pt x="1205346" y="1722532"/>
                </a:cubicBezTo>
                <a:cubicBezTo>
                  <a:pt x="1205346" y="1722532"/>
                  <a:pt x="1206308" y="1727037"/>
                  <a:pt x="1206308" y="1727037"/>
                </a:cubicBezTo>
                <a:cubicBezTo>
                  <a:pt x="1206308" y="1727037"/>
                  <a:pt x="1207270" y="1731541"/>
                  <a:pt x="1207270" y="1731541"/>
                </a:cubicBezTo>
                <a:cubicBezTo>
                  <a:pt x="1208232" y="1736044"/>
                  <a:pt x="1203728" y="1737007"/>
                  <a:pt x="1204690" y="1741511"/>
                </a:cubicBezTo>
                <a:cubicBezTo>
                  <a:pt x="1200187" y="1742473"/>
                  <a:pt x="1201149" y="1746977"/>
                  <a:pt x="1201149" y="1746977"/>
                </a:cubicBezTo>
                <a:cubicBezTo>
                  <a:pt x="1196645" y="1747940"/>
                  <a:pt x="1196645" y="1747940"/>
                  <a:pt x="1196645" y="1747940"/>
                </a:cubicBezTo>
                <a:cubicBezTo>
                  <a:pt x="1193103" y="1753405"/>
                  <a:pt x="1193103" y="1753405"/>
                  <a:pt x="1193103" y="1753405"/>
                </a:cubicBezTo>
                <a:cubicBezTo>
                  <a:pt x="1197607" y="1752443"/>
                  <a:pt x="1197607" y="1752443"/>
                  <a:pt x="1197607" y="1752443"/>
                </a:cubicBezTo>
                <a:cubicBezTo>
                  <a:pt x="1193103" y="1753405"/>
                  <a:pt x="1194065" y="1757910"/>
                  <a:pt x="1194065" y="1757910"/>
                </a:cubicBezTo>
                <a:cubicBezTo>
                  <a:pt x="1179898" y="1779775"/>
                  <a:pt x="1165730" y="1801641"/>
                  <a:pt x="1155105" y="1818040"/>
                </a:cubicBezTo>
                <a:cubicBezTo>
                  <a:pt x="1150601" y="1819002"/>
                  <a:pt x="1150601" y="1819002"/>
                  <a:pt x="1150601" y="1819002"/>
                </a:cubicBezTo>
                <a:cubicBezTo>
                  <a:pt x="1151563" y="1823506"/>
                  <a:pt x="1151563" y="1823506"/>
                  <a:pt x="1151563" y="1823506"/>
                </a:cubicBezTo>
                <a:cubicBezTo>
                  <a:pt x="1148022" y="1828972"/>
                  <a:pt x="1148022" y="1828972"/>
                  <a:pt x="1148022" y="1828972"/>
                </a:cubicBezTo>
                <a:cubicBezTo>
                  <a:pt x="1148984" y="1833476"/>
                  <a:pt x="1148984" y="1833476"/>
                  <a:pt x="1148984" y="1833476"/>
                </a:cubicBezTo>
                <a:cubicBezTo>
                  <a:pt x="1148022" y="1828972"/>
                  <a:pt x="1148022" y="1828972"/>
                  <a:pt x="1142555" y="1825430"/>
                </a:cubicBezTo>
                <a:cubicBezTo>
                  <a:pt x="1139013" y="1830897"/>
                  <a:pt x="1135472" y="1836363"/>
                  <a:pt x="1128388" y="1847295"/>
                </a:cubicBezTo>
                <a:cubicBezTo>
                  <a:pt x="1128388" y="1847295"/>
                  <a:pt x="1128388" y="1847295"/>
                  <a:pt x="1123884" y="1848258"/>
                </a:cubicBezTo>
                <a:lnTo>
                  <a:pt x="1121709" y="1845626"/>
                </a:lnTo>
                <a:lnTo>
                  <a:pt x="1123442" y="1842951"/>
                </a:lnTo>
                <a:lnTo>
                  <a:pt x="1125256" y="1840901"/>
                </a:lnTo>
                <a:cubicBezTo>
                  <a:pt x="1128716" y="1837807"/>
                  <a:pt x="1132739" y="1834592"/>
                  <a:pt x="1130005" y="1832821"/>
                </a:cubicBezTo>
                <a:lnTo>
                  <a:pt x="1123442" y="1842951"/>
                </a:lnTo>
                <a:lnTo>
                  <a:pt x="1121403" y="1845256"/>
                </a:lnTo>
                <a:lnTo>
                  <a:pt x="1121709" y="1845626"/>
                </a:lnTo>
                <a:lnTo>
                  <a:pt x="1105213" y="1871085"/>
                </a:lnTo>
                <a:cubicBezTo>
                  <a:pt x="1098129" y="1882018"/>
                  <a:pt x="1094588" y="1887484"/>
                  <a:pt x="1087503" y="1898417"/>
                </a:cubicBezTo>
                <a:cubicBezTo>
                  <a:pt x="1083961" y="1903883"/>
                  <a:pt x="1076878" y="1914815"/>
                  <a:pt x="1074299" y="1924786"/>
                </a:cubicBezTo>
                <a:cubicBezTo>
                  <a:pt x="1063673" y="1941185"/>
                  <a:pt x="1055628" y="1947614"/>
                  <a:pt x="1042423" y="1973983"/>
                </a:cubicBezTo>
                <a:cubicBezTo>
                  <a:pt x="1038881" y="1979450"/>
                  <a:pt x="1035339" y="1984917"/>
                  <a:pt x="1036301" y="1989420"/>
                </a:cubicBezTo>
                <a:cubicBezTo>
                  <a:pt x="1031798" y="1990382"/>
                  <a:pt x="1032760" y="1994886"/>
                  <a:pt x="1028255" y="1995849"/>
                </a:cubicBezTo>
                <a:cubicBezTo>
                  <a:pt x="1028255" y="1995849"/>
                  <a:pt x="1024713" y="2001315"/>
                  <a:pt x="1024713" y="2001315"/>
                </a:cubicBezTo>
                <a:cubicBezTo>
                  <a:pt x="1021172" y="2006781"/>
                  <a:pt x="1017630" y="2012248"/>
                  <a:pt x="1015050" y="2022217"/>
                </a:cubicBezTo>
                <a:cubicBezTo>
                  <a:pt x="1014088" y="2017714"/>
                  <a:pt x="1003463" y="2034113"/>
                  <a:pt x="1008928" y="2037654"/>
                </a:cubicBezTo>
                <a:cubicBezTo>
                  <a:pt x="1005387" y="2043121"/>
                  <a:pt x="1001845" y="2048587"/>
                  <a:pt x="998303" y="2054054"/>
                </a:cubicBezTo>
                <a:cubicBezTo>
                  <a:pt x="966427" y="2103251"/>
                  <a:pt x="932934" y="2166922"/>
                  <a:pt x="910066" y="2214194"/>
                </a:cubicBezTo>
                <a:lnTo>
                  <a:pt x="907117" y="2214824"/>
                </a:lnTo>
                <a:lnTo>
                  <a:pt x="908116" y="2211343"/>
                </a:lnTo>
                <a:lnTo>
                  <a:pt x="972795" y="2040882"/>
                </a:lnTo>
                <a:lnTo>
                  <a:pt x="979961" y="2024343"/>
                </a:lnTo>
                <a:cubicBezTo>
                  <a:pt x="981898" y="2021353"/>
                  <a:pt x="983204" y="2021957"/>
                  <a:pt x="983522" y="2028953"/>
                </a:cubicBezTo>
                <a:lnTo>
                  <a:pt x="986429" y="2010313"/>
                </a:lnTo>
                <a:lnTo>
                  <a:pt x="991511" y="1999574"/>
                </a:lnTo>
                <a:lnTo>
                  <a:pt x="994802" y="1993577"/>
                </a:lnTo>
                <a:cubicBezTo>
                  <a:pt x="994802" y="1993577"/>
                  <a:pt x="995764" y="1998080"/>
                  <a:pt x="999306" y="1992615"/>
                </a:cubicBezTo>
                <a:cubicBezTo>
                  <a:pt x="1001077" y="1989881"/>
                  <a:pt x="1000596" y="1987629"/>
                  <a:pt x="1000115" y="1985377"/>
                </a:cubicBezTo>
                <a:lnTo>
                  <a:pt x="1000698" y="1980161"/>
                </a:lnTo>
                <a:lnTo>
                  <a:pt x="1001566" y="1978326"/>
                </a:lnTo>
                <a:lnTo>
                  <a:pt x="1004140" y="1979072"/>
                </a:lnTo>
                <a:cubicBezTo>
                  <a:pt x="1011320" y="1974447"/>
                  <a:pt x="1026831" y="1956120"/>
                  <a:pt x="1018633" y="1950808"/>
                </a:cubicBezTo>
                <a:cubicBezTo>
                  <a:pt x="1027640" y="1948884"/>
                  <a:pt x="1038921" y="1913506"/>
                  <a:pt x="1038266" y="1932485"/>
                </a:cubicBezTo>
                <a:cubicBezTo>
                  <a:pt x="1061135" y="1885212"/>
                  <a:pt x="1082385" y="1852415"/>
                  <a:pt x="1099132" y="1820578"/>
                </a:cubicBezTo>
                <a:cubicBezTo>
                  <a:pt x="1102673" y="1815113"/>
                  <a:pt x="1109758" y="1804179"/>
                  <a:pt x="1113299" y="1798714"/>
                </a:cubicBezTo>
                <a:cubicBezTo>
                  <a:pt x="1141634" y="1754983"/>
                  <a:pt x="1170930" y="1715756"/>
                  <a:pt x="1204731" y="1675567"/>
                </a:cubicBezTo>
                <a:cubicBezTo>
                  <a:pt x="1212777" y="1669139"/>
                  <a:pt x="1227907" y="1651778"/>
                  <a:pt x="1226944" y="1647273"/>
                </a:cubicBezTo>
                <a:cubicBezTo>
                  <a:pt x="1226944" y="1647273"/>
                  <a:pt x="1226944" y="1647273"/>
                  <a:pt x="1225982" y="1642769"/>
                </a:cubicBezTo>
                <a:cubicBezTo>
                  <a:pt x="1225982" y="1642769"/>
                  <a:pt x="1231449" y="1646311"/>
                  <a:pt x="1231449" y="1646311"/>
                </a:cubicBezTo>
                <a:cubicBezTo>
                  <a:pt x="1234990" y="1640845"/>
                  <a:pt x="1239494" y="1639882"/>
                  <a:pt x="1238532" y="1635378"/>
                </a:cubicBezTo>
                <a:cubicBezTo>
                  <a:pt x="1243036" y="1634416"/>
                  <a:pt x="1242074" y="1629913"/>
                  <a:pt x="1242074" y="1629913"/>
                </a:cubicBezTo>
                <a:cubicBezTo>
                  <a:pt x="1242074" y="1629913"/>
                  <a:pt x="1242074" y="1629913"/>
                  <a:pt x="1237570" y="1630875"/>
                </a:cubicBezTo>
                <a:cubicBezTo>
                  <a:pt x="1251737" y="1609009"/>
                  <a:pt x="1271371" y="1590686"/>
                  <a:pt x="1290042" y="1567858"/>
                </a:cubicBezTo>
                <a:cubicBezTo>
                  <a:pt x="1300504" y="1556204"/>
                  <a:pt x="1308349" y="1547463"/>
                  <a:pt x="1314235" y="1540908"/>
                </a:cubicBezTo>
                <a:close/>
                <a:moveTo>
                  <a:pt x="4439702" y="857271"/>
                </a:moveTo>
                <a:cubicBezTo>
                  <a:pt x="4444206" y="856309"/>
                  <a:pt x="4444206" y="856309"/>
                  <a:pt x="4444206" y="856309"/>
                </a:cubicBezTo>
                <a:cubicBezTo>
                  <a:pt x="4454177" y="858888"/>
                  <a:pt x="4454177" y="858888"/>
                  <a:pt x="4445168" y="860813"/>
                </a:cubicBezTo>
                <a:cubicBezTo>
                  <a:pt x="4439702" y="857271"/>
                  <a:pt x="4439702" y="857271"/>
                  <a:pt x="4439702" y="857271"/>
                </a:cubicBezTo>
                <a:close/>
                <a:moveTo>
                  <a:pt x="4439395" y="833789"/>
                </a:moveTo>
                <a:cubicBezTo>
                  <a:pt x="4439395" y="833789"/>
                  <a:pt x="4443899" y="832826"/>
                  <a:pt x="4444862" y="837331"/>
                </a:cubicBezTo>
                <a:cubicBezTo>
                  <a:pt x="4440357" y="838293"/>
                  <a:pt x="4440357" y="838293"/>
                  <a:pt x="4440357" y="838293"/>
                </a:cubicBezTo>
                <a:cubicBezTo>
                  <a:pt x="4440357" y="838293"/>
                  <a:pt x="4439395" y="833789"/>
                  <a:pt x="4439395" y="833789"/>
                </a:cubicBezTo>
                <a:close/>
                <a:moveTo>
                  <a:pt x="3878041" y="775787"/>
                </a:moveTo>
                <a:lnTo>
                  <a:pt x="3885822" y="777801"/>
                </a:lnTo>
                <a:cubicBezTo>
                  <a:pt x="3885822" y="777801"/>
                  <a:pt x="3885822" y="777801"/>
                  <a:pt x="3881318" y="778763"/>
                </a:cubicBezTo>
                <a:close/>
                <a:moveTo>
                  <a:pt x="1104676" y="1330248"/>
                </a:moveTo>
                <a:lnTo>
                  <a:pt x="1094527" y="1352482"/>
                </a:lnTo>
                <a:cubicBezTo>
                  <a:pt x="1085034" y="1368687"/>
                  <a:pt x="1074540" y="1383638"/>
                  <a:pt x="1064045" y="1398591"/>
                </a:cubicBezTo>
                <a:cubicBezTo>
                  <a:pt x="803503" y="1753430"/>
                  <a:pt x="639503" y="2148260"/>
                  <a:pt x="578456" y="2585624"/>
                </a:cubicBezTo>
                <a:cubicBezTo>
                  <a:pt x="577113" y="2597643"/>
                  <a:pt x="570958" y="2614601"/>
                  <a:pt x="575225" y="2625422"/>
                </a:cubicBezTo>
                <a:cubicBezTo>
                  <a:pt x="606405" y="2743906"/>
                  <a:pt x="581353" y="2864627"/>
                  <a:pt x="589292" y="2984165"/>
                </a:cubicBezTo>
                <a:cubicBezTo>
                  <a:pt x="596704" y="3092084"/>
                  <a:pt x="598106" y="3199331"/>
                  <a:pt x="621678" y="3309663"/>
                </a:cubicBezTo>
                <a:cubicBezTo>
                  <a:pt x="647206" y="3282700"/>
                  <a:pt x="641213" y="3254649"/>
                  <a:pt x="637489" y="3228070"/>
                </a:cubicBezTo>
                <a:cubicBezTo>
                  <a:pt x="626465" y="3130699"/>
                  <a:pt x="617310" y="3032930"/>
                  <a:pt x="616036" y="2935433"/>
                </a:cubicBezTo>
                <a:cubicBezTo>
                  <a:pt x="609213" y="2528212"/>
                  <a:pt x="703216" y="2144425"/>
                  <a:pt x="887499" y="1780458"/>
                </a:cubicBezTo>
                <a:cubicBezTo>
                  <a:pt x="913443" y="1727986"/>
                  <a:pt x="957546" y="1687277"/>
                  <a:pt x="997109" y="1643628"/>
                </a:cubicBezTo>
                <a:cubicBezTo>
                  <a:pt x="1011543" y="1628812"/>
                  <a:pt x="1024507" y="1616266"/>
                  <a:pt x="1014774" y="1589014"/>
                </a:cubicBezTo>
                <a:cubicBezTo>
                  <a:pt x="1006510" y="1559493"/>
                  <a:pt x="1031767" y="1540409"/>
                  <a:pt x="1051413" y="1522524"/>
                </a:cubicBezTo>
                <a:cubicBezTo>
                  <a:pt x="1064776" y="1511848"/>
                  <a:pt x="1083077" y="1505982"/>
                  <a:pt x="1104050" y="1503457"/>
                </a:cubicBezTo>
                <a:cubicBezTo>
                  <a:pt x="1085331" y="1534831"/>
                  <a:pt x="1068881" y="1567677"/>
                  <a:pt x="1050162" y="1599052"/>
                </a:cubicBezTo>
                <a:cubicBezTo>
                  <a:pt x="991464" y="1699585"/>
                  <a:pt x="933165" y="1801989"/>
                  <a:pt x="889954" y="1910945"/>
                </a:cubicBezTo>
                <a:cubicBezTo>
                  <a:pt x="876446" y="1939252"/>
                  <a:pt x="858000" y="1962747"/>
                  <a:pt x="871201" y="1997079"/>
                </a:cubicBezTo>
                <a:cubicBezTo>
                  <a:pt x="879337" y="2016850"/>
                  <a:pt x="864630" y="2039546"/>
                  <a:pt x="857404" y="2060644"/>
                </a:cubicBezTo>
                <a:cubicBezTo>
                  <a:pt x="812324" y="2170000"/>
                  <a:pt x="781933" y="2284040"/>
                  <a:pt x="753411" y="2397680"/>
                </a:cubicBezTo>
                <a:cubicBezTo>
                  <a:pt x="751270" y="2405959"/>
                  <a:pt x="748728" y="2412369"/>
                  <a:pt x="756336" y="2420520"/>
                </a:cubicBezTo>
                <a:lnTo>
                  <a:pt x="764421" y="2415547"/>
                </a:lnTo>
                <a:lnTo>
                  <a:pt x="761396" y="2433165"/>
                </a:lnTo>
                <a:lnTo>
                  <a:pt x="760478" y="2435480"/>
                </a:lnTo>
                <a:lnTo>
                  <a:pt x="760592" y="2432158"/>
                </a:lnTo>
                <a:cubicBezTo>
                  <a:pt x="760675" y="2429786"/>
                  <a:pt x="760193" y="2427534"/>
                  <a:pt x="757460" y="2425764"/>
                </a:cubicBezTo>
                <a:cubicBezTo>
                  <a:pt x="757460" y="2425764"/>
                  <a:pt x="753918" y="2431229"/>
                  <a:pt x="750377" y="2436696"/>
                </a:cubicBezTo>
                <a:cubicBezTo>
                  <a:pt x="751339" y="2441200"/>
                  <a:pt x="751339" y="2441200"/>
                  <a:pt x="751339" y="2441200"/>
                </a:cubicBezTo>
                <a:cubicBezTo>
                  <a:pt x="742331" y="2443125"/>
                  <a:pt x="743948" y="2428650"/>
                  <a:pt x="751994" y="2422222"/>
                </a:cubicBezTo>
                <a:cubicBezTo>
                  <a:pt x="743948" y="2428650"/>
                  <a:pt x="748144" y="2404205"/>
                  <a:pt x="742023" y="2419642"/>
                </a:cubicBezTo>
                <a:cubicBezTo>
                  <a:pt x="752956" y="2426726"/>
                  <a:pt x="725932" y="2432500"/>
                  <a:pt x="729781" y="2450515"/>
                </a:cubicBezTo>
                <a:cubicBezTo>
                  <a:pt x="730743" y="2455019"/>
                  <a:pt x="730743" y="2455019"/>
                  <a:pt x="730743" y="2455019"/>
                </a:cubicBezTo>
                <a:cubicBezTo>
                  <a:pt x="730743" y="2455019"/>
                  <a:pt x="730743" y="2455019"/>
                  <a:pt x="726239" y="2455982"/>
                </a:cubicBezTo>
                <a:cubicBezTo>
                  <a:pt x="726239" y="2455982"/>
                  <a:pt x="727201" y="2460486"/>
                  <a:pt x="727201" y="2460486"/>
                </a:cubicBezTo>
                <a:cubicBezTo>
                  <a:pt x="728163" y="2464990"/>
                  <a:pt x="728163" y="2464990"/>
                  <a:pt x="728163" y="2464990"/>
                </a:cubicBezTo>
                <a:cubicBezTo>
                  <a:pt x="727201" y="2460486"/>
                  <a:pt x="731705" y="2459524"/>
                  <a:pt x="731705" y="2459524"/>
                </a:cubicBezTo>
                <a:cubicBezTo>
                  <a:pt x="732667" y="2464027"/>
                  <a:pt x="730088" y="2473998"/>
                  <a:pt x="731050" y="2478502"/>
                </a:cubicBezTo>
                <a:cubicBezTo>
                  <a:pt x="733630" y="2468531"/>
                  <a:pt x="735554" y="2477540"/>
                  <a:pt x="735554" y="2477540"/>
                </a:cubicBezTo>
                <a:cubicBezTo>
                  <a:pt x="739097" y="2472074"/>
                  <a:pt x="741675" y="2462103"/>
                  <a:pt x="745218" y="2456637"/>
                </a:cubicBezTo>
                <a:cubicBezTo>
                  <a:pt x="745218" y="2456637"/>
                  <a:pt x="745218" y="2456637"/>
                  <a:pt x="749722" y="2455675"/>
                </a:cubicBezTo>
                <a:cubicBezTo>
                  <a:pt x="746180" y="2461140"/>
                  <a:pt x="746180" y="2461140"/>
                  <a:pt x="746180" y="2461140"/>
                </a:cubicBezTo>
                <a:cubicBezTo>
                  <a:pt x="747142" y="2465645"/>
                  <a:pt x="748104" y="2470149"/>
                  <a:pt x="752609" y="2469187"/>
                </a:cubicBezTo>
                <a:cubicBezTo>
                  <a:pt x="752609" y="2469187"/>
                  <a:pt x="756151" y="2463720"/>
                  <a:pt x="755188" y="2459216"/>
                </a:cubicBezTo>
                <a:cubicBezTo>
                  <a:pt x="755188" y="2459216"/>
                  <a:pt x="755188" y="2459216"/>
                  <a:pt x="754226" y="2454712"/>
                </a:cubicBezTo>
                <a:cubicBezTo>
                  <a:pt x="757767" y="2449246"/>
                  <a:pt x="757767" y="2449246"/>
                  <a:pt x="757767" y="2449246"/>
                </a:cubicBezTo>
                <a:cubicBezTo>
                  <a:pt x="760654" y="2462758"/>
                  <a:pt x="753571" y="2473691"/>
                  <a:pt x="748411" y="2493631"/>
                </a:cubicBezTo>
                <a:cubicBezTo>
                  <a:pt x="760654" y="2462758"/>
                  <a:pt x="752916" y="2492669"/>
                  <a:pt x="759344" y="2500715"/>
                </a:cubicBezTo>
                <a:cubicBezTo>
                  <a:pt x="759344" y="2500715"/>
                  <a:pt x="760307" y="2505219"/>
                  <a:pt x="760307" y="2505219"/>
                </a:cubicBezTo>
                <a:cubicBezTo>
                  <a:pt x="760307" y="2505219"/>
                  <a:pt x="759344" y="2500715"/>
                  <a:pt x="754840" y="2501678"/>
                </a:cubicBezTo>
                <a:cubicBezTo>
                  <a:pt x="754840" y="2501678"/>
                  <a:pt x="754840" y="2501678"/>
                  <a:pt x="753878" y="2497173"/>
                </a:cubicBezTo>
                <a:cubicBezTo>
                  <a:pt x="753878" y="2497173"/>
                  <a:pt x="753878" y="2497173"/>
                  <a:pt x="749373" y="2498135"/>
                </a:cubicBezTo>
                <a:cubicBezTo>
                  <a:pt x="750336" y="2502640"/>
                  <a:pt x="746794" y="2508105"/>
                  <a:pt x="746794" y="2508105"/>
                </a:cubicBezTo>
                <a:cubicBezTo>
                  <a:pt x="746794" y="2508105"/>
                  <a:pt x="747757" y="2512610"/>
                  <a:pt x="747757" y="2512610"/>
                </a:cubicBezTo>
                <a:cubicBezTo>
                  <a:pt x="744215" y="2518077"/>
                  <a:pt x="744215" y="2518077"/>
                  <a:pt x="740673" y="2523542"/>
                </a:cubicBezTo>
                <a:cubicBezTo>
                  <a:pt x="739711" y="2519039"/>
                  <a:pt x="739711" y="2519039"/>
                  <a:pt x="738748" y="2514534"/>
                </a:cubicBezTo>
                <a:cubicBezTo>
                  <a:pt x="737786" y="2510030"/>
                  <a:pt x="737786" y="2510030"/>
                  <a:pt x="734245" y="2515496"/>
                </a:cubicBezTo>
                <a:cubicBezTo>
                  <a:pt x="734245" y="2515496"/>
                  <a:pt x="730703" y="2520963"/>
                  <a:pt x="731665" y="2525466"/>
                </a:cubicBezTo>
                <a:cubicBezTo>
                  <a:pt x="732627" y="2529971"/>
                  <a:pt x="732627" y="2529971"/>
                  <a:pt x="733590" y="2534475"/>
                </a:cubicBezTo>
                <a:cubicBezTo>
                  <a:pt x="735514" y="2543483"/>
                  <a:pt x="741943" y="2551529"/>
                  <a:pt x="745484" y="2546063"/>
                </a:cubicBezTo>
                <a:cubicBezTo>
                  <a:pt x="746446" y="2550567"/>
                  <a:pt x="747408" y="2555071"/>
                  <a:pt x="743868" y="2560537"/>
                </a:cubicBezTo>
                <a:cubicBezTo>
                  <a:pt x="739670" y="2584981"/>
                  <a:pt x="730970" y="2610389"/>
                  <a:pt x="726773" y="2634833"/>
                </a:cubicBezTo>
                <a:cubicBezTo>
                  <a:pt x="726773" y="2634833"/>
                  <a:pt x="721306" y="2631292"/>
                  <a:pt x="721306" y="2631292"/>
                </a:cubicBezTo>
                <a:cubicBezTo>
                  <a:pt x="721306" y="2631292"/>
                  <a:pt x="722269" y="2635796"/>
                  <a:pt x="722269" y="2635796"/>
                </a:cubicBezTo>
                <a:cubicBezTo>
                  <a:pt x="722269" y="2635796"/>
                  <a:pt x="717764" y="2636758"/>
                  <a:pt x="717764" y="2636758"/>
                </a:cubicBezTo>
                <a:cubicBezTo>
                  <a:pt x="721962" y="2612314"/>
                  <a:pt x="716802" y="2632255"/>
                  <a:pt x="712298" y="2633217"/>
                </a:cubicBezTo>
                <a:cubicBezTo>
                  <a:pt x="713915" y="2618742"/>
                  <a:pt x="720037" y="2603306"/>
                  <a:pt x="717150" y="2589793"/>
                </a:cubicBezTo>
                <a:cubicBezTo>
                  <a:pt x="722616" y="2593335"/>
                  <a:pt x="722616" y="2593335"/>
                  <a:pt x="722616" y="2593335"/>
                </a:cubicBezTo>
                <a:cubicBezTo>
                  <a:pt x="725196" y="2583365"/>
                  <a:pt x="727775" y="2573394"/>
                  <a:pt x="727775" y="2573394"/>
                </a:cubicBezTo>
                <a:cubicBezTo>
                  <a:pt x="725196" y="2583365"/>
                  <a:pt x="720691" y="2584327"/>
                  <a:pt x="720691" y="2584327"/>
                </a:cubicBezTo>
                <a:cubicBezTo>
                  <a:pt x="723271" y="2574356"/>
                  <a:pt x="717805" y="2570815"/>
                  <a:pt x="721347" y="2565348"/>
                </a:cubicBezTo>
                <a:cubicBezTo>
                  <a:pt x="720385" y="2560844"/>
                  <a:pt x="720385" y="2560844"/>
                  <a:pt x="720385" y="2560844"/>
                </a:cubicBezTo>
                <a:cubicBezTo>
                  <a:pt x="720385" y="2560844"/>
                  <a:pt x="724889" y="2559882"/>
                  <a:pt x="723927" y="2555379"/>
                </a:cubicBezTo>
                <a:cubicBezTo>
                  <a:pt x="723927" y="2555379"/>
                  <a:pt x="723927" y="2555379"/>
                  <a:pt x="722964" y="2550874"/>
                </a:cubicBezTo>
                <a:cubicBezTo>
                  <a:pt x="722964" y="2550874"/>
                  <a:pt x="722002" y="2546370"/>
                  <a:pt x="722002" y="2546370"/>
                </a:cubicBezTo>
                <a:cubicBezTo>
                  <a:pt x="713956" y="2552799"/>
                  <a:pt x="713956" y="2552799"/>
                  <a:pt x="713956" y="2552799"/>
                </a:cubicBezTo>
                <a:cubicBezTo>
                  <a:pt x="713956" y="2552799"/>
                  <a:pt x="710415" y="2558265"/>
                  <a:pt x="711377" y="2562769"/>
                </a:cubicBezTo>
                <a:lnTo>
                  <a:pt x="712339" y="2567273"/>
                </a:lnTo>
                <a:cubicBezTo>
                  <a:pt x="716842" y="2566311"/>
                  <a:pt x="716842" y="2566311"/>
                  <a:pt x="716842" y="2566311"/>
                </a:cubicBezTo>
                <a:cubicBezTo>
                  <a:pt x="715226" y="2580785"/>
                  <a:pt x="708449" y="2615201"/>
                  <a:pt x="707794" y="2634179"/>
                </a:cubicBezTo>
                <a:cubicBezTo>
                  <a:pt x="704252" y="2639645"/>
                  <a:pt x="704252" y="2639645"/>
                  <a:pt x="704252" y="2639645"/>
                </a:cubicBezTo>
                <a:cubicBezTo>
                  <a:pt x="700710" y="2645112"/>
                  <a:pt x="700710" y="2645112"/>
                  <a:pt x="701673" y="2649616"/>
                </a:cubicBezTo>
                <a:cubicBezTo>
                  <a:pt x="706177" y="2648653"/>
                  <a:pt x="706177" y="2648653"/>
                  <a:pt x="706177" y="2648653"/>
                </a:cubicBezTo>
                <a:cubicBezTo>
                  <a:pt x="702635" y="2654119"/>
                  <a:pt x="701017" y="2668594"/>
                  <a:pt x="698438" y="2678565"/>
                </a:cubicBezTo>
                <a:cubicBezTo>
                  <a:pt x="693934" y="2679527"/>
                  <a:pt x="694896" y="2684031"/>
                  <a:pt x="695858" y="2688534"/>
                </a:cubicBezTo>
                <a:cubicBezTo>
                  <a:pt x="696821" y="2693039"/>
                  <a:pt x="696821" y="2693039"/>
                  <a:pt x="696821" y="2693039"/>
                </a:cubicBezTo>
                <a:cubicBezTo>
                  <a:pt x="696821" y="2693039"/>
                  <a:pt x="696821" y="2693039"/>
                  <a:pt x="701325" y="2692076"/>
                </a:cubicBezTo>
                <a:cubicBezTo>
                  <a:pt x="692931" y="2740966"/>
                  <a:pt x="684231" y="2766373"/>
                  <a:pt x="690967" y="2797901"/>
                </a:cubicBezTo>
                <a:cubicBezTo>
                  <a:pt x="690967" y="2797901"/>
                  <a:pt x="686462" y="2798864"/>
                  <a:pt x="687424" y="2803368"/>
                </a:cubicBezTo>
                <a:cubicBezTo>
                  <a:pt x="688387" y="2807872"/>
                  <a:pt x="688387" y="2807872"/>
                  <a:pt x="688387" y="2807872"/>
                </a:cubicBezTo>
                <a:cubicBezTo>
                  <a:pt x="689349" y="2812375"/>
                  <a:pt x="689349" y="2812375"/>
                  <a:pt x="689349" y="2812375"/>
                </a:cubicBezTo>
                <a:cubicBezTo>
                  <a:pt x="684845" y="2813338"/>
                  <a:pt x="683227" y="2827813"/>
                  <a:pt x="685152" y="2836821"/>
                </a:cubicBezTo>
                <a:cubicBezTo>
                  <a:pt x="685152" y="2836821"/>
                  <a:pt x="686114" y="2841326"/>
                  <a:pt x="681611" y="2842288"/>
                </a:cubicBezTo>
                <a:cubicBezTo>
                  <a:pt x="682573" y="2846791"/>
                  <a:pt x="682573" y="2846791"/>
                  <a:pt x="683535" y="2851295"/>
                </a:cubicBezTo>
                <a:cubicBezTo>
                  <a:pt x="683535" y="2851295"/>
                  <a:pt x="684497" y="2855799"/>
                  <a:pt x="684497" y="2855799"/>
                </a:cubicBezTo>
                <a:cubicBezTo>
                  <a:pt x="684497" y="2855799"/>
                  <a:pt x="684497" y="2855799"/>
                  <a:pt x="680955" y="2861265"/>
                </a:cubicBezTo>
                <a:cubicBezTo>
                  <a:pt x="680955" y="2861265"/>
                  <a:pt x="681918" y="2865770"/>
                  <a:pt x="681918" y="2865770"/>
                </a:cubicBezTo>
                <a:cubicBezTo>
                  <a:pt x="688346" y="2873815"/>
                  <a:pt x="673217" y="2891176"/>
                  <a:pt x="687691" y="2892794"/>
                </a:cubicBezTo>
                <a:cubicBezTo>
                  <a:pt x="683187" y="2893756"/>
                  <a:pt x="683187" y="2893756"/>
                  <a:pt x="684149" y="2898260"/>
                </a:cubicBezTo>
                <a:cubicBezTo>
                  <a:pt x="684149" y="2898260"/>
                  <a:pt x="685112" y="2902765"/>
                  <a:pt x="685112" y="2902765"/>
                </a:cubicBezTo>
                <a:cubicBezTo>
                  <a:pt x="686074" y="2907268"/>
                  <a:pt x="682533" y="2912734"/>
                  <a:pt x="683495" y="2917239"/>
                </a:cubicBezTo>
                <a:cubicBezTo>
                  <a:pt x="683495" y="2917239"/>
                  <a:pt x="683495" y="2917239"/>
                  <a:pt x="684457" y="2921742"/>
                </a:cubicBezTo>
                <a:cubicBezTo>
                  <a:pt x="682840" y="2936217"/>
                  <a:pt x="680260" y="2946188"/>
                  <a:pt x="678642" y="2960662"/>
                </a:cubicBezTo>
                <a:cubicBezTo>
                  <a:pt x="679604" y="2965165"/>
                  <a:pt x="679604" y="2965165"/>
                  <a:pt x="679604" y="2965165"/>
                </a:cubicBezTo>
                <a:cubicBezTo>
                  <a:pt x="679604" y="2965165"/>
                  <a:pt x="679604" y="2965165"/>
                  <a:pt x="675101" y="2966128"/>
                </a:cubicBezTo>
                <a:cubicBezTo>
                  <a:pt x="676063" y="2970632"/>
                  <a:pt x="676063" y="2970632"/>
                  <a:pt x="676063" y="2970632"/>
                </a:cubicBezTo>
                <a:cubicBezTo>
                  <a:pt x="677026" y="2975136"/>
                  <a:pt x="677026" y="2975136"/>
                  <a:pt x="677026" y="2975136"/>
                </a:cubicBezTo>
                <a:cubicBezTo>
                  <a:pt x="677026" y="2975136"/>
                  <a:pt x="681529" y="2974174"/>
                  <a:pt x="681529" y="2974174"/>
                </a:cubicBezTo>
                <a:cubicBezTo>
                  <a:pt x="677988" y="2979641"/>
                  <a:pt x="678950" y="2984144"/>
                  <a:pt x="679912" y="2988648"/>
                </a:cubicBezTo>
                <a:cubicBezTo>
                  <a:pt x="679912" y="2988648"/>
                  <a:pt x="678950" y="2984144"/>
                  <a:pt x="678950" y="2984144"/>
                </a:cubicBezTo>
                <a:cubicBezTo>
                  <a:pt x="677332" y="2998618"/>
                  <a:pt x="677332" y="2998618"/>
                  <a:pt x="678295" y="3003123"/>
                </a:cubicBezTo>
                <a:cubicBezTo>
                  <a:pt x="679257" y="3007627"/>
                  <a:pt x="680219" y="3012130"/>
                  <a:pt x="681182" y="3016635"/>
                </a:cubicBezTo>
                <a:cubicBezTo>
                  <a:pt x="681182" y="3016635"/>
                  <a:pt x="677640" y="3022102"/>
                  <a:pt x="677640" y="3022102"/>
                </a:cubicBezTo>
                <a:cubicBezTo>
                  <a:pt x="678602" y="3026605"/>
                  <a:pt x="678602" y="3026605"/>
                  <a:pt x="678602" y="3026605"/>
                </a:cubicBezTo>
                <a:cubicBezTo>
                  <a:pt x="678602" y="3026605"/>
                  <a:pt x="674098" y="3027567"/>
                  <a:pt x="675061" y="3032071"/>
                </a:cubicBezTo>
                <a:cubicBezTo>
                  <a:pt x="675061" y="3032071"/>
                  <a:pt x="676023" y="3036576"/>
                  <a:pt x="676023" y="3036576"/>
                </a:cubicBezTo>
                <a:cubicBezTo>
                  <a:pt x="680527" y="3035613"/>
                  <a:pt x="680527" y="3035613"/>
                  <a:pt x="680527" y="3035613"/>
                </a:cubicBezTo>
                <a:cubicBezTo>
                  <a:pt x="683413" y="3049126"/>
                  <a:pt x="681797" y="3063600"/>
                  <a:pt x="689187" y="3076150"/>
                </a:cubicBezTo>
                <a:cubicBezTo>
                  <a:pt x="688225" y="3071645"/>
                  <a:pt x="688225" y="3071645"/>
                  <a:pt x="683721" y="3072608"/>
                </a:cubicBezTo>
                <a:cubicBezTo>
                  <a:pt x="682759" y="3068104"/>
                  <a:pt x="682759" y="3068104"/>
                  <a:pt x="679217" y="3073570"/>
                </a:cubicBezTo>
                <a:cubicBezTo>
                  <a:pt x="680179" y="3078074"/>
                  <a:pt x="681142" y="3082578"/>
                  <a:pt x="681142" y="3082578"/>
                </a:cubicBezTo>
                <a:cubicBezTo>
                  <a:pt x="682104" y="3087082"/>
                  <a:pt x="682104" y="3087082"/>
                  <a:pt x="682104" y="3087082"/>
                </a:cubicBezTo>
                <a:cubicBezTo>
                  <a:pt x="675982" y="3102520"/>
                  <a:pt x="692382" y="3113145"/>
                  <a:pt x="682718" y="3134047"/>
                </a:cubicBezTo>
                <a:cubicBezTo>
                  <a:pt x="687222" y="3133085"/>
                  <a:pt x="687222" y="3133085"/>
                  <a:pt x="687222" y="3133085"/>
                </a:cubicBezTo>
                <a:cubicBezTo>
                  <a:pt x="682718" y="3134047"/>
                  <a:pt x="682718" y="3134047"/>
                  <a:pt x="683680" y="3138551"/>
                </a:cubicBezTo>
                <a:cubicBezTo>
                  <a:pt x="684642" y="3143056"/>
                  <a:pt x="684642" y="3143056"/>
                  <a:pt x="684642" y="3143056"/>
                </a:cubicBezTo>
                <a:cubicBezTo>
                  <a:pt x="687529" y="3156568"/>
                  <a:pt x="690416" y="3170080"/>
                  <a:pt x="690416" y="3170080"/>
                </a:cubicBezTo>
                <a:cubicBezTo>
                  <a:pt x="689203" y="3180936"/>
                  <a:pt x="691261" y="3169900"/>
                  <a:pt x="694395" y="3173203"/>
                </a:cubicBezTo>
                <a:lnTo>
                  <a:pt x="697712" y="3182366"/>
                </a:lnTo>
                <a:lnTo>
                  <a:pt x="697129" y="3182651"/>
                </a:lnTo>
                <a:lnTo>
                  <a:pt x="691373" y="3182827"/>
                </a:lnTo>
                <a:cubicBezTo>
                  <a:pt x="689925" y="3184314"/>
                  <a:pt x="689280" y="3186806"/>
                  <a:pt x="689762" y="3189059"/>
                </a:cubicBezTo>
                <a:cubicBezTo>
                  <a:pt x="692495" y="3190829"/>
                  <a:pt x="694910" y="3185604"/>
                  <a:pt x="696682" y="3182870"/>
                </a:cubicBezTo>
                <a:lnTo>
                  <a:pt x="697129" y="3182651"/>
                </a:lnTo>
                <a:lnTo>
                  <a:pt x="697807" y="3182630"/>
                </a:lnTo>
                <a:lnTo>
                  <a:pt x="697712" y="3182366"/>
                </a:lnTo>
                <a:lnTo>
                  <a:pt x="698813" y="3181826"/>
                </a:lnTo>
                <a:cubicBezTo>
                  <a:pt x="699335" y="3182893"/>
                  <a:pt x="699655" y="3185767"/>
                  <a:pt x="699731" y="3191637"/>
                </a:cubicBezTo>
                <a:cubicBezTo>
                  <a:pt x="695227" y="3192600"/>
                  <a:pt x="695227" y="3192600"/>
                  <a:pt x="696189" y="3197104"/>
                </a:cubicBezTo>
                <a:cubicBezTo>
                  <a:pt x="696189" y="3197104"/>
                  <a:pt x="697152" y="3201608"/>
                  <a:pt x="697152" y="3201608"/>
                </a:cubicBezTo>
                <a:cubicBezTo>
                  <a:pt x="693610" y="3207074"/>
                  <a:pt x="693610" y="3207074"/>
                  <a:pt x="693610" y="3207074"/>
                </a:cubicBezTo>
                <a:cubicBezTo>
                  <a:pt x="694573" y="3211578"/>
                  <a:pt x="694573" y="3211578"/>
                  <a:pt x="694573" y="3211578"/>
                </a:cubicBezTo>
                <a:cubicBezTo>
                  <a:pt x="694573" y="3211578"/>
                  <a:pt x="695535" y="3216083"/>
                  <a:pt x="696497" y="3220587"/>
                </a:cubicBezTo>
                <a:cubicBezTo>
                  <a:pt x="696497" y="3220587"/>
                  <a:pt x="697460" y="3225091"/>
                  <a:pt x="698422" y="3229595"/>
                </a:cubicBezTo>
                <a:cubicBezTo>
                  <a:pt x="693918" y="3230557"/>
                  <a:pt x="694880" y="3235061"/>
                  <a:pt x="695842" y="3239565"/>
                </a:cubicBezTo>
                <a:cubicBezTo>
                  <a:pt x="692300" y="3245032"/>
                  <a:pt x="692300" y="3245032"/>
                  <a:pt x="693262" y="3249536"/>
                </a:cubicBezTo>
                <a:cubicBezTo>
                  <a:pt x="693262" y="3249536"/>
                  <a:pt x="694224" y="3254039"/>
                  <a:pt x="694224" y="3254039"/>
                </a:cubicBezTo>
                <a:cubicBezTo>
                  <a:pt x="694224" y="3254039"/>
                  <a:pt x="695187" y="3258543"/>
                  <a:pt x="695187" y="3258543"/>
                </a:cubicBezTo>
                <a:cubicBezTo>
                  <a:pt x="690683" y="3259506"/>
                  <a:pt x="690683" y="3259506"/>
                  <a:pt x="690683" y="3259506"/>
                </a:cubicBezTo>
                <a:cubicBezTo>
                  <a:pt x="690683" y="3259506"/>
                  <a:pt x="690683" y="3259506"/>
                  <a:pt x="687141" y="3264972"/>
                </a:cubicBezTo>
                <a:cubicBezTo>
                  <a:pt x="688103" y="3269476"/>
                  <a:pt x="688103" y="3269476"/>
                  <a:pt x="688103" y="3269476"/>
                </a:cubicBezTo>
                <a:cubicBezTo>
                  <a:pt x="693569" y="3273018"/>
                  <a:pt x="693569" y="3273018"/>
                  <a:pt x="693569" y="3273018"/>
                </a:cubicBezTo>
                <a:cubicBezTo>
                  <a:pt x="694532" y="3277522"/>
                  <a:pt x="694532" y="3277522"/>
                  <a:pt x="694532" y="3277522"/>
                </a:cubicBezTo>
                <a:cubicBezTo>
                  <a:pt x="694532" y="3277522"/>
                  <a:pt x="695494" y="3282027"/>
                  <a:pt x="695494" y="3282027"/>
                </a:cubicBezTo>
                <a:cubicBezTo>
                  <a:pt x="696456" y="3286530"/>
                  <a:pt x="697419" y="3291034"/>
                  <a:pt x="698381" y="3295539"/>
                </a:cubicBezTo>
                <a:cubicBezTo>
                  <a:pt x="695802" y="3305508"/>
                  <a:pt x="696764" y="3310013"/>
                  <a:pt x="696764" y="3310013"/>
                </a:cubicBezTo>
                <a:cubicBezTo>
                  <a:pt x="697726" y="3314516"/>
                  <a:pt x="697726" y="3314516"/>
                  <a:pt x="697726" y="3314516"/>
                </a:cubicBezTo>
                <a:cubicBezTo>
                  <a:pt x="698689" y="3319021"/>
                  <a:pt x="698689" y="3319021"/>
                  <a:pt x="699651" y="3323525"/>
                </a:cubicBezTo>
                <a:cubicBezTo>
                  <a:pt x="699651" y="3323525"/>
                  <a:pt x="699651" y="3323525"/>
                  <a:pt x="704154" y="3322563"/>
                </a:cubicBezTo>
                <a:cubicBezTo>
                  <a:pt x="700613" y="3328029"/>
                  <a:pt x="700613" y="3328029"/>
                  <a:pt x="700613" y="3328029"/>
                </a:cubicBezTo>
                <a:cubicBezTo>
                  <a:pt x="700613" y="3328029"/>
                  <a:pt x="701575" y="3332533"/>
                  <a:pt x="702538" y="3337037"/>
                </a:cubicBezTo>
                <a:cubicBezTo>
                  <a:pt x="707349" y="3359557"/>
                  <a:pt x="712815" y="3363099"/>
                  <a:pt x="711198" y="3377573"/>
                </a:cubicBezTo>
                <a:cubicBezTo>
                  <a:pt x="706694" y="3378535"/>
                  <a:pt x="707656" y="3383040"/>
                  <a:pt x="707656" y="3383040"/>
                </a:cubicBezTo>
                <a:cubicBezTo>
                  <a:pt x="707656" y="3383040"/>
                  <a:pt x="708618" y="3387543"/>
                  <a:pt x="708618" y="3387543"/>
                </a:cubicBezTo>
                <a:cubicBezTo>
                  <a:pt x="713122" y="3386581"/>
                  <a:pt x="713122" y="3386581"/>
                  <a:pt x="713122" y="3386581"/>
                </a:cubicBezTo>
                <a:cubicBezTo>
                  <a:pt x="710543" y="3396552"/>
                  <a:pt x="712467" y="3405560"/>
                  <a:pt x="713430" y="3410064"/>
                </a:cubicBezTo>
                <a:cubicBezTo>
                  <a:pt x="714392" y="3414569"/>
                  <a:pt x="714392" y="3414569"/>
                  <a:pt x="714392" y="3414569"/>
                </a:cubicBezTo>
                <a:cubicBezTo>
                  <a:pt x="715354" y="3419072"/>
                  <a:pt x="715354" y="3419072"/>
                  <a:pt x="719858" y="3418109"/>
                </a:cubicBezTo>
                <a:cubicBezTo>
                  <a:pt x="722745" y="3431621"/>
                  <a:pt x="724670" y="3440630"/>
                  <a:pt x="722090" y="3450600"/>
                </a:cubicBezTo>
                <a:cubicBezTo>
                  <a:pt x="726594" y="3449638"/>
                  <a:pt x="726594" y="3449638"/>
                  <a:pt x="726594" y="3449638"/>
                </a:cubicBezTo>
                <a:cubicBezTo>
                  <a:pt x="730443" y="3467654"/>
                  <a:pt x="730443" y="3467654"/>
                  <a:pt x="730443" y="3467654"/>
                </a:cubicBezTo>
                <a:cubicBezTo>
                  <a:pt x="730443" y="3467654"/>
                  <a:pt x="730443" y="3467654"/>
                  <a:pt x="726902" y="3473121"/>
                </a:cubicBezTo>
                <a:cubicBezTo>
                  <a:pt x="724977" y="3464112"/>
                  <a:pt x="719510" y="3460571"/>
                  <a:pt x="716932" y="3470541"/>
                </a:cubicBezTo>
                <a:cubicBezTo>
                  <a:pt x="724977" y="3464112"/>
                  <a:pt x="725284" y="3487595"/>
                  <a:pt x="729788" y="3486633"/>
                </a:cubicBezTo>
                <a:cubicBezTo>
                  <a:pt x="738449" y="3527169"/>
                  <a:pt x="736524" y="3518161"/>
                  <a:pt x="749689" y="3557735"/>
                </a:cubicBezTo>
                <a:cubicBezTo>
                  <a:pt x="749689" y="3557735"/>
                  <a:pt x="745185" y="3558698"/>
                  <a:pt x="745185" y="3558698"/>
                </a:cubicBezTo>
                <a:cubicBezTo>
                  <a:pt x="746147" y="3563202"/>
                  <a:pt x="746147" y="3563202"/>
                  <a:pt x="747109" y="3567705"/>
                </a:cubicBezTo>
                <a:cubicBezTo>
                  <a:pt x="752883" y="3594729"/>
                  <a:pt x="754807" y="3603738"/>
                  <a:pt x="758656" y="3621755"/>
                </a:cubicBezTo>
                <a:cubicBezTo>
                  <a:pt x="758656" y="3621755"/>
                  <a:pt x="758656" y="3621755"/>
                  <a:pt x="759619" y="3626258"/>
                </a:cubicBezTo>
                <a:cubicBezTo>
                  <a:pt x="759619" y="3626258"/>
                  <a:pt x="759619" y="3626258"/>
                  <a:pt x="760581" y="3630762"/>
                </a:cubicBezTo>
                <a:cubicBezTo>
                  <a:pt x="762812" y="3663253"/>
                  <a:pt x="765085" y="3629800"/>
                  <a:pt x="773438" y="3646854"/>
                </a:cubicBezTo>
                <a:cubicBezTo>
                  <a:pt x="768934" y="3647816"/>
                  <a:pt x="762812" y="3663253"/>
                  <a:pt x="770859" y="3656824"/>
                </a:cubicBezTo>
                <a:cubicBezTo>
                  <a:pt x="771821" y="3661329"/>
                  <a:pt x="771821" y="3661329"/>
                  <a:pt x="771821" y="3661329"/>
                </a:cubicBezTo>
                <a:cubicBezTo>
                  <a:pt x="771821" y="3661329"/>
                  <a:pt x="771821" y="3661329"/>
                  <a:pt x="772783" y="3665832"/>
                </a:cubicBezTo>
                <a:cubicBezTo>
                  <a:pt x="768279" y="3666794"/>
                  <a:pt x="773745" y="3670336"/>
                  <a:pt x="773745" y="3670336"/>
                </a:cubicBezTo>
                <a:cubicBezTo>
                  <a:pt x="777595" y="3688353"/>
                  <a:pt x="773090" y="3689315"/>
                  <a:pt x="768586" y="3690277"/>
                </a:cubicBezTo>
                <a:cubicBezTo>
                  <a:pt x="772435" y="3708294"/>
                  <a:pt x="782406" y="3710872"/>
                  <a:pt x="779826" y="3720843"/>
                </a:cubicBezTo>
                <a:cubicBezTo>
                  <a:pt x="786255" y="3728889"/>
                  <a:pt x="789142" y="3742401"/>
                  <a:pt x="798149" y="3740476"/>
                </a:cubicBezTo>
                <a:cubicBezTo>
                  <a:pt x="795570" y="3750447"/>
                  <a:pt x="803923" y="3767501"/>
                  <a:pt x="793953" y="3764922"/>
                </a:cubicBezTo>
                <a:cubicBezTo>
                  <a:pt x="802306" y="3781975"/>
                  <a:pt x="802961" y="3762997"/>
                  <a:pt x="803268" y="3786479"/>
                </a:cubicBezTo>
                <a:cubicBezTo>
                  <a:pt x="804230" y="3790984"/>
                  <a:pt x="809697" y="3794526"/>
                  <a:pt x="815163" y="3798067"/>
                </a:cubicBezTo>
                <a:cubicBezTo>
                  <a:pt x="804230" y="3790984"/>
                  <a:pt x="818357" y="3835062"/>
                  <a:pt x="832177" y="3855657"/>
                </a:cubicBezTo>
                <a:cubicBezTo>
                  <a:pt x="829598" y="3865628"/>
                  <a:pt x="828635" y="3861124"/>
                  <a:pt x="823168" y="3857582"/>
                </a:cubicBezTo>
                <a:cubicBezTo>
                  <a:pt x="829598" y="3865628"/>
                  <a:pt x="830560" y="3870131"/>
                  <a:pt x="835064" y="3869169"/>
                </a:cubicBezTo>
                <a:cubicBezTo>
                  <a:pt x="827018" y="3875598"/>
                  <a:pt x="836026" y="3873673"/>
                  <a:pt x="834409" y="3888148"/>
                </a:cubicBezTo>
                <a:cubicBezTo>
                  <a:pt x="840837" y="3896193"/>
                  <a:pt x="837951" y="3882681"/>
                  <a:pt x="849190" y="3913248"/>
                </a:cubicBezTo>
                <a:lnTo>
                  <a:pt x="845537" y="3910175"/>
                </a:lnTo>
                <a:lnTo>
                  <a:pt x="841800" y="3900698"/>
                </a:lnTo>
                <a:cubicBezTo>
                  <a:pt x="842281" y="3902950"/>
                  <a:pt x="843003" y="3906328"/>
                  <a:pt x="844166" y="3909023"/>
                </a:cubicBezTo>
                <a:lnTo>
                  <a:pt x="845537" y="3910175"/>
                </a:lnTo>
                <a:lnTo>
                  <a:pt x="852077" y="3926760"/>
                </a:lnTo>
                <a:cubicBezTo>
                  <a:pt x="846611" y="3923218"/>
                  <a:pt x="842107" y="3924181"/>
                  <a:pt x="838565" y="3929646"/>
                </a:cubicBezTo>
                <a:cubicBezTo>
                  <a:pt x="827325" y="3899080"/>
                  <a:pt x="824438" y="3885568"/>
                  <a:pt x="808694" y="3855965"/>
                </a:cubicBezTo>
                <a:cubicBezTo>
                  <a:pt x="800649" y="3862393"/>
                  <a:pt x="792295" y="3845339"/>
                  <a:pt x="782980" y="3823781"/>
                </a:cubicBezTo>
                <a:cubicBezTo>
                  <a:pt x="776551" y="3815736"/>
                  <a:pt x="775588" y="3811232"/>
                  <a:pt x="773664" y="3802224"/>
                </a:cubicBezTo>
                <a:cubicBezTo>
                  <a:pt x="772702" y="3797720"/>
                  <a:pt x="770777" y="3788711"/>
                  <a:pt x="769815" y="3784208"/>
                </a:cubicBezTo>
                <a:cubicBezTo>
                  <a:pt x="766274" y="3789673"/>
                  <a:pt x="761154" y="3743671"/>
                  <a:pt x="756958" y="3768116"/>
                </a:cubicBezTo>
                <a:lnTo>
                  <a:pt x="750222" y="3736587"/>
                </a:lnTo>
                <a:cubicBezTo>
                  <a:pt x="744449" y="3709563"/>
                  <a:pt x="760192" y="3739167"/>
                  <a:pt x="751840" y="3722113"/>
                </a:cubicBezTo>
                <a:cubicBezTo>
                  <a:pt x="750877" y="3717608"/>
                  <a:pt x="749915" y="3713105"/>
                  <a:pt x="748953" y="3708601"/>
                </a:cubicBezTo>
                <a:cubicBezTo>
                  <a:pt x="748953" y="3708601"/>
                  <a:pt x="747991" y="3704096"/>
                  <a:pt x="747991" y="3704096"/>
                </a:cubicBezTo>
                <a:cubicBezTo>
                  <a:pt x="747991" y="3704096"/>
                  <a:pt x="747991" y="3704096"/>
                  <a:pt x="747028" y="3699593"/>
                </a:cubicBezTo>
                <a:cubicBezTo>
                  <a:pt x="747991" y="3704096"/>
                  <a:pt x="747991" y="3704096"/>
                  <a:pt x="752494" y="3703134"/>
                </a:cubicBezTo>
                <a:cubicBezTo>
                  <a:pt x="744142" y="3686081"/>
                  <a:pt x="744142" y="3686081"/>
                  <a:pt x="744142" y="3686081"/>
                </a:cubicBezTo>
                <a:cubicBezTo>
                  <a:pt x="747683" y="3680614"/>
                  <a:pt x="747683" y="3680614"/>
                  <a:pt x="747683" y="3680614"/>
                </a:cubicBezTo>
                <a:cubicBezTo>
                  <a:pt x="747683" y="3680614"/>
                  <a:pt x="747683" y="3680614"/>
                  <a:pt x="746720" y="3676110"/>
                </a:cubicBezTo>
                <a:cubicBezTo>
                  <a:pt x="745758" y="3671606"/>
                  <a:pt x="745758" y="3671606"/>
                  <a:pt x="745758" y="3671606"/>
                </a:cubicBezTo>
                <a:cubicBezTo>
                  <a:pt x="744796" y="3667102"/>
                  <a:pt x="740292" y="3668064"/>
                  <a:pt x="740292" y="3668064"/>
                </a:cubicBezTo>
                <a:cubicBezTo>
                  <a:pt x="739984" y="3644582"/>
                  <a:pt x="735481" y="3645544"/>
                  <a:pt x="734519" y="3641040"/>
                </a:cubicBezTo>
                <a:cubicBezTo>
                  <a:pt x="734519" y="3641040"/>
                  <a:pt x="729052" y="3637498"/>
                  <a:pt x="729052" y="3637498"/>
                </a:cubicBezTo>
                <a:cubicBezTo>
                  <a:pt x="726165" y="3623986"/>
                  <a:pt x="727783" y="3609512"/>
                  <a:pt x="723279" y="3610474"/>
                </a:cubicBezTo>
                <a:cubicBezTo>
                  <a:pt x="722316" y="3605970"/>
                  <a:pt x="722316" y="3605970"/>
                  <a:pt x="722316" y="3605970"/>
                </a:cubicBezTo>
                <a:cubicBezTo>
                  <a:pt x="722316" y="3605970"/>
                  <a:pt x="721354" y="3601465"/>
                  <a:pt x="721354" y="3601465"/>
                </a:cubicBezTo>
                <a:cubicBezTo>
                  <a:pt x="717812" y="3606932"/>
                  <a:pt x="717812" y="3606932"/>
                  <a:pt x="717812" y="3606932"/>
                </a:cubicBezTo>
                <a:cubicBezTo>
                  <a:pt x="722972" y="3586991"/>
                  <a:pt x="710769" y="3551922"/>
                  <a:pt x="707227" y="3557387"/>
                </a:cubicBezTo>
                <a:cubicBezTo>
                  <a:pt x="712694" y="3560929"/>
                  <a:pt x="709152" y="3566396"/>
                  <a:pt x="710114" y="3570900"/>
                </a:cubicBezTo>
                <a:cubicBezTo>
                  <a:pt x="708190" y="3561892"/>
                  <a:pt x="702723" y="3558350"/>
                  <a:pt x="702723" y="3558350"/>
                </a:cubicBezTo>
                <a:cubicBezTo>
                  <a:pt x="705610" y="3571863"/>
                  <a:pt x="705610" y="3571863"/>
                  <a:pt x="705610" y="3571863"/>
                </a:cubicBezTo>
                <a:cubicBezTo>
                  <a:pt x="705610" y="3571863"/>
                  <a:pt x="701106" y="3572825"/>
                  <a:pt x="700144" y="3568320"/>
                </a:cubicBezTo>
                <a:cubicBezTo>
                  <a:pt x="696602" y="3573787"/>
                  <a:pt x="697564" y="3578290"/>
                  <a:pt x="702068" y="3577328"/>
                </a:cubicBezTo>
                <a:cubicBezTo>
                  <a:pt x="702068" y="3577328"/>
                  <a:pt x="702068" y="3577328"/>
                  <a:pt x="703031" y="3581832"/>
                </a:cubicBezTo>
                <a:cubicBezTo>
                  <a:pt x="696909" y="3597269"/>
                  <a:pt x="688863" y="3603698"/>
                  <a:pt x="695599" y="3635226"/>
                </a:cubicBezTo>
                <a:cubicBezTo>
                  <a:pt x="696561" y="3639730"/>
                  <a:pt x="696561" y="3639730"/>
                  <a:pt x="697524" y="3644234"/>
                </a:cubicBezTo>
                <a:cubicBezTo>
                  <a:pt x="692057" y="3640692"/>
                  <a:pt x="692057" y="3640692"/>
                  <a:pt x="687553" y="3641655"/>
                </a:cubicBezTo>
                <a:cubicBezTo>
                  <a:pt x="686591" y="3637151"/>
                  <a:pt x="686591" y="3637151"/>
                  <a:pt x="685628" y="3632647"/>
                </a:cubicBezTo>
                <a:cubicBezTo>
                  <a:pt x="681125" y="3633609"/>
                  <a:pt x="680163" y="3629105"/>
                  <a:pt x="681125" y="3633609"/>
                </a:cubicBezTo>
                <a:cubicBezTo>
                  <a:pt x="681125" y="3633609"/>
                  <a:pt x="682087" y="3638113"/>
                  <a:pt x="682087" y="3638113"/>
                </a:cubicBezTo>
                <a:cubicBezTo>
                  <a:pt x="670847" y="3607547"/>
                  <a:pt x="672465" y="3593073"/>
                  <a:pt x="660262" y="3558002"/>
                </a:cubicBezTo>
                <a:cubicBezTo>
                  <a:pt x="665729" y="3561544"/>
                  <a:pt x="666691" y="3566048"/>
                  <a:pt x="665729" y="3561544"/>
                </a:cubicBezTo>
                <a:cubicBezTo>
                  <a:pt x="665729" y="3561544"/>
                  <a:pt x="669270" y="3556078"/>
                  <a:pt x="669270" y="3556078"/>
                </a:cubicBezTo>
                <a:lnTo>
                  <a:pt x="671194" y="3565085"/>
                </a:lnTo>
                <a:cubicBezTo>
                  <a:pt x="670887" y="3541603"/>
                  <a:pt x="668001" y="3528091"/>
                  <a:pt x="660609" y="3515542"/>
                </a:cubicBezTo>
                <a:cubicBezTo>
                  <a:pt x="660609" y="3515542"/>
                  <a:pt x="660609" y="3515542"/>
                  <a:pt x="665114" y="3514579"/>
                </a:cubicBezTo>
                <a:lnTo>
                  <a:pt x="664152" y="3510075"/>
                </a:lnTo>
                <a:cubicBezTo>
                  <a:pt x="663189" y="3505570"/>
                  <a:pt x="663189" y="3505570"/>
                  <a:pt x="662227" y="3501067"/>
                </a:cubicBezTo>
                <a:cubicBezTo>
                  <a:pt x="655798" y="3493021"/>
                  <a:pt x="656454" y="3474043"/>
                  <a:pt x="655491" y="3469539"/>
                </a:cubicBezTo>
                <a:cubicBezTo>
                  <a:pt x="655491" y="3469539"/>
                  <a:pt x="654529" y="3465034"/>
                  <a:pt x="654529" y="3465034"/>
                </a:cubicBezTo>
                <a:cubicBezTo>
                  <a:pt x="653567" y="3460530"/>
                  <a:pt x="653567" y="3460530"/>
                  <a:pt x="653567" y="3460530"/>
                </a:cubicBezTo>
                <a:cubicBezTo>
                  <a:pt x="646175" y="3447980"/>
                  <a:pt x="644906" y="3419994"/>
                  <a:pt x="639439" y="3416453"/>
                </a:cubicBezTo>
                <a:cubicBezTo>
                  <a:pt x="639439" y="3416453"/>
                  <a:pt x="638477" y="3411948"/>
                  <a:pt x="638477" y="3411948"/>
                </a:cubicBezTo>
                <a:cubicBezTo>
                  <a:pt x="638477" y="3411948"/>
                  <a:pt x="637515" y="3407444"/>
                  <a:pt x="637515" y="3407444"/>
                </a:cubicBezTo>
                <a:cubicBezTo>
                  <a:pt x="636552" y="3402940"/>
                  <a:pt x="635590" y="3398436"/>
                  <a:pt x="635590" y="3398436"/>
                </a:cubicBezTo>
                <a:cubicBezTo>
                  <a:pt x="631087" y="3399398"/>
                  <a:pt x="631087" y="3399398"/>
                  <a:pt x="633012" y="3408406"/>
                </a:cubicBezTo>
                <a:cubicBezTo>
                  <a:pt x="633012" y="3408406"/>
                  <a:pt x="628507" y="3409369"/>
                  <a:pt x="629469" y="3413873"/>
                </a:cubicBezTo>
                <a:cubicBezTo>
                  <a:pt x="632049" y="3403902"/>
                  <a:pt x="626583" y="3400361"/>
                  <a:pt x="625620" y="3395856"/>
                </a:cubicBezTo>
                <a:cubicBezTo>
                  <a:pt x="630125" y="3394894"/>
                  <a:pt x="630125" y="3394894"/>
                  <a:pt x="630125" y="3394894"/>
                </a:cubicBezTo>
                <a:cubicBezTo>
                  <a:pt x="630125" y="3394894"/>
                  <a:pt x="629163" y="3390391"/>
                  <a:pt x="629163" y="3390391"/>
                </a:cubicBezTo>
                <a:cubicBezTo>
                  <a:pt x="628200" y="3385887"/>
                  <a:pt x="628200" y="3385887"/>
                  <a:pt x="628200" y="3385887"/>
                </a:cubicBezTo>
                <a:cubicBezTo>
                  <a:pt x="623696" y="3386849"/>
                  <a:pt x="623696" y="3386849"/>
                  <a:pt x="623696" y="3386849"/>
                </a:cubicBezTo>
                <a:cubicBezTo>
                  <a:pt x="619847" y="3368832"/>
                  <a:pt x="625314" y="3372374"/>
                  <a:pt x="627892" y="3362404"/>
                </a:cubicBezTo>
                <a:cubicBezTo>
                  <a:pt x="623389" y="3363366"/>
                  <a:pt x="620502" y="3349854"/>
                  <a:pt x="615998" y="3350816"/>
                </a:cubicBezTo>
                <a:cubicBezTo>
                  <a:pt x="623389" y="3363366"/>
                  <a:pt x="610839" y="3370757"/>
                  <a:pt x="618229" y="3383307"/>
                </a:cubicBezTo>
                <a:cubicBezTo>
                  <a:pt x="620809" y="3373337"/>
                  <a:pt x="621771" y="3377840"/>
                  <a:pt x="623696" y="3386849"/>
                </a:cubicBezTo>
                <a:cubicBezTo>
                  <a:pt x="619192" y="3387811"/>
                  <a:pt x="619192" y="3387811"/>
                  <a:pt x="619192" y="3387811"/>
                </a:cubicBezTo>
                <a:cubicBezTo>
                  <a:pt x="619192" y="3387811"/>
                  <a:pt x="619192" y="3387811"/>
                  <a:pt x="620154" y="3392315"/>
                </a:cubicBezTo>
                <a:cubicBezTo>
                  <a:pt x="620154" y="3392315"/>
                  <a:pt x="621116" y="3396819"/>
                  <a:pt x="621116" y="3396819"/>
                </a:cubicBezTo>
                <a:cubicBezTo>
                  <a:pt x="625620" y="3395856"/>
                  <a:pt x="625620" y="3395856"/>
                  <a:pt x="625620" y="3395856"/>
                </a:cubicBezTo>
                <a:cubicBezTo>
                  <a:pt x="628354" y="3397627"/>
                  <a:pt x="628190" y="3402373"/>
                  <a:pt x="628026" y="3407116"/>
                </a:cubicBezTo>
                <a:lnTo>
                  <a:pt x="629469" y="3413873"/>
                </a:lnTo>
                <a:lnTo>
                  <a:pt x="630432" y="3418377"/>
                </a:lnTo>
                <a:cubicBezTo>
                  <a:pt x="625927" y="3419340"/>
                  <a:pt x="625927" y="3419340"/>
                  <a:pt x="625927" y="3419340"/>
                </a:cubicBezTo>
                <a:cubicBezTo>
                  <a:pt x="625927" y="3419340"/>
                  <a:pt x="625927" y="3419340"/>
                  <a:pt x="626889" y="3423843"/>
                </a:cubicBezTo>
                <a:cubicBezTo>
                  <a:pt x="627852" y="3428347"/>
                  <a:pt x="627852" y="3428347"/>
                  <a:pt x="627852" y="3428347"/>
                </a:cubicBezTo>
                <a:cubicBezTo>
                  <a:pt x="631047" y="3465341"/>
                  <a:pt x="646135" y="3513924"/>
                  <a:pt x="654488" y="3530978"/>
                </a:cubicBezTo>
                <a:cubicBezTo>
                  <a:pt x="654488" y="3530978"/>
                  <a:pt x="654488" y="3530978"/>
                  <a:pt x="649984" y="3531940"/>
                </a:cubicBezTo>
                <a:cubicBezTo>
                  <a:pt x="649984" y="3531940"/>
                  <a:pt x="650946" y="3536445"/>
                  <a:pt x="651908" y="3540948"/>
                </a:cubicBezTo>
                <a:cubicBezTo>
                  <a:pt x="661224" y="3562507"/>
                  <a:pt x="654795" y="3554460"/>
                  <a:pt x="655758" y="3558965"/>
                </a:cubicBezTo>
                <a:cubicBezTo>
                  <a:pt x="663149" y="3571514"/>
                  <a:pt x="675658" y="3630067"/>
                  <a:pt x="671154" y="3631029"/>
                </a:cubicBezTo>
                <a:cubicBezTo>
                  <a:pt x="680470" y="3652588"/>
                  <a:pt x="676927" y="3658053"/>
                  <a:pt x="691054" y="3702132"/>
                </a:cubicBezTo>
                <a:cubicBezTo>
                  <a:pt x="693941" y="3715644"/>
                  <a:pt x="692324" y="3730118"/>
                  <a:pt x="695211" y="3743630"/>
                </a:cubicBezTo>
                <a:cubicBezTo>
                  <a:pt x="692632" y="3753601"/>
                  <a:pt x="687165" y="3750059"/>
                  <a:pt x="689090" y="3759068"/>
                </a:cubicBezTo>
                <a:cubicBezTo>
                  <a:pt x="685855" y="3788016"/>
                  <a:pt x="699019" y="3827590"/>
                  <a:pt x="700289" y="3855577"/>
                </a:cubicBezTo>
                <a:cubicBezTo>
                  <a:pt x="701251" y="3860081"/>
                  <a:pt x="694823" y="3852035"/>
                  <a:pt x="693861" y="3847531"/>
                </a:cubicBezTo>
                <a:cubicBezTo>
                  <a:pt x="692243" y="3862005"/>
                  <a:pt x="703791" y="3916054"/>
                  <a:pt x="687392" y="3905429"/>
                </a:cubicBezTo>
                <a:cubicBezTo>
                  <a:pt x="680963" y="3897383"/>
                  <a:pt x="680963" y="3897383"/>
                  <a:pt x="680963" y="3897383"/>
                </a:cubicBezTo>
                <a:cubicBezTo>
                  <a:pt x="682887" y="3906391"/>
                  <a:pt x="682887" y="3906391"/>
                  <a:pt x="682887" y="3906391"/>
                </a:cubicBezTo>
                <a:cubicBezTo>
                  <a:pt x="670993" y="3894803"/>
                  <a:pt x="666181" y="3872282"/>
                  <a:pt x="655904" y="3846221"/>
                </a:cubicBezTo>
                <a:cubicBezTo>
                  <a:pt x="653017" y="3832709"/>
                  <a:pt x="650130" y="3819197"/>
                  <a:pt x="647550" y="3829168"/>
                </a:cubicBezTo>
                <a:cubicBezTo>
                  <a:pt x="646588" y="3824663"/>
                  <a:pt x="646588" y="3824663"/>
                  <a:pt x="646588" y="3824663"/>
                </a:cubicBezTo>
                <a:cubicBezTo>
                  <a:pt x="642083" y="3825626"/>
                  <a:pt x="642083" y="3825626"/>
                  <a:pt x="642083" y="3825626"/>
                </a:cubicBezTo>
                <a:cubicBezTo>
                  <a:pt x="633076" y="3827550"/>
                  <a:pt x="639197" y="3812114"/>
                  <a:pt x="637272" y="3803105"/>
                </a:cubicBezTo>
                <a:cubicBezTo>
                  <a:pt x="634693" y="3813076"/>
                  <a:pt x="625377" y="3791517"/>
                  <a:pt x="628264" y="3805029"/>
                </a:cubicBezTo>
                <a:cubicBezTo>
                  <a:pt x="633731" y="3808571"/>
                  <a:pt x="635655" y="3817579"/>
                  <a:pt x="631151" y="3818541"/>
                </a:cubicBezTo>
                <a:cubicBezTo>
                  <a:pt x="636618" y="3822083"/>
                  <a:pt x="638542" y="3831092"/>
                  <a:pt x="641429" y="3844604"/>
                </a:cubicBezTo>
                <a:cubicBezTo>
                  <a:pt x="630803" y="3861003"/>
                  <a:pt x="638809" y="3920518"/>
                  <a:pt x="653897" y="3969100"/>
                </a:cubicBezTo>
                <a:cubicBezTo>
                  <a:pt x="650356" y="3974566"/>
                  <a:pt x="650356" y="3974566"/>
                  <a:pt x="646814" y="3980033"/>
                </a:cubicBezTo>
                <a:cubicBezTo>
                  <a:pt x="641347" y="3976491"/>
                  <a:pt x="640385" y="3971986"/>
                  <a:pt x="639423" y="3967483"/>
                </a:cubicBezTo>
                <a:cubicBezTo>
                  <a:pt x="639423" y="3967483"/>
                  <a:pt x="638461" y="3962979"/>
                  <a:pt x="638461" y="3962979"/>
                </a:cubicBezTo>
                <a:cubicBezTo>
                  <a:pt x="638461" y="3962979"/>
                  <a:pt x="632995" y="3959436"/>
                  <a:pt x="632995" y="3959436"/>
                </a:cubicBezTo>
                <a:cubicBezTo>
                  <a:pt x="632995" y="3959436"/>
                  <a:pt x="632995" y="3959436"/>
                  <a:pt x="633958" y="3963941"/>
                </a:cubicBezTo>
                <a:cubicBezTo>
                  <a:pt x="633958" y="3963941"/>
                  <a:pt x="634920" y="3968445"/>
                  <a:pt x="634920" y="3968445"/>
                </a:cubicBezTo>
                <a:cubicBezTo>
                  <a:pt x="634920" y="3968445"/>
                  <a:pt x="629453" y="3964903"/>
                  <a:pt x="628491" y="3960399"/>
                </a:cubicBezTo>
                <a:cubicBezTo>
                  <a:pt x="626566" y="3951391"/>
                  <a:pt x="625604" y="3946887"/>
                  <a:pt x="623679" y="3937879"/>
                </a:cubicBezTo>
                <a:lnTo>
                  <a:pt x="631167" y="3950879"/>
                </a:lnTo>
                <a:lnTo>
                  <a:pt x="632033" y="3954933"/>
                </a:lnTo>
                <a:cubicBezTo>
                  <a:pt x="637979" y="3960727"/>
                  <a:pt x="636373" y="3958715"/>
                  <a:pt x="633038" y="3954129"/>
                </a:cubicBezTo>
                <a:lnTo>
                  <a:pt x="631167" y="3950879"/>
                </a:lnTo>
                <a:lnTo>
                  <a:pt x="629507" y="3943110"/>
                </a:lnTo>
                <a:cubicBezTo>
                  <a:pt x="629146" y="3941420"/>
                  <a:pt x="629146" y="3941420"/>
                  <a:pt x="629146" y="3941420"/>
                </a:cubicBezTo>
                <a:cubicBezTo>
                  <a:pt x="629146" y="3941420"/>
                  <a:pt x="633649" y="3940458"/>
                  <a:pt x="633649" y="3940458"/>
                </a:cubicBezTo>
                <a:cubicBezTo>
                  <a:pt x="633649" y="3940458"/>
                  <a:pt x="633649" y="3940458"/>
                  <a:pt x="632687" y="3935955"/>
                </a:cubicBezTo>
                <a:cubicBezTo>
                  <a:pt x="632687" y="3935955"/>
                  <a:pt x="631725" y="3931450"/>
                  <a:pt x="631725" y="3931450"/>
                </a:cubicBezTo>
                <a:cubicBezTo>
                  <a:pt x="628184" y="3936917"/>
                  <a:pt x="627222" y="3932412"/>
                  <a:pt x="627222" y="3932412"/>
                </a:cubicBezTo>
                <a:cubicBezTo>
                  <a:pt x="626259" y="3927908"/>
                  <a:pt x="625297" y="3923405"/>
                  <a:pt x="620793" y="3924367"/>
                </a:cubicBezTo>
                <a:cubicBezTo>
                  <a:pt x="619830" y="3919863"/>
                  <a:pt x="619830" y="3919863"/>
                  <a:pt x="619830" y="3919863"/>
                </a:cubicBezTo>
                <a:cubicBezTo>
                  <a:pt x="624335" y="3918900"/>
                  <a:pt x="623372" y="3914396"/>
                  <a:pt x="618868" y="3915358"/>
                </a:cubicBezTo>
                <a:cubicBezTo>
                  <a:pt x="617906" y="3910855"/>
                  <a:pt x="615741" y="3900721"/>
                  <a:pt x="614177" y="3893402"/>
                </a:cubicBezTo>
                <a:lnTo>
                  <a:pt x="613094" y="3888334"/>
                </a:lnTo>
                <a:cubicBezTo>
                  <a:pt x="615019" y="3897343"/>
                  <a:pt x="613401" y="3911817"/>
                  <a:pt x="613401" y="3911817"/>
                </a:cubicBezTo>
                <a:cubicBezTo>
                  <a:pt x="610515" y="3898305"/>
                  <a:pt x="603124" y="3885754"/>
                  <a:pt x="600237" y="3872242"/>
                </a:cubicBezTo>
                <a:cubicBezTo>
                  <a:pt x="590922" y="3850685"/>
                  <a:pt x="591229" y="3874167"/>
                  <a:pt x="579335" y="3862579"/>
                </a:cubicBezTo>
                <a:cubicBezTo>
                  <a:pt x="569056" y="3836517"/>
                  <a:pt x="563590" y="3832975"/>
                  <a:pt x="556854" y="3801448"/>
                </a:cubicBezTo>
                <a:cubicBezTo>
                  <a:pt x="553312" y="3806914"/>
                  <a:pt x="555236" y="3815922"/>
                  <a:pt x="558123" y="3829434"/>
                </a:cubicBezTo>
                <a:cubicBezTo>
                  <a:pt x="557161" y="3824930"/>
                  <a:pt x="550733" y="3816885"/>
                  <a:pt x="546884" y="3798868"/>
                </a:cubicBezTo>
                <a:cubicBezTo>
                  <a:pt x="543342" y="3804335"/>
                  <a:pt x="538838" y="3805297"/>
                  <a:pt x="542686" y="3823313"/>
                </a:cubicBezTo>
                <a:cubicBezTo>
                  <a:pt x="541724" y="3818809"/>
                  <a:pt x="541724" y="3818809"/>
                  <a:pt x="541724" y="3818809"/>
                </a:cubicBezTo>
                <a:cubicBezTo>
                  <a:pt x="520861" y="3743202"/>
                  <a:pt x="504503" y="3666633"/>
                  <a:pt x="488144" y="3590064"/>
                </a:cubicBezTo>
                <a:cubicBezTo>
                  <a:pt x="486220" y="3581057"/>
                  <a:pt x="484295" y="3572049"/>
                  <a:pt x="482371" y="3563040"/>
                </a:cubicBezTo>
                <a:cubicBezTo>
                  <a:pt x="407490" y="3121615"/>
                  <a:pt x="444750" y="2678088"/>
                  <a:pt x="578133" y="2267918"/>
                </a:cubicBezTo>
                <a:lnTo>
                  <a:pt x="592980" y="2227702"/>
                </a:lnTo>
                <a:lnTo>
                  <a:pt x="600194" y="2211410"/>
                </a:lnTo>
                <a:lnTo>
                  <a:pt x="638131" y="2105404"/>
                </a:lnTo>
                <a:lnTo>
                  <a:pt x="652761" y="2065777"/>
                </a:lnTo>
                <a:cubicBezTo>
                  <a:pt x="762747" y="1800400"/>
                  <a:pt x="914268" y="1552475"/>
                  <a:pt x="1102577" y="1332509"/>
                </a:cubicBezTo>
                <a:close/>
                <a:moveTo>
                  <a:pt x="1683816" y="1083716"/>
                </a:moveTo>
                <a:lnTo>
                  <a:pt x="1679236" y="1086770"/>
                </a:lnTo>
                <a:lnTo>
                  <a:pt x="1682424" y="1084298"/>
                </a:lnTo>
                <a:close/>
                <a:moveTo>
                  <a:pt x="3808051" y="599460"/>
                </a:moveTo>
                <a:lnTo>
                  <a:pt x="3814670" y="600728"/>
                </a:lnTo>
                <a:lnTo>
                  <a:pt x="3819307" y="603027"/>
                </a:lnTo>
                <a:close/>
                <a:moveTo>
                  <a:pt x="1626222" y="1047191"/>
                </a:moveTo>
                <a:lnTo>
                  <a:pt x="1626514" y="1048557"/>
                </a:lnTo>
                <a:cubicBezTo>
                  <a:pt x="1626514" y="1048557"/>
                  <a:pt x="1626514" y="1048557"/>
                  <a:pt x="1622009" y="1049520"/>
                </a:cubicBezTo>
                <a:close/>
                <a:moveTo>
                  <a:pt x="3198980" y="688397"/>
                </a:moveTo>
                <a:cubicBezTo>
                  <a:pt x="3198171" y="688055"/>
                  <a:pt x="3199015" y="687874"/>
                  <a:pt x="3202634" y="688279"/>
                </a:cubicBezTo>
                <a:lnTo>
                  <a:pt x="3199068" y="688412"/>
                </a:lnTo>
                <a:close/>
                <a:moveTo>
                  <a:pt x="1688956" y="988120"/>
                </a:moveTo>
                <a:cubicBezTo>
                  <a:pt x="1688956" y="988120"/>
                  <a:pt x="1693460" y="987158"/>
                  <a:pt x="1697964" y="986196"/>
                </a:cubicBezTo>
                <a:cubicBezTo>
                  <a:pt x="1694422" y="991662"/>
                  <a:pt x="1694422" y="991662"/>
                  <a:pt x="1694422" y="991662"/>
                </a:cubicBezTo>
                <a:cubicBezTo>
                  <a:pt x="1695385" y="996167"/>
                  <a:pt x="1699889" y="995204"/>
                  <a:pt x="1703431" y="989738"/>
                </a:cubicBezTo>
                <a:cubicBezTo>
                  <a:pt x="1692325" y="1003884"/>
                  <a:pt x="1681622" y="1014413"/>
                  <a:pt x="1668870" y="1023613"/>
                </a:cubicBezTo>
                <a:lnTo>
                  <a:pt x="1626222" y="1047191"/>
                </a:lnTo>
                <a:lnTo>
                  <a:pt x="1625552" y="1044054"/>
                </a:lnTo>
                <a:cubicBezTo>
                  <a:pt x="1625552" y="1044054"/>
                  <a:pt x="1622009" y="1049520"/>
                  <a:pt x="1622009" y="1049520"/>
                </a:cubicBezTo>
                <a:cubicBezTo>
                  <a:pt x="1613002" y="1051444"/>
                  <a:pt x="1613964" y="1055948"/>
                  <a:pt x="1604955" y="1057873"/>
                </a:cubicBezTo>
                <a:cubicBezTo>
                  <a:pt x="1600452" y="1058835"/>
                  <a:pt x="1600452" y="1058835"/>
                  <a:pt x="1600452" y="1058835"/>
                </a:cubicBezTo>
                <a:cubicBezTo>
                  <a:pt x="1600452" y="1058835"/>
                  <a:pt x="1601414" y="1063339"/>
                  <a:pt x="1601414" y="1063339"/>
                </a:cubicBezTo>
                <a:cubicBezTo>
                  <a:pt x="1596910" y="1064302"/>
                  <a:pt x="1596910" y="1064302"/>
                  <a:pt x="1596910" y="1064302"/>
                </a:cubicBezTo>
                <a:lnTo>
                  <a:pt x="1568524" y="1077178"/>
                </a:lnTo>
                <a:lnTo>
                  <a:pt x="1633720" y="1022132"/>
                </a:lnTo>
                <a:lnTo>
                  <a:pt x="1644223" y="1021226"/>
                </a:lnTo>
                <a:cubicBezTo>
                  <a:pt x="1657254" y="1016087"/>
                  <a:pt x="1671575" y="1005962"/>
                  <a:pt x="1688956" y="988120"/>
                </a:cubicBezTo>
                <a:close/>
                <a:moveTo>
                  <a:pt x="1987536" y="886654"/>
                </a:moveTo>
                <a:cubicBezTo>
                  <a:pt x="1983994" y="892120"/>
                  <a:pt x="1993964" y="894699"/>
                  <a:pt x="2023568" y="878956"/>
                </a:cubicBezTo>
                <a:cubicBezTo>
                  <a:pt x="1998468" y="893737"/>
                  <a:pt x="1964360" y="910444"/>
                  <a:pt x="1940222" y="929729"/>
                </a:cubicBezTo>
                <a:cubicBezTo>
                  <a:pt x="1914642" y="942259"/>
                  <a:pt x="1884534" y="958404"/>
                  <a:pt x="1864697" y="973018"/>
                </a:cubicBezTo>
                <a:lnTo>
                  <a:pt x="1854248" y="982182"/>
                </a:lnTo>
                <a:lnTo>
                  <a:pt x="1798385" y="1012071"/>
                </a:lnTo>
                <a:lnTo>
                  <a:pt x="1797668" y="1011991"/>
                </a:lnTo>
                <a:lnTo>
                  <a:pt x="1797543" y="1012522"/>
                </a:lnTo>
                <a:lnTo>
                  <a:pt x="1762279" y="1031390"/>
                </a:lnTo>
                <a:lnTo>
                  <a:pt x="1729692" y="1053121"/>
                </a:lnTo>
                <a:lnTo>
                  <a:pt x="1751010" y="1036088"/>
                </a:lnTo>
                <a:cubicBezTo>
                  <a:pt x="1808294" y="995592"/>
                  <a:pt x="1875548" y="957676"/>
                  <a:pt x="1930252" y="927150"/>
                </a:cubicBezTo>
                <a:cubicBezTo>
                  <a:pt x="1950848" y="913331"/>
                  <a:pt x="1972406" y="904015"/>
                  <a:pt x="1987536" y="886654"/>
                </a:cubicBezTo>
                <a:close/>
                <a:moveTo>
                  <a:pt x="2481059" y="771795"/>
                </a:moveTo>
                <a:cubicBezTo>
                  <a:pt x="2477517" y="777261"/>
                  <a:pt x="2477517" y="777261"/>
                  <a:pt x="2477517" y="777261"/>
                </a:cubicBezTo>
                <a:cubicBezTo>
                  <a:pt x="2473014" y="778224"/>
                  <a:pt x="2473014" y="778224"/>
                  <a:pt x="2473014" y="778224"/>
                </a:cubicBezTo>
                <a:cubicBezTo>
                  <a:pt x="2464005" y="780148"/>
                  <a:pt x="2459502" y="781110"/>
                  <a:pt x="2454997" y="782073"/>
                </a:cubicBezTo>
                <a:cubicBezTo>
                  <a:pt x="2445989" y="783997"/>
                  <a:pt x="2441485" y="784959"/>
                  <a:pt x="2432476" y="786884"/>
                </a:cubicBezTo>
                <a:lnTo>
                  <a:pt x="2427973" y="787846"/>
                </a:lnTo>
                <a:close/>
                <a:moveTo>
                  <a:pt x="2484601" y="766329"/>
                </a:moveTo>
                <a:cubicBezTo>
                  <a:pt x="2489106" y="765367"/>
                  <a:pt x="2489106" y="765367"/>
                  <a:pt x="2489106" y="765367"/>
                </a:cubicBezTo>
                <a:cubicBezTo>
                  <a:pt x="2508084" y="766021"/>
                  <a:pt x="2538651" y="754782"/>
                  <a:pt x="2565675" y="749008"/>
                </a:cubicBezTo>
                <a:cubicBezTo>
                  <a:pt x="2557629" y="755436"/>
                  <a:pt x="2511625" y="760555"/>
                  <a:pt x="2513550" y="769563"/>
                </a:cubicBezTo>
                <a:lnTo>
                  <a:pt x="2509046" y="770525"/>
                </a:lnTo>
                <a:cubicBezTo>
                  <a:pt x="2504542" y="771488"/>
                  <a:pt x="2495533" y="773412"/>
                  <a:pt x="2491030" y="774374"/>
                </a:cubicBezTo>
                <a:cubicBezTo>
                  <a:pt x="2487488" y="779841"/>
                  <a:pt x="2487488" y="779841"/>
                  <a:pt x="2487488" y="779841"/>
                </a:cubicBezTo>
                <a:cubicBezTo>
                  <a:pt x="2487488" y="779841"/>
                  <a:pt x="2492955" y="783383"/>
                  <a:pt x="2492955" y="783383"/>
                </a:cubicBezTo>
                <a:cubicBezTo>
                  <a:pt x="2497458" y="782421"/>
                  <a:pt x="2497458" y="782421"/>
                  <a:pt x="2497458" y="782421"/>
                </a:cubicBezTo>
                <a:cubicBezTo>
                  <a:pt x="2497458" y="782421"/>
                  <a:pt x="2501000" y="776954"/>
                  <a:pt x="2501000" y="776954"/>
                </a:cubicBezTo>
                <a:cubicBezTo>
                  <a:pt x="2501000" y="776954"/>
                  <a:pt x="2505504" y="775992"/>
                  <a:pt x="2505504" y="775992"/>
                </a:cubicBezTo>
                <a:cubicBezTo>
                  <a:pt x="2510009" y="775030"/>
                  <a:pt x="2514512" y="774068"/>
                  <a:pt x="2523521" y="772143"/>
                </a:cubicBezTo>
                <a:cubicBezTo>
                  <a:pt x="2541537" y="768294"/>
                  <a:pt x="2524483" y="776647"/>
                  <a:pt x="2533491" y="774723"/>
                </a:cubicBezTo>
                <a:cubicBezTo>
                  <a:pt x="2541537" y="768294"/>
                  <a:pt x="2561478" y="773452"/>
                  <a:pt x="2565982" y="772490"/>
                </a:cubicBezTo>
                <a:cubicBezTo>
                  <a:pt x="2565019" y="767987"/>
                  <a:pt x="2564057" y="763483"/>
                  <a:pt x="2568561" y="762520"/>
                </a:cubicBezTo>
                <a:cubicBezTo>
                  <a:pt x="2574028" y="766062"/>
                  <a:pt x="2569524" y="767025"/>
                  <a:pt x="2578532" y="765100"/>
                </a:cubicBezTo>
                <a:cubicBezTo>
                  <a:pt x="2577569" y="760596"/>
                  <a:pt x="2591082" y="757709"/>
                  <a:pt x="2600090" y="755784"/>
                </a:cubicBezTo>
                <a:cubicBezTo>
                  <a:pt x="2597510" y="765754"/>
                  <a:pt x="2631618" y="749048"/>
                  <a:pt x="2631618" y="749048"/>
                </a:cubicBezTo>
                <a:cubicBezTo>
                  <a:pt x="2635160" y="743582"/>
                  <a:pt x="2635160" y="743582"/>
                  <a:pt x="2635160" y="743582"/>
                </a:cubicBezTo>
                <a:cubicBezTo>
                  <a:pt x="2648673" y="740695"/>
                  <a:pt x="2637085" y="752590"/>
                  <a:pt x="2650597" y="749704"/>
                </a:cubicBezTo>
                <a:cubicBezTo>
                  <a:pt x="2658643" y="743275"/>
                  <a:pt x="2662185" y="737808"/>
                  <a:pt x="2684705" y="732997"/>
                </a:cubicBezTo>
                <a:cubicBezTo>
                  <a:pt x="2698217" y="730110"/>
                  <a:pt x="2712692" y="731727"/>
                  <a:pt x="2726204" y="728841"/>
                </a:cubicBezTo>
                <a:cubicBezTo>
                  <a:pt x="2730708" y="727878"/>
                  <a:pt x="2735213" y="726916"/>
                  <a:pt x="2739716" y="725954"/>
                </a:cubicBezTo>
                <a:cubicBezTo>
                  <a:pt x="2766741" y="720180"/>
                  <a:pt x="2745183" y="729496"/>
                  <a:pt x="2768666" y="729188"/>
                </a:cubicBezTo>
                <a:cubicBezTo>
                  <a:pt x="2784758" y="716331"/>
                  <a:pt x="2847159" y="721838"/>
                  <a:pt x="2858747" y="709942"/>
                </a:cubicBezTo>
                <a:lnTo>
                  <a:pt x="2860999" y="709461"/>
                </a:lnTo>
                <a:cubicBezTo>
                  <a:pt x="2867755" y="708018"/>
                  <a:pt x="2876763" y="706093"/>
                  <a:pt x="2876763" y="706093"/>
                </a:cubicBezTo>
                <a:cubicBezTo>
                  <a:pt x="2881267" y="705131"/>
                  <a:pt x="2881267" y="705131"/>
                  <a:pt x="2881267" y="705131"/>
                </a:cubicBezTo>
                <a:cubicBezTo>
                  <a:pt x="2881267" y="705131"/>
                  <a:pt x="2885772" y="704169"/>
                  <a:pt x="2890275" y="703207"/>
                </a:cubicBezTo>
                <a:cubicBezTo>
                  <a:pt x="2945287" y="696163"/>
                  <a:pt x="2976815" y="689428"/>
                  <a:pt x="3013155" y="705211"/>
                </a:cubicBezTo>
                <a:cubicBezTo>
                  <a:pt x="3015735" y="695241"/>
                  <a:pt x="3055617" y="705560"/>
                  <a:pt x="3063662" y="699131"/>
                </a:cubicBezTo>
                <a:cubicBezTo>
                  <a:pt x="3053692" y="696551"/>
                  <a:pt x="3091649" y="697862"/>
                  <a:pt x="3095191" y="692395"/>
                </a:cubicBezTo>
                <a:cubicBezTo>
                  <a:pt x="3096153" y="696899"/>
                  <a:pt x="3091649" y="697862"/>
                  <a:pt x="3087145" y="698824"/>
                </a:cubicBezTo>
                <a:cubicBezTo>
                  <a:pt x="3106933" y="692241"/>
                  <a:pt x="3124304" y="690885"/>
                  <a:pt x="3142478" y="690534"/>
                </a:cubicBezTo>
                <a:lnTo>
                  <a:pt x="3199068" y="688412"/>
                </a:lnTo>
                <a:lnTo>
                  <a:pt x="3205247" y="689487"/>
                </a:lnTo>
                <a:cubicBezTo>
                  <a:pt x="3211238" y="689973"/>
                  <a:pt x="3219360" y="689415"/>
                  <a:pt x="3220650" y="684430"/>
                </a:cubicBezTo>
                <a:cubicBezTo>
                  <a:pt x="3222575" y="693437"/>
                  <a:pt x="3239629" y="685085"/>
                  <a:pt x="3249599" y="687664"/>
                </a:cubicBezTo>
                <a:cubicBezTo>
                  <a:pt x="3236087" y="690551"/>
                  <a:pt x="3248944" y="706643"/>
                  <a:pt x="3250561" y="692168"/>
                </a:cubicBezTo>
                <a:cubicBezTo>
                  <a:pt x="3278548" y="690899"/>
                  <a:pt x="3307497" y="694133"/>
                  <a:pt x="3326476" y="694788"/>
                </a:cubicBezTo>
                <a:cubicBezTo>
                  <a:pt x="3312001" y="693171"/>
                  <a:pt x="3339988" y="691901"/>
                  <a:pt x="3358004" y="688052"/>
                </a:cubicBezTo>
                <a:cubicBezTo>
                  <a:pt x="3358967" y="692556"/>
                  <a:pt x="3349958" y="694480"/>
                  <a:pt x="3349958" y="694480"/>
                </a:cubicBezTo>
                <a:cubicBezTo>
                  <a:pt x="3383411" y="696753"/>
                  <a:pt x="3402390" y="697408"/>
                  <a:pt x="3421368" y="698063"/>
                </a:cubicBezTo>
                <a:cubicBezTo>
                  <a:pt x="3444851" y="697756"/>
                  <a:pt x="3463830" y="698411"/>
                  <a:pt x="3507253" y="703262"/>
                </a:cubicBezTo>
                <a:cubicBezTo>
                  <a:pt x="3503711" y="708728"/>
                  <a:pt x="3494703" y="710653"/>
                  <a:pt x="3513682" y="711308"/>
                </a:cubicBezTo>
                <a:cubicBezTo>
                  <a:pt x="3523652" y="713888"/>
                  <a:pt x="3502749" y="704225"/>
                  <a:pt x="3526232" y="703917"/>
                </a:cubicBezTo>
                <a:cubicBezTo>
                  <a:pt x="3542631" y="714542"/>
                  <a:pt x="3557105" y="716160"/>
                  <a:pt x="3569656" y="708768"/>
                </a:cubicBezTo>
                <a:cubicBezTo>
                  <a:pt x="3586055" y="719394"/>
                  <a:pt x="3579626" y="711348"/>
                  <a:pt x="3587017" y="723898"/>
                </a:cubicBezTo>
                <a:cubicBezTo>
                  <a:pt x="3590558" y="718432"/>
                  <a:pt x="3599567" y="716508"/>
                  <a:pt x="3614041" y="718124"/>
                </a:cubicBezTo>
                <a:cubicBezTo>
                  <a:pt x="3614041" y="718124"/>
                  <a:pt x="3605033" y="720049"/>
                  <a:pt x="3610499" y="723591"/>
                </a:cubicBezTo>
                <a:cubicBezTo>
                  <a:pt x="3633020" y="718779"/>
                  <a:pt x="3654885" y="732947"/>
                  <a:pt x="3687376" y="730714"/>
                </a:cubicBezTo>
                <a:cubicBezTo>
                  <a:pt x="3688338" y="735219"/>
                  <a:pt x="3668397" y="730060"/>
                  <a:pt x="3669360" y="734563"/>
                </a:cubicBezTo>
                <a:cubicBezTo>
                  <a:pt x="3690263" y="744226"/>
                  <a:pt x="3711821" y="734912"/>
                  <a:pt x="3729182" y="750040"/>
                </a:cubicBezTo>
                <a:cubicBezTo>
                  <a:pt x="3733686" y="749078"/>
                  <a:pt x="3711821" y="734912"/>
                  <a:pt x="3731761" y="740070"/>
                </a:cubicBezTo>
                <a:cubicBezTo>
                  <a:pt x="3728220" y="745537"/>
                  <a:pt x="3733686" y="749078"/>
                  <a:pt x="3748161" y="750695"/>
                </a:cubicBezTo>
                <a:cubicBezTo>
                  <a:pt x="3760711" y="743304"/>
                  <a:pt x="3783539" y="761976"/>
                  <a:pt x="3786118" y="752006"/>
                </a:cubicBezTo>
                <a:cubicBezTo>
                  <a:pt x="3787080" y="756509"/>
                  <a:pt x="3791584" y="755547"/>
                  <a:pt x="3797051" y="759089"/>
                </a:cubicBezTo>
                <a:cubicBezTo>
                  <a:pt x="3802517" y="762631"/>
                  <a:pt x="3802517" y="762631"/>
                  <a:pt x="3802517" y="762631"/>
                </a:cubicBezTo>
                <a:cubicBezTo>
                  <a:pt x="3802517" y="762631"/>
                  <a:pt x="3801555" y="758127"/>
                  <a:pt x="3801555" y="758127"/>
                </a:cubicBezTo>
                <a:cubicBezTo>
                  <a:pt x="3797051" y="759089"/>
                  <a:pt x="3796088" y="754585"/>
                  <a:pt x="3791584" y="755547"/>
                </a:cubicBezTo>
                <a:cubicBezTo>
                  <a:pt x="3809600" y="751698"/>
                  <a:pt x="3821495" y="763285"/>
                  <a:pt x="3832428" y="770370"/>
                </a:cubicBezTo>
                <a:cubicBezTo>
                  <a:pt x="3836933" y="769407"/>
                  <a:pt x="3841436" y="768445"/>
                  <a:pt x="3852369" y="775528"/>
                </a:cubicBezTo>
                <a:cubicBezTo>
                  <a:pt x="3864919" y="768137"/>
                  <a:pt x="3834046" y="755895"/>
                  <a:pt x="3848520" y="757512"/>
                </a:cubicBezTo>
                <a:cubicBezTo>
                  <a:pt x="3846586" y="764990"/>
                  <a:pt x="3864919" y="768137"/>
                  <a:pt x="3875019" y="773044"/>
                </a:cubicBezTo>
                <a:lnTo>
                  <a:pt x="3878041" y="775787"/>
                </a:lnTo>
                <a:lnTo>
                  <a:pt x="3875851" y="775221"/>
                </a:lnTo>
                <a:cubicBezTo>
                  <a:pt x="3871348" y="776183"/>
                  <a:pt x="3866844" y="777146"/>
                  <a:pt x="3866844" y="777146"/>
                </a:cubicBezTo>
                <a:cubicBezTo>
                  <a:pt x="3866844" y="777146"/>
                  <a:pt x="3866844" y="777146"/>
                  <a:pt x="3872310" y="780688"/>
                </a:cubicBezTo>
                <a:cubicBezTo>
                  <a:pt x="3877776" y="784229"/>
                  <a:pt x="3882280" y="783267"/>
                  <a:pt x="3886784" y="782304"/>
                </a:cubicBezTo>
                <a:cubicBezTo>
                  <a:pt x="3883242" y="787771"/>
                  <a:pt x="3930207" y="787156"/>
                  <a:pt x="3912191" y="791005"/>
                </a:cubicBezTo>
                <a:cubicBezTo>
                  <a:pt x="3936636" y="795202"/>
                  <a:pt x="3957540" y="804865"/>
                  <a:pt x="3991955" y="811642"/>
                </a:cubicBezTo>
                <a:cubicBezTo>
                  <a:pt x="3991955" y="811642"/>
                  <a:pt x="3991955" y="811642"/>
                  <a:pt x="3996459" y="810679"/>
                </a:cubicBezTo>
                <a:cubicBezTo>
                  <a:pt x="3991955" y="811642"/>
                  <a:pt x="3987451" y="812604"/>
                  <a:pt x="3988413" y="817108"/>
                </a:cubicBezTo>
                <a:cubicBezTo>
                  <a:pt x="3988413" y="817108"/>
                  <a:pt x="3988413" y="817108"/>
                  <a:pt x="3993879" y="820649"/>
                </a:cubicBezTo>
                <a:cubicBezTo>
                  <a:pt x="3998384" y="819687"/>
                  <a:pt x="3997422" y="815183"/>
                  <a:pt x="3997422" y="815183"/>
                </a:cubicBezTo>
                <a:cubicBezTo>
                  <a:pt x="4012858" y="821305"/>
                  <a:pt x="4037303" y="825501"/>
                  <a:pt x="4029257" y="831930"/>
                </a:cubicBezTo>
                <a:cubicBezTo>
                  <a:pt x="4049198" y="837088"/>
                  <a:pt x="4049198" y="837088"/>
                  <a:pt x="4075568" y="850293"/>
                </a:cubicBezTo>
                <a:cubicBezTo>
                  <a:pt x="4080071" y="849331"/>
                  <a:pt x="4079109" y="844827"/>
                  <a:pt x="4079109" y="844827"/>
                </a:cubicBezTo>
                <a:cubicBezTo>
                  <a:pt x="4084575" y="848369"/>
                  <a:pt x="4090042" y="851911"/>
                  <a:pt x="4094547" y="850949"/>
                </a:cubicBezTo>
                <a:cubicBezTo>
                  <a:pt x="4106441" y="862536"/>
                  <a:pt x="4107403" y="867041"/>
                  <a:pt x="4102899" y="868003"/>
                </a:cubicBezTo>
                <a:cubicBezTo>
                  <a:pt x="4117373" y="869619"/>
                  <a:pt x="4121878" y="868657"/>
                  <a:pt x="4130886" y="866732"/>
                </a:cubicBezTo>
                <a:cubicBezTo>
                  <a:pt x="4130886" y="866732"/>
                  <a:pt x="4130886" y="866732"/>
                  <a:pt x="4131849" y="871237"/>
                </a:cubicBezTo>
                <a:cubicBezTo>
                  <a:pt x="4137314" y="874779"/>
                  <a:pt x="4133773" y="880244"/>
                  <a:pt x="4143743" y="882824"/>
                </a:cubicBezTo>
                <a:cubicBezTo>
                  <a:pt x="4148247" y="881862"/>
                  <a:pt x="4147285" y="877358"/>
                  <a:pt x="4158217" y="884442"/>
                </a:cubicBezTo>
                <a:cubicBezTo>
                  <a:pt x="4162722" y="883480"/>
                  <a:pt x="4163684" y="887983"/>
                  <a:pt x="4163684" y="887983"/>
                </a:cubicBezTo>
                <a:cubicBezTo>
                  <a:pt x="4163684" y="887983"/>
                  <a:pt x="4163684" y="887983"/>
                  <a:pt x="4164646" y="892487"/>
                </a:cubicBezTo>
                <a:cubicBezTo>
                  <a:pt x="4169151" y="891525"/>
                  <a:pt x="4169151" y="891525"/>
                  <a:pt x="4169151" y="891525"/>
                </a:cubicBezTo>
                <a:cubicBezTo>
                  <a:pt x="4168188" y="887021"/>
                  <a:pt x="4168188" y="887021"/>
                  <a:pt x="4167226" y="882517"/>
                </a:cubicBezTo>
                <a:cubicBezTo>
                  <a:pt x="4167226" y="882517"/>
                  <a:pt x="4182663" y="888638"/>
                  <a:pt x="4188129" y="892180"/>
                </a:cubicBezTo>
                <a:cubicBezTo>
                  <a:pt x="4188129" y="892180"/>
                  <a:pt x="4192633" y="891218"/>
                  <a:pt x="4192633" y="891218"/>
                </a:cubicBezTo>
                <a:cubicBezTo>
                  <a:pt x="4194557" y="900226"/>
                  <a:pt x="4184587" y="897647"/>
                  <a:pt x="4195520" y="904730"/>
                </a:cubicBezTo>
                <a:cubicBezTo>
                  <a:pt x="4194557" y="900226"/>
                  <a:pt x="4229935" y="911506"/>
                  <a:pt x="4236364" y="919552"/>
                </a:cubicBezTo>
                <a:cubicBezTo>
                  <a:pt x="4241830" y="923094"/>
                  <a:pt x="4241830" y="923094"/>
                  <a:pt x="4241830" y="923094"/>
                </a:cubicBezTo>
                <a:cubicBezTo>
                  <a:pt x="4237326" y="924056"/>
                  <a:pt x="4237326" y="924056"/>
                  <a:pt x="4237326" y="924056"/>
                </a:cubicBezTo>
                <a:cubicBezTo>
                  <a:pt x="4236364" y="919552"/>
                  <a:pt x="4231859" y="920514"/>
                  <a:pt x="4227356" y="921476"/>
                </a:cubicBezTo>
                <a:cubicBezTo>
                  <a:pt x="4228318" y="925981"/>
                  <a:pt x="4228318" y="925981"/>
                  <a:pt x="4228318" y="925981"/>
                </a:cubicBezTo>
                <a:cubicBezTo>
                  <a:pt x="4237326" y="924056"/>
                  <a:pt x="4238288" y="928560"/>
                  <a:pt x="4242793" y="927598"/>
                </a:cubicBezTo>
                <a:cubicBezTo>
                  <a:pt x="4261771" y="928252"/>
                  <a:pt x="4262734" y="932757"/>
                  <a:pt x="4284599" y="946924"/>
                </a:cubicBezTo>
                <a:cubicBezTo>
                  <a:pt x="4284599" y="946924"/>
                  <a:pt x="4289102" y="945962"/>
                  <a:pt x="4288140" y="941457"/>
                </a:cubicBezTo>
                <a:cubicBezTo>
                  <a:pt x="4293607" y="945000"/>
                  <a:pt x="4299073" y="948541"/>
                  <a:pt x="4300036" y="953045"/>
                </a:cubicBezTo>
                <a:cubicBezTo>
                  <a:pt x="4305502" y="956587"/>
                  <a:pt x="4310968" y="960129"/>
                  <a:pt x="4310968" y="960129"/>
                </a:cubicBezTo>
                <a:cubicBezTo>
                  <a:pt x="4321901" y="967212"/>
                  <a:pt x="4326405" y="966250"/>
                  <a:pt x="4331871" y="969792"/>
                </a:cubicBezTo>
                <a:cubicBezTo>
                  <a:pt x="4341842" y="972371"/>
                  <a:pt x="4352774" y="979455"/>
                  <a:pt x="4358241" y="982997"/>
                </a:cubicBezTo>
                <a:cubicBezTo>
                  <a:pt x="4359203" y="987500"/>
                  <a:pt x="4359203" y="987500"/>
                  <a:pt x="4360165" y="992005"/>
                </a:cubicBezTo>
                <a:cubicBezTo>
                  <a:pt x="4364670" y="991042"/>
                  <a:pt x="4365632" y="995547"/>
                  <a:pt x="4365632" y="995547"/>
                </a:cubicBezTo>
                <a:cubicBezTo>
                  <a:pt x="4370136" y="994585"/>
                  <a:pt x="4371098" y="999088"/>
                  <a:pt x="4375602" y="998126"/>
                </a:cubicBezTo>
                <a:cubicBezTo>
                  <a:pt x="4375602" y="998126"/>
                  <a:pt x="4380106" y="997163"/>
                  <a:pt x="4380106" y="997163"/>
                </a:cubicBezTo>
                <a:cubicBezTo>
                  <a:pt x="4385572" y="1000705"/>
                  <a:pt x="4396505" y="1007789"/>
                  <a:pt x="4401972" y="1011331"/>
                </a:cubicBezTo>
                <a:cubicBezTo>
                  <a:pt x="4401972" y="1011331"/>
                  <a:pt x="4401972" y="1011331"/>
                  <a:pt x="4406475" y="1010369"/>
                </a:cubicBezTo>
                <a:cubicBezTo>
                  <a:pt x="4423837" y="1025498"/>
                  <a:pt x="4445702" y="1039665"/>
                  <a:pt x="4466605" y="1049328"/>
                </a:cubicBezTo>
                <a:cubicBezTo>
                  <a:pt x="4467567" y="1053832"/>
                  <a:pt x="4467567" y="1053832"/>
                  <a:pt x="4467567" y="1053832"/>
                </a:cubicBezTo>
                <a:cubicBezTo>
                  <a:pt x="4467567" y="1053832"/>
                  <a:pt x="4472072" y="1052869"/>
                  <a:pt x="4472072" y="1052869"/>
                </a:cubicBezTo>
                <a:cubicBezTo>
                  <a:pt x="4511298" y="1082166"/>
                  <a:pt x="4550525" y="1111463"/>
                  <a:pt x="4585248" y="1141721"/>
                </a:cubicBezTo>
                <a:cubicBezTo>
                  <a:pt x="4602609" y="1156851"/>
                  <a:pt x="4641836" y="1186147"/>
                  <a:pt x="4665626" y="1209323"/>
                </a:cubicBezTo>
                <a:cubicBezTo>
                  <a:pt x="4676558" y="1216406"/>
                  <a:pt x="4679445" y="1229918"/>
                  <a:pt x="4690378" y="1237001"/>
                </a:cubicBezTo>
                <a:cubicBezTo>
                  <a:pt x="4732492" y="1279810"/>
                  <a:pt x="4791659" y="1314266"/>
                  <a:pt x="4825726" y="1363503"/>
                </a:cubicBezTo>
                <a:cubicBezTo>
                  <a:pt x="4831193" y="1367045"/>
                  <a:pt x="4832155" y="1371548"/>
                  <a:pt x="4836660" y="1370586"/>
                </a:cubicBezTo>
                <a:cubicBezTo>
                  <a:pt x="4833117" y="1376052"/>
                  <a:pt x="4837622" y="1375090"/>
                  <a:pt x="4837622" y="1375090"/>
                </a:cubicBezTo>
                <a:cubicBezTo>
                  <a:pt x="4854021" y="1385715"/>
                  <a:pt x="4865915" y="1397303"/>
                  <a:pt x="4878773" y="1413395"/>
                </a:cubicBezTo>
                <a:cubicBezTo>
                  <a:pt x="4878773" y="1413395"/>
                  <a:pt x="4879735" y="1417899"/>
                  <a:pt x="4884239" y="1416937"/>
                </a:cubicBezTo>
                <a:cubicBezTo>
                  <a:pt x="4885201" y="1421441"/>
                  <a:pt x="4885201" y="1421441"/>
                  <a:pt x="4889705" y="1420479"/>
                </a:cubicBezTo>
                <a:cubicBezTo>
                  <a:pt x="4902563" y="1436570"/>
                  <a:pt x="4920886" y="1456204"/>
                  <a:pt x="4938248" y="1471333"/>
                </a:cubicBezTo>
                <a:cubicBezTo>
                  <a:pt x="4937285" y="1466829"/>
                  <a:pt x="4930857" y="1458783"/>
                  <a:pt x="4929894" y="1454279"/>
                </a:cubicBezTo>
                <a:cubicBezTo>
                  <a:pt x="4929894" y="1454279"/>
                  <a:pt x="4934399" y="1453317"/>
                  <a:pt x="4935361" y="1457821"/>
                </a:cubicBezTo>
                <a:cubicBezTo>
                  <a:pt x="4935361" y="1457821"/>
                  <a:pt x="4935361" y="1457821"/>
                  <a:pt x="4936323" y="1462325"/>
                </a:cubicBezTo>
                <a:cubicBezTo>
                  <a:pt x="4936323" y="1462325"/>
                  <a:pt x="4940827" y="1461362"/>
                  <a:pt x="4940827" y="1461362"/>
                </a:cubicBezTo>
                <a:cubicBezTo>
                  <a:pt x="4945331" y="1460400"/>
                  <a:pt x="4945331" y="1460400"/>
                  <a:pt x="4945331" y="1460400"/>
                </a:cubicBezTo>
                <a:cubicBezTo>
                  <a:pt x="4946293" y="1464904"/>
                  <a:pt x="4950797" y="1463942"/>
                  <a:pt x="4950797" y="1463942"/>
                </a:cubicBezTo>
                <a:cubicBezTo>
                  <a:pt x="4957226" y="1471987"/>
                  <a:pt x="4962693" y="1475529"/>
                  <a:pt x="4975550" y="1491621"/>
                </a:cubicBezTo>
                <a:cubicBezTo>
                  <a:pt x="4974587" y="1487117"/>
                  <a:pt x="4974587" y="1487117"/>
                  <a:pt x="4974587" y="1487117"/>
                </a:cubicBezTo>
                <a:cubicBezTo>
                  <a:pt x="4980054" y="1490659"/>
                  <a:pt x="4980054" y="1490659"/>
                  <a:pt x="4980054" y="1490659"/>
                </a:cubicBezTo>
                <a:cubicBezTo>
                  <a:pt x="4986482" y="1498705"/>
                  <a:pt x="4986482" y="1498705"/>
                  <a:pt x="4986482" y="1498705"/>
                </a:cubicBezTo>
                <a:cubicBezTo>
                  <a:pt x="4981016" y="1495162"/>
                  <a:pt x="4975550" y="1491621"/>
                  <a:pt x="4971045" y="1492584"/>
                </a:cubicBezTo>
                <a:cubicBezTo>
                  <a:pt x="4976512" y="1496125"/>
                  <a:pt x="4977474" y="1500629"/>
                  <a:pt x="4978437" y="1505133"/>
                </a:cubicBezTo>
                <a:cubicBezTo>
                  <a:pt x="4978437" y="1505133"/>
                  <a:pt x="4973932" y="1506096"/>
                  <a:pt x="4973932" y="1506096"/>
                </a:cubicBezTo>
                <a:cubicBezTo>
                  <a:pt x="4973932" y="1506096"/>
                  <a:pt x="4974894" y="1510600"/>
                  <a:pt x="4974894" y="1510600"/>
                </a:cubicBezTo>
                <a:cubicBezTo>
                  <a:pt x="4980361" y="1514141"/>
                  <a:pt x="4981323" y="1518646"/>
                  <a:pt x="4984865" y="1513179"/>
                </a:cubicBezTo>
                <a:cubicBezTo>
                  <a:pt x="4987752" y="1526691"/>
                  <a:pt x="4993218" y="1530233"/>
                  <a:pt x="4998684" y="1533775"/>
                </a:cubicBezTo>
                <a:cubicBezTo>
                  <a:pt x="4995142" y="1539241"/>
                  <a:pt x="4995142" y="1539241"/>
                  <a:pt x="4995142" y="1539241"/>
                </a:cubicBezTo>
                <a:cubicBezTo>
                  <a:pt x="5002533" y="1551791"/>
                  <a:pt x="5008962" y="1559837"/>
                  <a:pt x="5015391" y="1567882"/>
                </a:cubicBezTo>
                <a:cubicBezTo>
                  <a:pt x="5019895" y="1566920"/>
                  <a:pt x="5020857" y="1571425"/>
                  <a:pt x="5020857" y="1571425"/>
                </a:cubicBezTo>
                <a:cubicBezTo>
                  <a:pt x="5025361" y="1570462"/>
                  <a:pt x="5026324" y="1574967"/>
                  <a:pt x="5027286" y="1579470"/>
                </a:cubicBezTo>
                <a:cubicBezTo>
                  <a:pt x="5028248" y="1583974"/>
                  <a:pt x="5033715" y="1587517"/>
                  <a:pt x="5037257" y="1582050"/>
                </a:cubicBezTo>
                <a:cubicBezTo>
                  <a:pt x="5038219" y="1586554"/>
                  <a:pt x="5038219" y="1586554"/>
                  <a:pt x="5038219" y="1586554"/>
                </a:cubicBezTo>
                <a:cubicBezTo>
                  <a:pt x="5039181" y="1591057"/>
                  <a:pt x="5039181" y="1591057"/>
                  <a:pt x="5034677" y="1592020"/>
                </a:cubicBezTo>
                <a:cubicBezTo>
                  <a:pt x="5034677" y="1592020"/>
                  <a:pt x="5035639" y="1596524"/>
                  <a:pt x="5035639" y="1596524"/>
                </a:cubicBezTo>
                <a:cubicBezTo>
                  <a:pt x="5035639" y="1596524"/>
                  <a:pt x="5041106" y="1600066"/>
                  <a:pt x="5041106" y="1600066"/>
                </a:cubicBezTo>
                <a:cubicBezTo>
                  <a:pt x="5040144" y="1595562"/>
                  <a:pt x="5044647" y="1594600"/>
                  <a:pt x="5044647" y="1594600"/>
                </a:cubicBezTo>
                <a:cubicBezTo>
                  <a:pt x="5043685" y="1590095"/>
                  <a:pt x="5043685" y="1590095"/>
                  <a:pt x="5043685" y="1590095"/>
                </a:cubicBezTo>
                <a:cubicBezTo>
                  <a:pt x="5043685" y="1590095"/>
                  <a:pt x="5043685" y="1590095"/>
                  <a:pt x="5042723" y="1585592"/>
                </a:cubicBezTo>
                <a:cubicBezTo>
                  <a:pt x="5047227" y="1584630"/>
                  <a:pt x="5047227" y="1584630"/>
                  <a:pt x="5046264" y="1580125"/>
                </a:cubicBezTo>
                <a:cubicBezTo>
                  <a:pt x="5046264" y="1580125"/>
                  <a:pt x="5046264" y="1580125"/>
                  <a:pt x="5050769" y="1579163"/>
                </a:cubicBezTo>
                <a:cubicBezTo>
                  <a:pt x="5051731" y="1583667"/>
                  <a:pt x="5051731" y="1583667"/>
                  <a:pt x="5057197" y="1587208"/>
                </a:cubicBezTo>
                <a:cubicBezTo>
                  <a:pt x="5057197" y="1587208"/>
                  <a:pt x="5057197" y="1587208"/>
                  <a:pt x="5058159" y="1591713"/>
                </a:cubicBezTo>
                <a:cubicBezTo>
                  <a:pt x="5058159" y="1591713"/>
                  <a:pt x="5058159" y="1591713"/>
                  <a:pt x="5054618" y="1597179"/>
                </a:cubicBezTo>
                <a:cubicBezTo>
                  <a:pt x="5055580" y="1601683"/>
                  <a:pt x="5061046" y="1605225"/>
                  <a:pt x="5062008" y="1609729"/>
                </a:cubicBezTo>
                <a:cubicBezTo>
                  <a:pt x="5062970" y="1614234"/>
                  <a:pt x="5062970" y="1614234"/>
                  <a:pt x="5067475" y="1613271"/>
                </a:cubicBezTo>
                <a:lnTo>
                  <a:pt x="5066513" y="1608767"/>
                </a:lnTo>
                <a:cubicBezTo>
                  <a:pt x="5066513" y="1608767"/>
                  <a:pt x="5061046" y="1605225"/>
                  <a:pt x="5060083" y="1600720"/>
                </a:cubicBezTo>
                <a:cubicBezTo>
                  <a:pt x="5060083" y="1600720"/>
                  <a:pt x="5063626" y="1595255"/>
                  <a:pt x="5063626" y="1595255"/>
                </a:cubicBezTo>
                <a:cubicBezTo>
                  <a:pt x="5064588" y="1599758"/>
                  <a:pt x="5070054" y="1603300"/>
                  <a:pt x="5070054" y="1603300"/>
                </a:cubicBezTo>
                <a:cubicBezTo>
                  <a:pt x="5078408" y="1620354"/>
                  <a:pt x="5085798" y="1632904"/>
                  <a:pt x="5086760" y="1637409"/>
                </a:cubicBezTo>
                <a:cubicBezTo>
                  <a:pt x="5086760" y="1637409"/>
                  <a:pt x="5082257" y="1638371"/>
                  <a:pt x="5083219" y="1642874"/>
                </a:cubicBezTo>
                <a:cubicBezTo>
                  <a:pt x="5083219" y="1642874"/>
                  <a:pt x="5077753" y="1639333"/>
                  <a:pt x="5072286" y="1635791"/>
                </a:cubicBezTo>
                <a:cubicBezTo>
                  <a:pt x="5082564" y="1661853"/>
                  <a:pt x="5093496" y="1668937"/>
                  <a:pt x="5108279" y="1694036"/>
                </a:cubicBezTo>
                <a:cubicBezTo>
                  <a:pt x="5110857" y="1684066"/>
                  <a:pt x="5126602" y="1713669"/>
                  <a:pt x="5132069" y="1717212"/>
                </a:cubicBezTo>
                <a:cubicBezTo>
                  <a:pt x="5136572" y="1716250"/>
                  <a:pt x="5136572" y="1716250"/>
                  <a:pt x="5136572" y="1716250"/>
                </a:cubicBezTo>
                <a:cubicBezTo>
                  <a:pt x="5137534" y="1720754"/>
                  <a:pt x="5143001" y="1724295"/>
                  <a:pt x="5143963" y="1728799"/>
                </a:cubicBezTo>
                <a:cubicBezTo>
                  <a:pt x="5147505" y="1723332"/>
                  <a:pt x="5147505" y="1723332"/>
                  <a:pt x="5147505" y="1723332"/>
                </a:cubicBezTo>
                <a:cubicBezTo>
                  <a:pt x="5147505" y="1723332"/>
                  <a:pt x="5148468" y="1727837"/>
                  <a:pt x="5148468" y="1727837"/>
                </a:cubicBezTo>
                <a:cubicBezTo>
                  <a:pt x="5154896" y="1735882"/>
                  <a:pt x="5155859" y="1740387"/>
                  <a:pt x="5162286" y="1748432"/>
                </a:cubicBezTo>
                <a:cubicBezTo>
                  <a:pt x="5167753" y="1751974"/>
                  <a:pt x="5168715" y="1756478"/>
                  <a:pt x="5175144" y="1764524"/>
                </a:cubicBezTo>
                <a:cubicBezTo>
                  <a:pt x="5171602" y="1769991"/>
                  <a:pt x="5183497" y="1781578"/>
                  <a:pt x="5184459" y="1786082"/>
                </a:cubicBezTo>
                <a:cubicBezTo>
                  <a:pt x="5194430" y="1788661"/>
                  <a:pt x="5194430" y="1788661"/>
                  <a:pt x="5198934" y="1787699"/>
                </a:cubicBezTo>
                <a:cubicBezTo>
                  <a:pt x="5199897" y="1792203"/>
                  <a:pt x="5200859" y="1796708"/>
                  <a:pt x="5200859" y="1796708"/>
                </a:cubicBezTo>
                <a:cubicBezTo>
                  <a:pt x="5196355" y="1797670"/>
                  <a:pt x="5195392" y="1793166"/>
                  <a:pt x="5196355" y="1797670"/>
                </a:cubicBezTo>
                <a:cubicBezTo>
                  <a:pt x="5196355" y="1797670"/>
                  <a:pt x="5196355" y="1797670"/>
                  <a:pt x="5197317" y="1802173"/>
                </a:cubicBezTo>
                <a:cubicBezTo>
                  <a:pt x="5198279" y="1806678"/>
                  <a:pt x="5198279" y="1806678"/>
                  <a:pt x="5198279" y="1806678"/>
                </a:cubicBezTo>
                <a:cubicBezTo>
                  <a:pt x="5198279" y="1806678"/>
                  <a:pt x="5194737" y="1812144"/>
                  <a:pt x="5190233" y="1813107"/>
                </a:cubicBezTo>
                <a:cubicBezTo>
                  <a:pt x="5210789" y="1865230"/>
                  <a:pt x="5248706" y="1932483"/>
                  <a:pt x="5281503" y="1953734"/>
                </a:cubicBezTo>
                <a:cubicBezTo>
                  <a:pt x="5279886" y="1968208"/>
                  <a:pt x="5285352" y="1971750"/>
                  <a:pt x="5295322" y="1974330"/>
                </a:cubicBezTo>
                <a:cubicBezTo>
                  <a:pt x="5297247" y="1983338"/>
                  <a:pt x="5299172" y="1992347"/>
                  <a:pt x="5305600" y="2000392"/>
                </a:cubicBezTo>
                <a:cubicBezTo>
                  <a:pt x="5312029" y="2008437"/>
                  <a:pt x="5314916" y="2021950"/>
                  <a:pt x="5321344" y="2029996"/>
                </a:cubicBezTo>
                <a:cubicBezTo>
                  <a:pt x="5328735" y="2042546"/>
                  <a:pt x="5332584" y="2060562"/>
                  <a:pt x="5339975" y="2073112"/>
                </a:cubicBezTo>
                <a:cubicBezTo>
                  <a:pt x="5341900" y="2082120"/>
                  <a:pt x="5349291" y="2094669"/>
                  <a:pt x="5354757" y="2098212"/>
                </a:cubicBezTo>
                <a:cubicBezTo>
                  <a:pt x="5355719" y="2102716"/>
                  <a:pt x="5355719" y="2102716"/>
                  <a:pt x="5355719" y="2102716"/>
                </a:cubicBezTo>
                <a:cubicBezTo>
                  <a:pt x="5363110" y="2115266"/>
                  <a:pt x="5365035" y="2124274"/>
                  <a:pt x="5372426" y="2136823"/>
                </a:cubicBezTo>
                <a:cubicBezTo>
                  <a:pt x="5374350" y="2145831"/>
                  <a:pt x="5380779" y="2153877"/>
                  <a:pt x="5388169" y="2166427"/>
                </a:cubicBezTo>
                <a:cubicBezTo>
                  <a:pt x="5386553" y="2180901"/>
                  <a:pt x="5391056" y="2179939"/>
                  <a:pt x="5395560" y="2178977"/>
                </a:cubicBezTo>
                <a:cubicBezTo>
                  <a:pt x="5396523" y="2183482"/>
                  <a:pt x="5396523" y="2183482"/>
                  <a:pt x="5396523" y="2183482"/>
                </a:cubicBezTo>
                <a:cubicBezTo>
                  <a:pt x="5397485" y="2187985"/>
                  <a:pt x="5393943" y="2193452"/>
                  <a:pt x="5394905" y="2197956"/>
                </a:cubicBezTo>
                <a:cubicBezTo>
                  <a:pt x="5394905" y="2197956"/>
                  <a:pt x="5395867" y="2202459"/>
                  <a:pt x="5395867" y="2202459"/>
                </a:cubicBezTo>
                <a:cubicBezTo>
                  <a:pt x="5396830" y="2206963"/>
                  <a:pt x="5396830" y="2206963"/>
                  <a:pt x="5402296" y="2210505"/>
                </a:cubicBezTo>
                <a:cubicBezTo>
                  <a:pt x="5402296" y="2210505"/>
                  <a:pt x="5402296" y="2210505"/>
                  <a:pt x="5406801" y="2209543"/>
                </a:cubicBezTo>
                <a:cubicBezTo>
                  <a:pt x="5411612" y="2232063"/>
                  <a:pt x="5411612" y="2232063"/>
                  <a:pt x="5411612" y="2232063"/>
                </a:cubicBezTo>
                <a:cubicBezTo>
                  <a:pt x="5411612" y="2232063"/>
                  <a:pt x="5417078" y="2235605"/>
                  <a:pt x="5417078" y="2235605"/>
                </a:cubicBezTo>
                <a:cubicBezTo>
                  <a:pt x="5417078" y="2235605"/>
                  <a:pt x="5416115" y="2231101"/>
                  <a:pt x="5416115" y="2231101"/>
                </a:cubicBezTo>
                <a:cubicBezTo>
                  <a:pt x="5406801" y="2209543"/>
                  <a:pt x="5406801" y="2209543"/>
                  <a:pt x="5406801" y="2209543"/>
                </a:cubicBezTo>
                <a:cubicBezTo>
                  <a:pt x="5406801" y="2209543"/>
                  <a:pt x="5411304" y="2208581"/>
                  <a:pt x="5411304" y="2208581"/>
                </a:cubicBezTo>
                <a:cubicBezTo>
                  <a:pt x="5412267" y="2213086"/>
                  <a:pt x="5413229" y="2217589"/>
                  <a:pt x="5413229" y="2217589"/>
                </a:cubicBezTo>
                <a:cubicBezTo>
                  <a:pt x="5414191" y="2222093"/>
                  <a:pt x="5414191" y="2222093"/>
                  <a:pt x="5414191" y="2222093"/>
                </a:cubicBezTo>
                <a:cubicBezTo>
                  <a:pt x="5415153" y="2226597"/>
                  <a:pt x="5420620" y="2230138"/>
                  <a:pt x="5421582" y="2234643"/>
                </a:cubicBezTo>
                <a:cubicBezTo>
                  <a:pt x="5422544" y="2239147"/>
                  <a:pt x="5423507" y="2243651"/>
                  <a:pt x="5425431" y="2252659"/>
                </a:cubicBezTo>
                <a:cubicBezTo>
                  <a:pt x="5424469" y="2248155"/>
                  <a:pt x="5419964" y="2249117"/>
                  <a:pt x="5419964" y="2249117"/>
                </a:cubicBezTo>
                <a:cubicBezTo>
                  <a:pt x="5419964" y="2249117"/>
                  <a:pt x="5420927" y="2253622"/>
                  <a:pt x="5421889" y="2258125"/>
                </a:cubicBezTo>
                <a:cubicBezTo>
                  <a:pt x="5421889" y="2258125"/>
                  <a:pt x="5422851" y="2262630"/>
                  <a:pt x="5423814" y="2267134"/>
                </a:cubicBezTo>
                <a:cubicBezTo>
                  <a:pt x="5429280" y="2270676"/>
                  <a:pt x="5430242" y="2275179"/>
                  <a:pt x="5431205" y="2279684"/>
                </a:cubicBezTo>
                <a:cubicBezTo>
                  <a:pt x="5432167" y="2284188"/>
                  <a:pt x="5432167" y="2284188"/>
                  <a:pt x="5433129" y="2288691"/>
                </a:cubicBezTo>
                <a:cubicBezTo>
                  <a:pt x="5438596" y="2292233"/>
                  <a:pt x="5438596" y="2292233"/>
                  <a:pt x="5438596" y="2292233"/>
                </a:cubicBezTo>
                <a:cubicBezTo>
                  <a:pt x="5439558" y="2296738"/>
                  <a:pt x="5445025" y="2300279"/>
                  <a:pt x="5445987" y="2304783"/>
                </a:cubicBezTo>
                <a:cubicBezTo>
                  <a:pt x="5446949" y="2309287"/>
                  <a:pt x="5447912" y="2313792"/>
                  <a:pt x="5447912" y="2313792"/>
                </a:cubicBezTo>
                <a:cubicBezTo>
                  <a:pt x="5443407" y="2314754"/>
                  <a:pt x="5443407" y="2314754"/>
                  <a:pt x="5444369" y="2319257"/>
                </a:cubicBezTo>
                <a:cubicBezTo>
                  <a:pt x="5444369" y="2319257"/>
                  <a:pt x="5445332" y="2323762"/>
                  <a:pt x="5449836" y="2322799"/>
                </a:cubicBezTo>
                <a:cubicBezTo>
                  <a:pt x="5449836" y="2322799"/>
                  <a:pt x="5450798" y="2327304"/>
                  <a:pt x="5447256" y="2332770"/>
                </a:cubicBezTo>
                <a:cubicBezTo>
                  <a:pt x="5453685" y="2340816"/>
                  <a:pt x="5453685" y="2340816"/>
                  <a:pt x="5453685" y="2340816"/>
                </a:cubicBezTo>
                <a:cubicBezTo>
                  <a:pt x="5453685" y="2340816"/>
                  <a:pt x="5452723" y="2336311"/>
                  <a:pt x="5457226" y="2335349"/>
                </a:cubicBezTo>
                <a:cubicBezTo>
                  <a:pt x="5458189" y="2339854"/>
                  <a:pt x="5459151" y="2344357"/>
                  <a:pt x="5460113" y="2348861"/>
                </a:cubicBezTo>
                <a:cubicBezTo>
                  <a:pt x="5461075" y="2353366"/>
                  <a:pt x="5461075" y="2353366"/>
                  <a:pt x="5461075" y="2353366"/>
                </a:cubicBezTo>
                <a:cubicBezTo>
                  <a:pt x="5467504" y="2361411"/>
                  <a:pt x="5468467" y="2365915"/>
                  <a:pt x="5469429" y="2370419"/>
                </a:cubicBezTo>
                <a:cubicBezTo>
                  <a:pt x="5471353" y="2379427"/>
                  <a:pt x="5472316" y="2383932"/>
                  <a:pt x="5473278" y="2388435"/>
                </a:cubicBezTo>
                <a:cubicBezTo>
                  <a:pt x="5474240" y="2392940"/>
                  <a:pt x="5474240" y="2392940"/>
                  <a:pt x="5476165" y="2401947"/>
                </a:cubicBezTo>
                <a:cubicBezTo>
                  <a:pt x="5472623" y="2407414"/>
                  <a:pt x="5480014" y="2419964"/>
                  <a:pt x="5481938" y="2428972"/>
                </a:cubicBezTo>
                <a:cubicBezTo>
                  <a:pt x="5482900" y="2433476"/>
                  <a:pt x="5479358" y="2438942"/>
                  <a:pt x="5480321" y="2443447"/>
                </a:cubicBezTo>
                <a:cubicBezTo>
                  <a:pt x="5480321" y="2443447"/>
                  <a:pt x="5474855" y="2439905"/>
                  <a:pt x="5474855" y="2439905"/>
                </a:cubicBezTo>
                <a:cubicBezTo>
                  <a:pt x="5473893" y="2435400"/>
                  <a:pt x="5469388" y="2436363"/>
                  <a:pt x="5469388" y="2436363"/>
                </a:cubicBezTo>
                <a:cubicBezTo>
                  <a:pt x="5469388" y="2436363"/>
                  <a:pt x="5469388" y="2436363"/>
                  <a:pt x="5470351" y="2440867"/>
                </a:cubicBezTo>
                <a:cubicBezTo>
                  <a:pt x="5471313" y="2445371"/>
                  <a:pt x="5471313" y="2445371"/>
                  <a:pt x="5471313" y="2445371"/>
                </a:cubicBezTo>
                <a:cubicBezTo>
                  <a:pt x="5472275" y="2449875"/>
                  <a:pt x="5472275" y="2449875"/>
                  <a:pt x="5476780" y="2448912"/>
                </a:cubicBezTo>
                <a:cubicBezTo>
                  <a:pt x="5476780" y="2448912"/>
                  <a:pt x="5482245" y="2452454"/>
                  <a:pt x="5482245" y="2452454"/>
                </a:cubicBezTo>
                <a:cubicBezTo>
                  <a:pt x="5486750" y="2451492"/>
                  <a:pt x="5486750" y="2451492"/>
                  <a:pt x="5486750" y="2451492"/>
                </a:cubicBezTo>
                <a:cubicBezTo>
                  <a:pt x="5485787" y="2446988"/>
                  <a:pt x="5488367" y="2437018"/>
                  <a:pt x="5486443" y="2428009"/>
                </a:cubicBezTo>
                <a:cubicBezTo>
                  <a:pt x="5485480" y="2423506"/>
                  <a:pt x="5485480" y="2423506"/>
                  <a:pt x="5485480" y="2423506"/>
                </a:cubicBezTo>
                <a:cubicBezTo>
                  <a:pt x="5484518" y="2419002"/>
                  <a:pt x="5478089" y="2410956"/>
                  <a:pt x="5481631" y="2405489"/>
                </a:cubicBezTo>
                <a:cubicBezTo>
                  <a:pt x="5480669" y="2400985"/>
                  <a:pt x="5480669" y="2400985"/>
                  <a:pt x="5479707" y="2396482"/>
                </a:cubicBezTo>
                <a:cubicBezTo>
                  <a:pt x="5485172" y="2400023"/>
                  <a:pt x="5487097" y="2409031"/>
                  <a:pt x="5489021" y="2418039"/>
                </a:cubicBezTo>
                <a:cubicBezTo>
                  <a:pt x="5490946" y="2427047"/>
                  <a:pt x="5492871" y="2436056"/>
                  <a:pt x="5499299" y="2444101"/>
                </a:cubicBezTo>
                <a:cubicBezTo>
                  <a:pt x="5500262" y="2448605"/>
                  <a:pt x="5495757" y="2449568"/>
                  <a:pt x="5496720" y="2454072"/>
                </a:cubicBezTo>
                <a:cubicBezTo>
                  <a:pt x="5498644" y="2463080"/>
                  <a:pt x="5498644" y="2463080"/>
                  <a:pt x="5498644" y="2463080"/>
                </a:cubicBezTo>
                <a:cubicBezTo>
                  <a:pt x="5500569" y="2472087"/>
                  <a:pt x="5501531" y="2476592"/>
                  <a:pt x="5503455" y="2485600"/>
                </a:cubicBezTo>
                <a:cubicBezTo>
                  <a:pt x="5497990" y="2482058"/>
                  <a:pt x="5497990" y="2482058"/>
                  <a:pt x="5497990" y="2482058"/>
                </a:cubicBezTo>
                <a:cubicBezTo>
                  <a:pt x="5497028" y="2477554"/>
                  <a:pt x="5497028" y="2477554"/>
                  <a:pt x="5493486" y="2483021"/>
                </a:cubicBezTo>
                <a:cubicBezTo>
                  <a:pt x="5493486" y="2483021"/>
                  <a:pt x="5493486" y="2483021"/>
                  <a:pt x="5494448" y="2487524"/>
                </a:cubicBezTo>
                <a:cubicBezTo>
                  <a:pt x="5494448" y="2487524"/>
                  <a:pt x="5495410" y="2492028"/>
                  <a:pt x="5495410" y="2492028"/>
                </a:cubicBezTo>
                <a:cubicBezTo>
                  <a:pt x="5500877" y="2495570"/>
                  <a:pt x="5500877" y="2495570"/>
                  <a:pt x="5500877" y="2495570"/>
                </a:cubicBezTo>
                <a:cubicBezTo>
                  <a:pt x="5500877" y="2495570"/>
                  <a:pt x="5501839" y="2500075"/>
                  <a:pt x="5501839" y="2500075"/>
                </a:cubicBezTo>
                <a:cubicBezTo>
                  <a:pt x="5501839" y="2500075"/>
                  <a:pt x="5501839" y="2500075"/>
                  <a:pt x="5502801" y="2504578"/>
                </a:cubicBezTo>
                <a:cubicBezTo>
                  <a:pt x="5503763" y="2509082"/>
                  <a:pt x="5510191" y="2517128"/>
                  <a:pt x="5511154" y="2521632"/>
                </a:cubicBezTo>
                <a:cubicBezTo>
                  <a:pt x="5514040" y="2535144"/>
                  <a:pt x="5519507" y="2538686"/>
                  <a:pt x="5515965" y="2544153"/>
                </a:cubicBezTo>
                <a:cubicBezTo>
                  <a:pt x="5511462" y="2545115"/>
                  <a:pt x="5512424" y="2549619"/>
                  <a:pt x="5512424" y="2549619"/>
                </a:cubicBezTo>
                <a:cubicBezTo>
                  <a:pt x="5512424" y="2549619"/>
                  <a:pt x="5507919" y="2550581"/>
                  <a:pt x="5506957" y="2546078"/>
                </a:cubicBezTo>
                <a:cubicBezTo>
                  <a:pt x="5503108" y="2528061"/>
                  <a:pt x="5499259" y="2510045"/>
                  <a:pt x="5490906" y="2492991"/>
                </a:cubicBezTo>
                <a:cubicBezTo>
                  <a:pt x="5489943" y="2488486"/>
                  <a:pt x="5489943" y="2488486"/>
                  <a:pt x="5489943" y="2488486"/>
                </a:cubicBezTo>
                <a:cubicBezTo>
                  <a:pt x="5485440" y="2489448"/>
                  <a:pt x="5486402" y="2493953"/>
                  <a:pt x="5486402" y="2493953"/>
                </a:cubicBezTo>
                <a:cubicBezTo>
                  <a:pt x="5494755" y="2511007"/>
                  <a:pt x="5498604" y="2529024"/>
                  <a:pt x="5502453" y="2547040"/>
                </a:cubicBezTo>
                <a:cubicBezTo>
                  <a:pt x="5497950" y="2548002"/>
                  <a:pt x="5493445" y="2548964"/>
                  <a:pt x="5490865" y="2558934"/>
                </a:cubicBezTo>
                <a:cubicBezTo>
                  <a:pt x="5495677" y="2581454"/>
                  <a:pt x="5487631" y="2587883"/>
                  <a:pt x="5492443" y="2610404"/>
                </a:cubicBezTo>
                <a:cubicBezTo>
                  <a:pt x="5482431" y="2673768"/>
                  <a:pt x="5488820" y="2747757"/>
                  <a:pt x="5494900" y="2798263"/>
                </a:cubicBezTo>
                <a:cubicBezTo>
                  <a:pt x="5495863" y="2802768"/>
                  <a:pt x="5495863" y="2802768"/>
                  <a:pt x="5495863" y="2802768"/>
                </a:cubicBezTo>
                <a:cubicBezTo>
                  <a:pt x="5495863" y="2802768"/>
                  <a:pt x="5496825" y="2807272"/>
                  <a:pt x="5496825" y="2807272"/>
                </a:cubicBezTo>
                <a:cubicBezTo>
                  <a:pt x="5501329" y="2806310"/>
                  <a:pt x="5501329" y="2806310"/>
                  <a:pt x="5500367" y="2801805"/>
                </a:cubicBezTo>
                <a:cubicBezTo>
                  <a:pt x="5494285" y="2751298"/>
                  <a:pt x="5488860" y="2681813"/>
                  <a:pt x="5498871" y="2618449"/>
                </a:cubicBezTo>
                <a:cubicBezTo>
                  <a:pt x="5499833" y="2622954"/>
                  <a:pt x="5499833" y="2622954"/>
                  <a:pt x="5499833" y="2622954"/>
                </a:cubicBezTo>
                <a:cubicBezTo>
                  <a:pt x="5504337" y="2621991"/>
                  <a:pt x="5503375" y="2617487"/>
                  <a:pt x="5506917" y="2612020"/>
                </a:cubicBezTo>
                <a:cubicBezTo>
                  <a:pt x="5507879" y="2616525"/>
                  <a:pt x="5508842" y="2621029"/>
                  <a:pt x="5509804" y="2625532"/>
                </a:cubicBezTo>
                <a:cubicBezTo>
                  <a:pt x="5509804" y="2625532"/>
                  <a:pt x="5509804" y="2625532"/>
                  <a:pt x="5505299" y="2626495"/>
                </a:cubicBezTo>
                <a:cubicBezTo>
                  <a:pt x="5506262" y="2630999"/>
                  <a:pt x="5506262" y="2630999"/>
                  <a:pt x="5506262" y="2630999"/>
                </a:cubicBezTo>
                <a:cubicBezTo>
                  <a:pt x="5506262" y="2630999"/>
                  <a:pt x="5506262" y="2630999"/>
                  <a:pt x="5507224" y="2635503"/>
                </a:cubicBezTo>
                <a:cubicBezTo>
                  <a:pt x="5507224" y="2635503"/>
                  <a:pt x="5511728" y="2634541"/>
                  <a:pt x="5511728" y="2634541"/>
                </a:cubicBezTo>
                <a:cubicBezTo>
                  <a:pt x="5509148" y="2644511"/>
                  <a:pt x="5511073" y="2653519"/>
                  <a:pt x="5512035" y="2658023"/>
                </a:cubicBezTo>
                <a:cubicBezTo>
                  <a:pt x="5512998" y="2662528"/>
                  <a:pt x="5512998" y="2662528"/>
                  <a:pt x="5513960" y="2667032"/>
                </a:cubicBezTo>
                <a:cubicBezTo>
                  <a:pt x="5514922" y="2671535"/>
                  <a:pt x="5515884" y="2676040"/>
                  <a:pt x="5516847" y="2680544"/>
                </a:cubicBezTo>
                <a:lnTo>
                  <a:pt x="5517809" y="2685047"/>
                </a:lnTo>
                <a:cubicBezTo>
                  <a:pt x="5513304" y="2686010"/>
                  <a:pt x="5513304" y="2686010"/>
                  <a:pt x="5514267" y="2690514"/>
                </a:cubicBezTo>
                <a:cubicBezTo>
                  <a:pt x="5515229" y="2695018"/>
                  <a:pt x="5515229" y="2695018"/>
                  <a:pt x="5516191" y="2699522"/>
                </a:cubicBezTo>
                <a:cubicBezTo>
                  <a:pt x="5516191" y="2699522"/>
                  <a:pt x="5521658" y="2703064"/>
                  <a:pt x="5521658" y="2703064"/>
                </a:cubicBezTo>
                <a:cubicBezTo>
                  <a:pt x="5533861" y="2738134"/>
                  <a:pt x="5541559" y="2774166"/>
                  <a:pt x="5544752" y="2811161"/>
                </a:cubicBezTo>
                <a:cubicBezTo>
                  <a:pt x="5544097" y="2830139"/>
                  <a:pt x="5546984" y="2843652"/>
                  <a:pt x="5546330" y="2862630"/>
                </a:cubicBezTo>
                <a:cubicBezTo>
                  <a:pt x="5546330" y="2862630"/>
                  <a:pt x="5550833" y="2861668"/>
                  <a:pt x="5549871" y="2857164"/>
                </a:cubicBezTo>
                <a:cubicBezTo>
                  <a:pt x="5552103" y="2889654"/>
                  <a:pt x="5557877" y="2916679"/>
                  <a:pt x="5560108" y="2949169"/>
                </a:cubicBezTo>
                <a:cubicBezTo>
                  <a:pt x="5561071" y="2953673"/>
                  <a:pt x="5561071" y="2953673"/>
                  <a:pt x="5565575" y="2952711"/>
                </a:cubicBezTo>
                <a:cubicBezTo>
                  <a:pt x="5567500" y="2961719"/>
                  <a:pt x="5563957" y="2967185"/>
                  <a:pt x="5565882" y="2976194"/>
                </a:cubicBezTo>
                <a:cubicBezTo>
                  <a:pt x="5564920" y="2971690"/>
                  <a:pt x="5561378" y="2977156"/>
                  <a:pt x="5562340" y="2981660"/>
                </a:cubicBezTo>
                <a:cubicBezTo>
                  <a:pt x="5566844" y="2980697"/>
                  <a:pt x="5567807" y="2985202"/>
                  <a:pt x="5568769" y="2989706"/>
                </a:cubicBezTo>
                <a:cubicBezTo>
                  <a:pt x="5570693" y="2998714"/>
                  <a:pt x="5568113" y="3008684"/>
                  <a:pt x="5570038" y="3017692"/>
                </a:cubicBezTo>
                <a:cubicBezTo>
                  <a:pt x="5570038" y="3017692"/>
                  <a:pt x="5571000" y="3022197"/>
                  <a:pt x="5571000" y="3022197"/>
                </a:cubicBezTo>
                <a:cubicBezTo>
                  <a:pt x="5571963" y="3026700"/>
                  <a:pt x="5568422" y="3032167"/>
                  <a:pt x="5569384" y="3036671"/>
                </a:cubicBezTo>
                <a:cubicBezTo>
                  <a:pt x="5570346" y="3041174"/>
                  <a:pt x="5570346" y="3041174"/>
                  <a:pt x="5570346" y="3041174"/>
                </a:cubicBezTo>
                <a:cubicBezTo>
                  <a:pt x="5570346" y="3041174"/>
                  <a:pt x="5571308" y="3045679"/>
                  <a:pt x="5571308" y="3045679"/>
                </a:cubicBezTo>
                <a:cubicBezTo>
                  <a:pt x="5572578" y="3073665"/>
                  <a:pt x="5569342" y="3102614"/>
                  <a:pt x="5569650" y="3126097"/>
                </a:cubicBezTo>
                <a:cubicBezTo>
                  <a:pt x="5569650" y="3126097"/>
                  <a:pt x="5576078" y="3134142"/>
                  <a:pt x="5572537" y="3139609"/>
                </a:cubicBezTo>
                <a:cubicBezTo>
                  <a:pt x="5572537" y="3139609"/>
                  <a:pt x="5573500" y="3144113"/>
                  <a:pt x="5573500" y="3144113"/>
                </a:cubicBezTo>
                <a:cubicBezTo>
                  <a:pt x="5572537" y="3139609"/>
                  <a:pt x="5575424" y="3153121"/>
                  <a:pt x="5577349" y="3162129"/>
                </a:cubicBezTo>
                <a:cubicBezTo>
                  <a:pt x="5576693" y="3181107"/>
                  <a:pt x="5571534" y="3201048"/>
                  <a:pt x="5569917" y="3215523"/>
                </a:cubicBezTo>
                <a:cubicBezTo>
                  <a:pt x="5563755" y="3296903"/>
                  <a:pt x="5558248" y="3359305"/>
                  <a:pt x="5551779" y="3417202"/>
                </a:cubicBezTo>
                <a:cubicBezTo>
                  <a:pt x="5552741" y="3421707"/>
                  <a:pt x="5552741" y="3421707"/>
                  <a:pt x="5552741" y="3421707"/>
                </a:cubicBezTo>
                <a:cubicBezTo>
                  <a:pt x="5549200" y="3427172"/>
                  <a:pt x="5549200" y="3427172"/>
                  <a:pt x="5549200" y="3427172"/>
                </a:cubicBezTo>
                <a:cubicBezTo>
                  <a:pt x="5542269" y="3449847"/>
                  <a:pt x="5535099" y="3471394"/>
                  <a:pt x="5528169" y="3494068"/>
                </a:cubicBezTo>
                <a:lnTo>
                  <a:pt x="5510688" y="3559800"/>
                </a:lnTo>
                <a:lnTo>
                  <a:pt x="5510930" y="3558388"/>
                </a:lnTo>
                <a:cubicBezTo>
                  <a:pt x="5511768" y="3552322"/>
                  <a:pt x="5512375" y="3546894"/>
                  <a:pt x="5512778" y="3543275"/>
                </a:cubicBezTo>
                <a:cubicBezTo>
                  <a:pt x="5511816" y="3538772"/>
                  <a:pt x="5515358" y="3533305"/>
                  <a:pt x="5515358" y="3533305"/>
                </a:cubicBezTo>
                <a:cubicBezTo>
                  <a:pt x="5520517" y="3513364"/>
                  <a:pt x="5527601" y="3502432"/>
                  <a:pt x="5522135" y="3498890"/>
                </a:cubicBezTo>
                <a:cubicBezTo>
                  <a:pt x="5530181" y="3492461"/>
                  <a:pt x="5533415" y="3463512"/>
                  <a:pt x="5533108" y="3440030"/>
                </a:cubicBezTo>
                <a:cubicBezTo>
                  <a:pt x="5532146" y="3435526"/>
                  <a:pt x="5531183" y="3431021"/>
                  <a:pt x="5535687" y="3430059"/>
                </a:cubicBezTo>
                <a:cubicBezTo>
                  <a:pt x="5535687" y="3430059"/>
                  <a:pt x="5539229" y="3424593"/>
                  <a:pt x="5538267" y="3420089"/>
                </a:cubicBezTo>
                <a:cubicBezTo>
                  <a:pt x="5537304" y="3415585"/>
                  <a:pt x="5536342" y="3411081"/>
                  <a:pt x="5532800" y="3416547"/>
                </a:cubicBezTo>
                <a:cubicBezTo>
                  <a:pt x="5528297" y="3417509"/>
                  <a:pt x="5525717" y="3427480"/>
                  <a:pt x="5523137" y="3437450"/>
                </a:cubicBezTo>
                <a:cubicBezTo>
                  <a:pt x="5524099" y="3441955"/>
                  <a:pt x="5524099" y="3441955"/>
                  <a:pt x="5524099" y="3441955"/>
                </a:cubicBezTo>
                <a:cubicBezTo>
                  <a:pt x="5513781" y="3481836"/>
                  <a:pt x="5507660" y="3497272"/>
                  <a:pt x="5505387" y="3530725"/>
                </a:cubicBezTo>
                <a:cubicBezTo>
                  <a:pt x="5505387" y="3530725"/>
                  <a:pt x="5506350" y="3535230"/>
                  <a:pt x="5506350" y="3535230"/>
                </a:cubicBezTo>
                <a:cubicBezTo>
                  <a:pt x="5502809" y="3540696"/>
                  <a:pt x="5496687" y="3556133"/>
                  <a:pt x="5493145" y="3561598"/>
                </a:cubicBezTo>
                <a:cubicBezTo>
                  <a:pt x="5499574" y="3569645"/>
                  <a:pt x="5490566" y="3571569"/>
                  <a:pt x="5485406" y="3591510"/>
                </a:cubicBezTo>
                <a:cubicBezTo>
                  <a:pt x="5482018" y="3608717"/>
                  <a:pt x="5478226" y="3629544"/>
                  <a:pt x="5472745" y="3650731"/>
                </a:cubicBezTo>
                <a:lnTo>
                  <a:pt x="5453639" y="3702176"/>
                </a:lnTo>
                <a:lnTo>
                  <a:pt x="5451565" y="3697642"/>
                </a:lnTo>
                <a:cubicBezTo>
                  <a:pt x="5430929" y="3777405"/>
                  <a:pt x="5403864" y="3849122"/>
                  <a:pt x="5369715" y="3931772"/>
                </a:cubicBezTo>
                <a:cubicBezTo>
                  <a:pt x="5369715" y="3931772"/>
                  <a:pt x="5365212" y="3932734"/>
                  <a:pt x="5365212" y="3932734"/>
                </a:cubicBezTo>
                <a:cubicBezTo>
                  <a:pt x="5366174" y="3937239"/>
                  <a:pt x="5366174" y="3937239"/>
                  <a:pt x="5366174" y="3937239"/>
                </a:cubicBezTo>
                <a:cubicBezTo>
                  <a:pt x="5366174" y="3937239"/>
                  <a:pt x="5366174" y="3937239"/>
                  <a:pt x="5367136" y="3941742"/>
                </a:cubicBezTo>
                <a:cubicBezTo>
                  <a:pt x="5363594" y="3947209"/>
                  <a:pt x="5355549" y="3953638"/>
                  <a:pt x="5352006" y="3959103"/>
                </a:cubicBezTo>
                <a:cubicBezTo>
                  <a:pt x="5363901" y="3970692"/>
                  <a:pt x="5338146" y="4004452"/>
                  <a:pt x="5329445" y="4029858"/>
                </a:cubicBezTo>
                <a:cubicBezTo>
                  <a:pt x="5323979" y="4026316"/>
                  <a:pt x="5331063" y="4015384"/>
                  <a:pt x="5326559" y="4016346"/>
                </a:cubicBezTo>
                <a:cubicBezTo>
                  <a:pt x="5308849" y="4043679"/>
                  <a:pt x="5336530" y="4018926"/>
                  <a:pt x="5319782" y="4050762"/>
                </a:cubicBezTo>
                <a:cubicBezTo>
                  <a:pt x="5315278" y="4051724"/>
                  <a:pt x="5318820" y="4046257"/>
                  <a:pt x="5314316" y="4047220"/>
                </a:cubicBezTo>
                <a:cubicBezTo>
                  <a:pt x="5303035" y="4082597"/>
                  <a:pt x="5280823" y="4110892"/>
                  <a:pt x="5276625" y="4135336"/>
                </a:cubicBezTo>
                <a:cubicBezTo>
                  <a:pt x="5276625" y="4135336"/>
                  <a:pt x="5279205" y="4125366"/>
                  <a:pt x="5272122" y="4136298"/>
                </a:cubicBezTo>
                <a:cubicBezTo>
                  <a:pt x="5272429" y="4159781"/>
                  <a:pt x="5248292" y="4179067"/>
                  <a:pt x="5234124" y="4200931"/>
                </a:cubicBezTo>
                <a:cubicBezTo>
                  <a:pt x="5226386" y="4230843"/>
                  <a:pt x="5208676" y="4258175"/>
                  <a:pt x="5190005" y="4281002"/>
                </a:cubicBezTo>
                <a:cubicBezTo>
                  <a:pt x="5180669" y="4292416"/>
                  <a:pt x="5171334" y="4303830"/>
                  <a:pt x="5161796" y="4317053"/>
                </a:cubicBezTo>
                <a:lnTo>
                  <a:pt x="5135887" y="4358358"/>
                </a:lnTo>
                <a:lnTo>
                  <a:pt x="5134954" y="4353989"/>
                </a:lnTo>
                <a:cubicBezTo>
                  <a:pt x="5130449" y="4354951"/>
                  <a:pt x="5130449" y="4354951"/>
                  <a:pt x="5131412" y="4359456"/>
                </a:cubicBezTo>
                <a:cubicBezTo>
                  <a:pt x="5128832" y="4369426"/>
                  <a:pt x="5128832" y="4369426"/>
                  <a:pt x="5128832" y="4369426"/>
                </a:cubicBezTo>
                <a:cubicBezTo>
                  <a:pt x="5127869" y="4364921"/>
                  <a:pt x="5127869" y="4364921"/>
                  <a:pt x="5127869" y="4364921"/>
                </a:cubicBezTo>
                <a:cubicBezTo>
                  <a:pt x="5119824" y="4371350"/>
                  <a:pt x="5112740" y="4382283"/>
                  <a:pt x="5106619" y="4397719"/>
                </a:cubicBezTo>
                <a:cubicBezTo>
                  <a:pt x="5106619" y="4397719"/>
                  <a:pt x="5107581" y="4402224"/>
                  <a:pt x="5107581" y="4402224"/>
                </a:cubicBezTo>
                <a:cubicBezTo>
                  <a:pt x="5108544" y="4406728"/>
                  <a:pt x="5104039" y="4407690"/>
                  <a:pt x="5105001" y="4412194"/>
                </a:cubicBezTo>
                <a:cubicBezTo>
                  <a:pt x="5104039" y="4407690"/>
                  <a:pt x="5107581" y="4402224"/>
                  <a:pt x="5103077" y="4403186"/>
                </a:cubicBezTo>
                <a:cubicBezTo>
                  <a:pt x="5099535" y="4408653"/>
                  <a:pt x="5095994" y="4414118"/>
                  <a:pt x="5092452" y="4419585"/>
                </a:cubicBezTo>
                <a:cubicBezTo>
                  <a:pt x="5091489" y="4415080"/>
                  <a:pt x="5091489" y="4415080"/>
                  <a:pt x="5091489" y="4415080"/>
                </a:cubicBezTo>
                <a:cubicBezTo>
                  <a:pt x="5091489" y="4415080"/>
                  <a:pt x="5091489" y="4415080"/>
                  <a:pt x="5090527" y="4410577"/>
                </a:cubicBezTo>
                <a:cubicBezTo>
                  <a:pt x="5090527" y="4410577"/>
                  <a:pt x="5090527" y="4410577"/>
                  <a:pt x="5086023" y="4411539"/>
                </a:cubicBezTo>
                <a:cubicBezTo>
                  <a:pt x="5086985" y="4416043"/>
                  <a:pt x="5087947" y="4420547"/>
                  <a:pt x="5087947" y="4420547"/>
                </a:cubicBezTo>
                <a:cubicBezTo>
                  <a:pt x="5087947" y="4420547"/>
                  <a:pt x="5087947" y="4420547"/>
                  <a:pt x="5088910" y="4425051"/>
                </a:cubicBezTo>
                <a:cubicBezTo>
                  <a:pt x="5088910" y="4425051"/>
                  <a:pt x="5085368" y="4430518"/>
                  <a:pt x="5085368" y="4430518"/>
                </a:cubicBezTo>
                <a:cubicBezTo>
                  <a:pt x="5085368" y="4430518"/>
                  <a:pt x="5080864" y="4431480"/>
                  <a:pt x="5080864" y="4431480"/>
                </a:cubicBezTo>
                <a:cubicBezTo>
                  <a:pt x="5080864" y="4431480"/>
                  <a:pt x="5076360" y="4432443"/>
                  <a:pt x="5076360" y="4432443"/>
                </a:cubicBezTo>
                <a:cubicBezTo>
                  <a:pt x="5077322" y="4436946"/>
                  <a:pt x="5077322" y="4436946"/>
                  <a:pt x="5077322" y="4436946"/>
                </a:cubicBezTo>
                <a:cubicBezTo>
                  <a:pt x="5078284" y="4441450"/>
                  <a:pt x="5078284" y="4441450"/>
                  <a:pt x="5078284" y="4441450"/>
                </a:cubicBezTo>
                <a:cubicBezTo>
                  <a:pt x="5074742" y="4446917"/>
                  <a:pt x="5071201" y="4452382"/>
                  <a:pt x="5066697" y="4453345"/>
                </a:cubicBezTo>
                <a:cubicBezTo>
                  <a:pt x="5066697" y="4453345"/>
                  <a:pt x="5066697" y="4453345"/>
                  <a:pt x="5065735" y="4448841"/>
                </a:cubicBezTo>
                <a:cubicBezTo>
                  <a:pt x="5065735" y="4448841"/>
                  <a:pt x="5062192" y="4454307"/>
                  <a:pt x="5062192" y="4454307"/>
                </a:cubicBezTo>
                <a:cubicBezTo>
                  <a:pt x="5058650" y="4459774"/>
                  <a:pt x="5058650" y="4459774"/>
                  <a:pt x="5058650" y="4459774"/>
                </a:cubicBezTo>
                <a:cubicBezTo>
                  <a:pt x="5058650" y="4459774"/>
                  <a:pt x="5055109" y="4465240"/>
                  <a:pt x="5056071" y="4469744"/>
                </a:cubicBezTo>
                <a:cubicBezTo>
                  <a:pt x="5055109" y="4465240"/>
                  <a:pt x="5055109" y="4465240"/>
                  <a:pt x="5055109" y="4465240"/>
                </a:cubicBezTo>
                <a:cubicBezTo>
                  <a:pt x="5050605" y="4466203"/>
                  <a:pt x="5047063" y="4471668"/>
                  <a:pt x="5039017" y="4478097"/>
                </a:cubicBezTo>
                <a:cubicBezTo>
                  <a:pt x="5041596" y="4468127"/>
                  <a:pt x="5034513" y="4479059"/>
                  <a:pt x="5037093" y="4469089"/>
                </a:cubicBezTo>
                <a:cubicBezTo>
                  <a:pt x="5021963" y="4486451"/>
                  <a:pt x="5021963" y="4486451"/>
                  <a:pt x="5021963" y="4486451"/>
                </a:cubicBezTo>
                <a:cubicBezTo>
                  <a:pt x="5021963" y="4486451"/>
                  <a:pt x="5021001" y="4481946"/>
                  <a:pt x="5021001" y="4481946"/>
                </a:cubicBezTo>
                <a:cubicBezTo>
                  <a:pt x="5024543" y="4476480"/>
                  <a:pt x="5024543" y="4476480"/>
                  <a:pt x="5024543" y="4476480"/>
                </a:cubicBezTo>
                <a:cubicBezTo>
                  <a:pt x="5024543" y="4476480"/>
                  <a:pt x="5029046" y="4475517"/>
                  <a:pt x="5023581" y="4471976"/>
                </a:cubicBezTo>
                <a:cubicBezTo>
                  <a:pt x="5023581" y="4471976"/>
                  <a:pt x="5023581" y="4471976"/>
                  <a:pt x="5020039" y="4477442"/>
                </a:cubicBezTo>
                <a:cubicBezTo>
                  <a:pt x="5016497" y="4482909"/>
                  <a:pt x="5016497" y="4482909"/>
                  <a:pt x="5016497" y="4482909"/>
                </a:cubicBezTo>
                <a:cubicBezTo>
                  <a:pt x="5017459" y="4487413"/>
                  <a:pt x="5012955" y="4488375"/>
                  <a:pt x="5013917" y="4492879"/>
                </a:cubicBezTo>
                <a:cubicBezTo>
                  <a:pt x="5013917" y="4492879"/>
                  <a:pt x="5019383" y="4496421"/>
                  <a:pt x="5022925" y="4490954"/>
                </a:cubicBezTo>
                <a:cubicBezTo>
                  <a:pt x="5019383" y="4496421"/>
                  <a:pt x="5019383" y="4496421"/>
                  <a:pt x="5019383" y="4496421"/>
                </a:cubicBezTo>
                <a:cubicBezTo>
                  <a:pt x="5009720" y="4517324"/>
                  <a:pt x="5004254" y="4513782"/>
                  <a:pt x="5002636" y="4528256"/>
                </a:cubicBezTo>
                <a:cubicBezTo>
                  <a:pt x="5009720" y="4517324"/>
                  <a:pt x="5015187" y="4520866"/>
                  <a:pt x="5019690" y="4519904"/>
                </a:cubicBezTo>
                <a:cubicBezTo>
                  <a:pt x="5016149" y="4525369"/>
                  <a:pt x="5008103" y="4531798"/>
                  <a:pt x="5004561" y="4537265"/>
                </a:cubicBezTo>
                <a:cubicBezTo>
                  <a:pt x="5001020" y="4542730"/>
                  <a:pt x="4997478" y="4548197"/>
                  <a:pt x="4993936" y="4553664"/>
                </a:cubicBezTo>
                <a:cubicBezTo>
                  <a:pt x="4989432" y="4554626"/>
                  <a:pt x="4985890" y="4560092"/>
                  <a:pt x="4985890" y="4560092"/>
                </a:cubicBezTo>
                <a:cubicBezTo>
                  <a:pt x="4981386" y="4561054"/>
                  <a:pt x="4984928" y="4555588"/>
                  <a:pt x="4983966" y="4551084"/>
                </a:cubicBezTo>
                <a:cubicBezTo>
                  <a:pt x="4969798" y="4572949"/>
                  <a:pt x="4969798" y="4572949"/>
                  <a:pt x="4969798" y="4572949"/>
                </a:cubicBezTo>
                <a:cubicBezTo>
                  <a:pt x="4964332" y="4569407"/>
                  <a:pt x="4964332" y="4569407"/>
                  <a:pt x="4964332" y="4569407"/>
                </a:cubicBezTo>
                <a:cubicBezTo>
                  <a:pt x="4964332" y="4569407"/>
                  <a:pt x="4963369" y="4564903"/>
                  <a:pt x="4967874" y="4563941"/>
                </a:cubicBezTo>
                <a:cubicBezTo>
                  <a:pt x="4966911" y="4559437"/>
                  <a:pt x="4966911" y="4559437"/>
                  <a:pt x="4966911" y="4559437"/>
                </a:cubicBezTo>
                <a:cubicBezTo>
                  <a:pt x="4966911" y="4559437"/>
                  <a:pt x="4966911" y="4559437"/>
                  <a:pt x="4962407" y="4560400"/>
                </a:cubicBezTo>
                <a:cubicBezTo>
                  <a:pt x="4957904" y="4561362"/>
                  <a:pt x="4958866" y="4565865"/>
                  <a:pt x="4958866" y="4565865"/>
                </a:cubicBezTo>
                <a:cubicBezTo>
                  <a:pt x="4959828" y="4570370"/>
                  <a:pt x="4959828" y="4570370"/>
                  <a:pt x="4959828" y="4570370"/>
                </a:cubicBezTo>
                <a:cubicBezTo>
                  <a:pt x="4959828" y="4570370"/>
                  <a:pt x="4955324" y="4571332"/>
                  <a:pt x="4956286" y="4575836"/>
                </a:cubicBezTo>
                <a:cubicBezTo>
                  <a:pt x="4956286" y="4575836"/>
                  <a:pt x="4956286" y="4575836"/>
                  <a:pt x="4952744" y="4581303"/>
                </a:cubicBezTo>
                <a:cubicBezTo>
                  <a:pt x="4952744" y="4581303"/>
                  <a:pt x="4952744" y="4581303"/>
                  <a:pt x="4948240" y="4582265"/>
                </a:cubicBezTo>
                <a:cubicBezTo>
                  <a:pt x="4948240" y="4582265"/>
                  <a:pt x="4949202" y="4586769"/>
                  <a:pt x="4949202" y="4586769"/>
                </a:cubicBezTo>
                <a:cubicBezTo>
                  <a:pt x="4944698" y="4587731"/>
                  <a:pt x="4944698" y="4587731"/>
                  <a:pt x="4944698" y="4587731"/>
                </a:cubicBezTo>
                <a:cubicBezTo>
                  <a:pt x="4943735" y="4583228"/>
                  <a:pt x="4943735" y="4583228"/>
                  <a:pt x="4943735" y="4583228"/>
                </a:cubicBezTo>
                <a:cubicBezTo>
                  <a:pt x="4946315" y="4573257"/>
                  <a:pt x="4946315" y="4573257"/>
                  <a:pt x="4946315" y="4573257"/>
                </a:cubicBezTo>
                <a:cubicBezTo>
                  <a:pt x="4949857" y="4567790"/>
                  <a:pt x="4954362" y="4566827"/>
                  <a:pt x="4953399" y="4562324"/>
                </a:cubicBezTo>
                <a:cubicBezTo>
                  <a:pt x="4953399" y="4562324"/>
                  <a:pt x="4953399" y="4562324"/>
                  <a:pt x="4948895" y="4563286"/>
                </a:cubicBezTo>
                <a:cubicBezTo>
                  <a:pt x="4944391" y="4564249"/>
                  <a:pt x="4945353" y="4568752"/>
                  <a:pt x="4945353" y="4568752"/>
                </a:cubicBezTo>
                <a:cubicBezTo>
                  <a:pt x="4937307" y="4575181"/>
                  <a:pt x="4938270" y="4579685"/>
                  <a:pt x="4934728" y="4585152"/>
                </a:cubicBezTo>
                <a:cubicBezTo>
                  <a:pt x="4935690" y="4589655"/>
                  <a:pt x="4935690" y="4589655"/>
                  <a:pt x="4935690" y="4589655"/>
                </a:cubicBezTo>
                <a:cubicBezTo>
                  <a:pt x="4933110" y="4599626"/>
                  <a:pt x="4928607" y="4600589"/>
                  <a:pt x="4929569" y="4605092"/>
                </a:cubicBezTo>
                <a:cubicBezTo>
                  <a:pt x="4914439" y="4622453"/>
                  <a:pt x="4894805" y="4640777"/>
                  <a:pt x="4880638" y="4662642"/>
                </a:cubicBezTo>
                <a:cubicBezTo>
                  <a:pt x="4876134" y="4663604"/>
                  <a:pt x="4876134" y="4663604"/>
                  <a:pt x="4876134" y="4663604"/>
                </a:cubicBezTo>
                <a:cubicBezTo>
                  <a:pt x="4871630" y="4664567"/>
                  <a:pt x="4872593" y="4669071"/>
                  <a:pt x="4872593" y="4669071"/>
                </a:cubicBezTo>
                <a:cubicBezTo>
                  <a:pt x="4868088" y="4670033"/>
                  <a:pt x="4864546" y="4675500"/>
                  <a:pt x="4861005" y="4680965"/>
                </a:cubicBezTo>
                <a:cubicBezTo>
                  <a:pt x="4861005" y="4680965"/>
                  <a:pt x="4861005" y="4680965"/>
                  <a:pt x="4857463" y="4686432"/>
                </a:cubicBezTo>
                <a:cubicBezTo>
                  <a:pt x="4852959" y="4687394"/>
                  <a:pt x="4849417" y="4692861"/>
                  <a:pt x="4845875" y="4698327"/>
                </a:cubicBezTo>
                <a:cubicBezTo>
                  <a:pt x="4841371" y="4699289"/>
                  <a:pt x="4837829" y="4704756"/>
                  <a:pt x="4834288" y="4710222"/>
                </a:cubicBezTo>
                <a:cubicBezTo>
                  <a:pt x="4825279" y="4712147"/>
                  <a:pt x="4815616" y="4733050"/>
                  <a:pt x="4798562" y="4741402"/>
                </a:cubicBezTo>
                <a:cubicBezTo>
                  <a:pt x="4795982" y="4751374"/>
                  <a:pt x="4772807" y="4775163"/>
                  <a:pt x="4762182" y="4791561"/>
                </a:cubicBezTo>
                <a:cubicBezTo>
                  <a:pt x="4762182" y="4791561"/>
                  <a:pt x="4746090" y="4804419"/>
                  <a:pt x="4750594" y="4803457"/>
                </a:cubicBezTo>
                <a:cubicBezTo>
                  <a:pt x="4770227" y="4785134"/>
                  <a:pt x="4753481" y="4816969"/>
                  <a:pt x="4761527" y="4810540"/>
                </a:cubicBezTo>
                <a:cubicBezTo>
                  <a:pt x="4768610" y="4799608"/>
                  <a:pt x="4767648" y="4795104"/>
                  <a:pt x="4792748" y="4780322"/>
                </a:cubicBezTo>
                <a:cubicBezTo>
                  <a:pt x="4782777" y="4777742"/>
                  <a:pt x="4832015" y="4743675"/>
                  <a:pt x="4825586" y="4735629"/>
                </a:cubicBezTo>
                <a:cubicBezTo>
                  <a:pt x="4810457" y="4752990"/>
                  <a:pt x="4829128" y="4730163"/>
                  <a:pt x="4840716" y="4718268"/>
                </a:cubicBezTo>
                <a:cubicBezTo>
                  <a:pt x="4840716" y="4718268"/>
                  <a:pt x="4840716" y="4718268"/>
                  <a:pt x="4841678" y="4722772"/>
                </a:cubicBezTo>
                <a:cubicBezTo>
                  <a:pt x="4837175" y="4723734"/>
                  <a:pt x="4837175" y="4723734"/>
                  <a:pt x="4837175" y="4723734"/>
                </a:cubicBezTo>
                <a:cubicBezTo>
                  <a:pt x="4833633" y="4729201"/>
                  <a:pt x="4833633" y="4729201"/>
                  <a:pt x="4838137" y="4728239"/>
                </a:cubicBezTo>
                <a:cubicBezTo>
                  <a:pt x="4838137" y="4728239"/>
                  <a:pt x="4838137" y="4728239"/>
                  <a:pt x="4842641" y="4727276"/>
                </a:cubicBezTo>
                <a:cubicBezTo>
                  <a:pt x="4846183" y="4721810"/>
                  <a:pt x="4846183" y="4721810"/>
                  <a:pt x="4846183" y="4721810"/>
                </a:cubicBezTo>
                <a:cubicBezTo>
                  <a:pt x="4849725" y="4716343"/>
                  <a:pt x="4848762" y="4711839"/>
                  <a:pt x="4843296" y="4708298"/>
                </a:cubicBezTo>
                <a:cubicBezTo>
                  <a:pt x="4846838" y="4702831"/>
                  <a:pt x="4850379" y="4697365"/>
                  <a:pt x="4854883" y="4696402"/>
                </a:cubicBezTo>
                <a:cubicBezTo>
                  <a:pt x="4859387" y="4695440"/>
                  <a:pt x="4859387" y="4695440"/>
                  <a:pt x="4863892" y="4694478"/>
                </a:cubicBezTo>
                <a:cubicBezTo>
                  <a:pt x="4863892" y="4694478"/>
                  <a:pt x="4863892" y="4694478"/>
                  <a:pt x="4864854" y="4698982"/>
                </a:cubicBezTo>
                <a:cubicBezTo>
                  <a:pt x="4869358" y="4698020"/>
                  <a:pt x="4868395" y="4693515"/>
                  <a:pt x="4868395" y="4693515"/>
                </a:cubicBezTo>
                <a:cubicBezTo>
                  <a:pt x="4868395" y="4693515"/>
                  <a:pt x="4867433" y="4689012"/>
                  <a:pt x="4867433" y="4689012"/>
                </a:cubicBezTo>
                <a:cubicBezTo>
                  <a:pt x="4866471" y="4684508"/>
                  <a:pt x="4870975" y="4683545"/>
                  <a:pt x="4870013" y="4679041"/>
                </a:cubicBezTo>
                <a:cubicBezTo>
                  <a:pt x="4874517" y="4678079"/>
                  <a:pt x="4878058" y="4672613"/>
                  <a:pt x="4878058" y="4672613"/>
                </a:cubicBezTo>
                <a:cubicBezTo>
                  <a:pt x="4878058" y="4672613"/>
                  <a:pt x="4878058" y="4672613"/>
                  <a:pt x="4882563" y="4671651"/>
                </a:cubicBezTo>
                <a:cubicBezTo>
                  <a:pt x="4881600" y="4667146"/>
                  <a:pt x="4881600" y="4667146"/>
                  <a:pt x="4881600" y="4667146"/>
                </a:cubicBezTo>
                <a:cubicBezTo>
                  <a:pt x="4881600" y="4667146"/>
                  <a:pt x="4886105" y="4666184"/>
                  <a:pt x="4885142" y="4661680"/>
                </a:cubicBezTo>
                <a:cubicBezTo>
                  <a:pt x="4900272" y="4644319"/>
                  <a:pt x="4914439" y="4622453"/>
                  <a:pt x="4935035" y="4608634"/>
                </a:cubicBezTo>
                <a:cubicBezTo>
                  <a:pt x="4938577" y="4603167"/>
                  <a:pt x="4938577" y="4603167"/>
                  <a:pt x="4938577" y="4603167"/>
                </a:cubicBezTo>
                <a:cubicBezTo>
                  <a:pt x="4938577" y="4603167"/>
                  <a:pt x="4937615" y="4598664"/>
                  <a:pt x="4937615" y="4598664"/>
                </a:cubicBezTo>
                <a:cubicBezTo>
                  <a:pt x="4937615" y="4598664"/>
                  <a:pt x="4942119" y="4597702"/>
                  <a:pt x="4942119" y="4597702"/>
                </a:cubicBezTo>
                <a:cubicBezTo>
                  <a:pt x="4942119" y="4597702"/>
                  <a:pt x="4943081" y="4602205"/>
                  <a:pt x="4943081" y="4602205"/>
                </a:cubicBezTo>
                <a:cubicBezTo>
                  <a:pt x="4952089" y="4600281"/>
                  <a:pt x="4955631" y="4594815"/>
                  <a:pt x="4963677" y="4588386"/>
                </a:cubicBezTo>
                <a:cubicBezTo>
                  <a:pt x="4962715" y="4583882"/>
                  <a:pt x="4962715" y="4583882"/>
                  <a:pt x="4962715" y="4583882"/>
                </a:cubicBezTo>
                <a:cubicBezTo>
                  <a:pt x="4977189" y="4585499"/>
                  <a:pt x="4955631" y="4594815"/>
                  <a:pt x="4961097" y="4598356"/>
                </a:cubicBezTo>
                <a:cubicBezTo>
                  <a:pt x="4964640" y="4592890"/>
                  <a:pt x="4980730" y="4580033"/>
                  <a:pt x="4991357" y="4563634"/>
                </a:cubicBezTo>
                <a:cubicBezTo>
                  <a:pt x="4994898" y="4558167"/>
                  <a:pt x="5001982" y="4547235"/>
                  <a:pt x="5010027" y="4540806"/>
                </a:cubicBezTo>
                <a:cubicBezTo>
                  <a:pt x="5013570" y="4535340"/>
                  <a:pt x="5020653" y="4524407"/>
                  <a:pt x="5028699" y="4517979"/>
                </a:cubicBezTo>
                <a:cubicBezTo>
                  <a:pt x="5039324" y="4501580"/>
                  <a:pt x="5051874" y="4494189"/>
                  <a:pt x="5061537" y="4473286"/>
                </a:cubicBezTo>
                <a:cubicBezTo>
                  <a:pt x="5065079" y="4467819"/>
                  <a:pt x="5073126" y="4461391"/>
                  <a:pt x="5073126" y="4461391"/>
                </a:cubicBezTo>
                <a:cubicBezTo>
                  <a:pt x="5076667" y="4455925"/>
                  <a:pt x="5081171" y="4454962"/>
                  <a:pt x="5080209" y="4450458"/>
                </a:cubicBezTo>
                <a:cubicBezTo>
                  <a:pt x="5084713" y="4449496"/>
                  <a:pt x="5084713" y="4449496"/>
                  <a:pt x="5088254" y="4444030"/>
                </a:cubicBezTo>
                <a:cubicBezTo>
                  <a:pt x="5087292" y="4439526"/>
                  <a:pt x="5095338" y="4433097"/>
                  <a:pt x="5098881" y="4427631"/>
                </a:cubicBezTo>
                <a:cubicBezTo>
                  <a:pt x="5099843" y="4432134"/>
                  <a:pt x="5110468" y="4415736"/>
                  <a:pt x="5110468" y="4415736"/>
                </a:cubicBezTo>
                <a:cubicBezTo>
                  <a:pt x="5114009" y="4410269"/>
                  <a:pt x="5117551" y="4404803"/>
                  <a:pt x="5116589" y="4400299"/>
                </a:cubicBezTo>
                <a:cubicBezTo>
                  <a:pt x="5121093" y="4399337"/>
                  <a:pt x="5121093" y="4399337"/>
                  <a:pt x="5121093" y="4399337"/>
                </a:cubicBezTo>
                <a:cubicBezTo>
                  <a:pt x="5159398" y="4358185"/>
                  <a:pt x="5202862" y="4297094"/>
                  <a:pt x="5231197" y="4253363"/>
                </a:cubicBezTo>
                <a:cubicBezTo>
                  <a:pt x="5235700" y="4252401"/>
                  <a:pt x="5235700" y="4252401"/>
                  <a:pt x="5235700" y="4252401"/>
                </a:cubicBezTo>
                <a:cubicBezTo>
                  <a:pt x="5235700" y="4252401"/>
                  <a:pt x="5235700" y="4252401"/>
                  <a:pt x="5240205" y="4251439"/>
                </a:cubicBezTo>
                <a:cubicBezTo>
                  <a:pt x="5236663" y="4256905"/>
                  <a:pt x="5236663" y="4256905"/>
                  <a:pt x="5233121" y="4262371"/>
                </a:cubicBezTo>
                <a:cubicBezTo>
                  <a:pt x="5233121" y="4262371"/>
                  <a:pt x="5229579" y="4267837"/>
                  <a:pt x="5226037" y="4273304"/>
                </a:cubicBezTo>
                <a:cubicBezTo>
                  <a:pt x="5222495" y="4278771"/>
                  <a:pt x="5222495" y="4278771"/>
                  <a:pt x="5218954" y="4284236"/>
                </a:cubicBezTo>
                <a:cubicBezTo>
                  <a:pt x="5218954" y="4284236"/>
                  <a:pt x="5218954" y="4284236"/>
                  <a:pt x="5219916" y="4288741"/>
                </a:cubicBezTo>
                <a:cubicBezTo>
                  <a:pt x="5211870" y="4295170"/>
                  <a:pt x="5209291" y="4305140"/>
                  <a:pt x="5202207" y="4316072"/>
                </a:cubicBezTo>
                <a:cubicBezTo>
                  <a:pt x="5202207" y="4316072"/>
                  <a:pt x="5198665" y="4321539"/>
                  <a:pt x="5203169" y="4320576"/>
                </a:cubicBezTo>
                <a:cubicBezTo>
                  <a:pt x="5204132" y="4325081"/>
                  <a:pt x="5207674" y="4319614"/>
                  <a:pt x="5207674" y="4319614"/>
                </a:cubicBezTo>
                <a:cubicBezTo>
                  <a:pt x="5211216" y="4314147"/>
                  <a:pt x="5211216" y="4314147"/>
                  <a:pt x="5211216" y="4314147"/>
                </a:cubicBezTo>
                <a:cubicBezTo>
                  <a:pt x="5211216" y="4314147"/>
                  <a:pt x="5215719" y="4313185"/>
                  <a:pt x="5214757" y="4308682"/>
                </a:cubicBezTo>
                <a:cubicBezTo>
                  <a:pt x="5218299" y="4303215"/>
                  <a:pt x="5218299" y="4303215"/>
                  <a:pt x="5218299" y="4303215"/>
                </a:cubicBezTo>
                <a:cubicBezTo>
                  <a:pt x="5217337" y="4298711"/>
                  <a:pt x="5221841" y="4297748"/>
                  <a:pt x="5225382" y="4292283"/>
                </a:cubicBezTo>
                <a:cubicBezTo>
                  <a:pt x="5221841" y="4297748"/>
                  <a:pt x="5217916" y="4304180"/>
                  <a:pt x="5214073" y="4310299"/>
                </a:cubicBezTo>
                <a:lnTo>
                  <a:pt x="5204204" y="4325020"/>
                </a:lnTo>
                <a:lnTo>
                  <a:pt x="5204132" y="4325081"/>
                </a:lnTo>
                <a:lnTo>
                  <a:pt x="5204128" y="4325131"/>
                </a:lnTo>
                <a:lnTo>
                  <a:pt x="5203246" y="4326447"/>
                </a:lnTo>
                <a:cubicBezTo>
                  <a:pt x="5196808" y="4334887"/>
                  <a:pt x="5192544" y="4336975"/>
                  <a:pt x="5194162" y="4322501"/>
                </a:cubicBezTo>
                <a:cubicBezTo>
                  <a:pt x="5181919" y="4353374"/>
                  <a:pt x="5173872" y="4359803"/>
                  <a:pt x="5159705" y="4381669"/>
                </a:cubicBezTo>
                <a:cubicBezTo>
                  <a:pt x="5164209" y="4380706"/>
                  <a:pt x="5164209" y="4380706"/>
                  <a:pt x="5164209" y="4380706"/>
                </a:cubicBezTo>
                <a:cubicBezTo>
                  <a:pt x="5153584" y="4397105"/>
                  <a:pt x="5153584" y="4397105"/>
                  <a:pt x="5153584" y="4397105"/>
                </a:cubicBezTo>
                <a:cubicBezTo>
                  <a:pt x="5149080" y="4398068"/>
                  <a:pt x="5149080" y="4398068"/>
                  <a:pt x="5149080" y="4398068"/>
                </a:cubicBezTo>
                <a:cubicBezTo>
                  <a:pt x="5150042" y="4402571"/>
                  <a:pt x="5150042" y="4402571"/>
                  <a:pt x="5150042" y="4402571"/>
                </a:cubicBezTo>
                <a:cubicBezTo>
                  <a:pt x="5145539" y="4403533"/>
                  <a:pt x="5145539" y="4403533"/>
                  <a:pt x="5145539" y="4403533"/>
                </a:cubicBezTo>
                <a:cubicBezTo>
                  <a:pt x="5141997" y="4409000"/>
                  <a:pt x="5142959" y="4413504"/>
                  <a:pt x="5138455" y="4414466"/>
                </a:cubicBezTo>
                <a:cubicBezTo>
                  <a:pt x="5139417" y="4418971"/>
                  <a:pt x="5134912" y="4419933"/>
                  <a:pt x="5135875" y="4424436"/>
                </a:cubicBezTo>
                <a:cubicBezTo>
                  <a:pt x="5131371" y="4425399"/>
                  <a:pt x="5132334" y="4429903"/>
                  <a:pt x="5132334" y="4429903"/>
                </a:cubicBezTo>
                <a:cubicBezTo>
                  <a:pt x="5128792" y="4435370"/>
                  <a:pt x="5125249" y="4440835"/>
                  <a:pt x="5121707" y="4446302"/>
                </a:cubicBezTo>
                <a:cubicBezTo>
                  <a:pt x="5122670" y="4450806"/>
                  <a:pt x="5122670" y="4450806"/>
                  <a:pt x="5122670" y="4450806"/>
                </a:cubicBezTo>
                <a:cubicBezTo>
                  <a:pt x="5122670" y="4450806"/>
                  <a:pt x="5118166" y="4451768"/>
                  <a:pt x="5119128" y="4456272"/>
                </a:cubicBezTo>
                <a:cubicBezTo>
                  <a:pt x="5107541" y="4468167"/>
                  <a:pt x="5096915" y="4484566"/>
                  <a:pt x="5086289" y="4500965"/>
                </a:cubicBezTo>
                <a:cubicBezTo>
                  <a:pt x="5085327" y="4496461"/>
                  <a:pt x="5085327" y="4496461"/>
                  <a:pt x="5080824" y="4497423"/>
                </a:cubicBezTo>
                <a:cubicBezTo>
                  <a:pt x="5084365" y="4491957"/>
                  <a:pt x="5084365" y="4491957"/>
                  <a:pt x="5084365" y="4491957"/>
                </a:cubicBezTo>
                <a:cubicBezTo>
                  <a:pt x="5088869" y="4490995"/>
                  <a:pt x="5087907" y="4486491"/>
                  <a:pt x="5087907" y="4486491"/>
                </a:cubicBezTo>
                <a:cubicBezTo>
                  <a:pt x="5087907" y="4486491"/>
                  <a:pt x="5083403" y="4487453"/>
                  <a:pt x="5083403" y="4487453"/>
                </a:cubicBezTo>
                <a:cubicBezTo>
                  <a:pt x="5079862" y="4492920"/>
                  <a:pt x="5079862" y="4492920"/>
                  <a:pt x="5079862" y="4492920"/>
                </a:cubicBezTo>
                <a:cubicBezTo>
                  <a:pt x="5079862" y="4492920"/>
                  <a:pt x="5076319" y="4498385"/>
                  <a:pt x="5076319" y="4498385"/>
                </a:cubicBezTo>
                <a:cubicBezTo>
                  <a:pt x="5077282" y="4502890"/>
                  <a:pt x="5077282" y="4502890"/>
                  <a:pt x="5077282" y="4502890"/>
                </a:cubicBezTo>
                <a:cubicBezTo>
                  <a:pt x="5077282" y="4502890"/>
                  <a:pt x="5077282" y="4502890"/>
                  <a:pt x="5078244" y="4507394"/>
                </a:cubicBezTo>
                <a:cubicBezTo>
                  <a:pt x="5066656" y="4519289"/>
                  <a:pt x="5056030" y="4535688"/>
                  <a:pt x="5044443" y="4547582"/>
                </a:cubicBezTo>
                <a:cubicBezTo>
                  <a:pt x="5044443" y="4547582"/>
                  <a:pt x="5044443" y="4547582"/>
                  <a:pt x="5045405" y="4552086"/>
                </a:cubicBezTo>
                <a:cubicBezTo>
                  <a:pt x="5018688" y="4581343"/>
                  <a:pt x="4996475" y="4609636"/>
                  <a:pt x="4968796" y="4634389"/>
                </a:cubicBezTo>
                <a:cubicBezTo>
                  <a:pt x="4934994" y="4674578"/>
                  <a:pt x="4900232" y="4710262"/>
                  <a:pt x="4860964" y="4746909"/>
                </a:cubicBezTo>
                <a:cubicBezTo>
                  <a:pt x="4852918" y="4753338"/>
                  <a:pt x="4835864" y="4761691"/>
                  <a:pt x="4837789" y="4770699"/>
                </a:cubicBezTo>
                <a:cubicBezTo>
                  <a:pt x="4837789" y="4770699"/>
                  <a:pt x="4837789" y="4770699"/>
                  <a:pt x="4833284" y="4771662"/>
                </a:cubicBezTo>
                <a:cubicBezTo>
                  <a:pt x="4828781" y="4772624"/>
                  <a:pt x="4825239" y="4778090"/>
                  <a:pt x="4820735" y="4779052"/>
                </a:cubicBezTo>
                <a:cubicBezTo>
                  <a:pt x="4820735" y="4779052"/>
                  <a:pt x="4817192" y="4784519"/>
                  <a:pt x="4817192" y="4784519"/>
                </a:cubicBezTo>
                <a:cubicBezTo>
                  <a:pt x="4817192" y="4784519"/>
                  <a:pt x="4821697" y="4783556"/>
                  <a:pt x="4821697" y="4783556"/>
                </a:cubicBezTo>
                <a:cubicBezTo>
                  <a:pt x="4802064" y="4801880"/>
                  <a:pt x="4782430" y="4820203"/>
                  <a:pt x="4762796" y="4838527"/>
                </a:cubicBezTo>
                <a:cubicBezTo>
                  <a:pt x="4715484" y="4881602"/>
                  <a:pt x="4715484" y="4881602"/>
                  <a:pt x="4715484" y="4881602"/>
                </a:cubicBezTo>
                <a:cubicBezTo>
                  <a:pt x="4699392" y="4894460"/>
                  <a:pt x="4699392" y="4894460"/>
                  <a:pt x="4699392" y="4894460"/>
                </a:cubicBezTo>
                <a:cubicBezTo>
                  <a:pt x="4691345" y="4900888"/>
                  <a:pt x="4670750" y="4914708"/>
                  <a:pt x="4654658" y="4927565"/>
                </a:cubicBezTo>
                <a:cubicBezTo>
                  <a:pt x="4635024" y="4945888"/>
                  <a:pt x="4618932" y="4958746"/>
                  <a:pt x="4623437" y="4957784"/>
                </a:cubicBezTo>
                <a:cubicBezTo>
                  <a:pt x="4567115" y="5002783"/>
                  <a:pt x="4510794" y="5047783"/>
                  <a:pt x="4440960" y="5095671"/>
                </a:cubicBezTo>
                <a:cubicBezTo>
                  <a:pt x="4403311" y="5117843"/>
                  <a:pt x="4336057" y="5155760"/>
                  <a:pt x="4291323" y="5188865"/>
                </a:cubicBezTo>
                <a:cubicBezTo>
                  <a:pt x="4239199" y="5209421"/>
                  <a:pt x="4189961" y="5243488"/>
                  <a:pt x="4134296" y="5269510"/>
                </a:cubicBezTo>
                <a:cubicBezTo>
                  <a:pt x="4126249" y="5275939"/>
                  <a:pt x="4125287" y="5271434"/>
                  <a:pt x="4117242" y="5277863"/>
                </a:cubicBezTo>
                <a:cubicBezTo>
                  <a:pt x="4013954" y="5323478"/>
                  <a:pt x="3908744" y="5360084"/>
                  <a:pt x="3802571" y="5392188"/>
                </a:cubicBezTo>
                <a:cubicBezTo>
                  <a:pt x="3747232" y="5408720"/>
                  <a:pt x="3692538" y="5422760"/>
                  <a:pt x="3637806" y="5433865"/>
                </a:cubicBezTo>
                <a:lnTo>
                  <a:pt x="3560810" y="5445094"/>
                </a:lnTo>
                <a:lnTo>
                  <a:pt x="3576039" y="5442351"/>
                </a:lnTo>
                <a:cubicBezTo>
                  <a:pt x="3593372" y="5438059"/>
                  <a:pt x="3608895" y="5433565"/>
                  <a:pt x="3617903" y="5431641"/>
                </a:cubicBezTo>
                <a:cubicBezTo>
                  <a:pt x="3617903" y="5431641"/>
                  <a:pt x="3622408" y="5430679"/>
                  <a:pt x="3622408" y="5430679"/>
                </a:cubicBezTo>
                <a:cubicBezTo>
                  <a:pt x="3671952" y="5420094"/>
                  <a:pt x="3707984" y="5412396"/>
                  <a:pt x="3756567" y="5397306"/>
                </a:cubicBezTo>
                <a:cubicBezTo>
                  <a:pt x="3761071" y="5396344"/>
                  <a:pt x="3761071" y="5396344"/>
                  <a:pt x="3761071" y="5396344"/>
                </a:cubicBezTo>
                <a:cubicBezTo>
                  <a:pt x="3765576" y="5395381"/>
                  <a:pt x="3765576" y="5395381"/>
                  <a:pt x="3764613" y="5390877"/>
                </a:cubicBezTo>
                <a:cubicBezTo>
                  <a:pt x="3760109" y="5391839"/>
                  <a:pt x="3755605" y="5392802"/>
                  <a:pt x="3755605" y="5392802"/>
                </a:cubicBezTo>
                <a:cubicBezTo>
                  <a:pt x="3756567" y="5397306"/>
                  <a:pt x="3756567" y="5397306"/>
                  <a:pt x="3756567" y="5397306"/>
                </a:cubicBezTo>
                <a:cubicBezTo>
                  <a:pt x="3702519" y="5408853"/>
                  <a:pt x="3670990" y="5415589"/>
                  <a:pt x="3621445" y="5426174"/>
                </a:cubicBezTo>
                <a:cubicBezTo>
                  <a:pt x="3624986" y="5420708"/>
                  <a:pt x="3620483" y="5421670"/>
                  <a:pt x="3615016" y="5418129"/>
                </a:cubicBezTo>
                <a:cubicBezTo>
                  <a:pt x="3610512" y="5419091"/>
                  <a:pt x="3610512" y="5419091"/>
                  <a:pt x="3610512" y="5419091"/>
                </a:cubicBezTo>
                <a:cubicBezTo>
                  <a:pt x="3611474" y="5423595"/>
                  <a:pt x="3611474" y="5423595"/>
                  <a:pt x="3611474" y="5423595"/>
                </a:cubicBezTo>
                <a:cubicBezTo>
                  <a:pt x="3571900" y="5436759"/>
                  <a:pt x="3527514" y="5427403"/>
                  <a:pt x="3516889" y="5443802"/>
                </a:cubicBezTo>
                <a:cubicBezTo>
                  <a:pt x="3517851" y="5448307"/>
                  <a:pt x="3517851" y="5448307"/>
                  <a:pt x="3517851" y="5448307"/>
                </a:cubicBezTo>
                <a:cubicBezTo>
                  <a:pt x="3512384" y="5444765"/>
                  <a:pt x="3503377" y="5446689"/>
                  <a:pt x="3498872" y="5447651"/>
                </a:cubicBezTo>
                <a:cubicBezTo>
                  <a:pt x="3494368" y="5448614"/>
                  <a:pt x="3489865" y="5449576"/>
                  <a:pt x="3489865" y="5449576"/>
                </a:cubicBezTo>
                <a:cubicBezTo>
                  <a:pt x="3488902" y="5445073"/>
                  <a:pt x="3486978" y="5436064"/>
                  <a:pt x="3490519" y="5430598"/>
                </a:cubicBezTo>
                <a:cubicBezTo>
                  <a:pt x="3495023" y="5429636"/>
                  <a:pt x="3504032" y="5427711"/>
                  <a:pt x="3508535" y="5426749"/>
                </a:cubicBezTo>
                <a:cubicBezTo>
                  <a:pt x="3517544" y="5424825"/>
                  <a:pt x="3527514" y="5427403"/>
                  <a:pt x="3535561" y="5420975"/>
                </a:cubicBezTo>
                <a:cubicBezTo>
                  <a:pt x="3535561" y="5420975"/>
                  <a:pt x="3540064" y="5420013"/>
                  <a:pt x="3540064" y="5420013"/>
                </a:cubicBezTo>
                <a:cubicBezTo>
                  <a:pt x="3540064" y="5420013"/>
                  <a:pt x="3540064" y="5420013"/>
                  <a:pt x="3544568" y="5419051"/>
                </a:cubicBezTo>
                <a:cubicBezTo>
                  <a:pt x="3549073" y="5418089"/>
                  <a:pt x="3549073" y="5418089"/>
                  <a:pt x="3553577" y="5417126"/>
                </a:cubicBezTo>
                <a:cubicBezTo>
                  <a:pt x="3558080" y="5416164"/>
                  <a:pt x="3558080" y="5416164"/>
                  <a:pt x="3558080" y="5416164"/>
                </a:cubicBezTo>
                <a:cubicBezTo>
                  <a:pt x="3558080" y="5416164"/>
                  <a:pt x="3557118" y="5411660"/>
                  <a:pt x="3552615" y="5412622"/>
                </a:cubicBezTo>
                <a:cubicBezTo>
                  <a:pt x="3548110" y="5413584"/>
                  <a:pt x="3543606" y="5414547"/>
                  <a:pt x="3543606" y="5414547"/>
                </a:cubicBezTo>
                <a:cubicBezTo>
                  <a:pt x="3539102" y="5415509"/>
                  <a:pt x="3539102" y="5415509"/>
                  <a:pt x="3539102" y="5415509"/>
                </a:cubicBezTo>
                <a:cubicBezTo>
                  <a:pt x="3542644" y="5410042"/>
                  <a:pt x="3538139" y="5411005"/>
                  <a:pt x="3538139" y="5411005"/>
                </a:cubicBezTo>
                <a:cubicBezTo>
                  <a:pt x="3533636" y="5411967"/>
                  <a:pt x="3533636" y="5411967"/>
                  <a:pt x="3533636" y="5411967"/>
                </a:cubicBezTo>
                <a:cubicBezTo>
                  <a:pt x="3533636" y="5411967"/>
                  <a:pt x="3529132" y="5412929"/>
                  <a:pt x="3529132" y="5412929"/>
                </a:cubicBezTo>
                <a:cubicBezTo>
                  <a:pt x="3530094" y="5417433"/>
                  <a:pt x="3530094" y="5417433"/>
                  <a:pt x="3530094" y="5417433"/>
                </a:cubicBezTo>
                <a:cubicBezTo>
                  <a:pt x="3526552" y="5422900"/>
                  <a:pt x="3516582" y="5420320"/>
                  <a:pt x="3507573" y="5422245"/>
                </a:cubicBezTo>
                <a:cubicBezTo>
                  <a:pt x="3503070" y="5423207"/>
                  <a:pt x="3498565" y="5424169"/>
                  <a:pt x="3489557" y="5426094"/>
                </a:cubicBezTo>
                <a:cubicBezTo>
                  <a:pt x="3462533" y="5431868"/>
                  <a:pt x="3462533" y="5431868"/>
                  <a:pt x="3462533" y="5431868"/>
                </a:cubicBezTo>
                <a:cubicBezTo>
                  <a:pt x="3457066" y="5428326"/>
                  <a:pt x="3458028" y="5432830"/>
                  <a:pt x="3458028" y="5432830"/>
                </a:cubicBezTo>
                <a:cubicBezTo>
                  <a:pt x="3458028" y="5432830"/>
                  <a:pt x="3458991" y="5437334"/>
                  <a:pt x="3463495" y="5436372"/>
                </a:cubicBezTo>
                <a:cubicBezTo>
                  <a:pt x="3481511" y="5432523"/>
                  <a:pt x="3481511" y="5432523"/>
                  <a:pt x="3481511" y="5432523"/>
                </a:cubicBezTo>
                <a:cubicBezTo>
                  <a:pt x="3477969" y="5437988"/>
                  <a:pt x="3475389" y="5447960"/>
                  <a:pt x="3476352" y="5452463"/>
                </a:cubicBezTo>
                <a:cubicBezTo>
                  <a:pt x="3471848" y="5453425"/>
                  <a:pt x="3467344" y="5454387"/>
                  <a:pt x="3467344" y="5454387"/>
                </a:cubicBezTo>
                <a:cubicBezTo>
                  <a:pt x="3462839" y="5455350"/>
                  <a:pt x="3462839" y="5455350"/>
                  <a:pt x="3462839" y="5455350"/>
                </a:cubicBezTo>
                <a:cubicBezTo>
                  <a:pt x="3466382" y="5449884"/>
                  <a:pt x="3466382" y="5449884"/>
                  <a:pt x="3466382" y="5449884"/>
                </a:cubicBezTo>
                <a:cubicBezTo>
                  <a:pt x="3466382" y="5449884"/>
                  <a:pt x="3461877" y="5450846"/>
                  <a:pt x="3460915" y="5446342"/>
                </a:cubicBezTo>
                <a:cubicBezTo>
                  <a:pt x="3456412" y="5447304"/>
                  <a:pt x="3457374" y="5451808"/>
                  <a:pt x="3452870" y="5452771"/>
                </a:cubicBezTo>
                <a:cubicBezTo>
                  <a:pt x="3452870" y="5452771"/>
                  <a:pt x="3448365" y="5453733"/>
                  <a:pt x="3448365" y="5453733"/>
                </a:cubicBezTo>
                <a:cubicBezTo>
                  <a:pt x="3443861" y="5454695"/>
                  <a:pt x="3438395" y="5451153"/>
                  <a:pt x="3429387" y="5453078"/>
                </a:cubicBezTo>
                <a:cubicBezTo>
                  <a:pt x="3411370" y="5456927"/>
                  <a:pt x="3432929" y="5447611"/>
                  <a:pt x="3418454" y="5445995"/>
                </a:cubicBezTo>
                <a:cubicBezTo>
                  <a:pt x="3411370" y="5456927"/>
                  <a:pt x="3395934" y="5450806"/>
                  <a:pt x="3385964" y="5448226"/>
                </a:cubicBezTo>
                <a:cubicBezTo>
                  <a:pt x="3386926" y="5452731"/>
                  <a:pt x="3387888" y="5457234"/>
                  <a:pt x="3383384" y="5458196"/>
                </a:cubicBezTo>
                <a:cubicBezTo>
                  <a:pt x="3382422" y="5453693"/>
                  <a:pt x="3381459" y="5449188"/>
                  <a:pt x="3376955" y="5450151"/>
                </a:cubicBezTo>
                <a:cubicBezTo>
                  <a:pt x="3373414" y="5455617"/>
                  <a:pt x="3359901" y="5458504"/>
                  <a:pt x="3350893" y="5460429"/>
                </a:cubicBezTo>
                <a:cubicBezTo>
                  <a:pt x="3353473" y="5450458"/>
                  <a:pt x="3321944" y="5457194"/>
                  <a:pt x="3318402" y="5462660"/>
                </a:cubicBezTo>
                <a:cubicBezTo>
                  <a:pt x="3313898" y="5463623"/>
                  <a:pt x="3313898" y="5463623"/>
                  <a:pt x="3313898" y="5463623"/>
                </a:cubicBezTo>
                <a:cubicBezTo>
                  <a:pt x="3300386" y="5466509"/>
                  <a:pt x="3311973" y="5454614"/>
                  <a:pt x="3298461" y="5457501"/>
                </a:cubicBezTo>
                <a:cubicBezTo>
                  <a:pt x="3290416" y="5463930"/>
                  <a:pt x="3286874" y="5469396"/>
                  <a:pt x="3263391" y="5469703"/>
                </a:cubicBezTo>
                <a:cubicBezTo>
                  <a:pt x="3253421" y="5467123"/>
                  <a:pt x="3238946" y="5465507"/>
                  <a:pt x="3225433" y="5468394"/>
                </a:cubicBezTo>
                <a:cubicBezTo>
                  <a:pt x="3220930" y="5469356"/>
                  <a:pt x="3211921" y="5471281"/>
                  <a:pt x="3206456" y="5467738"/>
                </a:cubicBezTo>
                <a:cubicBezTo>
                  <a:pt x="3178468" y="5469008"/>
                  <a:pt x="3200989" y="5464196"/>
                  <a:pt x="3181048" y="5459038"/>
                </a:cubicBezTo>
                <a:cubicBezTo>
                  <a:pt x="3164956" y="5471895"/>
                  <a:pt x="3105133" y="5456418"/>
                  <a:pt x="3088079" y="5464771"/>
                </a:cubicBezTo>
                <a:cubicBezTo>
                  <a:pt x="3108020" y="5469930"/>
                  <a:pt x="3070064" y="5468620"/>
                  <a:pt x="3070064" y="5468620"/>
                </a:cubicBezTo>
                <a:cubicBezTo>
                  <a:pt x="3065559" y="5469583"/>
                  <a:pt x="3061055" y="5470545"/>
                  <a:pt x="3056551" y="5471507"/>
                </a:cubicBezTo>
                <a:cubicBezTo>
                  <a:pt x="2999616" y="5469542"/>
                  <a:pt x="2967125" y="5471774"/>
                  <a:pt x="2934326" y="5450524"/>
                </a:cubicBezTo>
                <a:cubicBezTo>
                  <a:pt x="2931747" y="5460493"/>
                  <a:pt x="2895408" y="5444710"/>
                  <a:pt x="2882857" y="5452101"/>
                </a:cubicBezTo>
                <a:cubicBezTo>
                  <a:pt x="2892828" y="5454680"/>
                  <a:pt x="2858412" y="5447903"/>
                  <a:pt x="2853908" y="5448866"/>
                </a:cubicBezTo>
                <a:cubicBezTo>
                  <a:pt x="2853908" y="5448866"/>
                  <a:pt x="2858412" y="5447903"/>
                  <a:pt x="2858412" y="5447903"/>
                </a:cubicBezTo>
                <a:cubicBezTo>
                  <a:pt x="2821417" y="5451098"/>
                  <a:pt x="2791506" y="5443359"/>
                  <a:pt x="2748082" y="5438507"/>
                </a:cubicBezTo>
                <a:cubicBezTo>
                  <a:pt x="2759016" y="5445591"/>
                  <a:pt x="2732646" y="5432386"/>
                  <a:pt x="2730066" y="5442356"/>
                </a:cubicBezTo>
                <a:cubicBezTo>
                  <a:pt x="2728141" y="5433349"/>
                  <a:pt x="2711087" y="5441702"/>
                  <a:pt x="2695651" y="5435580"/>
                </a:cubicBezTo>
                <a:cubicBezTo>
                  <a:pt x="2714629" y="5436236"/>
                  <a:pt x="2700810" y="5415640"/>
                  <a:pt x="2699193" y="5430115"/>
                </a:cubicBezTo>
                <a:cubicBezTo>
                  <a:pt x="2671206" y="5431384"/>
                  <a:pt x="2644837" y="5418179"/>
                  <a:pt x="2625858" y="5417524"/>
                </a:cubicBezTo>
                <a:cubicBezTo>
                  <a:pt x="2636790" y="5424608"/>
                  <a:pt x="2606879" y="5416869"/>
                  <a:pt x="2592405" y="5415252"/>
                </a:cubicBezTo>
                <a:cubicBezTo>
                  <a:pt x="2592405" y="5415252"/>
                  <a:pt x="2596909" y="5414289"/>
                  <a:pt x="2601413" y="5413327"/>
                </a:cubicBezTo>
                <a:cubicBezTo>
                  <a:pt x="2566997" y="5406551"/>
                  <a:pt x="2548018" y="5405896"/>
                  <a:pt x="2528079" y="5400737"/>
                </a:cubicBezTo>
                <a:cubicBezTo>
                  <a:pt x="2508137" y="5395578"/>
                  <a:pt x="2489159" y="5394923"/>
                  <a:pt x="2448315" y="5380101"/>
                </a:cubicBezTo>
                <a:cubicBezTo>
                  <a:pt x="2448315" y="5380101"/>
                  <a:pt x="2457322" y="5378176"/>
                  <a:pt x="2442848" y="5376560"/>
                </a:cubicBezTo>
                <a:cubicBezTo>
                  <a:pt x="2428374" y="5374942"/>
                  <a:pt x="2449277" y="5384605"/>
                  <a:pt x="2429336" y="5379447"/>
                </a:cubicBezTo>
                <a:cubicBezTo>
                  <a:pt x="2412937" y="5368821"/>
                  <a:pt x="2398463" y="5367204"/>
                  <a:pt x="2384951" y="5370091"/>
                </a:cubicBezTo>
                <a:cubicBezTo>
                  <a:pt x="2373055" y="5358503"/>
                  <a:pt x="2374017" y="5363006"/>
                  <a:pt x="2372093" y="5353999"/>
                </a:cubicBezTo>
                <a:cubicBezTo>
                  <a:pt x="2363085" y="5355923"/>
                  <a:pt x="2358581" y="5356886"/>
                  <a:pt x="2344107" y="5355268"/>
                </a:cubicBezTo>
                <a:cubicBezTo>
                  <a:pt x="2343144" y="5350765"/>
                  <a:pt x="2353114" y="5353344"/>
                  <a:pt x="2343144" y="5350765"/>
                </a:cubicBezTo>
                <a:cubicBezTo>
                  <a:pt x="2324166" y="5350109"/>
                  <a:pt x="2301338" y="5331439"/>
                  <a:pt x="2273352" y="5332708"/>
                </a:cubicBezTo>
                <a:cubicBezTo>
                  <a:pt x="2271427" y="5323699"/>
                  <a:pt x="2287826" y="5334326"/>
                  <a:pt x="2292330" y="5333363"/>
                </a:cubicBezTo>
                <a:cubicBezTo>
                  <a:pt x="2270465" y="5319196"/>
                  <a:pt x="2247944" y="5324007"/>
                  <a:pt x="2235087" y="5307915"/>
                </a:cubicBezTo>
                <a:cubicBezTo>
                  <a:pt x="2226078" y="5309840"/>
                  <a:pt x="2246982" y="5319503"/>
                  <a:pt x="2231545" y="5313382"/>
                </a:cubicBezTo>
                <a:cubicBezTo>
                  <a:pt x="2236049" y="5312420"/>
                  <a:pt x="2229620" y="5304373"/>
                  <a:pt x="2215146" y="5302757"/>
                </a:cubicBezTo>
                <a:cubicBezTo>
                  <a:pt x="2202596" y="5310147"/>
                  <a:pt x="2178806" y="5286972"/>
                  <a:pt x="2180731" y="5295981"/>
                </a:cubicBezTo>
                <a:cubicBezTo>
                  <a:pt x="2175264" y="5292439"/>
                  <a:pt x="2169798" y="5288897"/>
                  <a:pt x="2164331" y="5285355"/>
                </a:cubicBezTo>
                <a:cubicBezTo>
                  <a:pt x="2164331" y="5285355"/>
                  <a:pt x="2164331" y="5285355"/>
                  <a:pt x="2159828" y="5286317"/>
                </a:cubicBezTo>
                <a:cubicBezTo>
                  <a:pt x="2165293" y="5289859"/>
                  <a:pt x="2170760" y="5293401"/>
                  <a:pt x="2170760" y="5293401"/>
                </a:cubicBezTo>
                <a:cubicBezTo>
                  <a:pt x="2156286" y="5291783"/>
                  <a:pt x="2144391" y="5280196"/>
                  <a:pt x="2132496" y="5268608"/>
                </a:cubicBezTo>
                <a:cubicBezTo>
                  <a:pt x="2128954" y="5274075"/>
                  <a:pt x="2123488" y="5270533"/>
                  <a:pt x="2117059" y="5262487"/>
                </a:cubicBezTo>
                <a:cubicBezTo>
                  <a:pt x="2108050" y="5264412"/>
                  <a:pt x="2114479" y="5272458"/>
                  <a:pt x="2119946" y="5276000"/>
                </a:cubicBezTo>
                <a:cubicBezTo>
                  <a:pt x="2115441" y="5276962"/>
                  <a:pt x="2115441" y="5276962"/>
                  <a:pt x="2115441" y="5276962"/>
                </a:cubicBezTo>
                <a:cubicBezTo>
                  <a:pt x="2109012" y="5268916"/>
                  <a:pt x="2084568" y="5264719"/>
                  <a:pt x="2083606" y="5260215"/>
                </a:cubicBezTo>
                <a:cubicBezTo>
                  <a:pt x="2082644" y="5255711"/>
                  <a:pt x="2082644" y="5255711"/>
                  <a:pt x="2082644" y="5255711"/>
                </a:cubicBezTo>
                <a:cubicBezTo>
                  <a:pt x="2088110" y="5259252"/>
                  <a:pt x="2092614" y="5258290"/>
                  <a:pt x="2092614" y="5258290"/>
                </a:cubicBezTo>
                <a:cubicBezTo>
                  <a:pt x="2098080" y="5261832"/>
                  <a:pt x="2098080" y="5261832"/>
                  <a:pt x="2098080" y="5261832"/>
                </a:cubicBezTo>
                <a:cubicBezTo>
                  <a:pt x="2102585" y="5260870"/>
                  <a:pt x="2097118" y="5257328"/>
                  <a:pt x="2097118" y="5257328"/>
                </a:cubicBezTo>
                <a:cubicBezTo>
                  <a:pt x="2091652" y="5253787"/>
                  <a:pt x="2086186" y="5250245"/>
                  <a:pt x="2081681" y="5251207"/>
                </a:cubicBezTo>
                <a:cubicBezTo>
                  <a:pt x="2085223" y="5245740"/>
                  <a:pt x="2037295" y="5241851"/>
                  <a:pt x="2059816" y="5237040"/>
                </a:cubicBezTo>
                <a:cubicBezTo>
                  <a:pt x="2045342" y="5235422"/>
                  <a:pt x="2029905" y="5229301"/>
                  <a:pt x="2014467" y="5223180"/>
                </a:cubicBezTo>
                <a:cubicBezTo>
                  <a:pt x="2003535" y="5216096"/>
                  <a:pt x="1992603" y="5209013"/>
                  <a:pt x="1987136" y="5205471"/>
                </a:cubicBezTo>
                <a:cubicBezTo>
                  <a:pt x="1986174" y="5200967"/>
                  <a:pt x="1986174" y="5200967"/>
                  <a:pt x="1981670" y="5201929"/>
                </a:cubicBezTo>
                <a:cubicBezTo>
                  <a:pt x="1981670" y="5201929"/>
                  <a:pt x="1980707" y="5197426"/>
                  <a:pt x="1977165" y="5202891"/>
                </a:cubicBezTo>
                <a:cubicBezTo>
                  <a:pt x="1955300" y="5188725"/>
                  <a:pt x="1917036" y="5163932"/>
                  <a:pt x="1895171" y="5149765"/>
                </a:cubicBezTo>
                <a:cubicBezTo>
                  <a:pt x="1884238" y="5142682"/>
                  <a:pt x="1876847" y="5130132"/>
                  <a:pt x="1865914" y="5123048"/>
                </a:cubicBezTo>
                <a:cubicBezTo>
                  <a:pt x="1815754" y="5086668"/>
                  <a:pt x="1758511" y="5061221"/>
                  <a:pt x="1715436" y="5013908"/>
                </a:cubicBezTo>
                <a:cubicBezTo>
                  <a:pt x="1663659" y="4992003"/>
                  <a:pt x="1636982" y="4955315"/>
                  <a:pt x="1588748" y="4927943"/>
                </a:cubicBezTo>
                <a:cubicBezTo>
                  <a:pt x="1595177" y="4935989"/>
                  <a:pt x="1601605" y="4944035"/>
                  <a:pt x="1598064" y="4949501"/>
                </a:cubicBezTo>
                <a:cubicBezTo>
                  <a:pt x="1581664" y="4938876"/>
                  <a:pt x="1576198" y="4935335"/>
                  <a:pt x="1564303" y="4923746"/>
                </a:cubicBezTo>
                <a:cubicBezTo>
                  <a:pt x="1558836" y="4920205"/>
                  <a:pt x="1553371" y="4916663"/>
                  <a:pt x="1547904" y="4913121"/>
                </a:cubicBezTo>
                <a:cubicBezTo>
                  <a:pt x="1546942" y="4908617"/>
                  <a:pt x="1545017" y="4899609"/>
                  <a:pt x="1545979" y="4904113"/>
                </a:cubicBezTo>
                <a:cubicBezTo>
                  <a:pt x="1539551" y="4896067"/>
                  <a:pt x="1540513" y="4900571"/>
                  <a:pt x="1541475" y="4905075"/>
                </a:cubicBezTo>
                <a:cubicBezTo>
                  <a:pt x="1507715" y="4879321"/>
                  <a:pt x="1520265" y="4871929"/>
                  <a:pt x="1523807" y="4866464"/>
                </a:cubicBezTo>
                <a:cubicBezTo>
                  <a:pt x="1522845" y="4861959"/>
                  <a:pt x="1522845" y="4861959"/>
                  <a:pt x="1517378" y="4858417"/>
                </a:cubicBezTo>
                <a:cubicBezTo>
                  <a:pt x="1517378" y="4858417"/>
                  <a:pt x="1515454" y="4849410"/>
                  <a:pt x="1511912" y="4854876"/>
                </a:cubicBezTo>
                <a:cubicBezTo>
                  <a:pt x="1511912" y="4854876"/>
                  <a:pt x="1510949" y="4850372"/>
                  <a:pt x="1506446" y="4851334"/>
                </a:cubicBezTo>
                <a:cubicBezTo>
                  <a:pt x="1513529" y="4840401"/>
                  <a:pt x="1492626" y="4830738"/>
                  <a:pt x="1483618" y="4832662"/>
                </a:cubicBezTo>
                <a:cubicBezTo>
                  <a:pt x="1482656" y="4828159"/>
                  <a:pt x="1478151" y="4829121"/>
                  <a:pt x="1478151" y="4829121"/>
                </a:cubicBezTo>
                <a:cubicBezTo>
                  <a:pt x="1473647" y="4830084"/>
                  <a:pt x="1473647" y="4830084"/>
                  <a:pt x="1479114" y="4833625"/>
                </a:cubicBezTo>
                <a:cubicBezTo>
                  <a:pt x="1480076" y="4838129"/>
                  <a:pt x="1485543" y="4841671"/>
                  <a:pt x="1485543" y="4841671"/>
                </a:cubicBezTo>
                <a:cubicBezTo>
                  <a:pt x="1482000" y="4847137"/>
                  <a:pt x="1458210" y="4823962"/>
                  <a:pt x="1462060" y="4841978"/>
                </a:cubicBezTo>
                <a:cubicBezTo>
                  <a:pt x="1461097" y="4837474"/>
                  <a:pt x="1461097" y="4837474"/>
                  <a:pt x="1461097" y="4837474"/>
                </a:cubicBezTo>
                <a:cubicBezTo>
                  <a:pt x="1442774" y="4817841"/>
                  <a:pt x="1394232" y="4766987"/>
                  <a:pt x="1435076" y="4781808"/>
                </a:cubicBezTo>
                <a:cubicBezTo>
                  <a:pt x="1434114" y="4777305"/>
                  <a:pt x="1434114" y="4777305"/>
                  <a:pt x="1429609" y="4778267"/>
                </a:cubicBezTo>
                <a:cubicBezTo>
                  <a:pt x="1428647" y="4773763"/>
                  <a:pt x="1428647" y="4773763"/>
                  <a:pt x="1428647" y="4773763"/>
                </a:cubicBezTo>
                <a:cubicBezTo>
                  <a:pt x="1415790" y="4757671"/>
                  <a:pt x="1404857" y="4750588"/>
                  <a:pt x="1391038" y="4729991"/>
                </a:cubicBezTo>
                <a:cubicBezTo>
                  <a:pt x="1388458" y="4739962"/>
                  <a:pt x="1369172" y="4715825"/>
                  <a:pt x="1363706" y="4712283"/>
                </a:cubicBezTo>
                <a:cubicBezTo>
                  <a:pt x="1363706" y="4712283"/>
                  <a:pt x="1363706" y="4712283"/>
                  <a:pt x="1362744" y="4707779"/>
                </a:cubicBezTo>
                <a:cubicBezTo>
                  <a:pt x="1362744" y="4707779"/>
                  <a:pt x="1358239" y="4708741"/>
                  <a:pt x="1358239" y="4708741"/>
                </a:cubicBezTo>
                <a:cubicBezTo>
                  <a:pt x="1352773" y="4705200"/>
                  <a:pt x="1352773" y="4705200"/>
                  <a:pt x="1347307" y="4701658"/>
                </a:cubicBezTo>
                <a:cubicBezTo>
                  <a:pt x="1348269" y="4706162"/>
                  <a:pt x="1348269" y="4706162"/>
                  <a:pt x="1348269" y="4706162"/>
                </a:cubicBezTo>
                <a:cubicBezTo>
                  <a:pt x="1353736" y="4709703"/>
                  <a:pt x="1353736" y="4709703"/>
                  <a:pt x="1354698" y="4714207"/>
                </a:cubicBezTo>
                <a:cubicBezTo>
                  <a:pt x="1354698" y="4714207"/>
                  <a:pt x="1344727" y="4711628"/>
                  <a:pt x="1338299" y="4703582"/>
                </a:cubicBezTo>
                <a:cubicBezTo>
                  <a:pt x="1332832" y="4700040"/>
                  <a:pt x="1321899" y="4692957"/>
                  <a:pt x="1318358" y="4698423"/>
                </a:cubicBezTo>
                <a:cubicBezTo>
                  <a:pt x="1316434" y="4689415"/>
                  <a:pt x="1310005" y="4681370"/>
                  <a:pt x="1303576" y="4673323"/>
                </a:cubicBezTo>
                <a:cubicBezTo>
                  <a:pt x="1308080" y="4672361"/>
                  <a:pt x="1308080" y="4672361"/>
                  <a:pt x="1308080" y="4672361"/>
                </a:cubicBezTo>
                <a:cubicBezTo>
                  <a:pt x="1307118" y="4667857"/>
                  <a:pt x="1307118" y="4667857"/>
                  <a:pt x="1307118" y="4667857"/>
                </a:cubicBezTo>
                <a:cubicBezTo>
                  <a:pt x="1307118" y="4667857"/>
                  <a:pt x="1306156" y="4663353"/>
                  <a:pt x="1301651" y="4664315"/>
                </a:cubicBezTo>
                <a:cubicBezTo>
                  <a:pt x="1300689" y="4659811"/>
                  <a:pt x="1295223" y="4656270"/>
                  <a:pt x="1294261" y="4651766"/>
                </a:cubicBezTo>
                <a:cubicBezTo>
                  <a:pt x="1289757" y="4652728"/>
                  <a:pt x="1288794" y="4648223"/>
                  <a:pt x="1288794" y="4648223"/>
                </a:cubicBezTo>
                <a:cubicBezTo>
                  <a:pt x="1282366" y="4640178"/>
                  <a:pt x="1281403" y="4635674"/>
                  <a:pt x="1284945" y="4630207"/>
                </a:cubicBezTo>
                <a:cubicBezTo>
                  <a:pt x="1292336" y="4642757"/>
                  <a:pt x="1298764" y="4650803"/>
                  <a:pt x="1303269" y="4649841"/>
                </a:cubicBezTo>
                <a:cubicBezTo>
                  <a:pt x="1296840" y="4641795"/>
                  <a:pt x="1301344" y="4640832"/>
                  <a:pt x="1300382" y="4636329"/>
                </a:cubicBezTo>
                <a:cubicBezTo>
                  <a:pt x="1294915" y="4632787"/>
                  <a:pt x="1293953" y="4628283"/>
                  <a:pt x="1288488" y="4624741"/>
                </a:cubicBezTo>
                <a:cubicBezTo>
                  <a:pt x="1272743" y="4595138"/>
                  <a:pt x="1250571" y="4557488"/>
                  <a:pt x="1225818" y="4529809"/>
                </a:cubicBezTo>
                <a:cubicBezTo>
                  <a:pt x="1213924" y="4518221"/>
                  <a:pt x="1196561" y="4503092"/>
                  <a:pt x="1185629" y="4496009"/>
                </a:cubicBezTo>
                <a:cubicBezTo>
                  <a:pt x="1184667" y="4491504"/>
                  <a:pt x="1184667" y="4491504"/>
                  <a:pt x="1189171" y="4490542"/>
                </a:cubicBezTo>
                <a:cubicBezTo>
                  <a:pt x="1188209" y="4486037"/>
                  <a:pt x="1188209" y="4486037"/>
                  <a:pt x="1182742" y="4482495"/>
                </a:cubicBezTo>
                <a:cubicBezTo>
                  <a:pt x="1181780" y="4477992"/>
                  <a:pt x="1177276" y="4478954"/>
                  <a:pt x="1177276" y="4478954"/>
                </a:cubicBezTo>
                <a:cubicBezTo>
                  <a:pt x="1177276" y="4478954"/>
                  <a:pt x="1178238" y="4483458"/>
                  <a:pt x="1178238" y="4483458"/>
                </a:cubicBezTo>
                <a:cubicBezTo>
                  <a:pt x="1172772" y="4479917"/>
                  <a:pt x="1171809" y="4475412"/>
                  <a:pt x="1166343" y="4471870"/>
                </a:cubicBezTo>
                <a:cubicBezTo>
                  <a:pt x="1166343" y="4471870"/>
                  <a:pt x="1165381" y="4467367"/>
                  <a:pt x="1169885" y="4466405"/>
                </a:cubicBezTo>
                <a:cubicBezTo>
                  <a:pt x="1157990" y="4454817"/>
                  <a:pt x="1146096" y="4443229"/>
                  <a:pt x="1139667" y="4435183"/>
                </a:cubicBezTo>
                <a:cubicBezTo>
                  <a:pt x="1139667" y="4435183"/>
                  <a:pt x="1139667" y="4435183"/>
                  <a:pt x="1138704" y="4430679"/>
                </a:cubicBezTo>
                <a:cubicBezTo>
                  <a:pt x="1138704" y="4430679"/>
                  <a:pt x="1134200" y="4431641"/>
                  <a:pt x="1134200" y="4431641"/>
                </a:cubicBezTo>
                <a:cubicBezTo>
                  <a:pt x="1129696" y="4432603"/>
                  <a:pt x="1129696" y="4432603"/>
                  <a:pt x="1129696" y="4432603"/>
                </a:cubicBezTo>
                <a:cubicBezTo>
                  <a:pt x="1129696" y="4432603"/>
                  <a:pt x="1129696" y="4432603"/>
                  <a:pt x="1128734" y="4428100"/>
                </a:cubicBezTo>
                <a:cubicBezTo>
                  <a:pt x="1123268" y="4424558"/>
                  <a:pt x="1118764" y="4425520"/>
                  <a:pt x="1118764" y="4425520"/>
                </a:cubicBezTo>
                <a:lnTo>
                  <a:pt x="1120688" y="4434529"/>
                </a:lnTo>
                <a:lnTo>
                  <a:pt x="1115221" y="4430987"/>
                </a:lnTo>
                <a:cubicBezTo>
                  <a:pt x="1108794" y="4422940"/>
                  <a:pt x="1095936" y="4406849"/>
                  <a:pt x="1091431" y="4407812"/>
                </a:cubicBezTo>
                <a:cubicBezTo>
                  <a:pt x="1070221" y="4374666"/>
                  <a:pt x="1076650" y="4382711"/>
                  <a:pt x="1073763" y="4369199"/>
                </a:cubicBezTo>
                <a:cubicBezTo>
                  <a:pt x="1059943" y="4348604"/>
                  <a:pt x="1072146" y="4383673"/>
                  <a:pt x="1063792" y="4366620"/>
                </a:cubicBezTo>
                <a:cubicBezTo>
                  <a:pt x="1062830" y="4362116"/>
                  <a:pt x="1069915" y="4351183"/>
                  <a:pt x="1058981" y="4344100"/>
                </a:cubicBezTo>
                <a:cubicBezTo>
                  <a:pt x="1060906" y="4353108"/>
                  <a:pt x="1057364" y="4358574"/>
                  <a:pt x="1050936" y="4350528"/>
                </a:cubicBezTo>
                <a:cubicBezTo>
                  <a:pt x="1056402" y="4354070"/>
                  <a:pt x="1052553" y="4336054"/>
                  <a:pt x="1048049" y="4337016"/>
                </a:cubicBezTo>
                <a:cubicBezTo>
                  <a:pt x="1031650" y="4326391"/>
                  <a:pt x="1013674" y="4264296"/>
                  <a:pt x="988922" y="4236617"/>
                </a:cubicBezTo>
                <a:cubicBezTo>
                  <a:pt x="996006" y="4225685"/>
                  <a:pt x="979606" y="4215060"/>
                  <a:pt x="981224" y="4200585"/>
                </a:cubicBezTo>
                <a:cubicBezTo>
                  <a:pt x="974140" y="4211517"/>
                  <a:pt x="955509" y="4168401"/>
                  <a:pt x="970291" y="4193501"/>
                </a:cubicBezTo>
                <a:cubicBezTo>
                  <a:pt x="962900" y="4180951"/>
                  <a:pt x="956471" y="4172906"/>
                  <a:pt x="953584" y="4159394"/>
                </a:cubicBezTo>
                <a:cubicBezTo>
                  <a:pt x="950043" y="4164859"/>
                  <a:pt x="951968" y="4173868"/>
                  <a:pt x="943614" y="4156814"/>
                </a:cubicBezTo>
                <a:cubicBezTo>
                  <a:pt x="943614" y="4156814"/>
                  <a:pt x="948119" y="4155851"/>
                  <a:pt x="947156" y="4151347"/>
                </a:cubicBezTo>
                <a:cubicBezTo>
                  <a:pt x="932681" y="4149731"/>
                  <a:pt x="938496" y="4110811"/>
                  <a:pt x="918555" y="4105652"/>
                </a:cubicBezTo>
                <a:cubicBezTo>
                  <a:pt x="925638" y="4094719"/>
                  <a:pt x="903773" y="4080553"/>
                  <a:pt x="910857" y="4069620"/>
                </a:cubicBezTo>
                <a:cubicBezTo>
                  <a:pt x="904428" y="4061574"/>
                  <a:pt x="899924" y="4062536"/>
                  <a:pt x="892533" y="4049987"/>
                </a:cubicBezTo>
                <a:cubicBezTo>
                  <a:pt x="908932" y="4060612"/>
                  <a:pt x="888684" y="4031970"/>
                  <a:pt x="891263" y="4022000"/>
                </a:cubicBezTo>
                <a:cubicBezTo>
                  <a:pt x="875826" y="4015878"/>
                  <a:pt x="878099" y="3982425"/>
                  <a:pt x="869091" y="3984350"/>
                </a:cubicBezTo>
                <a:cubicBezTo>
                  <a:pt x="866204" y="3970838"/>
                  <a:pt x="866204" y="3970838"/>
                  <a:pt x="873595" y="3983387"/>
                </a:cubicBezTo>
                <a:cubicBezTo>
                  <a:pt x="865242" y="3966334"/>
                  <a:pt x="855926" y="3944776"/>
                  <a:pt x="852077" y="3926760"/>
                </a:cubicBezTo>
                <a:cubicBezTo>
                  <a:pt x="857543" y="3930302"/>
                  <a:pt x="858506" y="3934806"/>
                  <a:pt x="863010" y="3933844"/>
                </a:cubicBezTo>
                <a:lnTo>
                  <a:pt x="869247" y="3944432"/>
                </a:lnTo>
                <a:lnTo>
                  <a:pt x="868668" y="3952062"/>
                </a:lnTo>
                <a:cubicBezTo>
                  <a:pt x="868706" y="3954997"/>
                  <a:pt x="867822" y="3956363"/>
                  <a:pt x="862355" y="3952821"/>
                </a:cubicBezTo>
                <a:cubicBezTo>
                  <a:pt x="868784" y="3960868"/>
                  <a:pt x="870708" y="3969875"/>
                  <a:pt x="875212" y="3968913"/>
                </a:cubicBezTo>
                <a:cubicBezTo>
                  <a:pt x="877137" y="3977922"/>
                  <a:pt x="884528" y="3990472"/>
                  <a:pt x="890956" y="3998517"/>
                </a:cubicBezTo>
                <a:cubicBezTo>
                  <a:pt x="891918" y="4003022"/>
                  <a:pt x="891918" y="4003022"/>
                  <a:pt x="891918" y="4003022"/>
                </a:cubicBezTo>
                <a:cubicBezTo>
                  <a:pt x="892881" y="4007525"/>
                  <a:pt x="892881" y="4007525"/>
                  <a:pt x="892881" y="4007525"/>
                </a:cubicBezTo>
                <a:cubicBezTo>
                  <a:pt x="897385" y="4006563"/>
                  <a:pt x="897385" y="4006563"/>
                  <a:pt x="897385" y="4006563"/>
                </a:cubicBezTo>
                <a:cubicBezTo>
                  <a:pt x="897385" y="4006563"/>
                  <a:pt x="899964" y="3996593"/>
                  <a:pt x="897077" y="3983081"/>
                </a:cubicBezTo>
                <a:cubicBezTo>
                  <a:pt x="891611" y="3979538"/>
                  <a:pt x="891611" y="3979538"/>
                  <a:pt x="891611" y="3979538"/>
                </a:cubicBezTo>
                <a:cubicBezTo>
                  <a:pt x="890649" y="3975035"/>
                  <a:pt x="890649" y="3975035"/>
                  <a:pt x="890649" y="3975035"/>
                </a:cubicBezTo>
                <a:cubicBezTo>
                  <a:pt x="890649" y="3975035"/>
                  <a:pt x="889687" y="3970531"/>
                  <a:pt x="885183" y="3971493"/>
                </a:cubicBezTo>
                <a:cubicBezTo>
                  <a:pt x="886800" y="3957019"/>
                  <a:pt x="887762" y="3961523"/>
                  <a:pt x="878447" y="3939965"/>
                </a:cubicBezTo>
                <a:cubicBezTo>
                  <a:pt x="882951" y="3939002"/>
                  <a:pt x="887454" y="3938040"/>
                  <a:pt x="890034" y="3928070"/>
                </a:cubicBezTo>
                <a:cubicBezTo>
                  <a:pt x="880718" y="3906512"/>
                  <a:pt x="887803" y="3895579"/>
                  <a:pt x="879449" y="3878525"/>
                </a:cubicBezTo>
                <a:cubicBezTo>
                  <a:pt x="879490" y="3812581"/>
                  <a:pt x="864093" y="3740517"/>
                  <a:pt x="852546" y="3686468"/>
                </a:cubicBezTo>
                <a:cubicBezTo>
                  <a:pt x="851584" y="3681964"/>
                  <a:pt x="847081" y="3682926"/>
                  <a:pt x="847081" y="3682926"/>
                </a:cubicBezTo>
                <a:cubicBezTo>
                  <a:pt x="847081" y="3682926"/>
                  <a:pt x="842576" y="3683888"/>
                  <a:pt x="843539" y="3688393"/>
                </a:cubicBezTo>
                <a:cubicBezTo>
                  <a:pt x="858628" y="3736975"/>
                  <a:pt x="874024" y="3809040"/>
                  <a:pt x="872058" y="3865975"/>
                </a:cubicBezTo>
                <a:cubicBezTo>
                  <a:pt x="872058" y="3865975"/>
                  <a:pt x="872058" y="3865975"/>
                  <a:pt x="867555" y="3866938"/>
                </a:cubicBezTo>
                <a:cubicBezTo>
                  <a:pt x="866592" y="3862433"/>
                  <a:pt x="866592" y="3862433"/>
                  <a:pt x="861126" y="3858892"/>
                </a:cubicBezTo>
                <a:cubicBezTo>
                  <a:pt x="866592" y="3862433"/>
                  <a:pt x="867555" y="3866938"/>
                  <a:pt x="868517" y="3871442"/>
                </a:cubicBezTo>
                <a:cubicBezTo>
                  <a:pt x="868517" y="3871442"/>
                  <a:pt x="868517" y="3871442"/>
                  <a:pt x="864975" y="3876908"/>
                </a:cubicBezTo>
                <a:cubicBezTo>
                  <a:pt x="861126" y="3858892"/>
                  <a:pt x="854390" y="3827364"/>
                  <a:pt x="849886" y="3828326"/>
                </a:cubicBezTo>
                <a:cubicBezTo>
                  <a:pt x="856314" y="3836371"/>
                  <a:pt x="852773" y="3841838"/>
                  <a:pt x="848269" y="3842800"/>
                </a:cubicBezTo>
                <a:cubicBezTo>
                  <a:pt x="841840" y="3834754"/>
                  <a:pt x="839916" y="3825746"/>
                  <a:pt x="832524" y="3813196"/>
                </a:cubicBezTo>
                <a:cubicBezTo>
                  <a:pt x="830600" y="3804189"/>
                  <a:pt x="831255" y="3785210"/>
                  <a:pt x="822902" y="3768156"/>
                </a:cubicBezTo>
                <a:cubicBezTo>
                  <a:pt x="820977" y="3759148"/>
                  <a:pt x="819053" y="3750139"/>
                  <a:pt x="812624" y="3742094"/>
                </a:cubicBezTo>
                <a:cubicBezTo>
                  <a:pt x="804926" y="3706061"/>
                  <a:pt x="798190" y="3674534"/>
                  <a:pt x="789529" y="3633997"/>
                </a:cubicBezTo>
                <a:cubicBezTo>
                  <a:pt x="789529" y="3633997"/>
                  <a:pt x="785988" y="3639463"/>
                  <a:pt x="786951" y="3643967"/>
                </a:cubicBezTo>
                <a:cubicBezTo>
                  <a:pt x="786951" y="3643967"/>
                  <a:pt x="785988" y="3639463"/>
                  <a:pt x="785988" y="3639463"/>
                </a:cubicBezTo>
                <a:cubicBezTo>
                  <a:pt x="785026" y="3634959"/>
                  <a:pt x="785026" y="3634959"/>
                  <a:pt x="785026" y="3634959"/>
                </a:cubicBezTo>
                <a:cubicBezTo>
                  <a:pt x="784064" y="3630455"/>
                  <a:pt x="784064" y="3630455"/>
                  <a:pt x="783101" y="3625951"/>
                </a:cubicBezTo>
                <a:cubicBezTo>
                  <a:pt x="778290" y="3603430"/>
                  <a:pt x="768975" y="3581873"/>
                  <a:pt x="765126" y="3563856"/>
                </a:cubicBezTo>
                <a:cubicBezTo>
                  <a:pt x="764163" y="3559353"/>
                  <a:pt x="764163" y="3559353"/>
                  <a:pt x="763201" y="3554849"/>
                </a:cubicBezTo>
                <a:cubicBezTo>
                  <a:pt x="762239" y="3550344"/>
                  <a:pt x="761276" y="3545840"/>
                  <a:pt x="760314" y="3541336"/>
                </a:cubicBezTo>
                <a:cubicBezTo>
                  <a:pt x="758390" y="3532328"/>
                  <a:pt x="756465" y="3523320"/>
                  <a:pt x="754541" y="3514312"/>
                </a:cubicBezTo>
                <a:cubicBezTo>
                  <a:pt x="753578" y="3509808"/>
                  <a:pt x="753578" y="3509808"/>
                  <a:pt x="753578" y="3509808"/>
                </a:cubicBezTo>
                <a:cubicBezTo>
                  <a:pt x="752616" y="3505304"/>
                  <a:pt x="752616" y="3505304"/>
                  <a:pt x="752616" y="3505304"/>
                </a:cubicBezTo>
                <a:cubicBezTo>
                  <a:pt x="752616" y="3505304"/>
                  <a:pt x="752616" y="3505304"/>
                  <a:pt x="748111" y="3506266"/>
                </a:cubicBezTo>
                <a:cubicBezTo>
                  <a:pt x="751654" y="3500799"/>
                  <a:pt x="751654" y="3500799"/>
                  <a:pt x="756158" y="3499837"/>
                </a:cubicBezTo>
                <a:cubicBezTo>
                  <a:pt x="748767" y="3487287"/>
                  <a:pt x="748767" y="3487287"/>
                  <a:pt x="748767" y="3487287"/>
                </a:cubicBezTo>
                <a:cubicBezTo>
                  <a:pt x="748767" y="3487287"/>
                  <a:pt x="748767" y="3487287"/>
                  <a:pt x="745225" y="3492754"/>
                </a:cubicBezTo>
                <a:cubicBezTo>
                  <a:pt x="744262" y="3488250"/>
                  <a:pt x="744262" y="3488250"/>
                  <a:pt x="743300" y="3483746"/>
                </a:cubicBezTo>
                <a:cubicBezTo>
                  <a:pt x="743956" y="3464767"/>
                  <a:pt x="739144" y="3442247"/>
                  <a:pt x="735295" y="3424231"/>
                </a:cubicBezTo>
                <a:cubicBezTo>
                  <a:pt x="738837" y="3418765"/>
                  <a:pt x="736913" y="3409757"/>
                  <a:pt x="735950" y="3405253"/>
                </a:cubicBezTo>
                <a:cubicBezTo>
                  <a:pt x="734988" y="3400748"/>
                  <a:pt x="734988" y="3400748"/>
                  <a:pt x="734026" y="3396245"/>
                </a:cubicBezTo>
                <a:cubicBezTo>
                  <a:pt x="733064" y="3391740"/>
                  <a:pt x="736605" y="3386274"/>
                  <a:pt x="736605" y="3386274"/>
                </a:cubicBezTo>
                <a:cubicBezTo>
                  <a:pt x="741109" y="3385312"/>
                  <a:pt x="741109" y="3385312"/>
                  <a:pt x="742071" y="3389816"/>
                </a:cubicBezTo>
                <a:cubicBezTo>
                  <a:pt x="742071" y="3389816"/>
                  <a:pt x="746576" y="3388854"/>
                  <a:pt x="747538" y="3393358"/>
                </a:cubicBezTo>
                <a:cubicBezTo>
                  <a:pt x="747538" y="3393358"/>
                  <a:pt x="747538" y="3393358"/>
                  <a:pt x="746576" y="3388854"/>
                </a:cubicBezTo>
                <a:cubicBezTo>
                  <a:pt x="751080" y="3387891"/>
                  <a:pt x="751080" y="3387891"/>
                  <a:pt x="751080" y="3387891"/>
                </a:cubicBezTo>
                <a:cubicBezTo>
                  <a:pt x="750118" y="3383387"/>
                  <a:pt x="745614" y="3384350"/>
                  <a:pt x="744651" y="3379845"/>
                </a:cubicBezTo>
                <a:cubicBezTo>
                  <a:pt x="739184" y="3376304"/>
                  <a:pt x="738222" y="3371800"/>
                  <a:pt x="733718" y="3372762"/>
                </a:cubicBezTo>
                <a:cubicBezTo>
                  <a:pt x="734680" y="3377266"/>
                  <a:pt x="730177" y="3378228"/>
                  <a:pt x="730177" y="3378228"/>
                </a:cubicBezTo>
                <a:cubicBezTo>
                  <a:pt x="730177" y="3378228"/>
                  <a:pt x="728252" y="3369221"/>
                  <a:pt x="722786" y="3365679"/>
                </a:cubicBezTo>
                <a:cubicBezTo>
                  <a:pt x="720861" y="3356670"/>
                  <a:pt x="719899" y="3352167"/>
                  <a:pt x="722479" y="3342196"/>
                </a:cubicBezTo>
                <a:cubicBezTo>
                  <a:pt x="723441" y="3346700"/>
                  <a:pt x="727944" y="3345738"/>
                  <a:pt x="727944" y="3345738"/>
                </a:cubicBezTo>
                <a:cubicBezTo>
                  <a:pt x="726982" y="3341234"/>
                  <a:pt x="726982" y="3341234"/>
                  <a:pt x="726982" y="3341234"/>
                </a:cubicBezTo>
                <a:cubicBezTo>
                  <a:pt x="726020" y="3336730"/>
                  <a:pt x="726020" y="3336730"/>
                  <a:pt x="725057" y="3332226"/>
                </a:cubicBezTo>
                <a:cubicBezTo>
                  <a:pt x="724095" y="3327721"/>
                  <a:pt x="724095" y="3327721"/>
                  <a:pt x="724095" y="3327721"/>
                </a:cubicBezTo>
                <a:cubicBezTo>
                  <a:pt x="724095" y="3327721"/>
                  <a:pt x="724095" y="3327721"/>
                  <a:pt x="723133" y="3323218"/>
                </a:cubicBezTo>
                <a:cubicBezTo>
                  <a:pt x="721208" y="3314209"/>
                  <a:pt x="720246" y="3309705"/>
                  <a:pt x="719284" y="3305202"/>
                </a:cubicBezTo>
                <a:cubicBezTo>
                  <a:pt x="718321" y="3300697"/>
                  <a:pt x="717359" y="3296193"/>
                  <a:pt x="716397" y="3291690"/>
                </a:cubicBezTo>
                <a:cubicBezTo>
                  <a:pt x="719939" y="3286223"/>
                  <a:pt x="718977" y="3281718"/>
                  <a:pt x="718015" y="3277215"/>
                </a:cubicBezTo>
                <a:cubicBezTo>
                  <a:pt x="726061" y="3270786"/>
                  <a:pt x="716745" y="3249228"/>
                  <a:pt x="716438" y="3225746"/>
                </a:cubicBezTo>
                <a:cubicBezTo>
                  <a:pt x="711934" y="3226708"/>
                  <a:pt x="711934" y="3226708"/>
                  <a:pt x="711934" y="3226708"/>
                </a:cubicBezTo>
                <a:cubicBezTo>
                  <a:pt x="708740" y="3189713"/>
                  <a:pt x="707470" y="3161726"/>
                  <a:pt x="710705" y="3132778"/>
                </a:cubicBezTo>
                <a:cubicBezTo>
                  <a:pt x="709743" y="3128274"/>
                  <a:pt x="714246" y="3127311"/>
                  <a:pt x="713284" y="3122808"/>
                </a:cubicBezTo>
                <a:cubicBezTo>
                  <a:pt x="712322" y="3118304"/>
                  <a:pt x="712322" y="3118304"/>
                  <a:pt x="712322" y="3118304"/>
                </a:cubicBezTo>
                <a:cubicBezTo>
                  <a:pt x="708780" y="3123770"/>
                  <a:pt x="708780" y="3123770"/>
                  <a:pt x="708780" y="3123770"/>
                </a:cubicBezTo>
                <a:cubicBezTo>
                  <a:pt x="706856" y="3114761"/>
                  <a:pt x="710397" y="3109296"/>
                  <a:pt x="708472" y="3100287"/>
                </a:cubicBezTo>
                <a:cubicBezTo>
                  <a:pt x="707510" y="3095784"/>
                  <a:pt x="712015" y="3094821"/>
                  <a:pt x="712015" y="3094821"/>
                </a:cubicBezTo>
                <a:cubicBezTo>
                  <a:pt x="711052" y="3090317"/>
                  <a:pt x="711052" y="3090317"/>
                  <a:pt x="706548" y="3091280"/>
                </a:cubicBezTo>
                <a:cubicBezTo>
                  <a:pt x="705586" y="3086775"/>
                  <a:pt x="710090" y="3085813"/>
                  <a:pt x="709128" y="3081309"/>
                </a:cubicBezTo>
                <a:cubicBezTo>
                  <a:pt x="708166" y="3076805"/>
                  <a:pt x="707203" y="3072301"/>
                  <a:pt x="709783" y="3062331"/>
                </a:cubicBezTo>
                <a:cubicBezTo>
                  <a:pt x="709783" y="3062331"/>
                  <a:pt x="709783" y="3062331"/>
                  <a:pt x="708821" y="3057826"/>
                </a:cubicBezTo>
                <a:cubicBezTo>
                  <a:pt x="707859" y="3053322"/>
                  <a:pt x="706897" y="3048818"/>
                  <a:pt x="705934" y="3044314"/>
                </a:cubicBezTo>
                <a:cubicBezTo>
                  <a:pt x="710439" y="3043352"/>
                  <a:pt x="710439" y="3043352"/>
                  <a:pt x="710439" y="3043352"/>
                </a:cubicBezTo>
                <a:cubicBezTo>
                  <a:pt x="709823" y="2996387"/>
                  <a:pt x="712751" y="2943955"/>
                  <a:pt x="717295" y="2877050"/>
                </a:cubicBezTo>
                <a:cubicBezTo>
                  <a:pt x="717295" y="2877050"/>
                  <a:pt x="722762" y="2880591"/>
                  <a:pt x="721799" y="2876088"/>
                </a:cubicBezTo>
                <a:cubicBezTo>
                  <a:pt x="723724" y="2885095"/>
                  <a:pt x="720182" y="2890562"/>
                  <a:pt x="722107" y="2899570"/>
                </a:cubicBezTo>
                <a:cubicBezTo>
                  <a:pt x="723069" y="2904074"/>
                  <a:pt x="719527" y="2909541"/>
                  <a:pt x="723376" y="2927557"/>
                </a:cubicBezTo>
                <a:cubicBezTo>
                  <a:pt x="721759" y="2942030"/>
                  <a:pt x="720141" y="2956505"/>
                  <a:pt x="719487" y="2975484"/>
                </a:cubicBezTo>
                <a:cubicBezTo>
                  <a:pt x="720101" y="3022449"/>
                  <a:pt x="717174" y="3074880"/>
                  <a:pt x="727759" y="3124424"/>
                </a:cubicBezTo>
                <a:cubicBezTo>
                  <a:pt x="727759" y="3124424"/>
                  <a:pt x="724217" y="3129891"/>
                  <a:pt x="724217" y="3129891"/>
                </a:cubicBezTo>
                <a:cubicBezTo>
                  <a:pt x="725180" y="3134395"/>
                  <a:pt x="725180" y="3134395"/>
                  <a:pt x="726142" y="3138899"/>
                </a:cubicBezTo>
                <a:cubicBezTo>
                  <a:pt x="722599" y="3144365"/>
                  <a:pt x="723562" y="3148870"/>
                  <a:pt x="724524" y="3153374"/>
                </a:cubicBezTo>
                <a:cubicBezTo>
                  <a:pt x="729029" y="3152412"/>
                  <a:pt x="729029" y="3152412"/>
                  <a:pt x="728066" y="3147907"/>
                </a:cubicBezTo>
                <a:cubicBezTo>
                  <a:pt x="729991" y="3156915"/>
                  <a:pt x="730953" y="3161420"/>
                  <a:pt x="726449" y="3162382"/>
                </a:cubicBezTo>
                <a:cubicBezTo>
                  <a:pt x="727411" y="3166886"/>
                  <a:pt x="728373" y="3171389"/>
                  <a:pt x="729335" y="3175894"/>
                </a:cubicBezTo>
                <a:cubicBezTo>
                  <a:pt x="733840" y="3174931"/>
                  <a:pt x="733840" y="3174931"/>
                  <a:pt x="732878" y="3170427"/>
                </a:cubicBezTo>
                <a:cubicBezTo>
                  <a:pt x="736420" y="3164962"/>
                  <a:pt x="735458" y="3160457"/>
                  <a:pt x="735458" y="3160457"/>
                </a:cubicBezTo>
                <a:cubicBezTo>
                  <a:pt x="733533" y="3151449"/>
                  <a:pt x="732571" y="3146945"/>
                  <a:pt x="731608" y="3142441"/>
                </a:cubicBezTo>
                <a:cubicBezTo>
                  <a:pt x="731608" y="3142441"/>
                  <a:pt x="735149" y="3136974"/>
                  <a:pt x="735149" y="3136974"/>
                </a:cubicBezTo>
                <a:cubicBezTo>
                  <a:pt x="736112" y="3141478"/>
                  <a:pt x="740616" y="3140516"/>
                  <a:pt x="739654" y="3136012"/>
                </a:cubicBezTo>
                <a:cubicBezTo>
                  <a:pt x="739654" y="3136012"/>
                  <a:pt x="739654" y="3136012"/>
                  <a:pt x="738691" y="3131509"/>
                </a:cubicBezTo>
                <a:cubicBezTo>
                  <a:pt x="738691" y="3131509"/>
                  <a:pt x="737729" y="3127004"/>
                  <a:pt x="737729" y="3127004"/>
                </a:cubicBezTo>
                <a:cubicBezTo>
                  <a:pt x="736767" y="3122500"/>
                  <a:pt x="732263" y="3123462"/>
                  <a:pt x="731301" y="3118959"/>
                </a:cubicBezTo>
                <a:cubicBezTo>
                  <a:pt x="731301" y="3118959"/>
                  <a:pt x="730338" y="3114455"/>
                  <a:pt x="730338" y="3114455"/>
                </a:cubicBezTo>
                <a:cubicBezTo>
                  <a:pt x="730338" y="3114455"/>
                  <a:pt x="729376" y="3109950"/>
                  <a:pt x="729376" y="3109950"/>
                </a:cubicBezTo>
                <a:cubicBezTo>
                  <a:pt x="727451" y="3100942"/>
                  <a:pt x="730031" y="3090972"/>
                  <a:pt x="729069" y="3086468"/>
                </a:cubicBezTo>
                <a:cubicBezTo>
                  <a:pt x="728106" y="3081964"/>
                  <a:pt x="730686" y="3071994"/>
                  <a:pt x="733265" y="3062023"/>
                </a:cubicBezTo>
                <a:lnTo>
                  <a:pt x="733987" y="3065401"/>
                </a:lnTo>
                <a:cubicBezTo>
                  <a:pt x="734227" y="3066527"/>
                  <a:pt x="734227" y="3066527"/>
                  <a:pt x="734227" y="3066527"/>
                </a:cubicBezTo>
                <a:cubicBezTo>
                  <a:pt x="734227" y="3066527"/>
                  <a:pt x="735190" y="3071031"/>
                  <a:pt x="735190" y="3071031"/>
                </a:cubicBezTo>
                <a:cubicBezTo>
                  <a:pt x="735190" y="3071031"/>
                  <a:pt x="738732" y="3065565"/>
                  <a:pt x="738732" y="3065565"/>
                </a:cubicBezTo>
                <a:cubicBezTo>
                  <a:pt x="735845" y="3052053"/>
                  <a:pt x="735845" y="3052053"/>
                  <a:pt x="735845" y="3052053"/>
                </a:cubicBezTo>
                <a:cubicBezTo>
                  <a:pt x="735845" y="3052053"/>
                  <a:pt x="734883" y="3047548"/>
                  <a:pt x="733921" y="3043045"/>
                </a:cubicBezTo>
                <a:cubicBezTo>
                  <a:pt x="741659" y="3013133"/>
                  <a:pt x="743276" y="2998659"/>
                  <a:pt x="736541" y="2967131"/>
                </a:cubicBezTo>
                <a:cubicBezTo>
                  <a:pt x="736541" y="2967131"/>
                  <a:pt x="735578" y="2962627"/>
                  <a:pt x="735578" y="2962627"/>
                </a:cubicBezTo>
                <a:cubicBezTo>
                  <a:pt x="738158" y="2952656"/>
                  <a:pt x="740738" y="2942686"/>
                  <a:pt x="744279" y="2937219"/>
                </a:cubicBezTo>
                <a:cubicBezTo>
                  <a:pt x="736889" y="2924670"/>
                  <a:pt x="745896" y="2922745"/>
                  <a:pt x="747514" y="2908270"/>
                </a:cubicBezTo>
                <a:cubicBezTo>
                  <a:pt x="753328" y="2869352"/>
                  <a:pt x="752713" y="2822387"/>
                  <a:pt x="767536" y="2781543"/>
                </a:cubicBezTo>
                <a:lnTo>
                  <a:pt x="767175" y="2788737"/>
                </a:lnTo>
                <a:lnTo>
                  <a:pt x="765918" y="2796017"/>
                </a:lnTo>
                <a:cubicBezTo>
                  <a:pt x="765918" y="2796017"/>
                  <a:pt x="766563" y="2793524"/>
                  <a:pt x="767088" y="2790469"/>
                </a:cubicBezTo>
                <a:lnTo>
                  <a:pt x="767175" y="2788737"/>
                </a:lnTo>
                <a:lnTo>
                  <a:pt x="777228" y="2730482"/>
                </a:lnTo>
                <a:lnTo>
                  <a:pt x="774987" y="2827750"/>
                </a:lnTo>
                <a:cubicBezTo>
                  <a:pt x="776043" y="3008184"/>
                  <a:pt x="792787" y="3186092"/>
                  <a:pt x="824931" y="3364010"/>
                </a:cubicBezTo>
                <a:cubicBezTo>
                  <a:pt x="826529" y="3371490"/>
                  <a:pt x="827728" y="3377099"/>
                  <a:pt x="829326" y="3384580"/>
                </a:cubicBezTo>
                <a:cubicBezTo>
                  <a:pt x="847900" y="3370834"/>
                  <a:pt x="840565" y="3354803"/>
                  <a:pt x="837369" y="3339843"/>
                </a:cubicBezTo>
                <a:cubicBezTo>
                  <a:pt x="787445" y="3078708"/>
                  <a:pt x="782061" y="2824680"/>
                  <a:pt x="819665" y="2577354"/>
                </a:cubicBezTo>
                <a:lnTo>
                  <a:pt x="843923" y="2454020"/>
                </a:lnTo>
                <a:lnTo>
                  <a:pt x="844696" y="2456577"/>
                </a:lnTo>
                <a:cubicBezTo>
                  <a:pt x="844855" y="2460076"/>
                  <a:pt x="845576" y="2463454"/>
                  <a:pt x="850081" y="2462491"/>
                </a:cubicBezTo>
                <a:cubicBezTo>
                  <a:pt x="853951" y="2447536"/>
                  <a:pt x="850331" y="2447131"/>
                  <a:pt x="847719" y="2445923"/>
                </a:cubicBezTo>
                <a:lnTo>
                  <a:pt x="846151" y="2442693"/>
                </a:lnTo>
                <a:lnTo>
                  <a:pt x="847411" y="2436286"/>
                </a:lnTo>
                <a:lnTo>
                  <a:pt x="851391" y="2424533"/>
                </a:lnTo>
                <a:cubicBezTo>
                  <a:pt x="851391" y="2424533"/>
                  <a:pt x="852354" y="2429038"/>
                  <a:pt x="853316" y="2433542"/>
                </a:cubicBezTo>
                <a:cubicBezTo>
                  <a:pt x="863633" y="2393660"/>
                  <a:pt x="880380" y="2361825"/>
                  <a:pt x="879111" y="2333838"/>
                </a:cubicBezTo>
                <a:cubicBezTo>
                  <a:pt x="879111" y="2333838"/>
                  <a:pt x="881035" y="2342846"/>
                  <a:pt x="884578" y="2337381"/>
                </a:cubicBezTo>
                <a:cubicBezTo>
                  <a:pt x="878804" y="2310355"/>
                  <a:pt x="897475" y="2287529"/>
                  <a:pt x="911642" y="2265663"/>
                </a:cubicBezTo>
                <a:cubicBezTo>
                  <a:pt x="913915" y="2232210"/>
                  <a:pt x="927119" y="2205841"/>
                  <a:pt x="944828" y="2178509"/>
                </a:cubicBezTo>
                <a:cubicBezTo>
                  <a:pt x="958034" y="2152140"/>
                  <a:pt x="976705" y="2129312"/>
                  <a:pt x="987023" y="2089431"/>
                </a:cubicBezTo>
                <a:cubicBezTo>
                  <a:pt x="991527" y="2088468"/>
                  <a:pt x="991527" y="2088468"/>
                  <a:pt x="991527" y="2088468"/>
                </a:cubicBezTo>
                <a:cubicBezTo>
                  <a:pt x="988948" y="2098439"/>
                  <a:pt x="988948" y="2098439"/>
                  <a:pt x="988948" y="2098439"/>
                </a:cubicBezTo>
                <a:cubicBezTo>
                  <a:pt x="988948" y="2098439"/>
                  <a:pt x="988948" y="2098439"/>
                  <a:pt x="993452" y="2097477"/>
                </a:cubicBezTo>
                <a:cubicBezTo>
                  <a:pt x="992489" y="2092973"/>
                  <a:pt x="992489" y="2092973"/>
                  <a:pt x="992489" y="2092973"/>
                </a:cubicBezTo>
                <a:cubicBezTo>
                  <a:pt x="996031" y="2087506"/>
                  <a:pt x="996031" y="2087506"/>
                  <a:pt x="996031" y="2087506"/>
                </a:cubicBezTo>
                <a:cubicBezTo>
                  <a:pt x="999573" y="2082040"/>
                  <a:pt x="1005694" y="2066604"/>
                  <a:pt x="1012778" y="2055671"/>
                </a:cubicBezTo>
                <a:cubicBezTo>
                  <a:pt x="1011815" y="2051167"/>
                  <a:pt x="1007312" y="2052129"/>
                  <a:pt x="1010853" y="2046663"/>
                </a:cubicBezTo>
                <a:cubicBezTo>
                  <a:pt x="1010853" y="2046663"/>
                  <a:pt x="1009891" y="2042158"/>
                  <a:pt x="1014395" y="2041196"/>
                </a:cubicBezTo>
                <a:cubicBezTo>
                  <a:pt x="1014395" y="2041196"/>
                  <a:pt x="1010853" y="2046663"/>
                  <a:pt x="1016320" y="2050205"/>
                </a:cubicBezTo>
                <a:cubicBezTo>
                  <a:pt x="1018899" y="2040234"/>
                  <a:pt x="1017937" y="2035730"/>
                  <a:pt x="1021479" y="2030264"/>
                </a:cubicBezTo>
                <a:cubicBezTo>
                  <a:pt x="1021479" y="2030264"/>
                  <a:pt x="1021479" y="2030264"/>
                  <a:pt x="1022441" y="2034767"/>
                </a:cubicBezTo>
                <a:cubicBezTo>
                  <a:pt x="1023404" y="2039271"/>
                  <a:pt x="1023404" y="2039271"/>
                  <a:pt x="1023404" y="2039271"/>
                </a:cubicBezTo>
                <a:cubicBezTo>
                  <a:pt x="1023404" y="2039271"/>
                  <a:pt x="1027908" y="2038309"/>
                  <a:pt x="1027908" y="2038309"/>
                </a:cubicBezTo>
                <a:cubicBezTo>
                  <a:pt x="1027908" y="2038309"/>
                  <a:pt x="1026946" y="2033805"/>
                  <a:pt x="1026946" y="2033805"/>
                </a:cubicBezTo>
                <a:cubicBezTo>
                  <a:pt x="1030487" y="2028340"/>
                  <a:pt x="1025984" y="2029302"/>
                  <a:pt x="1025021" y="2024797"/>
                </a:cubicBezTo>
                <a:cubicBezTo>
                  <a:pt x="1024059" y="2020293"/>
                  <a:pt x="1028562" y="2019331"/>
                  <a:pt x="1027600" y="2014827"/>
                </a:cubicBezTo>
                <a:cubicBezTo>
                  <a:pt x="1028562" y="2019331"/>
                  <a:pt x="1033067" y="2018368"/>
                  <a:pt x="1032104" y="2013865"/>
                </a:cubicBezTo>
                <a:cubicBezTo>
                  <a:pt x="1035647" y="2008398"/>
                  <a:pt x="1035647" y="2008398"/>
                  <a:pt x="1035647" y="2008398"/>
                </a:cubicBezTo>
                <a:cubicBezTo>
                  <a:pt x="1035647" y="2008398"/>
                  <a:pt x="1034684" y="2003894"/>
                  <a:pt x="1034684" y="2003894"/>
                </a:cubicBezTo>
                <a:cubicBezTo>
                  <a:pt x="1038225" y="1998429"/>
                  <a:pt x="1037263" y="1993924"/>
                  <a:pt x="1041767" y="1992962"/>
                </a:cubicBezTo>
                <a:lnTo>
                  <a:pt x="1045309" y="1987495"/>
                </a:lnTo>
                <a:lnTo>
                  <a:pt x="1046272" y="1991999"/>
                </a:lnTo>
                <a:cubicBezTo>
                  <a:pt x="1049813" y="1986533"/>
                  <a:pt x="1049813" y="1986533"/>
                  <a:pt x="1049813" y="1986533"/>
                </a:cubicBezTo>
                <a:cubicBezTo>
                  <a:pt x="1048851" y="1982030"/>
                  <a:pt x="1053355" y="1981067"/>
                  <a:pt x="1052393" y="1976563"/>
                </a:cubicBezTo>
                <a:cubicBezTo>
                  <a:pt x="1057859" y="1980105"/>
                  <a:pt x="1060439" y="1970134"/>
                  <a:pt x="1063980" y="1964667"/>
                </a:cubicBezTo>
                <a:cubicBezTo>
                  <a:pt x="1065905" y="1973676"/>
                  <a:pt x="1072989" y="1962743"/>
                  <a:pt x="1070409" y="1972714"/>
                </a:cubicBezTo>
                <a:cubicBezTo>
                  <a:pt x="1080072" y="1951811"/>
                  <a:pt x="1080072" y="1951811"/>
                  <a:pt x="1080072" y="1951811"/>
                </a:cubicBezTo>
                <a:cubicBezTo>
                  <a:pt x="1080072" y="1951811"/>
                  <a:pt x="1084576" y="1950848"/>
                  <a:pt x="1084576" y="1950848"/>
                </a:cubicBezTo>
                <a:cubicBezTo>
                  <a:pt x="1085539" y="1955353"/>
                  <a:pt x="1085539" y="1955353"/>
                  <a:pt x="1085539" y="1955353"/>
                </a:cubicBezTo>
                <a:cubicBezTo>
                  <a:pt x="1081997" y="1960818"/>
                  <a:pt x="1081997" y="1960818"/>
                  <a:pt x="1081997" y="1960818"/>
                </a:cubicBezTo>
                <a:cubicBezTo>
                  <a:pt x="1078455" y="1966285"/>
                  <a:pt x="1078455" y="1966285"/>
                  <a:pt x="1082959" y="1965323"/>
                </a:cubicBezTo>
                <a:cubicBezTo>
                  <a:pt x="1082959" y="1965323"/>
                  <a:pt x="1082959" y="1965323"/>
                  <a:pt x="1087463" y="1964361"/>
                </a:cubicBezTo>
                <a:cubicBezTo>
                  <a:pt x="1086501" y="1959856"/>
                  <a:pt x="1086501" y="1959856"/>
                  <a:pt x="1086501" y="1959856"/>
                </a:cubicBezTo>
                <a:cubicBezTo>
                  <a:pt x="1090043" y="1954390"/>
                  <a:pt x="1090043" y="1954390"/>
                  <a:pt x="1090043" y="1954390"/>
                </a:cubicBezTo>
                <a:cubicBezTo>
                  <a:pt x="1089081" y="1949886"/>
                  <a:pt x="1089081" y="1949886"/>
                  <a:pt x="1088118" y="1945382"/>
                </a:cubicBezTo>
                <a:cubicBezTo>
                  <a:pt x="1088118" y="1945382"/>
                  <a:pt x="1083614" y="1946344"/>
                  <a:pt x="1083614" y="1946344"/>
                </a:cubicBezTo>
                <a:cubicBezTo>
                  <a:pt x="1092315" y="1920937"/>
                  <a:pt x="1092315" y="1920937"/>
                  <a:pt x="1094895" y="1910966"/>
                </a:cubicBezTo>
                <a:cubicBezTo>
                  <a:pt x="1087810" y="1921900"/>
                  <a:pt x="1086848" y="1917396"/>
                  <a:pt x="1082345" y="1918358"/>
                </a:cubicBezTo>
                <a:cubicBezTo>
                  <a:pt x="1085886" y="1912891"/>
                  <a:pt x="1089428" y="1907425"/>
                  <a:pt x="1092970" y="1901959"/>
                </a:cubicBezTo>
                <a:cubicBezTo>
                  <a:pt x="1096512" y="1896492"/>
                  <a:pt x="1100053" y="1891027"/>
                  <a:pt x="1103595" y="1885560"/>
                </a:cubicBezTo>
                <a:cubicBezTo>
                  <a:pt x="1107137" y="1880093"/>
                  <a:pt x="1106175" y="1875590"/>
                  <a:pt x="1110679" y="1874628"/>
                </a:cubicBezTo>
                <a:cubicBezTo>
                  <a:pt x="1110679" y="1874628"/>
                  <a:pt x="1111641" y="1879131"/>
                  <a:pt x="1112603" y="1883635"/>
                </a:cubicBezTo>
                <a:cubicBezTo>
                  <a:pt x="1122267" y="1862732"/>
                  <a:pt x="1122267" y="1862732"/>
                  <a:pt x="1122267" y="1862732"/>
                </a:cubicBezTo>
                <a:cubicBezTo>
                  <a:pt x="1126770" y="1861770"/>
                  <a:pt x="1126770" y="1861770"/>
                  <a:pt x="1126770" y="1861770"/>
                </a:cubicBezTo>
                <a:cubicBezTo>
                  <a:pt x="1127733" y="1866274"/>
                  <a:pt x="1127733" y="1866274"/>
                  <a:pt x="1128695" y="1870778"/>
                </a:cubicBezTo>
                <a:cubicBezTo>
                  <a:pt x="1133200" y="1869816"/>
                  <a:pt x="1133200" y="1869816"/>
                  <a:pt x="1133200" y="1869816"/>
                </a:cubicBezTo>
                <a:cubicBezTo>
                  <a:pt x="1133200" y="1869816"/>
                  <a:pt x="1132237" y="1865312"/>
                  <a:pt x="1132237" y="1865312"/>
                </a:cubicBezTo>
                <a:cubicBezTo>
                  <a:pt x="1136741" y="1864349"/>
                  <a:pt x="1136741" y="1864349"/>
                  <a:pt x="1136741" y="1864349"/>
                </a:cubicBezTo>
                <a:cubicBezTo>
                  <a:pt x="1135779" y="1859845"/>
                  <a:pt x="1135779" y="1859845"/>
                  <a:pt x="1134817" y="1855341"/>
                </a:cubicBezTo>
                <a:cubicBezTo>
                  <a:pt x="1134817" y="1855341"/>
                  <a:pt x="1134817" y="1855341"/>
                  <a:pt x="1138359" y="1849875"/>
                </a:cubicBezTo>
                <a:cubicBezTo>
                  <a:pt x="1138359" y="1849875"/>
                  <a:pt x="1138359" y="1849875"/>
                  <a:pt x="1141900" y="1844409"/>
                </a:cubicBezTo>
                <a:cubicBezTo>
                  <a:pt x="1141900" y="1844409"/>
                  <a:pt x="1146404" y="1843446"/>
                  <a:pt x="1146404" y="1843446"/>
                </a:cubicBezTo>
                <a:cubicBezTo>
                  <a:pt x="1146404" y="1843446"/>
                  <a:pt x="1147367" y="1847951"/>
                  <a:pt x="1147367" y="1847951"/>
                </a:cubicBezTo>
                <a:cubicBezTo>
                  <a:pt x="1143824" y="1853416"/>
                  <a:pt x="1144787" y="1857921"/>
                  <a:pt x="1144787" y="1857921"/>
                </a:cubicBezTo>
                <a:cubicBezTo>
                  <a:pt x="1140284" y="1858883"/>
                  <a:pt x="1141246" y="1863387"/>
                  <a:pt x="1142208" y="1867891"/>
                </a:cubicBezTo>
                <a:cubicBezTo>
                  <a:pt x="1145749" y="1862425"/>
                  <a:pt x="1145749" y="1862425"/>
                  <a:pt x="1150253" y="1861463"/>
                </a:cubicBezTo>
                <a:cubicBezTo>
                  <a:pt x="1152833" y="1851492"/>
                  <a:pt x="1151871" y="1846988"/>
                  <a:pt x="1155412" y="1841522"/>
                </a:cubicBezTo>
                <a:cubicBezTo>
                  <a:pt x="1155412" y="1841522"/>
                  <a:pt x="1154450" y="1837018"/>
                  <a:pt x="1154450" y="1837018"/>
                </a:cubicBezTo>
                <a:cubicBezTo>
                  <a:pt x="1157992" y="1831552"/>
                  <a:pt x="1157030" y="1827047"/>
                  <a:pt x="1156068" y="1822543"/>
                </a:cubicBezTo>
                <a:cubicBezTo>
                  <a:pt x="1160572" y="1821581"/>
                  <a:pt x="1160572" y="1821581"/>
                  <a:pt x="1160572" y="1821581"/>
                </a:cubicBezTo>
                <a:cubicBezTo>
                  <a:pt x="1171197" y="1805182"/>
                  <a:pt x="1189869" y="1782355"/>
                  <a:pt x="1199532" y="1761452"/>
                </a:cubicBezTo>
                <a:cubicBezTo>
                  <a:pt x="1199532" y="1761452"/>
                  <a:pt x="1203074" y="1755985"/>
                  <a:pt x="1203074" y="1755985"/>
                </a:cubicBezTo>
                <a:cubicBezTo>
                  <a:pt x="1203074" y="1755985"/>
                  <a:pt x="1207577" y="1755023"/>
                  <a:pt x="1206615" y="1750519"/>
                </a:cubicBezTo>
                <a:cubicBezTo>
                  <a:pt x="1211119" y="1749556"/>
                  <a:pt x="1210157" y="1745053"/>
                  <a:pt x="1213699" y="1739586"/>
                </a:cubicBezTo>
                <a:cubicBezTo>
                  <a:pt x="1213699" y="1739586"/>
                  <a:pt x="1217240" y="1734120"/>
                  <a:pt x="1217240" y="1734120"/>
                </a:cubicBezTo>
                <a:cubicBezTo>
                  <a:pt x="1220782" y="1728654"/>
                  <a:pt x="1224324" y="1723188"/>
                  <a:pt x="1227866" y="1717721"/>
                </a:cubicBezTo>
                <a:cubicBezTo>
                  <a:pt x="1232370" y="1716759"/>
                  <a:pt x="1235912" y="1711293"/>
                  <a:pt x="1234950" y="1706789"/>
                </a:cubicBezTo>
                <a:cubicBezTo>
                  <a:pt x="1239454" y="1705826"/>
                  <a:pt x="1239454" y="1705826"/>
                  <a:pt x="1239454" y="1705826"/>
                </a:cubicBezTo>
                <a:cubicBezTo>
                  <a:pt x="1242996" y="1700360"/>
                  <a:pt x="1252659" y="1679456"/>
                  <a:pt x="1268751" y="1666599"/>
                </a:cubicBezTo>
                <a:cubicBezTo>
                  <a:pt x="1270041" y="1661614"/>
                  <a:pt x="1275353" y="1653415"/>
                  <a:pt x="1280989" y="1643969"/>
                </a:cubicBezTo>
                <a:lnTo>
                  <a:pt x="1294822" y="1614580"/>
                </a:lnTo>
                <a:lnTo>
                  <a:pt x="1295376" y="1620968"/>
                </a:lnTo>
                <a:cubicBezTo>
                  <a:pt x="1297773" y="1632189"/>
                  <a:pt x="1288150" y="1642066"/>
                  <a:pt x="1280397" y="1651544"/>
                </a:cubicBezTo>
                <a:cubicBezTo>
                  <a:pt x="1230267" y="1718960"/>
                  <a:pt x="1188817" y="1790388"/>
                  <a:pt x="1150037" y="1865158"/>
                </a:cubicBezTo>
                <a:cubicBezTo>
                  <a:pt x="1146023" y="1873837"/>
                  <a:pt x="1125579" y="1887981"/>
                  <a:pt x="1157500" y="1890938"/>
                </a:cubicBezTo>
                <a:cubicBezTo>
                  <a:pt x="1175530" y="1892953"/>
                  <a:pt x="1159625" y="1910038"/>
                  <a:pt x="1155212" y="1916847"/>
                </a:cubicBezTo>
                <a:cubicBezTo>
                  <a:pt x="1067755" y="2084143"/>
                  <a:pt x="1005537" y="2259733"/>
                  <a:pt x="966688" y="2444019"/>
                </a:cubicBezTo>
                <a:cubicBezTo>
                  <a:pt x="916582" y="2685460"/>
                  <a:pt x="913758" y="2928532"/>
                  <a:pt x="940585" y="3173091"/>
                </a:cubicBezTo>
                <a:cubicBezTo>
                  <a:pt x="940985" y="3174961"/>
                  <a:pt x="941784" y="3178702"/>
                  <a:pt x="947522" y="3187253"/>
                </a:cubicBezTo>
                <a:cubicBezTo>
                  <a:pt x="974972" y="3077752"/>
                  <a:pt x="932698" y="2971416"/>
                  <a:pt x="961347" y="2867525"/>
                </a:cubicBezTo>
                <a:cubicBezTo>
                  <a:pt x="960496" y="2945922"/>
                  <a:pt x="1000117" y="3021540"/>
                  <a:pt x="983906" y="3101263"/>
                </a:cubicBezTo>
                <a:cubicBezTo>
                  <a:pt x="978550" y="3121962"/>
                  <a:pt x="978406" y="3139591"/>
                  <a:pt x="992151" y="3158164"/>
                </a:cubicBezTo>
                <a:cubicBezTo>
                  <a:pt x="1007767" y="3176337"/>
                  <a:pt x="1012961" y="3200648"/>
                  <a:pt x="1014015" y="3223887"/>
                </a:cubicBezTo>
                <a:cubicBezTo>
                  <a:pt x="1028329" y="3400726"/>
                  <a:pt x="1098350" y="3563707"/>
                  <a:pt x="1162759" y="3727888"/>
                </a:cubicBezTo>
                <a:cubicBezTo>
                  <a:pt x="1171692" y="3751399"/>
                  <a:pt x="1182498" y="3774511"/>
                  <a:pt x="1178341" y="3800819"/>
                </a:cubicBezTo>
                <a:cubicBezTo>
                  <a:pt x="1177397" y="3814708"/>
                  <a:pt x="1183934" y="3826999"/>
                  <a:pt x="1193412" y="3834752"/>
                </a:cubicBezTo>
                <a:cubicBezTo>
                  <a:pt x="1246814" y="3874183"/>
                  <a:pt x="1265608" y="3934695"/>
                  <a:pt x="1287744" y="3992539"/>
                </a:cubicBezTo>
                <a:cubicBezTo>
                  <a:pt x="1297078" y="4017920"/>
                  <a:pt x="1304541" y="4043701"/>
                  <a:pt x="1330979" y="4057607"/>
                </a:cubicBezTo>
                <a:cubicBezTo>
                  <a:pt x="1340057" y="4063489"/>
                  <a:pt x="1339785" y="4071369"/>
                  <a:pt x="1343653" y="4080319"/>
                </a:cubicBezTo>
                <a:cubicBezTo>
                  <a:pt x="1347648" y="4099019"/>
                  <a:pt x="1354984" y="4115051"/>
                  <a:pt x="1369002" y="4125744"/>
                </a:cubicBezTo>
                <a:cubicBezTo>
                  <a:pt x="1437892" y="4173599"/>
                  <a:pt x="1482325" y="4244277"/>
                  <a:pt x="1538651" y="4306548"/>
                </a:cubicBezTo>
                <a:cubicBezTo>
                  <a:pt x="1848443" y="4649041"/>
                  <a:pt x="2240609" y="4837057"/>
                  <a:pt x="2686262" y="4927608"/>
                </a:cubicBezTo>
                <a:cubicBezTo>
                  <a:pt x="2813000" y="4953326"/>
                  <a:pt x="2941336" y="4986526"/>
                  <a:pt x="3070633" y="4978456"/>
                </a:cubicBezTo>
                <a:cubicBezTo>
                  <a:pt x="3236262" y="4966535"/>
                  <a:pt x="3400965" y="4941124"/>
                  <a:pt x="3564597" y="4919852"/>
                </a:cubicBezTo>
                <a:cubicBezTo>
                  <a:pt x="3600929" y="4916001"/>
                  <a:pt x="3637134" y="4902400"/>
                  <a:pt x="3668800" y="4885857"/>
                </a:cubicBezTo>
                <a:cubicBezTo>
                  <a:pt x="3677352" y="4880120"/>
                  <a:pt x="3688173" y="4875853"/>
                  <a:pt x="3697923" y="4875725"/>
                </a:cubicBezTo>
                <a:cubicBezTo>
                  <a:pt x="3759495" y="4880168"/>
                  <a:pt x="3807864" y="4850281"/>
                  <a:pt x="3859302" y="4825603"/>
                </a:cubicBezTo>
                <a:cubicBezTo>
                  <a:pt x="3981154" y="4764374"/>
                  <a:pt x="4106072" y="4708354"/>
                  <a:pt x="4218717" y="4631492"/>
                </a:cubicBezTo>
                <a:cubicBezTo>
                  <a:pt x="4726089" y="4278670"/>
                  <a:pt x="5050014" y="3808608"/>
                  <a:pt x="5136420" y="3187886"/>
                </a:cubicBezTo>
                <a:cubicBezTo>
                  <a:pt x="5163250" y="3002258"/>
                  <a:pt x="5133847" y="2818866"/>
                  <a:pt x="5095093" y="2637473"/>
                </a:cubicBezTo>
                <a:cubicBezTo>
                  <a:pt x="5007996" y="2229804"/>
                  <a:pt x="4835925" y="1863754"/>
                  <a:pt x="4552027" y="1550927"/>
                </a:cubicBezTo>
                <a:cubicBezTo>
                  <a:pt x="4447383" y="1436406"/>
                  <a:pt x="4331245" y="1332162"/>
                  <a:pt x="4206285" y="1241535"/>
                </a:cubicBezTo>
                <a:cubicBezTo>
                  <a:pt x="4141534" y="1194752"/>
                  <a:pt x="4074914" y="1148367"/>
                  <a:pt x="4017916" y="1092106"/>
                </a:cubicBezTo>
                <a:cubicBezTo>
                  <a:pt x="3946102" y="1021411"/>
                  <a:pt x="3860780" y="979023"/>
                  <a:pt x="3766634" y="950252"/>
                </a:cubicBezTo>
                <a:cubicBezTo>
                  <a:pt x="3358801" y="826200"/>
                  <a:pt x="2946216" y="826355"/>
                  <a:pt x="2533034" y="924406"/>
                </a:cubicBezTo>
                <a:cubicBezTo>
                  <a:pt x="2476929" y="936392"/>
                  <a:pt x="2419353" y="950648"/>
                  <a:pt x="2362177" y="966775"/>
                </a:cubicBezTo>
                <a:cubicBezTo>
                  <a:pt x="2463328" y="900190"/>
                  <a:pt x="2585272" y="903469"/>
                  <a:pt x="2692688" y="857055"/>
                </a:cubicBezTo>
                <a:cubicBezTo>
                  <a:pt x="2635257" y="853681"/>
                  <a:pt x="2580622" y="863399"/>
                  <a:pt x="2526787" y="876855"/>
                </a:cubicBezTo>
                <a:cubicBezTo>
                  <a:pt x="2469610" y="892981"/>
                  <a:pt x="2412035" y="907237"/>
                  <a:pt x="2357128" y="924834"/>
                </a:cubicBezTo>
                <a:cubicBezTo>
                  <a:pt x="2301822" y="940562"/>
                  <a:pt x="2247314" y="960029"/>
                  <a:pt x="2195476" y="982835"/>
                </a:cubicBezTo>
                <a:cubicBezTo>
                  <a:pt x="2141369" y="1004172"/>
                  <a:pt x="2092200" y="1030320"/>
                  <a:pt x="2038892" y="1055397"/>
                </a:cubicBezTo>
                <a:cubicBezTo>
                  <a:pt x="2033826" y="1040836"/>
                  <a:pt x="2051456" y="1040981"/>
                  <a:pt x="2051328" y="1031230"/>
                </a:cubicBezTo>
                <a:cubicBezTo>
                  <a:pt x="2049059" y="1029760"/>
                  <a:pt x="2046789" y="1028290"/>
                  <a:pt x="2044919" y="1028689"/>
                </a:cubicBezTo>
                <a:cubicBezTo>
                  <a:pt x="2007516" y="1036680"/>
                  <a:pt x="1975850" y="1053222"/>
                  <a:pt x="1942714" y="1072034"/>
                </a:cubicBezTo>
                <a:cubicBezTo>
                  <a:pt x="1843705" y="1130339"/>
                  <a:pt x="1749635" y="1193455"/>
                  <a:pt x="1659433" y="1265523"/>
                </a:cubicBezTo>
                <a:cubicBezTo>
                  <a:pt x="1639387" y="1281537"/>
                  <a:pt x="1618543" y="1293812"/>
                  <a:pt x="1591162" y="1293796"/>
                </a:cubicBezTo>
                <a:cubicBezTo>
                  <a:pt x="1566051" y="1295250"/>
                  <a:pt x="1549075" y="1316475"/>
                  <a:pt x="1530900" y="1332091"/>
                </a:cubicBezTo>
                <a:cubicBezTo>
                  <a:pt x="1515131" y="1345237"/>
                  <a:pt x="1498863" y="1356045"/>
                  <a:pt x="1480860" y="1363313"/>
                </a:cubicBezTo>
                <a:lnTo>
                  <a:pt x="1469896" y="1366433"/>
                </a:lnTo>
                <a:lnTo>
                  <a:pt x="1485917" y="1349400"/>
                </a:lnTo>
                <a:cubicBezTo>
                  <a:pt x="1513115" y="1322395"/>
                  <a:pt x="1542565" y="1294909"/>
                  <a:pt x="1574268" y="1266943"/>
                </a:cubicBezTo>
                <a:cubicBezTo>
                  <a:pt x="1606451" y="1241229"/>
                  <a:pt x="1667276" y="1195266"/>
                  <a:pt x="1710085" y="1153153"/>
                </a:cubicBezTo>
                <a:cubicBezTo>
                  <a:pt x="1756743" y="1129056"/>
                  <a:pt x="1799552" y="1086942"/>
                  <a:pt x="1853295" y="1051913"/>
                </a:cubicBezTo>
                <a:cubicBezTo>
                  <a:pt x="1856836" y="1046446"/>
                  <a:pt x="1862302" y="1049988"/>
                  <a:pt x="1870349" y="1043559"/>
                </a:cubicBezTo>
                <a:cubicBezTo>
                  <a:pt x="1961740" y="986358"/>
                  <a:pt x="2063102" y="931734"/>
                  <a:pt x="2165426" y="881616"/>
                </a:cubicBezTo>
                <a:cubicBezTo>
                  <a:pt x="2217070" y="858808"/>
                  <a:pt x="2269194" y="838252"/>
                  <a:pt x="2321799" y="819950"/>
                </a:cubicBezTo>
                <a:lnTo>
                  <a:pt x="2427971" y="787847"/>
                </a:lnTo>
                <a:lnTo>
                  <a:pt x="2380636" y="803258"/>
                </a:lnTo>
                <a:cubicBezTo>
                  <a:pt x="2364348" y="809681"/>
                  <a:pt x="2349305" y="816427"/>
                  <a:pt x="2340778" y="820604"/>
                </a:cubicBezTo>
                <a:cubicBezTo>
                  <a:pt x="2336273" y="821566"/>
                  <a:pt x="2336273" y="821566"/>
                  <a:pt x="2336273" y="821566"/>
                </a:cubicBezTo>
                <a:cubicBezTo>
                  <a:pt x="2288653" y="841160"/>
                  <a:pt x="2258087" y="852399"/>
                  <a:pt x="2205963" y="872955"/>
                </a:cubicBezTo>
                <a:cubicBezTo>
                  <a:pt x="2201459" y="873917"/>
                  <a:pt x="2201459" y="873917"/>
                  <a:pt x="2201459" y="873917"/>
                </a:cubicBezTo>
                <a:cubicBezTo>
                  <a:pt x="2202421" y="878421"/>
                  <a:pt x="2197917" y="879383"/>
                  <a:pt x="2202421" y="878421"/>
                </a:cubicBezTo>
                <a:cubicBezTo>
                  <a:pt x="2202421" y="878421"/>
                  <a:pt x="2206925" y="877459"/>
                  <a:pt x="2211429" y="876496"/>
                </a:cubicBezTo>
                <a:cubicBezTo>
                  <a:pt x="2259049" y="856904"/>
                  <a:pt x="2294120" y="844701"/>
                  <a:pt x="2337236" y="826071"/>
                </a:cubicBezTo>
                <a:cubicBezTo>
                  <a:pt x="2338198" y="830575"/>
                  <a:pt x="2338198" y="830575"/>
                  <a:pt x="2342703" y="829613"/>
                </a:cubicBezTo>
                <a:cubicBezTo>
                  <a:pt x="2342703" y="829613"/>
                  <a:pt x="2347207" y="828650"/>
                  <a:pt x="2347207" y="828650"/>
                </a:cubicBezTo>
                <a:cubicBezTo>
                  <a:pt x="2347207" y="828650"/>
                  <a:pt x="2347207" y="828650"/>
                  <a:pt x="2346245" y="824146"/>
                </a:cubicBezTo>
                <a:cubicBezTo>
                  <a:pt x="2384856" y="806478"/>
                  <a:pt x="2432785" y="810367"/>
                  <a:pt x="2437943" y="790426"/>
                </a:cubicBezTo>
                <a:lnTo>
                  <a:pt x="2455960" y="786577"/>
                </a:lnTo>
                <a:cubicBezTo>
                  <a:pt x="2460464" y="785615"/>
                  <a:pt x="2464967" y="784653"/>
                  <a:pt x="2464967" y="784653"/>
                </a:cubicBezTo>
                <a:cubicBezTo>
                  <a:pt x="2465930" y="789157"/>
                  <a:pt x="2467854" y="798165"/>
                  <a:pt x="2464313" y="803631"/>
                </a:cubicBezTo>
                <a:cubicBezTo>
                  <a:pt x="2459809" y="804594"/>
                  <a:pt x="2455304" y="805556"/>
                  <a:pt x="2450800" y="806518"/>
                </a:cubicBezTo>
                <a:cubicBezTo>
                  <a:pt x="2437288" y="809405"/>
                  <a:pt x="2429242" y="815833"/>
                  <a:pt x="2420234" y="817758"/>
                </a:cubicBezTo>
                <a:cubicBezTo>
                  <a:pt x="2420234" y="817758"/>
                  <a:pt x="2415730" y="818720"/>
                  <a:pt x="2415730" y="818720"/>
                </a:cubicBezTo>
                <a:cubicBezTo>
                  <a:pt x="2412188" y="824186"/>
                  <a:pt x="2407684" y="825149"/>
                  <a:pt x="2403180" y="826111"/>
                </a:cubicBezTo>
                <a:cubicBezTo>
                  <a:pt x="2403180" y="826111"/>
                  <a:pt x="2398676" y="827073"/>
                  <a:pt x="2398676" y="827073"/>
                </a:cubicBezTo>
                <a:cubicBezTo>
                  <a:pt x="2399639" y="831577"/>
                  <a:pt x="2404142" y="830615"/>
                  <a:pt x="2404142" y="830615"/>
                </a:cubicBezTo>
                <a:cubicBezTo>
                  <a:pt x="2413151" y="828691"/>
                  <a:pt x="2412188" y="824186"/>
                  <a:pt x="2416693" y="823224"/>
                </a:cubicBezTo>
                <a:cubicBezTo>
                  <a:pt x="2416693" y="823224"/>
                  <a:pt x="2416693" y="823224"/>
                  <a:pt x="2421196" y="822262"/>
                </a:cubicBezTo>
                <a:cubicBezTo>
                  <a:pt x="2416693" y="823224"/>
                  <a:pt x="2417655" y="827728"/>
                  <a:pt x="2417655" y="827728"/>
                </a:cubicBezTo>
                <a:cubicBezTo>
                  <a:pt x="2417655" y="827728"/>
                  <a:pt x="2422158" y="826766"/>
                  <a:pt x="2422158" y="826766"/>
                </a:cubicBezTo>
                <a:cubicBezTo>
                  <a:pt x="2426663" y="825804"/>
                  <a:pt x="2431167" y="824841"/>
                  <a:pt x="2431167" y="824841"/>
                </a:cubicBezTo>
                <a:cubicBezTo>
                  <a:pt x="2431167" y="824841"/>
                  <a:pt x="2430205" y="820337"/>
                  <a:pt x="2430205" y="820337"/>
                </a:cubicBezTo>
                <a:cubicBezTo>
                  <a:pt x="2434709" y="819375"/>
                  <a:pt x="2442754" y="812946"/>
                  <a:pt x="2447259" y="811984"/>
                </a:cubicBezTo>
                <a:cubicBezTo>
                  <a:pt x="2456267" y="810059"/>
                  <a:pt x="2460771" y="809097"/>
                  <a:pt x="2469779" y="807172"/>
                </a:cubicBezTo>
                <a:cubicBezTo>
                  <a:pt x="2492299" y="802361"/>
                  <a:pt x="2492299" y="802361"/>
                  <a:pt x="2492299" y="802361"/>
                </a:cubicBezTo>
                <a:cubicBezTo>
                  <a:pt x="2496804" y="801399"/>
                  <a:pt x="2500345" y="795933"/>
                  <a:pt x="2500345" y="795933"/>
                </a:cubicBezTo>
                <a:cubicBezTo>
                  <a:pt x="2500345" y="795933"/>
                  <a:pt x="2495842" y="796895"/>
                  <a:pt x="2491337" y="797858"/>
                </a:cubicBezTo>
                <a:cubicBezTo>
                  <a:pt x="2473321" y="801707"/>
                  <a:pt x="2473321" y="801707"/>
                  <a:pt x="2473321" y="801707"/>
                </a:cubicBezTo>
                <a:cubicBezTo>
                  <a:pt x="2475900" y="791736"/>
                  <a:pt x="2479442" y="786270"/>
                  <a:pt x="2478479" y="781766"/>
                </a:cubicBezTo>
                <a:cubicBezTo>
                  <a:pt x="2477517" y="777261"/>
                  <a:pt x="2477517" y="777261"/>
                  <a:pt x="2477517" y="777261"/>
                </a:cubicBezTo>
                <a:cubicBezTo>
                  <a:pt x="2482021" y="776299"/>
                  <a:pt x="2482021" y="776299"/>
                  <a:pt x="2486526" y="775337"/>
                </a:cubicBezTo>
                <a:cubicBezTo>
                  <a:pt x="2490068" y="769870"/>
                  <a:pt x="2490068" y="769870"/>
                  <a:pt x="2490068" y="769870"/>
                </a:cubicBezTo>
                <a:cubicBezTo>
                  <a:pt x="2484601" y="766329"/>
                  <a:pt x="2484601" y="766329"/>
                  <a:pt x="2484601" y="766329"/>
                </a:cubicBezTo>
                <a:close/>
                <a:moveTo>
                  <a:pt x="4722193" y="185911"/>
                </a:moveTo>
                <a:cubicBezTo>
                  <a:pt x="4753921" y="193845"/>
                  <a:pt x="4773751" y="197812"/>
                  <a:pt x="4809446" y="213679"/>
                </a:cubicBezTo>
                <a:cubicBezTo>
                  <a:pt x="4809446" y="213679"/>
                  <a:pt x="4809446" y="217645"/>
                  <a:pt x="4801514" y="217645"/>
                </a:cubicBezTo>
                <a:cubicBezTo>
                  <a:pt x="4801514" y="217645"/>
                  <a:pt x="4833242" y="229546"/>
                  <a:pt x="4841174" y="225579"/>
                </a:cubicBezTo>
                <a:cubicBezTo>
                  <a:pt x="4849106" y="233513"/>
                  <a:pt x="4853073" y="237479"/>
                  <a:pt x="4849106" y="241446"/>
                </a:cubicBezTo>
                <a:cubicBezTo>
                  <a:pt x="4864970" y="241446"/>
                  <a:pt x="4904631" y="269214"/>
                  <a:pt x="4928427" y="277147"/>
                </a:cubicBezTo>
                <a:cubicBezTo>
                  <a:pt x="4936360" y="281114"/>
                  <a:pt x="4940326" y="281114"/>
                  <a:pt x="4948258" y="285081"/>
                </a:cubicBezTo>
                <a:cubicBezTo>
                  <a:pt x="5011715" y="312848"/>
                  <a:pt x="5071206" y="356483"/>
                  <a:pt x="5126730" y="392184"/>
                </a:cubicBezTo>
                <a:cubicBezTo>
                  <a:pt x="5146560" y="404084"/>
                  <a:pt x="5186221" y="419951"/>
                  <a:pt x="5178288" y="427885"/>
                </a:cubicBezTo>
                <a:cubicBezTo>
                  <a:pt x="5194153" y="435818"/>
                  <a:pt x="5206051" y="443752"/>
                  <a:pt x="5213983" y="443752"/>
                </a:cubicBezTo>
                <a:cubicBezTo>
                  <a:pt x="5225881" y="455652"/>
                  <a:pt x="5217949" y="455652"/>
                  <a:pt x="5213984" y="455652"/>
                </a:cubicBezTo>
                <a:cubicBezTo>
                  <a:pt x="5170357" y="435818"/>
                  <a:pt x="5122764" y="400117"/>
                  <a:pt x="5091035" y="380284"/>
                </a:cubicBezTo>
                <a:cubicBezTo>
                  <a:pt x="5087070" y="376317"/>
                  <a:pt x="5083104" y="376317"/>
                  <a:pt x="5083103" y="380284"/>
                </a:cubicBezTo>
                <a:cubicBezTo>
                  <a:pt x="5087069" y="380284"/>
                  <a:pt x="5087069" y="380284"/>
                  <a:pt x="5091036" y="384250"/>
                </a:cubicBezTo>
                <a:cubicBezTo>
                  <a:pt x="5095002" y="384250"/>
                  <a:pt x="5098967" y="388217"/>
                  <a:pt x="5098968" y="392184"/>
                </a:cubicBezTo>
                <a:cubicBezTo>
                  <a:pt x="5098968" y="392184"/>
                  <a:pt x="5095002" y="392184"/>
                  <a:pt x="5091035" y="388217"/>
                </a:cubicBezTo>
                <a:cubicBezTo>
                  <a:pt x="5091035" y="388217"/>
                  <a:pt x="5091035" y="388217"/>
                  <a:pt x="5087069" y="388217"/>
                </a:cubicBezTo>
                <a:cubicBezTo>
                  <a:pt x="5126730" y="419951"/>
                  <a:pt x="5170356" y="447719"/>
                  <a:pt x="5217950" y="479453"/>
                </a:cubicBezTo>
                <a:cubicBezTo>
                  <a:pt x="5261576" y="507220"/>
                  <a:pt x="5305202" y="538955"/>
                  <a:pt x="5348829" y="574656"/>
                </a:cubicBezTo>
                <a:cubicBezTo>
                  <a:pt x="5360727" y="578622"/>
                  <a:pt x="5368659" y="582589"/>
                  <a:pt x="5376592" y="590523"/>
                </a:cubicBezTo>
                <a:cubicBezTo>
                  <a:pt x="5416252" y="622257"/>
                  <a:pt x="5440049" y="638124"/>
                  <a:pt x="5471777" y="669858"/>
                </a:cubicBezTo>
                <a:cubicBezTo>
                  <a:pt x="5475743" y="669858"/>
                  <a:pt x="5483675" y="665892"/>
                  <a:pt x="5487641" y="661925"/>
                </a:cubicBezTo>
                <a:cubicBezTo>
                  <a:pt x="5499539" y="669858"/>
                  <a:pt x="5507472" y="673825"/>
                  <a:pt x="5511437" y="673825"/>
                </a:cubicBezTo>
                <a:cubicBezTo>
                  <a:pt x="5511437" y="673825"/>
                  <a:pt x="5507471" y="669858"/>
                  <a:pt x="5507471" y="669858"/>
                </a:cubicBezTo>
                <a:cubicBezTo>
                  <a:pt x="5507471" y="665891"/>
                  <a:pt x="5507471" y="665891"/>
                  <a:pt x="5507471" y="665891"/>
                </a:cubicBezTo>
                <a:cubicBezTo>
                  <a:pt x="5511438" y="665892"/>
                  <a:pt x="5515403" y="669858"/>
                  <a:pt x="5515404" y="673825"/>
                </a:cubicBezTo>
                <a:cubicBezTo>
                  <a:pt x="5515404" y="673825"/>
                  <a:pt x="5519369" y="673825"/>
                  <a:pt x="5519369" y="677792"/>
                </a:cubicBezTo>
                <a:cubicBezTo>
                  <a:pt x="5527301" y="669858"/>
                  <a:pt x="5543166" y="681759"/>
                  <a:pt x="5562995" y="701593"/>
                </a:cubicBezTo>
                <a:cubicBezTo>
                  <a:pt x="5582826" y="721427"/>
                  <a:pt x="5606623" y="745227"/>
                  <a:pt x="5626452" y="765061"/>
                </a:cubicBezTo>
                <a:cubicBezTo>
                  <a:pt x="5630419" y="776961"/>
                  <a:pt x="5610589" y="753161"/>
                  <a:pt x="5610589" y="757128"/>
                </a:cubicBezTo>
                <a:cubicBezTo>
                  <a:pt x="5610589" y="757128"/>
                  <a:pt x="5614555" y="761094"/>
                  <a:pt x="5614555" y="761094"/>
                </a:cubicBezTo>
                <a:cubicBezTo>
                  <a:pt x="5618520" y="765061"/>
                  <a:pt x="5622487" y="765061"/>
                  <a:pt x="5618521" y="769028"/>
                </a:cubicBezTo>
                <a:cubicBezTo>
                  <a:pt x="5618521" y="769028"/>
                  <a:pt x="5618521" y="769028"/>
                  <a:pt x="5614555" y="765061"/>
                </a:cubicBezTo>
                <a:cubicBezTo>
                  <a:pt x="5614555" y="765061"/>
                  <a:pt x="5614555" y="765061"/>
                  <a:pt x="5610588" y="765061"/>
                </a:cubicBezTo>
                <a:cubicBezTo>
                  <a:pt x="5622486" y="776961"/>
                  <a:pt x="5634385" y="788862"/>
                  <a:pt x="5630418" y="792829"/>
                </a:cubicBezTo>
                <a:cubicBezTo>
                  <a:pt x="5618521" y="788862"/>
                  <a:pt x="5598690" y="769028"/>
                  <a:pt x="5590759" y="765061"/>
                </a:cubicBezTo>
                <a:cubicBezTo>
                  <a:pt x="5590759" y="765061"/>
                  <a:pt x="5590759" y="765061"/>
                  <a:pt x="5594724" y="769028"/>
                </a:cubicBezTo>
                <a:cubicBezTo>
                  <a:pt x="5598690" y="772995"/>
                  <a:pt x="5598690" y="772995"/>
                  <a:pt x="5602657" y="776961"/>
                </a:cubicBezTo>
                <a:cubicBezTo>
                  <a:pt x="5602657" y="776961"/>
                  <a:pt x="5598690" y="776961"/>
                  <a:pt x="5598690" y="776961"/>
                </a:cubicBezTo>
                <a:cubicBezTo>
                  <a:pt x="5598690" y="772995"/>
                  <a:pt x="5594725" y="772995"/>
                  <a:pt x="5594725" y="772995"/>
                </a:cubicBezTo>
                <a:cubicBezTo>
                  <a:pt x="5602657" y="776961"/>
                  <a:pt x="5606622" y="788862"/>
                  <a:pt x="5614555" y="796795"/>
                </a:cubicBezTo>
                <a:cubicBezTo>
                  <a:pt x="5650249" y="832496"/>
                  <a:pt x="5693876" y="868197"/>
                  <a:pt x="5729570" y="907865"/>
                </a:cubicBezTo>
                <a:cubicBezTo>
                  <a:pt x="5741468" y="919765"/>
                  <a:pt x="5745434" y="927699"/>
                  <a:pt x="5757333" y="943566"/>
                </a:cubicBezTo>
                <a:cubicBezTo>
                  <a:pt x="5789061" y="979267"/>
                  <a:pt x="5824756" y="1022902"/>
                  <a:pt x="5856484" y="1058602"/>
                </a:cubicBezTo>
                <a:cubicBezTo>
                  <a:pt x="5884247" y="1094304"/>
                  <a:pt x="5908042" y="1122071"/>
                  <a:pt x="5908043" y="1133972"/>
                </a:cubicBezTo>
                <a:cubicBezTo>
                  <a:pt x="5908043" y="1133972"/>
                  <a:pt x="5908043" y="1133972"/>
                  <a:pt x="5908042" y="1137938"/>
                </a:cubicBezTo>
                <a:cubicBezTo>
                  <a:pt x="5908042" y="1137938"/>
                  <a:pt x="5908042" y="1137938"/>
                  <a:pt x="5912009" y="1141905"/>
                </a:cubicBezTo>
                <a:cubicBezTo>
                  <a:pt x="5915975" y="1141905"/>
                  <a:pt x="5915975" y="1145872"/>
                  <a:pt x="5915975" y="1149838"/>
                </a:cubicBezTo>
                <a:cubicBezTo>
                  <a:pt x="5915975" y="1149838"/>
                  <a:pt x="5915975" y="1149838"/>
                  <a:pt x="5912008" y="1145872"/>
                </a:cubicBezTo>
                <a:cubicBezTo>
                  <a:pt x="5912008" y="1145872"/>
                  <a:pt x="5912008" y="1145872"/>
                  <a:pt x="5908042" y="1141905"/>
                </a:cubicBezTo>
                <a:cubicBezTo>
                  <a:pt x="5915974" y="1157772"/>
                  <a:pt x="5927873" y="1173639"/>
                  <a:pt x="5935805" y="1185539"/>
                </a:cubicBezTo>
                <a:cubicBezTo>
                  <a:pt x="5931839" y="1189506"/>
                  <a:pt x="5939771" y="1205373"/>
                  <a:pt x="5931839" y="1205373"/>
                </a:cubicBezTo>
                <a:cubicBezTo>
                  <a:pt x="5987364" y="1280742"/>
                  <a:pt x="6007194" y="1344210"/>
                  <a:pt x="6054787" y="1391812"/>
                </a:cubicBezTo>
                <a:cubicBezTo>
                  <a:pt x="6078583" y="1443380"/>
                  <a:pt x="6078583" y="1479081"/>
                  <a:pt x="6110311" y="1530649"/>
                </a:cubicBezTo>
                <a:cubicBezTo>
                  <a:pt x="6110311" y="1534616"/>
                  <a:pt x="6114277" y="1546516"/>
                  <a:pt x="6118243" y="1550483"/>
                </a:cubicBezTo>
                <a:cubicBezTo>
                  <a:pt x="6130142" y="1574284"/>
                  <a:pt x="6146006" y="1606018"/>
                  <a:pt x="6157904" y="1633786"/>
                </a:cubicBezTo>
                <a:cubicBezTo>
                  <a:pt x="6169802" y="1661553"/>
                  <a:pt x="6177734" y="1693287"/>
                  <a:pt x="6177734" y="1709154"/>
                </a:cubicBezTo>
                <a:cubicBezTo>
                  <a:pt x="6169802" y="1705187"/>
                  <a:pt x="6161869" y="1689320"/>
                  <a:pt x="6153938" y="1669486"/>
                </a:cubicBezTo>
                <a:cubicBezTo>
                  <a:pt x="6149972" y="1649652"/>
                  <a:pt x="6142039" y="1629819"/>
                  <a:pt x="6134108" y="1621885"/>
                </a:cubicBezTo>
                <a:cubicBezTo>
                  <a:pt x="6130142" y="1609984"/>
                  <a:pt x="6130141" y="1602051"/>
                  <a:pt x="6130142" y="1590151"/>
                </a:cubicBezTo>
                <a:cubicBezTo>
                  <a:pt x="6114278" y="1554450"/>
                  <a:pt x="6106345" y="1542549"/>
                  <a:pt x="6090481" y="1514782"/>
                </a:cubicBezTo>
                <a:cubicBezTo>
                  <a:pt x="6098413" y="1518749"/>
                  <a:pt x="6086515" y="1498915"/>
                  <a:pt x="6082549" y="1487014"/>
                </a:cubicBezTo>
                <a:cubicBezTo>
                  <a:pt x="6078583" y="1483048"/>
                  <a:pt x="6066685" y="1471147"/>
                  <a:pt x="6074617" y="1487014"/>
                </a:cubicBezTo>
                <a:cubicBezTo>
                  <a:pt x="6058752" y="1459247"/>
                  <a:pt x="6038922" y="1423546"/>
                  <a:pt x="6019092" y="1383878"/>
                </a:cubicBezTo>
                <a:cubicBezTo>
                  <a:pt x="6003227" y="1348177"/>
                  <a:pt x="5979431" y="1308510"/>
                  <a:pt x="5959602" y="1272808"/>
                </a:cubicBezTo>
                <a:cubicBezTo>
                  <a:pt x="5959602" y="1272808"/>
                  <a:pt x="5955635" y="1264875"/>
                  <a:pt x="5963568" y="1264875"/>
                </a:cubicBezTo>
                <a:cubicBezTo>
                  <a:pt x="5935805" y="1221240"/>
                  <a:pt x="5923907" y="1197439"/>
                  <a:pt x="5900111" y="1181572"/>
                </a:cubicBezTo>
                <a:cubicBezTo>
                  <a:pt x="5888213" y="1157772"/>
                  <a:pt x="5876315" y="1145872"/>
                  <a:pt x="5868382" y="1130005"/>
                </a:cubicBezTo>
                <a:cubicBezTo>
                  <a:pt x="5860450" y="1122071"/>
                  <a:pt x="5868382" y="1133971"/>
                  <a:pt x="5864416" y="1133972"/>
                </a:cubicBezTo>
                <a:cubicBezTo>
                  <a:pt x="5852518" y="1118104"/>
                  <a:pt x="5840619" y="1102237"/>
                  <a:pt x="5828722" y="1086370"/>
                </a:cubicBezTo>
                <a:cubicBezTo>
                  <a:pt x="5840619" y="1086370"/>
                  <a:pt x="5828721" y="1074470"/>
                  <a:pt x="5824755" y="1066536"/>
                </a:cubicBezTo>
                <a:cubicBezTo>
                  <a:pt x="5828721" y="1058603"/>
                  <a:pt x="5844586" y="1070503"/>
                  <a:pt x="5860450" y="1078437"/>
                </a:cubicBezTo>
                <a:cubicBezTo>
                  <a:pt x="5856484" y="1058602"/>
                  <a:pt x="5804925" y="1014968"/>
                  <a:pt x="5789061" y="995134"/>
                </a:cubicBezTo>
                <a:cubicBezTo>
                  <a:pt x="5789061" y="999101"/>
                  <a:pt x="5789061" y="999101"/>
                  <a:pt x="5789061" y="999101"/>
                </a:cubicBezTo>
                <a:cubicBezTo>
                  <a:pt x="5793027" y="1003068"/>
                  <a:pt x="5793027" y="1007034"/>
                  <a:pt x="5793027" y="1007034"/>
                </a:cubicBezTo>
                <a:cubicBezTo>
                  <a:pt x="5789061" y="1003068"/>
                  <a:pt x="5785095" y="1003068"/>
                  <a:pt x="5785095" y="999101"/>
                </a:cubicBezTo>
                <a:cubicBezTo>
                  <a:pt x="5781129" y="1003068"/>
                  <a:pt x="5757332" y="975300"/>
                  <a:pt x="5765264" y="975300"/>
                </a:cubicBezTo>
                <a:cubicBezTo>
                  <a:pt x="5761299" y="975300"/>
                  <a:pt x="5761299" y="975300"/>
                  <a:pt x="5757332" y="971334"/>
                </a:cubicBezTo>
                <a:cubicBezTo>
                  <a:pt x="5757332" y="971334"/>
                  <a:pt x="5757332" y="971334"/>
                  <a:pt x="5757333" y="967367"/>
                </a:cubicBezTo>
                <a:cubicBezTo>
                  <a:pt x="5757333" y="967367"/>
                  <a:pt x="5757333" y="963400"/>
                  <a:pt x="5757333" y="963400"/>
                </a:cubicBezTo>
                <a:cubicBezTo>
                  <a:pt x="5757333" y="963400"/>
                  <a:pt x="5757333" y="963400"/>
                  <a:pt x="5761298" y="967367"/>
                </a:cubicBezTo>
                <a:cubicBezTo>
                  <a:pt x="5737503" y="939599"/>
                  <a:pt x="5753366" y="963400"/>
                  <a:pt x="5749401" y="967367"/>
                </a:cubicBezTo>
                <a:cubicBezTo>
                  <a:pt x="5745435" y="971333"/>
                  <a:pt x="5737502" y="963400"/>
                  <a:pt x="5737502" y="963400"/>
                </a:cubicBezTo>
                <a:cubicBezTo>
                  <a:pt x="5733536" y="967367"/>
                  <a:pt x="5753367" y="991167"/>
                  <a:pt x="5741469" y="983234"/>
                </a:cubicBezTo>
                <a:cubicBezTo>
                  <a:pt x="5729571" y="975300"/>
                  <a:pt x="5717672" y="967367"/>
                  <a:pt x="5705773" y="955466"/>
                </a:cubicBezTo>
                <a:cubicBezTo>
                  <a:pt x="5697842" y="943566"/>
                  <a:pt x="5685944" y="935633"/>
                  <a:pt x="5674045" y="919765"/>
                </a:cubicBezTo>
                <a:cubicBezTo>
                  <a:pt x="5678011" y="911832"/>
                  <a:pt x="5697842" y="931666"/>
                  <a:pt x="5705774" y="935633"/>
                </a:cubicBezTo>
                <a:cubicBezTo>
                  <a:pt x="5713706" y="931666"/>
                  <a:pt x="5697841" y="919765"/>
                  <a:pt x="5697842" y="915799"/>
                </a:cubicBezTo>
                <a:cubicBezTo>
                  <a:pt x="5689910" y="911832"/>
                  <a:pt x="5681977" y="899931"/>
                  <a:pt x="5678012" y="899931"/>
                </a:cubicBezTo>
                <a:cubicBezTo>
                  <a:pt x="5622487" y="836463"/>
                  <a:pt x="5566962" y="804729"/>
                  <a:pt x="5523336" y="749194"/>
                </a:cubicBezTo>
                <a:cubicBezTo>
                  <a:pt x="5515403" y="741261"/>
                  <a:pt x="5503505" y="733327"/>
                  <a:pt x="5495573" y="725393"/>
                </a:cubicBezTo>
                <a:cubicBezTo>
                  <a:pt x="5475743" y="705559"/>
                  <a:pt x="5479709" y="709526"/>
                  <a:pt x="5455913" y="689692"/>
                </a:cubicBezTo>
                <a:cubicBezTo>
                  <a:pt x="5451947" y="685725"/>
                  <a:pt x="5447980" y="685725"/>
                  <a:pt x="5447981" y="689692"/>
                </a:cubicBezTo>
                <a:cubicBezTo>
                  <a:pt x="5416252" y="665892"/>
                  <a:pt x="5396422" y="650024"/>
                  <a:pt x="5376591" y="634157"/>
                </a:cubicBezTo>
                <a:cubicBezTo>
                  <a:pt x="5356762" y="618290"/>
                  <a:pt x="5340897" y="602423"/>
                  <a:pt x="5317100" y="582589"/>
                </a:cubicBezTo>
                <a:cubicBezTo>
                  <a:pt x="5305203" y="578622"/>
                  <a:pt x="5317101" y="590523"/>
                  <a:pt x="5313135" y="598456"/>
                </a:cubicBezTo>
                <a:cubicBezTo>
                  <a:pt x="5305202" y="594490"/>
                  <a:pt x="5305202" y="594490"/>
                  <a:pt x="5301237" y="594489"/>
                </a:cubicBezTo>
                <a:cubicBezTo>
                  <a:pt x="5277440" y="578622"/>
                  <a:pt x="5273474" y="570689"/>
                  <a:pt x="5249678" y="554822"/>
                </a:cubicBezTo>
                <a:cubicBezTo>
                  <a:pt x="5249678" y="550855"/>
                  <a:pt x="5253644" y="550855"/>
                  <a:pt x="5249677" y="546888"/>
                </a:cubicBezTo>
                <a:cubicBezTo>
                  <a:pt x="5253644" y="546888"/>
                  <a:pt x="5257610" y="542921"/>
                  <a:pt x="5273474" y="554822"/>
                </a:cubicBezTo>
                <a:cubicBezTo>
                  <a:pt x="5257610" y="538955"/>
                  <a:pt x="5229847" y="519121"/>
                  <a:pt x="5206051" y="503254"/>
                </a:cubicBezTo>
                <a:cubicBezTo>
                  <a:pt x="5178289" y="487386"/>
                  <a:pt x="5154492" y="471519"/>
                  <a:pt x="5142594" y="455652"/>
                </a:cubicBezTo>
                <a:cubicBezTo>
                  <a:pt x="5091036" y="431852"/>
                  <a:pt x="5063273" y="408051"/>
                  <a:pt x="5015681" y="380283"/>
                </a:cubicBezTo>
                <a:cubicBezTo>
                  <a:pt x="4991884" y="372350"/>
                  <a:pt x="5027579" y="396151"/>
                  <a:pt x="5007749" y="392184"/>
                </a:cubicBezTo>
                <a:cubicBezTo>
                  <a:pt x="4999817" y="384250"/>
                  <a:pt x="4995850" y="388217"/>
                  <a:pt x="4983952" y="380284"/>
                </a:cubicBezTo>
                <a:cubicBezTo>
                  <a:pt x="4991884" y="376317"/>
                  <a:pt x="4976020" y="364416"/>
                  <a:pt x="4991884" y="364416"/>
                </a:cubicBezTo>
                <a:cubicBezTo>
                  <a:pt x="4979986" y="352516"/>
                  <a:pt x="4940325" y="332682"/>
                  <a:pt x="4916529" y="328715"/>
                </a:cubicBezTo>
                <a:cubicBezTo>
                  <a:pt x="4853072" y="285081"/>
                  <a:pt x="4777718" y="253346"/>
                  <a:pt x="4674600" y="213679"/>
                </a:cubicBezTo>
                <a:cubicBezTo>
                  <a:pt x="4698397" y="209712"/>
                  <a:pt x="4730125" y="221612"/>
                  <a:pt x="4761853" y="229546"/>
                </a:cubicBezTo>
                <a:cubicBezTo>
                  <a:pt x="4797548" y="249380"/>
                  <a:pt x="4857039" y="273180"/>
                  <a:pt x="4900665" y="289047"/>
                </a:cubicBezTo>
                <a:cubicBezTo>
                  <a:pt x="4896699" y="289048"/>
                  <a:pt x="4892733" y="285081"/>
                  <a:pt x="4892733" y="285081"/>
                </a:cubicBezTo>
                <a:cubicBezTo>
                  <a:pt x="4896699" y="281114"/>
                  <a:pt x="4900665" y="281114"/>
                  <a:pt x="4904631" y="285081"/>
                </a:cubicBezTo>
                <a:cubicBezTo>
                  <a:pt x="4904631" y="285081"/>
                  <a:pt x="4904631" y="285081"/>
                  <a:pt x="4908597" y="285081"/>
                </a:cubicBezTo>
                <a:cubicBezTo>
                  <a:pt x="4864970" y="261280"/>
                  <a:pt x="4817378" y="245413"/>
                  <a:pt x="4785650" y="217645"/>
                </a:cubicBezTo>
                <a:cubicBezTo>
                  <a:pt x="4757887" y="209712"/>
                  <a:pt x="4718227" y="197812"/>
                  <a:pt x="4722193" y="185911"/>
                </a:cubicBezTo>
                <a:close/>
                <a:moveTo>
                  <a:pt x="1947650" y="777856"/>
                </a:moveTo>
                <a:lnTo>
                  <a:pt x="1935362" y="791245"/>
                </a:lnTo>
                <a:cubicBezTo>
                  <a:pt x="1928321" y="796870"/>
                  <a:pt x="1920035" y="802172"/>
                  <a:pt x="1909737" y="809082"/>
                </a:cubicBezTo>
                <a:cubicBezTo>
                  <a:pt x="1913279" y="803615"/>
                  <a:pt x="1908774" y="804578"/>
                  <a:pt x="1904271" y="805540"/>
                </a:cubicBezTo>
                <a:cubicBezTo>
                  <a:pt x="1882713" y="814856"/>
                  <a:pt x="1864041" y="837684"/>
                  <a:pt x="1846987" y="846036"/>
                </a:cubicBezTo>
                <a:cubicBezTo>
                  <a:pt x="1846987" y="846036"/>
                  <a:pt x="1850529" y="840570"/>
                  <a:pt x="1850529" y="840570"/>
                </a:cubicBezTo>
                <a:cubicBezTo>
                  <a:pt x="1820925" y="856314"/>
                  <a:pt x="1797750" y="880104"/>
                  <a:pt x="1787779" y="877524"/>
                </a:cubicBezTo>
                <a:cubicBezTo>
                  <a:pt x="1787779" y="877524"/>
                  <a:pt x="1788741" y="882029"/>
                  <a:pt x="1784238" y="882991"/>
                </a:cubicBezTo>
                <a:cubicBezTo>
                  <a:pt x="1773612" y="899390"/>
                  <a:pt x="1793246" y="881066"/>
                  <a:pt x="1797750" y="880104"/>
                </a:cubicBezTo>
                <a:cubicBezTo>
                  <a:pt x="1785681" y="889746"/>
                  <a:pt x="1777154" y="893923"/>
                  <a:pt x="1770316" y="897739"/>
                </a:cubicBezTo>
                <a:lnTo>
                  <a:pt x="1753457" y="912815"/>
                </a:lnTo>
                <a:lnTo>
                  <a:pt x="1753020" y="913030"/>
                </a:lnTo>
                <a:lnTo>
                  <a:pt x="1753224" y="903157"/>
                </a:lnTo>
                <a:cubicBezTo>
                  <a:pt x="1752863" y="901468"/>
                  <a:pt x="1750611" y="901949"/>
                  <a:pt x="1742083" y="906126"/>
                </a:cubicBezTo>
                <a:cubicBezTo>
                  <a:pt x="1740794" y="911111"/>
                  <a:pt x="1742401" y="913123"/>
                  <a:pt x="1743445" y="915254"/>
                </a:cubicBezTo>
                <a:lnTo>
                  <a:pt x="1742879" y="918021"/>
                </a:lnTo>
                <a:lnTo>
                  <a:pt x="1735613" y="921596"/>
                </a:lnTo>
                <a:cubicBezTo>
                  <a:pt x="1713871" y="930519"/>
                  <a:pt x="1691059" y="937592"/>
                  <a:pt x="1666447" y="941384"/>
                </a:cubicBezTo>
                <a:cubicBezTo>
                  <a:pt x="1683297" y="910409"/>
                  <a:pt x="1705611" y="895863"/>
                  <a:pt x="1730595" y="884660"/>
                </a:cubicBezTo>
                <a:cubicBezTo>
                  <a:pt x="1789914" y="860254"/>
                  <a:pt x="1846962" y="834378"/>
                  <a:pt x="1900144" y="799552"/>
                </a:cubicBezTo>
                <a:cubicBezTo>
                  <a:pt x="1910366" y="792479"/>
                  <a:pt x="1921080" y="787135"/>
                  <a:pt x="1932099" y="782795"/>
                </a:cubicBezTo>
                <a:close/>
                <a:moveTo>
                  <a:pt x="2248188" y="634910"/>
                </a:moveTo>
                <a:lnTo>
                  <a:pt x="2249855" y="637515"/>
                </a:lnTo>
                <a:cubicBezTo>
                  <a:pt x="2249855" y="637515"/>
                  <a:pt x="2245351" y="638477"/>
                  <a:pt x="2245351" y="638477"/>
                </a:cubicBezTo>
                <a:cubicBezTo>
                  <a:pt x="2240848" y="639439"/>
                  <a:pt x="2236343" y="640402"/>
                  <a:pt x="2237306" y="644906"/>
                </a:cubicBezTo>
                <a:cubicBezTo>
                  <a:pt x="2237306" y="644906"/>
                  <a:pt x="2237306" y="644906"/>
                  <a:pt x="2241810" y="643944"/>
                </a:cubicBezTo>
                <a:cubicBezTo>
                  <a:pt x="2246313" y="642981"/>
                  <a:pt x="2246313" y="642981"/>
                  <a:pt x="2246313" y="642981"/>
                </a:cubicBezTo>
                <a:cubicBezTo>
                  <a:pt x="2214785" y="649717"/>
                  <a:pt x="2158157" y="671235"/>
                  <a:pt x="2139485" y="694062"/>
                </a:cubicBezTo>
                <a:cubicBezTo>
                  <a:pt x="2129352" y="696227"/>
                  <a:pt x="2118050" y="699820"/>
                  <a:pt x="2105648" y="704456"/>
                </a:cubicBezTo>
                <a:lnTo>
                  <a:pt x="2080196" y="714942"/>
                </a:lnTo>
                <a:lnTo>
                  <a:pt x="2084254" y="709377"/>
                </a:lnTo>
                <a:cubicBezTo>
                  <a:pt x="2090808" y="694289"/>
                  <a:pt x="2105370" y="689222"/>
                  <a:pt x="2119532" y="682286"/>
                </a:cubicBezTo>
                <a:close/>
                <a:moveTo>
                  <a:pt x="2411064" y="586743"/>
                </a:moveTo>
                <a:lnTo>
                  <a:pt x="2413620" y="588398"/>
                </a:lnTo>
                <a:cubicBezTo>
                  <a:pt x="2404611" y="590323"/>
                  <a:pt x="2395603" y="592248"/>
                  <a:pt x="2392061" y="597714"/>
                </a:cubicBezTo>
                <a:cubicBezTo>
                  <a:pt x="2387558" y="598676"/>
                  <a:pt x="2378549" y="600601"/>
                  <a:pt x="2374045" y="601563"/>
                </a:cubicBezTo>
                <a:cubicBezTo>
                  <a:pt x="2360533" y="604450"/>
                  <a:pt x="2351525" y="606375"/>
                  <a:pt x="2338013" y="609261"/>
                </a:cubicBezTo>
                <a:cubicBezTo>
                  <a:pt x="2315492" y="614073"/>
                  <a:pt x="2299400" y="626930"/>
                  <a:pt x="2275917" y="627238"/>
                </a:cubicBezTo>
                <a:lnTo>
                  <a:pt x="2276204" y="626130"/>
                </a:lnTo>
                <a:lnTo>
                  <a:pt x="2387086" y="592524"/>
                </a:lnTo>
                <a:close/>
                <a:moveTo>
                  <a:pt x="2522905" y="559776"/>
                </a:moveTo>
                <a:lnTo>
                  <a:pt x="2540871" y="556503"/>
                </a:lnTo>
                <a:lnTo>
                  <a:pt x="2502340" y="564735"/>
                </a:lnTo>
                <a:close/>
                <a:moveTo>
                  <a:pt x="2659387" y="432280"/>
                </a:moveTo>
                <a:lnTo>
                  <a:pt x="2798433" y="411539"/>
                </a:lnTo>
                <a:lnTo>
                  <a:pt x="2817780" y="409701"/>
                </a:lnTo>
                <a:cubicBezTo>
                  <a:pt x="2861544" y="406863"/>
                  <a:pt x="2905643" y="405324"/>
                  <a:pt x="2950086" y="405117"/>
                </a:cubicBezTo>
                <a:cubicBezTo>
                  <a:pt x="2973528" y="404997"/>
                  <a:pt x="2986083" y="404270"/>
                  <a:pt x="2996187" y="398934"/>
                </a:cubicBezTo>
                <a:lnTo>
                  <a:pt x="3005378" y="391284"/>
                </a:lnTo>
                <a:lnTo>
                  <a:pt x="3093771" y="385395"/>
                </a:lnTo>
                <a:cubicBezTo>
                  <a:pt x="3382401" y="377891"/>
                  <a:pt x="3667463" y="417068"/>
                  <a:pt x="3939070" y="497975"/>
                </a:cubicBezTo>
                <a:cubicBezTo>
                  <a:pt x="3930063" y="499900"/>
                  <a:pt x="3924596" y="496358"/>
                  <a:pt x="3925558" y="500862"/>
                </a:cubicBezTo>
                <a:cubicBezTo>
                  <a:pt x="3962860" y="521150"/>
                  <a:pt x="3970907" y="514722"/>
                  <a:pt x="4005322" y="521498"/>
                </a:cubicBezTo>
                <a:cubicBezTo>
                  <a:pt x="4035233" y="529237"/>
                  <a:pt x="4070611" y="540516"/>
                  <a:pt x="4101485" y="552759"/>
                </a:cubicBezTo>
                <a:cubicBezTo>
                  <a:pt x="4107913" y="560806"/>
                  <a:pt x="4148757" y="575627"/>
                  <a:pt x="4157765" y="573703"/>
                </a:cubicBezTo>
                <a:cubicBezTo>
                  <a:pt x="4158727" y="578207"/>
                  <a:pt x="4158727" y="578207"/>
                  <a:pt x="4158727" y="578207"/>
                </a:cubicBezTo>
                <a:cubicBezTo>
                  <a:pt x="4163231" y="577244"/>
                  <a:pt x="4163231" y="577244"/>
                  <a:pt x="4163231" y="577244"/>
                </a:cubicBezTo>
                <a:cubicBezTo>
                  <a:pt x="4164194" y="581748"/>
                  <a:pt x="4164194" y="581748"/>
                  <a:pt x="4168698" y="580786"/>
                </a:cubicBezTo>
                <a:cubicBezTo>
                  <a:pt x="4173202" y="579823"/>
                  <a:pt x="4173202" y="579823"/>
                  <a:pt x="4178668" y="583366"/>
                </a:cubicBezTo>
                <a:cubicBezTo>
                  <a:pt x="4184135" y="586908"/>
                  <a:pt x="4199571" y="593029"/>
                  <a:pt x="4204075" y="592066"/>
                </a:cubicBezTo>
                <a:cubicBezTo>
                  <a:pt x="4230445" y="605271"/>
                  <a:pt x="4256814" y="618476"/>
                  <a:pt x="4286726" y="626215"/>
                </a:cubicBezTo>
                <a:cubicBezTo>
                  <a:pt x="4297658" y="633298"/>
                  <a:pt x="4308591" y="640382"/>
                  <a:pt x="4318562" y="642961"/>
                </a:cubicBezTo>
                <a:cubicBezTo>
                  <a:pt x="4344931" y="656166"/>
                  <a:pt x="4371300" y="669371"/>
                  <a:pt x="4392203" y="679034"/>
                </a:cubicBezTo>
                <a:cubicBezTo>
                  <a:pt x="4392203" y="679034"/>
                  <a:pt x="4387699" y="679996"/>
                  <a:pt x="4387699" y="679996"/>
                </a:cubicBezTo>
                <a:cubicBezTo>
                  <a:pt x="4393166" y="683538"/>
                  <a:pt x="4398632" y="687079"/>
                  <a:pt x="4403136" y="686117"/>
                </a:cubicBezTo>
                <a:cubicBezTo>
                  <a:pt x="4715065" y="845537"/>
                  <a:pt x="4998005" y="1067667"/>
                  <a:pt x="5230091" y="1338337"/>
                </a:cubicBezTo>
                <a:cubicBezTo>
                  <a:pt x="5485311" y="1651162"/>
                  <a:pt x="5672621" y="2020882"/>
                  <a:pt x="5771121" y="2437834"/>
                </a:cubicBezTo>
                <a:cubicBezTo>
                  <a:pt x="5766617" y="2438796"/>
                  <a:pt x="5766617" y="2438796"/>
                  <a:pt x="5762112" y="2439759"/>
                </a:cubicBezTo>
                <a:cubicBezTo>
                  <a:pt x="5744137" y="2377664"/>
                  <a:pt x="5711338" y="2356413"/>
                  <a:pt x="5684663" y="2319726"/>
                </a:cubicBezTo>
                <a:cubicBezTo>
                  <a:pt x="5684663" y="2319726"/>
                  <a:pt x="5682083" y="2329696"/>
                  <a:pt x="5684007" y="2338705"/>
                </a:cubicBezTo>
                <a:cubicBezTo>
                  <a:pt x="5671150" y="2322613"/>
                  <a:pt x="5667956" y="2285618"/>
                  <a:pt x="5657678" y="2259556"/>
                </a:cubicBezTo>
                <a:cubicBezTo>
                  <a:pt x="5643859" y="2238961"/>
                  <a:pt x="5622648" y="2205815"/>
                  <a:pt x="5622648" y="2205815"/>
                </a:cubicBezTo>
                <a:cubicBezTo>
                  <a:pt x="5614602" y="2212244"/>
                  <a:pt x="5618451" y="2230260"/>
                  <a:pt x="5623262" y="2252780"/>
                </a:cubicBezTo>
                <a:cubicBezTo>
                  <a:pt x="5618758" y="2253742"/>
                  <a:pt x="5617796" y="2249238"/>
                  <a:pt x="5617796" y="2249238"/>
                </a:cubicBezTo>
                <a:cubicBezTo>
                  <a:pt x="5616834" y="2244735"/>
                  <a:pt x="5616834" y="2244735"/>
                  <a:pt x="5616834" y="2244735"/>
                </a:cubicBezTo>
                <a:cubicBezTo>
                  <a:pt x="5616834" y="2244735"/>
                  <a:pt x="5615871" y="2240230"/>
                  <a:pt x="5615871" y="2240230"/>
                </a:cubicBezTo>
                <a:cubicBezTo>
                  <a:pt x="5615871" y="2240230"/>
                  <a:pt x="5614909" y="2235726"/>
                  <a:pt x="5613947" y="2231223"/>
                </a:cubicBezTo>
                <a:cubicBezTo>
                  <a:pt x="5609443" y="2232185"/>
                  <a:pt x="5609443" y="2232185"/>
                  <a:pt x="5610406" y="2236688"/>
                </a:cubicBezTo>
                <a:cubicBezTo>
                  <a:pt x="5610406" y="2236688"/>
                  <a:pt x="5611368" y="2241193"/>
                  <a:pt x="5611368" y="2241193"/>
                </a:cubicBezTo>
                <a:cubicBezTo>
                  <a:pt x="5612330" y="2245697"/>
                  <a:pt x="5612330" y="2245697"/>
                  <a:pt x="5612330" y="2245697"/>
                </a:cubicBezTo>
                <a:cubicBezTo>
                  <a:pt x="5597549" y="2220596"/>
                  <a:pt x="5605247" y="2256629"/>
                  <a:pt x="5610713" y="2260171"/>
                </a:cubicBezTo>
                <a:cubicBezTo>
                  <a:pt x="5611675" y="2264674"/>
                  <a:pt x="5616179" y="2263712"/>
                  <a:pt x="5616179" y="2263712"/>
                </a:cubicBezTo>
                <a:cubicBezTo>
                  <a:pt x="5616179" y="2263712"/>
                  <a:pt x="5615217" y="2259209"/>
                  <a:pt x="5615217" y="2259209"/>
                </a:cubicBezTo>
                <a:cubicBezTo>
                  <a:pt x="5618758" y="2253742"/>
                  <a:pt x="5618758" y="2253742"/>
                  <a:pt x="5618758" y="2253742"/>
                </a:cubicBezTo>
                <a:cubicBezTo>
                  <a:pt x="5618758" y="2253742"/>
                  <a:pt x="5620683" y="2262750"/>
                  <a:pt x="5621645" y="2267254"/>
                </a:cubicBezTo>
                <a:cubicBezTo>
                  <a:pt x="5622607" y="2271759"/>
                  <a:pt x="5622607" y="2271759"/>
                  <a:pt x="5622607" y="2271759"/>
                </a:cubicBezTo>
                <a:cubicBezTo>
                  <a:pt x="5629343" y="2303287"/>
                  <a:pt x="5625147" y="2327732"/>
                  <a:pt x="5607785" y="2312602"/>
                </a:cubicBezTo>
                <a:cubicBezTo>
                  <a:pt x="5602974" y="2290082"/>
                  <a:pt x="5598470" y="2291044"/>
                  <a:pt x="5591734" y="2259516"/>
                </a:cubicBezTo>
                <a:cubicBezTo>
                  <a:pt x="5581764" y="2256936"/>
                  <a:pt x="5585613" y="2274952"/>
                  <a:pt x="5577568" y="2281381"/>
                </a:cubicBezTo>
                <a:cubicBezTo>
                  <a:pt x="5555394" y="2243732"/>
                  <a:pt x="5531951" y="2178095"/>
                  <a:pt x="5509432" y="2182907"/>
                </a:cubicBezTo>
                <a:cubicBezTo>
                  <a:pt x="5509432" y="2182907"/>
                  <a:pt x="5508469" y="2178402"/>
                  <a:pt x="5508469" y="2178402"/>
                </a:cubicBezTo>
                <a:cubicBezTo>
                  <a:pt x="5508469" y="2178402"/>
                  <a:pt x="5506545" y="2169395"/>
                  <a:pt x="5506545" y="2169395"/>
                </a:cubicBezTo>
                <a:cubicBezTo>
                  <a:pt x="5501079" y="2165852"/>
                  <a:pt x="5500117" y="2161349"/>
                  <a:pt x="5501079" y="2165852"/>
                </a:cubicBezTo>
                <a:cubicBezTo>
                  <a:pt x="5494650" y="2157807"/>
                  <a:pt x="5491764" y="2144295"/>
                  <a:pt x="5476981" y="2119196"/>
                </a:cubicBezTo>
                <a:cubicBezTo>
                  <a:pt x="5470553" y="2111149"/>
                  <a:pt x="5469591" y="2106645"/>
                  <a:pt x="5468629" y="2102141"/>
                </a:cubicBezTo>
                <a:cubicBezTo>
                  <a:pt x="5468629" y="2102141"/>
                  <a:pt x="5463162" y="2098599"/>
                  <a:pt x="5463162" y="2098599"/>
                </a:cubicBezTo>
                <a:cubicBezTo>
                  <a:pt x="5462200" y="2094096"/>
                  <a:pt x="5462200" y="2094096"/>
                  <a:pt x="5462200" y="2094096"/>
                </a:cubicBezTo>
                <a:cubicBezTo>
                  <a:pt x="5461238" y="2089591"/>
                  <a:pt x="5457696" y="2095058"/>
                  <a:pt x="5457696" y="2095058"/>
                </a:cubicBezTo>
                <a:cubicBezTo>
                  <a:pt x="5456733" y="2090554"/>
                  <a:pt x="5456733" y="2090554"/>
                  <a:pt x="5456733" y="2090554"/>
                </a:cubicBezTo>
                <a:cubicBezTo>
                  <a:pt x="5452230" y="2091516"/>
                  <a:pt x="5448381" y="2073499"/>
                  <a:pt x="5443876" y="2074462"/>
                </a:cubicBezTo>
                <a:cubicBezTo>
                  <a:pt x="5453192" y="2096020"/>
                  <a:pt x="5444839" y="2078966"/>
                  <a:pt x="5442259" y="2088936"/>
                </a:cubicBezTo>
                <a:cubicBezTo>
                  <a:pt x="5431981" y="2062874"/>
                  <a:pt x="5439679" y="2098907"/>
                  <a:pt x="5431327" y="2081853"/>
                </a:cubicBezTo>
                <a:cubicBezTo>
                  <a:pt x="5421049" y="2055791"/>
                  <a:pt x="5416544" y="2056754"/>
                  <a:pt x="5418162" y="2042279"/>
                </a:cubicBezTo>
                <a:cubicBezTo>
                  <a:pt x="5404650" y="2045166"/>
                  <a:pt x="5382169" y="1984034"/>
                  <a:pt x="5359035" y="1941880"/>
                </a:cubicBezTo>
                <a:cubicBezTo>
                  <a:pt x="5358072" y="1937376"/>
                  <a:pt x="5351643" y="1929330"/>
                  <a:pt x="5344253" y="1916780"/>
                </a:cubicBezTo>
                <a:cubicBezTo>
                  <a:pt x="5322081" y="1879131"/>
                  <a:pt x="5307299" y="1854031"/>
                  <a:pt x="5293479" y="1833435"/>
                </a:cubicBezTo>
                <a:cubicBezTo>
                  <a:pt x="5287051" y="1825389"/>
                  <a:pt x="5292517" y="1828931"/>
                  <a:pt x="5290593" y="1819923"/>
                </a:cubicBezTo>
                <a:cubicBezTo>
                  <a:pt x="5286088" y="1820885"/>
                  <a:pt x="5280622" y="1817343"/>
                  <a:pt x="5279659" y="1812840"/>
                </a:cubicBezTo>
                <a:cubicBezTo>
                  <a:pt x="5278697" y="1808335"/>
                  <a:pt x="5290593" y="1819923"/>
                  <a:pt x="5283202" y="1807373"/>
                </a:cubicBezTo>
                <a:cubicBezTo>
                  <a:pt x="5264878" y="1787739"/>
                  <a:pt x="5268419" y="1782274"/>
                  <a:pt x="5242706" y="1750090"/>
                </a:cubicBezTo>
                <a:cubicBezTo>
                  <a:pt x="5251713" y="1748165"/>
                  <a:pt x="5251713" y="1748165"/>
                  <a:pt x="5251713" y="1748165"/>
                </a:cubicBezTo>
                <a:cubicBezTo>
                  <a:pt x="5237894" y="1727570"/>
                  <a:pt x="5231465" y="1719524"/>
                  <a:pt x="5235314" y="1737540"/>
                </a:cubicBezTo>
                <a:cubicBezTo>
                  <a:pt x="5223419" y="1725953"/>
                  <a:pt x="5231465" y="1719524"/>
                  <a:pt x="5215066" y="1708898"/>
                </a:cubicBezTo>
                <a:cubicBezTo>
                  <a:pt x="5220532" y="1712441"/>
                  <a:pt x="5219570" y="1707936"/>
                  <a:pt x="5214104" y="1704395"/>
                </a:cubicBezTo>
                <a:cubicBezTo>
                  <a:pt x="5218608" y="1703433"/>
                  <a:pt x="5218608" y="1703433"/>
                  <a:pt x="5218608" y="1703433"/>
                </a:cubicBezTo>
                <a:cubicBezTo>
                  <a:pt x="5224074" y="1706974"/>
                  <a:pt x="5223112" y="1702470"/>
                  <a:pt x="5223112" y="1702470"/>
                </a:cubicBezTo>
                <a:cubicBezTo>
                  <a:pt x="5222150" y="1697966"/>
                  <a:pt x="5222150" y="1697966"/>
                  <a:pt x="5222150" y="1697966"/>
                </a:cubicBezTo>
                <a:cubicBezTo>
                  <a:pt x="5235008" y="1714058"/>
                  <a:pt x="5224729" y="1687995"/>
                  <a:pt x="5212834" y="1676408"/>
                </a:cubicBezTo>
                <a:cubicBezTo>
                  <a:pt x="5217338" y="1675445"/>
                  <a:pt x="5217338" y="1675445"/>
                  <a:pt x="5217338" y="1675445"/>
                </a:cubicBezTo>
                <a:cubicBezTo>
                  <a:pt x="5217338" y="1675445"/>
                  <a:pt x="5217338" y="1675445"/>
                  <a:pt x="5216376" y="1670942"/>
                </a:cubicBezTo>
                <a:cubicBezTo>
                  <a:pt x="5216376" y="1670942"/>
                  <a:pt x="5210910" y="1667400"/>
                  <a:pt x="5210910" y="1667400"/>
                </a:cubicBezTo>
                <a:cubicBezTo>
                  <a:pt x="5197090" y="1646805"/>
                  <a:pt x="5176842" y="1618163"/>
                  <a:pt x="5156595" y="1589521"/>
                </a:cubicBezTo>
                <a:cubicBezTo>
                  <a:pt x="5131842" y="1561842"/>
                  <a:pt x="5107090" y="1534163"/>
                  <a:pt x="5088767" y="1514530"/>
                </a:cubicBezTo>
                <a:cubicBezTo>
                  <a:pt x="5080413" y="1497476"/>
                  <a:pt x="5056623" y="1474300"/>
                  <a:pt x="5031871" y="1446621"/>
                </a:cubicBezTo>
                <a:cubicBezTo>
                  <a:pt x="5012585" y="1422484"/>
                  <a:pt x="4987833" y="1394804"/>
                  <a:pt x="4977555" y="1368743"/>
                </a:cubicBezTo>
                <a:cubicBezTo>
                  <a:pt x="4967585" y="1366163"/>
                  <a:pt x="4955689" y="1354576"/>
                  <a:pt x="4950224" y="1351033"/>
                </a:cubicBezTo>
                <a:cubicBezTo>
                  <a:pt x="4950224" y="1351033"/>
                  <a:pt x="4949261" y="1346529"/>
                  <a:pt x="4949261" y="1346529"/>
                </a:cubicBezTo>
                <a:cubicBezTo>
                  <a:pt x="4943795" y="1342988"/>
                  <a:pt x="4943795" y="1342988"/>
                  <a:pt x="4942833" y="1338484"/>
                </a:cubicBezTo>
                <a:cubicBezTo>
                  <a:pt x="4938328" y="1339446"/>
                  <a:pt x="4938328" y="1339446"/>
                  <a:pt x="4939291" y="1343950"/>
                </a:cubicBezTo>
                <a:cubicBezTo>
                  <a:pt x="4894290" y="1287629"/>
                  <a:pt x="4813913" y="1220029"/>
                  <a:pt x="4736115" y="1142457"/>
                </a:cubicBezTo>
                <a:cubicBezTo>
                  <a:pt x="4736115" y="1142457"/>
                  <a:pt x="4736115" y="1142457"/>
                  <a:pt x="4735152" y="1137953"/>
                </a:cubicBezTo>
                <a:cubicBezTo>
                  <a:pt x="4748664" y="1135066"/>
                  <a:pt x="4747047" y="1149540"/>
                  <a:pt x="4778882" y="1166287"/>
                </a:cubicBezTo>
                <a:cubicBezTo>
                  <a:pt x="4775341" y="1171753"/>
                  <a:pt x="4776303" y="1176257"/>
                  <a:pt x="4782731" y="1184304"/>
                </a:cubicBezTo>
                <a:cubicBezTo>
                  <a:pt x="4788198" y="1187845"/>
                  <a:pt x="4804597" y="1198470"/>
                  <a:pt x="4821959" y="1213600"/>
                </a:cubicBezTo>
                <a:cubicBezTo>
                  <a:pt x="4839320" y="1228729"/>
                  <a:pt x="4856681" y="1243859"/>
                  <a:pt x="4857643" y="1248362"/>
                </a:cubicBezTo>
                <a:cubicBezTo>
                  <a:pt x="4869538" y="1259950"/>
                  <a:pt x="4893328" y="1283126"/>
                  <a:pt x="4916156" y="1301797"/>
                </a:cubicBezTo>
                <a:cubicBezTo>
                  <a:pt x="4934479" y="1321429"/>
                  <a:pt x="4952803" y="1341064"/>
                  <a:pt x="4953765" y="1345567"/>
                </a:cubicBezTo>
                <a:cubicBezTo>
                  <a:pt x="4969202" y="1351689"/>
                  <a:pt x="4990413" y="1384834"/>
                  <a:pt x="5006812" y="1395460"/>
                </a:cubicBezTo>
                <a:cubicBezTo>
                  <a:pt x="5006812" y="1395460"/>
                  <a:pt x="5007774" y="1399963"/>
                  <a:pt x="5007774" y="1399963"/>
                </a:cubicBezTo>
                <a:cubicBezTo>
                  <a:pt x="5008736" y="1404467"/>
                  <a:pt x="5008736" y="1404467"/>
                  <a:pt x="5008736" y="1404467"/>
                </a:cubicBezTo>
                <a:cubicBezTo>
                  <a:pt x="5008736" y="1404467"/>
                  <a:pt x="5013240" y="1403505"/>
                  <a:pt x="5013240" y="1403505"/>
                </a:cubicBezTo>
                <a:cubicBezTo>
                  <a:pt x="5025135" y="1415093"/>
                  <a:pt x="5020631" y="1416055"/>
                  <a:pt x="5027059" y="1424100"/>
                </a:cubicBezTo>
                <a:cubicBezTo>
                  <a:pt x="5027059" y="1424100"/>
                  <a:pt x="5028022" y="1428605"/>
                  <a:pt x="5028022" y="1428605"/>
                </a:cubicBezTo>
                <a:cubicBezTo>
                  <a:pt x="5028022" y="1428605"/>
                  <a:pt x="5033488" y="1432147"/>
                  <a:pt x="5033488" y="1432147"/>
                </a:cubicBezTo>
                <a:cubicBezTo>
                  <a:pt x="5032526" y="1427642"/>
                  <a:pt x="5032526" y="1427642"/>
                  <a:pt x="5032526" y="1427642"/>
                </a:cubicBezTo>
                <a:cubicBezTo>
                  <a:pt x="5050850" y="1447277"/>
                  <a:pt x="5058241" y="1459826"/>
                  <a:pt x="5074640" y="1470451"/>
                </a:cubicBezTo>
                <a:cubicBezTo>
                  <a:pt x="5070135" y="1471414"/>
                  <a:pt x="5070135" y="1471414"/>
                  <a:pt x="5070135" y="1471414"/>
                </a:cubicBezTo>
                <a:lnTo>
                  <a:pt x="5071097" y="1475917"/>
                </a:lnTo>
                <a:cubicBezTo>
                  <a:pt x="5072060" y="1480421"/>
                  <a:pt x="5076564" y="1479459"/>
                  <a:pt x="5076564" y="1479459"/>
                </a:cubicBezTo>
                <a:cubicBezTo>
                  <a:pt x="5076564" y="1479459"/>
                  <a:pt x="5076564" y="1479459"/>
                  <a:pt x="5081068" y="1478497"/>
                </a:cubicBezTo>
                <a:cubicBezTo>
                  <a:pt x="5082031" y="1483001"/>
                  <a:pt x="5082031" y="1483001"/>
                  <a:pt x="5082031" y="1483001"/>
                </a:cubicBezTo>
                <a:cubicBezTo>
                  <a:pt x="5093925" y="1494589"/>
                  <a:pt x="5090383" y="1500055"/>
                  <a:pt x="5096812" y="1508101"/>
                </a:cubicBezTo>
                <a:cubicBezTo>
                  <a:pt x="5101316" y="1507139"/>
                  <a:pt x="5100354" y="1502634"/>
                  <a:pt x="5106783" y="1510680"/>
                </a:cubicBezTo>
                <a:cubicBezTo>
                  <a:pt x="5107745" y="1515184"/>
                  <a:pt x="5112248" y="1514222"/>
                  <a:pt x="5113211" y="1518726"/>
                </a:cubicBezTo>
                <a:cubicBezTo>
                  <a:pt x="5108707" y="1519688"/>
                  <a:pt x="5108707" y="1519688"/>
                  <a:pt x="5109670" y="1524192"/>
                </a:cubicBezTo>
                <a:cubicBezTo>
                  <a:pt x="5109670" y="1524192"/>
                  <a:pt x="5110632" y="1528696"/>
                  <a:pt x="5115135" y="1527734"/>
                </a:cubicBezTo>
                <a:cubicBezTo>
                  <a:pt x="5115135" y="1527734"/>
                  <a:pt x="5116098" y="1532238"/>
                  <a:pt x="5120602" y="1531276"/>
                </a:cubicBezTo>
                <a:cubicBezTo>
                  <a:pt x="5127031" y="1539322"/>
                  <a:pt x="5157249" y="1570543"/>
                  <a:pt x="5151783" y="1567000"/>
                </a:cubicBezTo>
                <a:cubicBezTo>
                  <a:pt x="5159829" y="1560573"/>
                  <a:pt x="5135383" y="1556375"/>
                  <a:pt x="5143430" y="1549947"/>
                </a:cubicBezTo>
                <a:cubicBezTo>
                  <a:pt x="5137963" y="1546406"/>
                  <a:pt x="5132496" y="1542863"/>
                  <a:pt x="5126069" y="1534818"/>
                </a:cubicBezTo>
                <a:cubicBezTo>
                  <a:pt x="5126069" y="1534818"/>
                  <a:pt x="5126069" y="1534818"/>
                  <a:pt x="5125106" y="1530313"/>
                </a:cubicBezTo>
                <a:cubicBezTo>
                  <a:pt x="5125106" y="1530313"/>
                  <a:pt x="5124144" y="1525809"/>
                  <a:pt x="5124144" y="1525809"/>
                </a:cubicBezTo>
                <a:cubicBezTo>
                  <a:pt x="5123182" y="1521306"/>
                  <a:pt x="5117715" y="1517764"/>
                  <a:pt x="5117715" y="1517764"/>
                </a:cubicBezTo>
                <a:cubicBezTo>
                  <a:pt x="5114828" y="1504252"/>
                  <a:pt x="5100354" y="1502634"/>
                  <a:pt x="5087496" y="1486543"/>
                </a:cubicBezTo>
                <a:cubicBezTo>
                  <a:pt x="5092001" y="1485581"/>
                  <a:pt x="5091038" y="1481077"/>
                  <a:pt x="5085572" y="1477535"/>
                </a:cubicBezTo>
                <a:cubicBezTo>
                  <a:pt x="5084609" y="1473030"/>
                  <a:pt x="5084609" y="1473030"/>
                  <a:pt x="5084609" y="1473030"/>
                </a:cubicBezTo>
                <a:cubicBezTo>
                  <a:pt x="5084609" y="1473030"/>
                  <a:pt x="5083647" y="1468527"/>
                  <a:pt x="5082685" y="1464022"/>
                </a:cubicBezTo>
                <a:cubicBezTo>
                  <a:pt x="5078182" y="1464985"/>
                  <a:pt x="5077219" y="1460480"/>
                  <a:pt x="5078182" y="1464985"/>
                </a:cubicBezTo>
                <a:cubicBezTo>
                  <a:pt x="5078182" y="1464985"/>
                  <a:pt x="5073677" y="1465947"/>
                  <a:pt x="5073677" y="1465947"/>
                </a:cubicBezTo>
                <a:cubicBezTo>
                  <a:pt x="5070790" y="1452435"/>
                  <a:pt x="5062744" y="1458864"/>
                  <a:pt x="5056316" y="1450817"/>
                </a:cubicBezTo>
                <a:cubicBezTo>
                  <a:pt x="5048925" y="1438268"/>
                  <a:pt x="5042496" y="1430222"/>
                  <a:pt x="5037030" y="1426680"/>
                </a:cubicBezTo>
                <a:cubicBezTo>
                  <a:pt x="5037030" y="1426680"/>
                  <a:pt x="5036068" y="1422176"/>
                  <a:pt x="5036068" y="1422176"/>
                </a:cubicBezTo>
                <a:cubicBezTo>
                  <a:pt x="5036068" y="1422176"/>
                  <a:pt x="5036068" y="1422176"/>
                  <a:pt x="5035106" y="1417673"/>
                </a:cubicBezTo>
                <a:cubicBezTo>
                  <a:pt x="5024173" y="1410588"/>
                  <a:pt x="5024173" y="1410588"/>
                  <a:pt x="5017744" y="1402543"/>
                </a:cubicBezTo>
                <a:cubicBezTo>
                  <a:pt x="5018706" y="1407047"/>
                  <a:pt x="5018706" y="1407047"/>
                  <a:pt x="5023210" y="1406085"/>
                </a:cubicBezTo>
                <a:cubicBezTo>
                  <a:pt x="5023210" y="1406085"/>
                  <a:pt x="5023210" y="1406085"/>
                  <a:pt x="5022248" y="1401581"/>
                </a:cubicBezTo>
                <a:cubicBezTo>
                  <a:pt x="5022248" y="1401581"/>
                  <a:pt x="5016781" y="1398039"/>
                  <a:pt x="5016781" y="1398039"/>
                </a:cubicBezTo>
                <a:cubicBezTo>
                  <a:pt x="5011316" y="1394497"/>
                  <a:pt x="5011316" y="1394497"/>
                  <a:pt x="5011316" y="1394497"/>
                </a:cubicBezTo>
                <a:cubicBezTo>
                  <a:pt x="5010354" y="1389993"/>
                  <a:pt x="5010354" y="1389993"/>
                  <a:pt x="5003925" y="1381948"/>
                </a:cubicBezTo>
                <a:cubicBezTo>
                  <a:pt x="5004887" y="1386451"/>
                  <a:pt x="4999420" y="1382910"/>
                  <a:pt x="4992992" y="1374863"/>
                </a:cubicBezTo>
                <a:cubicBezTo>
                  <a:pt x="4997496" y="1373901"/>
                  <a:pt x="4998458" y="1378406"/>
                  <a:pt x="5002962" y="1377443"/>
                </a:cubicBezTo>
                <a:cubicBezTo>
                  <a:pt x="4991068" y="1365856"/>
                  <a:pt x="4992992" y="1374863"/>
                  <a:pt x="4986564" y="1366818"/>
                </a:cubicBezTo>
                <a:cubicBezTo>
                  <a:pt x="4979172" y="1354268"/>
                  <a:pt x="4985601" y="1362314"/>
                  <a:pt x="4968240" y="1347184"/>
                </a:cubicBezTo>
                <a:cubicBezTo>
                  <a:pt x="4971781" y="1341718"/>
                  <a:pt x="4977248" y="1345260"/>
                  <a:pt x="4981752" y="1344297"/>
                </a:cubicBezTo>
                <a:cubicBezTo>
                  <a:pt x="4970819" y="1337214"/>
                  <a:pt x="4965353" y="1333672"/>
                  <a:pt x="4959887" y="1330131"/>
                </a:cubicBezTo>
                <a:cubicBezTo>
                  <a:pt x="4964391" y="1329169"/>
                  <a:pt x="4964391" y="1329169"/>
                  <a:pt x="4964391" y="1329169"/>
                </a:cubicBezTo>
                <a:cubicBezTo>
                  <a:pt x="4964391" y="1329169"/>
                  <a:pt x="4964391" y="1329169"/>
                  <a:pt x="4963429" y="1324664"/>
                </a:cubicBezTo>
                <a:cubicBezTo>
                  <a:pt x="4963429" y="1324664"/>
                  <a:pt x="4958925" y="1325627"/>
                  <a:pt x="4957962" y="1321122"/>
                </a:cubicBezTo>
                <a:cubicBezTo>
                  <a:pt x="4952496" y="1317580"/>
                  <a:pt x="4946067" y="1309535"/>
                  <a:pt x="4941563" y="1310497"/>
                </a:cubicBezTo>
                <a:cubicBezTo>
                  <a:pt x="4941563" y="1310497"/>
                  <a:pt x="4936097" y="1306955"/>
                  <a:pt x="4935134" y="1302452"/>
                </a:cubicBezTo>
                <a:cubicBezTo>
                  <a:pt x="4935134" y="1302452"/>
                  <a:pt x="4935134" y="1302452"/>
                  <a:pt x="4929668" y="1298910"/>
                </a:cubicBezTo>
                <a:cubicBezTo>
                  <a:pt x="4929668" y="1298910"/>
                  <a:pt x="4929668" y="1298910"/>
                  <a:pt x="4930630" y="1303414"/>
                </a:cubicBezTo>
                <a:cubicBezTo>
                  <a:pt x="4930630" y="1303414"/>
                  <a:pt x="4930630" y="1303414"/>
                  <a:pt x="4931592" y="1307917"/>
                </a:cubicBezTo>
                <a:cubicBezTo>
                  <a:pt x="4915193" y="1297292"/>
                  <a:pt x="4907802" y="1284743"/>
                  <a:pt x="4901375" y="1276697"/>
                </a:cubicBezTo>
                <a:cubicBezTo>
                  <a:pt x="4905878" y="1275735"/>
                  <a:pt x="4911345" y="1279277"/>
                  <a:pt x="4915849" y="1278314"/>
                </a:cubicBezTo>
                <a:cubicBezTo>
                  <a:pt x="4897525" y="1258680"/>
                  <a:pt x="4879201" y="1239048"/>
                  <a:pt x="4883050" y="1257063"/>
                </a:cubicBezTo>
                <a:cubicBezTo>
                  <a:pt x="4869231" y="1236468"/>
                  <a:pt x="4869231" y="1236468"/>
                  <a:pt x="4852832" y="1225842"/>
                </a:cubicBezTo>
                <a:cubicBezTo>
                  <a:pt x="4852832" y="1225842"/>
                  <a:pt x="4857337" y="1224880"/>
                  <a:pt x="4858299" y="1229384"/>
                </a:cubicBezTo>
                <a:cubicBezTo>
                  <a:pt x="4858299" y="1229384"/>
                  <a:pt x="4862802" y="1228422"/>
                  <a:pt x="4862802" y="1228422"/>
                </a:cubicBezTo>
                <a:cubicBezTo>
                  <a:pt x="4868269" y="1231963"/>
                  <a:pt x="4867307" y="1227460"/>
                  <a:pt x="4867307" y="1227460"/>
                </a:cubicBezTo>
                <a:cubicBezTo>
                  <a:pt x="4866344" y="1222956"/>
                  <a:pt x="4866344" y="1222956"/>
                  <a:pt x="4860878" y="1219413"/>
                </a:cubicBezTo>
                <a:cubicBezTo>
                  <a:pt x="4865382" y="1218451"/>
                  <a:pt x="4865382" y="1218451"/>
                  <a:pt x="4865382" y="1218451"/>
                </a:cubicBezTo>
                <a:cubicBezTo>
                  <a:pt x="4866344" y="1222956"/>
                  <a:pt x="4870849" y="1221993"/>
                  <a:pt x="4870849" y="1221993"/>
                </a:cubicBezTo>
                <a:cubicBezTo>
                  <a:pt x="4871811" y="1226498"/>
                  <a:pt x="4871811" y="1226498"/>
                  <a:pt x="4871811" y="1226498"/>
                </a:cubicBezTo>
                <a:cubicBezTo>
                  <a:pt x="4871811" y="1226498"/>
                  <a:pt x="4877276" y="1230039"/>
                  <a:pt x="4877276" y="1230039"/>
                </a:cubicBezTo>
                <a:cubicBezTo>
                  <a:pt x="4877276" y="1230039"/>
                  <a:pt x="4882743" y="1233581"/>
                  <a:pt x="4882743" y="1233581"/>
                </a:cubicBezTo>
                <a:cubicBezTo>
                  <a:pt x="4924857" y="1276390"/>
                  <a:pt x="4961504" y="1315656"/>
                  <a:pt x="5003618" y="1358465"/>
                </a:cubicBezTo>
                <a:cubicBezTo>
                  <a:pt x="5004580" y="1362969"/>
                  <a:pt x="5004580" y="1362969"/>
                  <a:pt x="5004580" y="1362969"/>
                </a:cubicBezTo>
                <a:cubicBezTo>
                  <a:pt x="5005542" y="1367472"/>
                  <a:pt x="5010045" y="1366510"/>
                  <a:pt x="5010045" y="1366510"/>
                </a:cubicBezTo>
                <a:cubicBezTo>
                  <a:pt x="5026446" y="1377136"/>
                  <a:pt x="5021941" y="1378098"/>
                  <a:pt x="5033836" y="1389686"/>
                </a:cubicBezTo>
                <a:cubicBezTo>
                  <a:pt x="5034798" y="1394190"/>
                  <a:pt x="5035760" y="1398694"/>
                  <a:pt x="5041227" y="1402236"/>
                </a:cubicBezTo>
                <a:cubicBezTo>
                  <a:pt x="5042189" y="1406739"/>
                  <a:pt x="5046693" y="1405777"/>
                  <a:pt x="5046693" y="1405777"/>
                </a:cubicBezTo>
                <a:cubicBezTo>
                  <a:pt x="5058588" y="1417364"/>
                  <a:pt x="5065979" y="1429915"/>
                  <a:pt x="5075949" y="1432494"/>
                </a:cubicBezTo>
                <a:cubicBezTo>
                  <a:pt x="5075949" y="1432494"/>
                  <a:pt x="5081416" y="1436036"/>
                  <a:pt x="5081416" y="1436036"/>
                </a:cubicBezTo>
                <a:cubicBezTo>
                  <a:pt x="5082378" y="1440541"/>
                  <a:pt x="5083340" y="1445044"/>
                  <a:pt x="5084302" y="1449548"/>
                </a:cubicBezTo>
                <a:cubicBezTo>
                  <a:pt x="5088807" y="1448586"/>
                  <a:pt x="5102626" y="1469181"/>
                  <a:pt x="5113559" y="1476265"/>
                </a:cubicBezTo>
                <a:cubicBezTo>
                  <a:pt x="5113559" y="1476265"/>
                  <a:pt x="5114521" y="1480769"/>
                  <a:pt x="5119025" y="1479807"/>
                </a:cubicBezTo>
                <a:cubicBezTo>
                  <a:pt x="5119987" y="1484311"/>
                  <a:pt x="5119987" y="1484311"/>
                  <a:pt x="5119987" y="1484311"/>
                </a:cubicBezTo>
                <a:cubicBezTo>
                  <a:pt x="5146664" y="1520998"/>
                  <a:pt x="5174303" y="1562189"/>
                  <a:pt x="5205484" y="1597915"/>
                </a:cubicBezTo>
                <a:cubicBezTo>
                  <a:pt x="5206446" y="1602418"/>
                  <a:pt x="5211913" y="1605960"/>
                  <a:pt x="5217379" y="1609503"/>
                </a:cubicBezTo>
                <a:cubicBezTo>
                  <a:pt x="5218341" y="1614006"/>
                  <a:pt x="5219303" y="1618511"/>
                  <a:pt x="5220266" y="1623015"/>
                </a:cubicBezTo>
                <a:cubicBezTo>
                  <a:pt x="5219303" y="1618511"/>
                  <a:pt x="5224770" y="1622052"/>
                  <a:pt x="5229274" y="1621090"/>
                </a:cubicBezTo>
                <a:cubicBezTo>
                  <a:pt x="5230236" y="1625593"/>
                  <a:pt x="5235702" y="1629136"/>
                  <a:pt x="5235702" y="1629136"/>
                </a:cubicBezTo>
                <a:cubicBezTo>
                  <a:pt x="5249522" y="1649732"/>
                  <a:pt x="5258838" y="1671289"/>
                  <a:pt x="5271695" y="1687381"/>
                </a:cubicBezTo>
                <a:cubicBezTo>
                  <a:pt x="5271695" y="1687381"/>
                  <a:pt x="5272657" y="1691885"/>
                  <a:pt x="5272657" y="1691885"/>
                </a:cubicBezTo>
                <a:cubicBezTo>
                  <a:pt x="5273619" y="1696389"/>
                  <a:pt x="5273619" y="1696389"/>
                  <a:pt x="5274581" y="1700893"/>
                </a:cubicBezTo>
                <a:cubicBezTo>
                  <a:pt x="5279086" y="1699931"/>
                  <a:pt x="5279086" y="1699931"/>
                  <a:pt x="5279086" y="1699931"/>
                </a:cubicBezTo>
                <a:cubicBezTo>
                  <a:pt x="5298371" y="1724068"/>
                  <a:pt x="5316695" y="1743702"/>
                  <a:pt x="5325048" y="1760755"/>
                </a:cubicBezTo>
                <a:cubicBezTo>
                  <a:pt x="5341447" y="1771380"/>
                  <a:pt x="5359115" y="1809993"/>
                  <a:pt x="5380326" y="1843138"/>
                </a:cubicBezTo>
                <a:cubicBezTo>
                  <a:pt x="5391259" y="1850222"/>
                  <a:pt x="5402499" y="1880788"/>
                  <a:pt x="5408928" y="1888834"/>
                </a:cubicBezTo>
                <a:cubicBezTo>
                  <a:pt x="5408928" y="1888834"/>
                  <a:pt x="5409890" y="1893338"/>
                  <a:pt x="5409890" y="1893338"/>
                </a:cubicBezTo>
                <a:cubicBezTo>
                  <a:pt x="5409890" y="1893338"/>
                  <a:pt x="5410852" y="1897842"/>
                  <a:pt x="5410852" y="1897842"/>
                </a:cubicBezTo>
                <a:cubicBezTo>
                  <a:pt x="5411815" y="1902346"/>
                  <a:pt x="5411815" y="1902346"/>
                  <a:pt x="5411815" y="1902346"/>
                </a:cubicBezTo>
                <a:cubicBezTo>
                  <a:pt x="5417280" y="1905888"/>
                  <a:pt x="5417280" y="1905888"/>
                  <a:pt x="5416318" y="1901384"/>
                </a:cubicBezTo>
                <a:cubicBezTo>
                  <a:pt x="5423709" y="1913934"/>
                  <a:pt x="5421785" y="1904926"/>
                  <a:pt x="5426289" y="1903964"/>
                </a:cubicBezTo>
                <a:cubicBezTo>
                  <a:pt x="5424671" y="1918438"/>
                  <a:pt x="5438184" y="1915551"/>
                  <a:pt x="5442032" y="1933567"/>
                </a:cubicBezTo>
                <a:cubicBezTo>
                  <a:pt x="5445575" y="1928101"/>
                  <a:pt x="5448461" y="1941613"/>
                  <a:pt x="5452966" y="1940651"/>
                </a:cubicBezTo>
                <a:cubicBezTo>
                  <a:pt x="5440108" y="1924559"/>
                  <a:pt x="5428868" y="1893993"/>
                  <a:pt x="5418898" y="1891414"/>
                </a:cubicBezTo>
                <a:cubicBezTo>
                  <a:pt x="5418898" y="1891414"/>
                  <a:pt x="5417936" y="1886909"/>
                  <a:pt x="5416973" y="1882405"/>
                </a:cubicBezTo>
                <a:cubicBezTo>
                  <a:pt x="5416973" y="1882405"/>
                  <a:pt x="5416011" y="1877901"/>
                  <a:pt x="5411507" y="1878863"/>
                </a:cubicBezTo>
                <a:cubicBezTo>
                  <a:pt x="5405733" y="1851839"/>
                  <a:pt x="5387410" y="1832206"/>
                  <a:pt x="5373590" y="1811610"/>
                </a:cubicBezTo>
                <a:cubicBezTo>
                  <a:pt x="5338560" y="1757869"/>
                  <a:pt x="5308034" y="1703165"/>
                  <a:pt x="5274930" y="1658432"/>
                </a:cubicBezTo>
                <a:cubicBezTo>
                  <a:pt x="5248253" y="1621744"/>
                  <a:pt x="5216765" y="1562538"/>
                  <a:pt x="5173689" y="1515224"/>
                </a:cubicBezTo>
                <a:cubicBezTo>
                  <a:pt x="5167260" y="1507179"/>
                  <a:pt x="5157290" y="1504599"/>
                  <a:pt x="5155366" y="1495591"/>
                </a:cubicBezTo>
                <a:cubicBezTo>
                  <a:pt x="5124184" y="1459866"/>
                  <a:pt x="5102012" y="1422217"/>
                  <a:pt x="5077260" y="1394538"/>
                </a:cubicBezTo>
                <a:cubicBezTo>
                  <a:pt x="5054432" y="1375866"/>
                  <a:pt x="5066326" y="1387454"/>
                  <a:pt x="5047041" y="1363316"/>
                </a:cubicBezTo>
                <a:cubicBezTo>
                  <a:pt x="5026793" y="1334675"/>
                  <a:pt x="5003003" y="1311500"/>
                  <a:pt x="4981137" y="1297332"/>
                </a:cubicBezTo>
                <a:cubicBezTo>
                  <a:pt x="4954460" y="1260645"/>
                  <a:pt x="4897873" y="1216220"/>
                  <a:pt x="4867654" y="1184998"/>
                </a:cubicBezTo>
                <a:cubicBezTo>
                  <a:pt x="4855759" y="1173411"/>
                  <a:pt x="4852217" y="1178877"/>
                  <a:pt x="4840323" y="1167290"/>
                </a:cubicBezTo>
                <a:cubicBezTo>
                  <a:pt x="4848368" y="1160861"/>
                  <a:pt x="4825540" y="1142190"/>
                  <a:pt x="4809142" y="1131565"/>
                </a:cubicBezTo>
                <a:cubicBezTo>
                  <a:pt x="4809142" y="1131565"/>
                  <a:pt x="4804638" y="1132527"/>
                  <a:pt x="4799171" y="1128985"/>
                </a:cubicBezTo>
                <a:cubicBezTo>
                  <a:pt x="4782773" y="1118360"/>
                  <a:pt x="4767028" y="1088756"/>
                  <a:pt x="4740659" y="1075551"/>
                </a:cubicBezTo>
                <a:cubicBezTo>
                  <a:pt x="4735193" y="1072010"/>
                  <a:pt x="4731650" y="1077476"/>
                  <a:pt x="4720718" y="1070392"/>
                </a:cubicBezTo>
                <a:cubicBezTo>
                  <a:pt x="4720718" y="1070392"/>
                  <a:pt x="4717831" y="1056880"/>
                  <a:pt x="4707860" y="1054300"/>
                </a:cubicBezTo>
                <a:cubicBezTo>
                  <a:pt x="4661243" y="1012454"/>
                  <a:pt x="4591143" y="970915"/>
                  <a:pt x="4541946" y="939039"/>
                </a:cubicBezTo>
                <a:cubicBezTo>
                  <a:pt x="4520081" y="924872"/>
                  <a:pt x="4497253" y="906201"/>
                  <a:pt x="4469921" y="888492"/>
                </a:cubicBezTo>
                <a:cubicBezTo>
                  <a:pt x="4458989" y="881409"/>
                  <a:pt x="4439048" y="876249"/>
                  <a:pt x="4428114" y="869166"/>
                </a:cubicBezTo>
                <a:cubicBezTo>
                  <a:pt x="4428114" y="869166"/>
                  <a:pt x="4416220" y="857578"/>
                  <a:pt x="4416220" y="857578"/>
                </a:cubicBezTo>
                <a:cubicBezTo>
                  <a:pt x="4405287" y="850495"/>
                  <a:pt x="4400783" y="851458"/>
                  <a:pt x="4395317" y="847916"/>
                </a:cubicBezTo>
                <a:cubicBezTo>
                  <a:pt x="4394354" y="843411"/>
                  <a:pt x="4394354" y="843411"/>
                  <a:pt x="4394354" y="843411"/>
                </a:cubicBezTo>
                <a:cubicBezTo>
                  <a:pt x="4407866" y="840525"/>
                  <a:pt x="4417182" y="862083"/>
                  <a:pt x="4419762" y="852112"/>
                </a:cubicBezTo>
                <a:cubicBezTo>
                  <a:pt x="4419762" y="852112"/>
                  <a:pt x="4419762" y="852112"/>
                  <a:pt x="4420724" y="856616"/>
                </a:cubicBezTo>
                <a:cubicBezTo>
                  <a:pt x="4430694" y="859196"/>
                  <a:pt x="4430694" y="859196"/>
                  <a:pt x="4430694" y="859196"/>
                </a:cubicBezTo>
                <a:cubicBezTo>
                  <a:pt x="4430694" y="859196"/>
                  <a:pt x="4435199" y="858234"/>
                  <a:pt x="4435199" y="858234"/>
                </a:cubicBezTo>
                <a:cubicBezTo>
                  <a:pt x="4435199" y="858234"/>
                  <a:pt x="4436161" y="862737"/>
                  <a:pt x="4440664" y="861775"/>
                </a:cubicBezTo>
                <a:cubicBezTo>
                  <a:pt x="4440664" y="861775"/>
                  <a:pt x="4445168" y="860813"/>
                  <a:pt x="4445168" y="860813"/>
                </a:cubicBezTo>
                <a:cubicBezTo>
                  <a:pt x="4461567" y="871438"/>
                  <a:pt x="4460605" y="866935"/>
                  <a:pt x="4477005" y="877560"/>
                </a:cubicBezTo>
                <a:cubicBezTo>
                  <a:pt x="4477005" y="877560"/>
                  <a:pt x="4482471" y="881101"/>
                  <a:pt x="4482471" y="881101"/>
                </a:cubicBezTo>
                <a:cubicBezTo>
                  <a:pt x="4482471" y="881101"/>
                  <a:pt x="4482471" y="881101"/>
                  <a:pt x="4486975" y="880139"/>
                </a:cubicBezTo>
                <a:cubicBezTo>
                  <a:pt x="4486975" y="880139"/>
                  <a:pt x="4487937" y="884643"/>
                  <a:pt x="4487937" y="884643"/>
                </a:cubicBezTo>
                <a:cubicBezTo>
                  <a:pt x="4494366" y="892688"/>
                  <a:pt x="4468959" y="883988"/>
                  <a:pt x="4484395" y="890110"/>
                </a:cubicBezTo>
                <a:cubicBezTo>
                  <a:pt x="4489862" y="893651"/>
                  <a:pt x="4493404" y="888185"/>
                  <a:pt x="4507878" y="889801"/>
                </a:cubicBezTo>
                <a:cubicBezTo>
                  <a:pt x="4515269" y="902352"/>
                  <a:pt x="4524277" y="900428"/>
                  <a:pt x="4547105" y="919098"/>
                </a:cubicBezTo>
                <a:cubicBezTo>
                  <a:pt x="4542600" y="920061"/>
                  <a:pt x="4542600" y="920061"/>
                  <a:pt x="4542600" y="920061"/>
                </a:cubicBezTo>
                <a:cubicBezTo>
                  <a:pt x="4548067" y="923603"/>
                  <a:pt x="4548067" y="923603"/>
                  <a:pt x="4548067" y="923603"/>
                </a:cubicBezTo>
                <a:cubicBezTo>
                  <a:pt x="4549992" y="932610"/>
                  <a:pt x="4538097" y="921023"/>
                  <a:pt x="4533593" y="921985"/>
                </a:cubicBezTo>
                <a:cubicBezTo>
                  <a:pt x="4545487" y="933573"/>
                  <a:pt x="4549992" y="932610"/>
                  <a:pt x="4558999" y="930686"/>
                </a:cubicBezTo>
                <a:cubicBezTo>
                  <a:pt x="4559962" y="935190"/>
                  <a:pt x="4559962" y="935190"/>
                  <a:pt x="4565428" y="938732"/>
                </a:cubicBezTo>
                <a:cubicBezTo>
                  <a:pt x="4566391" y="943236"/>
                  <a:pt x="4570895" y="942274"/>
                  <a:pt x="4570895" y="942274"/>
                </a:cubicBezTo>
                <a:cubicBezTo>
                  <a:pt x="4574437" y="936808"/>
                  <a:pt x="4574437" y="936808"/>
                  <a:pt x="4574437" y="936808"/>
                </a:cubicBezTo>
                <a:cubicBezTo>
                  <a:pt x="4582789" y="953861"/>
                  <a:pt x="4588911" y="938424"/>
                  <a:pt x="4607235" y="958058"/>
                </a:cubicBezTo>
                <a:cubicBezTo>
                  <a:pt x="4612701" y="961599"/>
                  <a:pt x="4612701" y="961599"/>
                  <a:pt x="4612701" y="961599"/>
                </a:cubicBezTo>
                <a:cubicBezTo>
                  <a:pt x="4612701" y="961599"/>
                  <a:pt x="4617205" y="960637"/>
                  <a:pt x="4617205" y="960637"/>
                </a:cubicBezTo>
                <a:cubicBezTo>
                  <a:pt x="4656431" y="989934"/>
                  <a:pt x="4689230" y="1011184"/>
                  <a:pt x="4721066" y="1027932"/>
                </a:cubicBezTo>
                <a:cubicBezTo>
                  <a:pt x="4716561" y="1028894"/>
                  <a:pt x="4720410" y="1046910"/>
                  <a:pt x="4728457" y="1040481"/>
                </a:cubicBezTo>
                <a:cubicBezTo>
                  <a:pt x="4722028" y="1032435"/>
                  <a:pt x="4731999" y="1035015"/>
                  <a:pt x="4738427" y="1043060"/>
                </a:cubicBezTo>
                <a:cubicBezTo>
                  <a:pt x="4755788" y="1058190"/>
                  <a:pt x="4788586" y="1079440"/>
                  <a:pt x="4817842" y="1106158"/>
                </a:cubicBezTo>
                <a:cubicBezTo>
                  <a:pt x="4846136" y="1128370"/>
                  <a:pt x="4875393" y="1155087"/>
                  <a:pt x="4898221" y="1173759"/>
                </a:cubicBezTo>
                <a:cubicBezTo>
                  <a:pt x="4892754" y="1170217"/>
                  <a:pt x="4901108" y="1187271"/>
                  <a:pt x="4905611" y="1186309"/>
                </a:cubicBezTo>
                <a:cubicBezTo>
                  <a:pt x="4899183" y="1178262"/>
                  <a:pt x="4903687" y="1177300"/>
                  <a:pt x="4909153" y="1180842"/>
                </a:cubicBezTo>
                <a:cubicBezTo>
                  <a:pt x="4911078" y="1189850"/>
                  <a:pt x="4933906" y="1208521"/>
                  <a:pt x="4951267" y="1223651"/>
                </a:cubicBezTo>
                <a:cubicBezTo>
                  <a:pt x="4968628" y="1238780"/>
                  <a:pt x="4985027" y="1249405"/>
                  <a:pt x="4980523" y="1250367"/>
                </a:cubicBezTo>
                <a:cubicBezTo>
                  <a:pt x="5002389" y="1264535"/>
                  <a:pt x="5015246" y="1280627"/>
                  <a:pt x="5028102" y="1296718"/>
                </a:cubicBezTo>
                <a:cubicBezTo>
                  <a:pt x="5046427" y="1316351"/>
                  <a:pt x="5060246" y="1336947"/>
                  <a:pt x="5088540" y="1359160"/>
                </a:cubicBezTo>
                <a:cubicBezTo>
                  <a:pt x="5088540" y="1359160"/>
                  <a:pt x="5089502" y="1363664"/>
                  <a:pt x="5090465" y="1368168"/>
                </a:cubicBezTo>
                <a:cubicBezTo>
                  <a:pt x="5109443" y="1368823"/>
                  <a:pt x="5135465" y="1424489"/>
                  <a:pt x="5152826" y="1439619"/>
                </a:cubicBezTo>
                <a:cubicBezTo>
                  <a:pt x="5158293" y="1443159"/>
                  <a:pt x="5157331" y="1438656"/>
                  <a:pt x="5163758" y="1446702"/>
                </a:cubicBezTo>
                <a:cubicBezTo>
                  <a:pt x="5175654" y="1458289"/>
                  <a:pt x="5178541" y="1471801"/>
                  <a:pt x="5190435" y="1483389"/>
                </a:cubicBezTo>
                <a:cubicBezTo>
                  <a:pt x="5196864" y="1491435"/>
                  <a:pt x="5202331" y="1494976"/>
                  <a:pt x="5213263" y="1502060"/>
                </a:cubicBezTo>
                <a:cubicBezTo>
                  <a:pt x="5232549" y="1526198"/>
                  <a:pt x="5250218" y="1564809"/>
                  <a:pt x="5270466" y="1593451"/>
                </a:cubicBezTo>
                <a:cubicBezTo>
                  <a:pt x="5296180" y="1625635"/>
                  <a:pt x="5325744" y="1675834"/>
                  <a:pt x="5352421" y="1712521"/>
                </a:cubicBezTo>
                <a:cubicBezTo>
                  <a:pt x="5359811" y="1725071"/>
                  <a:pt x="5371706" y="1736658"/>
                  <a:pt x="5378135" y="1744704"/>
                </a:cubicBezTo>
                <a:cubicBezTo>
                  <a:pt x="5378135" y="1744704"/>
                  <a:pt x="5372669" y="1741162"/>
                  <a:pt x="5372669" y="1741162"/>
                </a:cubicBezTo>
                <a:cubicBezTo>
                  <a:pt x="5381022" y="1758217"/>
                  <a:pt x="5393879" y="1774309"/>
                  <a:pt x="5401270" y="1786858"/>
                </a:cubicBezTo>
                <a:cubicBezTo>
                  <a:pt x="5402232" y="1791362"/>
                  <a:pt x="5404157" y="1800370"/>
                  <a:pt x="5404157" y="1800370"/>
                </a:cubicBezTo>
                <a:cubicBezTo>
                  <a:pt x="5427292" y="1842524"/>
                  <a:pt x="5457818" y="1897228"/>
                  <a:pt x="5479989" y="1934877"/>
                </a:cubicBezTo>
                <a:cubicBezTo>
                  <a:pt x="5479989" y="1934877"/>
                  <a:pt x="5479989" y="1934877"/>
                  <a:pt x="5475486" y="1935839"/>
                </a:cubicBezTo>
                <a:cubicBezTo>
                  <a:pt x="5475486" y="1935839"/>
                  <a:pt x="5476448" y="1940343"/>
                  <a:pt x="5476448" y="1940343"/>
                </a:cubicBezTo>
                <a:cubicBezTo>
                  <a:pt x="5476448" y="1940343"/>
                  <a:pt x="5481913" y="1943885"/>
                  <a:pt x="5481913" y="1943885"/>
                </a:cubicBezTo>
                <a:cubicBezTo>
                  <a:pt x="5489305" y="1956435"/>
                  <a:pt x="5504394" y="2005017"/>
                  <a:pt x="5506012" y="1990543"/>
                </a:cubicBezTo>
                <a:cubicBezTo>
                  <a:pt x="5506974" y="1995046"/>
                  <a:pt x="5506974" y="1995046"/>
                  <a:pt x="5506974" y="1995046"/>
                </a:cubicBezTo>
                <a:cubicBezTo>
                  <a:pt x="5507936" y="1999551"/>
                  <a:pt x="5507936" y="1999551"/>
                  <a:pt x="5507936" y="1999551"/>
                </a:cubicBezTo>
                <a:cubicBezTo>
                  <a:pt x="5512440" y="1998588"/>
                  <a:pt x="5512440" y="1998588"/>
                  <a:pt x="5512440" y="1998588"/>
                </a:cubicBezTo>
                <a:cubicBezTo>
                  <a:pt x="5511478" y="1994084"/>
                  <a:pt x="5511478" y="1994084"/>
                  <a:pt x="5511478" y="1994084"/>
                </a:cubicBezTo>
                <a:cubicBezTo>
                  <a:pt x="5519524" y="1987656"/>
                  <a:pt x="5518869" y="2006635"/>
                  <a:pt x="5519831" y="2011138"/>
                </a:cubicBezTo>
                <a:cubicBezTo>
                  <a:pt x="5522410" y="2001168"/>
                  <a:pt x="5537192" y="2026268"/>
                  <a:pt x="5528839" y="2009213"/>
                </a:cubicBezTo>
                <a:cubicBezTo>
                  <a:pt x="5524335" y="2010176"/>
                  <a:pt x="5521448" y="1996664"/>
                  <a:pt x="5521448" y="1996664"/>
                </a:cubicBezTo>
                <a:cubicBezTo>
                  <a:pt x="5527877" y="2004710"/>
                  <a:pt x="5526915" y="2000206"/>
                  <a:pt x="5525952" y="1995701"/>
                </a:cubicBezTo>
                <a:cubicBezTo>
                  <a:pt x="5515982" y="1993122"/>
                  <a:pt x="5512133" y="1975106"/>
                  <a:pt x="5500238" y="1963519"/>
                </a:cubicBezTo>
                <a:cubicBezTo>
                  <a:pt x="5500238" y="1963519"/>
                  <a:pt x="5499276" y="1959014"/>
                  <a:pt x="5498313" y="1954510"/>
                </a:cubicBezTo>
                <a:cubicBezTo>
                  <a:pt x="5498313" y="1954510"/>
                  <a:pt x="5497351" y="1950007"/>
                  <a:pt x="5497351" y="1950007"/>
                </a:cubicBezTo>
                <a:cubicBezTo>
                  <a:pt x="5496389" y="1945502"/>
                  <a:pt x="5496389" y="1945502"/>
                  <a:pt x="5496389" y="1945502"/>
                </a:cubicBezTo>
                <a:cubicBezTo>
                  <a:pt x="5496389" y="1945502"/>
                  <a:pt x="5491884" y="1946465"/>
                  <a:pt x="5491884" y="1946465"/>
                </a:cubicBezTo>
                <a:cubicBezTo>
                  <a:pt x="5490922" y="1941960"/>
                  <a:pt x="5490922" y="1941960"/>
                  <a:pt x="5489960" y="1937456"/>
                </a:cubicBezTo>
                <a:cubicBezTo>
                  <a:pt x="5493502" y="1931990"/>
                  <a:pt x="5495426" y="1940998"/>
                  <a:pt x="5499931" y="1940036"/>
                </a:cubicBezTo>
                <a:cubicBezTo>
                  <a:pt x="5498006" y="1931028"/>
                  <a:pt x="5493502" y="1931990"/>
                  <a:pt x="5492540" y="1927486"/>
                </a:cubicBezTo>
                <a:cubicBezTo>
                  <a:pt x="5492540" y="1927486"/>
                  <a:pt x="5492540" y="1927486"/>
                  <a:pt x="5491577" y="1922981"/>
                </a:cubicBezTo>
                <a:cubicBezTo>
                  <a:pt x="5491577" y="1922981"/>
                  <a:pt x="5490615" y="1918478"/>
                  <a:pt x="5490615" y="1918478"/>
                </a:cubicBezTo>
                <a:cubicBezTo>
                  <a:pt x="5489653" y="1913974"/>
                  <a:pt x="5489653" y="1913974"/>
                  <a:pt x="5489653" y="1913974"/>
                </a:cubicBezTo>
                <a:cubicBezTo>
                  <a:pt x="5481299" y="1896920"/>
                  <a:pt x="5481299" y="1896920"/>
                  <a:pt x="5481299" y="1896920"/>
                </a:cubicBezTo>
                <a:cubicBezTo>
                  <a:pt x="5475833" y="1893379"/>
                  <a:pt x="5475833" y="1893379"/>
                  <a:pt x="5475833" y="1893379"/>
                </a:cubicBezTo>
                <a:cubicBezTo>
                  <a:pt x="5479375" y="1887912"/>
                  <a:pt x="5474871" y="1888874"/>
                  <a:pt x="5474871" y="1888874"/>
                </a:cubicBezTo>
                <a:lnTo>
                  <a:pt x="5475833" y="1893379"/>
                </a:lnTo>
                <a:cubicBezTo>
                  <a:pt x="5461051" y="1868278"/>
                  <a:pt x="5462976" y="1877287"/>
                  <a:pt x="5452699" y="1851225"/>
                </a:cubicBezTo>
                <a:cubicBezTo>
                  <a:pt x="5451737" y="1846720"/>
                  <a:pt x="5451737" y="1846720"/>
                  <a:pt x="5450774" y="1842216"/>
                </a:cubicBezTo>
                <a:cubicBezTo>
                  <a:pt x="5445308" y="1838675"/>
                  <a:pt x="5445308" y="1838675"/>
                  <a:pt x="5446270" y="1843178"/>
                </a:cubicBezTo>
                <a:cubicBezTo>
                  <a:pt x="5443383" y="1829666"/>
                  <a:pt x="5434068" y="1808109"/>
                  <a:pt x="5424098" y="1805529"/>
                </a:cubicBezTo>
                <a:cubicBezTo>
                  <a:pt x="5430526" y="1813575"/>
                  <a:pt x="5426022" y="1814538"/>
                  <a:pt x="5419593" y="1806491"/>
                </a:cubicBezTo>
                <a:lnTo>
                  <a:pt x="5418631" y="1801987"/>
                </a:lnTo>
                <a:cubicBezTo>
                  <a:pt x="5423135" y="1801025"/>
                  <a:pt x="5423135" y="1801025"/>
                  <a:pt x="5423135" y="1801025"/>
                </a:cubicBezTo>
                <a:cubicBezTo>
                  <a:pt x="5423135" y="1801025"/>
                  <a:pt x="5423135" y="1801025"/>
                  <a:pt x="5422173" y="1796521"/>
                </a:cubicBezTo>
                <a:cubicBezTo>
                  <a:pt x="5422173" y="1796521"/>
                  <a:pt x="5422173" y="1796521"/>
                  <a:pt x="5416707" y="1792979"/>
                </a:cubicBezTo>
                <a:cubicBezTo>
                  <a:pt x="5410933" y="1765955"/>
                  <a:pt x="5364970" y="1705130"/>
                  <a:pt x="5349226" y="1675527"/>
                </a:cubicBezTo>
                <a:cubicBezTo>
                  <a:pt x="5340873" y="1658473"/>
                  <a:pt x="5344415" y="1653006"/>
                  <a:pt x="5332520" y="1641419"/>
                </a:cubicBezTo>
                <a:cubicBezTo>
                  <a:pt x="5330596" y="1632411"/>
                  <a:pt x="5320625" y="1629831"/>
                  <a:pt x="5314197" y="1621785"/>
                </a:cubicBezTo>
                <a:cubicBezTo>
                  <a:pt x="5305843" y="1604731"/>
                  <a:pt x="5302956" y="1591219"/>
                  <a:pt x="5288482" y="1589602"/>
                </a:cubicBezTo>
                <a:cubicBezTo>
                  <a:pt x="5243175" y="1509799"/>
                  <a:pt x="5173422" y="1425798"/>
                  <a:pt x="5106557" y="1355311"/>
                </a:cubicBezTo>
                <a:cubicBezTo>
                  <a:pt x="5110098" y="1349844"/>
                  <a:pt x="5110098" y="1349844"/>
                  <a:pt x="5109135" y="1345340"/>
                </a:cubicBezTo>
                <a:cubicBezTo>
                  <a:pt x="5109135" y="1345340"/>
                  <a:pt x="5110098" y="1349844"/>
                  <a:pt x="5110098" y="1349844"/>
                </a:cubicBezTo>
                <a:cubicBezTo>
                  <a:pt x="5114602" y="1348882"/>
                  <a:pt x="5114602" y="1348882"/>
                  <a:pt x="5114602" y="1348882"/>
                </a:cubicBezTo>
                <a:cubicBezTo>
                  <a:pt x="5114602" y="1348882"/>
                  <a:pt x="5113640" y="1344378"/>
                  <a:pt x="5108173" y="1340837"/>
                </a:cubicBezTo>
                <a:cubicBezTo>
                  <a:pt x="5107211" y="1336333"/>
                  <a:pt x="5111715" y="1335370"/>
                  <a:pt x="5105286" y="1327325"/>
                </a:cubicBezTo>
                <a:cubicBezTo>
                  <a:pt x="5101745" y="1332790"/>
                  <a:pt x="5096279" y="1329249"/>
                  <a:pt x="5084383" y="1317661"/>
                </a:cubicBezTo>
                <a:cubicBezTo>
                  <a:pt x="5083421" y="1313158"/>
                  <a:pt x="5083421" y="1313158"/>
                  <a:pt x="5083421" y="1313158"/>
                </a:cubicBezTo>
                <a:cubicBezTo>
                  <a:pt x="5083421" y="1313158"/>
                  <a:pt x="5078918" y="1314120"/>
                  <a:pt x="5077955" y="1309615"/>
                </a:cubicBezTo>
                <a:cubicBezTo>
                  <a:pt x="5077955" y="1309615"/>
                  <a:pt x="5076993" y="1305112"/>
                  <a:pt x="5076993" y="1305112"/>
                </a:cubicBezTo>
                <a:cubicBezTo>
                  <a:pt x="5072489" y="1306074"/>
                  <a:pt x="5072489" y="1306074"/>
                  <a:pt x="5072489" y="1306074"/>
                </a:cubicBezTo>
                <a:cubicBezTo>
                  <a:pt x="5071526" y="1301570"/>
                  <a:pt x="5071526" y="1301570"/>
                  <a:pt x="5066060" y="1298028"/>
                </a:cubicBezTo>
                <a:cubicBezTo>
                  <a:pt x="5068640" y="1288058"/>
                  <a:pt x="5047736" y="1278395"/>
                  <a:pt x="5052241" y="1277432"/>
                </a:cubicBezTo>
                <a:cubicBezTo>
                  <a:pt x="5052241" y="1277432"/>
                  <a:pt x="5056745" y="1276470"/>
                  <a:pt x="5056745" y="1276470"/>
                </a:cubicBezTo>
                <a:cubicBezTo>
                  <a:pt x="5057707" y="1280973"/>
                  <a:pt x="5062211" y="1280011"/>
                  <a:pt x="5062211" y="1280011"/>
                </a:cubicBezTo>
                <a:cubicBezTo>
                  <a:pt x="5061248" y="1275508"/>
                  <a:pt x="5056745" y="1276470"/>
                  <a:pt x="5055783" y="1271966"/>
                </a:cubicBezTo>
                <a:cubicBezTo>
                  <a:pt x="5055783" y="1271966"/>
                  <a:pt x="5050316" y="1268424"/>
                  <a:pt x="5050316" y="1268424"/>
                </a:cubicBezTo>
                <a:cubicBezTo>
                  <a:pt x="5043887" y="1260378"/>
                  <a:pt x="5037458" y="1252333"/>
                  <a:pt x="5032955" y="1253295"/>
                </a:cubicBezTo>
                <a:cubicBezTo>
                  <a:pt x="5032955" y="1253295"/>
                  <a:pt x="5032955" y="1253295"/>
                  <a:pt x="5031993" y="1248791"/>
                </a:cubicBezTo>
                <a:cubicBezTo>
                  <a:pt x="5031993" y="1248791"/>
                  <a:pt x="5031030" y="1244286"/>
                  <a:pt x="5025564" y="1240744"/>
                </a:cubicBezTo>
                <a:cubicBezTo>
                  <a:pt x="5025564" y="1240744"/>
                  <a:pt x="5021059" y="1241707"/>
                  <a:pt x="5021059" y="1241707"/>
                </a:cubicBezTo>
                <a:cubicBezTo>
                  <a:pt x="5021059" y="1241707"/>
                  <a:pt x="5022022" y="1246211"/>
                  <a:pt x="5022022" y="1246211"/>
                </a:cubicBezTo>
                <a:cubicBezTo>
                  <a:pt x="5021059" y="1241707"/>
                  <a:pt x="5020097" y="1237204"/>
                  <a:pt x="5014631" y="1233661"/>
                </a:cubicBezTo>
                <a:cubicBezTo>
                  <a:pt x="5015593" y="1238166"/>
                  <a:pt x="5011090" y="1239128"/>
                  <a:pt x="5005623" y="1235586"/>
                </a:cubicBezTo>
                <a:cubicBezTo>
                  <a:pt x="5010127" y="1234623"/>
                  <a:pt x="5004661" y="1231082"/>
                  <a:pt x="5003698" y="1226578"/>
                </a:cubicBezTo>
                <a:cubicBezTo>
                  <a:pt x="4998232" y="1223036"/>
                  <a:pt x="4998232" y="1223036"/>
                  <a:pt x="4998232" y="1223036"/>
                </a:cubicBezTo>
                <a:cubicBezTo>
                  <a:pt x="4997269" y="1218532"/>
                  <a:pt x="4997269" y="1218532"/>
                  <a:pt x="4997269" y="1218532"/>
                </a:cubicBezTo>
                <a:cubicBezTo>
                  <a:pt x="4992766" y="1219494"/>
                  <a:pt x="4992766" y="1219494"/>
                  <a:pt x="4992766" y="1219494"/>
                </a:cubicBezTo>
                <a:cubicBezTo>
                  <a:pt x="4992766" y="1219494"/>
                  <a:pt x="4992766" y="1219494"/>
                  <a:pt x="4993728" y="1223998"/>
                </a:cubicBezTo>
                <a:cubicBezTo>
                  <a:pt x="4975404" y="1204365"/>
                  <a:pt x="4957081" y="1184731"/>
                  <a:pt x="4947111" y="1182152"/>
                </a:cubicBezTo>
                <a:cubicBezTo>
                  <a:pt x="4941644" y="1178611"/>
                  <a:pt x="4941644" y="1178611"/>
                  <a:pt x="4940682" y="1174106"/>
                </a:cubicBezTo>
                <a:cubicBezTo>
                  <a:pt x="4935215" y="1170564"/>
                  <a:pt x="4935215" y="1170564"/>
                  <a:pt x="4930712" y="1171526"/>
                </a:cubicBezTo>
                <a:lnTo>
                  <a:pt x="4931467" y="1175063"/>
                </a:lnTo>
                <a:lnTo>
                  <a:pt x="4916930" y="1163507"/>
                </a:lnTo>
                <a:cubicBezTo>
                  <a:pt x="4900789" y="1149956"/>
                  <a:pt x="4893737" y="1141749"/>
                  <a:pt x="4867695" y="1119055"/>
                </a:cubicBezTo>
                <a:cubicBezTo>
                  <a:pt x="4852257" y="1112934"/>
                  <a:pt x="4846792" y="1109391"/>
                  <a:pt x="4842287" y="1110354"/>
                </a:cubicBezTo>
                <a:cubicBezTo>
                  <a:pt x="4841325" y="1105850"/>
                  <a:pt x="4845830" y="1104888"/>
                  <a:pt x="4839401" y="1096842"/>
                </a:cubicBezTo>
                <a:cubicBezTo>
                  <a:pt x="4830393" y="1098766"/>
                  <a:pt x="4827506" y="1085254"/>
                  <a:pt x="4811106" y="1074629"/>
                </a:cubicBezTo>
                <a:cubicBezTo>
                  <a:pt x="4794707" y="1064004"/>
                  <a:pt x="4808528" y="1084600"/>
                  <a:pt x="4791166" y="1069470"/>
                </a:cubicBezTo>
                <a:cubicBezTo>
                  <a:pt x="4806603" y="1075591"/>
                  <a:pt x="4789242" y="1060462"/>
                  <a:pt x="4772842" y="1049837"/>
                </a:cubicBezTo>
                <a:cubicBezTo>
                  <a:pt x="4777346" y="1048874"/>
                  <a:pt x="4777346" y="1048874"/>
                  <a:pt x="4777346" y="1048874"/>
                </a:cubicBezTo>
                <a:cubicBezTo>
                  <a:pt x="4782813" y="1052416"/>
                  <a:pt x="4788280" y="1055958"/>
                  <a:pt x="4787317" y="1051454"/>
                </a:cubicBezTo>
                <a:cubicBezTo>
                  <a:pt x="4787317" y="1051454"/>
                  <a:pt x="4786355" y="1046950"/>
                  <a:pt x="4780888" y="1043408"/>
                </a:cubicBezTo>
                <a:cubicBezTo>
                  <a:pt x="4775422" y="1039866"/>
                  <a:pt x="4775422" y="1039866"/>
                  <a:pt x="4775422" y="1039866"/>
                </a:cubicBezTo>
                <a:cubicBezTo>
                  <a:pt x="4779926" y="1038904"/>
                  <a:pt x="4787317" y="1051454"/>
                  <a:pt x="4790858" y="1045987"/>
                </a:cubicBezTo>
                <a:cubicBezTo>
                  <a:pt x="4779926" y="1038904"/>
                  <a:pt x="4773497" y="1030859"/>
                  <a:pt x="4768993" y="1031821"/>
                </a:cubicBezTo>
                <a:cubicBezTo>
                  <a:pt x="4764490" y="1032783"/>
                  <a:pt x="4764490" y="1032783"/>
                  <a:pt x="4763527" y="1028279"/>
                </a:cubicBezTo>
                <a:cubicBezTo>
                  <a:pt x="4758061" y="1024737"/>
                  <a:pt x="4752594" y="1021196"/>
                  <a:pt x="4748090" y="1022158"/>
                </a:cubicBezTo>
                <a:cubicBezTo>
                  <a:pt x="4748090" y="1022158"/>
                  <a:pt x="4749052" y="1026661"/>
                  <a:pt x="4754519" y="1030204"/>
                </a:cubicBezTo>
                <a:cubicBezTo>
                  <a:pt x="4755481" y="1034708"/>
                  <a:pt x="4755481" y="1034708"/>
                  <a:pt x="4755481" y="1034708"/>
                </a:cubicBezTo>
                <a:cubicBezTo>
                  <a:pt x="4745511" y="1032128"/>
                  <a:pt x="4747435" y="1041136"/>
                  <a:pt x="4739082" y="1024083"/>
                </a:cubicBezTo>
                <a:cubicBezTo>
                  <a:pt x="4735540" y="1029548"/>
                  <a:pt x="4746473" y="1036632"/>
                  <a:pt x="4747435" y="1041136"/>
                </a:cubicBezTo>
                <a:cubicBezTo>
                  <a:pt x="4730074" y="1026007"/>
                  <a:pt x="4733615" y="1020541"/>
                  <a:pt x="4722683" y="1013457"/>
                </a:cubicBezTo>
                <a:cubicBezTo>
                  <a:pt x="4727188" y="1012495"/>
                  <a:pt x="4728150" y="1016998"/>
                  <a:pt x="4728150" y="1016998"/>
                </a:cubicBezTo>
                <a:cubicBezTo>
                  <a:pt x="4733615" y="1020541"/>
                  <a:pt x="4733615" y="1020541"/>
                  <a:pt x="4737157" y="1015074"/>
                </a:cubicBezTo>
                <a:cubicBezTo>
                  <a:pt x="4737157" y="1015074"/>
                  <a:pt x="4731691" y="1011533"/>
                  <a:pt x="4726225" y="1007991"/>
                </a:cubicBezTo>
                <a:cubicBezTo>
                  <a:pt x="4736195" y="1010571"/>
                  <a:pt x="4735233" y="1006066"/>
                  <a:pt x="4725263" y="1003486"/>
                </a:cubicBezTo>
                <a:cubicBezTo>
                  <a:pt x="4724301" y="998982"/>
                  <a:pt x="4724301" y="998982"/>
                  <a:pt x="4724301" y="998982"/>
                </a:cubicBezTo>
                <a:cubicBezTo>
                  <a:pt x="4729766" y="1002524"/>
                  <a:pt x="4728804" y="998020"/>
                  <a:pt x="4728804" y="998020"/>
                </a:cubicBezTo>
                <a:cubicBezTo>
                  <a:pt x="4723338" y="994478"/>
                  <a:pt x="4723338" y="994478"/>
                  <a:pt x="4718834" y="995441"/>
                </a:cubicBezTo>
                <a:cubicBezTo>
                  <a:pt x="4717872" y="990937"/>
                  <a:pt x="4717872" y="990937"/>
                  <a:pt x="4713367" y="991899"/>
                </a:cubicBezTo>
                <a:cubicBezTo>
                  <a:pt x="4706939" y="983853"/>
                  <a:pt x="4706939" y="983853"/>
                  <a:pt x="4700511" y="975807"/>
                </a:cubicBezTo>
                <a:cubicBezTo>
                  <a:pt x="4705976" y="979349"/>
                  <a:pt x="4705976" y="979349"/>
                  <a:pt x="4705976" y="979349"/>
                </a:cubicBezTo>
                <a:cubicBezTo>
                  <a:pt x="4711443" y="982891"/>
                  <a:pt x="4715947" y="981929"/>
                  <a:pt x="4715947" y="981929"/>
                </a:cubicBezTo>
                <a:cubicBezTo>
                  <a:pt x="4714985" y="977425"/>
                  <a:pt x="4709518" y="973882"/>
                  <a:pt x="4704052" y="970341"/>
                </a:cubicBezTo>
                <a:cubicBezTo>
                  <a:pt x="4698586" y="966799"/>
                  <a:pt x="4698586" y="966799"/>
                  <a:pt x="4698586" y="966799"/>
                </a:cubicBezTo>
                <a:cubicBezTo>
                  <a:pt x="4693119" y="963257"/>
                  <a:pt x="4693119" y="963257"/>
                  <a:pt x="4693119" y="963257"/>
                </a:cubicBezTo>
                <a:cubicBezTo>
                  <a:pt x="4687653" y="959715"/>
                  <a:pt x="4683149" y="960677"/>
                  <a:pt x="4684112" y="965182"/>
                </a:cubicBezTo>
                <a:cubicBezTo>
                  <a:pt x="4684112" y="965182"/>
                  <a:pt x="4685074" y="969686"/>
                  <a:pt x="4690540" y="973228"/>
                </a:cubicBezTo>
                <a:cubicBezTo>
                  <a:pt x="4690540" y="973228"/>
                  <a:pt x="4690540" y="973228"/>
                  <a:pt x="4695044" y="972266"/>
                </a:cubicBezTo>
                <a:cubicBezTo>
                  <a:pt x="4700511" y="975807"/>
                  <a:pt x="4700511" y="975807"/>
                  <a:pt x="4700511" y="975807"/>
                </a:cubicBezTo>
                <a:cubicBezTo>
                  <a:pt x="4676065" y="971611"/>
                  <a:pt x="4696969" y="981274"/>
                  <a:pt x="4708863" y="992861"/>
                </a:cubicBezTo>
                <a:cubicBezTo>
                  <a:pt x="4703397" y="989319"/>
                  <a:pt x="4703397" y="989319"/>
                  <a:pt x="4703397" y="989319"/>
                </a:cubicBezTo>
                <a:cubicBezTo>
                  <a:pt x="4703397" y="989319"/>
                  <a:pt x="4704360" y="993823"/>
                  <a:pt x="4704360" y="993823"/>
                </a:cubicBezTo>
                <a:cubicBezTo>
                  <a:pt x="4704360" y="993823"/>
                  <a:pt x="4704360" y="993823"/>
                  <a:pt x="4705322" y="998327"/>
                </a:cubicBezTo>
                <a:cubicBezTo>
                  <a:pt x="4709825" y="997365"/>
                  <a:pt x="4709825" y="997365"/>
                  <a:pt x="4709825" y="997365"/>
                </a:cubicBezTo>
                <a:cubicBezTo>
                  <a:pt x="4715292" y="1000907"/>
                  <a:pt x="4715292" y="1000907"/>
                  <a:pt x="4715292" y="1000907"/>
                </a:cubicBezTo>
                <a:cubicBezTo>
                  <a:pt x="4710787" y="1001869"/>
                  <a:pt x="4710787" y="1001869"/>
                  <a:pt x="4710787" y="1001869"/>
                </a:cubicBezTo>
                <a:cubicBezTo>
                  <a:pt x="4710787" y="1001869"/>
                  <a:pt x="4711750" y="1006373"/>
                  <a:pt x="4716254" y="1005411"/>
                </a:cubicBezTo>
                <a:cubicBezTo>
                  <a:pt x="4717216" y="1009915"/>
                  <a:pt x="4717216" y="1009915"/>
                  <a:pt x="4717216" y="1009915"/>
                </a:cubicBezTo>
                <a:cubicBezTo>
                  <a:pt x="4702742" y="1008298"/>
                  <a:pt x="4696313" y="1000252"/>
                  <a:pt x="4678952" y="985123"/>
                </a:cubicBezTo>
                <a:cubicBezTo>
                  <a:pt x="4683456" y="984160"/>
                  <a:pt x="4683456" y="984160"/>
                  <a:pt x="4683456" y="984160"/>
                </a:cubicBezTo>
                <a:cubicBezTo>
                  <a:pt x="4687961" y="983198"/>
                  <a:pt x="4687961" y="983198"/>
                  <a:pt x="4687961" y="983198"/>
                </a:cubicBezTo>
                <a:cubicBezTo>
                  <a:pt x="4682494" y="979656"/>
                  <a:pt x="4682494" y="979656"/>
                  <a:pt x="4682494" y="979656"/>
                </a:cubicBezTo>
                <a:cubicBezTo>
                  <a:pt x="4677990" y="980618"/>
                  <a:pt x="4677990" y="980618"/>
                  <a:pt x="4677990" y="980618"/>
                </a:cubicBezTo>
                <a:cubicBezTo>
                  <a:pt x="4672523" y="977077"/>
                  <a:pt x="4672523" y="977077"/>
                  <a:pt x="4672523" y="977077"/>
                </a:cubicBezTo>
                <a:cubicBezTo>
                  <a:pt x="4667058" y="973535"/>
                  <a:pt x="4670599" y="968069"/>
                  <a:pt x="4659666" y="960985"/>
                </a:cubicBezTo>
                <a:cubicBezTo>
                  <a:pt x="4658704" y="956481"/>
                  <a:pt x="4658704" y="956481"/>
                  <a:pt x="4658704" y="956481"/>
                </a:cubicBezTo>
                <a:cubicBezTo>
                  <a:pt x="4654200" y="957443"/>
                  <a:pt x="4653237" y="952939"/>
                  <a:pt x="4653237" y="952939"/>
                </a:cubicBezTo>
                <a:cubicBezTo>
                  <a:pt x="4648733" y="953901"/>
                  <a:pt x="4648733" y="953901"/>
                  <a:pt x="4648733" y="953901"/>
                </a:cubicBezTo>
                <a:cubicBezTo>
                  <a:pt x="4649695" y="958406"/>
                  <a:pt x="4649695" y="958406"/>
                  <a:pt x="4649695" y="958406"/>
                </a:cubicBezTo>
                <a:cubicBezTo>
                  <a:pt x="4638763" y="951322"/>
                  <a:pt x="4635876" y="937810"/>
                  <a:pt x="4626869" y="939735"/>
                </a:cubicBezTo>
                <a:cubicBezTo>
                  <a:pt x="4626869" y="939735"/>
                  <a:pt x="4622364" y="940697"/>
                  <a:pt x="4621402" y="936193"/>
                </a:cubicBezTo>
                <a:cubicBezTo>
                  <a:pt x="4621402" y="936193"/>
                  <a:pt x="4616898" y="937155"/>
                  <a:pt x="4616898" y="937155"/>
                </a:cubicBezTo>
                <a:cubicBezTo>
                  <a:pt x="4617860" y="941660"/>
                  <a:pt x="4617860" y="941660"/>
                  <a:pt x="4617860" y="941660"/>
                </a:cubicBezTo>
                <a:cubicBezTo>
                  <a:pt x="4593108" y="913980"/>
                  <a:pt x="4606928" y="934575"/>
                  <a:pt x="4597919" y="936500"/>
                </a:cubicBezTo>
                <a:cubicBezTo>
                  <a:pt x="4589565" y="919446"/>
                  <a:pt x="4556768" y="898195"/>
                  <a:pt x="4529437" y="880487"/>
                </a:cubicBezTo>
                <a:cubicBezTo>
                  <a:pt x="4525895" y="885952"/>
                  <a:pt x="4525895" y="885952"/>
                  <a:pt x="4525895" y="885952"/>
                </a:cubicBezTo>
                <a:cubicBezTo>
                  <a:pt x="4524932" y="881449"/>
                  <a:pt x="4524932" y="881449"/>
                  <a:pt x="4524932" y="881449"/>
                </a:cubicBezTo>
                <a:cubicBezTo>
                  <a:pt x="4524932" y="881449"/>
                  <a:pt x="4523970" y="876945"/>
                  <a:pt x="4519466" y="877907"/>
                </a:cubicBezTo>
                <a:cubicBezTo>
                  <a:pt x="4519466" y="877907"/>
                  <a:pt x="4520428" y="882411"/>
                  <a:pt x="4520428" y="882411"/>
                </a:cubicBezTo>
                <a:cubicBezTo>
                  <a:pt x="4504029" y="871786"/>
                  <a:pt x="4491171" y="855694"/>
                  <a:pt x="4484744" y="847649"/>
                </a:cubicBezTo>
                <a:cubicBezTo>
                  <a:pt x="4481201" y="853114"/>
                  <a:pt x="4482164" y="857619"/>
                  <a:pt x="4476697" y="854077"/>
                </a:cubicBezTo>
                <a:cubicBezTo>
                  <a:pt x="4475735" y="849573"/>
                  <a:pt x="4475735" y="849573"/>
                  <a:pt x="4470269" y="846031"/>
                </a:cubicBezTo>
                <a:cubicBezTo>
                  <a:pt x="4466727" y="851498"/>
                  <a:pt x="4465765" y="846993"/>
                  <a:pt x="4459336" y="838948"/>
                </a:cubicBezTo>
                <a:cubicBezTo>
                  <a:pt x="4459336" y="838948"/>
                  <a:pt x="4459336" y="838948"/>
                  <a:pt x="4463840" y="837986"/>
                </a:cubicBezTo>
                <a:cubicBezTo>
                  <a:pt x="4463840" y="837986"/>
                  <a:pt x="4463840" y="837986"/>
                  <a:pt x="4462878" y="833481"/>
                </a:cubicBezTo>
                <a:cubicBezTo>
                  <a:pt x="4458374" y="834444"/>
                  <a:pt x="4457411" y="829940"/>
                  <a:pt x="4452907" y="830902"/>
                </a:cubicBezTo>
                <a:cubicBezTo>
                  <a:pt x="4452907" y="830902"/>
                  <a:pt x="4448404" y="831864"/>
                  <a:pt x="4448404" y="831864"/>
                </a:cubicBezTo>
                <a:cubicBezTo>
                  <a:pt x="4446479" y="822856"/>
                  <a:pt x="4400168" y="804493"/>
                  <a:pt x="4411102" y="811576"/>
                </a:cubicBezTo>
                <a:cubicBezTo>
                  <a:pt x="4424614" y="808689"/>
                  <a:pt x="4410446" y="830554"/>
                  <a:pt x="4422996" y="823163"/>
                </a:cubicBezTo>
                <a:cubicBezTo>
                  <a:pt x="4426538" y="817697"/>
                  <a:pt x="4436508" y="820277"/>
                  <a:pt x="4442937" y="828322"/>
                </a:cubicBezTo>
                <a:cubicBezTo>
                  <a:pt x="4438433" y="829284"/>
                  <a:pt x="4438433" y="829284"/>
                  <a:pt x="4437470" y="824781"/>
                </a:cubicBezTo>
                <a:cubicBezTo>
                  <a:pt x="4432966" y="825743"/>
                  <a:pt x="4432966" y="825743"/>
                  <a:pt x="4432966" y="825743"/>
                </a:cubicBezTo>
                <a:cubicBezTo>
                  <a:pt x="4428463" y="826705"/>
                  <a:pt x="4433928" y="830246"/>
                  <a:pt x="4433928" y="830246"/>
                </a:cubicBezTo>
                <a:cubicBezTo>
                  <a:pt x="4439395" y="833789"/>
                  <a:pt x="4439395" y="833789"/>
                  <a:pt x="4439395" y="833789"/>
                </a:cubicBezTo>
                <a:cubicBezTo>
                  <a:pt x="4434891" y="834751"/>
                  <a:pt x="4434891" y="834751"/>
                  <a:pt x="4434891" y="834751"/>
                </a:cubicBezTo>
                <a:cubicBezTo>
                  <a:pt x="4433928" y="830246"/>
                  <a:pt x="4429425" y="831209"/>
                  <a:pt x="4429425" y="831209"/>
                </a:cubicBezTo>
                <a:cubicBezTo>
                  <a:pt x="4429425" y="831209"/>
                  <a:pt x="4430387" y="835713"/>
                  <a:pt x="4430387" y="835713"/>
                </a:cubicBezTo>
                <a:cubicBezTo>
                  <a:pt x="4435853" y="839255"/>
                  <a:pt x="4435853" y="839255"/>
                  <a:pt x="4435853" y="839255"/>
                </a:cubicBezTo>
                <a:cubicBezTo>
                  <a:pt x="4441320" y="842797"/>
                  <a:pt x="4441320" y="842797"/>
                  <a:pt x="4441320" y="842797"/>
                </a:cubicBezTo>
                <a:cubicBezTo>
                  <a:pt x="4441320" y="842797"/>
                  <a:pt x="4431350" y="840217"/>
                  <a:pt x="4431350" y="840217"/>
                </a:cubicBezTo>
                <a:cubicBezTo>
                  <a:pt x="4425883" y="836675"/>
                  <a:pt x="4425883" y="836675"/>
                  <a:pt x="4425883" y="836675"/>
                </a:cubicBezTo>
                <a:cubicBezTo>
                  <a:pt x="4420416" y="833133"/>
                  <a:pt x="4420416" y="833133"/>
                  <a:pt x="4420416" y="833133"/>
                </a:cubicBezTo>
                <a:cubicBezTo>
                  <a:pt x="4419454" y="828630"/>
                  <a:pt x="4413988" y="825088"/>
                  <a:pt x="4409484" y="826050"/>
                </a:cubicBezTo>
                <a:cubicBezTo>
                  <a:pt x="4404980" y="827012"/>
                  <a:pt x="4405942" y="831517"/>
                  <a:pt x="4411408" y="835058"/>
                </a:cubicBezTo>
                <a:cubicBezTo>
                  <a:pt x="4411408" y="835058"/>
                  <a:pt x="4411408" y="835058"/>
                  <a:pt x="4412371" y="839562"/>
                </a:cubicBezTo>
                <a:cubicBezTo>
                  <a:pt x="4395972" y="828937"/>
                  <a:pt x="4409484" y="826050"/>
                  <a:pt x="4389543" y="820892"/>
                </a:cubicBezTo>
                <a:cubicBezTo>
                  <a:pt x="4394047" y="819929"/>
                  <a:pt x="4394047" y="819929"/>
                  <a:pt x="4394047" y="819929"/>
                </a:cubicBezTo>
                <a:cubicBezTo>
                  <a:pt x="4394047" y="819929"/>
                  <a:pt x="4394047" y="819929"/>
                  <a:pt x="4393085" y="815425"/>
                </a:cubicBezTo>
                <a:cubicBezTo>
                  <a:pt x="4388581" y="816387"/>
                  <a:pt x="4388581" y="816387"/>
                  <a:pt x="4388581" y="816387"/>
                </a:cubicBezTo>
                <a:cubicBezTo>
                  <a:pt x="4388581" y="816387"/>
                  <a:pt x="4384076" y="817349"/>
                  <a:pt x="4384076" y="817349"/>
                </a:cubicBezTo>
                <a:cubicBezTo>
                  <a:pt x="4378611" y="813807"/>
                  <a:pt x="4378611" y="813807"/>
                  <a:pt x="4378611" y="813807"/>
                </a:cubicBezTo>
                <a:cubicBezTo>
                  <a:pt x="4373144" y="810266"/>
                  <a:pt x="4373144" y="810266"/>
                  <a:pt x="4362211" y="803182"/>
                </a:cubicBezTo>
                <a:cubicBezTo>
                  <a:pt x="4355128" y="814115"/>
                  <a:pt x="4332300" y="795443"/>
                  <a:pt x="4335187" y="808956"/>
                </a:cubicBezTo>
                <a:cubicBezTo>
                  <a:pt x="4344195" y="807031"/>
                  <a:pt x="4350624" y="815078"/>
                  <a:pt x="4360594" y="817656"/>
                </a:cubicBezTo>
                <a:cubicBezTo>
                  <a:pt x="4350624" y="815078"/>
                  <a:pt x="4350624" y="815078"/>
                  <a:pt x="4351586" y="819581"/>
                </a:cubicBezTo>
                <a:cubicBezTo>
                  <a:pt x="4351586" y="819581"/>
                  <a:pt x="4351586" y="819581"/>
                  <a:pt x="4352548" y="824085"/>
                </a:cubicBezTo>
                <a:cubicBezTo>
                  <a:pt x="4340653" y="812498"/>
                  <a:pt x="4324255" y="801873"/>
                  <a:pt x="4308817" y="795751"/>
                </a:cubicBezTo>
                <a:cubicBezTo>
                  <a:pt x="4297885" y="788667"/>
                  <a:pt x="4281486" y="778042"/>
                  <a:pt x="4266049" y="771921"/>
                </a:cubicBezTo>
                <a:cubicBezTo>
                  <a:pt x="4271515" y="775463"/>
                  <a:pt x="4281486" y="778042"/>
                  <a:pt x="4275057" y="769997"/>
                </a:cubicBezTo>
                <a:cubicBezTo>
                  <a:pt x="4255116" y="764837"/>
                  <a:pt x="4255116" y="764837"/>
                  <a:pt x="4253192" y="755830"/>
                </a:cubicBezTo>
                <a:cubicBezTo>
                  <a:pt x="4233250" y="750670"/>
                  <a:pt x="4225860" y="738120"/>
                  <a:pt x="4233250" y="750670"/>
                </a:cubicBezTo>
                <a:cubicBezTo>
                  <a:pt x="4228747" y="751632"/>
                  <a:pt x="4228747" y="751632"/>
                  <a:pt x="4224243" y="752594"/>
                </a:cubicBezTo>
                <a:cubicBezTo>
                  <a:pt x="4197873" y="739390"/>
                  <a:pt x="4172466" y="730690"/>
                  <a:pt x="4150601" y="716522"/>
                </a:cubicBezTo>
                <a:cubicBezTo>
                  <a:pt x="4146097" y="717485"/>
                  <a:pt x="4140630" y="713943"/>
                  <a:pt x="4135164" y="710400"/>
                </a:cubicBezTo>
                <a:cubicBezTo>
                  <a:pt x="4155104" y="715560"/>
                  <a:pt x="4169580" y="717178"/>
                  <a:pt x="4189520" y="722336"/>
                </a:cubicBezTo>
                <a:cubicBezTo>
                  <a:pt x="4189520" y="722336"/>
                  <a:pt x="4205919" y="732962"/>
                  <a:pt x="4188557" y="717832"/>
                </a:cubicBezTo>
                <a:cubicBezTo>
                  <a:pt x="4194024" y="721374"/>
                  <a:pt x="4203995" y="723954"/>
                  <a:pt x="4197566" y="715907"/>
                </a:cubicBezTo>
                <a:cubicBezTo>
                  <a:pt x="4179550" y="719756"/>
                  <a:pt x="4158646" y="710093"/>
                  <a:pt x="4134202" y="705897"/>
                </a:cubicBezTo>
                <a:cubicBezTo>
                  <a:pt x="4138705" y="704935"/>
                  <a:pt x="4137743" y="700431"/>
                  <a:pt x="4133240" y="701393"/>
                </a:cubicBezTo>
                <a:cubicBezTo>
                  <a:pt x="4137743" y="700431"/>
                  <a:pt x="4137743" y="700431"/>
                  <a:pt x="4137743" y="700431"/>
                </a:cubicBezTo>
                <a:cubicBezTo>
                  <a:pt x="4136781" y="695926"/>
                  <a:pt x="4136781" y="695926"/>
                  <a:pt x="4132277" y="696888"/>
                </a:cubicBezTo>
                <a:cubicBezTo>
                  <a:pt x="4131315" y="692385"/>
                  <a:pt x="4121344" y="689805"/>
                  <a:pt x="4111373" y="687226"/>
                </a:cubicBezTo>
                <a:cubicBezTo>
                  <a:pt x="4106870" y="688188"/>
                  <a:pt x="4106870" y="688188"/>
                  <a:pt x="4106870" y="688188"/>
                </a:cubicBezTo>
                <a:cubicBezTo>
                  <a:pt x="4105908" y="683684"/>
                  <a:pt x="4105908" y="683684"/>
                  <a:pt x="4101403" y="684647"/>
                </a:cubicBezTo>
                <a:cubicBezTo>
                  <a:pt x="4095937" y="681105"/>
                  <a:pt x="4095937" y="681105"/>
                  <a:pt x="4090471" y="677562"/>
                </a:cubicBezTo>
                <a:cubicBezTo>
                  <a:pt x="4090471" y="677562"/>
                  <a:pt x="4089509" y="673058"/>
                  <a:pt x="4089509" y="673058"/>
                </a:cubicBezTo>
                <a:cubicBezTo>
                  <a:pt x="4084042" y="669517"/>
                  <a:pt x="4084042" y="669517"/>
                  <a:pt x="4084042" y="669517"/>
                </a:cubicBezTo>
                <a:cubicBezTo>
                  <a:pt x="4080500" y="674983"/>
                  <a:pt x="4080500" y="674983"/>
                  <a:pt x="4080500" y="674983"/>
                </a:cubicBezTo>
                <a:cubicBezTo>
                  <a:pt x="4069568" y="667900"/>
                  <a:pt x="4060559" y="669824"/>
                  <a:pt x="4050589" y="667244"/>
                </a:cubicBezTo>
                <a:cubicBezTo>
                  <a:pt x="4050589" y="667244"/>
                  <a:pt x="4055093" y="666282"/>
                  <a:pt x="4055093" y="666282"/>
                </a:cubicBezTo>
                <a:cubicBezTo>
                  <a:pt x="4055093" y="666282"/>
                  <a:pt x="4055093" y="666282"/>
                  <a:pt x="4054131" y="661779"/>
                </a:cubicBezTo>
                <a:cubicBezTo>
                  <a:pt x="4054131" y="661779"/>
                  <a:pt x="4049627" y="662741"/>
                  <a:pt x="4049627" y="662741"/>
                </a:cubicBezTo>
                <a:cubicBezTo>
                  <a:pt x="4049627" y="662741"/>
                  <a:pt x="4045123" y="663703"/>
                  <a:pt x="4045123" y="663703"/>
                </a:cubicBezTo>
                <a:cubicBezTo>
                  <a:pt x="4053169" y="657274"/>
                  <a:pt x="4009745" y="652423"/>
                  <a:pt x="4030648" y="662086"/>
                </a:cubicBezTo>
                <a:cubicBezTo>
                  <a:pt x="4031611" y="666590"/>
                  <a:pt x="4036115" y="665628"/>
                  <a:pt x="4036115" y="665628"/>
                </a:cubicBezTo>
                <a:cubicBezTo>
                  <a:pt x="4023564" y="673018"/>
                  <a:pt x="4065063" y="668862"/>
                  <a:pt x="4080500" y="674983"/>
                </a:cubicBezTo>
                <a:cubicBezTo>
                  <a:pt x="4075996" y="675945"/>
                  <a:pt x="4075996" y="675945"/>
                  <a:pt x="4071492" y="676907"/>
                </a:cubicBezTo>
                <a:cubicBezTo>
                  <a:pt x="4071492" y="676907"/>
                  <a:pt x="4072455" y="681412"/>
                  <a:pt x="4072455" y="681412"/>
                </a:cubicBezTo>
                <a:cubicBezTo>
                  <a:pt x="4076958" y="680449"/>
                  <a:pt x="4076958" y="680449"/>
                  <a:pt x="4076958" y="680449"/>
                </a:cubicBezTo>
                <a:cubicBezTo>
                  <a:pt x="4077920" y="684954"/>
                  <a:pt x="4082425" y="683991"/>
                  <a:pt x="4082425" y="683991"/>
                </a:cubicBezTo>
                <a:cubicBezTo>
                  <a:pt x="4086929" y="683029"/>
                  <a:pt x="4086929" y="683029"/>
                  <a:pt x="4086929" y="683029"/>
                </a:cubicBezTo>
                <a:cubicBezTo>
                  <a:pt x="4108795" y="697197"/>
                  <a:pt x="4062484" y="678832"/>
                  <a:pt x="4083387" y="688496"/>
                </a:cubicBezTo>
                <a:cubicBezTo>
                  <a:pt x="4073417" y="685916"/>
                  <a:pt x="4063446" y="683336"/>
                  <a:pt x="4053476" y="680756"/>
                </a:cubicBezTo>
                <a:cubicBezTo>
                  <a:pt x="4035306" y="672864"/>
                  <a:pt x="4016250" y="666339"/>
                  <a:pt x="3998561" y="660699"/>
                </a:cubicBezTo>
                <a:lnTo>
                  <a:pt x="3993680" y="659158"/>
                </a:lnTo>
                <a:lnTo>
                  <a:pt x="3795199" y="553069"/>
                </a:lnTo>
                <a:cubicBezTo>
                  <a:pt x="3737785" y="522317"/>
                  <a:pt x="3676087" y="508123"/>
                  <a:pt x="3610375" y="502608"/>
                </a:cubicBezTo>
                <a:cubicBezTo>
                  <a:pt x="3468132" y="495844"/>
                  <a:pt x="3329374" y="468783"/>
                  <a:pt x="3188329" y="467631"/>
                </a:cubicBezTo>
                <a:cubicBezTo>
                  <a:pt x="2801255" y="468200"/>
                  <a:pt x="2424295" y="525271"/>
                  <a:pt x="2059975" y="659812"/>
                </a:cubicBezTo>
                <a:cubicBezTo>
                  <a:pt x="1973004" y="692082"/>
                  <a:pt x="1890572" y="727291"/>
                  <a:pt x="1819343" y="787483"/>
                </a:cubicBezTo>
                <a:cubicBezTo>
                  <a:pt x="1706155" y="880104"/>
                  <a:pt x="1571214" y="944131"/>
                  <a:pt x="1454955" y="1031541"/>
                </a:cubicBezTo>
                <a:cubicBezTo>
                  <a:pt x="1443063" y="1039948"/>
                  <a:pt x="1425960" y="1051424"/>
                  <a:pt x="1413812" y="1040331"/>
                </a:cubicBezTo>
                <a:cubicBezTo>
                  <a:pt x="1410776" y="1037559"/>
                  <a:pt x="1408974" y="1034277"/>
                  <a:pt x="1408084" y="1030679"/>
                </a:cubicBezTo>
                <a:lnTo>
                  <a:pt x="1408033" y="1028519"/>
                </a:lnTo>
                <a:lnTo>
                  <a:pt x="1412039" y="1024844"/>
                </a:lnTo>
                <a:cubicBezTo>
                  <a:pt x="1579972" y="882809"/>
                  <a:pt x="1767264" y="759457"/>
                  <a:pt x="1971913" y="659219"/>
                </a:cubicBezTo>
                <a:cubicBezTo>
                  <a:pt x="1972875" y="663724"/>
                  <a:pt x="1972875" y="663724"/>
                  <a:pt x="1977379" y="662762"/>
                </a:cubicBezTo>
                <a:cubicBezTo>
                  <a:pt x="1977379" y="662762"/>
                  <a:pt x="1981883" y="661799"/>
                  <a:pt x="1981883" y="661799"/>
                </a:cubicBezTo>
                <a:cubicBezTo>
                  <a:pt x="1977379" y="662762"/>
                  <a:pt x="1979303" y="671769"/>
                  <a:pt x="1987350" y="665340"/>
                </a:cubicBezTo>
                <a:cubicBezTo>
                  <a:pt x="1979303" y="671769"/>
                  <a:pt x="1979303" y="671769"/>
                  <a:pt x="1979303" y="671769"/>
                </a:cubicBezTo>
                <a:cubicBezTo>
                  <a:pt x="1974800" y="672731"/>
                  <a:pt x="1975762" y="677236"/>
                  <a:pt x="1980266" y="676274"/>
                </a:cubicBezTo>
                <a:cubicBezTo>
                  <a:pt x="1980266" y="676274"/>
                  <a:pt x="1984770" y="675311"/>
                  <a:pt x="1984770" y="675311"/>
                </a:cubicBezTo>
                <a:cubicBezTo>
                  <a:pt x="1989274" y="674349"/>
                  <a:pt x="1989274" y="674349"/>
                  <a:pt x="1989274" y="674349"/>
                </a:cubicBezTo>
                <a:cubicBezTo>
                  <a:pt x="1992816" y="668882"/>
                  <a:pt x="1992816" y="668882"/>
                  <a:pt x="1992816" y="668882"/>
                </a:cubicBezTo>
                <a:cubicBezTo>
                  <a:pt x="1997320" y="667920"/>
                  <a:pt x="1997320" y="667920"/>
                  <a:pt x="1997320" y="667920"/>
                </a:cubicBezTo>
                <a:cubicBezTo>
                  <a:pt x="1994741" y="677890"/>
                  <a:pt x="1999244" y="676928"/>
                  <a:pt x="2012756" y="674041"/>
                </a:cubicBezTo>
                <a:cubicBezTo>
                  <a:pt x="2019840" y="663109"/>
                  <a:pt x="2011794" y="669538"/>
                  <a:pt x="2014374" y="659567"/>
                </a:cubicBezTo>
                <a:lnTo>
                  <a:pt x="2009869" y="660529"/>
                </a:lnTo>
                <a:cubicBezTo>
                  <a:pt x="2014374" y="659567"/>
                  <a:pt x="2013412" y="655063"/>
                  <a:pt x="2008907" y="656026"/>
                </a:cubicBezTo>
                <a:cubicBezTo>
                  <a:pt x="2008907" y="656026"/>
                  <a:pt x="1999900" y="657950"/>
                  <a:pt x="1995395" y="658912"/>
                </a:cubicBezTo>
                <a:cubicBezTo>
                  <a:pt x="1991854" y="664378"/>
                  <a:pt x="1991854" y="664378"/>
                  <a:pt x="1991854" y="664378"/>
                </a:cubicBezTo>
                <a:cubicBezTo>
                  <a:pt x="1990892" y="659875"/>
                  <a:pt x="1995395" y="658912"/>
                  <a:pt x="1994433" y="654408"/>
                </a:cubicBezTo>
                <a:cubicBezTo>
                  <a:pt x="1994433" y="654408"/>
                  <a:pt x="1998937" y="653446"/>
                  <a:pt x="1998937" y="653446"/>
                </a:cubicBezTo>
                <a:cubicBezTo>
                  <a:pt x="2003442" y="652483"/>
                  <a:pt x="2006983" y="647017"/>
                  <a:pt x="2006983" y="647017"/>
                </a:cubicBezTo>
                <a:cubicBezTo>
                  <a:pt x="2006983" y="647017"/>
                  <a:pt x="2006983" y="647017"/>
                  <a:pt x="2002479" y="647979"/>
                </a:cubicBezTo>
                <a:cubicBezTo>
                  <a:pt x="2070695" y="614566"/>
                  <a:pt x="2144378" y="584695"/>
                  <a:pt x="2213556" y="555787"/>
                </a:cubicBezTo>
                <a:cubicBezTo>
                  <a:pt x="2214518" y="560291"/>
                  <a:pt x="2219985" y="563833"/>
                  <a:pt x="2233497" y="560947"/>
                </a:cubicBezTo>
                <a:cubicBezTo>
                  <a:pt x="2232535" y="556442"/>
                  <a:pt x="2227068" y="552900"/>
                  <a:pt x="2222565" y="553862"/>
                </a:cubicBezTo>
                <a:cubicBezTo>
                  <a:pt x="2222565" y="553862"/>
                  <a:pt x="2227068" y="552900"/>
                  <a:pt x="2227068" y="552900"/>
                </a:cubicBezTo>
                <a:cubicBezTo>
                  <a:pt x="2370006" y="499992"/>
                  <a:pt x="2514525" y="459992"/>
                  <a:pt x="2659387" y="432280"/>
                </a:cubicBezTo>
                <a:close/>
                <a:moveTo>
                  <a:pt x="2580211" y="28532"/>
                </a:moveTo>
                <a:cubicBezTo>
                  <a:pt x="2639385" y="21756"/>
                  <a:pt x="2698559" y="14980"/>
                  <a:pt x="2760003" y="9674"/>
                </a:cubicBezTo>
                <a:cubicBezTo>
                  <a:pt x="3256492" y="-27960"/>
                  <a:pt x="3739421" y="44851"/>
                  <a:pt x="4206393" y="216884"/>
                </a:cubicBezTo>
                <a:cubicBezTo>
                  <a:pt x="4486416" y="319357"/>
                  <a:pt x="4742638" y="466023"/>
                  <a:pt x="4962093" y="669428"/>
                </a:cubicBezTo>
                <a:cubicBezTo>
                  <a:pt x="5047126" y="747075"/>
                  <a:pt x="5144323" y="808436"/>
                  <a:pt x="5227886" y="888353"/>
                </a:cubicBezTo>
                <a:cubicBezTo>
                  <a:pt x="5265526" y="927240"/>
                  <a:pt x="5301697" y="968397"/>
                  <a:pt x="5331187" y="1014893"/>
                </a:cubicBezTo>
                <a:cubicBezTo>
                  <a:pt x="5387095" y="1102673"/>
                  <a:pt x="5453026" y="1182447"/>
                  <a:pt x="5518959" y="1262220"/>
                </a:cubicBezTo>
                <a:cubicBezTo>
                  <a:pt x="5520174" y="1240451"/>
                  <a:pt x="5489232" y="1168845"/>
                  <a:pt x="5467079" y="1138382"/>
                </a:cubicBezTo>
                <a:cubicBezTo>
                  <a:pt x="5517556" y="1154972"/>
                  <a:pt x="5696105" y="1414047"/>
                  <a:pt x="5724761" y="1511561"/>
                </a:cubicBezTo>
                <a:cubicBezTo>
                  <a:pt x="5700321" y="1507005"/>
                  <a:pt x="5683234" y="1491101"/>
                  <a:pt x="5659466" y="1480536"/>
                </a:cubicBezTo>
                <a:cubicBezTo>
                  <a:pt x="5667984" y="1529557"/>
                  <a:pt x="5696946" y="1564433"/>
                  <a:pt x="5720297" y="1600507"/>
                </a:cubicBezTo>
                <a:cubicBezTo>
                  <a:pt x="5725636" y="1607188"/>
                  <a:pt x="5732045" y="1609729"/>
                  <a:pt x="5738327" y="1602521"/>
                </a:cubicBezTo>
                <a:cubicBezTo>
                  <a:pt x="5765326" y="1573289"/>
                  <a:pt x="5778000" y="1596001"/>
                  <a:pt x="5788406" y="1617243"/>
                </a:cubicBezTo>
                <a:cubicBezTo>
                  <a:pt x="5839631" y="1719712"/>
                  <a:pt x="5888985" y="1822580"/>
                  <a:pt x="5933129" y="1928517"/>
                </a:cubicBezTo>
                <a:cubicBezTo>
                  <a:pt x="5971807" y="2018024"/>
                  <a:pt x="5999264" y="2109927"/>
                  <a:pt x="6015900" y="2206099"/>
                </a:cubicBezTo>
                <a:cubicBezTo>
                  <a:pt x="6015628" y="2213979"/>
                  <a:pt x="6017226" y="2221459"/>
                  <a:pt x="6018824" y="2228938"/>
                </a:cubicBezTo>
                <a:cubicBezTo>
                  <a:pt x="6019350" y="2240559"/>
                  <a:pt x="6019478" y="2250308"/>
                  <a:pt x="6006787" y="2254975"/>
                </a:cubicBezTo>
                <a:cubicBezTo>
                  <a:pt x="5992225" y="2260042"/>
                  <a:pt x="5986088" y="2249620"/>
                  <a:pt x="5981821" y="2238800"/>
                </a:cubicBezTo>
                <a:cubicBezTo>
                  <a:pt x="5972486" y="2213418"/>
                  <a:pt x="5965023" y="2187637"/>
                  <a:pt x="5955690" y="2162256"/>
                </a:cubicBezTo>
                <a:cubicBezTo>
                  <a:pt x="5951821" y="2153305"/>
                  <a:pt x="5946083" y="2144754"/>
                  <a:pt x="5938475" y="2136603"/>
                </a:cubicBezTo>
                <a:cubicBezTo>
                  <a:pt x="5932175" y="2171190"/>
                  <a:pt x="5940838" y="2202581"/>
                  <a:pt x="5953240" y="2233173"/>
                </a:cubicBezTo>
                <a:cubicBezTo>
                  <a:pt x="6012584" y="2382792"/>
                  <a:pt x="6061105" y="2536680"/>
                  <a:pt x="6087185" y="2695361"/>
                </a:cubicBezTo>
                <a:cubicBezTo>
                  <a:pt x="6121654" y="2893313"/>
                  <a:pt x="6105102" y="3090434"/>
                  <a:pt x="6081069" y="3289153"/>
                </a:cubicBezTo>
                <a:cubicBezTo>
                  <a:pt x="6038647" y="3630634"/>
                  <a:pt x="5960838" y="3962076"/>
                  <a:pt x="5808111" y="4272372"/>
                </a:cubicBezTo>
                <a:cubicBezTo>
                  <a:pt x="5630111" y="4629130"/>
                  <a:pt x="5388032" y="4933096"/>
                  <a:pt x="5083073" y="5189877"/>
                </a:cubicBezTo>
                <a:cubicBezTo>
                  <a:pt x="4975095" y="5279430"/>
                  <a:pt x="4875526" y="5380874"/>
                  <a:pt x="4748863" y="5447042"/>
                </a:cubicBezTo>
                <a:cubicBezTo>
                  <a:pt x="4424727" y="5614062"/>
                  <a:pt x="4097123" y="5774002"/>
                  <a:pt x="3740846" y="5863806"/>
                </a:cubicBezTo>
                <a:cubicBezTo>
                  <a:pt x="3553557" y="5911641"/>
                  <a:pt x="3362544" y="5932897"/>
                  <a:pt x="3169933" y="5946671"/>
                </a:cubicBezTo>
                <a:cubicBezTo>
                  <a:pt x="3104749" y="5952776"/>
                  <a:pt x="3038366" y="5953271"/>
                  <a:pt x="2972383" y="5955635"/>
                </a:cubicBezTo>
                <a:cubicBezTo>
                  <a:pt x="2945003" y="5955619"/>
                  <a:pt x="2915351" y="5954132"/>
                  <a:pt x="2888242" y="5946236"/>
                </a:cubicBezTo>
                <a:cubicBezTo>
                  <a:pt x="2850584" y="5934728"/>
                  <a:pt x="2811583" y="5935239"/>
                  <a:pt x="2773508" y="5949239"/>
                </a:cubicBezTo>
                <a:cubicBezTo>
                  <a:pt x="2751864" y="5957774"/>
                  <a:pt x="2733834" y="5955760"/>
                  <a:pt x="2719689" y="5935317"/>
                </a:cubicBezTo>
                <a:cubicBezTo>
                  <a:pt x="2702874" y="5911534"/>
                  <a:pt x="2679905" y="5904708"/>
                  <a:pt x="2651853" y="5910702"/>
                </a:cubicBezTo>
                <a:cubicBezTo>
                  <a:pt x="2608839" y="5919891"/>
                  <a:pt x="2566369" y="5913322"/>
                  <a:pt x="2524570" y="5900743"/>
                </a:cubicBezTo>
                <a:cubicBezTo>
                  <a:pt x="2451524" y="5879196"/>
                  <a:pt x="2378077" y="5855780"/>
                  <a:pt x="2303959" y="5838373"/>
                </a:cubicBezTo>
                <a:cubicBezTo>
                  <a:pt x="2088013" y="5788694"/>
                  <a:pt x="1896814" y="5680933"/>
                  <a:pt x="1704545" y="5577311"/>
                </a:cubicBezTo>
                <a:cubicBezTo>
                  <a:pt x="1582907" y="5511395"/>
                  <a:pt x="1461669" y="5447348"/>
                  <a:pt x="1349927" y="5363675"/>
                </a:cubicBezTo>
                <a:cubicBezTo>
                  <a:pt x="1342718" y="5357393"/>
                  <a:pt x="1333639" y="5351511"/>
                  <a:pt x="1326431" y="5345230"/>
                </a:cubicBezTo>
                <a:cubicBezTo>
                  <a:pt x="1312413" y="5334537"/>
                  <a:pt x="1315227" y="5320248"/>
                  <a:pt x="1324450" y="5308501"/>
                </a:cubicBezTo>
                <a:cubicBezTo>
                  <a:pt x="1335544" y="5296353"/>
                  <a:pt x="1343552" y="5306375"/>
                  <a:pt x="1353031" y="5314127"/>
                </a:cubicBezTo>
                <a:cubicBezTo>
                  <a:pt x="1409501" y="5358769"/>
                  <a:pt x="1469312" y="5400742"/>
                  <a:pt x="1535006" y="5433636"/>
                </a:cubicBezTo>
                <a:cubicBezTo>
                  <a:pt x="1545955" y="5439119"/>
                  <a:pt x="1557303" y="5446471"/>
                  <a:pt x="1570795" y="5445544"/>
                </a:cubicBezTo>
                <a:cubicBezTo>
                  <a:pt x="1572664" y="5445144"/>
                  <a:pt x="1578674" y="5445815"/>
                  <a:pt x="1578274" y="5443946"/>
                </a:cubicBezTo>
                <a:cubicBezTo>
                  <a:pt x="1581217" y="5439407"/>
                  <a:pt x="1577076" y="5438335"/>
                  <a:pt x="1573335" y="5439134"/>
                </a:cubicBezTo>
                <a:cubicBezTo>
                  <a:pt x="1464263" y="5358802"/>
                  <a:pt x="1350778" y="5285277"/>
                  <a:pt x="1245045" y="5202275"/>
                </a:cubicBezTo>
                <a:cubicBezTo>
                  <a:pt x="1212071" y="5176078"/>
                  <a:pt x="1180967" y="5149481"/>
                  <a:pt x="1146122" y="5123684"/>
                </a:cubicBezTo>
                <a:cubicBezTo>
                  <a:pt x="1138913" y="5117403"/>
                  <a:pt x="1132777" y="5106982"/>
                  <a:pt x="1114075" y="5110977"/>
                </a:cubicBezTo>
                <a:cubicBezTo>
                  <a:pt x="1160923" y="5165497"/>
                  <a:pt x="1231827" y="5195322"/>
                  <a:pt x="1239256" y="5275861"/>
                </a:cubicBezTo>
                <a:cubicBezTo>
                  <a:pt x="1002153" y="5099691"/>
                  <a:pt x="806611" y="4889222"/>
                  <a:pt x="647691" y="4639642"/>
                </a:cubicBezTo>
                <a:cubicBezTo>
                  <a:pt x="675071" y="4639659"/>
                  <a:pt x="685476" y="4660900"/>
                  <a:pt x="698822" y="4677603"/>
                </a:cubicBezTo>
                <a:cubicBezTo>
                  <a:pt x="712568" y="4696176"/>
                  <a:pt x="725914" y="4712878"/>
                  <a:pt x="744471" y="4726512"/>
                </a:cubicBezTo>
                <a:cubicBezTo>
                  <a:pt x="778499" y="4775948"/>
                  <a:pt x="815869" y="4822716"/>
                  <a:pt x="859121" y="4860405"/>
                </a:cubicBezTo>
                <a:cubicBezTo>
                  <a:pt x="862461" y="4857736"/>
                  <a:pt x="865802" y="4855066"/>
                  <a:pt x="869143" y="4852397"/>
                </a:cubicBezTo>
                <a:cubicBezTo>
                  <a:pt x="830303" y="4807900"/>
                  <a:pt x="791464" y="4763402"/>
                  <a:pt x="750753" y="4719304"/>
                </a:cubicBezTo>
                <a:cubicBezTo>
                  <a:pt x="626388" y="4530780"/>
                  <a:pt x="502023" y="4342256"/>
                  <a:pt x="408923" y="4135320"/>
                </a:cubicBezTo>
                <a:cubicBezTo>
                  <a:pt x="219129" y="3704619"/>
                  <a:pt x="139003" y="3256353"/>
                  <a:pt x="164008" y="2787582"/>
                </a:cubicBezTo>
                <a:cubicBezTo>
                  <a:pt x="168471" y="2698636"/>
                  <a:pt x="163583" y="2611687"/>
                  <a:pt x="184206" y="2525154"/>
                </a:cubicBezTo>
                <a:cubicBezTo>
                  <a:pt x="186349" y="2516875"/>
                  <a:pt x="184351" y="2507525"/>
                  <a:pt x="195172" y="2503257"/>
                </a:cubicBezTo>
                <a:cubicBezTo>
                  <a:pt x="204923" y="2503130"/>
                  <a:pt x="204651" y="2511009"/>
                  <a:pt x="203581" y="2515148"/>
                </a:cubicBezTo>
                <a:cubicBezTo>
                  <a:pt x="170144" y="2798003"/>
                  <a:pt x="194812" y="3078222"/>
                  <a:pt x="227360" y="3358710"/>
                </a:cubicBezTo>
                <a:cubicBezTo>
                  <a:pt x="243162" y="3505900"/>
                  <a:pt x="288887" y="3646696"/>
                  <a:pt x="327131" y="3789091"/>
                </a:cubicBezTo>
                <a:cubicBezTo>
                  <a:pt x="332597" y="3805522"/>
                  <a:pt x="336592" y="3824223"/>
                  <a:pt x="340188" y="3841053"/>
                </a:cubicBezTo>
                <a:cubicBezTo>
                  <a:pt x="344055" y="3850004"/>
                  <a:pt x="339372" y="3864692"/>
                  <a:pt x="356203" y="3861096"/>
                </a:cubicBezTo>
                <a:cubicBezTo>
                  <a:pt x="373035" y="3857500"/>
                  <a:pt x="368767" y="3846679"/>
                  <a:pt x="365970" y="3833590"/>
                </a:cubicBezTo>
                <a:cubicBezTo>
                  <a:pt x="344107" y="3767866"/>
                  <a:pt x="323715" y="3699873"/>
                  <a:pt x="307461" y="3632951"/>
                </a:cubicBezTo>
                <a:cubicBezTo>
                  <a:pt x="175983" y="3072466"/>
                  <a:pt x="187148" y="2520615"/>
                  <a:pt x="402527" y="1981840"/>
                </a:cubicBezTo>
                <a:cubicBezTo>
                  <a:pt x="403599" y="1977701"/>
                  <a:pt x="404270" y="1971691"/>
                  <a:pt x="407611" y="1969022"/>
                </a:cubicBezTo>
                <a:cubicBezTo>
                  <a:pt x="409082" y="1966753"/>
                  <a:pt x="412822" y="1965953"/>
                  <a:pt x="419903" y="1962484"/>
                </a:cubicBezTo>
                <a:cubicBezTo>
                  <a:pt x="410662" y="2001612"/>
                  <a:pt x="404363" y="2036199"/>
                  <a:pt x="392454" y="2071985"/>
                </a:cubicBezTo>
                <a:cubicBezTo>
                  <a:pt x="304800" y="2339047"/>
                  <a:pt x="280316" y="2618034"/>
                  <a:pt x="253961" y="2897420"/>
                </a:cubicBezTo>
                <a:cubicBezTo>
                  <a:pt x="251004" y="2929338"/>
                  <a:pt x="257796" y="2961129"/>
                  <a:pt x="260448" y="2991849"/>
                </a:cubicBezTo>
                <a:cubicBezTo>
                  <a:pt x="262046" y="2999329"/>
                  <a:pt x="258832" y="3011748"/>
                  <a:pt x="272323" y="3010820"/>
                </a:cubicBezTo>
                <a:cubicBezTo>
                  <a:pt x="282073" y="3010693"/>
                  <a:pt x="286085" y="3002015"/>
                  <a:pt x="290098" y="2993336"/>
                </a:cubicBezTo>
                <a:cubicBezTo>
                  <a:pt x="293711" y="2982786"/>
                  <a:pt x="298794" y="2969968"/>
                  <a:pt x="304677" y="2960890"/>
                </a:cubicBezTo>
                <a:cubicBezTo>
                  <a:pt x="324040" y="3179669"/>
                  <a:pt x="344875" y="3396177"/>
                  <a:pt x="407652" y="3607635"/>
                </a:cubicBezTo>
                <a:cubicBezTo>
                  <a:pt x="412972" y="3641696"/>
                  <a:pt x="423905" y="3674557"/>
                  <a:pt x="440447" y="3706220"/>
                </a:cubicBezTo>
                <a:cubicBezTo>
                  <a:pt x="433255" y="3672559"/>
                  <a:pt x="431675" y="3637700"/>
                  <a:pt x="415132" y="3606037"/>
                </a:cubicBezTo>
                <a:cubicBezTo>
                  <a:pt x="375307" y="3428783"/>
                  <a:pt x="346703" y="3249131"/>
                  <a:pt x="337201" y="3067354"/>
                </a:cubicBezTo>
                <a:cubicBezTo>
                  <a:pt x="318450" y="2723300"/>
                  <a:pt x="366608" y="2390370"/>
                  <a:pt x="477138" y="2065625"/>
                </a:cubicBezTo>
                <a:cubicBezTo>
                  <a:pt x="479680" y="2059216"/>
                  <a:pt x="483021" y="2056547"/>
                  <a:pt x="489702" y="2051208"/>
                </a:cubicBezTo>
                <a:cubicBezTo>
                  <a:pt x="368810" y="2501358"/>
                  <a:pt x="316969" y="2954352"/>
                  <a:pt x="430613" y="3413056"/>
                </a:cubicBezTo>
                <a:lnTo>
                  <a:pt x="428865" y="3386728"/>
                </a:lnTo>
                <a:lnTo>
                  <a:pt x="466894" y="3622863"/>
                </a:lnTo>
                <a:cubicBezTo>
                  <a:pt x="474592" y="3658895"/>
                  <a:pt x="482290" y="3694928"/>
                  <a:pt x="489988" y="3730960"/>
                </a:cubicBezTo>
                <a:cubicBezTo>
                  <a:pt x="519511" y="3847103"/>
                  <a:pt x="557080" y="3956817"/>
                  <a:pt x="599154" y="4065569"/>
                </a:cubicBezTo>
                <a:cubicBezTo>
                  <a:pt x="609431" y="4091631"/>
                  <a:pt x="619708" y="4117693"/>
                  <a:pt x="634491" y="4142793"/>
                </a:cubicBezTo>
                <a:cubicBezTo>
                  <a:pt x="635453" y="4147297"/>
                  <a:pt x="637377" y="4156305"/>
                  <a:pt x="639302" y="4165313"/>
                </a:cubicBezTo>
                <a:cubicBezTo>
                  <a:pt x="639302" y="4165313"/>
                  <a:pt x="639302" y="4165313"/>
                  <a:pt x="643807" y="4164351"/>
                </a:cubicBezTo>
                <a:cubicBezTo>
                  <a:pt x="746275" y="4401489"/>
                  <a:pt x="881891" y="4617416"/>
                  <a:pt x="1044223" y="4804087"/>
                </a:cubicBezTo>
                <a:cubicBezTo>
                  <a:pt x="1090186" y="4864912"/>
                  <a:pt x="1140653" y="4924774"/>
                  <a:pt x="1194661" y="4979171"/>
                </a:cubicBezTo>
                <a:cubicBezTo>
                  <a:pt x="1175375" y="4955033"/>
                  <a:pt x="1153510" y="4940866"/>
                  <a:pt x="1143540" y="4938286"/>
                </a:cubicBezTo>
                <a:cubicBezTo>
                  <a:pt x="1151893" y="4955340"/>
                  <a:pt x="1175683" y="4978515"/>
                  <a:pt x="1194007" y="4998149"/>
                </a:cubicBezTo>
                <a:cubicBezTo>
                  <a:pt x="1216834" y="5016820"/>
                  <a:pt x="1234195" y="5031950"/>
                  <a:pt x="1243203" y="5030025"/>
                </a:cubicBezTo>
                <a:cubicBezTo>
                  <a:pt x="1230346" y="5013933"/>
                  <a:pt x="1212985" y="4998803"/>
                  <a:pt x="1200128" y="4982713"/>
                </a:cubicBezTo>
                <a:cubicBezTo>
                  <a:pt x="1236776" y="5021979"/>
                  <a:pt x="1277927" y="5060284"/>
                  <a:pt x="1320040" y="5103092"/>
                </a:cubicBezTo>
                <a:cubicBezTo>
                  <a:pt x="1323889" y="5121109"/>
                  <a:pt x="1358611" y="5151367"/>
                  <a:pt x="1390447" y="5168114"/>
                </a:cubicBezTo>
                <a:cubicBezTo>
                  <a:pt x="1407809" y="5183243"/>
                  <a:pt x="1430636" y="5201914"/>
                  <a:pt x="1438027" y="5214464"/>
                </a:cubicBezTo>
                <a:cubicBezTo>
                  <a:pt x="1447036" y="5212539"/>
                  <a:pt x="1458930" y="5224127"/>
                  <a:pt x="1469862" y="5231211"/>
                </a:cubicBezTo>
                <a:cubicBezTo>
                  <a:pt x="2189107" y="5798122"/>
                  <a:pt x="3177182" y="5992052"/>
                  <a:pt x="4098674" y="5653890"/>
                </a:cubicBezTo>
                <a:cubicBezTo>
                  <a:pt x="4469974" y="5518049"/>
                  <a:pt x="4793386" y="5312374"/>
                  <a:pt x="5058287" y="5053265"/>
                </a:cubicBezTo>
                <a:cubicBezTo>
                  <a:pt x="5658574" y="4468182"/>
                  <a:pt x="5968225" y="3624938"/>
                  <a:pt x="5862270" y="2776293"/>
                </a:cubicBezTo>
                <a:cubicBezTo>
                  <a:pt x="5854264" y="2716778"/>
                  <a:pt x="5847221" y="2661766"/>
                  <a:pt x="5834711" y="2603214"/>
                </a:cubicBezTo>
                <a:cubicBezTo>
                  <a:pt x="5834711" y="2603214"/>
                  <a:pt x="5839216" y="2602252"/>
                  <a:pt x="5838253" y="2597748"/>
                </a:cubicBezTo>
                <a:cubicBezTo>
                  <a:pt x="5835366" y="2584235"/>
                  <a:pt x="5835366" y="2584235"/>
                  <a:pt x="5835366" y="2584235"/>
                </a:cubicBezTo>
                <a:cubicBezTo>
                  <a:pt x="5835366" y="2584235"/>
                  <a:pt x="5834404" y="2579732"/>
                  <a:pt x="5829900" y="2580694"/>
                </a:cubicBezTo>
                <a:lnTo>
                  <a:pt x="5802956" y="2454580"/>
                </a:lnTo>
                <a:cubicBezTo>
                  <a:pt x="5777282" y="2356454"/>
                  <a:pt x="5748067" y="2263794"/>
                  <a:pt x="5713385" y="2167591"/>
                </a:cubicBezTo>
                <a:cubicBezTo>
                  <a:pt x="5600022" y="1857426"/>
                  <a:pt x="5436461" y="1576825"/>
                  <a:pt x="5230091" y="1338337"/>
                </a:cubicBezTo>
                <a:cubicBezTo>
                  <a:pt x="5120805" y="1201559"/>
                  <a:pt x="4989960" y="1074095"/>
                  <a:pt x="4852032" y="957564"/>
                </a:cubicBezTo>
                <a:cubicBezTo>
                  <a:pt x="4857498" y="961106"/>
                  <a:pt x="4857498" y="961106"/>
                  <a:pt x="4862002" y="960144"/>
                </a:cubicBezTo>
                <a:cubicBezTo>
                  <a:pt x="4850108" y="948556"/>
                  <a:pt x="4821813" y="926343"/>
                  <a:pt x="4798985" y="907672"/>
                </a:cubicBezTo>
                <a:cubicBezTo>
                  <a:pt x="4782587" y="897047"/>
                  <a:pt x="4770691" y="885459"/>
                  <a:pt x="4760721" y="882879"/>
                </a:cubicBezTo>
                <a:cubicBezTo>
                  <a:pt x="4722457" y="858088"/>
                  <a:pt x="4683230" y="828791"/>
                  <a:pt x="4644966" y="803998"/>
                </a:cubicBezTo>
                <a:cubicBezTo>
                  <a:pt x="4633070" y="792411"/>
                  <a:pt x="4616671" y="781786"/>
                  <a:pt x="4601235" y="775665"/>
                </a:cubicBezTo>
                <a:cubicBezTo>
                  <a:pt x="4474546" y="689699"/>
                  <a:pt x="4337233" y="620133"/>
                  <a:pt x="4191873" y="556997"/>
                </a:cubicBezTo>
                <a:cubicBezTo>
                  <a:pt x="4237221" y="570856"/>
                  <a:pt x="4282569" y="584716"/>
                  <a:pt x="4317947" y="595996"/>
                </a:cubicBezTo>
                <a:cubicBezTo>
                  <a:pt x="4319871" y="605005"/>
                  <a:pt x="4339812" y="610163"/>
                  <a:pt x="4340774" y="614667"/>
                </a:cubicBezTo>
                <a:cubicBezTo>
                  <a:pt x="4381618" y="629489"/>
                  <a:pt x="4429854" y="656861"/>
                  <a:pt x="4468773" y="662675"/>
                </a:cubicBezTo>
                <a:cubicBezTo>
                  <a:pt x="4452374" y="652050"/>
                  <a:pt x="4430508" y="637883"/>
                  <a:pt x="4433088" y="627913"/>
                </a:cubicBezTo>
                <a:cubicBezTo>
                  <a:pt x="4406718" y="614708"/>
                  <a:pt x="4344010" y="585719"/>
                  <a:pt x="4325031" y="585063"/>
                </a:cubicBezTo>
                <a:cubicBezTo>
                  <a:pt x="4314098" y="577980"/>
                  <a:pt x="4307670" y="569934"/>
                  <a:pt x="4302203" y="566393"/>
                </a:cubicBezTo>
                <a:cubicBezTo>
                  <a:pt x="4271330" y="554150"/>
                  <a:pt x="4246884" y="549953"/>
                  <a:pt x="4216974" y="542214"/>
                </a:cubicBezTo>
                <a:cubicBezTo>
                  <a:pt x="4196070" y="532551"/>
                  <a:pt x="4158768" y="512263"/>
                  <a:pt x="4133361" y="503562"/>
                </a:cubicBezTo>
                <a:cubicBezTo>
                  <a:pt x="4123391" y="500982"/>
                  <a:pt x="4119849" y="506449"/>
                  <a:pt x="4109878" y="503869"/>
                </a:cubicBezTo>
                <a:cubicBezTo>
                  <a:pt x="4099908" y="501291"/>
                  <a:pt x="4082547" y="486161"/>
                  <a:pt x="4072576" y="483581"/>
                </a:cubicBezTo>
                <a:cubicBezTo>
                  <a:pt x="4041702" y="471338"/>
                  <a:pt x="4028190" y="474225"/>
                  <a:pt x="4026266" y="465217"/>
                </a:cubicBezTo>
                <a:cubicBezTo>
                  <a:pt x="4007287" y="464562"/>
                  <a:pt x="3977375" y="456824"/>
                  <a:pt x="3970292" y="467757"/>
                </a:cubicBezTo>
                <a:cubicBezTo>
                  <a:pt x="3989271" y="468411"/>
                  <a:pt x="3985729" y="473878"/>
                  <a:pt x="3986691" y="478382"/>
                </a:cubicBezTo>
                <a:cubicBezTo>
                  <a:pt x="3540295" y="328852"/>
                  <a:pt x="3052011" y="291882"/>
                  <a:pt x="2556561" y="397733"/>
                </a:cubicBezTo>
                <a:lnTo>
                  <a:pt x="2508145" y="410487"/>
                </a:lnTo>
                <a:lnTo>
                  <a:pt x="2458913" y="419861"/>
                </a:lnTo>
                <a:cubicBezTo>
                  <a:pt x="2151483" y="490308"/>
                  <a:pt x="1868431" y="625941"/>
                  <a:pt x="1598952" y="799372"/>
                </a:cubicBezTo>
                <a:cubicBezTo>
                  <a:pt x="1558063" y="827661"/>
                  <a:pt x="1514505" y="852611"/>
                  <a:pt x="1473216" y="879030"/>
                </a:cubicBezTo>
                <a:cubicBezTo>
                  <a:pt x="1466535" y="884369"/>
                  <a:pt x="1461052" y="895317"/>
                  <a:pt x="1451174" y="885695"/>
                </a:cubicBezTo>
                <a:cubicBezTo>
                  <a:pt x="1441695" y="877943"/>
                  <a:pt x="1443438" y="867794"/>
                  <a:pt x="1449321" y="858715"/>
                </a:cubicBezTo>
                <a:cubicBezTo>
                  <a:pt x="1462557" y="838289"/>
                  <a:pt x="1480731" y="822673"/>
                  <a:pt x="1500105" y="812669"/>
                </a:cubicBezTo>
                <a:cubicBezTo>
                  <a:pt x="1611007" y="745956"/>
                  <a:pt x="1716842" y="664683"/>
                  <a:pt x="1844558" y="621754"/>
                </a:cubicBezTo>
                <a:cubicBezTo>
                  <a:pt x="1831212" y="605052"/>
                  <a:pt x="1812238" y="616927"/>
                  <a:pt x="1796350" y="606633"/>
                </a:cubicBezTo>
                <a:cubicBezTo>
                  <a:pt x="1833099" y="577272"/>
                  <a:pt x="1874116" y="558732"/>
                  <a:pt x="1915531" y="542063"/>
                </a:cubicBezTo>
                <a:cubicBezTo>
                  <a:pt x="2200904" y="422433"/>
                  <a:pt x="2492268" y="330852"/>
                  <a:pt x="2801357" y="303925"/>
                </a:cubicBezTo>
                <a:cubicBezTo>
                  <a:pt x="3018680" y="286827"/>
                  <a:pt x="3234787" y="291496"/>
                  <a:pt x="3448335" y="329955"/>
                </a:cubicBezTo>
                <a:cubicBezTo>
                  <a:pt x="3513374" y="341479"/>
                  <a:pt x="3572259" y="369963"/>
                  <a:pt x="3639713" y="365329"/>
                </a:cubicBezTo>
                <a:cubicBezTo>
                  <a:pt x="3656944" y="363602"/>
                  <a:pt x="3679513" y="368557"/>
                  <a:pt x="3679531" y="341178"/>
                </a:cubicBezTo>
                <a:cubicBezTo>
                  <a:pt x="3681418" y="313399"/>
                  <a:pt x="3657905" y="322334"/>
                  <a:pt x="3641345" y="318050"/>
                </a:cubicBezTo>
                <a:cubicBezTo>
                  <a:pt x="3621444" y="316435"/>
                  <a:pt x="3596333" y="317890"/>
                  <a:pt x="3579519" y="294106"/>
                </a:cubicBezTo>
                <a:cubicBezTo>
                  <a:pt x="3700137" y="282025"/>
                  <a:pt x="3811242" y="316949"/>
                  <a:pt x="3921820" y="340254"/>
                </a:cubicBezTo>
                <a:cubicBezTo>
                  <a:pt x="3988457" y="359259"/>
                  <a:pt x="4048541" y="393353"/>
                  <a:pt x="4117320" y="404078"/>
                </a:cubicBezTo>
                <a:cubicBezTo>
                  <a:pt x="4058708" y="367716"/>
                  <a:pt x="3994740" y="352052"/>
                  <a:pt x="3929573" y="330776"/>
                </a:cubicBezTo>
                <a:cubicBezTo>
                  <a:pt x="3841709" y="294797"/>
                  <a:pt x="3746619" y="279916"/>
                  <a:pt x="3651529" y="265034"/>
                </a:cubicBezTo>
                <a:cubicBezTo>
                  <a:pt x="3392571" y="224545"/>
                  <a:pt x="3131596" y="202085"/>
                  <a:pt x="2868463" y="215284"/>
                </a:cubicBezTo>
                <a:cubicBezTo>
                  <a:pt x="2835871" y="218335"/>
                  <a:pt x="2800210" y="216177"/>
                  <a:pt x="2767746" y="228980"/>
                </a:cubicBezTo>
                <a:cubicBezTo>
                  <a:pt x="2772141" y="249550"/>
                  <a:pt x="2788173" y="242214"/>
                  <a:pt x="2799794" y="241686"/>
                </a:cubicBezTo>
                <a:cubicBezTo>
                  <a:pt x="3021256" y="225658"/>
                  <a:pt x="3243373" y="231000"/>
                  <a:pt x="3465473" y="263721"/>
                </a:cubicBezTo>
                <a:cubicBezTo>
                  <a:pt x="3477492" y="265064"/>
                  <a:pt x="3499535" y="258399"/>
                  <a:pt x="3497920" y="278298"/>
                </a:cubicBezTo>
                <a:cubicBezTo>
                  <a:pt x="3496305" y="298197"/>
                  <a:pt x="3474535" y="296982"/>
                  <a:pt x="3460245" y="294168"/>
                </a:cubicBezTo>
                <a:cubicBezTo>
                  <a:pt x="3389994" y="285712"/>
                  <a:pt x="3320016" y="269376"/>
                  <a:pt x="3247224" y="267329"/>
                </a:cubicBezTo>
                <a:cubicBezTo>
                  <a:pt x="2932814" y="260197"/>
                  <a:pt x="2620529" y="272164"/>
                  <a:pt x="2317144" y="362401"/>
                </a:cubicBezTo>
                <a:cubicBezTo>
                  <a:pt x="2081756" y="432244"/>
                  <a:pt x="1859571" y="536420"/>
                  <a:pt x="1646991" y="658097"/>
                </a:cubicBezTo>
                <a:cubicBezTo>
                  <a:pt x="1603433" y="683046"/>
                  <a:pt x="1558005" y="708395"/>
                  <a:pt x="1510978" y="726263"/>
                </a:cubicBezTo>
                <a:cubicBezTo>
                  <a:pt x="1826469" y="500473"/>
                  <a:pt x="2176643" y="345489"/>
                  <a:pt x="2562299" y="265051"/>
                </a:cubicBezTo>
                <a:cubicBezTo>
                  <a:pt x="2544413" y="245407"/>
                  <a:pt x="2523968" y="259552"/>
                  <a:pt x="2496459" y="249786"/>
                </a:cubicBezTo>
                <a:cubicBezTo>
                  <a:pt x="2563786" y="235402"/>
                  <a:pt x="2621762" y="223015"/>
                  <a:pt x="2679065" y="216639"/>
                </a:cubicBezTo>
                <a:cubicBezTo>
                  <a:pt x="2765221" y="208009"/>
                  <a:pt x="2851776" y="201250"/>
                  <a:pt x="2939402" y="190351"/>
                </a:cubicBezTo>
                <a:cubicBezTo>
                  <a:pt x="2945412" y="191022"/>
                  <a:pt x="2960102" y="195705"/>
                  <a:pt x="2959175" y="182215"/>
                </a:cubicBezTo>
                <a:cubicBezTo>
                  <a:pt x="2960518" y="170196"/>
                  <a:pt x="2947427" y="172993"/>
                  <a:pt x="2939547" y="172721"/>
                </a:cubicBezTo>
                <a:cubicBezTo>
                  <a:pt x="2830422" y="174526"/>
                  <a:pt x="2723440" y="168051"/>
                  <a:pt x="2616967" y="200575"/>
                </a:cubicBezTo>
                <a:cubicBezTo>
                  <a:pt x="2593454" y="209510"/>
                  <a:pt x="2564475" y="202013"/>
                  <a:pt x="2537493" y="203867"/>
                </a:cubicBezTo>
                <a:cubicBezTo>
                  <a:pt x="2425028" y="208340"/>
                  <a:pt x="2323223" y="253555"/>
                  <a:pt x="2217149" y="287950"/>
                </a:cubicBezTo>
                <a:cubicBezTo>
                  <a:pt x="1981889" y="367543"/>
                  <a:pt x="1756636" y="466508"/>
                  <a:pt x="1542585" y="590454"/>
                </a:cubicBezTo>
                <a:cubicBezTo>
                  <a:pt x="1408170" y="666101"/>
                  <a:pt x="1293638" y="770742"/>
                  <a:pt x="1168430" y="862020"/>
                </a:cubicBezTo>
                <a:cubicBezTo>
                  <a:pt x="1158008" y="868157"/>
                  <a:pt x="1146115" y="876564"/>
                  <a:pt x="1130881" y="887640"/>
                </a:cubicBezTo>
                <a:cubicBezTo>
                  <a:pt x="1131570" y="854252"/>
                  <a:pt x="1145877" y="829685"/>
                  <a:pt x="1168592" y="817011"/>
                </a:cubicBezTo>
                <a:cubicBezTo>
                  <a:pt x="1280692" y="755909"/>
                  <a:pt x="1370239" y="662473"/>
                  <a:pt x="1476602" y="592819"/>
                </a:cubicBezTo>
                <a:cubicBezTo>
                  <a:pt x="1818803" y="373055"/>
                  <a:pt x="2188604" y="227565"/>
                  <a:pt x="2591346" y="163030"/>
                </a:cubicBezTo>
                <a:cubicBezTo>
                  <a:pt x="2757919" y="137220"/>
                  <a:pt x="2923804" y="144799"/>
                  <a:pt x="3091031" y="140357"/>
                </a:cubicBezTo>
                <a:cubicBezTo>
                  <a:pt x="3304341" y="131937"/>
                  <a:pt x="3513894" y="151695"/>
                  <a:pt x="3716875" y="213921"/>
                </a:cubicBezTo>
                <a:cubicBezTo>
                  <a:pt x="3735705" y="219674"/>
                  <a:pt x="3755205" y="219420"/>
                  <a:pt x="3758928" y="245999"/>
                </a:cubicBezTo>
                <a:cubicBezTo>
                  <a:pt x="3758657" y="253879"/>
                  <a:pt x="3767336" y="257891"/>
                  <a:pt x="3775216" y="258163"/>
                </a:cubicBezTo>
                <a:cubicBezTo>
                  <a:pt x="3900483" y="286151"/>
                  <a:pt x="4022537" y="326558"/>
                  <a:pt x="4143920" y="372975"/>
                </a:cubicBezTo>
                <a:cubicBezTo>
                  <a:pt x="4146189" y="374445"/>
                  <a:pt x="4149930" y="373646"/>
                  <a:pt x="4155540" y="372448"/>
                </a:cubicBezTo>
                <a:cubicBezTo>
                  <a:pt x="4159698" y="346140"/>
                  <a:pt x="4150891" y="332378"/>
                  <a:pt x="4123382" y="322612"/>
                </a:cubicBezTo>
                <a:cubicBezTo>
                  <a:pt x="3936433" y="253051"/>
                  <a:pt x="3750556" y="179350"/>
                  <a:pt x="3554239" y="139165"/>
                </a:cubicBezTo>
                <a:cubicBezTo>
                  <a:pt x="3233454" y="74732"/>
                  <a:pt x="2911963" y="71067"/>
                  <a:pt x="2590565" y="131911"/>
                </a:cubicBezTo>
                <a:cubicBezTo>
                  <a:pt x="2410228" y="166529"/>
                  <a:pt x="2229893" y="201145"/>
                  <a:pt x="2058218" y="267154"/>
                </a:cubicBezTo>
                <a:cubicBezTo>
                  <a:pt x="1991819" y="295028"/>
                  <a:pt x="1918755" y="300860"/>
                  <a:pt x="1849558" y="315643"/>
                </a:cubicBezTo>
                <a:cubicBezTo>
                  <a:pt x="2067060" y="226157"/>
                  <a:pt x="2290027" y="153101"/>
                  <a:pt x="2520059" y="103956"/>
                </a:cubicBezTo>
                <a:cubicBezTo>
                  <a:pt x="2752360" y="56281"/>
                  <a:pt x="2984644" y="35986"/>
                  <a:pt x="3222250" y="49751"/>
                </a:cubicBezTo>
                <a:cubicBezTo>
                  <a:pt x="3009228" y="22912"/>
                  <a:pt x="2793377" y="37741"/>
                  <a:pt x="2580338" y="38281"/>
                </a:cubicBezTo>
                <a:cubicBezTo>
                  <a:pt x="2579539" y="34542"/>
                  <a:pt x="2580611" y="30401"/>
                  <a:pt x="2580211" y="28532"/>
                </a:cubicBez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noAutofit/>
          </a:bodyPr>
          <a:lstStyle/>
          <a:p>
            <a:pPr>
              <a:buClrTx/>
              <a:buFontTx/>
              <a:buNone/>
              <a:defRPr/>
            </a:pPr>
            <a:endParaRPr lang="en-US" sz="1350">
              <a:solidFill>
                <a:prstClr val="black"/>
              </a:solidFill>
            </a:endParaRPr>
          </a:p>
        </p:txBody>
      </p:sp>
      <p:sp>
        <p:nvSpPr>
          <p:cNvPr id="11" name="Freeform 11">
            <a:extLst>
              <a:ext uri="{FF2B5EF4-FFF2-40B4-BE49-F238E27FC236}">
                <a16:creationId xmlns="" xmlns:a16="http://schemas.microsoft.com/office/drawing/2014/main" id="{76292A85-5886-4E51-529E-F83F2E4DC54B}"/>
              </a:ext>
            </a:extLst>
          </p:cNvPr>
          <p:cNvSpPr>
            <a:spLocks/>
          </p:cNvSpPr>
          <p:nvPr/>
        </p:nvSpPr>
        <p:spPr bwMode="auto">
          <a:xfrm>
            <a:off x="6225765" y="159250"/>
            <a:ext cx="2620016" cy="2521644"/>
          </a:xfrm>
          <a:custGeom>
            <a:avLst/>
            <a:gdLst>
              <a:gd name="connsiteX0" fmla="*/ 3175848 w 6187971"/>
              <a:gd name="connsiteY0" fmla="*/ 5544922 h 5955635"/>
              <a:gd name="connsiteX1" fmla="*/ 3184857 w 6187971"/>
              <a:gd name="connsiteY1" fmla="*/ 5542997 h 5955635"/>
              <a:gd name="connsiteX2" fmla="*/ 3185794 w 6187971"/>
              <a:gd name="connsiteY2" fmla="*/ 5544792 h 5955635"/>
              <a:gd name="connsiteX3" fmla="*/ 3509992 w 6187971"/>
              <a:gd name="connsiteY3" fmla="*/ 5452506 h 5955635"/>
              <a:gd name="connsiteX4" fmla="*/ 3560810 w 6187971"/>
              <a:gd name="connsiteY4" fmla="*/ 5445094 h 5955635"/>
              <a:gd name="connsiteX5" fmla="*/ 3523318 w 6187971"/>
              <a:gd name="connsiteY5" fmla="*/ 5451849 h 5955635"/>
              <a:gd name="connsiteX6" fmla="*/ 3518813 w 6187971"/>
              <a:gd name="connsiteY6" fmla="*/ 5452811 h 5955635"/>
              <a:gd name="connsiteX7" fmla="*/ 3472811 w 6187971"/>
              <a:gd name="connsiteY7" fmla="*/ 5457929 h 5955635"/>
              <a:gd name="connsiteX8" fmla="*/ 3477314 w 6187971"/>
              <a:gd name="connsiteY8" fmla="*/ 5456967 h 5955635"/>
              <a:gd name="connsiteX9" fmla="*/ 3481818 w 6187971"/>
              <a:gd name="connsiteY9" fmla="*/ 5456005 h 5955635"/>
              <a:gd name="connsiteX10" fmla="*/ 3499835 w 6187971"/>
              <a:gd name="connsiteY10" fmla="*/ 5452156 h 5955635"/>
              <a:gd name="connsiteX11" fmla="*/ 3509992 w 6187971"/>
              <a:gd name="connsiteY11" fmla="*/ 5452506 h 5955635"/>
              <a:gd name="connsiteX12" fmla="*/ 4648965 w 6187971"/>
              <a:gd name="connsiteY12" fmla="*/ 5205864 h 5955635"/>
              <a:gd name="connsiteX13" fmla="*/ 4648375 w 6187971"/>
              <a:gd name="connsiteY13" fmla="*/ 5206776 h 5955635"/>
              <a:gd name="connsiteX14" fmla="*/ 4643871 w 6187971"/>
              <a:gd name="connsiteY14" fmla="*/ 5207738 h 5955635"/>
              <a:gd name="connsiteX15" fmla="*/ 3439358 w 6187971"/>
              <a:gd name="connsiteY15" fmla="*/ 5455658 h 5955635"/>
              <a:gd name="connsiteX16" fmla="*/ 3443861 w 6187971"/>
              <a:gd name="connsiteY16" fmla="*/ 5454695 h 5955635"/>
              <a:gd name="connsiteX17" fmla="*/ 3462839 w 6187971"/>
              <a:gd name="connsiteY17" fmla="*/ 5455350 h 5955635"/>
              <a:gd name="connsiteX18" fmla="*/ 3463802 w 6187971"/>
              <a:gd name="connsiteY18" fmla="*/ 5459854 h 5955635"/>
              <a:gd name="connsiteX19" fmla="*/ 3464764 w 6187971"/>
              <a:gd name="connsiteY19" fmla="*/ 5464358 h 5955635"/>
              <a:gd name="connsiteX20" fmla="*/ 3386270 w 6187971"/>
              <a:gd name="connsiteY20" fmla="*/ 5471708 h 5955635"/>
              <a:gd name="connsiteX21" fmla="*/ 3439358 w 6187971"/>
              <a:gd name="connsiteY21" fmla="*/ 5455658 h 5955635"/>
              <a:gd name="connsiteX22" fmla="*/ 4926827 w 6187971"/>
              <a:gd name="connsiteY22" fmla="*/ 4878836 h 5955635"/>
              <a:gd name="connsiteX23" fmla="*/ 4931331 w 6187971"/>
              <a:gd name="connsiteY23" fmla="*/ 4877874 h 5955635"/>
              <a:gd name="connsiteX24" fmla="*/ 4927253 w 6187971"/>
              <a:gd name="connsiteY24" fmla="*/ 4880833 h 5955635"/>
              <a:gd name="connsiteX25" fmla="*/ 1616921 w 6187971"/>
              <a:gd name="connsiteY25" fmla="*/ 5147987 h 5955635"/>
              <a:gd name="connsiteX26" fmla="*/ 1621158 w 6187971"/>
              <a:gd name="connsiteY26" fmla="*/ 5151791 h 5955635"/>
              <a:gd name="connsiteX27" fmla="*/ 1617883 w 6187971"/>
              <a:gd name="connsiteY27" fmla="*/ 5152491 h 5955635"/>
              <a:gd name="connsiteX28" fmla="*/ 1616921 w 6187971"/>
              <a:gd name="connsiteY28" fmla="*/ 5147987 h 5955635"/>
              <a:gd name="connsiteX29" fmla="*/ 6029280 w 6187971"/>
              <a:gd name="connsiteY29" fmla="*/ 4202957 h 5955635"/>
              <a:gd name="connsiteX30" fmla="*/ 6033742 w 6187971"/>
              <a:gd name="connsiteY30" fmla="*/ 4205846 h 5955635"/>
              <a:gd name="connsiteX31" fmla="*/ 6030850 w 6187971"/>
              <a:gd name="connsiteY31" fmla="*/ 4210306 h 5955635"/>
              <a:gd name="connsiteX32" fmla="*/ 6030065 w 6187971"/>
              <a:gd name="connsiteY32" fmla="*/ 4206631 h 5955635"/>
              <a:gd name="connsiteX33" fmla="*/ 6029280 w 6187971"/>
              <a:gd name="connsiteY33" fmla="*/ 4202957 h 5955635"/>
              <a:gd name="connsiteX34" fmla="*/ 5195431 w 6187971"/>
              <a:gd name="connsiteY34" fmla="*/ 4350487 h 5955635"/>
              <a:gd name="connsiteX35" fmla="*/ 5195619 w 6187971"/>
              <a:gd name="connsiteY35" fmla="*/ 4350447 h 5955635"/>
              <a:gd name="connsiteX36" fmla="*/ 5191889 w 6187971"/>
              <a:gd name="connsiteY36" fmla="*/ 4355954 h 5955635"/>
              <a:gd name="connsiteX37" fmla="*/ 5195431 w 6187971"/>
              <a:gd name="connsiteY37" fmla="*/ 4350487 h 5955635"/>
              <a:gd name="connsiteX38" fmla="*/ 5135887 w 6187971"/>
              <a:gd name="connsiteY38" fmla="*/ 4358358 h 5955635"/>
              <a:gd name="connsiteX39" fmla="*/ 5135916 w 6187971"/>
              <a:gd name="connsiteY39" fmla="*/ 4358493 h 5955635"/>
              <a:gd name="connsiteX40" fmla="*/ 5132374 w 6187971"/>
              <a:gd name="connsiteY40" fmla="*/ 4363959 h 5955635"/>
              <a:gd name="connsiteX41" fmla="*/ 1535232 w 6187971"/>
              <a:gd name="connsiteY41" fmla="*/ 5118342 h 5955635"/>
              <a:gd name="connsiteX42" fmla="*/ 1540699 w 6187971"/>
              <a:gd name="connsiteY42" fmla="*/ 5121884 h 5955635"/>
              <a:gd name="connsiteX43" fmla="*/ 1546166 w 6187971"/>
              <a:gd name="connsiteY43" fmla="*/ 5125426 h 5955635"/>
              <a:gd name="connsiteX44" fmla="*/ 1541661 w 6187971"/>
              <a:gd name="connsiteY44" fmla="*/ 5126389 h 5955635"/>
              <a:gd name="connsiteX45" fmla="*/ 1535232 w 6187971"/>
              <a:gd name="connsiteY45" fmla="*/ 5118342 h 5955635"/>
              <a:gd name="connsiteX46" fmla="*/ 1296561 w 6187971"/>
              <a:gd name="connsiteY46" fmla="*/ 4951097 h 5955635"/>
              <a:gd name="connsiteX47" fmla="*/ 1298982 w 6187971"/>
              <a:gd name="connsiteY47" fmla="*/ 4952173 h 5955635"/>
              <a:gd name="connsiteX48" fmla="*/ 1302760 w 6187971"/>
              <a:gd name="connsiteY48" fmla="*/ 4956076 h 5955635"/>
              <a:gd name="connsiteX49" fmla="*/ 1297293 w 6187971"/>
              <a:gd name="connsiteY49" fmla="*/ 4952534 h 5955635"/>
              <a:gd name="connsiteX50" fmla="*/ 1299553 w 6187971"/>
              <a:gd name="connsiteY50" fmla="*/ 4938864 h 5955635"/>
              <a:gd name="connsiteX51" fmla="*/ 1305339 w 6187971"/>
              <a:gd name="connsiteY51" fmla="*/ 4946105 h 5955635"/>
              <a:gd name="connsiteX52" fmla="*/ 1299715 w 6187971"/>
              <a:gd name="connsiteY52" fmla="*/ 4939066 h 5955635"/>
              <a:gd name="connsiteX53" fmla="*/ 6187039 w 6187971"/>
              <a:gd name="connsiteY53" fmla="*/ 3627519 h 5955635"/>
              <a:gd name="connsiteX54" fmla="*/ 6185137 w 6187971"/>
              <a:gd name="connsiteY54" fmla="*/ 3708609 h 5955635"/>
              <a:gd name="connsiteX55" fmla="*/ 6163816 w 6187971"/>
              <a:gd name="connsiteY55" fmla="*/ 3770795 h 5955635"/>
              <a:gd name="connsiteX56" fmla="*/ 6168279 w 6187971"/>
              <a:gd name="connsiteY56" fmla="*/ 3773684 h 5955635"/>
              <a:gd name="connsiteX57" fmla="*/ 6163279 w 6187971"/>
              <a:gd name="connsiteY57" fmla="*/ 3786278 h 5955635"/>
              <a:gd name="connsiteX58" fmla="*/ 6160387 w 6187971"/>
              <a:gd name="connsiteY58" fmla="*/ 3790738 h 5955635"/>
              <a:gd name="connsiteX59" fmla="*/ 6164064 w 6187971"/>
              <a:gd name="connsiteY59" fmla="*/ 3789953 h 5955635"/>
              <a:gd name="connsiteX60" fmla="*/ 6153775 w 6187971"/>
              <a:gd name="connsiteY60" fmla="*/ 3849782 h 5955635"/>
              <a:gd name="connsiteX61" fmla="*/ 6154561 w 6187971"/>
              <a:gd name="connsiteY61" fmla="*/ 3853456 h 5955635"/>
              <a:gd name="connsiteX62" fmla="*/ 6155346 w 6187971"/>
              <a:gd name="connsiteY62" fmla="*/ 3857131 h 5955635"/>
              <a:gd name="connsiteX63" fmla="*/ 6156131 w 6187971"/>
              <a:gd name="connsiteY63" fmla="*/ 3860805 h 5955635"/>
              <a:gd name="connsiteX64" fmla="*/ 6152454 w 6187971"/>
              <a:gd name="connsiteY64" fmla="*/ 3861591 h 5955635"/>
              <a:gd name="connsiteX65" fmla="*/ 6156916 w 6187971"/>
              <a:gd name="connsiteY65" fmla="*/ 3864480 h 5955635"/>
              <a:gd name="connsiteX66" fmla="*/ 6155841 w 6187971"/>
              <a:gd name="connsiteY66" fmla="*/ 3895446 h 5955635"/>
              <a:gd name="connsiteX67" fmla="*/ 6171873 w 6187971"/>
              <a:gd name="connsiteY67" fmla="*/ 3880495 h 5955635"/>
              <a:gd name="connsiteX68" fmla="*/ 6171604 w 6187971"/>
              <a:gd name="connsiteY68" fmla="*/ 3888236 h 5955635"/>
              <a:gd name="connsiteX69" fmla="*/ 6171470 w 6187971"/>
              <a:gd name="connsiteY69" fmla="*/ 3892106 h 5955635"/>
              <a:gd name="connsiteX70" fmla="*/ 6170551 w 6187971"/>
              <a:gd name="connsiteY70" fmla="*/ 3892303 h 5955635"/>
              <a:gd name="connsiteX71" fmla="*/ 6171336 w 6187971"/>
              <a:gd name="connsiteY71" fmla="*/ 3895977 h 5955635"/>
              <a:gd name="connsiteX72" fmla="*/ 6171470 w 6187971"/>
              <a:gd name="connsiteY72" fmla="*/ 3892106 h 5955635"/>
              <a:gd name="connsiteX73" fmla="*/ 6174228 w 6187971"/>
              <a:gd name="connsiteY73" fmla="*/ 3891517 h 5955635"/>
              <a:gd name="connsiteX74" fmla="*/ 6175013 w 6187971"/>
              <a:gd name="connsiteY74" fmla="*/ 3895192 h 5955635"/>
              <a:gd name="connsiteX75" fmla="*/ 6175798 w 6187971"/>
              <a:gd name="connsiteY75" fmla="*/ 3898866 h 5955635"/>
              <a:gd name="connsiteX76" fmla="*/ 6168691 w 6187971"/>
              <a:gd name="connsiteY76" fmla="*/ 3919595 h 5955635"/>
              <a:gd name="connsiteX77" fmla="*/ 6165799 w 6187971"/>
              <a:gd name="connsiteY77" fmla="*/ 3924055 h 5955635"/>
              <a:gd name="connsiteX78" fmla="*/ 6163691 w 6187971"/>
              <a:gd name="connsiteY78" fmla="*/ 3932189 h 5955635"/>
              <a:gd name="connsiteX79" fmla="*/ 6160799 w 6187971"/>
              <a:gd name="connsiteY79" fmla="*/ 3936650 h 5955635"/>
              <a:gd name="connsiteX80" fmla="*/ 6162906 w 6187971"/>
              <a:gd name="connsiteY80" fmla="*/ 3928515 h 5955635"/>
              <a:gd name="connsiteX81" fmla="*/ 6165014 w 6187971"/>
              <a:gd name="connsiteY81" fmla="*/ 3920380 h 5955635"/>
              <a:gd name="connsiteX82" fmla="*/ 6150552 w 6187971"/>
              <a:gd name="connsiteY82" fmla="*/ 3942681 h 5955635"/>
              <a:gd name="connsiteX83" fmla="*/ 6137165 w 6187971"/>
              <a:gd name="connsiteY83" fmla="*/ 3934015 h 5955635"/>
              <a:gd name="connsiteX84" fmla="*/ 6088449 w 6187971"/>
              <a:gd name="connsiteY84" fmla="*/ 4101948 h 5955635"/>
              <a:gd name="connsiteX85" fmla="*/ 6086341 w 6187971"/>
              <a:gd name="connsiteY85" fmla="*/ 4110083 h 5955635"/>
              <a:gd name="connsiteX86" fmla="*/ 6083449 w 6187971"/>
              <a:gd name="connsiteY86" fmla="*/ 4114542 h 5955635"/>
              <a:gd name="connsiteX87" fmla="*/ 6059236 w 6187971"/>
              <a:gd name="connsiteY87" fmla="*/ 4181188 h 5955635"/>
              <a:gd name="connsiteX88" fmla="*/ 6030808 w 6187971"/>
              <a:gd name="connsiteY88" fmla="*/ 4264104 h 5955635"/>
              <a:gd name="connsiteX89" fmla="*/ 5990563 w 6187971"/>
              <a:gd name="connsiteY89" fmla="*/ 4345702 h 5955635"/>
              <a:gd name="connsiteX90" fmla="*/ 5931641 w 6187971"/>
              <a:gd name="connsiteY90" fmla="*/ 4465868 h 5955635"/>
              <a:gd name="connsiteX91" fmla="*/ 5868547 w 6187971"/>
              <a:gd name="connsiteY91" fmla="*/ 4548506 h 5955635"/>
              <a:gd name="connsiteX92" fmla="*/ 5877224 w 6187971"/>
              <a:gd name="connsiteY92" fmla="*/ 4535125 h 5955635"/>
              <a:gd name="connsiteX93" fmla="*/ 5870655 w 6187971"/>
              <a:gd name="connsiteY93" fmla="*/ 4540371 h 5955635"/>
              <a:gd name="connsiteX94" fmla="*/ 5867762 w 6187971"/>
              <a:gd name="connsiteY94" fmla="*/ 4544831 h 5955635"/>
              <a:gd name="connsiteX95" fmla="*/ 5869870 w 6187971"/>
              <a:gd name="connsiteY95" fmla="*/ 4536697 h 5955635"/>
              <a:gd name="connsiteX96" fmla="*/ 5869085 w 6187971"/>
              <a:gd name="connsiteY96" fmla="*/ 4533022 h 5955635"/>
              <a:gd name="connsiteX97" fmla="*/ 5809916 w 6187971"/>
              <a:gd name="connsiteY97" fmla="*/ 4634032 h 5955635"/>
              <a:gd name="connsiteX98" fmla="*/ 5732112 w 6187971"/>
              <a:gd name="connsiteY98" fmla="*/ 4719811 h 5955635"/>
              <a:gd name="connsiteX99" fmla="*/ 5839913 w 6187971"/>
              <a:gd name="connsiteY99" fmla="*/ 4558465 h 5955635"/>
              <a:gd name="connsiteX100" fmla="*/ 5846236 w 6187971"/>
              <a:gd name="connsiteY100" fmla="*/ 4534062 h 5955635"/>
              <a:gd name="connsiteX101" fmla="*/ 5879621 w 6187971"/>
              <a:gd name="connsiteY101" fmla="*/ 4492350 h 5955635"/>
              <a:gd name="connsiteX102" fmla="*/ 5893835 w 6187971"/>
              <a:gd name="connsiteY102" fmla="*/ 4450893 h 5955635"/>
              <a:gd name="connsiteX103" fmla="*/ 5930898 w 6187971"/>
              <a:gd name="connsiteY103" fmla="*/ 4408396 h 5955635"/>
              <a:gd name="connsiteX104" fmla="*/ 5939823 w 6187971"/>
              <a:gd name="connsiteY104" fmla="*/ 4414173 h 5955635"/>
              <a:gd name="connsiteX105" fmla="*/ 5959284 w 6187971"/>
              <a:gd name="connsiteY105" fmla="*/ 4379279 h 5955635"/>
              <a:gd name="connsiteX106" fmla="*/ 5955607 w 6187971"/>
              <a:gd name="connsiteY106" fmla="*/ 4380064 h 5955635"/>
              <a:gd name="connsiteX107" fmla="*/ 5952715 w 6187971"/>
              <a:gd name="connsiteY107" fmla="*/ 4384525 h 5955635"/>
              <a:gd name="connsiteX108" fmla="*/ 5951930 w 6187971"/>
              <a:gd name="connsiteY108" fmla="*/ 4380850 h 5955635"/>
              <a:gd name="connsiteX109" fmla="*/ 5941683 w 6187971"/>
              <a:gd name="connsiteY109" fmla="*/ 4386882 h 5955635"/>
              <a:gd name="connsiteX110" fmla="*/ 5955359 w 6187971"/>
              <a:gd name="connsiteY110" fmla="*/ 4360907 h 5955635"/>
              <a:gd name="connsiteX111" fmla="*/ 5954574 w 6187971"/>
              <a:gd name="connsiteY111" fmla="*/ 4357232 h 5955635"/>
              <a:gd name="connsiteX112" fmla="*/ 5958251 w 6187971"/>
              <a:gd name="connsiteY112" fmla="*/ 4356446 h 5955635"/>
              <a:gd name="connsiteX113" fmla="*/ 5960359 w 6187971"/>
              <a:gd name="connsiteY113" fmla="*/ 4348312 h 5955635"/>
              <a:gd name="connsiteX114" fmla="*/ 5964036 w 6187971"/>
              <a:gd name="connsiteY114" fmla="*/ 4347527 h 5955635"/>
              <a:gd name="connsiteX115" fmla="*/ 5980357 w 6187971"/>
              <a:gd name="connsiteY115" fmla="*/ 4297935 h 5955635"/>
              <a:gd name="connsiteX116" fmla="*/ 6007959 w 6187971"/>
              <a:gd name="connsiteY116" fmla="*/ 4265143 h 5955635"/>
              <a:gd name="connsiteX117" fmla="*/ 6010851 w 6187971"/>
              <a:gd name="connsiteY117" fmla="*/ 4260683 h 5955635"/>
              <a:gd name="connsiteX118" fmla="*/ 6016636 w 6187971"/>
              <a:gd name="connsiteY118" fmla="*/ 4251763 h 5955635"/>
              <a:gd name="connsiteX119" fmla="*/ 6017421 w 6187971"/>
              <a:gd name="connsiteY119" fmla="*/ 4255437 h 5955635"/>
              <a:gd name="connsiteX120" fmla="*/ 6014528 w 6187971"/>
              <a:gd name="connsiteY120" fmla="*/ 4259898 h 5955635"/>
              <a:gd name="connsiteX121" fmla="*/ 6015313 w 6187971"/>
              <a:gd name="connsiteY121" fmla="*/ 4263572 h 5955635"/>
              <a:gd name="connsiteX122" fmla="*/ 6024528 w 6187971"/>
              <a:gd name="connsiteY122" fmla="*/ 4234709 h 5955635"/>
              <a:gd name="connsiteX123" fmla="*/ 6021635 w 6187971"/>
              <a:gd name="connsiteY123" fmla="*/ 4239169 h 5955635"/>
              <a:gd name="connsiteX124" fmla="*/ 6020850 w 6187971"/>
              <a:gd name="connsiteY124" fmla="*/ 4235494 h 5955635"/>
              <a:gd name="connsiteX125" fmla="*/ 6020065 w 6187971"/>
              <a:gd name="connsiteY125" fmla="*/ 4231820 h 5955635"/>
              <a:gd name="connsiteX126" fmla="*/ 6013496 w 6187971"/>
              <a:gd name="connsiteY126" fmla="*/ 4237066 h 5955635"/>
              <a:gd name="connsiteX127" fmla="*/ 6027957 w 6187971"/>
              <a:gd name="connsiteY127" fmla="*/ 4214766 h 5955635"/>
              <a:gd name="connsiteX128" fmla="*/ 6030850 w 6187971"/>
              <a:gd name="connsiteY128" fmla="*/ 4210306 h 5955635"/>
              <a:gd name="connsiteX129" fmla="*/ 6078987 w 6187971"/>
              <a:gd name="connsiteY129" fmla="*/ 4111654 h 5955635"/>
              <a:gd name="connsiteX130" fmla="*/ 6081879 w 6187971"/>
              <a:gd name="connsiteY130" fmla="*/ 4107194 h 5955635"/>
              <a:gd name="connsiteX131" fmla="*/ 6083986 w 6187971"/>
              <a:gd name="connsiteY131" fmla="*/ 4099059 h 5955635"/>
              <a:gd name="connsiteX132" fmla="*/ 6084771 w 6187971"/>
              <a:gd name="connsiteY132" fmla="*/ 4102733 h 5955635"/>
              <a:gd name="connsiteX133" fmla="*/ 6087953 w 6187971"/>
              <a:gd name="connsiteY133" fmla="*/ 4063633 h 5955635"/>
              <a:gd name="connsiteX134" fmla="*/ 6085846 w 6187971"/>
              <a:gd name="connsiteY134" fmla="*/ 4071767 h 5955635"/>
              <a:gd name="connsiteX135" fmla="*/ 6082169 w 6187971"/>
              <a:gd name="connsiteY135" fmla="*/ 4072553 h 5955635"/>
              <a:gd name="connsiteX136" fmla="*/ 6084276 w 6187971"/>
              <a:gd name="connsiteY136" fmla="*/ 4064419 h 5955635"/>
              <a:gd name="connsiteX137" fmla="*/ 6083990 w 6187971"/>
              <a:gd name="connsiteY137" fmla="*/ 4063082 h 5955635"/>
              <a:gd name="connsiteX138" fmla="*/ 6084968 w 6187971"/>
              <a:gd name="connsiteY138" fmla="*/ 4060909 h 5955635"/>
              <a:gd name="connsiteX139" fmla="*/ 6086383 w 6187971"/>
              <a:gd name="connsiteY139" fmla="*/ 4056284 h 5955635"/>
              <a:gd name="connsiteX140" fmla="*/ 6083491 w 6187971"/>
              <a:gd name="connsiteY140" fmla="*/ 4060744 h 5955635"/>
              <a:gd name="connsiteX141" fmla="*/ 6083990 w 6187971"/>
              <a:gd name="connsiteY141" fmla="*/ 4063082 h 5955635"/>
              <a:gd name="connsiteX142" fmla="*/ 6081384 w 6187971"/>
              <a:gd name="connsiteY142" fmla="*/ 4068878 h 5955635"/>
              <a:gd name="connsiteX143" fmla="*/ 6123530 w 6187971"/>
              <a:gd name="connsiteY143" fmla="*/ 3906191 h 5955635"/>
              <a:gd name="connsiteX144" fmla="*/ 6134315 w 6187971"/>
              <a:gd name="connsiteY144" fmla="*/ 3884676 h 5955635"/>
              <a:gd name="connsiteX145" fmla="*/ 6129067 w 6187971"/>
              <a:gd name="connsiteY145" fmla="*/ 3878113 h 5955635"/>
              <a:gd name="connsiteX146" fmla="*/ 6131959 w 6187971"/>
              <a:gd name="connsiteY146" fmla="*/ 3873653 h 5955635"/>
              <a:gd name="connsiteX147" fmla="*/ 6134066 w 6187971"/>
              <a:gd name="connsiteY147" fmla="*/ 3865519 h 5955635"/>
              <a:gd name="connsiteX148" fmla="*/ 6157494 w 6187971"/>
              <a:gd name="connsiteY148" fmla="*/ 3795198 h 5955635"/>
              <a:gd name="connsiteX149" fmla="*/ 6154602 w 6187971"/>
              <a:gd name="connsiteY149" fmla="*/ 3799658 h 5955635"/>
              <a:gd name="connsiteX150" fmla="*/ 6150140 w 6187971"/>
              <a:gd name="connsiteY150" fmla="*/ 3796769 h 5955635"/>
              <a:gd name="connsiteX151" fmla="*/ 6153032 w 6187971"/>
              <a:gd name="connsiteY151" fmla="*/ 3792310 h 5955635"/>
              <a:gd name="connsiteX152" fmla="*/ 6152247 w 6187971"/>
              <a:gd name="connsiteY152" fmla="*/ 3788635 h 5955635"/>
              <a:gd name="connsiteX153" fmla="*/ 6172783 w 6187971"/>
              <a:gd name="connsiteY153" fmla="*/ 3722774 h 5955635"/>
              <a:gd name="connsiteX154" fmla="*/ 6187039 w 6187971"/>
              <a:gd name="connsiteY154" fmla="*/ 3627519 h 5955635"/>
              <a:gd name="connsiteX155" fmla="*/ 5453639 w 6187971"/>
              <a:gd name="connsiteY155" fmla="*/ 3702176 h 5955635"/>
              <a:gd name="connsiteX156" fmla="*/ 5453774 w 6187971"/>
              <a:gd name="connsiteY156" fmla="*/ 3702469 h 5955635"/>
              <a:gd name="connsiteX157" fmla="*/ 5449948 w 6187971"/>
              <a:gd name="connsiteY157" fmla="*/ 3712116 h 5955635"/>
              <a:gd name="connsiteX158" fmla="*/ 5548423 w 6187971"/>
              <a:gd name="connsiteY158" fmla="*/ 3643981 h 5955635"/>
              <a:gd name="connsiteX159" fmla="*/ 5544882 w 6187971"/>
              <a:gd name="connsiteY159" fmla="*/ 3649448 h 5955635"/>
              <a:gd name="connsiteX160" fmla="*/ 5548423 w 6187971"/>
              <a:gd name="connsiteY160" fmla="*/ 3643981 h 5955635"/>
              <a:gd name="connsiteX161" fmla="*/ 5501782 w 6187971"/>
              <a:gd name="connsiteY161" fmla="*/ 3594005 h 5955635"/>
              <a:gd name="connsiteX162" fmla="*/ 5500844 w 6187971"/>
              <a:gd name="connsiteY162" fmla="*/ 3597631 h 5955635"/>
              <a:gd name="connsiteX163" fmla="*/ 5501806 w 6187971"/>
              <a:gd name="connsiteY163" fmla="*/ 3602135 h 5955635"/>
              <a:gd name="connsiteX164" fmla="*/ 5498264 w 6187971"/>
              <a:gd name="connsiteY164" fmla="*/ 3607601 h 5955635"/>
              <a:gd name="connsiteX165" fmla="*/ 5496339 w 6187971"/>
              <a:gd name="connsiteY165" fmla="*/ 3598593 h 5955635"/>
              <a:gd name="connsiteX166" fmla="*/ 5505531 w 6187971"/>
              <a:gd name="connsiteY166" fmla="*/ 3584407 h 5955635"/>
              <a:gd name="connsiteX167" fmla="*/ 5502887 w 6187971"/>
              <a:gd name="connsiteY167" fmla="*/ 3593074 h 5955635"/>
              <a:gd name="connsiteX168" fmla="*/ 5501782 w 6187971"/>
              <a:gd name="connsiteY168" fmla="*/ 3594005 h 5955635"/>
              <a:gd name="connsiteX169" fmla="*/ 5503423 w 6187971"/>
              <a:gd name="connsiteY169" fmla="*/ 3587661 h 5955635"/>
              <a:gd name="connsiteX170" fmla="*/ 5509363 w 6187971"/>
              <a:gd name="connsiteY170" fmla="*/ 3567553 h 5955635"/>
              <a:gd name="connsiteX171" fmla="*/ 5513086 w 6187971"/>
              <a:gd name="connsiteY171" fmla="*/ 3566758 h 5955635"/>
              <a:gd name="connsiteX172" fmla="*/ 5506965 w 6187971"/>
              <a:gd name="connsiteY172" fmla="*/ 3582195 h 5955635"/>
              <a:gd name="connsiteX173" fmla="*/ 5505531 w 6187971"/>
              <a:gd name="connsiteY173" fmla="*/ 3584407 h 5955635"/>
              <a:gd name="connsiteX174" fmla="*/ 5507691 w 6187971"/>
              <a:gd name="connsiteY174" fmla="*/ 3577329 h 5955635"/>
              <a:gd name="connsiteX175" fmla="*/ 5510688 w 6187971"/>
              <a:gd name="connsiteY175" fmla="*/ 3559800 h 5955635"/>
              <a:gd name="connsiteX176" fmla="*/ 5509363 w 6187971"/>
              <a:gd name="connsiteY176" fmla="*/ 3567553 h 5955635"/>
              <a:gd name="connsiteX177" fmla="*/ 5508582 w 6187971"/>
              <a:gd name="connsiteY177" fmla="*/ 3567720 h 5955635"/>
              <a:gd name="connsiteX178" fmla="*/ 5161932 w 6187971"/>
              <a:gd name="connsiteY178" fmla="*/ 3575847 h 5955635"/>
              <a:gd name="connsiteX179" fmla="*/ 5160517 w 6187971"/>
              <a:gd name="connsiteY179" fmla="*/ 3580472 h 5955635"/>
              <a:gd name="connsiteX180" fmla="*/ 5159539 w 6187971"/>
              <a:gd name="connsiteY180" fmla="*/ 3582645 h 5955635"/>
              <a:gd name="connsiteX181" fmla="*/ 5159040 w 6187971"/>
              <a:gd name="connsiteY181" fmla="*/ 3580307 h 5955635"/>
              <a:gd name="connsiteX182" fmla="*/ 5161932 w 6187971"/>
              <a:gd name="connsiteY182" fmla="*/ 3575847 h 5955635"/>
              <a:gd name="connsiteX183" fmla="*/ 1120688 w 6187971"/>
              <a:gd name="connsiteY183" fmla="*/ 4434529 h 5955635"/>
              <a:gd name="connsiteX184" fmla="*/ 1126155 w 6187971"/>
              <a:gd name="connsiteY184" fmla="*/ 4438070 h 5955635"/>
              <a:gd name="connsiteX185" fmla="*/ 1121651 w 6187971"/>
              <a:gd name="connsiteY185" fmla="*/ 4439032 h 5955635"/>
              <a:gd name="connsiteX186" fmla="*/ 5592057 w 6187971"/>
              <a:gd name="connsiteY186" fmla="*/ 3360201 h 5955635"/>
              <a:gd name="connsiteX187" fmla="*/ 5593625 w 6187971"/>
              <a:gd name="connsiteY187" fmla="*/ 3370584 h 5955635"/>
              <a:gd name="connsiteX188" fmla="*/ 5592663 w 6187971"/>
              <a:gd name="connsiteY188" fmla="*/ 3366081 h 5955635"/>
              <a:gd name="connsiteX189" fmla="*/ 5591701 w 6187971"/>
              <a:gd name="connsiteY189" fmla="*/ 3361577 h 5955635"/>
              <a:gd name="connsiteX190" fmla="*/ 818034 w 6187971"/>
              <a:gd name="connsiteY190" fmla="*/ 4362609 h 5955635"/>
              <a:gd name="connsiteX191" fmla="*/ 820283 w 6187971"/>
              <a:gd name="connsiteY191" fmla="*/ 4366839 h 5955635"/>
              <a:gd name="connsiteX192" fmla="*/ 818996 w 6187971"/>
              <a:gd name="connsiteY192" fmla="*/ 4367114 h 5955635"/>
              <a:gd name="connsiteX193" fmla="*/ 818034 w 6187971"/>
              <a:gd name="connsiteY193" fmla="*/ 4362609 h 5955635"/>
              <a:gd name="connsiteX194" fmla="*/ 5246100 w 6187971"/>
              <a:gd name="connsiteY194" fmla="*/ 3411866 h 5955635"/>
              <a:gd name="connsiteX195" fmla="*/ 5247019 w 6187971"/>
              <a:gd name="connsiteY195" fmla="*/ 3411670 h 5955635"/>
              <a:gd name="connsiteX196" fmla="*/ 5246885 w 6187971"/>
              <a:gd name="connsiteY196" fmla="*/ 3415540 h 5955635"/>
              <a:gd name="connsiteX197" fmla="*/ 5246100 w 6187971"/>
              <a:gd name="connsiteY197" fmla="*/ 3411866 h 5955635"/>
              <a:gd name="connsiteX198" fmla="*/ 5262588 w 6187971"/>
              <a:gd name="connsiteY198" fmla="*/ 3147082 h 5955635"/>
              <a:gd name="connsiteX199" fmla="*/ 5248332 w 6187971"/>
              <a:gd name="connsiteY199" fmla="*/ 3242337 h 5955635"/>
              <a:gd name="connsiteX200" fmla="*/ 5227796 w 6187971"/>
              <a:gd name="connsiteY200" fmla="*/ 3308198 h 5955635"/>
              <a:gd name="connsiteX201" fmla="*/ 5228581 w 6187971"/>
              <a:gd name="connsiteY201" fmla="*/ 3311872 h 5955635"/>
              <a:gd name="connsiteX202" fmla="*/ 5225689 w 6187971"/>
              <a:gd name="connsiteY202" fmla="*/ 3316332 h 5955635"/>
              <a:gd name="connsiteX203" fmla="*/ 5230152 w 6187971"/>
              <a:gd name="connsiteY203" fmla="*/ 3319222 h 5955635"/>
              <a:gd name="connsiteX204" fmla="*/ 5233044 w 6187971"/>
              <a:gd name="connsiteY204" fmla="*/ 3314761 h 5955635"/>
              <a:gd name="connsiteX205" fmla="*/ 5209615 w 6187971"/>
              <a:gd name="connsiteY205" fmla="*/ 3385082 h 5955635"/>
              <a:gd name="connsiteX206" fmla="*/ 5207509 w 6187971"/>
              <a:gd name="connsiteY206" fmla="*/ 3393216 h 5955635"/>
              <a:gd name="connsiteX207" fmla="*/ 5204616 w 6187971"/>
              <a:gd name="connsiteY207" fmla="*/ 3397676 h 5955635"/>
              <a:gd name="connsiteX208" fmla="*/ 5209864 w 6187971"/>
              <a:gd name="connsiteY208" fmla="*/ 3404240 h 5955635"/>
              <a:gd name="connsiteX209" fmla="*/ 5199079 w 6187971"/>
              <a:gd name="connsiteY209" fmla="*/ 3425754 h 5955635"/>
              <a:gd name="connsiteX210" fmla="*/ 5156933 w 6187971"/>
              <a:gd name="connsiteY210" fmla="*/ 3588442 h 5955635"/>
              <a:gd name="connsiteX211" fmla="*/ 5159539 w 6187971"/>
              <a:gd name="connsiteY211" fmla="*/ 3582645 h 5955635"/>
              <a:gd name="connsiteX212" fmla="*/ 5159825 w 6187971"/>
              <a:gd name="connsiteY212" fmla="*/ 3583982 h 5955635"/>
              <a:gd name="connsiteX213" fmla="*/ 5157718 w 6187971"/>
              <a:gd name="connsiteY213" fmla="*/ 3592116 h 5955635"/>
              <a:gd name="connsiteX214" fmla="*/ 5161395 w 6187971"/>
              <a:gd name="connsiteY214" fmla="*/ 3591330 h 5955635"/>
              <a:gd name="connsiteX215" fmla="*/ 5163502 w 6187971"/>
              <a:gd name="connsiteY215" fmla="*/ 3583196 h 5955635"/>
              <a:gd name="connsiteX216" fmla="*/ 5160320 w 6187971"/>
              <a:gd name="connsiteY216" fmla="*/ 3622296 h 5955635"/>
              <a:gd name="connsiteX217" fmla="*/ 5159535 w 6187971"/>
              <a:gd name="connsiteY217" fmla="*/ 3618622 h 5955635"/>
              <a:gd name="connsiteX218" fmla="*/ 5157428 w 6187971"/>
              <a:gd name="connsiteY218" fmla="*/ 3626757 h 5955635"/>
              <a:gd name="connsiteX219" fmla="*/ 5154536 w 6187971"/>
              <a:gd name="connsiteY219" fmla="*/ 3631216 h 5955635"/>
              <a:gd name="connsiteX220" fmla="*/ 5106399 w 6187971"/>
              <a:gd name="connsiteY220" fmla="*/ 3729869 h 5955635"/>
              <a:gd name="connsiteX221" fmla="*/ 5109291 w 6187971"/>
              <a:gd name="connsiteY221" fmla="*/ 3725408 h 5955635"/>
              <a:gd name="connsiteX222" fmla="*/ 5104829 w 6187971"/>
              <a:gd name="connsiteY222" fmla="*/ 3722520 h 5955635"/>
              <a:gd name="connsiteX223" fmla="*/ 5105614 w 6187971"/>
              <a:gd name="connsiteY223" fmla="*/ 3726194 h 5955635"/>
              <a:gd name="connsiteX224" fmla="*/ 5106399 w 6187971"/>
              <a:gd name="connsiteY224" fmla="*/ 3729869 h 5955635"/>
              <a:gd name="connsiteX225" fmla="*/ 5103506 w 6187971"/>
              <a:gd name="connsiteY225" fmla="*/ 3734329 h 5955635"/>
              <a:gd name="connsiteX226" fmla="*/ 5089045 w 6187971"/>
              <a:gd name="connsiteY226" fmla="*/ 3756628 h 5955635"/>
              <a:gd name="connsiteX227" fmla="*/ 5095614 w 6187971"/>
              <a:gd name="connsiteY227" fmla="*/ 3751383 h 5955635"/>
              <a:gd name="connsiteX228" fmla="*/ 5096399 w 6187971"/>
              <a:gd name="connsiteY228" fmla="*/ 3755057 h 5955635"/>
              <a:gd name="connsiteX229" fmla="*/ 5097184 w 6187971"/>
              <a:gd name="connsiteY229" fmla="*/ 3758732 h 5955635"/>
              <a:gd name="connsiteX230" fmla="*/ 5100077 w 6187971"/>
              <a:gd name="connsiteY230" fmla="*/ 3754271 h 5955635"/>
              <a:gd name="connsiteX231" fmla="*/ 5090862 w 6187971"/>
              <a:gd name="connsiteY231" fmla="*/ 3783135 h 5955635"/>
              <a:gd name="connsiteX232" fmla="*/ 5090077 w 6187971"/>
              <a:gd name="connsiteY232" fmla="*/ 3779461 h 5955635"/>
              <a:gd name="connsiteX233" fmla="*/ 5092970 w 6187971"/>
              <a:gd name="connsiteY233" fmla="*/ 3775001 h 5955635"/>
              <a:gd name="connsiteX234" fmla="*/ 5092185 w 6187971"/>
              <a:gd name="connsiteY234" fmla="*/ 3771327 h 5955635"/>
              <a:gd name="connsiteX235" fmla="*/ 5086400 w 6187971"/>
              <a:gd name="connsiteY235" fmla="*/ 3780246 h 5955635"/>
              <a:gd name="connsiteX236" fmla="*/ 5083508 w 6187971"/>
              <a:gd name="connsiteY236" fmla="*/ 3784706 h 5955635"/>
              <a:gd name="connsiteX237" fmla="*/ 5055907 w 6187971"/>
              <a:gd name="connsiteY237" fmla="*/ 3817497 h 5955635"/>
              <a:gd name="connsiteX238" fmla="*/ 5039585 w 6187971"/>
              <a:gd name="connsiteY238" fmla="*/ 3867090 h 5955635"/>
              <a:gd name="connsiteX239" fmla="*/ 5035908 w 6187971"/>
              <a:gd name="connsiteY239" fmla="*/ 3867875 h 5955635"/>
              <a:gd name="connsiteX240" fmla="*/ 5033801 w 6187971"/>
              <a:gd name="connsiteY240" fmla="*/ 3876009 h 5955635"/>
              <a:gd name="connsiteX241" fmla="*/ 5030123 w 6187971"/>
              <a:gd name="connsiteY241" fmla="*/ 3876795 h 5955635"/>
              <a:gd name="connsiteX242" fmla="*/ 5030908 w 6187971"/>
              <a:gd name="connsiteY242" fmla="*/ 3880470 h 5955635"/>
              <a:gd name="connsiteX243" fmla="*/ 5017232 w 6187971"/>
              <a:gd name="connsiteY243" fmla="*/ 3906445 h 5955635"/>
              <a:gd name="connsiteX244" fmla="*/ 5027479 w 6187971"/>
              <a:gd name="connsiteY244" fmla="*/ 3900413 h 5955635"/>
              <a:gd name="connsiteX245" fmla="*/ 5028264 w 6187971"/>
              <a:gd name="connsiteY245" fmla="*/ 3904088 h 5955635"/>
              <a:gd name="connsiteX246" fmla="*/ 5031156 w 6187971"/>
              <a:gd name="connsiteY246" fmla="*/ 3899627 h 5955635"/>
              <a:gd name="connsiteX247" fmla="*/ 5034833 w 6187971"/>
              <a:gd name="connsiteY247" fmla="*/ 3898841 h 5955635"/>
              <a:gd name="connsiteX248" fmla="*/ 5015372 w 6187971"/>
              <a:gd name="connsiteY248" fmla="*/ 3933736 h 5955635"/>
              <a:gd name="connsiteX249" fmla="*/ 5006447 w 6187971"/>
              <a:gd name="connsiteY249" fmla="*/ 3927959 h 5955635"/>
              <a:gd name="connsiteX250" fmla="*/ 4969384 w 6187971"/>
              <a:gd name="connsiteY250" fmla="*/ 3970456 h 5955635"/>
              <a:gd name="connsiteX251" fmla="*/ 4955170 w 6187971"/>
              <a:gd name="connsiteY251" fmla="*/ 4011913 h 5955635"/>
              <a:gd name="connsiteX252" fmla="*/ 4921785 w 6187971"/>
              <a:gd name="connsiteY252" fmla="*/ 4053624 h 5955635"/>
              <a:gd name="connsiteX253" fmla="*/ 4915463 w 6187971"/>
              <a:gd name="connsiteY253" fmla="*/ 4078028 h 5955635"/>
              <a:gd name="connsiteX254" fmla="*/ 4807661 w 6187971"/>
              <a:gd name="connsiteY254" fmla="*/ 4239374 h 5955635"/>
              <a:gd name="connsiteX255" fmla="*/ 4885465 w 6187971"/>
              <a:gd name="connsiteY255" fmla="*/ 4153594 h 5955635"/>
              <a:gd name="connsiteX256" fmla="*/ 4944634 w 6187971"/>
              <a:gd name="connsiteY256" fmla="*/ 4052585 h 5955635"/>
              <a:gd name="connsiteX257" fmla="*/ 4945419 w 6187971"/>
              <a:gd name="connsiteY257" fmla="*/ 4056260 h 5955635"/>
              <a:gd name="connsiteX258" fmla="*/ 4943311 w 6187971"/>
              <a:gd name="connsiteY258" fmla="*/ 4064394 h 5955635"/>
              <a:gd name="connsiteX259" fmla="*/ 4946204 w 6187971"/>
              <a:gd name="connsiteY259" fmla="*/ 4059934 h 5955635"/>
              <a:gd name="connsiteX260" fmla="*/ 4952773 w 6187971"/>
              <a:gd name="connsiteY260" fmla="*/ 4054689 h 5955635"/>
              <a:gd name="connsiteX261" fmla="*/ 4944096 w 6187971"/>
              <a:gd name="connsiteY261" fmla="*/ 4068069 h 5955635"/>
              <a:gd name="connsiteX262" fmla="*/ 5007190 w 6187971"/>
              <a:gd name="connsiteY262" fmla="*/ 3985431 h 5955635"/>
              <a:gd name="connsiteX263" fmla="*/ 5066112 w 6187971"/>
              <a:gd name="connsiteY263" fmla="*/ 3865264 h 5955635"/>
              <a:gd name="connsiteX264" fmla="*/ 5106357 w 6187971"/>
              <a:gd name="connsiteY264" fmla="*/ 3783667 h 5955635"/>
              <a:gd name="connsiteX265" fmla="*/ 5134785 w 6187971"/>
              <a:gd name="connsiteY265" fmla="*/ 3700752 h 5955635"/>
              <a:gd name="connsiteX266" fmla="*/ 5158998 w 6187971"/>
              <a:gd name="connsiteY266" fmla="*/ 3634105 h 5955635"/>
              <a:gd name="connsiteX267" fmla="*/ 5161890 w 6187971"/>
              <a:gd name="connsiteY267" fmla="*/ 3629645 h 5955635"/>
              <a:gd name="connsiteX268" fmla="*/ 5163998 w 6187971"/>
              <a:gd name="connsiteY268" fmla="*/ 3621510 h 5955635"/>
              <a:gd name="connsiteX269" fmla="*/ 5212714 w 6187971"/>
              <a:gd name="connsiteY269" fmla="*/ 3453577 h 5955635"/>
              <a:gd name="connsiteX270" fmla="*/ 5226101 w 6187971"/>
              <a:gd name="connsiteY270" fmla="*/ 3462243 h 5955635"/>
              <a:gd name="connsiteX271" fmla="*/ 5240563 w 6187971"/>
              <a:gd name="connsiteY271" fmla="*/ 3439944 h 5955635"/>
              <a:gd name="connsiteX272" fmla="*/ 5238456 w 6187971"/>
              <a:gd name="connsiteY272" fmla="*/ 3448077 h 5955635"/>
              <a:gd name="connsiteX273" fmla="*/ 5236348 w 6187971"/>
              <a:gd name="connsiteY273" fmla="*/ 3456212 h 5955635"/>
              <a:gd name="connsiteX274" fmla="*/ 5239241 w 6187971"/>
              <a:gd name="connsiteY274" fmla="*/ 3451752 h 5955635"/>
              <a:gd name="connsiteX275" fmla="*/ 5241348 w 6187971"/>
              <a:gd name="connsiteY275" fmla="*/ 3443618 h 5955635"/>
              <a:gd name="connsiteX276" fmla="*/ 5244240 w 6187971"/>
              <a:gd name="connsiteY276" fmla="*/ 3439158 h 5955635"/>
              <a:gd name="connsiteX277" fmla="*/ 5251347 w 6187971"/>
              <a:gd name="connsiteY277" fmla="*/ 3418429 h 5955635"/>
              <a:gd name="connsiteX278" fmla="*/ 5250562 w 6187971"/>
              <a:gd name="connsiteY278" fmla="*/ 3414755 h 5955635"/>
              <a:gd name="connsiteX279" fmla="*/ 5249777 w 6187971"/>
              <a:gd name="connsiteY279" fmla="*/ 3411081 h 5955635"/>
              <a:gd name="connsiteX280" fmla="*/ 5247019 w 6187971"/>
              <a:gd name="connsiteY280" fmla="*/ 3411670 h 5955635"/>
              <a:gd name="connsiteX281" fmla="*/ 5247153 w 6187971"/>
              <a:gd name="connsiteY281" fmla="*/ 3407799 h 5955635"/>
              <a:gd name="connsiteX282" fmla="*/ 5247422 w 6187971"/>
              <a:gd name="connsiteY282" fmla="*/ 3400057 h 5955635"/>
              <a:gd name="connsiteX283" fmla="*/ 5231391 w 6187971"/>
              <a:gd name="connsiteY283" fmla="*/ 3415009 h 5955635"/>
              <a:gd name="connsiteX284" fmla="*/ 5232465 w 6187971"/>
              <a:gd name="connsiteY284" fmla="*/ 3384043 h 5955635"/>
              <a:gd name="connsiteX285" fmla="*/ 5228003 w 6187971"/>
              <a:gd name="connsiteY285" fmla="*/ 3381153 h 5955635"/>
              <a:gd name="connsiteX286" fmla="*/ 5231680 w 6187971"/>
              <a:gd name="connsiteY286" fmla="*/ 3380368 h 5955635"/>
              <a:gd name="connsiteX287" fmla="*/ 5230895 w 6187971"/>
              <a:gd name="connsiteY287" fmla="*/ 3376694 h 5955635"/>
              <a:gd name="connsiteX288" fmla="*/ 5230110 w 6187971"/>
              <a:gd name="connsiteY288" fmla="*/ 3373020 h 5955635"/>
              <a:gd name="connsiteX289" fmla="*/ 5229324 w 6187971"/>
              <a:gd name="connsiteY289" fmla="*/ 3369345 h 5955635"/>
              <a:gd name="connsiteX290" fmla="*/ 5239613 w 6187971"/>
              <a:gd name="connsiteY290" fmla="*/ 3309515 h 5955635"/>
              <a:gd name="connsiteX291" fmla="*/ 5235936 w 6187971"/>
              <a:gd name="connsiteY291" fmla="*/ 3310301 h 5955635"/>
              <a:gd name="connsiteX292" fmla="*/ 5238828 w 6187971"/>
              <a:gd name="connsiteY292" fmla="*/ 3305841 h 5955635"/>
              <a:gd name="connsiteX293" fmla="*/ 5243828 w 6187971"/>
              <a:gd name="connsiteY293" fmla="*/ 3293247 h 5955635"/>
              <a:gd name="connsiteX294" fmla="*/ 5239366 w 6187971"/>
              <a:gd name="connsiteY294" fmla="*/ 3290358 h 5955635"/>
              <a:gd name="connsiteX295" fmla="*/ 5260687 w 6187971"/>
              <a:gd name="connsiteY295" fmla="*/ 3228171 h 5955635"/>
              <a:gd name="connsiteX296" fmla="*/ 5262588 w 6187971"/>
              <a:gd name="connsiteY296" fmla="*/ 3147082 h 5955635"/>
              <a:gd name="connsiteX297" fmla="*/ 869439 w 6187971"/>
              <a:gd name="connsiteY297" fmla="*/ 3941889 h 5955635"/>
              <a:gd name="connsiteX298" fmla="*/ 870401 w 6187971"/>
              <a:gd name="connsiteY298" fmla="*/ 3946393 h 5955635"/>
              <a:gd name="connsiteX299" fmla="*/ 869247 w 6187971"/>
              <a:gd name="connsiteY299" fmla="*/ 3944432 h 5955635"/>
              <a:gd name="connsiteX300" fmla="*/ 5600071 w 6187971"/>
              <a:gd name="connsiteY300" fmla="*/ 2827600 h 5955635"/>
              <a:gd name="connsiteX301" fmla="*/ 5601033 w 6187971"/>
              <a:gd name="connsiteY301" fmla="*/ 2832105 h 5955635"/>
              <a:gd name="connsiteX302" fmla="*/ 5600701 w 6187971"/>
              <a:gd name="connsiteY302" fmla="*/ 2831889 h 5955635"/>
              <a:gd name="connsiteX303" fmla="*/ 5594604 w 6187971"/>
              <a:gd name="connsiteY303" fmla="*/ 2824058 h 5955635"/>
              <a:gd name="connsiteX304" fmla="*/ 5594817 w 6187971"/>
              <a:gd name="connsiteY304" fmla="*/ 2824013 h 5955635"/>
              <a:gd name="connsiteX305" fmla="*/ 5595567 w 6187971"/>
              <a:gd name="connsiteY305" fmla="*/ 2828563 h 5955635"/>
              <a:gd name="connsiteX306" fmla="*/ 5594604 w 6187971"/>
              <a:gd name="connsiteY306" fmla="*/ 2824058 h 5955635"/>
              <a:gd name="connsiteX307" fmla="*/ 756958 w 6187971"/>
              <a:gd name="connsiteY307" fmla="*/ 3768116 h 5955635"/>
              <a:gd name="connsiteX308" fmla="*/ 764349 w 6187971"/>
              <a:gd name="connsiteY308" fmla="*/ 3780665 h 5955635"/>
              <a:gd name="connsiteX309" fmla="*/ 759845 w 6187971"/>
              <a:gd name="connsiteY309" fmla="*/ 3781628 h 5955635"/>
              <a:gd name="connsiteX310" fmla="*/ 5540370 w 6187971"/>
              <a:gd name="connsiteY310" fmla="*/ 2614293 h 5955635"/>
              <a:gd name="connsiteX311" fmla="*/ 5545837 w 6187971"/>
              <a:gd name="connsiteY311" fmla="*/ 2617834 h 5955635"/>
              <a:gd name="connsiteX312" fmla="*/ 5541332 w 6187971"/>
              <a:gd name="connsiteY312" fmla="*/ 2618797 h 5955635"/>
              <a:gd name="connsiteX313" fmla="*/ 5540370 w 6187971"/>
              <a:gd name="connsiteY313" fmla="*/ 2614293 h 5955635"/>
              <a:gd name="connsiteX314" fmla="*/ 5744362 w 6187971"/>
              <a:gd name="connsiteY314" fmla="*/ 2533034 h 5955635"/>
              <a:gd name="connsiteX315" fmla="*/ 5751754 w 6187971"/>
              <a:gd name="connsiteY315" fmla="*/ 2545583 h 5955635"/>
              <a:gd name="connsiteX316" fmla="*/ 5770344 w 6187971"/>
              <a:gd name="connsiteY316" fmla="*/ 2654643 h 5955635"/>
              <a:gd name="connsiteX317" fmla="*/ 5792210 w 6187971"/>
              <a:gd name="connsiteY317" fmla="*/ 2668810 h 5955635"/>
              <a:gd name="connsiteX318" fmla="*/ 5800215 w 6187971"/>
              <a:gd name="connsiteY318" fmla="*/ 2728325 h 5955635"/>
              <a:gd name="connsiteX319" fmla="*/ 5803450 w 6187971"/>
              <a:gd name="connsiteY319" fmla="*/ 2699375 h 5955635"/>
              <a:gd name="connsiteX320" fmla="*/ 5811149 w 6187971"/>
              <a:gd name="connsiteY320" fmla="*/ 2735408 h 5955635"/>
              <a:gd name="connsiteX321" fmla="*/ 5820811 w 6187971"/>
              <a:gd name="connsiteY321" fmla="*/ 2714505 h 5955635"/>
              <a:gd name="connsiteX322" fmla="*/ 5838358 w 6187971"/>
              <a:gd name="connsiteY322" fmla="*/ 2950947 h 5955635"/>
              <a:gd name="connsiteX323" fmla="*/ 5838665 w 6187971"/>
              <a:gd name="connsiteY323" fmla="*/ 2974430 h 5955635"/>
              <a:gd name="connsiteX324" fmla="*/ 4638016 w 6187971"/>
              <a:gd name="connsiteY324" fmla="*/ 5312600 h 5955635"/>
              <a:gd name="connsiteX325" fmla="*/ 4633512 w 6187971"/>
              <a:gd name="connsiteY325" fmla="*/ 5313563 h 5955635"/>
              <a:gd name="connsiteX326" fmla="*/ 4629008 w 6187971"/>
              <a:gd name="connsiteY326" fmla="*/ 5314525 h 5955635"/>
              <a:gd name="connsiteX327" fmla="*/ 4623541 w 6187971"/>
              <a:gd name="connsiteY327" fmla="*/ 5310984 h 5955635"/>
              <a:gd name="connsiteX328" fmla="*/ 4631588 w 6187971"/>
              <a:gd name="connsiteY328" fmla="*/ 5304555 h 5955635"/>
              <a:gd name="connsiteX329" fmla="*/ 4629663 w 6187971"/>
              <a:gd name="connsiteY329" fmla="*/ 5295546 h 5955635"/>
              <a:gd name="connsiteX330" fmla="*/ 4621617 w 6187971"/>
              <a:gd name="connsiteY330" fmla="*/ 5301975 h 5955635"/>
              <a:gd name="connsiteX331" fmla="*/ 4618076 w 6187971"/>
              <a:gd name="connsiteY331" fmla="*/ 5307442 h 5955635"/>
              <a:gd name="connsiteX332" fmla="*/ 4613571 w 6187971"/>
              <a:gd name="connsiteY332" fmla="*/ 5308404 h 5955635"/>
              <a:gd name="connsiteX333" fmla="*/ 4599097 w 6187971"/>
              <a:gd name="connsiteY333" fmla="*/ 5306787 h 5955635"/>
              <a:gd name="connsiteX334" fmla="*/ 4597479 w 6187971"/>
              <a:gd name="connsiteY334" fmla="*/ 5321261 h 5955635"/>
              <a:gd name="connsiteX335" fmla="*/ 4605526 w 6187971"/>
              <a:gd name="connsiteY335" fmla="*/ 5314833 h 5955635"/>
              <a:gd name="connsiteX336" fmla="*/ 4602946 w 6187971"/>
              <a:gd name="connsiteY336" fmla="*/ 5324803 h 5955635"/>
              <a:gd name="connsiteX337" fmla="*/ 4615496 w 6187971"/>
              <a:gd name="connsiteY337" fmla="*/ 5317412 h 5955635"/>
              <a:gd name="connsiteX338" fmla="*/ 4619038 w 6187971"/>
              <a:gd name="connsiteY338" fmla="*/ 5311946 h 5955635"/>
              <a:gd name="connsiteX339" fmla="*/ 4616458 w 6187971"/>
              <a:gd name="connsiteY339" fmla="*/ 5321916 h 5955635"/>
              <a:gd name="connsiteX340" fmla="*/ 4611954 w 6187971"/>
              <a:gd name="connsiteY340" fmla="*/ 5322878 h 5955635"/>
              <a:gd name="connsiteX341" fmla="*/ 4608413 w 6187971"/>
              <a:gd name="connsiteY341" fmla="*/ 5328345 h 5955635"/>
              <a:gd name="connsiteX342" fmla="*/ 4609375 w 6187971"/>
              <a:gd name="connsiteY342" fmla="*/ 5332848 h 5955635"/>
              <a:gd name="connsiteX343" fmla="*/ 4413078 w 6187971"/>
              <a:gd name="connsiteY343" fmla="*/ 5450140 h 5955635"/>
              <a:gd name="connsiteX344" fmla="*/ 4398604 w 6187971"/>
              <a:gd name="connsiteY344" fmla="*/ 5448524 h 5955635"/>
              <a:gd name="connsiteX345" fmla="*/ 4399566 w 6187971"/>
              <a:gd name="connsiteY345" fmla="*/ 5453027 h 5955635"/>
              <a:gd name="connsiteX346" fmla="*/ 3692038 w 6187971"/>
              <a:gd name="connsiteY346" fmla="*/ 5712509 h 5955635"/>
              <a:gd name="connsiteX347" fmla="*/ 1989514 w 6187971"/>
              <a:gd name="connsiteY347" fmla="*/ 5525218 h 5955635"/>
              <a:gd name="connsiteX348" fmla="*/ 2003026 w 6187971"/>
              <a:gd name="connsiteY348" fmla="*/ 5522331 h 5955635"/>
              <a:gd name="connsiteX349" fmla="*/ 1925842 w 6187971"/>
              <a:gd name="connsiteY349" fmla="*/ 5491725 h 5955635"/>
              <a:gd name="connsiteX350" fmla="*/ 1926804 w 6187971"/>
              <a:gd name="connsiteY350" fmla="*/ 5496229 h 5955635"/>
              <a:gd name="connsiteX351" fmla="*/ 1836763 w 6187971"/>
              <a:gd name="connsiteY351" fmla="*/ 5449531 h 5955635"/>
              <a:gd name="connsiteX352" fmla="*/ 1783061 w 6187971"/>
              <a:gd name="connsiteY352" fmla="*/ 5418617 h 5955635"/>
              <a:gd name="connsiteX353" fmla="*/ 1777595 w 6187971"/>
              <a:gd name="connsiteY353" fmla="*/ 5415075 h 5955635"/>
              <a:gd name="connsiteX354" fmla="*/ 1773091 w 6187971"/>
              <a:gd name="connsiteY354" fmla="*/ 5416038 h 5955635"/>
              <a:gd name="connsiteX355" fmla="*/ 1766662 w 6187971"/>
              <a:gd name="connsiteY355" fmla="*/ 5407992 h 5955635"/>
              <a:gd name="connsiteX356" fmla="*/ 1740293 w 6187971"/>
              <a:gd name="connsiteY356" fmla="*/ 5394787 h 5955635"/>
              <a:gd name="connsiteX357" fmla="*/ 1664727 w 6187971"/>
              <a:gd name="connsiteY357" fmla="*/ 5349706 h 5955635"/>
              <a:gd name="connsiteX358" fmla="*/ 1631929 w 6187971"/>
              <a:gd name="connsiteY358" fmla="*/ 5328456 h 5955635"/>
              <a:gd name="connsiteX359" fmla="*/ 1565371 w 6187971"/>
              <a:gd name="connsiteY359" fmla="*/ 5281450 h 5955635"/>
              <a:gd name="connsiteX360" fmla="*/ 1569874 w 6187971"/>
              <a:gd name="connsiteY360" fmla="*/ 5280488 h 5955635"/>
              <a:gd name="connsiteX361" fmla="*/ 1554437 w 6187971"/>
              <a:gd name="connsiteY361" fmla="*/ 5274367 h 5955635"/>
              <a:gd name="connsiteX362" fmla="*/ 1044223 w 6187971"/>
              <a:gd name="connsiteY362" fmla="*/ 4804087 h 5955635"/>
              <a:gd name="connsiteX363" fmla="*/ 631951 w 6187971"/>
              <a:gd name="connsiteY363" fmla="*/ 4086820 h 5955635"/>
              <a:gd name="connsiteX364" fmla="*/ 635493 w 6187971"/>
              <a:gd name="connsiteY364" fmla="*/ 4081353 h 5955635"/>
              <a:gd name="connsiteX365" fmla="*/ 700742 w 6187971"/>
              <a:gd name="connsiteY365" fmla="*/ 4166316 h 5955635"/>
              <a:gd name="connsiteX366" fmla="*/ 711982 w 6187971"/>
              <a:gd name="connsiteY366" fmla="*/ 4196882 h 5955635"/>
              <a:gd name="connsiteX367" fmla="*/ 706515 w 6187971"/>
              <a:gd name="connsiteY367" fmla="*/ 4193340 h 5955635"/>
              <a:gd name="connsiteX368" fmla="*/ 702011 w 6187971"/>
              <a:gd name="connsiteY368" fmla="*/ 4194302 h 5955635"/>
              <a:gd name="connsiteX369" fmla="*/ 707478 w 6187971"/>
              <a:gd name="connsiteY369" fmla="*/ 4197844 h 5955635"/>
              <a:gd name="connsiteX370" fmla="*/ 708440 w 6187971"/>
              <a:gd name="connsiteY370" fmla="*/ 4202348 h 5955635"/>
              <a:gd name="connsiteX371" fmla="*/ 713906 w 6187971"/>
              <a:gd name="connsiteY371" fmla="*/ 4205890 h 5955635"/>
              <a:gd name="connsiteX372" fmla="*/ 732229 w 6187971"/>
              <a:gd name="connsiteY372" fmla="*/ 4225523 h 5955635"/>
              <a:gd name="connsiteX373" fmla="*/ 750861 w 6187971"/>
              <a:gd name="connsiteY373" fmla="*/ 4268639 h 5955635"/>
              <a:gd name="connsiteX374" fmla="*/ 759869 w 6187971"/>
              <a:gd name="connsiteY374" fmla="*/ 4266714 h 5955635"/>
              <a:gd name="connsiteX375" fmla="*/ 761138 w 6187971"/>
              <a:gd name="connsiteY375" fmla="*/ 4294702 h 5955635"/>
              <a:gd name="connsiteX376" fmla="*/ 770454 w 6187971"/>
              <a:gd name="connsiteY376" fmla="*/ 4316259 h 5955635"/>
              <a:gd name="connsiteX377" fmla="*/ 788122 w 6187971"/>
              <a:gd name="connsiteY377" fmla="*/ 4354871 h 5955635"/>
              <a:gd name="connsiteX378" fmla="*/ 816723 w 6187971"/>
              <a:gd name="connsiteY378" fmla="*/ 4400567 h 5955635"/>
              <a:gd name="connsiteX379" fmla="*/ 845324 w 6187971"/>
              <a:gd name="connsiteY379" fmla="*/ 4446262 h 5955635"/>
              <a:gd name="connsiteX380" fmla="*/ 848211 w 6187971"/>
              <a:gd name="connsiteY380" fmla="*/ 4459775 h 5955635"/>
              <a:gd name="connsiteX381" fmla="*/ 865572 w 6187971"/>
              <a:gd name="connsiteY381" fmla="*/ 4474903 h 5955635"/>
              <a:gd name="connsiteX382" fmla="*/ 883599 w 6187971"/>
              <a:gd name="connsiteY382" fmla="*/ 4512777 h 5955635"/>
              <a:gd name="connsiteX383" fmla="*/ 885976 w 6187971"/>
              <a:gd name="connsiteY383" fmla="*/ 4526170 h 5955635"/>
              <a:gd name="connsiteX384" fmla="*/ 885567 w 6187971"/>
              <a:gd name="connsiteY384" fmla="*/ 4525764 h 5955635"/>
              <a:gd name="connsiteX385" fmla="*/ 881591 w 6187971"/>
              <a:gd name="connsiteY385" fmla="*/ 4516811 h 5955635"/>
              <a:gd name="connsiteX386" fmla="*/ 877775 w 6187971"/>
              <a:gd name="connsiteY386" fmla="*/ 4509974 h 5955635"/>
              <a:gd name="connsiteX387" fmla="*/ 877625 w 6187971"/>
              <a:gd name="connsiteY387" fmla="*/ 4517880 h 5955635"/>
              <a:gd name="connsiteX388" fmla="*/ 885567 w 6187971"/>
              <a:gd name="connsiteY388" fmla="*/ 4525764 h 5955635"/>
              <a:gd name="connsiteX389" fmla="*/ 886128 w 6187971"/>
              <a:gd name="connsiteY389" fmla="*/ 4527028 h 5955635"/>
              <a:gd name="connsiteX390" fmla="*/ 885976 w 6187971"/>
              <a:gd name="connsiteY390" fmla="*/ 4526170 h 5955635"/>
              <a:gd name="connsiteX391" fmla="*/ 888178 w 6187971"/>
              <a:gd name="connsiteY391" fmla="*/ 4528356 h 5955635"/>
              <a:gd name="connsiteX392" fmla="*/ 894482 w 6187971"/>
              <a:gd name="connsiteY392" fmla="*/ 4544081 h 5955635"/>
              <a:gd name="connsiteX393" fmla="*/ 933053 w 6187971"/>
              <a:gd name="connsiteY393" fmla="*/ 4592357 h 5955635"/>
              <a:gd name="connsiteX394" fmla="*/ 934015 w 6187971"/>
              <a:gd name="connsiteY394" fmla="*/ 4596860 h 5955635"/>
              <a:gd name="connsiteX395" fmla="*/ 934978 w 6187971"/>
              <a:gd name="connsiteY395" fmla="*/ 4601364 h 5955635"/>
              <a:gd name="connsiteX396" fmla="*/ 939482 w 6187971"/>
              <a:gd name="connsiteY396" fmla="*/ 4600402 h 5955635"/>
              <a:gd name="connsiteX397" fmla="*/ 946872 w 6187971"/>
              <a:gd name="connsiteY397" fmla="*/ 4612952 h 5955635"/>
              <a:gd name="connsiteX398" fmla="*/ 955226 w 6187971"/>
              <a:gd name="connsiteY398" fmla="*/ 4630006 h 5955635"/>
              <a:gd name="connsiteX399" fmla="*/ 998301 w 6187971"/>
              <a:gd name="connsiteY399" fmla="*/ 4677318 h 5955635"/>
              <a:gd name="connsiteX400" fmla="*/ 1008272 w 6187971"/>
              <a:gd name="connsiteY400" fmla="*/ 4679898 h 5955635"/>
              <a:gd name="connsiteX401" fmla="*/ 1003768 w 6187971"/>
              <a:gd name="connsiteY401" fmla="*/ 4680860 h 5955635"/>
              <a:gd name="connsiteX402" fmla="*/ 999264 w 6187971"/>
              <a:gd name="connsiteY402" fmla="*/ 4681823 h 5955635"/>
              <a:gd name="connsiteX403" fmla="*/ 1005693 w 6187971"/>
              <a:gd name="connsiteY403" fmla="*/ 4689868 h 5955635"/>
              <a:gd name="connsiteX404" fmla="*/ 1010197 w 6187971"/>
              <a:gd name="connsiteY404" fmla="*/ 4688906 h 5955635"/>
              <a:gd name="connsiteX405" fmla="*/ 1011159 w 6187971"/>
              <a:gd name="connsiteY405" fmla="*/ 4693410 h 5955635"/>
              <a:gd name="connsiteX406" fmla="*/ 1068054 w 6187971"/>
              <a:gd name="connsiteY406" fmla="*/ 4761319 h 5955635"/>
              <a:gd name="connsiteX407" fmla="*/ 1070941 w 6187971"/>
              <a:gd name="connsiteY407" fmla="*/ 4774831 h 5955635"/>
              <a:gd name="connsiteX408" fmla="*/ 1088302 w 6187971"/>
              <a:gd name="connsiteY408" fmla="*/ 4789960 h 5955635"/>
              <a:gd name="connsiteX409" fmla="*/ 1082836 w 6187971"/>
              <a:gd name="connsiteY409" fmla="*/ 4786418 h 5955635"/>
              <a:gd name="connsiteX410" fmla="*/ 1084761 w 6187971"/>
              <a:gd name="connsiteY410" fmla="*/ 4795426 h 5955635"/>
              <a:gd name="connsiteX411" fmla="*/ 1089264 w 6187971"/>
              <a:gd name="connsiteY411" fmla="*/ 4794464 h 5955635"/>
              <a:gd name="connsiteX412" fmla="*/ 1090227 w 6187971"/>
              <a:gd name="connsiteY412" fmla="*/ 4798968 h 5955635"/>
              <a:gd name="connsiteX413" fmla="*/ 1121407 w 6187971"/>
              <a:gd name="connsiteY413" fmla="*/ 4834693 h 5955635"/>
              <a:gd name="connsiteX414" fmla="*/ 1169950 w 6187971"/>
              <a:gd name="connsiteY414" fmla="*/ 4885547 h 5955635"/>
              <a:gd name="connsiteX415" fmla="*/ 1230080 w 6187971"/>
              <a:gd name="connsiteY415" fmla="*/ 4924507 h 5955635"/>
              <a:gd name="connsiteX416" fmla="*/ 1183462 w 6187971"/>
              <a:gd name="connsiteY416" fmla="*/ 4882661 h 5955635"/>
              <a:gd name="connsiteX417" fmla="*/ 1187004 w 6187971"/>
              <a:gd name="connsiteY417" fmla="*/ 4877195 h 5955635"/>
              <a:gd name="connsiteX418" fmla="*/ 1176071 w 6187971"/>
              <a:gd name="connsiteY418" fmla="*/ 4870111 h 5955635"/>
              <a:gd name="connsiteX419" fmla="*/ 1103738 w 6187971"/>
              <a:gd name="connsiteY419" fmla="*/ 4796081 h 5955635"/>
              <a:gd name="connsiteX420" fmla="*/ 1102776 w 6187971"/>
              <a:gd name="connsiteY420" fmla="*/ 4791577 h 5955635"/>
              <a:gd name="connsiteX421" fmla="*/ 1101814 w 6187971"/>
              <a:gd name="connsiteY421" fmla="*/ 4787074 h 5955635"/>
              <a:gd name="connsiteX422" fmla="*/ 1097311 w 6187971"/>
              <a:gd name="connsiteY422" fmla="*/ 4788036 h 5955635"/>
              <a:gd name="connsiteX423" fmla="*/ 1052310 w 6187971"/>
              <a:gd name="connsiteY423" fmla="*/ 4731715 h 5955635"/>
              <a:gd name="connsiteX424" fmla="*/ 1062280 w 6187971"/>
              <a:gd name="connsiteY424" fmla="*/ 4734295 h 5955635"/>
              <a:gd name="connsiteX425" fmla="*/ 1044919 w 6187971"/>
              <a:gd name="connsiteY425" fmla="*/ 4719165 h 5955635"/>
              <a:gd name="connsiteX426" fmla="*/ 1049423 w 6187971"/>
              <a:gd name="connsiteY426" fmla="*/ 4718203 h 5955635"/>
              <a:gd name="connsiteX427" fmla="*/ 1048461 w 6187971"/>
              <a:gd name="connsiteY427" fmla="*/ 4713698 h 5955635"/>
              <a:gd name="connsiteX428" fmla="*/ 1042995 w 6187971"/>
              <a:gd name="connsiteY428" fmla="*/ 4710157 h 5955635"/>
              <a:gd name="connsiteX429" fmla="*/ 1038491 w 6187971"/>
              <a:gd name="connsiteY429" fmla="*/ 4711120 h 5955635"/>
              <a:gd name="connsiteX430" fmla="*/ 952032 w 6187971"/>
              <a:gd name="connsiteY430" fmla="*/ 4593011 h 5955635"/>
              <a:gd name="connsiteX431" fmla="*/ 951070 w 6187971"/>
              <a:gd name="connsiteY431" fmla="*/ 4588508 h 5955635"/>
              <a:gd name="connsiteX432" fmla="*/ 945603 w 6187971"/>
              <a:gd name="connsiteY432" fmla="*/ 4584966 h 5955635"/>
              <a:gd name="connsiteX433" fmla="*/ 923430 w 6187971"/>
              <a:gd name="connsiteY433" fmla="*/ 4547316 h 5955635"/>
              <a:gd name="connsiteX434" fmla="*/ 922468 w 6187971"/>
              <a:gd name="connsiteY434" fmla="*/ 4542812 h 5955635"/>
              <a:gd name="connsiteX435" fmla="*/ 921506 w 6187971"/>
              <a:gd name="connsiteY435" fmla="*/ 4538307 h 5955635"/>
              <a:gd name="connsiteX436" fmla="*/ 917002 w 6187971"/>
              <a:gd name="connsiteY436" fmla="*/ 4539270 h 5955635"/>
              <a:gd name="connsiteX437" fmla="*/ 903182 w 6187971"/>
              <a:gd name="connsiteY437" fmla="*/ 4518674 h 5955635"/>
              <a:gd name="connsiteX438" fmla="*/ 906724 w 6187971"/>
              <a:gd name="connsiteY438" fmla="*/ 4513208 h 5955635"/>
              <a:gd name="connsiteX439" fmla="*/ 835702 w 6187971"/>
              <a:gd name="connsiteY439" fmla="*/ 4401222 h 5955635"/>
              <a:gd name="connsiteX440" fmla="*/ 840206 w 6187971"/>
              <a:gd name="connsiteY440" fmla="*/ 4400260 h 5955635"/>
              <a:gd name="connsiteX441" fmla="*/ 839244 w 6187971"/>
              <a:gd name="connsiteY441" fmla="*/ 4395755 h 5955635"/>
              <a:gd name="connsiteX442" fmla="*/ 833777 w 6187971"/>
              <a:gd name="connsiteY442" fmla="*/ 4392213 h 5955635"/>
              <a:gd name="connsiteX443" fmla="*/ 822708 w 6187971"/>
              <a:gd name="connsiteY443" fmla="*/ 4371399 h 5955635"/>
              <a:gd name="connsiteX444" fmla="*/ 820283 w 6187971"/>
              <a:gd name="connsiteY444" fmla="*/ 4366839 h 5955635"/>
              <a:gd name="connsiteX445" fmla="*/ 823500 w 6187971"/>
              <a:gd name="connsiteY445" fmla="*/ 4366151 h 5955635"/>
              <a:gd name="connsiteX446" fmla="*/ 822538 w 6187971"/>
              <a:gd name="connsiteY446" fmla="*/ 4361647 h 5955635"/>
              <a:gd name="connsiteX447" fmla="*/ 817071 w 6187971"/>
              <a:gd name="connsiteY447" fmla="*/ 4358106 h 5955635"/>
              <a:gd name="connsiteX448" fmla="*/ 811605 w 6187971"/>
              <a:gd name="connsiteY448" fmla="*/ 4354564 h 5955635"/>
              <a:gd name="connsiteX449" fmla="*/ 801327 w 6187971"/>
              <a:gd name="connsiteY449" fmla="*/ 4328502 h 5955635"/>
              <a:gd name="connsiteX450" fmla="*/ 756982 w 6187971"/>
              <a:gd name="connsiteY450" fmla="*/ 4253202 h 5955635"/>
              <a:gd name="connsiteX451" fmla="*/ 761486 w 6187971"/>
              <a:gd name="connsiteY451" fmla="*/ 4252240 h 5955635"/>
              <a:gd name="connsiteX452" fmla="*/ 762448 w 6187971"/>
              <a:gd name="connsiteY452" fmla="*/ 4256744 h 5955635"/>
              <a:gd name="connsiteX453" fmla="*/ 767914 w 6187971"/>
              <a:gd name="connsiteY453" fmla="*/ 4260286 h 5955635"/>
              <a:gd name="connsiteX454" fmla="*/ 765989 w 6187971"/>
              <a:gd name="connsiteY454" fmla="*/ 4251278 h 5955635"/>
              <a:gd name="connsiteX455" fmla="*/ 759562 w 6187971"/>
              <a:gd name="connsiteY455" fmla="*/ 4243232 h 5955635"/>
              <a:gd name="connsiteX456" fmla="*/ 751208 w 6187971"/>
              <a:gd name="connsiteY456" fmla="*/ 4226178 h 5955635"/>
              <a:gd name="connsiteX457" fmla="*/ 745742 w 6187971"/>
              <a:gd name="connsiteY457" fmla="*/ 4222636 h 5955635"/>
              <a:gd name="connsiteX458" fmla="*/ 747666 w 6187971"/>
              <a:gd name="connsiteY458" fmla="*/ 4231645 h 5955635"/>
              <a:gd name="connsiteX459" fmla="*/ 734810 w 6187971"/>
              <a:gd name="connsiteY459" fmla="*/ 4215553 h 5955635"/>
              <a:gd name="connsiteX460" fmla="*/ 730960 w 6187971"/>
              <a:gd name="connsiteY460" fmla="*/ 4197536 h 5955635"/>
              <a:gd name="connsiteX461" fmla="*/ 724531 w 6187971"/>
              <a:gd name="connsiteY461" fmla="*/ 4189491 h 5955635"/>
              <a:gd name="connsiteX462" fmla="*/ 729998 w 6187971"/>
              <a:gd name="connsiteY462" fmla="*/ 4193033 h 5955635"/>
              <a:gd name="connsiteX463" fmla="*/ 729691 w 6187971"/>
              <a:gd name="connsiteY463" fmla="*/ 4169550 h 5955635"/>
              <a:gd name="connsiteX464" fmla="*/ 769532 w 6187971"/>
              <a:gd name="connsiteY464" fmla="*/ 4245812 h 5955635"/>
              <a:gd name="connsiteX465" fmla="*/ 808104 w 6187971"/>
              <a:gd name="connsiteY465" fmla="*/ 4294087 h 5955635"/>
              <a:gd name="connsiteX466" fmla="*/ 804909 w 6187971"/>
              <a:gd name="connsiteY466" fmla="*/ 4257092 h 5955635"/>
              <a:gd name="connsiteX467" fmla="*/ 954652 w 6187971"/>
              <a:gd name="connsiteY467" fmla="*/ 4517097 h 5955635"/>
              <a:gd name="connsiteX468" fmla="*/ 951110 w 6187971"/>
              <a:gd name="connsiteY468" fmla="*/ 4522564 h 5955635"/>
              <a:gd name="connsiteX469" fmla="*/ 950148 w 6187971"/>
              <a:gd name="connsiteY469" fmla="*/ 4518059 h 5955635"/>
              <a:gd name="connsiteX470" fmla="*/ 945643 w 6187971"/>
              <a:gd name="connsiteY470" fmla="*/ 4519022 h 5955635"/>
              <a:gd name="connsiteX471" fmla="*/ 947568 w 6187971"/>
              <a:gd name="connsiteY471" fmla="*/ 4528030 h 5955635"/>
              <a:gd name="connsiteX472" fmla="*/ 950455 w 6187971"/>
              <a:gd name="connsiteY472" fmla="*/ 4541543 h 5955635"/>
              <a:gd name="connsiteX473" fmla="*/ 971358 w 6187971"/>
              <a:gd name="connsiteY473" fmla="*/ 4551205 h 5955635"/>
              <a:gd name="connsiteX474" fmla="*/ 972320 w 6187971"/>
              <a:gd name="connsiteY474" fmla="*/ 4555710 h 5955635"/>
              <a:gd name="connsiteX475" fmla="*/ 973282 w 6187971"/>
              <a:gd name="connsiteY475" fmla="*/ 4560213 h 5955635"/>
              <a:gd name="connsiteX476" fmla="*/ 979711 w 6187971"/>
              <a:gd name="connsiteY476" fmla="*/ 4568259 h 5955635"/>
              <a:gd name="connsiteX477" fmla="*/ 986140 w 6187971"/>
              <a:gd name="connsiteY477" fmla="*/ 4576305 h 5955635"/>
              <a:gd name="connsiteX478" fmla="*/ 996417 w 6187971"/>
              <a:gd name="connsiteY478" fmla="*/ 4602367 h 5955635"/>
              <a:gd name="connsiteX479" fmla="*/ 990952 w 6187971"/>
              <a:gd name="connsiteY479" fmla="*/ 4598826 h 5955635"/>
              <a:gd name="connsiteX480" fmla="*/ 991914 w 6187971"/>
              <a:gd name="connsiteY480" fmla="*/ 4603329 h 5955635"/>
              <a:gd name="connsiteX481" fmla="*/ 997379 w 6187971"/>
              <a:gd name="connsiteY481" fmla="*/ 4606871 h 5955635"/>
              <a:gd name="connsiteX482" fmla="*/ 1010237 w 6187971"/>
              <a:gd name="connsiteY482" fmla="*/ 4622963 h 5955635"/>
              <a:gd name="connsiteX483" fmla="*/ 1011200 w 6187971"/>
              <a:gd name="connsiteY483" fmla="*/ 4627466 h 5955635"/>
              <a:gd name="connsiteX484" fmla="*/ 1017628 w 6187971"/>
              <a:gd name="connsiteY484" fmla="*/ 4635513 h 5955635"/>
              <a:gd name="connsiteX485" fmla="*/ 1023094 w 6187971"/>
              <a:gd name="connsiteY485" fmla="*/ 4639054 h 5955635"/>
              <a:gd name="connsiteX486" fmla="*/ 1022132 w 6187971"/>
              <a:gd name="connsiteY486" fmla="*/ 4634551 h 5955635"/>
              <a:gd name="connsiteX487" fmla="*/ 1029523 w 6187971"/>
              <a:gd name="connsiteY487" fmla="*/ 4647100 h 5955635"/>
              <a:gd name="connsiteX488" fmla="*/ 1034027 w 6187971"/>
              <a:gd name="connsiteY488" fmla="*/ 4646138 h 5955635"/>
              <a:gd name="connsiteX489" fmla="*/ 1040455 w 6187971"/>
              <a:gd name="connsiteY489" fmla="*/ 4654184 h 5955635"/>
              <a:gd name="connsiteX490" fmla="*/ 1041417 w 6187971"/>
              <a:gd name="connsiteY490" fmla="*/ 4658688 h 5955635"/>
              <a:gd name="connsiteX491" fmla="*/ 1042380 w 6187971"/>
              <a:gd name="connsiteY491" fmla="*/ 4663192 h 5955635"/>
              <a:gd name="connsiteX492" fmla="*/ 1047846 w 6187971"/>
              <a:gd name="connsiteY492" fmla="*/ 4666733 h 5955635"/>
              <a:gd name="connsiteX493" fmla="*/ 1046884 w 6187971"/>
              <a:gd name="connsiteY493" fmla="*/ 4662230 h 5955635"/>
              <a:gd name="connsiteX494" fmla="*/ 1089960 w 6187971"/>
              <a:gd name="connsiteY494" fmla="*/ 4709542 h 5955635"/>
              <a:gd name="connsiteX495" fmla="*/ 1096388 w 6187971"/>
              <a:gd name="connsiteY495" fmla="*/ 4717588 h 5955635"/>
              <a:gd name="connsiteX496" fmla="*/ 1101855 w 6187971"/>
              <a:gd name="connsiteY496" fmla="*/ 4721130 h 5955635"/>
              <a:gd name="connsiteX497" fmla="*/ 1100893 w 6187971"/>
              <a:gd name="connsiteY497" fmla="*/ 4716625 h 5955635"/>
              <a:gd name="connsiteX498" fmla="*/ 1099931 w 6187971"/>
              <a:gd name="connsiteY498" fmla="*/ 4712122 h 5955635"/>
              <a:gd name="connsiteX499" fmla="*/ 1157788 w 6187971"/>
              <a:gd name="connsiteY499" fmla="*/ 4784534 h 5955635"/>
              <a:gd name="connsiteX500" fmla="*/ 1178691 w 6187971"/>
              <a:gd name="connsiteY500" fmla="*/ 4794197 h 5955635"/>
              <a:gd name="connsiteX501" fmla="*/ 1186082 w 6187971"/>
              <a:gd name="connsiteY501" fmla="*/ 4806747 h 5955635"/>
              <a:gd name="connsiteX502" fmla="*/ 1205368 w 6187971"/>
              <a:gd name="connsiteY502" fmla="*/ 4830884 h 5955635"/>
              <a:gd name="connsiteX503" fmla="*/ 1226271 w 6187971"/>
              <a:gd name="connsiteY503" fmla="*/ 4840547 h 5955635"/>
              <a:gd name="connsiteX504" fmla="*/ 1241052 w 6187971"/>
              <a:gd name="connsiteY504" fmla="*/ 4865648 h 5955635"/>
              <a:gd name="connsiteX505" fmla="*/ 1235587 w 6187971"/>
              <a:gd name="connsiteY505" fmla="*/ 4862105 h 5955635"/>
              <a:gd name="connsiteX506" fmla="*/ 1230120 w 6187971"/>
              <a:gd name="connsiteY506" fmla="*/ 4858563 h 5955635"/>
              <a:gd name="connsiteX507" fmla="*/ 1232045 w 6187971"/>
              <a:gd name="connsiteY507" fmla="*/ 4867572 h 5955635"/>
              <a:gd name="connsiteX508" fmla="*/ 1238474 w 6187971"/>
              <a:gd name="connsiteY508" fmla="*/ 4875617 h 5955635"/>
              <a:gd name="connsiteX509" fmla="*/ 1222074 w 6187971"/>
              <a:gd name="connsiteY509" fmla="*/ 4864992 h 5955635"/>
              <a:gd name="connsiteX510" fmla="*/ 1243939 w 6187971"/>
              <a:gd name="connsiteY510" fmla="*/ 4879160 h 5955635"/>
              <a:gd name="connsiteX511" fmla="*/ 1249406 w 6187971"/>
              <a:gd name="connsiteY511" fmla="*/ 4882701 h 5955635"/>
              <a:gd name="connsiteX512" fmla="*/ 1260338 w 6187971"/>
              <a:gd name="connsiteY512" fmla="*/ 4889785 h 5955635"/>
              <a:gd name="connsiteX513" fmla="*/ 1259376 w 6187971"/>
              <a:gd name="connsiteY513" fmla="*/ 4885281 h 5955635"/>
              <a:gd name="connsiteX514" fmla="*/ 1253910 w 6187971"/>
              <a:gd name="connsiteY514" fmla="*/ 4881738 h 5955635"/>
              <a:gd name="connsiteX515" fmla="*/ 1252948 w 6187971"/>
              <a:gd name="connsiteY515" fmla="*/ 4877235 h 5955635"/>
              <a:gd name="connsiteX516" fmla="*/ 1270309 w 6187971"/>
              <a:gd name="connsiteY516" fmla="*/ 4892364 h 5955635"/>
              <a:gd name="connsiteX517" fmla="*/ 1266460 w 6187971"/>
              <a:gd name="connsiteY517" fmla="*/ 4874348 h 5955635"/>
              <a:gd name="connsiteX518" fmla="*/ 1286708 w 6187971"/>
              <a:gd name="connsiteY518" fmla="*/ 4902990 h 5955635"/>
              <a:gd name="connsiteX519" fmla="*/ 1282203 w 6187971"/>
              <a:gd name="connsiteY519" fmla="*/ 4903952 h 5955635"/>
              <a:gd name="connsiteX520" fmla="*/ 1272233 w 6187971"/>
              <a:gd name="connsiteY520" fmla="*/ 4901372 h 5955635"/>
              <a:gd name="connsiteX521" fmla="*/ 1278662 w 6187971"/>
              <a:gd name="connsiteY521" fmla="*/ 4909418 h 5955635"/>
              <a:gd name="connsiteX522" fmla="*/ 1285090 w 6187971"/>
              <a:gd name="connsiteY522" fmla="*/ 4917464 h 5955635"/>
              <a:gd name="connsiteX523" fmla="*/ 1280587 w 6187971"/>
              <a:gd name="connsiteY523" fmla="*/ 4918427 h 5955635"/>
              <a:gd name="connsiteX524" fmla="*/ 1287015 w 6187971"/>
              <a:gd name="connsiteY524" fmla="*/ 4926472 h 5955635"/>
              <a:gd name="connsiteX525" fmla="*/ 1291519 w 6187971"/>
              <a:gd name="connsiteY525" fmla="*/ 4925510 h 5955635"/>
              <a:gd name="connsiteX526" fmla="*/ 1292481 w 6187971"/>
              <a:gd name="connsiteY526" fmla="*/ 4930014 h 5955635"/>
              <a:gd name="connsiteX527" fmla="*/ 1298910 w 6187971"/>
              <a:gd name="connsiteY527" fmla="*/ 4938059 h 5955635"/>
              <a:gd name="connsiteX528" fmla="*/ 1292356 w 6187971"/>
              <a:gd name="connsiteY528" fmla="*/ 4937694 h 5955635"/>
              <a:gd name="connsiteX529" fmla="*/ 1289901 w 6187971"/>
              <a:gd name="connsiteY529" fmla="*/ 4939984 h 5955635"/>
              <a:gd name="connsiteX530" fmla="*/ 1293236 w 6187971"/>
              <a:gd name="connsiteY530" fmla="*/ 4944571 h 5955635"/>
              <a:gd name="connsiteX531" fmla="*/ 1296561 w 6187971"/>
              <a:gd name="connsiteY531" fmla="*/ 4951097 h 5955635"/>
              <a:gd name="connsiteX532" fmla="*/ 1291826 w 6187971"/>
              <a:gd name="connsiteY532" fmla="*/ 4948992 h 5955635"/>
              <a:gd name="connsiteX533" fmla="*/ 1310150 w 6187971"/>
              <a:gd name="connsiteY533" fmla="*/ 4968626 h 5955635"/>
              <a:gd name="connsiteX534" fmla="*/ 1315616 w 6187971"/>
              <a:gd name="connsiteY534" fmla="*/ 4972168 h 5955635"/>
              <a:gd name="connsiteX535" fmla="*/ 1316579 w 6187971"/>
              <a:gd name="connsiteY535" fmla="*/ 4976671 h 5955635"/>
              <a:gd name="connsiteX536" fmla="*/ 1321083 w 6187971"/>
              <a:gd name="connsiteY536" fmla="*/ 4975709 h 5955635"/>
              <a:gd name="connsiteX537" fmla="*/ 1315616 w 6187971"/>
              <a:gd name="connsiteY537" fmla="*/ 4972168 h 5955635"/>
              <a:gd name="connsiteX538" fmla="*/ 1302760 w 6187971"/>
              <a:gd name="connsiteY538" fmla="*/ 4956076 h 5955635"/>
              <a:gd name="connsiteX539" fmla="*/ 1308226 w 6187971"/>
              <a:gd name="connsiteY539" fmla="*/ 4959618 h 5955635"/>
              <a:gd name="connsiteX540" fmla="*/ 1317234 w 6187971"/>
              <a:gd name="connsiteY540" fmla="*/ 4957694 h 5955635"/>
              <a:gd name="connsiteX541" fmla="*/ 1310805 w 6187971"/>
              <a:gd name="connsiteY541" fmla="*/ 4949647 h 5955635"/>
              <a:gd name="connsiteX542" fmla="*/ 1305339 w 6187971"/>
              <a:gd name="connsiteY542" fmla="*/ 4946105 h 5955635"/>
              <a:gd name="connsiteX543" fmla="*/ 1296986 w 6187971"/>
              <a:gd name="connsiteY543" fmla="*/ 4929052 h 5955635"/>
              <a:gd name="connsiteX544" fmla="*/ 1302452 w 6187971"/>
              <a:gd name="connsiteY544" fmla="*/ 4932593 h 5955635"/>
              <a:gd name="connsiteX545" fmla="*/ 1301490 w 6187971"/>
              <a:gd name="connsiteY545" fmla="*/ 4928089 h 5955635"/>
              <a:gd name="connsiteX546" fmla="*/ 1300528 w 6187971"/>
              <a:gd name="connsiteY546" fmla="*/ 4923585 h 5955635"/>
              <a:gd name="connsiteX547" fmla="*/ 1295061 w 6187971"/>
              <a:gd name="connsiteY547" fmla="*/ 4920043 h 5955635"/>
              <a:gd name="connsiteX548" fmla="*/ 1293137 w 6187971"/>
              <a:gd name="connsiteY548" fmla="*/ 4911035 h 5955635"/>
              <a:gd name="connsiteX549" fmla="*/ 1322392 w 6187971"/>
              <a:gd name="connsiteY549" fmla="*/ 4937753 h 5955635"/>
              <a:gd name="connsiteX550" fmla="*/ 1317889 w 6187971"/>
              <a:gd name="connsiteY550" fmla="*/ 4938715 h 5955635"/>
              <a:gd name="connsiteX551" fmla="*/ 1318851 w 6187971"/>
              <a:gd name="connsiteY551" fmla="*/ 4943218 h 5955635"/>
              <a:gd name="connsiteX552" fmla="*/ 1323354 w 6187971"/>
              <a:gd name="connsiteY552" fmla="*/ 4942256 h 5955635"/>
              <a:gd name="connsiteX553" fmla="*/ 1324317 w 6187971"/>
              <a:gd name="connsiteY553" fmla="*/ 4946760 h 5955635"/>
              <a:gd name="connsiteX554" fmla="*/ 1328821 w 6187971"/>
              <a:gd name="connsiteY554" fmla="*/ 4945798 h 5955635"/>
              <a:gd name="connsiteX555" fmla="*/ 1342641 w 6187971"/>
              <a:gd name="connsiteY555" fmla="*/ 4966394 h 5955635"/>
              <a:gd name="connsiteX556" fmla="*/ 1343603 w 6187971"/>
              <a:gd name="connsiteY556" fmla="*/ 4970897 h 5955635"/>
              <a:gd name="connsiteX557" fmla="*/ 1349069 w 6187971"/>
              <a:gd name="connsiteY557" fmla="*/ 4974440 h 5955635"/>
              <a:gd name="connsiteX558" fmla="*/ 1348107 w 6187971"/>
              <a:gd name="connsiteY558" fmla="*/ 4969935 h 5955635"/>
              <a:gd name="connsiteX559" fmla="*/ 1370935 w 6187971"/>
              <a:gd name="connsiteY559" fmla="*/ 4988607 h 5955635"/>
              <a:gd name="connsiteX560" fmla="*/ 1377363 w 6187971"/>
              <a:gd name="connsiteY560" fmla="*/ 4996652 h 5955635"/>
              <a:gd name="connsiteX561" fmla="*/ 1376401 w 6187971"/>
              <a:gd name="connsiteY561" fmla="*/ 4992149 h 5955635"/>
              <a:gd name="connsiteX562" fmla="*/ 1397304 w 6187971"/>
              <a:gd name="connsiteY562" fmla="*/ 5001812 h 5955635"/>
              <a:gd name="connsiteX563" fmla="*/ 1457741 w 6187971"/>
              <a:gd name="connsiteY563" fmla="*/ 5064254 h 5955635"/>
              <a:gd name="connsiteX564" fmla="*/ 1462246 w 6187971"/>
              <a:gd name="connsiteY564" fmla="*/ 5063292 h 5955635"/>
              <a:gd name="connsiteX565" fmla="*/ 1467712 w 6187971"/>
              <a:gd name="connsiteY565" fmla="*/ 5066833 h 5955635"/>
              <a:gd name="connsiteX566" fmla="*/ 1498892 w 6187971"/>
              <a:gd name="connsiteY566" fmla="*/ 5102559 h 5955635"/>
              <a:gd name="connsiteX567" fmla="*/ 1507901 w 6187971"/>
              <a:gd name="connsiteY567" fmla="*/ 5100634 h 5955635"/>
              <a:gd name="connsiteX568" fmla="*/ 1509826 w 6187971"/>
              <a:gd name="connsiteY568" fmla="*/ 5109642 h 5955635"/>
              <a:gd name="connsiteX569" fmla="*/ 1525262 w 6187971"/>
              <a:gd name="connsiteY569" fmla="*/ 5115763 h 5955635"/>
              <a:gd name="connsiteX570" fmla="*/ 1520758 w 6187971"/>
              <a:gd name="connsiteY570" fmla="*/ 5116725 h 5955635"/>
              <a:gd name="connsiteX571" fmla="*/ 1527187 w 6187971"/>
              <a:gd name="connsiteY571" fmla="*/ 5124771 h 5955635"/>
              <a:gd name="connsiteX572" fmla="*/ 1531691 w 6187971"/>
              <a:gd name="connsiteY572" fmla="*/ 5123809 h 5955635"/>
              <a:gd name="connsiteX573" fmla="*/ 1565451 w 6187971"/>
              <a:gd name="connsiteY573" fmla="*/ 5149564 h 5955635"/>
              <a:gd name="connsiteX574" fmla="*/ 1558060 w 6187971"/>
              <a:gd name="connsiteY574" fmla="*/ 5137014 h 5955635"/>
              <a:gd name="connsiteX575" fmla="*/ 1537157 w 6187971"/>
              <a:gd name="connsiteY575" fmla="*/ 5127351 h 5955635"/>
              <a:gd name="connsiteX576" fmla="*/ 1542623 w 6187971"/>
              <a:gd name="connsiteY576" fmla="*/ 5130892 h 5955635"/>
              <a:gd name="connsiteX577" fmla="*/ 1548090 w 6187971"/>
              <a:gd name="connsiteY577" fmla="*/ 5134434 h 5955635"/>
              <a:gd name="connsiteX578" fmla="*/ 1546166 w 6187971"/>
              <a:gd name="connsiteY578" fmla="*/ 5125426 h 5955635"/>
              <a:gd name="connsiteX579" fmla="*/ 1551631 w 6187971"/>
              <a:gd name="connsiteY579" fmla="*/ 5128968 h 5955635"/>
              <a:gd name="connsiteX580" fmla="*/ 1550669 w 6187971"/>
              <a:gd name="connsiteY580" fmla="*/ 5124464 h 5955635"/>
              <a:gd name="connsiteX581" fmla="*/ 1545203 w 6187971"/>
              <a:gd name="connsiteY581" fmla="*/ 5120922 h 5955635"/>
              <a:gd name="connsiteX582" fmla="*/ 1539737 w 6187971"/>
              <a:gd name="connsiteY582" fmla="*/ 5117380 h 5955635"/>
              <a:gd name="connsiteX583" fmla="*/ 1554211 w 6187971"/>
              <a:gd name="connsiteY583" fmla="*/ 5118998 h 5955635"/>
              <a:gd name="connsiteX584" fmla="*/ 1555173 w 6187971"/>
              <a:gd name="connsiteY584" fmla="*/ 5123502 h 5955635"/>
              <a:gd name="connsiteX585" fmla="*/ 1556135 w 6187971"/>
              <a:gd name="connsiteY585" fmla="*/ 5128005 h 5955635"/>
              <a:gd name="connsiteX586" fmla="*/ 1571572 w 6187971"/>
              <a:gd name="connsiteY586" fmla="*/ 5134127 h 5955635"/>
              <a:gd name="connsiteX587" fmla="*/ 1570610 w 6187971"/>
              <a:gd name="connsiteY587" fmla="*/ 5129623 h 5955635"/>
              <a:gd name="connsiteX588" fmla="*/ 1569648 w 6187971"/>
              <a:gd name="connsiteY588" fmla="*/ 5125119 h 5955635"/>
              <a:gd name="connsiteX589" fmla="*/ 1587010 w 6187971"/>
              <a:gd name="connsiteY589" fmla="*/ 5140248 h 5955635"/>
              <a:gd name="connsiteX590" fmla="*/ 1587972 w 6187971"/>
              <a:gd name="connsiteY590" fmla="*/ 5144752 h 5955635"/>
              <a:gd name="connsiteX591" fmla="*/ 1593438 w 6187971"/>
              <a:gd name="connsiteY591" fmla="*/ 5148294 h 5955635"/>
              <a:gd name="connsiteX592" fmla="*/ 1598904 w 6187971"/>
              <a:gd name="connsiteY592" fmla="*/ 5151836 h 5955635"/>
              <a:gd name="connsiteX593" fmla="*/ 1610799 w 6187971"/>
              <a:gd name="connsiteY593" fmla="*/ 5163423 h 5955635"/>
              <a:gd name="connsiteX594" fmla="*/ 1638786 w 6187971"/>
              <a:gd name="connsiteY594" fmla="*/ 5162154 h 5955635"/>
              <a:gd name="connsiteX595" fmla="*/ 1628575 w 6187971"/>
              <a:gd name="connsiteY595" fmla="*/ 5158449 h 5955635"/>
              <a:gd name="connsiteX596" fmla="*/ 1621158 w 6187971"/>
              <a:gd name="connsiteY596" fmla="*/ 5151791 h 5955635"/>
              <a:gd name="connsiteX597" fmla="*/ 1626891 w 6187971"/>
              <a:gd name="connsiteY597" fmla="*/ 5150566 h 5955635"/>
              <a:gd name="connsiteX598" fmla="*/ 1698916 w 6187971"/>
              <a:gd name="connsiteY598" fmla="*/ 5201113 h 5955635"/>
              <a:gd name="connsiteX599" fmla="*/ 1704383 w 6187971"/>
              <a:gd name="connsiteY599" fmla="*/ 5204655 h 5955635"/>
              <a:gd name="connsiteX600" fmla="*/ 1695374 w 6187971"/>
              <a:gd name="connsiteY600" fmla="*/ 5206579 h 5955635"/>
              <a:gd name="connsiteX601" fmla="*/ 1713697 w 6187971"/>
              <a:gd name="connsiteY601" fmla="*/ 5226213 h 5955635"/>
              <a:gd name="connsiteX602" fmla="*/ 1734601 w 6187971"/>
              <a:gd name="connsiteY602" fmla="*/ 5235876 h 5955635"/>
              <a:gd name="connsiteX603" fmla="*/ 1739105 w 6187971"/>
              <a:gd name="connsiteY603" fmla="*/ 5234914 h 5955635"/>
              <a:gd name="connsiteX604" fmla="*/ 1743608 w 6187971"/>
              <a:gd name="connsiteY604" fmla="*/ 5233952 h 5955635"/>
              <a:gd name="connsiteX605" fmla="*/ 1765474 w 6187971"/>
              <a:gd name="connsiteY605" fmla="*/ 5248118 h 5955635"/>
              <a:gd name="connsiteX606" fmla="*/ 1774483 w 6187971"/>
              <a:gd name="connsiteY606" fmla="*/ 5246193 h 5955635"/>
              <a:gd name="connsiteX607" fmla="*/ 1840078 w 6187971"/>
              <a:gd name="connsiteY607" fmla="*/ 5288696 h 5955635"/>
              <a:gd name="connsiteX608" fmla="*/ 1860019 w 6187971"/>
              <a:gd name="connsiteY608" fmla="*/ 5293854 h 5955635"/>
              <a:gd name="connsiteX609" fmla="*/ 1872877 w 6187971"/>
              <a:gd name="connsiteY609" fmla="*/ 5309946 h 5955635"/>
              <a:gd name="connsiteX610" fmla="*/ 2056500 w 6187971"/>
              <a:gd name="connsiteY610" fmla="*/ 5397876 h 5955635"/>
              <a:gd name="connsiteX611" fmla="*/ 2135609 w 6187971"/>
              <a:gd name="connsiteY611" fmla="*/ 5437490 h 5955635"/>
              <a:gd name="connsiteX612" fmla="*/ 2180957 w 6187971"/>
              <a:gd name="connsiteY612" fmla="*/ 5451349 h 5955635"/>
              <a:gd name="connsiteX613" fmla="*/ 2187385 w 6187971"/>
              <a:gd name="connsiteY613" fmla="*/ 5459396 h 5955635"/>
              <a:gd name="connsiteX614" fmla="*/ 2228229 w 6187971"/>
              <a:gd name="connsiteY614" fmla="*/ 5474217 h 5955635"/>
              <a:gd name="connsiteX615" fmla="*/ 2305413 w 6187971"/>
              <a:gd name="connsiteY615" fmla="*/ 5504824 h 5955635"/>
              <a:gd name="connsiteX616" fmla="*/ 2473293 w 6187971"/>
              <a:gd name="connsiteY616" fmla="*/ 5563150 h 5955635"/>
              <a:gd name="connsiteX617" fmla="*/ 2572035 w 6187971"/>
              <a:gd name="connsiteY617" fmla="*/ 5584441 h 5955635"/>
              <a:gd name="connsiteX618" fmla="*/ 2679785 w 6187971"/>
              <a:gd name="connsiteY618" fmla="*/ 5603808 h 5955635"/>
              <a:gd name="connsiteX619" fmla="*/ 2856366 w 6187971"/>
              <a:gd name="connsiteY619" fmla="*/ 5636726 h 5955635"/>
              <a:gd name="connsiteX620" fmla="*/ 2989216 w 6187971"/>
              <a:gd name="connsiteY620" fmla="*/ 5641311 h 5955635"/>
              <a:gd name="connsiteX621" fmla="*/ 3079605 w 6187971"/>
              <a:gd name="connsiteY621" fmla="*/ 5645548 h 5955635"/>
              <a:gd name="connsiteX622" fmla="*/ 3189935 w 6187971"/>
              <a:gd name="connsiteY622" fmla="*/ 5654944 h 5955635"/>
              <a:gd name="connsiteX623" fmla="*/ 3300264 w 6187971"/>
              <a:gd name="connsiteY623" fmla="*/ 5664340 h 5955635"/>
              <a:gd name="connsiteX624" fmla="*/ 3342726 w 6187971"/>
              <a:gd name="connsiteY624" fmla="*/ 5664687 h 5955635"/>
              <a:gd name="connsiteX625" fmla="*/ 3412212 w 6187971"/>
              <a:gd name="connsiteY625" fmla="*/ 5659262 h 5955635"/>
              <a:gd name="connsiteX626" fmla="*/ 3430228 w 6187971"/>
              <a:gd name="connsiteY626" fmla="*/ 5655412 h 5955635"/>
              <a:gd name="connsiteX627" fmla="*/ 3505179 w 6187971"/>
              <a:gd name="connsiteY627" fmla="*/ 5653528 h 5955635"/>
              <a:gd name="connsiteX628" fmla="*/ 3509684 w 6187971"/>
              <a:gd name="connsiteY628" fmla="*/ 5652566 h 5955635"/>
              <a:gd name="connsiteX629" fmla="*/ 3510646 w 6187971"/>
              <a:gd name="connsiteY629" fmla="*/ 5657069 h 5955635"/>
              <a:gd name="connsiteX630" fmla="*/ 3519654 w 6187971"/>
              <a:gd name="connsiteY630" fmla="*/ 5655145 h 5955635"/>
              <a:gd name="connsiteX631" fmla="*/ 3518691 w 6187971"/>
              <a:gd name="connsiteY631" fmla="*/ 5650641 h 5955635"/>
              <a:gd name="connsiteX632" fmla="*/ 3514188 w 6187971"/>
              <a:gd name="connsiteY632" fmla="*/ 5651604 h 5955635"/>
              <a:gd name="connsiteX633" fmla="*/ 3535746 w 6187971"/>
              <a:gd name="connsiteY633" fmla="*/ 5642288 h 5955635"/>
              <a:gd name="connsiteX634" fmla="*/ 3771882 w 6187971"/>
              <a:gd name="connsiteY634" fmla="*/ 5601257 h 5955635"/>
              <a:gd name="connsiteX635" fmla="*/ 3861001 w 6187971"/>
              <a:gd name="connsiteY635" fmla="*/ 5577509 h 5955635"/>
              <a:gd name="connsiteX636" fmla="*/ 4010291 w 6187971"/>
              <a:gd name="connsiteY636" fmla="*/ 5526775 h 5955635"/>
              <a:gd name="connsiteX637" fmla="*/ 4162160 w 6187971"/>
              <a:gd name="connsiteY637" fmla="*/ 5466071 h 5955635"/>
              <a:gd name="connsiteX638" fmla="*/ 4252897 w 6187971"/>
              <a:gd name="connsiteY638" fmla="*/ 5427847 h 5955635"/>
              <a:gd name="connsiteX639" fmla="*/ 4283464 w 6187971"/>
              <a:gd name="connsiteY639" fmla="*/ 5416606 h 5955635"/>
              <a:gd name="connsiteX640" fmla="*/ 4342672 w 6187971"/>
              <a:gd name="connsiteY640" fmla="*/ 5385119 h 5955635"/>
              <a:gd name="connsiteX641" fmla="*/ 4343634 w 6187971"/>
              <a:gd name="connsiteY641" fmla="*/ 5389623 h 5955635"/>
              <a:gd name="connsiteX642" fmla="*/ 4348138 w 6187971"/>
              <a:gd name="connsiteY642" fmla="*/ 5388660 h 5955635"/>
              <a:gd name="connsiteX643" fmla="*/ 4357146 w 6187971"/>
              <a:gd name="connsiteY643" fmla="*/ 5386736 h 5955635"/>
              <a:gd name="connsiteX644" fmla="*/ 4360688 w 6187971"/>
              <a:gd name="connsiteY644" fmla="*/ 5381270 h 5955635"/>
              <a:gd name="connsiteX645" fmla="*/ 4370658 w 6187971"/>
              <a:gd name="connsiteY645" fmla="*/ 5383849 h 5955635"/>
              <a:gd name="connsiteX646" fmla="*/ 4368733 w 6187971"/>
              <a:gd name="connsiteY646" fmla="*/ 5374841 h 5955635"/>
              <a:gd name="connsiteX647" fmla="*/ 4373238 w 6187971"/>
              <a:gd name="connsiteY647" fmla="*/ 5373879 h 5955635"/>
              <a:gd name="connsiteX648" fmla="*/ 4381283 w 6187971"/>
              <a:gd name="connsiteY648" fmla="*/ 5367450 h 5955635"/>
              <a:gd name="connsiteX649" fmla="*/ 4371313 w 6187971"/>
              <a:gd name="connsiteY649" fmla="*/ 5364871 h 5955635"/>
              <a:gd name="connsiteX650" fmla="*/ 4372275 w 6187971"/>
              <a:gd name="connsiteY650" fmla="*/ 5369375 h 5955635"/>
              <a:gd name="connsiteX651" fmla="*/ 4366809 w 6187971"/>
              <a:gd name="connsiteY651" fmla="*/ 5365834 h 5955635"/>
              <a:gd name="connsiteX652" fmla="*/ 4471713 w 6187971"/>
              <a:gd name="connsiteY652" fmla="*/ 5305744 h 5955635"/>
              <a:gd name="connsiteX653" fmla="*/ 4629396 w 6187971"/>
              <a:gd name="connsiteY653" fmla="*/ 5206120 h 5955635"/>
              <a:gd name="connsiteX654" fmla="*/ 4630359 w 6187971"/>
              <a:gd name="connsiteY654" fmla="*/ 5210625 h 5955635"/>
              <a:gd name="connsiteX655" fmla="*/ 4625854 w 6187971"/>
              <a:gd name="connsiteY655" fmla="*/ 5211587 h 5955635"/>
              <a:gd name="connsiteX656" fmla="*/ 4623274 w 6187971"/>
              <a:gd name="connsiteY656" fmla="*/ 5221557 h 5955635"/>
              <a:gd name="connsiteX657" fmla="*/ 4631321 w 6187971"/>
              <a:gd name="connsiteY657" fmla="*/ 5215129 h 5955635"/>
              <a:gd name="connsiteX658" fmla="*/ 4639366 w 6187971"/>
              <a:gd name="connsiteY658" fmla="*/ 5208700 h 5955635"/>
              <a:gd name="connsiteX659" fmla="*/ 4653841 w 6187971"/>
              <a:gd name="connsiteY659" fmla="*/ 5210318 h 5955635"/>
              <a:gd name="connsiteX660" fmla="*/ 4651512 w 6187971"/>
              <a:gd name="connsiteY660" fmla="*/ 5204927 h 5955635"/>
              <a:gd name="connsiteX661" fmla="*/ 4648965 w 6187971"/>
              <a:gd name="connsiteY661" fmla="*/ 5205864 h 5955635"/>
              <a:gd name="connsiteX662" fmla="*/ 4655458 w 6187971"/>
              <a:gd name="connsiteY662" fmla="*/ 5195843 h 5955635"/>
              <a:gd name="connsiteX663" fmla="*/ 4641946 w 6187971"/>
              <a:gd name="connsiteY663" fmla="*/ 5198730 h 5955635"/>
              <a:gd name="connsiteX664" fmla="*/ 4680251 w 6187971"/>
              <a:gd name="connsiteY664" fmla="*/ 5157579 h 5955635"/>
              <a:gd name="connsiteX665" fmla="*/ 4685717 w 6187971"/>
              <a:gd name="connsiteY665" fmla="*/ 5161120 h 5955635"/>
              <a:gd name="connsiteX666" fmla="*/ 4736572 w 6187971"/>
              <a:gd name="connsiteY666" fmla="*/ 5112579 h 5955635"/>
              <a:gd name="connsiteX667" fmla="*/ 4733031 w 6187971"/>
              <a:gd name="connsiteY667" fmla="*/ 5118045 h 5955635"/>
              <a:gd name="connsiteX668" fmla="*/ 4793855 w 6187971"/>
              <a:gd name="connsiteY668" fmla="*/ 5072083 h 5955635"/>
              <a:gd name="connsiteX669" fmla="*/ 4797397 w 6187971"/>
              <a:gd name="connsiteY669" fmla="*/ 5066616 h 5955635"/>
              <a:gd name="connsiteX670" fmla="*/ 4779381 w 6187971"/>
              <a:gd name="connsiteY670" fmla="*/ 5070465 h 5955635"/>
              <a:gd name="connsiteX671" fmla="*/ 4818648 w 6187971"/>
              <a:gd name="connsiteY671" fmla="*/ 5033818 h 5955635"/>
              <a:gd name="connsiteX672" fmla="*/ 4828619 w 6187971"/>
              <a:gd name="connsiteY672" fmla="*/ 5036398 h 5955635"/>
              <a:gd name="connsiteX673" fmla="*/ 4834740 w 6187971"/>
              <a:gd name="connsiteY673" fmla="*/ 5020962 h 5955635"/>
              <a:gd name="connsiteX674" fmla="*/ 4838282 w 6187971"/>
              <a:gd name="connsiteY674" fmla="*/ 5015495 h 5955635"/>
              <a:gd name="connsiteX675" fmla="*/ 4845366 w 6187971"/>
              <a:gd name="connsiteY675" fmla="*/ 5004562 h 5955635"/>
              <a:gd name="connsiteX676" fmla="*/ 4836357 w 6187971"/>
              <a:gd name="connsiteY676" fmla="*/ 5006486 h 5955635"/>
              <a:gd name="connsiteX677" fmla="*/ 4831853 w 6187971"/>
              <a:gd name="connsiteY677" fmla="*/ 5007449 h 5955635"/>
              <a:gd name="connsiteX678" fmla="*/ 4916509 w 6187971"/>
              <a:gd name="connsiteY678" fmla="*/ 4918718 h 5955635"/>
              <a:gd name="connsiteX679" fmla="*/ 4950617 w 6187971"/>
              <a:gd name="connsiteY679" fmla="*/ 4902012 h 5955635"/>
              <a:gd name="connsiteX680" fmla="*/ 4951579 w 6187971"/>
              <a:gd name="connsiteY680" fmla="*/ 4906516 h 5955635"/>
              <a:gd name="connsiteX681" fmla="*/ 4956084 w 6187971"/>
              <a:gd name="connsiteY681" fmla="*/ 4905553 h 5955635"/>
              <a:gd name="connsiteX682" fmla="*/ 4963167 w 6187971"/>
              <a:gd name="connsiteY682" fmla="*/ 4894621 h 5955635"/>
              <a:gd name="connsiteX683" fmla="*/ 4966709 w 6187971"/>
              <a:gd name="connsiteY683" fmla="*/ 4889154 h 5955635"/>
              <a:gd name="connsiteX684" fmla="*/ 4968326 w 6187971"/>
              <a:gd name="connsiteY684" fmla="*/ 4874680 h 5955635"/>
              <a:gd name="connsiteX685" fmla="*/ 4983456 w 6187971"/>
              <a:gd name="connsiteY685" fmla="*/ 4857319 h 5955635"/>
              <a:gd name="connsiteX686" fmla="*/ 4959318 w 6187971"/>
              <a:gd name="connsiteY686" fmla="*/ 4876605 h 5955635"/>
              <a:gd name="connsiteX687" fmla="*/ 4961242 w 6187971"/>
              <a:gd name="connsiteY687" fmla="*/ 4885613 h 5955635"/>
              <a:gd name="connsiteX688" fmla="*/ 4957701 w 6187971"/>
              <a:gd name="connsiteY688" fmla="*/ 4891079 h 5955635"/>
              <a:gd name="connsiteX689" fmla="*/ 4953197 w 6187971"/>
              <a:gd name="connsiteY689" fmla="*/ 4892041 h 5955635"/>
              <a:gd name="connsiteX690" fmla="*/ 4950617 w 6187971"/>
              <a:gd name="connsiteY690" fmla="*/ 4902012 h 5955635"/>
              <a:gd name="connsiteX691" fmla="*/ 4875317 w 6187971"/>
              <a:gd name="connsiteY691" fmla="*/ 4946357 h 5955635"/>
              <a:gd name="connsiteX692" fmla="*/ 4866310 w 6187971"/>
              <a:gd name="connsiteY692" fmla="*/ 4948282 h 5955635"/>
              <a:gd name="connsiteX693" fmla="*/ 4865347 w 6187971"/>
              <a:gd name="connsiteY693" fmla="*/ 4943777 h 5955635"/>
              <a:gd name="connsiteX694" fmla="*/ 4861805 w 6187971"/>
              <a:gd name="connsiteY694" fmla="*/ 4949244 h 5955635"/>
              <a:gd name="connsiteX695" fmla="*/ 4857301 w 6187971"/>
              <a:gd name="connsiteY695" fmla="*/ 4950206 h 5955635"/>
              <a:gd name="connsiteX696" fmla="*/ 4886477 w 6187971"/>
              <a:gd name="connsiteY696" fmla="*/ 4910416 h 5955635"/>
              <a:gd name="connsiteX697" fmla="*/ 4927253 w 6187971"/>
              <a:gd name="connsiteY697" fmla="*/ 4880833 h 5955635"/>
              <a:gd name="connsiteX698" fmla="*/ 4927789 w 6187971"/>
              <a:gd name="connsiteY698" fmla="*/ 4883341 h 5955635"/>
              <a:gd name="connsiteX699" fmla="*/ 4931331 w 6187971"/>
              <a:gd name="connsiteY699" fmla="*/ 4877874 h 5955635"/>
              <a:gd name="connsiteX700" fmla="*/ 4947423 w 6187971"/>
              <a:gd name="connsiteY700" fmla="*/ 4865017 h 5955635"/>
              <a:gd name="connsiteX701" fmla="*/ 4943881 w 6187971"/>
              <a:gd name="connsiteY701" fmla="*/ 4870484 h 5955635"/>
              <a:gd name="connsiteX702" fmla="*/ 4948386 w 6187971"/>
              <a:gd name="connsiteY702" fmla="*/ 4869521 h 5955635"/>
              <a:gd name="connsiteX703" fmla="*/ 4951928 w 6187971"/>
              <a:gd name="connsiteY703" fmla="*/ 4864055 h 5955635"/>
              <a:gd name="connsiteX704" fmla="*/ 5016294 w 6187971"/>
              <a:gd name="connsiteY704" fmla="*/ 4812627 h 5955635"/>
              <a:gd name="connsiteX705" fmla="*/ 5026265 w 6187971"/>
              <a:gd name="connsiteY705" fmla="*/ 4815205 h 5955635"/>
              <a:gd name="connsiteX706" fmla="*/ 5008556 w 6187971"/>
              <a:gd name="connsiteY706" fmla="*/ 4842537 h 5955635"/>
              <a:gd name="connsiteX707" fmla="*/ 5081624 w 6187971"/>
              <a:gd name="connsiteY707" fmla="*/ 4765702 h 5955635"/>
              <a:gd name="connsiteX708" fmla="*/ 5090632 w 6187971"/>
              <a:gd name="connsiteY708" fmla="*/ 4763777 h 5955635"/>
              <a:gd name="connsiteX709" fmla="*/ 5093211 w 6187971"/>
              <a:gd name="connsiteY709" fmla="*/ 4753806 h 5955635"/>
              <a:gd name="connsiteX710" fmla="*/ 5109959 w 6187971"/>
              <a:gd name="connsiteY710" fmla="*/ 4721971 h 5955635"/>
              <a:gd name="connsiteX711" fmla="*/ 5116387 w 6187971"/>
              <a:gd name="connsiteY711" fmla="*/ 4730017 h 5955635"/>
              <a:gd name="connsiteX712" fmla="*/ 5122508 w 6187971"/>
              <a:gd name="connsiteY712" fmla="*/ 4714579 h 5955635"/>
              <a:gd name="connsiteX713" fmla="*/ 5126050 w 6187971"/>
              <a:gd name="connsiteY713" fmla="*/ 4709114 h 5955635"/>
              <a:gd name="connsiteX714" fmla="*/ 5130554 w 6187971"/>
              <a:gd name="connsiteY714" fmla="*/ 4708152 h 5955635"/>
              <a:gd name="connsiteX715" fmla="*/ 5129592 w 6187971"/>
              <a:gd name="connsiteY715" fmla="*/ 4703647 h 5955635"/>
              <a:gd name="connsiteX716" fmla="*/ 5126050 w 6187971"/>
              <a:gd name="connsiteY716" fmla="*/ 4709114 h 5955635"/>
              <a:gd name="connsiteX717" fmla="*/ 5121546 w 6187971"/>
              <a:gd name="connsiteY717" fmla="*/ 4710076 h 5955635"/>
              <a:gd name="connsiteX718" fmla="*/ 5136676 w 6187971"/>
              <a:gd name="connsiteY718" fmla="*/ 4692715 h 5955635"/>
              <a:gd name="connsiteX719" fmla="*/ 5137638 w 6187971"/>
              <a:gd name="connsiteY719" fmla="*/ 4697218 h 5955635"/>
              <a:gd name="connsiteX720" fmla="*/ 5217830 w 6187971"/>
              <a:gd name="connsiteY720" fmla="*/ 4543506 h 5955635"/>
              <a:gd name="connsiteX721" fmla="*/ 5282585 w 6187971"/>
              <a:gd name="connsiteY721" fmla="*/ 4383674 h 5955635"/>
              <a:gd name="connsiteX722" fmla="*/ 5294480 w 6187971"/>
              <a:gd name="connsiteY722" fmla="*/ 4395261 h 5955635"/>
              <a:gd name="connsiteX723" fmla="*/ 5327359 w 6187971"/>
              <a:gd name="connsiteY723" fmla="*/ 4284625 h 5955635"/>
              <a:gd name="connsiteX724" fmla="*/ 5363780 w 6187971"/>
              <a:gd name="connsiteY724" fmla="*/ 4168522 h 5955635"/>
              <a:gd name="connsiteX725" fmla="*/ 5364742 w 6187971"/>
              <a:gd name="connsiteY725" fmla="*/ 4173025 h 5955635"/>
              <a:gd name="connsiteX726" fmla="*/ 5372788 w 6187971"/>
              <a:gd name="connsiteY726" fmla="*/ 4166598 h 5955635"/>
              <a:gd name="connsiteX727" fmla="*/ 5377292 w 6187971"/>
              <a:gd name="connsiteY727" fmla="*/ 4165635 h 5955635"/>
              <a:gd name="connsiteX728" fmla="*/ 5381488 w 6187971"/>
              <a:gd name="connsiteY728" fmla="*/ 4141190 h 5955635"/>
              <a:gd name="connsiteX729" fmla="*/ 5388573 w 6187971"/>
              <a:gd name="connsiteY729" fmla="*/ 4130258 h 5955635"/>
              <a:gd name="connsiteX730" fmla="*/ 5387610 w 6187971"/>
              <a:gd name="connsiteY730" fmla="*/ 4125753 h 5955635"/>
              <a:gd name="connsiteX731" fmla="*/ 5383106 w 6187971"/>
              <a:gd name="connsiteY731" fmla="*/ 4126716 h 5955635"/>
              <a:gd name="connsiteX732" fmla="*/ 5406629 w 6187971"/>
              <a:gd name="connsiteY732" fmla="*/ 4060465 h 5955635"/>
              <a:gd name="connsiteX733" fmla="*/ 5403743 w 6187971"/>
              <a:gd name="connsiteY733" fmla="*/ 4046953 h 5955635"/>
              <a:gd name="connsiteX734" fmla="*/ 5388613 w 6187971"/>
              <a:gd name="connsiteY734" fmla="*/ 4064314 h 5955635"/>
              <a:gd name="connsiteX735" fmla="*/ 5395042 w 6187971"/>
              <a:gd name="connsiteY735" fmla="*/ 4072359 h 5955635"/>
              <a:gd name="connsiteX736" fmla="*/ 5373790 w 6187971"/>
              <a:gd name="connsiteY736" fmla="*/ 4105158 h 5955635"/>
              <a:gd name="connsiteX737" fmla="*/ 5379912 w 6187971"/>
              <a:gd name="connsiteY737" fmla="*/ 4089721 h 5955635"/>
              <a:gd name="connsiteX738" fmla="*/ 5334176 w 6187971"/>
              <a:gd name="connsiteY738" fmla="*/ 4184266 h 5955635"/>
              <a:gd name="connsiteX739" fmla="*/ 5290365 w 6187971"/>
              <a:gd name="connsiteY739" fmla="*/ 4287819 h 5955635"/>
              <a:gd name="connsiteX740" fmla="*/ 5281356 w 6187971"/>
              <a:gd name="connsiteY740" fmla="*/ 4289743 h 5955635"/>
              <a:gd name="connsiteX741" fmla="*/ 5229191 w 6187971"/>
              <a:gd name="connsiteY741" fmla="*/ 4376242 h 5955635"/>
              <a:gd name="connsiteX742" fmla="*/ 5207940 w 6187971"/>
              <a:gd name="connsiteY742" fmla="*/ 4409040 h 5955635"/>
              <a:gd name="connsiteX743" fmla="*/ 5201818 w 6187971"/>
              <a:gd name="connsiteY743" fmla="*/ 4424477 h 5955635"/>
              <a:gd name="connsiteX744" fmla="*/ 5183148 w 6187971"/>
              <a:gd name="connsiteY744" fmla="*/ 4447304 h 5955635"/>
              <a:gd name="connsiteX745" fmla="*/ 5152233 w 6187971"/>
              <a:gd name="connsiteY745" fmla="*/ 4501005 h 5955635"/>
              <a:gd name="connsiteX746" fmla="*/ 5120357 w 6187971"/>
              <a:gd name="connsiteY746" fmla="*/ 4550202 h 5955635"/>
              <a:gd name="connsiteX747" fmla="*/ 5021841 w 6187971"/>
              <a:gd name="connsiteY747" fmla="*/ 4684281 h 5955635"/>
              <a:gd name="connsiteX748" fmla="*/ 4992545 w 6187971"/>
              <a:gd name="connsiteY748" fmla="*/ 4723508 h 5955635"/>
              <a:gd name="connsiteX749" fmla="*/ 4987079 w 6187971"/>
              <a:gd name="connsiteY749" fmla="*/ 4719966 h 5955635"/>
              <a:gd name="connsiteX750" fmla="*/ 4875706 w 6187971"/>
              <a:gd name="connsiteY750" fmla="*/ 4837953 h 5955635"/>
              <a:gd name="connsiteX751" fmla="*/ 4848989 w 6187971"/>
              <a:gd name="connsiteY751" fmla="*/ 4867208 h 5955635"/>
              <a:gd name="connsiteX752" fmla="*/ 4806180 w 6187971"/>
              <a:gd name="connsiteY752" fmla="*/ 4909322 h 5955635"/>
              <a:gd name="connsiteX753" fmla="*/ 4646224 w 6187971"/>
              <a:gd name="connsiteY753" fmla="*/ 5042398 h 5955635"/>
              <a:gd name="connsiteX754" fmla="*/ 4598911 w 6187971"/>
              <a:gd name="connsiteY754" fmla="*/ 5085474 h 5955635"/>
              <a:gd name="connsiteX755" fmla="*/ 4589903 w 6187971"/>
              <a:gd name="connsiteY755" fmla="*/ 5087399 h 5955635"/>
              <a:gd name="connsiteX756" fmla="*/ 4552253 w 6187971"/>
              <a:gd name="connsiteY756" fmla="*/ 5109571 h 5955635"/>
              <a:gd name="connsiteX757" fmla="*/ 4524573 w 6187971"/>
              <a:gd name="connsiteY757" fmla="*/ 5134323 h 5955635"/>
              <a:gd name="connsiteX758" fmla="*/ 4429640 w 6187971"/>
              <a:gd name="connsiteY758" fmla="*/ 5196992 h 5955635"/>
              <a:gd name="connsiteX759" fmla="*/ 4375898 w 6187971"/>
              <a:gd name="connsiteY759" fmla="*/ 5232021 h 5955635"/>
              <a:gd name="connsiteX760" fmla="*/ 4295132 w 6187971"/>
              <a:gd name="connsiteY760" fmla="*/ 5272825 h 5955635"/>
              <a:gd name="connsiteX761" fmla="*/ 4283544 w 6187971"/>
              <a:gd name="connsiteY761" fmla="*/ 5284720 h 5955635"/>
              <a:gd name="connsiteX762" fmla="*/ 4249436 w 6187971"/>
              <a:gd name="connsiteY762" fmla="*/ 5301426 h 5955635"/>
              <a:gd name="connsiteX763" fmla="*/ 4200853 w 6187971"/>
              <a:gd name="connsiteY763" fmla="*/ 5316515 h 5955635"/>
              <a:gd name="connsiteX764" fmla="*/ 4195695 w 6187971"/>
              <a:gd name="connsiteY764" fmla="*/ 5336456 h 5955635"/>
              <a:gd name="connsiteX765" fmla="*/ 4175098 w 6187971"/>
              <a:gd name="connsiteY765" fmla="*/ 5350275 h 5955635"/>
              <a:gd name="connsiteX766" fmla="*/ 4070850 w 6187971"/>
              <a:gd name="connsiteY766" fmla="*/ 5391386 h 5955635"/>
              <a:gd name="connsiteX767" fmla="*/ 4051871 w 6187971"/>
              <a:gd name="connsiteY767" fmla="*/ 5390731 h 5955635"/>
              <a:gd name="connsiteX768" fmla="*/ 4040284 w 6187971"/>
              <a:gd name="connsiteY768" fmla="*/ 5402627 h 5955635"/>
              <a:gd name="connsiteX769" fmla="*/ 4035780 w 6187971"/>
              <a:gd name="connsiteY769" fmla="*/ 5403589 h 5955635"/>
              <a:gd name="connsiteX770" fmla="*/ 3926065 w 6187971"/>
              <a:gd name="connsiteY770" fmla="*/ 5441158 h 5955635"/>
              <a:gd name="connsiteX771" fmla="*/ 3925102 w 6187971"/>
              <a:gd name="connsiteY771" fmla="*/ 5436653 h 5955635"/>
              <a:gd name="connsiteX772" fmla="*/ 3902581 w 6187971"/>
              <a:gd name="connsiteY772" fmla="*/ 5441465 h 5955635"/>
              <a:gd name="connsiteX773" fmla="*/ 3877482 w 6187971"/>
              <a:gd name="connsiteY773" fmla="*/ 5456246 h 5955635"/>
              <a:gd name="connsiteX774" fmla="*/ 3862045 w 6187971"/>
              <a:gd name="connsiteY774" fmla="*/ 5450125 h 5955635"/>
              <a:gd name="connsiteX775" fmla="*/ 3804454 w 6187971"/>
              <a:gd name="connsiteY775" fmla="*/ 5467139 h 5955635"/>
              <a:gd name="connsiteX776" fmla="*/ 3761338 w 6187971"/>
              <a:gd name="connsiteY776" fmla="*/ 5485770 h 5955635"/>
              <a:gd name="connsiteX777" fmla="*/ 3755871 w 6187971"/>
              <a:gd name="connsiteY777" fmla="*/ 5482228 h 5955635"/>
              <a:gd name="connsiteX778" fmla="*/ 3684769 w 6187971"/>
              <a:gd name="connsiteY778" fmla="*/ 5502128 h 5955635"/>
              <a:gd name="connsiteX779" fmla="*/ 3675760 w 6187971"/>
              <a:gd name="connsiteY779" fmla="*/ 5504053 h 5955635"/>
              <a:gd name="connsiteX780" fmla="*/ 3674798 w 6187971"/>
              <a:gd name="connsiteY780" fmla="*/ 5499549 h 5955635"/>
              <a:gd name="connsiteX781" fmla="*/ 3669332 w 6187971"/>
              <a:gd name="connsiteY781" fmla="*/ 5496007 h 5955635"/>
              <a:gd name="connsiteX782" fmla="*/ 3665790 w 6187971"/>
              <a:gd name="connsiteY782" fmla="*/ 5501473 h 5955635"/>
              <a:gd name="connsiteX783" fmla="*/ 3618170 w 6187971"/>
              <a:gd name="connsiteY783" fmla="*/ 5521067 h 5955635"/>
              <a:gd name="connsiteX784" fmla="*/ 3602733 w 6187971"/>
              <a:gd name="connsiteY784" fmla="*/ 5514945 h 5955635"/>
              <a:gd name="connsiteX785" fmla="*/ 3603695 w 6187971"/>
              <a:gd name="connsiteY785" fmla="*/ 5519449 h 5955635"/>
              <a:gd name="connsiteX786" fmla="*/ 3584717 w 6187971"/>
              <a:gd name="connsiteY786" fmla="*/ 5518794 h 5955635"/>
              <a:gd name="connsiteX787" fmla="*/ 3558655 w 6187971"/>
              <a:gd name="connsiteY787" fmla="*/ 5529072 h 5955635"/>
              <a:gd name="connsiteX788" fmla="*/ 3531630 w 6187971"/>
              <a:gd name="connsiteY788" fmla="*/ 5534846 h 5955635"/>
              <a:gd name="connsiteX789" fmla="*/ 3521660 w 6187971"/>
              <a:gd name="connsiteY789" fmla="*/ 5532266 h 5955635"/>
              <a:gd name="connsiteX790" fmla="*/ 3507186 w 6187971"/>
              <a:gd name="connsiteY790" fmla="*/ 5530649 h 5955635"/>
              <a:gd name="connsiteX791" fmla="*/ 3502681 w 6187971"/>
              <a:gd name="connsiteY791" fmla="*/ 5531612 h 5955635"/>
              <a:gd name="connsiteX792" fmla="*/ 3424187 w 6187971"/>
              <a:gd name="connsiteY792" fmla="*/ 5538962 h 5955635"/>
              <a:gd name="connsiteX793" fmla="*/ 3328639 w 6187971"/>
              <a:gd name="connsiteY793" fmla="*/ 5554666 h 5955635"/>
              <a:gd name="connsiteX794" fmla="*/ 3319631 w 6187971"/>
              <a:gd name="connsiteY794" fmla="*/ 5556591 h 5955635"/>
              <a:gd name="connsiteX795" fmla="*/ 3314165 w 6187971"/>
              <a:gd name="connsiteY795" fmla="*/ 5553049 h 5955635"/>
              <a:gd name="connsiteX796" fmla="*/ 3309661 w 6187971"/>
              <a:gd name="connsiteY796" fmla="*/ 5554011 h 5955635"/>
              <a:gd name="connsiteX797" fmla="*/ 3282636 w 6187971"/>
              <a:gd name="connsiteY797" fmla="*/ 5559784 h 5955635"/>
              <a:gd name="connsiteX798" fmla="*/ 3278132 w 6187971"/>
              <a:gd name="connsiteY798" fmla="*/ 5560747 h 5955635"/>
              <a:gd name="connsiteX799" fmla="*/ 3272666 w 6187971"/>
              <a:gd name="connsiteY799" fmla="*/ 5557205 h 5955635"/>
              <a:gd name="connsiteX800" fmla="*/ 3268162 w 6187971"/>
              <a:gd name="connsiteY800" fmla="*/ 5558167 h 5955635"/>
              <a:gd name="connsiteX801" fmla="*/ 3231167 w 6187971"/>
              <a:gd name="connsiteY801" fmla="*/ 5561362 h 5955635"/>
              <a:gd name="connsiteX802" fmla="*/ 3221197 w 6187971"/>
              <a:gd name="connsiteY802" fmla="*/ 5558782 h 5955635"/>
              <a:gd name="connsiteX803" fmla="*/ 3192247 w 6187971"/>
              <a:gd name="connsiteY803" fmla="*/ 5555548 h 5955635"/>
              <a:gd name="connsiteX804" fmla="*/ 3193209 w 6187971"/>
              <a:gd name="connsiteY804" fmla="*/ 5560051 h 5955635"/>
              <a:gd name="connsiteX805" fmla="*/ 3183239 w 6187971"/>
              <a:gd name="connsiteY805" fmla="*/ 5557472 h 5955635"/>
              <a:gd name="connsiteX806" fmla="*/ 3189836 w 6187971"/>
              <a:gd name="connsiteY806" fmla="*/ 5552530 h 5955635"/>
              <a:gd name="connsiteX807" fmla="*/ 3185794 w 6187971"/>
              <a:gd name="connsiteY807" fmla="*/ 5544792 h 5955635"/>
              <a:gd name="connsiteX808" fmla="*/ 3199331 w 6187971"/>
              <a:gd name="connsiteY808" fmla="*/ 5544615 h 5955635"/>
              <a:gd name="connsiteX809" fmla="*/ 3342806 w 6187971"/>
              <a:gd name="connsiteY809" fmla="*/ 5532801 h 5955635"/>
              <a:gd name="connsiteX810" fmla="*/ 3695394 w 6187971"/>
              <a:gd name="connsiteY810" fmla="*/ 5485729 h 5955635"/>
              <a:gd name="connsiteX811" fmla="*/ 3771963 w 6187971"/>
              <a:gd name="connsiteY811" fmla="*/ 5469371 h 5955635"/>
              <a:gd name="connsiteX812" fmla="*/ 3784514 w 6187971"/>
              <a:gd name="connsiteY812" fmla="*/ 5461979 h 5955635"/>
              <a:gd name="connsiteX813" fmla="*/ 3789017 w 6187971"/>
              <a:gd name="connsiteY813" fmla="*/ 5461017 h 5955635"/>
              <a:gd name="connsiteX814" fmla="*/ 3798026 w 6187971"/>
              <a:gd name="connsiteY814" fmla="*/ 5459093 h 5955635"/>
              <a:gd name="connsiteX815" fmla="*/ 3891649 w 6187971"/>
              <a:gd name="connsiteY815" fmla="*/ 5434382 h 5955635"/>
              <a:gd name="connsiteX816" fmla="*/ 4026464 w 6187971"/>
              <a:gd name="connsiteY816" fmla="*/ 5382030 h 5955635"/>
              <a:gd name="connsiteX817" fmla="*/ 4129751 w 6187971"/>
              <a:gd name="connsiteY817" fmla="*/ 5336416 h 5955635"/>
              <a:gd name="connsiteX818" fmla="*/ 4167400 w 6187971"/>
              <a:gd name="connsiteY818" fmla="*/ 5314243 h 5955635"/>
              <a:gd name="connsiteX819" fmla="*/ 4181875 w 6187971"/>
              <a:gd name="connsiteY819" fmla="*/ 5315860 h 5955635"/>
              <a:gd name="connsiteX820" fmla="*/ 4197004 w 6187971"/>
              <a:gd name="connsiteY820" fmla="*/ 5298499 h 5955635"/>
              <a:gd name="connsiteX821" fmla="*/ 4232075 w 6187971"/>
              <a:gd name="connsiteY821" fmla="*/ 5286297 h 5955635"/>
              <a:gd name="connsiteX822" fmla="*/ 4350491 w 6187971"/>
              <a:gd name="connsiteY822" fmla="*/ 5223321 h 5955635"/>
              <a:gd name="connsiteX823" fmla="*/ 4370125 w 6187971"/>
              <a:gd name="connsiteY823" fmla="*/ 5204997 h 5955635"/>
              <a:gd name="connsiteX824" fmla="*/ 4490158 w 6187971"/>
              <a:gd name="connsiteY824" fmla="*/ 5127546 h 5955635"/>
              <a:gd name="connsiteX825" fmla="*/ 4596679 w 6187971"/>
              <a:gd name="connsiteY825" fmla="*/ 5052983 h 5955635"/>
              <a:gd name="connsiteX826" fmla="*/ 4603762 w 6187971"/>
              <a:gd name="connsiteY826" fmla="*/ 5042050 h 5955635"/>
              <a:gd name="connsiteX827" fmla="*/ 4604725 w 6187971"/>
              <a:gd name="connsiteY827" fmla="*/ 5046554 h 5955635"/>
              <a:gd name="connsiteX828" fmla="*/ 4652038 w 6187971"/>
              <a:gd name="connsiteY828" fmla="*/ 5003479 h 5955635"/>
              <a:gd name="connsiteX829" fmla="*/ 4681642 w 6187971"/>
              <a:gd name="connsiteY829" fmla="*/ 4987735 h 5955635"/>
              <a:gd name="connsiteX830" fmla="*/ 4675213 w 6187971"/>
              <a:gd name="connsiteY830" fmla="*/ 4979689 h 5955635"/>
              <a:gd name="connsiteX831" fmla="*/ 4694847 w 6187971"/>
              <a:gd name="connsiteY831" fmla="*/ 4961365 h 5955635"/>
              <a:gd name="connsiteX832" fmla="*/ 4709321 w 6187971"/>
              <a:gd name="connsiteY832" fmla="*/ 4962983 h 5955635"/>
              <a:gd name="connsiteX833" fmla="*/ 4798482 w 6187971"/>
              <a:gd name="connsiteY833" fmla="*/ 4873290 h 5955635"/>
              <a:gd name="connsiteX834" fmla="*/ 4806527 w 6187971"/>
              <a:gd name="connsiteY834" fmla="*/ 4866861 h 5955635"/>
              <a:gd name="connsiteX835" fmla="*/ 4810069 w 6187971"/>
              <a:gd name="connsiteY835" fmla="*/ 4861394 h 5955635"/>
              <a:gd name="connsiteX836" fmla="*/ 4805565 w 6187971"/>
              <a:gd name="connsiteY836" fmla="*/ 4862357 h 5955635"/>
              <a:gd name="connsiteX837" fmla="*/ 4801060 w 6187971"/>
              <a:gd name="connsiteY837" fmla="*/ 4863319 h 5955635"/>
              <a:gd name="connsiteX838" fmla="*/ 4898266 w 6187971"/>
              <a:gd name="connsiteY838" fmla="*/ 4767198 h 5955635"/>
              <a:gd name="connsiteX839" fmla="*/ 4912741 w 6187971"/>
              <a:gd name="connsiteY839" fmla="*/ 4768815 h 5955635"/>
              <a:gd name="connsiteX840" fmla="*/ 5052449 w 6187971"/>
              <a:gd name="connsiteY840" fmla="*/ 4607097 h 5955635"/>
              <a:gd name="connsiteX841" fmla="*/ 5184765 w 6187971"/>
              <a:gd name="connsiteY841" fmla="*/ 4432830 h 5955635"/>
              <a:gd name="connsiteX842" fmla="*/ 5143881 w 6187971"/>
              <a:gd name="connsiteY842" fmla="*/ 4483951 h 5955635"/>
              <a:gd name="connsiteX843" fmla="*/ 5131330 w 6187971"/>
              <a:gd name="connsiteY843" fmla="*/ 4491343 h 5955635"/>
              <a:gd name="connsiteX844" fmla="*/ 5037974 w 6187971"/>
              <a:gd name="connsiteY844" fmla="*/ 4605480 h 5955635"/>
              <a:gd name="connsiteX845" fmla="*/ 4920480 w 6187971"/>
              <a:gd name="connsiteY845" fmla="*/ 4738904 h 5955635"/>
              <a:gd name="connsiteX846" fmla="*/ 4903425 w 6187971"/>
              <a:gd name="connsiteY846" fmla="*/ 4747257 h 5955635"/>
              <a:gd name="connsiteX847" fmla="*/ 4838404 w 6187971"/>
              <a:gd name="connsiteY847" fmla="*/ 4817664 h 5955635"/>
              <a:gd name="connsiteX848" fmla="*/ 4829395 w 6187971"/>
              <a:gd name="connsiteY848" fmla="*/ 4819589 h 5955635"/>
              <a:gd name="connsiteX849" fmla="*/ 4831320 w 6187971"/>
              <a:gd name="connsiteY849" fmla="*/ 4828597 h 5955635"/>
              <a:gd name="connsiteX850" fmla="*/ 4739274 w 6187971"/>
              <a:gd name="connsiteY850" fmla="*/ 4904777 h 5955635"/>
              <a:gd name="connsiteX851" fmla="*/ 4750861 w 6187971"/>
              <a:gd name="connsiteY851" fmla="*/ 4892883 h 5955635"/>
              <a:gd name="connsiteX852" fmla="*/ 4781119 w 6187971"/>
              <a:gd name="connsiteY852" fmla="*/ 4858161 h 5955635"/>
              <a:gd name="connsiteX853" fmla="*/ 4838096 w 6187971"/>
              <a:gd name="connsiteY853" fmla="*/ 4794182 h 5955635"/>
              <a:gd name="connsiteX854" fmla="*/ 4846142 w 6187971"/>
              <a:gd name="connsiteY854" fmla="*/ 4787753 h 5955635"/>
              <a:gd name="connsiteX855" fmla="*/ 4855150 w 6187971"/>
              <a:gd name="connsiteY855" fmla="*/ 4785829 h 5955635"/>
              <a:gd name="connsiteX856" fmla="*/ 4872859 w 6187971"/>
              <a:gd name="connsiteY856" fmla="*/ 4758497 h 5955635"/>
              <a:gd name="connsiteX857" fmla="*/ 4899577 w 6187971"/>
              <a:gd name="connsiteY857" fmla="*/ 4729241 h 5955635"/>
              <a:gd name="connsiteX858" fmla="*/ 4951393 w 6187971"/>
              <a:gd name="connsiteY858" fmla="*/ 4685203 h 5955635"/>
              <a:gd name="connsiteX859" fmla="*/ 4950431 w 6187971"/>
              <a:gd name="connsiteY859" fmla="*/ 4680699 h 5955635"/>
              <a:gd name="connsiteX860" fmla="*/ 4965561 w 6187971"/>
              <a:gd name="connsiteY860" fmla="*/ 4663338 h 5955635"/>
              <a:gd name="connsiteX861" fmla="*/ 4969103 w 6187971"/>
              <a:gd name="connsiteY861" fmla="*/ 4657871 h 5955635"/>
              <a:gd name="connsiteX862" fmla="*/ 4999362 w 6187971"/>
              <a:gd name="connsiteY862" fmla="*/ 4623149 h 5955635"/>
              <a:gd name="connsiteX863" fmla="*/ 5014491 w 6187971"/>
              <a:gd name="connsiteY863" fmla="*/ 4605787 h 5955635"/>
              <a:gd name="connsiteX864" fmla="*/ 5059879 w 6187971"/>
              <a:gd name="connsiteY864" fmla="*/ 4553704 h 5955635"/>
              <a:gd name="connsiteX865" fmla="*/ 5078551 w 6187971"/>
              <a:gd name="connsiteY865" fmla="*/ 4530876 h 5955635"/>
              <a:gd name="connsiteX866" fmla="*/ 5083055 w 6187971"/>
              <a:gd name="connsiteY866" fmla="*/ 4529914 h 5955635"/>
              <a:gd name="connsiteX867" fmla="*/ 5086597 w 6187971"/>
              <a:gd name="connsiteY867" fmla="*/ 4524447 h 5955635"/>
              <a:gd name="connsiteX868" fmla="*/ 5085635 w 6187971"/>
              <a:gd name="connsiteY868" fmla="*/ 4519944 h 5955635"/>
              <a:gd name="connsiteX869" fmla="*/ 5090139 w 6187971"/>
              <a:gd name="connsiteY869" fmla="*/ 4518982 h 5955635"/>
              <a:gd name="connsiteX870" fmla="*/ 5159358 w 6187971"/>
              <a:gd name="connsiteY870" fmla="*/ 4424129 h 5955635"/>
              <a:gd name="connsiteX871" fmla="*/ 5167403 w 6187971"/>
              <a:gd name="connsiteY871" fmla="*/ 4417701 h 5955635"/>
              <a:gd name="connsiteX872" fmla="*/ 5171907 w 6187971"/>
              <a:gd name="connsiteY872" fmla="*/ 4416738 h 5955635"/>
              <a:gd name="connsiteX873" fmla="*/ 5175450 w 6187971"/>
              <a:gd name="connsiteY873" fmla="*/ 4411272 h 5955635"/>
              <a:gd name="connsiteX874" fmla="*/ 5174487 w 6187971"/>
              <a:gd name="connsiteY874" fmla="*/ 4406768 h 5955635"/>
              <a:gd name="connsiteX875" fmla="*/ 5198318 w 6187971"/>
              <a:gd name="connsiteY875" fmla="*/ 4363999 h 5955635"/>
              <a:gd name="connsiteX876" fmla="*/ 5201860 w 6187971"/>
              <a:gd name="connsiteY876" fmla="*/ 4358534 h 5955635"/>
              <a:gd name="connsiteX877" fmla="*/ 5204439 w 6187971"/>
              <a:gd name="connsiteY877" fmla="*/ 4348563 h 5955635"/>
              <a:gd name="connsiteX878" fmla="*/ 5195619 w 6187971"/>
              <a:gd name="connsiteY878" fmla="*/ 4350447 h 5955635"/>
              <a:gd name="connsiteX879" fmla="*/ 5203077 w 6187971"/>
              <a:gd name="connsiteY879" fmla="*/ 4339435 h 5955635"/>
              <a:gd name="connsiteX880" fmla="*/ 5204128 w 6187971"/>
              <a:gd name="connsiteY880" fmla="*/ 4325131 h 5955635"/>
              <a:gd name="connsiteX881" fmla="*/ 5204204 w 6187971"/>
              <a:gd name="connsiteY881" fmla="*/ 4325020 h 5955635"/>
              <a:gd name="connsiteX882" fmla="*/ 5218092 w 6187971"/>
              <a:gd name="connsiteY882" fmla="*/ 4313267 h 5955635"/>
              <a:gd name="connsiteX883" fmla="*/ 5229887 w 6187971"/>
              <a:gd name="connsiteY883" fmla="*/ 4291321 h 5955635"/>
              <a:gd name="connsiteX884" fmla="*/ 5234391 w 6187971"/>
              <a:gd name="connsiteY884" fmla="*/ 4290358 h 5955635"/>
              <a:gd name="connsiteX885" fmla="*/ 5233429 w 6187971"/>
              <a:gd name="connsiteY885" fmla="*/ 4285854 h 5955635"/>
              <a:gd name="connsiteX886" fmla="*/ 5232466 w 6187971"/>
              <a:gd name="connsiteY886" fmla="*/ 4281350 h 5955635"/>
              <a:gd name="connsiteX887" fmla="*/ 5245016 w 6187971"/>
              <a:gd name="connsiteY887" fmla="*/ 4273959 h 5955635"/>
              <a:gd name="connsiteX888" fmla="*/ 5241474 w 6187971"/>
              <a:gd name="connsiteY888" fmla="*/ 4279425 h 5955635"/>
              <a:gd name="connsiteX889" fmla="*/ 5238895 w 6187971"/>
              <a:gd name="connsiteY889" fmla="*/ 4289396 h 5955635"/>
              <a:gd name="connsiteX890" fmla="*/ 5246941 w 6187971"/>
              <a:gd name="connsiteY890" fmla="*/ 4282967 h 5955635"/>
              <a:gd name="connsiteX891" fmla="*/ 5251445 w 6187971"/>
              <a:gd name="connsiteY891" fmla="*/ 4282005 h 5955635"/>
              <a:gd name="connsiteX892" fmla="*/ 5238240 w 6187971"/>
              <a:gd name="connsiteY892" fmla="*/ 4308374 h 5955635"/>
              <a:gd name="connsiteX893" fmla="*/ 5347073 w 6187971"/>
              <a:gd name="connsiteY893" fmla="*/ 4134414 h 5955635"/>
              <a:gd name="connsiteX894" fmla="*/ 5356737 w 6187971"/>
              <a:gd name="connsiteY894" fmla="*/ 4113510 h 5955635"/>
              <a:gd name="connsiteX895" fmla="*/ 5360278 w 6187971"/>
              <a:gd name="connsiteY895" fmla="*/ 4108045 h 5955635"/>
              <a:gd name="connsiteX896" fmla="*/ 5440163 w 6187971"/>
              <a:gd name="connsiteY896" fmla="*/ 3930850 h 5955635"/>
              <a:gd name="connsiteX897" fmla="*/ 5447247 w 6187971"/>
              <a:gd name="connsiteY897" fmla="*/ 3919918 h 5955635"/>
              <a:gd name="connsiteX898" fmla="*/ 5441125 w 6187971"/>
              <a:gd name="connsiteY898" fmla="*/ 3935354 h 5955635"/>
              <a:gd name="connsiteX899" fmla="*/ 5443050 w 6187971"/>
              <a:gd name="connsiteY899" fmla="*/ 3944362 h 5955635"/>
              <a:gd name="connsiteX900" fmla="*/ 5437891 w 6187971"/>
              <a:gd name="connsiteY900" fmla="*/ 3964303 h 5955635"/>
              <a:gd name="connsiteX901" fmla="*/ 5434349 w 6187971"/>
              <a:gd name="connsiteY901" fmla="*/ 3969770 h 5955635"/>
              <a:gd name="connsiteX902" fmla="*/ 5435311 w 6187971"/>
              <a:gd name="connsiteY902" fmla="*/ 3974273 h 5955635"/>
              <a:gd name="connsiteX903" fmla="*/ 5425955 w 6187971"/>
              <a:gd name="connsiteY903" fmla="*/ 4018659 h 5955635"/>
              <a:gd name="connsiteX904" fmla="*/ 5428535 w 6187971"/>
              <a:gd name="connsiteY904" fmla="*/ 4008688 h 5955635"/>
              <a:gd name="connsiteX905" fmla="*/ 5430460 w 6187971"/>
              <a:gd name="connsiteY905" fmla="*/ 4017697 h 5955635"/>
              <a:gd name="connsiteX906" fmla="*/ 5438505 w 6187971"/>
              <a:gd name="connsiteY906" fmla="*/ 4011268 h 5955635"/>
              <a:gd name="connsiteX907" fmla="*/ 5439468 w 6187971"/>
              <a:gd name="connsiteY907" fmla="*/ 4015773 h 5955635"/>
              <a:gd name="connsiteX908" fmla="*/ 5435926 w 6187971"/>
              <a:gd name="connsiteY908" fmla="*/ 4021238 h 5955635"/>
              <a:gd name="connsiteX909" fmla="*/ 5436889 w 6187971"/>
              <a:gd name="connsiteY909" fmla="*/ 4025742 h 5955635"/>
              <a:gd name="connsiteX910" fmla="*/ 5429150 w 6187971"/>
              <a:gd name="connsiteY910" fmla="*/ 4055653 h 5955635"/>
              <a:gd name="connsiteX911" fmla="*/ 5430112 w 6187971"/>
              <a:gd name="connsiteY911" fmla="*/ 4060158 h 5955635"/>
              <a:gd name="connsiteX912" fmla="*/ 5433654 w 6187971"/>
              <a:gd name="connsiteY912" fmla="*/ 4054691 h 5955635"/>
              <a:gd name="connsiteX913" fmla="*/ 5438158 w 6187971"/>
              <a:gd name="connsiteY913" fmla="*/ 4053729 h 5955635"/>
              <a:gd name="connsiteX914" fmla="*/ 5410438 w 6187971"/>
              <a:gd name="connsiteY914" fmla="*/ 4144425 h 5955635"/>
              <a:gd name="connsiteX915" fmla="*/ 5377252 w 6187971"/>
              <a:gd name="connsiteY915" fmla="*/ 4231578 h 5955635"/>
              <a:gd name="connsiteX916" fmla="*/ 5378214 w 6187971"/>
              <a:gd name="connsiteY916" fmla="*/ 4236082 h 5955635"/>
              <a:gd name="connsiteX917" fmla="*/ 5373710 w 6187971"/>
              <a:gd name="connsiteY917" fmla="*/ 4237045 h 5955635"/>
              <a:gd name="connsiteX918" fmla="*/ 5374672 w 6187971"/>
              <a:gd name="connsiteY918" fmla="*/ 4241549 h 5955635"/>
              <a:gd name="connsiteX919" fmla="*/ 5371130 w 6187971"/>
              <a:gd name="connsiteY919" fmla="*/ 4247016 h 5955635"/>
              <a:gd name="connsiteX920" fmla="*/ 5365009 w 6187971"/>
              <a:gd name="connsiteY920" fmla="*/ 4262452 h 5955635"/>
              <a:gd name="connsiteX921" fmla="*/ 5366934 w 6187971"/>
              <a:gd name="connsiteY921" fmla="*/ 4271460 h 5955635"/>
              <a:gd name="connsiteX922" fmla="*/ 5372092 w 6187971"/>
              <a:gd name="connsiteY922" fmla="*/ 4251519 h 5955635"/>
              <a:gd name="connsiteX923" fmla="*/ 5376597 w 6187971"/>
              <a:gd name="connsiteY923" fmla="*/ 4250557 h 5955635"/>
              <a:gd name="connsiteX924" fmla="*/ 5377559 w 6187971"/>
              <a:gd name="connsiteY924" fmla="*/ 4255061 h 5955635"/>
              <a:gd name="connsiteX925" fmla="*/ 5381101 w 6187971"/>
              <a:gd name="connsiteY925" fmla="*/ 4249594 h 5955635"/>
              <a:gd name="connsiteX926" fmla="*/ 5380139 w 6187971"/>
              <a:gd name="connsiteY926" fmla="*/ 4245091 h 5955635"/>
              <a:gd name="connsiteX927" fmla="*/ 5383681 w 6187971"/>
              <a:gd name="connsiteY927" fmla="*/ 4239624 h 5955635"/>
              <a:gd name="connsiteX928" fmla="*/ 5389802 w 6187971"/>
              <a:gd name="connsiteY928" fmla="*/ 4224188 h 5955635"/>
              <a:gd name="connsiteX929" fmla="*/ 5387877 w 6187971"/>
              <a:gd name="connsiteY929" fmla="*/ 4215179 h 5955635"/>
              <a:gd name="connsiteX930" fmla="*/ 5396885 w 6187971"/>
              <a:gd name="connsiteY930" fmla="*/ 4213255 h 5955635"/>
              <a:gd name="connsiteX931" fmla="*/ 5403662 w 6187971"/>
              <a:gd name="connsiteY931" fmla="*/ 4178840 h 5955635"/>
              <a:gd name="connsiteX932" fmla="*/ 5428147 w 6187971"/>
              <a:gd name="connsiteY932" fmla="*/ 4117093 h 5955635"/>
              <a:gd name="connsiteX933" fmla="*/ 5423643 w 6187971"/>
              <a:gd name="connsiteY933" fmla="*/ 4118055 h 5955635"/>
              <a:gd name="connsiteX934" fmla="*/ 5430726 w 6187971"/>
              <a:gd name="connsiteY934" fmla="*/ 4107123 h 5955635"/>
              <a:gd name="connsiteX935" fmla="*/ 5428802 w 6187971"/>
              <a:gd name="connsiteY935" fmla="*/ 4098114 h 5955635"/>
              <a:gd name="connsiteX936" fmla="*/ 5433306 w 6187971"/>
              <a:gd name="connsiteY936" fmla="*/ 4097152 h 5955635"/>
              <a:gd name="connsiteX937" fmla="*/ 5440389 w 6187971"/>
              <a:gd name="connsiteY937" fmla="*/ 4086220 h 5955635"/>
              <a:gd name="connsiteX938" fmla="*/ 5458446 w 6187971"/>
              <a:gd name="connsiteY938" fmla="*/ 4016427 h 5955635"/>
              <a:gd name="connsiteX939" fmla="*/ 5449438 w 6187971"/>
              <a:gd name="connsiteY939" fmla="*/ 4018351 h 5955635"/>
              <a:gd name="connsiteX940" fmla="*/ 5482318 w 6187971"/>
              <a:gd name="connsiteY940" fmla="*/ 3907715 h 5955635"/>
              <a:gd name="connsiteX941" fmla="*/ 5505533 w 6187971"/>
              <a:gd name="connsiteY941" fmla="*/ 3817982 h 5955635"/>
              <a:gd name="connsiteX942" fmla="*/ 5510038 w 6187971"/>
              <a:gd name="connsiteY942" fmla="*/ 3817020 h 5955635"/>
              <a:gd name="connsiteX943" fmla="*/ 5525514 w 6187971"/>
              <a:gd name="connsiteY943" fmla="*/ 3757197 h 5955635"/>
              <a:gd name="connsiteX944" fmla="*/ 5528401 w 6187971"/>
              <a:gd name="connsiteY944" fmla="*/ 3770709 h 5955635"/>
              <a:gd name="connsiteX945" fmla="*/ 5520048 w 6187971"/>
              <a:gd name="connsiteY945" fmla="*/ 3753656 h 5955635"/>
              <a:gd name="connsiteX946" fmla="*/ 5543571 w 6187971"/>
              <a:gd name="connsiteY946" fmla="*/ 3687405 h 5955635"/>
              <a:gd name="connsiteX947" fmla="*/ 5547113 w 6187971"/>
              <a:gd name="connsiteY947" fmla="*/ 3681939 h 5955635"/>
              <a:gd name="connsiteX948" fmla="*/ 5546151 w 6187971"/>
              <a:gd name="connsiteY948" fmla="*/ 3677434 h 5955635"/>
              <a:gd name="connsiteX949" fmla="*/ 5541647 w 6187971"/>
              <a:gd name="connsiteY949" fmla="*/ 3678397 h 5955635"/>
              <a:gd name="connsiteX950" fmla="*/ 5544226 w 6187971"/>
              <a:gd name="connsiteY950" fmla="*/ 3668427 h 5955635"/>
              <a:gd name="connsiteX951" fmla="*/ 5545189 w 6187971"/>
              <a:gd name="connsiteY951" fmla="*/ 3672930 h 5955635"/>
              <a:gd name="connsiteX952" fmla="*/ 5549693 w 6187971"/>
              <a:gd name="connsiteY952" fmla="*/ 3671968 h 5955635"/>
              <a:gd name="connsiteX953" fmla="*/ 5547768 w 6187971"/>
              <a:gd name="connsiteY953" fmla="*/ 3662960 h 5955635"/>
              <a:gd name="connsiteX954" fmla="*/ 5551310 w 6187971"/>
              <a:gd name="connsiteY954" fmla="*/ 3657493 h 5955635"/>
              <a:gd name="connsiteX955" fmla="*/ 5548423 w 6187971"/>
              <a:gd name="connsiteY955" fmla="*/ 3643981 h 5955635"/>
              <a:gd name="connsiteX956" fmla="*/ 5551003 w 6187971"/>
              <a:gd name="connsiteY956" fmla="*/ 3634011 h 5955635"/>
              <a:gd name="connsiteX957" fmla="*/ 5547461 w 6187971"/>
              <a:gd name="connsiteY957" fmla="*/ 3639478 h 5955635"/>
              <a:gd name="connsiteX958" fmla="*/ 5543919 w 6187971"/>
              <a:gd name="connsiteY958" fmla="*/ 3644943 h 5955635"/>
              <a:gd name="connsiteX959" fmla="*/ 5541995 w 6187971"/>
              <a:gd name="connsiteY959" fmla="*/ 3635936 h 5955635"/>
              <a:gd name="connsiteX960" fmla="*/ 5549733 w 6187971"/>
              <a:gd name="connsiteY960" fmla="*/ 3606025 h 5955635"/>
              <a:gd name="connsiteX961" fmla="*/ 5561668 w 6187971"/>
              <a:gd name="connsiteY961" fmla="*/ 3551669 h 5955635"/>
              <a:gd name="connsiteX962" fmla="*/ 5565210 w 6187971"/>
              <a:gd name="connsiteY962" fmla="*/ 3546202 h 5955635"/>
              <a:gd name="connsiteX963" fmla="*/ 5564248 w 6187971"/>
              <a:gd name="connsiteY963" fmla="*/ 3541699 h 5955635"/>
              <a:gd name="connsiteX964" fmla="*/ 5568445 w 6187971"/>
              <a:gd name="connsiteY964" fmla="*/ 3517253 h 5955635"/>
              <a:gd name="connsiteX965" fmla="*/ 5569100 w 6187971"/>
              <a:gd name="connsiteY965" fmla="*/ 3498276 h 5955635"/>
              <a:gd name="connsiteX966" fmla="*/ 5580380 w 6187971"/>
              <a:gd name="connsiteY966" fmla="*/ 3462898 h 5955635"/>
              <a:gd name="connsiteX967" fmla="*/ 5584885 w 6187971"/>
              <a:gd name="connsiteY967" fmla="*/ 3461936 h 5955635"/>
              <a:gd name="connsiteX968" fmla="*/ 5582960 w 6187971"/>
              <a:gd name="connsiteY968" fmla="*/ 3452927 h 5955635"/>
              <a:gd name="connsiteX969" fmla="*/ 5581998 w 6187971"/>
              <a:gd name="connsiteY969" fmla="*/ 3448424 h 5955635"/>
              <a:gd name="connsiteX970" fmla="*/ 5578456 w 6187971"/>
              <a:gd name="connsiteY970" fmla="*/ 3453889 h 5955635"/>
              <a:gd name="connsiteX971" fmla="*/ 5585232 w 6187971"/>
              <a:gd name="connsiteY971" fmla="*/ 3419474 h 5955635"/>
              <a:gd name="connsiteX972" fmla="*/ 5588774 w 6187971"/>
              <a:gd name="connsiteY972" fmla="*/ 3414008 h 5955635"/>
              <a:gd name="connsiteX973" fmla="*/ 5587812 w 6187971"/>
              <a:gd name="connsiteY973" fmla="*/ 3409504 h 5955635"/>
              <a:gd name="connsiteX974" fmla="*/ 5590084 w 6187971"/>
              <a:gd name="connsiteY974" fmla="*/ 3376051 h 5955635"/>
              <a:gd name="connsiteX975" fmla="*/ 5591047 w 6187971"/>
              <a:gd name="connsiteY975" fmla="*/ 3380555 h 5955635"/>
              <a:gd name="connsiteX976" fmla="*/ 5593934 w 6187971"/>
              <a:gd name="connsiteY976" fmla="*/ 3394067 h 5955635"/>
              <a:gd name="connsiteX977" fmla="*/ 5596512 w 6187971"/>
              <a:gd name="connsiteY977" fmla="*/ 3384097 h 5955635"/>
              <a:gd name="connsiteX978" fmla="*/ 5600054 w 6187971"/>
              <a:gd name="connsiteY978" fmla="*/ 3378631 h 5955635"/>
              <a:gd name="connsiteX979" fmla="*/ 5599399 w 6187971"/>
              <a:gd name="connsiteY979" fmla="*/ 3397610 h 5955635"/>
              <a:gd name="connsiteX980" fmla="*/ 5609370 w 6187971"/>
              <a:gd name="connsiteY980" fmla="*/ 3400188 h 5955635"/>
              <a:gd name="connsiteX981" fmla="*/ 5616146 w 6187971"/>
              <a:gd name="connsiteY981" fmla="*/ 3365773 h 5955635"/>
              <a:gd name="connsiteX982" fmla="*/ 5619688 w 6187971"/>
              <a:gd name="connsiteY982" fmla="*/ 3360307 h 5955635"/>
              <a:gd name="connsiteX983" fmla="*/ 5618726 w 6187971"/>
              <a:gd name="connsiteY983" fmla="*/ 3355803 h 5955635"/>
              <a:gd name="connsiteX984" fmla="*/ 5617764 w 6187971"/>
              <a:gd name="connsiteY984" fmla="*/ 3351299 h 5955635"/>
              <a:gd name="connsiteX985" fmla="*/ 5614222 w 6187971"/>
              <a:gd name="connsiteY985" fmla="*/ 3356765 h 5955635"/>
              <a:gd name="connsiteX986" fmla="*/ 5611335 w 6187971"/>
              <a:gd name="connsiteY986" fmla="*/ 3343253 h 5955635"/>
              <a:gd name="connsiteX987" fmla="*/ 5605868 w 6187971"/>
              <a:gd name="connsiteY987" fmla="*/ 3339711 h 5955635"/>
              <a:gd name="connsiteX988" fmla="*/ 5601672 w 6187971"/>
              <a:gd name="connsiteY988" fmla="*/ 3364156 h 5955635"/>
              <a:gd name="connsiteX989" fmla="*/ 5600710 w 6187971"/>
              <a:gd name="connsiteY989" fmla="*/ 3359652 h 5955635"/>
              <a:gd name="connsiteX990" fmla="*/ 5594281 w 6187971"/>
              <a:gd name="connsiteY990" fmla="*/ 3351607 h 5955635"/>
              <a:gd name="connsiteX991" fmla="*/ 5592057 w 6187971"/>
              <a:gd name="connsiteY991" fmla="*/ 3360201 h 5955635"/>
              <a:gd name="connsiteX992" fmla="*/ 5590783 w 6187971"/>
              <a:gd name="connsiteY992" fmla="*/ 3351765 h 5955635"/>
              <a:gd name="connsiteX993" fmla="*/ 5593974 w 6187971"/>
              <a:gd name="connsiteY993" fmla="*/ 3328124 h 5955635"/>
              <a:gd name="connsiteX994" fmla="*/ 5577575 w 6187971"/>
              <a:gd name="connsiteY994" fmla="*/ 3317498 h 5955635"/>
              <a:gd name="connsiteX995" fmla="*/ 5583041 w 6187971"/>
              <a:gd name="connsiteY995" fmla="*/ 3321040 h 5955635"/>
              <a:gd name="connsiteX996" fmla="*/ 5587545 w 6187971"/>
              <a:gd name="connsiteY996" fmla="*/ 3320078 h 5955635"/>
              <a:gd name="connsiteX997" fmla="*/ 5592049 w 6187971"/>
              <a:gd name="connsiteY997" fmla="*/ 3319116 h 5955635"/>
              <a:gd name="connsiteX998" fmla="*/ 5590125 w 6187971"/>
              <a:gd name="connsiteY998" fmla="*/ 3310107 h 5955635"/>
              <a:gd name="connsiteX999" fmla="*/ 5589163 w 6187971"/>
              <a:gd name="connsiteY999" fmla="*/ 3305604 h 5955635"/>
              <a:gd name="connsiteX1000" fmla="*/ 5596246 w 6187971"/>
              <a:gd name="connsiteY1000" fmla="*/ 3294671 h 5955635"/>
              <a:gd name="connsiteX1001" fmla="*/ 5598170 w 6187971"/>
              <a:gd name="connsiteY1001" fmla="*/ 3303679 h 5955635"/>
              <a:gd name="connsiteX1002" fmla="*/ 5602675 w 6187971"/>
              <a:gd name="connsiteY1002" fmla="*/ 3302717 h 5955635"/>
              <a:gd name="connsiteX1003" fmla="*/ 5605254 w 6187971"/>
              <a:gd name="connsiteY1003" fmla="*/ 3292746 h 5955635"/>
              <a:gd name="connsiteX1004" fmla="*/ 5603330 w 6187971"/>
              <a:gd name="connsiteY1004" fmla="*/ 3283738 h 5955635"/>
              <a:gd name="connsiteX1005" fmla="*/ 5592397 w 6187971"/>
              <a:gd name="connsiteY1005" fmla="*/ 3276655 h 5955635"/>
              <a:gd name="connsiteX1006" fmla="*/ 5586930 w 6187971"/>
              <a:gd name="connsiteY1006" fmla="*/ 3273113 h 5955635"/>
              <a:gd name="connsiteX1007" fmla="*/ 5583389 w 6187971"/>
              <a:gd name="connsiteY1007" fmla="*/ 3278580 h 5955635"/>
              <a:gd name="connsiteX1008" fmla="*/ 5583081 w 6187971"/>
              <a:gd name="connsiteY1008" fmla="*/ 3255097 h 5955635"/>
              <a:gd name="connsiteX1009" fmla="*/ 5585968 w 6187971"/>
              <a:gd name="connsiteY1009" fmla="*/ 3268609 h 5955635"/>
              <a:gd name="connsiteX1010" fmla="*/ 5591127 w 6187971"/>
              <a:gd name="connsiteY1010" fmla="*/ 3248668 h 5955635"/>
              <a:gd name="connsiteX1011" fmla="*/ 5595632 w 6187971"/>
              <a:gd name="connsiteY1011" fmla="*/ 3247705 h 5955635"/>
              <a:gd name="connsiteX1012" fmla="*/ 5594669 w 6187971"/>
              <a:gd name="connsiteY1012" fmla="*/ 3243202 h 5955635"/>
              <a:gd name="connsiteX1013" fmla="*/ 5593707 w 6187971"/>
              <a:gd name="connsiteY1013" fmla="*/ 3238698 h 5955635"/>
              <a:gd name="connsiteX1014" fmla="*/ 5589203 w 6187971"/>
              <a:gd name="connsiteY1014" fmla="*/ 3239660 h 5955635"/>
              <a:gd name="connsiteX1015" fmla="*/ 5596286 w 6187971"/>
              <a:gd name="connsiteY1015" fmla="*/ 3228728 h 5955635"/>
              <a:gd name="connsiteX1016" fmla="*/ 5590512 w 6187971"/>
              <a:gd name="connsiteY1016" fmla="*/ 3201704 h 5955635"/>
              <a:gd name="connsiteX1017" fmla="*/ 5592437 w 6187971"/>
              <a:gd name="connsiteY1017" fmla="*/ 3210711 h 5955635"/>
              <a:gd name="connsiteX1018" fmla="*/ 5595672 w 6187971"/>
              <a:gd name="connsiteY1018" fmla="*/ 3181763 h 5955635"/>
              <a:gd name="connsiteX1019" fmla="*/ 5601139 w 6187971"/>
              <a:gd name="connsiteY1019" fmla="*/ 3185304 h 5955635"/>
              <a:gd name="connsiteX1020" fmla="*/ 5600176 w 6187971"/>
              <a:gd name="connsiteY1020" fmla="*/ 3180800 h 5955635"/>
              <a:gd name="connsiteX1021" fmla="*/ 5604680 w 6187971"/>
              <a:gd name="connsiteY1021" fmla="*/ 3179838 h 5955635"/>
              <a:gd name="connsiteX1022" fmla="*/ 5610146 w 6187971"/>
              <a:gd name="connsiteY1022" fmla="*/ 3183379 h 5955635"/>
              <a:gd name="connsiteX1023" fmla="*/ 5609799 w 6187971"/>
              <a:gd name="connsiteY1023" fmla="*/ 3225841 h 5955635"/>
              <a:gd name="connsiteX1024" fmla="*/ 5605295 w 6187971"/>
              <a:gd name="connsiteY1024" fmla="*/ 3226803 h 5955635"/>
              <a:gd name="connsiteX1025" fmla="*/ 5604639 w 6187971"/>
              <a:gd name="connsiteY1025" fmla="*/ 3245781 h 5955635"/>
              <a:gd name="connsiteX1026" fmla="*/ 5610761 w 6187971"/>
              <a:gd name="connsiteY1026" fmla="*/ 3230344 h 5955635"/>
              <a:gd name="connsiteX1027" fmla="*/ 5611068 w 6187971"/>
              <a:gd name="connsiteY1027" fmla="*/ 3253827 h 5955635"/>
              <a:gd name="connsiteX1028" fmla="*/ 5607526 w 6187971"/>
              <a:gd name="connsiteY1028" fmla="*/ 3259294 h 5955635"/>
              <a:gd name="connsiteX1029" fmla="*/ 5608488 w 6187971"/>
              <a:gd name="connsiteY1029" fmla="*/ 3263797 h 5955635"/>
              <a:gd name="connsiteX1030" fmla="*/ 5613955 w 6187971"/>
              <a:gd name="connsiteY1030" fmla="*/ 3267339 h 5955635"/>
              <a:gd name="connsiteX1031" fmla="*/ 5617497 w 6187971"/>
              <a:gd name="connsiteY1031" fmla="*/ 3261873 h 5955635"/>
              <a:gd name="connsiteX1032" fmla="*/ 5620076 w 6187971"/>
              <a:gd name="connsiteY1032" fmla="*/ 3251903 h 5955635"/>
              <a:gd name="connsiteX1033" fmla="*/ 5619114 w 6187971"/>
              <a:gd name="connsiteY1033" fmla="*/ 3247399 h 5955635"/>
              <a:gd name="connsiteX1034" fmla="*/ 5614610 w 6187971"/>
              <a:gd name="connsiteY1034" fmla="*/ 3248361 h 5955635"/>
              <a:gd name="connsiteX1035" fmla="*/ 5614651 w 6187971"/>
              <a:gd name="connsiteY1035" fmla="*/ 3182417 h 5955635"/>
              <a:gd name="connsiteX1036" fmla="*/ 5618192 w 6187971"/>
              <a:gd name="connsiteY1036" fmla="*/ 3176951 h 5955635"/>
              <a:gd name="connsiteX1037" fmla="*/ 5617229 w 6187971"/>
              <a:gd name="connsiteY1037" fmla="*/ 3172447 h 5955635"/>
              <a:gd name="connsiteX1038" fmla="*/ 5616267 w 6187971"/>
              <a:gd name="connsiteY1038" fmla="*/ 3167943 h 5955635"/>
              <a:gd name="connsiteX1039" fmla="*/ 5619502 w 6187971"/>
              <a:gd name="connsiteY1039" fmla="*/ 3138994 h 5955635"/>
              <a:gd name="connsiteX1040" fmla="*/ 5614998 w 6187971"/>
              <a:gd name="connsiteY1040" fmla="*/ 3139956 h 5955635"/>
              <a:gd name="connsiteX1041" fmla="*/ 5618540 w 6187971"/>
              <a:gd name="connsiteY1041" fmla="*/ 3134491 h 5955635"/>
              <a:gd name="connsiteX1042" fmla="*/ 5621120 w 6187971"/>
              <a:gd name="connsiteY1042" fmla="*/ 3124519 h 5955635"/>
              <a:gd name="connsiteX1043" fmla="*/ 5615653 w 6187971"/>
              <a:gd name="connsiteY1043" fmla="*/ 3120977 h 5955635"/>
              <a:gd name="connsiteX1044" fmla="*/ 5607995 w 6187971"/>
              <a:gd name="connsiteY1044" fmla="*/ 3019002 h 5955635"/>
              <a:gd name="connsiteX1045" fmla="*/ 5610575 w 6187971"/>
              <a:gd name="connsiteY1045" fmla="*/ 3009032 h 5955635"/>
              <a:gd name="connsiteX1046" fmla="*/ 5609613 w 6187971"/>
              <a:gd name="connsiteY1046" fmla="*/ 3004527 h 5955635"/>
              <a:gd name="connsiteX1047" fmla="*/ 5605109 w 6187971"/>
              <a:gd name="connsiteY1047" fmla="*/ 3005490 h 5955635"/>
              <a:gd name="connsiteX1048" fmla="*/ 5608343 w 6187971"/>
              <a:gd name="connsiteY1048" fmla="*/ 2976541 h 5955635"/>
              <a:gd name="connsiteX1049" fmla="*/ 5607380 w 6187971"/>
              <a:gd name="connsiteY1049" fmla="*/ 2972037 h 5955635"/>
              <a:gd name="connsiteX1050" fmla="*/ 5605456 w 6187971"/>
              <a:gd name="connsiteY1050" fmla="*/ 2963029 h 5955635"/>
              <a:gd name="connsiteX1051" fmla="*/ 5604494 w 6187971"/>
              <a:gd name="connsiteY1051" fmla="*/ 2958525 h 5955635"/>
              <a:gd name="connsiteX1052" fmla="*/ 5608036 w 6187971"/>
              <a:gd name="connsiteY1052" fmla="*/ 2953059 h 5955635"/>
              <a:gd name="connsiteX1053" fmla="*/ 5607073 w 6187971"/>
              <a:gd name="connsiteY1053" fmla="*/ 2948555 h 5955635"/>
              <a:gd name="connsiteX1054" fmla="*/ 5601300 w 6187971"/>
              <a:gd name="connsiteY1054" fmla="*/ 2921531 h 5955635"/>
              <a:gd name="connsiteX1055" fmla="*/ 5600338 w 6187971"/>
              <a:gd name="connsiteY1055" fmla="*/ 2917026 h 5955635"/>
              <a:gd name="connsiteX1056" fmla="*/ 5598413 w 6187971"/>
              <a:gd name="connsiteY1056" fmla="*/ 2908019 h 5955635"/>
              <a:gd name="connsiteX1057" fmla="*/ 5597451 w 6187971"/>
              <a:gd name="connsiteY1057" fmla="*/ 2903514 h 5955635"/>
              <a:gd name="connsiteX1058" fmla="*/ 5590715 w 6187971"/>
              <a:gd name="connsiteY1058" fmla="*/ 2871986 h 5955635"/>
              <a:gd name="connsiteX1059" fmla="*/ 5595874 w 6187971"/>
              <a:gd name="connsiteY1059" fmla="*/ 2852045 h 5955635"/>
              <a:gd name="connsiteX1060" fmla="*/ 5599416 w 6187971"/>
              <a:gd name="connsiteY1060" fmla="*/ 2846579 h 5955635"/>
              <a:gd name="connsiteX1061" fmla="*/ 5598453 w 6187971"/>
              <a:gd name="connsiteY1061" fmla="*/ 2842075 h 5955635"/>
              <a:gd name="connsiteX1062" fmla="*/ 5593950 w 6187971"/>
              <a:gd name="connsiteY1062" fmla="*/ 2843037 h 5955635"/>
              <a:gd name="connsiteX1063" fmla="*/ 5594912 w 6187971"/>
              <a:gd name="connsiteY1063" fmla="*/ 2847541 h 5955635"/>
              <a:gd name="connsiteX1064" fmla="*/ 5586559 w 6187971"/>
              <a:gd name="connsiteY1064" fmla="*/ 2830487 h 5955635"/>
              <a:gd name="connsiteX1065" fmla="*/ 5595567 w 6187971"/>
              <a:gd name="connsiteY1065" fmla="*/ 2828563 h 5955635"/>
              <a:gd name="connsiteX1066" fmla="*/ 5600701 w 6187971"/>
              <a:gd name="connsiteY1066" fmla="*/ 2831889 h 5955635"/>
              <a:gd name="connsiteX1067" fmla="*/ 5604441 w 6187971"/>
              <a:gd name="connsiteY1067" fmla="*/ 2857353 h 5955635"/>
              <a:gd name="connsiteX1068" fmla="*/ 5620278 w 6187971"/>
              <a:gd name="connsiteY1068" fmla="*/ 2922185 h 5955635"/>
              <a:gd name="connsiteX1069" fmla="*/ 5616736 w 6187971"/>
              <a:gd name="connsiteY1069" fmla="*/ 2927652 h 5955635"/>
              <a:gd name="connsiteX1070" fmla="*/ 5617699 w 6187971"/>
              <a:gd name="connsiteY1070" fmla="*/ 2932156 h 5955635"/>
              <a:gd name="connsiteX1071" fmla="*/ 5627014 w 6187971"/>
              <a:gd name="connsiteY1071" fmla="*/ 2953713 h 5955635"/>
              <a:gd name="connsiteX1072" fmla="*/ 5623165 w 6187971"/>
              <a:gd name="connsiteY1072" fmla="*/ 2935697 h 5955635"/>
              <a:gd name="connsiteX1073" fmla="*/ 5628632 w 6187971"/>
              <a:gd name="connsiteY1073" fmla="*/ 2939239 h 5955635"/>
              <a:gd name="connsiteX1074" fmla="*/ 5627670 w 6187971"/>
              <a:gd name="connsiteY1074" fmla="*/ 2934735 h 5955635"/>
              <a:gd name="connsiteX1075" fmla="*/ 5626707 w 6187971"/>
              <a:gd name="connsiteY1075" fmla="*/ 2930231 h 5955635"/>
              <a:gd name="connsiteX1076" fmla="*/ 5625745 w 6187971"/>
              <a:gd name="connsiteY1076" fmla="*/ 2925727 h 5955635"/>
              <a:gd name="connsiteX1077" fmla="*/ 5638642 w 6187971"/>
              <a:gd name="connsiteY1077" fmla="*/ 2875875 h 5955635"/>
              <a:gd name="connsiteX1078" fmla="*/ 5658009 w 6187971"/>
              <a:gd name="connsiteY1078" fmla="*/ 2768126 h 5955635"/>
              <a:gd name="connsiteX1079" fmla="*/ 5661551 w 6187971"/>
              <a:gd name="connsiteY1079" fmla="*/ 2762659 h 5955635"/>
              <a:gd name="connsiteX1080" fmla="*/ 5665093 w 6187971"/>
              <a:gd name="connsiteY1080" fmla="*/ 2757194 h 5955635"/>
              <a:gd name="connsiteX1081" fmla="*/ 5670559 w 6187971"/>
              <a:gd name="connsiteY1081" fmla="*/ 2760735 h 5955635"/>
              <a:gd name="connsiteX1082" fmla="*/ 5667672 w 6187971"/>
              <a:gd name="connsiteY1082" fmla="*/ 2747222 h 5955635"/>
              <a:gd name="connsiteX1083" fmla="*/ 5667406 w 6187971"/>
              <a:gd name="connsiteY1083" fmla="*/ 2657797 h 5955635"/>
              <a:gd name="connsiteX1084" fmla="*/ 5673834 w 6187971"/>
              <a:gd name="connsiteY1084" fmla="*/ 2665842 h 5955635"/>
              <a:gd name="connsiteX1085" fmla="*/ 5689312 w 6187971"/>
              <a:gd name="connsiteY1085" fmla="*/ 2606020 h 5955635"/>
              <a:gd name="connsiteX1086" fmla="*/ 5691236 w 6187971"/>
              <a:gd name="connsiteY1086" fmla="*/ 2615028 h 5955635"/>
              <a:gd name="connsiteX1087" fmla="*/ 5692198 w 6187971"/>
              <a:gd name="connsiteY1087" fmla="*/ 2619532 h 5955635"/>
              <a:gd name="connsiteX1088" fmla="*/ 5695739 w 6187971"/>
              <a:gd name="connsiteY1088" fmla="*/ 2614066 h 5955635"/>
              <a:gd name="connsiteX1089" fmla="*/ 5693815 w 6187971"/>
              <a:gd name="connsiteY1089" fmla="*/ 2605058 h 5955635"/>
              <a:gd name="connsiteX1090" fmla="*/ 5709211 w 6187971"/>
              <a:gd name="connsiteY1090" fmla="*/ 2677123 h 5955635"/>
              <a:gd name="connsiteX1091" fmla="*/ 5729234 w 6187971"/>
              <a:gd name="connsiteY1091" fmla="*/ 2550395 h 5955635"/>
              <a:gd name="connsiteX1092" fmla="*/ 5744362 w 6187971"/>
              <a:gd name="connsiteY1092" fmla="*/ 2533034 h 5955635"/>
              <a:gd name="connsiteX1093" fmla="*/ 5538793 w 6187971"/>
              <a:gd name="connsiteY1093" fmla="*/ 2562824 h 5955635"/>
              <a:gd name="connsiteX1094" fmla="*/ 5560618 w 6187971"/>
              <a:gd name="connsiteY1094" fmla="*/ 2642934 h 5955635"/>
              <a:gd name="connsiteX1095" fmla="*/ 5581828 w 6187971"/>
              <a:gd name="connsiteY1095" fmla="*/ 2676080 h 5955635"/>
              <a:gd name="connsiteX1096" fmla="*/ 5595955 w 6187971"/>
              <a:gd name="connsiteY1096" fmla="*/ 2720158 h 5955635"/>
              <a:gd name="connsiteX1097" fmla="*/ 5603306 w 6187971"/>
              <a:gd name="connsiteY1097" fmla="*/ 2798652 h 5955635"/>
              <a:gd name="connsiteX1098" fmla="*/ 5597839 w 6187971"/>
              <a:gd name="connsiteY1098" fmla="*/ 2795110 h 5955635"/>
              <a:gd name="connsiteX1099" fmla="*/ 5598802 w 6187971"/>
              <a:gd name="connsiteY1099" fmla="*/ 2799614 h 5955635"/>
              <a:gd name="connsiteX1100" fmla="*/ 5598146 w 6187971"/>
              <a:gd name="connsiteY1100" fmla="*/ 2818592 h 5955635"/>
              <a:gd name="connsiteX1101" fmla="*/ 5599109 w 6187971"/>
              <a:gd name="connsiteY1101" fmla="*/ 2823096 h 5955635"/>
              <a:gd name="connsiteX1102" fmla="*/ 5594817 w 6187971"/>
              <a:gd name="connsiteY1102" fmla="*/ 2824013 h 5955635"/>
              <a:gd name="connsiteX1103" fmla="*/ 5593589 w 6187971"/>
              <a:gd name="connsiteY1103" fmla="*/ 2816549 h 5955635"/>
              <a:gd name="connsiteX1104" fmla="*/ 5584327 w 6187971"/>
              <a:gd name="connsiteY1104" fmla="*/ 2797996 h 5955635"/>
              <a:gd name="connsiteX1105" fmla="*/ 5587868 w 6187971"/>
              <a:gd name="connsiteY1105" fmla="*/ 2792530 h 5955635"/>
              <a:gd name="connsiteX1106" fmla="*/ 5586906 w 6187971"/>
              <a:gd name="connsiteY1106" fmla="*/ 2788027 h 5955635"/>
              <a:gd name="connsiteX1107" fmla="*/ 5590448 w 6187971"/>
              <a:gd name="connsiteY1107" fmla="*/ 2782560 h 5955635"/>
              <a:gd name="connsiteX1108" fmla="*/ 5589486 w 6187971"/>
              <a:gd name="connsiteY1108" fmla="*/ 2778056 h 5955635"/>
              <a:gd name="connsiteX1109" fmla="*/ 5584982 w 6187971"/>
              <a:gd name="connsiteY1109" fmla="*/ 2779018 h 5955635"/>
              <a:gd name="connsiteX1110" fmla="*/ 5572780 w 6187971"/>
              <a:gd name="connsiteY1110" fmla="*/ 2743948 h 5955635"/>
              <a:gd name="connsiteX1111" fmla="*/ 5577284 w 6187971"/>
              <a:gd name="connsiteY1111" fmla="*/ 2742986 h 5955635"/>
              <a:gd name="connsiteX1112" fmla="*/ 5575359 w 6187971"/>
              <a:gd name="connsiteY1112" fmla="*/ 2733977 h 5955635"/>
              <a:gd name="connsiteX1113" fmla="*/ 5574397 w 6187971"/>
              <a:gd name="connsiteY1113" fmla="*/ 2729474 h 5955635"/>
              <a:gd name="connsiteX1114" fmla="*/ 5569278 w 6187971"/>
              <a:gd name="connsiteY1114" fmla="*/ 2683471 h 5955635"/>
              <a:gd name="connsiteX1115" fmla="*/ 5564774 w 6187971"/>
              <a:gd name="connsiteY1115" fmla="*/ 2684433 h 5955635"/>
              <a:gd name="connsiteX1116" fmla="*/ 5568316 w 6187971"/>
              <a:gd name="connsiteY1116" fmla="*/ 2678967 h 5955635"/>
              <a:gd name="connsiteX1117" fmla="*/ 5562849 w 6187971"/>
              <a:gd name="connsiteY1117" fmla="*/ 2675425 h 5955635"/>
              <a:gd name="connsiteX1118" fmla="*/ 5557076 w 6187971"/>
              <a:gd name="connsiteY1118" fmla="*/ 2648401 h 5955635"/>
              <a:gd name="connsiteX1119" fmla="*/ 5549686 w 6187971"/>
              <a:gd name="connsiteY1119" fmla="*/ 2635851 h 5955635"/>
              <a:gd name="connsiteX1120" fmla="*/ 5553227 w 6187971"/>
              <a:gd name="connsiteY1120" fmla="*/ 2630384 h 5955635"/>
              <a:gd name="connsiteX1121" fmla="*/ 5543257 w 6187971"/>
              <a:gd name="connsiteY1121" fmla="*/ 2627805 h 5955635"/>
              <a:gd name="connsiteX1122" fmla="*/ 5547761 w 6187971"/>
              <a:gd name="connsiteY1122" fmla="*/ 2626843 h 5955635"/>
              <a:gd name="connsiteX1123" fmla="*/ 5546799 w 6187971"/>
              <a:gd name="connsiteY1123" fmla="*/ 2622339 h 5955635"/>
              <a:gd name="connsiteX1124" fmla="*/ 5545837 w 6187971"/>
              <a:gd name="connsiteY1124" fmla="*/ 2617834 h 5955635"/>
              <a:gd name="connsiteX1125" fmla="*/ 5544874 w 6187971"/>
              <a:gd name="connsiteY1125" fmla="*/ 2613331 h 5955635"/>
              <a:gd name="connsiteX1126" fmla="*/ 5543912 w 6187971"/>
              <a:gd name="connsiteY1126" fmla="*/ 2608826 h 5955635"/>
              <a:gd name="connsiteX1127" fmla="*/ 5546491 w 6187971"/>
              <a:gd name="connsiteY1127" fmla="*/ 2598857 h 5955635"/>
              <a:gd name="connsiteX1128" fmla="*/ 5540063 w 6187971"/>
              <a:gd name="connsiteY1128" fmla="*/ 2590810 h 5955635"/>
              <a:gd name="connsiteX1129" fmla="*/ 5538793 w 6187971"/>
              <a:gd name="connsiteY1129" fmla="*/ 2562824 h 5955635"/>
              <a:gd name="connsiteX1130" fmla="*/ 665421 w 6187971"/>
              <a:gd name="connsiteY1130" fmla="*/ 3538061 h 5955635"/>
              <a:gd name="connsiteX1131" fmla="*/ 668307 w 6187971"/>
              <a:gd name="connsiteY1131" fmla="*/ 3551573 h 5955635"/>
              <a:gd name="connsiteX1132" fmla="*/ 661880 w 6187971"/>
              <a:gd name="connsiteY1132" fmla="*/ 3543528 h 5955635"/>
              <a:gd name="connsiteX1133" fmla="*/ 665421 w 6187971"/>
              <a:gd name="connsiteY1133" fmla="*/ 3538061 h 5955635"/>
              <a:gd name="connsiteX1134" fmla="*/ 727864 w 6187971"/>
              <a:gd name="connsiteY1134" fmla="*/ 3477624 h 5955635"/>
              <a:gd name="connsiteX1135" fmla="*/ 733330 w 6187971"/>
              <a:gd name="connsiteY1135" fmla="*/ 3481166 h 5955635"/>
              <a:gd name="connsiteX1136" fmla="*/ 729788 w 6187971"/>
              <a:gd name="connsiteY1136" fmla="*/ 3486633 h 5955635"/>
              <a:gd name="connsiteX1137" fmla="*/ 727864 w 6187971"/>
              <a:gd name="connsiteY1137" fmla="*/ 3477624 h 5955635"/>
              <a:gd name="connsiteX1138" fmla="*/ 5425431 w 6187971"/>
              <a:gd name="connsiteY1138" fmla="*/ 2252659 h 5955635"/>
              <a:gd name="connsiteX1139" fmla="*/ 5432822 w 6187971"/>
              <a:gd name="connsiteY1139" fmla="*/ 2265209 h 5955635"/>
              <a:gd name="connsiteX1140" fmla="*/ 5433785 w 6187971"/>
              <a:gd name="connsiteY1140" fmla="*/ 2269713 h 5955635"/>
              <a:gd name="connsiteX1141" fmla="*/ 5434747 w 6187971"/>
              <a:gd name="connsiteY1141" fmla="*/ 2274217 h 5955635"/>
              <a:gd name="connsiteX1142" fmla="*/ 5435709 w 6187971"/>
              <a:gd name="connsiteY1142" fmla="*/ 2278721 h 5955635"/>
              <a:gd name="connsiteX1143" fmla="*/ 5429280 w 6187971"/>
              <a:gd name="connsiteY1143" fmla="*/ 2270676 h 5955635"/>
              <a:gd name="connsiteX1144" fmla="*/ 5425431 w 6187971"/>
              <a:gd name="connsiteY1144" fmla="*/ 2252659 h 5955635"/>
              <a:gd name="connsiteX1145" fmla="*/ 697152 w 6187971"/>
              <a:gd name="connsiteY1145" fmla="*/ 3201608 h 5955635"/>
              <a:gd name="connsiteX1146" fmla="*/ 701656 w 6187971"/>
              <a:gd name="connsiteY1146" fmla="*/ 3200646 h 5955635"/>
              <a:gd name="connsiteX1147" fmla="*/ 702618 w 6187971"/>
              <a:gd name="connsiteY1147" fmla="*/ 3205149 h 5955635"/>
              <a:gd name="connsiteX1148" fmla="*/ 697152 w 6187971"/>
              <a:gd name="connsiteY1148" fmla="*/ 3201608 h 5955635"/>
              <a:gd name="connsiteX1149" fmla="*/ 23704 w 6187971"/>
              <a:gd name="connsiteY1149" fmla="*/ 3000785 h 5955635"/>
              <a:gd name="connsiteX1150" fmla="*/ 25950 w 6187971"/>
              <a:gd name="connsiteY1150" fmla="*/ 3003797 h 5955635"/>
              <a:gd name="connsiteX1151" fmla="*/ 28196 w 6187971"/>
              <a:gd name="connsiteY1151" fmla="*/ 3006809 h 5955635"/>
              <a:gd name="connsiteX1152" fmla="*/ 22935 w 6187971"/>
              <a:gd name="connsiteY1152" fmla="*/ 3006044 h 5955635"/>
              <a:gd name="connsiteX1153" fmla="*/ 23704 w 6187971"/>
              <a:gd name="connsiteY1153" fmla="*/ 3000785 h 5955635"/>
              <a:gd name="connsiteX1154" fmla="*/ 5144618 w 6187971"/>
              <a:gd name="connsiteY1154" fmla="*/ 1709820 h 5955635"/>
              <a:gd name="connsiteX1155" fmla="*/ 5178685 w 6187971"/>
              <a:gd name="connsiteY1155" fmla="*/ 1759057 h 5955635"/>
              <a:gd name="connsiteX1156" fmla="*/ 5174182 w 6187971"/>
              <a:gd name="connsiteY1156" fmla="*/ 1760019 h 5955635"/>
              <a:gd name="connsiteX1157" fmla="*/ 5165829 w 6187971"/>
              <a:gd name="connsiteY1157" fmla="*/ 1742966 h 5955635"/>
              <a:gd name="connsiteX1158" fmla="*/ 5152972 w 6187971"/>
              <a:gd name="connsiteY1158" fmla="*/ 1726875 h 5955635"/>
              <a:gd name="connsiteX1159" fmla="*/ 5147505 w 6187971"/>
              <a:gd name="connsiteY1159" fmla="*/ 1723332 h 5955635"/>
              <a:gd name="connsiteX1160" fmla="*/ 5141076 w 6187971"/>
              <a:gd name="connsiteY1160" fmla="*/ 1715287 h 5955635"/>
              <a:gd name="connsiteX1161" fmla="*/ 5144618 w 6187971"/>
              <a:gd name="connsiteY1161" fmla="*/ 1709820 h 5955635"/>
              <a:gd name="connsiteX1162" fmla="*/ 726773 w 6187971"/>
              <a:gd name="connsiteY1162" fmla="*/ 2634833 h 5955635"/>
              <a:gd name="connsiteX1163" fmla="*/ 727736 w 6187971"/>
              <a:gd name="connsiteY1163" fmla="*/ 2639338 h 5955635"/>
              <a:gd name="connsiteX1164" fmla="*/ 723231 w 6187971"/>
              <a:gd name="connsiteY1164" fmla="*/ 2640300 h 5955635"/>
              <a:gd name="connsiteX1165" fmla="*/ 726773 w 6187971"/>
              <a:gd name="connsiteY1165" fmla="*/ 2634833 h 5955635"/>
              <a:gd name="connsiteX1166" fmla="*/ 760478 w 6187971"/>
              <a:gd name="connsiteY1166" fmla="*/ 2435480 h 5955635"/>
              <a:gd name="connsiteX1167" fmla="*/ 760347 w 6187971"/>
              <a:gd name="connsiteY1167" fmla="*/ 2439276 h 5955635"/>
              <a:gd name="connsiteX1168" fmla="*/ 756805 w 6187971"/>
              <a:gd name="connsiteY1168" fmla="*/ 2444741 h 5955635"/>
              <a:gd name="connsiteX1169" fmla="*/ 779150 w 6187971"/>
              <a:gd name="connsiteY1169" fmla="*/ 2373847 h 5955635"/>
              <a:gd name="connsiteX1170" fmla="*/ 779366 w 6187971"/>
              <a:gd name="connsiteY1170" fmla="*/ 2373987 h 5955635"/>
              <a:gd name="connsiteX1171" fmla="*/ 778898 w 6187971"/>
              <a:gd name="connsiteY1171" fmla="*/ 2374800 h 5955635"/>
              <a:gd name="connsiteX1172" fmla="*/ 82769 w 6187971"/>
              <a:gd name="connsiteY1172" fmla="*/ 2413119 h 5955635"/>
              <a:gd name="connsiteX1173" fmla="*/ 52067 w 6187971"/>
              <a:gd name="connsiteY1173" fmla="*/ 2604720 h 5955635"/>
              <a:gd name="connsiteX1174" fmla="*/ 56497 w 6187971"/>
              <a:gd name="connsiteY1174" fmla="*/ 2629537 h 5955635"/>
              <a:gd name="connsiteX1175" fmla="*/ 43546 w 6187971"/>
              <a:gd name="connsiteY1175" fmla="*/ 2681370 h 5955635"/>
              <a:gd name="connsiteX1176" fmla="*/ 47915 w 6187971"/>
              <a:gd name="connsiteY1176" fmla="*/ 2724979 h 5955635"/>
              <a:gd name="connsiteX1177" fmla="*/ 31949 w 6187971"/>
              <a:gd name="connsiteY1177" fmla="*/ 2779060 h 5955635"/>
              <a:gd name="connsiteX1178" fmla="*/ 21428 w 6187971"/>
              <a:gd name="connsiteY1178" fmla="*/ 2777530 h 5955635"/>
              <a:gd name="connsiteX1179" fmla="*/ 18290 w 6187971"/>
              <a:gd name="connsiteY1179" fmla="*/ 2817361 h 5955635"/>
              <a:gd name="connsiteX1180" fmla="*/ 21305 w 6187971"/>
              <a:gd name="connsiteY1180" fmla="*/ 2815114 h 5955635"/>
              <a:gd name="connsiteX1181" fmla="*/ 22074 w 6187971"/>
              <a:gd name="connsiteY1181" fmla="*/ 2809854 h 5955635"/>
              <a:gd name="connsiteX1182" fmla="*/ 24320 w 6187971"/>
              <a:gd name="connsiteY1182" fmla="*/ 2812866 h 5955635"/>
              <a:gd name="connsiteX1183" fmla="*/ 31118 w 6187971"/>
              <a:gd name="connsiteY1183" fmla="*/ 2803112 h 5955635"/>
              <a:gd name="connsiteX1184" fmla="*/ 29518 w 6187971"/>
              <a:gd name="connsiteY1184" fmla="*/ 2832423 h 5955635"/>
              <a:gd name="connsiteX1185" fmla="*/ 31764 w 6187971"/>
              <a:gd name="connsiteY1185" fmla="*/ 2835435 h 5955635"/>
              <a:gd name="connsiteX1186" fmla="*/ 28750 w 6187971"/>
              <a:gd name="connsiteY1186" fmla="*/ 2837683 h 5955635"/>
              <a:gd name="connsiteX1187" fmla="*/ 30226 w 6187971"/>
              <a:gd name="connsiteY1187" fmla="*/ 2845955 h 5955635"/>
              <a:gd name="connsiteX1188" fmla="*/ 27211 w 6187971"/>
              <a:gd name="connsiteY1188" fmla="*/ 2848202 h 5955635"/>
              <a:gd name="connsiteX1189" fmla="*/ 33057 w 6187971"/>
              <a:gd name="connsiteY1189" fmla="*/ 2900083 h 5955635"/>
              <a:gd name="connsiteX1190" fmla="*/ 21643 w 6187971"/>
              <a:gd name="connsiteY1190" fmla="*/ 2941397 h 5955635"/>
              <a:gd name="connsiteX1191" fmla="*/ 20874 w 6187971"/>
              <a:gd name="connsiteY1191" fmla="*/ 2946657 h 5955635"/>
              <a:gd name="connsiteX1192" fmla="*/ 19336 w 6187971"/>
              <a:gd name="connsiteY1192" fmla="*/ 2957176 h 5955635"/>
              <a:gd name="connsiteX1193" fmla="*/ 17091 w 6187971"/>
              <a:gd name="connsiteY1193" fmla="*/ 2954164 h 5955635"/>
              <a:gd name="connsiteX1194" fmla="*/ 17860 w 6187971"/>
              <a:gd name="connsiteY1194" fmla="*/ 2948904 h 5955635"/>
              <a:gd name="connsiteX1195" fmla="*/ 15614 w 6187971"/>
              <a:gd name="connsiteY1195" fmla="*/ 2945892 h 5955635"/>
              <a:gd name="connsiteX1196" fmla="*/ 19275 w 6187971"/>
              <a:gd name="connsiteY1196" fmla="*/ 2975968 h 5955635"/>
              <a:gd name="connsiteX1197" fmla="*/ 20044 w 6187971"/>
              <a:gd name="connsiteY1197" fmla="*/ 2970708 h 5955635"/>
              <a:gd name="connsiteX1198" fmla="*/ 22290 w 6187971"/>
              <a:gd name="connsiteY1198" fmla="*/ 2973720 h 5955635"/>
              <a:gd name="connsiteX1199" fmla="*/ 24535 w 6187971"/>
              <a:gd name="connsiteY1199" fmla="*/ 2976733 h 5955635"/>
              <a:gd name="connsiteX1200" fmla="*/ 28319 w 6187971"/>
              <a:gd name="connsiteY1200" fmla="*/ 2969225 h 5955635"/>
              <a:gd name="connsiteX1201" fmla="*/ 24474 w 6187971"/>
              <a:gd name="connsiteY1201" fmla="*/ 2995525 h 5955635"/>
              <a:gd name="connsiteX1202" fmla="*/ 23704 w 6187971"/>
              <a:gd name="connsiteY1202" fmla="*/ 3000785 h 5955635"/>
              <a:gd name="connsiteX1203" fmla="*/ 21090 w 6187971"/>
              <a:gd name="connsiteY1203" fmla="*/ 3110523 h 5955635"/>
              <a:gd name="connsiteX1204" fmla="*/ 20321 w 6187971"/>
              <a:gd name="connsiteY1204" fmla="*/ 3115783 h 5955635"/>
              <a:gd name="connsiteX1205" fmla="*/ 21797 w 6187971"/>
              <a:gd name="connsiteY1205" fmla="*/ 3124055 h 5955635"/>
              <a:gd name="connsiteX1206" fmla="*/ 19552 w 6187971"/>
              <a:gd name="connsiteY1206" fmla="*/ 3121043 h 5955635"/>
              <a:gd name="connsiteX1207" fmla="*/ 32964 w 6187971"/>
              <a:gd name="connsiteY1207" fmla="*/ 3157909 h 5955635"/>
              <a:gd name="connsiteX1208" fmla="*/ 31488 w 6187971"/>
              <a:gd name="connsiteY1208" fmla="*/ 3149636 h 5955635"/>
              <a:gd name="connsiteX1209" fmla="*/ 34503 w 6187971"/>
              <a:gd name="connsiteY1209" fmla="*/ 3147389 h 5955635"/>
              <a:gd name="connsiteX1210" fmla="*/ 35979 w 6187971"/>
              <a:gd name="connsiteY1210" fmla="*/ 3155661 h 5955635"/>
              <a:gd name="connsiteX1211" fmla="*/ 36796 w 6187971"/>
              <a:gd name="connsiteY1211" fmla="*/ 3156756 h 5955635"/>
              <a:gd name="connsiteX1212" fmla="*/ 36814 w 6187971"/>
              <a:gd name="connsiteY1212" fmla="*/ 3159140 h 5955635"/>
              <a:gd name="connsiteX1213" fmla="*/ 37456 w 6187971"/>
              <a:gd name="connsiteY1213" fmla="*/ 3163933 h 5955635"/>
              <a:gd name="connsiteX1214" fmla="*/ 38225 w 6187971"/>
              <a:gd name="connsiteY1214" fmla="*/ 3158673 h 5955635"/>
              <a:gd name="connsiteX1215" fmla="*/ 36796 w 6187971"/>
              <a:gd name="connsiteY1215" fmla="*/ 3156756 h 5955635"/>
              <a:gd name="connsiteX1216" fmla="*/ 36748 w 6187971"/>
              <a:gd name="connsiteY1216" fmla="*/ 3150401 h 5955635"/>
              <a:gd name="connsiteX1217" fmla="*/ 66281 w 6187971"/>
              <a:gd name="connsiteY1217" fmla="*/ 3315844 h 5955635"/>
              <a:gd name="connsiteX1218" fmla="*/ 65450 w 6187971"/>
              <a:gd name="connsiteY1218" fmla="*/ 3339896 h 5955635"/>
              <a:gd name="connsiteX1219" fmla="*/ 72956 w 6187971"/>
              <a:gd name="connsiteY1219" fmla="*/ 3343673 h 5955635"/>
              <a:gd name="connsiteX1220" fmla="*/ 72187 w 6187971"/>
              <a:gd name="connsiteY1220" fmla="*/ 3348933 h 5955635"/>
              <a:gd name="connsiteX1221" fmla="*/ 73664 w 6187971"/>
              <a:gd name="connsiteY1221" fmla="*/ 3357205 h 5955635"/>
              <a:gd name="connsiteX1222" fmla="*/ 81694 w 6187971"/>
              <a:gd name="connsiteY1222" fmla="*/ 3430890 h 5955635"/>
              <a:gd name="connsiteX1223" fmla="*/ 82462 w 6187971"/>
              <a:gd name="connsiteY1223" fmla="*/ 3425630 h 5955635"/>
              <a:gd name="connsiteX1224" fmla="*/ 87723 w 6187971"/>
              <a:gd name="connsiteY1224" fmla="*/ 3426395 h 5955635"/>
              <a:gd name="connsiteX1225" fmla="*/ 86954 w 6187971"/>
              <a:gd name="connsiteY1225" fmla="*/ 3431654 h 5955635"/>
              <a:gd name="connsiteX1226" fmla="*/ 89199 w 6187971"/>
              <a:gd name="connsiteY1226" fmla="*/ 3434667 h 5955635"/>
              <a:gd name="connsiteX1227" fmla="*/ 97998 w 6187971"/>
              <a:gd name="connsiteY1227" fmla="*/ 3503092 h 5955635"/>
              <a:gd name="connsiteX1228" fmla="*/ 124762 w 6187971"/>
              <a:gd name="connsiteY1228" fmla="*/ 3595615 h 5955635"/>
              <a:gd name="connsiteX1229" fmla="*/ 92676 w 6187971"/>
              <a:gd name="connsiteY1229" fmla="*/ 3521119 h 5955635"/>
              <a:gd name="connsiteX1230" fmla="*/ 86123 w 6187971"/>
              <a:gd name="connsiteY1230" fmla="*/ 3455706 h 5955635"/>
              <a:gd name="connsiteX1231" fmla="*/ 80863 w 6187971"/>
              <a:gd name="connsiteY1231" fmla="*/ 3454941 h 5955635"/>
              <a:gd name="connsiteX1232" fmla="*/ 80155 w 6187971"/>
              <a:gd name="connsiteY1232" fmla="*/ 3441409 h 5955635"/>
              <a:gd name="connsiteX1233" fmla="*/ 80924 w 6187971"/>
              <a:gd name="connsiteY1233" fmla="*/ 3436150 h 5955635"/>
              <a:gd name="connsiteX1234" fmla="*/ 77909 w 6187971"/>
              <a:gd name="connsiteY1234" fmla="*/ 3438397 h 5955635"/>
              <a:gd name="connsiteX1235" fmla="*/ 62313 w 6187971"/>
              <a:gd name="connsiteY1235" fmla="*/ 3379727 h 5955635"/>
              <a:gd name="connsiteX1236" fmla="*/ 60067 w 6187971"/>
              <a:gd name="connsiteY1236" fmla="*/ 3376715 h 5955635"/>
              <a:gd name="connsiteX1237" fmla="*/ 57821 w 6187971"/>
              <a:gd name="connsiteY1237" fmla="*/ 3373703 h 5955635"/>
              <a:gd name="connsiteX1238" fmla="*/ 55576 w 6187971"/>
              <a:gd name="connsiteY1238" fmla="*/ 3370690 h 5955635"/>
              <a:gd name="connsiteX1239" fmla="*/ 58590 w 6187971"/>
              <a:gd name="connsiteY1239" fmla="*/ 3368443 h 5955635"/>
              <a:gd name="connsiteX1240" fmla="*/ 53330 w 6187971"/>
              <a:gd name="connsiteY1240" fmla="*/ 3367678 h 5955635"/>
              <a:gd name="connsiteX1241" fmla="*/ 41394 w 6187971"/>
              <a:gd name="connsiteY1241" fmla="*/ 3339084 h 5955635"/>
              <a:gd name="connsiteX1242" fmla="*/ 33057 w 6187971"/>
              <a:gd name="connsiteY1242" fmla="*/ 3359359 h 5955635"/>
              <a:gd name="connsiteX1243" fmla="*/ 30073 w 6187971"/>
              <a:gd name="connsiteY1243" fmla="*/ 3352210 h 5955635"/>
              <a:gd name="connsiteX1244" fmla="*/ 28581 w 6187971"/>
              <a:gd name="connsiteY1244" fmla="*/ 3348636 h 5955635"/>
              <a:gd name="connsiteX1245" fmla="*/ 29335 w 6187971"/>
              <a:gd name="connsiteY1245" fmla="*/ 3348074 h 5955635"/>
              <a:gd name="connsiteX1246" fmla="*/ 27089 w 6187971"/>
              <a:gd name="connsiteY1246" fmla="*/ 3345062 h 5955635"/>
              <a:gd name="connsiteX1247" fmla="*/ 28581 w 6187971"/>
              <a:gd name="connsiteY1247" fmla="*/ 3348636 h 5955635"/>
              <a:gd name="connsiteX1248" fmla="*/ 26320 w 6187971"/>
              <a:gd name="connsiteY1248" fmla="*/ 3350322 h 5955635"/>
              <a:gd name="connsiteX1249" fmla="*/ 24074 w 6187971"/>
              <a:gd name="connsiteY1249" fmla="*/ 3347310 h 5955635"/>
              <a:gd name="connsiteX1250" fmla="*/ 21828 w 6187971"/>
              <a:gd name="connsiteY1250" fmla="*/ 3344297 h 5955635"/>
              <a:gd name="connsiteX1251" fmla="*/ 19644 w 6187971"/>
              <a:gd name="connsiteY1251" fmla="*/ 3322493 h 5955635"/>
              <a:gd name="connsiteX1252" fmla="*/ 20413 w 6187971"/>
              <a:gd name="connsiteY1252" fmla="*/ 3317233 h 5955635"/>
              <a:gd name="connsiteX1253" fmla="*/ 18937 w 6187971"/>
              <a:gd name="connsiteY1253" fmla="*/ 3308961 h 5955635"/>
              <a:gd name="connsiteX1254" fmla="*/ 19706 w 6187971"/>
              <a:gd name="connsiteY1254" fmla="*/ 3303701 h 5955635"/>
              <a:gd name="connsiteX1255" fmla="*/ 21182 w 6187971"/>
              <a:gd name="connsiteY1255" fmla="*/ 3311973 h 5955635"/>
              <a:gd name="connsiteX1256" fmla="*/ 22659 w 6187971"/>
              <a:gd name="connsiteY1256" fmla="*/ 3320245 h 5955635"/>
              <a:gd name="connsiteX1257" fmla="*/ 26504 w 6187971"/>
              <a:gd name="connsiteY1257" fmla="*/ 3293946 h 5955635"/>
              <a:gd name="connsiteX1258" fmla="*/ 42286 w 6187971"/>
              <a:gd name="connsiteY1258" fmla="*/ 3296241 h 5955635"/>
              <a:gd name="connsiteX1259" fmla="*/ 16537 w 6187971"/>
              <a:gd name="connsiteY1259" fmla="*/ 3123291 h 5955635"/>
              <a:gd name="connsiteX1260" fmla="*/ 15060 w 6187971"/>
              <a:gd name="connsiteY1260" fmla="*/ 3115018 h 5955635"/>
              <a:gd name="connsiteX1261" fmla="*/ 15829 w 6187971"/>
              <a:gd name="connsiteY1261" fmla="*/ 3109758 h 5955635"/>
              <a:gd name="connsiteX1262" fmla="*/ 10046 w 6187971"/>
              <a:gd name="connsiteY1262" fmla="*/ 3039086 h 5955635"/>
              <a:gd name="connsiteX1263" fmla="*/ 1309 w 6187971"/>
              <a:gd name="connsiteY1263" fmla="*/ 2951870 h 5955635"/>
              <a:gd name="connsiteX1264" fmla="*/ 3862 w 6187971"/>
              <a:gd name="connsiteY1264" fmla="*/ 2860923 h 5955635"/>
              <a:gd name="connsiteX1265" fmla="*/ 7308 w 6187971"/>
              <a:gd name="connsiteY1265" fmla="*/ 2727132 h 5955635"/>
              <a:gd name="connsiteX1266" fmla="*/ 30195 w 6187971"/>
              <a:gd name="connsiteY1266" fmla="*/ 2625713 h 5955635"/>
              <a:gd name="connsiteX1267" fmla="*/ 27888 w 6187971"/>
              <a:gd name="connsiteY1267" fmla="*/ 2641492 h 5955635"/>
              <a:gd name="connsiteX1268" fmla="*/ 31672 w 6187971"/>
              <a:gd name="connsiteY1268" fmla="*/ 2633985 h 5955635"/>
              <a:gd name="connsiteX1269" fmla="*/ 32441 w 6187971"/>
              <a:gd name="connsiteY1269" fmla="*/ 2628725 h 5955635"/>
              <a:gd name="connsiteX1270" fmla="*/ 33917 w 6187971"/>
              <a:gd name="connsiteY1270" fmla="*/ 2636997 h 5955635"/>
              <a:gd name="connsiteX1271" fmla="*/ 36163 w 6187971"/>
              <a:gd name="connsiteY1271" fmla="*/ 2640009 h 5955635"/>
              <a:gd name="connsiteX1272" fmla="*/ 47822 w 6187971"/>
              <a:gd name="connsiteY1272" fmla="*/ 2523528 h 5955635"/>
              <a:gd name="connsiteX1273" fmla="*/ 82769 w 6187971"/>
              <a:gd name="connsiteY1273" fmla="*/ 2413119 h 5955635"/>
              <a:gd name="connsiteX1274" fmla="*/ 842852 w 6187971"/>
              <a:gd name="connsiteY1274" fmla="*/ 2186167 h 5955635"/>
              <a:gd name="connsiteX1275" fmla="*/ 844776 w 6187971"/>
              <a:gd name="connsiteY1275" fmla="*/ 2195175 h 5955635"/>
              <a:gd name="connsiteX1276" fmla="*/ 807086 w 6187971"/>
              <a:gd name="connsiteY1276" fmla="*/ 2283291 h 5955635"/>
              <a:gd name="connsiteX1277" fmla="*/ 802365 w 6187971"/>
              <a:gd name="connsiteY1277" fmla="*/ 2310792 h 5955635"/>
              <a:gd name="connsiteX1278" fmla="*/ 785915 w 6187971"/>
              <a:gd name="connsiteY1278" fmla="*/ 2348273 h 5955635"/>
              <a:gd name="connsiteX1279" fmla="*/ 807499 w 6187971"/>
              <a:gd name="connsiteY1279" fmla="*/ 2266692 h 5955635"/>
              <a:gd name="connsiteX1280" fmla="*/ 823460 w 6187971"/>
              <a:gd name="connsiteY1280" fmla="*/ 2218568 h 5955635"/>
              <a:gd name="connsiteX1281" fmla="*/ 830609 w 6187971"/>
              <a:gd name="connsiteY1281" fmla="*/ 2217040 h 5955635"/>
              <a:gd name="connsiteX1282" fmla="*/ 839310 w 6187971"/>
              <a:gd name="connsiteY1282" fmla="*/ 2191634 h 5955635"/>
              <a:gd name="connsiteX1283" fmla="*/ 842852 w 6187971"/>
              <a:gd name="connsiteY1283" fmla="*/ 2186167 h 5955635"/>
              <a:gd name="connsiteX1284" fmla="*/ 840927 w 6187971"/>
              <a:gd name="connsiteY1284" fmla="*/ 2177159 h 5955635"/>
              <a:gd name="connsiteX1285" fmla="*/ 838347 w 6187971"/>
              <a:gd name="connsiteY1285" fmla="*/ 2187130 h 5955635"/>
              <a:gd name="connsiteX1286" fmla="*/ 834806 w 6187971"/>
              <a:gd name="connsiteY1286" fmla="*/ 2192596 h 5955635"/>
              <a:gd name="connsiteX1287" fmla="*/ 827275 w 6187971"/>
              <a:gd name="connsiteY1287" fmla="*/ 2207064 h 5955635"/>
              <a:gd name="connsiteX1288" fmla="*/ 834303 w 6187971"/>
              <a:gd name="connsiteY1288" fmla="*/ 2185873 h 5955635"/>
              <a:gd name="connsiteX1289" fmla="*/ 837385 w 6187971"/>
              <a:gd name="connsiteY1289" fmla="*/ 2182625 h 5955635"/>
              <a:gd name="connsiteX1290" fmla="*/ 836151 w 6187971"/>
              <a:gd name="connsiteY1290" fmla="*/ 2180302 h 5955635"/>
              <a:gd name="connsiteX1291" fmla="*/ 836748 w 6187971"/>
              <a:gd name="connsiteY1291" fmla="*/ 2178498 h 5955635"/>
              <a:gd name="connsiteX1292" fmla="*/ 839464 w 6187971"/>
              <a:gd name="connsiteY1292" fmla="*/ 2170309 h 5955635"/>
              <a:gd name="connsiteX1293" fmla="*/ 839965 w 6187971"/>
              <a:gd name="connsiteY1293" fmla="*/ 2172655 h 5955635"/>
              <a:gd name="connsiteX1294" fmla="*/ 838208 w 6187971"/>
              <a:gd name="connsiteY1294" fmla="*/ 2174097 h 5955635"/>
              <a:gd name="connsiteX1295" fmla="*/ 845313 w 6187971"/>
              <a:gd name="connsiteY1295" fmla="*/ 2152674 h 5955635"/>
              <a:gd name="connsiteX1296" fmla="*/ 849628 w 6187971"/>
              <a:gd name="connsiteY1296" fmla="*/ 2151752 h 5955635"/>
              <a:gd name="connsiteX1297" fmla="*/ 847050 w 6187971"/>
              <a:gd name="connsiteY1297" fmla="*/ 2161723 h 5955635"/>
              <a:gd name="connsiteX1298" fmla="*/ 846087 w 6187971"/>
              <a:gd name="connsiteY1298" fmla="*/ 2157218 h 5955635"/>
              <a:gd name="connsiteX1299" fmla="*/ 843632 w 6187971"/>
              <a:gd name="connsiteY1299" fmla="*/ 2157743 h 5955635"/>
              <a:gd name="connsiteX1300" fmla="*/ 875203 w 6187971"/>
              <a:gd name="connsiteY1300" fmla="*/ 2077877 h 5955635"/>
              <a:gd name="connsiteX1301" fmla="*/ 874366 w 6187971"/>
              <a:gd name="connsiteY1301" fmla="*/ 2081194 h 5955635"/>
              <a:gd name="connsiteX1302" fmla="*/ 881198 w 6187971"/>
              <a:gd name="connsiteY1302" fmla="*/ 2079073 h 5955635"/>
              <a:gd name="connsiteX1303" fmla="*/ 852208 w 6187971"/>
              <a:gd name="connsiteY1303" fmla="*/ 2141782 h 5955635"/>
              <a:gd name="connsiteX1304" fmla="*/ 848676 w 6187971"/>
              <a:gd name="connsiteY1304" fmla="*/ 2142537 h 5955635"/>
              <a:gd name="connsiteX1305" fmla="*/ 849759 w 6187971"/>
              <a:gd name="connsiteY1305" fmla="*/ 2139271 h 5955635"/>
              <a:gd name="connsiteX1306" fmla="*/ 4931467 w 6187971"/>
              <a:gd name="connsiteY1306" fmla="*/ 1175063 h 5955635"/>
              <a:gd name="connsiteX1307" fmla="*/ 4937140 w 6187971"/>
              <a:gd name="connsiteY1307" fmla="*/ 1179573 h 5955635"/>
              <a:gd name="connsiteX1308" fmla="*/ 4931674 w 6187971"/>
              <a:gd name="connsiteY1308" fmla="*/ 1176031 h 5955635"/>
              <a:gd name="connsiteX1309" fmla="*/ 561352 w 6187971"/>
              <a:gd name="connsiteY1309" fmla="*/ 2088239 h 5955635"/>
              <a:gd name="connsiteX1310" fmla="*/ 573826 w 6187971"/>
              <a:gd name="connsiteY1310" fmla="*/ 2087987 h 5955635"/>
              <a:gd name="connsiteX1311" fmla="*/ 582872 w 6187971"/>
              <a:gd name="connsiteY1311" fmla="*/ 2092891 h 5955635"/>
              <a:gd name="connsiteX1312" fmla="*/ 578185 w 6187971"/>
              <a:gd name="connsiteY1312" fmla="*/ 2103852 h 5955635"/>
              <a:gd name="connsiteX1313" fmla="*/ 404548 w 6187971"/>
              <a:gd name="connsiteY1313" fmla="*/ 3073332 h 5955635"/>
              <a:gd name="connsiteX1314" fmla="*/ 414356 w 6187971"/>
              <a:gd name="connsiteY1314" fmla="*/ 3260413 h 5955635"/>
              <a:gd name="connsiteX1315" fmla="*/ 410289 w 6187971"/>
              <a:gd name="connsiteY1315" fmla="*/ 3235547 h 5955635"/>
              <a:gd name="connsiteX1316" fmla="*/ 403101 w 6187971"/>
              <a:gd name="connsiteY1316" fmla="*/ 2771698 h 5955635"/>
              <a:gd name="connsiteX1317" fmla="*/ 408415 w 6187971"/>
              <a:gd name="connsiteY1317" fmla="*/ 2604354 h 5955635"/>
              <a:gd name="connsiteX1318" fmla="*/ 435141 w 6187971"/>
              <a:gd name="connsiteY1318" fmla="*/ 2583001 h 5955635"/>
              <a:gd name="connsiteX1319" fmla="*/ 449176 w 6187971"/>
              <a:gd name="connsiteY1319" fmla="*/ 2566314 h 5955635"/>
              <a:gd name="connsiteX1320" fmla="*/ 552039 w 6187971"/>
              <a:gd name="connsiteY1320" fmla="*/ 2114152 h 5955635"/>
              <a:gd name="connsiteX1321" fmla="*/ 561352 w 6187971"/>
              <a:gd name="connsiteY1321" fmla="*/ 2088239 h 5955635"/>
              <a:gd name="connsiteX1322" fmla="*/ 5705773 w 6187971"/>
              <a:gd name="connsiteY1322" fmla="*/ 955466 h 5955635"/>
              <a:gd name="connsiteX1323" fmla="*/ 5709740 w 6187971"/>
              <a:gd name="connsiteY1323" fmla="*/ 967367 h 5955635"/>
              <a:gd name="connsiteX1324" fmla="*/ 5705773 w 6187971"/>
              <a:gd name="connsiteY1324" fmla="*/ 955466 h 5955635"/>
              <a:gd name="connsiteX1325" fmla="*/ 968004 w 6187971"/>
              <a:gd name="connsiteY1325" fmla="*/ 1863229 h 5955635"/>
              <a:gd name="connsiteX1326" fmla="*/ 968776 w 6187971"/>
              <a:gd name="connsiteY1326" fmla="*/ 1863422 h 5955635"/>
              <a:gd name="connsiteX1327" fmla="*/ 957715 w 6187971"/>
              <a:gd name="connsiteY1327" fmla="*/ 1886114 h 5955635"/>
              <a:gd name="connsiteX1328" fmla="*/ 938869 w 6187971"/>
              <a:gd name="connsiteY1328" fmla="*/ 1930172 h 5955635"/>
              <a:gd name="connsiteX1329" fmla="*/ 906645 w 6187971"/>
              <a:gd name="connsiteY1329" fmla="*/ 2021830 h 5955635"/>
              <a:gd name="connsiteX1330" fmla="*/ 901179 w 6187971"/>
              <a:gd name="connsiteY1330" fmla="*/ 2018288 h 5955635"/>
              <a:gd name="connsiteX1331" fmla="*/ 890505 w 6187971"/>
              <a:gd name="connsiteY1331" fmla="*/ 2048238 h 5955635"/>
              <a:gd name="connsiteX1332" fmla="*/ 877626 w 6187971"/>
              <a:gd name="connsiteY1332" fmla="*/ 2072031 h 5955635"/>
              <a:gd name="connsiteX1333" fmla="*/ 952342 w 6187971"/>
              <a:gd name="connsiteY1333" fmla="*/ 1891751 h 5955635"/>
              <a:gd name="connsiteX1334" fmla="*/ 959967 w 6187971"/>
              <a:gd name="connsiteY1334" fmla="*/ 1872523 h 5955635"/>
              <a:gd name="connsiteX1335" fmla="*/ 968004 w 6187971"/>
              <a:gd name="connsiteY1335" fmla="*/ 1863229 h 5955635"/>
              <a:gd name="connsiteX1336" fmla="*/ 4343712 w 6187971"/>
              <a:gd name="connsiteY1336" fmla="*/ 1135297 h 5955635"/>
              <a:gd name="connsiteX1337" fmla="*/ 4388447 w 6187971"/>
              <a:gd name="connsiteY1337" fmla="*/ 1168954 h 5955635"/>
              <a:gd name="connsiteX1338" fmla="*/ 4474271 w 6187971"/>
              <a:gd name="connsiteY1338" fmla="*/ 1238784 h 5955635"/>
              <a:gd name="connsiteX1339" fmla="*/ 4471193 w 6187971"/>
              <a:gd name="connsiteY1339" fmla="*/ 1238219 h 5955635"/>
              <a:gd name="connsiteX1340" fmla="*/ 4461959 w 6187971"/>
              <a:gd name="connsiteY1340" fmla="*/ 1236526 h 5955635"/>
              <a:gd name="connsiteX1341" fmla="*/ 4467551 w 6187971"/>
              <a:gd name="connsiteY1341" fmla="*/ 1240734 h 5955635"/>
              <a:gd name="connsiteX1342" fmla="*/ 4368285 w 6187971"/>
              <a:gd name="connsiteY1342" fmla="*/ 1174804 h 5955635"/>
              <a:gd name="connsiteX1343" fmla="*/ 4302825 w 6187971"/>
              <a:gd name="connsiteY1343" fmla="*/ 1150076 h 5955635"/>
              <a:gd name="connsiteX1344" fmla="*/ 4474219 w 6187971"/>
              <a:gd name="connsiteY1344" fmla="*/ 1273777 h 5955635"/>
              <a:gd name="connsiteX1345" fmla="*/ 4527622 w 6187971"/>
              <a:gd name="connsiteY1345" fmla="*/ 1312207 h 5955635"/>
              <a:gd name="connsiteX1346" fmla="*/ 4519208 w 6187971"/>
              <a:gd name="connsiteY1346" fmla="*/ 1323392 h 5955635"/>
              <a:gd name="connsiteX1347" fmla="*/ 4535984 w 6187971"/>
              <a:gd name="connsiteY1347" fmla="*/ 1336014 h 5955635"/>
              <a:gd name="connsiteX1348" fmla="*/ 4543833 w 6187971"/>
              <a:gd name="connsiteY1348" fmla="*/ 1327907 h 5955635"/>
              <a:gd name="connsiteX1349" fmla="*/ 4631607 w 6187971"/>
              <a:gd name="connsiteY1349" fmla="*/ 1404458 h 5955635"/>
              <a:gd name="connsiteX1350" fmla="*/ 4674083 w 6187971"/>
              <a:gd name="connsiteY1350" fmla="*/ 1450430 h 5955635"/>
              <a:gd name="connsiteX1351" fmla="*/ 4719073 w 6187971"/>
              <a:gd name="connsiteY1351" fmla="*/ 1500045 h 5955635"/>
              <a:gd name="connsiteX1352" fmla="*/ 4701734 w 6187971"/>
              <a:gd name="connsiteY1352" fmla="*/ 1490503 h 5955635"/>
              <a:gd name="connsiteX1353" fmla="*/ 4700605 w 6187971"/>
              <a:gd name="connsiteY1353" fmla="*/ 1496660 h 5955635"/>
              <a:gd name="connsiteX1354" fmla="*/ 4734976 w 6187971"/>
              <a:gd name="connsiteY1354" fmla="*/ 1534781 h 5955635"/>
              <a:gd name="connsiteX1355" fmla="*/ 4743645 w 6187971"/>
              <a:gd name="connsiteY1355" fmla="*/ 1539553 h 5955635"/>
              <a:gd name="connsiteX1356" fmla="*/ 4748981 w 6187971"/>
              <a:gd name="connsiteY1356" fmla="*/ 1527803 h 5955635"/>
              <a:gd name="connsiteX1357" fmla="*/ 4787814 w 6187971"/>
              <a:gd name="connsiteY1357" fmla="*/ 1576290 h 5955635"/>
              <a:gd name="connsiteX1358" fmla="*/ 4835318 w 6187971"/>
              <a:gd name="connsiteY1358" fmla="*/ 1629548 h 5955635"/>
              <a:gd name="connsiteX1359" fmla="*/ 4841474 w 6187971"/>
              <a:gd name="connsiteY1359" fmla="*/ 1630676 h 5955635"/>
              <a:gd name="connsiteX1360" fmla="*/ 4867175 w 6187971"/>
              <a:gd name="connsiteY1360" fmla="*/ 1664027 h 5955635"/>
              <a:gd name="connsiteX1361" fmla="*/ 4885335 w 6187971"/>
              <a:gd name="connsiteY1361" fmla="*/ 1686449 h 5955635"/>
              <a:gd name="connsiteX1362" fmla="*/ 4983932 w 6187971"/>
              <a:gd name="connsiteY1362" fmla="*/ 1825444 h 5955635"/>
              <a:gd name="connsiteX1363" fmla="*/ 4997064 w 6187971"/>
              <a:gd name="connsiteY1363" fmla="*/ 1840580 h 5955635"/>
              <a:gd name="connsiteX1364" fmla="*/ 5000399 w 6187971"/>
              <a:gd name="connsiteY1364" fmla="*/ 1857102 h 5955635"/>
              <a:gd name="connsiteX1365" fmla="*/ 4978032 w 6187971"/>
              <a:gd name="connsiteY1365" fmla="*/ 1840273 h 5955635"/>
              <a:gd name="connsiteX1366" fmla="*/ 4997577 w 6187971"/>
              <a:gd name="connsiteY1366" fmla="*/ 1872495 h 5955635"/>
              <a:gd name="connsiteX1367" fmla="*/ 4998962 w 6187971"/>
              <a:gd name="connsiteY1367" fmla="*/ 1882295 h 5955635"/>
              <a:gd name="connsiteX1368" fmla="*/ 4997577 w 6187971"/>
              <a:gd name="connsiteY1368" fmla="*/ 1872495 h 5955635"/>
              <a:gd name="connsiteX1369" fmla="*/ 5021329 w 6187971"/>
              <a:gd name="connsiteY1369" fmla="*/ 1899124 h 5955635"/>
              <a:gd name="connsiteX1370" fmla="*/ 5021072 w 6187971"/>
              <a:gd name="connsiteY1370" fmla="*/ 1883167 h 5955635"/>
              <a:gd name="connsiteX1371" fmla="*/ 5029742 w 6187971"/>
              <a:gd name="connsiteY1371" fmla="*/ 1887937 h 5955635"/>
              <a:gd name="connsiteX1372" fmla="*/ 5038977 w 6187971"/>
              <a:gd name="connsiteY1372" fmla="*/ 1889630 h 5955635"/>
              <a:gd name="connsiteX1373" fmla="*/ 5036463 w 6187971"/>
              <a:gd name="connsiteY1373" fmla="*/ 1885988 h 5955635"/>
              <a:gd name="connsiteX1374" fmla="*/ 5035898 w 6187971"/>
              <a:gd name="connsiteY1374" fmla="*/ 1889066 h 5955635"/>
              <a:gd name="connsiteX1375" fmla="*/ 5035334 w 6187971"/>
              <a:gd name="connsiteY1375" fmla="*/ 1892145 h 5955635"/>
              <a:gd name="connsiteX1376" fmla="*/ 5040926 w 6187971"/>
              <a:gd name="connsiteY1376" fmla="*/ 1896352 h 5955635"/>
              <a:gd name="connsiteX1377" fmla="*/ 5052930 w 6187971"/>
              <a:gd name="connsiteY1377" fmla="*/ 1917645 h 5955635"/>
              <a:gd name="connsiteX1378" fmla="*/ 5057957 w 6187971"/>
              <a:gd name="connsiteY1378" fmla="*/ 1924931 h 5955635"/>
              <a:gd name="connsiteX1379" fmla="*/ 5056008 w 6187971"/>
              <a:gd name="connsiteY1379" fmla="*/ 1918210 h 5955635"/>
              <a:gd name="connsiteX1380" fmla="*/ 5056572 w 6187971"/>
              <a:gd name="connsiteY1380" fmla="*/ 1915131 h 5955635"/>
              <a:gd name="connsiteX1381" fmla="*/ 5100125 w 6187971"/>
              <a:gd name="connsiteY1381" fmla="*/ 1989940 h 5955635"/>
              <a:gd name="connsiteX1382" fmla="*/ 5074115 w 6187971"/>
              <a:gd name="connsiteY1382" fmla="*/ 1975625 h 5955635"/>
              <a:gd name="connsiteX1383" fmla="*/ 5074372 w 6187971"/>
              <a:gd name="connsiteY1383" fmla="*/ 1991583 h 5955635"/>
              <a:gd name="connsiteX1384" fmla="*/ 5095301 w 6187971"/>
              <a:gd name="connsiteY1384" fmla="*/ 2033605 h 5955635"/>
              <a:gd name="connsiteX1385" fmla="*/ 5098943 w 6187971"/>
              <a:gd name="connsiteY1385" fmla="*/ 2031091 h 5955635"/>
              <a:gd name="connsiteX1386" fmla="*/ 5116231 w 6187971"/>
              <a:gd name="connsiteY1386" fmla="*/ 2075627 h 5955635"/>
              <a:gd name="connsiteX1387" fmla="*/ 5153627 w 6187971"/>
              <a:gd name="connsiteY1387" fmla="*/ 2149306 h 5955635"/>
              <a:gd name="connsiteX1388" fmla="*/ 5149420 w 6187971"/>
              <a:gd name="connsiteY1388" fmla="*/ 2154900 h 5955635"/>
              <a:gd name="connsiteX1389" fmla="*/ 5179788 w 6187971"/>
              <a:gd name="connsiteY1389" fmla="*/ 2249565 h 5955635"/>
              <a:gd name="connsiteX1390" fmla="*/ 5208206 w 6187971"/>
              <a:gd name="connsiteY1390" fmla="*/ 2337510 h 5955635"/>
              <a:gd name="connsiteX1391" fmla="*/ 5214363 w 6187971"/>
              <a:gd name="connsiteY1391" fmla="*/ 2338638 h 5955635"/>
              <a:gd name="connsiteX1392" fmla="*/ 5216568 w 6187971"/>
              <a:gd name="connsiteY1392" fmla="*/ 2361317 h 5955635"/>
              <a:gd name="connsiteX1393" fmla="*/ 5236624 w 6187971"/>
              <a:gd name="connsiteY1393" fmla="*/ 2425454 h 5955635"/>
              <a:gd name="connsiteX1394" fmla="*/ 5235187 w 6187971"/>
              <a:gd name="connsiteY1394" fmla="*/ 2450647 h 5955635"/>
              <a:gd name="connsiteX1395" fmla="*/ 5243805 w 6187971"/>
              <a:gd name="connsiteY1395" fmla="*/ 2490413 h 5955635"/>
              <a:gd name="connsiteX1396" fmla="*/ 5256629 w 6187971"/>
              <a:gd name="connsiteY1396" fmla="*/ 2524584 h 5955635"/>
              <a:gd name="connsiteX1397" fmla="*/ 5251963 w 6187971"/>
              <a:gd name="connsiteY1397" fmla="*/ 2463269 h 5955635"/>
              <a:gd name="connsiteX1398" fmla="*/ 5233034 w 6187971"/>
              <a:gd name="connsiteY1398" fmla="*/ 2392975 h 5955635"/>
              <a:gd name="connsiteX1399" fmla="*/ 5229701 w 6187971"/>
              <a:gd name="connsiteY1399" fmla="*/ 2376453 h 5955635"/>
              <a:gd name="connsiteX1400" fmla="*/ 5206362 w 6187971"/>
              <a:gd name="connsiteY1400" fmla="*/ 2260801 h 5955635"/>
              <a:gd name="connsiteX1401" fmla="*/ 5137469 w 6187971"/>
              <a:gd name="connsiteY1401" fmla="*/ 2098614 h 5955635"/>
              <a:gd name="connsiteX1402" fmla="*/ 5143369 w 6187971"/>
              <a:gd name="connsiteY1402" fmla="*/ 2083784 h 5955635"/>
              <a:gd name="connsiteX1403" fmla="*/ 5128031 w 6187971"/>
              <a:gd name="connsiteY1403" fmla="*/ 2045969 h 5955635"/>
              <a:gd name="connsiteX1404" fmla="*/ 5130544 w 6187971"/>
              <a:gd name="connsiteY1404" fmla="*/ 2049612 h 5955635"/>
              <a:gd name="connsiteX1405" fmla="*/ 5133058 w 6187971"/>
              <a:gd name="connsiteY1405" fmla="*/ 2053255 h 5955635"/>
              <a:gd name="connsiteX1406" fmla="*/ 5131109 w 6187971"/>
              <a:gd name="connsiteY1406" fmla="*/ 2046534 h 5955635"/>
              <a:gd name="connsiteX1407" fmla="*/ 5128595 w 6187971"/>
              <a:gd name="connsiteY1407" fmla="*/ 2042891 h 5955635"/>
              <a:gd name="connsiteX1408" fmla="*/ 5129159 w 6187971"/>
              <a:gd name="connsiteY1408" fmla="*/ 2039812 h 5955635"/>
              <a:gd name="connsiteX1409" fmla="*/ 5099868 w 6187971"/>
              <a:gd name="connsiteY1409" fmla="*/ 1973982 h 5955635"/>
              <a:gd name="connsiteX1410" fmla="*/ 5039284 w 6187971"/>
              <a:gd name="connsiteY1410" fmla="*/ 1870595 h 5955635"/>
              <a:gd name="connsiteX1411" fmla="*/ 5022818 w 6187971"/>
              <a:gd name="connsiteY1411" fmla="*/ 1838937 h 5955635"/>
              <a:gd name="connsiteX1412" fmla="*/ 4949357 w 6187971"/>
              <a:gd name="connsiteY1412" fmla="*/ 1736371 h 5955635"/>
              <a:gd name="connsiteX1413" fmla="*/ 4937353 w 6187971"/>
              <a:gd name="connsiteY1413" fmla="*/ 1715077 h 5955635"/>
              <a:gd name="connsiteX1414" fmla="*/ 4939867 w 6187971"/>
              <a:gd name="connsiteY1414" fmla="*/ 1718720 h 5955635"/>
              <a:gd name="connsiteX1415" fmla="*/ 4942945 w 6187971"/>
              <a:gd name="connsiteY1415" fmla="*/ 1719285 h 5955635"/>
              <a:gd name="connsiteX1416" fmla="*/ 4937918 w 6187971"/>
              <a:gd name="connsiteY1416" fmla="*/ 1711999 h 5955635"/>
              <a:gd name="connsiteX1417" fmla="*/ 4935404 w 6187971"/>
              <a:gd name="connsiteY1417" fmla="*/ 1708356 h 5955635"/>
              <a:gd name="connsiteX1418" fmla="*/ 4962234 w 6187971"/>
              <a:gd name="connsiteY1418" fmla="*/ 1735550 h 5955635"/>
              <a:gd name="connsiteX1419" fmla="*/ 4950794 w 6187971"/>
              <a:gd name="connsiteY1419" fmla="*/ 1711178 h 5955635"/>
              <a:gd name="connsiteX1420" fmla="*/ 4953873 w 6187971"/>
              <a:gd name="connsiteY1420" fmla="*/ 1711742 h 5955635"/>
              <a:gd name="connsiteX1421" fmla="*/ 4956387 w 6187971"/>
              <a:gd name="connsiteY1421" fmla="*/ 1715384 h 5955635"/>
              <a:gd name="connsiteX1422" fmla="*/ 4954437 w 6187971"/>
              <a:gd name="connsiteY1422" fmla="*/ 1708663 h 5955635"/>
              <a:gd name="connsiteX1423" fmla="*/ 4951924 w 6187971"/>
              <a:gd name="connsiteY1423" fmla="*/ 1705020 h 5955635"/>
              <a:gd name="connsiteX1424" fmla="*/ 4963107 w 6187971"/>
              <a:gd name="connsiteY1424" fmla="*/ 1713436 h 5955635"/>
              <a:gd name="connsiteX1425" fmla="*/ 4922888 w 6187971"/>
              <a:gd name="connsiteY1425" fmla="*/ 1655149 h 5955635"/>
              <a:gd name="connsiteX1426" fmla="*/ 4892416 w 6187971"/>
              <a:gd name="connsiteY1426" fmla="*/ 1630469 h 5955635"/>
              <a:gd name="connsiteX1427" fmla="*/ 4889903 w 6187971"/>
              <a:gd name="connsiteY1427" fmla="*/ 1626826 h 5955635"/>
              <a:gd name="connsiteX1428" fmla="*/ 4884876 w 6187971"/>
              <a:gd name="connsiteY1428" fmla="*/ 1619540 h 5955635"/>
              <a:gd name="connsiteX1429" fmla="*/ 4884310 w 6187971"/>
              <a:gd name="connsiteY1429" fmla="*/ 1622619 h 5955635"/>
              <a:gd name="connsiteX1430" fmla="*/ 4886824 w 6187971"/>
              <a:gd name="connsiteY1430" fmla="*/ 1626263 h 5955635"/>
              <a:gd name="connsiteX1431" fmla="*/ 4870050 w 6187971"/>
              <a:gd name="connsiteY1431" fmla="*/ 1613640 h 5955635"/>
              <a:gd name="connsiteX1432" fmla="*/ 4856608 w 6187971"/>
              <a:gd name="connsiteY1432" fmla="*/ 1617541 h 5955635"/>
              <a:gd name="connsiteX1433" fmla="*/ 4794023 w 6187971"/>
              <a:gd name="connsiteY1433" fmla="*/ 1542425 h 5955635"/>
              <a:gd name="connsiteX1434" fmla="*/ 4774734 w 6187971"/>
              <a:gd name="connsiteY1434" fmla="*/ 1526160 h 5955635"/>
              <a:gd name="connsiteX1435" fmla="*/ 4686704 w 6187971"/>
              <a:gd name="connsiteY1435" fmla="*/ 1433652 h 5955635"/>
              <a:gd name="connsiteX1436" fmla="*/ 4598109 w 6187971"/>
              <a:gd name="connsiteY1436" fmla="*/ 1344221 h 5955635"/>
              <a:gd name="connsiteX1437" fmla="*/ 4601187 w 6187971"/>
              <a:gd name="connsiteY1437" fmla="*/ 1344786 h 5955635"/>
              <a:gd name="connsiteX1438" fmla="*/ 4606779 w 6187971"/>
              <a:gd name="connsiteY1438" fmla="*/ 1348993 h 5955635"/>
              <a:gd name="connsiteX1439" fmla="*/ 4601751 w 6187971"/>
              <a:gd name="connsiteY1439" fmla="*/ 1341707 h 5955635"/>
              <a:gd name="connsiteX1440" fmla="*/ 4596160 w 6187971"/>
              <a:gd name="connsiteY1440" fmla="*/ 1337500 h 5955635"/>
              <a:gd name="connsiteX1441" fmla="*/ 4602316 w 6187971"/>
              <a:gd name="connsiteY1441" fmla="*/ 1338629 h 5955635"/>
              <a:gd name="connsiteX1442" fmla="*/ 4687012 w 6187971"/>
              <a:gd name="connsiteY1442" fmla="*/ 1414615 h 5955635"/>
              <a:gd name="connsiteX1443" fmla="*/ 4688706 w 6187971"/>
              <a:gd name="connsiteY1443" fmla="*/ 1405380 h 5955635"/>
              <a:gd name="connsiteX1444" fmla="*/ 4663260 w 6187971"/>
              <a:gd name="connsiteY1444" fmla="*/ 1387986 h 5955635"/>
              <a:gd name="connsiteX1445" fmla="*/ 4628326 w 6187971"/>
              <a:gd name="connsiteY1445" fmla="*/ 1352943 h 5955635"/>
              <a:gd name="connsiteX1446" fmla="*/ 4505052 w 6187971"/>
              <a:gd name="connsiteY1446" fmla="*/ 1244426 h 5955635"/>
              <a:gd name="connsiteX1447" fmla="*/ 4490790 w 6187971"/>
              <a:gd name="connsiteY1447" fmla="*/ 1235448 h 5955635"/>
              <a:gd name="connsiteX1448" fmla="*/ 4434308 w 6187971"/>
              <a:gd name="connsiteY1448" fmla="*/ 1196454 h 5955635"/>
              <a:gd name="connsiteX1449" fmla="*/ 4430410 w 6187971"/>
              <a:gd name="connsiteY1449" fmla="*/ 1183012 h 5955635"/>
              <a:gd name="connsiteX1450" fmla="*/ 4400759 w 6187971"/>
              <a:gd name="connsiteY1450" fmla="*/ 1171212 h 5955635"/>
              <a:gd name="connsiteX1451" fmla="*/ 4407479 w 6187971"/>
              <a:gd name="connsiteY1451" fmla="*/ 1169261 h 5955635"/>
              <a:gd name="connsiteX1452" fmla="*/ 4343712 w 6187971"/>
              <a:gd name="connsiteY1452" fmla="*/ 1135297 h 5955635"/>
              <a:gd name="connsiteX1453" fmla="*/ 1318845 w 6187971"/>
              <a:gd name="connsiteY1453" fmla="*/ 1535771 h 5955635"/>
              <a:gd name="connsiteX1454" fmla="*/ 1298829 w 6187971"/>
              <a:gd name="connsiteY1454" fmla="*/ 1573056 h 5955635"/>
              <a:gd name="connsiteX1455" fmla="*/ 1293203 w 6187971"/>
              <a:gd name="connsiteY1455" fmla="*/ 1595921 h 5955635"/>
              <a:gd name="connsiteX1456" fmla="*/ 1293532 w 6187971"/>
              <a:gd name="connsiteY1456" fmla="*/ 1599724 h 5955635"/>
              <a:gd name="connsiteX1457" fmla="*/ 1289333 w 6187971"/>
              <a:gd name="connsiteY1457" fmla="*/ 1608630 h 5955635"/>
              <a:gd name="connsiteX1458" fmla="*/ 1270060 w 6187971"/>
              <a:gd name="connsiteY1458" fmla="*/ 1628642 h 5955635"/>
              <a:gd name="connsiteX1459" fmla="*/ 1238185 w 6187971"/>
              <a:gd name="connsiteY1459" fmla="*/ 1677840 h 5955635"/>
              <a:gd name="connsiteX1460" fmla="*/ 1233025 w 6187971"/>
              <a:gd name="connsiteY1460" fmla="*/ 1697780 h 5955635"/>
              <a:gd name="connsiteX1461" fmla="*/ 1232063 w 6187971"/>
              <a:gd name="connsiteY1461" fmla="*/ 1693276 h 5955635"/>
              <a:gd name="connsiteX1462" fmla="*/ 1231100 w 6187971"/>
              <a:gd name="connsiteY1462" fmla="*/ 1688772 h 5955635"/>
              <a:gd name="connsiteX1463" fmla="*/ 1226596 w 6187971"/>
              <a:gd name="connsiteY1463" fmla="*/ 1689735 h 5955635"/>
              <a:gd name="connsiteX1464" fmla="*/ 1223055 w 6187971"/>
              <a:gd name="connsiteY1464" fmla="*/ 1695201 h 5955635"/>
              <a:gd name="connsiteX1465" fmla="*/ 1225942 w 6187971"/>
              <a:gd name="connsiteY1465" fmla="*/ 1708713 h 5955635"/>
              <a:gd name="connsiteX1466" fmla="*/ 1219820 w 6187971"/>
              <a:gd name="connsiteY1466" fmla="*/ 1724150 h 5955635"/>
              <a:gd name="connsiteX1467" fmla="*/ 1210812 w 6187971"/>
              <a:gd name="connsiteY1467" fmla="*/ 1726074 h 5955635"/>
              <a:gd name="connsiteX1468" fmla="*/ 1209850 w 6187971"/>
              <a:gd name="connsiteY1468" fmla="*/ 1721570 h 5955635"/>
              <a:gd name="connsiteX1469" fmla="*/ 1205346 w 6187971"/>
              <a:gd name="connsiteY1469" fmla="*/ 1722532 h 5955635"/>
              <a:gd name="connsiteX1470" fmla="*/ 1206308 w 6187971"/>
              <a:gd name="connsiteY1470" fmla="*/ 1727037 h 5955635"/>
              <a:gd name="connsiteX1471" fmla="*/ 1207270 w 6187971"/>
              <a:gd name="connsiteY1471" fmla="*/ 1731541 h 5955635"/>
              <a:gd name="connsiteX1472" fmla="*/ 1204690 w 6187971"/>
              <a:gd name="connsiteY1472" fmla="*/ 1741511 h 5955635"/>
              <a:gd name="connsiteX1473" fmla="*/ 1201149 w 6187971"/>
              <a:gd name="connsiteY1473" fmla="*/ 1746977 h 5955635"/>
              <a:gd name="connsiteX1474" fmla="*/ 1196645 w 6187971"/>
              <a:gd name="connsiteY1474" fmla="*/ 1747940 h 5955635"/>
              <a:gd name="connsiteX1475" fmla="*/ 1193103 w 6187971"/>
              <a:gd name="connsiteY1475" fmla="*/ 1753405 h 5955635"/>
              <a:gd name="connsiteX1476" fmla="*/ 1197607 w 6187971"/>
              <a:gd name="connsiteY1476" fmla="*/ 1752443 h 5955635"/>
              <a:gd name="connsiteX1477" fmla="*/ 1194065 w 6187971"/>
              <a:gd name="connsiteY1477" fmla="*/ 1757910 h 5955635"/>
              <a:gd name="connsiteX1478" fmla="*/ 1155105 w 6187971"/>
              <a:gd name="connsiteY1478" fmla="*/ 1818040 h 5955635"/>
              <a:gd name="connsiteX1479" fmla="*/ 1150601 w 6187971"/>
              <a:gd name="connsiteY1479" fmla="*/ 1819002 h 5955635"/>
              <a:gd name="connsiteX1480" fmla="*/ 1151563 w 6187971"/>
              <a:gd name="connsiteY1480" fmla="*/ 1823506 h 5955635"/>
              <a:gd name="connsiteX1481" fmla="*/ 1148022 w 6187971"/>
              <a:gd name="connsiteY1481" fmla="*/ 1828972 h 5955635"/>
              <a:gd name="connsiteX1482" fmla="*/ 1148984 w 6187971"/>
              <a:gd name="connsiteY1482" fmla="*/ 1833476 h 5955635"/>
              <a:gd name="connsiteX1483" fmla="*/ 1142555 w 6187971"/>
              <a:gd name="connsiteY1483" fmla="*/ 1825430 h 5955635"/>
              <a:gd name="connsiteX1484" fmla="*/ 1128388 w 6187971"/>
              <a:gd name="connsiteY1484" fmla="*/ 1847295 h 5955635"/>
              <a:gd name="connsiteX1485" fmla="*/ 1123884 w 6187971"/>
              <a:gd name="connsiteY1485" fmla="*/ 1848258 h 5955635"/>
              <a:gd name="connsiteX1486" fmla="*/ 1121709 w 6187971"/>
              <a:gd name="connsiteY1486" fmla="*/ 1845626 h 5955635"/>
              <a:gd name="connsiteX1487" fmla="*/ 1123442 w 6187971"/>
              <a:gd name="connsiteY1487" fmla="*/ 1842951 h 5955635"/>
              <a:gd name="connsiteX1488" fmla="*/ 1125256 w 6187971"/>
              <a:gd name="connsiteY1488" fmla="*/ 1840901 h 5955635"/>
              <a:gd name="connsiteX1489" fmla="*/ 1130005 w 6187971"/>
              <a:gd name="connsiteY1489" fmla="*/ 1832821 h 5955635"/>
              <a:gd name="connsiteX1490" fmla="*/ 1123442 w 6187971"/>
              <a:gd name="connsiteY1490" fmla="*/ 1842951 h 5955635"/>
              <a:gd name="connsiteX1491" fmla="*/ 1121403 w 6187971"/>
              <a:gd name="connsiteY1491" fmla="*/ 1845256 h 5955635"/>
              <a:gd name="connsiteX1492" fmla="*/ 1121709 w 6187971"/>
              <a:gd name="connsiteY1492" fmla="*/ 1845626 h 5955635"/>
              <a:gd name="connsiteX1493" fmla="*/ 1105213 w 6187971"/>
              <a:gd name="connsiteY1493" fmla="*/ 1871085 h 5955635"/>
              <a:gd name="connsiteX1494" fmla="*/ 1087503 w 6187971"/>
              <a:gd name="connsiteY1494" fmla="*/ 1898417 h 5955635"/>
              <a:gd name="connsiteX1495" fmla="*/ 1074299 w 6187971"/>
              <a:gd name="connsiteY1495" fmla="*/ 1924786 h 5955635"/>
              <a:gd name="connsiteX1496" fmla="*/ 1042423 w 6187971"/>
              <a:gd name="connsiteY1496" fmla="*/ 1973983 h 5955635"/>
              <a:gd name="connsiteX1497" fmla="*/ 1036301 w 6187971"/>
              <a:gd name="connsiteY1497" fmla="*/ 1989420 h 5955635"/>
              <a:gd name="connsiteX1498" fmla="*/ 1028255 w 6187971"/>
              <a:gd name="connsiteY1498" fmla="*/ 1995849 h 5955635"/>
              <a:gd name="connsiteX1499" fmla="*/ 1024713 w 6187971"/>
              <a:gd name="connsiteY1499" fmla="*/ 2001315 h 5955635"/>
              <a:gd name="connsiteX1500" fmla="*/ 1015050 w 6187971"/>
              <a:gd name="connsiteY1500" fmla="*/ 2022217 h 5955635"/>
              <a:gd name="connsiteX1501" fmla="*/ 1008928 w 6187971"/>
              <a:gd name="connsiteY1501" fmla="*/ 2037654 h 5955635"/>
              <a:gd name="connsiteX1502" fmla="*/ 998303 w 6187971"/>
              <a:gd name="connsiteY1502" fmla="*/ 2054054 h 5955635"/>
              <a:gd name="connsiteX1503" fmla="*/ 910066 w 6187971"/>
              <a:gd name="connsiteY1503" fmla="*/ 2214194 h 5955635"/>
              <a:gd name="connsiteX1504" fmla="*/ 907117 w 6187971"/>
              <a:gd name="connsiteY1504" fmla="*/ 2214824 h 5955635"/>
              <a:gd name="connsiteX1505" fmla="*/ 908116 w 6187971"/>
              <a:gd name="connsiteY1505" fmla="*/ 2211343 h 5955635"/>
              <a:gd name="connsiteX1506" fmla="*/ 972795 w 6187971"/>
              <a:gd name="connsiteY1506" fmla="*/ 2040882 h 5955635"/>
              <a:gd name="connsiteX1507" fmla="*/ 979961 w 6187971"/>
              <a:gd name="connsiteY1507" fmla="*/ 2024343 h 5955635"/>
              <a:gd name="connsiteX1508" fmla="*/ 983522 w 6187971"/>
              <a:gd name="connsiteY1508" fmla="*/ 2028953 h 5955635"/>
              <a:gd name="connsiteX1509" fmla="*/ 986429 w 6187971"/>
              <a:gd name="connsiteY1509" fmla="*/ 2010313 h 5955635"/>
              <a:gd name="connsiteX1510" fmla="*/ 991511 w 6187971"/>
              <a:gd name="connsiteY1510" fmla="*/ 1999574 h 5955635"/>
              <a:gd name="connsiteX1511" fmla="*/ 994802 w 6187971"/>
              <a:gd name="connsiteY1511" fmla="*/ 1993577 h 5955635"/>
              <a:gd name="connsiteX1512" fmla="*/ 999306 w 6187971"/>
              <a:gd name="connsiteY1512" fmla="*/ 1992615 h 5955635"/>
              <a:gd name="connsiteX1513" fmla="*/ 1000115 w 6187971"/>
              <a:gd name="connsiteY1513" fmla="*/ 1985377 h 5955635"/>
              <a:gd name="connsiteX1514" fmla="*/ 1000698 w 6187971"/>
              <a:gd name="connsiteY1514" fmla="*/ 1980161 h 5955635"/>
              <a:gd name="connsiteX1515" fmla="*/ 1001566 w 6187971"/>
              <a:gd name="connsiteY1515" fmla="*/ 1978326 h 5955635"/>
              <a:gd name="connsiteX1516" fmla="*/ 1004140 w 6187971"/>
              <a:gd name="connsiteY1516" fmla="*/ 1979072 h 5955635"/>
              <a:gd name="connsiteX1517" fmla="*/ 1018633 w 6187971"/>
              <a:gd name="connsiteY1517" fmla="*/ 1950808 h 5955635"/>
              <a:gd name="connsiteX1518" fmla="*/ 1038266 w 6187971"/>
              <a:gd name="connsiteY1518" fmla="*/ 1932485 h 5955635"/>
              <a:gd name="connsiteX1519" fmla="*/ 1099132 w 6187971"/>
              <a:gd name="connsiteY1519" fmla="*/ 1820578 h 5955635"/>
              <a:gd name="connsiteX1520" fmla="*/ 1113299 w 6187971"/>
              <a:gd name="connsiteY1520" fmla="*/ 1798714 h 5955635"/>
              <a:gd name="connsiteX1521" fmla="*/ 1204731 w 6187971"/>
              <a:gd name="connsiteY1521" fmla="*/ 1675567 h 5955635"/>
              <a:gd name="connsiteX1522" fmla="*/ 1226944 w 6187971"/>
              <a:gd name="connsiteY1522" fmla="*/ 1647273 h 5955635"/>
              <a:gd name="connsiteX1523" fmla="*/ 1225982 w 6187971"/>
              <a:gd name="connsiteY1523" fmla="*/ 1642769 h 5955635"/>
              <a:gd name="connsiteX1524" fmla="*/ 1231449 w 6187971"/>
              <a:gd name="connsiteY1524" fmla="*/ 1646311 h 5955635"/>
              <a:gd name="connsiteX1525" fmla="*/ 1238532 w 6187971"/>
              <a:gd name="connsiteY1525" fmla="*/ 1635378 h 5955635"/>
              <a:gd name="connsiteX1526" fmla="*/ 1242074 w 6187971"/>
              <a:gd name="connsiteY1526" fmla="*/ 1629913 h 5955635"/>
              <a:gd name="connsiteX1527" fmla="*/ 1237570 w 6187971"/>
              <a:gd name="connsiteY1527" fmla="*/ 1630875 h 5955635"/>
              <a:gd name="connsiteX1528" fmla="*/ 1290042 w 6187971"/>
              <a:gd name="connsiteY1528" fmla="*/ 1567858 h 5955635"/>
              <a:gd name="connsiteX1529" fmla="*/ 1314235 w 6187971"/>
              <a:gd name="connsiteY1529" fmla="*/ 1540908 h 5955635"/>
              <a:gd name="connsiteX1530" fmla="*/ 4439702 w 6187971"/>
              <a:gd name="connsiteY1530" fmla="*/ 857271 h 5955635"/>
              <a:gd name="connsiteX1531" fmla="*/ 4444206 w 6187971"/>
              <a:gd name="connsiteY1531" fmla="*/ 856309 h 5955635"/>
              <a:gd name="connsiteX1532" fmla="*/ 4445168 w 6187971"/>
              <a:gd name="connsiteY1532" fmla="*/ 860813 h 5955635"/>
              <a:gd name="connsiteX1533" fmla="*/ 4439702 w 6187971"/>
              <a:gd name="connsiteY1533" fmla="*/ 857271 h 5955635"/>
              <a:gd name="connsiteX1534" fmla="*/ 4439395 w 6187971"/>
              <a:gd name="connsiteY1534" fmla="*/ 833789 h 5955635"/>
              <a:gd name="connsiteX1535" fmla="*/ 4444862 w 6187971"/>
              <a:gd name="connsiteY1535" fmla="*/ 837331 h 5955635"/>
              <a:gd name="connsiteX1536" fmla="*/ 4440357 w 6187971"/>
              <a:gd name="connsiteY1536" fmla="*/ 838293 h 5955635"/>
              <a:gd name="connsiteX1537" fmla="*/ 4439395 w 6187971"/>
              <a:gd name="connsiteY1537" fmla="*/ 833789 h 5955635"/>
              <a:gd name="connsiteX1538" fmla="*/ 3878041 w 6187971"/>
              <a:gd name="connsiteY1538" fmla="*/ 775787 h 5955635"/>
              <a:gd name="connsiteX1539" fmla="*/ 3885822 w 6187971"/>
              <a:gd name="connsiteY1539" fmla="*/ 777801 h 5955635"/>
              <a:gd name="connsiteX1540" fmla="*/ 3881318 w 6187971"/>
              <a:gd name="connsiteY1540" fmla="*/ 778763 h 5955635"/>
              <a:gd name="connsiteX1541" fmla="*/ 1104676 w 6187971"/>
              <a:gd name="connsiteY1541" fmla="*/ 1330248 h 5955635"/>
              <a:gd name="connsiteX1542" fmla="*/ 1094527 w 6187971"/>
              <a:gd name="connsiteY1542" fmla="*/ 1352482 h 5955635"/>
              <a:gd name="connsiteX1543" fmla="*/ 1064045 w 6187971"/>
              <a:gd name="connsiteY1543" fmla="*/ 1398591 h 5955635"/>
              <a:gd name="connsiteX1544" fmla="*/ 578456 w 6187971"/>
              <a:gd name="connsiteY1544" fmla="*/ 2585624 h 5955635"/>
              <a:gd name="connsiteX1545" fmla="*/ 575225 w 6187971"/>
              <a:gd name="connsiteY1545" fmla="*/ 2625422 h 5955635"/>
              <a:gd name="connsiteX1546" fmla="*/ 589292 w 6187971"/>
              <a:gd name="connsiteY1546" fmla="*/ 2984165 h 5955635"/>
              <a:gd name="connsiteX1547" fmla="*/ 621678 w 6187971"/>
              <a:gd name="connsiteY1547" fmla="*/ 3309663 h 5955635"/>
              <a:gd name="connsiteX1548" fmla="*/ 637489 w 6187971"/>
              <a:gd name="connsiteY1548" fmla="*/ 3228070 h 5955635"/>
              <a:gd name="connsiteX1549" fmla="*/ 616036 w 6187971"/>
              <a:gd name="connsiteY1549" fmla="*/ 2935433 h 5955635"/>
              <a:gd name="connsiteX1550" fmla="*/ 887499 w 6187971"/>
              <a:gd name="connsiteY1550" fmla="*/ 1780458 h 5955635"/>
              <a:gd name="connsiteX1551" fmla="*/ 997109 w 6187971"/>
              <a:gd name="connsiteY1551" fmla="*/ 1643628 h 5955635"/>
              <a:gd name="connsiteX1552" fmla="*/ 1014774 w 6187971"/>
              <a:gd name="connsiteY1552" fmla="*/ 1589014 h 5955635"/>
              <a:gd name="connsiteX1553" fmla="*/ 1051413 w 6187971"/>
              <a:gd name="connsiteY1553" fmla="*/ 1522524 h 5955635"/>
              <a:gd name="connsiteX1554" fmla="*/ 1104050 w 6187971"/>
              <a:gd name="connsiteY1554" fmla="*/ 1503457 h 5955635"/>
              <a:gd name="connsiteX1555" fmla="*/ 1050162 w 6187971"/>
              <a:gd name="connsiteY1555" fmla="*/ 1599052 h 5955635"/>
              <a:gd name="connsiteX1556" fmla="*/ 889954 w 6187971"/>
              <a:gd name="connsiteY1556" fmla="*/ 1910945 h 5955635"/>
              <a:gd name="connsiteX1557" fmla="*/ 871201 w 6187971"/>
              <a:gd name="connsiteY1557" fmla="*/ 1997079 h 5955635"/>
              <a:gd name="connsiteX1558" fmla="*/ 857404 w 6187971"/>
              <a:gd name="connsiteY1558" fmla="*/ 2060644 h 5955635"/>
              <a:gd name="connsiteX1559" fmla="*/ 753411 w 6187971"/>
              <a:gd name="connsiteY1559" fmla="*/ 2397680 h 5955635"/>
              <a:gd name="connsiteX1560" fmla="*/ 756336 w 6187971"/>
              <a:gd name="connsiteY1560" fmla="*/ 2420520 h 5955635"/>
              <a:gd name="connsiteX1561" fmla="*/ 764421 w 6187971"/>
              <a:gd name="connsiteY1561" fmla="*/ 2415547 h 5955635"/>
              <a:gd name="connsiteX1562" fmla="*/ 761396 w 6187971"/>
              <a:gd name="connsiteY1562" fmla="*/ 2433165 h 5955635"/>
              <a:gd name="connsiteX1563" fmla="*/ 760478 w 6187971"/>
              <a:gd name="connsiteY1563" fmla="*/ 2435480 h 5955635"/>
              <a:gd name="connsiteX1564" fmla="*/ 760592 w 6187971"/>
              <a:gd name="connsiteY1564" fmla="*/ 2432158 h 5955635"/>
              <a:gd name="connsiteX1565" fmla="*/ 757460 w 6187971"/>
              <a:gd name="connsiteY1565" fmla="*/ 2425764 h 5955635"/>
              <a:gd name="connsiteX1566" fmla="*/ 750377 w 6187971"/>
              <a:gd name="connsiteY1566" fmla="*/ 2436696 h 5955635"/>
              <a:gd name="connsiteX1567" fmla="*/ 751339 w 6187971"/>
              <a:gd name="connsiteY1567" fmla="*/ 2441200 h 5955635"/>
              <a:gd name="connsiteX1568" fmla="*/ 751994 w 6187971"/>
              <a:gd name="connsiteY1568" fmla="*/ 2422222 h 5955635"/>
              <a:gd name="connsiteX1569" fmla="*/ 742023 w 6187971"/>
              <a:gd name="connsiteY1569" fmla="*/ 2419642 h 5955635"/>
              <a:gd name="connsiteX1570" fmla="*/ 729781 w 6187971"/>
              <a:gd name="connsiteY1570" fmla="*/ 2450515 h 5955635"/>
              <a:gd name="connsiteX1571" fmla="*/ 730743 w 6187971"/>
              <a:gd name="connsiteY1571" fmla="*/ 2455019 h 5955635"/>
              <a:gd name="connsiteX1572" fmla="*/ 726239 w 6187971"/>
              <a:gd name="connsiteY1572" fmla="*/ 2455982 h 5955635"/>
              <a:gd name="connsiteX1573" fmla="*/ 727201 w 6187971"/>
              <a:gd name="connsiteY1573" fmla="*/ 2460486 h 5955635"/>
              <a:gd name="connsiteX1574" fmla="*/ 728163 w 6187971"/>
              <a:gd name="connsiteY1574" fmla="*/ 2464990 h 5955635"/>
              <a:gd name="connsiteX1575" fmla="*/ 731705 w 6187971"/>
              <a:gd name="connsiteY1575" fmla="*/ 2459524 h 5955635"/>
              <a:gd name="connsiteX1576" fmla="*/ 731050 w 6187971"/>
              <a:gd name="connsiteY1576" fmla="*/ 2478502 h 5955635"/>
              <a:gd name="connsiteX1577" fmla="*/ 735554 w 6187971"/>
              <a:gd name="connsiteY1577" fmla="*/ 2477540 h 5955635"/>
              <a:gd name="connsiteX1578" fmla="*/ 745218 w 6187971"/>
              <a:gd name="connsiteY1578" fmla="*/ 2456637 h 5955635"/>
              <a:gd name="connsiteX1579" fmla="*/ 749722 w 6187971"/>
              <a:gd name="connsiteY1579" fmla="*/ 2455675 h 5955635"/>
              <a:gd name="connsiteX1580" fmla="*/ 746180 w 6187971"/>
              <a:gd name="connsiteY1580" fmla="*/ 2461140 h 5955635"/>
              <a:gd name="connsiteX1581" fmla="*/ 752609 w 6187971"/>
              <a:gd name="connsiteY1581" fmla="*/ 2469187 h 5955635"/>
              <a:gd name="connsiteX1582" fmla="*/ 755188 w 6187971"/>
              <a:gd name="connsiteY1582" fmla="*/ 2459216 h 5955635"/>
              <a:gd name="connsiteX1583" fmla="*/ 754226 w 6187971"/>
              <a:gd name="connsiteY1583" fmla="*/ 2454712 h 5955635"/>
              <a:gd name="connsiteX1584" fmla="*/ 757767 w 6187971"/>
              <a:gd name="connsiteY1584" fmla="*/ 2449246 h 5955635"/>
              <a:gd name="connsiteX1585" fmla="*/ 748411 w 6187971"/>
              <a:gd name="connsiteY1585" fmla="*/ 2493631 h 5955635"/>
              <a:gd name="connsiteX1586" fmla="*/ 759344 w 6187971"/>
              <a:gd name="connsiteY1586" fmla="*/ 2500715 h 5955635"/>
              <a:gd name="connsiteX1587" fmla="*/ 760307 w 6187971"/>
              <a:gd name="connsiteY1587" fmla="*/ 2505219 h 5955635"/>
              <a:gd name="connsiteX1588" fmla="*/ 754840 w 6187971"/>
              <a:gd name="connsiteY1588" fmla="*/ 2501678 h 5955635"/>
              <a:gd name="connsiteX1589" fmla="*/ 753878 w 6187971"/>
              <a:gd name="connsiteY1589" fmla="*/ 2497173 h 5955635"/>
              <a:gd name="connsiteX1590" fmla="*/ 749373 w 6187971"/>
              <a:gd name="connsiteY1590" fmla="*/ 2498135 h 5955635"/>
              <a:gd name="connsiteX1591" fmla="*/ 746794 w 6187971"/>
              <a:gd name="connsiteY1591" fmla="*/ 2508105 h 5955635"/>
              <a:gd name="connsiteX1592" fmla="*/ 747757 w 6187971"/>
              <a:gd name="connsiteY1592" fmla="*/ 2512610 h 5955635"/>
              <a:gd name="connsiteX1593" fmla="*/ 740673 w 6187971"/>
              <a:gd name="connsiteY1593" fmla="*/ 2523542 h 5955635"/>
              <a:gd name="connsiteX1594" fmla="*/ 738748 w 6187971"/>
              <a:gd name="connsiteY1594" fmla="*/ 2514534 h 5955635"/>
              <a:gd name="connsiteX1595" fmla="*/ 734245 w 6187971"/>
              <a:gd name="connsiteY1595" fmla="*/ 2515496 h 5955635"/>
              <a:gd name="connsiteX1596" fmla="*/ 731665 w 6187971"/>
              <a:gd name="connsiteY1596" fmla="*/ 2525466 h 5955635"/>
              <a:gd name="connsiteX1597" fmla="*/ 733590 w 6187971"/>
              <a:gd name="connsiteY1597" fmla="*/ 2534475 h 5955635"/>
              <a:gd name="connsiteX1598" fmla="*/ 745484 w 6187971"/>
              <a:gd name="connsiteY1598" fmla="*/ 2546063 h 5955635"/>
              <a:gd name="connsiteX1599" fmla="*/ 743868 w 6187971"/>
              <a:gd name="connsiteY1599" fmla="*/ 2560537 h 5955635"/>
              <a:gd name="connsiteX1600" fmla="*/ 726773 w 6187971"/>
              <a:gd name="connsiteY1600" fmla="*/ 2634833 h 5955635"/>
              <a:gd name="connsiteX1601" fmla="*/ 721306 w 6187971"/>
              <a:gd name="connsiteY1601" fmla="*/ 2631292 h 5955635"/>
              <a:gd name="connsiteX1602" fmla="*/ 722269 w 6187971"/>
              <a:gd name="connsiteY1602" fmla="*/ 2635796 h 5955635"/>
              <a:gd name="connsiteX1603" fmla="*/ 717764 w 6187971"/>
              <a:gd name="connsiteY1603" fmla="*/ 2636758 h 5955635"/>
              <a:gd name="connsiteX1604" fmla="*/ 712298 w 6187971"/>
              <a:gd name="connsiteY1604" fmla="*/ 2633217 h 5955635"/>
              <a:gd name="connsiteX1605" fmla="*/ 717150 w 6187971"/>
              <a:gd name="connsiteY1605" fmla="*/ 2589793 h 5955635"/>
              <a:gd name="connsiteX1606" fmla="*/ 722616 w 6187971"/>
              <a:gd name="connsiteY1606" fmla="*/ 2593335 h 5955635"/>
              <a:gd name="connsiteX1607" fmla="*/ 727775 w 6187971"/>
              <a:gd name="connsiteY1607" fmla="*/ 2573394 h 5955635"/>
              <a:gd name="connsiteX1608" fmla="*/ 720691 w 6187971"/>
              <a:gd name="connsiteY1608" fmla="*/ 2584327 h 5955635"/>
              <a:gd name="connsiteX1609" fmla="*/ 721347 w 6187971"/>
              <a:gd name="connsiteY1609" fmla="*/ 2565348 h 5955635"/>
              <a:gd name="connsiteX1610" fmla="*/ 720385 w 6187971"/>
              <a:gd name="connsiteY1610" fmla="*/ 2560844 h 5955635"/>
              <a:gd name="connsiteX1611" fmla="*/ 723927 w 6187971"/>
              <a:gd name="connsiteY1611" fmla="*/ 2555379 h 5955635"/>
              <a:gd name="connsiteX1612" fmla="*/ 722964 w 6187971"/>
              <a:gd name="connsiteY1612" fmla="*/ 2550874 h 5955635"/>
              <a:gd name="connsiteX1613" fmla="*/ 722002 w 6187971"/>
              <a:gd name="connsiteY1613" fmla="*/ 2546370 h 5955635"/>
              <a:gd name="connsiteX1614" fmla="*/ 713956 w 6187971"/>
              <a:gd name="connsiteY1614" fmla="*/ 2552799 h 5955635"/>
              <a:gd name="connsiteX1615" fmla="*/ 711377 w 6187971"/>
              <a:gd name="connsiteY1615" fmla="*/ 2562769 h 5955635"/>
              <a:gd name="connsiteX1616" fmla="*/ 712339 w 6187971"/>
              <a:gd name="connsiteY1616" fmla="*/ 2567273 h 5955635"/>
              <a:gd name="connsiteX1617" fmla="*/ 716842 w 6187971"/>
              <a:gd name="connsiteY1617" fmla="*/ 2566311 h 5955635"/>
              <a:gd name="connsiteX1618" fmla="*/ 707794 w 6187971"/>
              <a:gd name="connsiteY1618" fmla="*/ 2634179 h 5955635"/>
              <a:gd name="connsiteX1619" fmla="*/ 704252 w 6187971"/>
              <a:gd name="connsiteY1619" fmla="*/ 2639645 h 5955635"/>
              <a:gd name="connsiteX1620" fmla="*/ 701673 w 6187971"/>
              <a:gd name="connsiteY1620" fmla="*/ 2649616 h 5955635"/>
              <a:gd name="connsiteX1621" fmla="*/ 706177 w 6187971"/>
              <a:gd name="connsiteY1621" fmla="*/ 2648653 h 5955635"/>
              <a:gd name="connsiteX1622" fmla="*/ 698438 w 6187971"/>
              <a:gd name="connsiteY1622" fmla="*/ 2678565 h 5955635"/>
              <a:gd name="connsiteX1623" fmla="*/ 695858 w 6187971"/>
              <a:gd name="connsiteY1623" fmla="*/ 2688534 h 5955635"/>
              <a:gd name="connsiteX1624" fmla="*/ 696821 w 6187971"/>
              <a:gd name="connsiteY1624" fmla="*/ 2693039 h 5955635"/>
              <a:gd name="connsiteX1625" fmla="*/ 701325 w 6187971"/>
              <a:gd name="connsiteY1625" fmla="*/ 2692076 h 5955635"/>
              <a:gd name="connsiteX1626" fmla="*/ 690967 w 6187971"/>
              <a:gd name="connsiteY1626" fmla="*/ 2797901 h 5955635"/>
              <a:gd name="connsiteX1627" fmla="*/ 687424 w 6187971"/>
              <a:gd name="connsiteY1627" fmla="*/ 2803368 h 5955635"/>
              <a:gd name="connsiteX1628" fmla="*/ 688387 w 6187971"/>
              <a:gd name="connsiteY1628" fmla="*/ 2807872 h 5955635"/>
              <a:gd name="connsiteX1629" fmla="*/ 689349 w 6187971"/>
              <a:gd name="connsiteY1629" fmla="*/ 2812375 h 5955635"/>
              <a:gd name="connsiteX1630" fmla="*/ 685152 w 6187971"/>
              <a:gd name="connsiteY1630" fmla="*/ 2836821 h 5955635"/>
              <a:gd name="connsiteX1631" fmla="*/ 681611 w 6187971"/>
              <a:gd name="connsiteY1631" fmla="*/ 2842288 h 5955635"/>
              <a:gd name="connsiteX1632" fmla="*/ 683535 w 6187971"/>
              <a:gd name="connsiteY1632" fmla="*/ 2851295 h 5955635"/>
              <a:gd name="connsiteX1633" fmla="*/ 684497 w 6187971"/>
              <a:gd name="connsiteY1633" fmla="*/ 2855799 h 5955635"/>
              <a:gd name="connsiteX1634" fmla="*/ 680955 w 6187971"/>
              <a:gd name="connsiteY1634" fmla="*/ 2861265 h 5955635"/>
              <a:gd name="connsiteX1635" fmla="*/ 681918 w 6187971"/>
              <a:gd name="connsiteY1635" fmla="*/ 2865770 h 5955635"/>
              <a:gd name="connsiteX1636" fmla="*/ 687691 w 6187971"/>
              <a:gd name="connsiteY1636" fmla="*/ 2892794 h 5955635"/>
              <a:gd name="connsiteX1637" fmla="*/ 684149 w 6187971"/>
              <a:gd name="connsiteY1637" fmla="*/ 2898260 h 5955635"/>
              <a:gd name="connsiteX1638" fmla="*/ 685112 w 6187971"/>
              <a:gd name="connsiteY1638" fmla="*/ 2902765 h 5955635"/>
              <a:gd name="connsiteX1639" fmla="*/ 683495 w 6187971"/>
              <a:gd name="connsiteY1639" fmla="*/ 2917239 h 5955635"/>
              <a:gd name="connsiteX1640" fmla="*/ 684457 w 6187971"/>
              <a:gd name="connsiteY1640" fmla="*/ 2921742 h 5955635"/>
              <a:gd name="connsiteX1641" fmla="*/ 678642 w 6187971"/>
              <a:gd name="connsiteY1641" fmla="*/ 2960662 h 5955635"/>
              <a:gd name="connsiteX1642" fmla="*/ 679604 w 6187971"/>
              <a:gd name="connsiteY1642" fmla="*/ 2965165 h 5955635"/>
              <a:gd name="connsiteX1643" fmla="*/ 675101 w 6187971"/>
              <a:gd name="connsiteY1643" fmla="*/ 2966128 h 5955635"/>
              <a:gd name="connsiteX1644" fmla="*/ 676063 w 6187971"/>
              <a:gd name="connsiteY1644" fmla="*/ 2970632 h 5955635"/>
              <a:gd name="connsiteX1645" fmla="*/ 677026 w 6187971"/>
              <a:gd name="connsiteY1645" fmla="*/ 2975136 h 5955635"/>
              <a:gd name="connsiteX1646" fmla="*/ 681529 w 6187971"/>
              <a:gd name="connsiteY1646" fmla="*/ 2974174 h 5955635"/>
              <a:gd name="connsiteX1647" fmla="*/ 679912 w 6187971"/>
              <a:gd name="connsiteY1647" fmla="*/ 2988648 h 5955635"/>
              <a:gd name="connsiteX1648" fmla="*/ 678950 w 6187971"/>
              <a:gd name="connsiteY1648" fmla="*/ 2984144 h 5955635"/>
              <a:gd name="connsiteX1649" fmla="*/ 678295 w 6187971"/>
              <a:gd name="connsiteY1649" fmla="*/ 3003123 h 5955635"/>
              <a:gd name="connsiteX1650" fmla="*/ 681182 w 6187971"/>
              <a:gd name="connsiteY1650" fmla="*/ 3016635 h 5955635"/>
              <a:gd name="connsiteX1651" fmla="*/ 677640 w 6187971"/>
              <a:gd name="connsiteY1651" fmla="*/ 3022102 h 5955635"/>
              <a:gd name="connsiteX1652" fmla="*/ 678602 w 6187971"/>
              <a:gd name="connsiteY1652" fmla="*/ 3026605 h 5955635"/>
              <a:gd name="connsiteX1653" fmla="*/ 675061 w 6187971"/>
              <a:gd name="connsiteY1653" fmla="*/ 3032071 h 5955635"/>
              <a:gd name="connsiteX1654" fmla="*/ 676023 w 6187971"/>
              <a:gd name="connsiteY1654" fmla="*/ 3036576 h 5955635"/>
              <a:gd name="connsiteX1655" fmla="*/ 680527 w 6187971"/>
              <a:gd name="connsiteY1655" fmla="*/ 3035613 h 5955635"/>
              <a:gd name="connsiteX1656" fmla="*/ 689187 w 6187971"/>
              <a:gd name="connsiteY1656" fmla="*/ 3076150 h 5955635"/>
              <a:gd name="connsiteX1657" fmla="*/ 683721 w 6187971"/>
              <a:gd name="connsiteY1657" fmla="*/ 3072608 h 5955635"/>
              <a:gd name="connsiteX1658" fmla="*/ 679217 w 6187971"/>
              <a:gd name="connsiteY1658" fmla="*/ 3073570 h 5955635"/>
              <a:gd name="connsiteX1659" fmla="*/ 681142 w 6187971"/>
              <a:gd name="connsiteY1659" fmla="*/ 3082578 h 5955635"/>
              <a:gd name="connsiteX1660" fmla="*/ 682104 w 6187971"/>
              <a:gd name="connsiteY1660" fmla="*/ 3087082 h 5955635"/>
              <a:gd name="connsiteX1661" fmla="*/ 682718 w 6187971"/>
              <a:gd name="connsiteY1661" fmla="*/ 3134047 h 5955635"/>
              <a:gd name="connsiteX1662" fmla="*/ 687222 w 6187971"/>
              <a:gd name="connsiteY1662" fmla="*/ 3133085 h 5955635"/>
              <a:gd name="connsiteX1663" fmla="*/ 683680 w 6187971"/>
              <a:gd name="connsiteY1663" fmla="*/ 3138551 h 5955635"/>
              <a:gd name="connsiteX1664" fmla="*/ 684642 w 6187971"/>
              <a:gd name="connsiteY1664" fmla="*/ 3143056 h 5955635"/>
              <a:gd name="connsiteX1665" fmla="*/ 690416 w 6187971"/>
              <a:gd name="connsiteY1665" fmla="*/ 3170080 h 5955635"/>
              <a:gd name="connsiteX1666" fmla="*/ 694395 w 6187971"/>
              <a:gd name="connsiteY1666" fmla="*/ 3173203 h 5955635"/>
              <a:gd name="connsiteX1667" fmla="*/ 697712 w 6187971"/>
              <a:gd name="connsiteY1667" fmla="*/ 3182366 h 5955635"/>
              <a:gd name="connsiteX1668" fmla="*/ 697129 w 6187971"/>
              <a:gd name="connsiteY1668" fmla="*/ 3182651 h 5955635"/>
              <a:gd name="connsiteX1669" fmla="*/ 691373 w 6187971"/>
              <a:gd name="connsiteY1669" fmla="*/ 3182827 h 5955635"/>
              <a:gd name="connsiteX1670" fmla="*/ 689762 w 6187971"/>
              <a:gd name="connsiteY1670" fmla="*/ 3189059 h 5955635"/>
              <a:gd name="connsiteX1671" fmla="*/ 696682 w 6187971"/>
              <a:gd name="connsiteY1671" fmla="*/ 3182870 h 5955635"/>
              <a:gd name="connsiteX1672" fmla="*/ 697129 w 6187971"/>
              <a:gd name="connsiteY1672" fmla="*/ 3182651 h 5955635"/>
              <a:gd name="connsiteX1673" fmla="*/ 697807 w 6187971"/>
              <a:gd name="connsiteY1673" fmla="*/ 3182630 h 5955635"/>
              <a:gd name="connsiteX1674" fmla="*/ 697712 w 6187971"/>
              <a:gd name="connsiteY1674" fmla="*/ 3182366 h 5955635"/>
              <a:gd name="connsiteX1675" fmla="*/ 698813 w 6187971"/>
              <a:gd name="connsiteY1675" fmla="*/ 3181826 h 5955635"/>
              <a:gd name="connsiteX1676" fmla="*/ 699731 w 6187971"/>
              <a:gd name="connsiteY1676" fmla="*/ 3191637 h 5955635"/>
              <a:gd name="connsiteX1677" fmla="*/ 696189 w 6187971"/>
              <a:gd name="connsiteY1677" fmla="*/ 3197104 h 5955635"/>
              <a:gd name="connsiteX1678" fmla="*/ 697152 w 6187971"/>
              <a:gd name="connsiteY1678" fmla="*/ 3201608 h 5955635"/>
              <a:gd name="connsiteX1679" fmla="*/ 693610 w 6187971"/>
              <a:gd name="connsiteY1679" fmla="*/ 3207074 h 5955635"/>
              <a:gd name="connsiteX1680" fmla="*/ 694573 w 6187971"/>
              <a:gd name="connsiteY1680" fmla="*/ 3211578 h 5955635"/>
              <a:gd name="connsiteX1681" fmla="*/ 696497 w 6187971"/>
              <a:gd name="connsiteY1681" fmla="*/ 3220587 h 5955635"/>
              <a:gd name="connsiteX1682" fmla="*/ 698422 w 6187971"/>
              <a:gd name="connsiteY1682" fmla="*/ 3229595 h 5955635"/>
              <a:gd name="connsiteX1683" fmla="*/ 695842 w 6187971"/>
              <a:gd name="connsiteY1683" fmla="*/ 3239565 h 5955635"/>
              <a:gd name="connsiteX1684" fmla="*/ 693262 w 6187971"/>
              <a:gd name="connsiteY1684" fmla="*/ 3249536 h 5955635"/>
              <a:gd name="connsiteX1685" fmla="*/ 694224 w 6187971"/>
              <a:gd name="connsiteY1685" fmla="*/ 3254039 h 5955635"/>
              <a:gd name="connsiteX1686" fmla="*/ 695187 w 6187971"/>
              <a:gd name="connsiteY1686" fmla="*/ 3258543 h 5955635"/>
              <a:gd name="connsiteX1687" fmla="*/ 690683 w 6187971"/>
              <a:gd name="connsiteY1687" fmla="*/ 3259506 h 5955635"/>
              <a:gd name="connsiteX1688" fmla="*/ 687141 w 6187971"/>
              <a:gd name="connsiteY1688" fmla="*/ 3264972 h 5955635"/>
              <a:gd name="connsiteX1689" fmla="*/ 688103 w 6187971"/>
              <a:gd name="connsiteY1689" fmla="*/ 3269476 h 5955635"/>
              <a:gd name="connsiteX1690" fmla="*/ 693569 w 6187971"/>
              <a:gd name="connsiteY1690" fmla="*/ 3273018 h 5955635"/>
              <a:gd name="connsiteX1691" fmla="*/ 694532 w 6187971"/>
              <a:gd name="connsiteY1691" fmla="*/ 3277522 h 5955635"/>
              <a:gd name="connsiteX1692" fmla="*/ 695494 w 6187971"/>
              <a:gd name="connsiteY1692" fmla="*/ 3282027 h 5955635"/>
              <a:gd name="connsiteX1693" fmla="*/ 698381 w 6187971"/>
              <a:gd name="connsiteY1693" fmla="*/ 3295539 h 5955635"/>
              <a:gd name="connsiteX1694" fmla="*/ 696764 w 6187971"/>
              <a:gd name="connsiteY1694" fmla="*/ 3310013 h 5955635"/>
              <a:gd name="connsiteX1695" fmla="*/ 697726 w 6187971"/>
              <a:gd name="connsiteY1695" fmla="*/ 3314516 h 5955635"/>
              <a:gd name="connsiteX1696" fmla="*/ 699651 w 6187971"/>
              <a:gd name="connsiteY1696" fmla="*/ 3323525 h 5955635"/>
              <a:gd name="connsiteX1697" fmla="*/ 704154 w 6187971"/>
              <a:gd name="connsiteY1697" fmla="*/ 3322563 h 5955635"/>
              <a:gd name="connsiteX1698" fmla="*/ 700613 w 6187971"/>
              <a:gd name="connsiteY1698" fmla="*/ 3328029 h 5955635"/>
              <a:gd name="connsiteX1699" fmla="*/ 702538 w 6187971"/>
              <a:gd name="connsiteY1699" fmla="*/ 3337037 h 5955635"/>
              <a:gd name="connsiteX1700" fmla="*/ 711198 w 6187971"/>
              <a:gd name="connsiteY1700" fmla="*/ 3377573 h 5955635"/>
              <a:gd name="connsiteX1701" fmla="*/ 707656 w 6187971"/>
              <a:gd name="connsiteY1701" fmla="*/ 3383040 h 5955635"/>
              <a:gd name="connsiteX1702" fmla="*/ 708618 w 6187971"/>
              <a:gd name="connsiteY1702" fmla="*/ 3387543 h 5955635"/>
              <a:gd name="connsiteX1703" fmla="*/ 713122 w 6187971"/>
              <a:gd name="connsiteY1703" fmla="*/ 3386581 h 5955635"/>
              <a:gd name="connsiteX1704" fmla="*/ 713430 w 6187971"/>
              <a:gd name="connsiteY1704" fmla="*/ 3410064 h 5955635"/>
              <a:gd name="connsiteX1705" fmla="*/ 714392 w 6187971"/>
              <a:gd name="connsiteY1705" fmla="*/ 3414569 h 5955635"/>
              <a:gd name="connsiteX1706" fmla="*/ 719858 w 6187971"/>
              <a:gd name="connsiteY1706" fmla="*/ 3418109 h 5955635"/>
              <a:gd name="connsiteX1707" fmla="*/ 722090 w 6187971"/>
              <a:gd name="connsiteY1707" fmla="*/ 3450600 h 5955635"/>
              <a:gd name="connsiteX1708" fmla="*/ 726594 w 6187971"/>
              <a:gd name="connsiteY1708" fmla="*/ 3449638 h 5955635"/>
              <a:gd name="connsiteX1709" fmla="*/ 730443 w 6187971"/>
              <a:gd name="connsiteY1709" fmla="*/ 3467654 h 5955635"/>
              <a:gd name="connsiteX1710" fmla="*/ 726902 w 6187971"/>
              <a:gd name="connsiteY1710" fmla="*/ 3473121 h 5955635"/>
              <a:gd name="connsiteX1711" fmla="*/ 716932 w 6187971"/>
              <a:gd name="connsiteY1711" fmla="*/ 3470541 h 5955635"/>
              <a:gd name="connsiteX1712" fmla="*/ 729788 w 6187971"/>
              <a:gd name="connsiteY1712" fmla="*/ 3486633 h 5955635"/>
              <a:gd name="connsiteX1713" fmla="*/ 749689 w 6187971"/>
              <a:gd name="connsiteY1713" fmla="*/ 3557735 h 5955635"/>
              <a:gd name="connsiteX1714" fmla="*/ 745185 w 6187971"/>
              <a:gd name="connsiteY1714" fmla="*/ 3558698 h 5955635"/>
              <a:gd name="connsiteX1715" fmla="*/ 747109 w 6187971"/>
              <a:gd name="connsiteY1715" fmla="*/ 3567705 h 5955635"/>
              <a:gd name="connsiteX1716" fmla="*/ 758656 w 6187971"/>
              <a:gd name="connsiteY1716" fmla="*/ 3621755 h 5955635"/>
              <a:gd name="connsiteX1717" fmla="*/ 759619 w 6187971"/>
              <a:gd name="connsiteY1717" fmla="*/ 3626258 h 5955635"/>
              <a:gd name="connsiteX1718" fmla="*/ 760581 w 6187971"/>
              <a:gd name="connsiteY1718" fmla="*/ 3630762 h 5955635"/>
              <a:gd name="connsiteX1719" fmla="*/ 773438 w 6187971"/>
              <a:gd name="connsiteY1719" fmla="*/ 3646854 h 5955635"/>
              <a:gd name="connsiteX1720" fmla="*/ 770859 w 6187971"/>
              <a:gd name="connsiteY1720" fmla="*/ 3656824 h 5955635"/>
              <a:gd name="connsiteX1721" fmla="*/ 771821 w 6187971"/>
              <a:gd name="connsiteY1721" fmla="*/ 3661329 h 5955635"/>
              <a:gd name="connsiteX1722" fmla="*/ 772783 w 6187971"/>
              <a:gd name="connsiteY1722" fmla="*/ 3665832 h 5955635"/>
              <a:gd name="connsiteX1723" fmla="*/ 773745 w 6187971"/>
              <a:gd name="connsiteY1723" fmla="*/ 3670336 h 5955635"/>
              <a:gd name="connsiteX1724" fmla="*/ 768586 w 6187971"/>
              <a:gd name="connsiteY1724" fmla="*/ 3690277 h 5955635"/>
              <a:gd name="connsiteX1725" fmla="*/ 779826 w 6187971"/>
              <a:gd name="connsiteY1725" fmla="*/ 3720843 h 5955635"/>
              <a:gd name="connsiteX1726" fmla="*/ 798149 w 6187971"/>
              <a:gd name="connsiteY1726" fmla="*/ 3740476 h 5955635"/>
              <a:gd name="connsiteX1727" fmla="*/ 793953 w 6187971"/>
              <a:gd name="connsiteY1727" fmla="*/ 3764922 h 5955635"/>
              <a:gd name="connsiteX1728" fmla="*/ 803268 w 6187971"/>
              <a:gd name="connsiteY1728" fmla="*/ 3786479 h 5955635"/>
              <a:gd name="connsiteX1729" fmla="*/ 815163 w 6187971"/>
              <a:gd name="connsiteY1729" fmla="*/ 3798067 h 5955635"/>
              <a:gd name="connsiteX1730" fmla="*/ 832177 w 6187971"/>
              <a:gd name="connsiteY1730" fmla="*/ 3855657 h 5955635"/>
              <a:gd name="connsiteX1731" fmla="*/ 823168 w 6187971"/>
              <a:gd name="connsiteY1731" fmla="*/ 3857582 h 5955635"/>
              <a:gd name="connsiteX1732" fmla="*/ 835064 w 6187971"/>
              <a:gd name="connsiteY1732" fmla="*/ 3869169 h 5955635"/>
              <a:gd name="connsiteX1733" fmla="*/ 834409 w 6187971"/>
              <a:gd name="connsiteY1733" fmla="*/ 3888148 h 5955635"/>
              <a:gd name="connsiteX1734" fmla="*/ 849190 w 6187971"/>
              <a:gd name="connsiteY1734" fmla="*/ 3913248 h 5955635"/>
              <a:gd name="connsiteX1735" fmla="*/ 845537 w 6187971"/>
              <a:gd name="connsiteY1735" fmla="*/ 3910175 h 5955635"/>
              <a:gd name="connsiteX1736" fmla="*/ 841800 w 6187971"/>
              <a:gd name="connsiteY1736" fmla="*/ 3900698 h 5955635"/>
              <a:gd name="connsiteX1737" fmla="*/ 844166 w 6187971"/>
              <a:gd name="connsiteY1737" fmla="*/ 3909023 h 5955635"/>
              <a:gd name="connsiteX1738" fmla="*/ 845537 w 6187971"/>
              <a:gd name="connsiteY1738" fmla="*/ 3910175 h 5955635"/>
              <a:gd name="connsiteX1739" fmla="*/ 852077 w 6187971"/>
              <a:gd name="connsiteY1739" fmla="*/ 3926760 h 5955635"/>
              <a:gd name="connsiteX1740" fmla="*/ 838565 w 6187971"/>
              <a:gd name="connsiteY1740" fmla="*/ 3929646 h 5955635"/>
              <a:gd name="connsiteX1741" fmla="*/ 808694 w 6187971"/>
              <a:gd name="connsiteY1741" fmla="*/ 3855965 h 5955635"/>
              <a:gd name="connsiteX1742" fmla="*/ 782980 w 6187971"/>
              <a:gd name="connsiteY1742" fmla="*/ 3823781 h 5955635"/>
              <a:gd name="connsiteX1743" fmla="*/ 773664 w 6187971"/>
              <a:gd name="connsiteY1743" fmla="*/ 3802224 h 5955635"/>
              <a:gd name="connsiteX1744" fmla="*/ 769815 w 6187971"/>
              <a:gd name="connsiteY1744" fmla="*/ 3784208 h 5955635"/>
              <a:gd name="connsiteX1745" fmla="*/ 756958 w 6187971"/>
              <a:gd name="connsiteY1745" fmla="*/ 3768116 h 5955635"/>
              <a:gd name="connsiteX1746" fmla="*/ 750222 w 6187971"/>
              <a:gd name="connsiteY1746" fmla="*/ 3736587 h 5955635"/>
              <a:gd name="connsiteX1747" fmla="*/ 751840 w 6187971"/>
              <a:gd name="connsiteY1747" fmla="*/ 3722113 h 5955635"/>
              <a:gd name="connsiteX1748" fmla="*/ 748953 w 6187971"/>
              <a:gd name="connsiteY1748" fmla="*/ 3708601 h 5955635"/>
              <a:gd name="connsiteX1749" fmla="*/ 747991 w 6187971"/>
              <a:gd name="connsiteY1749" fmla="*/ 3704096 h 5955635"/>
              <a:gd name="connsiteX1750" fmla="*/ 747028 w 6187971"/>
              <a:gd name="connsiteY1750" fmla="*/ 3699593 h 5955635"/>
              <a:gd name="connsiteX1751" fmla="*/ 752494 w 6187971"/>
              <a:gd name="connsiteY1751" fmla="*/ 3703134 h 5955635"/>
              <a:gd name="connsiteX1752" fmla="*/ 744142 w 6187971"/>
              <a:gd name="connsiteY1752" fmla="*/ 3686081 h 5955635"/>
              <a:gd name="connsiteX1753" fmla="*/ 747683 w 6187971"/>
              <a:gd name="connsiteY1753" fmla="*/ 3680614 h 5955635"/>
              <a:gd name="connsiteX1754" fmla="*/ 746720 w 6187971"/>
              <a:gd name="connsiteY1754" fmla="*/ 3676110 h 5955635"/>
              <a:gd name="connsiteX1755" fmla="*/ 745758 w 6187971"/>
              <a:gd name="connsiteY1755" fmla="*/ 3671606 h 5955635"/>
              <a:gd name="connsiteX1756" fmla="*/ 740292 w 6187971"/>
              <a:gd name="connsiteY1756" fmla="*/ 3668064 h 5955635"/>
              <a:gd name="connsiteX1757" fmla="*/ 734519 w 6187971"/>
              <a:gd name="connsiteY1757" fmla="*/ 3641040 h 5955635"/>
              <a:gd name="connsiteX1758" fmla="*/ 729052 w 6187971"/>
              <a:gd name="connsiteY1758" fmla="*/ 3637498 h 5955635"/>
              <a:gd name="connsiteX1759" fmla="*/ 723279 w 6187971"/>
              <a:gd name="connsiteY1759" fmla="*/ 3610474 h 5955635"/>
              <a:gd name="connsiteX1760" fmla="*/ 722316 w 6187971"/>
              <a:gd name="connsiteY1760" fmla="*/ 3605970 h 5955635"/>
              <a:gd name="connsiteX1761" fmla="*/ 721354 w 6187971"/>
              <a:gd name="connsiteY1761" fmla="*/ 3601465 h 5955635"/>
              <a:gd name="connsiteX1762" fmla="*/ 717812 w 6187971"/>
              <a:gd name="connsiteY1762" fmla="*/ 3606932 h 5955635"/>
              <a:gd name="connsiteX1763" fmla="*/ 707227 w 6187971"/>
              <a:gd name="connsiteY1763" fmla="*/ 3557387 h 5955635"/>
              <a:gd name="connsiteX1764" fmla="*/ 710114 w 6187971"/>
              <a:gd name="connsiteY1764" fmla="*/ 3570900 h 5955635"/>
              <a:gd name="connsiteX1765" fmla="*/ 702723 w 6187971"/>
              <a:gd name="connsiteY1765" fmla="*/ 3558350 h 5955635"/>
              <a:gd name="connsiteX1766" fmla="*/ 705610 w 6187971"/>
              <a:gd name="connsiteY1766" fmla="*/ 3571863 h 5955635"/>
              <a:gd name="connsiteX1767" fmla="*/ 700144 w 6187971"/>
              <a:gd name="connsiteY1767" fmla="*/ 3568320 h 5955635"/>
              <a:gd name="connsiteX1768" fmla="*/ 702068 w 6187971"/>
              <a:gd name="connsiteY1768" fmla="*/ 3577328 h 5955635"/>
              <a:gd name="connsiteX1769" fmla="*/ 703031 w 6187971"/>
              <a:gd name="connsiteY1769" fmla="*/ 3581832 h 5955635"/>
              <a:gd name="connsiteX1770" fmla="*/ 695599 w 6187971"/>
              <a:gd name="connsiteY1770" fmla="*/ 3635226 h 5955635"/>
              <a:gd name="connsiteX1771" fmla="*/ 697524 w 6187971"/>
              <a:gd name="connsiteY1771" fmla="*/ 3644234 h 5955635"/>
              <a:gd name="connsiteX1772" fmla="*/ 687553 w 6187971"/>
              <a:gd name="connsiteY1772" fmla="*/ 3641655 h 5955635"/>
              <a:gd name="connsiteX1773" fmla="*/ 685628 w 6187971"/>
              <a:gd name="connsiteY1773" fmla="*/ 3632647 h 5955635"/>
              <a:gd name="connsiteX1774" fmla="*/ 681125 w 6187971"/>
              <a:gd name="connsiteY1774" fmla="*/ 3633609 h 5955635"/>
              <a:gd name="connsiteX1775" fmla="*/ 682087 w 6187971"/>
              <a:gd name="connsiteY1775" fmla="*/ 3638113 h 5955635"/>
              <a:gd name="connsiteX1776" fmla="*/ 660262 w 6187971"/>
              <a:gd name="connsiteY1776" fmla="*/ 3558002 h 5955635"/>
              <a:gd name="connsiteX1777" fmla="*/ 665729 w 6187971"/>
              <a:gd name="connsiteY1777" fmla="*/ 3561544 h 5955635"/>
              <a:gd name="connsiteX1778" fmla="*/ 669270 w 6187971"/>
              <a:gd name="connsiteY1778" fmla="*/ 3556078 h 5955635"/>
              <a:gd name="connsiteX1779" fmla="*/ 671194 w 6187971"/>
              <a:gd name="connsiteY1779" fmla="*/ 3565085 h 5955635"/>
              <a:gd name="connsiteX1780" fmla="*/ 660609 w 6187971"/>
              <a:gd name="connsiteY1780" fmla="*/ 3515542 h 5955635"/>
              <a:gd name="connsiteX1781" fmla="*/ 665114 w 6187971"/>
              <a:gd name="connsiteY1781" fmla="*/ 3514579 h 5955635"/>
              <a:gd name="connsiteX1782" fmla="*/ 664152 w 6187971"/>
              <a:gd name="connsiteY1782" fmla="*/ 3510075 h 5955635"/>
              <a:gd name="connsiteX1783" fmla="*/ 662227 w 6187971"/>
              <a:gd name="connsiteY1783" fmla="*/ 3501067 h 5955635"/>
              <a:gd name="connsiteX1784" fmla="*/ 655491 w 6187971"/>
              <a:gd name="connsiteY1784" fmla="*/ 3469539 h 5955635"/>
              <a:gd name="connsiteX1785" fmla="*/ 654529 w 6187971"/>
              <a:gd name="connsiteY1785" fmla="*/ 3465034 h 5955635"/>
              <a:gd name="connsiteX1786" fmla="*/ 653567 w 6187971"/>
              <a:gd name="connsiteY1786" fmla="*/ 3460530 h 5955635"/>
              <a:gd name="connsiteX1787" fmla="*/ 639439 w 6187971"/>
              <a:gd name="connsiteY1787" fmla="*/ 3416453 h 5955635"/>
              <a:gd name="connsiteX1788" fmla="*/ 638477 w 6187971"/>
              <a:gd name="connsiteY1788" fmla="*/ 3411948 h 5955635"/>
              <a:gd name="connsiteX1789" fmla="*/ 637515 w 6187971"/>
              <a:gd name="connsiteY1789" fmla="*/ 3407444 h 5955635"/>
              <a:gd name="connsiteX1790" fmla="*/ 635590 w 6187971"/>
              <a:gd name="connsiteY1790" fmla="*/ 3398436 h 5955635"/>
              <a:gd name="connsiteX1791" fmla="*/ 633012 w 6187971"/>
              <a:gd name="connsiteY1791" fmla="*/ 3408406 h 5955635"/>
              <a:gd name="connsiteX1792" fmla="*/ 629469 w 6187971"/>
              <a:gd name="connsiteY1792" fmla="*/ 3413873 h 5955635"/>
              <a:gd name="connsiteX1793" fmla="*/ 625620 w 6187971"/>
              <a:gd name="connsiteY1793" fmla="*/ 3395856 h 5955635"/>
              <a:gd name="connsiteX1794" fmla="*/ 630125 w 6187971"/>
              <a:gd name="connsiteY1794" fmla="*/ 3394894 h 5955635"/>
              <a:gd name="connsiteX1795" fmla="*/ 629163 w 6187971"/>
              <a:gd name="connsiteY1795" fmla="*/ 3390391 h 5955635"/>
              <a:gd name="connsiteX1796" fmla="*/ 628200 w 6187971"/>
              <a:gd name="connsiteY1796" fmla="*/ 3385887 h 5955635"/>
              <a:gd name="connsiteX1797" fmla="*/ 623696 w 6187971"/>
              <a:gd name="connsiteY1797" fmla="*/ 3386849 h 5955635"/>
              <a:gd name="connsiteX1798" fmla="*/ 627892 w 6187971"/>
              <a:gd name="connsiteY1798" fmla="*/ 3362404 h 5955635"/>
              <a:gd name="connsiteX1799" fmla="*/ 615998 w 6187971"/>
              <a:gd name="connsiteY1799" fmla="*/ 3350816 h 5955635"/>
              <a:gd name="connsiteX1800" fmla="*/ 618229 w 6187971"/>
              <a:gd name="connsiteY1800" fmla="*/ 3383307 h 5955635"/>
              <a:gd name="connsiteX1801" fmla="*/ 623696 w 6187971"/>
              <a:gd name="connsiteY1801" fmla="*/ 3386849 h 5955635"/>
              <a:gd name="connsiteX1802" fmla="*/ 619192 w 6187971"/>
              <a:gd name="connsiteY1802" fmla="*/ 3387811 h 5955635"/>
              <a:gd name="connsiteX1803" fmla="*/ 620154 w 6187971"/>
              <a:gd name="connsiteY1803" fmla="*/ 3392315 h 5955635"/>
              <a:gd name="connsiteX1804" fmla="*/ 621116 w 6187971"/>
              <a:gd name="connsiteY1804" fmla="*/ 3396819 h 5955635"/>
              <a:gd name="connsiteX1805" fmla="*/ 625620 w 6187971"/>
              <a:gd name="connsiteY1805" fmla="*/ 3395856 h 5955635"/>
              <a:gd name="connsiteX1806" fmla="*/ 628026 w 6187971"/>
              <a:gd name="connsiteY1806" fmla="*/ 3407116 h 5955635"/>
              <a:gd name="connsiteX1807" fmla="*/ 629469 w 6187971"/>
              <a:gd name="connsiteY1807" fmla="*/ 3413873 h 5955635"/>
              <a:gd name="connsiteX1808" fmla="*/ 630432 w 6187971"/>
              <a:gd name="connsiteY1808" fmla="*/ 3418377 h 5955635"/>
              <a:gd name="connsiteX1809" fmla="*/ 625927 w 6187971"/>
              <a:gd name="connsiteY1809" fmla="*/ 3419340 h 5955635"/>
              <a:gd name="connsiteX1810" fmla="*/ 626889 w 6187971"/>
              <a:gd name="connsiteY1810" fmla="*/ 3423843 h 5955635"/>
              <a:gd name="connsiteX1811" fmla="*/ 627852 w 6187971"/>
              <a:gd name="connsiteY1811" fmla="*/ 3428347 h 5955635"/>
              <a:gd name="connsiteX1812" fmla="*/ 654488 w 6187971"/>
              <a:gd name="connsiteY1812" fmla="*/ 3530978 h 5955635"/>
              <a:gd name="connsiteX1813" fmla="*/ 649984 w 6187971"/>
              <a:gd name="connsiteY1813" fmla="*/ 3531940 h 5955635"/>
              <a:gd name="connsiteX1814" fmla="*/ 651908 w 6187971"/>
              <a:gd name="connsiteY1814" fmla="*/ 3540948 h 5955635"/>
              <a:gd name="connsiteX1815" fmla="*/ 655758 w 6187971"/>
              <a:gd name="connsiteY1815" fmla="*/ 3558965 h 5955635"/>
              <a:gd name="connsiteX1816" fmla="*/ 671154 w 6187971"/>
              <a:gd name="connsiteY1816" fmla="*/ 3631029 h 5955635"/>
              <a:gd name="connsiteX1817" fmla="*/ 691054 w 6187971"/>
              <a:gd name="connsiteY1817" fmla="*/ 3702132 h 5955635"/>
              <a:gd name="connsiteX1818" fmla="*/ 695211 w 6187971"/>
              <a:gd name="connsiteY1818" fmla="*/ 3743630 h 5955635"/>
              <a:gd name="connsiteX1819" fmla="*/ 689090 w 6187971"/>
              <a:gd name="connsiteY1819" fmla="*/ 3759068 h 5955635"/>
              <a:gd name="connsiteX1820" fmla="*/ 700289 w 6187971"/>
              <a:gd name="connsiteY1820" fmla="*/ 3855577 h 5955635"/>
              <a:gd name="connsiteX1821" fmla="*/ 693861 w 6187971"/>
              <a:gd name="connsiteY1821" fmla="*/ 3847531 h 5955635"/>
              <a:gd name="connsiteX1822" fmla="*/ 687392 w 6187971"/>
              <a:gd name="connsiteY1822" fmla="*/ 3905429 h 5955635"/>
              <a:gd name="connsiteX1823" fmla="*/ 680963 w 6187971"/>
              <a:gd name="connsiteY1823" fmla="*/ 3897383 h 5955635"/>
              <a:gd name="connsiteX1824" fmla="*/ 682887 w 6187971"/>
              <a:gd name="connsiteY1824" fmla="*/ 3906391 h 5955635"/>
              <a:gd name="connsiteX1825" fmla="*/ 655904 w 6187971"/>
              <a:gd name="connsiteY1825" fmla="*/ 3846221 h 5955635"/>
              <a:gd name="connsiteX1826" fmla="*/ 647550 w 6187971"/>
              <a:gd name="connsiteY1826" fmla="*/ 3829168 h 5955635"/>
              <a:gd name="connsiteX1827" fmla="*/ 646588 w 6187971"/>
              <a:gd name="connsiteY1827" fmla="*/ 3824663 h 5955635"/>
              <a:gd name="connsiteX1828" fmla="*/ 642083 w 6187971"/>
              <a:gd name="connsiteY1828" fmla="*/ 3825626 h 5955635"/>
              <a:gd name="connsiteX1829" fmla="*/ 637272 w 6187971"/>
              <a:gd name="connsiteY1829" fmla="*/ 3803105 h 5955635"/>
              <a:gd name="connsiteX1830" fmla="*/ 628264 w 6187971"/>
              <a:gd name="connsiteY1830" fmla="*/ 3805029 h 5955635"/>
              <a:gd name="connsiteX1831" fmla="*/ 631151 w 6187971"/>
              <a:gd name="connsiteY1831" fmla="*/ 3818541 h 5955635"/>
              <a:gd name="connsiteX1832" fmla="*/ 641429 w 6187971"/>
              <a:gd name="connsiteY1832" fmla="*/ 3844604 h 5955635"/>
              <a:gd name="connsiteX1833" fmla="*/ 653897 w 6187971"/>
              <a:gd name="connsiteY1833" fmla="*/ 3969100 h 5955635"/>
              <a:gd name="connsiteX1834" fmla="*/ 646814 w 6187971"/>
              <a:gd name="connsiteY1834" fmla="*/ 3980033 h 5955635"/>
              <a:gd name="connsiteX1835" fmla="*/ 639423 w 6187971"/>
              <a:gd name="connsiteY1835" fmla="*/ 3967483 h 5955635"/>
              <a:gd name="connsiteX1836" fmla="*/ 638461 w 6187971"/>
              <a:gd name="connsiteY1836" fmla="*/ 3962979 h 5955635"/>
              <a:gd name="connsiteX1837" fmla="*/ 632995 w 6187971"/>
              <a:gd name="connsiteY1837" fmla="*/ 3959436 h 5955635"/>
              <a:gd name="connsiteX1838" fmla="*/ 633958 w 6187971"/>
              <a:gd name="connsiteY1838" fmla="*/ 3963941 h 5955635"/>
              <a:gd name="connsiteX1839" fmla="*/ 634920 w 6187971"/>
              <a:gd name="connsiteY1839" fmla="*/ 3968445 h 5955635"/>
              <a:gd name="connsiteX1840" fmla="*/ 628491 w 6187971"/>
              <a:gd name="connsiteY1840" fmla="*/ 3960399 h 5955635"/>
              <a:gd name="connsiteX1841" fmla="*/ 623679 w 6187971"/>
              <a:gd name="connsiteY1841" fmla="*/ 3937879 h 5955635"/>
              <a:gd name="connsiteX1842" fmla="*/ 631167 w 6187971"/>
              <a:gd name="connsiteY1842" fmla="*/ 3950879 h 5955635"/>
              <a:gd name="connsiteX1843" fmla="*/ 632033 w 6187971"/>
              <a:gd name="connsiteY1843" fmla="*/ 3954933 h 5955635"/>
              <a:gd name="connsiteX1844" fmla="*/ 633038 w 6187971"/>
              <a:gd name="connsiteY1844" fmla="*/ 3954129 h 5955635"/>
              <a:gd name="connsiteX1845" fmla="*/ 631167 w 6187971"/>
              <a:gd name="connsiteY1845" fmla="*/ 3950879 h 5955635"/>
              <a:gd name="connsiteX1846" fmla="*/ 629507 w 6187971"/>
              <a:gd name="connsiteY1846" fmla="*/ 3943110 h 5955635"/>
              <a:gd name="connsiteX1847" fmla="*/ 629146 w 6187971"/>
              <a:gd name="connsiteY1847" fmla="*/ 3941420 h 5955635"/>
              <a:gd name="connsiteX1848" fmla="*/ 633649 w 6187971"/>
              <a:gd name="connsiteY1848" fmla="*/ 3940458 h 5955635"/>
              <a:gd name="connsiteX1849" fmla="*/ 632687 w 6187971"/>
              <a:gd name="connsiteY1849" fmla="*/ 3935955 h 5955635"/>
              <a:gd name="connsiteX1850" fmla="*/ 631725 w 6187971"/>
              <a:gd name="connsiteY1850" fmla="*/ 3931450 h 5955635"/>
              <a:gd name="connsiteX1851" fmla="*/ 627222 w 6187971"/>
              <a:gd name="connsiteY1851" fmla="*/ 3932412 h 5955635"/>
              <a:gd name="connsiteX1852" fmla="*/ 620793 w 6187971"/>
              <a:gd name="connsiteY1852" fmla="*/ 3924367 h 5955635"/>
              <a:gd name="connsiteX1853" fmla="*/ 619830 w 6187971"/>
              <a:gd name="connsiteY1853" fmla="*/ 3919863 h 5955635"/>
              <a:gd name="connsiteX1854" fmla="*/ 618868 w 6187971"/>
              <a:gd name="connsiteY1854" fmla="*/ 3915358 h 5955635"/>
              <a:gd name="connsiteX1855" fmla="*/ 614177 w 6187971"/>
              <a:gd name="connsiteY1855" fmla="*/ 3893402 h 5955635"/>
              <a:gd name="connsiteX1856" fmla="*/ 613094 w 6187971"/>
              <a:gd name="connsiteY1856" fmla="*/ 3888334 h 5955635"/>
              <a:gd name="connsiteX1857" fmla="*/ 613401 w 6187971"/>
              <a:gd name="connsiteY1857" fmla="*/ 3911817 h 5955635"/>
              <a:gd name="connsiteX1858" fmla="*/ 600237 w 6187971"/>
              <a:gd name="connsiteY1858" fmla="*/ 3872242 h 5955635"/>
              <a:gd name="connsiteX1859" fmla="*/ 579335 w 6187971"/>
              <a:gd name="connsiteY1859" fmla="*/ 3862579 h 5955635"/>
              <a:gd name="connsiteX1860" fmla="*/ 556854 w 6187971"/>
              <a:gd name="connsiteY1860" fmla="*/ 3801448 h 5955635"/>
              <a:gd name="connsiteX1861" fmla="*/ 558123 w 6187971"/>
              <a:gd name="connsiteY1861" fmla="*/ 3829434 h 5955635"/>
              <a:gd name="connsiteX1862" fmla="*/ 546884 w 6187971"/>
              <a:gd name="connsiteY1862" fmla="*/ 3798868 h 5955635"/>
              <a:gd name="connsiteX1863" fmla="*/ 542686 w 6187971"/>
              <a:gd name="connsiteY1863" fmla="*/ 3823313 h 5955635"/>
              <a:gd name="connsiteX1864" fmla="*/ 541724 w 6187971"/>
              <a:gd name="connsiteY1864" fmla="*/ 3818809 h 5955635"/>
              <a:gd name="connsiteX1865" fmla="*/ 488144 w 6187971"/>
              <a:gd name="connsiteY1865" fmla="*/ 3590064 h 5955635"/>
              <a:gd name="connsiteX1866" fmla="*/ 482371 w 6187971"/>
              <a:gd name="connsiteY1866" fmla="*/ 3563040 h 5955635"/>
              <a:gd name="connsiteX1867" fmla="*/ 578133 w 6187971"/>
              <a:gd name="connsiteY1867" fmla="*/ 2267918 h 5955635"/>
              <a:gd name="connsiteX1868" fmla="*/ 592980 w 6187971"/>
              <a:gd name="connsiteY1868" fmla="*/ 2227702 h 5955635"/>
              <a:gd name="connsiteX1869" fmla="*/ 600194 w 6187971"/>
              <a:gd name="connsiteY1869" fmla="*/ 2211410 h 5955635"/>
              <a:gd name="connsiteX1870" fmla="*/ 638131 w 6187971"/>
              <a:gd name="connsiteY1870" fmla="*/ 2105404 h 5955635"/>
              <a:gd name="connsiteX1871" fmla="*/ 652761 w 6187971"/>
              <a:gd name="connsiteY1871" fmla="*/ 2065777 h 5955635"/>
              <a:gd name="connsiteX1872" fmla="*/ 1102577 w 6187971"/>
              <a:gd name="connsiteY1872" fmla="*/ 1332509 h 5955635"/>
              <a:gd name="connsiteX1873" fmla="*/ 1683816 w 6187971"/>
              <a:gd name="connsiteY1873" fmla="*/ 1083716 h 5955635"/>
              <a:gd name="connsiteX1874" fmla="*/ 1679236 w 6187971"/>
              <a:gd name="connsiteY1874" fmla="*/ 1086770 h 5955635"/>
              <a:gd name="connsiteX1875" fmla="*/ 1682424 w 6187971"/>
              <a:gd name="connsiteY1875" fmla="*/ 1084298 h 5955635"/>
              <a:gd name="connsiteX1876" fmla="*/ 3808051 w 6187971"/>
              <a:gd name="connsiteY1876" fmla="*/ 599460 h 5955635"/>
              <a:gd name="connsiteX1877" fmla="*/ 3814670 w 6187971"/>
              <a:gd name="connsiteY1877" fmla="*/ 600728 h 5955635"/>
              <a:gd name="connsiteX1878" fmla="*/ 3819307 w 6187971"/>
              <a:gd name="connsiteY1878" fmla="*/ 603027 h 5955635"/>
              <a:gd name="connsiteX1879" fmla="*/ 1626222 w 6187971"/>
              <a:gd name="connsiteY1879" fmla="*/ 1047191 h 5955635"/>
              <a:gd name="connsiteX1880" fmla="*/ 1626514 w 6187971"/>
              <a:gd name="connsiteY1880" fmla="*/ 1048557 h 5955635"/>
              <a:gd name="connsiteX1881" fmla="*/ 1622009 w 6187971"/>
              <a:gd name="connsiteY1881" fmla="*/ 1049520 h 5955635"/>
              <a:gd name="connsiteX1882" fmla="*/ 3198980 w 6187971"/>
              <a:gd name="connsiteY1882" fmla="*/ 688397 h 5955635"/>
              <a:gd name="connsiteX1883" fmla="*/ 3202634 w 6187971"/>
              <a:gd name="connsiteY1883" fmla="*/ 688279 h 5955635"/>
              <a:gd name="connsiteX1884" fmla="*/ 3199068 w 6187971"/>
              <a:gd name="connsiteY1884" fmla="*/ 688412 h 5955635"/>
              <a:gd name="connsiteX1885" fmla="*/ 1688956 w 6187971"/>
              <a:gd name="connsiteY1885" fmla="*/ 988120 h 5955635"/>
              <a:gd name="connsiteX1886" fmla="*/ 1697964 w 6187971"/>
              <a:gd name="connsiteY1886" fmla="*/ 986196 h 5955635"/>
              <a:gd name="connsiteX1887" fmla="*/ 1694422 w 6187971"/>
              <a:gd name="connsiteY1887" fmla="*/ 991662 h 5955635"/>
              <a:gd name="connsiteX1888" fmla="*/ 1703431 w 6187971"/>
              <a:gd name="connsiteY1888" fmla="*/ 989738 h 5955635"/>
              <a:gd name="connsiteX1889" fmla="*/ 1668870 w 6187971"/>
              <a:gd name="connsiteY1889" fmla="*/ 1023613 h 5955635"/>
              <a:gd name="connsiteX1890" fmla="*/ 1626222 w 6187971"/>
              <a:gd name="connsiteY1890" fmla="*/ 1047191 h 5955635"/>
              <a:gd name="connsiteX1891" fmla="*/ 1625552 w 6187971"/>
              <a:gd name="connsiteY1891" fmla="*/ 1044054 h 5955635"/>
              <a:gd name="connsiteX1892" fmla="*/ 1622009 w 6187971"/>
              <a:gd name="connsiteY1892" fmla="*/ 1049520 h 5955635"/>
              <a:gd name="connsiteX1893" fmla="*/ 1604955 w 6187971"/>
              <a:gd name="connsiteY1893" fmla="*/ 1057873 h 5955635"/>
              <a:gd name="connsiteX1894" fmla="*/ 1600452 w 6187971"/>
              <a:gd name="connsiteY1894" fmla="*/ 1058835 h 5955635"/>
              <a:gd name="connsiteX1895" fmla="*/ 1601414 w 6187971"/>
              <a:gd name="connsiteY1895" fmla="*/ 1063339 h 5955635"/>
              <a:gd name="connsiteX1896" fmla="*/ 1596910 w 6187971"/>
              <a:gd name="connsiteY1896" fmla="*/ 1064302 h 5955635"/>
              <a:gd name="connsiteX1897" fmla="*/ 1568524 w 6187971"/>
              <a:gd name="connsiteY1897" fmla="*/ 1077178 h 5955635"/>
              <a:gd name="connsiteX1898" fmla="*/ 1633720 w 6187971"/>
              <a:gd name="connsiteY1898" fmla="*/ 1022132 h 5955635"/>
              <a:gd name="connsiteX1899" fmla="*/ 1644223 w 6187971"/>
              <a:gd name="connsiteY1899" fmla="*/ 1021226 h 5955635"/>
              <a:gd name="connsiteX1900" fmla="*/ 1688956 w 6187971"/>
              <a:gd name="connsiteY1900" fmla="*/ 988120 h 5955635"/>
              <a:gd name="connsiteX1901" fmla="*/ 1987536 w 6187971"/>
              <a:gd name="connsiteY1901" fmla="*/ 886654 h 5955635"/>
              <a:gd name="connsiteX1902" fmla="*/ 2023568 w 6187971"/>
              <a:gd name="connsiteY1902" fmla="*/ 878956 h 5955635"/>
              <a:gd name="connsiteX1903" fmla="*/ 1940222 w 6187971"/>
              <a:gd name="connsiteY1903" fmla="*/ 929729 h 5955635"/>
              <a:gd name="connsiteX1904" fmla="*/ 1864697 w 6187971"/>
              <a:gd name="connsiteY1904" fmla="*/ 973018 h 5955635"/>
              <a:gd name="connsiteX1905" fmla="*/ 1854248 w 6187971"/>
              <a:gd name="connsiteY1905" fmla="*/ 982182 h 5955635"/>
              <a:gd name="connsiteX1906" fmla="*/ 1798385 w 6187971"/>
              <a:gd name="connsiteY1906" fmla="*/ 1012071 h 5955635"/>
              <a:gd name="connsiteX1907" fmla="*/ 1797668 w 6187971"/>
              <a:gd name="connsiteY1907" fmla="*/ 1011991 h 5955635"/>
              <a:gd name="connsiteX1908" fmla="*/ 1797543 w 6187971"/>
              <a:gd name="connsiteY1908" fmla="*/ 1012522 h 5955635"/>
              <a:gd name="connsiteX1909" fmla="*/ 1762279 w 6187971"/>
              <a:gd name="connsiteY1909" fmla="*/ 1031390 h 5955635"/>
              <a:gd name="connsiteX1910" fmla="*/ 1729692 w 6187971"/>
              <a:gd name="connsiteY1910" fmla="*/ 1053121 h 5955635"/>
              <a:gd name="connsiteX1911" fmla="*/ 1751010 w 6187971"/>
              <a:gd name="connsiteY1911" fmla="*/ 1036088 h 5955635"/>
              <a:gd name="connsiteX1912" fmla="*/ 1930252 w 6187971"/>
              <a:gd name="connsiteY1912" fmla="*/ 927150 h 5955635"/>
              <a:gd name="connsiteX1913" fmla="*/ 1987536 w 6187971"/>
              <a:gd name="connsiteY1913" fmla="*/ 886654 h 5955635"/>
              <a:gd name="connsiteX1914" fmla="*/ 2481059 w 6187971"/>
              <a:gd name="connsiteY1914" fmla="*/ 771795 h 5955635"/>
              <a:gd name="connsiteX1915" fmla="*/ 2477517 w 6187971"/>
              <a:gd name="connsiteY1915" fmla="*/ 777261 h 5955635"/>
              <a:gd name="connsiteX1916" fmla="*/ 2473014 w 6187971"/>
              <a:gd name="connsiteY1916" fmla="*/ 778224 h 5955635"/>
              <a:gd name="connsiteX1917" fmla="*/ 2454997 w 6187971"/>
              <a:gd name="connsiteY1917" fmla="*/ 782073 h 5955635"/>
              <a:gd name="connsiteX1918" fmla="*/ 2432476 w 6187971"/>
              <a:gd name="connsiteY1918" fmla="*/ 786884 h 5955635"/>
              <a:gd name="connsiteX1919" fmla="*/ 2427973 w 6187971"/>
              <a:gd name="connsiteY1919" fmla="*/ 787846 h 5955635"/>
              <a:gd name="connsiteX1920" fmla="*/ 2484601 w 6187971"/>
              <a:gd name="connsiteY1920" fmla="*/ 766329 h 5955635"/>
              <a:gd name="connsiteX1921" fmla="*/ 2489106 w 6187971"/>
              <a:gd name="connsiteY1921" fmla="*/ 765367 h 5955635"/>
              <a:gd name="connsiteX1922" fmla="*/ 2565675 w 6187971"/>
              <a:gd name="connsiteY1922" fmla="*/ 749008 h 5955635"/>
              <a:gd name="connsiteX1923" fmla="*/ 2513550 w 6187971"/>
              <a:gd name="connsiteY1923" fmla="*/ 769563 h 5955635"/>
              <a:gd name="connsiteX1924" fmla="*/ 2509046 w 6187971"/>
              <a:gd name="connsiteY1924" fmla="*/ 770525 h 5955635"/>
              <a:gd name="connsiteX1925" fmla="*/ 2491030 w 6187971"/>
              <a:gd name="connsiteY1925" fmla="*/ 774374 h 5955635"/>
              <a:gd name="connsiteX1926" fmla="*/ 2487488 w 6187971"/>
              <a:gd name="connsiteY1926" fmla="*/ 779841 h 5955635"/>
              <a:gd name="connsiteX1927" fmla="*/ 2492955 w 6187971"/>
              <a:gd name="connsiteY1927" fmla="*/ 783383 h 5955635"/>
              <a:gd name="connsiteX1928" fmla="*/ 2497458 w 6187971"/>
              <a:gd name="connsiteY1928" fmla="*/ 782421 h 5955635"/>
              <a:gd name="connsiteX1929" fmla="*/ 2501000 w 6187971"/>
              <a:gd name="connsiteY1929" fmla="*/ 776954 h 5955635"/>
              <a:gd name="connsiteX1930" fmla="*/ 2505504 w 6187971"/>
              <a:gd name="connsiteY1930" fmla="*/ 775992 h 5955635"/>
              <a:gd name="connsiteX1931" fmla="*/ 2523521 w 6187971"/>
              <a:gd name="connsiteY1931" fmla="*/ 772143 h 5955635"/>
              <a:gd name="connsiteX1932" fmla="*/ 2533491 w 6187971"/>
              <a:gd name="connsiteY1932" fmla="*/ 774723 h 5955635"/>
              <a:gd name="connsiteX1933" fmla="*/ 2565982 w 6187971"/>
              <a:gd name="connsiteY1933" fmla="*/ 772490 h 5955635"/>
              <a:gd name="connsiteX1934" fmla="*/ 2568561 w 6187971"/>
              <a:gd name="connsiteY1934" fmla="*/ 762520 h 5955635"/>
              <a:gd name="connsiteX1935" fmla="*/ 2578532 w 6187971"/>
              <a:gd name="connsiteY1935" fmla="*/ 765100 h 5955635"/>
              <a:gd name="connsiteX1936" fmla="*/ 2600090 w 6187971"/>
              <a:gd name="connsiteY1936" fmla="*/ 755784 h 5955635"/>
              <a:gd name="connsiteX1937" fmla="*/ 2631618 w 6187971"/>
              <a:gd name="connsiteY1937" fmla="*/ 749048 h 5955635"/>
              <a:gd name="connsiteX1938" fmla="*/ 2635160 w 6187971"/>
              <a:gd name="connsiteY1938" fmla="*/ 743582 h 5955635"/>
              <a:gd name="connsiteX1939" fmla="*/ 2650597 w 6187971"/>
              <a:gd name="connsiteY1939" fmla="*/ 749704 h 5955635"/>
              <a:gd name="connsiteX1940" fmla="*/ 2684705 w 6187971"/>
              <a:gd name="connsiteY1940" fmla="*/ 732997 h 5955635"/>
              <a:gd name="connsiteX1941" fmla="*/ 2726204 w 6187971"/>
              <a:gd name="connsiteY1941" fmla="*/ 728841 h 5955635"/>
              <a:gd name="connsiteX1942" fmla="*/ 2739716 w 6187971"/>
              <a:gd name="connsiteY1942" fmla="*/ 725954 h 5955635"/>
              <a:gd name="connsiteX1943" fmla="*/ 2768666 w 6187971"/>
              <a:gd name="connsiteY1943" fmla="*/ 729188 h 5955635"/>
              <a:gd name="connsiteX1944" fmla="*/ 2858747 w 6187971"/>
              <a:gd name="connsiteY1944" fmla="*/ 709942 h 5955635"/>
              <a:gd name="connsiteX1945" fmla="*/ 2860999 w 6187971"/>
              <a:gd name="connsiteY1945" fmla="*/ 709461 h 5955635"/>
              <a:gd name="connsiteX1946" fmla="*/ 2876763 w 6187971"/>
              <a:gd name="connsiteY1946" fmla="*/ 706093 h 5955635"/>
              <a:gd name="connsiteX1947" fmla="*/ 2881267 w 6187971"/>
              <a:gd name="connsiteY1947" fmla="*/ 705131 h 5955635"/>
              <a:gd name="connsiteX1948" fmla="*/ 2890275 w 6187971"/>
              <a:gd name="connsiteY1948" fmla="*/ 703207 h 5955635"/>
              <a:gd name="connsiteX1949" fmla="*/ 3013155 w 6187971"/>
              <a:gd name="connsiteY1949" fmla="*/ 705211 h 5955635"/>
              <a:gd name="connsiteX1950" fmla="*/ 3063662 w 6187971"/>
              <a:gd name="connsiteY1950" fmla="*/ 699131 h 5955635"/>
              <a:gd name="connsiteX1951" fmla="*/ 3095191 w 6187971"/>
              <a:gd name="connsiteY1951" fmla="*/ 692395 h 5955635"/>
              <a:gd name="connsiteX1952" fmla="*/ 3087145 w 6187971"/>
              <a:gd name="connsiteY1952" fmla="*/ 698824 h 5955635"/>
              <a:gd name="connsiteX1953" fmla="*/ 3142478 w 6187971"/>
              <a:gd name="connsiteY1953" fmla="*/ 690534 h 5955635"/>
              <a:gd name="connsiteX1954" fmla="*/ 3199068 w 6187971"/>
              <a:gd name="connsiteY1954" fmla="*/ 688412 h 5955635"/>
              <a:gd name="connsiteX1955" fmla="*/ 3205247 w 6187971"/>
              <a:gd name="connsiteY1955" fmla="*/ 689487 h 5955635"/>
              <a:gd name="connsiteX1956" fmla="*/ 3220650 w 6187971"/>
              <a:gd name="connsiteY1956" fmla="*/ 684430 h 5955635"/>
              <a:gd name="connsiteX1957" fmla="*/ 3249599 w 6187971"/>
              <a:gd name="connsiteY1957" fmla="*/ 687664 h 5955635"/>
              <a:gd name="connsiteX1958" fmla="*/ 3250561 w 6187971"/>
              <a:gd name="connsiteY1958" fmla="*/ 692168 h 5955635"/>
              <a:gd name="connsiteX1959" fmla="*/ 3326476 w 6187971"/>
              <a:gd name="connsiteY1959" fmla="*/ 694788 h 5955635"/>
              <a:gd name="connsiteX1960" fmla="*/ 3358004 w 6187971"/>
              <a:gd name="connsiteY1960" fmla="*/ 688052 h 5955635"/>
              <a:gd name="connsiteX1961" fmla="*/ 3349958 w 6187971"/>
              <a:gd name="connsiteY1961" fmla="*/ 694480 h 5955635"/>
              <a:gd name="connsiteX1962" fmla="*/ 3421368 w 6187971"/>
              <a:gd name="connsiteY1962" fmla="*/ 698063 h 5955635"/>
              <a:gd name="connsiteX1963" fmla="*/ 3507253 w 6187971"/>
              <a:gd name="connsiteY1963" fmla="*/ 703262 h 5955635"/>
              <a:gd name="connsiteX1964" fmla="*/ 3513682 w 6187971"/>
              <a:gd name="connsiteY1964" fmla="*/ 711308 h 5955635"/>
              <a:gd name="connsiteX1965" fmla="*/ 3526232 w 6187971"/>
              <a:gd name="connsiteY1965" fmla="*/ 703917 h 5955635"/>
              <a:gd name="connsiteX1966" fmla="*/ 3569656 w 6187971"/>
              <a:gd name="connsiteY1966" fmla="*/ 708768 h 5955635"/>
              <a:gd name="connsiteX1967" fmla="*/ 3587017 w 6187971"/>
              <a:gd name="connsiteY1967" fmla="*/ 723898 h 5955635"/>
              <a:gd name="connsiteX1968" fmla="*/ 3614041 w 6187971"/>
              <a:gd name="connsiteY1968" fmla="*/ 718124 h 5955635"/>
              <a:gd name="connsiteX1969" fmla="*/ 3610499 w 6187971"/>
              <a:gd name="connsiteY1969" fmla="*/ 723591 h 5955635"/>
              <a:gd name="connsiteX1970" fmla="*/ 3687376 w 6187971"/>
              <a:gd name="connsiteY1970" fmla="*/ 730714 h 5955635"/>
              <a:gd name="connsiteX1971" fmla="*/ 3669360 w 6187971"/>
              <a:gd name="connsiteY1971" fmla="*/ 734563 h 5955635"/>
              <a:gd name="connsiteX1972" fmla="*/ 3729182 w 6187971"/>
              <a:gd name="connsiteY1972" fmla="*/ 750040 h 5955635"/>
              <a:gd name="connsiteX1973" fmla="*/ 3731761 w 6187971"/>
              <a:gd name="connsiteY1973" fmla="*/ 740070 h 5955635"/>
              <a:gd name="connsiteX1974" fmla="*/ 3748161 w 6187971"/>
              <a:gd name="connsiteY1974" fmla="*/ 750695 h 5955635"/>
              <a:gd name="connsiteX1975" fmla="*/ 3786118 w 6187971"/>
              <a:gd name="connsiteY1975" fmla="*/ 752006 h 5955635"/>
              <a:gd name="connsiteX1976" fmla="*/ 3797051 w 6187971"/>
              <a:gd name="connsiteY1976" fmla="*/ 759089 h 5955635"/>
              <a:gd name="connsiteX1977" fmla="*/ 3802517 w 6187971"/>
              <a:gd name="connsiteY1977" fmla="*/ 762631 h 5955635"/>
              <a:gd name="connsiteX1978" fmla="*/ 3801555 w 6187971"/>
              <a:gd name="connsiteY1978" fmla="*/ 758127 h 5955635"/>
              <a:gd name="connsiteX1979" fmla="*/ 3791584 w 6187971"/>
              <a:gd name="connsiteY1979" fmla="*/ 755547 h 5955635"/>
              <a:gd name="connsiteX1980" fmla="*/ 3832428 w 6187971"/>
              <a:gd name="connsiteY1980" fmla="*/ 770370 h 5955635"/>
              <a:gd name="connsiteX1981" fmla="*/ 3852369 w 6187971"/>
              <a:gd name="connsiteY1981" fmla="*/ 775528 h 5955635"/>
              <a:gd name="connsiteX1982" fmla="*/ 3848520 w 6187971"/>
              <a:gd name="connsiteY1982" fmla="*/ 757512 h 5955635"/>
              <a:gd name="connsiteX1983" fmla="*/ 3875019 w 6187971"/>
              <a:gd name="connsiteY1983" fmla="*/ 773044 h 5955635"/>
              <a:gd name="connsiteX1984" fmla="*/ 3878041 w 6187971"/>
              <a:gd name="connsiteY1984" fmla="*/ 775787 h 5955635"/>
              <a:gd name="connsiteX1985" fmla="*/ 3875851 w 6187971"/>
              <a:gd name="connsiteY1985" fmla="*/ 775221 h 5955635"/>
              <a:gd name="connsiteX1986" fmla="*/ 3866844 w 6187971"/>
              <a:gd name="connsiteY1986" fmla="*/ 777146 h 5955635"/>
              <a:gd name="connsiteX1987" fmla="*/ 3872310 w 6187971"/>
              <a:gd name="connsiteY1987" fmla="*/ 780688 h 5955635"/>
              <a:gd name="connsiteX1988" fmla="*/ 3886784 w 6187971"/>
              <a:gd name="connsiteY1988" fmla="*/ 782304 h 5955635"/>
              <a:gd name="connsiteX1989" fmla="*/ 3912191 w 6187971"/>
              <a:gd name="connsiteY1989" fmla="*/ 791005 h 5955635"/>
              <a:gd name="connsiteX1990" fmla="*/ 3991955 w 6187971"/>
              <a:gd name="connsiteY1990" fmla="*/ 811642 h 5955635"/>
              <a:gd name="connsiteX1991" fmla="*/ 3996459 w 6187971"/>
              <a:gd name="connsiteY1991" fmla="*/ 810679 h 5955635"/>
              <a:gd name="connsiteX1992" fmla="*/ 3988413 w 6187971"/>
              <a:gd name="connsiteY1992" fmla="*/ 817108 h 5955635"/>
              <a:gd name="connsiteX1993" fmla="*/ 3993879 w 6187971"/>
              <a:gd name="connsiteY1993" fmla="*/ 820649 h 5955635"/>
              <a:gd name="connsiteX1994" fmla="*/ 3997422 w 6187971"/>
              <a:gd name="connsiteY1994" fmla="*/ 815183 h 5955635"/>
              <a:gd name="connsiteX1995" fmla="*/ 4029257 w 6187971"/>
              <a:gd name="connsiteY1995" fmla="*/ 831930 h 5955635"/>
              <a:gd name="connsiteX1996" fmla="*/ 4075568 w 6187971"/>
              <a:gd name="connsiteY1996" fmla="*/ 850293 h 5955635"/>
              <a:gd name="connsiteX1997" fmla="*/ 4079109 w 6187971"/>
              <a:gd name="connsiteY1997" fmla="*/ 844827 h 5955635"/>
              <a:gd name="connsiteX1998" fmla="*/ 4094547 w 6187971"/>
              <a:gd name="connsiteY1998" fmla="*/ 850949 h 5955635"/>
              <a:gd name="connsiteX1999" fmla="*/ 4102899 w 6187971"/>
              <a:gd name="connsiteY1999" fmla="*/ 868003 h 5955635"/>
              <a:gd name="connsiteX2000" fmla="*/ 4130886 w 6187971"/>
              <a:gd name="connsiteY2000" fmla="*/ 866732 h 5955635"/>
              <a:gd name="connsiteX2001" fmla="*/ 4131849 w 6187971"/>
              <a:gd name="connsiteY2001" fmla="*/ 871237 h 5955635"/>
              <a:gd name="connsiteX2002" fmla="*/ 4143743 w 6187971"/>
              <a:gd name="connsiteY2002" fmla="*/ 882824 h 5955635"/>
              <a:gd name="connsiteX2003" fmla="*/ 4158217 w 6187971"/>
              <a:gd name="connsiteY2003" fmla="*/ 884442 h 5955635"/>
              <a:gd name="connsiteX2004" fmla="*/ 4163684 w 6187971"/>
              <a:gd name="connsiteY2004" fmla="*/ 887983 h 5955635"/>
              <a:gd name="connsiteX2005" fmla="*/ 4164646 w 6187971"/>
              <a:gd name="connsiteY2005" fmla="*/ 892487 h 5955635"/>
              <a:gd name="connsiteX2006" fmla="*/ 4169151 w 6187971"/>
              <a:gd name="connsiteY2006" fmla="*/ 891525 h 5955635"/>
              <a:gd name="connsiteX2007" fmla="*/ 4167226 w 6187971"/>
              <a:gd name="connsiteY2007" fmla="*/ 882517 h 5955635"/>
              <a:gd name="connsiteX2008" fmla="*/ 4188129 w 6187971"/>
              <a:gd name="connsiteY2008" fmla="*/ 892180 h 5955635"/>
              <a:gd name="connsiteX2009" fmla="*/ 4192633 w 6187971"/>
              <a:gd name="connsiteY2009" fmla="*/ 891218 h 5955635"/>
              <a:gd name="connsiteX2010" fmla="*/ 4195520 w 6187971"/>
              <a:gd name="connsiteY2010" fmla="*/ 904730 h 5955635"/>
              <a:gd name="connsiteX2011" fmla="*/ 4236364 w 6187971"/>
              <a:gd name="connsiteY2011" fmla="*/ 919552 h 5955635"/>
              <a:gd name="connsiteX2012" fmla="*/ 4241830 w 6187971"/>
              <a:gd name="connsiteY2012" fmla="*/ 923094 h 5955635"/>
              <a:gd name="connsiteX2013" fmla="*/ 4237326 w 6187971"/>
              <a:gd name="connsiteY2013" fmla="*/ 924056 h 5955635"/>
              <a:gd name="connsiteX2014" fmla="*/ 4227356 w 6187971"/>
              <a:gd name="connsiteY2014" fmla="*/ 921476 h 5955635"/>
              <a:gd name="connsiteX2015" fmla="*/ 4228318 w 6187971"/>
              <a:gd name="connsiteY2015" fmla="*/ 925981 h 5955635"/>
              <a:gd name="connsiteX2016" fmla="*/ 4242793 w 6187971"/>
              <a:gd name="connsiteY2016" fmla="*/ 927598 h 5955635"/>
              <a:gd name="connsiteX2017" fmla="*/ 4284599 w 6187971"/>
              <a:gd name="connsiteY2017" fmla="*/ 946924 h 5955635"/>
              <a:gd name="connsiteX2018" fmla="*/ 4288140 w 6187971"/>
              <a:gd name="connsiteY2018" fmla="*/ 941457 h 5955635"/>
              <a:gd name="connsiteX2019" fmla="*/ 4300036 w 6187971"/>
              <a:gd name="connsiteY2019" fmla="*/ 953045 h 5955635"/>
              <a:gd name="connsiteX2020" fmla="*/ 4310968 w 6187971"/>
              <a:gd name="connsiteY2020" fmla="*/ 960129 h 5955635"/>
              <a:gd name="connsiteX2021" fmla="*/ 4331871 w 6187971"/>
              <a:gd name="connsiteY2021" fmla="*/ 969792 h 5955635"/>
              <a:gd name="connsiteX2022" fmla="*/ 4358241 w 6187971"/>
              <a:gd name="connsiteY2022" fmla="*/ 982997 h 5955635"/>
              <a:gd name="connsiteX2023" fmla="*/ 4360165 w 6187971"/>
              <a:gd name="connsiteY2023" fmla="*/ 992005 h 5955635"/>
              <a:gd name="connsiteX2024" fmla="*/ 4365632 w 6187971"/>
              <a:gd name="connsiteY2024" fmla="*/ 995547 h 5955635"/>
              <a:gd name="connsiteX2025" fmla="*/ 4375602 w 6187971"/>
              <a:gd name="connsiteY2025" fmla="*/ 998126 h 5955635"/>
              <a:gd name="connsiteX2026" fmla="*/ 4380106 w 6187971"/>
              <a:gd name="connsiteY2026" fmla="*/ 997163 h 5955635"/>
              <a:gd name="connsiteX2027" fmla="*/ 4401972 w 6187971"/>
              <a:gd name="connsiteY2027" fmla="*/ 1011331 h 5955635"/>
              <a:gd name="connsiteX2028" fmla="*/ 4406475 w 6187971"/>
              <a:gd name="connsiteY2028" fmla="*/ 1010369 h 5955635"/>
              <a:gd name="connsiteX2029" fmla="*/ 4466605 w 6187971"/>
              <a:gd name="connsiteY2029" fmla="*/ 1049328 h 5955635"/>
              <a:gd name="connsiteX2030" fmla="*/ 4467567 w 6187971"/>
              <a:gd name="connsiteY2030" fmla="*/ 1053832 h 5955635"/>
              <a:gd name="connsiteX2031" fmla="*/ 4472072 w 6187971"/>
              <a:gd name="connsiteY2031" fmla="*/ 1052869 h 5955635"/>
              <a:gd name="connsiteX2032" fmla="*/ 4585248 w 6187971"/>
              <a:gd name="connsiteY2032" fmla="*/ 1141721 h 5955635"/>
              <a:gd name="connsiteX2033" fmla="*/ 4665626 w 6187971"/>
              <a:gd name="connsiteY2033" fmla="*/ 1209323 h 5955635"/>
              <a:gd name="connsiteX2034" fmla="*/ 4690378 w 6187971"/>
              <a:gd name="connsiteY2034" fmla="*/ 1237001 h 5955635"/>
              <a:gd name="connsiteX2035" fmla="*/ 4825726 w 6187971"/>
              <a:gd name="connsiteY2035" fmla="*/ 1363503 h 5955635"/>
              <a:gd name="connsiteX2036" fmla="*/ 4836660 w 6187971"/>
              <a:gd name="connsiteY2036" fmla="*/ 1370586 h 5955635"/>
              <a:gd name="connsiteX2037" fmla="*/ 4837622 w 6187971"/>
              <a:gd name="connsiteY2037" fmla="*/ 1375090 h 5955635"/>
              <a:gd name="connsiteX2038" fmla="*/ 4878773 w 6187971"/>
              <a:gd name="connsiteY2038" fmla="*/ 1413395 h 5955635"/>
              <a:gd name="connsiteX2039" fmla="*/ 4884239 w 6187971"/>
              <a:gd name="connsiteY2039" fmla="*/ 1416937 h 5955635"/>
              <a:gd name="connsiteX2040" fmla="*/ 4889705 w 6187971"/>
              <a:gd name="connsiteY2040" fmla="*/ 1420479 h 5955635"/>
              <a:gd name="connsiteX2041" fmla="*/ 4938248 w 6187971"/>
              <a:gd name="connsiteY2041" fmla="*/ 1471333 h 5955635"/>
              <a:gd name="connsiteX2042" fmla="*/ 4929894 w 6187971"/>
              <a:gd name="connsiteY2042" fmla="*/ 1454279 h 5955635"/>
              <a:gd name="connsiteX2043" fmla="*/ 4935361 w 6187971"/>
              <a:gd name="connsiteY2043" fmla="*/ 1457821 h 5955635"/>
              <a:gd name="connsiteX2044" fmla="*/ 4936323 w 6187971"/>
              <a:gd name="connsiteY2044" fmla="*/ 1462325 h 5955635"/>
              <a:gd name="connsiteX2045" fmla="*/ 4940827 w 6187971"/>
              <a:gd name="connsiteY2045" fmla="*/ 1461362 h 5955635"/>
              <a:gd name="connsiteX2046" fmla="*/ 4945331 w 6187971"/>
              <a:gd name="connsiteY2046" fmla="*/ 1460400 h 5955635"/>
              <a:gd name="connsiteX2047" fmla="*/ 4950797 w 6187971"/>
              <a:gd name="connsiteY2047" fmla="*/ 1463942 h 5955635"/>
              <a:gd name="connsiteX2048" fmla="*/ 4975550 w 6187971"/>
              <a:gd name="connsiteY2048" fmla="*/ 1491621 h 5955635"/>
              <a:gd name="connsiteX2049" fmla="*/ 4974587 w 6187971"/>
              <a:gd name="connsiteY2049" fmla="*/ 1487117 h 5955635"/>
              <a:gd name="connsiteX2050" fmla="*/ 4980054 w 6187971"/>
              <a:gd name="connsiteY2050" fmla="*/ 1490659 h 5955635"/>
              <a:gd name="connsiteX2051" fmla="*/ 4986482 w 6187971"/>
              <a:gd name="connsiteY2051" fmla="*/ 1498705 h 5955635"/>
              <a:gd name="connsiteX2052" fmla="*/ 4971045 w 6187971"/>
              <a:gd name="connsiteY2052" fmla="*/ 1492584 h 5955635"/>
              <a:gd name="connsiteX2053" fmla="*/ 4978437 w 6187971"/>
              <a:gd name="connsiteY2053" fmla="*/ 1505133 h 5955635"/>
              <a:gd name="connsiteX2054" fmla="*/ 4973932 w 6187971"/>
              <a:gd name="connsiteY2054" fmla="*/ 1506096 h 5955635"/>
              <a:gd name="connsiteX2055" fmla="*/ 4974894 w 6187971"/>
              <a:gd name="connsiteY2055" fmla="*/ 1510600 h 5955635"/>
              <a:gd name="connsiteX2056" fmla="*/ 4984865 w 6187971"/>
              <a:gd name="connsiteY2056" fmla="*/ 1513179 h 5955635"/>
              <a:gd name="connsiteX2057" fmla="*/ 4998684 w 6187971"/>
              <a:gd name="connsiteY2057" fmla="*/ 1533775 h 5955635"/>
              <a:gd name="connsiteX2058" fmla="*/ 4995142 w 6187971"/>
              <a:gd name="connsiteY2058" fmla="*/ 1539241 h 5955635"/>
              <a:gd name="connsiteX2059" fmla="*/ 5015391 w 6187971"/>
              <a:gd name="connsiteY2059" fmla="*/ 1567882 h 5955635"/>
              <a:gd name="connsiteX2060" fmla="*/ 5020857 w 6187971"/>
              <a:gd name="connsiteY2060" fmla="*/ 1571425 h 5955635"/>
              <a:gd name="connsiteX2061" fmla="*/ 5027286 w 6187971"/>
              <a:gd name="connsiteY2061" fmla="*/ 1579470 h 5955635"/>
              <a:gd name="connsiteX2062" fmla="*/ 5037257 w 6187971"/>
              <a:gd name="connsiteY2062" fmla="*/ 1582050 h 5955635"/>
              <a:gd name="connsiteX2063" fmla="*/ 5038219 w 6187971"/>
              <a:gd name="connsiteY2063" fmla="*/ 1586554 h 5955635"/>
              <a:gd name="connsiteX2064" fmla="*/ 5034677 w 6187971"/>
              <a:gd name="connsiteY2064" fmla="*/ 1592020 h 5955635"/>
              <a:gd name="connsiteX2065" fmla="*/ 5035639 w 6187971"/>
              <a:gd name="connsiteY2065" fmla="*/ 1596524 h 5955635"/>
              <a:gd name="connsiteX2066" fmla="*/ 5041106 w 6187971"/>
              <a:gd name="connsiteY2066" fmla="*/ 1600066 h 5955635"/>
              <a:gd name="connsiteX2067" fmla="*/ 5044647 w 6187971"/>
              <a:gd name="connsiteY2067" fmla="*/ 1594600 h 5955635"/>
              <a:gd name="connsiteX2068" fmla="*/ 5043685 w 6187971"/>
              <a:gd name="connsiteY2068" fmla="*/ 1590095 h 5955635"/>
              <a:gd name="connsiteX2069" fmla="*/ 5042723 w 6187971"/>
              <a:gd name="connsiteY2069" fmla="*/ 1585592 h 5955635"/>
              <a:gd name="connsiteX2070" fmla="*/ 5046264 w 6187971"/>
              <a:gd name="connsiteY2070" fmla="*/ 1580125 h 5955635"/>
              <a:gd name="connsiteX2071" fmla="*/ 5050769 w 6187971"/>
              <a:gd name="connsiteY2071" fmla="*/ 1579163 h 5955635"/>
              <a:gd name="connsiteX2072" fmla="*/ 5057197 w 6187971"/>
              <a:gd name="connsiteY2072" fmla="*/ 1587208 h 5955635"/>
              <a:gd name="connsiteX2073" fmla="*/ 5058159 w 6187971"/>
              <a:gd name="connsiteY2073" fmla="*/ 1591713 h 5955635"/>
              <a:gd name="connsiteX2074" fmla="*/ 5054618 w 6187971"/>
              <a:gd name="connsiteY2074" fmla="*/ 1597179 h 5955635"/>
              <a:gd name="connsiteX2075" fmla="*/ 5062008 w 6187971"/>
              <a:gd name="connsiteY2075" fmla="*/ 1609729 h 5955635"/>
              <a:gd name="connsiteX2076" fmla="*/ 5067475 w 6187971"/>
              <a:gd name="connsiteY2076" fmla="*/ 1613271 h 5955635"/>
              <a:gd name="connsiteX2077" fmla="*/ 5066513 w 6187971"/>
              <a:gd name="connsiteY2077" fmla="*/ 1608767 h 5955635"/>
              <a:gd name="connsiteX2078" fmla="*/ 5060083 w 6187971"/>
              <a:gd name="connsiteY2078" fmla="*/ 1600720 h 5955635"/>
              <a:gd name="connsiteX2079" fmla="*/ 5063626 w 6187971"/>
              <a:gd name="connsiteY2079" fmla="*/ 1595255 h 5955635"/>
              <a:gd name="connsiteX2080" fmla="*/ 5070054 w 6187971"/>
              <a:gd name="connsiteY2080" fmla="*/ 1603300 h 5955635"/>
              <a:gd name="connsiteX2081" fmla="*/ 5086760 w 6187971"/>
              <a:gd name="connsiteY2081" fmla="*/ 1637409 h 5955635"/>
              <a:gd name="connsiteX2082" fmla="*/ 5083219 w 6187971"/>
              <a:gd name="connsiteY2082" fmla="*/ 1642874 h 5955635"/>
              <a:gd name="connsiteX2083" fmla="*/ 5072286 w 6187971"/>
              <a:gd name="connsiteY2083" fmla="*/ 1635791 h 5955635"/>
              <a:gd name="connsiteX2084" fmla="*/ 5108279 w 6187971"/>
              <a:gd name="connsiteY2084" fmla="*/ 1694036 h 5955635"/>
              <a:gd name="connsiteX2085" fmla="*/ 5132069 w 6187971"/>
              <a:gd name="connsiteY2085" fmla="*/ 1717212 h 5955635"/>
              <a:gd name="connsiteX2086" fmla="*/ 5136572 w 6187971"/>
              <a:gd name="connsiteY2086" fmla="*/ 1716250 h 5955635"/>
              <a:gd name="connsiteX2087" fmla="*/ 5143963 w 6187971"/>
              <a:gd name="connsiteY2087" fmla="*/ 1728799 h 5955635"/>
              <a:gd name="connsiteX2088" fmla="*/ 5147505 w 6187971"/>
              <a:gd name="connsiteY2088" fmla="*/ 1723332 h 5955635"/>
              <a:gd name="connsiteX2089" fmla="*/ 5148468 w 6187971"/>
              <a:gd name="connsiteY2089" fmla="*/ 1727837 h 5955635"/>
              <a:gd name="connsiteX2090" fmla="*/ 5162286 w 6187971"/>
              <a:gd name="connsiteY2090" fmla="*/ 1748432 h 5955635"/>
              <a:gd name="connsiteX2091" fmla="*/ 5175144 w 6187971"/>
              <a:gd name="connsiteY2091" fmla="*/ 1764524 h 5955635"/>
              <a:gd name="connsiteX2092" fmla="*/ 5184459 w 6187971"/>
              <a:gd name="connsiteY2092" fmla="*/ 1786082 h 5955635"/>
              <a:gd name="connsiteX2093" fmla="*/ 5198934 w 6187971"/>
              <a:gd name="connsiteY2093" fmla="*/ 1787699 h 5955635"/>
              <a:gd name="connsiteX2094" fmla="*/ 5200859 w 6187971"/>
              <a:gd name="connsiteY2094" fmla="*/ 1796708 h 5955635"/>
              <a:gd name="connsiteX2095" fmla="*/ 5196355 w 6187971"/>
              <a:gd name="connsiteY2095" fmla="*/ 1797670 h 5955635"/>
              <a:gd name="connsiteX2096" fmla="*/ 5197317 w 6187971"/>
              <a:gd name="connsiteY2096" fmla="*/ 1802173 h 5955635"/>
              <a:gd name="connsiteX2097" fmla="*/ 5198279 w 6187971"/>
              <a:gd name="connsiteY2097" fmla="*/ 1806678 h 5955635"/>
              <a:gd name="connsiteX2098" fmla="*/ 5190233 w 6187971"/>
              <a:gd name="connsiteY2098" fmla="*/ 1813107 h 5955635"/>
              <a:gd name="connsiteX2099" fmla="*/ 5281503 w 6187971"/>
              <a:gd name="connsiteY2099" fmla="*/ 1953734 h 5955635"/>
              <a:gd name="connsiteX2100" fmla="*/ 5295322 w 6187971"/>
              <a:gd name="connsiteY2100" fmla="*/ 1974330 h 5955635"/>
              <a:gd name="connsiteX2101" fmla="*/ 5305600 w 6187971"/>
              <a:gd name="connsiteY2101" fmla="*/ 2000392 h 5955635"/>
              <a:gd name="connsiteX2102" fmla="*/ 5321344 w 6187971"/>
              <a:gd name="connsiteY2102" fmla="*/ 2029996 h 5955635"/>
              <a:gd name="connsiteX2103" fmla="*/ 5339975 w 6187971"/>
              <a:gd name="connsiteY2103" fmla="*/ 2073112 h 5955635"/>
              <a:gd name="connsiteX2104" fmla="*/ 5354757 w 6187971"/>
              <a:gd name="connsiteY2104" fmla="*/ 2098212 h 5955635"/>
              <a:gd name="connsiteX2105" fmla="*/ 5355719 w 6187971"/>
              <a:gd name="connsiteY2105" fmla="*/ 2102716 h 5955635"/>
              <a:gd name="connsiteX2106" fmla="*/ 5372426 w 6187971"/>
              <a:gd name="connsiteY2106" fmla="*/ 2136823 h 5955635"/>
              <a:gd name="connsiteX2107" fmla="*/ 5388169 w 6187971"/>
              <a:gd name="connsiteY2107" fmla="*/ 2166427 h 5955635"/>
              <a:gd name="connsiteX2108" fmla="*/ 5395560 w 6187971"/>
              <a:gd name="connsiteY2108" fmla="*/ 2178977 h 5955635"/>
              <a:gd name="connsiteX2109" fmla="*/ 5396523 w 6187971"/>
              <a:gd name="connsiteY2109" fmla="*/ 2183482 h 5955635"/>
              <a:gd name="connsiteX2110" fmla="*/ 5394905 w 6187971"/>
              <a:gd name="connsiteY2110" fmla="*/ 2197956 h 5955635"/>
              <a:gd name="connsiteX2111" fmla="*/ 5395867 w 6187971"/>
              <a:gd name="connsiteY2111" fmla="*/ 2202459 h 5955635"/>
              <a:gd name="connsiteX2112" fmla="*/ 5402296 w 6187971"/>
              <a:gd name="connsiteY2112" fmla="*/ 2210505 h 5955635"/>
              <a:gd name="connsiteX2113" fmla="*/ 5406801 w 6187971"/>
              <a:gd name="connsiteY2113" fmla="*/ 2209543 h 5955635"/>
              <a:gd name="connsiteX2114" fmla="*/ 5411612 w 6187971"/>
              <a:gd name="connsiteY2114" fmla="*/ 2232063 h 5955635"/>
              <a:gd name="connsiteX2115" fmla="*/ 5417078 w 6187971"/>
              <a:gd name="connsiteY2115" fmla="*/ 2235605 h 5955635"/>
              <a:gd name="connsiteX2116" fmla="*/ 5416115 w 6187971"/>
              <a:gd name="connsiteY2116" fmla="*/ 2231101 h 5955635"/>
              <a:gd name="connsiteX2117" fmla="*/ 5406801 w 6187971"/>
              <a:gd name="connsiteY2117" fmla="*/ 2209543 h 5955635"/>
              <a:gd name="connsiteX2118" fmla="*/ 5411304 w 6187971"/>
              <a:gd name="connsiteY2118" fmla="*/ 2208581 h 5955635"/>
              <a:gd name="connsiteX2119" fmla="*/ 5413229 w 6187971"/>
              <a:gd name="connsiteY2119" fmla="*/ 2217589 h 5955635"/>
              <a:gd name="connsiteX2120" fmla="*/ 5414191 w 6187971"/>
              <a:gd name="connsiteY2120" fmla="*/ 2222093 h 5955635"/>
              <a:gd name="connsiteX2121" fmla="*/ 5421582 w 6187971"/>
              <a:gd name="connsiteY2121" fmla="*/ 2234643 h 5955635"/>
              <a:gd name="connsiteX2122" fmla="*/ 5425431 w 6187971"/>
              <a:gd name="connsiteY2122" fmla="*/ 2252659 h 5955635"/>
              <a:gd name="connsiteX2123" fmla="*/ 5419964 w 6187971"/>
              <a:gd name="connsiteY2123" fmla="*/ 2249117 h 5955635"/>
              <a:gd name="connsiteX2124" fmla="*/ 5421889 w 6187971"/>
              <a:gd name="connsiteY2124" fmla="*/ 2258125 h 5955635"/>
              <a:gd name="connsiteX2125" fmla="*/ 5423814 w 6187971"/>
              <a:gd name="connsiteY2125" fmla="*/ 2267134 h 5955635"/>
              <a:gd name="connsiteX2126" fmla="*/ 5431205 w 6187971"/>
              <a:gd name="connsiteY2126" fmla="*/ 2279684 h 5955635"/>
              <a:gd name="connsiteX2127" fmla="*/ 5433129 w 6187971"/>
              <a:gd name="connsiteY2127" fmla="*/ 2288691 h 5955635"/>
              <a:gd name="connsiteX2128" fmla="*/ 5438596 w 6187971"/>
              <a:gd name="connsiteY2128" fmla="*/ 2292233 h 5955635"/>
              <a:gd name="connsiteX2129" fmla="*/ 5445987 w 6187971"/>
              <a:gd name="connsiteY2129" fmla="*/ 2304783 h 5955635"/>
              <a:gd name="connsiteX2130" fmla="*/ 5447912 w 6187971"/>
              <a:gd name="connsiteY2130" fmla="*/ 2313792 h 5955635"/>
              <a:gd name="connsiteX2131" fmla="*/ 5444369 w 6187971"/>
              <a:gd name="connsiteY2131" fmla="*/ 2319257 h 5955635"/>
              <a:gd name="connsiteX2132" fmla="*/ 5449836 w 6187971"/>
              <a:gd name="connsiteY2132" fmla="*/ 2322799 h 5955635"/>
              <a:gd name="connsiteX2133" fmla="*/ 5447256 w 6187971"/>
              <a:gd name="connsiteY2133" fmla="*/ 2332770 h 5955635"/>
              <a:gd name="connsiteX2134" fmla="*/ 5453685 w 6187971"/>
              <a:gd name="connsiteY2134" fmla="*/ 2340816 h 5955635"/>
              <a:gd name="connsiteX2135" fmla="*/ 5457226 w 6187971"/>
              <a:gd name="connsiteY2135" fmla="*/ 2335349 h 5955635"/>
              <a:gd name="connsiteX2136" fmla="*/ 5460113 w 6187971"/>
              <a:gd name="connsiteY2136" fmla="*/ 2348861 h 5955635"/>
              <a:gd name="connsiteX2137" fmla="*/ 5461075 w 6187971"/>
              <a:gd name="connsiteY2137" fmla="*/ 2353366 h 5955635"/>
              <a:gd name="connsiteX2138" fmla="*/ 5469429 w 6187971"/>
              <a:gd name="connsiteY2138" fmla="*/ 2370419 h 5955635"/>
              <a:gd name="connsiteX2139" fmla="*/ 5473278 w 6187971"/>
              <a:gd name="connsiteY2139" fmla="*/ 2388435 h 5955635"/>
              <a:gd name="connsiteX2140" fmla="*/ 5476165 w 6187971"/>
              <a:gd name="connsiteY2140" fmla="*/ 2401947 h 5955635"/>
              <a:gd name="connsiteX2141" fmla="*/ 5481938 w 6187971"/>
              <a:gd name="connsiteY2141" fmla="*/ 2428972 h 5955635"/>
              <a:gd name="connsiteX2142" fmla="*/ 5480321 w 6187971"/>
              <a:gd name="connsiteY2142" fmla="*/ 2443447 h 5955635"/>
              <a:gd name="connsiteX2143" fmla="*/ 5474855 w 6187971"/>
              <a:gd name="connsiteY2143" fmla="*/ 2439905 h 5955635"/>
              <a:gd name="connsiteX2144" fmla="*/ 5469388 w 6187971"/>
              <a:gd name="connsiteY2144" fmla="*/ 2436363 h 5955635"/>
              <a:gd name="connsiteX2145" fmla="*/ 5470351 w 6187971"/>
              <a:gd name="connsiteY2145" fmla="*/ 2440867 h 5955635"/>
              <a:gd name="connsiteX2146" fmla="*/ 5471313 w 6187971"/>
              <a:gd name="connsiteY2146" fmla="*/ 2445371 h 5955635"/>
              <a:gd name="connsiteX2147" fmla="*/ 5476780 w 6187971"/>
              <a:gd name="connsiteY2147" fmla="*/ 2448912 h 5955635"/>
              <a:gd name="connsiteX2148" fmla="*/ 5482245 w 6187971"/>
              <a:gd name="connsiteY2148" fmla="*/ 2452454 h 5955635"/>
              <a:gd name="connsiteX2149" fmla="*/ 5486750 w 6187971"/>
              <a:gd name="connsiteY2149" fmla="*/ 2451492 h 5955635"/>
              <a:gd name="connsiteX2150" fmla="*/ 5486443 w 6187971"/>
              <a:gd name="connsiteY2150" fmla="*/ 2428009 h 5955635"/>
              <a:gd name="connsiteX2151" fmla="*/ 5485480 w 6187971"/>
              <a:gd name="connsiteY2151" fmla="*/ 2423506 h 5955635"/>
              <a:gd name="connsiteX2152" fmla="*/ 5481631 w 6187971"/>
              <a:gd name="connsiteY2152" fmla="*/ 2405489 h 5955635"/>
              <a:gd name="connsiteX2153" fmla="*/ 5479707 w 6187971"/>
              <a:gd name="connsiteY2153" fmla="*/ 2396482 h 5955635"/>
              <a:gd name="connsiteX2154" fmla="*/ 5489021 w 6187971"/>
              <a:gd name="connsiteY2154" fmla="*/ 2418039 h 5955635"/>
              <a:gd name="connsiteX2155" fmla="*/ 5499299 w 6187971"/>
              <a:gd name="connsiteY2155" fmla="*/ 2444101 h 5955635"/>
              <a:gd name="connsiteX2156" fmla="*/ 5496720 w 6187971"/>
              <a:gd name="connsiteY2156" fmla="*/ 2454072 h 5955635"/>
              <a:gd name="connsiteX2157" fmla="*/ 5498644 w 6187971"/>
              <a:gd name="connsiteY2157" fmla="*/ 2463080 h 5955635"/>
              <a:gd name="connsiteX2158" fmla="*/ 5503455 w 6187971"/>
              <a:gd name="connsiteY2158" fmla="*/ 2485600 h 5955635"/>
              <a:gd name="connsiteX2159" fmla="*/ 5497990 w 6187971"/>
              <a:gd name="connsiteY2159" fmla="*/ 2482058 h 5955635"/>
              <a:gd name="connsiteX2160" fmla="*/ 5493486 w 6187971"/>
              <a:gd name="connsiteY2160" fmla="*/ 2483021 h 5955635"/>
              <a:gd name="connsiteX2161" fmla="*/ 5494448 w 6187971"/>
              <a:gd name="connsiteY2161" fmla="*/ 2487524 h 5955635"/>
              <a:gd name="connsiteX2162" fmla="*/ 5495410 w 6187971"/>
              <a:gd name="connsiteY2162" fmla="*/ 2492028 h 5955635"/>
              <a:gd name="connsiteX2163" fmla="*/ 5500877 w 6187971"/>
              <a:gd name="connsiteY2163" fmla="*/ 2495570 h 5955635"/>
              <a:gd name="connsiteX2164" fmla="*/ 5501839 w 6187971"/>
              <a:gd name="connsiteY2164" fmla="*/ 2500075 h 5955635"/>
              <a:gd name="connsiteX2165" fmla="*/ 5502801 w 6187971"/>
              <a:gd name="connsiteY2165" fmla="*/ 2504578 h 5955635"/>
              <a:gd name="connsiteX2166" fmla="*/ 5511154 w 6187971"/>
              <a:gd name="connsiteY2166" fmla="*/ 2521632 h 5955635"/>
              <a:gd name="connsiteX2167" fmla="*/ 5515965 w 6187971"/>
              <a:gd name="connsiteY2167" fmla="*/ 2544153 h 5955635"/>
              <a:gd name="connsiteX2168" fmla="*/ 5512424 w 6187971"/>
              <a:gd name="connsiteY2168" fmla="*/ 2549619 h 5955635"/>
              <a:gd name="connsiteX2169" fmla="*/ 5506957 w 6187971"/>
              <a:gd name="connsiteY2169" fmla="*/ 2546078 h 5955635"/>
              <a:gd name="connsiteX2170" fmla="*/ 5490906 w 6187971"/>
              <a:gd name="connsiteY2170" fmla="*/ 2492991 h 5955635"/>
              <a:gd name="connsiteX2171" fmla="*/ 5489943 w 6187971"/>
              <a:gd name="connsiteY2171" fmla="*/ 2488486 h 5955635"/>
              <a:gd name="connsiteX2172" fmla="*/ 5486402 w 6187971"/>
              <a:gd name="connsiteY2172" fmla="*/ 2493953 h 5955635"/>
              <a:gd name="connsiteX2173" fmla="*/ 5502453 w 6187971"/>
              <a:gd name="connsiteY2173" fmla="*/ 2547040 h 5955635"/>
              <a:gd name="connsiteX2174" fmla="*/ 5490865 w 6187971"/>
              <a:gd name="connsiteY2174" fmla="*/ 2558934 h 5955635"/>
              <a:gd name="connsiteX2175" fmla="*/ 5492443 w 6187971"/>
              <a:gd name="connsiteY2175" fmla="*/ 2610404 h 5955635"/>
              <a:gd name="connsiteX2176" fmla="*/ 5494900 w 6187971"/>
              <a:gd name="connsiteY2176" fmla="*/ 2798263 h 5955635"/>
              <a:gd name="connsiteX2177" fmla="*/ 5495863 w 6187971"/>
              <a:gd name="connsiteY2177" fmla="*/ 2802768 h 5955635"/>
              <a:gd name="connsiteX2178" fmla="*/ 5496825 w 6187971"/>
              <a:gd name="connsiteY2178" fmla="*/ 2807272 h 5955635"/>
              <a:gd name="connsiteX2179" fmla="*/ 5500367 w 6187971"/>
              <a:gd name="connsiteY2179" fmla="*/ 2801805 h 5955635"/>
              <a:gd name="connsiteX2180" fmla="*/ 5498871 w 6187971"/>
              <a:gd name="connsiteY2180" fmla="*/ 2618449 h 5955635"/>
              <a:gd name="connsiteX2181" fmla="*/ 5499833 w 6187971"/>
              <a:gd name="connsiteY2181" fmla="*/ 2622954 h 5955635"/>
              <a:gd name="connsiteX2182" fmla="*/ 5506917 w 6187971"/>
              <a:gd name="connsiteY2182" fmla="*/ 2612020 h 5955635"/>
              <a:gd name="connsiteX2183" fmla="*/ 5509804 w 6187971"/>
              <a:gd name="connsiteY2183" fmla="*/ 2625532 h 5955635"/>
              <a:gd name="connsiteX2184" fmla="*/ 5505299 w 6187971"/>
              <a:gd name="connsiteY2184" fmla="*/ 2626495 h 5955635"/>
              <a:gd name="connsiteX2185" fmla="*/ 5506262 w 6187971"/>
              <a:gd name="connsiteY2185" fmla="*/ 2630999 h 5955635"/>
              <a:gd name="connsiteX2186" fmla="*/ 5507224 w 6187971"/>
              <a:gd name="connsiteY2186" fmla="*/ 2635503 h 5955635"/>
              <a:gd name="connsiteX2187" fmla="*/ 5511728 w 6187971"/>
              <a:gd name="connsiteY2187" fmla="*/ 2634541 h 5955635"/>
              <a:gd name="connsiteX2188" fmla="*/ 5512035 w 6187971"/>
              <a:gd name="connsiteY2188" fmla="*/ 2658023 h 5955635"/>
              <a:gd name="connsiteX2189" fmla="*/ 5513960 w 6187971"/>
              <a:gd name="connsiteY2189" fmla="*/ 2667032 h 5955635"/>
              <a:gd name="connsiteX2190" fmla="*/ 5516847 w 6187971"/>
              <a:gd name="connsiteY2190" fmla="*/ 2680544 h 5955635"/>
              <a:gd name="connsiteX2191" fmla="*/ 5517809 w 6187971"/>
              <a:gd name="connsiteY2191" fmla="*/ 2685047 h 5955635"/>
              <a:gd name="connsiteX2192" fmla="*/ 5514267 w 6187971"/>
              <a:gd name="connsiteY2192" fmla="*/ 2690514 h 5955635"/>
              <a:gd name="connsiteX2193" fmla="*/ 5516191 w 6187971"/>
              <a:gd name="connsiteY2193" fmla="*/ 2699522 h 5955635"/>
              <a:gd name="connsiteX2194" fmla="*/ 5521658 w 6187971"/>
              <a:gd name="connsiteY2194" fmla="*/ 2703064 h 5955635"/>
              <a:gd name="connsiteX2195" fmla="*/ 5544752 w 6187971"/>
              <a:gd name="connsiteY2195" fmla="*/ 2811161 h 5955635"/>
              <a:gd name="connsiteX2196" fmla="*/ 5546330 w 6187971"/>
              <a:gd name="connsiteY2196" fmla="*/ 2862630 h 5955635"/>
              <a:gd name="connsiteX2197" fmla="*/ 5549871 w 6187971"/>
              <a:gd name="connsiteY2197" fmla="*/ 2857164 h 5955635"/>
              <a:gd name="connsiteX2198" fmla="*/ 5560108 w 6187971"/>
              <a:gd name="connsiteY2198" fmla="*/ 2949169 h 5955635"/>
              <a:gd name="connsiteX2199" fmla="*/ 5565575 w 6187971"/>
              <a:gd name="connsiteY2199" fmla="*/ 2952711 h 5955635"/>
              <a:gd name="connsiteX2200" fmla="*/ 5565882 w 6187971"/>
              <a:gd name="connsiteY2200" fmla="*/ 2976194 h 5955635"/>
              <a:gd name="connsiteX2201" fmla="*/ 5562340 w 6187971"/>
              <a:gd name="connsiteY2201" fmla="*/ 2981660 h 5955635"/>
              <a:gd name="connsiteX2202" fmla="*/ 5568769 w 6187971"/>
              <a:gd name="connsiteY2202" fmla="*/ 2989706 h 5955635"/>
              <a:gd name="connsiteX2203" fmla="*/ 5570038 w 6187971"/>
              <a:gd name="connsiteY2203" fmla="*/ 3017692 h 5955635"/>
              <a:gd name="connsiteX2204" fmla="*/ 5571000 w 6187971"/>
              <a:gd name="connsiteY2204" fmla="*/ 3022197 h 5955635"/>
              <a:gd name="connsiteX2205" fmla="*/ 5569384 w 6187971"/>
              <a:gd name="connsiteY2205" fmla="*/ 3036671 h 5955635"/>
              <a:gd name="connsiteX2206" fmla="*/ 5570346 w 6187971"/>
              <a:gd name="connsiteY2206" fmla="*/ 3041174 h 5955635"/>
              <a:gd name="connsiteX2207" fmla="*/ 5571308 w 6187971"/>
              <a:gd name="connsiteY2207" fmla="*/ 3045679 h 5955635"/>
              <a:gd name="connsiteX2208" fmla="*/ 5569650 w 6187971"/>
              <a:gd name="connsiteY2208" fmla="*/ 3126097 h 5955635"/>
              <a:gd name="connsiteX2209" fmla="*/ 5572537 w 6187971"/>
              <a:gd name="connsiteY2209" fmla="*/ 3139609 h 5955635"/>
              <a:gd name="connsiteX2210" fmla="*/ 5573500 w 6187971"/>
              <a:gd name="connsiteY2210" fmla="*/ 3144113 h 5955635"/>
              <a:gd name="connsiteX2211" fmla="*/ 5577349 w 6187971"/>
              <a:gd name="connsiteY2211" fmla="*/ 3162129 h 5955635"/>
              <a:gd name="connsiteX2212" fmla="*/ 5569917 w 6187971"/>
              <a:gd name="connsiteY2212" fmla="*/ 3215523 h 5955635"/>
              <a:gd name="connsiteX2213" fmla="*/ 5551779 w 6187971"/>
              <a:gd name="connsiteY2213" fmla="*/ 3417202 h 5955635"/>
              <a:gd name="connsiteX2214" fmla="*/ 5552741 w 6187971"/>
              <a:gd name="connsiteY2214" fmla="*/ 3421707 h 5955635"/>
              <a:gd name="connsiteX2215" fmla="*/ 5549200 w 6187971"/>
              <a:gd name="connsiteY2215" fmla="*/ 3427172 h 5955635"/>
              <a:gd name="connsiteX2216" fmla="*/ 5528169 w 6187971"/>
              <a:gd name="connsiteY2216" fmla="*/ 3494068 h 5955635"/>
              <a:gd name="connsiteX2217" fmla="*/ 5510688 w 6187971"/>
              <a:gd name="connsiteY2217" fmla="*/ 3559800 h 5955635"/>
              <a:gd name="connsiteX2218" fmla="*/ 5510930 w 6187971"/>
              <a:gd name="connsiteY2218" fmla="*/ 3558388 h 5955635"/>
              <a:gd name="connsiteX2219" fmla="*/ 5512778 w 6187971"/>
              <a:gd name="connsiteY2219" fmla="*/ 3543275 h 5955635"/>
              <a:gd name="connsiteX2220" fmla="*/ 5515358 w 6187971"/>
              <a:gd name="connsiteY2220" fmla="*/ 3533305 h 5955635"/>
              <a:gd name="connsiteX2221" fmla="*/ 5522135 w 6187971"/>
              <a:gd name="connsiteY2221" fmla="*/ 3498890 h 5955635"/>
              <a:gd name="connsiteX2222" fmla="*/ 5533108 w 6187971"/>
              <a:gd name="connsiteY2222" fmla="*/ 3440030 h 5955635"/>
              <a:gd name="connsiteX2223" fmla="*/ 5535687 w 6187971"/>
              <a:gd name="connsiteY2223" fmla="*/ 3430059 h 5955635"/>
              <a:gd name="connsiteX2224" fmla="*/ 5538267 w 6187971"/>
              <a:gd name="connsiteY2224" fmla="*/ 3420089 h 5955635"/>
              <a:gd name="connsiteX2225" fmla="*/ 5532800 w 6187971"/>
              <a:gd name="connsiteY2225" fmla="*/ 3416547 h 5955635"/>
              <a:gd name="connsiteX2226" fmla="*/ 5523137 w 6187971"/>
              <a:gd name="connsiteY2226" fmla="*/ 3437450 h 5955635"/>
              <a:gd name="connsiteX2227" fmla="*/ 5524099 w 6187971"/>
              <a:gd name="connsiteY2227" fmla="*/ 3441955 h 5955635"/>
              <a:gd name="connsiteX2228" fmla="*/ 5505387 w 6187971"/>
              <a:gd name="connsiteY2228" fmla="*/ 3530725 h 5955635"/>
              <a:gd name="connsiteX2229" fmla="*/ 5506350 w 6187971"/>
              <a:gd name="connsiteY2229" fmla="*/ 3535230 h 5955635"/>
              <a:gd name="connsiteX2230" fmla="*/ 5493145 w 6187971"/>
              <a:gd name="connsiteY2230" fmla="*/ 3561598 h 5955635"/>
              <a:gd name="connsiteX2231" fmla="*/ 5485406 w 6187971"/>
              <a:gd name="connsiteY2231" fmla="*/ 3591510 h 5955635"/>
              <a:gd name="connsiteX2232" fmla="*/ 5472745 w 6187971"/>
              <a:gd name="connsiteY2232" fmla="*/ 3650731 h 5955635"/>
              <a:gd name="connsiteX2233" fmla="*/ 5453639 w 6187971"/>
              <a:gd name="connsiteY2233" fmla="*/ 3702176 h 5955635"/>
              <a:gd name="connsiteX2234" fmla="*/ 5451565 w 6187971"/>
              <a:gd name="connsiteY2234" fmla="*/ 3697642 h 5955635"/>
              <a:gd name="connsiteX2235" fmla="*/ 5369715 w 6187971"/>
              <a:gd name="connsiteY2235" fmla="*/ 3931772 h 5955635"/>
              <a:gd name="connsiteX2236" fmla="*/ 5365212 w 6187971"/>
              <a:gd name="connsiteY2236" fmla="*/ 3932734 h 5955635"/>
              <a:gd name="connsiteX2237" fmla="*/ 5366174 w 6187971"/>
              <a:gd name="connsiteY2237" fmla="*/ 3937239 h 5955635"/>
              <a:gd name="connsiteX2238" fmla="*/ 5367136 w 6187971"/>
              <a:gd name="connsiteY2238" fmla="*/ 3941742 h 5955635"/>
              <a:gd name="connsiteX2239" fmla="*/ 5352006 w 6187971"/>
              <a:gd name="connsiteY2239" fmla="*/ 3959103 h 5955635"/>
              <a:gd name="connsiteX2240" fmla="*/ 5329445 w 6187971"/>
              <a:gd name="connsiteY2240" fmla="*/ 4029858 h 5955635"/>
              <a:gd name="connsiteX2241" fmla="*/ 5326559 w 6187971"/>
              <a:gd name="connsiteY2241" fmla="*/ 4016346 h 5955635"/>
              <a:gd name="connsiteX2242" fmla="*/ 5319782 w 6187971"/>
              <a:gd name="connsiteY2242" fmla="*/ 4050762 h 5955635"/>
              <a:gd name="connsiteX2243" fmla="*/ 5314316 w 6187971"/>
              <a:gd name="connsiteY2243" fmla="*/ 4047220 h 5955635"/>
              <a:gd name="connsiteX2244" fmla="*/ 5276625 w 6187971"/>
              <a:gd name="connsiteY2244" fmla="*/ 4135336 h 5955635"/>
              <a:gd name="connsiteX2245" fmla="*/ 5272122 w 6187971"/>
              <a:gd name="connsiteY2245" fmla="*/ 4136298 h 5955635"/>
              <a:gd name="connsiteX2246" fmla="*/ 5234124 w 6187971"/>
              <a:gd name="connsiteY2246" fmla="*/ 4200931 h 5955635"/>
              <a:gd name="connsiteX2247" fmla="*/ 5190005 w 6187971"/>
              <a:gd name="connsiteY2247" fmla="*/ 4281002 h 5955635"/>
              <a:gd name="connsiteX2248" fmla="*/ 5161796 w 6187971"/>
              <a:gd name="connsiteY2248" fmla="*/ 4317053 h 5955635"/>
              <a:gd name="connsiteX2249" fmla="*/ 5135887 w 6187971"/>
              <a:gd name="connsiteY2249" fmla="*/ 4358358 h 5955635"/>
              <a:gd name="connsiteX2250" fmla="*/ 5134954 w 6187971"/>
              <a:gd name="connsiteY2250" fmla="*/ 4353989 h 5955635"/>
              <a:gd name="connsiteX2251" fmla="*/ 5131412 w 6187971"/>
              <a:gd name="connsiteY2251" fmla="*/ 4359456 h 5955635"/>
              <a:gd name="connsiteX2252" fmla="*/ 5128832 w 6187971"/>
              <a:gd name="connsiteY2252" fmla="*/ 4369426 h 5955635"/>
              <a:gd name="connsiteX2253" fmla="*/ 5127869 w 6187971"/>
              <a:gd name="connsiteY2253" fmla="*/ 4364921 h 5955635"/>
              <a:gd name="connsiteX2254" fmla="*/ 5106619 w 6187971"/>
              <a:gd name="connsiteY2254" fmla="*/ 4397719 h 5955635"/>
              <a:gd name="connsiteX2255" fmla="*/ 5107581 w 6187971"/>
              <a:gd name="connsiteY2255" fmla="*/ 4402224 h 5955635"/>
              <a:gd name="connsiteX2256" fmla="*/ 5105001 w 6187971"/>
              <a:gd name="connsiteY2256" fmla="*/ 4412194 h 5955635"/>
              <a:gd name="connsiteX2257" fmla="*/ 5103077 w 6187971"/>
              <a:gd name="connsiteY2257" fmla="*/ 4403186 h 5955635"/>
              <a:gd name="connsiteX2258" fmla="*/ 5092452 w 6187971"/>
              <a:gd name="connsiteY2258" fmla="*/ 4419585 h 5955635"/>
              <a:gd name="connsiteX2259" fmla="*/ 5091489 w 6187971"/>
              <a:gd name="connsiteY2259" fmla="*/ 4415080 h 5955635"/>
              <a:gd name="connsiteX2260" fmla="*/ 5090527 w 6187971"/>
              <a:gd name="connsiteY2260" fmla="*/ 4410577 h 5955635"/>
              <a:gd name="connsiteX2261" fmla="*/ 5086023 w 6187971"/>
              <a:gd name="connsiteY2261" fmla="*/ 4411539 h 5955635"/>
              <a:gd name="connsiteX2262" fmla="*/ 5087947 w 6187971"/>
              <a:gd name="connsiteY2262" fmla="*/ 4420547 h 5955635"/>
              <a:gd name="connsiteX2263" fmla="*/ 5088910 w 6187971"/>
              <a:gd name="connsiteY2263" fmla="*/ 4425051 h 5955635"/>
              <a:gd name="connsiteX2264" fmla="*/ 5085368 w 6187971"/>
              <a:gd name="connsiteY2264" fmla="*/ 4430518 h 5955635"/>
              <a:gd name="connsiteX2265" fmla="*/ 5080864 w 6187971"/>
              <a:gd name="connsiteY2265" fmla="*/ 4431480 h 5955635"/>
              <a:gd name="connsiteX2266" fmla="*/ 5076360 w 6187971"/>
              <a:gd name="connsiteY2266" fmla="*/ 4432443 h 5955635"/>
              <a:gd name="connsiteX2267" fmla="*/ 5077322 w 6187971"/>
              <a:gd name="connsiteY2267" fmla="*/ 4436946 h 5955635"/>
              <a:gd name="connsiteX2268" fmla="*/ 5078284 w 6187971"/>
              <a:gd name="connsiteY2268" fmla="*/ 4441450 h 5955635"/>
              <a:gd name="connsiteX2269" fmla="*/ 5066697 w 6187971"/>
              <a:gd name="connsiteY2269" fmla="*/ 4453345 h 5955635"/>
              <a:gd name="connsiteX2270" fmla="*/ 5065735 w 6187971"/>
              <a:gd name="connsiteY2270" fmla="*/ 4448841 h 5955635"/>
              <a:gd name="connsiteX2271" fmla="*/ 5062192 w 6187971"/>
              <a:gd name="connsiteY2271" fmla="*/ 4454307 h 5955635"/>
              <a:gd name="connsiteX2272" fmla="*/ 5058650 w 6187971"/>
              <a:gd name="connsiteY2272" fmla="*/ 4459774 h 5955635"/>
              <a:gd name="connsiteX2273" fmla="*/ 5056071 w 6187971"/>
              <a:gd name="connsiteY2273" fmla="*/ 4469744 h 5955635"/>
              <a:gd name="connsiteX2274" fmla="*/ 5055109 w 6187971"/>
              <a:gd name="connsiteY2274" fmla="*/ 4465240 h 5955635"/>
              <a:gd name="connsiteX2275" fmla="*/ 5039017 w 6187971"/>
              <a:gd name="connsiteY2275" fmla="*/ 4478097 h 5955635"/>
              <a:gd name="connsiteX2276" fmla="*/ 5037093 w 6187971"/>
              <a:gd name="connsiteY2276" fmla="*/ 4469089 h 5955635"/>
              <a:gd name="connsiteX2277" fmla="*/ 5021963 w 6187971"/>
              <a:gd name="connsiteY2277" fmla="*/ 4486451 h 5955635"/>
              <a:gd name="connsiteX2278" fmla="*/ 5021001 w 6187971"/>
              <a:gd name="connsiteY2278" fmla="*/ 4481946 h 5955635"/>
              <a:gd name="connsiteX2279" fmla="*/ 5024543 w 6187971"/>
              <a:gd name="connsiteY2279" fmla="*/ 4476480 h 5955635"/>
              <a:gd name="connsiteX2280" fmla="*/ 5023581 w 6187971"/>
              <a:gd name="connsiteY2280" fmla="*/ 4471976 h 5955635"/>
              <a:gd name="connsiteX2281" fmla="*/ 5020039 w 6187971"/>
              <a:gd name="connsiteY2281" fmla="*/ 4477442 h 5955635"/>
              <a:gd name="connsiteX2282" fmla="*/ 5016497 w 6187971"/>
              <a:gd name="connsiteY2282" fmla="*/ 4482909 h 5955635"/>
              <a:gd name="connsiteX2283" fmla="*/ 5013917 w 6187971"/>
              <a:gd name="connsiteY2283" fmla="*/ 4492879 h 5955635"/>
              <a:gd name="connsiteX2284" fmla="*/ 5022925 w 6187971"/>
              <a:gd name="connsiteY2284" fmla="*/ 4490954 h 5955635"/>
              <a:gd name="connsiteX2285" fmla="*/ 5019383 w 6187971"/>
              <a:gd name="connsiteY2285" fmla="*/ 4496421 h 5955635"/>
              <a:gd name="connsiteX2286" fmla="*/ 5002636 w 6187971"/>
              <a:gd name="connsiteY2286" fmla="*/ 4528256 h 5955635"/>
              <a:gd name="connsiteX2287" fmla="*/ 5019690 w 6187971"/>
              <a:gd name="connsiteY2287" fmla="*/ 4519904 h 5955635"/>
              <a:gd name="connsiteX2288" fmla="*/ 5004561 w 6187971"/>
              <a:gd name="connsiteY2288" fmla="*/ 4537265 h 5955635"/>
              <a:gd name="connsiteX2289" fmla="*/ 4993936 w 6187971"/>
              <a:gd name="connsiteY2289" fmla="*/ 4553664 h 5955635"/>
              <a:gd name="connsiteX2290" fmla="*/ 4985890 w 6187971"/>
              <a:gd name="connsiteY2290" fmla="*/ 4560092 h 5955635"/>
              <a:gd name="connsiteX2291" fmla="*/ 4983966 w 6187971"/>
              <a:gd name="connsiteY2291" fmla="*/ 4551084 h 5955635"/>
              <a:gd name="connsiteX2292" fmla="*/ 4969798 w 6187971"/>
              <a:gd name="connsiteY2292" fmla="*/ 4572949 h 5955635"/>
              <a:gd name="connsiteX2293" fmla="*/ 4964332 w 6187971"/>
              <a:gd name="connsiteY2293" fmla="*/ 4569407 h 5955635"/>
              <a:gd name="connsiteX2294" fmla="*/ 4967874 w 6187971"/>
              <a:gd name="connsiteY2294" fmla="*/ 4563941 h 5955635"/>
              <a:gd name="connsiteX2295" fmla="*/ 4966911 w 6187971"/>
              <a:gd name="connsiteY2295" fmla="*/ 4559437 h 5955635"/>
              <a:gd name="connsiteX2296" fmla="*/ 4962407 w 6187971"/>
              <a:gd name="connsiteY2296" fmla="*/ 4560400 h 5955635"/>
              <a:gd name="connsiteX2297" fmla="*/ 4958866 w 6187971"/>
              <a:gd name="connsiteY2297" fmla="*/ 4565865 h 5955635"/>
              <a:gd name="connsiteX2298" fmla="*/ 4959828 w 6187971"/>
              <a:gd name="connsiteY2298" fmla="*/ 4570370 h 5955635"/>
              <a:gd name="connsiteX2299" fmla="*/ 4956286 w 6187971"/>
              <a:gd name="connsiteY2299" fmla="*/ 4575836 h 5955635"/>
              <a:gd name="connsiteX2300" fmla="*/ 4952744 w 6187971"/>
              <a:gd name="connsiteY2300" fmla="*/ 4581303 h 5955635"/>
              <a:gd name="connsiteX2301" fmla="*/ 4948240 w 6187971"/>
              <a:gd name="connsiteY2301" fmla="*/ 4582265 h 5955635"/>
              <a:gd name="connsiteX2302" fmla="*/ 4949202 w 6187971"/>
              <a:gd name="connsiteY2302" fmla="*/ 4586769 h 5955635"/>
              <a:gd name="connsiteX2303" fmla="*/ 4944698 w 6187971"/>
              <a:gd name="connsiteY2303" fmla="*/ 4587731 h 5955635"/>
              <a:gd name="connsiteX2304" fmla="*/ 4943735 w 6187971"/>
              <a:gd name="connsiteY2304" fmla="*/ 4583228 h 5955635"/>
              <a:gd name="connsiteX2305" fmla="*/ 4946315 w 6187971"/>
              <a:gd name="connsiteY2305" fmla="*/ 4573257 h 5955635"/>
              <a:gd name="connsiteX2306" fmla="*/ 4953399 w 6187971"/>
              <a:gd name="connsiteY2306" fmla="*/ 4562324 h 5955635"/>
              <a:gd name="connsiteX2307" fmla="*/ 4948895 w 6187971"/>
              <a:gd name="connsiteY2307" fmla="*/ 4563286 h 5955635"/>
              <a:gd name="connsiteX2308" fmla="*/ 4945353 w 6187971"/>
              <a:gd name="connsiteY2308" fmla="*/ 4568752 h 5955635"/>
              <a:gd name="connsiteX2309" fmla="*/ 4934728 w 6187971"/>
              <a:gd name="connsiteY2309" fmla="*/ 4585152 h 5955635"/>
              <a:gd name="connsiteX2310" fmla="*/ 4935690 w 6187971"/>
              <a:gd name="connsiteY2310" fmla="*/ 4589655 h 5955635"/>
              <a:gd name="connsiteX2311" fmla="*/ 4929569 w 6187971"/>
              <a:gd name="connsiteY2311" fmla="*/ 4605092 h 5955635"/>
              <a:gd name="connsiteX2312" fmla="*/ 4880638 w 6187971"/>
              <a:gd name="connsiteY2312" fmla="*/ 4662642 h 5955635"/>
              <a:gd name="connsiteX2313" fmla="*/ 4876134 w 6187971"/>
              <a:gd name="connsiteY2313" fmla="*/ 4663604 h 5955635"/>
              <a:gd name="connsiteX2314" fmla="*/ 4872593 w 6187971"/>
              <a:gd name="connsiteY2314" fmla="*/ 4669071 h 5955635"/>
              <a:gd name="connsiteX2315" fmla="*/ 4861005 w 6187971"/>
              <a:gd name="connsiteY2315" fmla="*/ 4680965 h 5955635"/>
              <a:gd name="connsiteX2316" fmla="*/ 4857463 w 6187971"/>
              <a:gd name="connsiteY2316" fmla="*/ 4686432 h 5955635"/>
              <a:gd name="connsiteX2317" fmla="*/ 4845875 w 6187971"/>
              <a:gd name="connsiteY2317" fmla="*/ 4698327 h 5955635"/>
              <a:gd name="connsiteX2318" fmla="*/ 4834288 w 6187971"/>
              <a:gd name="connsiteY2318" fmla="*/ 4710222 h 5955635"/>
              <a:gd name="connsiteX2319" fmla="*/ 4798562 w 6187971"/>
              <a:gd name="connsiteY2319" fmla="*/ 4741402 h 5955635"/>
              <a:gd name="connsiteX2320" fmla="*/ 4762182 w 6187971"/>
              <a:gd name="connsiteY2320" fmla="*/ 4791561 h 5955635"/>
              <a:gd name="connsiteX2321" fmla="*/ 4750594 w 6187971"/>
              <a:gd name="connsiteY2321" fmla="*/ 4803457 h 5955635"/>
              <a:gd name="connsiteX2322" fmla="*/ 4761527 w 6187971"/>
              <a:gd name="connsiteY2322" fmla="*/ 4810540 h 5955635"/>
              <a:gd name="connsiteX2323" fmla="*/ 4792748 w 6187971"/>
              <a:gd name="connsiteY2323" fmla="*/ 4780322 h 5955635"/>
              <a:gd name="connsiteX2324" fmla="*/ 4825586 w 6187971"/>
              <a:gd name="connsiteY2324" fmla="*/ 4735629 h 5955635"/>
              <a:gd name="connsiteX2325" fmla="*/ 4840716 w 6187971"/>
              <a:gd name="connsiteY2325" fmla="*/ 4718268 h 5955635"/>
              <a:gd name="connsiteX2326" fmla="*/ 4841678 w 6187971"/>
              <a:gd name="connsiteY2326" fmla="*/ 4722772 h 5955635"/>
              <a:gd name="connsiteX2327" fmla="*/ 4837175 w 6187971"/>
              <a:gd name="connsiteY2327" fmla="*/ 4723734 h 5955635"/>
              <a:gd name="connsiteX2328" fmla="*/ 4838137 w 6187971"/>
              <a:gd name="connsiteY2328" fmla="*/ 4728239 h 5955635"/>
              <a:gd name="connsiteX2329" fmla="*/ 4842641 w 6187971"/>
              <a:gd name="connsiteY2329" fmla="*/ 4727276 h 5955635"/>
              <a:gd name="connsiteX2330" fmla="*/ 4846183 w 6187971"/>
              <a:gd name="connsiteY2330" fmla="*/ 4721810 h 5955635"/>
              <a:gd name="connsiteX2331" fmla="*/ 4843296 w 6187971"/>
              <a:gd name="connsiteY2331" fmla="*/ 4708298 h 5955635"/>
              <a:gd name="connsiteX2332" fmla="*/ 4854883 w 6187971"/>
              <a:gd name="connsiteY2332" fmla="*/ 4696402 h 5955635"/>
              <a:gd name="connsiteX2333" fmla="*/ 4863892 w 6187971"/>
              <a:gd name="connsiteY2333" fmla="*/ 4694478 h 5955635"/>
              <a:gd name="connsiteX2334" fmla="*/ 4864854 w 6187971"/>
              <a:gd name="connsiteY2334" fmla="*/ 4698982 h 5955635"/>
              <a:gd name="connsiteX2335" fmla="*/ 4868395 w 6187971"/>
              <a:gd name="connsiteY2335" fmla="*/ 4693515 h 5955635"/>
              <a:gd name="connsiteX2336" fmla="*/ 4867433 w 6187971"/>
              <a:gd name="connsiteY2336" fmla="*/ 4689012 h 5955635"/>
              <a:gd name="connsiteX2337" fmla="*/ 4870013 w 6187971"/>
              <a:gd name="connsiteY2337" fmla="*/ 4679041 h 5955635"/>
              <a:gd name="connsiteX2338" fmla="*/ 4878058 w 6187971"/>
              <a:gd name="connsiteY2338" fmla="*/ 4672613 h 5955635"/>
              <a:gd name="connsiteX2339" fmla="*/ 4882563 w 6187971"/>
              <a:gd name="connsiteY2339" fmla="*/ 4671651 h 5955635"/>
              <a:gd name="connsiteX2340" fmla="*/ 4881600 w 6187971"/>
              <a:gd name="connsiteY2340" fmla="*/ 4667146 h 5955635"/>
              <a:gd name="connsiteX2341" fmla="*/ 4885142 w 6187971"/>
              <a:gd name="connsiteY2341" fmla="*/ 4661680 h 5955635"/>
              <a:gd name="connsiteX2342" fmla="*/ 4935035 w 6187971"/>
              <a:gd name="connsiteY2342" fmla="*/ 4608634 h 5955635"/>
              <a:gd name="connsiteX2343" fmla="*/ 4938577 w 6187971"/>
              <a:gd name="connsiteY2343" fmla="*/ 4603167 h 5955635"/>
              <a:gd name="connsiteX2344" fmla="*/ 4937615 w 6187971"/>
              <a:gd name="connsiteY2344" fmla="*/ 4598664 h 5955635"/>
              <a:gd name="connsiteX2345" fmla="*/ 4942119 w 6187971"/>
              <a:gd name="connsiteY2345" fmla="*/ 4597702 h 5955635"/>
              <a:gd name="connsiteX2346" fmla="*/ 4943081 w 6187971"/>
              <a:gd name="connsiteY2346" fmla="*/ 4602205 h 5955635"/>
              <a:gd name="connsiteX2347" fmla="*/ 4963677 w 6187971"/>
              <a:gd name="connsiteY2347" fmla="*/ 4588386 h 5955635"/>
              <a:gd name="connsiteX2348" fmla="*/ 4962715 w 6187971"/>
              <a:gd name="connsiteY2348" fmla="*/ 4583882 h 5955635"/>
              <a:gd name="connsiteX2349" fmla="*/ 4961097 w 6187971"/>
              <a:gd name="connsiteY2349" fmla="*/ 4598356 h 5955635"/>
              <a:gd name="connsiteX2350" fmla="*/ 4991357 w 6187971"/>
              <a:gd name="connsiteY2350" fmla="*/ 4563634 h 5955635"/>
              <a:gd name="connsiteX2351" fmla="*/ 5010027 w 6187971"/>
              <a:gd name="connsiteY2351" fmla="*/ 4540806 h 5955635"/>
              <a:gd name="connsiteX2352" fmla="*/ 5028699 w 6187971"/>
              <a:gd name="connsiteY2352" fmla="*/ 4517979 h 5955635"/>
              <a:gd name="connsiteX2353" fmla="*/ 5061537 w 6187971"/>
              <a:gd name="connsiteY2353" fmla="*/ 4473286 h 5955635"/>
              <a:gd name="connsiteX2354" fmla="*/ 5073126 w 6187971"/>
              <a:gd name="connsiteY2354" fmla="*/ 4461391 h 5955635"/>
              <a:gd name="connsiteX2355" fmla="*/ 5080209 w 6187971"/>
              <a:gd name="connsiteY2355" fmla="*/ 4450458 h 5955635"/>
              <a:gd name="connsiteX2356" fmla="*/ 5088254 w 6187971"/>
              <a:gd name="connsiteY2356" fmla="*/ 4444030 h 5955635"/>
              <a:gd name="connsiteX2357" fmla="*/ 5098881 w 6187971"/>
              <a:gd name="connsiteY2357" fmla="*/ 4427631 h 5955635"/>
              <a:gd name="connsiteX2358" fmla="*/ 5110468 w 6187971"/>
              <a:gd name="connsiteY2358" fmla="*/ 4415736 h 5955635"/>
              <a:gd name="connsiteX2359" fmla="*/ 5116589 w 6187971"/>
              <a:gd name="connsiteY2359" fmla="*/ 4400299 h 5955635"/>
              <a:gd name="connsiteX2360" fmla="*/ 5121093 w 6187971"/>
              <a:gd name="connsiteY2360" fmla="*/ 4399337 h 5955635"/>
              <a:gd name="connsiteX2361" fmla="*/ 5231197 w 6187971"/>
              <a:gd name="connsiteY2361" fmla="*/ 4253363 h 5955635"/>
              <a:gd name="connsiteX2362" fmla="*/ 5235700 w 6187971"/>
              <a:gd name="connsiteY2362" fmla="*/ 4252401 h 5955635"/>
              <a:gd name="connsiteX2363" fmla="*/ 5240205 w 6187971"/>
              <a:gd name="connsiteY2363" fmla="*/ 4251439 h 5955635"/>
              <a:gd name="connsiteX2364" fmla="*/ 5233121 w 6187971"/>
              <a:gd name="connsiteY2364" fmla="*/ 4262371 h 5955635"/>
              <a:gd name="connsiteX2365" fmla="*/ 5226037 w 6187971"/>
              <a:gd name="connsiteY2365" fmla="*/ 4273304 h 5955635"/>
              <a:gd name="connsiteX2366" fmla="*/ 5218954 w 6187971"/>
              <a:gd name="connsiteY2366" fmla="*/ 4284236 h 5955635"/>
              <a:gd name="connsiteX2367" fmla="*/ 5219916 w 6187971"/>
              <a:gd name="connsiteY2367" fmla="*/ 4288741 h 5955635"/>
              <a:gd name="connsiteX2368" fmla="*/ 5202207 w 6187971"/>
              <a:gd name="connsiteY2368" fmla="*/ 4316072 h 5955635"/>
              <a:gd name="connsiteX2369" fmla="*/ 5203169 w 6187971"/>
              <a:gd name="connsiteY2369" fmla="*/ 4320576 h 5955635"/>
              <a:gd name="connsiteX2370" fmla="*/ 5207674 w 6187971"/>
              <a:gd name="connsiteY2370" fmla="*/ 4319614 h 5955635"/>
              <a:gd name="connsiteX2371" fmla="*/ 5211216 w 6187971"/>
              <a:gd name="connsiteY2371" fmla="*/ 4314147 h 5955635"/>
              <a:gd name="connsiteX2372" fmla="*/ 5214757 w 6187971"/>
              <a:gd name="connsiteY2372" fmla="*/ 4308682 h 5955635"/>
              <a:gd name="connsiteX2373" fmla="*/ 5218299 w 6187971"/>
              <a:gd name="connsiteY2373" fmla="*/ 4303215 h 5955635"/>
              <a:gd name="connsiteX2374" fmla="*/ 5225382 w 6187971"/>
              <a:gd name="connsiteY2374" fmla="*/ 4292283 h 5955635"/>
              <a:gd name="connsiteX2375" fmla="*/ 5214073 w 6187971"/>
              <a:gd name="connsiteY2375" fmla="*/ 4310299 h 5955635"/>
              <a:gd name="connsiteX2376" fmla="*/ 5204204 w 6187971"/>
              <a:gd name="connsiteY2376" fmla="*/ 4325020 h 5955635"/>
              <a:gd name="connsiteX2377" fmla="*/ 5204132 w 6187971"/>
              <a:gd name="connsiteY2377" fmla="*/ 4325081 h 5955635"/>
              <a:gd name="connsiteX2378" fmla="*/ 5204128 w 6187971"/>
              <a:gd name="connsiteY2378" fmla="*/ 4325131 h 5955635"/>
              <a:gd name="connsiteX2379" fmla="*/ 5203246 w 6187971"/>
              <a:gd name="connsiteY2379" fmla="*/ 4326447 h 5955635"/>
              <a:gd name="connsiteX2380" fmla="*/ 5194162 w 6187971"/>
              <a:gd name="connsiteY2380" fmla="*/ 4322501 h 5955635"/>
              <a:gd name="connsiteX2381" fmla="*/ 5159705 w 6187971"/>
              <a:gd name="connsiteY2381" fmla="*/ 4381669 h 5955635"/>
              <a:gd name="connsiteX2382" fmla="*/ 5164209 w 6187971"/>
              <a:gd name="connsiteY2382" fmla="*/ 4380706 h 5955635"/>
              <a:gd name="connsiteX2383" fmla="*/ 5153584 w 6187971"/>
              <a:gd name="connsiteY2383" fmla="*/ 4397105 h 5955635"/>
              <a:gd name="connsiteX2384" fmla="*/ 5149080 w 6187971"/>
              <a:gd name="connsiteY2384" fmla="*/ 4398068 h 5955635"/>
              <a:gd name="connsiteX2385" fmla="*/ 5150042 w 6187971"/>
              <a:gd name="connsiteY2385" fmla="*/ 4402571 h 5955635"/>
              <a:gd name="connsiteX2386" fmla="*/ 5145539 w 6187971"/>
              <a:gd name="connsiteY2386" fmla="*/ 4403533 h 5955635"/>
              <a:gd name="connsiteX2387" fmla="*/ 5138455 w 6187971"/>
              <a:gd name="connsiteY2387" fmla="*/ 4414466 h 5955635"/>
              <a:gd name="connsiteX2388" fmla="*/ 5135875 w 6187971"/>
              <a:gd name="connsiteY2388" fmla="*/ 4424436 h 5955635"/>
              <a:gd name="connsiteX2389" fmla="*/ 5132334 w 6187971"/>
              <a:gd name="connsiteY2389" fmla="*/ 4429903 h 5955635"/>
              <a:gd name="connsiteX2390" fmla="*/ 5121707 w 6187971"/>
              <a:gd name="connsiteY2390" fmla="*/ 4446302 h 5955635"/>
              <a:gd name="connsiteX2391" fmla="*/ 5122670 w 6187971"/>
              <a:gd name="connsiteY2391" fmla="*/ 4450806 h 5955635"/>
              <a:gd name="connsiteX2392" fmla="*/ 5119128 w 6187971"/>
              <a:gd name="connsiteY2392" fmla="*/ 4456272 h 5955635"/>
              <a:gd name="connsiteX2393" fmla="*/ 5086289 w 6187971"/>
              <a:gd name="connsiteY2393" fmla="*/ 4500965 h 5955635"/>
              <a:gd name="connsiteX2394" fmla="*/ 5080824 w 6187971"/>
              <a:gd name="connsiteY2394" fmla="*/ 4497423 h 5955635"/>
              <a:gd name="connsiteX2395" fmla="*/ 5084365 w 6187971"/>
              <a:gd name="connsiteY2395" fmla="*/ 4491957 h 5955635"/>
              <a:gd name="connsiteX2396" fmla="*/ 5087907 w 6187971"/>
              <a:gd name="connsiteY2396" fmla="*/ 4486491 h 5955635"/>
              <a:gd name="connsiteX2397" fmla="*/ 5083403 w 6187971"/>
              <a:gd name="connsiteY2397" fmla="*/ 4487453 h 5955635"/>
              <a:gd name="connsiteX2398" fmla="*/ 5079862 w 6187971"/>
              <a:gd name="connsiteY2398" fmla="*/ 4492920 h 5955635"/>
              <a:gd name="connsiteX2399" fmla="*/ 5076319 w 6187971"/>
              <a:gd name="connsiteY2399" fmla="*/ 4498385 h 5955635"/>
              <a:gd name="connsiteX2400" fmla="*/ 5077282 w 6187971"/>
              <a:gd name="connsiteY2400" fmla="*/ 4502890 h 5955635"/>
              <a:gd name="connsiteX2401" fmla="*/ 5078244 w 6187971"/>
              <a:gd name="connsiteY2401" fmla="*/ 4507394 h 5955635"/>
              <a:gd name="connsiteX2402" fmla="*/ 5044443 w 6187971"/>
              <a:gd name="connsiteY2402" fmla="*/ 4547582 h 5955635"/>
              <a:gd name="connsiteX2403" fmla="*/ 5045405 w 6187971"/>
              <a:gd name="connsiteY2403" fmla="*/ 4552086 h 5955635"/>
              <a:gd name="connsiteX2404" fmla="*/ 4968796 w 6187971"/>
              <a:gd name="connsiteY2404" fmla="*/ 4634389 h 5955635"/>
              <a:gd name="connsiteX2405" fmla="*/ 4860964 w 6187971"/>
              <a:gd name="connsiteY2405" fmla="*/ 4746909 h 5955635"/>
              <a:gd name="connsiteX2406" fmla="*/ 4837789 w 6187971"/>
              <a:gd name="connsiteY2406" fmla="*/ 4770699 h 5955635"/>
              <a:gd name="connsiteX2407" fmla="*/ 4833284 w 6187971"/>
              <a:gd name="connsiteY2407" fmla="*/ 4771662 h 5955635"/>
              <a:gd name="connsiteX2408" fmla="*/ 4820735 w 6187971"/>
              <a:gd name="connsiteY2408" fmla="*/ 4779052 h 5955635"/>
              <a:gd name="connsiteX2409" fmla="*/ 4817192 w 6187971"/>
              <a:gd name="connsiteY2409" fmla="*/ 4784519 h 5955635"/>
              <a:gd name="connsiteX2410" fmla="*/ 4821697 w 6187971"/>
              <a:gd name="connsiteY2410" fmla="*/ 4783556 h 5955635"/>
              <a:gd name="connsiteX2411" fmla="*/ 4762796 w 6187971"/>
              <a:gd name="connsiteY2411" fmla="*/ 4838527 h 5955635"/>
              <a:gd name="connsiteX2412" fmla="*/ 4715484 w 6187971"/>
              <a:gd name="connsiteY2412" fmla="*/ 4881602 h 5955635"/>
              <a:gd name="connsiteX2413" fmla="*/ 4699392 w 6187971"/>
              <a:gd name="connsiteY2413" fmla="*/ 4894460 h 5955635"/>
              <a:gd name="connsiteX2414" fmla="*/ 4654658 w 6187971"/>
              <a:gd name="connsiteY2414" fmla="*/ 4927565 h 5955635"/>
              <a:gd name="connsiteX2415" fmla="*/ 4623437 w 6187971"/>
              <a:gd name="connsiteY2415" fmla="*/ 4957784 h 5955635"/>
              <a:gd name="connsiteX2416" fmla="*/ 4440960 w 6187971"/>
              <a:gd name="connsiteY2416" fmla="*/ 5095671 h 5955635"/>
              <a:gd name="connsiteX2417" fmla="*/ 4291323 w 6187971"/>
              <a:gd name="connsiteY2417" fmla="*/ 5188865 h 5955635"/>
              <a:gd name="connsiteX2418" fmla="*/ 4134296 w 6187971"/>
              <a:gd name="connsiteY2418" fmla="*/ 5269510 h 5955635"/>
              <a:gd name="connsiteX2419" fmla="*/ 4117242 w 6187971"/>
              <a:gd name="connsiteY2419" fmla="*/ 5277863 h 5955635"/>
              <a:gd name="connsiteX2420" fmla="*/ 3802571 w 6187971"/>
              <a:gd name="connsiteY2420" fmla="*/ 5392188 h 5955635"/>
              <a:gd name="connsiteX2421" fmla="*/ 3637806 w 6187971"/>
              <a:gd name="connsiteY2421" fmla="*/ 5433865 h 5955635"/>
              <a:gd name="connsiteX2422" fmla="*/ 3560810 w 6187971"/>
              <a:gd name="connsiteY2422" fmla="*/ 5445094 h 5955635"/>
              <a:gd name="connsiteX2423" fmla="*/ 3576039 w 6187971"/>
              <a:gd name="connsiteY2423" fmla="*/ 5442351 h 5955635"/>
              <a:gd name="connsiteX2424" fmla="*/ 3617903 w 6187971"/>
              <a:gd name="connsiteY2424" fmla="*/ 5431641 h 5955635"/>
              <a:gd name="connsiteX2425" fmla="*/ 3622408 w 6187971"/>
              <a:gd name="connsiteY2425" fmla="*/ 5430679 h 5955635"/>
              <a:gd name="connsiteX2426" fmla="*/ 3756567 w 6187971"/>
              <a:gd name="connsiteY2426" fmla="*/ 5397306 h 5955635"/>
              <a:gd name="connsiteX2427" fmla="*/ 3761071 w 6187971"/>
              <a:gd name="connsiteY2427" fmla="*/ 5396344 h 5955635"/>
              <a:gd name="connsiteX2428" fmla="*/ 3764613 w 6187971"/>
              <a:gd name="connsiteY2428" fmla="*/ 5390877 h 5955635"/>
              <a:gd name="connsiteX2429" fmla="*/ 3755605 w 6187971"/>
              <a:gd name="connsiteY2429" fmla="*/ 5392802 h 5955635"/>
              <a:gd name="connsiteX2430" fmla="*/ 3756567 w 6187971"/>
              <a:gd name="connsiteY2430" fmla="*/ 5397306 h 5955635"/>
              <a:gd name="connsiteX2431" fmla="*/ 3621445 w 6187971"/>
              <a:gd name="connsiteY2431" fmla="*/ 5426174 h 5955635"/>
              <a:gd name="connsiteX2432" fmla="*/ 3615016 w 6187971"/>
              <a:gd name="connsiteY2432" fmla="*/ 5418129 h 5955635"/>
              <a:gd name="connsiteX2433" fmla="*/ 3610512 w 6187971"/>
              <a:gd name="connsiteY2433" fmla="*/ 5419091 h 5955635"/>
              <a:gd name="connsiteX2434" fmla="*/ 3611474 w 6187971"/>
              <a:gd name="connsiteY2434" fmla="*/ 5423595 h 5955635"/>
              <a:gd name="connsiteX2435" fmla="*/ 3516889 w 6187971"/>
              <a:gd name="connsiteY2435" fmla="*/ 5443802 h 5955635"/>
              <a:gd name="connsiteX2436" fmla="*/ 3517851 w 6187971"/>
              <a:gd name="connsiteY2436" fmla="*/ 5448307 h 5955635"/>
              <a:gd name="connsiteX2437" fmla="*/ 3498872 w 6187971"/>
              <a:gd name="connsiteY2437" fmla="*/ 5447651 h 5955635"/>
              <a:gd name="connsiteX2438" fmla="*/ 3489865 w 6187971"/>
              <a:gd name="connsiteY2438" fmla="*/ 5449576 h 5955635"/>
              <a:gd name="connsiteX2439" fmla="*/ 3490519 w 6187971"/>
              <a:gd name="connsiteY2439" fmla="*/ 5430598 h 5955635"/>
              <a:gd name="connsiteX2440" fmla="*/ 3508535 w 6187971"/>
              <a:gd name="connsiteY2440" fmla="*/ 5426749 h 5955635"/>
              <a:gd name="connsiteX2441" fmla="*/ 3535561 w 6187971"/>
              <a:gd name="connsiteY2441" fmla="*/ 5420975 h 5955635"/>
              <a:gd name="connsiteX2442" fmla="*/ 3540064 w 6187971"/>
              <a:gd name="connsiteY2442" fmla="*/ 5420013 h 5955635"/>
              <a:gd name="connsiteX2443" fmla="*/ 3544568 w 6187971"/>
              <a:gd name="connsiteY2443" fmla="*/ 5419051 h 5955635"/>
              <a:gd name="connsiteX2444" fmla="*/ 3553577 w 6187971"/>
              <a:gd name="connsiteY2444" fmla="*/ 5417126 h 5955635"/>
              <a:gd name="connsiteX2445" fmla="*/ 3558080 w 6187971"/>
              <a:gd name="connsiteY2445" fmla="*/ 5416164 h 5955635"/>
              <a:gd name="connsiteX2446" fmla="*/ 3552615 w 6187971"/>
              <a:gd name="connsiteY2446" fmla="*/ 5412622 h 5955635"/>
              <a:gd name="connsiteX2447" fmla="*/ 3543606 w 6187971"/>
              <a:gd name="connsiteY2447" fmla="*/ 5414547 h 5955635"/>
              <a:gd name="connsiteX2448" fmla="*/ 3539102 w 6187971"/>
              <a:gd name="connsiteY2448" fmla="*/ 5415509 h 5955635"/>
              <a:gd name="connsiteX2449" fmla="*/ 3538139 w 6187971"/>
              <a:gd name="connsiteY2449" fmla="*/ 5411005 h 5955635"/>
              <a:gd name="connsiteX2450" fmla="*/ 3533636 w 6187971"/>
              <a:gd name="connsiteY2450" fmla="*/ 5411967 h 5955635"/>
              <a:gd name="connsiteX2451" fmla="*/ 3529132 w 6187971"/>
              <a:gd name="connsiteY2451" fmla="*/ 5412929 h 5955635"/>
              <a:gd name="connsiteX2452" fmla="*/ 3530094 w 6187971"/>
              <a:gd name="connsiteY2452" fmla="*/ 5417433 h 5955635"/>
              <a:gd name="connsiteX2453" fmla="*/ 3507573 w 6187971"/>
              <a:gd name="connsiteY2453" fmla="*/ 5422245 h 5955635"/>
              <a:gd name="connsiteX2454" fmla="*/ 3489557 w 6187971"/>
              <a:gd name="connsiteY2454" fmla="*/ 5426094 h 5955635"/>
              <a:gd name="connsiteX2455" fmla="*/ 3462533 w 6187971"/>
              <a:gd name="connsiteY2455" fmla="*/ 5431868 h 5955635"/>
              <a:gd name="connsiteX2456" fmla="*/ 3458028 w 6187971"/>
              <a:gd name="connsiteY2456" fmla="*/ 5432830 h 5955635"/>
              <a:gd name="connsiteX2457" fmla="*/ 3463495 w 6187971"/>
              <a:gd name="connsiteY2457" fmla="*/ 5436372 h 5955635"/>
              <a:gd name="connsiteX2458" fmla="*/ 3481511 w 6187971"/>
              <a:gd name="connsiteY2458" fmla="*/ 5432523 h 5955635"/>
              <a:gd name="connsiteX2459" fmla="*/ 3476352 w 6187971"/>
              <a:gd name="connsiteY2459" fmla="*/ 5452463 h 5955635"/>
              <a:gd name="connsiteX2460" fmla="*/ 3467344 w 6187971"/>
              <a:gd name="connsiteY2460" fmla="*/ 5454387 h 5955635"/>
              <a:gd name="connsiteX2461" fmla="*/ 3462839 w 6187971"/>
              <a:gd name="connsiteY2461" fmla="*/ 5455350 h 5955635"/>
              <a:gd name="connsiteX2462" fmla="*/ 3466382 w 6187971"/>
              <a:gd name="connsiteY2462" fmla="*/ 5449884 h 5955635"/>
              <a:gd name="connsiteX2463" fmla="*/ 3460915 w 6187971"/>
              <a:gd name="connsiteY2463" fmla="*/ 5446342 h 5955635"/>
              <a:gd name="connsiteX2464" fmla="*/ 3452870 w 6187971"/>
              <a:gd name="connsiteY2464" fmla="*/ 5452771 h 5955635"/>
              <a:gd name="connsiteX2465" fmla="*/ 3448365 w 6187971"/>
              <a:gd name="connsiteY2465" fmla="*/ 5453733 h 5955635"/>
              <a:gd name="connsiteX2466" fmla="*/ 3429387 w 6187971"/>
              <a:gd name="connsiteY2466" fmla="*/ 5453078 h 5955635"/>
              <a:gd name="connsiteX2467" fmla="*/ 3418454 w 6187971"/>
              <a:gd name="connsiteY2467" fmla="*/ 5445995 h 5955635"/>
              <a:gd name="connsiteX2468" fmla="*/ 3385964 w 6187971"/>
              <a:gd name="connsiteY2468" fmla="*/ 5448226 h 5955635"/>
              <a:gd name="connsiteX2469" fmla="*/ 3383384 w 6187971"/>
              <a:gd name="connsiteY2469" fmla="*/ 5458196 h 5955635"/>
              <a:gd name="connsiteX2470" fmla="*/ 3376955 w 6187971"/>
              <a:gd name="connsiteY2470" fmla="*/ 5450151 h 5955635"/>
              <a:gd name="connsiteX2471" fmla="*/ 3350893 w 6187971"/>
              <a:gd name="connsiteY2471" fmla="*/ 5460429 h 5955635"/>
              <a:gd name="connsiteX2472" fmla="*/ 3318402 w 6187971"/>
              <a:gd name="connsiteY2472" fmla="*/ 5462660 h 5955635"/>
              <a:gd name="connsiteX2473" fmla="*/ 3313898 w 6187971"/>
              <a:gd name="connsiteY2473" fmla="*/ 5463623 h 5955635"/>
              <a:gd name="connsiteX2474" fmla="*/ 3298461 w 6187971"/>
              <a:gd name="connsiteY2474" fmla="*/ 5457501 h 5955635"/>
              <a:gd name="connsiteX2475" fmla="*/ 3263391 w 6187971"/>
              <a:gd name="connsiteY2475" fmla="*/ 5469703 h 5955635"/>
              <a:gd name="connsiteX2476" fmla="*/ 3225433 w 6187971"/>
              <a:gd name="connsiteY2476" fmla="*/ 5468394 h 5955635"/>
              <a:gd name="connsiteX2477" fmla="*/ 3206456 w 6187971"/>
              <a:gd name="connsiteY2477" fmla="*/ 5467738 h 5955635"/>
              <a:gd name="connsiteX2478" fmla="*/ 3181048 w 6187971"/>
              <a:gd name="connsiteY2478" fmla="*/ 5459038 h 5955635"/>
              <a:gd name="connsiteX2479" fmla="*/ 3088079 w 6187971"/>
              <a:gd name="connsiteY2479" fmla="*/ 5464771 h 5955635"/>
              <a:gd name="connsiteX2480" fmla="*/ 3070064 w 6187971"/>
              <a:gd name="connsiteY2480" fmla="*/ 5468620 h 5955635"/>
              <a:gd name="connsiteX2481" fmla="*/ 3056551 w 6187971"/>
              <a:gd name="connsiteY2481" fmla="*/ 5471507 h 5955635"/>
              <a:gd name="connsiteX2482" fmla="*/ 2934326 w 6187971"/>
              <a:gd name="connsiteY2482" fmla="*/ 5450524 h 5955635"/>
              <a:gd name="connsiteX2483" fmla="*/ 2882857 w 6187971"/>
              <a:gd name="connsiteY2483" fmla="*/ 5452101 h 5955635"/>
              <a:gd name="connsiteX2484" fmla="*/ 2853908 w 6187971"/>
              <a:gd name="connsiteY2484" fmla="*/ 5448866 h 5955635"/>
              <a:gd name="connsiteX2485" fmla="*/ 2858412 w 6187971"/>
              <a:gd name="connsiteY2485" fmla="*/ 5447903 h 5955635"/>
              <a:gd name="connsiteX2486" fmla="*/ 2748082 w 6187971"/>
              <a:gd name="connsiteY2486" fmla="*/ 5438507 h 5955635"/>
              <a:gd name="connsiteX2487" fmla="*/ 2730066 w 6187971"/>
              <a:gd name="connsiteY2487" fmla="*/ 5442356 h 5955635"/>
              <a:gd name="connsiteX2488" fmla="*/ 2695651 w 6187971"/>
              <a:gd name="connsiteY2488" fmla="*/ 5435580 h 5955635"/>
              <a:gd name="connsiteX2489" fmla="*/ 2699193 w 6187971"/>
              <a:gd name="connsiteY2489" fmla="*/ 5430115 h 5955635"/>
              <a:gd name="connsiteX2490" fmla="*/ 2625858 w 6187971"/>
              <a:gd name="connsiteY2490" fmla="*/ 5417524 h 5955635"/>
              <a:gd name="connsiteX2491" fmla="*/ 2592405 w 6187971"/>
              <a:gd name="connsiteY2491" fmla="*/ 5415252 h 5955635"/>
              <a:gd name="connsiteX2492" fmla="*/ 2601413 w 6187971"/>
              <a:gd name="connsiteY2492" fmla="*/ 5413327 h 5955635"/>
              <a:gd name="connsiteX2493" fmla="*/ 2528079 w 6187971"/>
              <a:gd name="connsiteY2493" fmla="*/ 5400737 h 5955635"/>
              <a:gd name="connsiteX2494" fmla="*/ 2448315 w 6187971"/>
              <a:gd name="connsiteY2494" fmla="*/ 5380101 h 5955635"/>
              <a:gd name="connsiteX2495" fmla="*/ 2442848 w 6187971"/>
              <a:gd name="connsiteY2495" fmla="*/ 5376560 h 5955635"/>
              <a:gd name="connsiteX2496" fmla="*/ 2429336 w 6187971"/>
              <a:gd name="connsiteY2496" fmla="*/ 5379447 h 5955635"/>
              <a:gd name="connsiteX2497" fmla="*/ 2384951 w 6187971"/>
              <a:gd name="connsiteY2497" fmla="*/ 5370091 h 5955635"/>
              <a:gd name="connsiteX2498" fmla="*/ 2372093 w 6187971"/>
              <a:gd name="connsiteY2498" fmla="*/ 5353999 h 5955635"/>
              <a:gd name="connsiteX2499" fmla="*/ 2344107 w 6187971"/>
              <a:gd name="connsiteY2499" fmla="*/ 5355268 h 5955635"/>
              <a:gd name="connsiteX2500" fmla="*/ 2343144 w 6187971"/>
              <a:gd name="connsiteY2500" fmla="*/ 5350765 h 5955635"/>
              <a:gd name="connsiteX2501" fmla="*/ 2273352 w 6187971"/>
              <a:gd name="connsiteY2501" fmla="*/ 5332708 h 5955635"/>
              <a:gd name="connsiteX2502" fmla="*/ 2292330 w 6187971"/>
              <a:gd name="connsiteY2502" fmla="*/ 5333363 h 5955635"/>
              <a:gd name="connsiteX2503" fmla="*/ 2235087 w 6187971"/>
              <a:gd name="connsiteY2503" fmla="*/ 5307915 h 5955635"/>
              <a:gd name="connsiteX2504" fmla="*/ 2231545 w 6187971"/>
              <a:gd name="connsiteY2504" fmla="*/ 5313382 h 5955635"/>
              <a:gd name="connsiteX2505" fmla="*/ 2215146 w 6187971"/>
              <a:gd name="connsiteY2505" fmla="*/ 5302757 h 5955635"/>
              <a:gd name="connsiteX2506" fmla="*/ 2180731 w 6187971"/>
              <a:gd name="connsiteY2506" fmla="*/ 5295981 h 5955635"/>
              <a:gd name="connsiteX2507" fmla="*/ 2164331 w 6187971"/>
              <a:gd name="connsiteY2507" fmla="*/ 5285355 h 5955635"/>
              <a:gd name="connsiteX2508" fmla="*/ 2159828 w 6187971"/>
              <a:gd name="connsiteY2508" fmla="*/ 5286317 h 5955635"/>
              <a:gd name="connsiteX2509" fmla="*/ 2170760 w 6187971"/>
              <a:gd name="connsiteY2509" fmla="*/ 5293401 h 5955635"/>
              <a:gd name="connsiteX2510" fmla="*/ 2132496 w 6187971"/>
              <a:gd name="connsiteY2510" fmla="*/ 5268608 h 5955635"/>
              <a:gd name="connsiteX2511" fmla="*/ 2117059 w 6187971"/>
              <a:gd name="connsiteY2511" fmla="*/ 5262487 h 5955635"/>
              <a:gd name="connsiteX2512" fmla="*/ 2119946 w 6187971"/>
              <a:gd name="connsiteY2512" fmla="*/ 5276000 h 5955635"/>
              <a:gd name="connsiteX2513" fmla="*/ 2115441 w 6187971"/>
              <a:gd name="connsiteY2513" fmla="*/ 5276962 h 5955635"/>
              <a:gd name="connsiteX2514" fmla="*/ 2083606 w 6187971"/>
              <a:gd name="connsiteY2514" fmla="*/ 5260215 h 5955635"/>
              <a:gd name="connsiteX2515" fmla="*/ 2082644 w 6187971"/>
              <a:gd name="connsiteY2515" fmla="*/ 5255711 h 5955635"/>
              <a:gd name="connsiteX2516" fmla="*/ 2092614 w 6187971"/>
              <a:gd name="connsiteY2516" fmla="*/ 5258290 h 5955635"/>
              <a:gd name="connsiteX2517" fmla="*/ 2098080 w 6187971"/>
              <a:gd name="connsiteY2517" fmla="*/ 5261832 h 5955635"/>
              <a:gd name="connsiteX2518" fmla="*/ 2097118 w 6187971"/>
              <a:gd name="connsiteY2518" fmla="*/ 5257328 h 5955635"/>
              <a:gd name="connsiteX2519" fmla="*/ 2081681 w 6187971"/>
              <a:gd name="connsiteY2519" fmla="*/ 5251207 h 5955635"/>
              <a:gd name="connsiteX2520" fmla="*/ 2059816 w 6187971"/>
              <a:gd name="connsiteY2520" fmla="*/ 5237040 h 5955635"/>
              <a:gd name="connsiteX2521" fmla="*/ 2014467 w 6187971"/>
              <a:gd name="connsiteY2521" fmla="*/ 5223180 h 5955635"/>
              <a:gd name="connsiteX2522" fmla="*/ 1987136 w 6187971"/>
              <a:gd name="connsiteY2522" fmla="*/ 5205471 h 5955635"/>
              <a:gd name="connsiteX2523" fmla="*/ 1981670 w 6187971"/>
              <a:gd name="connsiteY2523" fmla="*/ 5201929 h 5955635"/>
              <a:gd name="connsiteX2524" fmla="*/ 1977165 w 6187971"/>
              <a:gd name="connsiteY2524" fmla="*/ 5202891 h 5955635"/>
              <a:gd name="connsiteX2525" fmla="*/ 1895171 w 6187971"/>
              <a:gd name="connsiteY2525" fmla="*/ 5149765 h 5955635"/>
              <a:gd name="connsiteX2526" fmla="*/ 1865914 w 6187971"/>
              <a:gd name="connsiteY2526" fmla="*/ 5123048 h 5955635"/>
              <a:gd name="connsiteX2527" fmla="*/ 1715436 w 6187971"/>
              <a:gd name="connsiteY2527" fmla="*/ 5013908 h 5955635"/>
              <a:gd name="connsiteX2528" fmla="*/ 1588748 w 6187971"/>
              <a:gd name="connsiteY2528" fmla="*/ 4927943 h 5955635"/>
              <a:gd name="connsiteX2529" fmla="*/ 1598064 w 6187971"/>
              <a:gd name="connsiteY2529" fmla="*/ 4949501 h 5955635"/>
              <a:gd name="connsiteX2530" fmla="*/ 1564303 w 6187971"/>
              <a:gd name="connsiteY2530" fmla="*/ 4923746 h 5955635"/>
              <a:gd name="connsiteX2531" fmla="*/ 1547904 w 6187971"/>
              <a:gd name="connsiteY2531" fmla="*/ 4913121 h 5955635"/>
              <a:gd name="connsiteX2532" fmla="*/ 1545979 w 6187971"/>
              <a:gd name="connsiteY2532" fmla="*/ 4904113 h 5955635"/>
              <a:gd name="connsiteX2533" fmla="*/ 1541475 w 6187971"/>
              <a:gd name="connsiteY2533" fmla="*/ 4905075 h 5955635"/>
              <a:gd name="connsiteX2534" fmla="*/ 1523807 w 6187971"/>
              <a:gd name="connsiteY2534" fmla="*/ 4866464 h 5955635"/>
              <a:gd name="connsiteX2535" fmla="*/ 1517378 w 6187971"/>
              <a:gd name="connsiteY2535" fmla="*/ 4858417 h 5955635"/>
              <a:gd name="connsiteX2536" fmla="*/ 1511912 w 6187971"/>
              <a:gd name="connsiteY2536" fmla="*/ 4854876 h 5955635"/>
              <a:gd name="connsiteX2537" fmla="*/ 1506446 w 6187971"/>
              <a:gd name="connsiteY2537" fmla="*/ 4851334 h 5955635"/>
              <a:gd name="connsiteX2538" fmla="*/ 1483618 w 6187971"/>
              <a:gd name="connsiteY2538" fmla="*/ 4832662 h 5955635"/>
              <a:gd name="connsiteX2539" fmla="*/ 1478151 w 6187971"/>
              <a:gd name="connsiteY2539" fmla="*/ 4829121 h 5955635"/>
              <a:gd name="connsiteX2540" fmla="*/ 1479114 w 6187971"/>
              <a:gd name="connsiteY2540" fmla="*/ 4833625 h 5955635"/>
              <a:gd name="connsiteX2541" fmla="*/ 1485543 w 6187971"/>
              <a:gd name="connsiteY2541" fmla="*/ 4841671 h 5955635"/>
              <a:gd name="connsiteX2542" fmla="*/ 1462060 w 6187971"/>
              <a:gd name="connsiteY2542" fmla="*/ 4841978 h 5955635"/>
              <a:gd name="connsiteX2543" fmla="*/ 1461097 w 6187971"/>
              <a:gd name="connsiteY2543" fmla="*/ 4837474 h 5955635"/>
              <a:gd name="connsiteX2544" fmla="*/ 1435076 w 6187971"/>
              <a:gd name="connsiteY2544" fmla="*/ 4781808 h 5955635"/>
              <a:gd name="connsiteX2545" fmla="*/ 1429609 w 6187971"/>
              <a:gd name="connsiteY2545" fmla="*/ 4778267 h 5955635"/>
              <a:gd name="connsiteX2546" fmla="*/ 1428647 w 6187971"/>
              <a:gd name="connsiteY2546" fmla="*/ 4773763 h 5955635"/>
              <a:gd name="connsiteX2547" fmla="*/ 1391038 w 6187971"/>
              <a:gd name="connsiteY2547" fmla="*/ 4729991 h 5955635"/>
              <a:gd name="connsiteX2548" fmla="*/ 1363706 w 6187971"/>
              <a:gd name="connsiteY2548" fmla="*/ 4712283 h 5955635"/>
              <a:gd name="connsiteX2549" fmla="*/ 1362744 w 6187971"/>
              <a:gd name="connsiteY2549" fmla="*/ 4707779 h 5955635"/>
              <a:gd name="connsiteX2550" fmla="*/ 1358239 w 6187971"/>
              <a:gd name="connsiteY2550" fmla="*/ 4708741 h 5955635"/>
              <a:gd name="connsiteX2551" fmla="*/ 1347307 w 6187971"/>
              <a:gd name="connsiteY2551" fmla="*/ 4701658 h 5955635"/>
              <a:gd name="connsiteX2552" fmla="*/ 1348269 w 6187971"/>
              <a:gd name="connsiteY2552" fmla="*/ 4706162 h 5955635"/>
              <a:gd name="connsiteX2553" fmla="*/ 1354698 w 6187971"/>
              <a:gd name="connsiteY2553" fmla="*/ 4714207 h 5955635"/>
              <a:gd name="connsiteX2554" fmla="*/ 1338299 w 6187971"/>
              <a:gd name="connsiteY2554" fmla="*/ 4703582 h 5955635"/>
              <a:gd name="connsiteX2555" fmla="*/ 1318358 w 6187971"/>
              <a:gd name="connsiteY2555" fmla="*/ 4698423 h 5955635"/>
              <a:gd name="connsiteX2556" fmla="*/ 1303576 w 6187971"/>
              <a:gd name="connsiteY2556" fmla="*/ 4673323 h 5955635"/>
              <a:gd name="connsiteX2557" fmla="*/ 1308080 w 6187971"/>
              <a:gd name="connsiteY2557" fmla="*/ 4672361 h 5955635"/>
              <a:gd name="connsiteX2558" fmla="*/ 1307118 w 6187971"/>
              <a:gd name="connsiteY2558" fmla="*/ 4667857 h 5955635"/>
              <a:gd name="connsiteX2559" fmla="*/ 1301651 w 6187971"/>
              <a:gd name="connsiteY2559" fmla="*/ 4664315 h 5955635"/>
              <a:gd name="connsiteX2560" fmla="*/ 1294261 w 6187971"/>
              <a:gd name="connsiteY2560" fmla="*/ 4651766 h 5955635"/>
              <a:gd name="connsiteX2561" fmla="*/ 1288794 w 6187971"/>
              <a:gd name="connsiteY2561" fmla="*/ 4648223 h 5955635"/>
              <a:gd name="connsiteX2562" fmla="*/ 1284945 w 6187971"/>
              <a:gd name="connsiteY2562" fmla="*/ 4630207 h 5955635"/>
              <a:gd name="connsiteX2563" fmla="*/ 1303269 w 6187971"/>
              <a:gd name="connsiteY2563" fmla="*/ 4649841 h 5955635"/>
              <a:gd name="connsiteX2564" fmla="*/ 1300382 w 6187971"/>
              <a:gd name="connsiteY2564" fmla="*/ 4636329 h 5955635"/>
              <a:gd name="connsiteX2565" fmla="*/ 1288488 w 6187971"/>
              <a:gd name="connsiteY2565" fmla="*/ 4624741 h 5955635"/>
              <a:gd name="connsiteX2566" fmla="*/ 1225818 w 6187971"/>
              <a:gd name="connsiteY2566" fmla="*/ 4529809 h 5955635"/>
              <a:gd name="connsiteX2567" fmla="*/ 1185629 w 6187971"/>
              <a:gd name="connsiteY2567" fmla="*/ 4496009 h 5955635"/>
              <a:gd name="connsiteX2568" fmla="*/ 1189171 w 6187971"/>
              <a:gd name="connsiteY2568" fmla="*/ 4490542 h 5955635"/>
              <a:gd name="connsiteX2569" fmla="*/ 1182742 w 6187971"/>
              <a:gd name="connsiteY2569" fmla="*/ 4482495 h 5955635"/>
              <a:gd name="connsiteX2570" fmla="*/ 1177276 w 6187971"/>
              <a:gd name="connsiteY2570" fmla="*/ 4478954 h 5955635"/>
              <a:gd name="connsiteX2571" fmla="*/ 1178238 w 6187971"/>
              <a:gd name="connsiteY2571" fmla="*/ 4483458 h 5955635"/>
              <a:gd name="connsiteX2572" fmla="*/ 1166343 w 6187971"/>
              <a:gd name="connsiteY2572" fmla="*/ 4471870 h 5955635"/>
              <a:gd name="connsiteX2573" fmla="*/ 1169885 w 6187971"/>
              <a:gd name="connsiteY2573" fmla="*/ 4466405 h 5955635"/>
              <a:gd name="connsiteX2574" fmla="*/ 1139667 w 6187971"/>
              <a:gd name="connsiteY2574" fmla="*/ 4435183 h 5955635"/>
              <a:gd name="connsiteX2575" fmla="*/ 1138704 w 6187971"/>
              <a:gd name="connsiteY2575" fmla="*/ 4430679 h 5955635"/>
              <a:gd name="connsiteX2576" fmla="*/ 1134200 w 6187971"/>
              <a:gd name="connsiteY2576" fmla="*/ 4431641 h 5955635"/>
              <a:gd name="connsiteX2577" fmla="*/ 1129696 w 6187971"/>
              <a:gd name="connsiteY2577" fmla="*/ 4432603 h 5955635"/>
              <a:gd name="connsiteX2578" fmla="*/ 1128734 w 6187971"/>
              <a:gd name="connsiteY2578" fmla="*/ 4428100 h 5955635"/>
              <a:gd name="connsiteX2579" fmla="*/ 1118764 w 6187971"/>
              <a:gd name="connsiteY2579" fmla="*/ 4425520 h 5955635"/>
              <a:gd name="connsiteX2580" fmla="*/ 1120688 w 6187971"/>
              <a:gd name="connsiteY2580" fmla="*/ 4434529 h 5955635"/>
              <a:gd name="connsiteX2581" fmla="*/ 1115221 w 6187971"/>
              <a:gd name="connsiteY2581" fmla="*/ 4430987 h 5955635"/>
              <a:gd name="connsiteX2582" fmla="*/ 1091431 w 6187971"/>
              <a:gd name="connsiteY2582" fmla="*/ 4407812 h 5955635"/>
              <a:gd name="connsiteX2583" fmla="*/ 1073763 w 6187971"/>
              <a:gd name="connsiteY2583" fmla="*/ 4369199 h 5955635"/>
              <a:gd name="connsiteX2584" fmla="*/ 1063792 w 6187971"/>
              <a:gd name="connsiteY2584" fmla="*/ 4366620 h 5955635"/>
              <a:gd name="connsiteX2585" fmla="*/ 1058981 w 6187971"/>
              <a:gd name="connsiteY2585" fmla="*/ 4344100 h 5955635"/>
              <a:gd name="connsiteX2586" fmla="*/ 1050936 w 6187971"/>
              <a:gd name="connsiteY2586" fmla="*/ 4350528 h 5955635"/>
              <a:gd name="connsiteX2587" fmla="*/ 1048049 w 6187971"/>
              <a:gd name="connsiteY2587" fmla="*/ 4337016 h 5955635"/>
              <a:gd name="connsiteX2588" fmla="*/ 988922 w 6187971"/>
              <a:gd name="connsiteY2588" fmla="*/ 4236617 h 5955635"/>
              <a:gd name="connsiteX2589" fmla="*/ 981224 w 6187971"/>
              <a:gd name="connsiteY2589" fmla="*/ 4200585 h 5955635"/>
              <a:gd name="connsiteX2590" fmla="*/ 970291 w 6187971"/>
              <a:gd name="connsiteY2590" fmla="*/ 4193501 h 5955635"/>
              <a:gd name="connsiteX2591" fmla="*/ 953584 w 6187971"/>
              <a:gd name="connsiteY2591" fmla="*/ 4159394 h 5955635"/>
              <a:gd name="connsiteX2592" fmla="*/ 943614 w 6187971"/>
              <a:gd name="connsiteY2592" fmla="*/ 4156814 h 5955635"/>
              <a:gd name="connsiteX2593" fmla="*/ 947156 w 6187971"/>
              <a:gd name="connsiteY2593" fmla="*/ 4151347 h 5955635"/>
              <a:gd name="connsiteX2594" fmla="*/ 918555 w 6187971"/>
              <a:gd name="connsiteY2594" fmla="*/ 4105652 h 5955635"/>
              <a:gd name="connsiteX2595" fmla="*/ 910857 w 6187971"/>
              <a:gd name="connsiteY2595" fmla="*/ 4069620 h 5955635"/>
              <a:gd name="connsiteX2596" fmla="*/ 892533 w 6187971"/>
              <a:gd name="connsiteY2596" fmla="*/ 4049987 h 5955635"/>
              <a:gd name="connsiteX2597" fmla="*/ 891263 w 6187971"/>
              <a:gd name="connsiteY2597" fmla="*/ 4022000 h 5955635"/>
              <a:gd name="connsiteX2598" fmla="*/ 869091 w 6187971"/>
              <a:gd name="connsiteY2598" fmla="*/ 3984350 h 5955635"/>
              <a:gd name="connsiteX2599" fmla="*/ 873595 w 6187971"/>
              <a:gd name="connsiteY2599" fmla="*/ 3983387 h 5955635"/>
              <a:gd name="connsiteX2600" fmla="*/ 852077 w 6187971"/>
              <a:gd name="connsiteY2600" fmla="*/ 3926760 h 5955635"/>
              <a:gd name="connsiteX2601" fmla="*/ 863010 w 6187971"/>
              <a:gd name="connsiteY2601" fmla="*/ 3933844 h 5955635"/>
              <a:gd name="connsiteX2602" fmla="*/ 869247 w 6187971"/>
              <a:gd name="connsiteY2602" fmla="*/ 3944432 h 5955635"/>
              <a:gd name="connsiteX2603" fmla="*/ 868668 w 6187971"/>
              <a:gd name="connsiteY2603" fmla="*/ 3952062 h 5955635"/>
              <a:gd name="connsiteX2604" fmla="*/ 862355 w 6187971"/>
              <a:gd name="connsiteY2604" fmla="*/ 3952821 h 5955635"/>
              <a:gd name="connsiteX2605" fmla="*/ 875212 w 6187971"/>
              <a:gd name="connsiteY2605" fmla="*/ 3968913 h 5955635"/>
              <a:gd name="connsiteX2606" fmla="*/ 890956 w 6187971"/>
              <a:gd name="connsiteY2606" fmla="*/ 3998517 h 5955635"/>
              <a:gd name="connsiteX2607" fmla="*/ 891918 w 6187971"/>
              <a:gd name="connsiteY2607" fmla="*/ 4003022 h 5955635"/>
              <a:gd name="connsiteX2608" fmla="*/ 892881 w 6187971"/>
              <a:gd name="connsiteY2608" fmla="*/ 4007525 h 5955635"/>
              <a:gd name="connsiteX2609" fmla="*/ 897385 w 6187971"/>
              <a:gd name="connsiteY2609" fmla="*/ 4006563 h 5955635"/>
              <a:gd name="connsiteX2610" fmla="*/ 897077 w 6187971"/>
              <a:gd name="connsiteY2610" fmla="*/ 3983081 h 5955635"/>
              <a:gd name="connsiteX2611" fmla="*/ 891611 w 6187971"/>
              <a:gd name="connsiteY2611" fmla="*/ 3979538 h 5955635"/>
              <a:gd name="connsiteX2612" fmla="*/ 890649 w 6187971"/>
              <a:gd name="connsiteY2612" fmla="*/ 3975035 h 5955635"/>
              <a:gd name="connsiteX2613" fmla="*/ 885183 w 6187971"/>
              <a:gd name="connsiteY2613" fmla="*/ 3971493 h 5955635"/>
              <a:gd name="connsiteX2614" fmla="*/ 878447 w 6187971"/>
              <a:gd name="connsiteY2614" fmla="*/ 3939965 h 5955635"/>
              <a:gd name="connsiteX2615" fmla="*/ 890034 w 6187971"/>
              <a:gd name="connsiteY2615" fmla="*/ 3928070 h 5955635"/>
              <a:gd name="connsiteX2616" fmla="*/ 879449 w 6187971"/>
              <a:gd name="connsiteY2616" fmla="*/ 3878525 h 5955635"/>
              <a:gd name="connsiteX2617" fmla="*/ 852546 w 6187971"/>
              <a:gd name="connsiteY2617" fmla="*/ 3686468 h 5955635"/>
              <a:gd name="connsiteX2618" fmla="*/ 847081 w 6187971"/>
              <a:gd name="connsiteY2618" fmla="*/ 3682926 h 5955635"/>
              <a:gd name="connsiteX2619" fmla="*/ 843539 w 6187971"/>
              <a:gd name="connsiteY2619" fmla="*/ 3688393 h 5955635"/>
              <a:gd name="connsiteX2620" fmla="*/ 872058 w 6187971"/>
              <a:gd name="connsiteY2620" fmla="*/ 3865975 h 5955635"/>
              <a:gd name="connsiteX2621" fmla="*/ 867555 w 6187971"/>
              <a:gd name="connsiteY2621" fmla="*/ 3866938 h 5955635"/>
              <a:gd name="connsiteX2622" fmla="*/ 861126 w 6187971"/>
              <a:gd name="connsiteY2622" fmla="*/ 3858892 h 5955635"/>
              <a:gd name="connsiteX2623" fmla="*/ 868517 w 6187971"/>
              <a:gd name="connsiteY2623" fmla="*/ 3871442 h 5955635"/>
              <a:gd name="connsiteX2624" fmla="*/ 864975 w 6187971"/>
              <a:gd name="connsiteY2624" fmla="*/ 3876908 h 5955635"/>
              <a:gd name="connsiteX2625" fmla="*/ 849886 w 6187971"/>
              <a:gd name="connsiteY2625" fmla="*/ 3828326 h 5955635"/>
              <a:gd name="connsiteX2626" fmla="*/ 848269 w 6187971"/>
              <a:gd name="connsiteY2626" fmla="*/ 3842800 h 5955635"/>
              <a:gd name="connsiteX2627" fmla="*/ 832524 w 6187971"/>
              <a:gd name="connsiteY2627" fmla="*/ 3813196 h 5955635"/>
              <a:gd name="connsiteX2628" fmla="*/ 822902 w 6187971"/>
              <a:gd name="connsiteY2628" fmla="*/ 3768156 h 5955635"/>
              <a:gd name="connsiteX2629" fmla="*/ 812624 w 6187971"/>
              <a:gd name="connsiteY2629" fmla="*/ 3742094 h 5955635"/>
              <a:gd name="connsiteX2630" fmla="*/ 789529 w 6187971"/>
              <a:gd name="connsiteY2630" fmla="*/ 3633997 h 5955635"/>
              <a:gd name="connsiteX2631" fmla="*/ 786951 w 6187971"/>
              <a:gd name="connsiteY2631" fmla="*/ 3643967 h 5955635"/>
              <a:gd name="connsiteX2632" fmla="*/ 785988 w 6187971"/>
              <a:gd name="connsiteY2632" fmla="*/ 3639463 h 5955635"/>
              <a:gd name="connsiteX2633" fmla="*/ 785026 w 6187971"/>
              <a:gd name="connsiteY2633" fmla="*/ 3634959 h 5955635"/>
              <a:gd name="connsiteX2634" fmla="*/ 783101 w 6187971"/>
              <a:gd name="connsiteY2634" fmla="*/ 3625951 h 5955635"/>
              <a:gd name="connsiteX2635" fmla="*/ 765126 w 6187971"/>
              <a:gd name="connsiteY2635" fmla="*/ 3563856 h 5955635"/>
              <a:gd name="connsiteX2636" fmla="*/ 763201 w 6187971"/>
              <a:gd name="connsiteY2636" fmla="*/ 3554849 h 5955635"/>
              <a:gd name="connsiteX2637" fmla="*/ 760314 w 6187971"/>
              <a:gd name="connsiteY2637" fmla="*/ 3541336 h 5955635"/>
              <a:gd name="connsiteX2638" fmla="*/ 754541 w 6187971"/>
              <a:gd name="connsiteY2638" fmla="*/ 3514312 h 5955635"/>
              <a:gd name="connsiteX2639" fmla="*/ 753578 w 6187971"/>
              <a:gd name="connsiteY2639" fmla="*/ 3509808 h 5955635"/>
              <a:gd name="connsiteX2640" fmla="*/ 752616 w 6187971"/>
              <a:gd name="connsiteY2640" fmla="*/ 3505304 h 5955635"/>
              <a:gd name="connsiteX2641" fmla="*/ 748111 w 6187971"/>
              <a:gd name="connsiteY2641" fmla="*/ 3506266 h 5955635"/>
              <a:gd name="connsiteX2642" fmla="*/ 756158 w 6187971"/>
              <a:gd name="connsiteY2642" fmla="*/ 3499837 h 5955635"/>
              <a:gd name="connsiteX2643" fmla="*/ 748767 w 6187971"/>
              <a:gd name="connsiteY2643" fmla="*/ 3487287 h 5955635"/>
              <a:gd name="connsiteX2644" fmla="*/ 745225 w 6187971"/>
              <a:gd name="connsiteY2644" fmla="*/ 3492754 h 5955635"/>
              <a:gd name="connsiteX2645" fmla="*/ 743300 w 6187971"/>
              <a:gd name="connsiteY2645" fmla="*/ 3483746 h 5955635"/>
              <a:gd name="connsiteX2646" fmla="*/ 735295 w 6187971"/>
              <a:gd name="connsiteY2646" fmla="*/ 3424231 h 5955635"/>
              <a:gd name="connsiteX2647" fmla="*/ 735950 w 6187971"/>
              <a:gd name="connsiteY2647" fmla="*/ 3405253 h 5955635"/>
              <a:gd name="connsiteX2648" fmla="*/ 734026 w 6187971"/>
              <a:gd name="connsiteY2648" fmla="*/ 3396245 h 5955635"/>
              <a:gd name="connsiteX2649" fmla="*/ 736605 w 6187971"/>
              <a:gd name="connsiteY2649" fmla="*/ 3386274 h 5955635"/>
              <a:gd name="connsiteX2650" fmla="*/ 742071 w 6187971"/>
              <a:gd name="connsiteY2650" fmla="*/ 3389816 h 5955635"/>
              <a:gd name="connsiteX2651" fmla="*/ 747538 w 6187971"/>
              <a:gd name="connsiteY2651" fmla="*/ 3393358 h 5955635"/>
              <a:gd name="connsiteX2652" fmla="*/ 746576 w 6187971"/>
              <a:gd name="connsiteY2652" fmla="*/ 3388854 h 5955635"/>
              <a:gd name="connsiteX2653" fmla="*/ 751080 w 6187971"/>
              <a:gd name="connsiteY2653" fmla="*/ 3387891 h 5955635"/>
              <a:gd name="connsiteX2654" fmla="*/ 744651 w 6187971"/>
              <a:gd name="connsiteY2654" fmla="*/ 3379845 h 5955635"/>
              <a:gd name="connsiteX2655" fmla="*/ 733718 w 6187971"/>
              <a:gd name="connsiteY2655" fmla="*/ 3372762 h 5955635"/>
              <a:gd name="connsiteX2656" fmla="*/ 730177 w 6187971"/>
              <a:gd name="connsiteY2656" fmla="*/ 3378228 h 5955635"/>
              <a:gd name="connsiteX2657" fmla="*/ 722786 w 6187971"/>
              <a:gd name="connsiteY2657" fmla="*/ 3365679 h 5955635"/>
              <a:gd name="connsiteX2658" fmla="*/ 722479 w 6187971"/>
              <a:gd name="connsiteY2658" fmla="*/ 3342196 h 5955635"/>
              <a:gd name="connsiteX2659" fmla="*/ 727944 w 6187971"/>
              <a:gd name="connsiteY2659" fmla="*/ 3345738 h 5955635"/>
              <a:gd name="connsiteX2660" fmla="*/ 726982 w 6187971"/>
              <a:gd name="connsiteY2660" fmla="*/ 3341234 h 5955635"/>
              <a:gd name="connsiteX2661" fmla="*/ 725057 w 6187971"/>
              <a:gd name="connsiteY2661" fmla="*/ 3332226 h 5955635"/>
              <a:gd name="connsiteX2662" fmla="*/ 724095 w 6187971"/>
              <a:gd name="connsiteY2662" fmla="*/ 3327721 h 5955635"/>
              <a:gd name="connsiteX2663" fmla="*/ 723133 w 6187971"/>
              <a:gd name="connsiteY2663" fmla="*/ 3323218 h 5955635"/>
              <a:gd name="connsiteX2664" fmla="*/ 719284 w 6187971"/>
              <a:gd name="connsiteY2664" fmla="*/ 3305202 h 5955635"/>
              <a:gd name="connsiteX2665" fmla="*/ 716397 w 6187971"/>
              <a:gd name="connsiteY2665" fmla="*/ 3291690 h 5955635"/>
              <a:gd name="connsiteX2666" fmla="*/ 718015 w 6187971"/>
              <a:gd name="connsiteY2666" fmla="*/ 3277215 h 5955635"/>
              <a:gd name="connsiteX2667" fmla="*/ 716438 w 6187971"/>
              <a:gd name="connsiteY2667" fmla="*/ 3225746 h 5955635"/>
              <a:gd name="connsiteX2668" fmla="*/ 711934 w 6187971"/>
              <a:gd name="connsiteY2668" fmla="*/ 3226708 h 5955635"/>
              <a:gd name="connsiteX2669" fmla="*/ 710705 w 6187971"/>
              <a:gd name="connsiteY2669" fmla="*/ 3132778 h 5955635"/>
              <a:gd name="connsiteX2670" fmla="*/ 713284 w 6187971"/>
              <a:gd name="connsiteY2670" fmla="*/ 3122808 h 5955635"/>
              <a:gd name="connsiteX2671" fmla="*/ 712322 w 6187971"/>
              <a:gd name="connsiteY2671" fmla="*/ 3118304 h 5955635"/>
              <a:gd name="connsiteX2672" fmla="*/ 708780 w 6187971"/>
              <a:gd name="connsiteY2672" fmla="*/ 3123770 h 5955635"/>
              <a:gd name="connsiteX2673" fmla="*/ 708472 w 6187971"/>
              <a:gd name="connsiteY2673" fmla="*/ 3100287 h 5955635"/>
              <a:gd name="connsiteX2674" fmla="*/ 712015 w 6187971"/>
              <a:gd name="connsiteY2674" fmla="*/ 3094821 h 5955635"/>
              <a:gd name="connsiteX2675" fmla="*/ 706548 w 6187971"/>
              <a:gd name="connsiteY2675" fmla="*/ 3091280 h 5955635"/>
              <a:gd name="connsiteX2676" fmla="*/ 709128 w 6187971"/>
              <a:gd name="connsiteY2676" fmla="*/ 3081309 h 5955635"/>
              <a:gd name="connsiteX2677" fmla="*/ 709783 w 6187971"/>
              <a:gd name="connsiteY2677" fmla="*/ 3062331 h 5955635"/>
              <a:gd name="connsiteX2678" fmla="*/ 708821 w 6187971"/>
              <a:gd name="connsiteY2678" fmla="*/ 3057826 h 5955635"/>
              <a:gd name="connsiteX2679" fmla="*/ 705934 w 6187971"/>
              <a:gd name="connsiteY2679" fmla="*/ 3044314 h 5955635"/>
              <a:gd name="connsiteX2680" fmla="*/ 710439 w 6187971"/>
              <a:gd name="connsiteY2680" fmla="*/ 3043352 h 5955635"/>
              <a:gd name="connsiteX2681" fmla="*/ 717295 w 6187971"/>
              <a:gd name="connsiteY2681" fmla="*/ 2877050 h 5955635"/>
              <a:gd name="connsiteX2682" fmla="*/ 721799 w 6187971"/>
              <a:gd name="connsiteY2682" fmla="*/ 2876088 h 5955635"/>
              <a:gd name="connsiteX2683" fmla="*/ 722107 w 6187971"/>
              <a:gd name="connsiteY2683" fmla="*/ 2899570 h 5955635"/>
              <a:gd name="connsiteX2684" fmla="*/ 723376 w 6187971"/>
              <a:gd name="connsiteY2684" fmla="*/ 2927557 h 5955635"/>
              <a:gd name="connsiteX2685" fmla="*/ 719487 w 6187971"/>
              <a:gd name="connsiteY2685" fmla="*/ 2975484 h 5955635"/>
              <a:gd name="connsiteX2686" fmla="*/ 727759 w 6187971"/>
              <a:gd name="connsiteY2686" fmla="*/ 3124424 h 5955635"/>
              <a:gd name="connsiteX2687" fmla="*/ 724217 w 6187971"/>
              <a:gd name="connsiteY2687" fmla="*/ 3129891 h 5955635"/>
              <a:gd name="connsiteX2688" fmla="*/ 726142 w 6187971"/>
              <a:gd name="connsiteY2688" fmla="*/ 3138899 h 5955635"/>
              <a:gd name="connsiteX2689" fmla="*/ 724524 w 6187971"/>
              <a:gd name="connsiteY2689" fmla="*/ 3153374 h 5955635"/>
              <a:gd name="connsiteX2690" fmla="*/ 728066 w 6187971"/>
              <a:gd name="connsiteY2690" fmla="*/ 3147907 h 5955635"/>
              <a:gd name="connsiteX2691" fmla="*/ 726449 w 6187971"/>
              <a:gd name="connsiteY2691" fmla="*/ 3162382 h 5955635"/>
              <a:gd name="connsiteX2692" fmla="*/ 729335 w 6187971"/>
              <a:gd name="connsiteY2692" fmla="*/ 3175894 h 5955635"/>
              <a:gd name="connsiteX2693" fmla="*/ 732878 w 6187971"/>
              <a:gd name="connsiteY2693" fmla="*/ 3170427 h 5955635"/>
              <a:gd name="connsiteX2694" fmla="*/ 735458 w 6187971"/>
              <a:gd name="connsiteY2694" fmla="*/ 3160457 h 5955635"/>
              <a:gd name="connsiteX2695" fmla="*/ 731608 w 6187971"/>
              <a:gd name="connsiteY2695" fmla="*/ 3142441 h 5955635"/>
              <a:gd name="connsiteX2696" fmla="*/ 735149 w 6187971"/>
              <a:gd name="connsiteY2696" fmla="*/ 3136974 h 5955635"/>
              <a:gd name="connsiteX2697" fmla="*/ 739654 w 6187971"/>
              <a:gd name="connsiteY2697" fmla="*/ 3136012 h 5955635"/>
              <a:gd name="connsiteX2698" fmla="*/ 738691 w 6187971"/>
              <a:gd name="connsiteY2698" fmla="*/ 3131509 h 5955635"/>
              <a:gd name="connsiteX2699" fmla="*/ 737729 w 6187971"/>
              <a:gd name="connsiteY2699" fmla="*/ 3127004 h 5955635"/>
              <a:gd name="connsiteX2700" fmla="*/ 731301 w 6187971"/>
              <a:gd name="connsiteY2700" fmla="*/ 3118959 h 5955635"/>
              <a:gd name="connsiteX2701" fmla="*/ 730338 w 6187971"/>
              <a:gd name="connsiteY2701" fmla="*/ 3114455 h 5955635"/>
              <a:gd name="connsiteX2702" fmla="*/ 729376 w 6187971"/>
              <a:gd name="connsiteY2702" fmla="*/ 3109950 h 5955635"/>
              <a:gd name="connsiteX2703" fmla="*/ 729069 w 6187971"/>
              <a:gd name="connsiteY2703" fmla="*/ 3086468 h 5955635"/>
              <a:gd name="connsiteX2704" fmla="*/ 733265 w 6187971"/>
              <a:gd name="connsiteY2704" fmla="*/ 3062023 h 5955635"/>
              <a:gd name="connsiteX2705" fmla="*/ 733987 w 6187971"/>
              <a:gd name="connsiteY2705" fmla="*/ 3065401 h 5955635"/>
              <a:gd name="connsiteX2706" fmla="*/ 734227 w 6187971"/>
              <a:gd name="connsiteY2706" fmla="*/ 3066527 h 5955635"/>
              <a:gd name="connsiteX2707" fmla="*/ 735190 w 6187971"/>
              <a:gd name="connsiteY2707" fmla="*/ 3071031 h 5955635"/>
              <a:gd name="connsiteX2708" fmla="*/ 738732 w 6187971"/>
              <a:gd name="connsiteY2708" fmla="*/ 3065565 h 5955635"/>
              <a:gd name="connsiteX2709" fmla="*/ 735845 w 6187971"/>
              <a:gd name="connsiteY2709" fmla="*/ 3052053 h 5955635"/>
              <a:gd name="connsiteX2710" fmla="*/ 733921 w 6187971"/>
              <a:gd name="connsiteY2710" fmla="*/ 3043045 h 5955635"/>
              <a:gd name="connsiteX2711" fmla="*/ 736541 w 6187971"/>
              <a:gd name="connsiteY2711" fmla="*/ 2967131 h 5955635"/>
              <a:gd name="connsiteX2712" fmla="*/ 735578 w 6187971"/>
              <a:gd name="connsiteY2712" fmla="*/ 2962627 h 5955635"/>
              <a:gd name="connsiteX2713" fmla="*/ 744279 w 6187971"/>
              <a:gd name="connsiteY2713" fmla="*/ 2937219 h 5955635"/>
              <a:gd name="connsiteX2714" fmla="*/ 747514 w 6187971"/>
              <a:gd name="connsiteY2714" fmla="*/ 2908270 h 5955635"/>
              <a:gd name="connsiteX2715" fmla="*/ 767536 w 6187971"/>
              <a:gd name="connsiteY2715" fmla="*/ 2781543 h 5955635"/>
              <a:gd name="connsiteX2716" fmla="*/ 767175 w 6187971"/>
              <a:gd name="connsiteY2716" fmla="*/ 2788737 h 5955635"/>
              <a:gd name="connsiteX2717" fmla="*/ 765918 w 6187971"/>
              <a:gd name="connsiteY2717" fmla="*/ 2796017 h 5955635"/>
              <a:gd name="connsiteX2718" fmla="*/ 767088 w 6187971"/>
              <a:gd name="connsiteY2718" fmla="*/ 2790469 h 5955635"/>
              <a:gd name="connsiteX2719" fmla="*/ 767175 w 6187971"/>
              <a:gd name="connsiteY2719" fmla="*/ 2788737 h 5955635"/>
              <a:gd name="connsiteX2720" fmla="*/ 777228 w 6187971"/>
              <a:gd name="connsiteY2720" fmla="*/ 2730482 h 5955635"/>
              <a:gd name="connsiteX2721" fmla="*/ 774987 w 6187971"/>
              <a:gd name="connsiteY2721" fmla="*/ 2827750 h 5955635"/>
              <a:gd name="connsiteX2722" fmla="*/ 824931 w 6187971"/>
              <a:gd name="connsiteY2722" fmla="*/ 3364010 h 5955635"/>
              <a:gd name="connsiteX2723" fmla="*/ 829326 w 6187971"/>
              <a:gd name="connsiteY2723" fmla="*/ 3384580 h 5955635"/>
              <a:gd name="connsiteX2724" fmla="*/ 837369 w 6187971"/>
              <a:gd name="connsiteY2724" fmla="*/ 3339843 h 5955635"/>
              <a:gd name="connsiteX2725" fmla="*/ 819665 w 6187971"/>
              <a:gd name="connsiteY2725" fmla="*/ 2577354 h 5955635"/>
              <a:gd name="connsiteX2726" fmla="*/ 843923 w 6187971"/>
              <a:gd name="connsiteY2726" fmla="*/ 2454020 h 5955635"/>
              <a:gd name="connsiteX2727" fmla="*/ 844696 w 6187971"/>
              <a:gd name="connsiteY2727" fmla="*/ 2456577 h 5955635"/>
              <a:gd name="connsiteX2728" fmla="*/ 850081 w 6187971"/>
              <a:gd name="connsiteY2728" fmla="*/ 2462491 h 5955635"/>
              <a:gd name="connsiteX2729" fmla="*/ 847719 w 6187971"/>
              <a:gd name="connsiteY2729" fmla="*/ 2445923 h 5955635"/>
              <a:gd name="connsiteX2730" fmla="*/ 846151 w 6187971"/>
              <a:gd name="connsiteY2730" fmla="*/ 2442693 h 5955635"/>
              <a:gd name="connsiteX2731" fmla="*/ 847411 w 6187971"/>
              <a:gd name="connsiteY2731" fmla="*/ 2436286 h 5955635"/>
              <a:gd name="connsiteX2732" fmla="*/ 851391 w 6187971"/>
              <a:gd name="connsiteY2732" fmla="*/ 2424533 h 5955635"/>
              <a:gd name="connsiteX2733" fmla="*/ 853316 w 6187971"/>
              <a:gd name="connsiteY2733" fmla="*/ 2433542 h 5955635"/>
              <a:gd name="connsiteX2734" fmla="*/ 879111 w 6187971"/>
              <a:gd name="connsiteY2734" fmla="*/ 2333838 h 5955635"/>
              <a:gd name="connsiteX2735" fmla="*/ 884578 w 6187971"/>
              <a:gd name="connsiteY2735" fmla="*/ 2337381 h 5955635"/>
              <a:gd name="connsiteX2736" fmla="*/ 911642 w 6187971"/>
              <a:gd name="connsiteY2736" fmla="*/ 2265663 h 5955635"/>
              <a:gd name="connsiteX2737" fmla="*/ 944828 w 6187971"/>
              <a:gd name="connsiteY2737" fmla="*/ 2178509 h 5955635"/>
              <a:gd name="connsiteX2738" fmla="*/ 987023 w 6187971"/>
              <a:gd name="connsiteY2738" fmla="*/ 2089431 h 5955635"/>
              <a:gd name="connsiteX2739" fmla="*/ 991527 w 6187971"/>
              <a:gd name="connsiteY2739" fmla="*/ 2088468 h 5955635"/>
              <a:gd name="connsiteX2740" fmla="*/ 988948 w 6187971"/>
              <a:gd name="connsiteY2740" fmla="*/ 2098439 h 5955635"/>
              <a:gd name="connsiteX2741" fmla="*/ 993452 w 6187971"/>
              <a:gd name="connsiteY2741" fmla="*/ 2097477 h 5955635"/>
              <a:gd name="connsiteX2742" fmla="*/ 992489 w 6187971"/>
              <a:gd name="connsiteY2742" fmla="*/ 2092973 h 5955635"/>
              <a:gd name="connsiteX2743" fmla="*/ 996031 w 6187971"/>
              <a:gd name="connsiteY2743" fmla="*/ 2087506 h 5955635"/>
              <a:gd name="connsiteX2744" fmla="*/ 1012778 w 6187971"/>
              <a:gd name="connsiteY2744" fmla="*/ 2055671 h 5955635"/>
              <a:gd name="connsiteX2745" fmla="*/ 1010853 w 6187971"/>
              <a:gd name="connsiteY2745" fmla="*/ 2046663 h 5955635"/>
              <a:gd name="connsiteX2746" fmla="*/ 1014395 w 6187971"/>
              <a:gd name="connsiteY2746" fmla="*/ 2041196 h 5955635"/>
              <a:gd name="connsiteX2747" fmla="*/ 1016320 w 6187971"/>
              <a:gd name="connsiteY2747" fmla="*/ 2050205 h 5955635"/>
              <a:gd name="connsiteX2748" fmla="*/ 1021479 w 6187971"/>
              <a:gd name="connsiteY2748" fmla="*/ 2030264 h 5955635"/>
              <a:gd name="connsiteX2749" fmla="*/ 1022441 w 6187971"/>
              <a:gd name="connsiteY2749" fmla="*/ 2034767 h 5955635"/>
              <a:gd name="connsiteX2750" fmla="*/ 1023404 w 6187971"/>
              <a:gd name="connsiteY2750" fmla="*/ 2039271 h 5955635"/>
              <a:gd name="connsiteX2751" fmla="*/ 1027908 w 6187971"/>
              <a:gd name="connsiteY2751" fmla="*/ 2038309 h 5955635"/>
              <a:gd name="connsiteX2752" fmla="*/ 1026946 w 6187971"/>
              <a:gd name="connsiteY2752" fmla="*/ 2033805 h 5955635"/>
              <a:gd name="connsiteX2753" fmla="*/ 1025021 w 6187971"/>
              <a:gd name="connsiteY2753" fmla="*/ 2024797 h 5955635"/>
              <a:gd name="connsiteX2754" fmla="*/ 1027600 w 6187971"/>
              <a:gd name="connsiteY2754" fmla="*/ 2014827 h 5955635"/>
              <a:gd name="connsiteX2755" fmla="*/ 1032104 w 6187971"/>
              <a:gd name="connsiteY2755" fmla="*/ 2013865 h 5955635"/>
              <a:gd name="connsiteX2756" fmla="*/ 1035647 w 6187971"/>
              <a:gd name="connsiteY2756" fmla="*/ 2008398 h 5955635"/>
              <a:gd name="connsiteX2757" fmla="*/ 1034684 w 6187971"/>
              <a:gd name="connsiteY2757" fmla="*/ 2003894 h 5955635"/>
              <a:gd name="connsiteX2758" fmla="*/ 1041767 w 6187971"/>
              <a:gd name="connsiteY2758" fmla="*/ 1992962 h 5955635"/>
              <a:gd name="connsiteX2759" fmla="*/ 1045309 w 6187971"/>
              <a:gd name="connsiteY2759" fmla="*/ 1987495 h 5955635"/>
              <a:gd name="connsiteX2760" fmla="*/ 1046272 w 6187971"/>
              <a:gd name="connsiteY2760" fmla="*/ 1991999 h 5955635"/>
              <a:gd name="connsiteX2761" fmla="*/ 1049813 w 6187971"/>
              <a:gd name="connsiteY2761" fmla="*/ 1986533 h 5955635"/>
              <a:gd name="connsiteX2762" fmla="*/ 1052393 w 6187971"/>
              <a:gd name="connsiteY2762" fmla="*/ 1976563 h 5955635"/>
              <a:gd name="connsiteX2763" fmla="*/ 1063980 w 6187971"/>
              <a:gd name="connsiteY2763" fmla="*/ 1964667 h 5955635"/>
              <a:gd name="connsiteX2764" fmla="*/ 1070409 w 6187971"/>
              <a:gd name="connsiteY2764" fmla="*/ 1972714 h 5955635"/>
              <a:gd name="connsiteX2765" fmla="*/ 1080072 w 6187971"/>
              <a:gd name="connsiteY2765" fmla="*/ 1951811 h 5955635"/>
              <a:gd name="connsiteX2766" fmla="*/ 1084576 w 6187971"/>
              <a:gd name="connsiteY2766" fmla="*/ 1950848 h 5955635"/>
              <a:gd name="connsiteX2767" fmla="*/ 1085539 w 6187971"/>
              <a:gd name="connsiteY2767" fmla="*/ 1955353 h 5955635"/>
              <a:gd name="connsiteX2768" fmla="*/ 1081997 w 6187971"/>
              <a:gd name="connsiteY2768" fmla="*/ 1960818 h 5955635"/>
              <a:gd name="connsiteX2769" fmla="*/ 1082959 w 6187971"/>
              <a:gd name="connsiteY2769" fmla="*/ 1965323 h 5955635"/>
              <a:gd name="connsiteX2770" fmla="*/ 1087463 w 6187971"/>
              <a:gd name="connsiteY2770" fmla="*/ 1964361 h 5955635"/>
              <a:gd name="connsiteX2771" fmla="*/ 1086501 w 6187971"/>
              <a:gd name="connsiteY2771" fmla="*/ 1959856 h 5955635"/>
              <a:gd name="connsiteX2772" fmla="*/ 1090043 w 6187971"/>
              <a:gd name="connsiteY2772" fmla="*/ 1954390 h 5955635"/>
              <a:gd name="connsiteX2773" fmla="*/ 1088118 w 6187971"/>
              <a:gd name="connsiteY2773" fmla="*/ 1945382 h 5955635"/>
              <a:gd name="connsiteX2774" fmla="*/ 1083614 w 6187971"/>
              <a:gd name="connsiteY2774" fmla="*/ 1946344 h 5955635"/>
              <a:gd name="connsiteX2775" fmla="*/ 1094895 w 6187971"/>
              <a:gd name="connsiteY2775" fmla="*/ 1910966 h 5955635"/>
              <a:gd name="connsiteX2776" fmla="*/ 1082345 w 6187971"/>
              <a:gd name="connsiteY2776" fmla="*/ 1918358 h 5955635"/>
              <a:gd name="connsiteX2777" fmla="*/ 1092970 w 6187971"/>
              <a:gd name="connsiteY2777" fmla="*/ 1901959 h 5955635"/>
              <a:gd name="connsiteX2778" fmla="*/ 1103595 w 6187971"/>
              <a:gd name="connsiteY2778" fmla="*/ 1885560 h 5955635"/>
              <a:gd name="connsiteX2779" fmla="*/ 1110679 w 6187971"/>
              <a:gd name="connsiteY2779" fmla="*/ 1874628 h 5955635"/>
              <a:gd name="connsiteX2780" fmla="*/ 1112603 w 6187971"/>
              <a:gd name="connsiteY2780" fmla="*/ 1883635 h 5955635"/>
              <a:gd name="connsiteX2781" fmla="*/ 1122267 w 6187971"/>
              <a:gd name="connsiteY2781" fmla="*/ 1862732 h 5955635"/>
              <a:gd name="connsiteX2782" fmla="*/ 1126770 w 6187971"/>
              <a:gd name="connsiteY2782" fmla="*/ 1861770 h 5955635"/>
              <a:gd name="connsiteX2783" fmla="*/ 1128695 w 6187971"/>
              <a:gd name="connsiteY2783" fmla="*/ 1870778 h 5955635"/>
              <a:gd name="connsiteX2784" fmla="*/ 1133200 w 6187971"/>
              <a:gd name="connsiteY2784" fmla="*/ 1869816 h 5955635"/>
              <a:gd name="connsiteX2785" fmla="*/ 1132237 w 6187971"/>
              <a:gd name="connsiteY2785" fmla="*/ 1865312 h 5955635"/>
              <a:gd name="connsiteX2786" fmla="*/ 1136741 w 6187971"/>
              <a:gd name="connsiteY2786" fmla="*/ 1864349 h 5955635"/>
              <a:gd name="connsiteX2787" fmla="*/ 1134817 w 6187971"/>
              <a:gd name="connsiteY2787" fmla="*/ 1855341 h 5955635"/>
              <a:gd name="connsiteX2788" fmla="*/ 1138359 w 6187971"/>
              <a:gd name="connsiteY2788" fmla="*/ 1849875 h 5955635"/>
              <a:gd name="connsiteX2789" fmla="*/ 1141900 w 6187971"/>
              <a:gd name="connsiteY2789" fmla="*/ 1844409 h 5955635"/>
              <a:gd name="connsiteX2790" fmla="*/ 1146404 w 6187971"/>
              <a:gd name="connsiteY2790" fmla="*/ 1843446 h 5955635"/>
              <a:gd name="connsiteX2791" fmla="*/ 1147367 w 6187971"/>
              <a:gd name="connsiteY2791" fmla="*/ 1847951 h 5955635"/>
              <a:gd name="connsiteX2792" fmla="*/ 1144787 w 6187971"/>
              <a:gd name="connsiteY2792" fmla="*/ 1857921 h 5955635"/>
              <a:gd name="connsiteX2793" fmla="*/ 1142208 w 6187971"/>
              <a:gd name="connsiteY2793" fmla="*/ 1867891 h 5955635"/>
              <a:gd name="connsiteX2794" fmla="*/ 1150253 w 6187971"/>
              <a:gd name="connsiteY2794" fmla="*/ 1861463 h 5955635"/>
              <a:gd name="connsiteX2795" fmla="*/ 1155412 w 6187971"/>
              <a:gd name="connsiteY2795" fmla="*/ 1841522 h 5955635"/>
              <a:gd name="connsiteX2796" fmla="*/ 1154450 w 6187971"/>
              <a:gd name="connsiteY2796" fmla="*/ 1837018 h 5955635"/>
              <a:gd name="connsiteX2797" fmla="*/ 1156068 w 6187971"/>
              <a:gd name="connsiteY2797" fmla="*/ 1822543 h 5955635"/>
              <a:gd name="connsiteX2798" fmla="*/ 1160572 w 6187971"/>
              <a:gd name="connsiteY2798" fmla="*/ 1821581 h 5955635"/>
              <a:gd name="connsiteX2799" fmla="*/ 1199532 w 6187971"/>
              <a:gd name="connsiteY2799" fmla="*/ 1761452 h 5955635"/>
              <a:gd name="connsiteX2800" fmla="*/ 1203074 w 6187971"/>
              <a:gd name="connsiteY2800" fmla="*/ 1755985 h 5955635"/>
              <a:gd name="connsiteX2801" fmla="*/ 1206615 w 6187971"/>
              <a:gd name="connsiteY2801" fmla="*/ 1750519 h 5955635"/>
              <a:gd name="connsiteX2802" fmla="*/ 1213699 w 6187971"/>
              <a:gd name="connsiteY2802" fmla="*/ 1739586 h 5955635"/>
              <a:gd name="connsiteX2803" fmla="*/ 1217240 w 6187971"/>
              <a:gd name="connsiteY2803" fmla="*/ 1734120 h 5955635"/>
              <a:gd name="connsiteX2804" fmla="*/ 1227866 w 6187971"/>
              <a:gd name="connsiteY2804" fmla="*/ 1717721 h 5955635"/>
              <a:gd name="connsiteX2805" fmla="*/ 1234950 w 6187971"/>
              <a:gd name="connsiteY2805" fmla="*/ 1706789 h 5955635"/>
              <a:gd name="connsiteX2806" fmla="*/ 1239454 w 6187971"/>
              <a:gd name="connsiteY2806" fmla="*/ 1705826 h 5955635"/>
              <a:gd name="connsiteX2807" fmla="*/ 1268751 w 6187971"/>
              <a:gd name="connsiteY2807" fmla="*/ 1666599 h 5955635"/>
              <a:gd name="connsiteX2808" fmla="*/ 1280989 w 6187971"/>
              <a:gd name="connsiteY2808" fmla="*/ 1643969 h 5955635"/>
              <a:gd name="connsiteX2809" fmla="*/ 1294822 w 6187971"/>
              <a:gd name="connsiteY2809" fmla="*/ 1614580 h 5955635"/>
              <a:gd name="connsiteX2810" fmla="*/ 1295376 w 6187971"/>
              <a:gd name="connsiteY2810" fmla="*/ 1620968 h 5955635"/>
              <a:gd name="connsiteX2811" fmla="*/ 1280397 w 6187971"/>
              <a:gd name="connsiteY2811" fmla="*/ 1651544 h 5955635"/>
              <a:gd name="connsiteX2812" fmla="*/ 1150037 w 6187971"/>
              <a:gd name="connsiteY2812" fmla="*/ 1865158 h 5955635"/>
              <a:gd name="connsiteX2813" fmla="*/ 1157500 w 6187971"/>
              <a:gd name="connsiteY2813" fmla="*/ 1890938 h 5955635"/>
              <a:gd name="connsiteX2814" fmla="*/ 1155212 w 6187971"/>
              <a:gd name="connsiteY2814" fmla="*/ 1916847 h 5955635"/>
              <a:gd name="connsiteX2815" fmla="*/ 966688 w 6187971"/>
              <a:gd name="connsiteY2815" fmla="*/ 2444019 h 5955635"/>
              <a:gd name="connsiteX2816" fmla="*/ 940585 w 6187971"/>
              <a:gd name="connsiteY2816" fmla="*/ 3173091 h 5955635"/>
              <a:gd name="connsiteX2817" fmla="*/ 947522 w 6187971"/>
              <a:gd name="connsiteY2817" fmla="*/ 3187253 h 5955635"/>
              <a:gd name="connsiteX2818" fmla="*/ 961347 w 6187971"/>
              <a:gd name="connsiteY2818" fmla="*/ 2867525 h 5955635"/>
              <a:gd name="connsiteX2819" fmla="*/ 983906 w 6187971"/>
              <a:gd name="connsiteY2819" fmla="*/ 3101263 h 5955635"/>
              <a:gd name="connsiteX2820" fmla="*/ 992151 w 6187971"/>
              <a:gd name="connsiteY2820" fmla="*/ 3158164 h 5955635"/>
              <a:gd name="connsiteX2821" fmla="*/ 1014015 w 6187971"/>
              <a:gd name="connsiteY2821" fmla="*/ 3223887 h 5955635"/>
              <a:gd name="connsiteX2822" fmla="*/ 1162759 w 6187971"/>
              <a:gd name="connsiteY2822" fmla="*/ 3727888 h 5955635"/>
              <a:gd name="connsiteX2823" fmla="*/ 1178341 w 6187971"/>
              <a:gd name="connsiteY2823" fmla="*/ 3800819 h 5955635"/>
              <a:gd name="connsiteX2824" fmla="*/ 1193412 w 6187971"/>
              <a:gd name="connsiteY2824" fmla="*/ 3834752 h 5955635"/>
              <a:gd name="connsiteX2825" fmla="*/ 1287744 w 6187971"/>
              <a:gd name="connsiteY2825" fmla="*/ 3992539 h 5955635"/>
              <a:gd name="connsiteX2826" fmla="*/ 1330979 w 6187971"/>
              <a:gd name="connsiteY2826" fmla="*/ 4057607 h 5955635"/>
              <a:gd name="connsiteX2827" fmla="*/ 1343653 w 6187971"/>
              <a:gd name="connsiteY2827" fmla="*/ 4080319 h 5955635"/>
              <a:gd name="connsiteX2828" fmla="*/ 1369002 w 6187971"/>
              <a:gd name="connsiteY2828" fmla="*/ 4125744 h 5955635"/>
              <a:gd name="connsiteX2829" fmla="*/ 1538651 w 6187971"/>
              <a:gd name="connsiteY2829" fmla="*/ 4306548 h 5955635"/>
              <a:gd name="connsiteX2830" fmla="*/ 2686262 w 6187971"/>
              <a:gd name="connsiteY2830" fmla="*/ 4927608 h 5955635"/>
              <a:gd name="connsiteX2831" fmla="*/ 3070633 w 6187971"/>
              <a:gd name="connsiteY2831" fmla="*/ 4978456 h 5955635"/>
              <a:gd name="connsiteX2832" fmla="*/ 3564597 w 6187971"/>
              <a:gd name="connsiteY2832" fmla="*/ 4919852 h 5955635"/>
              <a:gd name="connsiteX2833" fmla="*/ 3668800 w 6187971"/>
              <a:gd name="connsiteY2833" fmla="*/ 4885857 h 5955635"/>
              <a:gd name="connsiteX2834" fmla="*/ 3697923 w 6187971"/>
              <a:gd name="connsiteY2834" fmla="*/ 4875725 h 5955635"/>
              <a:gd name="connsiteX2835" fmla="*/ 3859302 w 6187971"/>
              <a:gd name="connsiteY2835" fmla="*/ 4825603 h 5955635"/>
              <a:gd name="connsiteX2836" fmla="*/ 4218717 w 6187971"/>
              <a:gd name="connsiteY2836" fmla="*/ 4631492 h 5955635"/>
              <a:gd name="connsiteX2837" fmla="*/ 5136420 w 6187971"/>
              <a:gd name="connsiteY2837" fmla="*/ 3187886 h 5955635"/>
              <a:gd name="connsiteX2838" fmla="*/ 5095093 w 6187971"/>
              <a:gd name="connsiteY2838" fmla="*/ 2637473 h 5955635"/>
              <a:gd name="connsiteX2839" fmla="*/ 4552027 w 6187971"/>
              <a:gd name="connsiteY2839" fmla="*/ 1550927 h 5955635"/>
              <a:gd name="connsiteX2840" fmla="*/ 4206285 w 6187971"/>
              <a:gd name="connsiteY2840" fmla="*/ 1241535 h 5955635"/>
              <a:gd name="connsiteX2841" fmla="*/ 4017916 w 6187971"/>
              <a:gd name="connsiteY2841" fmla="*/ 1092106 h 5955635"/>
              <a:gd name="connsiteX2842" fmla="*/ 3766634 w 6187971"/>
              <a:gd name="connsiteY2842" fmla="*/ 950252 h 5955635"/>
              <a:gd name="connsiteX2843" fmla="*/ 2533034 w 6187971"/>
              <a:gd name="connsiteY2843" fmla="*/ 924406 h 5955635"/>
              <a:gd name="connsiteX2844" fmla="*/ 2362177 w 6187971"/>
              <a:gd name="connsiteY2844" fmla="*/ 966775 h 5955635"/>
              <a:gd name="connsiteX2845" fmla="*/ 2692688 w 6187971"/>
              <a:gd name="connsiteY2845" fmla="*/ 857055 h 5955635"/>
              <a:gd name="connsiteX2846" fmla="*/ 2526787 w 6187971"/>
              <a:gd name="connsiteY2846" fmla="*/ 876855 h 5955635"/>
              <a:gd name="connsiteX2847" fmla="*/ 2357128 w 6187971"/>
              <a:gd name="connsiteY2847" fmla="*/ 924834 h 5955635"/>
              <a:gd name="connsiteX2848" fmla="*/ 2195476 w 6187971"/>
              <a:gd name="connsiteY2848" fmla="*/ 982835 h 5955635"/>
              <a:gd name="connsiteX2849" fmla="*/ 2038892 w 6187971"/>
              <a:gd name="connsiteY2849" fmla="*/ 1055397 h 5955635"/>
              <a:gd name="connsiteX2850" fmla="*/ 2051328 w 6187971"/>
              <a:gd name="connsiteY2850" fmla="*/ 1031230 h 5955635"/>
              <a:gd name="connsiteX2851" fmla="*/ 2044919 w 6187971"/>
              <a:gd name="connsiteY2851" fmla="*/ 1028689 h 5955635"/>
              <a:gd name="connsiteX2852" fmla="*/ 1942714 w 6187971"/>
              <a:gd name="connsiteY2852" fmla="*/ 1072034 h 5955635"/>
              <a:gd name="connsiteX2853" fmla="*/ 1659433 w 6187971"/>
              <a:gd name="connsiteY2853" fmla="*/ 1265523 h 5955635"/>
              <a:gd name="connsiteX2854" fmla="*/ 1591162 w 6187971"/>
              <a:gd name="connsiteY2854" fmla="*/ 1293796 h 5955635"/>
              <a:gd name="connsiteX2855" fmla="*/ 1530900 w 6187971"/>
              <a:gd name="connsiteY2855" fmla="*/ 1332091 h 5955635"/>
              <a:gd name="connsiteX2856" fmla="*/ 1480860 w 6187971"/>
              <a:gd name="connsiteY2856" fmla="*/ 1363313 h 5955635"/>
              <a:gd name="connsiteX2857" fmla="*/ 1469896 w 6187971"/>
              <a:gd name="connsiteY2857" fmla="*/ 1366433 h 5955635"/>
              <a:gd name="connsiteX2858" fmla="*/ 1485917 w 6187971"/>
              <a:gd name="connsiteY2858" fmla="*/ 1349400 h 5955635"/>
              <a:gd name="connsiteX2859" fmla="*/ 1574268 w 6187971"/>
              <a:gd name="connsiteY2859" fmla="*/ 1266943 h 5955635"/>
              <a:gd name="connsiteX2860" fmla="*/ 1710085 w 6187971"/>
              <a:gd name="connsiteY2860" fmla="*/ 1153153 h 5955635"/>
              <a:gd name="connsiteX2861" fmla="*/ 1853295 w 6187971"/>
              <a:gd name="connsiteY2861" fmla="*/ 1051913 h 5955635"/>
              <a:gd name="connsiteX2862" fmla="*/ 1870349 w 6187971"/>
              <a:gd name="connsiteY2862" fmla="*/ 1043559 h 5955635"/>
              <a:gd name="connsiteX2863" fmla="*/ 2165426 w 6187971"/>
              <a:gd name="connsiteY2863" fmla="*/ 881616 h 5955635"/>
              <a:gd name="connsiteX2864" fmla="*/ 2321799 w 6187971"/>
              <a:gd name="connsiteY2864" fmla="*/ 819950 h 5955635"/>
              <a:gd name="connsiteX2865" fmla="*/ 2427971 w 6187971"/>
              <a:gd name="connsiteY2865" fmla="*/ 787847 h 5955635"/>
              <a:gd name="connsiteX2866" fmla="*/ 2380636 w 6187971"/>
              <a:gd name="connsiteY2866" fmla="*/ 803258 h 5955635"/>
              <a:gd name="connsiteX2867" fmla="*/ 2340778 w 6187971"/>
              <a:gd name="connsiteY2867" fmla="*/ 820604 h 5955635"/>
              <a:gd name="connsiteX2868" fmla="*/ 2336273 w 6187971"/>
              <a:gd name="connsiteY2868" fmla="*/ 821566 h 5955635"/>
              <a:gd name="connsiteX2869" fmla="*/ 2205963 w 6187971"/>
              <a:gd name="connsiteY2869" fmla="*/ 872955 h 5955635"/>
              <a:gd name="connsiteX2870" fmla="*/ 2201459 w 6187971"/>
              <a:gd name="connsiteY2870" fmla="*/ 873917 h 5955635"/>
              <a:gd name="connsiteX2871" fmla="*/ 2202421 w 6187971"/>
              <a:gd name="connsiteY2871" fmla="*/ 878421 h 5955635"/>
              <a:gd name="connsiteX2872" fmla="*/ 2211429 w 6187971"/>
              <a:gd name="connsiteY2872" fmla="*/ 876496 h 5955635"/>
              <a:gd name="connsiteX2873" fmla="*/ 2337236 w 6187971"/>
              <a:gd name="connsiteY2873" fmla="*/ 826071 h 5955635"/>
              <a:gd name="connsiteX2874" fmla="*/ 2342703 w 6187971"/>
              <a:gd name="connsiteY2874" fmla="*/ 829613 h 5955635"/>
              <a:gd name="connsiteX2875" fmla="*/ 2347207 w 6187971"/>
              <a:gd name="connsiteY2875" fmla="*/ 828650 h 5955635"/>
              <a:gd name="connsiteX2876" fmla="*/ 2346245 w 6187971"/>
              <a:gd name="connsiteY2876" fmla="*/ 824146 h 5955635"/>
              <a:gd name="connsiteX2877" fmla="*/ 2437943 w 6187971"/>
              <a:gd name="connsiteY2877" fmla="*/ 790426 h 5955635"/>
              <a:gd name="connsiteX2878" fmla="*/ 2455960 w 6187971"/>
              <a:gd name="connsiteY2878" fmla="*/ 786577 h 5955635"/>
              <a:gd name="connsiteX2879" fmla="*/ 2464967 w 6187971"/>
              <a:gd name="connsiteY2879" fmla="*/ 784653 h 5955635"/>
              <a:gd name="connsiteX2880" fmla="*/ 2464313 w 6187971"/>
              <a:gd name="connsiteY2880" fmla="*/ 803631 h 5955635"/>
              <a:gd name="connsiteX2881" fmla="*/ 2450800 w 6187971"/>
              <a:gd name="connsiteY2881" fmla="*/ 806518 h 5955635"/>
              <a:gd name="connsiteX2882" fmla="*/ 2420234 w 6187971"/>
              <a:gd name="connsiteY2882" fmla="*/ 817758 h 5955635"/>
              <a:gd name="connsiteX2883" fmla="*/ 2415730 w 6187971"/>
              <a:gd name="connsiteY2883" fmla="*/ 818720 h 5955635"/>
              <a:gd name="connsiteX2884" fmla="*/ 2403180 w 6187971"/>
              <a:gd name="connsiteY2884" fmla="*/ 826111 h 5955635"/>
              <a:gd name="connsiteX2885" fmla="*/ 2398676 w 6187971"/>
              <a:gd name="connsiteY2885" fmla="*/ 827073 h 5955635"/>
              <a:gd name="connsiteX2886" fmla="*/ 2404142 w 6187971"/>
              <a:gd name="connsiteY2886" fmla="*/ 830615 h 5955635"/>
              <a:gd name="connsiteX2887" fmla="*/ 2416693 w 6187971"/>
              <a:gd name="connsiteY2887" fmla="*/ 823224 h 5955635"/>
              <a:gd name="connsiteX2888" fmla="*/ 2421196 w 6187971"/>
              <a:gd name="connsiteY2888" fmla="*/ 822262 h 5955635"/>
              <a:gd name="connsiteX2889" fmla="*/ 2417655 w 6187971"/>
              <a:gd name="connsiteY2889" fmla="*/ 827728 h 5955635"/>
              <a:gd name="connsiteX2890" fmla="*/ 2422158 w 6187971"/>
              <a:gd name="connsiteY2890" fmla="*/ 826766 h 5955635"/>
              <a:gd name="connsiteX2891" fmla="*/ 2431167 w 6187971"/>
              <a:gd name="connsiteY2891" fmla="*/ 824841 h 5955635"/>
              <a:gd name="connsiteX2892" fmla="*/ 2430205 w 6187971"/>
              <a:gd name="connsiteY2892" fmla="*/ 820337 h 5955635"/>
              <a:gd name="connsiteX2893" fmla="*/ 2447259 w 6187971"/>
              <a:gd name="connsiteY2893" fmla="*/ 811984 h 5955635"/>
              <a:gd name="connsiteX2894" fmla="*/ 2469779 w 6187971"/>
              <a:gd name="connsiteY2894" fmla="*/ 807172 h 5955635"/>
              <a:gd name="connsiteX2895" fmla="*/ 2492299 w 6187971"/>
              <a:gd name="connsiteY2895" fmla="*/ 802361 h 5955635"/>
              <a:gd name="connsiteX2896" fmla="*/ 2500345 w 6187971"/>
              <a:gd name="connsiteY2896" fmla="*/ 795933 h 5955635"/>
              <a:gd name="connsiteX2897" fmla="*/ 2491337 w 6187971"/>
              <a:gd name="connsiteY2897" fmla="*/ 797858 h 5955635"/>
              <a:gd name="connsiteX2898" fmla="*/ 2473321 w 6187971"/>
              <a:gd name="connsiteY2898" fmla="*/ 801707 h 5955635"/>
              <a:gd name="connsiteX2899" fmla="*/ 2478479 w 6187971"/>
              <a:gd name="connsiteY2899" fmla="*/ 781766 h 5955635"/>
              <a:gd name="connsiteX2900" fmla="*/ 2477517 w 6187971"/>
              <a:gd name="connsiteY2900" fmla="*/ 777261 h 5955635"/>
              <a:gd name="connsiteX2901" fmla="*/ 2486526 w 6187971"/>
              <a:gd name="connsiteY2901" fmla="*/ 775337 h 5955635"/>
              <a:gd name="connsiteX2902" fmla="*/ 2490068 w 6187971"/>
              <a:gd name="connsiteY2902" fmla="*/ 769870 h 5955635"/>
              <a:gd name="connsiteX2903" fmla="*/ 2484601 w 6187971"/>
              <a:gd name="connsiteY2903" fmla="*/ 766329 h 5955635"/>
              <a:gd name="connsiteX2904" fmla="*/ 4722193 w 6187971"/>
              <a:gd name="connsiteY2904" fmla="*/ 185911 h 5955635"/>
              <a:gd name="connsiteX2905" fmla="*/ 4809446 w 6187971"/>
              <a:gd name="connsiteY2905" fmla="*/ 213679 h 5955635"/>
              <a:gd name="connsiteX2906" fmla="*/ 4801514 w 6187971"/>
              <a:gd name="connsiteY2906" fmla="*/ 217645 h 5955635"/>
              <a:gd name="connsiteX2907" fmla="*/ 4841174 w 6187971"/>
              <a:gd name="connsiteY2907" fmla="*/ 225579 h 5955635"/>
              <a:gd name="connsiteX2908" fmla="*/ 4849106 w 6187971"/>
              <a:gd name="connsiteY2908" fmla="*/ 241446 h 5955635"/>
              <a:gd name="connsiteX2909" fmla="*/ 4928427 w 6187971"/>
              <a:gd name="connsiteY2909" fmla="*/ 277147 h 5955635"/>
              <a:gd name="connsiteX2910" fmla="*/ 4948258 w 6187971"/>
              <a:gd name="connsiteY2910" fmla="*/ 285081 h 5955635"/>
              <a:gd name="connsiteX2911" fmla="*/ 5126730 w 6187971"/>
              <a:gd name="connsiteY2911" fmla="*/ 392184 h 5955635"/>
              <a:gd name="connsiteX2912" fmla="*/ 5178288 w 6187971"/>
              <a:gd name="connsiteY2912" fmla="*/ 427885 h 5955635"/>
              <a:gd name="connsiteX2913" fmla="*/ 5213983 w 6187971"/>
              <a:gd name="connsiteY2913" fmla="*/ 443752 h 5955635"/>
              <a:gd name="connsiteX2914" fmla="*/ 5213984 w 6187971"/>
              <a:gd name="connsiteY2914" fmla="*/ 455652 h 5955635"/>
              <a:gd name="connsiteX2915" fmla="*/ 5091035 w 6187971"/>
              <a:gd name="connsiteY2915" fmla="*/ 380284 h 5955635"/>
              <a:gd name="connsiteX2916" fmla="*/ 5083103 w 6187971"/>
              <a:gd name="connsiteY2916" fmla="*/ 380284 h 5955635"/>
              <a:gd name="connsiteX2917" fmla="*/ 5091036 w 6187971"/>
              <a:gd name="connsiteY2917" fmla="*/ 384250 h 5955635"/>
              <a:gd name="connsiteX2918" fmla="*/ 5098968 w 6187971"/>
              <a:gd name="connsiteY2918" fmla="*/ 392184 h 5955635"/>
              <a:gd name="connsiteX2919" fmla="*/ 5091035 w 6187971"/>
              <a:gd name="connsiteY2919" fmla="*/ 388217 h 5955635"/>
              <a:gd name="connsiteX2920" fmla="*/ 5087069 w 6187971"/>
              <a:gd name="connsiteY2920" fmla="*/ 388217 h 5955635"/>
              <a:gd name="connsiteX2921" fmla="*/ 5217950 w 6187971"/>
              <a:gd name="connsiteY2921" fmla="*/ 479453 h 5955635"/>
              <a:gd name="connsiteX2922" fmla="*/ 5348829 w 6187971"/>
              <a:gd name="connsiteY2922" fmla="*/ 574656 h 5955635"/>
              <a:gd name="connsiteX2923" fmla="*/ 5376592 w 6187971"/>
              <a:gd name="connsiteY2923" fmla="*/ 590523 h 5955635"/>
              <a:gd name="connsiteX2924" fmla="*/ 5471777 w 6187971"/>
              <a:gd name="connsiteY2924" fmla="*/ 669858 h 5955635"/>
              <a:gd name="connsiteX2925" fmla="*/ 5487641 w 6187971"/>
              <a:gd name="connsiteY2925" fmla="*/ 661925 h 5955635"/>
              <a:gd name="connsiteX2926" fmla="*/ 5511437 w 6187971"/>
              <a:gd name="connsiteY2926" fmla="*/ 673825 h 5955635"/>
              <a:gd name="connsiteX2927" fmla="*/ 5507471 w 6187971"/>
              <a:gd name="connsiteY2927" fmla="*/ 669858 h 5955635"/>
              <a:gd name="connsiteX2928" fmla="*/ 5507471 w 6187971"/>
              <a:gd name="connsiteY2928" fmla="*/ 665891 h 5955635"/>
              <a:gd name="connsiteX2929" fmla="*/ 5515404 w 6187971"/>
              <a:gd name="connsiteY2929" fmla="*/ 673825 h 5955635"/>
              <a:gd name="connsiteX2930" fmla="*/ 5519369 w 6187971"/>
              <a:gd name="connsiteY2930" fmla="*/ 677792 h 5955635"/>
              <a:gd name="connsiteX2931" fmla="*/ 5562995 w 6187971"/>
              <a:gd name="connsiteY2931" fmla="*/ 701593 h 5955635"/>
              <a:gd name="connsiteX2932" fmla="*/ 5626452 w 6187971"/>
              <a:gd name="connsiteY2932" fmla="*/ 765061 h 5955635"/>
              <a:gd name="connsiteX2933" fmla="*/ 5610589 w 6187971"/>
              <a:gd name="connsiteY2933" fmla="*/ 757128 h 5955635"/>
              <a:gd name="connsiteX2934" fmla="*/ 5614555 w 6187971"/>
              <a:gd name="connsiteY2934" fmla="*/ 761094 h 5955635"/>
              <a:gd name="connsiteX2935" fmla="*/ 5618521 w 6187971"/>
              <a:gd name="connsiteY2935" fmla="*/ 769028 h 5955635"/>
              <a:gd name="connsiteX2936" fmla="*/ 5614555 w 6187971"/>
              <a:gd name="connsiteY2936" fmla="*/ 765061 h 5955635"/>
              <a:gd name="connsiteX2937" fmla="*/ 5610588 w 6187971"/>
              <a:gd name="connsiteY2937" fmla="*/ 765061 h 5955635"/>
              <a:gd name="connsiteX2938" fmla="*/ 5630418 w 6187971"/>
              <a:gd name="connsiteY2938" fmla="*/ 792829 h 5955635"/>
              <a:gd name="connsiteX2939" fmla="*/ 5590759 w 6187971"/>
              <a:gd name="connsiteY2939" fmla="*/ 765061 h 5955635"/>
              <a:gd name="connsiteX2940" fmla="*/ 5594724 w 6187971"/>
              <a:gd name="connsiteY2940" fmla="*/ 769028 h 5955635"/>
              <a:gd name="connsiteX2941" fmla="*/ 5602657 w 6187971"/>
              <a:gd name="connsiteY2941" fmla="*/ 776961 h 5955635"/>
              <a:gd name="connsiteX2942" fmla="*/ 5598690 w 6187971"/>
              <a:gd name="connsiteY2942" fmla="*/ 776961 h 5955635"/>
              <a:gd name="connsiteX2943" fmla="*/ 5594725 w 6187971"/>
              <a:gd name="connsiteY2943" fmla="*/ 772995 h 5955635"/>
              <a:gd name="connsiteX2944" fmla="*/ 5614555 w 6187971"/>
              <a:gd name="connsiteY2944" fmla="*/ 796795 h 5955635"/>
              <a:gd name="connsiteX2945" fmla="*/ 5729570 w 6187971"/>
              <a:gd name="connsiteY2945" fmla="*/ 907865 h 5955635"/>
              <a:gd name="connsiteX2946" fmla="*/ 5757333 w 6187971"/>
              <a:gd name="connsiteY2946" fmla="*/ 943566 h 5955635"/>
              <a:gd name="connsiteX2947" fmla="*/ 5856484 w 6187971"/>
              <a:gd name="connsiteY2947" fmla="*/ 1058602 h 5955635"/>
              <a:gd name="connsiteX2948" fmla="*/ 5908043 w 6187971"/>
              <a:gd name="connsiteY2948" fmla="*/ 1133972 h 5955635"/>
              <a:gd name="connsiteX2949" fmla="*/ 5908042 w 6187971"/>
              <a:gd name="connsiteY2949" fmla="*/ 1137938 h 5955635"/>
              <a:gd name="connsiteX2950" fmla="*/ 5912009 w 6187971"/>
              <a:gd name="connsiteY2950" fmla="*/ 1141905 h 5955635"/>
              <a:gd name="connsiteX2951" fmla="*/ 5915975 w 6187971"/>
              <a:gd name="connsiteY2951" fmla="*/ 1149838 h 5955635"/>
              <a:gd name="connsiteX2952" fmla="*/ 5912008 w 6187971"/>
              <a:gd name="connsiteY2952" fmla="*/ 1145872 h 5955635"/>
              <a:gd name="connsiteX2953" fmla="*/ 5908042 w 6187971"/>
              <a:gd name="connsiteY2953" fmla="*/ 1141905 h 5955635"/>
              <a:gd name="connsiteX2954" fmla="*/ 5935805 w 6187971"/>
              <a:gd name="connsiteY2954" fmla="*/ 1185539 h 5955635"/>
              <a:gd name="connsiteX2955" fmla="*/ 5931839 w 6187971"/>
              <a:gd name="connsiteY2955" fmla="*/ 1205373 h 5955635"/>
              <a:gd name="connsiteX2956" fmla="*/ 6054787 w 6187971"/>
              <a:gd name="connsiteY2956" fmla="*/ 1391812 h 5955635"/>
              <a:gd name="connsiteX2957" fmla="*/ 6110311 w 6187971"/>
              <a:gd name="connsiteY2957" fmla="*/ 1530649 h 5955635"/>
              <a:gd name="connsiteX2958" fmla="*/ 6118243 w 6187971"/>
              <a:gd name="connsiteY2958" fmla="*/ 1550483 h 5955635"/>
              <a:gd name="connsiteX2959" fmla="*/ 6157904 w 6187971"/>
              <a:gd name="connsiteY2959" fmla="*/ 1633786 h 5955635"/>
              <a:gd name="connsiteX2960" fmla="*/ 6177734 w 6187971"/>
              <a:gd name="connsiteY2960" fmla="*/ 1709154 h 5955635"/>
              <a:gd name="connsiteX2961" fmla="*/ 6153938 w 6187971"/>
              <a:gd name="connsiteY2961" fmla="*/ 1669486 h 5955635"/>
              <a:gd name="connsiteX2962" fmla="*/ 6134108 w 6187971"/>
              <a:gd name="connsiteY2962" fmla="*/ 1621885 h 5955635"/>
              <a:gd name="connsiteX2963" fmla="*/ 6130142 w 6187971"/>
              <a:gd name="connsiteY2963" fmla="*/ 1590151 h 5955635"/>
              <a:gd name="connsiteX2964" fmla="*/ 6090481 w 6187971"/>
              <a:gd name="connsiteY2964" fmla="*/ 1514782 h 5955635"/>
              <a:gd name="connsiteX2965" fmla="*/ 6082549 w 6187971"/>
              <a:gd name="connsiteY2965" fmla="*/ 1487014 h 5955635"/>
              <a:gd name="connsiteX2966" fmla="*/ 6074617 w 6187971"/>
              <a:gd name="connsiteY2966" fmla="*/ 1487014 h 5955635"/>
              <a:gd name="connsiteX2967" fmla="*/ 6019092 w 6187971"/>
              <a:gd name="connsiteY2967" fmla="*/ 1383878 h 5955635"/>
              <a:gd name="connsiteX2968" fmla="*/ 5959602 w 6187971"/>
              <a:gd name="connsiteY2968" fmla="*/ 1272808 h 5955635"/>
              <a:gd name="connsiteX2969" fmla="*/ 5963568 w 6187971"/>
              <a:gd name="connsiteY2969" fmla="*/ 1264875 h 5955635"/>
              <a:gd name="connsiteX2970" fmla="*/ 5900111 w 6187971"/>
              <a:gd name="connsiteY2970" fmla="*/ 1181572 h 5955635"/>
              <a:gd name="connsiteX2971" fmla="*/ 5868382 w 6187971"/>
              <a:gd name="connsiteY2971" fmla="*/ 1130005 h 5955635"/>
              <a:gd name="connsiteX2972" fmla="*/ 5864416 w 6187971"/>
              <a:gd name="connsiteY2972" fmla="*/ 1133972 h 5955635"/>
              <a:gd name="connsiteX2973" fmla="*/ 5828722 w 6187971"/>
              <a:gd name="connsiteY2973" fmla="*/ 1086370 h 5955635"/>
              <a:gd name="connsiteX2974" fmla="*/ 5824755 w 6187971"/>
              <a:gd name="connsiteY2974" fmla="*/ 1066536 h 5955635"/>
              <a:gd name="connsiteX2975" fmla="*/ 5860450 w 6187971"/>
              <a:gd name="connsiteY2975" fmla="*/ 1078437 h 5955635"/>
              <a:gd name="connsiteX2976" fmla="*/ 5789061 w 6187971"/>
              <a:gd name="connsiteY2976" fmla="*/ 995134 h 5955635"/>
              <a:gd name="connsiteX2977" fmla="*/ 5789061 w 6187971"/>
              <a:gd name="connsiteY2977" fmla="*/ 999101 h 5955635"/>
              <a:gd name="connsiteX2978" fmla="*/ 5793027 w 6187971"/>
              <a:gd name="connsiteY2978" fmla="*/ 1007034 h 5955635"/>
              <a:gd name="connsiteX2979" fmla="*/ 5785095 w 6187971"/>
              <a:gd name="connsiteY2979" fmla="*/ 999101 h 5955635"/>
              <a:gd name="connsiteX2980" fmla="*/ 5765264 w 6187971"/>
              <a:gd name="connsiteY2980" fmla="*/ 975300 h 5955635"/>
              <a:gd name="connsiteX2981" fmla="*/ 5757332 w 6187971"/>
              <a:gd name="connsiteY2981" fmla="*/ 971334 h 5955635"/>
              <a:gd name="connsiteX2982" fmla="*/ 5757333 w 6187971"/>
              <a:gd name="connsiteY2982" fmla="*/ 967367 h 5955635"/>
              <a:gd name="connsiteX2983" fmla="*/ 5757333 w 6187971"/>
              <a:gd name="connsiteY2983" fmla="*/ 963400 h 5955635"/>
              <a:gd name="connsiteX2984" fmla="*/ 5761298 w 6187971"/>
              <a:gd name="connsiteY2984" fmla="*/ 967367 h 5955635"/>
              <a:gd name="connsiteX2985" fmla="*/ 5749401 w 6187971"/>
              <a:gd name="connsiteY2985" fmla="*/ 967367 h 5955635"/>
              <a:gd name="connsiteX2986" fmla="*/ 5737502 w 6187971"/>
              <a:gd name="connsiteY2986" fmla="*/ 963400 h 5955635"/>
              <a:gd name="connsiteX2987" fmla="*/ 5741469 w 6187971"/>
              <a:gd name="connsiteY2987" fmla="*/ 983234 h 5955635"/>
              <a:gd name="connsiteX2988" fmla="*/ 5705773 w 6187971"/>
              <a:gd name="connsiteY2988" fmla="*/ 955466 h 5955635"/>
              <a:gd name="connsiteX2989" fmla="*/ 5674045 w 6187971"/>
              <a:gd name="connsiteY2989" fmla="*/ 919765 h 5955635"/>
              <a:gd name="connsiteX2990" fmla="*/ 5705774 w 6187971"/>
              <a:gd name="connsiteY2990" fmla="*/ 935633 h 5955635"/>
              <a:gd name="connsiteX2991" fmla="*/ 5697842 w 6187971"/>
              <a:gd name="connsiteY2991" fmla="*/ 915799 h 5955635"/>
              <a:gd name="connsiteX2992" fmla="*/ 5678012 w 6187971"/>
              <a:gd name="connsiteY2992" fmla="*/ 899931 h 5955635"/>
              <a:gd name="connsiteX2993" fmla="*/ 5523336 w 6187971"/>
              <a:gd name="connsiteY2993" fmla="*/ 749194 h 5955635"/>
              <a:gd name="connsiteX2994" fmla="*/ 5495573 w 6187971"/>
              <a:gd name="connsiteY2994" fmla="*/ 725393 h 5955635"/>
              <a:gd name="connsiteX2995" fmla="*/ 5455913 w 6187971"/>
              <a:gd name="connsiteY2995" fmla="*/ 689692 h 5955635"/>
              <a:gd name="connsiteX2996" fmla="*/ 5447981 w 6187971"/>
              <a:gd name="connsiteY2996" fmla="*/ 689692 h 5955635"/>
              <a:gd name="connsiteX2997" fmla="*/ 5376591 w 6187971"/>
              <a:gd name="connsiteY2997" fmla="*/ 634157 h 5955635"/>
              <a:gd name="connsiteX2998" fmla="*/ 5317100 w 6187971"/>
              <a:gd name="connsiteY2998" fmla="*/ 582589 h 5955635"/>
              <a:gd name="connsiteX2999" fmla="*/ 5313135 w 6187971"/>
              <a:gd name="connsiteY2999" fmla="*/ 598456 h 5955635"/>
              <a:gd name="connsiteX3000" fmla="*/ 5301237 w 6187971"/>
              <a:gd name="connsiteY3000" fmla="*/ 594489 h 5955635"/>
              <a:gd name="connsiteX3001" fmla="*/ 5249678 w 6187971"/>
              <a:gd name="connsiteY3001" fmla="*/ 554822 h 5955635"/>
              <a:gd name="connsiteX3002" fmla="*/ 5249677 w 6187971"/>
              <a:gd name="connsiteY3002" fmla="*/ 546888 h 5955635"/>
              <a:gd name="connsiteX3003" fmla="*/ 5273474 w 6187971"/>
              <a:gd name="connsiteY3003" fmla="*/ 554822 h 5955635"/>
              <a:gd name="connsiteX3004" fmla="*/ 5206051 w 6187971"/>
              <a:gd name="connsiteY3004" fmla="*/ 503254 h 5955635"/>
              <a:gd name="connsiteX3005" fmla="*/ 5142594 w 6187971"/>
              <a:gd name="connsiteY3005" fmla="*/ 455652 h 5955635"/>
              <a:gd name="connsiteX3006" fmla="*/ 5015681 w 6187971"/>
              <a:gd name="connsiteY3006" fmla="*/ 380283 h 5955635"/>
              <a:gd name="connsiteX3007" fmla="*/ 5007749 w 6187971"/>
              <a:gd name="connsiteY3007" fmla="*/ 392184 h 5955635"/>
              <a:gd name="connsiteX3008" fmla="*/ 4983952 w 6187971"/>
              <a:gd name="connsiteY3008" fmla="*/ 380284 h 5955635"/>
              <a:gd name="connsiteX3009" fmla="*/ 4991884 w 6187971"/>
              <a:gd name="connsiteY3009" fmla="*/ 364416 h 5955635"/>
              <a:gd name="connsiteX3010" fmla="*/ 4916529 w 6187971"/>
              <a:gd name="connsiteY3010" fmla="*/ 328715 h 5955635"/>
              <a:gd name="connsiteX3011" fmla="*/ 4674600 w 6187971"/>
              <a:gd name="connsiteY3011" fmla="*/ 213679 h 5955635"/>
              <a:gd name="connsiteX3012" fmla="*/ 4761853 w 6187971"/>
              <a:gd name="connsiteY3012" fmla="*/ 229546 h 5955635"/>
              <a:gd name="connsiteX3013" fmla="*/ 4900665 w 6187971"/>
              <a:gd name="connsiteY3013" fmla="*/ 289047 h 5955635"/>
              <a:gd name="connsiteX3014" fmla="*/ 4892733 w 6187971"/>
              <a:gd name="connsiteY3014" fmla="*/ 285081 h 5955635"/>
              <a:gd name="connsiteX3015" fmla="*/ 4904631 w 6187971"/>
              <a:gd name="connsiteY3015" fmla="*/ 285081 h 5955635"/>
              <a:gd name="connsiteX3016" fmla="*/ 4908597 w 6187971"/>
              <a:gd name="connsiteY3016" fmla="*/ 285081 h 5955635"/>
              <a:gd name="connsiteX3017" fmla="*/ 4785650 w 6187971"/>
              <a:gd name="connsiteY3017" fmla="*/ 217645 h 5955635"/>
              <a:gd name="connsiteX3018" fmla="*/ 4722193 w 6187971"/>
              <a:gd name="connsiteY3018" fmla="*/ 185911 h 5955635"/>
              <a:gd name="connsiteX3019" fmla="*/ 1947650 w 6187971"/>
              <a:gd name="connsiteY3019" fmla="*/ 777856 h 5955635"/>
              <a:gd name="connsiteX3020" fmla="*/ 1935362 w 6187971"/>
              <a:gd name="connsiteY3020" fmla="*/ 791245 h 5955635"/>
              <a:gd name="connsiteX3021" fmla="*/ 1909737 w 6187971"/>
              <a:gd name="connsiteY3021" fmla="*/ 809082 h 5955635"/>
              <a:gd name="connsiteX3022" fmla="*/ 1904271 w 6187971"/>
              <a:gd name="connsiteY3022" fmla="*/ 805540 h 5955635"/>
              <a:gd name="connsiteX3023" fmla="*/ 1846987 w 6187971"/>
              <a:gd name="connsiteY3023" fmla="*/ 846036 h 5955635"/>
              <a:gd name="connsiteX3024" fmla="*/ 1850529 w 6187971"/>
              <a:gd name="connsiteY3024" fmla="*/ 840570 h 5955635"/>
              <a:gd name="connsiteX3025" fmla="*/ 1787779 w 6187971"/>
              <a:gd name="connsiteY3025" fmla="*/ 877524 h 5955635"/>
              <a:gd name="connsiteX3026" fmla="*/ 1784238 w 6187971"/>
              <a:gd name="connsiteY3026" fmla="*/ 882991 h 5955635"/>
              <a:gd name="connsiteX3027" fmla="*/ 1797750 w 6187971"/>
              <a:gd name="connsiteY3027" fmla="*/ 880104 h 5955635"/>
              <a:gd name="connsiteX3028" fmla="*/ 1770316 w 6187971"/>
              <a:gd name="connsiteY3028" fmla="*/ 897739 h 5955635"/>
              <a:gd name="connsiteX3029" fmla="*/ 1753457 w 6187971"/>
              <a:gd name="connsiteY3029" fmla="*/ 912815 h 5955635"/>
              <a:gd name="connsiteX3030" fmla="*/ 1753020 w 6187971"/>
              <a:gd name="connsiteY3030" fmla="*/ 913030 h 5955635"/>
              <a:gd name="connsiteX3031" fmla="*/ 1753224 w 6187971"/>
              <a:gd name="connsiteY3031" fmla="*/ 903157 h 5955635"/>
              <a:gd name="connsiteX3032" fmla="*/ 1742083 w 6187971"/>
              <a:gd name="connsiteY3032" fmla="*/ 906126 h 5955635"/>
              <a:gd name="connsiteX3033" fmla="*/ 1743445 w 6187971"/>
              <a:gd name="connsiteY3033" fmla="*/ 915254 h 5955635"/>
              <a:gd name="connsiteX3034" fmla="*/ 1742879 w 6187971"/>
              <a:gd name="connsiteY3034" fmla="*/ 918021 h 5955635"/>
              <a:gd name="connsiteX3035" fmla="*/ 1735613 w 6187971"/>
              <a:gd name="connsiteY3035" fmla="*/ 921596 h 5955635"/>
              <a:gd name="connsiteX3036" fmla="*/ 1666447 w 6187971"/>
              <a:gd name="connsiteY3036" fmla="*/ 941384 h 5955635"/>
              <a:gd name="connsiteX3037" fmla="*/ 1730595 w 6187971"/>
              <a:gd name="connsiteY3037" fmla="*/ 884660 h 5955635"/>
              <a:gd name="connsiteX3038" fmla="*/ 1900144 w 6187971"/>
              <a:gd name="connsiteY3038" fmla="*/ 799552 h 5955635"/>
              <a:gd name="connsiteX3039" fmla="*/ 1932099 w 6187971"/>
              <a:gd name="connsiteY3039" fmla="*/ 782795 h 5955635"/>
              <a:gd name="connsiteX3040" fmla="*/ 2248188 w 6187971"/>
              <a:gd name="connsiteY3040" fmla="*/ 634910 h 5955635"/>
              <a:gd name="connsiteX3041" fmla="*/ 2249855 w 6187971"/>
              <a:gd name="connsiteY3041" fmla="*/ 637515 h 5955635"/>
              <a:gd name="connsiteX3042" fmla="*/ 2245351 w 6187971"/>
              <a:gd name="connsiteY3042" fmla="*/ 638477 h 5955635"/>
              <a:gd name="connsiteX3043" fmla="*/ 2237306 w 6187971"/>
              <a:gd name="connsiteY3043" fmla="*/ 644906 h 5955635"/>
              <a:gd name="connsiteX3044" fmla="*/ 2241810 w 6187971"/>
              <a:gd name="connsiteY3044" fmla="*/ 643944 h 5955635"/>
              <a:gd name="connsiteX3045" fmla="*/ 2246313 w 6187971"/>
              <a:gd name="connsiteY3045" fmla="*/ 642981 h 5955635"/>
              <a:gd name="connsiteX3046" fmla="*/ 2139485 w 6187971"/>
              <a:gd name="connsiteY3046" fmla="*/ 694062 h 5955635"/>
              <a:gd name="connsiteX3047" fmla="*/ 2105648 w 6187971"/>
              <a:gd name="connsiteY3047" fmla="*/ 704456 h 5955635"/>
              <a:gd name="connsiteX3048" fmla="*/ 2080196 w 6187971"/>
              <a:gd name="connsiteY3048" fmla="*/ 714942 h 5955635"/>
              <a:gd name="connsiteX3049" fmla="*/ 2084254 w 6187971"/>
              <a:gd name="connsiteY3049" fmla="*/ 709377 h 5955635"/>
              <a:gd name="connsiteX3050" fmla="*/ 2119532 w 6187971"/>
              <a:gd name="connsiteY3050" fmla="*/ 682286 h 5955635"/>
              <a:gd name="connsiteX3051" fmla="*/ 2411064 w 6187971"/>
              <a:gd name="connsiteY3051" fmla="*/ 586743 h 5955635"/>
              <a:gd name="connsiteX3052" fmla="*/ 2413620 w 6187971"/>
              <a:gd name="connsiteY3052" fmla="*/ 588398 h 5955635"/>
              <a:gd name="connsiteX3053" fmla="*/ 2392061 w 6187971"/>
              <a:gd name="connsiteY3053" fmla="*/ 597714 h 5955635"/>
              <a:gd name="connsiteX3054" fmla="*/ 2374045 w 6187971"/>
              <a:gd name="connsiteY3054" fmla="*/ 601563 h 5955635"/>
              <a:gd name="connsiteX3055" fmla="*/ 2338013 w 6187971"/>
              <a:gd name="connsiteY3055" fmla="*/ 609261 h 5955635"/>
              <a:gd name="connsiteX3056" fmla="*/ 2275917 w 6187971"/>
              <a:gd name="connsiteY3056" fmla="*/ 627238 h 5955635"/>
              <a:gd name="connsiteX3057" fmla="*/ 2276204 w 6187971"/>
              <a:gd name="connsiteY3057" fmla="*/ 626130 h 5955635"/>
              <a:gd name="connsiteX3058" fmla="*/ 2387086 w 6187971"/>
              <a:gd name="connsiteY3058" fmla="*/ 592524 h 5955635"/>
              <a:gd name="connsiteX3059" fmla="*/ 2522905 w 6187971"/>
              <a:gd name="connsiteY3059" fmla="*/ 559776 h 5955635"/>
              <a:gd name="connsiteX3060" fmla="*/ 2540871 w 6187971"/>
              <a:gd name="connsiteY3060" fmla="*/ 556503 h 5955635"/>
              <a:gd name="connsiteX3061" fmla="*/ 2502340 w 6187971"/>
              <a:gd name="connsiteY3061" fmla="*/ 564735 h 5955635"/>
              <a:gd name="connsiteX3062" fmla="*/ 2659387 w 6187971"/>
              <a:gd name="connsiteY3062" fmla="*/ 432280 h 5955635"/>
              <a:gd name="connsiteX3063" fmla="*/ 2798433 w 6187971"/>
              <a:gd name="connsiteY3063" fmla="*/ 411539 h 5955635"/>
              <a:gd name="connsiteX3064" fmla="*/ 2817780 w 6187971"/>
              <a:gd name="connsiteY3064" fmla="*/ 409701 h 5955635"/>
              <a:gd name="connsiteX3065" fmla="*/ 2950086 w 6187971"/>
              <a:gd name="connsiteY3065" fmla="*/ 405117 h 5955635"/>
              <a:gd name="connsiteX3066" fmla="*/ 2996187 w 6187971"/>
              <a:gd name="connsiteY3066" fmla="*/ 398934 h 5955635"/>
              <a:gd name="connsiteX3067" fmla="*/ 3005378 w 6187971"/>
              <a:gd name="connsiteY3067" fmla="*/ 391284 h 5955635"/>
              <a:gd name="connsiteX3068" fmla="*/ 3093771 w 6187971"/>
              <a:gd name="connsiteY3068" fmla="*/ 385395 h 5955635"/>
              <a:gd name="connsiteX3069" fmla="*/ 3939070 w 6187971"/>
              <a:gd name="connsiteY3069" fmla="*/ 497975 h 5955635"/>
              <a:gd name="connsiteX3070" fmla="*/ 3925558 w 6187971"/>
              <a:gd name="connsiteY3070" fmla="*/ 500862 h 5955635"/>
              <a:gd name="connsiteX3071" fmla="*/ 4005322 w 6187971"/>
              <a:gd name="connsiteY3071" fmla="*/ 521498 h 5955635"/>
              <a:gd name="connsiteX3072" fmla="*/ 4101485 w 6187971"/>
              <a:gd name="connsiteY3072" fmla="*/ 552759 h 5955635"/>
              <a:gd name="connsiteX3073" fmla="*/ 4157765 w 6187971"/>
              <a:gd name="connsiteY3073" fmla="*/ 573703 h 5955635"/>
              <a:gd name="connsiteX3074" fmla="*/ 4158727 w 6187971"/>
              <a:gd name="connsiteY3074" fmla="*/ 578207 h 5955635"/>
              <a:gd name="connsiteX3075" fmla="*/ 4163231 w 6187971"/>
              <a:gd name="connsiteY3075" fmla="*/ 577244 h 5955635"/>
              <a:gd name="connsiteX3076" fmla="*/ 4168698 w 6187971"/>
              <a:gd name="connsiteY3076" fmla="*/ 580786 h 5955635"/>
              <a:gd name="connsiteX3077" fmla="*/ 4178668 w 6187971"/>
              <a:gd name="connsiteY3077" fmla="*/ 583366 h 5955635"/>
              <a:gd name="connsiteX3078" fmla="*/ 4204075 w 6187971"/>
              <a:gd name="connsiteY3078" fmla="*/ 592066 h 5955635"/>
              <a:gd name="connsiteX3079" fmla="*/ 4286726 w 6187971"/>
              <a:gd name="connsiteY3079" fmla="*/ 626215 h 5955635"/>
              <a:gd name="connsiteX3080" fmla="*/ 4318562 w 6187971"/>
              <a:gd name="connsiteY3080" fmla="*/ 642961 h 5955635"/>
              <a:gd name="connsiteX3081" fmla="*/ 4392203 w 6187971"/>
              <a:gd name="connsiteY3081" fmla="*/ 679034 h 5955635"/>
              <a:gd name="connsiteX3082" fmla="*/ 4387699 w 6187971"/>
              <a:gd name="connsiteY3082" fmla="*/ 679996 h 5955635"/>
              <a:gd name="connsiteX3083" fmla="*/ 4403136 w 6187971"/>
              <a:gd name="connsiteY3083" fmla="*/ 686117 h 5955635"/>
              <a:gd name="connsiteX3084" fmla="*/ 5230091 w 6187971"/>
              <a:gd name="connsiteY3084" fmla="*/ 1338337 h 5955635"/>
              <a:gd name="connsiteX3085" fmla="*/ 5771121 w 6187971"/>
              <a:gd name="connsiteY3085" fmla="*/ 2437834 h 5955635"/>
              <a:gd name="connsiteX3086" fmla="*/ 5762112 w 6187971"/>
              <a:gd name="connsiteY3086" fmla="*/ 2439759 h 5955635"/>
              <a:gd name="connsiteX3087" fmla="*/ 5684663 w 6187971"/>
              <a:gd name="connsiteY3087" fmla="*/ 2319726 h 5955635"/>
              <a:gd name="connsiteX3088" fmla="*/ 5684007 w 6187971"/>
              <a:gd name="connsiteY3088" fmla="*/ 2338705 h 5955635"/>
              <a:gd name="connsiteX3089" fmla="*/ 5657678 w 6187971"/>
              <a:gd name="connsiteY3089" fmla="*/ 2259556 h 5955635"/>
              <a:gd name="connsiteX3090" fmla="*/ 5622648 w 6187971"/>
              <a:gd name="connsiteY3090" fmla="*/ 2205815 h 5955635"/>
              <a:gd name="connsiteX3091" fmla="*/ 5623262 w 6187971"/>
              <a:gd name="connsiteY3091" fmla="*/ 2252780 h 5955635"/>
              <a:gd name="connsiteX3092" fmla="*/ 5617796 w 6187971"/>
              <a:gd name="connsiteY3092" fmla="*/ 2249238 h 5955635"/>
              <a:gd name="connsiteX3093" fmla="*/ 5616834 w 6187971"/>
              <a:gd name="connsiteY3093" fmla="*/ 2244735 h 5955635"/>
              <a:gd name="connsiteX3094" fmla="*/ 5615871 w 6187971"/>
              <a:gd name="connsiteY3094" fmla="*/ 2240230 h 5955635"/>
              <a:gd name="connsiteX3095" fmla="*/ 5613947 w 6187971"/>
              <a:gd name="connsiteY3095" fmla="*/ 2231223 h 5955635"/>
              <a:gd name="connsiteX3096" fmla="*/ 5610406 w 6187971"/>
              <a:gd name="connsiteY3096" fmla="*/ 2236688 h 5955635"/>
              <a:gd name="connsiteX3097" fmla="*/ 5611368 w 6187971"/>
              <a:gd name="connsiteY3097" fmla="*/ 2241193 h 5955635"/>
              <a:gd name="connsiteX3098" fmla="*/ 5612330 w 6187971"/>
              <a:gd name="connsiteY3098" fmla="*/ 2245697 h 5955635"/>
              <a:gd name="connsiteX3099" fmla="*/ 5610713 w 6187971"/>
              <a:gd name="connsiteY3099" fmla="*/ 2260171 h 5955635"/>
              <a:gd name="connsiteX3100" fmla="*/ 5616179 w 6187971"/>
              <a:gd name="connsiteY3100" fmla="*/ 2263712 h 5955635"/>
              <a:gd name="connsiteX3101" fmla="*/ 5615217 w 6187971"/>
              <a:gd name="connsiteY3101" fmla="*/ 2259209 h 5955635"/>
              <a:gd name="connsiteX3102" fmla="*/ 5618758 w 6187971"/>
              <a:gd name="connsiteY3102" fmla="*/ 2253742 h 5955635"/>
              <a:gd name="connsiteX3103" fmla="*/ 5621645 w 6187971"/>
              <a:gd name="connsiteY3103" fmla="*/ 2267254 h 5955635"/>
              <a:gd name="connsiteX3104" fmla="*/ 5622607 w 6187971"/>
              <a:gd name="connsiteY3104" fmla="*/ 2271759 h 5955635"/>
              <a:gd name="connsiteX3105" fmla="*/ 5607785 w 6187971"/>
              <a:gd name="connsiteY3105" fmla="*/ 2312602 h 5955635"/>
              <a:gd name="connsiteX3106" fmla="*/ 5591734 w 6187971"/>
              <a:gd name="connsiteY3106" fmla="*/ 2259516 h 5955635"/>
              <a:gd name="connsiteX3107" fmla="*/ 5577568 w 6187971"/>
              <a:gd name="connsiteY3107" fmla="*/ 2281381 h 5955635"/>
              <a:gd name="connsiteX3108" fmla="*/ 5509432 w 6187971"/>
              <a:gd name="connsiteY3108" fmla="*/ 2182907 h 5955635"/>
              <a:gd name="connsiteX3109" fmla="*/ 5508469 w 6187971"/>
              <a:gd name="connsiteY3109" fmla="*/ 2178402 h 5955635"/>
              <a:gd name="connsiteX3110" fmla="*/ 5506545 w 6187971"/>
              <a:gd name="connsiteY3110" fmla="*/ 2169395 h 5955635"/>
              <a:gd name="connsiteX3111" fmla="*/ 5501079 w 6187971"/>
              <a:gd name="connsiteY3111" fmla="*/ 2165852 h 5955635"/>
              <a:gd name="connsiteX3112" fmla="*/ 5476981 w 6187971"/>
              <a:gd name="connsiteY3112" fmla="*/ 2119196 h 5955635"/>
              <a:gd name="connsiteX3113" fmla="*/ 5468629 w 6187971"/>
              <a:gd name="connsiteY3113" fmla="*/ 2102141 h 5955635"/>
              <a:gd name="connsiteX3114" fmla="*/ 5463162 w 6187971"/>
              <a:gd name="connsiteY3114" fmla="*/ 2098599 h 5955635"/>
              <a:gd name="connsiteX3115" fmla="*/ 5462200 w 6187971"/>
              <a:gd name="connsiteY3115" fmla="*/ 2094096 h 5955635"/>
              <a:gd name="connsiteX3116" fmla="*/ 5457696 w 6187971"/>
              <a:gd name="connsiteY3116" fmla="*/ 2095058 h 5955635"/>
              <a:gd name="connsiteX3117" fmla="*/ 5456733 w 6187971"/>
              <a:gd name="connsiteY3117" fmla="*/ 2090554 h 5955635"/>
              <a:gd name="connsiteX3118" fmla="*/ 5443876 w 6187971"/>
              <a:gd name="connsiteY3118" fmla="*/ 2074462 h 5955635"/>
              <a:gd name="connsiteX3119" fmla="*/ 5442259 w 6187971"/>
              <a:gd name="connsiteY3119" fmla="*/ 2088936 h 5955635"/>
              <a:gd name="connsiteX3120" fmla="*/ 5431327 w 6187971"/>
              <a:gd name="connsiteY3120" fmla="*/ 2081853 h 5955635"/>
              <a:gd name="connsiteX3121" fmla="*/ 5418162 w 6187971"/>
              <a:gd name="connsiteY3121" fmla="*/ 2042279 h 5955635"/>
              <a:gd name="connsiteX3122" fmla="*/ 5359035 w 6187971"/>
              <a:gd name="connsiteY3122" fmla="*/ 1941880 h 5955635"/>
              <a:gd name="connsiteX3123" fmla="*/ 5344253 w 6187971"/>
              <a:gd name="connsiteY3123" fmla="*/ 1916780 h 5955635"/>
              <a:gd name="connsiteX3124" fmla="*/ 5293479 w 6187971"/>
              <a:gd name="connsiteY3124" fmla="*/ 1833435 h 5955635"/>
              <a:gd name="connsiteX3125" fmla="*/ 5290593 w 6187971"/>
              <a:gd name="connsiteY3125" fmla="*/ 1819923 h 5955635"/>
              <a:gd name="connsiteX3126" fmla="*/ 5279659 w 6187971"/>
              <a:gd name="connsiteY3126" fmla="*/ 1812840 h 5955635"/>
              <a:gd name="connsiteX3127" fmla="*/ 5283202 w 6187971"/>
              <a:gd name="connsiteY3127" fmla="*/ 1807373 h 5955635"/>
              <a:gd name="connsiteX3128" fmla="*/ 5242706 w 6187971"/>
              <a:gd name="connsiteY3128" fmla="*/ 1750090 h 5955635"/>
              <a:gd name="connsiteX3129" fmla="*/ 5251713 w 6187971"/>
              <a:gd name="connsiteY3129" fmla="*/ 1748165 h 5955635"/>
              <a:gd name="connsiteX3130" fmla="*/ 5235314 w 6187971"/>
              <a:gd name="connsiteY3130" fmla="*/ 1737540 h 5955635"/>
              <a:gd name="connsiteX3131" fmla="*/ 5215066 w 6187971"/>
              <a:gd name="connsiteY3131" fmla="*/ 1708898 h 5955635"/>
              <a:gd name="connsiteX3132" fmla="*/ 5214104 w 6187971"/>
              <a:gd name="connsiteY3132" fmla="*/ 1704395 h 5955635"/>
              <a:gd name="connsiteX3133" fmla="*/ 5218608 w 6187971"/>
              <a:gd name="connsiteY3133" fmla="*/ 1703433 h 5955635"/>
              <a:gd name="connsiteX3134" fmla="*/ 5223112 w 6187971"/>
              <a:gd name="connsiteY3134" fmla="*/ 1702470 h 5955635"/>
              <a:gd name="connsiteX3135" fmla="*/ 5222150 w 6187971"/>
              <a:gd name="connsiteY3135" fmla="*/ 1697966 h 5955635"/>
              <a:gd name="connsiteX3136" fmla="*/ 5212834 w 6187971"/>
              <a:gd name="connsiteY3136" fmla="*/ 1676408 h 5955635"/>
              <a:gd name="connsiteX3137" fmla="*/ 5217338 w 6187971"/>
              <a:gd name="connsiteY3137" fmla="*/ 1675445 h 5955635"/>
              <a:gd name="connsiteX3138" fmla="*/ 5216376 w 6187971"/>
              <a:gd name="connsiteY3138" fmla="*/ 1670942 h 5955635"/>
              <a:gd name="connsiteX3139" fmla="*/ 5210910 w 6187971"/>
              <a:gd name="connsiteY3139" fmla="*/ 1667400 h 5955635"/>
              <a:gd name="connsiteX3140" fmla="*/ 5156595 w 6187971"/>
              <a:gd name="connsiteY3140" fmla="*/ 1589521 h 5955635"/>
              <a:gd name="connsiteX3141" fmla="*/ 5088767 w 6187971"/>
              <a:gd name="connsiteY3141" fmla="*/ 1514530 h 5955635"/>
              <a:gd name="connsiteX3142" fmla="*/ 5031871 w 6187971"/>
              <a:gd name="connsiteY3142" fmla="*/ 1446621 h 5955635"/>
              <a:gd name="connsiteX3143" fmla="*/ 4977555 w 6187971"/>
              <a:gd name="connsiteY3143" fmla="*/ 1368743 h 5955635"/>
              <a:gd name="connsiteX3144" fmla="*/ 4950224 w 6187971"/>
              <a:gd name="connsiteY3144" fmla="*/ 1351033 h 5955635"/>
              <a:gd name="connsiteX3145" fmla="*/ 4949261 w 6187971"/>
              <a:gd name="connsiteY3145" fmla="*/ 1346529 h 5955635"/>
              <a:gd name="connsiteX3146" fmla="*/ 4942833 w 6187971"/>
              <a:gd name="connsiteY3146" fmla="*/ 1338484 h 5955635"/>
              <a:gd name="connsiteX3147" fmla="*/ 4939291 w 6187971"/>
              <a:gd name="connsiteY3147" fmla="*/ 1343950 h 5955635"/>
              <a:gd name="connsiteX3148" fmla="*/ 4736115 w 6187971"/>
              <a:gd name="connsiteY3148" fmla="*/ 1142457 h 5955635"/>
              <a:gd name="connsiteX3149" fmla="*/ 4735152 w 6187971"/>
              <a:gd name="connsiteY3149" fmla="*/ 1137953 h 5955635"/>
              <a:gd name="connsiteX3150" fmla="*/ 4778882 w 6187971"/>
              <a:gd name="connsiteY3150" fmla="*/ 1166287 h 5955635"/>
              <a:gd name="connsiteX3151" fmla="*/ 4782731 w 6187971"/>
              <a:gd name="connsiteY3151" fmla="*/ 1184304 h 5955635"/>
              <a:gd name="connsiteX3152" fmla="*/ 4821959 w 6187971"/>
              <a:gd name="connsiteY3152" fmla="*/ 1213600 h 5955635"/>
              <a:gd name="connsiteX3153" fmla="*/ 4857643 w 6187971"/>
              <a:gd name="connsiteY3153" fmla="*/ 1248362 h 5955635"/>
              <a:gd name="connsiteX3154" fmla="*/ 4916156 w 6187971"/>
              <a:gd name="connsiteY3154" fmla="*/ 1301797 h 5955635"/>
              <a:gd name="connsiteX3155" fmla="*/ 4953765 w 6187971"/>
              <a:gd name="connsiteY3155" fmla="*/ 1345567 h 5955635"/>
              <a:gd name="connsiteX3156" fmla="*/ 5006812 w 6187971"/>
              <a:gd name="connsiteY3156" fmla="*/ 1395460 h 5955635"/>
              <a:gd name="connsiteX3157" fmla="*/ 5007774 w 6187971"/>
              <a:gd name="connsiteY3157" fmla="*/ 1399963 h 5955635"/>
              <a:gd name="connsiteX3158" fmla="*/ 5008736 w 6187971"/>
              <a:gd name="connsiteY3158" fmla="*/ 1404467 h 5955635"/>
              <a:gd name="connsiteX3159" fmla="*/ 5013240 w 6187971"/>
              <a:gd name="connsiteY3159" fmla="*/ 1403505 h 5955635"/>
              <a:gd name="connsiteX3160" fmla="*/ 5027059 w 6187971"/>
              <a:gd name="connsiteY3160" fmla="*/ 1424100 h 5955635"/>
              <a:gd name="connsiteX3161" fmla="*/ 5028022 w 6187971"/>
              <a:gd name="connsiteY3161" fmla="*/ 1428605 h 5955635"/>
              <a:gd name="connsiteX3162" fmla="*/ 5033488 w 6187971"/>
              <a:gd name="connsiteY3162" fmla="*/ 1432147 h 5955635"/>
              <a:gd name="connsiteX3163" fmla="*/ 5032526 w 6187971"/>
              <a:gd name="connsiteY3163" fmla="*/ 1427642 h 5955635"/>
              <a:gd name="connsiteX3164" fmla="*/ 5074640 w 6187971"/>
              <a:gd name="connsiteY3164" fmla="*/ 1470451 h 5955635"/>
              <a:gd name="connsiteX3165" fmla="*/ 5070135 w 6187971"/>
              <a:gd name="connsiteY3165" fmla="*/ 1471414 h 5955635"/>
              <a:gd name="connsiteX3166" fmla="*/ 5071097 w 6187971"/>
              <a:gd name="connsiteY3166" fmla="*/ 1475917 h 5955635"/>
              <a:gd name="connsiteX3167" fmla="*/ 5076564 w 6187971"/>
              <a:gd name="connsiteY3167" fmla="*/ 1479459 h 5955635"/>
              <a:gd name="connsiteX3168" fmla="*/ 5081068 w 6187971"/>
              <a:gd name="connsiteY3168" fmla="*/ 1478497 h 5955635"/>
              <a:gd name="connsiteX3169" fmla="*/ 5082031 w 6187971"/>
              <a:gd name="connsiteY3169" fmla="*/ 1483001 h 5955635"/>
              <a:gd name="connsiteX3170" fmla="*/ 5096812 w 6187971"/>
              <a:gd name="connsiteY3170" fmla="*/ 1508101 h 5955635"/>
              <a:gd name="connsiteX3171" fmla="*/ 5106783 w 6187971"/>
              <a:gd name="connsiteY3171" fmla="*/ 1510680 h 5955635"/>
              <a:gd name="connsiteX3172" fmla="*/ 5113211 w 6187971"/>
              <a:gd name="connsiteY3172" fmla="*/ 1518726 h 5955635"/>
              <a:gd name="connsiteX3173" fmla="*/ 5109670 w 6187971"/>
              <a:gd name="connsiteY3173" fmla="*/ 1524192 h 5955635"/>
              <a:gd name="connsiteX3174" fmla="*/ 5115135 w 6187971"/>
              <a:gd name="connsiteY3174" fmla="*/ 1527734 h 5955635"/>
              <a:gd name="connsiteX3175" fmla="*/ 5120602 w 6187971"/>
              <a:gd name="connsiteY3175" fmla="*/ 1531276 h 5955635"/>
              <a:gd name="connsiteX3176" fmla="*/ 5151783 w 6187971"/>
              <a:gd name="connsiteY3176" fmla="*/ 1567000 h 5955635"/>
              <a:gd name="connsiteX3177" fmla="*/ 5143430 w 6187971"/>
              <a:gd name="connsiteY3177" fmla="*/ 1549947 h 5955635"/>
              <a:gd name="connsiteX3178" fmla="*/ 5126069 w 6187971"/>
              <a:gd name="connsiteY3178" fmla="*/ 1534818 h 5955635"/>
              <a:gd name="connsiteX3179" fmla="*/ 5125106 w 6187971"/>
              <a:gd name="connsiteY3179" fmla="*/ 1530313 h 5955635"/>
              <a:gd name="connsiteX3180" fmla="*/ 5124144 w 6187971"/>
              <a:gd name="connsiteY3180" fmla="*/ 1525809 h 5955635"/>
              <a:gd name="connsiteX3181" fmla="*/ 5117715 w 6187971"/>
              <a:gd name="connsiteY3181" fmla="*/ 1517764 h 5955635"/>
              <a:gd name="connsiteX3182" fmla="*/ 5087496 w 6187971"/>
              <a:gd name="connsiteY3182" fmla="*/ 1486543 h 5955635"/>
              <a:gd name="connsiteX3183" fmla="*/ 5085572 w 6187971"/>
              <a:gd name="connsiteY3183" fmla="*/ 1477535 h 5955635"/>
              <a:gd name="connsiteX3184" fmla="*/ 5084609 w 6187971"/>
              <a:gd name="connsiteY3184" fmla="*/ 1473030 h 5955635"/>
              <a:gd name="connsiteX3185" fmla="*/ 5082685 w 6187971"/>
              <a:gd name="connsiteY3185" fmla="*/ 1464022 h 5955635"/>
              <a:gd name="connsiteX3186" fmla="*/ 5078182 w 6187971"/>
              <a:gd name="connsiteY3186" fmla="*/ 1464985 h 5955635"/>
              <a:gd name="connsiteX3187" fmla="*/ 5073677 w 6187971"/>
              <a:gd name="connsiteY3187" fmla="*/ 1465947 h 5955635"/>
              <a:gd name="connsiteX3188" fmla="*/ 5056316 w 6187971"/>
              <a:gd name="connsiteY3188" fmla="*/ 1450817 h 5955635"/>
              <a:gd name="connsiteX3189" fmla="*/ 5037030 w 6187971"/>
              <a:gd name="connsiteY3189" fmla="*/ 1426680 h 5955635"/>
              <a:gd name="connsiteX3190" fmla="*/ 5036068 w 6187971"/>
              <a:gd name="connsiteY3190" fmla="*/ 1422176 h 5955635"/>
              <a:gd name="connsiteX3191" fmla="*/ 5035106 w 6187971"/>
              <a:gd name="connsiteY3191" fmla="*/ 1417673 h 5955635"/>
              <a:gd name="connsiteX3192" fmla="*/ 5017744 w 6187971"/>
              <a:gd name="connsiteY3192" fmla="*/ 1402543 h 5955635"/>
              <a:gd name="connsiteX3193" fmla="*/ 5023210 w 6187971"/>
              <a:gd name="connsiteY3193" fmla="*/ 1406085 h 5955635"/>
              <a:gd name="connsiteX3194" fmla="*/ 5022248 w 6187971"/>
              <a:gd name="connsiteY3194" fmla="*/ 1401581 h 5955635"/>
              <a:gd name="connsiteX3195" fmla="*/ 5016781 w 6187971"/>
              <a:gd name="connsiteY3195" fmla="*/ 1398039 h 5955635"/>
              <a:gd name="connsiteX3196" fmla="*/ 5011316 w 6187971"/>
              <a:gd name="connsiteY3196" fmla="*/ 1394497 h 5955635"/>
              <a:gd name="connsiteX3197" fmla="*/ 5003925 w 6187971"/>
              <a:gd name="connsiteY3197" fmla="*/ 1381948 h 5955635"/>
              <a:gd name="connsiteX3198" fmla="*/ 4992992 w 6187971"/>
              <a:gd name="connsiteY3198" fmla="*/ 1374863 h 5955635"/>
              <a:gd name="connsiteX3199" fmla="*/ 5002962 w 6187971"/>
              <a:gd name="connsiteY3199" fmla="*/ 1377443 h 5955635"/>
              <a:gd name="connsiteX3200" fmla="*/ 4986564 w 6187971"/>
              <a:gd name="connsiteY3200" fmla="*/ 1366818 h 5955635"/>
              <a:gd name="connsiteX3201" fmla="*/ 4968240 w 6187971"/>
              <a:gd name="connsiteY3201" fmla="*/ 1347184 h 5955635"/>
              <a:gd name="connsiteX3202" fmla="*/ 4981752 w 6187971"/>
              <a:gd name="connsiteY3202" fmla="*/ 1344297 h 5955635"/>
              <a:gd name="connsiteX3203" fmla="*/ 4959887 w 6187971"/>
              <a:gd name="connsiteY3203" fmla="*/ 1330131 h 5955635"/>
              <a:gd name="connsiteX3204" fmla="*/ 4964391 w 6187971"/>
              <a:gd name="connsiteY3204" fmla="*/ 1329169 h 5955635"/>
              <a:gd name="connsiteX3205" fmla="*/ 4963429 w 6187971"/>
              <a:gd name="connsiteY3205" fmla="*/ 1324664 h 5955635"/>
              <a:gd name="connsiteX3206" fmla="*/ 4957962 w 6187971"/>
              <a:gd name="connsiteY3206" fmla="*/ 1321122 h 5955635"/>
              <a:gd name="connsiteX3207" fmla="*/ 4941563 w 6187971"/>
              <a:gd name="connsiteY3207" fmla="*/ 1310497 h 5955635"/>
              <a:gd name="connsiteX3208" fmla="*/ 4935134 w 6187971"/>
              <a:gd name="connsiteY3208" fmla="*/ 1302452 h 5955635"/>
              <a:gd name="connsiteX3209" fmla="*/ 4929668 w 6187971"/>
              <a:gd name="connsiteY3209" fmla="*/ 1298910 h 5955635"/>
              <a:gd name="connsiteX3210" fmla="*/ 4930630 w 6187971"/>
              <a:gd name="connsiteY3210" fmla="*/ 1303414 h 5955635"/>
              <a:gd name="connsiteX3211" fmla="*/ 4931592 w 6187971"/>
              <a:gd name="connsiteY3211" fmla="*/ 1307917 h 5955635"/>
              <a:gd name="connsiteX3212" fmla="*/ 4901375 w 6187971"/>
              <a:gd name="connsiteY3212" fmla="*/ 1276697 h 5955635"/>
              <a:gd name="connsiteX3213" fmla="*/ 4915849 w 6187971"/>
              <a:gd name="connsiteY3213" fmla="*/ 1278314 h 5955635"/>
              <a:gd name="connsiteX3214" fmla="*/ 4883050 w 6187971"/>
              <a:gd name="connsiteY3214" fmla="*/ 1257063 h 5955635"/>
              <a:gd name="connsiteX3215" fmla="*/ 4852832 w 6187971"/>
              <a:gd name="connsiteY3215" fmla="*/ 1225842 h 5955635"/>
              <a:gd name="connsiteX3216" fmla="*/ 4858299 w 6187971"/>
              <a:gd name="connsiteY3216" fmla="*/ 1229384 h 5955635"/>
              <a:gd name="connsiteX3217" fmla="*/ 4862802 w 6187971"/>
              <a:gd name="connsiteY3217" fmla="*/ 1228422 h 5955635"/>
              <a:gd name="connsiteX3218" fmla="*/ 4867307 w 6187971"/>
              <a:gd name="connsiteY3218" fmla="*/ 1227460 h 5955635"/>
              <a:gd name="connsiteX3219" fmla="*/ 4860878 w 6187971"/>
              <a:gd name="connsiteY3219" fmla="*/ 1219413 h 5955635"/>
              <a:gd name="connsiteX3220" fmla="*/ 4865382 w 6187971"/>
              <a:gd name="connsiteY3220" fmla="*/ 1218451 h 5955635"/>
              <a:gd name="connsiteX3221" fmla="*/ 4870849 w 6187971"/>
              <a:gd name="connsiteY3221" fmla="*/ 1221993 h 5955635"/>
              <a:gd name="connsiteX3222" fmla="*/ 4871811 w 6187971"/>
              <a:gd name="connsiteY3222" fmla="*/ 1226498 h 5955635"/>
              <a:gd name="connsiteX3223" fmla="*/ 4877276 w 6187971"/>
              <a:gd name="connsiteY3223" fmla="*/ 1230039 h 5955635"/>
              <a:gd name="connsiteX3224" fmla="*/ 4882743 w 6187971"/>
              <a:gd name="connsiteY3224" fmla="*/ 1233581 h 5955635"/>
              <a:gd name="connsiteX3225" fmla="*/ 5003618 w 6187971"/>
              <a:gd name="connsiteY3225" fmla="*/ 1358465 h 5955635"/>
              <a:gd name="connsiteX3226" fmla="*/ 5004580 w 6187971"/>
              <a:gd name="connsiteY3226" fmla="*/ 1362969 h 5955635"/>
              <a:gd name="connsiteX3227" fmla="*/ 5010045 w 6187971"/>
              <a:gd name="connsiteY3227" fmla="*/ 1366510 h 5955635"/>
              <a:gd name="connsiteX3228" fmla="*/ 5033836 w 6187971"/>
              <a:gd name="connsiteY3228" fmla="*/ 1389686 h 5955635"/>
              <a:gd name="connsiteX3229" fmla="*/ 5041227 w 6187971"/>
              <a:gd name="connsiteY3229" fmla="*/ 1402236 h 5955635"/>
              <a:gd name="connsiteX3230" fmla="*/ 5046693 w 6187971"/>
              <a:gd name="connsiteY3230" fmla="*/ 1405777 h 5955635"/>
              <a:gd name="connsiteX3231" fmla="*/ 5075949 w 6187971"/>
              <a:gd name="connsiteY3231" fmla="*/ 1432494 h 5955635"/>
              <a:gd name="connsiteX3232" fmla="*/ 5081416 w 6187971"/>
              <a:gd name="connsiteY3232" fmla="*/ 1436036 h 5955635"/>
              <a:gd name="connsiteX3233" fmla="*/ 5084302 w 6187971"/>
              <a:gd name="connsiteY3233" fmla="*/ 1449548 h 5955635"/>
              <a:gd name="connsiteX3234" fmla="*/ 5113559 w 6187971"/>
              <a:gd name="connsiteY3234" fmla="*/ 1476265 h 5955635"/>
              <a:gd name="connsiteX3235" fmla="*/ 5119025 w 6187971"/>
              <a:gd name="connsiteY3235" fmla="*/ 1479807 h 5955635"/>
              <a:gd name="connsiteX3236" fmla="*/ 5119987 w 6187971"/>
              <a:gd name="connsiteY3236" fmla="*/ 1484311 h 5955635"/>
              <a:gd name="connsiteX3237" fmla="*/ 5205484 w 6187971"/>
              <a:gd name="connsiteY3237" fmla="*/ 1597915 h 5955635"/>
              <a:gd name="connsiteX3238" fmla="*/ 5217379 w 6187971"/>
              <a:gd name="connsiteY3238" fmla="*/ 1609503 h 5955635"/>
              <a:gd name="connsiteX3239" fmla="*/ 5220266 w 6187971"/>
              <a:gd name="connsiteY3239" fmla="*/ 1623015 h 5955635"/>
              <a:gd name="connsiteX3240" fmla="*/ 5229274 w 6187971"/>
              <a:gd name="connsiteY3240" fmla="*/ 1621090 h 5955635"/>
              <a:gd name="connsiteX3241" fmla="*/ 5235702 w 6187971"/>
              <a:gd name="connsiteY3241" fmla="*/ 1629136 h 5955635"/>
              <a:gd name="connsiteX3242" fmla="*/ 5271695 w 6187971"/>
              <a:gd name="connsiteY3242" fmla="*/ 1687381 h 5955635"/>
              <a:gd name="connsiteX3243" fmla="*/ 5272657 w 6187971"/>
              <a:gd name="connsiteY3243" fmla="*/ 1691885 h 5955635"/>
              <a:gd name="connsiteX3244" fmla="*/ 5274581 w 6187971"/>
              <a:gd name="connsiteY3244" fmla="*/ 1700893 h 5955635"/>
              <a:gd name="connsiteX3245" fmla="*/ 5279086 w 6187971"/>
              <a:gd name="connsiteY3245" fmla="*/ 1699931 h 5955635"/>
              <a:gd name="connsiteX3246" fmla="*/ 5325048 w 6187971"/>
              <a:gd name="connsiteY3246" fmla="*/ 1760755 h 5955635"/>
              <a:gd name="connsiteX3247" fmla="*/ 5380326 w 6187971"/>
              <a:gd name="connsiteY3247" fmla="*/ 1843138 h 5955635"/>
              <a:gd name="connsiteX3248" fmla="*/ 5408928 w 6187971"/>
              <a:gd name="connsiteY3248" fmla="*/ 1888834 h 5955635"/>
              <a:gd name="connsiteX3249" fmla="*/ 5409890 w 6187971"/>
              <a:gd name="connsiteY3249" fmla="*/ 1893338 h 5955635"/>
              <a:gd name="connsiteX3250" fmla="*/ 5410852 w 6187971"/>
              <a:gd name="connsiteY3250" fmla="*/ 1897842 h 5955635"/>
              <a:gd name="connsiteX3251" fmla="*/ 5411815 w 6187971"/>
              <a:gd name="connsiteY3251" fmla="*/ 1902346 h 5955635"/>
              <a:gd name="connsiteX3252" fmla="*/ 5416318 w 6187971"/>
              <a:gd name="connsiteY3252" fmla="*/ 1901384 h 5955635"/>
              <a:gd name="connsiteX3253" fmla="*/ 5426289 w 6187971"/>
              <a:gd name="connsiteY3253" fmla="*/ 1903964 h 5955635"/>
              <a:gd name="connsiteX3254" fmla="*/ 5442032 w 6187971"/>
              <a:gd name="connsiteY3254" fmla="*/ 1933567 h 5955635"/>
              <a:gd name="connsiteX3255" fmla="*/ 5452966 w 6187971"/>
              <a:gd name="connsiteY3255" fmla="*/ 1940651 h 5955635"/>
              <a:gd name="connsiteX3256" fmla="*/ 5418898 w 6187971"/>
              <a:gd name="connsiteY3256" fmla="*/ 1891414 h 5955635"/>
              <a:gd name="connsiteX3257" fmla="*/ 5416973 w 6187971"/>
              <a:gd name="connsiteY3257" fmla="*/ 1882405 h 5955635"/>
              <a:gd name="connsiteX3258" fmla="*/ 5411507 w 6187971"/>
              <a:gd name="connsiteY3258" fmla="*/ 1878863 h 5955635"/>
              <a:gd name="connsiteX3259" fmla="*/ 5373590 w 6187971"/>
              <a:gd name="connsiteY3259" fmla="*/ 1811610 h 5955635"/>
              <a:gd name="connsiteX3260" fmla="*/ 5274930 w 6187971"/>
              <a:gd name="connsiteY3260" fmla="*/ 1658432 h 5955635"/>
              <a:gd name="connsiteX3261" fmla="*/ 5173689 w 6187971"/>
              <a:gd name="connsiteY3261" fmla="*/ 1515224 h 5955635"/>
              <a:gd name="connsiteX3262" fmla="*/ 5155366 w 6187971"/>
              <a:gd name="connsiteY3262" fmla="*/ 1495591 h 5955635"/>
              <a:gd name="connsiteX3263" fmla="*/ 5077260 w 6187971"/>
              <a:gd name="connsiteY3263" fmla="*/ 1394538 h 5955635"/>
              <a:gd name="connsiteX3264" fmla="*/ 5047041 w 6187971"/>
              <a:gd name="connsiteY3264" fmla="*/ 1363316 h 5955635"/>
              <a:gd name="connsiteX3265" fmla="*/ 4981137 w 6187971"/>
              <a:gd name="connsiteY3265" fmla="*/ 1297332 h 5955635"/>
              <a:gd name="connsiteX3266" fmla="*/ 4867654 w 6187971"/>
              <a:gd name="connsiteY3266" fmla="*/ 1184998 h 5955635"/>
              <a:gd name="connsiteX3267" fmla="*/ 4840323 w 6187971"/>
              <a:gd name="connsiteY3267" fmla="*/ 1167290 h 5955635"/>
              <a:gd name="connsiteX3268" fmla="*/ 4809142 w 6187971"/>
              <a:gd name="connsiteY3268" fmla="*/ 1131565 h 5955635"/>
              <a:gd name="connsiteX3269" fmla="*/ 4799171 w 6187971"/>
              <a:gd name="connsiteY3269" fmla="*/ 1128985 h 5955635"/>
              <a:gd name="connsiteX3270" fmla="*/ 4740659 w 6187971"/>
              <a:gd name="connsiteY3270" fmla="*/ 1075551 h 5955635"/>
              <a:gd name="connsiteX3271" fmla="*/ 4720718 w 6187971"/>
              <a:gd name="connsiteY3271" fmla="*/ 1070392 h 5955635"/>
              <a:gd name="connsiteX3272" fmla="*/ 4707860 w 6187971"/>
              <a:gd name="connsiteY3272" fmla="*/ 1054300 h 5955635"/>
              <a:gd name="connsiteX3273" fmla="*/ 4541946 w 6187971"/>
              <a:gd name="connsiteY3273" fmla="*/ 939039 h 5955635"/>
              <a:gd name="connsiteX3274" fmla="*/ 4469921 w 6187971"/>
              <a:gd name="connsiteY3274" fmla="*/ 888492 h 5955635"/>
              <a:gd name="connsiteX3275" fmla="*/ 4428114 w 6187971"/>
              <a:gd name="connsiteY3275" fmla="*/ 869166 h 5955635"/>
              <a:gd name="connsiteX3276" fmla="*/ 4416220 w 6187971"/>
              <a:gd name="connsiteY3276" fmla="*/ 857578 h 5955635"/>
              <a:gd name="connsiteX3277" fmla="*/ 4395317 w 6187971"/>
              <a:gd name="connsiteY3277" fmla="*/ 847916 h 5955635"/>
              <a:gd name="connsiteX3278" fmla="*/ 4394354 w 6187971"/>
              <a:gd name="connsiteY3278" fmla="*/ 843411 h 5955635"/>
              <a:gd name="connsiteX3279" fmla="*/ 4419762 w 6187971"/>
              <a:gd name="connsiteY3279" fmla="*/ 852112 h 5955635"/>
              <a:gd name="connsiteX3280" fmla="*/ 4420724 w 6187971"/>
              <a:gd name="connsiteY3280" fmla="*/ 856616 h 5955635"/>
              <a:gd name="connsiteX3281" fmla="*/ 4430694 w 6187971"/>
              <a:gd name="connsiteY3281" fmla="*/ 859196 h 5955635"/>
              <a:gd name="connsiteX3282" fmla="*/ 4435199 w 6187971"/>
              <a:gd name="connsiteY3282" fmla="*/ 858234 h 5955635"/>
              <a:gd name="connsiteX3283" fmla="*/ 4440664 w 6187971"/>
              <a:gd name="connsiteY3283" fmla="*/ 861775 h 5955635"/>
              <a:gd name="connsiteX3284" fmla="*/ 4445168 w 6187971"/>
              <a:gd name="connsiteY3284" fmla="*/ 860813 h 5955635"/>
              <a:gd name="connsiteX3285" fmla="*/ 4477005 w 6187971"/>
              <a:gd name="connsiteY3285" fmla="*/ 877560 h 5955635"/>
              <a:gd name="connsiteX3286" fmla="*/ 4482471 w 6187971"/>
              <a:gd name="connsiteY3286" fmla="*/ 881101 h 5955635"/>
              <a:gd name="connsiteX3287" fmla="*/ 4486975 w 6187971"/>
              <a:gd name="connsiteY3287" fmla="*/ 880139 h 5955635"/>
              <a:gd name="connsiteX3288" fmla="*/ 4487937 w 6187971"/>
              <a:gd name="connsiteY3288" fmla="*/ 884643 h 5955635"/>
              <a:gd name="connsiteX3289" fmla="*/ 4484395 w 6187971"/>
              <a:gd name="connsiteY3289" fmla="*/ 890110 h 5955635"/>
              <a:gd name="connsiteX3290" fmla="*/ 4507878 w 6187971"/>
              <a:gd name="connsiteY3290" fmla="*/ 889801 h 5955635"/>
              <a:gd name="connsiteX3291" fmla="*/ 4547105 w 6187971"/>
              <a:gd name="connsiteY3291" fmla="*/ 919098 h 5955635"/>
              <a:gd name="connsiteX3292" fmla="*/ 4542600 w 6187971"/>
              <a:gd name="connsiteY3292" fmla="*/ 920061 h 5955635"/>
              <a:gd name="connsiteX3293" fmla="*/ 4548067 w 6187971"/>
              <a:gd name="connsiteY3293" fmla="*/ 923603 h 5955635"/>
              <a:gd name="connsiteX3294" fmla="*/ 4533593 w 6187971"/>
              <a:gd name="connsiteY3294" fmla="*/ 921985 h 5955635"/>
              <a:gd name="connsiteX3295" fmla="*/ 4558999 w 6187971"/>
              <a:gd name="connsiteY3295" fmla="*/ 930686 h 5955635"/>
              <a:gd name="connsiteX3296" fmla="*/ 4565428 w 6187971"/>
              <a:gd name="connsiteY3296" fmla="*/ 938732 h 5955635"/>
              <a:gd name="connsiteX3297" fmla="*/ 4570895 w 6187971"/>
              <a:gd name="connsiteY3297" fmla="*/ 942274 h 5955635"/>
              <a:gd name="connsiteX3298" fmla="*/ 4574437 w 6187971"/>
              <a:gd name="connsiteY3298" fmla="*/ 936808 h 5955635"/>
              <a:gd name="connsiteX3299" fmla="*/ 4607235 w 6187971"/>
              <a:gd name="connsiteY3299" fmla="*/ 958058 h 5955635"/>
              <a:gd name="connsiteX3300" fmla="*/ 4612701 w 6187971"/>
              <a:gd name="connsiteY3300" fmla="*/ 961599 h 5955635"/>
              <a:gd name="connsiteX3301" fmla="*/ 4617205 w 6187971"/>
              <a:gd name="connsiteY3301" fmla="*/ 960637 h 5955635"/>
              <a:gd name="connsiteX3302" fmla="*/ 4721066 w 6187971"/>
              <a:gd name="connsiteY3302" fmla="*/ 1027932 h 5955635"/>
              <a:gd name="connsiteX3303" fmla="*/ 4728457 w 6187971"/>
              <a:gd name="connsiteY3303" fmla="*/ 1040481 h 5955635"/>
              <a:gd name="connsiteX3304" fmla="*/ 4738427 w 6187971"/>
              <a:gd name="connsiteY3304" fmla="*/ 1043060 h 5955635"/>
              <a:gd name="connsiteX3305" fmla="*/ 4817842 w 6187971"/>
              <a:gd name="connsiteY3305" fmla="*/ 1106158 h 5955635"/>
              <a:gd name="connsiteX3306" fmla="*/ 4898221 w 6187971"/>
              <a:gd name="connsiteY3306" fmla="*/ 1173759 h 5955635"/>
              <a:gd name="connsiteX3307" fmla="*/ 4905611 w 6187971"/>
              <a:gd name="connsiteY3307" fmla="*/ 1186309 h 5955635"/>
              <a:gd name="connsiteX3308" fmla="*/ 4909153 w 6187971"/>
              <a:gd name="connsiteY3308" fmla="*/ 1180842 h 5955635"/>
              <a:gd name="connsiteX3309" fmla="*/ 4951267 w 6187971"/>
              <a:gd name="connsiteY3309" fmla="*/ 1223651 h 5955635"/>
              <a:gd name="connsiteX3310" fmla="*/ 4980523 w 6187971"/>
              <a:gd name="connsiteY3310" fmla="*/ 1250367 h 5955635"/>
              <a:gd name="connsiteX3311" fmla="*/ 5028102 w 6187971"/>
              <a:gd name="connsiteY3311" fmla="*/ 1296718 h 5955635"/>
              <a:gd name="connsiteX3312" fmla="*/ 5088540 w 6187971"/>
              <a:gd name="connsiteY3312" fmla="*/ 1359160 h 5955635"/>
              <a:gd name="connsiteX3313" fmla="*/ 5090465 w 6187971"/>
              <a:gd name="connsiteY3313" fmla="*/ 1368168 h 5955635"/>
              <a:gd name="connsiteX3314" fmla="*/ 5152826 w 6187971"/>
              <a:gd name="connsiteY3314" fmla="*/ 1439619 h 5955635"/>
              <a:gd name="connsiteX3315" fmla="*/ 5163758 w 6187971"/>
              <a:gd name="connsiteY3315" fmla="*/ 1446702 h 5955635"/>
              <a:gd name="connsiteX3316" fmla="*/ 5190435 w 6187971"/>
              <a:gd name="connsiteY3316" fmla="*/ 1483389 h 5955635"/>
              <a:gd name="connsiteX3317" fmla="*/ 5213263 w 6187971"/>
              <a:gd name="connsiteY3317" fmla="*/ 1502060 h 5955635"/>
              <a:gd name="connsiteX3318" fmla="*/ 5270466 w 6187971"/>
              <a:gd name="connsiteY3318" fmla="*/ 1593451 h 5955635"/>
              <a:gd name="connsiteX3319" fmla="*/ 5352421 w 6187971"/>
              <a:gd name="connsiteY3319" fmla="*/ 1712521 h 5955635"/>
              <a:gd name="connsiteX3320" fmla="*/ 5378135 w 6187971"/>
              <a:gd name="connsiteY3320" fmla="*/ 1744704 h 5955635"/>
              <a:gd name="connsiteX3321" fmla="*/ 5372669 w 6187971"/>
              <a:gd name="connsiteY3321" fmla="*/ 1741162 h 5955635"/>
              <a:gd name="connsiteX3322" fmla="*/ 5401270 w 6187971"/>
              <a:gd name="connsiteY3322" fmla="*/ 1786858 h 5955635"/>
              <a:gd name="connsiteX3323" fmla="*/ 5404157 w 6187971"/>
              <a:gd name="connsiteY3323" fmla="*/ 1800370 h 5955635"/>
              <a:gd name="connsiteX3324" fmla="*/ 5479989 w 6187971"/>
              <a:gd name="connsiteY3324" fmla="*/ 1934877 h 5955635"/>
              <a:gd name="connsiteX3325" fmla="*/ 5475486 w 6187971"/>
              <a:gd name="connsiteY3325" fmla="*/ 1935839 h 5955635"/>
              <a:gd name="connsiteX3326" fmla="*/ 5476448 w 6187971"/>
              <a:gd name="connsiteY3326" fmla="*/ 1940343 h 5955635"/>
              <a:gd name="connsiteX3327" fmla="*/ 5481913 w 6187971"/>
              <a:gd name="connsiteY3327" fmla="*/ 1943885 h 5955635"/>
              <a:gd name="connsiteX3328" fmla="*/ 5506012 w 6187971"/>
              <a:gd name="connsiteY3328" fmla="*/ 1990543 h 5955635"/>
              <a:gd name="connsiteX3329" fmla="*/ 5506974 w 6187971"/>
              <a:gd name="connsiteY3329" fmla="*/ 1995046 h 5955635"/>
              <a:gd name="connsiteX3330" fmla="*/ 5507936 w 6187971"/>
              <a:gd name="connsiteY3330" fmla="*/ 1999551 h 5955635"/>
              <a:gd name="connsiteX3331" fmla="*/ 5512440 w 6187971"/>
              <a:gd name="connsiteY3331" fmla="*/ 1998588 h 5955635"/>
              <a:gd name="connsiteX3332" fmla="*/ 5511478 w 6187971"/>
              <a:gd name="connsiteY3332" fmla="*/ 1994084 h 5955635"/>
              <a:gd name="connsiteX3333" fmla="*/ 5519831 w 6187971"/>
              <a:gd name="connsiteY3333" fmla="*/ 2011138 h 5955635"/>
              <a:gd name="connsiteX3334" fmla="*/ 5528839 w 6187971"/>
              <a:gd name="connsiteY3334" fmla="*/ 2009213 h 5955635"/>
              <a:gd name="connsiteX3335" fmla="*/ 5521448 w 6187971"/>
              <a:gd name="connsiteY3335" fmla="*/ 1996664 h 5955635"/>
              <a:gd name="connsiteX3336" fmla="*/ 5525952 w 6187971"/>
              <a:gd name="connsiteY3336" fmla="*/ 1995701 h 5955635"/>
              <a:gd name="connsiteX3337" fmla="*/ 5500238 w 6187971"/>
              <a:gd name="connsiteY3337" fmla="*/ 1963519 h 5955635"/>
              <a:gd name="connsiteX3338" fmla="*/ 5498313 w 6187971"/>
              <a:gd name="connsiteY3338" fmla="*/ 1954510 h 5955635"/>
              <a:gd name="connsiteX3339" fmla="*/ 5497351 w 6187971"/>
              <a:gd name="connsiteY3339" fmla="*/ 1950007 h 5955635"/>
              <a:gd name="connsiteX3340" fmla="*/ 5496389 w 6187971"/>
              <a:gd name="connsiteY3340" fmla="*/ 1945502 h 5955635"/>
              <a:gd name="connsiteX3341" fmla="*/ 5491884 w 6187971"/>
              <a:gd name="connsiteY3341" fmla="*/ 1946465 h 5955635"/>
              <a:gd name="connsiteX3342" fmla="*/ 5489960 w 6187971"/>
              <a:gd name="connsiteY3342" fmla="*/ 1937456 h 5955635"/>
              <a:gd name="connsiteX3343" fmla="*/ 5499931 w 6187971"/>
              <a:gd name="connsiteY3343" fmla="*/ 1940036 h 5955635"/>
              <a:gd name="connsiteX3344" fmla="*/ 5492540 w 6187971"/>
              <a:gd name="connsiteY3344" fmla="*/ 1927486 h 5955635"/>
              <a:gd name="connsiteX3345" fmla="*/ 5491577 w 6187971"/>
              <a:gd name="connsiteY3345" fmla="*/ 1922981 h 5955635"/>
              <a:gd name="connsiteX3346" fmla="*/ 5490615 w 6187971"/>
              <a:gd name="connsiteY3346" fmla="*/ 1918478 h 5955635"/>
              <a:gd name="connsiteX3347" fmla="*/ 5489653 w 6187971"/>
              <a:gd name="connsiteY3347" fmla="*/ 1913974 h 5955635"/>
              <a:gd name="connsiteX3348" fmla="*/ 5481299 w 6187971"/>
              <a:gd name="connsiteY3348" fmla="*/ 1896920 h 5955635"/>
              <a:gd name="connsiteX3349" fmla="*/ 5475833 w 6187971"/>
              <a:gd name="connsiteY3349" fmla="*/ 1893379 h 5955635"/>
              <a:gd name="connsiteX3350" fmla="*/ 5474871 w 6187971"/>
              <a:gd name="connsiteY3350" fmla="*/ 1888874 h 5955635"/>
              <a:gd name="connsiteX3351" fmla="*/ 5475833 w 6187971"/>
              <a:gd name="connsiteY3351" fmla="*/ 1893379 h 5955635"/>
              <a:gd name="connsiteX3352" fmla="*/ 5452699 w 6187971"/>
              <a:gd name="connsiteY3352" fmla="*/ 1851225 h 5955635"/>
              <a:gd name="connsiteX3353" fmla="*/ 5450774 w 6187971"/>
              <a:gd name="connsiteY3353" fmla="*/ 1842216 h 5955635"/>
              <a:gd name="connsiteX3354" fmla="*/ 5446270 w 6187971"/>
              <a:gd name="connsiteY3354" fmla="*/ 1843178 h 5955635"/>
              <a:gd name="connsiteX3355" fmla="*/ 5424098 w 6187971"/>
              <a:gd name="connsiteY3355" fmla="*/ 1805529 h 5955635"/>
              <a:gd name="connsiteX3356" fmla="*/ 5419593 w 6187971"/>
              <a:gd name="connsiteY3356" fmla="*/ 1806491 h 5955635"/>
              <a:gd name="connsiteX3357" fmla="*/ 5418631 w 6187971"/>
              <a:gd name="connsiteY3357" fmla="*/ 1801987 h 5955635"/>
              <a:gd name="connsiteX3358" fmla="*/ 5423135 w 6187971"/>
              <a:gd name="connsiteY3358" fmla="*/ 1801025 h 5955635"/>
              <a:gd name="connsiteX3359" fmla="*/ 5422173 w 6187971"/>
              <a:gd name="connsiteY3359" fmla="*/ 1796521 h 5955635"/>
              <a:gd name="connsiteX3360" fmla="*/ 5416707 w 6187971"/>
              <a:gd name="connsiteY3360" fmla="*/ 1792979 h 5955635"/>
              <a:gd name="connsiteX3361" fmla="*/ 5349226 w 6187971"/>
              <a:gd name="connsiteY3361" fmla="*/ 1675527 h 5955635"/>
              <a:gd name="connsiteX3362" fmla="*/ 5332520 w 6187971"/>
              <a:gd name="connsiteY3362" fmla="*/ 1641419 h 5955635"/>
              <a:gd name="connsiteX3363" fmla="*/ 5314197 w 6187971"/>
              <a:gd name="connsiteY3363" fmla="*/ 1621785 h 5955635"/>
              <a:gd name="connsiteX3364" fmla="*/ 5288482 w 6187971"/>
              <a:gd name="connsiteY3364" fmla="*/ 1589602 h 5955635"/>
              <a:gd name="connsiteX3365" fmla="*/ 5106557 w 6187971"/>
              <a:gd name="connsiteY3365" fmla="*/ 1355311 h 5955635"/>
              <a:gd name="connsiteX3366" fmla="*/ 5109135 w 6187971"/>
              <a:gd name="connsiteY3366" fmla="*/ 1345340 h 5955635"/>
              <a:gd name="connsiteX3367" fmla="*/ 5110098 w 6187971"/>
              <a:gd name="connsiteY3367" fmla="*/ 1349844 h 5955635"/>
              <a:gd name="connsiteX3368" fmla="*/ 5114602 w 6187971"/>
              <a:gd name="connsiteY3368" fmla="*/ 1348882 h 5955635"/>
              <a:gd name="connsiteX3369" fmla="*/ 5108173 w 6187971"/>
              <a:gd name="connsiteY3369" fmla="*/ 1340837 h 5955635"/>
              <a:gd name="connsiteX3370" fmla="*/ 5105286 w 6187971"/>
              <a:gd name="connsiteY3370" fmla="*/ 1327325 h 5955635"/>
              <a:gd name="connsiteX3371" fmla="*/ 5084383 w 6187971"/>
              <a:gd name="connsiteY3371" fmla="*/ 1317661 h 5955635"/>
              <a:gd name="connsiteX3372" fmla="*/ 5083421 w 6187971"/>
              <a:gd name="connsiteY3372" fmla="*/ 1313158 h 5955635"/>
              <a:gd name="connsiteX3373" fmla="*/ 5077955 w 6187971"/>
              <a:gd name="connsiteY3373" fmla="*/ 1309615 h 5955635"/>
              <a:gd name="connsiteX3374" fmla="*/ 5076993 w 6187971"/>
              <a:gd name="connsiteY3374" fmla="*/ 1305112 h 5955635"/>
              <a:gd name="connsiteX3375" fmla="*/ 5072489 w 6187971"/>
              <a:gd name="connsiteY3375" fmla="*/ 1306074 h 5955635"/>
              <a:gd name="connsiteX3376" fmla="*/ 5066060 w 6187971"/>
              <a:gd name="connsiteY3376" fmla="*/ 1298028 h 5955635"/>
              <a:gd name="connsiteX3377" fmla="*/ 5052241 w 6187971"/>
              <a:gd name="connsiteY3377" fmla="*/ 1277432 h 5955635"/>
              <a:gd name="connsiteX3378" fmla="*/ 5056745 w 6187971"/>
              <a:gd name="connsiteY3378" fmla="*/ 1276470 h 5955635"/>
              <a:gd name="connsiteX3379" fmla="*/ 5062211 w 6187971"/>
              <a:gd name="connsiteY3379" fmla="*/ 1280011 h 5955635"/>
              <a:gd name="connsiteX3380" fmla="*/ 5055783 w 6187971"/>
              <a:gd name="connsiteY3380" fmla="*/ 1271966 h 5955635"/>
              <a:gd name="connsiteX3381" fmla="*/ 5050316 w 6187971"/>
              <a:gd name="connsiteY3381" fmla="*/ 1268424 h 5955635"/>
              <a:gd name="connsiteX3382" fmla="*/ 5032955 w 6187971"/>
              <a:gd name="connsiteY3382" fmla="*/ 1253295 h 5955635"/>
              <a:gd name="connsiteX3383" fmla="*/ 5031993 w 6187971"/>
              <a:gd name="connsiteY3383" fmla="*/ 1248791 h 5955635"/>
              <a:gd name="connsiteX3384" fmla="*/ 5025564 w 6187971"/>
              <a:gd name="connsiteY3384" fmla="*/ 1240744 h 5955635"/>
              <a:gd name="connsiteX3385" fmla="*/ 5021059 w 6187971"/>
              <a:gd name="connsiteY3385" fmla="*/ 1241707 h 5955635"/>
              <a:gd name="connsiteX3386" fmla="*/ 5022022 w 6187971"/>
              <a:gd name="connsiteY3386" fmla="*/ 1246211 h 5955635"/>
              <a:gd name="connsiteX3387" fmla="*/ 5014631 w 6187971"/>
              <a:gd name="connsiteY3387" fmla="*/ 1233661 h 5955635"/>
              <a:gd name="connsiteX3388" fmla="*/ 5005623 w 6187971"/>
              <a:gd name="connsiteY3388" fmla="*/ 1235586 h 5955635"/>
              <a:gd name="connsiteX3389" fmla="*/ 5003698 w 6187971"/>
              <a:gd name="connsiteY3389" fmla="*/ 1226578 h 5955635"/>
              <a:gd name="connsiteX3390" fmla="*/ 4998232 w 6187971"/>
              <a:gd name="connsiteY3390" fmla="*/ 1223036 h 5955635"/>
              <a:gd name="connsiteX3391" fmla="*/ 4997269 w 6187971"/>
              <a:gd name="connsiteY3391" fmla="*/ 1218532 h 5955635"/>
              <a:gd name="connsiteX3392" fmla="*/ 4992766 w 6187971"/>
              <a:gd name="connsiteY3392" fmla="*/ 1219494 h 5955635"/>
              <a:gd name="connsiteX3393" fmla="*/ 4993728 w 6187971"/>
              <a:gd name="connsiteY3393" fmla="*/ 1223998 h 5955635"/>
              <a:gd name="connsiteX3394" fmla="*/ 4947111 w 6187971"/>
              <a:gd name="connsiteY3394" fmla="*/ 1182152 h 5955635"/>
              <a:gd name="connsiteX3395" fmla="*/ 4940682 w 6187971"/>
              <a:gd name="connsiteY3395" fmla="*/ 1174106 h 5955635"/>
              <a:gd name="connsiteX3396" fmla="*/ 4930712 w 6187971"/>
              <a:gd name="connsiteY3396" fmla="*/ 1171526 h 5955635"/>
              <a:gd name="connsiteX3397" fmla="*/ 4931467 w 6187971"/>
              <a:gd name="connsiteY3397" fmla="*/ 1175063 h 5955635"/>
              <a:gd name="connsiteX3398" fmla="*/ 4916930 w 6187971"/>
              <a:gd name="connsiteY3398" fmla="*/ 1163507 h 5955635"/>
              <a:gd name="connsiteX3399" fmla="*/ 4867695 w 6187971"/>
              <a:gd name="connsiteY3399" fmla="*/ 1119055 h 5955635"/>
              <a:gd name="connsiteX3400" fmla="*/ 4842287 w 6187971"/>
              <a:gd name="connsiteY3400" fmla="*/ 1110354 h 5955635"/>
              <a:gd name="connsiteX3401" fmla="*/ 4839401 w 6187971"/>
              <a:gd name="connsiteY3401" fmla="*/ 1096842 h 5955635"/>
              <a:gd name="connsiteX3402" fmla="*/ 4811106 w 6187971"/>
              <a:gd name="connsiteY3402" fmla="*/ 1074629 h 5955635"/>
              <a:gd name="connsiteX3403" fmla="*/ 4791166 w 6187971"/>
              <a:gd name="connsiteY3403" fmla="*/ 1069470 h 5955635"/>
              <a:gd name="connsiteX3404" fmla="*/ 4772842 w 6187971"/>
              <a:gd name="connsiteY3404" fmla="*/ 1049837 h 5955635"/>
              <a:gd name="connsiteX3405" fmla="*/ 4777346 w 6187971"/>
              <a:gd name="connsiteY3405" fmla="*/ 1048874 h 5955635"/>
              <a:gd name="connsiteX3406" fmla="*/ 4787317 w 6187971"/>
              <a:gd name="connsiteY3406" fmla="*/ 1051454 h 5955635"/>
              <a:gd name="connsiteX3407" fmla="*/ 4780888 w 6187971"/>
              <a:gd name="connsiteY3407" fmla="*/ 1043408 h 5955635"/>
              <a:gd name="connsiteX3408" fmla="*/ 4775422 w 6187971"/>
              <a:gd name="connsiteY3408" fmla="*/ 1039866 h 5955635"/>
              <a:gd name="connsiteX3409" fmla="*/ 4790858 w 6187971"/>
              <a:gd name="connsiteY3409" fmla="*/ 1045987 h 5955635"/>
              <a:gd name="connsiteX3410" fmla="*/ 4768993 w 6187971"/>
              <a:gd name="connsiteY3410" fmla="*/ 1031821 h 5955635"/>
              <a:gd name="connsiteX3411" fmla="*/ 4763527 w 6187971"/>
              <a:gd name="connsiteY3411" fmla="*/ 1028279 h 5955635"/>
              <a:gd name="connsiteX3412" fmla="*/ 4748090 w 6187971"/>
              <a:gd name="connsiteY3412" fmla="*/ 1022158 h 5955635"/>
              <a:gd name="connsiteX3413" fmla="*/ 4754519 w 6187971"/>
              <a:gd name="connsiteY3413" fmla="*/ 1030204 h 5955635"/>
              <a:gd name="connsiteX3414" fmla="*/ 4755481 w 6187971"/>
              <a:gd name="connsiteY3414" fmla="*/ 1034708 h 5955635"/>
              <a:gd name="connsiteX3415" fmla="*/ 4739082 w 6187971"/>
              <a:gd name="connsiteY3415" fmla="*/ 1024083 h 5955635"/>
              <a:gd name="connsiteX3416" fmla="*/ 4747435 w 6187971"/>
              <a:gd name="connsiteY3416" fmla="*/ 1041136 h 5955635"/>
              <a:gd name="connsiteX3417" fmla="*/ 4722683 w 6187971"/>
              <a:gd name="connsiteY3417" fmla="*/ 1013457 h 5955635"/>
              <a:gd name="connsiteX3418" fmla="*/ 4728150 w 6187971"/>
              <a:gd name="connsiteY3418" fmla="*/ 1016998 h 5955635"/>
              <a:gd name="connsiteX3419" fmla="*/ 4737157 w 6187971"/>
              <a:gd name="connsiteY3419" fmla="*/ 1015074 h 5955635"/>
              <a:gd name="connsiteX3420" fmla="*/ 4726225 w 6187971"/>
              <a:gd name="connsiteY3420" fmla="*/ 1007991 h 5955635"/>
              <a:gd name="connsiteX3421" fmla="*/ 4725263 w 6187971"/>
              <a:gd name="connsiteY3421" fmla="*/ 1003486 h 5955635"/>
              <a:gd name="connsiteX3422" fmla="*/ 4724301 w 6187971"/>
              <a:gd name="connsiteY3422" fmla="*/ 998982 h 5955635"/>
              <a:gd name="connsiteX3423" fmla="*/ 4728804 w 6187971"/>
              <a:gd name="connsiteY3423" fmla="*/ 998020 h 5955635"/>
              <a:gd name="connsiteX3424" fmla="*/ 4718834 w 6187971"/>
              <a:gd name="connsiteY3424" fmla="*/ 995441 h 5955635"/>
              <a:gd name="connsiteX3425" fmla="*/ 4713367 w 6187971"/>
              <a:gd name="connsiteY3425" fmla="*/ 991899 h 5955635"/>
              <a:gd name="connsiteX3426" fmla="*/ 4700511 w 6187971"/>
              <a:gd name="connsiteY3426" fmla="*/ 975807 h 5955635"/>
              <a:gd name="connsiteX3427" fmla="*/ 4705976 w 6187971"/>
              <a:gd name="connsiteY3427" fmla="*/ 979349 h 5955635"/>
              <a:gd name="connsiteX3428" fmla="*/ 4715947 w 6187971"/>
              <a:gd name="connsiteY3428" fmla="*/ 981929 h 5955635"/>
              <a:gd name="connsiteX3429" fmla="*/ 4704052 w 6187971"/>
              <a:gd name="connsiteY3429" fmla="*/ 970341 h 5955635"/>
              <a:gd name="connsiteX3430" fmla="*/ 4698586 w 6187971"/>
              <a:gd name="connsiteY3430" fmla="*/ 966799 h 5955635"/>
              <a:gd name="connsiteX3431" fmla="*/ 4693119 w 6187971"/>
              <a:gd name="connsiteY3431" fmla="*/ 963257 h 5955635"/>
              <a:gd name="connsiteX3432" fmla="*/ 4684112 w 6187971"/>
              <a:gd name="connsiteY3432" fmla="*/ 965182 h 5955635"/>
              <a:gd name="connsiteX3433" fmla="*/ 4690540 w 6187971"/>
              <a:gd name="connsiteY3433" fmla="*/ 973228 h 5955635"/>
              <a:gd name="connsiteX3434" fmla="*/ 4695044 w 6187971"/>
              <a:gd name="connsiteY3434" fmla="*/ 972266 h 5955635"/>
              <a:gd name="connsiteX3435" fmla="*/ 4700511 w 6187971"/>
              <a:gd name="connsiteY3435" fmla="*/ 975807 h 5955635"/>
              <a:gd name="connsiteX3436" fmla="*/ 4708863 w 6187971"/>
              <a:gd name="connsiteY3436" fmla="*/ 992861 h 5955635"/>
              <a:gd name="connsiteX3437" fmla="*/ 4703397 w 6187971"/>
              <a:gd name="connsiteY3437" fmla="*/ 989319 h 5955635"/>
              <a:gd name="connsiteX3438" fmla="*/ 4704360 w 6187971"/>
              <a:gd name="connsiteY3438" fmla="*/ 993823 h 5955635"/>
              <a:gd name="connsiteX3439" fmla="*/ 4705322 w 6187971"/>
              <a:gd name="connsiteY3439" fmla="*/ 998327 h 5955635"/>
              <a:gd name="connsiteX3440" fmla="*/ 4709825 w 6187971"/>
              <a:gd name="connsiteY3440" fmla="*/ 997365 h 5955635"/>
              <a:gd name="connsiteX3441" fmla="*/ 4715292 w 6187971"/>
              <a:gd name="connsiteY3441" fmla="*/ 1000907 h 5955635"/>
              <a:gd name="connsiteX3442" fmla="*/ 4710787 w 6187971"/>
              <a:gd name="connsiteY3442" fmla="*/ 1001869 h 5955635"/>
              <a:gd name="connsiteX3443" fmla="*/ 4716254 w 6187971"/>
              <a:gd name="connsiteY3443" fmla="*/ 1005411 h 5955635"/>
              <a:gd name="connsiteX3444" fmla="*/ 4717216 w 6187971"/>
              <a:gd name="connsiteY3444" fmla="*/ 1009915 h 5955635"/>
              <a:gd name="connsiteX3445" fmla="*/ 4678952 w 6187971"/>
              <a:gd name="connsiteY3445" fmla="*/ 985123 h 5955635"/>
              <a:gd name="connsiteX3446" fmla="*/ 4683456 w 6187971"/>
              <a:gd name="connsiteY3446" fmla="*/ 984160 h 5955635"/>
              <a:gd name="connsiteX3447" fmla="*/ 4687961 w 6187971"/>
              <a:gd name="connsiteY3447" fmla="*/ 983198 h 5955635"/>
              <a:gd name="connsiteX3448" fmla="*/ 4682494 w 6187971"/>
              <a:gd name="connsiteY3448" fmla="*/ 979656 h 5955635"/>
              <a:gd name="connsiteX3449" fmla="*/ 4677990 w 6187971"/>
              <a:gd name="connsiteY3449" fmla="*/ 980618 h 5955635"/>
              <a:gd name="connsiteX3450" fmla="*/ 4672523 w 6187971"/>
              <a:gd name="connsiteY3450" fmla="*/ 977077 h 5955635"/>
              <a:gd name="connsiteX3451" fmla="*/ 4659666 w 6187971"/>
              <a:gd name="connsiteY3451" fmla="*/ 960985 h 5955635"/>
              <a:gd name="connsiteX3452" fmla="*/ 4658704 w 6187971"/>
              <a:gd name="connsiteY3452" fmla="*/ 956481 h 5955635"/>
              <a:gd name="connsiteX3453" fmla="*/ 4653237 w 6187971"/>
              <a:gd name="connsiteY3453" fmla="*/ 952939 h 5955635"/>
              <a:gd name="connsiteX3454" fmla="*/ 4648733 w 6187971"/>
              <a:gd name="connsiteY3454" fmla="*/ 953901 h 5955635"/>
              <a:gd name="connsiteX3455" fmla="*/ 4649695 w 6187971"/>
              <a:gd name="connsiteY3455" fmla="*/ 958406 h 5955635"/>
              <a:gd name="connsiteX3456" fmla="*/ 4626869 w 6187971"/>
              <a:gd name="connsiteY3456" fmla="*/ 939735 h 5955635"/>
              <a:gd name="connsiteX3457" fmla="*/ 4621402 w 6187971"/>
              <a:gd name="connsiteY3457" fmla="*/ 936193 h 5955635"/>
              <a:gd name="connsiteX3458" fmla="*/ 4616898 w 6187971"/>
              <a:gd name="connsiteY3458" fmla="*/ 937155 h 5955635"/>
              <a:gd name="connsiteX3459" fmla="*/ 4617860 w 6187971"/>
              <a:gd name="connsiteY3459" fmla="*/ 941660 h 5955635"/>
              <a:gd name="connsiteX3460" fmla="*/ 4597919 w 6187971"/>
              <a:gd name="connsiteY3460" fmla="*/ 936500 h 5955635"/>
              <a:gd name="connsiteX3461" fmla="*/ 4529437 w 6187971"/>
              <a:gd name="connsiteY3461" fmla="*/ 880487 h 5955635"/>
              <a:gd name="connsiteX3462" fmla="*/ 4525895 w 6187971"/>
              <a:gd name="connsiteY3462" fmla="*/ 885952 h 5955635"/>
              <a:gd name="connsiteX3463" fmla="*/ 4524932 w 6187971"/>
              <a:gd name="connsiteY3463" fmla="*/ 881449 h 5955635"/>
              <a:gd name="connsiteX3464" fmla="*/ 4519466 w 6187971"/>
              <a:gd name="connsiteY3464" fmla="*/ 877907 h 5955635"/>
              <a:gd name="connsiteX3465" fmla="*/ 4520428 w 6187971"/>
              <a:gd name="connsiteY3465" fmla="*/ 882411 h 5955635"/>
              <a:gd name="connsiteX3466" fmla="*/ 4484744 w 6187971"/>
              <a:gd name="connsiteY3466" fmla="*/ 847649 h 5955635"/>
              <a:gd name="connsiteX3467" fmla="*/ 4476697 w 6187971"/>
              <a:gd name="connsiteY3467" fmla="*/ 854077 h 5955635"/>
              <a:gd name="connsiteX3468" fmla="*/ 4470269 w 6187971"/>
              <a:gd name="connsiteY3468" fmla="*/ 846031 h 5955635"/>
              <a:gd name="connsiteX3469" fmla="*/ 4459336 w 6187971"/>
              <a:gd name="connsiteY3469" fmla="*/ 838948 h 5955635"/>
              <a:gd name="connsiteX3470" fmla="*/ 4463840 w 6187971"/>
              <a:gd name="connsiteY3470" fmla="*/ 837986 h 5955635"/>
              <a:gd name="connsiteX3471" fmla="*/ 4462878 w 6187971"/>
              <a:gd name="connsiteY3471" fmla="*/ 833481 h 5955635"/>
              <a:gd name="connsiteX3472" fmla="*/ 4452907 w 6187971"/>
              <a:gd name="connsiteY3472" fmla="*/ 830902 h 5955635"/>
              <a:gd name="connsiteX3473" fmla="*/ 4448404 w 6187971"/>
              <a:gd name="connsiteY3473" fmla="*/ 831864 h 5955635"/>
              <a:gd name="connsiteX3474" fmla="*/ 4411102 w 6187971"/>
              <a:gd name="connsiteY3474" fmla="*/ 811576 h 5955635"/>
              <a:gd name="connsiteX3475" fmla="*/ 4422996 w 6187971"/>
              <a:gd name="connsiteY3475" fmla="*/ 823163 h 5955635"/>
              <a:gd name="connsiteX3476" fmla="*/ 4442937 w 6187971"/>
              <a:gd name="connsiteY3476" fmla="*/ 828322 h 5955635"/>
              <a:gd name="connsiteX3477" fmla="*/ 4437470 w 6187971"/>
              <a:gd name="connsiteY3477" fmla="*/ 824781 h 5955635"/>
              <a:gd name="connsiteX3478" fmla="*/ 4432966 w 6187971"/>
              <a:gd name="connsiteY3478" fmla="*/ 825743 h 5955635"/>
              <a:gd name="connsiteX3479" fmla="*/ 4433928 w 6187971"/>
              <a:gd name="connsiteY3479" fmla="*/ 830246 h 5955635"/>
              <a:gd name="connsiteX3480" fmla="*/ 4439395 w 6187971"/>
              <a:gd name="connsiteY3480" fmla="*/ 833789 h 5955635"/>
              <a:gd name="connsiteX3481" fmla="*/ 4434891 w 6187971"/>
              <a:gd name="connsiteY3481" fmla="*/ 834751 h 5955635"/>
              <a:gd name="connsiteX3482" fmla="*/ 4429425 w 6187971"/>
              <a:gd name="connsiteY3482" fmla="*/ 831209 h 5955635"/>
              <a:gd name="connsiteX3483" fmla="*/ 4430387 w 6187971"/>
              <a:gd name="connsiteY3483" fmla="*/ 835713 h 5955635"/>
              <a:gd name="connsiteX3484" fmla="*/ 4435853 w 6187971"/>
              <a:gd name="connsiteY3484" fmla="*/ 839255 h 5955635"/>
              <a:gd name="connsiteX3485" fmla="*/ 4441320 w 6187971"/>
              <a:gd name="connsiteY3485" fmla="*/ 842797 h 5955635"/>
              <a:gd name="connsiteX3486" fmla="*/ 4431350 w 6187971"/>
              <a:gd name="connsiteY3486" fmla="*/ 840217 h 5955635"/>
              <a:gd name="connsiteX3487" fmla="*/ 4425883 w 6187971"/>
              <a:gd name="connsiteY3487" fmla="*/ 836675 h 5955635"/>
              <a:gd name="connsiteX3488" fmla="*/ 4420416 w 6187971"/>
              <a:gd name="connsiteY3488" fmla="*/ 833133 h 5955635"/>
              <a:gd name="connsiteX3489" fmla="*/ 4409484 w 6187971"/>
              <a:gd name="connsiteY3489" fmla="*/ 826050 h 5955635"/>
              <a:gd name="connsiteX3490" fmla="*/ 4411408 w 6187971"/>
              <a:gd name="connsiteY3490" fmla="*/ 835058 h 5955635"/>
              <a:gd name="connsiteX3491" fmla="*/ 4412371 w 6187971"/>
              <a:gd name="connsiteY3491" fmla="*/ 839562 h 5955635"/>
              <a:gd name="connsiteX3492" fmla="*/ 4389543 w 6187971"/>
              <a:gd name="connsiteY3492" fmla="*/ 820892 h 5955635"/>
              <a:gd name="connsiteX3493" fmla="*/ 4394047 w 6187971"/>
              <a:gd name="connsiteY3493" fmla="*/ 819929 h 5955635"/>
              <a:gd name="connsiteX3494" fmla="*/ 4393085 w 6187971"/>
              <a:gd name="connsiteY3494" fmla="*/ 815425 h 5955635"/>
              <a:gd name="connsiteX3495" fmla="*/ 4388581 w 6187971"/>
              <a:gd name="connsiteY3495" fmla="*/ 816387 h 5955635"/>
              <a:gd name="connsiteX3496" fmla="*/ 4384076 w 6187971"/>
              <a:gd name="connsiteY3496" fmla="*/ 817349 h 5955635"/>
              <a:gd name="connsiteX3497" fmla="*/ 4378611 w 6187971"/>
              <a:gd name="connsiteY3497" fmla="*/ 813807 h 5955635"/>
              <a:gd name="connsiteX3498" fmla="*/ 4362211 w 6187971"/>
              <a:gd name="connsiteY3498" fmla="*/ 803182 h 5955635"/>
              <a:gd name="connsiteX3499" fmla="*/ 4335187 w 6187971"/>
              <a:gd name="connsiteY3499" fmla="*/ 808956 h 5955635"/>
              <a:gd name="connsiteX3500" fmla="*/ 4360594 w 6187971"/>
              <a:gd name="connsiteY3500" fmla="*/ 817656 h 5955635"/>
              <a:gd name="connsiteX3501" fmla="*/ 4351586 w 6187971"/>
              <a:gd name="connsiteY3501" fmla="*/ 819581 h 5955635"/>
              <a:gd name="connsiteX3502" fmla="*/ 4352548 w 6187971"/>
              <a:gd name="connsiteY3502" fmla="*/ 824085 h 5955635"/>
              <a:gd name="connsiteX3503" fmla="*/ 4308817 w 6187971"/>
              <a:gd name="connsiteY3503" fmla="*/ 795751 h 5955635"/>
              <a:gd name="connsiteX3504" fmla="*/ 4266049 w 6187971"/>
              <a:gd name="connsiteY3504" fmla="*/ 771921 h 5955635"/>
              <a:gd name="connsiteX3505" fmla="*/ 4275057 w 6187971"/>
              <a:gd name="connsiteY3505" fmla="*/ 769997 h 5955635"/>
              <a:gd name="connsiteX3506" fmla="*/ 4253192 w 6187971"/>
              <a:gd name="connsiteY3506" fmla="*/ 755830 h 5955635"/>
              <a:gd name="connsiteX3507" fmla="*/ 4233250 w 6187971"/>
              <a:gd name="connsiteY3507" fmla="*/ 750670 h 5955635"/>
              <a:gd name="connsiteX3508" fmla="*/ 4224243 w 6187971"/>
              <a:gd name="connsiteY3508" fmla="*/ 752594 h 5955635"/>
              <a:gd name="connsiteX3509" fmla="*/ 4150601 w 6187971"/>
              <a:gd name="connsiteY3509" fmla="*/ 716522 h 5955635"/>
              <a:gd name="connsiteX3510" fmla="*/ 4135164 w 6187971"/>
              <a:gd name="connsiteY3510" fmla="*/ 710400 h 5955635"/>
              <a:gd name="connsiteX3511" fmla="*/ 4189520 w 6187971"/>
              <a:gd name="connsiteY3511" fmla="*/ 722336 h 5955635"/>
              <a:gd name="connsiteX3512" fmla="*/ 4188557 w 6187971"/>
              <a:gd name="connsiteY3512" fmla="*/ 717832 h 5955635"/>
              <a:gd name="connsiteX3513" fmla="*/ 4197566 w 6187971"/>
              <a:gd name="connsiteY3513" fmla="*/ 715907 h 5955635"/>
              <a:gd name="connsiteX3514" fmla="*/ 4134202 w 6187971"/>
              <a:gd name="connsiteY3514" fmla="*/ 705897 h 5955635"/>
              <a:gd name="connsiteX3515" fmla="*/ 4133240 w 6187971"/>
              <a:gd name="connsiteY3515" fmla="*/ 701393 h 5955635"/>
              <a:gd name="connsiteX3516" fmla="*/ 4137743 w 6187971"/>
              <a:gd name="connsiteY3516" fmla="*/ 700431 h 5955635"/>
              <a:gd name="connsiteX3517" fmla="*/ 4132277 w 6187971"/>
              <a:gd name="connsiteY3517" fmla="*/ 696888 h 5955635"/>
              <a:gd name="connsiteX3518" fmla="*/ 4111373 w 6187971"/>
              <a:gd name="connsiteY3518" fmla="*/ 687226 h 5955635"/>
              <a:gd name="connsiteX3519" fmla="*/ 4106870 w 6187971"/>
              <a:gd name="connsiteY3519" fmla="*/ 688188 h 5955635"/>
              <a:gd name="connsiteX3520" fmla="*/ 4101403 w 6187971"/>
              <a:gd name="connsiteY3520" fmla="*/ 684647 h 5955635"/>
              <a:gd name="connsiteX3521" fmla="*/ 4090471 w 6187971"/>
              <a:gd name="connsiteY3521" fmla="*/ 677562 h 5955635"/>
              <a:gd name="connsiteX3522" fmla="*/ 4089509 w 6187971"/>
              <a:gd name="connsiteY3522" fmla="*/ 673058 h 5955635"/>
              <a:gd name="connsiteX3523" fmla="*/ 4084042 w 6187971"/>
              <a:gd name="connsiteY3523" fmla="*/ 669517 h 5955635"/>
              <a:gd name="connsiteX3524" fmla="*/ 4080500 w 6187971"/>
              <a:gd name="connsiteY3524" fmla="*/ 674983 h 5955635"/>
              <a:gd name="connsiteX3525" fmla="*/ 4050589 w 6187971"/>
              <a:gd name="connsiteY3525" fmla="*/ 667244 h 5955635"/>
              <a:gd name="connsiteX3526" fmla="*/ 4055093 w 6187971"/>
              <a:gd name="connsiteY3526" fmla="*/ 666282 h 5955635"/>
              <a:gd name="connsiteX3527" fmla="*/ 4054131 w 6187971"/>
              <a:gd name="connsiteY3527" fmla="*/ 661779 h 5955635"/>
              <a:gd name="connsiteX3528" fmla="*/ 4049627 w 6187971"/>
              <a:gd name="connsiteY3528" fmla="*/ 662741 h 5955635"/>
              <a:gd name="connsiteX3529" fmla="*/ 4045123 w 6187971"/>
              <a:gd name="connsiteY3529" fmla="*/ 663703 h 5955635"/>
              <a:gd name="connsiteX3530" fmla="*/ 4030648 w 6187971"/>
              <a:gd name="connsiteY3530" fmla="*/ 662086 h 5955635"/>
              <a:gd name="connsiteX3531" fmla="*/ 4036115 w 6187971"/>
              <a:gd name="connsiteY3531" fmla="*/ 665628 h 5955635"/>
              <a:gd name="connsiteX3532" fmla="*/ 4080500 w 6187971"/>
              <a:gd name="connsiteY3532" fmla="*/ 674983 h 5955635"/>
              <a:gd name="connsiteX3533" fmla="*/ 4071492 w 6187971"/>
              <a:gd name="connsiteY3533" fmla="*/ 676907 h 5955635"/>
              <a:gd name="connsiteX3534" fmla="*/ 4072455 w 6187971"/>
              <a:gd name="connsiteY3534" fmla="*/ 681412 h 5955635"/>
              <a:gd name="connsiteX3535" fmla="*/ 4076958 w 6187971"/>
              <a:gd name="connsiteY3535" fmla="*/ 680449 h 5955635"/>
              <a:gd name="connsiteX3536" fmla="*/ 4082425 w 6187971"/>
              <a:gd name="connsiteY3536" fmla="*/ 683991 h 5955635"/>
              <a:gd name="connsiteX3537" fmla="*/ 4086929 w 6187971"/>
              <a:gd name="connsiteY3537" fmla="*/ 683029 h 5955635"/>
              <a:gd name="connsiteX3538" fmla="*/ 4083387 w 6187971"/>
              <a:gd name="connsiteY3538" fmla="*/ 688496 h 5955635"/>
              <a:gd name="connsiteX3539" fmla="*/ 4053476 w 6187971"/>
              <a:gd name="connsiteY3539" fmla="*/ 680756 h 5955635"/>
              <a:gd name="connsiteX3540" fmla="*/ 3998561 w 6187971"/>
              <a:gd name="connsiteY3540" fmla="*/ 660699 h 5955635"/>
              <a:gd name="connsiteX3541" fmla="*/ 3993680 w 6187971"/>
              <a:gd name="connsiteY3541" fmla="*/ 659158 h 5955635"/>
              <a:gd name="connsiteX3542" fmla="*/ 3795199 w 6187971"/>
              <a:gd name="connsiteY3542" fmla="*/ 553069 h 5955635"/>
              <a:gd name="connsiteX3543" fmla="*/ 3610375 w 6187971"/>
              <a:gd name="connsiteY3543" fmla="*/ 502608 h 5955635"/>
              <a:gd name="connsiteX3544" fmla="*/ 3188329 w 6187971"/>
              <a:gd name="connsiteY3544" fmla="*/ 467631 h 5955635"/>
              <a:gd name="connsiteX3545" fmla="*/ 2059975 w 6187971"/>
              <a:gd name="connsiteY3545" fmla="*/ 659812 h 5955635"/>
              <a:gd name="connsiteX3546" fmla="*/ 1819343 w 6187971"/>
              <a:gd name="connsiteY3546" fmla="*/ 787483 h 5955635"/>
              <a:gd name="connsiteX3547" fmla="*/ 1454955 w 6187971"/>
              <a:gd name="connsiteY3547" fmla="*/ 1031541 h 5955635"/>
              <a:gd name="connsiteX3548" fmla="*/ 1413812 w 6187971"/>
              <a:gd name="connsiteY3548" fmla="*/ 1040331 h 5955635"/>
              <a:gd name="connsiteX3549" fmla="*/ 1408084 w 6187971"/>
              <a:gd name="connsiteY3549" fmla="*/ 1030679 h 5955635"/>
              <a:gd name="connsiteX3550" fmla="*/ 1408033 w 6187971"/>
              <a:gd name="connsiteY3550" fmla="*/ 1028519 h 5955635"/>
              <a:gd name="connsiteX3551" fmla="*/ 1412039 w 6187971"/>
              <a:gd name="connsiteY3551" fmla="*/ 1024844 h 5955635"/>
              <a:gd name="connsiteX3552" fmla="*/ 1971913 w 6187971"/>
              <a:gd name="connsiteY3552" fmla="*/ 659219 h 5955635"/>
              <a:gd name="connsiteX3553" fmla="*/ 1977379 w 6187971"/>
              <a:gd name="connsiteY3553" fmla="*/ 662762 h 5955635"/>
              <a:gd name="connsiteX3554" fmla="*/ 1981883 w 6187971"/>
              <a:gd name="connsiteY3554" fmla="*/ 661799 h 5955635"/>
              <a:gd name="connsiteX3555" fmla="*/ 1987350 w 6187971"/>
              <a:gd name="connsiteY3555" fmla="*/ 665340 h 5955635"/>
              <a:gd name="connsiteX3556" fmla="*/ 1979303 w 6187971"/>
              <a:gd name="connsiteY3556" fmla="*/ 671769 h 5955635"/>
              <a:gd name="connsiteX3557" fmla="*/ 1980266 w 6187971"/>
              <a:gd name="connsiteY3557" fmla="*/ 676274 h 5955635"/>
              <a:gd name="connsiteX3558" fmla="*/ 1984770 w 6187971"/>
              <a:gd name="connsiteY3558" fmla="*/ 675311 h 5955635"/>
              <a:gd name="connsiteX3559" fmla="*/ 1989274 w 6187971"/>
              <a:gd name="connsiteY3559" fmla="*/ 674349 h 5955635"/>
              <a:gd name="connsiteX3560" fmla="*/ 1992816 w 6187971"/>
              <a:gd name="connsiteY3560" fmla="*/ 668882 h 5955635"/>
              <a:gd name="connsiteX3561" fmla="*/ 1997320 w 6187971"/>
              <a:gd name="connsiteY3561" fmla="*/ 667920 h 5955635"/>
              <a:gd name="connsiteX3562" fmla="*/ 2012756 w 6187971"/>
              <a:gd name="connsiteY3562" fmla="*/ 674041 h 5955635"/>
              <a:gd name="connsiteX3563" fmla="*/ 2014374 w 6187971"/>
              <a:gd name="connsiteY3563" fmla="*/ 659567 h 5955635"/>
              <a:gd name="connsiteX3564" fmla="*/ 2009869 w 6187971"/>
              <a:gd name="connsiteY3564" fmla="*/ 660529 h 5955635"/>
              <a:gd name="connsiteX3565" fmla="*/ 2008907 w 6187971"/>
              <a:gd name="connsiteY3565" fmla="*/ 656026 h 5955635"/>
              <a:gd name="connsiteX3566" fmla="*/ 1995395 w 6187971"/>
              <a:gd name="connsiteY3566" fmla="*/ 658912 h 5955635"/>
              <a:gd name="connsiteX3567" fmla="*/ 1991854 w 6187971"/>
              <a:gd name="connsiteY3567" fmla="*/ 664378 h 5955635"/>
              <a:gd name="connsiteX3568" fmla="*/ 1994433 w 6187971"/>
              <a:gd name="connsiteY3568" fmla="*/ 654408 h 5955635"/>
              <a:gd name="connsiteX3569" fmla="*/ 1998937 w 6187971"/>
              <a:gd name="connsiteY3569" fmla="*/ 653446 h 5955635"/>
              <a:gd name="connsiteX3570" fmla="*/ 2006983 w 6187971"/>
              <a:gd name="connsiteY3570" fmla="*/ 647017 h 5955635"/>
              <a:gd name="connsiteX3571" fmla="*/ 2002479 w 6187971"/>
              <a:gd name="connsiteY3571" fmla="*/ 647979 h 5955635"/>
              <a:gd name="connsiteX3572" fmla="*/ 2213556 w 6187971"/>
              <a:gd name="connsiteY3572" fmla="*/ 555787 h 5955635"/>
              <a:gd name="connsiteX3573" fmla="*/ 2233497 w 6187971"/>
              <a:gd name="connsiteY3573" fmla="*/ 560947 h 5955635"/>
              <a:gd name="connsiteX3574" fmla="*/ 2222565 w 6187971"/>
              <a:gd name="connsiteY3574" fmla="*/ 553862 h 5955635"/>
              <a:gd name="connsiteX3575" fmla="*/ 2227068 w 6187971"/>
              <a:gd name="connsiteY3575" fmla="*/ 552900 h 5955635"/>
              <a:gd name="connsiteX3576" fmla="*/ 2659387 w 6187971"/>
              <a:gd name="connsiteY3576" fmla="*/ 432280 h 5955635"/>
              <a:gd name="connsiteX3577" fmla="*/ 2580211 w 6187971"/>
              <a:gd name="connsiteY3577" fmla="*/ 28532 h 5955635"/>
              <a:gd name="connsiteX3578" fmla="*/ 2760003 w 6187971"/>
              <a:gd name="connsiteY3578" fmla="*/ 9674 h 5955635"/>
              <a:gd name="connsiteX3579" fmla="*/ 4206393 w 6187971"/>
              <a:gd name="connsiteY3579" fmla="*/ 216884 h 5955635"/>
              <a:gd name="connsiteX3580" fmla="*/ 4962093 w 6187971"/>
              <a:gd name="connsiteY3580" fmla="*/ 669428 h 5955635"/>
              <a:gd name="connsiteX3581" fmla="*/ 5227886 w 6187971"/>
              <a:gd name="connsiteY3581" fmla="*/ 888353 h 5955635"/>
              <a:gd name="connsiteX3582" fmla="*/ 5331187 w 6187971"/>
              <a:gd name="connsiteY3582" fmla="*/ 1014893 h 5955635"/>
              <a:gd name="connsiteX3583" fmla="*/ 5518959 w 6187971"/>
              <a:gd name="connsiteY3583" fmla="*/ 1262220 h 5955635"/>
              <a:gd name="connsiteX3584" fmla="*/ 5467079 w 6187971"/>
              <a:gd name="connsiteY3584" fmla="*/ 1138382 h 5955635"/>
              <a:gd name="connsiteX3585" fmla="*/ 5724761 w 6187971"/>
              <a:gd name="connsiteY3585" fmla="*/ 1511561 h 5955635"/>
              <a:gd name="connsiteX3586" fmla="*/ 5659466 w 6187971"/>
              <a:gd name="connsiteY3586" fmla="*/ 1480536 h 5955635"/>
              <a:gd name="connsiteX3587" fmla="*/ 5720297 w 6187971"/>
              <a:gd name="connsiteY3587" fmla="*/ 1600507 h 5955635"/>
              <a:gd name="connsiteX3588" fmla="*/ 5738327 w 6187971"/>
              <a:gd name="connsiteY3588" fmla="*/ 1602521 h 5955635"/>
              <a:gd name="connsiteX3589" fmla="*/ 5788406 w 6187971"/>
              <a:gd name="connsiteY3589" fmla="*/ 1617243 h 5955635"/>
              <a:gd name="connsiteX3590" fmla="*/ 5933129 w 6187971"/>
              <a:gd name="connsiteY3590" fmla="*/ 1928517 h 5955635"/>
              <a:gd name="connsiteX3591" fmla="*/ 6015900 w 6187971"/>
              <a:gd name="connsiteY3591" fmla="*/ 2206099 h 5955635"/>
              <a:gd name="connsiteX3592" fmla="*/ 6018824 w 6187971"/>
              <a:gd name="connsiteY3592" fmla="*/ 2228938 h 5955635"/>
              <a:gd name="connsiteX3593" fmla="*/ 6006787 w 6187971"/>
              <a:gd name="connsiteY3593" fmla="*/ 2254975 h 5955635"/>
              <a:gd name="connsiteX3594" fmla="*/ 5981821 w 6187971"/>
              <a:gd name="connsiteY3594" fmla="*/ 2238800 h 5955635"/>
              <a:gd name="connsiteX3595" fmla="*/ 5955690 w 6187971"/>
              <a:gd name="connsiteY3595" fmla="*/ 2162256 h 5955635"/>
              <a:gd name="connsiteX3596" fmla="*/ 5938475 w 6187971"/>
              <a:gd name="connsiteY3596" fmla="*/ 2136603 h 5955635"/>
              <a:gd name="connsiteX3597" fmla="*/ 5953240 w 6187971"/>
              <a:gd name="connsiteY3597" fmla="*/ 2233173 h 5955635"/>
              <a:gd name="connsiteX3598" fmla="*/ 6087185 w 6187971"/>
              <a:gd name="connsiteY3598" fmla="*/ 2695361 h 5955635"/>
              <a:gd name="connsiteX3599" fmla="*/ 6081069 w 6187971"/>
              <a:gd name="connsiteY3599" fmla="*/ 3289153 h 5955635"/>
              <a:gd name="connsiteX3600" fmla="*/ 5808111 w 6187971"/>
              <a:gd name="connsiteY3600" fmla="*/ 4272372 h 5955635"/>
              <a:gd name="connsiteX3601" fmla="*/ 5083073 w 6187971"/>
              <a:gd name="connsiteY3601" fmla="*/ 5189877 h 5955635"/>
              <a:gd name="connsiteX3602" fmla="*/ 4748863 w 6187971"/>
              <a:gd name="connsiteY3602" fmla="*/ 5447042 h 5955635"/>
              <a:gd name="connsiteX3603" fmla="*/ 3740846 w 6187971"/>
              <a:gd name="connsiteY3603" fmla="*/ 5863806 h 5955635"/>
              <a:gd name="connsiteX3604" fmla="*/ 3169933 w 6187971"/>
              <a:gd name="connsiteY3604" fmla="*/ 5946671 h 5955635"/>
              <a:gd name="connsiteX3605" fmla="*/ 2972383 w 6187971"/>
              <a:gd name="connsiteY3605" fmla="*/ 5955635 h 5955635"/>
              <a:gd name="connsiteX3606" fmla="*/ 2888242 w 6187971"/>
              <a:gd name="connsiteY3606" fmla="*/ 5946236 h 5955635"/>
              <a:gd name="connsiteX3607" fmla="*/ 2773508 w 6187971"/>
              <a:gd name="connsiteY3607" fmla="*/ 5949239 h 5955635"/>
              <a:gd name="connsiteX3608" fmla="*/ 2719689 w 6187971"/>
              <a:gd name="connsiteY3608" fmla="*/ 5935317 h 5955635"/>
              <a:gd name="connsiteX3609" fmla="*/ 2651853 w 6187971"/>
              <a:gd name="connsiteY3609" fmla="*/ 5910702 h 5955635"/>
              <a:gd name="connsiteX3610" fmla="*/ 2524570 w 6187971"/>
              <a:gd name="connsiteY3610" fmla="*/ 5900743 h 5955635"/>
              <a:gd name="connsiteX3611" fmla="*/ 2303959 w 6187971"/>
              <a:gd name="connsiteY3611" fmla="*/ 5838373 h 5955635"/>
              <a:gd name="connsiteX3612" fmla="*/ 1704545 w 6187971"/>
              <a:gd name="connsiteY3612" fmla="*/ 5577311 h 5955635"/>
              <a:gd name="connsiteX3613" fmla="*/ 1349927 w 6187971"/>
              <a:gd name="connsiteY3613" fmla="*/ 5363675 h 5955635"/>
              <a:gd name="connsiteX3614" fmla="*/ 1326431 w 6187971"/>
              <a:gd name="connsiteY3614" fmla="*/ 5345230 h 5955635"/>
              <a:gd name="connsiteX3615" fmla="*/ 1324450 w 6187971"/>
              <a:gd name="connsiteY3615" fmla="*/ 5308501 h 5955635"/>
              <a:gd name="connsiteX3616" fmla="*/ 1353031 w 6187971"/>
              <a:gd name="connsiteY3616" fmla="*/ 5314127 h 5955635"/>
              <a:gd name="connsiteX3617" fmla="*/ 1535006 w 6187971"/>
              <a:gd name="connsiteY3617" fmla="*/ 5433636 h 5955635"/>
              <a:gd name="connsiteX3618" fmla="*/ 1570795 w 6187971"/>
              <a:gd name="connsiteY3618" fmla="*/ 5445544 h 5955635"/>
              <a:gd name="connsiteX3619" fmla="*/ 1578274 w 6187971"/>
              <a:gd name="connsiteY3619" fmla="*/ 5443946 h 5955635"/>
              <a:gd name="connsiteX3620" fmla="*/ 1573335 w 6187971"/>
              <a:gd name="connsiteY3620" fmla="*/ 5439134 h 5955635"/>
              <a:gd name="connsiteX3621" fmla="*/ 1245045 w 6187971"/>
              <a:gd name="connsiteY3621" fmla="*/ 5202275 h 5955635"/>
              <a:gd name="connsiteX3622" fmla="*/ 1146122 w 6187971"/>
              <a:gd name="connsiteY3622" fmla="*/ 5123684 h 5955635"/>
              <a:gd name="connsiteX3623" fmla="*/ 1114075 w 6187971"/>
              <a:gd name="connsiteY3623" fmla="*/ 5110977 h 5955635"/>
              <a:gd name="connsiteX3624" fmla="*/ 1239256 w 6187971"/>
              <a:gd name="connsiteY3624" fmla="*/ 5275861 h 5955635"/>
              <a:gd name="connsiteX3625" fmla="*/ 647691 w 6187971"/>
              <a:gd name="connsiteY3625" fmla="*/ 4639642 h 5955635"/>
              <a:gd name="connsiteX3626" fmla="*/ 698822 w 6187971"/>
              <a:gd name="connsiteY3626" fmla="*/ 4677603 h 5955635"/>
              <a:gd name="connsiteX3627" fmla="*/ 744471 w 6187971"/>
              <a:gd name="connsiteY3627" fmla="*/ 4726512 h 5955635"/>
              <a:gd name="connsiteX3628" fmla="*/ 859121 w 6187971"/>
              <a:gd name="connsiteY3628" fmla="*/ 4860405 h 5955635"/>
              <a:gd name="connsiteX3629" fmla="*/ 869143 w 6187971"/>
              <a:gd name="connsiteY3629" fmla="*/ 4852397 h 5955635"/>
              <a:gd name="connsiteX3630" fmla="*/ 750753 w 6187971"/>
              <a:gd name="connsiteY3630" fmla="*/ 4719304 h 5955635"/>
              <a:gd name="connsiteX3631" fmla="*/ 408923 w 6187971"/>
              <a:gd name="connsiteY3631" fmla="*/ 4135320 h 5955635"/>
              <a:gd name="connsiteX3632" fmla="*/ 164008 w 6187971"/>
              <a:gd name="connsiteY3632" fmla="*/ 2787582 h 5955635"/>
              <a:gd name="connsiteX3633" fmla="*/ 184206 w 6187971"/>
              <a:gd name="connsiteY3633" fmla="*/ 2525154 h 5955635"/>
              <a:gd name="connsiteX3634" fmla="*/ 195172 w 6187971"/>
              <a:gd name="connsiteY3634" fmla="*/ 2503257 h 5955635"/>
              <a:gd name="connsiteX3635" fmla="*/ 203581 w 6187971"/>
              <a:gd name="connsiteY3635" fmla="*/ 2515148 h 5955635"/>
              <a:gd name="connsiteX3636" fmla="*/ 227360 w 6187971"/>
              <a:gd name="connsiteY3636" fmla="*/ 3358710 h 5955635"/>
              <a:gd name="connsiteX3637" fmla="*/ 327131 w 6187971"/>
              <a:gd name="connsiteY3637" fmla="*/ 3789091 h 5955635"/>
              <a:gd name="connsiteX3638" fmla="*/ 340188 w 6187971"/>
              <a:gd name="connsiteY3638" fmla="*/ 3841053 h 5955635"/>
              <a:gd name="connsiteX3639" fmla="*/ 356203 w 6187971"/>
              <a:gd name="connsiteY3639" fmla="*/ 3861096 h 5955635"/>
              <a:gd name="connsiteX3640" fmla="*/ 365970 w 6187971"/>
              <a:gd name="connsiteY3640" fmla="*/ 3833590 h 5955635"/>
              <a:gd name="connsiteX3641" fmla="*/ 307461 w 6187971"/>
              <a:gd name="connsiteY3641" fmla="*/ 3632951 h 5955635"/>
              <a:gd name="connsiteX3642" fmla="*/ 402527 w 6187971"/>
              <a:gd name="connsiteY3642" fmla="*/ 1981840 h 5955635"/>
              <a:gd name="connsiteX3643" fmla="*/ 407611 w 6187971"/>
              <a:gd name="connsiteY3643" fmla="*/ 1969022 h 5955635"/>
              <a:gd name="connsiteX3644" fmla="*/ 419903 w 6187971"/>
              <a:gd name="connsiteY3644" fmla="*/ 1962484 h 5955635"/>
              <a:gd name="connsiteX3645" fmla="*/ 392454 w 6187971"/>
              <a:gd name="connsiteY3645" fmla="*/ 2071985 h 5955635"/>
              <a:gd name="connsiteX3646" fmla="*/ 253961 w 6187971"/>
              <a:gd name="connsiteY3646" fmla="*/ 2897420 h 5955635"/>
              <a:gd name="connsiteX3647" fmla="*/ 260448 w 6187971"/>
              <a:gd name="connsiteY3647" fmla="*/ 2991849 h 5955635"/>
              <a:gd name="connsiteX3648" fmla="*/ 272323 w 6187971"/>
              <a:gd name="connsiteY3648" fmla="*/ 3010820 h 5955635"/>
              <a:gd name="connsiteX3649" fmla="*/ 290098 w 6187971"/>
              <a:gd name="connsiteY3649" fmla="*/ 2993336 h 5955635"/>
              <a:gd name="connsiteX3650" fmla="*/ 304677 w 6187971"/>
              <a:gd name="connsiteY3650" fmla="*/ 2960890 h 5955635"/>
              <a:gd name="connsiteX3651" fmla="*/ 407652 w 6187971"/>
              <a:gd name="connsiteY3651" fmla="*/ 3607635 h 5955635"/>
              <a:gd name="connsiteX3652" fmla="*/ 440447 w 6187971"/>
              <a:gd name="connsiteY3652" fmla="*/ 3706220 h 5955635"/>
              <a:gd name="connsiteX3653" fmla="*/ 415132 w 6187971"/>
              <a:gd name="connsiteY3653" fmla="*/ 3606037 h 5955635"/>
              <a:gd name="connsiteX3654" fmla="*/ 337201 w 6187971"/>
              <a:gd name="connsiteY3654" fmla="*/ 3067354 h 5955635"/>
              <a:gd name="connsiteX3655" fmla="*/ 477138 w 6187971"/>
              <a:gd name="connsiteY3655" fmla="*/ 2065625 h 5955635"/>
              <a:gd name="connsiteX3656" fmla="*/ 489702 w 6187971"/>
              <a:gd name="connsiteY3656" fmla="*/ 2051208 h 5955635"/>
              <a:gd name="connsiteX3657" fmla="*/ 430613 w 6187971"/>
              <a:gd name="connsiteY3657" fmla="*/ 3413056 h 5955635"/>
              <a:gd name="connsiteX3658" fmla="*/ 428865 w 6187971"/>
              <a:gd name="connsiteY3658" fmla="*/ 3386728 h 5955635"/>
              <a:gd name="connsiteX3659" fmla="*/ 466894 w 6187971"/>
              <a:gd name="connsiteY3659" fmla="*/ 3622863 h 5955635"/>
              <a:gd name="connsiteX3660" fmla="*/ 489988 w 6187971"/>
              <a:gd name="connsiteY3660" fmla="*/ 3730960 h 5955635"/>
              <a:gd name="connsiteX3661" fmla="*/ 599154 w 6187971"/>
              <a:gd name="connsiteY3661" fmla="*/ 4065569 h 5955635"/>
              <a:gd name="connsiteX3662" fmla="*/ 634491 w 6187971"/>
              <a:gd name="connsiteY3662" fmla="*/ 4142793 h 5955635"/>
              <a:gd name="connsiteX3663" fmla="*/ 639302 w 6187971"/>
              <a:gd name="connsiteY3663" fmla="*/ 4165313 h 5955635"/>
              <a:gd name="connsiteX3664" fmla="*/ 643807 w 6187971"/>
              <a:gd name="connsiteY3664" fmla="*/ 4164351 h 5955635"/>
              <a:gd name="connsiteX3665" fmla="*/ 1044223 w 6187971"/>
              <a:gd name="connsiteY3665" fmla="*/ 4804087 h 5955635"/>
              <a:gd name="connsiteX3666" fmla="*/ 1194661 w 6187971"/>
              <a:gd name="connsiteY3666" fmla="*/ 4979171 h 5955635"/>
              <a:gd name="connsiteX3667" fmla="*/ 1143540 w 6187971"/>
              <a:gd name="connsiteY3667" fmla="*/ 4938286 h 5955635"/>
              <a:gd name="connsiteX3668" fmla="*/ 1194007 w 6187971"/>
              <a:gd name="connsiteY3668" fmla="*/ 4998149 h 5955635"/>
              <a:gd name="connsiteX3669" fmla="*/ 1243203 w 6187971"/>
              <a:gd name="connsiteY3669" fmla="*/ 5030025 h 5955635"/>
              <a:gd name="connsiteX3670" fmla="*/ 1200128 w 6187971"/>
              <a:gd name="connsiteY3670" fmla="*/ 4982713 h 5955635"/>
              <a:gd name="connsiteX3671" fmla="*/ 1320040 w 6187971"/>
              <a:gd name="connsiteY3671" fmla="*/ 5103092 h 5955635"/>
              <a:gd name="connsiteX3672" fmla="*/ 1390447 w 6187971"/>
              <a:gd name="connsiteY3672" fmla="*/ 5168114 h 5955635"/>
              <a:gd name="connsiteX3673" fmla="*/ 1438027 w 6187971"/>
              <a:gd name="connsiteY3673" fmla="*/ 5214464 h 5955635"/>
              <a:gd name="connsiteX3674" fmla="*/ 1469862 w 6187971"/>
              <a:gd name="connsiteY3674" fmla="*/ 5231211 h 5955635"/>
              <a:gd name="connsiteX3675" fmla="*/ 4098674 w 6187971"/>
              <a:gd name="connsiteY3675" fmla="*/ 5653890 h 5955635"/>
              <a:gd name="connsiteX3676" fmla="*/ 5058287 w 6187971"/>
              <a:gd name="connsiteY3676" fmla="*/ 5053265 h 5955635"/>
              <a:gd name="connsiteX3677" fmla="*/ 5862270 w 6187971"/>
              <a:gd name="connsiteY3677" fmla="*/ 2776293 h 5955635"/>
              <a:gd name="connsiteX3678" fmla="*/ 5834711 w 6187971"/>
              <a:gd name="connsiteY3678" fmla="*/ 2603214 h 5955635"/>
              <a:gd name="connsiteX3679" fmla="*/ 5838253 w 6187971"/>
              <a:gd name="connsiteY3679" fmla="*/ 2597748 h 5955635"/>
              <a:gd name="connsiteX3680" fmla="*/ 5835366 w 6187971"/>
              <a:gd name="connsiteY3680" fmla="*/ 2584235 h 5955635"/>
              <a:gd name="connsiteX3681" fmla="*/ 5829900 w 6187971"/>
              <a:gd name="connsiteY3681" fmla="*/ 2580694 h 5955635"/>
              <a:gd name="connsiteX3682" fmla="*/ 5802956 w 6187971"/>
              <a:gd name="connsiteY3682" fmla="*/ 2454580 h 5955635"/>
              <a:gd name="connsiteX3683" fmla="*/ 5713385 w 6187971"/>
              <a:gd name="connsiteY3683" fmla="*/ 2167591 h 5955635"/>
              <a:gd name="connsiteX3684" fmla="*/ 5230091 w 6187971"/>
              <a:gd name="connsiteY3684" fmla="*/ 1338337 h 5955635"/>
              <a:gd name="connsiteX3685" fmla="*/ 4852032 w 6187971"/>
              <a:gd name="connsiteY3685" fmla="*/ 957564 h 5955635"/>
              <a:gd name="connsiteX3686" fmla="*/ 4862002 w 6187971"/>
              <a:gd name="connsiteY3686" fmla="*/ 960144 h 5955635"/>
              <a:gd name="connsiteX3687" fmla="*/ 4798985 w 6187971"/>
              <a:gd name="connsiteY3687" fmla="*/ 907672 h 5955635"/>
              <a:gd name="connsiteX3688" fmla="*/ 4760721 w 6187971"/>
              <a:gd name="connsiteY3688" fmla="*/ 882879 h 5955635"/>
              <a:gd name="connsiteX3689" fmla="*/ 4644966 w 6187971"/>
              <a:gd name="connsiteY3689" fmla="*/ 803998 h 5955635"/>
              <a:gd name="connsiteX3690" fmla="*/ 4601235 w 6187971"/>
              <a:gd name="connsiteY3690" fmla="*/ 775665 h 5955635"/>
              <a:gd name="connsiteX3691" fmla="*/ 4191873 w 6187971"/>
              <a:gd name="connsiteY3691" fmla="*/ 556997 h 5955635"/>
              <a:gd name="connsiteX3692" fmla="*/ 4317947 w 6187971"/>
              <a:gd name="connsiteY3692" fmla="*/ 595996 h 5955635"/>
              <a:gd name="connsiteX3693" fmla="*/ 4340774 w 6187971"/>
              <a:gd name="connsiteY3693" fmla="*/ 614667 h 5955635"/>
              <a:gd name="connsiteX3694" fmla="*/ 4468773 w 6187971"/>
              <a:gd name="connsiteY3694" fmla="*/ 662675 h 5955635"/>
              <a:gd name="connsiteX3695" fmla="*/ 4433088 w 6187971"/>
              <a:gd name="connsiteY3695" fmla="*/ 627913 h 5955635"/>
              <a:gd name="connsiteX3696" fmla="*/ 4325031 w 6187971"/>
              <a:gd name="connsiteY3696" fmla="*/ 585063 h 5955635"/>
              <a:gd name="connsiteX3697" fmla="*/ 4302203 w 6187971"/>
              <a:gd name="connsiteY3697" fmla="*/ 566393 h 5955635"/>
              <a:gd name="connsiteX3698" fmla="*/ 4216974 w 6187971"/>
              <a:gd name="connsiteY3698" fmla="*/ 542214 h 5955635"/>
              <a:gd name="connsiteX3699" fmla="*/ 4133361 w 6187971"/>
              <a:gd name="connsiteY3699" fmla="*/ 503562 h 5955635"/>
              <a:gd name="connsiteX3700" fmla="*/ 4109878 w 6187971"/>
              <a:gd name="connsiteY3700" fmla="*/ 503869 h 5955635"/>
              <a:gd name="connsiteX3701" fmla="*/ 4072576 w 6187971"/>
              <a:gd name="connsiteY3701" fmla="*/ 483581 h 5955635"/>
              <a:gd name="connsiteX3702" fmla="*/ 4026266 w 6187971"/>
              <a:gd name="connsiteY3702" fmla="*/ 465217 h 5955635"/>
              <a:gd name="connsiteX3703" fmla="*/ 3970292 w 6187971"/>
              <a:gd name="connsiteY3703" fmla="*/ 467757 h 5955635"/>
              <a:gd name="connsiteX3704" fmla="*/ 3986691 w 6187971"/>
              <a:gd name="connsiteY3704" fmla="*/ 478382 h 5955635"/>
              <a:gd name="connsiteX3705" fmla="*/ 2556561 w 6187971"/>
              <a:gd name="connsiteY3705" fmla="*/ 397733 h 5955635"/>
              <a:gd name="connsiteX3706" fmla="*/ 2508145 w 6187971"/>
              <a:gd name="connsiteY3706" fmla="*/ 410487 h 5955635"/>
              <a:gd name="connsiteX3707" fmla="*/ 2458913 w 6187971"/>
              <a:gd name="connsiteY3707" fmla="*/ 419861 h 5955635"/>
              <a:gd name="connsiteX3708" fmla="*/ 1598952 w 6187971"/>
              <a:gd name="connsiteY3708" fmla="*/ 799372 h 5955635"/>
              <a:gd name="connsiteX3709" fmla="*/ 1473216 w 6187971"/>
              <a:gd name="connsiteY3709" fmla="*/ 879030 h 5955635"/>
              <a:gd name="connsiteX3710" fmla="*/ 1451174 w 6187971"/>
              <a:gd name="connsiteY3710" fmla="*/ 885695 h 5955635"/>
              <a:gd name="connsiteX3711" fmla="*/ 1449321 w 6187971"/>
              <a:gd name="connsiteY3711" fmla="*/ 858715 h 5955635"/>
              <a:gd name="connsiteX3712" fmla="*/ 1500105 w 6187971"/>
              <a:gd name="connsiteY3712" fmla="*/ 812669 h 5955635"/>
              <a:gd name="connsiteX3713" fmla="*/ 1844558 w 6187971"/>
              <a:gd name="connsiteY3713" fmla="*/ 621754 h 5955635"/>
              <a:gd name="connsiteX3714" fmla="*/ 1796350 w 6187971"/>
              <a:gd name="connsiteY3714" fmla="*/ 606633 h 5955635"/>
              <a:gd name="connsiteX3715" fmla="*/ 1915531 w 6187971"/>
              <a:gd name="connsiteY3715" fmla="*/ 542063 h 5955635"/>
              <a:gd name="connsiteX3716" fmla="*/ 2801357 w 6187971"/>
              <a:gd name="connsiteY3716" fmla="*/ 303925 h 5955635"/>
              <a:gd name="connsiteX3717" fmla="*/ 3448335 w 6187971"/>
              <a:gd name="connsiteY3717" fmla="*/ 329955 h 5955635"/>
              <a:gd name="connsiteX3718" fmla="*/ 3639713 w 6187971"/>
              <a:gd name="connsiteY3718" fmla="*/ 365329 h 5955635"/>
              <a:gd name="connsiteX3719" fmla="*/ 3679531 w 6187971"/>
              <a:gd name="connsiteY3719" fmla="*/ 341178 h 5955635"/>
              <a:gd name="connsiteX3720" fmla="*/ 3641345 w 6187971"/>
              <a:gd name="connsiteY3720" fmla="*/ 318050 h 5955635"/>
              <a:gd name="connsiteX3721" fmla="*/ 3579519 w 6187971"/>
              <a:gd name="connsiteY3721" fmla="*/ 294106 h 5955635"/>
              <a:gd name="connsiteX3722" fmla="*/ 3921820 w 6187971"/>
              <a:gd name="connsiteY3722" fmla="*/ 340254 h 5955635"/>
              <a:gd name="connsiteX3723" fmla="*/ 4117320 w 6187971"/>
              <a:gd name="connsiteY3723" fmla="*/ 404078 h 5955635"/>
              <a:gd name="connsiteX3724" fmla="*/ 3929573 w 6187971"/>
              <a:gd name="connsiteY3724" fmla="*/ 330776 h 5955635"/>
              <a:gd name="connsiteX3725" fmla="*/ 3651529 w 6187971"/>
              <a:gd name="connsiteY3725" fmla="*/ 265034 h 5955635"/>
              <a:gd name="connsiteX3726" fmla="*/ 2868463 w 6187971"/>
              <a:gd name="connsiteY3726" fmla="*/ 215284 h 5955635"/>
              <a:gd name="connsiteX3727" fmla="*/ 2767746 w 6187971"/>
              <a:gd name="connsiteY3727" fmla="*/ 228980 h 5955635"/>
              <a:gd name="connsiteX3728" fmla="*/ 2799794 w 6187971"/>
              <a:gd name="connsiteY3728" fmla="*/ 241686 h 5955635"/>
              <a:gd name="connsiteX3729" fmla="*/ 3465473 w 6187971"/>
              <a:gd name="connsiteY3729" fmla="*/ 263721 h 5955635"/>
              <a:gd name="connsiteX3730" fmla="*/ 3497920 w 6187971"/>
              <a:gd name="connsiteY3730" fmla="*/ 278298 h 5955635"/>
              <a:gd name="connsiteX3731" fmla="*/ 3460245 w 6187971"/>
              <a:gd name="connsiteY3731" fmla="*/ 294168 h 5955635"/>
              <a:gd name="connsiteX3732" fmla="*/ 3247224 w 6187971"/>
              <a:gd name="connsiteY3732" fmla="*/ 267329 h 5955635"/>
              <a:gd name="connsiteX3733" fmla="*/ 2317144 w 6187971"/>
              <a:gd name="connsiteY3733" fmla="*/ 362401 h 5955635"/>
              <a:gd name="connsiteX3734" fmla="*/ 1646991 w 6187971"/>
              <a:gd name="connsiteY3734" fmla="*/ 658097 h 5955635"/>
              <a:gd name="connsiteX3735" fmla="*/ 1510978 w 6187971"/>
              <a:gd name="connsiteY3735" fmla="*/ 726263 h 5955635"/>
              <a:gd name="connsiteX3736" fmla="*/ 2562299 w 6187971"/>
              <a:gd name="connsiteY3736" fmla="*/ 265051 h 5955635"/>
              <a:gd name="connsiteX3737" fmla="*/ 2496459 w 6187971"/>
              <a:gd name="connsiteY3737" fmla="*/ 249786 h 5955635"/>
              <a:gd name="connsiteX3738" fmla="*/ 2679065 w 6187971"/>
              <a:gd name="connsiteY3738" fmla="*/ 216639 h 5955635"/>
              <a:gd name="connsiteX3739" fmla="*/ 2939402 w 6187971"/>
              <a:gd name="connsiteY3739" fmla="*/ 190351 h 5955635"/>
              <a:gd name="connsiteX3740" fmla="*/ 2959175 w 6187971"/>
              <a:gd name="connsiteY3740" fmla="*/ 182215 h 5955635"/>
              <a:gd name="connsiteX3741" fmla="*/ 2939547 w 6187971"/>
              <a:gd name="connsiteY3741" fmla="*/ 172721 h 5955635"/>
              <a:gd name="connsiteX3742" fmla="*/ 2616967 w 6187971"/>
              <a:gd name="connsiteY3742" fmla="*/ 200575 h 5955635"/>
              <a:gd name="connsiteX3743" fmla="*/ 2537493 w 6187971"/>
              <a:gd name="connsiteY3743" fmla="*/ 203867 h 5955635"/>
              <a:gd name="connsiteX3744" fmla="*/ 2217149 w 6187971"/>
              <a:gd name="connsiteY3744" fmla="*/ 287950 h 5955635"/>
              <a:gd name="connsiteX3745" fmla="*/ 1542585 w 6187971"/>
              <a:gd name="connsiteY3745" fmla="*/ 590454 h 5955635"/>
              <a:gd name="connsiteX3746" fmla="*/ 1168430 w 6187971"/>
              <a:gd name="connsiteY3746" fmla="*/ 862020 h 5955635"/>
              <a:gd name="connsiteX3747" fmla="*/ 1130881 w 6187971"/>
              <a:gd name="connsiteY3747" fmla="*/ 887640 h 5955635"/>
              <a:gd name="connsiteX3748" fmla="*/ 1168592 w 6187971"/>
              <a:gd name="connsiteY3748" fmla="*/ 817011 h 5955635"/>
              <a:gd name="connsiteX3749" fmla="*/ 1476602 w 6187971"/>
              <a:gd name="connsiteY3749" fmla="*/ 592819 h 5955635"/>
              <a:gd name="connsiteX3750" fmla="*/ 2591346 w 6187971"/>
              <a:gd name="connsiteY3750" fmla="*/ 163030 h 5955635"/>
              <a:gd name="connsiteX3751" fmla="*/ 3091031 w 6187971"/>
              <a:gd name="connsiteY3751" fmla="*/ 140357 h 5955635"/>
              <a:gd name="connsiteX3752" fmla="*/ 3716875 w 6187971"/>
              <a:gd name="connsiteY3752" fmla="*/ 213921 h 5955635"/>
              <a:gd name="connsiteX3753" fmla="*/ 3758928 w 6187971"/>
              <a:gd name="connsiteY3753" fmla="*/ 245999 h 5955635"/>
              <a:gd name="connsiteX3754" fmla="*/ 3775216 w 6187971"/>
              <a:gd name="connsiteY3754" fmla="*/ 258163 h 5955635"/>
              <a:gd name="connsiteX3755" fmla="*/ 4143920 w 6187971"/>
              <a:gd name="connsiteY3755" fmla="*/ 372975 h 5955635"/>
              <a:gd name="connsiteX3756" fmla="*/ 4155540 w 6187971"/>
              <a:gd name="connsiteY3756" fmla="*/ 372448 h 5955635"/>
              <a:gd name="connsiteX3757" fmla="*/ 4123382 w 6187971"/>
              <a:gd name="connsiteY3757" fmla="*/ 322612 h 5955635"/>
              <a:gd name="connsiteX3758" fmla="*/ 3554239 w 6187971"/>
              <a:gd name="connsiteY3758" fmla="*/ 139165 h 5955635"/>
              <a:gd name="connsiteX3759" fmla="*/ 2590565 w 6187971"/>
              <a:gd name="connsiteY3759" fmla="*/ 131911 h 5955635"/>
              <a:gd name="connsiteX3760" fmla="*/ 2058218 w 6187971"/>
              <a:gd name="connsiteY3760" fmla="*/ 267154 h 5955635"/>
              <a:gd name="connsiteX3761" fmla="*/ 1849558 w 6187971"/>
              <a:gd name="connsiteY3761" fmla="*/ 315643 h 5955635"/>
              <a:gd name="connsiteX3762" fmla="*/ 2520059 w 6187971"/>
              <a:gd name="connsiteY3762" fmla="*/ 103956 h 5955635"/>
              <a:gd name="connsiteX3763" fmla="*/ 3222250 w 6187971"/>
              <a:gd name="connsiteY3763" fmla="*/ 49751 h 5955635"/>
              <a:gd name="connsiteX3764" fmla="*/ 2580338 w 6187971"/>
              <a:gd name="connsiteY3764" fmla="*/ 38281 h 5955635"/>
              <a:gd name="connsiteX3765" fmla="*/ 2580211 w 6187971"/>
              <a:gd name="connsiteY3765" fmla="*/ 28532 h 5955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Lst>
            <a:rect l="l" t="t" r="r" b="b"/>
            <a:pathLst>
              <a:path w="6187971" h="5955635">
                <a:moveTo>
                  <a:pt x="3175848" y="5544922"/>
                </a:moveTo>
                <a:cubicBezTo>
                  <a:pt x="3180352" y="5543959"/>
                  <a:pt x="3180352" y="5543959"/>
                  <a:pt x="3184857" y="5542997"/>
                </a:cubicBezTo>
                <a:lnTo>
                  <a:pt x="3185794" y="5544792"/>
                </a:lnTo>
                <a:close/>
                <a:moveTo>
                  <a:pt x="3509992" y="5452506"/>
                </a:moveTo>
                <a:lnTo>
                  <a:pt x="3560810" y="5445094"/>
                </a:lnTo>
                <a:lnTo>
                  <a:pt x="3523318" y="5451849"/>
                </a:lnTo>
                <a:cubicBezTo>
                  <a:pt x="3523318" y="5451849"/>
                  <a:pt x="3523318" y="5451849"/>
                  <a:pt x="3518813" y="5452811"/>
                </a:cubicBezTo>
                <a:close/>
                <a:moveTo>
                  <a:pt x="3472811" y="5457929"/>
                </a:moveTo>
                <a:cubicBezTo>
                  <a:pt x="3477314" y="5456967"/>
                  <a:pt x="3477314" y="5456967"/>
                  <a:pt x="3477314" y="5456967"/>
                </a:cubicBezTo>
                <a:cubicBezTo>
                  <a:pt x="3477314" y="5456967"/>
                  <a:pt x="3477314" y="5456967"/>
                  <a:pt x="3481818" y="5456005"/>
                </a:cubicBezTo>
                <a:cubicBezTo>
                  <a:pt x="3486323" y="5455043"/>
                  <a:pt x="3495330" y="5453118"/>
                  <a:pt x="3499835" y="5452156"/>
                </a:cubicBezTo>
                <a:lnTo>
                  <a:pt x="3509992" y="5452506"/>
                </a:lnTo>
                <a:close/>
                <a:moveTo>
                  <a:pt x="4648965" y="5205864"/>
                </a:moveTo>
                <a:lnTo>
                  <a:pt x="4648375" y="5206776"/>
                </a:lnTo>
                <a:cubicBezTo>
                  <a:pt x="4648375" y="5206776"/>
                  <a:pt x="4648375" y="5206776"/>
                  <a:pt x="4643871" y="5207738"/>
                </a:cubicBezTo>
                <a:close/>
                <a:moveTo>
                  <a:pt x="3439358" y="5455658"/>
                </a:moveTo>
                <a:lnTo>
                  <a:pt x="3443861" y="5454695"/>
                </a:lnTo>
                <a:cubicBezTo>
                  <a:pt x="3449327" y="5458236"/>
                  <a:pt x="3458336" y="5456312"/>
                  <a:pt x="3462839" y="5455350"/>
                </a:cubicBezTo>
                <a:cubicBezTo>
                  <a:pt x="3463802" y="5459854"/>
                  <a:pt x="3463802" y="5459854"/>
                  <a:pt x="3463802" y="5459854"/>
                </a:cubicBezTo>
                <a:cubicBezTo>
                  <a:pt x="3463802" y="5459854"/>
                  <a:pt x="3463802" y="5459854"/>
                  <a:pt x="3464764" y="5464358"/>
                </a:cubicBezTo>
                <a:cubicBezTo>
                  <a:pt x="3445785" y="5463703"/>
                  <a:pt x="3409754" y="5471401"/>
                  <a:pt x="3386270" y="5471708"/>
                </a:cubicBezTo>
                <a:cubicBezTo>
                  <a:pt x="3394316" y="5465280"/>
                  <a:pt x="3441282" y="5464665"/>
                  <a:pt x="3439358" y="5455658"/>
                </a:cubicBezTo>
                <a:close/>
                <a:moveTo>
                  <a:pt x="4926827" y="4878836"/>
                </a:moveTo>
                <a:cubicBezTo>
                  <a:pt x="4926827" y="4878836"/>
                  <a:pt x="4926827" y="4878836"/>
                  <a:pt x="4931331" y="4877874"/>
                </a:cubicBezTo>
                <a:lnTo>
                  <a:pt x="4927253" y="4880833"/>
                </a:lnTo>
                <a:close/>
                <a:moveTo>
                  <a:pt x="1616921" y="5147987"/>
                </a:moveTo>
                <a:lnTo>
                  <a:pt x="1621158" y="5151791"/>
                </a:lnTo>
                <a:lnTo>
                  <a:pt x="1617883" y="5152491"/>
                </a:lnTo>
                <a:cubicBezTo>
                  <a:pt x="1617883" y="5152491"/>
                  <a:pt x="1617883" y="5152491"/>
                  <a:pt x="1616921" y="5147987"/>
                </a:cubicBezTo>
                <a:close/>
                <a:moveTo>
                  <a:pt x="6029280" y="4202957"/>
                </a:moveTo>
                <a:cubicBezTo>
                  <a:pt x="6032957" y="4202171"/>
                  <a:pt x="6032957" y="4202171"/>
                  <a:pt x="6033742" y="4205846"/>
                </a:cubicBezTo>
                <a:cubicBezTo>
                  <a:pt x="6033742" y="4205846"/>
                  <a:pt x="6034527" y="4209520"/>
                  <a:pt x="6030850" y="4210306"/>
                </a:cubicBezTo>
                <a:cubicBezTo>
                  <a:pt x="6030065" y="4206631"/>
                  <a:pt x="6030065" y="4206631"/>
                  <a:pt x="6030065" y="4206631"/>
                </a:cubicBezTo>
                <a:cubicBezTo>
                  <a:pt x="6030065" y="4206631"/>
                  <a:pt x="6029280" y="4202957"/>
                  <a:pt x="6029280" y="4202957"/>
                </a:cubicBezTo>
                <a:close/>
                <a:moveTo>
                  <a:pt x="5195431" y="4350487"/>
                </a:moveTo>
                <a:lnTo>
                  <a:pt x="5195619" y="4350447"/>
                </a:lnTo>
                <a:lnTo>
                  <a:pt x="5191889" y="4355954"/>
                </a:lnTo>
                <a:cubicBezTo>
                  <a:pt x="5196393" y="4354992"/>
                  <a:pt x="5195431" y="4350487"/>
                  <a:pt x="5195431" y="4350487"/>
                </a:cubicBezTo>
                <a:close/>
                <a:moveTo>
                  <a:pt x="5135887" y="4358358"/>
                </a:moveTo>
                <a:lnTo>
                  <a:pt x="5135916" y="4358493"/>
                </a:lnTo>
                <a:cubicBezTo>
                  <a:pt x="5135916" y="4358493"/>
                  <a:pt x="5135916" y="4358493"/>
                  <a:pt x="5132374" y="4363959"/>
                </a:cubicBezTo>
                <a:close/>
                <a:moveTo>
                  <a:pt x="1535232" y="5118342"/>
                </a:moveTo>
                <a:cubicBezTo>
                  <a:pt x="1540699" y="5121884"/>
                  <a:pt x="1540699" y="5121884"/>
                  <a:pt x="1540699" y="5121884"/>
                </a:cubicBezTo>
                <a:cubicBezTo>
                  <a:pt x="1546166" y="5125426"/>
                  <a:pt x="1546166" y="5125426"/>
                  <a:pt x="1546166" y="5125426"/>
                </a:cubicBezTo>
                <a:cubicBezTo>
                  <a:pt x="1541661" y="5126389"/>
                  <a:pt x="1541661" y="5126389"/>
                  <a:pt x="1541661" y="5126389"/>
                </a:cubicBezTo>
                <a:cubicBezTo>
                  <a:pt x="1540699" y="5121884"/>
                  <a:pt x="1536195" y="5122847"/>
                  <a:pt x="1535232" y="5118342"/>
                </a:cubicBezTo>
                <a:close/>
                <a:moveTo>
                  <a:pt x="1296561" y="4951097"/>
                </a:moveTo>
                <a:lnTo>
                  <a:pt x="1298982" y="4952173"/>
                </a:lnTo>
                <a:cubicBezTo>
                  <a:pt x="1301153" y="4954064"/>
                  <a:pt x="1302760" y="4956076"/>
                  <a:pt x="1302760" y="4956076"/>
                </a:cubicBezTo>
                <a:cubicBezTo>
                  <a:pt x="1302760" y="4956076"/>
                  <a:pt x="1302760" y="4956076"/>
                  <a:pt x="1297293" y="4952534"/>
                </a:cubicBezTo>
                <a:close/>
                <a:moveTo>
                  <a:pt x="1299553" y="4938864"/>
                </a:moveTo>
                <a:lnTo>
                  <a:pt x="1305339" y="4946105"/>
                </a:lnTo>
                <a:cubicBezTo>
                  <a:pt x="1302125" y="4942083"/>
                  <a:pt x="1300518" y="4940071"/>
                  <a:pt x="1299715" y="4939066"/>
                </a:cubicBezTo>
                <a:close/>
                <a:moveTo>
                  <a:pt x="6187039" y="3627519"/>
                </a:moveTo>
                <a:cubicBezTo>
                  <a:pt x="6187287" y="3646676"/>
                  <a:pt x="6189889" y="3676857"/>
                  <a:pt x="6185137" y="3708609"/>
                </a:cubicBezTo>
                <a:cubicBezTo>
                  <a:pt x="6180385" y="3740361"/>
                  <a:pt x="6174063" y="3764764"/>
                  <a:pt x="6163816" y="3770795"/>
                </a:cubicBezTo>
                <a:cubicBezTo>
                  <a:pt x="6167494" y="3770009"/>
                  <a:pt x="6167494" y="3770009"/>
                  <a:pt x="6168279" y="3773684"/>
                </a:cubicBezTo>
                <a:cubicBezTo>
                  <a:pt x="6165386" y="3778144"/>
                  <a:pt x="6166956" y="3785493"/>
                  <a:pt x="6163279" y="3786278"/>
                </a:cubicBezTo>
                <a:cubicBezTo>
                  <a:pt x="6163279" y="3786278"/>
                  <a:pt x="6164064" y="3789953"/>
                  <a:pt x="6160387" y="3790738"/>
                </a:cubicBezTo>
                <a:cubicBezTo>
                  <a:pt x="6160387" y="3790738"/>
                  <a:pt x="6160387" y="3790738"/>
                  <a:pt x="6164064" y="3789953"/>
                </a:cubicBezTo>
                <a:cubicBezTo>
                  <a:pt x="6172989" y="3795730"/>
                  <a:pt x="6162989" y="3820919"/>
                  <a:pt x="6153775" y="3849782"/>
                </a:cubicBezTo>
                <a:cubicBezTo>
                  <a:pt x="6153775" y="3849782"/>
                  <a:pt x="6153775" y="3849782"/>
                  <a:pt x="6154561" y="3853456"/>
                </a:cubicBezTo>
                <a:cubicBezTo>
                  <a:pt x="6158238" y="3852671"/>
                  <a:pt x="6158238" y="3852671"/>
                  <a:pt x="6155346" y="3857131"/>
                </a:cubicBezTo>
                <a:cubicBezTo>
                  <a:pt x="6155346" y="3857131"/>
                  <a:pt x="6156131" y="3860805"/>
                  <a:pt x="6156131" y="3860805"/>
                </a:cubicBezTo>
                <a:cubicBezTo>
                  <a:pt x="6152454" y="3861591"/>
                  <a:pt x="6152454" y="3861591"/>
                  <a:pt x="6152454" y="3861591"/>
                </a:cubicBezTo>
                <a:cubicBezTo>
                  <a:pt x="6152454" y="3861591"/>
                  <a:pt x="6152454" y="3861591"/>
                  <a:pt x="6156916" y="3864480"/>
                </a:cubicBezTo>
                <a:cubicBezTo>
                  <a:pt x="6154809" y="3872614"/>
                  <a:pt x="6159271" y="3875502"/>
                  <a:pt x="6155841" y="3895446"/>
                </a:cubicBezTo>
                <a:cubicBezTo>
                  <a:pt x="6163196" y="3893874"/>
                  <a:pt x="6165841" y="3870257"/>
                  <a:pt x="6171873" y="3880495"/>
                </a:cubicBezTo>
                <a:cubicBezTo>
                  <a:pt x="6170819" y="3884562"/>
                  <a:pt x="6171212" y="3886399"/>
                  <a:pt x="6171604" y="3888236"/>
                </a:cubicBezTo>
                <a:lnTo>
                  <a:pt x="6171470" y="3892106"/>
                </a:lnTo>
                <a:lnTo>
                  <a:pt x="6170551" y="3892303"/>
                </a:lnTo>
                <a:cubicBezTo>
                  <a:pt x="6171336" y="3895977"/>
                  <a:pt x="6171336" y="3895977"/>
                  <a:pt x="6171336" y="3895977"/>
                </a:cubicBezTo>
                <a:lnTo>
                  <a:pt x="6171470" y="3892106"/>
                </a:lnTo>
                <a:lnTo>
                  <a:pt x="6174228" y="3891517"/>
                </a:lnTo>
                <a:cubicBezTo>
                  <a:pt x="6174228" y="3891517"/>
                  <a:pt x="6175013" y="3895192"/>
                  <a:pt x="6175013" y="3895192"/>
                </a:cubicBezTo>
                <a:cubicBezTo>
                  <a:pt x="6175798" y="3898866"/>
                  <a:pt x="6175798" y="3898866"/>
                  <a:pt x="6175798" y="3898866"/>
                </a:cubicBezTo>
                <a:cubicBezTo>
                  <a:pt x="6172906" y="3903326"/>
                  <a:pt x="6170798" y="3911461"/>
                  <a:pt x="6168691" y="3919595"/>
                </a:cubicBezTo>
                <a:cubicBezTo>
                  <a:pt x="6168691" y="3919595"/>
                  <a:pt x="6165799" y="3924055"/>
                  <a:pt x="6165799" y="3924055"/>
                </a:cubicBezTo>
                <a:cubicBezTo>
                  <a:pt x="6165799" y="3924055"/>
                  <a:pt x="6166584" y="3927730"/>
                  <a:pt x="6163691" y="3932189"/>
                </a:cubicBezTo>
                <a:cubicBezTo>
                  <a:pt x="6163691" y="3932189"/>
                  <a:pt x="6164476" y="3935864"/>
                  <a:pt x="6160799" y="3936650"/>
                </a:cubicBezTo>
                <a:cubicBezTo>
                  <a:pt x="6160014" y="3932975"/>
                  <a:pt x="6160014" y="3932975"/>
                  <a:pt x="6162906" y="3928515"/>
                </a:cubicBezTo>
                <a:cubicBezTo>
                  <a:pt x="6162906" y="3928515"/>
                  <a:pt x="6162121" y="3924841"/>
                  <a:pt x="6165014" y="3920380"/>
                </a:cubicBezTo>
                <a:cubicBezTo>
                  <a:pt x="6159229" y="3929301"/>
                  <a:pt x="6157122" y="3937435"/>
                  <a:pt x="6150552" y="3942681"/>
                </a:cubicBezTo>
                <a:cubicBezTo>
                  <a:pt x="6146090" y="3939792"/>
                  <a:pt x="6147412" y="3927983"/>
                  <a:pt x="6137165" y="3934015"/>
                </a:cubicBezTo>
                <a:cubicBezTo>
                  <a:pt x="6123199" y="3994629"/>
                  <a:pt x="6114232" y="4042650"/>
                  <a:pt x="6088449" y="4101948"/>
                </a:cubicBezTo>
                <a:cubicBezTo>
                  <a:pt x="6089234" y="4105622"/>
                  <a:pt x="6089234" y="4105622"/>
                  <a:pt x="6086341" y="4110083"/>
                </a:cubicBezTo>
                <a:cubicBezTo>
                  <a:pt x="6087126" y="4113757"/>
                  <a:pt x="6083449" y="4114542"/>
                  <a:pt x="6083449" y="4114542"/>
                </a:cubicBezTo>
                <a:cubicBezTo>
                  <a:pt x="6080019" y="4134486"/>
                  <a:pt x="6070020" y="4159674"/>
                  <a:pt x="6059236" y="4181188"/>
                </a:cubicBezTo>
                <a:cubicBezTo>
                  <a:pt x="6055806" y="4201132"/>
                  <a:pt x="6047377" y="4233669"/>
                  <a:pt x="6030808" y="4264104"/>
                </a:cubicBezTo>
                <a:cubicBezTo>
                  <a:pt x="6018701" y="4297427"/>
                  <a:pt x="6002132" y="4327862"/>
                  <a:pt x="5990563" y="4345702"/>
                </a:cubicBezTo>
                <a:cubicBezTo>
                  <a:pt x="5971886" y="4384270"/>
                  <a:pt x="5950318" y="4427299"/>
                  <a:pt x="5931641" y="4465868"/>
                </a:cubicBezTo>
                <a:cubicBezTo>
                  <a:pt x="5912180" y="4500763"/>
                  <a:pt x="5891934" y="4531983"/>
                  <a:pt x="5868547" y="4548506"/>
                </a:cubicBezTo>
                <a:cubicBezTo>
                  <a:pt x="5871440" y="4544045"/>
                  <a:pt x="5874332" y="4539585"/>
                  <a:pt x="5877224" y="4535125"/>
                </a:cubicBezTo>
                <a:cubicBezTo>
                  <a:pt x="5877224" y="4535125"/>
                  <a:pt x="5877224" y="4535125"/>
                  <a:pt x="5870655" y="4540371"/>
                </a:cubicBezTo>
                <a:cubicBezTo>
                  <a:pt x="5871440" y="4544045"/>
                  <a:pt x="5867762" y="4544831"/>
                  <a:pt x="5867762" y="4544831"/>
                </a:cubicBezTo>
                <a:cubicBezTo>
                  <a:pt x="5866977" y="4541157"/>
                  <a:pt x="5866977" y="4541157"/>
                  <a:pt x="5869870" y="4536697"/>
                </a:cubicBezTo>
                <a:cubicBezTo>
                  <a:pt x="5869870" y="4536697"/>
                  <a:pt x="5869870" y="4536697"/>
                  <a:pt x="5869085" y="4533022"/>
                </a:cubicBezTo>
                <a:cubicBezTo>
                  <a:pt x="5848838" y="4564242"/>
                  <a:pt x="5825700" y="4599923"/>
                  <a:pt x="5809916" y="4634032"/>
                </a:cubicBezTo>
                <a:cubicBezTo>
                  <a:pt x="5786529" y="4650554"/>
                  <a:pt x="5760498" y="4690694"/>
                  <a:pt x="5732112" y="4719811"/>
                </a:cubicBezTo>
                <a:cubicBezTo>
                  <a:pt x="5772068" y="4672854"/>
                  <a:pt x="5800743" y="4609097"/>
                  <a:pt x="5839913" y="4558465"/>
                </a:cubicBezTo>
                <a:cubicBezTo>
                  <a:pt x="5852268" y="4544299"/>
                  <a:pt x="5841235" y="4546656"/>
                  <a:pt x="5846236" y="4534062"/>
                </a:cubicBezTo>
                <a:cubicBezTo>
                  <a:pt x="5860697" y="4511762"/>
                  <a:pt x="5870159" y="4502056"/>
                  <a:pt x="5879621" y="4492350"/>
                </a:cubicBezTo>
                <a:cubicBezTo>
                  <a:pt x="5891190" y="4474510"/>
                  <a:pt x="5885943" y="4467947"/>
                  <a:pt x="5893835" y="4450893"/>
                </a:cubicBezTo>
                <a:cubicBezTo>
                  <a:pt x="5906189" y="4436727"/>
                  <a:pt x="5918544" y="4422561"/>
                  <a:pt x="5930898" y="4408396"/>
                </a:cubicBezTo>
                <a:cubicBezTo>
                  <a:pt x="5930898" y="4408396"/>
                  <a:pt x="5930898" y="4408396"/>
                  <a:pt x="5939823" y="4414173"/>
                </a:cubicBezTo>
                <a:cubicBezTo>
                  <a:pt x="5945608" y="4405253"/>
                  <a:pt x="5954285" y="4391873"/>
                  <a:pt x="5959284" y="4379279"/>
                </a:cubicBezTo>
                <a:cubicBezTo>
                  <a:pt x="5959284" y="4379279"/>
                  <a:pt x="5959284" y="4379279"/>
                  <a:pt x="5955607" y="4380064"/>
                </a:cubicBezTo>
                <a:cubicBezTo>
                  <a:pt x="5956392" y="4383739"/>
                  <a:pt x="5953500" y="4388199"/>
                  <a:pt x="5952715" y="4384525"/>
                </a:cubicBezTo>
                <a:cubicBezTo>
                  <a:pt x="5952715" y="4384525"/>
                  <a:pt x="5951930" y="4380850"/>
                  <a:pt x="5951930" y="4380850"/>
                </a:cubicBezTo>
                <a:cubicBezTo>
                  <a:pt x="5948252" y="4381636"/>
                  <a:pt x="5943253" y="4394230"/>
                  <a:pt x="5941683" y="4386882"/>
                </a:cubicBezTo>
                <a:cubicBezTo>
                  <a:pt x="5945897" y="4370612"/>
                  <a:pt x="5950360" y="4373501"/>
                  <a:pt x="5955359" y="4360907"/>
                </a:cubicBezTo>
                <a:cubicBezTo>
                  <a:pt x="5955359" y="4360907"/>
                  <a:pt x="5955359" y="4360907"/>
                  <a:pt x="5954574" y="4357232"/>
                </a:cubicBezTo>
                <a:cubicBezTo>
                  <a:pt x="5954574" y="4357232"/>
                  <a:pt x="5954574" y="4357232"/>
                  <a:pt x="5958251" y="4356446"/>
                </a:cubicBezTo>
                <a:cubicBezTo>
                  <a:pt x="5957466" y="4352772"/>
                  <a:pt x="5960359" y="4348312"/>
                  <a:pt x="5960359" y="4348312"/>
                </a:cubicBezTo>
                <a:cubicBezTo>
                  <a:pt x="5964036" y="4347527"/>
                  <a:pt x="5964036" y="4347527"/>
                  <a:pt x="5964036" y="4347527"/>
                </a:cubicBezTo>
                <a:cubicBezTo>
                  <a:pt x="5965358" y="4335718"/>
                  <a:pt x="5972465" y="4314989"/>
                  <a:pt x="5980357" y="4297935"/>
                </a:cubicBezTo>
                <a:cubicBezTo>
                  <a:pt x="5991927" y="4280095"/>
                  <a:pt x="6000604" y="4266714"/>
                  <a:pt x="6007959" y="4265143"/>
                </a:cubicBezTo>
                <a:cubicBezTo>
                  <a:pt x="6007174" y="4261469"/>
                  <a:pt x="6010851" y="4260683"/>
                  <a:pt x="6010851" y="4260683"/>
                </a:cubicBezTo>
                <a:cubicBezTo>
                  <a:pt x="6010066" y="4257009"/>
                  <a:pt x="6012958" y="4252549"/>
                  <a:pt x="6016636" y="4251763"/>
                </a:cubicBezTo>
                <a:cubicBezTo>
                  <a:pt x="6016636" y="4251763"/>
                  <a:pt x="6016636" y="4251763"/>
                  <a:pt x="6017421" y="4255437"/>
                </a:cubicBezTo>
                <a:cubicBezTo>
                  <a:pt x="6014528" y="4259898"/>
                  <a:pt x="6014528" y="4259898"/>
                  <a:pt x="6014528" y="4259898"/>
                </a:cubicBezTo>
                <a:cubicBezTo>
                  <a:pt x="6014528" y="4259898"/>
                  <a:pt x="6014528" y="4259898"/>
                  <a:pt x="6015313" y="4263572"/>
                </a:cubicBezTo>
                <a:cubicBezTo>
                  <a:pt x="6023205" y="4246518"/>
                  <a:pt x="6019528" y="4247303"/>
                  <a:pt x="6024528" y="4234709"/>
                </a:cubicBezTo>
                <a:cubicBezTo>
                  <a:pt x="6024528" y="4234709"/>
                  <a:pt x="6021635" y="4239169"/>
                  <a:pt x="6021635" y="4239169"/>
                </a:cubicBezTo>
                <a:cubicBezTo>
                  <a:pt x="6021635" y="4239169"/>
                  <a:pt x="6021635" y="4239169"/>
                  <a:pt x="6020850" y="4235494"/>
                </a:cubicBezTo>
                <a:cubicBezTo>
                  <a:pt x="6020850" y="4235494"/>
                  <a:pt x="6020850" y="4235494"/>
                  <a:pt x="6020065" y="4231820"/>
                </a:cubicBezTo>
                <a:cubicBezTo>
                  <a:pt x="6020065" y="4231820"/>
                  <a:pt x="6017958" y="4239955"/>
                  <a:pt x="6013496" y="4237066"/>
                </a:cubicBezTo>
                <a:cubicBezTo>
                  <a:pt x="6018495" y="4224471"/>
                  <a:pt x="6023495" y="4211877"/>
                  <a:pt x="6027957" y="4214766"/>
                </a:cubicBezTo>
                <a:cubicBezTo>
                  <a:pt x="6027957" y="4214766"/>
                  <a:pt x="6027172" y="4211091"/>
                  <a:pt x="6030850" y="4210306"/>
                </a:cubicBezTo>
                <a:cubicBezTo>
                  <a:pt x="6052666" y="4186434"/>
                  <a:pt x="6068450" y="4152325"/>
                  <a:pt x="6078987" y="4111654"/>
                </a:cubicBezTo>
                <a:cubicBezTo>
                  <a:pt x="6078987" y="4111654"/>
                  <a:pt x="6078202" y="4107979"/>
                  <a:pt x="6081879" y="4107194"/>
                </a:cubicBezTo>
                <a:cubicBezTo>
                  <a:pt x="6081094" y="4103519"/>
                  <a:pt x="6083986" y="4099059"/>
                  <a:pt x="6083986" y="4099059"/>
                </a:cubicBezTo>
                <a:cubicBezTo>
                  <a:pt x="6083986" y="4099059"/>
                  <a:pt x="6083986" y="4099059"/>
                  <a:pt x="6084771" y="4102733"/>
                </a:cubicBezTo>
                <a:cubicBezTo>
                  <a:pt x="6086094" y="4090925"/>
                  <a:pt x="6089523" y="4070982"/>
                  <a:pt x="6087953" y="4063633"/>
                </a:cubicBezTo>
                <a:cubicBezTo>
                  <a:pt x="6088738" y="4067307"/>
                  <a:pt x="6088738" y="4067307"/>
                  <a:pt x="6085846" y="4071767"/>
                </a:cubicBezTo>
                <a:cubicBezTo>
                  <a:pt x="6085846" y="4071767"/>
                  <a:pt x="6082169" y="4072553"/>
                  <a:pt x="6082169" y="4072553"/>
                </a:cubicBezTo>
                <a:cubicBezTo>
                  <a:pt x="6081384" y="4068878"/>
                  <a:pt x="6081384" y="4068878"/>
                  <a:pt x="6084276" y="4064419"/>
                </a:cubicBezTo>
                <a:lnTo>
                  <a:pt x="6083990" y="4063082"/>
                </a:lnTo>
                <a:lnTo>
                  <a:pt x="6084968" y="4060909"/>
                </a:lnTo>
                <a:cubicBezTo>
                  <a:pt x="6086052" y="4059236"/>
                  <a:pt x="6086775" y="4058121"/>
                  <a:pt x="6086383" y="4056284"/>
                </a:cubicBezTo>
                <a:cubicBezTo>
                  <a:pt x="6087168" y="4059959"/>
                  <a:pt x="6083491" y="4060744"/>
                  <a:pt x="6083491" y="4060744"/>
                </a:cubicBezTo>
                <a:lnTo>
                  <a:pt x="6083990" y="4063082"/>
                </a:lnTo>
                <a:lnTo>
                  <a:pt x="6081384" y="4068878"/>
                </a:lnTo>
                <a:cubicBezTo>
                  <a:pt x="6085888" y="4017969"/>
                  <a:pt x="6115349" y="3957886"/>
                  <a:pt x="6123530" y="3906191"/>
                </a:cubicBezTo>
                <a:cubicBezTo>
                  <a:pt x="6127208" y="3905405"/>
                  <a:pt x="6131422" y="3889137"/>
                  <a:pt x="6134315" y="3884676"/>
                </a:cubicBezTo>
                <a:cubicBezTo>
                  <a:pt x="6130637" y="3885462"/>
                  <a:pt x="6130637" y="3885462"/>
                  <a:pt x="6129067" y="3878113"/>
                </a:cubicBezTo>
                <a:cubicBezTo>
                  <a:pt x="6129067" y="3878113"/>
                  <a:pt x="6132745" y="3877328"/>
                  <a:pt x="6131959" y="3873653"/>
                </a:cubicBezTo>
                <a:cubicBezTo>
                  <a:pt x="6131175" y="3869979"/>
                  <a:pt x="6134852" y="3869193"/>
                  <a:pt x="6134066" y="3865519"/>
                </a:cubicBezTo>
                <a:cubicBezTo>
                  <a:pt x="6140925" y="3825633"/>
                  <a:pt x="6150387" y="3815927"/>
                  <a:pt x="6157494" y="3795198"/>
                </a:cubicBezTo>
                <a:cubicBezTo>
                  <a:pt x="6157494" y="3795198"/>
                  <a:pt x="6158279" y="3798873"/>
                  <a:pt x="6154602" y="3799658"/>
                </a:cubicBezTo>
                <a:cubicBezTo>
                  <a:pt x="6154602" y="3799658"/>
                  <a:pt x="6150925" y="3800444"/>
                  <a:pt x="6150140" y="3796769"/>
                </a:cubicBezTo>
                <a:cubicBezTo>
                  <a:pt x="6150140" y="3796769"/>
                  <a:pt x="6153032" y="3792310"/>
                  <a:pt x="6153032" y="3792310"/>
                </a:cubicBezTo>
                <a:cubicBezTo>
                  <a:pt x="6152247" y="3788635"/>
                  <a:pt x="6152247" y="3788635"/>
                  <a:pt x="6152247" y="3788635"/>
                </a:cubicBezTo>
                <a:cubicBezTo>
                  <a:pt x="6148322" y="3770263"/>
                  <a:pt x="6160966" y="3721457"/>
                  <a:pt x="6172783" y="3722774"/>
                </a:cubicBezTo>
                <a:cubicBezTo>
                  <a:pt x="6174643" y="3695483"/>
                  <a:pt x="6177040" y="3652707"/>
                  <a:pt x="6187039" y="3627519"/>
                </a:cubicBezTo>
                <a:close/>
                <a:moveTo>
                  <a:pt x="5453639" y="3702176"/>
                </a:moveTo>
                <a:lnTo>
                  <a:pt x="5453774" y="3702469"/>
                </a:lnTo>
                <a:cubicBezTo>
                  <a:pt x="5453249" y="3705524"/>
                  <a:pt x="5451719" y="3709383"/>
                  <a:pt x="5449948" y="3712116"/>
                </a:cubicBezTo>
                <a:close/>
                <a:moveTo>
                  <a:pt x="5548423" y="3643981"/>
                </a:moveTo>
                <a:cubicBezTo>
                  <a:pt x="5553889" y="3647523"/>
                  <a:pt x="5550347" y="3652990"/>
                  <a:pt x="5544882" y="3649448"/>
                </a:cubicBezTo>
                <a:cubicBezTo>
                  <a:pt x="5549385" y="3648486"/>
                  <a:pt x="5549385" y="3648486"/>
                  <a:pt x="5548423" y="3643981"/>
                </a:cubicBezTo>
                <a:close/>
                <a:moveTo>
                  <a:pt x="5501782" y="3594005"/>
                </a:moveTo>
                <a:lnTo>
                  <a:pt x="5500844" y="3597631"/>
                </a:lnTo>
                <a:cubicBezTo>
                  <a:pt x="5501806" y="3602135"/>
                  <a:pt x="5501806" y="3602135"/>
                  <a:pt x="5501806" y="3602135"/>
                </a:cubicBezTo>
                <a:cubicBezTo>
                  <a:pt x="5501806" y="3602135"/>
                  <a:pt x="5501806" y="3602135"/>
                  <a:pt x="5498264" y="3607601"/>
                </a:cubicBezTo>
                <a:cubicBezTo>
                  <a:pt x="5497302" y="3603098"/>
                  <a:pt x="5500844" y="3597631"/>
                  <a:pt x="5496339" y="3598593"/>
                </a:cubicBezTo>
                <a:close/>
                <a:moveTo>
                  <a:pt x="5505531" y="3584407"/>
                </a:moveTo>
                <a:lnTo>
                  <a:pt x="5502887" y="3593074"/>
                </a:lnTo>
                <a:lnTo>
                  <a:pt x="5501782" y="3594005"/>
                </a:lnTo>
                <a:lnTo>
                  <a:pt x="5503423" y="3587661"/>
                </a:lnTo>
                <a:close/>
                <a:moveTo>
                  <a:pt x="5509363" y="3567553"/>
                </a:moveTo>
                <a:lnTo>
                  <a:pt x="5513086" y="3566758"/>
                </a:lnTo>
                <a:cubicBezTo>
                  <a:pt x="5509545" y="3572225"/>
                  <a:pt x="5506002" y="3577690"/>
                  <a:pt x="5506965" y="3582195"/>
                </a:cubicBezTo>
                <a:lnTo>
                  <a:pt x="5505531" y="3584407"/>
                </a:lnTo>
                <a:lnTo>
                  <a:pt x="5507691" y="3577329"/>
                </a:lnTo>
                <a:close/>
                <a:moveTo>
                  <a:pt x="5510688" y="3559800"/>
                </a:moveTo>
                <a:lnTo>
                  <a:pt x="5509363" y="3567553"/>
                </a:lnTo>
                <a:lnTo>
                  <a:pt x="5508582" y="3567720"/>
                </a:lnTo>
                <a:close/>
                <a:moveTo>
                  <a:pt x="5161932" y="3575847"/>
                </a:moveTo>
                <a:cubicBezTo>
                  <a:pt x="5162324" y="3577685"/>
                  <a:pt x="5161601" y="3578799"/>
                  <a:pt x="5160517" y="3580472"/>
                </a:cubicBezTo>
                <a:lnTo>
                  <a:pt x="5159539" y="3582645"/>
                </a:lnTo>
                <a:lnTo>
                  <a:pt x="5159040" y="3580307"/>
                </a:lnTo>
                <a:cubicBezTo>
                  <a:pt x="5159040" y="3580307"/>
                  <a:pt x="5162717" y="3579521"/>
                  <a:pt x="5161932" y="3575847"/>
                </a:cubicBezTo>
                <a:close/>
                <a:moveTo>
                  <a:pt x="1120688" y="4434529"/>
                </a:moveTo>
                <a:lnTo>
                  <a:pt x="1126155" y="4438070"/>
                </a:lnTo>
                <a:cubicBezTo>
                  <a:pt x="1126155" y="4438070"/>
                  <a:pt x="1126155" y="4438070"/>
                  <a:pt x="1121651" y="4439032"/>
                </a:cubicBezTo>
                <a:close/>
                <a:moveTo>
                  <a:pt x="5592057" y="3360201"/>
                </a:moveTo>
                <a:lnTo>
                  <a:pt x="5593625" y="3370584"/>
                </a:lnTo>
                <a:cubicBezTo>
                  <a:pt x="5593625" y="3370584"/>
                  <a:pt x="5593625" y="3370584"/>
                  <a:pt x="5592663" y="3366081"/>
                </a:cubicBezTo>
                <a:cubicBezTo>
                  <a:pt x="5591701" y="3361577"/>
                  <a:pt x="5591701" y="3361577"/>
                  <a:pt x="5591701" y="3361577"/>
                </a:cubicBezTo>
                <a:close/>
                <a:moveTo>
                  <a:pt x="818034" y="4362609"/>
                </a:moveTo>
                <a:lnTo>
                  <a:pt x="820283" y="4366839"/>
                </a:lnTo>
                <a:lnTo>
                  <a:pt x="818996" y="4367114"/>
                </a:lnTo>
                <a:cubicBezTo>
                  <a:pt x="818034" y="4362609"/>
                  <a:pt x="818034" y="4362609"/>
                  <a:pt x="818034" y="4362609"/>
                </a:cubicBezTo>
                <a:close/>
                <a:moveTo>
                  <a:pt x="5246100" y="3411866"/>
                </a:moveTo>
                <a:lnTo>
                  <a:pt x="5247019" y="3411670"/>
                </a:lnTo>
                <a:lnTo>
                  <a:pt x="5246885" y="3415540"/>
                </a:lnTo>
                <a:cubicBezTo>
                  <a:pt x="5246885" y="3415540"/>
                  <a:pt x="5246885" y="3415540"/>
                  <a:pt x="5246100" y="3411866"/>
                </a:cubicBezTo>
                <a:close/>
                <a:moveTo>
                  <a:pt x="5262588" y="3147082"/>
                </a:moveTo>
                <a:cubicBezTo>
                  <a:pt x="5252589" y="3172271"/>
                  <a:pt x="5250192" y="3215045"/>
                  <a:pt x="5248332" y="3242337"/>
                </a:cubicBezTo>
                <a:cubicBezTo>
                  <a:pt x="5236515" y="3241020"/>
                  <a:pt x="5223871" y="3289826"/>
                  <a:pt x="5227796" y="3308198"/>
                </a:cubicBezTo>
                <a:cubicBezTo>
                  <a:pt x="5227796" y="3308198"/>
                  <a:pt x="5227796" y="3308198"/>
                  <a:pt x="5228581" y="3311872"/>
                </a:cubicBezTo>
                <a:cubicBezTo>
                  <a:pt x="5228581" y="3311872"/>
                  <a:pt x="5225689" y="3316332"/>
                  <a:pt x="5225689" y="3316332"/>
                </a:cubicBezTo>
                <a:cubicBezTo>
                  <a:pt x="5226475" y="3320007"/>
                  <a:pt x="5230152" y="3319222"/>
                  <a:pt x="5230152" y="3319222"/>
                </a:cubicBezTo>
                <a:cubicBezTo>
                  <a:pt x="5233830" y="3318436"/>
                  <a:pt x="5233044" y="3314761"/>
                  <a:pt x="5233044" y="3314761"/>
                </a:cubicBezTo>
                <a:cubicBezTo>
                  <a:pt x="5225937" y="3335490"/>
                  <a:pt x="5216475" y="3345195"/>
                  <a:pt x="5209615" y="3385082"/>
                </a:cubicBezTo>
                <a:cubicBezTo>
                  <a:pt x="5210401" y="3388757"/>
                  <a:pt x="5206724" y="3389542"/>
                  <a:pt x="5207509" y="3393216"/>
                </a:cubicBezTo>
                <a:cubicBezTo>
                  <a:pt x="5208294" y="3396890"/>
                  <a:pt x="5204616" y="3397676"/>
                  <a:pt x="5204616" y="3397676"/>
                </a:cubicBezTo>
                <a:cubicBezTo>
                  <a:pt x="5206186" y="3405025"/>
                  <a:pt x="5206186" y="3405025"/>
                  <a:pt x="5209864" y="3404240"/>
                </a:cubicBezTo>
                <a:cubicBezTo>
                  <a:pt x="5206971" y="3408699"/>
                  <a:pt x="5202757" y="3424968"/>
                  <a:pt x="5199079" y="3425754"/>
                </a:cubicBezTo>
                <a:cubicBezTo>
                  <a:pt x="5190898" y="3477449"/>
                  <a:pt x="5161437" y="3537532"/>
                  <a:pt x="5156933" y="3588442"/>
                </a:cubicBezTo>
                <a:lnTo>
                  <a:pt x="5159539" y="3582645"/>
                </a:lnTo>
                <a:lnTo>
                  <a:pt x="5159825" y="3583982"/>
                </a:lnTo>
                <a:cubicBezTo>
                  <a:pt x="5156933" y="3588442"/>
                  <a:pt x="5156933" y="3588442"/>
                  <a:pt x="5157718" y="3592116"/>
                </a:cubicBezTo>
                <a:cubicBezTo>
                  <a:pt x="5157718" y="3592116"/>
                  <a:pt x="5161395" y="3591330"/>
                  <a:pt x="5161395" y="3591330"/>
                </a:cubicBezTo>
                <a:cubicBezTo>
                  <a:pt x="5164287" y="3586871"/>
                  <a:pt x="5164287" y="3586871"/>
                  <a:pt x="5163502" y="3583196"/>
                </a:cubicBezTo>
                <a:cubicBezTo>
                  <a:pt x="5165072" y="3590545"/>
                  <a:pt x="5161643" y="3610488"/>
                  <a:pt x="5160320" y="3622296"/>
                </a:cubicBezTo>
                <a:cubicBezTo>
                  <a:pt x="5159535" y="3618622"/>
                  <a:pt x="5159535" y="3618622"/>
                  <a:pt x="5159535" y="3618622"/>
                </a:cubicBezTo>
                <a:cubicBezTo>
                  <a:pt x="5159535" y="3618622"/>
                  <a:pt x="5156643" y="3623082"/>
                  <a:pt x="5157428" y="3626757"/>
                </a:cubicBezTo>
                <a:cubicBezTo>
                  <a:pt x="5153751" y="3627542"/>
                  <a:pt x="5154536" y="3631216"/>
                  <a:pt x="5154536" y="3631216"/>
                </a:cubicBezTo>
                <a:cubicBezTo>
                  <a:pt x="5143999" y="3671889"/>
                  <a:pt x="5128215" y="3705997"/>
                  <a:pt x="5106399" y="3729869"/>
                </a:cubicBezTo>
                <a:cubicBezTo>
                  <a:pt x="5110076" y="3729083"/>
                  <a:pt x="5109291" y="3725408"/>
                  <a:pt x="5109291" y="3725408"/>
                </a:cubicBezTo>
                <a:cubicBezTo>
                  <a:pt x="5108506" y="3721734"/>
                  <a:pt x="5108506" y="3721734"/>
                  <a:pt x="5104829" y="3722520"/>
                </a:cubicBezTo>
                <a:cubicBezTo>
                  <a:pt x="5104829" y="3722520"/>
                  <a:pt x="5105614" y="3726194"/>
                  <a:pt x="5105614" y="3726194"/>
                </a:cubicBezTo>
                <a:cubicBezTo>
                  <a:pt x="5105614" y="3726194"/>
                  <a:pt x="5105614" y="3726194"/>
                  <a:pt x="5106399" y="3729869"/>
                </a:cubicBezTo>
                <a:cubicBezTo>
                  <a:pt x="5102721" y="3730655"/>
                  <a:pt x="5103506" y="3734329"/>
                  <a:pt x="5103506" y="3734329"/>
                </a:cubicBezTo>
                <a:cubicBezTo>
                  <a:pt x="5099044" y="3731440"/>
                  <a:pt x="5094044" y="3744034"/>
                  <a:pt x="5089045" y="3756628"/>
                </a:cubicBezTo>
                <a:cubicBezTo>
                  <a:pt x="5093507" y="3759518"/>
                  <a:pt x="5095614" y="3751383"/>
                  <a:pt x="5095614" y="3751383"/>
                </a:cubicBezTo>
                <a:cubicBezTo>
                  <a:pt x="5096399" y="3755057"/>
                  <a:pt x="5096399" y="3755057"/>
                  <a:pt x="5096399" y="3755057"/>
                </a:cubicBezTo>
                <a:cubicBezTo>
                  <a:pt x="5097184" y="3758732"/>
                  <a:pt x="5097184" y="3758732"/>
                  <a:pt x="5097184" y="3758732"/>
                </a:cubicBezTo>
                <a:cubicBezTo>
                  <a:pt x="5097184" y="3758732"/>
                  <a:pt x="5100077" y="3754271"/>
                  <a:pt x="5100077" y="3754271"/>
                </a:cubicBezTo>
                <a:cubicBezTo>
                  <a:pt x="5095077" y="3766866"/>
                  <a:pt x="5098754" y="3766080"/>
                  <a:pt x="5090862" y="3783135"/>
                </a:cubicBezTo>
                <a:cubicBezTo>
                  <a:pt x="5090077" y="3779461"/>
                  <a:pt x="5090077" y="3779461"/>
                  <a:pt x="5090077" y="3779461"/>
                </a:cubicBezTo>
                <a:cubicBezTo>
                  <a:pt x="5090077" y="3779461"/>
                  <a:pt x="5090077" y="3779461"/>
                  <a:pt x="5092970" y="3775001"/>
                </a:cubicBezTo>
                <a:cubicBezTo>
                  <a:pt x="5092185" y="3771327"/>
                  <a:pt x="5092185" y="3771327"/>
                  <a:pt x="5092185" y="3771327"/>
                </a:cubicBezTo>
                <a:cubicBezTo>
                  <a:pt x="5088507" y="3772112"/>
                  <a:pt x="5085615" y="3776572"/>
                  <a:pt x="5086400" y="3780246"/>
                </a:cubicBezTo>
                <a:cubicBezTo>
                  <a:pt x="5086400" y="3780246"/>
                  <a:pt x="5082723" y="3781032"/>
                  <a:pt x="5083508" y="3784706"/>
                </a:cubicBezTo>
                <a:cubicBezTo>
                  <a:pt x="5076153" y="3786277"/>
                  <a:pt x="5067476" y="3799657"/>
                  <a:pt x="5055907" y="3817497"/>
                </a:cubicBezTo>
                <a:cubicBezTo>
                  <a:pt x="5048015" y="3834552"/>
                  <a:pt x="5040908" y="3855281"/>
                  <a:pt x="5039585" y="3867090"/>
                </a:cubicBezTo>
                <a:cubicBezTo>
                  <a:pt x="5039585" y="3867090"/>
                  <a:pt x="5039585" y="3867090"/>
                  <a:pt x="5035908" y="3867875"/>
                </a:cubicBezTo>
                <a:cubicBezTo>
                  <a:pt x="5035908" y="3867875"/>
                  <a:pt x="5033016" y="3872335"/>
                  <a:pt x="5033801" y="3876009"/>
                </a:cubicBezTo>
                <a:cubicBezTo>
                  <a:pt x="5030123" y="3876795"/>
                  <a:pt x="5030123" y="3876795"/>
                  <a:pt x="5030123" y="3876795"/>
                </a:cubicBezTo>
                <a:cubicBezTo>
                  <a:pt x="5030908" y="3880470"/>
                  <a:pt x="5030908" y="3880470"/>
                  <a:pt x="5030908" y="3880470"/>
                </a:cubicBezTo>
                <a:cubicBezTo>
                  <a:pt x="5025909" y="3893064"/>
                  <a:pt x="5021446" y="3890175"/>
                  <a:pt x="5017232" y="3906445"/>
                </a:cubicBezTo>
                <a:cubicBezTo>
                  <a:pt x="5018802" y="3913793"/>
                  <a:pt x="5023801" y="3901198"/>
                  <a:pt x="5027479" y="3900413"/>
                </a:cubicBezTo>
                <a:cubicBezTo>
                  <a:pt x="5027479" y="3900413"/>
                  <a:pt x="5028264" y="3904088"/>
                  <a:pt x="5028264" y="3904088"/>
                </a:cubicBezTo>
                <a:cubicBezTo>
                  <a:pt x="5029049" y="3907762"/>
                  <a:pt x="5031941" y="3903302"/>
                  <a:pt x="5031156" y="3899627"/>
                </a:cubicBezTo>
                <a:cubicBezTo>
                  <a:pt x="5034833" y="3898841"/>
                  <a:pt x="5034833" y="3898841"/>
                  <a:pt x="5034833" y="3898841"/>
                </a:cubicBezTo>
                <a:cubicBezTo>
                  <a:pt x="5029834" y="3911436"/>
                  <a:pt x="5021157" y="3924816"/>
                  <a:pt x="5015372" y="3933736"/>
                </a:cubicBezTo>
                <a:cubicBezTo>
                  <a:pt x="5006447" y="3927959"/>
                  <a:pt x="5006447" y="3927959"/>
                  <a:pt x="5006447" y="3927959"/>
                </a:cubicBezTo>
                <a:cubicBezTo>
                  <a:pt x="4994093" y="3942124"/>
                  <a:pt x="4981739" y="3956290"/>
                  <a:pt x="4969384" y="3970456"/>
                </a:cubicBezTo>
                <a:cubicBezTo>
                  <a:pt x="4961492" y="3987510"/>
                  <a:pt x="4966740" y="3994073"/>
                  <a:pt x="4955170" y="4011913"/>
                </a:cubicBezTo>
                <a:cubicBezTo>
                  <a:pt x="4945708" y="4021619"/>
                  <a:pt x="4936246" y="4031325"/>
                  <a:pt x="4921785" y="4053624"/>
                </a:cubicBezTo>
                <a:cubicBezTo>
                  <a:pt x="4916785" y="4066219"/>
                  <a:pt x="4927817" y="4063862"/>
                  <a:pt x="4915463" y="4078028"/>
                </a:cubicBezTo>
                <a:cubicBezTo>
                  <a:pt x="4876292" y="4128659"/>
                  <a:pt x="4847617" y="4192416"/>
                  <a:pt x="4807661" y="4239374"/>
                </a:cubicBezTo>
                <a:cubicBezTo>
                  <a:pt x="4836047" y="4210257"/>
                  <a:pt x="4862078" y="4170117"/>
                  <a:pt x="4885465" y="4153594"/>
                </a:cubicBezTo>
                <a:cubicBezTo>
                  <a:pt x="4901249" y="4119486"/>
                  <a:pt x="4924387" y="4083805"/>
                  <a:pt x="4944634" y="4052585"/>
                </a:cubicBezTo>
                <a:cubicBezTo>
                  <a:pt x="4945419" y="4056260"/>
                  <a:pt x="4945419" y="4056260"/>
                  <a:pt x="4945419" y="4056260"/>
                </a:cubicBezTo>
                <a:cubicBezTo>
                  <a:pt x="4942526" y="4060720"/>
                  <a:pt x="4942526" y="4060720"/>
                  <a:pt x="4943311" y="4064394"/>
                </a:cubicBezTo>
                <a:cubicBezTo>
                  <a:pt x="4943311" y="4064394"/>
                  <a:pt x="4946989" y="4063608"/>
                  <a:pt x="4946204" y="4059934"/>
                </a:cubicBezTo>
                <a:cubicBezTo>
                  <a:pt x="4952773" y="4054689"/>
                  <a:pt x="4952773" y="4054689"/>
                  <a:pt x="4952773" y="4054689"/>
                </a:cubicBezTo>
                <a:cubicBezTo>
                  <a:pt x="4949881" y="4059148"/>
                  <a:pt x="4946989" y="4063608"/>
                  <a:pt x="4944096" y="4068069"/>
                </a:cubicBezTo>
                <a:cubicBezTo>
                  <a:pt x="4967483" y="4051546"/>
                  <a:pt x="4987729" y="4020326"/>
                  <a:pt x="5007190" y="3985431"/>
                </a:cubicBezTo>
                <a:cubicBezTo>
                  <a:pt x="5025867" y="3946862"/>
                  <a:pt x="5047435" y="3903834"/>
                  <a:pt x="5066112" y="3865264"/>
                </a:cubicBezTo>
                <a:cubicBezTo>
                  <a:pt x="5077681" y="3847424"/>
                  <a:pt x="5094250" y="3816990"/>
                  <a:pt x="5106357" y="3783667"/>
                </a:cubicBezTo>
                <a:cubicBezTo>
                  <a:pt x="5122926" y="3753233"/>
                  <a:pt x="5131355" y="3720694"/>
                  <a:pt x="5134785" y="3700752"/>
                </a:cubicBezTo>
                <a:cubicBezTo>
                  <a:pt x="5145569" y="3679237"/>
                  <a:pt x="5155568" y="3654049"/>
                  <a:pt x="5158998" y="3634105"/>
                </a:cubicBezTo>
                <a:cubicBezTo>
                  <a:pt x="5158998" y="3634105"/>
                  <a:pt x="5162675" y="3633319"/>
                  <a:pt x="5161890" y="3629645"/>
                </a:cubicBezTo>
                <a:cubicBezTo>
                  <a:pt x="5164783" y="3625185"/>
                  <a:pt x="5164783" y="3625185"/>
                  <a:pt x="5163998" y="3621510"/>
                </a:cubicBezTo>
                <a:cubicBezTo>
                  <a:pt x="5189781" y="3562213"/>
                  <a:pt x="5198748" y="3514193"/>
                  <a:pt x="5212714" y="3453577"/>
                </a:cubicBezTo>
                <a:cubicBezTo>
                  <a:pt x="5222961" y="3447546"/>
                  <a:pt x="5221639" y="3459355"/>
                  <a:pt x="5226101" y="3462243"/>
                </a:cubicBezTo>
                <a:cubicBezTo>
                  <a:pt x="5232671" y="3456998"/>
                  <a:pt x="5234778" y="3448863"/>
                  <a:pt x="5240563" y="3439944"/>
                </a:cubicBezTo>
                <a:cubicBezTo>
                  <a:pt x="5237671" y="3444403"/>
                  <a:pt x="5238456" y="3448077"/>
                  <a:pt x="5238456" y="3448077"/>
                </a:cubicBezTo>
                <a:cubicBezTo>
                  <a:pt x="5235563" y="3452538"/>
                  <a:pt x="5235563" y="3452538"/>
                  <a:pt x="5236348" y="3456212"/>
                </a:cubicBezTo>
                <a:cubicBezTo>
                  <a:pt x="5240026" y="3455426"/>
                  <a:pt x="5239241" y="3451752"/>
                  <a:pt x="5239241" y="3451752"/>
                </a:cubicBezTo>
                <a:cubicBezTo>
                  <a:pt x="5242133" y="3447292"/>
                  <a:pt x="5241348" y="3443618"/>
                  <a:pt x="5241348" y="3443618"/>
                </a:cubicBezTo>
                <a:cubicBezTo>
                  <a:pt x="5241348" y="3443618"/>
                  <a:pt x="5244240" y="3439158"/>
                  <a:pt x="5244240" y="3439158"/>
                </a:cubicBezTo>
                <a:cubicBezTo>
                  <a:pt x="5246348" y="3431023"/>
                  <a:pt x="5248455" y="3422889"/>
                  <a:pt x="5251347" y="3418429"/>
                </a:cubicBezTo>
                <a:cubicBezTo>
                  <a:pt x="5251347" y="3418429"/>
                  <a:pt x="5251347" y="3418429"/>
                  <a:pt x="5250562" y="3414755"/>
                </a:cubicBezTo>
                <a:cubicBezTo>
                  <a:pt x="5250562" y="3414755"/>
                  <a:pt x="5249777" y="3411081"/>
                  <a:pt x="5249777" y="3411081"/>
                </a:cubicBezTo>
                <a:lnTo>
                  <a:pt x="5247019" y="3411670"/>
                </a:lnTo>
                <a:lnTo>
                  <a:pt x="5247153" y="3407799"/>
                </a:lnTo>
                <a:cubicBezTo>
                  <a:pt x="5246761" y="3405962"/>
                  <a:pt x="5246368" y="3404124"/>
                  <a:pt x="5247422" y="3400057"/>
                </a:cubicBezTo>
                <a:cubicBezTo>
                  <a:pt x="5241390" y="3389820"/>
                  <a:pt x="5238745" y="3413437"/>
                  <a:pt x="5231391" y="3415009"/>
                </a:cubicBezTo>
                <a:cubicBezTo>
                  <a:pt x="5234820" y="3395065"/>
                  <a:pt x="5230358" y="3392177"/>
                  <a:pt x="5232465" y="3384043"/>
                </a:cubicBezTo>
                <a:cubicBezTo>
                  <a:pt x="5228003" y="3381153"/>
                  <a:pt x="5228003" y="3381153"/>
                  <a:pt x="5228003" y="3381153"/>
                </a:cubicBezTo>
                <a:cubicBezTo>
                  <a:pt x="5228003" y="3381153"/>
                  <a:pt x="5228003" y="3381153"/>
                  <a:pt x="5231680" y="3380368"/>
                </a:cubicBezTo>
                <a:cubicBezTo>
                  <a:pt x="5231680" y="3380368"/>
                  <a:pt x="5230895" y="3376694"/>
                  <a:pt x="5230895" y="3376694"/>
                </a:cubicBezTo>
                <a:cubicBezTo>
                  <a:pt x="5233788" y="3372234"/>
                  <a:pt x="5233788" y="3372234"/>
                  <a:pt x="5230110" y="3373020"/>
                </a:cubicBezTo>
                <a:cubicBezTo>
                  <a:pt x="5229324" y="3369345"/>
                  <a:pt x="5229324" y="3369345"/>
                  <a:pt x="5229324" y="3369345"/>
                </a:cubicBezTo>
                <a:cubicBezTo>
                  <a:pt x="5238539" y="3340481"/>
                  <a:pt x="5248539" y="3315293"/>
                  <a:pt x="5239613" y="3309515"/>
                </a:cubicBezTo>
                <a:cubicBezTo>
                  <a:pt x="5235936" y="3310301"/>
                  <a:pt x="5235936" y="3310301"/>
                  <a:pt x="5235936" y="3310301"/>
                </a:cubicBezTo>
                <a:cubicBezTo>
                  <a:pt x="5239613" y="3309515"/>
                  <a:pt x="5238828" y="3305841"/>
                  <a:pt x="5238828" y="3305841"/>
                </a:cubicBezTo>
                <a:cubicBezTo>
                  <a:pt x="5242506" y="3305056"/>
                  <a:pt x="5240936" y="3297706"/>
                  <a:pt x="5243828" y="3293247"/>
                </a:cubicBezTo>
                <a:cubicBezTo>
                  <a:pt x="5243043" y="3289573"/>
                  <a:pt x="5243043" y="3289573"/>
                  <a:pt x="5239366" y="3290358"/>
                </a:cubicBezTo>
                <a:cubicBezTo>
                  <a:pt x="5249613" y="3284326"/>
                  <a:pt x="5255935" y="3259924"/>
                  <a:pt x="5260687" y="3228171"/>
                </a:cubicBezTo>
                <a:cubicBezTo>
                  <a:pt x="5265439" y="3196420"/>
                  <a:pt x="5262836" y="3166239"/>
                  <a:pt x="5262588" y="3147082"/>
                </a:cubicBezTo>
                <a:close/>
                <a:moveTo>
                  <a:pt x="869439" y="3941889"/>
                </a:moveTo>
                <a:cubicBezTo>
                  <a:pt x="869439" y="3941889"/>
                  <a:pt x="869439" y="3941889"/>
                  <a:pt x="870401" y="3946393"/>
                </a:cubicBezTo>
                <a:lnTo>
                  <a:pt x="869247" y="3944432"/>
                </a:lnTo>
                <a:close/>
                <a:moveTo>
                  <a:pt x="5600071" y="2827600"/>
                </a:moveTo>
                <a:cubicBezTo>
                  <a:pt x="5600071" y="2827600"/>
                  <a:pt x="5600071" y="2827600"/>
                  <a:pt x="5601033" y="2832105"/>
                </a:cubicBezTo>
                <a:lnTo>
                  <a:pt x="5600701" y="2831889"/>
                </a:lnTo>
                <a:close/>
                <a:moveTo>
                  <a:pt x="5594604" y="2824058"/>
                </a:moveTo>
                <a:lnTo>
                  <a:pt x="5594817" y="2824013"/>
                </a:lnTo>
                <a:lnTo>
                  <a:pt x="5595567" y="2828563"/>
                </a:lnTo>
                <a:cubicBezTo>
                  <a:pt x="5595567" y="2828563"/>
                  <a:pt x="5595567" y="2828563"/>
                  <a:pt x="5594604" y="2824058"/>
                </a:cubicBezTo>
                <a:close/>
                <a:moveTo>
                  <a:pt x="756958" y="3768116"/>
                </a:moveTo>
                <a:cubicBezTo>
                  <a:pt x="761462" y="3767153"/>
                  <a:pt x="763387" y="3776161"/>
                  <a:pt x="764349" y="3780665"/>
                </a:cubicBezTo>
                <a:cubicBezTo>
                  <a:pt x="759845" y="3781628"/>
                  <a:pt x="759845" y="3781628"/>
                  <a:pt x="759845" y="3781628"/>
                </a:cubicBezTo>
                <a:close/>
                <a:moveTo>
                  <a:pt x="5540370" y="2614293"/>
                </a:moveTo>
                <a:cubicBezTo>
                  <a:pt x="5541332" y="2618797"/>
                  <a:pt x="5545837" y="2617834"/>
                  <a:pt x="5545837" y="2617834"/>
                </a:cubicBezTo>
                <a:cubicBezTo>
                  <a:pt x="5541332" y="2618797"/>
                  <a:pt x="5541332" y="2618797"/>
                  <a:pt x="5541332" y="2618797"/>
                </a:cubicBezTo>
                <a:cubicBezTo>
                  <a:pt x="5540370" y="2614293"/>
                  <a:pt x="5540370" y="2614293"/>
                  <a:pt x="5540370" y="2614293"/>
                </a:cubicBezTo>
                <a:close/>
                <a:moveTo>
                  <a:pt x="5744362" y="2533034"/>
                </a:moveTo>
                <a:cubicBezTo>
                  <a:pt x="5742746" y="2547508"/>
                  <a:pt x="5747249" y="2546546"/>
                  <a:pt x="5751754" y="2545583"/>
                </a:cubicBezTo>
                <a:cubicBezTo>
                  <a:pt x="5759452" y="2581616"/>
                  <a:pt x="5762646" y="2618610"/>
                  <a:pt x="5770344" y="2654643"/>
                </a:cubicBezTo>
                <a:cubicBezTo>
                  <a:pt x="5775155" y="2677163"/>
                  <a:pt x="5779353" y="2652719"/>
                  <a:pt x="5792210" y="2668810"/>
                </a:cubicBezTo>
                <a:cubicBezTo>
                  <a:pt x="5792517" y="2692292"/>
                  <a:pt x="5798946" y="2700338"/>
                  <a:pt x="5800215" y="2728325"/>
                </a:cubicBezTo>
                <a:cubicBezTo>
                  <a:pt x="5804720" y="2727363"/>
                  <a:pt x="5807299" y="2717392"/>
                  <a:pt x="5803450" y="2699375"/>
                </a:cubicBezTo>
                <a:cubicBezTo>
                  <a:pt x="5805375" y="2708384"/>
                  <a:pt x="5811803" y="2716430"/>
                  <a:pt x="5811149" y="2735408"/>
                </a:cubicBezTo>
                <a:cubicBezTo>
                  <a:pt x="5813728" y="2725438"/>
                  <a:pt x="5819194" y="2728979"/>
                  <a:pt x="5820811" y="2714505"/>
                </a:cubicBezTo>
                <a:cubicBezTo>
                  <a:pt x="5828161" y="2792999"/>
                  <a:pt x="5835512" y="2871492"/>
                  <a:pt x="5838358" y="2950947"/>
                </a:cubicBezTo>
                <a:cubicBezTo>
                  <a:pt x="5840282" y="2959956"/>
                  <a:pt x="5842207" y="2968964"/>
                  <a:pt x="5838665" y="2974430"/>
                </a:cubicBezTo>
                <a:cubicBezTo>
                  <a:pt x="5870897" y="3918890"/>
                  <a:pt x="5403604" y="4795814"/>
                  <a:pt x="4638016" y="5312600"/>
                </a:cubicBezTo>
                <a:cubicBezTo>
                  <a:pt x="4638016" y="5312600"/>
                  <a:pt x="4638016" y="5312600"/>
                  <a:pt x="4633512" y="5313563"/>
                </a:cubicBezTo>
                <a:cubicBezTo>
                  <a:pt x="4633512" y="5313563"/>
                  <a:pt x="4629008" y="5314525"/>
                  <a:pt x="4629008" y="5314525"/>
                </a:cubicBezTo>
                <a:cubicBezTo>
                  <a:pt x="4637054" y="5308097"/>
                  <a:pt x="4631588" y="5304555"/>
                  <a:pt x="4623541" y="5310984"/>
                </a:cubicBezTo>
                <a:cubicBezTo>
                  <a:pt x="4631588" y="5304555"/>
                  <a:pt x="4631588" y="5304555"/>
                  <a:pt x="4631588" y="5304555"/>
                </a:cubicBezTo>
                <a:cubicBezTo>
                  <a:pt x="4635130" y="5299088"/>
                  <a:pt x="4635130" y="5299088"/>
                  <a:pt x="4629663" y="5295546"/>
                </a:cubicBezTo>
                <a:cubicBezTo>
                  <a:pt x="4629663" y="5295546"/>
                  <a:pt x="4625159" y="5296509"/>
                  <a:pt x="4621617" y="5301975"/>
                </a:cubicBezTo>
                <a:cubicBezTo>
                  <a:pt x="4618076" y="5307442"/>
                  <a:pt x="4618076" y="5307442"/>
                  <a:pt x="4618076" y="5307442"/>
                </a:cubicBezTo>
                <a:cubicBezTo>
                  <a:pt x="4613571" y="5308404"/>
                  <a:pt x="4613571" y="5308404"/>
                  <a:pt x="4613571" y="5308404"/>
                </a:cubicBezTo>
                <a:cubicBezTo>
                  <a:pt x="4611647" y="5299395"/>
                  <a:pt x="4607142" y="5300358"/>
                  <a:pt x="4599097" y="5306787"/>
                </a:cubicBezTo>
                <a:cubicBezTo>
                  <a:pt x="4592013" y="5317720"/>
                  <a:pt x="4600059" y="5311291"/>
                  <a:pt x="4597479" y="5321261"/>
                </a:cubicBezTo>
                <a:cubicBezTo>
                  <a:pt x="4605526" y="5314833"/>
                  <a:pt x="4605526" y="5314833"/>
                  <a:pt x="4605526" y="5314833"/>
                </a:cubicBezTo>
                <a:cubicBezTo>
                  <a:pt x="4601984" y="5320299"/>
                  <a:pt x="4597479" y="5321261"/>
                  <a:pt x="4602946" y="5324803"/>
                </a:cubicBezTo>
                <a:cubicBezTo>
                  <a:pt x="4607450" y="5323841"/>
                  <a:pt x="4611954" y="5322878"/>
                  <a:pt x="4615496" y="5317412"/>
                </a:cubicBezTo>
                <a:cubicBezTo>
                  <a:pt x="4619038" y="5311946"/>
                  <a:pt x="4619038" y="5311946"/>
                  <a:pt x="4619038" y="5311946"/>
                </a:cubicBezTo>
                <a:cubicBezTo>
                  <a:pt x="4620000" y="5316449"/>
                  <a:pt x="4615496" y="5317412"/>
                  <a:pt x="4616458" y="5321916"/>
                </a:cubicBezTo>
                <a:cubicBezTo>
                  <a:pt x="4611954" y="5322878"/>
                  <a:pt x="4611954" y="5322878"/>
                  <a:pt x="4611954" y="5322878"/>
                </a:cubicBezTo>
                <a:cubicBezTo>
                  <a:pt x="4608413" y="5328345"/>
                  <a:pt x="4608413" y="5328345"/>
                  <a:pt x="4608413" y="5328345"/>
                </a:cubicBezTo>
                <a:cubicBezTo>
                  <a:pt x="4609375" y="5332848"/>
                  <a:pt x="4609375" y="5332848"/>
                  <a:pt x="4609375" y="5332848"/>
                </a:cubicBezTo>
                <a:cubicBezTo>
                  <a:pt x="4547587" y="5374307"/>
                  <a:pt x="4480333" y="5412224"/>
                  <a:pt x="4413078" y="5450140"/>
                </a:cubicBezTo>
                <a:cubicBezTo>
                  <a:pt x="4412116" y="5445637"/>
                  <a:pt x="4406651" y="5442095"/>
                  <a:pt x="4398604" y="5448524"/>
                </a:cubicBezTo>
                <a:cubicBezTo>
                  <a:pt x="4399566" y="5453027"/>
                  <a:pt x="4399566" y="5453027"/>
                  <a:pt x="4399566" y="5453027"/>
                </a:cubicBezTo>
                <a:cubicBezTo>
                  <a:pt x="4184292" y="5569664"/>
                  <a:pt x="3944267" y="5658621"/>
                  <a:pt x="3692038" y="5712509"/>
                </a:cubicBezTo>
                <a:cubicBezTo>
                  <a:pt x="3097500" y="5839529"/>
                  <a:pt x="2506625" y="5763253"/>
                  <a:pt x="1989514" y="5525218"/>
                </a:cubicBezTo>
                <a:cubicBezTo>
                  <a:pt x="1999484" y="5527798"/>
                  <a:pt x="2003988" y="5526835"/>
                  <a:pt x="2003026" y="5522331"/>
                </a:cubicBezTo>
                <a:cubicBezTo>
                  <a:pt x="1969266" y="5496576"/>
                  <a:pt x="1962182" y="5507510"/>
                  <a:pt x="1925842" y="5491725"/>
                </a:cubicBezTo>
                <a:cubicBezTo>
                  <a:pt x="1925842" y="5491725"/>
                  <a:pt x="1926804" y="5496229"/>
                  <a:pt x="1926804" y="5496229"/>
                </a:cubicBezTo>
                <a:cubicBezTo>
                  <a:pt x="1894969" y="5479483"/>
                  <a:pt x="1868599" y="5466278"/>
                  <a:pt x="1836763" y="5449531"/>
                </a:cubicBezTo>
                <a:cubicBezTo>
                  <a:pt x="1830334" y="5441485"/>
                  <a:pt x="1793032" y="5421197"/>
                  <a:pt x="1783061" y="5418617"/>
                </a:cubicBezTo>
                <a:cubicBezTo>
                  <a:pt x="1782099" y="5414113"/>
                  <a:pt x="1777595" y="5415075"/>
                  <a:pt x="1777595" y="5415075"/>
                </a:cubicBezTo>
                <a:cubicBezTo>
                  <a:pt x="1772129" y="5411534"/>
                  <a:pt x="1772129" y="5411534"/>
                  <a:pt x="1773091" y="5416038"/>
                </a:cubicBezTo>
                <a:cubicBezTo>
                  <a:pt x="1772129" y="5411534"/>
                  <a:pt x="1767625" y="5412496"/>
                  <a:pt x="1766662" y="5407992"/>
                </a:cubicBezTo>
                <a:cubicBezTo>
                  <a:pt x="1756692" y="5405412"/>
                  <a:pt x="1745760" y="5398329"/>
                  <a:pt x="1740293" y="5394787"/>
                </a:cubicBezTo>
                <a:cubicBezTo>
                  <a:pt x="1713924" y="5381582"/>
                  <a:pt x="1691096" y="5362911"/>
                  <a:pt x="1664727" y="5349706"/>
                </a:cubicBezTo>
                <a:cubicBezTo>
                  <a:pt x="1653794" y="5342623"/>
                  <a:pt x="1642862" y="5335539"/>
                  <a:pt x="1631929" y="5328456"/>
                </a:cubicBezTo>
                <a:cubicBezTo>
                  <a:pt x="1610063" y="5314288"/>
                  <a:pt x="1587235" y="5295618"/>
                  <a:pt x="1565371" y="5281450"/>
                </a:cubicBezTo>
                <a:cubicBezTo>
                  <a:pt x="1565371" y="5281450"/>
                  <a:pt x="1569874" y="5280488"/>
                  <a:pt x="1569874" y="5280488"/>
                </a:cubicBezTo>
                <a:cubicBezTo>
                  <a:pt x="1564408" y="5276946"/>
                  <a:pt x="1559904" y="5277908"/>
                  <a:pt x="1554437" y="5274367"/>
                </a:cubicBezTo>
                <a:cubicBezTo>
                  <a:pt x="1365694" y="5140435"/>
                  <a:pt x="1195623" y="4983675"/>
                  <a:pt x="1044223" y="4804087"/>
                </a:cubicBezTo>
                <a:cubicBezTo>
                  <a:pt x="872576" y="4595857"/>
                  <a:pt x="735690" y="4351944"/>
                  <a:pt x="631951" y="4086820"/>
                </a:cubicBezTo>
                <a:cubicBezTo>
                  <a:pt x="631951" y="4086820"/>
                  <a:pt x="635493" y="4081353"/>
                  <a:pt x="635493" y="4081353"/>
                </a:cubicBezTo>
                <a:cubicBezTo>
                  <a:pt x="654124" y="4124469"/>
                  <a:pt x="677914" y="4147644"/>
                  <a:pt x="700742" y="4166316"/>
                </a:cubicBezTo>
                <a:cubicBezTo>
                  <a:pt x="708133" y="4178866"/>
                  <a:pt x="710057" y="4187873"/>
                  <a:pt x="711982" y="4196882"/>
                </a:cubicBezTo>
                <a:cubicBezTo>
                  <a:pt x="706515" y="4193340"/>
                  <a:pt x="706515" y="4193340"/>
                  <a:pt x="706515" y="4193340"/>
                </a:cubicBezTo>
                <a:cubicBezTo>
                  <a:pt x="706515" y="4193340"/>
                  <a:pt x="702011" y="4194302"/>
                  <a:pt x="702011" y="4194302"/>
                </a:cubicBezTo>
                <a:cubicBezTo>
                  <a:pt x="702973" y="4198807"/>
                  <a:pt x="707478" y="4197844"/>
                  <a:pt x="707478" y="4197844"/>
                </a:cubicBezTo>
                <a:cubicBezTo>
                  <a:pt x="708440" y="4202348"/>
                  <a:pt x="708440" y="4202348"/>
                  <a:pt x="708440" y="4202348"/>
                </a:cubicBezTo>
                <a:cubicBezTo>
                  <a:pt x="713906" y="4205890"/>
                  <a:pt x="713906" y="4205890"/>
                  <a:pt x="713906" y="4205890"/>
                </a:cubicBezTo>
                <a:cubicBezTo>
                  <a:pt x="724838" y="4212973"/>
                  <a:pt x="731574" y="4244502"/>
                  <a:pt x="732229" y="4225523"/>
                </a:cubicBezTo>
                <a:cubicBezTo>
                  <a:pt x="740583" y="4242577"/>
                  <a:pt x="748936" y="4259631"/>
                  <a:pt x="750861" y="4268639"/>
                </a:cubicBezTo>
                <a:cubicBezTo>
                  <a:pt x="757289" y="4276685"/>
                  <a:pt x="747012" y="4250623"/>
                  <a:pt x="759869" y="4266714"/>
                </a:cubicBezTo>
                <a:cubicBezTo>
                  <a:pt x="763718" y="4284731"/>
                  <a:pt x="761138" y="4294702"/>
                  <a:pt x="761138" y="4294702"/>
                </a:cubicBezTo>
                <a:cubicBezTo>
                  <a:pt x="775612" y="4296318"/>
                  <a:pt x="769491" y="4311755"/>
                  <a:pt x="770454" y="4316259"/>
                </a:cubicBezTo>
                <a:cubicBezTo>
                  <a:pt x="771416" y="4320764"/>
                  <a:pt x="789739" y="4340397"/>
                  <a:pt x="788122" y="4354871"/>
                </a:cubicBezTo>
                <a:cubicBezTo>
                  <a:pt x="797131" y="4352946"/>
                  <a:pt x="807408" y="4379008"/>
                  <a:pt x="816723" y="4400567"/>
                </a:cubicBezTo>
                <a:cubicBezTo>
                  <a:pt x="827001" y="4426629"/>
                  <a:pt x="836317" y="4448186"/>
                  <a:pt x="845324" y="4446262"/>
                </a:cubicBezTo>
                <a:cubicBezTo>
                  <a:pt x="864610" y="4470400"/>
                  <a:pt x="839859" y="4442720"/>
                  <a:pt x="848211" y="4459775"/>
                </a:cubicBezTo>
                <a:cubicBezTo>
                  <a:pt x="861069" y="4475865"/>
                  <a:pt x="848211" y="4459775"/>
                  <a:pt x="865572" y="4474903"/>
                </a:cubicBezTo>
                <a:cubicBezTo>
                  <a:pt x="857604" y="4487203"/>
                  <a:pt x="876053" y="4499156"/>
                  <a:pt x="883599" y="4512777"/>
                </a:cubicBezTo>
                <a:lnTo>
                  <a:pt x="885976" y="4526170"/>
                </a:lnTo>
                <a:lnTo>
                  <a:pt x="885567" y="4525764"/>
                </a:lnTo>
                <a:lnTo>
                  <a:pt x="881591" y="4516811"/>
                </a:lnTo>
                <a:cubicBezTo>
                  <a:pt x="880989" y="4513997"/>
                  <a:pt x="880508" y="4511745"/>
                  <a:pt x="877775" y="4509974"/>
                </a:cubicBezTo>
                <a:cubicBezTo>
                  <a:pt x="874638" y="4511822"/>
                  <a:pt x="875239" y="4514636"/>
                  <a:pt x="877625" y="4517880"/>
                </a:cubicBezTo>
                <a:lnTo>
                  <a:pt x="885567" y="4525764"/>
                </a:lnTo>
                <a:lnTo>
                  <a:pt x="886128" y="4527028"/>
                </a:lnTo>
                <a:lnTo>
                  <a:pt x="885976" y="4526170"/>
                </a:lnTo>
                <a:lnTo>
                  <a:pt x="888178" y="4528356"/>
                </a:lnTo>
                <a:cubicBezTo>
                  <a:pt x="896176" y="4535477"/>
                  <a:pt x="903489" y="4542157"/>
                  <a:pt x="894482" y="4544081"/>
                </a:cubicBezTo>
                <a:cubicBezTo>
                  <a:pt x="917309" y="4562753"/>
                  <a:pt x="924700" y="4575303"/>
                  <a:pt x="933053" y="4592357"/>
                </a:cubicBezTo>
                <a:cubicBezTo>
                  <a:pt x="934015" y="4596860"/>
                  <a:pt x="934015" y="4596860"/>
                  <a:pt x="934015" y="4596860"/>
                </a:cubicBezTo>
                <a:cubicBezTo>
                  <a:pt x="934015" y="4596860"/>
                  <a:pt x="934978" y="4601364"/>
                  <a:pt x="934978" y="4601364"/>
                </a:cubicBezTo>
                <a:cubicBezTo>
                  <a:pt x="939482" y="4600402"/>
                  <a:pt x="939482" y="4600402"/>
                  <a:pt x="939482" y="4600402"/>
                </a:cubicBezTo>
                <a:cubicBezTo>
                  <a:pt x="936902" y="4610373"/>
                  <a:pt x="944948" y="4603944"/>
                  <a:pt x="946872" y="4612952"/>
                </a:cubicBezTo>
                <a:cubicBezTo>
                  <a:pt x="947834" y="4617456"/>
                  <a:pt x="953301" y="4620998"/>
                  <a:pt x="955226" y="4630006"/>
                </a:cubicBezTo>
                <a:cubicBezTo>
                  <a:pt x="966159" y="4637089"/>
                  <a:pt x="988986" y="4655761"/>
                  <a:pt x="998301" y="4677318"/>
                </a:cubicBezTo>
                <a:cubicBezTo>
                  <a:pt x="997339" y="4672815"/>
                  <a:pt x="1002806" y="4676356"/>
                  <a:pt x="1008272" y="4679898"/>
                </a:cubicBezTo>
                <a:cubicBezTo>
                  <a:pt x="1003768" y="4680860"/>
                  <a:pt x="1003768" y="4680860"/>
                  <a:pt x="1003768" y="4680860"/>
                </a:cubicBezTo>
                <a:cubicBezTo>
                  <a:pt x="998301" y="4677318"/>
                  <a:pt x="999264" y="4681823"/>
                  <a:pt x="999264" y="4681823"/>
                </a:cubicBezTo>
                <a:cubicBezTo>
                  <a:pt x="1000226" y="4686327"/>
                  <a:pt x="1005693" y="4689868"/>
                  <a:pt x="1005693" y="4689868"/>
                </a:cubicBezTo>
                <a:cubicBezTo>
                  <a:pt x="1005693" y="4689868"/>
                  <a:pt x="1005693" y="4689868"/>
                  <a:pt x="1010197" y="4688906"/>
                </a:cubicBezTo>
                <a:cubicBezTo>
                  <a:pt x="1011159" y="4693410"/>
                  <a:pt x="1011159" y="4693410"/>
                  <a:pt x="1011159" y="4693410"/>
                </a:cubicBezTo>
                <a:cubicBezTo>
                  <a:pt x="1033987" y="4712082"/>
                  <a:pt x="1064512" y="4766786"/>
                  <a:pt x="1068054" y="4761319"/>
                </a:cubicBezTo>
                <a:cubicBezTo>
                  <a:pt x="1069016" y="4765823"/>
                  <a:pt x="1069978" y="4770327"/>
                  <a:pt x="1070941" y="4774831"/>
                </a:cubicBezTo>
                <a:cubicBezTo>
                  <a:pt x="1074483" y="4769364"/>
                  <a:pt x="1086377" y="4780952"/>
                  <a:pt x="1088302" y="4789960"/>
                </a:cubicBezTo>
                <a:cubicBezTo>
                  <a:pt x="1088302" y="4789960"/>
                  <a:pt x="1082836" y="4786418"/>
                  <a:pt x="1082836" y="4786418"/>
                </a:cubicBezTo>
                <a:cubicBezTo>
                  <a:pt x="1083799" y="4790923"/>
                  <a:pt x="1083799" y="4790923"/>
                  <a:pt x="1084761" y="4795426"/>
                </a:cubicBezTo>
                <a:cubicBezTo>
                  <a:pt x="1089264" y="4794464"/>
                  <a:pt x="1089264" y="4794464"/>
                  <a:pt x="1089264" y="4794464"/>
                </a:cubicBezTo>
                <a:cubicBezTo>
                  <a:pt x="1090227" y="4798968"/>
                  <a:pt x="1090227" y="4798968"/>
                  <a:pt x="1090227" y="4798968"/>
                </a:cubicBezTo>
                <a:cubicBezTo>
                  <a:pt x="1098580" y="4816022"/>
                  <a:pt x="1121101" y="4811211"/>
                  <a:pt x="1121407" y="4834693"/>
                </a:cubicBezTo>
                <a:cubicBezTo>
                  <a:pt x="1142311" y="4844356"/>
                  <a:pt x="1161596" y="4868494"/>
                  <a:pt x="1169950" y="4885547"/>
                </a:cubicBezTo>
                <a:cubicBezTo>
                  <a:pt x="1178958" y="4883623"/>
                  <a:pt x="1222995" y="4935440"/>
                  <a:pt x="1230080" y="4924507"/>
                </a:cubicBezTo>
                <a:cubicBezTo>
                  <a:pt x="1220109" y="4921928"/>
                  <a:pt x="1190853" y="4895210"/>
                  <a:pt x="1183462" y="4882661"/>
                </a:cubicBezTo>
                <a:cubicBezTo>
                  <a:pt x="1182500" y="4878157"/>
                  <a:pt x="1194394" y="4889745"/>
                  <a:pt x="1187004" y="4877195"/>
                </a:cubicBezTo>
                <a:cubicBezTo>
                  <a:pt x="1187004" y="4877195"/>
                  <a:pt x="1177033" y="4874615"/>
                  <a:pt x="1176071" y="4870111"/>
                </a:cubicBezTo>
                <a:cubicBezTo>
                  <a:pt x="1153243" y="4851440"/>
                  <a:pt x="1127528" y="4819256"/>
                  <a:pt x="1103738" y="4796081"/>
                </a:cubicBezTo>
                <a:cubicBezTo>
                  <a:pt x="1102776" y="4791577"/>
                  <a:pt x="1102776" y="4791577"/>
                  <a:pt x="1102776" y="4791577"/>
                </a:cubicBezTo>
                <a:cubicBezTo>
                  <a:pt x="1102776" y="4791577"/>
                  <a:pt x="1101814" y="4787074"/>
                  <a:pt x="1101814" y="4787074"/>
                </a:cubicBezTo>
                <a:cubicBezTo>
                  <a:pt x="1096348" y="4783532"/>
                  <a:pt x="1096348" y="4783532"/>
                  <a:pt x="1097311" y="4788036"/>
                </a:cubicBezTo>
                <a:cubicBezTo>
                  <a:pt x="1077063" y="4759394"/>
                  <a:pt x="1087033" y="4761974"/>
                  <a:pt x="1052310" y="4731715"/>
                </a:cubicBezTo>
                <a:cubicBezTo>
                  <a:pt x="1052310" y="4731715"/>
                  <a:pt x="1057776" y="4735257"/>
                  <a:pt x="1062280" y="4734295"/>
                </a:cubicBezTo>
                <a:cubicBezTo>
                  <a:pt x="1054889" y="4721745"/>
                  <a:pt x="1051348" y="4727210"/>
                  <a:pt x="1044919" y="4719165"/>
                </a:cubicBezTo>
                <a:cubicBezTo>
                  <a:pt x="1049423" y="4718203"/>
                  <a:pt x="1049423" y="4718203"/>
                  <a:pt x="1049423" y="4718203"/>
                </a:cubicBezTo>
                <a:cubicBezTo>
                  <a:pt x="1049423" y="4718203"/>
                  <a:pt x="1048461" y="4713698"/>
                  <a:pt x="1048461" y="4713698"/>
                </a:cubicBezTo>
                <a:cubicBezTo>
                  <a:pt x="1047499" y="4709195"/>
                  <a:pt x="1042995" y="4710157"/>
                  <a:pt x="1042995" y="4710157"/>
                </a:cubicBezTo>
                <a:cubicBezTo>
                  <a:pt x="1042995" y="4710157"/>
                  <a:pt x="1038491" y="4711120"/>
                  <a:pt x="1038491" y="4711120"/>
                </a:cubicBezTo>
                <a:cubicBezTo>
                  <a:pt x="1006348" y="4670890"/>
                  <a:pt x="987716" y="4627774"/>
                  <a:pt x="952032" y="4593011"/>
                </a:cubicBezTo>
                <a:cubicBezTo>
                  <a:pt x="952032" y="4593011"/>
                  <a:pt x="951070" y="4588508"/>
                  <a:pt x="951070" y="4588508"/>
                </a:cubicBezTo>
                <a:cubicBezTo>
                  <a:pt x="951070" y="4588508"/>
                  <a:pt x="950107" y="4584003"/>
                  <a:pt x="945603" y="4584966"/>
                </a:cubicBezTo>
                <a:cubicBezTo>
                  <a:pt x="937249" y="4567911"/>
                  <a:pt x="936287" y="4563408"/>
                  <a:pt x="923430" y="4547316"/>
                </a:cubicBezTo>
                <a:cubicBezTo>
                  <a:pt x="922468" y="4542812"/>
                  <a:pt x="922468" y="4542812"/>
                  <a:pt x="922468" y="4542812"/>
                </a:cubicBezTo>
                <a:cubicBezTo>
                  <a:pt x="921506" y="4538307"/>
                  <a:pt x="921506" y="4538307"/>
                  <a:pt x="921506" y="4538307"/>
                </a:cubicBezTo>
                <a:cubicBezTo>
                  <a:pt x="917002" y="4539270"/>
                  <a:pt x="917002" y="4539270"/>
                  <a:pt x="917002" y="4539270"/>
                </a:cubicBezTo>
                <a:cubicBezTo>
                  <a:pt x="909610" y="4526720"/>
                  <a:pt x="908648" y="4522217"/>
                  <a:pt x="903182" y="4518674"/>
                </a:cubicBezTo>
                <a:cubicBezTo>
                  <a:pt x="906724" y="4513208"/>
                  <a:pt x="906724" y="4513208"/>
                  <a:pt x="906724" y="4513208"/>
                </a:cubicBezTo>
                <a:cubicBezTo>
                  <a:pt x="868152" y="4464933"/>
                  <a:pt x="856912" y="4434367"/>
                  <a:pt x="835702" y="4401222"/>
                </a:cubicBezTo>
                <a:cubicBezTo>
                  <a:pt x="835702" y="4401222"/>
                  <a:pt x="835702" y="4401222"/>
                  <a:pt x="840206" y="4400260"/>
                </a:cubicBezTo>
                <a:cubicBezTo>
                  <a:pt x="839244" y="4395755"/>
                  <a:pt x="839244" y="4395755"/>
                  <a:pt x="839244" y="4395755"/>
                </a:cubicBezTo>
                <a:cubicBezTo>
                  <a:pt x="834740" y="4396718"/>
                  <a:pt x="833777" y="4392213"/>
                  <a:pt x="833777" y="4392213"/>
                </a:cubicBezTo>
                <a:cubicBezTo>
                  <a:pt x="826791" y="4376045"/>
                  <a:pt x="826127" y="4377069"/>
                  <a:pt x="822708" y="4371399"/>
                </a:cubicBezTo>
                <a:lnTo>
                  <a:pt x="820283" y="4366839"/>
                </a:lnTo>
                <a:lnTo>
                  <a:pt x="823500" y="4366151"/>
                </a:lnTo>
                <a:cubicBezTo>
                  <a:pt x="822538" y="4361647"/>
                  <a:pt x="822538" y="4361647"/>
                  <a:pt x="822538" y="4361647"/>
                </a:cubicBezTo>
                <a:cubicBezTo>
                  <a:pt x="822538" y="4361647"/>
                  <a:pt x="817071" y="4358106"/>
                  <a:pt x="817071" y="4358106"/>
                </a:cubicBezTo>
                <a:cubicBezTo>
                  <a:pt x="811605" y="4354564"/>
                  <a:pt x="811605" y="4354564"/>
                  <a:pt x="811605" y="4354564"/>
                </a:cubicBezTo>
                <a:cubicBezTo>
                  <a:pt x="806793" y="4332043"/>
                  <a:pt x="797786" y="4333967"/>
                  <a:pt x="801327" y="4328502"/>
                </a:cubicBezTo>
                <a:cubicBezTo>
                  <a:pt x="783003" y="4308868"/>
                  <a:pt x="776267" y="4277340"/>
                  <a:pt x="756982" y="4253202"/>
                </a:cubicBezTo>
                <a:cubicBezTo>
                  <a:pt x="761486" y="4252240"/>
                  <a:pt x="761486" y="4252240"/>
                  <a:pt x="761486" y="4252240"/>
                </a:cubicBezTo>
                <a:cubicBezTo>
                  <a:pt x="761486" y="4252240"/>
                  <a:pt x="761486" y="4252240"/>
                  <a:pt x="762448" y="4256744"/>
                </a:cubicBezTo>
                <a:cubicBezTo>
                  <a:pt x="763411" y="4261249"/>
                  <a:pt x="767914" y="4260286"/>
                  <a:pt x="767914" y="4260286"/>
                </a:cubicBezTo>
                <a:cubicBezTo>
                  <a:pt x="766952" y="4255782"/>
                  <a:pt x="766952" y="4255782"/>
                  <a:pt x="765989" y="4251278"/>
                </a:cubicBezTo>
                <a:cubicBezTo>
                  <a:pt x="765027" y="4246774"/>
                  <a:pt x="760524" y="4247736"/>
                  <a:pt x="759562" y="4243232"/>
                </a:cubicBezTo>
                <a:cubicBezTo>
                  <a:pt x="768569" y="4241308"/>
                  <a:pt x="755713" y="4225216"/>
                  <a:pt x="751208" y="4226178"/>
                </a:cubicBezTo>
                <a:cubicBezTo>
                  <a:pt x="750246" y="4221674"/>
                  <a:pt x="745742" y="4222636"/>
                  <a:pt x="745742" y="4222636"/>
                </a:cubicBezTo>
                <a:cubicBezTo>
                  <a:pt x="745742" y="4222636"/>
                  <a:pt x="746704" y="4227140"/>
                  <a:pt x="747666" y="4231645"/>
                </a:cubicBezTo>
                <a:cubicBezTo>
                  <a:pt x="745742" y="4222636"/>
                  <a:pt x="741238" y="4223598"/>
                  <a:pt x="734810" y="4215553"/>
                </a:cubicBezTo>
                <a:cubicBezTo>
                  <a:pt x="732885" y="4206545"/>
                  <a:pt x="737389" y="4205583"/>
                  <a:pt x="730960" y="4197536"/>
                </a:cubicBezTo>
                <a:cubicBezTo>
                  <a:pt x="730960" y="4197536"/>
                  <a:pt x="726456" y="4198499"/>
                  <a:pt x="724531" y="4189491"/>
                </a:cubicBezTo>
                <a:cubicBezTo>
                  <a:pt x="729036" y="4188529"/>
                  <a:pt x="729998" y="4193033"/>
                  <a:pt x="729998" y="4193033"/>
                </a:cubicBezTo>
                <a:cubicBezTo>
                  <a:pt x="733540" y="4187566"/>
                  <a:pt x="732578" y="4183062"/>
                  <a:pt x="729691" y="4169550"/>
                </a:cubicBezTo>
                <a:cubicBezTo>
                  <a:pt x="742548" y="4185642"/>
                  <a:pt x="750246" y="4221674"/>
                  <a:pt x="769532" y="4245812"/>
                </a:cubicBezTo>
                <a:cubicBezTo>
                  <a:pt x="778848" y="4267369"/>
                  <a:pt x="808104" y="4294087"/>
                  <a:pt x="808104" y="4294087"/>
                </a:cubicBezTo>
                <a:cubicBezTo>
                  <a:pt x="812607" y="4293124"/>
                  <a:pt x="808758" y="4275108"/>
                  <a:pt x="804909" y="4257092"/>
                </a:cubicBezTo>
                <a:cubicBezTo>
                  <a:pt x="836704" y="4339783"/>
                  <a:pt x="899374" y="4434714"/>
                  <a:pt x="954652" y="4517097"/>
                </a:cubicBezTo>
                <a:cubicBezTo>
                  <a:pt x="950148" y="4518059"/>
                  <a:pt x="950148" y="4518059"/>
                  <a:pt x="951110" y="4522564"/>
                </a:cubicBezTo>
                <a:cubicBezTo>
                  <a:pt x="951110" y="4522564"/>
                  <a:pt x="950148" y="4518059"/>
                  <a:pt x="950148" y="4518059"/>
                </a:cubicBezTo>
                <a:cubicBezTo>
                  <a:pt x="945643" y="4519022"/>
                  <a:pt x="945643" y="4519022"/>
                  <a:pt x="945643" y="4519022"/>
                </a:cubicBezTo>
                <a:cubicBezTo>
                  <a:pt x="945643" y="4519022"/>
                  <a:pt x="946605" y="4523526"/>
                  <a:pt x="947568" y="4528030"/>
                </a:cubicBezTo>
                <a:cubicBezTo>
                  <a:pt x="948530" y="4532534"/>
                  <a:pt x="948530" y="4532534"/>
                  <a:pt x="950455" y="4541543"/>
                </a:cubicBezTo>
                <a:cubicBezTo>
                  <a:pt x="953997" y="4536076"/>
                  <a:pt x="959463" y="4539618"/>
                  <a:pt x="971358" y="4551205"/>
                </a:cubicBezTo>
                <a:cubicBezTo>
                  <a:pt x="972320" y="4555710"/>
                  <a:pt x="972320" y="4555710"/>
                  <a:pt x="972320" y="4555710"/>
                </a:cubicBezTo>
                <a:cubicBezTo>
                  <a:pt x="973282" y="4560213"/>
                  <a:pt x="973282" y="4560213"/>
                  <a:pt x="973282" y="4560213"/>
                </a:cubicBezTo>
                <a:cubicBezTo>
                  <a:pt x="974245" y="4564718"/>
                  <a:pt x="974245" y="4564718"/>
                  <a:pt x="979711" y="4568259"/>
                </a:cubicBezTo>
                <a:cubicBezTo>
                  <a:pt x="980674" y="4572763"/>
                  <a:pt x="985178" y="4571801"/>
                  <a:pt x="986140" y="4576305"/>
                </a:cubicBezTo>
                <a:cubicBezTo>
                  <a:pt x="983560" y="4586275"/>
                  <a:pt x="999959" y="4596901"/>
                  <a:pt x="996417" y="4602367"/>
                </a:cubicBezTo>
                <a:cubicBezTo>
                  <a:pt x="995455" y="4597864"/>
                  <a:pt x="995455" y="4597864"/>
                  <a:pt x="990952" y="4598826"/>
                </a:cubicBezTo>
                <a:lnTo>
                  <a:pt x="991914" y="4603329"/>
                </a:lnTo>
                <a:cubicBezTo>
                  <a:pt x="991914" y="4603329"/>
                  <a:pt x="997379" y="4606871"/>
                  <a:pt x="997379" y="4606871"/>
                </a:cubicBezTo>
                <a:cubicBezTo>
                  <a:pt x="1003808" y="4614917"/>
                  <a:pt x="1010237" y="4622963"/>
                  <a:pt x="1010237" y="4622963"/>
                </a:cubicBezTo>
                <a:cubicBezTo>
                  <a:pt x="1011200" y="4627466"/>
                  <a:pt x="1011200" y="4627466"/>
                  <a:pt x="1011200" y="4627466"/>
                </a:cubicBezTo>
                <a:cubicBezTo>
                  <a:pt x="1011200" y="4627466"/>
                  <a:pt x="1012162" y="4631971"/>
                  <a:pt x="1017628" y="4635513"/>
                </a:cubicBezTo>
                <a:cubicBezTo>
                  <a:pt x="1018590" y="4640016"/>
                  <a:pt x="1023094" y="4639054"/>
                  <a:pt x="1023094" y="4639054"/>
                </a:cubicBezTo>
                <a:cubicBezTo>
                  <a:pt x="1022132" y="4634551"/>
                  <a:pt x="1022132" y="4634551"/>
                  <a:pt x="1022132" y="4634551"/>
                </a:cubicBezTo>
                <a:cubicBezTo>
                  <a:pt x="1023094" y="4639054"/>
                  <a:pt x="1023094" y="4639054"/>
                  <a:pt x="1029523" y="4647100"/>
                </a:cubicBezTo>
                <a:cubicBezTo>
                  <a:pt x="1028560" y="4642596"/>
                  <a:pt x="1033065" y="4641634"/>
                  <a:pt x="1034027" y="4646138"/>
                </a:cubicBezTo>
                <a:cubicBezTo>
                  <a:pt x="1034027" y="4646138"/>
                  <a:pt x="1034989" y="4650642"/>
                  <a:pt x="1040455" y="4654184"/>
                </a:cubicBezTo>
                <a:cubicBezTo>
                  <a:pt x="1041417" y="4658688"/>
                  <a:pt x="1041417" y="4658688"/>
                  <a:pt x="1041417" y="4658688"/>
                </a:cubicBezTo>
                <a:cubicBezTo>
                  <a:pt x="1042380" y="4663192"/>
                  <a:pt x="1042380" y="4663192"/>
                  <a:pt x="1042380" y="4663192"/>
                </a:cubicBezTo>
                <a:cubicBezTo>
                  <a:pt x="1047846" y="4666733"/>
                  <a:pt x="1047846" y="4666733"/>
                  <a:pt x="1047846" y="4666733"/>
                </a:cubicBezTo>
                <a:cubicBezTo>
                  <a:pt x="1046884" y="4662230"/>
                  <a:pt x="1046884" y="4662230"/>
                  <a:pt x="1046884" y="4662230"/>
                </a:cubicBezTo>
                <a:cubicBezTo>
                  <a:pt x="1060704" y="4682825"/>
                  <a:pt x="1079027" y="4702459"/>
                  <a:pt x="1089960" y="4709542"/>
                </a:cubicBezTo>
                <a:cubicBezTo>
                  <a:pt x="1089960" y="4709542"/>
                  <a:pt x="1090922" y="4714047"/>
                  <a:pt x="1096388" y="4717588"/>
                </a:cubicBezTo>
                <a:cubicBezTo>
                  <a:pt x="1096388" y="4717588"/>
                  <a:pt x="1101855" y="4721130"/>
                  <a:pt x="1101855" y="4721130"/>
                </a:cubicBezTo>
                <a:cubicBezTo>
                  <a:pt x="1101855" y="4721130"/>
                  <a:pt x="1101855" y="4721130"/>
                  <a:pt x="1100893" y="4716625"/>
                </a:cubicBezTo>
                <a:cubicBezTo>
                  <a:pt x="1099931" y="4712122"/>
                  <a:pt x="1099931" y="4712122"/>
                  <a:pt x="1099931" y="4712122"/>
                </a:cubicBezTo>
                <a:cubicBezTo>
                  <a:pt x="1130148" y="4743343"/>
                  <a:pt x="1131111" y="4747847"/>
                  <a:pt x="1157788" y="4784534"/>
                </a:cubicBezTo>
                <a:cubicBezTo>
                  <a:pt x="1172262" y="4786152"/>
                  <a:pt x="1178691" y="4794197"/>
                  <a:pt x="1178691" y="4794197"/>
                </a:cubicBezTo>
                <a:cubicBezTo>
                  <a:pt x="1184157" y="4797739"/>
                  <a:pt x="1179653" y="4798701"/>
                  <a:pt x="1186082" y="4806747"/>
                </a:cubicBezTo>
                <a:cubicBezTo>
                  <a:pt x="1195090" y="4804822"/>
                  <a:pt x="1193473" y="4819296"/>
                  <a:pt x="1205368" y="4830884"/>
                </a:cubicBezTo>
                <a:cubicBezTo>
                  <a:pt x="1222729" y="4846014"/>
                  <a:pt x="1208910" y="4825418"/>
                  <a:pt x="1226271" y="4840547"/>
                </a:cubicBezTo>
                <a:cubicBezTo>
                  <a:pt x="1215338" y="4833464"/>
                  <a:pt x="1228195" y="4849556"/>
                  <a:pt x="1241052" y="4865648"/>
                </a:cubicBezTo>
                <a:cubicBezTo>
                  <a:pt x="1240090" y="4861143"/>
                  <a:pt x="1240090" y="4861143"/>
                  <a:pt x="1235587" y="4862105"/>
                </a:cubicBezTo>
                <a:cubicBezTo>
                  <a:pt x="1234624" y="4857601"/>
                  <a:pt x="1229158" y="4854060"/>
                  <a:pt x="1230120" y="4858563"/>
                </a:cubicBezTo>
                <a:cubicBezTo>
                  <a:pt x="1225616" y="4859526"/>
                  <a:pt x="1231082" y="4863068"/>
                  <a:pt x="1232045" y="4867572"/>
                </a:cubicBezTo>
                <a:cubicBezTo>
                  <a:pt x="1237511" y="4871113"/>
                  <a:pt x="1237511" y="4871113"/>
                  <a:pt x="1238474" y="4875617"/>
                </a:cubicBezTo>
                <a:cubicBezTo>
                  <a:pt x="1233007" y="4872076"/>
                  <a:pt x="1225616" y="4859526"/>
                  <a:pt x="1222074" y="4864992"/>
                </a:cubicBezTo>
                <a:cubicBezTo>
                  <a:pt x="1233007" y="4872076"/>
                  <a:pt x="1239436" y="4880122"/>
                  <a:pt x="1243939" y="4879160"/>
                </a:cubicBezTo>
                <a:cubicBezTo>
                  <a:pt x="1243939" y="4879160"/>
                  <a:pt x="1249406" y="4882701"/>
                  <a:pt x="1249406" y="4882701"/>
                </a:cubicBezTo>
                <a:cubicBezTo>
                  <a:pt x="1255835" y="4890747"/>
                  <a:pt x="1255835" y="4890747"/>
                  <a:pt x="1260338" y="4889785"/>
                </a:cubicBezTo>
                <a:cubicBezTo>
                  <a:pt x="1265805" y="4893326"/>
                  <a:pt x="1260338" y="4889785"/>
                  <a:pt x="1259376" y="4885281"/>
                </a:cubicBezTo>
                <a:cubicBezTo>
                  <a:pt x="1258413" y="4880776"/>
                  <a:pt x="1258413" y="4880776"/>
                  <a:pt x="1253910" y="4881738"/>
                </a:cubicBezTo>
                <a:cubicBezTo>
                  <a:pt x="1252948" y="4877235"/>
                  <a:pt x="1252948" y="4877235"/>
                  <a:pt x="1252948" y="4877235"/>
                </a:cubicBezTo>
                <a:cubicBezTo>
                  <a:pt x="1263880" y="4884318"/>
                  <a:pt x="1261956" y="4875311"/>
                  <a:pt x="1270309" y="4892364"/>
                </a:cubicBezTo>
                <a:cubicBezTo>
                  <a:pt x="1279316" y="4890439"/>
                  <a:pt x="1262918" y="4879814"/>
                  <a:pt x="1266460" y="4874348"/>
                </a:cubicBezTo>
                <a:cubicBezTo>
                  <a:pt x="1284783" y="4893981"/>
                  <a:pt x="1275775" y="4895906"/>
                  <a:pt x="1286708" y="4902990"/>
                </a:cubicBezTo>
                <a:cubicBezTo>
                  <a:pt x="1282203" y="4903952"/>
                  <a:pt x="1282203" y="4903952"/>
                  <a:pt x="1282203" y="4903952"/>
                </a:cubicBezTo>
                <a:cubicBezTo>
                  <a:pt x="1276738" y="4900410"/>
                  <a:pt x="1276738" y="4900410"/>
                  <a:pt x="1272233" y="4901372"/>
                </a:cubicBezTo>
                <a:cubicBezTo>
                  <a:pt x="1272233" y="4901372"/>
                  <a:pt x="1277700" y="4904914"/>
                  <a:pt x="1278662" y="4909418"/>
                </a:cubicBezTo>
                <a:cubicBezTo>
                  <a:pt x="1269654" y="4911342"/>
                  <a:pt x="1269654" y="4911342"/>
                  <a:pt x="1285090" y="4917464"/>
                </a:cubicBezTo>
                <a:cubicBezTo>
                  <a:pt x="1280587" y="4918427"/>
                  <a:pt x="1280587" y="4918427"/>
                  <a:pt x="1280587" y="4918427"/>
                </a:cubicBezTo>
                <a:cubicBezTo>
                  <a:pt x="1281549" y="4922930"/>
                  <a:pt x="1282511" y="4927434"/>
                  <a:pt x="1287015" y="4926472"/>
                </a:cubicBezTo>
                <a:cubicBezTo>
                  <a:pt x="1287015" y="4926472"/>
                  <a:pt x="1287015" y="4926472"/>
                  <a:pt x="1291519" y="4925510"/>
                </a:cubicBezTo>
                <a:cubicBezTo>
                  <a:pt x="1292481" y="4930014"/>
                  <a:pt x="1292481" y="4930014"/>
                  <a:pt x="1292481" y="4930014"/>
                </a:cubicBezTo>
                <a:lnTo>
                  <a:pt x="1298910" y="4938059"/>
                </a:lnTo>
                <a:lnTo>
                  <a:pt x="1292356" y="4937694"/>
                </a:lnTo>
                <a:cubicBezTo>
                  <a:pt x="1290547" y="4937491"/>
                  <a:pt x="1289420" y="4937732"/>
                  <a:pt x="1289901" y="4939984"/>
                </a:cubicBezTo>
                <a:cubicBezTo>
                  <a:pt x="1289901" y="4939984"/>
                  <a:pt x="1291510" y="4941996"/>
                  <a:pt x="1293236" y="4944571"/>
                </a:cubicBezTo>
                <a:lnTo>
                  <a:pt x="1296561" y="4951097"/>
                </a:lnTo>
                <a:lnTo>
                  <a:pt x="1291826" y="4948992"/>
                </a:lnTo>
                <a:cubicBezTo>
                  <a:pt x="1282818" y="4950916"/>
                  <a:pt x="1301142" y="4970550"/>
                  <a:pt x="1310150" y="4968626"/>
                </a:cubicBezTo>
                <a:cubicBezTo>
                  <a:pt x="1310150" y="4968626"/>
                  <a:pt x="1311113" y="4973130"/>
                  <a:pt x="1315616" y="4972168"/>
                </a:cubicBezTo>
                <a:cubicBezTo>
                  <a:pt x="1316579" y="4976671"/>
                  <a:pt x="1316579" y="4976671"/>
                  <a:pt x="1316579" y="4976671"/>
                </a:cubicBezTo>
                <a:cubicBezTo>
                  <a:pt x="1322045" y="4980213"/>
                  <a:pt x="1321083" y="4975709"/>
                  <a:pt x="1321083" y="4975709"/>
                </a:cubicBezTo>
                <a:cubicBezTo>
                  <a:pt x="1321083" y="4975709"/>
                  <a:pt x="1315616" y="4972168"/>
                  <a:pt x="1315616" y="4972168"/>
                </a:cubicBezTo>
                <a:cubicBezTo>
                  <a:pt x="1319158" y="4966701"/>
                  <a:pt x="1308226" y="4959618"/>
                  <a:pt x="1302760" y="4956076"/>
                </a:cubicBezTo>
                <a:cubicBezTo>
                  <a:pt x="1308226" y="4959618"/>
                  <a:pt x="1308226" y="4959618"/>
                  <a:pt x="1308226" y="4959618"/>
                </a:cubicBezTo>
                <a:cubicBezTo>
                  <a:pt x="1313692" y="4963159"/>
                  <a:pt x="1318196" y="4962197"/>
                  <a:pt x="1317234" y="4957694"/>
                </a:cubicBezTo>
                <a:cubicBezTo>
                  <a:pt x="1317234" y="4957694"/>
                  <a:pt x="1316271" y="4953189"/>
                  <a:pt x="1310805" y="4949647"/>
                </a:cubicBezTo>
                <a:cubicBezTo>
                  <a:pt x="1305339" y="4946105"/>
                  <a:pt x="1305339" y="4946105"/>
                  <a:pt x="1305339" y="4946105"/>
                </a:cubicBezTo>
                <a:cubicBezTo>
                  <a:pt x="1326241" y="4955769"/>
                  <a:pt x="1305339" y="4946105"/>
                  <a:pt x="1296986" y="4929052"/>
                </a:cubicBezTo>
                <a:cubicBezTo>
                  <a:pt x="1302452" y="4932593"/>
                  <a:pt x="1302452" y="4932593"/>
                  <a:pt x="1302452" y="4932593"/>
                </a:cubicBezTo>
                <a:cubicBezTo>
                  <a:pt x="1302452" y="4932593"/>
                  <a:pt x="1301490" y="4928089"/>
                  <a:pt x="1301490" y="4928089"/>
                </a:cubicBezTo>
                <a:cubicBezTo>
                  <a:pt x="1301490" y="4928089"/>
                  <a:pt x="1300528" y="4923585"/>
                  <a:pt x="1300528" y="4923585"/>
                </a:cubicBezTo>
                <a:cubicBezTo>
                  <a:pt x="1296024" y="4924547"/>
                  <a:pt x="1296024" y="4924547"/>
                  <a:pt x="1295061" y="4920043"/>
                </a:cubicBezTo>
                <a:cubicBezTo>
                  <a:pt x="1299565" y="4919081"/>
                  <a:pt x="1294099" y="4915540"/>
                  <a:pt x="1293137" y="4911035"/>
                </a:cubicBezTo>
                <a:cubicBezTo>
                  <a:pt x="1303107" y="4913615"/>
                  <a:pt x="1309535" y="4921661"/>
                  <a:pt x="1322392" y="4937753"/>
                </a:cubicBezTo>
                <a:cubicBezTo>
                  <a:pt x="1322392" y="4937753"/>
                  <a:pt x="1322392" y="4937753"/>
                  <a:pt x="1317889" y="4938715"/>
                </a:cubicBezTo>
                <a:cubicBezTo>
                  <a:pt x="1317889" y="4938715"/>
                  <a:pt x="1317889" y="4938715"/>
                  <a:pt x="1318851" y="4943218"/>
                </a:cubicBezTo>
                <a:cubicBezTo>
                  <a:pt x="1318851" y="4943218"/>
                  <a:pt x="1323354" y="4942256"/>
                  <a:pt x="1323354" y="4942256"/>
                </a:cubicBezTo>
                <a:cubicBezTo>
                  <a:pt x="1324317" y="4946760"/>
                  <a:pt x="1324317" y="4946760"/>
                  <a:pt x="1324317" y="4946760"/>
                </a:cubicBezTo>
                <a:cubicBezTo>
                  <a:pt x="1328821" y="4945798"/>
                  <a:pt x="1328821" y="4945798"/>
                  <a:pt x="1328821" y="4945798"/>
                </a:cubicBezTo>
                <a:cubicBezTo>
                  <a:pt x="1335250" y="4953844"/>
                  <a:pt x="1331708" y="4959310"/>
                  <a:pt x="1342641" y="4966394"/>
                </a:cubicBezTo>
                <a:cubicBezTo>
                  <a:pt x="1343603" y="4970897"/>
                  <a:pt x="1343603" y="4970897"/>
                  <a:pt x="1343603" y="4970897"/>
                </a:cubicBezTo>
                <a:cubicBezTo>
                  <a:pt x="1343603" y="4970897"/>
                  <a:pt x="1344566" y="4975402"/>
                  <a:pt x="1349069" y="4974440"/>
                </a:cubicBezTo>
                <a:cubicBezTo>
                  <a:pt x="1349069" y="4974440"/>
                  <a:pt x="1348107" y="4969935"/>
                  <a:pt x="1348107" y="4969935"/>
                </a:cubicBezTo>
                <a:cubicBezTo>
                  <a:pt x="1359040" y="4977019"/>
                  <a:pt x="1361927" y="4990531"/>
                  <a:pt x="1370935" y="4988607"/>
                </a:cubicBezTo>
                <a:cubicBezTo>
                  <a:pt x="1371897" y="4993111"/>
                  <a:pt x="1371897" y="4993111"/>
                  <a:pt x="1377363" y="4996652"/>
                </a:cubicBezTo>
                <a:cubicBezTo>
                  <a:pt x="1377363" y="4996652"/>
                  <a:pt x="1377363" y="4996652"/>
                  <a:pt x="1376401" y="4992149"/>
                </a:cubicBezTo>
                <a:cubicBezTo>
                  <a:pt x="1401153" y="5019827"/>
                  <a:pt x="1391838" y="4998270"/>
                  <a:pt x="1397304" y="5001812"/>
                </a:cubicBezTo>
                <a:cubicBezTo>
                  <a:pt x="1405658" y="5018865"/>
                  <a:pt x="1434914" y="5045582"/>
                  <a:pt x="1457741" y="5064254"/>
                </a:cubicBezTo>
                <a:cubicBezTo>
                  <a:pt x="1462246" y="5063292"/>
                  <a:pt x="1462246" y="5063292"/>
                  <a:pt x="1462246" y="5063292"/>
                </a:cubicBezTo>
                <a:cubicBezTo>
                  <a:pt x="1463208" y="5067795"/>
                  <a:pt x="1467712" y="5066833"/>
                  <a:pt x="1467712" y="5066833"/>
                </a:cubicBezTo>
                <a:cubicBezTo>
                  <a:pt x="1483149" y="5072955"/>
                  <a:pt x="1496968" y="5093550"/>
                  <a:pt x="1498892" y="5102559"/>
                </a:cubicBezTo>
                <a:cubicBezTo>
                  <a:pt x="1502435" y="5097092"/>
                  <a:pt x="1502435" y="5097092"/>
                  <a:pt x="1507901" y="5100634"/>
                </a:cubicBezTo>
                <a:cubicBezTo>
                  <a:pt x="1507901" y="5100634"/>
                  <a:pt x="1508863" y="5105137"/>
                  <a:pt x="1509826" y="5109642"/>
                </a:cubicBezTo>
                <a:cubicBezTo>
                  <a:pt x="1513367" y="5104175"/>
                  <a:pt x="1518833" y="5107717"/>
                  <a:pt x="1525262" y="5115763"/>
                </a:cubicBezTo>
                <a:cubicBezTo>
                  <a:pt x="1520758" y="5116725"/>
                  <a:pt x="1520758" y="5116725"/>
                  <a:pt x="1520758" y="5116725"/>
                </a:cubicBezTo>
                <a:cubicBezTo>
                  <a:pt x="1521720" y="5121229"/>
                  <a:pt x="1527187" y="5124771"/>
                  <a:pt x="1527187" y="5124771"/>
                </a:cubicBezTo>
                <a:cubicBezTo>
                  <a:pt x="1527187" y="5124771"/>
                  <a:pt x="1531691" y="5123809"/>
                  <a:pt x="1531691" y="5123809"/>
                </a:cubicBezTo>
                <a:cubicBezTo>
                  <a:pt x="1534578" y="5137321"/>
                  <a:pt x="1577346" y="5161151"/>
                  <a:pt x="1565451" y="5149564"/>
                </a:cubicBezTo>
                <a:cubicBezTo>
                  <a:pt x="1556443" y="5151489"/>
                  <a:pt x="1567069" y="5135089"/>
                  <a:pt x="1558060" y="5137014"/>
                </a:cubicBezTo>
                <a:cubicBezTo>
                  <a:pt x="1554518" y="5142480"/>
                  <a:pt x="1543586" y="5135397"/>
                  <a:pt x="1537157" y="5127351"/>
                </a:cubicBezTo>
                <a:cubicBezTo>
                  <a:pt x="1538119" y="5131855"/>
                  <a:pt x="1542623" y="5130892"/>
                  <a:pt x="1542623" y="5130892"/>
                </a:cubicBezTo>
                <a:cubicBezTo>
                  <a:pt x="1548090" y="5134434"/>
                  <a:pt x="1548090" y="5134434"/>
                  <a:pt x="1548090" y="5134434"/>
                </a:cubicBezTo>
                <a:cubicBezTo>
                  <a:pt x="1547128" y="5129930"/>
                  <a:pt x="1547128" y="5129930"/>
                  <a:pt x="1546166" y="5125426"/>
                </a:cubicBezTo>
                <a:cubicBezTo>
                  <a:pt x="1546166" y="5125426"/>
                  <a:pt x="1551631" y="5128968"/>
                  <a:pt x="1551631" y="5128968"/>
                </a:cubicBezTo>
                <a:cubicBezTo>
                  <a:pt x="1551631" y="5128968"/>
                  <a:pt x="1550669" y="5124464"/>
                  <a:pt x="1550669" y="5124464"/>
                </a:cubicBezTo>
                <a:cubicBezTo>
                  <a:pt x="1545203" y="5120922"/>
                  <a:pt x="1545203" y="5120922"/>
                  <a:pt x="1545203" y="5120922"/>
                </a:cubicBezTo>
                <a:cubicBezTo>
                  <a:pt x="1539737" y="5117380"/>
                  <a:pt x="1539737" y="5117380"/>
                  <a:pt x="1539737" y="5117380"/>
                </a:cubicBezTo>
                <a:cubicBezTo>
                  <a:pt x="1543279" y="5111913"/>
                  <a:pt x="1549707" y="5119960"/>
                  <a:pt x="1554211" y="5118998"/>
                </a:cubicBezTo>
                <a:cubicBezTo>
                  <a:pt x="1554211" y="5118998"/>
                  <a:pt x="1555173" y="5123502"/>
                  <a:pt x="1555173" y="5123502"/>
                </a:cubicBezTo>
                <a:cubicBezTo>
                  <a:pt x="1556135" y="5128005"/>
                  <a:pt x="1556135" y="5128005"/>
                  <a:pt x="1556135" y="5128005"/>
                </a:cubicBezTo>
                <a:cubicBezTo>
                  <a:pt x="1561602" y="5131547"/>
                  <a:pt x="1567069" y="5135089"/>
                  <a:pt x="1571572" y="5134127"/>
                </a:cubicBezTo>
                <a:cubicBezTo>
                  <a:pt x="1571572" y="5134127"/>
                  <a:pt x="1576077" y="5133165"/>
                  <a:pt x="1570610" y="5129623"/>
                </a:cubicBezTo>
                <a:cubicBezTo>
                  <a:pt x="1569648" y="5125119"/>
                  <a:pt x="1569648" y="5125119"/>
                  <a:pt x="1569648" y="5125119"/>
                </a:cubicBezTo>
                <a:cubicBezTo>
                  <a:pt x="1586047" y="5135744"/>
                  <a:pt x="1567069" y="5135089"/>
                  <a:pt x="1587010" y="5140248"/>
                </a:cubicBezTo>
                <a:cubicBezTo>
                  <a:pt x="1587972" y="5144752"/>
                  <a:pt x="1587972" y="5144752"/>
                  <a:pt x="1587972" y="5144752"/>
                </a:cubicBezTo>
                <a:cubicBezTo>
                  <a:pt x="1588934" y="5149256"/>
                  <a:pt x="1588934" y="5149256"/>
                  <a:pt x="1593438" y="5148294"/>
                </a:cubicBezTo>
                <a:cubicBezTo>
                  <a:pt x="1598904" y="5151836"/>
                  <a:pt x="1598904" y="5151836"/>
                  <a:pt x="1598904" y="5151836"/>
                </a:cubicBezTo>
                <a:cubicBezTo>
                  <a:pt x="1604371" y="5155378"/>
                  <a:pt x="1604371" y="5155378"/>
                  <a:pt x="1610799" y="5163423"/>
                </a:cubicBezTo>
                <a:cubicBezTo>
                  <a:pt x="1618845" y="5156994"/>
                  <a:pt x="1646177" y="5174704"/>
                  <a:pt x="1638786" y="5162154"/>
                </a:cubicBezTo>
                <a:cubicBezTo>
                  <a:pt x="1636534" y="5162635"/>
                  <a:pt x="1632675" y="5161104"/>
                  <a:pt x="1628575" y="5158449"/>
                </a:cubicBezTo>
                <a:lnTo>
                  <a:pt x="1621158" y="5151791"/>
                </a:lnTo>
                <a:lnTo>
                  <a:pt x="1626891" y="5150566"/>
                </a:lnTo>
                <a:cubicBezTo>
                  <a:pt x="1654223" y="5168275"/>
                  <a:pt x="1681554" y="5185984"/>
                  <a:pt x="1698916" y="5201113"/>
                </a:cubicBezTo>
                <a:cubicBezTo>
                  <a:pt x="1699878" y="5205617"/>
                  <a:pt x="1704383" y="5204655"/>
                  <a:pt x="1704383" y="5204655"/>
                </a:cubicBezTo>
                <a:cubicBezTo>
                  <a:pt x="1721744" y="5219784"/>
                  <a:pt x="1688945" y="5198534"/>
                  <a:pt x="1695374" y="5206579"/>
                </a:cubicBezTo>
                <a:cubicBezTo>
                  <a:pt x="1716277" y="5216242"/>
                  <a:pt x="1711773" y="5217205"/>
                  <a:pt x="1713697" y="5226213"/>
                </a:cubicBezTo>
                <a:cubicBezTo>
                  <a:pt x="1733638" y="5231372"/>
                  <a:pt x="1741992" y="5248426"/>
                  <a:pt x="1734601" y="5235876"/>
                </a:cubicBezTo>
                <a:cubicBezTo>
                  <a:pt x="1739105" y="5234914"/>
                  <a:pt x="1739105" y="5234914"/>
                  <a:pt x="1739105" y="5234914"/>
                </a:cubicBezTo>
                <a:cubicBezTo>
                  <a:pt x="1743608" y="5233952"/>
                  <a:pt x="1743608" y="5233952"/>
                  <a:pt x="1743608" y="5233952"/>
                </a:cubicBezTo>
                <a:cubicBezTo>
                  <a:pt x="1749075" y="5237493"/>
                  <a:pt x="1759046" y="5240073"/>
                  <a:pt x="1765474" y="5248118"/>
                </a:cubicBezTo>
                <a:cubicBezTo>
                  <a:pt x="1764511" y="5243615"/>
                  <a:pt x="1769016" y="5242652"/>
                  <a:pt x="1774483" y="5246193"/>
                </a:cubicBezTo>
                <a:cubicBezTo>
                  <a:pt x="1794423" y="5251353"/>
                  <a:pt x="1814672" y="5279995"/>
                  <a:pt x="1840078" y="5288696"/>
                </a:cubicBezTo>
                <a:cubicBezTo>
                  <a:pt x="1846507" y="5296741"/>
                  <a:pt x="1850049" y="5291274"/>
                  <a:pt x="1860019" y="5293854"/>
                </a:cubicBezTo>
                <a:cubicBezTo>
                  <a:pt x="1860019" y="5293854"/>
                  <a:pt x="1866448" y="5301901"/>
                  <a:pt x="1872877" y="5309946"/>
                </a:cubicBezTo>
                <a:cubicBezTo>
                  <a:pt x="1926578" y="5340859"/>
                  <a:pt x="2003762" y="5371466"/>
                  <a:pt x="2056500" y="5397876"/>
                </a:cubicBezTo>
                <a:cubicBezTo>
                  <a:pt x="2082870" y="5411080"/>
                  <a:pt x="2103773" y="5420743"/>
                  <a:pt x="2135609" y="5437490"/>
                </a:cubicBezTo>
                <a:cubicBezTo>
                  <a:pt x="2145579" y="5440070"/>
                  <a:pt x="2170024" y="5444266"/>
                  <a:pt x="2180957" y="5451349"/>
                </a:cubicBezTo>
                <a:cubicBezTo>
                  <a:pt x="2180957" y="5451349"/>
                  <a:pt x="2187385" y="5459396"/>
                  <a:pt x="2187385" y="5459396"/>
                </a:cubicBezTo>
                <a:cubicBezTo>
                  <a:pt x="2212793" y="5468096"/>
                  <a:pt x="2211830" y="5463592"/>
                  <a:pt x="2228229" y="5474217"/>
                </a:cubicBezTo>
                <a:cubicBezTo>
                  <a:pt x="2217297" y="5467134"/>
                  <a:pt x="2275502" y="5497085"/>
                  <a:pt x="2305413" y="5504824"/>
                </a:cubicBezTo>
                <a:cubicBezTo>
                  <a:pt x="2352685" y="5527692"/>
                  <a:pt x="2417013" y="5542206"/>
                  <a:pt x="2473293" y="5563150"/>
                </a:cubicBezTo>
                <a:cubicBezTo>
                  <a:pt x="2497738" y="5567346"/>
                  <a:pt x="2533115" y="5578627"/>
                  <a:pt x="2572035" y="5584441"/>
                </a:cubicBezTo>
                <a:cubicBezTo>
                  <a:pt x="2611917" y="5594759"/>
                  <a:pt x="2655341" y="5599610"/>
                  <a:pt x="2679785" y="5603808"/>
                </a:cubicBezTo>
                <a:cubicBezTo>
                  <a:pt x="2747653" y="5612856"/>
                  <a:pt x="2802972" y="5629295"/>
                  <a:pt x="2856366" y="5636726"/>
                </a:cubicBezTo>
                <a:cubicBezTo>
                  <a:pt x="2894323" y="5638036"/>
                  <a:pt x="2946755" y="5640963"/>
                  <a:pt x="2989216" y="5641311"/>
                </a:cubicBezTo>
                <a:cubicBezTo>
                  <a:pt x="3014623" y="5650012"/>
                  <a:pt x="3047114" y="5647780"/>
                  <a:pt x="3079605" y="5645548"/>
                </a:cubicBezTo>
                <a:cubicBezTo>
                  <a:pt x="3096004" y="5656173"/>
                  <a:pt x="3142970" y="5655559"/>
                  <a:pt x="3189935" y="5654944"/>
                </a:cubicBezTo>
                <a:cubicBezTo>
                  <a:pt x="3236900" y="5654329"/>
                  <a:pt x="3283865" y="5653715"/>
                  <a:pt x="3300264" y="5664340"/>
                </a:cubicBezTo>
                <a:cubicBezTo>
                  <a:pt x="3313777" y="5661453"/>
                  <a:pt x="3337259" y="5661146"/>
                  <a:pt x="3342726" y="5664687"/>
                </a:cubicBezTo>
                <a:cubicBezTo>
                  <a:pt x="3354313" y="5652793"/>
                  <a:pt x="3405783" y="5651215"/>
                  <a:pt x="3412212" y="5659262"/>
                </a:cubicBezTo>
                <a:cubicBezTo>
                  <a:pt x="3416716" y="5658299"/>
                  <a:pt x="3425724" y="5656375"/>
                  <a:pt x="3430228" y="5655412"/>
                </a:cubicBezTo>
                <a:cubicBezTo>
                  <a:pt x="3433115" y="5668925"/>
                  <a:pt x="3471726" y="5651255"/>
                  <a:pt x="3505179" y="5653528"/>
                </a:cubicBezTo>
                <a:cubicBezTo>
                  <a:pt x="3509684" y="5652566"/>
                  <a:pt x="3509684" y="5652566"/>
                  <a:pt x="3509684" y="5652566"/>
                </a:cubicBezTo>
                <a:cubicBezTo>
                  <a:pt x="3509684" y="5652566"/>
                  <a:pt x="3510646" y="5657069"/>
                  <a:pt x="3510646" y="5657069"/>
                </a:cubicBezTo>
                <a:cubicBezTo>
                  <a:pt x="3515150" y="5656107"/>
                  <a:pt x="3515150" y="5656107"/>
                  <a:pt x="3519654" y="5655145"/>
                </a:cubicBezTo>
                <a:cubicBezTo>
                  <a:pt x="3519654" y="5655145"/>
                  <a:pt x="3519654" y="5655145"/>
                  <a:pt x="3518691" y="5650641"/>
                </a:cubicBezTo>
                <a:cubicBezTo>
                  <a:pt x="3518691" y="5650641"/>
                  <a:pt x="3514188" y="5651604"/>
                  <a:pt x="3514188" y="5651604"/>
                </a:cubicBezTo>
                <a:cubicBezTo>
                  <a:pt x="3523196" y="5649679"/>
                  <a:pt x="3536708" y="5646792"/>
                  <a:pt x="3535746" y="5642288"/>
                </a:cubicBezTo>
                <a:cubicBezTo>
                  <a:pt x="3614240" y="5634937"/>
                  <a:pt x="3691771" y="5623083"/>
                  <a:pt x="3771882" y="5601257"/>
                </a:cubicBezTo>
                <a:cubicBezTo>
                  <a:pt x="3802449" y="5590018"/>
                  <a:pt x="3824970" y="5585207"/>
                  <a:pt x="3861001" y="5577509"/>
                </a:cubicBezTo>
                <a:cubicBezTo>
                  <a:pt x="3900576" y="5564344"/>
                  <a:pt x="3957204" y="5542826"/>
                  <a:pt x="4010291" y="5526775"/>
                </a:cubicBezTo>
                <a:cubicBezTo>
                  <a:pt x="4066919" y="5505258"/>
                  <a:pt x="4119044" y="5484701"/>
                  <a:pt x="4162160" y="5466071"/>
                </a:cubicBezTo>
                <a:cubicBezTo>
                  <a:pt x="4197231" y="5453868"/>
                  <a:pt x="4214285" y="5445515"/>
                  <a:pt x="4252897" y="5427847"/>
                </a:cubicBezTo>
                <a:cubicBezTo>
                  <a:pt x="4260943" y="5421418"/>
                  <a:pt x="4274455" y="5418531"/>
                  <a:pt x="4283464" y="5416606"/>
                </a:cubicBezTo>
                <a:cubicBezTo>
                  <a:pt x="4305021" y="5407292"/>
                  <a:pt x="4320151" y="5389931"/>
                  <a:pt x="4342672" y="5385119"/>
                </a:cubicBezTo>
                <a:cubicBezTo>
                  <a:pt x="4342672" y="5385119"/>
                  <a:pt x="4343634" y="5389623"/>
                  <a:pt x="4343634" y="5389623"/>
                </a:cubicBezTo>
                <a:cubicBezTo>
                  <a:pt x="4339129" y="5390585"/>
                  <a:pt x="4344596" y="5394127"/>
                  <a:pt x="4348138" y="5388660"/>
                </a:cubicBezTo>
                <a:cubicBezTo>
                  <a:pt x="4352642" y="5387698"/>
                  <a:pt x="4357146" y="5386736"/>
                  <a:pt x="4357146" y="5386736"/>
                </a:cubicBezTo>
                <a:cubicBezTo>
                  <a:pt x="4356184" y="5382232"/>
                  <a:pt x="4360688" y="5381270"/>
                  <a:pt x="4360688" y="5381270"/>
                </a:cubicBezTo>
                <a:cubicBezTo>
                  <a:pt x="4361650" y="5385773"/>
                  <a:pt x="4366154" y="5384811"/>
                  <a:pt x="4370658" y="5383849"/>
                </a:cubicBezTo>
                <a:cubicBezTo>
                  <a:pt x="4374200" y="5378383"/>
                  <a:pt x="4369696" y="5379346"/>
                  <a:pt x="4368733" y="5374841"/>
                </a:cubicBezTo>
                <a:cubicBezTo>
                  <a:pt x="4368733" y="5374841"/>
                  <a:pt x="4373238" y="5373879"/>
                  <a:pt x="4373238" y="5373879"/>
                </a:cubicBezTo>
                <a:cubicBezTo>
                  <a:pt x="4377742" y="5372917"/>
                  <a:pt x="4381283" y="5367450"/>
                  <a:pt x="4381283" y="5367450"/>
                </a:cubicBezTo>
                <a:cubicBezTo>
                  <a:pt x="4380321" y="5362947"/>
                  <a:pt x="4375818" y="5363909"/>
                  <a:pt x="4371313" y="5364871"/>
                </a:cubicBezTo>
                <a:cubicBezTo>
                  <a:pt x="4372275" y="5369375"/>
                  <a:pt x="4372275" y="5369375"/>
                  <a:pt x="4372275" y="5369375"/>
                </a:cubicBezTo>
                <a:cubicBezTo>
                  <a:pt x="4366809" y="5365834"/>
                  <a:pt x="4366809" y="5365834"/>
                  <a:pt x="4366809" y="5365834"/>
                </a:cubicBezTo>
                <a:cubicBezTo>
                  <a:pt x="4401880" y="5353631"/>
                  <a:pt x="4453042" y="5328572"/>
                  <a:pt x="4471713" y="5305744"/>
                </a:cubicBezTo>
                <a:cubicBezTo>
                  <a:pt x="4510325" y="5288076"/>
                  <a:pt x="4564067" y="5253045"/>
                  <a:pt x="4629396" y="5206120"/>
                </a:cubicBezTo>
                <a:cubicBezTo>
                  <a:pt x="4630359" y="5210625"/>
                  <a:pt x="4630359" y="5210625"/>
                  <a:pt x="4630359" y="5210625"/>
                </a:cubicBezTo>
                <a:cubicBezTo>
                  <a:pt x="4630359" y="5210625"/>
                  <a:pt x="4625854" y="5211587"/>
                  <a:pt x="4625854" y="5211587"/>
                </a:cubicBezTo>
                <a:cubicBezTo>
                  <a:pt x="4622312" y="5217054"/>
                  <a:pt x="4617809" y="5218016"/>
                  <a:pt x="4623274" y="5221557"/>
                </a:cubicBezTo>
                <a:cubicBezTo>
                  <a:pt x="4623274" y="5221557"/>
                  <a:pt x="4627779" y="5220595"/>
                  <a:pt x="4631321" y="5215129"/>
                </a:cubicBezTo>
                <a:cubicBezTo>
                  <a:pt x="4635824" y="5214167"/>
                  <a:pt x="4635824" y="5214167"/>
                  <a:pt x="4639366" y="5208700"/>
                </a:cubicBezTo>
                <a:cubicBezTo>
                  <a:pt x="4640329" y="5213205"/>
                  <a:pt x="4644833" y="5212242"/>
                  <a:pt x="4653841" y="5210318"/>
                </a:cubicBezTo>
                <a:cubicBezTo>
                  <a:pt x="4653360" y="5208066"/>
                  <a:pt x="4652878" y="5205813"/>
                  <a:pt x="4651512" y="5204927"/>
                </a:cubicBezTo>
                <a:lnTo>
                  <a:pt x="4648965" y="5205864"/>
                </a:lnTo>
                <a:lnTo>
                  <a:pt x="4655458" y="5195843"/>
                </a:lnTo>
                <a:cubicBezTo>
                  <a:pt x="4650954" y="5196806"/>
                  <a:pt x="4646451" y="5197768"/>
                  <a:pt x="4641946" y="5198730"/>
                </a:cubicBezTo>
                <a:cubicBezTo>
                  <a:pt x="4652572" y="5182331"/>
                  <a:pt x="4659656" y="5171398"/>
                  <a:pt x="4680251" y="5157579"/>
                </a:cubicBezTo>
                <a:cubicBezTo>
                  <a:pt x="4676709" y="5163045"/>
                  <a:pt x="4681213" y="5162082"/>
                  <a:pt x="4685717" y="5161120"/>
                </a:cubicBezTo>
                <a:cubicBezTo>
                  <a:pt x="4706313" y="5147301"/>
                  <a:pt x="4724022" y="5119970"/>
                  <a:pt x="4736572" y="5112579"/>
                </a:cubicBezTo>
                <a:cubicBezTo>
                  <a:pt x="4736572" y="5112579"/>
                  <a:pt x="4737534" y="5117083"/>
                  <a:pt x="4733031" y="5118045"/>
                </a:cubicBezTo>
                <a:cubicBezTo>
                  <a:pt x="4761673" y="5097797"/>
                  <a:pt x="4779381" y="5070465"/>
                  <a:pt x="4793855" y="5072083"/>
                </a:cubicBezTo>
                <a:cubicBezTo>
                  <a:pt x="4789352" y="5073045"/>
                  <a:pt x="4792893" y="5067578"/>
                  <a:pt x="4797397" y="5066616"/>
                </a:cubicBezTo>
                <a:cubicBezTo>
                  <a:pt x="4803519" y="5051179"/>
                  <a:pt x="4783885" y="5069503"/>
                  <a:pt x="4779381" y="5070465"/>
                </a:cubicBezTo>
                <a:cubicBezTo>
                  <a:pt x="4803519" y="5051179"/>
                  <a:pt x="4812527" y="5049255"/>
                  <a:pt x="4818648" y="5033818"/>
                </a:cubicBezTo>
                <a:cubicBezTo>
                  <a:pt x="4824115" y="5037360"/>
                  <a:pt x="4817031" y="5048293"/>
                  <a:pt x="4828619" y="5036398"/>
                </a:cubicBezTo>
                <a:cubicBezTo>
                  <a:pt x="4831199" y="5026427"/>
                  <a:pt x="4827657" y="5031894"/>
                  <a:pt x="4834740" y="5020962"/>
                </a:cubicBezTo>
                <a:cubicBezTo>
                  <a:pt x="4833778" y="5016457"/>
                  <a:pt x="4838282" y="5015495"/>
                  <a:pt x="4838282" y="5015495"/>
                </a:cubicBezTo>
                <a:cubicBezTo>
                  <a:pt x="4841824" y="5010028"/>
                  <a:pt x="4846328" y="5009066"/>
                  <a:pt x="4845366" y="5004562"/>
                </a:cubicBezTo>
                <a:cubicBezTo>
                  <a:pt x="4844404" y="5000058"/>
                  <a:pt x="4839899" y="5001020"/>
                  <a:pt x="4836357" y="5006486"/>
                </a:cubicBezTo>
                <a:cubicBezTo>
                  <a:pt x="4836357" y="5006486"/>
                  <a:pt x="4836357" y="5006486"/>
                  <a:pt x="4831853" y="5007449"/>
                </a:cubicBezTo>
                <a:cubicBezTo>
                  <a:pt x="4867579" y="4976268"/>
                  <a:pt x="4873700" y="4960832"/>
                  <a:pt x="4916509" y="4918718"/>
                </a:cubicBezTo>
                <a:cubicBezTo>
                  <a:pt x="4936450" y="4923877"/>
                  <a:pt x="4920051" y="4913251"/>
                  <a:pt x="4950617" y="4902012"/>
                </a:cubicBezTo>
                <a:cubicBezTo>
                  <a:pt x="4951579" y="4906516"/>
                  <a:pt x="4951579" y="4906516"/>
                  <a:pt x="4951579" y="4906516"/>
                </a:cubicBezTo>
                <a:cubicBezTo>
                  <a:pt x="4948037" y="4911982"/>
                  <a:pt x="4952542" y="4911020"/>
                  <a:pt x="4956084" y="4905553"/>
                </a:cubicBezTo>
                <a:cubicBezTo>
                  <a:pt x="4960588" y="4904591"/>
                  <a:pt x="4964129" y="4899125"/>
                  <a:pt x="4963167" y="4894621"/>
                </a:cubicBezTo>
                <a:cubicBezTo>
                  <a:pt x="4966709" y="4889154"/>
                  <a:pt x="4966709" y="4889154"/>
                  <a:pt x="4966709" y="4889154"/>
                </a:cubicBezTo>
                <a:cubicBezTo>
                  <a:pt x="4974754" y="4882727"/>
                  <a:pt x="4973792" y="4878222"/>
                  <a:pt x="4968326" y="4874680"/>
                </a:cubicBezTo>
                <a:cubicBezTo>
                  <a:pt x="4977334" y="4872755"/>
                  <a:pt x="4979914" y="4862785"/>
                  <a:pt x="4983456" y="4857319"/>
                </a:cubicBezTo>
                <a:cubicBezTo>
                  <a:pt x="4975410" y="4863748"/>
                  <a:pt x="4967364" y="4870176"/>
                  <a:pt x="4959318" y="4876605"/>
                </a:cubicBezTo>
                <a:cubicBezTo>
                  <a:pt x="4960280" y="4881109"/>
                  <a:pt x="4961242" y="4885613"/>
                  <a:pt x="4961242" y="4885613"/>
                </a:cubicBezTo>
                <a:cubicBezTo>
                  <a:pt x="4961242" y="4885613"/>
                  <a:pt x="4956739" y="4886575"/>
                  <a:pt x="4957701" y="4891079"/>
                </a:cubicBezTo>
                <a:cubicBezTo>
                  <a:pt x="4957701" y="4891079"/>
                  <a:pt x="4953197" y="4892041"/>
                  <a:pt x="4953197" y="4892041"/>
                </a:cubicBezTo>
                <a:cubicBezTo>
                  <a:pt x="4948692" y="4893003"/>
                  <a:pt x="4949655" y="4897508"/>
                  <a:pt x="4950617" y="4902012"/>
                </a:cubicBezTo>
                <a:cubicBezTo>
                  <a:pt x="4926172" y="4897815"/>
                  <a:pt x="4900110" y="4908093"/>
                  <a:pt x="4875317" y="4946357"/>
                </a:cubicBezTo>
                <a:cubicBezTo>
                  <a:pt x="4870813" y="4947320"/>
                  <a:pt x="4867272" y="4952786"/>
                  <a:pt x="4866310" y="4948282"/>
                </a:cubicBezTo>
                <a:cubicBezTo>
                  <a:pt x="4870813" y="4947320"/>
                  <a:pt x="4869851" y="4942815"/>
                  <a:pt x="4865347" y="4943777"/>
                </a:cubicBezTo>
                <a:cubicBezTo>
                  <a:pt x="4865347" y="4943777"/>
                  <a:pt x="4865347" y="4943777"/>
                  <a:pt x="4861805" y="4949244"/>
                </a:cubicBezTo>
                <a:cubicBezTo>
                  <a:pt x="4861805" y="4949244"/>
                  <a:pt x="4857301" y="4950206"/>
                  <a:pt x="4857301" y="4950206"/>
                </a:cubicBezTo>
                <a:cubicBezTo>
                  <a:pt x="4865675" y="4934288"/>
                  <a:pt x="4874770" y="4921749"/>
                  <a:pt x="4886477" y="4910416"/>
                </a:cubicBezTo>
                <a:lnTo>
                  <a:pt x="4927253" y="4880833"/>
                </a:lnTo>
                <a:lnTo>
                  <a:pt x="4927789" y="4883341"/>
                </a:lnTo>
                <a:cubicBezTo>
                  <a:pt x="4932294" y="4882378"/>
                  <a:pt x="4932294" y="4882378"/>
                  <a:pt x="4931331" y="4877874"/>
                </a:cubicBezTo>
                <a:cubicBezTo>
                  <a:pt x="4940339" y="4875949"/>
                  <a:pt x="4939377" y="4871446"/>
                  <a:pt x="4947423" y="4865017"/>
                </a:cubicBezTo>
                <a:cubicBezTo>
                  <a:pt x="4947423" y="4865017"/>
                  <a:pt x="4948386" y="4869521"/>
                  <a:pt x="4943881" y="4870484"/>
                </a:cubicBezTo>
                <a:cubicBezTo>
                  <a:pt x="4943881" y="4870484"/>
                  <a:pt x="4948386" y="4869521"/>
                  <a:pt x="4948386" y="4869521"/>
                </a:cubicBezTo>
                <a:cubicBezTo>
                  <a:pt x="4948386" y="4869521"/>
                  <a:pt x="4951928" y="4864055"/>
                  <a:pt x="4951928" y="4864055"/>
                </a:cubicBezTo>
                <a:cubicBezTo>
                  <a:pt x="4976065" y="4844769"/>
                  <a:pt x="4998585" y="4839958"/>
                  <a:pt x="5016294" y="4812627"/>
                </a:cubicBezTo>
                <a:cubicBezTo>
                  <a:pt x="5009211" y="4823559"/>
                  <a:pt x="5017256" y="4817130"/>
                  <a:pt x="5026265" y="4815205"/>
                </a:cubicBezTo>
                <a:cubicBezTo>
                  <a:pt x="5015640" y="4831604"/>
                  <a:pt x="5002127" y="4834491"/>
                  <a:pt x="5008556" y="4842537"/>
                </a:cubicBezTo>
                <a:cubicBezTo>
                  <a:pt x="5030768" y="4814243"/>
                  <a:pt x="5045898" y="4796882"/>
                  <a:pt x="5081624" y="4765702"/>
                </a:cubicBezTo>
                <a:cubicBezTo>
                  <a:pt x="5082586" y="4770205"/>
                  <a:pt x="5086128" y="4764739"/>
                  <a:pt x="5090632" y="4763777"/>
                </a:cubicBezTo>
                <a:cubicBezTo>
                  <a:pt x="5094174" y="4758310"/>
                  <a:pt x="5097716" y="4752844"/>
                  <a:pt x="5093211" y="4753806"/>
                </a:cubicBezTo>
                <a:cubicBezTo>
                  <a:pt x="5101257" y="4747378"/>
                  <a:pt x="5103837" y="4737407"/>
                  <a:pt x="5109959" y="4721971"/>
                </a:cubicBezTo>
                <a:cubicBezTo>
                  <a:pt x="5115424" y="4725513"/>
                  <a:pt x="5108341" y="4736445"/>
                  <a:pt x="5116387" y="4730017"/>
                </a:cubicBezTo>
                <a:cubicBezTo>
                  <a:pt x="5115424" y="4725513"/>
                  <a:pt x="5123471" y="4719084"/>
                  <a:pt x="5122508" y="4714579"/>
                </a:cubicBezTo>
                <a:cubicBezTo>
                  <a:pt x="5122508" y="4714579"/>
                  <a:pt x="5127013" y="4713617"/>
                  <a:pt x="5126050" y="4709114"/>
                </a:cubicBezTo>
                <a:cubicBezTo>
                  <a:pt x="5130554" y="4708152"/>
                  <a:pt x="5130554" y="4708152"/>
                  <a:pt x="5130554" y="4708152"/>
                </a:cubicBezTo>
                <a:cubicBezTo>
                  <a:pt x="5129592" y="4703647"/>
                  <a:pt x="5129592" y="4703647"/>
                  <a:pt x="5129592" y="4703647"/>
                </a:cubicBezTo>
                <a:cubicBezTo>
                  <a:pt x="5126050" y="4709114"/>
                  <a:pt x="5126050" y="4709114"/>
                  <a:pt x="5126050" y="4709114"/>
                </a:cubicBezTo>
                <a:cubicBezTo>
                  <a:pt x="5121546" y="4710076"/>
                  <a:pt x="5121546" y="4710076"/>
                  <a:pt x="5121546" y="4710076"/>
                </a:cubicBezTo>
                <a:cubicBezTo>
                  <a:pt x="5136676" y="4692715"/>
                  <a:pt x="5136676" y="4692715"/>
                  <a:pt x="5136676" y="4692715"/>
                </a:cubicBezTo>
                <a:cubicBezTo>
                  <a:pt x="5133134" y="4698181"/>
                  <a:pt x="5134096" y="4702685"/>
                  <a:pt x="5137638" y="4697218"/>
                </a:cubicBezTo>
                <a:cubicBezTo>
                  <a:pt x="5170476" y="4652526"/>
                  <a:pt x="5191419" y="4596245"/>
                  <a:pt x="5217830" y="4543506"/>
                </a:cubicBezTo>
                <a:cubicBezTo>
                  <a:pt x="5238773" y="4487227"/>
                  <a:pt x="5260679" y="4435450"/>
                  <a:pt x="5282585" y="4383674"/>
                </a:cubicBezTo>
                <a:cubicBezTo>
                  <a:pt x="5291594" y="4381749"/>
                  <a:pt x="5292556" y="4386253"/>
                  <a:pt x="5294480" y="4395261"/>
                </a:cubicBezTo>
                <a:cubicBezTo>
                  <a:pt x="5308340" y="4349913"/>
                  <a:pt x="5320583" y="4319040"/>
                  <a:pt x="5327359" y="4284625"/>
                </a:cubicBezTo>
                <a:cubicBezTo>
                  <a:pt x="5338639" y="4249247"/>
                  <a:pt x="5345415" y="4214832"/>
                  <a:pt x="5363780" y="4168522"/>
                </a:cubicBezTo>
                <a:cubicBezTo>
                  <a:pt x="5360238" y="4173988"/>
                  <a:pt x="5360238" y="4173988"/>
                  <a:pt x="5364742" y="4173025"/>
                </a:cubicBezTo>
                <a:cubicBezTo>
                  <a:pt x="5364742" y="4173025"/>
                  <a:pt x="5369247" y="4172063"/>
                  <a:pt x="5372788" y="4166598"/>
                </a:cubicBezTo>
                <a:cubicBezTo>
                  <a:pt x="5377292" y="4165635"/>
                  <a:pt x="5377292" y="4165635"/>
                  <a:pt x="5377292" y="4165635"/>
                </a:cubicBezTo>
                <a:cubicBezTo>
                  <a:pt x="5379872" y="4155664"/>
                  <a:pt x="5386955" y="4144732"/>
                  <a:pt x="5381488" y="4141190"/>
                </a:cubicBezTo>
                <a:cubicBezTo>
                  <a:pt x="5385993" y="4140228"/>
                  <a:pt x="5389535" y="4134762"/>
                  <a:pt x="5388573" y="4130258"/>
                </a:cubicBezTo>
                <a:cubicBezTo>
                  <a:pt x="5392115" y="4124791"/>
                  <a:pt x="5387610" y="4125753"/>
                  <a:pt x="5387610" y="4125753"/>
                </a:cubicBezTo>
                <a:cubicBezTo>
                  <a:pt x="5383106" y="4126716"/>
                  <a:pt x="5383106" y="4126716"/>
                  <a:pt x="5383106" y="4126716"/>
                </a:cubicBezTo>
                <a:cubicBezTo>
                  <a:pt x="5396311" y="4100347"/>
                  <a:pt x="5393424" y="4086835"/>
                  <a:pt x="5406629" y="4060465"/>
                </a:cubicBezTo>
                <a:cubicBezTo>
                  <a:pt x="5393117" y="4063352"/>
                  <a:pt x="5404705" y="4051457"/>
                  <a:pt x="5403743" y="4046953"/>
                </a:cubicBezTo>
                <a:cubicBezTo>
                  <a:pt x="5397621" y="4062389"/>
                  <a:pt x="5395696" y="4053382"/>
                  <a:pt x="5388613" y="4064314"/>
                </a:cubicBezTo>
                <a:cubicBezTo>
                  <a:pt x="5386033" y="4074284"/>
                  <a:pt x="5396658" y="4057885"/>
                  <a:pt x="5395042" y="4072359"/>
                </a:cubicBezTo>
                <a:cubicBezTo>
                  <a:pt x="5383454" y="4084255"/>
                  <a:pt x="5381837" y="4098729"/>
                  <a:pt x="5373790" y="4105158"/>
                </a:cubicBezTo>
                <a:cubicBezTo>
                  <a:pt x="5377332" y="4099692"/>
                  <a:pt x="5380874" y="4094225"/>
                  <a:pt x="5379912" y="4089721"/>
                </a:cubicBezTo>
                <a:cubicBezTo>
                  <a:pt x="5366707" y="4116090"/>
                  <a:pt x="5349960" y="4147926"/>
                  <a:pt x="5334176" y="4184266"/>
                </a:cubicBezTo>
                <a:cubicBezTo>
                  <a:pt x="5318391" y="4220606"/>
                  <a:pt x="5302606" y="4256946"/>
                  <a:pt x="5290365" y="4287819"/>
                </a:cubicBezTo>
                <a:cubicBezTo>
                  <a:pt x="5289402" y="4283314"/>
                  <a:pt x="5284898" y="4284277"/>
                  <a:pt x="5281356" y="4289743"/>
                </a:cubicBezTo>
                <a:cubicBezTo>
                  <a:pt x="5264610" y="4321579"/>
                  <a:pt x="5251405" y="4347949"/>
                  <a:pt x="5229191" y="4376242"/>
                </a:cubicBezTo>
                <a:cubicBezTo>
                  <a:pt x="5235620" y="4384288"/>
                  <a:pt x="5215024" y="4398108"/>
                  <a:pt x="5207940" y="4409040"/>
                </a:cubicBezTo>
                <a:cubicBezTo>
                  <a:pt x="5204398" y="4414507"/>
                  <a:pt x="5209865" y="4418049"/>
                  <a:pt x="5201818" y="4424477"/>
                </a:cubicBezTo>
                <a:cubicBezTo>
                  <a:pt x="5202781" y="4428981"/>
                  <a:pt x="5190231" y="4436372"/>
                  <a:pt x="5183148" y="4447304"/>
                </a:cubicBezTo>
                <a:cubicBezTo>
                  <a:pt x="5172522" y="4463703"/>
                  <a:pt x="5162859" y="4484606"/>
                  <a:pt x="5152233" y="4501005"/>
                </a:cubicBezTo>
                <a:cubicBezTo>
                  <a:pt x="5138066" y="4522871"/>
                  <a:pt x="5139028" y="4527374"/>
                  <a:pt x="5120357" y="4550202"/>
                </a:cubicBezTo>
                <a:cubicBezTo>
                  <a:pt x="5089443" y="4603903"/>
                  <a:pt x="5035046" y="4657911"/>
                  <a:pt x="5021841" y="4684281"/>
                </a:cubicBezTo>
                <a:cubicBezTo>
                  <a:pt x="5008329" y="4687168"/>
                  <a:pt x="4999628" y="4712574"/>
                  <a:pt x="4992545" y="4723508"/>
                </a:cubicBezTo>
                <a:cubicBezTo>
                  <a:pt x="4995124" y="4713537"/>
                  <a:pt x="4991583" y="4719003"/>
                  <a:pt x="4987079" y="4719966"/>
                </a:cubicBezTo>
                <a:cubicBezTo>
                  <a:pt x="4962286" y="4758230"/>
                  <a:pt x="4916590" y="4786831"/>
                  <a:pt x="4875706" y="4837953"/>
                </a:cubicBezTo>
                <a:cubicBezTo>
                  <a:pt x="4861539" y="4859818"/>
                  <a:pt x="4873126" y="4847923"/>
                  <a:pt x="4848989" y="4867208"/>
                </a:cubicBezTo>
                <a:cubicBezTo>
                  <a:pt x="4832897" y="4880066"/>
                  <a:pt x="4822272" y="4896465"/>
                  <a:pt x="4806180" y="4909322"/>
                </a:cubicBezTo>
                <a:cubicBezTo>
                  <a:pt x="4750821" y="4958826"/>
                  <a:pt x="4694499" y="5003827"/>
                  <a:pt x="4646224" y="5042398"/>
                </a:cubicBezTo>
                <a:cubicBezTo>
                  <a:pt x="4626590" y="5060722"/>
                  <a:pt x="4609536" y="5069075"/>
                  <a:pt x="4598911" y="5085474"/>
                </a:cubicBezTo>
                <a:cubicBezTo>
                  <a:pt x="4594406" y="5086436"/>
                  <a:pt x="4594406" y="5086436"/>
                  <a:pt x="4589903" y="5087399"/>
                </a:cubicBezTo>
                <a:cubicBezTo>
                  <a:pt x="4585399" y="5088361"/>
                  <a:pt x="4571887" y="5091248"/>
                  <a:pt x="4552253" y="5109571"/>
                </a:cubicBezTo>
                <a:cubicBezTo>
                  <a:pt x="4544207" y="5115999"/>
                  <a:pt x="4532619" y="5127895"/>
                  <a:pt x="4524573" y="5134323"/>
                </a:cubicBezTo>
                <a:cubicBezTo>
                  <a:pt x="4486923" y="5156496"/>
                  <a:pt x="4440266" y="5180593"/>
                  <a:pt x="4429640" y="5196992"/>
                </a:cubicBezTo>
                <a:cubicBezTo>
                  <a:pt x="4435761" y="5181555"/>
                  <a:pt x="4387486" y="5220127"/>
                  <a:pt x="4375898" y="5232021"/>
                </a:cubicBezTo>
                <a:cubicBezTo>
                  <a:pt x="4356919" y="5231366"/>
                  <a:pt x="4330202" y="5260623"/>
                  <a:pt x="4295132" y="5272825"/>
                </a:cubicBezTo>
                <a:cubicBezTo>
                  <a:pt x="4290628" y="5273788"/>
                  <a:pt x="4297056" y="5281833"/>
                  <a:pt x="4283544" y="5284720"/>
                </a:cubicBezTo>
                <a:cubicBezTo>
                  <a:pt x="4273574" y="5282140"/>
                  <a:pt x="4243970" y="5297885"/>
                  <a:pt x="4249436" y="5301426"/>
                </a:cubicBezTo>
                <a:cubicBezTo>
                  <a:pt x="4233999" y="5295305"/>
                  <a:pt x="4210824" y="5319095"/>
                  <a:pt x="4200853" y="5316515"/>
                </a:cubicBezTo>
                <a:cubicBezTo>
                  <a:pt x="4202778" y="5325523"/>
                  <a:pt x="4199237" y="5330989"/>
                  <a:pt x="4195695" y="5336456"/>
                </a:cubicBezTo>
                <a:cubicBezTo>
                  <a:pt x="4187648" y="5342885"/>
                  <a:pt x="4183145" y="5343847"/>
                  <a:pt x="4175098" y="5350275"/>
                </a:cubicBezTo>
                <a:cubicBezTo>
                  <a:pt x="4145495" y="5366020"/>
                  <a:pt x="4105921" y="5379184"/>
                  <a:pt x="4070850" y="5391386"/>
                </a:cubicBezTo>
                <a:cubicBezTo>
                  <a:pt x="4061841" y="5393311"/>
                  <a:pt x="4051871" y="5390731"/>
                  <a:pt x="4051871" y="5390731"/>
                </a:cubicBezTo>
                <a:cubicBezTo>
                  <a:pt x="4048329" y="5396198"/>
                  <a:pt x="4043825" y="5397160"/>
                  <a:pt x="4040284" y="5402627"/>
                </a:cubicBezTo>
                <a:cubicBezTo>
                  <a:pt x="4035780" y="5403589"/>
                  <a:pt x="4035780" y="5403589"/>
                  <a:pt x="4035780" y="5403589"/>
                </a:cubicBezTo>
                <a:cubicBezTo>
                  <a:pt x="4002326" y="5401316"/>
                  <a:pt x="3960173" y="5424451"/>
                  <a:pt x="3926065" y="5441158"/>
                </a:cubicBezTo>
                <a:cubicBezTo>
                  <a:pt x="3925102" y="5436653"/>
                  <a:pt x="3925102" y="5436653"/>
                  <a:pt x="3925102" y="5436653"/>
                </a:cubicBezTo>
                <a:cubicBezTo>
                  <a:pt x="3910628" y="5435036"/>
                  <a:pt x="3909973" y="5454015"/>
                  <a:pt x="3902581" y="5441465"/>
                </a:cubicBezTo>
                <a:cubicBezTo>
                  <a:pt x="3880062" y="5446276"/>
                  <a:pt x="3895498" y="5452397"/>
                  <a:pt x="3877482" y="5456246"/>
                </a:cubicBezTo>
                <a:cubicBezTo>
                  <a:pt x="3876520" y="5451743"/>
                  <a:pt x="3867512" y="5453667"/>
                  <a:pt x="3862045" y="5450125"/>
                </a:cubicBezTo>
                <a:cubicBezTo>
                  <a:pt x="3845953" y="5462982"/>
                  <a:pt x="3827937" y="5466831"/>
                  <a:pt x="3804454" y="5467139"/>
                </a:cubicBezTo>
                <a:cubicBezTo>
                  <a:pt x="3798333" y="5482576"/>
                  <a:pt x="3769384" y="5479341"/>
                  <a:pt x="3761338" y="5485770"/>
                </a:cubicBezTo>
                <a:cubicBezTo>
                  <a:pt x="3760376" y="5481265"/>
                  <a:pt x="3755871" y="5482228"/>
                  <a:pt x="3755871" y="5482228"/>
                </a:cubicBezTo>
                <a:cubicBezTo>
                  <a:pt x="3730772" y="5497010"/>
                  <a:pt x="3707289" y="5497317"/>
                  <a:pt x="3684769" y="5502128"/>
                </a:cubicBezTo>
                <a:cubicBezTo>
                  <a:pt x="3680264" y="5503091"/>
                  <a:pt x="3675760" y="5504053"/>
                  <a:pt x="3675760" y="5504053"/>
                </a:cubicBezTo>
                <a:cubicBezTo>
                  <a:pt x="3674798" y="5499549"/>
                  <a:pt x="3674798" y="5499549"/>
                  <a:pt x="3674798" y="5499549"/>
                </a:cubicBezTo>
                <a:cubicBezTo>
                  <a:pt x="3673836" y="5495045"/>
                  <a:pt x="3669332" y="5496007"/>
                  <a:pt x="3669332" y="5496007"/>
                </a:cubicBezTo>
                <a:cubicBezTo>
                  <a:pt x="3664828" y="5496970"/>
                  <a:pt x="3665790" y="5501473"/>
                  <a:pt x="3665790" y="5501473"/>
                </a:cubicBezTo>
                <a:cubicBezTo>
                  <a:pt x="3651316" y="5499856"/>
                  <a:pt x="3640691" y="5516255"/>
                  <a:pt x="3618170" y="5521067"/>
                </a:cubicBezTo>
                <a:cubicBezTo>
                  <a:pt x="3635224" y="5512713"/>
                  <a:pt x="3606275" y="5509479"/>
                  <a:pt x="3602733" y="5514945"/>
                </a:cubicBezTo>
                <a:cubicBezTo>
                  <a:pt x="3611741" y="5513020"/>
                  <a:pt x="3612703" y="5517525"/>
                  <a:pt x="3603695" y="5519449"/>
                </a:cubicBezTo>
                <a:cubicBezTo>
                  <a:pt x="3607237" y="5513983"/>
                  <a:pt x="3589221" y="5517832"/>
                  <a:pt x="3584717" y="5518794"/>
                </a:cubicBezTo>
                <a:cubicBezTo>
                  <a:pt x="3586641" y="5527803"/>
                  <a:pt x="3575709" y="5520718"/>
                  <a:pt x="3558655" y="5529072"/>
                </a:cubicBezTo>
                <a:cubicBezTo>
                  <a:pt x="3570242" y="5517177"/>
                  <a:pt x="3544180" y="5527455"/>
                  <a:pt x="3531630" y="5534846"/>
                </a:cubicBezTo>
                <a:cubicBezTo>
                  <a:pt x="3527126" y="5535808"/>
                  <a:pt x="3527126" y="5535808"/>
                  <a:pt x="3521660" y="5532266"/>
                </a:cubicBezTo>
                <a:cubicBezTo>
                  <a:pt x="3517155" y="5533228"/>
                  <a:pt x="3512651" y="5534191"/>
                  <a:pt x="3507186" y="5530649"/>
                </a:cubicBezTo>
                <a:cubicBezTo>
                  <a:pt x="3507186" y="5530649"/>
                  <a:pt x="3502681" y="5531612"/>
                  <a:pt x="3502681" y="5531612"/>
                </a:cubicBezTo>
                <a:cubicBezTo>
                  <a:pt x="3474695" y="5532881"/>
                  <a:pt x="3448632" y="5543159"/>
                  <a:pt x="3424187" y="5538962"/>
                </a:cubicBezTo>
                <a:cubicBezTo>
                  <a:pt x="3399087" y="5553744"/>
                  <a:pt x="3349235" y="5540846"/>
                  <a:pt x="3328639" y="5554666"/>
                </a:cubicBezTo>
                <a:cubicBezTo>
                  <a:pt x="3324136" y="5555628"/>
                  <a:pt x="3324136" y="5555628"/>
                  <a:pt x="3319631" y="5556591"/>
                </a:cubicBezTo>
                <a:cubicBezTo>
                  <a:pt x="3318669" y="5552086"/>
                  <a:pt x="3318669" y="5552086"/>
                  <a:pt x="3314165" y="5553049"/>
                </a:cubicBezTo>
                <a:cubicBezTo>
                  <a:pt x="3314165" y="5553049"/>
                  <a:pt x="3309661" y="5554011"/>
                  <a:pt x="3309661" y="5554011"/>
                </a:cubicBezTo>
                <a:cubicBezTo>
                  <a:pt x="3304195" y="5550469"/>
                  <a:pt x="3286178" y="5554318"/>
                  <a:pt x="3282636" y="5559784"/>
                </a:cubicBezTo>
                <a:cubicBezTo>
                  <a:pt x="3282636" y="5559784"/>
                  <a:pt x="3278132" y="5560747"/>
                  <a:pt x="3278132" y="5560747"/>
                </a:cubicBezTo>
                <a:cubicBezTo>
                  <a:pt x="3272666" y="5557205"/>
                  <a:pt x="3272666" y="5557205"/>
                  <a:pt x="3272666" y="5557205"/>
                </a:cubicBezTo>
                <a:cubicBezTo>
                  <a:pt x="3268162" y="5558167"/>
                  <a:pt x="3268162" y="5558167"/>
                  <a:pt x="3268162" y="5558167"/>
                </a:cubicBezTo>
                <a:cubicBezTo>
                  <a:pt x="3254650" y="5561054"/>
                  <a:pt x="3240175" y="5559437"/>
                  <a:pt x="3231167" y="5561362"/>
                </a:cubicBezTo>
                <a:cubicBezTo>
                  <a:pt x="3231167" y="5561362"/>
                  <a:pt x="3225701" y="5557820"/>
                  <a:pt x="3221197" y="5558782"/>
                </a:cubicBezTo>
                <a:cubicBezTo>
                  <a:pt x="3222159" y="5563286"/>
                  <a:pt x="3197714" y="5559089"/>
                  <a:pt x="3192247" y="5555548"/>
                </a:cubicBezTo>
                <a:cubicBezTo>
                  <a:pt x="3193209" y="5560051"/>
                  <a:pt x="3193209" y="5560051"/>
                  <a:pt x="3193209" y="5560051"/>
                </a:cubicBezTo>
                <a:cubicBezTo>
                  <a:pt x="3188706" y="5561013"/>
                  <a:pt x="3188706" y="5561013"/>
                  <a:pt x="3183239" y="5557472"/>
                </a:cubicBezTo>
                <a:cubicBezTo>
                  <a:pt x="3189996" y="5556029"/>
                  <a:pt x="3190881" y="5554662"/>
                  <a:pt x="3189836" y="5552530"/>
                </a:cubicBezTo>
                <a:lnTo>
                  <a:pt x="3185794" y="5544792"/>
                </a:lnTo>
                <a:lnTo>
                  <a:pt x="3199331" y="5544615"/>
                </a:lnTo>
                <a:cubicBezTo>
                  <a:pt x="3231822" y="5542383"/>
                  <a:pt x="3296803" y="5537919"/>
                  <a:pt x="3342806" y="5532801"/>
                </a:cubicBezTo>
                <a:cubicBezTo>
                  <a:pt x="3467304" y="5520331"/>
                  <a:pt x="3586334" y="5504320"/>
                  <a:pt x="3695394" y="5485729"/>
                </a:cubicBezTo>
                <a:cubicBezTo>
                  <a:pt x="3711486" y="5472873"/>
                  <a:pt x="3758451" y="5472258"/>
                  <a:pt x="3771963" y="5469371"/>
                </a:cubicBezTo>
                <a:cubicBezTo>
                  <a:pt x="3771963" y="5469371"/>
                  <a:pt x="3780010" y="5462942"/>
                  <a:pt x="3784514" y="5461979"/>
                </a:cubicBezTo>
                <a:cubicBezTo>
                  <a:pt x="3784514" y="5461979"/>
                  <a:pt x="3784514" y="5461979"/>
                  <a:pt x="3789017" y="5461017"/>
                </a:cubicBezTo>
                <a:cubicBezTo>
                  <a:pt x="3789017" y="5461017"/>
                  <a:pt x="3789017" y="5461017"/>
                  <a:pt x="3798026" y="5459093"/>
                </a:cubicBezTo>
                <a:cubicBezTo>
                  <a:pt x="3824088" y="5448816"/>
                  <a:pt x="3856579" y="5446583"/>
                  <a:pt x="3891649" y="5434382"/>
                </a:cubicBezTo>
                <a:cubicBezTo>
                  <a:pt x="3923178" y="5427646"/>
                  <a:pt x="3983348" y="5400662"/>
                  <a:pt x="4026464" y="5382030"/>
                </a:cubicBezTo>
                <a:cubicBezTo>
                  <a:pt x="4065077" y="5364362"/>
                  <a:pt x="4109155" y="5350235"/>
                  <a:pt x="4129751" y="5336416"/>
                </a:cubicBezTo>
                <a:cubicBezTo>
                  <a:pt x="4146805" y="5328062"/>
                  <a:pt x="4135872" y="5320979"/>
                  <a:pt x="4167400" y="5314243"/>
                </a:cubicBezTo>
                <a:cubicBezTo>
                  <a:pt x="4168363" y="5318747"/>
                  <a:pt x="4172867" y="5317785"/>
                  <a:pt x="4181875" y="5315860"/>
                </a:cubicBezTo>
                <a:cubicBezTo>
                  <a:pt x="4185417" y="5310394"/>
                  <a:pt x="4184455" y="5305890"/>
                  <a:pt x="4197004" y="5298499"/>
                </a:cubicBezTo>
                <a:cubicBezTo>
                  <a:pt x="4206013" y="5296574"/>
                  <a:pt x="4219525" y="5293687"/>
                  <a:pt x="4232075" y="5286297"/>
                </a:cubicBezTo>
                <a:cubicBezTo>
                  <a:pt x="4274229" y="5263162"/>
                  <a:pt x="4325391" y="5238102"/>
                  <a:pt x="4350491" y="5223321"/>
                </a:cubicBezTo>
                <a:cubicBezTo>
                  <a:pt x="4363040" y="5215930"/>
                  <a:pt x="4362078" y="5211426"/>
                  <a:pt x="4370125" y="5204997"/>
                </a:cubicBezTo>
                <a:cubicBezTo>
                  <a:pt x="4405195" y="5192795"/>
                  <a:pt x="4449929" y="5159690"/>
                  <a:pt x="4490158" y="5127546"/>
                </a:cubicBezTo>
                <a:cubicBezTo>
                  <a:pt x="4531350" y="5099908"/>
                  <a:pt x="4567075" y="5068727"/>
                  <a:pt x="4596679" y="5052983"/>
                </a:cubicBezTo>
                <a:cubicBezTo>
                  <a:pt x="4591213" y="5049441"/>
                  <a:pt x="4595717" y="5048479"/>
                  <a:pt x="4603762" y="5042050"/>
                </a:cubicBezTo>
                <a:cubicBezTo>
                  <a:pt x="4600220" y="5047517"/>
                  <a:pt x="4601183" y="5052021"/>
                  <a:pt x="4604725" y="5046554"/>
                </a:cubicBezTo>
                <a:cubicBezTo>
                  <a:pt x="4608267" y="5041088"/>
                  <a:pt x="4662008" y="5006059"/>
                  <a:pt x="4652038" y="5003479"/>
                </a:cubicBezTo>
                <a:cubicBezTo>
                  <a:pt x="4671671" y="4985155"/>
                  <a:pt x="4681642" y="4987735"/>
                  <a:pt x="4681642" y="4987735"/>
                </a:cubicBezTo>
                <a:cubicBezTo>
                  <a:pt x="4696772" y="4970374"/>
                  <a:pt x="4680680" y="4983231"/>
                  <a:pt x="4675213" y="4979689"/>
                </a:cubicBezTo>
                <a:cubicBezTo>
                  <a:pt x="4694847" y="4961365"/>
                  <a:pt x="4694847" y="4961365"/>
                  <a:pt x="4694847" y="4961365"/>
                </a:cubicBezTo>
                <a:cubicBezTo>
                  <a:pt x="4688725" y="4976802"/>
                  <a:pt x="4704817" y="4963945"/>
                  <a:pt x="4709321" y="4962983"/>
                </a:cubicBezTo>
                <a:cubicBezTo>
                  <a:pt x="4722527" y="4936614"/>
                  <a:pt x="4769184" y="4912516"/>
                  <a:pt x="4798482" y="4873290"/>
                </a:cubicBezTo>
                <a:cubicBezTo>
                  <a:pt x="4802985" y="4872328"/>
                  <a:pt x="4802023" y="4867824"/>
                  <a:pt x="4806527" y="4866861"/>
                </a:cubicBezTo>
                <a:cubicBezTo>
                  <a:pt x="4811031" y="4865899"/>
                  <a:pt x="4810069" y="4861394"/>
                  <a:pt x="4810069" y="4861394"/>
                </a:cubicBezTo>
                <a:cubicBezTo>
                  <a:pt x="4813611" y="4855929"/>
                  <a:pt x="4809107" y="4856891"/>
                  <a:pt x="4805565" y="4862357"/>
                </a:cubicBezTo>
                <a:cubicBezTo>
                  <a:pt x="4805565" y="4862357"/>
                  <a:pt x="4805565" y="4862357"/>
                  <a:pt x="4801060" y="4863319"/>
                </a:cubicBezTo>
                <a:cubicBezTo>
                  <a:pt x="4839366" y="4822168"/>
                  <a:pt x="4864466" y="4807386"/>
                  <a:pt x="4898266" y="4767198"/>
                </a:cubicBezTo>
                <a:cubicBezTo>
                  <a:pt x="4903733" y="4770740"/>
                  <a:pt x="4907275" y="4765273"/>
                  <a:pt x="4912741" y="4768815"/>
                </a:cubicBezTo>
                <a:cubicBezTo>
                  <a:pt x="4958129" y="4716732"/>
                  <a:pt x="5008022" y="4663685"/>
                  <a:pt x="5052449" y="4607097"/>
                </a:cubicBezTo>
                <a:cubicBezTo>
                  <a:pt x="5101379" y="4549548"/>
                  <a:pt x="5144843" y="4488456"/>
                  <a:pt x="5184765" y="4432830"/>
                </a:cubicBezTo>
                <a:cubicBezTo>
                  <a:pt x="5171252" y="4435717"/>
                  <a:pt x="5159973" y="4471094"/>
                  <a:pt x="5143881" y="4483951"/>
                </a:cubicBezTo>
                <a:cubicBezTo>
                  <a:pt x="5144843" y="4488456"/>
                  <a:pt x="5135834" y="4490380"/>
                  <a:pt x="5131330" y="4491343"/>
                </a:cubicBezTo>
                <a:cubicBezTo>
                  <a:pt x="5105575" y="4525103"/>
                  <a:pt x="5072737" y="4569796"/>
                  <a:pt x="5037974" y="4605480"/>
                </a:cubicBezTo>
                <a:cubicBezTo>
                  <a:pt x="5000631" y="4651135"/>
                  <a:pt x="4959747" y="4702257"/>
                  <a:pt x="4920480" y="4738904"/>
                </a:cubicBezTo>
                <a:cubicBezTo>
                  <a:pt x="4915975" y="4739866"/>
                  <a:pt x="4903425" y="4747257"/>
                  <a:pt x="4903425" y="4747257"/>
                </a:cubicBezTo>
                <a:cubicBezTo>
                  <a:pt x="4880250" y="4771047"/>
                  <a:pt x="4858037" y="4799341"/>
                  <a:pt x="4838404" y="4817664"/>
                </a:cubicBezTo>
                <a:cubicBezTo>
                  <a:pt x="4833899" y="4818627"/>
                  <a:pt x="4837441" y="4813160"/>
                  <a:pt x="4829395" y="4819589"/>
                </a:cubicBezTo>
                <a:cubicBezTo>
                  <a:pt x="4833899" y="4818627"/>
                  <a:pt x="4830357" y="4824092"/>
                  <a:pt x="4831320" y="4828597"/>
                </a:cubicBezTo>
                <a:cubicBezTo>
                  <a:pt x="4800098" y="4858816"/>
                  <a:pt x="4766953" y="4880026"/>
                  <a:pt x="4739274" y="4904777"/>
                </a:cubicBezTo>
                <a:cubicBezTo>
                  <a:pt x="4742815" y="4899312"/>
                  <a:pt x="4747319" y="4898349"/>
                  <a:pt x="4750861" y="4892883"/>
                </a:cubicBezTo>
                <a:cubicBezTo>
                  <a:pt x="4769532" y="4870055"/>
                  <a:pt x="4789166" y="4851732"/>
                  <a:pt x="4781119" y="4858161"/>
                </a:cubicBezTo>
                <a:cubicBezTo>
                  <a:pt x="4800753" y="4839837"/>
                  <a:pt x="4822966" y="4811543"/>
                  <a:pt x="4838096" y="4794182"/>
                </a:cubicBezTo>
                <a:cubicBezTo>
                  <a:pt x="4841638" y="4788716"/>
                  <a:pt x="4841638" y="4788716"/>
                  <a:pt x="4846142" y="4787753"/>
                </a:cubicBezTo>
                <a:cubicBezTo>
                  <a:pt x="4843562" y="4797724"/>
                  <a:pt x="4853225" y="4776820"/>
                  <a:pt x="4855150" y="4785829"/>
                </a:cubicBezTo>
                <a:cubicBezTo>
                  <a:pt x="4862234" y="4774896"/>
                  <a:pt x="4869317" y="4763963"/>
                  <a:pt x="4872859" y="4758497"/>
                </a:cubicBezTo>
                <a:cubicBezTo>
                  <a:pt x="4884447" y="4746602"/>
                  <a:pt x="4892492" y="4740173"/>
                  <a:pt x="4899577" y="4729241"/>
                </a:cubicBezTo>
                <a:cubicBezTo>
                  <a:pt x="4919211" y="4710918"/>
                  <a:pt x="4943348" y="4691631"/>
                  <a:pt x="4951393" y="4685203"/>
                </a:cubicBezTo>
                <a:cubicBezTo>
                  <a:pt x="4946890" y="4686165"/>
                  <a:pt x="4950431" y="4680699"/>
                  <a:pt x="4950431" y="4680699"/>
                </a:cubicBezTo>
                <a:cubicBezTo>
                  <a:pt x="4953973" y="4675232"/>
                  <a:pt x="4957515" y="4669766"/>
                  <a:pt x="4965561" y="4663338"/>
                </a:cubicBezTo>
                <a:cubicBezTo>
                  <a:pt x="4965561" y="4663338"/>
                  <a:pt x="4970065" y="4662375"/>
                  <a:pt x="4969103" y="4657871"/>
                </a:cubicBezTo>
                <a:cubicBezTo>
                  <a:pt x="4980690" y="4645976"/>
                  <a:pt x="4992278" y="4634082"/>
                  <a:pt x="4999362" y="4623149"/>
                </a:cubicBezTo>
                <a:cubicBezTo>
                  <a:pt x="5010949" y="4611254"/>
                  <a:pt x="5023499" y="4603863"/>
                  <a:pt x="5014491" y="4605787"/>
                </a:cubicBezTo>
                <a:cubicBezTo>
                  <a:pt x="5025117" y="4589389"/>
                  <a:pt x="5040246" y="4572027"/>
                  <a:pt x="5059879" y="4553704"/>
                </a:cubicBezTo>
                <a:cubicBezTo>
                  <a:pt x="5063421" y="4548237"/>
                  <a:pt x="5070506" y="4537305"/>
                  <a:pt x="5078551" y="4530876"/>
                </a:cubicBezTo>
                <a:cubicBezTo>
                  <a:pt x="5078551" y="4530876"/>
                  <a:pt x="5083055" y="4529914"/>
                  <a:pt x="5083055" y="4529914"/>
                </a:cubicBezTo>
                <a:cubicBezTo>
                  <a:pt x="5082093" y="4525409"/>
                  <a:pt x="5086597" y="4524447"/>
                  <a:pt x="5086597" y="4524447"/>
                </a:cubicBezTo>
                <a:cubicBezTo>
                  <a:pt x="5085635" y="4519944"/>
                  <a:pt x="5085635" y="4519944"/>
                  <a:pt x="5085635" y="4519944"/>
                </a:cubicBezTo>
                <a:cubicBezTo>
                  <a:pt x="5085635" y="4519944"/>
                  <a:pt x="5085635" y="4519944"/>
                  <a:pt x="5090139" y="4518982"/>
                </a:cubicBezTo>
                <a:cubicBezTo>
                  <a:pt x="5115893" y="4485222"/>
                  <a:pt x="5141648" y="4451461"/>
                  <a:pt x="5159358" y="4424129"/>
                </a:cubicBezTo>
                <a:cubicBezTo>
                  <a:pt x="5163862" y="4423167"/>
                  <a:pt x="5168365" y="4422205"/>
                  <a:pt x="5167403" y="4417701"/>
                </a:cubicBezTo>
                <a:cubicBezTo>
                  <a:pt x="5171907" y="4416738"/>
                  <a:pt x="5171907" y="4416738"/>
                  <a:pt x="5171907" y="4416738"/>
                </a:cubicBezTo>
                <a:cubicBezTo>
                  <a:pt x="5171907" y="4416738"/>
                  <a:pt x="5176412" y="4415776"/>
                  <a:pt x="5175450" y="4411272"/>
                </a:cubicBezTo>
                <a:cubicBezTo>
                  <a:pt x="5174487" y="4406768"/>
                  <a:pt x="5174487" y="4406768"/>
                  <a:pt x="5174487" y="4406768"/>
                </a:cubicBezTo>
                <a:cubicBezTo>
                  <a:pt x="5185113" y="4390369"/>
                  <a:pt x="5210868" y="4356609"/>
                  <a:pt x="5198318" y="4363999"/>
                </a:cubicBezTo>
                <a:cubicBezTo>
                  <a:pt x="5198318" y="4363999"/>
                  <a:pt x="5198318" y="4363999"/>
                  <a:pt x="5201860" y="4358534"/>
                </a:cubicBezTo>
                <a:cubicBezTo>
                  <a:pt x="5206363" y="4357571"/>
                  <a:pt x="5204439" y="4348563"/>
                  <a:pt x="5204439" y="4348563"/>
                </a:cubicBezTo>
                <a:lnTo>
                  <a:pt x="5195619" y="4350447"/>
                </a:lnTo>
                <a:lnTo>
                  <a:pt x="5203077" y="4339435"/>
                </a:lnTo>
                <a:lnTo>
                  <a:pt x="5204128" y="4325131"/>
                </a:lnTo>
                <a:lnTo>
                  <a:pt x="5204204" y="4325020"/>
                </a:lnTo>
                <a:lnTo>
                  <a:pt x="5218092" y="4313267"/>
                </a:lnTo>
                <a:cubicBezTo>
                  <a:pt x="5221513" y="4307238"/>
                  <a:pt x="5224574" y="4299519"/>
                  <a:pt x="5229887" y="4291321"/>
                </a:cubicBezTo>
                <a:cubicBezTo>
                  <a:pt x="5229887" y="4291321"/>
                  <a:pt x="5234391" y="4290358"/>
                  <a:pt x="5234391" y="4290358"/>
                </a:cubicBezTo>
                <a:cubicBezTo>
                  <a:pt x="5233429" y="4285854"/>
                  <a:pt x="5237933" y="4284892"/>
                  <a:pt x="5233429" y="4285854"/>
                </a:cubicBezTo>
                <a:cubicBezTo>
                  <a:pt x="5233429" y="4285854"/>
                  <a:pt x="5233429" y="4285854"/>
                  <a:pt x="5232466" y="4281350"/>
                </a:cubicBezTo>
                <a:cubicBezTo>
                  <a:pt x="5236008" y="4275884"/>
                  <a:pt x="5240512" y="4274922"/>
                  <a:pt x="5245016" y="4273959"/>
                </a:cubicBezTo>
                <a:cubicBezTo>
                  <a:pt x="5241474" y="4279425"/>
                  <a:pt x="5241474" y="4279425"/>
                  <a:pt x="5241474" y="4279425"/>
                </a:cubicBezTo>
                <a:cubicBezTo>
                  <a:pt x="5237933" y="4284892"/>
                  <a:pt x="5238895" y="4289396"/>
                  <a:pt x="5238895" y="4289396"/>
                </a:cubicBezTo>
                <a:cubicBezTo>
                  <a:pt x="5243399" y="4288434"/>
                  <a:pt x="5247903" y="4287471"/>
                  <a:pt x="5246941" y="4282967"/>
                </a:cubicBezTo>
                <a:cubicBezTo>
                  <a:pt x="5251445" y="4282005"/>
                  <a:pt x="5251445" y="4282005"/>
                  <a:pt x="5251445" y="4282005"/>
                </a:cubicBezTo>
                <a:cubicBezTo>
                  <a:pt x="5252407" y="4286509"/>
                  <a:pt x="5232773" y="4304833"/>
                  <a:pt x="5238240" y="4308374"/>
                </a:cubicBezTo>
                <a:cubicBezTo>
                  <a:pt x="5269153" y="4254673"/>
                  <a:pt x="5312618" y="4193582"/>
                  <a:pt x="5347073" y="4134414"/>
                </a:cubicBezTo>
                <a:cubicBezTo>
                  <a:pt x="5350615" y="4128948"/>
                  <a:pt x="5353195" y="4118977"/>
                  <a:pt x="5356737" y="4113510"/>
                </a:cubicBezTo>
                <a:cubicBezTo>
                  <a:pt x="5355775" y="4109007"/>
                  <a:pt x="5356737" y="4113510"/>
                  <a:pt x="5360278" y="4108045"/>
                </a:cubicBezTo>
                <a:cubicBezTo>
                  <a:pt x="5387651" y="4059810"/>
                  <a:pt x="5416641" y="3997101"/>
                  <a:pt x="5440163" y="3930850"/>
                </a:cubicBezTo>
                <a:cubicBezTo>
                  <a:pt x="5443705" y="3925383"/>
                  <a:pt x="5448209" y="3924421"/>
                  <a:pt x="5447247" y="3919918"/>
                </a:cubicBezTo>
                <a:cubicBezTo>
                  <a:pt x="5448209" y="3924421"/>
                  <a:pt x="5449172" y="3928925"/>
                  <a:pt x="5441125" y="3935354"/>
                </a:cubicBezTo>
                <a:cubicBezTo>
                  <a:pt x="5445630" y="3934392"/>
                  <a:pt x="5446592" y="3938895"/>
                  <a:pt x="5443050" y="3944362"/>
                </a:cubicBezTo>
                <a:cubicBezTo>
                  <a:pt x="5437584" y="3940820"/>
                  <a:pt x="5436929" y="3959799"/>
                  <a:pt x="5437891" y="3964303"/>
                </a:cubicBezTo>
                <a:cubicBezTo>
                  <a:pt x="5437891" y="3964303"/>
                  <a:pt x="5433387" y="3965265"/>
                  <a:pt x="5434349" y="3969770"/>
                </a:cubicBezTo>
                <a:cubicBezTo>
                  <a:pt x="5434349" y="3969770"/>
                  <a:pt x="5435311" y="3974273"/>
                  <a:pt x="5435311" y="3974273"/>
                </a:cubicBezTo>
                <a:cubicBezTo>
                  <a:pt x="5433694" y="3988747"/>
                  <a:pt x="5422414" y="4024125"/>
                  <a:pt x="5425955" y="4018659"/>
                </a:cubicBezTo>
                <a:cubicBezTo>
                  <a:pt x="5424993" y="4014155"/>
                  <a:pt x="5429498" y="4013193"/>
                  <a:pt x="5428535" y="4008688"/>
                </a:cubicBezTo>
                <a:cubicBezTo>
                  <a:pt x="5429498" y="4013193"/>
                  <a:pt x="5430460" y="4017697"/>
                  <a:pt x="5430460" y="4017697"/>
                </a:cubicBezTo>
                <a:cubicBezTo>
                  <a:pt x="5430460" y="4017697"/>
                  <a:pt x="5434964" y="4016735"/>
                  <a:pt x="5438505" y="4011268"/>
                </a:cubicBezTo>
                <a:cubicBezTo>
                  <a:pt x="5438505" y="4011268"/>
                  <a:pt x="5438505" y="4011268"/>
                  <a:pt x="5439468" y="4015773"/>
                </a:cubicBezTo>
                <a:cubicBezTo>
                  <a:pt x="5439468" y="4015773"/>
                  <a:pt x="5434964" y="4016735"/>
                  <a:pt x="5435926" y="4021238"/>
                </a:cubicBezTo>
                <a:cubicBezTo>
                  <a:pt x="5435926" y="4021238"/>
                  <a:pt x="5435926" y="4021238"/>
                  <a:pt x="5436889" y="4025742"/>
                </a:cubicBezTo>
                <a:cubicBezTo>
                  <a:pt x="5430767" y="4041179"/>
                  <a:pt x="5428188" y="4051149"/>
                  <a:pt x="5429150" y="4055653"/>
                </a:cubicBezTo>
                <a:cubicBezTo>
                  <a:pt x="5430112" y="4060158"/>
                  <a:pt x="5430112" y="4060158"/>
                  <a:pt x="5430112" y="4060158"/>
                </a:cubicBezTo>
                <a:cubicBezTo>
                  <a:pt x="5430112" y="4060158"/>
                  <a:pt x="5430112" y="4060158"/>
                  <a:pt x="5433654" y="4054691"/>
                </a:cubicBezTo>
                <a:cubicBezTo>
                  <a:pt x="5430112" y="4060158"/>
                  <a:pt x="5434616" y="4059196"/>
                  <a:pt x="5438158" y="4053729"/>
                </a:cubicBezTo>
                <a:cubicBezTo>
                  <a:pt x="5422373" y="4090069"/>
                  <a:pt x="5418177" y="4114514"/>
                  <a:pt x="5410438" y="4144425"/>
                </a:cubicBezTo>
                <a:cubicBezTo>
                  <a:pt x="5401737" y="4169832"/>
                  <a:pt x="5393036" y="4195239"/>
                  <a:pt x="5377252" y="4231578"/>
                </a:cubicBezTo>
                <a:cubicBezTo>
                  <a:pt x="5380794" y="4226112"/>
                  <a:pt x="5381756" y="4230616"/>
                  <a:pt x="5378214" y="4236082"/>
                </a:cubicBezTo>
                <a:cubicBezTo>
                  <a:pt x="5378214" y="4236082"/>
                  <a:pt x="5378214" y="4236082"/>
                  <a:pt x="5373710" y="4237045"/>
                </a:cubicBezTo>
                <a:cubicBezTo>
                  <a:pt x="5373710" y="4237045"/>
                  <a:pt x="5374672" y="4241549"/>
                  <a:pt x="5374672" y="4241549"/>
                </a:cubicBezTo>
                <a:cubicBezTo>
                  <a:pt x="5371130" y="4247016"/>
                  <a:pt x="5371130" y="4247016"/>
                  <a:pt x="5371130" y="4247016"/>
                </a:cubicBezTo>
                <a:cubicBezTo>
                  <a:pt x="5365009" y="4262452"/>
                  <a:pt x="5365009" y="4262452"/>
                  <a:pt x="5365009" y="4262452"/>
                </a:cubicBezTo>
                <a:cubicBezTo>
                  <a:pt x="5369513" y="4261490"/>
                  <a:pt x="5365971" y="4266956"/>
                  <a:pt x="5366934" y="4271460"/>
                </a:cubicBezTo>
                <a:cubicBezTo>
                  <a:pt x="5374017" y="4260528"/>
                  <a:pt x="5369513" y="4261490"/>
                  <a:pt x="5372092" y="4251519"/>
                </a:cubicBezTo>
                <a:cubicBezTo>
                  <a:pt x="5372092" y="4251519"/>
                  <a:pt x="5376597" y="4250557"/>
                  <a:pt x="5376597" y="4250557"/>
                </a:cubicBezTo>
                <a:cubicBezTo>
                  <a:pt x="5376597" y="4250557"/>
                  <a:pt x="5376597" y="4250557"/>
                  <a:pt x="5377559" y="4255061"/>
                </a:cubicBezTo>
                <a:cubicBezTo>
                  <a:pt x="5382063" y="4254099"/>
                  <a:pt x="5381101" y="4249594"/>
                  <a:pt x="5381101" y="4249594"/>
                </a:cubicBezTo>
                <a:cubicBezTo>
                  <a:pt x="5381101" y="4249594"/>
                  <a:pt x="5380139" y="4245091"/>
                  <a:pt x="5380139" y="4245091"/>
                </a:cubicBezTo>
                <a:cubicBezTo>
                  <a:pt x="5383681" y="4239624"/>
                  <a:pt x="5383681" y="4239624"/>
                  <a:pt x="5383681" y="4239624"/>
                </a:cubicBezTo>
                <a:cubicBezTo>
                  <a:pt x="5387222" y="4234158"/>
                  <a:pt x="5384335" y="4220646"/>
                  <a:pt x="5389802" y="4224188"/>
                </a:cubicBezTo>
                <a:cubicBezTo>
                  <a:pt x="5397847" y="4217759"/>
                  <a:pt x="5384335" y="4220646"/>
                  <a:pt x="5387877" y="4215179"/>
                </a:cubicBezTo>
                <a:cubicBezTo>
                  <a:pt x="5391419" y="4209714"/>
                  <a:pt x="5392381" y="4214217"/>
                  <a:pt x="5396885" y="4213255"/>
                </a:cubicBezTo>
                <a:cubicBezTo>
                  <a:pt x="5399465" y="4203285"/>
                  <a:pt x="5403662" y="4178840"/>
                  <a:pt x="5403662" y="4178840"/>
                </a:cubicBezTo>
                <a:cubicBezTo>
                  <a:pt x="5408821" y="4158899"/>
                  <a:pt x="5425568" y="4127064"/>
                  <a:pt x="5428147" y="4117093"/>
                </a:cubicBezTo>
                <a:cubicBezTo>
                  <a:pt x="5431689" y="4111627"/>
                  <a:pt x="5428147" y="4117093"/>
                  <a:pt x="5423643" y="4118055"/>
                </a:cubicBezTo>
                <a:cubicBezTo>
                  <a:pt x="5428147" y="4117093"/>
                  <a:pt x="5430726" y="4107123"/>
                  <a:pt x="5430726" y="4107123"/>
                </a:cubicBezTo>
                <a:cubicBezTo>
                  <a:pt x="5430726" y="4107123"/>
                  <a:pt x="5428802" y="4098114"/>
                  <a:pt x="5428802" y="4098114"/>
                </a:cubicBezTo>
                <a:cubicBezTo>
                  <a:pt x="5432344" y="4092649"/>
                  <a:pt x="5434269" y="4101656"/>
                  <a:pt x="5433306" y="4097152"/>
                </a:cubicBezTo>
                <a:cubicBezTo>
                  <a:pt x="5441352" y="4090724"/>
                  <a:pt x="5430419" y="4083640"/>
                  <a:pt x="5440389" y="4086220"/>
                </a:cubicBezTo>
                <a:cubicBezTo>
                  <a:pt x="5441045" y="4067241"/>
                  <a:pt x="5446859" y="4028322"/>
                  <a:pt x="5458446" y="4016427"/>
                </a:cubicBezTo>
                <a:cubicBezTo>
                  <a:pt x="5459408" y="4020931"/>
                  <a:pt x="5454905" y="4021893"/>
                  <a:pt x="5449438" y="4018351"/>
                </a:cubicBezTo>
                <a:cubicBezTo>
                  <a:pt x="5465222" y="3982012"/>
                  <a:pt x="5481663" y="3926694"/>
                  <a:pt x="5482318" y="3907715"/>
                </a:cubicBezTo>
                <a:cubicBezTo>
                  <a:pt x="5484897" y="3897745"/>
                  <a:pt x="5510344" y="3840502"/>
                  <a:pt x="5505533" y="3817982"/>
                </a:cubicBezTo>
                <a:cubicBezTo>
                  <a:pt x="5508113" y="3808011"/>
                  <a:pt x="5505533" y="3817982"/>
                  <a:pt x="5510038" y="3817020"/>
                </a:cubicBezTo>
                <a:cubicBezTo>
                  <a:pt x="5507151" y="3803507"/>
                  <a:pt x="5519393" y="3772634"/>
                  <a:pt x="5525514" y="3757197"/>
                </a:cubicBezTo>
                <a:cubicBezTo>
                  <a:pt x="5525514" y="3757197"/>
                  <a:pt x="5522935" y="3767168"/>
                  <a:pt x="5528401" y="3770709"/>
                </a:cubicBezTo>
                <a:cubicBezTo>
                  <a:pt x="5530674" y="3737256"/>
                  <a:pt x="5528094" y="3747227"/>
                  <a:pt x="5520048" y="3753656"/>
                </a:cubicBezTo>
                <a:cubicBezTo>
                  <a:pt x="5530366" y="3713774"/>
                  <a:pt x="5529404" y="3709270"/>
                  <a:pt x="5543571" y="3687405"/>
                </a:cubicBezTo>
                <a:cubicBezTo>
                  <a:pt x="5543571" y="3687405"/>
                  <a:pt x="5547113" y="3681939"/>
                  <a:pt x="5547113" y="3681939"/>
                </a:cubicBezTo>
                <a:cubicBezTo>
                  <a:pt x="5547113" y="3681939"/>
                  <a:pt x="5547113" y="3681939"/>
                  <a:pt x="5546151" y="3677434"/>
                </a:cubicBezTo>
                <a:cubicBezTo>
                  <a:pt x="5546151" y="3677434"/>
                  <a:pt x="5541647" y="3678397"/>
                  <a:pt x="5541647" y="3678397"/>
                </a:cubicBezTo>
                <a:cubicBezTo>
                  <a:pt x="5541647" y="3678397"/>
                  <a:pt x="5540684" y="3673892"/>
                  <a:pt x="5544226" y="3668427"/>
                </a:cubicBezTo>
                <a:cubicBezTo>
                  <a:pt x="5544226" y="3668427"/>
                  <a:pt x="5544226" y="3668427"/>
                  <a:pt x="5545189" y="3672930"/>
                </a:cubicBezTo>
                <a:cubicBezTo>
                  <a:pt x="5545189" y="3672930"/>
                  <a:pt x="5545189" y="3672930"/>
                  <a:pt x="5549693" y="3671968"/>
                </a:cubicBezTo>
                <a:cubicBezTo>
                  <a:pt x="5548731" y="3667464"/>
                  <a:pt x="5548731" y="3667464"/>
                  <a:pt x="5547768" y="3662960"/>
                </a:cubicBezTo>
                <a:cubicBezTo>
                  <a:pt x="5551310" y="3657493"/>
                  <a:pt x="5551310" y="3657493"/>
                  <a:pt x="5551310" y="3657493"/>
                </a:cubicBezTo>
                <a:cubicBezTo>
                  <a:pt x="5554852" y="3652028"/>
                  <a:pt x="5559049" y="3627582"/>
                  <a:pt x="5548423" y="3643981"/>
                </a:cubicBezTo>
                <a:cubicBezTo>
                  <a:pt x="5551965" y="3638516"/>
                  <a:pt x="5551965" y="3638516"/>
                  <a:pt x="5551003" y="3634011"/>
                </a:cubicBezTo>
                <a:cubicBezTo>
                  <a:pt x="5551003" y="3634011"/>
                  <a:pt x="5546498" y="3634974"/>
                  <a:pt x="5547461" y="3639478"/>
                </a:cubicBezTo>
                <a:cubicBezTo>
                  <a:pt x="5547461" y="3639478"/>
                  <a:pt x="5542957" y="3640440"/>
                  <a:pt x="5543919" y="3644943"/>
                </a:cubicBezTo>
                <a:cubicBezTo>
                  <a:pt x="5542957" y="3640440"/>
                  <a:pt x="5541995" y="3635936"/>
                  <a:pt x="5541995" y="3635936"/>
                </a:cubicBezTo>
                <a:cubicBezTo>
                  <a:pt x="5545536" y="3630469"/>
                  <a:pt x="5548116" y="3620499"/>
                  <a:pt x="5549733" y="3606025"/>
                </a:cubicBezTo>
                <a:cubicBezTo>
                  <a:pt x="5554892" y="3586084"/>
                  <a:pt x="5560052" y="3566143"/>
                  <a:pt x="5561668" y="3551669"/>
                </a:cubicBezTo>
                <a:cubicBezTo>
                  <a:pt x="5560706" y="3547164"/>
                  <a:pt x="5565210" y="3546202"/>
                  <a:pt x="5565210" y="3546202"/>
                </a:cubicBezTo>
                <a:cubicBezTo>
                  <a:pt x="5565210" y="3546202"/>
                  <a:pt x="5564248" y="3541699"/>
                  <a:pt x="5564248" y="3541699"/>
                </a:cubicBezTo>
                <a:cubicBezTo>
                  <a:pt x="5562323" y="3532690"/>
                  <a:pt x="5564903" y="3522720"/>
                  <a:pt x="5568445" y="3517253"/>
                </a:cubicBezTo>
                <a:cubicBezTo>
                  <a:pt x="5567483" y="3512750"/>
                  <a:pt x="5570062" y="3502779"/>
                  <a:pt x="5569100" y="3498276"/>
                </a:cubicBezTo>
                <a:cubicBezTo>
                  <a:pt x="5571679" y="3488305"/>
                  <a:pt x="5577801" y="3472868"/>
                  <a:pt x="5580380" y="3462898"/>
                </a:cubicBezTo>
                <a:cubicBezTo>
                  <a:pt x="5584885" y="3461936"/>
                  <a:pt x="5584885" y="3461936"/>
                  <a:pt x="5584885" y="3461936"/>
                </a:cubicBezTo>
                <a:cubicBezTo>
                  <a:pt x="5583922" y="3457431"/>
                  <a:pt x="5583922" y="3457431"/>
                  <a:pt x="5582960" y="3452927"/>
                </a:cubicBezTo>
                <a:cubicBezTo>
                  <a:pt x="5586502" y="3447461"/>
                  <a:pt x="5581998" y="3448424"/>
                  <a:pt x="5581998" y="3448424"/>
                </a:cubicBezTo>
                <a:cubicBezTo>
                  <a:pt x="5578456" y="3453889"/>
                  <a:pt x="5578456" y="3453889"/>
                  <a:pt x="5578456" y="3453889"/>
                </a:cubicBezTo>
                <a:cubicBezTo>
                  <a:pt x="5581035" y="3443919"/>
                  <a:pt x="5591661" y="3427520"/>
                  <a:pt x="5585232" y="3419474"/>
                </a:cubicBezTo>
                <a:cubicBezTo>
                  <a:pt x="5589736" y="3418512"/>
                  <a:pt x="5589736" y="3418512"/>
                  <a:pt x="5588774" y="3414008"/>
                </a:cubicBezTo>
                <a:cubicBezTo>
                  <a:pt x="5592316" y="3408542"/>
                  <a:pt x="5587812" y="3409504"/>
                  <a:pt x="5587812" y="3409504"/>
                </a:cubicBezTo>
                <a:cubicBezTo>
                  <a:pt x="5593934" y="3394067"/>
                  <a:pt x="5582038" y="3382480"/>
                  <a:pt x="5590084" y="3376051"/>
                </a:cubicBezTo>
                <a:cubicBezTo>
                  <a:pt x="5591047" y="3380555"/>
                  <a:pt x="5591047" y="3380555"/>
                  <a:pt x="5591047" y="3380555"/>
                </a:cubicBezTo>
                <a:cubicBezTo>
                  <a:pt x="5588467" y="3390525"/>
                  <a:pt x="5589429" y="3395030"/>
                  <a:pt x="5593934" y="3394067"/>
                </a:cubicBezTo>
                <a:cubicBezTo>
                  <a:pt x="5593934" y="3394067"/>
                  <a:pt x="5597475" y="3388601"/>
                  <a:pt x="5596512" y="3384097"/>
                </a:cubicBezTo>
                <a:cubicBezTo>
                  <a:pt x="5600054" y="3378631"/>
                  <a:pt x="5600054" y="3378631"/>
                  <a:pt x="5600054" y="3378631"/>
                </a:cubicBezTo>
                <a:cubicBezTo>
                  <a:pt x="5609062" y="3376706"/>
                  <a:pt x="5607446" y="3391181"/>
                  <a:pt x="5599399" y="3397610"/>
                </a:cubicBezTo>
                <a:cubicBezTo>
                  <a:pt x="5607446" y="3391181"/>
                  <a:pt x="5607752" y="3414663"/>
                  <a:pt x="5609370" y="3400188"/>
                </a:cubicBezTo>
                <a:cubicBezTo>
                  <a:pt x="5598437" y="3393105"/>
                  <a:pt x="5624500" y="3382827"/>
                  <a:pt x="5616146" y="3365773"/>
                </a:cubicBezTo>
                <a:cubicBezTo>
                  <a:pt x="5619688" y="3360307"/>
                  <a:pt x="5619688" y="3360307"/>
                  <a:pt x="5619688" y="3360307"/>
                </a:cubicBezTo>
                <a:cubicBezTo>
                  <a:pt x="5619688" y="3360307"/>
                  <a:pt x="5618726" y="3355803"/>
                  <a:pt x="5618726" y="3355803"/>
                </a:cubicBezTo>
                <a:cubicBezTo>
                  <a:pt x="5622267" y="3350336"/>
                  <a:pt x="5617764" y="3351299"/>
                  <a:pt x="5617764" y="3351299"/>
                </a:cubicBezTo>
                <a:cubicBezTo>
                  <a:pt x="5618726" y="3355803"/>
                  <a:pt x="5614222" y="3356765"/>
                  <a:pt x="5614222" y="3356765"/>
                </a:cubicBezTo>
                <a:cubicBezTo>
                  <a:pt x="5613259" y="3352261"/>
                  <a:pt x="5615839" y="3342291"/>
                  <a:pt x="5611335" y="3343253"/>
                </a:cubicBezTo>
                <a:cubicBezTo>
                  <a:pt x="5607793" y="3348720"/>
                  <a:pt x="5610373" y="3338749"/>
                  <a:pt x="5605868" y="3339711"/>
                </a:cubicBezTo>
                <a:cubicBezTo>
                  <a:pt x="5603289" y="3349682"/>
                  <a:pt x="5604251" y="3354186"/>
                  <a:pt x="5601672" y="3364156"/>
                </a:cubicBezTo>
                <a:cubicBezTo>
                  <a:pt x="5600710" y="3359652"/>
                  <a:pt x="5600710" y="3359652"/>
                  <a:pt x="5600710" y="3359652"/>
                </a:cubicBezTo>
                <a:cubicBezTo>
                  <a:pt x="5599747" y="3355148"/>
                  <a:pt x="5598785" y="3350644"/>
                  <a:pt x="5594281" y="3351607"/>
                </a:cubicBezTo>
                <a:lnTo>
                  <a:pt x="5592057" y="3360201"/>
                </a:lnTo>
                <a:lnTo>
                  <a:pt x="5590783" y="3351765"/>
                </a:lnTo>
                <a:cubicBezTo>
                  <a:pt x="5591712" y="3345091"/>
                  <a:pt x="5593646" y="3337613"/>
                  <a:pt x="5593974" y="3328124"/>
                </a:cubicBezTo>
                <a:cubicBezTo>
                  <a:pt x="5581731" y="3358997"/>
                  <a:pt x="5588507" y="3324583"/>
                  <a:pt x="5577575" y="3317498"/>
                </a:cubicBezTo>
                <a:cubicBezTo>
                  <a:pt x="5581116" y="3312032"/>
                  <a:pt x="5583041" y="3321040"/>
                  <a:pt x="5583041" y="3321040"/>
                </a:cubicBezTo>
                <a:cubicBezTo>
                  <a:pt x="5587545" y="3320078"/>
                  <a:pt x="5587545" y="3320078"/>
                  <a:pt x="5587545" y="3320078"/>
                </a:cubicBezTo>
                <a:cubicBezTo>
                  <a:pt x="5588507" y="3324583"/>
                  <a:pt x="5588507" y="3324583"/>
                  <a:pt x="5592049" y="3319116"/>
                </a:cubicBezTo>
                <a:cubicBezTo>
                  <a:pt x="5592049" y="3319116"/>
                  <a:pt x="5591087" y="3314611"/>
                  <a:pt x="5590125" y="3310107"/>
                </a:cubicBezTo>
                <a:cubicBezTo>
                  <a:pt x="5589163" y="3305604"/>
                  <a:pt x="5589163" y="3305604"/>
                  <a:pt x="5589163" y="3305604"/>
                </a:cubicBezTo>
                <a:cubicBezTo>
                  <a:pt x="5592704" y="3300137"/>
                  <a:pt x="5598170" y="3303679"/>
                  <a:pt x="5596246" y="3294671"/>
                </a:cubicBezTo>
                <a:cubicBezTo>
                  <a:pt x="5597208" y="3299175"/>
                  <a:pt x="5597208" y="3299175"/>
                  <a:pt x="5598170" y="3303679"/>
                </a:cubicBezTo>
                <a:cubicBezTo>
                  <a:pt x="5599132" y="3308183"/>
                  <a:pt x="5603637" y="3307220"/>
                  <a:pt x="5602675" y="3302717"/>
                </a:cubicBezTo>
                <a:cubicBezTo>
                  <a:pt x="5607179" y="3301755"/>
                  <a:pt x="5606217" y="3297250"/>
                  <a:pt x="5605254" y="3292746"/>
                </a:cubicBezTo>
                <a:cubicBezTo>
                  <a:pt x="5604292" y="3288243"/>
                  <a:pt x="5604292" y="3288243"/>
                  <a:pt x="5603330" y="3283738"/>
                </a:cubicBezTo>
                <a:cubicBezTo>
                  <a:pt x="5601405" y="3274731"/>
                  <a:pt x="5594976" y="3266684"/>
                  <a:pt x="5592397" y="3276655"/>
                </a:cubicBezTo>
                <a:cubicBezTo>
                  <a:pt x="5591434" y="3272151"/>
                  <a:pt x="5591434" y="3272151"/>
                  <a:pt x="5586930" y="3273113"/>
                </a:cubicBezTo>
                <a:cubicBezTo>
                  <a:pt x="5586930" y="3273113"/>
                  <a:pt x="5586930" y="3273113"/>
                  <a:pt x="5583389" y="3278580"/>
                </a:cubicBezTo>
                <a:cubicBezTo>
                  <a:pt x="5582427" y="3274075"/>
                  <a:pt x="5585006" y="3264105"/>
                  <a:pt x="5583081" y="3255097"/>
                </a:cubicBezTo>
                <a:cubicBezTo>
                  <a:pt x="5585006" y="3264105"/>
                  <a:pt x="5582427" y="3274075"/>
                  <a:pt x="5585968" y="3268609"/>
                </a:cubicBezTo>
                <a:cubicBezTo>
                  <a:pt x="5594014" y="3262181"/>
                  <a:pt x="5583081" y="3255097"/>
                  <a:pt x="5591127" y="3248668"/>
                </a:cubicBezTo>
                <a:cubicBezTo>
                  <a:pt x="5595632" y="3247705"/>
                  <a:pt x="5595632" y="3247705"/>
                  <a:pt x="5595632" y="3247705"/>
                </a:cubicBezTo>
                <a:cubicBezTo>
                  <a:pt x="5595632" y="3247705"/>
                  <a:pt x="5595632" y="3247705"/>
                  <a:pt x="5594669" y="3243202"/>
                </a:cubicBezTo>
                <a:cubicBezTo>
                  <a:pt x="5594669" y="3243202"/>
                  <a:pt x="5594669" y="3243202"/>
                  <a:pt x="5593707" y="3238698"/>
                </a:cubicBezTo>
                <a:cubicBezTo>
                  <a:pt x="5589203" y="3239660"/>
                  <a:pt x="5589203" y="3239660"/>
                  <a:pt x="5589203" y="3239660"/>
                </a:cubicBezTo>
                <a:cubicBezTo>
                  <a:pt x="5592745" y="3234193"/>
                  <a:pt x="5592745" y="3234193"/>
                  <a:pt x="5596286" y="3228728"/>
                </a:cubicBezTo>
                <a:cubicBezTo>
                  <a:pt x="5589858" y="3220681"/>
                  <a:pt x="5592437" y="3210711"/>
                  <a:pt x="5590512" y="3201704"/>
                </a:cubicBezTo>
                <a:cubicBezTo>
                  <a:pt x="5591475" y="3206207"/>
                  <a:pt x="5592437" y="3210711"/>
                  <a:pt x="5592437" y="3210711"/>
                </a:cubicBezTo>
                <a:cubicBezTo>
                  <a:pt x="5593092" y="3191733"/>
                  <a:pt x="5589550" y="3197199"/>
                  <a:pt x="5595672" y="3181763"/>
                </a:cubicBezTo>
                <a:cubicBezTo>
                  <a:pt x="5596634" y="3186266"/>
                  <a:pt x="5601139" y="3185304"/>
                  <a:pt x="5601139" y="3185304"/>
                </a:cubicBezTo>
                <a:cubicBezTo>
                  <a:pt x="5601139" y="3185304"/>
                  <a:pt x="5600176" y="3180800"/>
                  <a:pt x="5600176" y="3180800"/>
                </a:cubicBezTo>
                <a:cubicBezTo>
                  <a:pt x="5604680" y="3179838"/>
                  <a:pt x="5604680" y="3179838"/>
                  <a:pt x="5604680" y="3179838"/>
                </a:cubicBezTo>
                <a:cubicBezTo>
                  <a:pt x="5601446" y="3208787"/>
                  <a:pt x="5605642" y="3184342"/>
                  <a:pt x="5610146" y="3183379"/>
                </a:cubicBezTo>
                <a:cubicBezTo>
                  <a:pt x="5608529" y="3197855"/>
                  <a:pt x="5606912" y="3212329"/>
                  <a:pt x="5609799" y="3225841"/>
                </a:cubicBezTo>
                <a:cubicBezTo>
                  <a:pt x="5605295" y="3226803"/>
                  <a:pt x="5605295" y="3226803"/>
                  <a:pt x="5605295" y="3226803"/>
                </a:cubicBezTo>
                <a:cubicBezTo>
                  <a:pt x="5602715" y="3236773"/>
                  <a:pt x="5603677" y="3241278"/>
                  <a:pt x="5604639" y="3245781"/>
                </a:cubicBezTo>
                <a:cubicBezTo>
                  <a:pt x="5607219" y="3235811"/>
                  <a:pt x="5606257" y="3231307"/>
                  <a:pt x="5610761" y="3230344"/>
                </a:cubicBezTo>
                <a:cubicBezTo>
                  <a:pt x="5609144" y="3244819"/>
                  <a:pt x="5613648" y="3243856"/>
                  <a:pt x="5611068" y="3253827"/>
                </a:cubicBezTo>
                <a:cubicBezTo>
                  <a:pt x="5611068" y="3253827"/>
                  <a:pt x="5612031" y="3258332"/>
                  <a:pt x="5607526" y="3259294"/>
                </a:cubicBezTo>
                <a:cubicBezTo>
                  <a:pt x="5608488" y="3263797"/>
                  <a:pt x="5608488" y="3263797"/>
                  <a:pt x="5608488" y="3263797"/>
                </a:cubicBezTo>
                <a:cubicBezTo>
                  <a:pt x="5609451" y="3268302"/>
                  <a:pt x="5610413" y="3272806"/>
                  <a:pt x="5613955" y="3267339"/>
                </a:cubicBezTo>
                <a:cubicBezTo>
                  <a:pt x="5617497" y="3261873"/>
                  <a:pt x="5617497" y="3261873"/>
                  <a:pt x="5617497" y="3261873"/>
                </a:cubicBezTo>
                <a:cubicBezTo>
                  <a:pt x="5622000" y="3260911"/>
                  <a:pt x="5621038" y="3256407"/>
                  <a:pt x="5620076" y="3251903"/>
                </a:cubicBezTo>
                <a:cubicBezTo>
                  <a:pt x="5619114" y="3247399"/>
                  <a:pt x="5619114" y="3247399"/>
                  <a:pt x="5619114" y="3247399"/>
                </a:cubicBezTo>
                <a:cubicBezTo>
                  <a:pt x="5614610" y="3248361"/>
                  <a:pt x="5614610" y="3248361"/>
                  <a:pt x="5614610" y="3248361"/>
                </a:cubicBezTo>
                <a:cubicBezTo>
                  <a:pt x="5611724" y="3234849"/>
                  <a:pt x="5618500" y="3200433"/>
                  <a:pt x="5614651" y="3182417"/>
                </a:cubicBezTo>
                <a:cubicBezTo>
                  <a:pt x="5618192" y="3176951"/>
                  <a:pt x="5618192" y="3176951"/>
                  <a:pt x="5618192" y="3176951"/>
                </a:cubicBezTo>
                <a:cubicBezTo>
                  <a:pt x="5618192" y="3176951"/>
                  <a:pt x="5618192" y="3176951"/>
                  <a:pt x="5617229" y="3172447"/>
                </a:cubicBezTo>
                <a:cubicBezTo>
                  <a:pt x="5617229" y="3172447"/>
                  <a:pt x="5616267" y="3167943"/>
                  <a:pt x="5616267" y="3167943"/>
                </a:cubicBezTo>
                <a:cubicBezTo>
                  <a:pt x="5614343" y="3158935"/>
                  <a:pt x="5615960" y="3144461"/>
                  <a:pt x="5619502" y="3138994"/>
                </a:cubicBezTo>
                <a:cubicBezTo>
                  <a:pt x="5614998" y="3139956"/>
                  <a:pt x="5614998" y="3139956"/>
                  <a:pt x="5614998" y="3139956"/>
                </a:cubicBezTo>
                <a:cubicBezTo>
                  <a:pt x="5618540" y="3134491"/>
                  <a:pt x="5618540" y="3134491"/>
                  <a:pt x="5618540" y="3134491"/>
                </a:cubicBezTo>
                <a:cubicBezTo>
                  <a:pt x="5618540" y="3134491"/>
                  <a:pt x="5622082" y="3129024"/>
                  <a:pt x="5621120" y="3124519"/>
                </a:cubicBezTo>
                <a:cubicBezTo>
                  <a:pt x="5621120" y="3124519"/>
                  <a:pt x="5620158" y="3120015"/>
                  <a:pt x="5615653" y="3120977"/>
                </a:cubicBezTo>
                <a:cubicBezTo>
                  <a:pt x="5610535" y="3074976"/>
                  <a:pt x="5619236" y="3049568"/>
                  <a:pt x="5607995" y="3019002"/>
                </a:cubicBezTo>
                <a:cubicBezTo>
                  <a:pt x="5612500" y="3018040"/>
                  <a:pt x="5611538" y="3013536"/>
                  <a:pt x="5610575" y="3009032"/>
                </a:cubicBezTo>
                <a:cubicBezTo>
                  <a:pt x="5610575" y="3009032"/>
                  <a:pt x="5609613" y="3004527"/>
                  <a:pt x="5609613" y="3004527"/>
                </a:cubicBezTo>
                <a:cubicBezTo>
                  <a:pt x="5605109" y="3005490"/>
                  <a:pt x="5605109" y="3005490"/>
                  <a:pt x="5605109" y="3005490"/>
                </a:cubicBezTo>
                <a:cubicBezTo>
                  <a:pt x="5613154" y="2999061"/>
                  <a:pt x="5610267" y="2985549"/>
                  <a:pt x="5608343" y="2976541"/>
                </a:cubicBezTo>
                <a:cubicBezTo>
                  <a:pt x="5608343" y="2976541"/>
                  <a:pt x="5607380" y="2972037"/>
                  <a:pt x="5607380" y="2972037"/>
                </a:cubicBezTo>
                <a:cubicBezTo>
                  <a:pt x="5610923" y="2966571"/>
                  <a:pt x="5610923" y="2966571"/>
                  <a:pt x="5605456" y="2963029"/>
                </a:cubicBezTo>
                <a:cubicBezTo>
                  <a:pt x="5604494" y="2958525"/>
                  <a:pt x="5604494" y="2958525"/>
                  <a:pt x="5604494" y="2958525"/>
                </a:cubicBezTo>
                <a:cubicBezTo>
                  <a:pt x="5604494" y="2958525"/>
                  <a:pt x="5608998" y="2957562"/>
                  <a:pt x="5608036" y="2953059"/>
                </a:cubicBezTo>
                <a:cubicBezTo>
                  <a:pt x="5608036" y="2953059"/>
                  <a:pt x="5608036" y="2953059"/>
                  <a:pt x="5607073" y="2948555"/>
                </a:cubicBezTo>
                <a:cubicBezTo>
                  <a:pt x="5600644" y="2940508"/>
                  <a:pt x="5610309" y="2919606"/>
                  <a:pt x="5601300" y="2921531"/>
                </a:cubicBezTo>
                <a:cubicBezTo>
                  <a:pt x="5601300" y="2921531"/>
                  <a:pt x="5601300" y="2921531"/>
                  <a:pt x="5600338" y="2917026"/>
                </a:cubicBezTo>
                <a:cubicBezTo>
                  <a:pt x="5599375" y="2912522"/>
                  <a:pt x="5598413" y="2908019"/>
                  <a:pt x="5598413" y="2908019"/>
                </a:cubicBezTo>
                <a:cubicBezTo>
                  <a:pt x="5598413" y="2908019"/>
                  <a:pt x="5597451" y="2903514"/>
                  <a:pt x="5597451" y="2903514"/>
                </a:cubicBezTo>
                <a:cubicBezTo>
                  <a:pt x="5605497" y="2897085"/>
                  <a:pt x="5592639" y="2880993"/>
                  <a:pt x="5590715" y="2871986"/>
                </a:cubicBezTo>
                <a:cubicBezTo>
                  <a:pt x="5587828" y="2858474"/>
                  <a:pt x="5598761" y="2865557"/>
                  <a:pt x="5595874" y="2852045"/>
                </a:cubicBezTo>
                <a:cubicBezTo>
                  <a:pt x="5595874" y="2852045"/>
                  <a:pt x="5594912" y="2847541"/>
                  <a:pt x="5599416" y="2846579"/>
                </a:cubicBezTo>
                <a:cubicBezTo>
                  <a:pt x="5599416" y="2846579"/>
                  <a:pt x="5598453" y="2842075"/>
                  <a:pt x="5598453" y="2842075"/>
                </a:cubicBezTo>
                <a:cubicBezTo>
                  <a:pt x="5597491" y="2837570"/>
                  <a:pt x="5597491" y="2837570"/>
                  <a:pt x="5593950" y="2843037"/>
                </a:cubicBezTo>
                <a:cubicBezTo>
                  <a:pt x="5593950" y="2843037"/>
                  <a:pt x="5593950" y="2843037"/>
                  <a:pt x="5594912" y="2847541"/>
                </a:cubicBezTo>
                <a:cubicBezTo>
                  <a:pt x="5588483" y="2839495"/>
                  <a:pt x="5591063" y="2829525"/>
                  <a:pt x="5586559" y="2830487"/>
                </a:cubicBezTo>
                <a:cubicBezTo>
                  <a:pt x="5588176" y="2816013"/>
                  <a:pt x="5591063" y="2829525"/>
                  <a:pt x="5595567" y="2828563"/>
                </a:cubicBezTo>
                <a:lnTo>
                  <a:pt x="5600701" y="2831889"/>
                </a:lnTo>
                <a:lnTo>
                  <a:pt x="5604441" y="2857353"/>
                </a:lnTo>
                <a:cubicBezTo>
                  <a:pt x="5609265" y="2883035"/>
                  <a:pt x="5615227" y="2898539"/>
                  <a:pt x="5620278" y="2922185"/>
                </a:cubicBezTo>
                <a:cubicBezTo>
                  <a:pt x="5620278" y="2922185"/>
                  <a:pt x="5615774" y="2923147"/>
                  <a:pt x="5616736" y="2927652"/>
                </a:cubicBezTo>
                <a:cubicBezTo>
                  <a:pt x="5616736" y="2927652"/>
                  <a:pt x="5617699" y="2932156"/>
                  <a:pt x="5617699" y="2932156"/>
                </a:cubicBezTo>
                <a:cubicBezTo>
                  <a:pt x="5620586" y="2945668"/>
                  <a:pt x="5621548" y="2950172"/>
                  <a:pt x="5627014" y="2953713"/>
                </a:cubicBezTo>
                <a:cubicBezTo>
                  <a:pt x="5623165" y="2935697"/>
                  <a:pt x="5623165" y="2935697"/>
                  <a:pt x="5623165" y="2935697"/>
                </a:cubicBezTo>
                <a:cubicBezTo>
                  <a:pt x="5623165" y="2935697"/>
                  <a:pt x="5624128" y="2940201"/>
                  <a:pt x="5628632" y="2939239"/>
                </a:cubicBezTo>
                <a:cubicBezTo>
                  <a:pt x="5628632" y="2939239"/>
                  <a:pt x="5627670" y="2934735"/>
                  <a:pt x="5627670" y="2934735"/>
                </a:cubicBezTo>
                <a:cubicBezTo>
                  <a:pt x="5626707" y="2930231"/>
                  <a:pt x="5626707" y="2930231"/>
                  <a:pt x="5626707" y="2930231"/>
                </a:cubicBezTo>
                <a:cubicBezTo>
                  <a:pt x="5625745" y="2925727"/>
                  <a:pt x="5625745" y="2925727"/>
                  <a:pt x="5625745" y="2925727"/>
                </a:cubicBezTo>
                <a:cubicBezTo>
                  <a:pt x="5632828" y="2914795"/>
                  <a:pt x="5640875" y="2908366"/>
                  <a:pt x="5638642" y="2875875"/>
                </a:cubicBezTo>
                <a:cubicBezTo>
                  <a:pt x="5651847" y="2849506"/>
                  <a:pt x="5655738" y="2801579"/>
                  <a:pt x="5658009" y="2768126"/>
                </a:cubicBezTo>
                <a:cubicBezTo>
                  <a:pt x="5657046" y="2763622"/>
                  <a:pt x="5661551" y="2762659"/>
                  <a:pt x="5661551" y="2762659"/>
                </a:cubicBezTo>
                <a:cubicBezTo>
                  <a:pt x="5661551" y="2762659"/>
                  <a:pt x="5666055" y="2761697"/>
                  <a:pt x="5665093" y="2757194"/>
                </a:cubicBezTo>
                <a:cubicBezTo>
                  <a:pt x="5665093" y="2757194"/>
                  <a:pt x="5666055" y="2761697"/>
                  <a:pt x="5670559" y="2760735"/>
                </a:cubicBezTo>
                <a:cubicBezTo>
                  <a:pt x="5668635" y="2751727"/>
                  <a:pt x="5667672" y="2747222"/>
                  <a:pt x="5667672" y="2747222"/>
                </a:cubicBezTo>
                <a:cubicBezTo>
                  <a:pt x="5670908" y="2718274"/>
                  <a:pt x="5667713" y="2681279"/>
                  <a:pt x="5667406" y="2657797"/>
                </a:cubicBezTo>
                <a:cubicBezTo>
                  <a:pt x="5670947" y="2652330"/>
                  <a:pt x="5672872" y="2661339"/>
                  <a:pt x="5673834" y="2665842"/>
                </a:cubicBezTo>
                <a:cubicBezTo>
                  <a:pt x="5675451" y="2651368"/>
                  <a:pt x="5672913" y="2595395"/>
                  <a:pt x="5689312" y="2606020"/>
                </a:cubicBezTo>
                <a:cubicBezTo>
                  <a:pt x="5691236" y="2615028"/>
                  <a:pt x="5691236" y="2615028"/>
                  <a:pt x="5691236" y="2615028"/>
                </a:cubicBezTo>
                <a:cubicBezTo>
                  <a:pt x="5692198" y="2619532"/>
                  <a:pt x="5692198" y="2619532"/>
                  <a:pt x="5692198" y="2619532"/>
                </a:cubicBezTo>
                <a:cubicBezTo>
                  <a:pt x="5692198" y="2619532"/>
                  <a:pt x="5696702" y="2618570"/>
                  <a:pt x="5695739" y="2614066"/>
                </a:cubicBezTo>
                <a:cubicBezTo>
                  <a:pt x="5693815" y="2605058"/>
                  <a:pt x="5693815" y="2605058"/>
                  <a:pt x="5693815" y="2605058"/>
                </a:cubicBezTo>
                <a:cubicBezTo>
                  <a:pt x="5702168" y="2622112"/>
                  <a:pt x="5703438" y="2650099"/>
                  <a:pt x="5709211" y="2677123"/>
                </a:cubicBezTo>
                <a:cubicBezTo>
                  <a:pt x="5736544" y="2694832"/>
                  <a:pt x="5738201" y="2614414"/>
                  <a:pt x="5729234" y="2550395"/>
                </a:cubicBezTo>
                <a:cubicBezTo>
                  <a:pt x="5732776" y="2544928"/>
                  <a:pt x="5738243" y="2548470"/>
                  <a:pt x="5744362" y="2533034"/>
                </a:cubicBezTo>
                <a:close/>
                <a:moveTo>
                  <a:pt x="5538793" y="2562824"/>
                </a:moveTo>
                <a:cubicBezTo>
                  <a:pt x="5546491" y="2598857"/>
                  <a:pt x="5549378" y="2612369"/>
                  <a:pt x="5560618" y="2642934"/>
                </a:cubicBezTo>
                <a:cubicBezTo>
                  <a:pt x="5568664" y="2636506"/>
                  <a:pt x="5577017" y="2653560"/>
                  <a:pt x="5581828" y="2676080"/>
                </a:cubicBezTo>
                <a:cubicBezTo>
                  <a:pt x="5586639" y="2698600"/>
                  <a:pt x="5591451" y="2721120"/>
                  <a:pt x="5595955" y="2720158"/>
                </a:cubicBezTo>
                <a:cubicBezTo>
                  <a:pt x="5605271" y="2741716"/>
                  <a:pt x="5602998" y="2775169"/>
                  <a:pt x="5603306" y="2798652"/>
                </a:cubicBezTo>
                <a:cubicBezTo>
                  <a:pt x="5602344" y="2794147"/>
                  <a:pt x="5602344" y="2794147"/>
                  <a:pt x="5597839" y="2795110"/>
                </a:cubicBezTo>
                <a:cubicBezTo>
                  <a:pt x="5597839" y="2795110"/>
                  <a:pt x="5598802" y="2799614"/>
                  <a:pt x="5598802" y="2799614"/>
                </a:cubicBezTo>
                <a:cubicBezTo>
                  <a:pt x="5598146" y="2818592"/>
                  <a:pt x="5598146" y="2818592"/>
                  <a:pt x="5598146" y="2818592"/>
                </a:cubicBezTo>
                <a:cubicBezTo>
                  <a:pt x="5599109" y="2823096"/>
                  <a:pt x="5599109" y="2823096"/>
                  <a:pt x="5599109" y="2823096"/>
                </a:cubicBezTo>
                <a:lnTo>
                  <a:pt x="5594817" y="2824013"/>
                </a:lnTo>
                <a:lnTo>
                  <a:pt x="5593589" y="2816549"/>
                </a:lnTo>
                <a:cubicBezTo>
                  <a:pt x="5590231" y="2809098"/>
                  <a:pt x="5583835" y="2812230"/>
                  <a:pt x="5584327" y="2797996"/>
                </a:cubicBezTo>
                <a:cubicBezTo>
                  <a:pt x="5588831" y="2797034"/>
                  <a:pt x="5588831" y="2797034"/>
                  <a:pt x="5587868" y="2792530"/>
                </a:cubicBezTo>
                <a:cubicBezTo>
                  <a:pt x="5586906" y="2788027"/>
                  <a:pt x="5586906" y="2788027"/>
                  <a:pt x="5586906" y="2788027"/>
                </a:cubicBezTo>
                <a:cubicBezTo>
                  <a:pt x="5591411" y="2787064"/>
                  <a:pt x="5591411" y="2787064"/>
                  <a:pt x="5590448" y="2782560"/>
                </a:cubicBezTo>
                <a:cubicBezTo>
                  <a:pt x="5590448" y="2782560"/>
                  <a:pt x="5590448" y="2782560"/>
                  <a:pt x="5589486" y="2778056"/>
                </a:cubicBezTo>
                <a:cubicBezTo>
                  <a:pt x="5584982" y="2779018"/>
                  <a:pt x="5585944" y="2783522"/>
                  <a:pt x="5584982" y="2779018"/>
                </a:cubicBezTo>
                <a:cubicBezTo>
                  <a:pt x="5582095" y="2765506"/>
                  <a:pt x="5583712" y="2751031"/>
                  <a:pt x="5572780" y="2743948"/>
                </a:cubicBezTo>
                <a:cubicBezTo>
                  <a:pt x="5578246" y="2747489"/>
                  <a:pt x="5578246" y="2747489"/>
                  <a:pt x="5577284" y="2742986"/>
                </a:cubicBezTo>
                <a:cubicBezTo>
                  <a:pt x="5580826" y="2737519"/>
                  <a:pt x="5575359" y="2733977"/>
                  <a:pt x="5575359" y="2733977"/>
                </a:cubicBezTo>
                <a:cubicBezTo>
                  <a:pt x="5575359" y="2733977"/>
                  <a:pt x="5575359" y="2733977"/>
                  <a:pt x="5574397" y="2729474"/>
                </a:cubicBezTo>
                <a:cubicBezTo>
                  <a:pt x="5580519" y="2714037"/>
                  <a:pt x="5564120" y="2703411"/>
                  <a:pt x="5569278" y="2683471"/>
                </a:cubicBezTo>
                <a:cubicBezTo>
                  <a:pt x="5564774" y="2684433"/>
                  <a:pt x="5564774" y="2684433"/>
                  <a:pt x="5564774" y="2684433"/>
                </a:cubicBezTo>
                <a:cubicBezTo>
                  <a:pt x="5569278" y="2683471"/>
                  <a:pt x="5568316" y="2678967"/>
                  <a:pt x="5568316" y="2678967"/>
                </a:cubicBezTo>
                <a:cubicBezTo>
                  <a:pt x="5567354" y="2674462"/>
                  <a:pt x="5567354" y="2674462"/>
                  <a:pt x="5562849" y="2675425"/>
                </a:cubicBezTo>
                <a:cubicBezTo>
                  <a:pt x="5559963" y="2661913"/>
                  <a:pt x="5557076" y="2648401"/>
                  <a:pt x="5557076" y="2648401"/>
                </a:cubicBezTo>
                <a:cubicBezTo>
                  <a:pt x="5554189" y="2634888"/>
                  <a:pt x="5554497" y="2658371"/>
                  <a:pt x="5549686" y="2635851"/>
                </a:cubicBezTo>
                <a:cubicBezTo>
                  <a:pt x="5555151" y="2639393"/>
                  <a:pt x="5558693" y="2633926"/>
                  <a:pt x="5553227" y="2630384"/>
                </a:cubicBezTo>
                <a:cubicBezTo>
                  <a:pt x="5547761" y="2626843"/>
                  <a:pt x="5548068" y="2650325"/>
                  <a:pt x="5543257" y="2627805"/>
                </a:cubicBezTo>
                <a:cubicBezTo>
                  <a:pt x="5543257" y="2627805"/>
                  <a:pt x="5543257" y="2627805"/>
                  <a:pt x="5547761" y="2626843"/>
                </a:cubicBezTo>
                <a:cubicBezTo>
                  <a:pt x="5547761" y="2626843"/>
                  <a:pt x="5547761" y="2626843"/>
                  <a:pt x="5546799" y="2622339"/>
                </a:cubicBezTo>
                <a:cubicBezTo>
                  <a:pt x="5546799" y="2622339"/>
                  <a:pt x="5545837" y="2617834"/>
                  <a:pt x="5545837" y="2617834"/>
                </a:cubicBezTo>
                <a:cubicBezTo>
                  <a:pt x="5544874" y="2613331"/>
                  <a:pt x="5544874" y="2613331"/>
                  <a:pt x="5544874" y="2613331"/>
                </a:cubicBezTo>
                <a:cubicBezTo>
                  <a:pt x="5543912" y="2608826"/>
                  <a:pt x="5543912" y="2608826"/>
                  <a:pt x="5543912" y="2608826"/>
                </a:cubicBezTo>
                <a:cubicBezTo>
                  <a:pt x="5548415" y="2607864"/>
                  <a:pt x="5547453" y="2603360"/>
                  <a:pt x="5546491" y="2598857"/>
                </a:cubicBezTo>
                <a:cubicBezTo>
                  <a:pt x="5541988" y="2599819"/>
                  <a:pt x="5541025" y="2595314"/>
                  <a:pt x="5540063" y="2590810"/>
                </a:cubicBezTo>
                <a:cubicBezTo>
                  <a:pt x="5543604" y="2585344"/>
                  <a:pt x="5540717" y="2571832"/>
                  <a:pt x="5538793" y="2562824"/>
                </a:cubicBezTo>
                <a:close/>
                <a:moveTo>
                  <a:pt x="665421" y="3538061"/>
                </a:moveTo>
                <a:lnTo>
                  <a:pt x="668307" y="3551573"/>
                </a:lnTo>
                <a:cubicBezTo>
                  <a:pt x="668307" y="3551573"/>
                  <a:pt x="662842" y="3548032"/>
                  <a:pt x="661880" y="3543528"/>
                </a:cubicBezTo>
                <a:cubicBezTo>
                  <a:pt x="666383" y="3542566"/>
                  <a:pt x="665421" y="3538061"/>
                  <a:pt x="665421" y="3538061"/>
                </a:cubicBezTo>
                <a:close/>
                <a:moveTo>
                  <a:pt x="727864" y="3477624"/>
                </a:moveTo>
                <a:cubicBezTo>
                  <a:pt x="727864" y="3477624"/>
                  <a:pt x="728826" y="3482129"/>
                  <a:pt x="733330" y="3481166"/>
                </a:cubicBezTo>
                <a:cubicBezTo>
                  <a:pt x="728826" y="3482129"/>
                  <a:pt x="733637" y="3504648"/>
                  <a:pt x="729788" y="3486633"/>
                </a:cubicBezTo>
                <a:cubicBezTo>
                  <a:pt x="728826" y="3482129"/>
                  <a:pt x="728826" y="3482129"/>
                  <a:pt x="727864" y="3477624"/>
                </a:cubicBezTo>
                <a:close/>
                <a:moveTo>
                  <a:pt x="5425431" y="2252659"/>
                </a:moveTo>
                <a:cubicBezTo>
                  <a:pt x="5430898" y="2256200"/>
                  <a:pt x="5431860" y="2260705"/>
                  <a:pt x="5432822" y="2265209"/>
                </a:cubicBezTo>
                <a:cubicBezTo>
                  <a:pt x="5432822" y="2265209"/>
                  <a:pt x="5432822" y="2265209"/>
                  <a:pt x="5433785" y="2269713"/>
                </a:cubicBezTo>
                <a:cubicBezTo>
                  <a:pt x="5434747" y="2274217"/>
                  <a:pt x="5434747" y="2274217"/>
                  <a:pt x="5434747" y="2274217"/>
                </a:cubicBezTo>
                <a:lnTo>
                  <a:pt x="5435709" y="2278721"/>
                </a:lnTo>
                <a:cubicBezTo>
                  <a:pt x="5435709" y="2278721"/>
                  <a:pt x="5434747" y="2274217"/>
                  <a:pt x="5429280" y="2270676"/>
                </a:cubicBezTo>
                <a:cubicBezTo>
                  <a:pt x="5427356" y="2261667"/>
                  <a:pt x="5426393" y="2257163"/>
                  <a:pt x="5425431" y="2252659"/>
                </a:cubicBezTo>
                <a:close/>
                <a:moveTo>
                  <a:pt x="697152" y="3201608"/>
                </a:moveTo>
                <a:cubicBezTo>
                  <a:pt x="697152" y="3201608"/>
                  <a:pt x="701656" y="3200646"/>
                  <a:pt x="701656" y="3200646"/>
                </a:cubicBezTo>
                <a:cubicBezTo>
                  <a:pt x="702618" y="3205149"/>
                  <a:pt x="702618" y="3205149"/>
                  <a:pt x="702618" y="3205149"/>
                </a:cubicBezTo>
                <a:cubicBezTo>
                  <a:pt x="698114" y="3206112"/>
                  <a:pt x="697152" y="3201608"/>
                  <a:pt x="697152" y="3201608"/>
                </a:cubicBezTo>
                <a:close/>
                <a:moveTo>
                  <a:pt x="23704" y="3000785"/>
                </a:moveTo>
                <a:cubicBezTo>
                  <a:pt x="25950" y="3003797"/>
                  <a:pt x="25950" y="3003797"/>
                  <a:pt x="25950" y="3003797"/>
                </a:cubicBezTo>
                <a:cubicBezTo>
                  <a:pt x="25950" y="3003797"/>
                  <a:pt x="28196" y="3006809"/>
                  <a:pt x="28196" y="3006809"/>
                </a:cubicBezTo>
                <a:cubicBezTo>
                  <a:pt x="25181" y="3009057"/>
                  <a:pt x="25181" y="3009057"/>
                  <a:pt x="22935" y="3006044"/>
                </a:cubicBezTo>
                <a:cubicBezTo>
                  <a:pt x="22935" y="3006044"/>
                  <a:pt x="20690" y="3003032"/>
                  <a:pt x="23704" y="3000785"/>
                </a:cubicBezTo>
                <a:close/>
                <a:moveTo>
                  <a:pt x="5144618" y="1709820"/>
                </a:moveTo>
                <a:cubicBezTo>
                  <a:pt x="5157475" y="1725913"/>
                  <a:pt x="5165829" y="1742966"/>
                  <a:pt x="5178685" y="1759057"/>
                </a:cubicBezTo>
                <a:cubicBezTo>
                  <a:pt x="5174182" y="1760019"/>
                  <a:pt x="5174182" y="1760019"/>
                  <a:pt x="5174182" y="1760019"/>
                </a:cubicBezTo>
                <a:cubicBezTo>
                  <a:pt x="5173220" y="1755516"/>
                  <a:pt x="5166791" y="1747470"/>
                  <a:pt x="5165829" y="1742966"/>
                </a:cubicBezTo>
                <a:cubicBezTo>
                  <a:pt x="5160362" y="1739424"/>
                  <a:pt x="5153934" y="1731379"/>
                  <a:pt x="5152972" y="1726875"/>
                </a:cubicBezTo>
                <a:cubicBezTo>
                  <a:pt x="5152972" y="1726875"/>
                  <a:pt x="5147505" y="1723332"/>
                  <a:pt x="5147505" y="1723332"/>
                </a:cubicBezTo>
                <a:cubicBezTo>
                  <a:pt x="5142039" y="1719791"/>
                  <a:pt x="5142039" y="1719791"/>
                  <a:pt x="5141076" y="1715287"/>
                </a:cubicBezTo>
                <a:cubicBezTo>
                  <a:pt x="5140114" y="1710783"/>
                  <a:pt x="5140114" y="1710783"/>
                  <a:pt x="5144618" y="1709820"/>
                </a:cubicBezTo>
                <a:close/>
                <a:moveTo>
                  <a:pt x="726773" y="2634833"/>
                </a:moveTo>
                <a:cubicBezTo>
                  <a:pt x="727736" y="2639338"/>
                  <a:pt x="727736" y="2639338"/>
                  <a:pt x="727736" y="2639338"/>
                </a:cubicBezTo>
                <a:cubicBezTo>
                  <a:pt x="727736" y="2639338"/>
                  <a:pt x="723231" y="2640300"/>
                  <a:pt x="723231" y="2640300"/>
                </a:cubicBezTo>
                <a:cubicBezTo>
                  <a:pt x="726773" y="2634833"/>
                  <a:pt x="726773" y="2634833"/>
                  <a:pt x="726773" y="2634833"/>
                </a:cubicBezTo>
                <a:close/>
                <a:moveTo>
                  <a:pt x="760478" y="2435480"/>
                </a:moveTo>
                <a:lnTo>
                  <a:pt x="760347" y="2439276"/>
                </a:lnTo>
                <a:cubicBezTo>
                  <a:pt x="760347" y="2439276"/>
                  <a:pt x="760347" y="2439276"/>
                  <a:pt x="756805" y="2444741"/>
                </a:cubicBezTo>
                <a:close/>
                <a:moveTo>
                  <a:pt x="779150" y="2373847"/>
                </a:moveTo>
                <a:lnTo>
                  <a:pt x="779366" y="2373987"/>
                </a:lnTo>
                <a:lnTo>
                  <a:pt x="778898" y="2374800"/>
                </a:lnTo>
                <a:close/>
                <a:moveTo>
                  <a:pt x="82769" y="2413119"/>
                </a:moveTo>
                <a:cubicBezTo>
                  <a:pt x="66034" y="2472459"/>
                  <a:pt x="66557" y="2542367"/>
                  <a:pt x="52067" y="2604720"/>
                </a:cubicBezTo>
                <a:cubicBezTo>
                  <a:pt x="46746" y="2622747"/>
                  <a:pt x="55790" y="2616005"/>
                  <a:pt x="56497" y="2629537"/>
                </a:cubicBezTo>
                <a:cubicBezTo>
                  <a:pt x="52652" y="2655836"/>
                  <a:pt x="48099" y="2668603"/>
                  <a:pt x="43546" y="2681370"/>
                </a:cubicBezTo>
                <a:cubicBezTo>
                  <a:pt x="40470" y="2702410"/>
                  <a:pt x="47976" y="2706187"/>
                  <a:pt x="47915" y="2724979"/>
                </a:cubicBezTo>
                <a:cubicBezTo>
                  <a:pt x="42593" y="2743006"/>
                  <a:pt x="37271" y="2761032"/>
                  <a:pt x="31949" y="2779060"/>
                </a:cubicBezTo>
                <a:cubicBezTo>
                  <a:pt x="31949" y="2779060"/>
                  <a:pt x="31949" y="2779060"/>
                  <a:pt x="21428" y="2777530"/>
                </a:cubicBezTo>
                <a:cubicBezTo>
                  <a:pt x="19890" y="2788050"/>
                  <a:pt x="17583" y="2803829"/>
                  <a:pt x="18290" y="2817361"/>
                </a:cubicBezTo>
                <a:cubicBezTo>
                  <a:pt x="18290" y="2817361"/>
                  <a:pt x="18290" y="2817361"/>
                  <a:pt x="21305" y="2815114"/>
                </a:cubicBezTo>
                <a:cubicBezTo>
                  <a:pt x="19059" y="2812101"/>
                  <a:pt x="19828" y="2806841"/>
                  <a:pt x="22074" y="2809854"/>
                </a:cubicBezTo>
                <a:cubicBezTo>
                  <a:pt x="22074" y="2809854"/>
                  <a:pt x="24320" y="2812866"/>
                  <a:pt x="24320" y="2812866"/>
                </a:cubicBezTo>
                <a:cubicBezTo>
                  <a:pt x="27334" y="2810619"/>
                  <a:pt x="26627" y="2797087"/>
                  <a:pt x="31118" y="2803112"/>
                </a:cubicBezTo>
                <a:cubicBezTo>
                  <a:pt x="34072" y="2819656"/>
                  <a:pt x="28811" y="2818891"/>
                  <a:pt x="29518" y="2832423"/>
                </a:cubicBezTo>
                <a:cubicBezTo>
                  <a:pt x="29518" y="2832423"/>
                  <a:pt x="29518" y="2832423"/>
                  <a:pt x="31764" y="2835435"/>
                </a:cubicBezTo>
                <a:cubicBezTo>
                  <a:pt x="31764" y="2835435"/>
                  <a:pt x="31764" y="2835435"/>
                  <a:pt x="28750" y="2837683"/>
                </a:cubicBezTo>
                <a:cubicBezTo>
                  <a:pt x="30995" y="2840695"/>
                  <a:pt x="30226" y="2845955"/>
                  <a:pt x="30226" y="2845955"/>
                </a:cubicBezTo>
                <a:cubicBezTo>
                  <a:pt x="27211" y="2848202"/>
                  <a:pt x="27211" y="2848202"/>
                  <a:pt x="27211" y="2848202"/>
                </a:cubicBezTo>
                <a:cubicBezTo>
                  <a:pt x="30934" y="2859487"/>
                  <a:pt x="33118" y="2881291"/>
                  <a:pt x="33057" y="2900083"/>
                </a:cubicBezTo>
                <a:cubicBezTo>
                  <a:pt x="29980" y="2921122"/>
                  <a:pt x="27673" y="2936902"/>
                  <a:pt x="21643" y="2941397"/>
                </a:cubicBezTo>
                <a:cubicBezTo>
                  <a:pt x="23889" y="2944409"/>
                  <a:pt x="20874" y="2946657"/>
                  <a:pt x="20874" y="2946657"/>
                </a:cubicBezTo>
                <a:cubicBezTo>
                  <a:pt x="23120" y="2949669"/>
                  <a:pt x="22351" y="2954929"/>
                  <a:pt x="19336" y="2957176"/>
                </a:cubicBezTo>
                <a:cubicBezTo>
                  <a:pt x="19336" y="2957176"/>
                  <a:pt x="19336" y="2957176"/>
                  <a:pt x="17091" y="2954164"/>
                </a:cubicBezTo>
                <a:cubicBezTo>
                  <a:pt x="17860" y="2948904"/>
                  <a:pt x="17860" y="2948904"/>
                  <a:pt x="17860" y="2948904"/>
                </a:cubicBezTo>
                <a:cubicBezTo>
                  <a:pt x="17860" y="2948904"/>
                  <a:pt x="17860" y="2948904"/>
                  <a:pt x="15614" y="2945892"/>
                </a:cubicBezTo>
                <a:cubicBezTo>
                  <a:pt x="15552" y="2964684"/>
                  <a:pt x="18567" y="2962436"/>
                  <a:pt x="19275" y="2975968"/>
                </a:cubicBezTo>
                <a:cubicBezTo>
                  <a:pt x="19275" y="2975968"/>
                  <a:pt x="20044" y="2970708"/>
                  <a:pt x="20044" y="2970708"/>
                </a:cubicBezTo>
                <a:cubicBezTo>
                  <a:pt x="20044" y="2970708"/>
                  <a:pt x="20044" y="2970708"/>
                  <a:pt x="22290" y="2973720"/>
                </a:cubicBezTo>
                <a:cubicBezTo>
                  <a:pt x="22290" y="2973720"/>
                  <a:pt x="22290" y="2973720"/>
                  <a:pt x="24535" y="2976733"/>
                </a:cubicBezTo>
                <a:cubicBezTo>
                  <a:pt x="24535" y="2976733"/>
                  <a:pt x="23059" y="2968461"/>
                  <a:pt x="28319" y="2969225"/>
                </a:cubicBezTo>
                <a:cubicBezTo>
                  <a:pt x="29027" y="2982757"/>
                  <a:pt x="29734" y="2996289"/>
                  <a:pt x="24474" y="2995525"/>
                </a:cubicBezTo>
                <a:cubicBezTo>
                  <a:pt x="24474" y="2995525"/>
                  <a:pt x="26720" y="2998537"/>
                  <a:pt x="23704" y="3000785"/>
                </a:cubicBezTo>
                <a:cubicBezTo>
                  <a:pt x="13830" y="3031579"/>
                  <a:pt x="13707" y="3069162"/>
                  <a:pt x="21090" y="3110523"/>
                </a:cubicBezTo>
                <a:cubicBezTo>
                  <a:pt x="21090" y="3110523"/>
                  <a:pt x="23336" y="3113535"/>
                  <a:pt x="20321" y="3115783"/>
                </a:cubicBezTo>
                <a:cubicBezTo>
                  <a:pt x="22567" y="3118795"/>
                  <a:pt x="21797" y="3124055"/>
                  <a:pt x="21797" y="3124055"/>
                </a:cubicBezTo>
                <a:cubicBezTo>
                  <a:pt x="21797" y="3124055"/>
                  <a:pt x="21797" y="3124055"/>
                  <a:pt x="19552" y="3121043"/>
                </a:cubicBezTo>
                <a:cubicBezTo>
                  <a:pt x="23274" y="3132328"/>
                  <a:pt x="28473" y="3151884"/>
                  <a:pt x="32964" y="3157909"/>
                </a:cubicBezTo>
                <a:cubicBezTo>
                  <a:pt x="30719" y="3154896"/>
                  <a:pt x="30719" y="3154896"/>
                  <a:pt x="31488" y="3149636"/>
                </a:cubicBezTo>
                <a:cubicBezTo>
                  <a:pt x="31488" y="3149636"/>
                  <a:pt x="34503" y="3147389"/>
                  <a:pt x="34503" y="3147389"/>
                </a:cubicBezTo>
                <a:cubicBezTo>
                  <a:pt x="36748" y="3150401"/>
                  <a:pt x="36748" y="3150401"/>
                  <a:pt x="35979" y="3155661"/>
                </a:cubicBezTo>
                <a:lnTo>
                  <a:pt x="36796" y="3156756"/>
                </a:lnTo>
                <a:lnTo>
                  <a:pt x="36814" y="3159140"/>
                </a:lnTo>
                <a:cubicBezTo>
                  <a:pt x="36525" y="3161112"/>
                  <a:pt x="36333" y="3162427"/>
                  <a:pt x="37456" y="3163933"/>
                </a:cubicBezTo>
                <a:cubicBezTo>
                  <a:pt x="35210" y="3160921"/>
                  <a:pt x="38225" y="3158673"/>
                  <a:pt x="38225" y="3158673"/>
                </a:cubicBezTo>
                <a:lnTo>
                  <a:pt x="36796" y="3156756"/>
                </a:lnTo>
                <a:lnTo>
                  <a:pt x="36748" y="3150401"/>
                </a:lnTo>
                <a:cubicBezTo>
                  <a:pt x="53883" y="3198551"/>
                  <a:pt x="52161" y="3265447"/>
                  <a:pt x="66281" y="3315844"/>
                </a:cubicBezTo>
                <a:cubicBezTo>
                  <a:pt x="63266" y="3318092"/>
                  <a:pt x="66219" y="3334636"/>
                  <a:pt x="65450" y="3339896"/>
                </a:cubicBezTo>
                <a:cubicBezTo>
                  <a:pt x="68465" y="3337649"/>
                  <a:pt x="68465" y="3337649"/>
                  <a:pt x="72956" y="3343673"/>
                </a:cubicBezTo>
                <a:cubicBezTo>
                  <a:pt x="72956" y="3343673"/>
                  <a:pt x="69942" y="3345921"/>
                  <a:pt x="72187" y="3348933"/>
                </a:cubicBezTo>
                <a:cubicBezTo>
                  <a:pt x="74433" y="3351945"/>
                  <a:pt x="71418" y="3354193"/>
                  <a:pt x="73664" y="3357205"/>
                </a:cubicBezTo>
                <a:cubicBezTo>
                  <a:pt x="84062" y="3396318"/>
                  <a:pt x="79509" y="3409086"/>
                  <a:pt x="81694" y="3430890"/>
                </a:cubicBezTo>
                <a:cubicBezTo>
                  <a:pt x="81694" y="3430890"/>
                  <a:pt x="79448" y="3427877"/>
                  <a:pt x="82462" y="3425630"/>
                </a:cubicBezTo>
                <a:cubicBezTo>
                  <a:pt x="82462" y="3425630"/>
                  <a:pt x="85477" y="3423382"/>
                  <a:pt x="87723" y="3426395"/>
                </a:cubicBezTo>
                <a:cubicBezTo>
                  <a:pt x="87723" y="3426395"/>
                  <a:pt x="86954" y="3431654"/>
                  <a:pt x="86954" y="3431654"/>
                </a:cubicBezTo>
                <a:cubicBezTo>
                  <a:pt x="89199" y="3434667"/>
                  <a:pt x="89199" y="3434667"/>
                  <a:pt x="89199" y="3434667"/>
                </a:cubicBezTo>
                <a:cubicBezTo>
                  <a:pt x="100428" y="3449728"/>
                  <a:pt x="109288" y="3499361"/>
                  <a:pt x="97998" y="3503092"/>
                </a:cubicBezTo>
                <a:cubicBezTo>
                  <a:pt x="107688" y="3528673"/>
                  <a:pt x="123346" y="3568551"/>
                  <a:pt x="124762" y="3595615"/>
                </a:cubicBezTo>
                <a:cubicBezTo>
                  <a:pt x="116548" y="3578306"/>
                  <a:pt x="101597" y="3551960"/>
                  <a:pt x="92676" y="3521119"/>
                </a:cubicBezTo>
                <a:cubicBezTo>
                  <a:pt x="83754" y="3490278"/>
                  <a:pt x="79324" y="3465461"/>
                  <a:pt x="86123" y="3455706"/>
                </a:cubicBezTo>
                <a:cubicBezTo>
                  <a:pt x="83109" y="3457954"/>
                  <a:pt x="83109" y="3457954"/>
                  <a:pt x="80863" y="3454941"/>
                </a:cubicBezTo>
                <a:cubicBezTo>
                  <a:pt x="81632" y="3449682"/>
                  <a:pt x="77140" y="3443657"/>
                  <a:pt x="80155" y="3441409"/>
                </a:cubicBezTo>
                <a:cubicBezTo>
                  <a:pt x="80155" y="3441409"/>
                  <a:pt x="77909" y="3438397"/>
                  <a:pt x="80924" y="3436150"/>
                </a:cubicBezTo>
                <a:cubicBezTo>
                  <a:pt x="80924" y="3436150"/>
                  <a:pt x="80924" y="3436150"/>
                  <a:pt x="77909" y="3438397"/>
                </a:cubicBezTo>
                <a:cubicBezTo>
                  <a:pt x="67389" y="3436867"/>
                  <a:pt x="65973" y="3409804"/>
                  <a:pt x="62313" y="3379727"/>
                </a:cubicBezTo>
                <a:cubicBezTo>
                  <a:pt x="62313" y="3379727"/>
                  <a:pt x="62313" y="3379727"/>
                  <a:pt x="60067" y="3376715"/>
                </a:cubicBezTo>
                <a:cubicBezTo>
                  <a:pt x="57052" y="3378962"/>
                  <a:pt x="57052" y="3378962"/>
                  <a:pt x="57821" y="3373703"/>
                </a:cubicBezTo>
                <a:cubicBezTo>
                  <a:pt x="57821" y="3373703"/>
                  <a:pt x="55576" y="3370690"/>
                  <a:pt x="55576" y="3370690"/>
                </a:cubicBezTo>
                <a:cubicBezTo>
                  <a:pt x="58590" y="3368443"/>
                  <a:pt x="58590" y="3368443"/>
                  <a:pt x="58590" y="3368443"/>
                </a:cubicBezTo>
                <a:cubicBezTo>
                  <a:pt x="58590" y="3368443"/>
                  <a:pt x="58590" y="3368443"/>
                  <a:pt x="53330" y="3367678"/>
                </a:cubicBezTo>
                <a:cubicBezTo>
                  <a:pt x="51853" y="3359406"/>
                  <a:pt x="46593" y="3358641"/>
                  <a:pt x="41394" y="3339084"/>
                </a:cubicBezTo>
                <a:cubicBezTo>
                  <a:pt x="35364" y="3343579"/>
                  <a:pt x="42809" y="3366148"/>
                  <a:pt x="33057" y="3359359"/>
                </a:cubicBezTo>
                <a:cubicBezTo>
                  <a:pt x="32319" y="3355223"/>
                  <a:pt x="31196" y="3353717"/>
                  <a:pt x="30073" y="3352210"/>
                </a:cubicBezTo>
                <a:lnTo>
                  <a:pt x="28581" y="3348636"/>
                </a:lnTo>
                <a:lnTo>
                  <a:pt x="29335" y="3348074"/>
                </a:lnTo>
                <a:cubicBezTo>
                  <a:pt x="27089" y="3345062"/>
                  <a:pt x="27089" y="3345062"/>
                  <a:pt x="27089" y="3345062"/>
                </a:cubicBezTo>
                <a:lnTo>
                  <a:pt x="28581" y="3348636"/>
                </a:lnTo>
                <a:lnTo>
                  <a:pt x="26320" y="3350322"/>
                </a:lnTo>
                <a:cubicBezTo>
                  <a:pt x="26320" y="3350322"/>
                  <a:pt x="24074" y="3347310"/>
                  <a:pt x="24074" y="3347310"/>
                </a:cubicBezTo>
                <a:cubicBezTo>
                  <a:pt x="21828" y="3344297"/>
                  <a:pt x="21828" y="3344297"/>
                  <a:pt x="21828" y="3344297"/>
                </a:cubicBezTo>
                <a:cubicBezTo>
                  <a:pt x="22598" y="3339037"/>
                  <a:pt x="21121" y="3330765"/>
                  <a:pt x="19644" y="3322493"/>
                </a:cubicBezTo>
                <a:cubicBezTo>
                  <a:pt x="19644" y="3322493"/>
                  <a:pt x="20413" y="3317233"/>
                  <a:pt x="20413" y="3317233"/>
                </a:cubicBezTo>
                <a:cubicBezTo>
                  <a:pt x="20413" y="3317233"/>
                  <a:pt x="18168" y="3314221"/>
                  <a:pt x="18937" y="3308961"/>
                </a:cubicBezTo>
                <a:cubicBezTo>
                  <a:pt x="18937" y="3308961"/>
                  <a:pt x="16691" y="3305949"/>
                  <a:pt x="19706" y="3303701"/>
                </a:cubicBezTo>
                <a:cubicBezTo>
                  <a:pt x="21952" y="3306713"/>
                  <a:pt x="21952" y="3306713"/>
                  <a:pt x="21182" y="3311973"/>
                </a:cubicBezTo>
                <a:cubicBezTo>
                  <a:pt x="21182" y="3311973"/>
                  <a:pt x="23428" y="3314986"/>
                  <a:pt x="22659" y="3320245"/>
                </a:cubicBezTo>
                <a:cubicBezTo>
                  <a:pt x="24197" y="3309726"/>
                  <a:pt x="22721" y="3301454"/>
                  <a:pt x="26504" y="3293946"/>
                </a:cubicBezTo>
                <a:cubicBezTo>
                  <a:pt x="31765" y="3294711"/>
                  <a:pt x="35487" y="3305996"/>
                  <a:pt x="42286" y="3296241"/>
                </a:cubicBezTo>
                <a:cubicBezTo>
                  <a:pt x="29704" y="3235323"/>
                  <a:pt x="17829" y="3187938"/>
                  <a:pt x="16537" y="3123291"/>
                </a:cubicBezTo>
                <a:cubicBezTo>
                  <a:pt x="14291" y="3120278"/>
                  <a:pt x="14291" y="3120278"/>
                  <a:pt x="15060" y="3115018"/>
                </a:cubicBezTo>
                <a:cubicBezTo>
                  <a:pt x="12815" y="3112006"/>
                  <a:pt x="15829" y="3109758"/>
                  <a:pt x="15829" y="3109758"/>
                </a:cubicBezTo>
                <a:cubicBezTo>
                  <a:pt x="10630" y="3090202"/>
                  <a:pt x="9215" y="3063138"/>
                  <a:pt x="10046" y="3039086"/>
                </a:cubicBezTo>
                <a:cubicBezTo>
                  <a:pt x="4847" y="3019529"/>
                  <a:pt x="-1059" y="2986441"/>
                  <a:pt x="1309" y="2951870"/>
                </a:cubicBezTo>
                <a:cubicBezTo>
                  <a:pt x="-1583" y="2916533"/>
                  <a:pt x="786" y="2881962"/>
                  <a:pt x="3862" y="2860923"/>
                </a:cubicBezTo>
                <a:cubicBezTo>
                  <a:pt x="4755" y="2818079"/>
                  <a:pt x="6416" y="2769976"/>
                  <a:pt x="7308" y="2727132"/>
                </a:cubicBezTo>
                <a:cubicBezTo>
                  <a:pt x="10445" y="2687301"/>
                  <a:pt x="15829" y="2650482"/>
                  <a:pt x="30195" y="2625713"/>
                </a:cubicBezTo>
                <a:cubicBezTo>
                  <a:pt x="29426" y="2630973"/>
                  <a:pt x="28657" y="2636232"/>
                  <a:pt x="27888" y="2641492"/>
                </a:cubicBezTo>
                <a:cubicBezTo>
                  <a:pt x="27888" y="2641492"/>
                  <a:pt x="27888" y="2641492"/>
                  <a:pt x="31672" y="2633985"/>
                </a:cubicBezTo>
                <a:cubicBezTo>
                  <a:pt x="29426" y="2630973"/>
                  <a:pt x="32441" y="2628725"/>
                  <a:pt x="32441" y="2628725"/>
                </a:cubicBezTo>
                <a:cubicBezTo>
                  <a:pt x="34687" y="2631737"/>
                  <a:pt x="34687" y="2631737"/>
                  <a:pt x="33917" y="2636997"/>
                </a:cubicBezTo>
                <a:cubicBezTo>
                  <a:pt x="33917" y="2636997"/>
                  <a:pt x="33917" y="2636997"/>
                  <a:pt x="36163" y="2640009"/>
                </a:cubicBezTo>
                <a:cubicBezTo>
                  <a:pt x="41547" y="2603191"/>
                  <a:pt x="47699" y="2561112"/>
                  <a:pt x="47822" y="2523528"/>
                </a:cubicBezTo>
                <a:cubicBezTo>
                  <a:pt x="62188" y="2498759"/>
                  <a:pt x="69110" y="2451420"/>
                  <a:pt x="82769" y="2413119"/>
                </a:cubicBezTo>
                <a:close/>
                <a:moveTo>
                  <a:pt x="842852" y="2186167"/>
                </a:moveTo>
                <a:cubicBezTo>
                  <a:pt x="843814" y="2190672"/>
                  <a:pt x="843814" y="2190672"/>
                  <a:pt x="844776" y="2195175"/>
                </a:cubicBezTo>
                <a:cubicBezTo>
                  <a:pt x="833189" y="2207070"/>
                  <a:pt x="824795" y="2255960"/>
                  <a:pt x="807086" y="2283291"/>
                </a:cubicBezTo>
                <a:cubicBezTo>
                  <a:pt x="809819" y="2285062"/>
                  <a:pt x="807481" y="2296159"/>
                  <a:pt x="802365" y="2310792"/>
                </a:cubicBezTo>
                <a:lnTo>
                  <a:pt x="785915" y="2348273"/>
                </a:lnTo>
                <a:lnTo>
                  <a:pt x="807499" y="2266692"/>
                </a:lnTo>
                <a:lnTo>
                  <a:pt x="823460" y="2218568"/>
                </a:lnTo>
                <a:lnTo>
                  <a:pt x="830609" y="2217040"/>
                </a:lnTo>
                <a:cubicBezTo>
                  <a:pt x="833189" y="2207070"/>
                  <a:pt x="835769" y="2197099"/>
                  <a:pt x="839310" y="2191634"/>
                </a:cubicBezTo>
                <a:cubicBezTo>
                  <a:pt x="839310" y="2191634"/>
                  <a:pt x="842852" y="2186167"/>
                  <a:pt x="842852" y="2186167"/>
                </a:cubicBezTo>
                <a:close/>
                <a:moveTo>
                  <a:pt x="840927" y="2177159"/>
                </a:moveTo>
                <a:cubicBezTo>
                  <a:pt x="841889" y="2181663"/>
                  <a:pt x="837385" y="2182625"/>
                  <a:pt x="838347" y="2187130"/>
                </a:cubicBezTo>
                <a:cubicBezTo>
                  <a:pt x="833844" y="2188092"/>
                  <a:pt x="834806" y="2192596"/>
                  <a:pt x="834806" y="2192596"/>
                </a:cubicBezTo>
                <a:lnTo>
                  <a:pt x="827275" y="2207064"/>
                </a:lnTo>
                <a:lnTo>
                  <a:pt x="834303" y="2185873"/>
                </a:lnTo>
                <a:lnTo>
                  <a:pt x="837385" y="2182625"/>
                </a:lnTo>
                <a:lnTo>
                  <a:pt x="836151" y="2180302"/>
                </a:lnTo>
                <a:lnTo>
                  <a:pt x="836748" y="2178498"/>
                </a:lnTo>
                <a:close/>
                <a:moveTo>
                  <a:pt x="839464" y="2170309"/>
                </a:moveTo>
                <a:lnTo>
                  <a:pt x="839965" y="2172655"/>
                </a:lnTo>
                <a:lnTo>
                  <a:pt x="838208" y="2174097"/>
                </a:lnTo>
                <a:close/>
                <a:moveTo>
                  <a:pt x="845313" y="2152674"/>
                </a:moveTo>
                <a:lnTo>
                  <a:pt x="849628" y="2151752"/>
                </a:lnTo>
                <a:cubicBezTo>
                  <a:pt x="849628" y="2151752"/>
                  <a:pt x="846087" y="2157218"/>
                  <a:pt x="847050" y="2161723"/>
                </a:cubicBezTo>
                <a:cubicBezTo>
                  <a:pt x="847050" y="2161723"/>
                  <a:pt x="847050" y="2161723"/>
                  <a:pt x="846087" y="2157218"/>
                </a:cubicBezTo>
                <a:lnTo>
                  <a:pt x="843632" y="2157743"/>
                </a:lnTo>
                <a:close/>
                <a:moveTo>
                  <a:pt x="875203" y="2077877"/>
                </a:moveTo>
                <a:lnTo>
                  <a:pt x="874366" y="2081194"/>
                </a:lnTo>
                <a:cubicBezTo>
                  <a:pt x="872203" y="2090708"/>
                  <a:pt x="875163" y="2083894"/>
                  <a:pt x="881198" y="2079073"/>
                </a:cubicBezTo>
                <a:cubicBezTo>
                  <a:pt x="865413" y="2115412"/>
                  <a:pt x="866375" y="2119916"/>
                  <a:pt x="852208" y="2141782"/>
                </a:cubicBezTo>
                <a:lnTo>
                  <a:pt x="848676" y="2142537"/>
                </a:lnTo>
                <a:lnTo>
                  <a:pt x="849759" y="2139271"/>
                </a:lnTo>
                <a:close/>
                <a:moveTo>
                  <a:pt x="4931467" y="1175063"/>
                </a:moveTo>
                <a:lnTo>
                  <a:pt x="4937140" y="1179573"/>
                </a:lnTo>
                <a:cubicBezTo>
                  <a:pt x="4937140" y="1179573"/>
                  <a:pt x="4931674" y="1176031"/>
                  <a:pt x="4931674" y="1176031"/>
                </a:cubicBezTo>
                <a:close/>
                <a:moveTo>
                  <a:pt x="561352" y="2088239"/>
                </a:moveTo>
                <a:cubicBezTo>
                  <a:pt x="564202" y="2086988"/>
                  <a:pt x="568184" y="2086749"/>
                  <a:pt x="573826" y="2087987"/>
                </a:cubicBezTo>
                <a:lnTo>
                  <a:pt x="582872" y="2092891"/>
                </a:lnTo>
                <a:lnTo>
                  <a:pt x="578185" y="2103852"/>
                </a:lnTo>
                <a:cubicBezTo>
                  <a:pt x="463551" y="2408874"/>
                  <a:pt x="402676" y="2736722"/>
                  <a:pt x="404548" y="3073332"/>
                </a:cubicBezTo>
                <a:lnTo>
                  <a:pt x="414356" y="3260413"/>
                </a:lnTo>
                <a:lnTo>
                  <a:pt x="410289" y="3235547"/>
                </a:lnTo>
                <a:cubicBezTo>
                  <a:pt x="391018" y="3081276"/>
                  <a:pt x="385239" y="2926080"/>
                  <a:pt x="403101" y="2771698"/>
                </a:cubicBezTo>
                <a:cubicBezTo>
                  <a:pt x="408745" y="2715741"/>
                  <a:pt x="400500" y="2658840"/>
                  <a:pt x="408415" y="2604354"/>
                </a:cubicBezTo>
                <a:cubicBezTo>
                  <a:pt x="409757" y="2592334"/>
                  <a:pt x="403764" y="2564285"/>
                  <a:pt x="435141" y="2583001"/>
                </a:cubicBezTo>
                <a:cubicBezTo>
                  <a:pt x="448360" y="2589954"/>
                  <a:pt x="447033" y="2574594"/>
                  <a:pt x="449176" y="2566314"/>
                </a:cubicBezTo>
                <a:cubicBezTo>
                  <a:pt x="467037" y="2411933"/>
                  <a:pt x="511608" y="2263578"/>
                  <a:pt x="552039" y="2114152"/>
                </a:cubicBezTo>
                <a:cubicBezTo>
                  <a:pt x="554449" y="2104837"/>
                  <a:pt x="552804" y="2091989"/>
                  <a:pt x="561352" y="2088239"/>
                </a:cubicBezTo>
                <a:close/>
                <a:moveTo>
                  <a:pt x="5705773" y="955466"/>
                </a:moveTo>
                <a:cubicBezTo>
                  <a:pt x="5709740" y="959433"/>
                  <a:pt x="5713706" y="967367"/>
                  <a:pt x="5709740" y="967367"/>
                </a:cubicBezTo>
                <a:cubicBezTo>
                  <a:pt x="5705774" y="959433"/>
                  <a:pt x="5701808" y="955466"/>
                  <a:pt x="5705773" y="955466"/>
                </a:cubicBezTo>
                <a:close/>
                <a:moveTo>
                  <a:pt x="968004" y="1863229"/>
                </a:moveTo>
                <a:lnTo>
                  <a:pt x="968776" y="1863422"/>
                </a:lnTo>
                <a:lnTo>
                  <a:pt x="957715" y="1886114"/>
                </a:lnTo>
                <a:cubicBezTo>
                  <a:pt x="948937" y="1905650"/>
                  <a:pt x="941930" y="1922454"/>
                  <a:pt x="938869" y="1930172"/>
                </a:cubicBezTo>
                <a:cubicBezTo>
                  <a:pt x="937252" y="1944646"/>
                  <a:pt x="905376" y="1993844"/>
                  <a:pt x="906645" y="2021830"/>
                </a:cubicBezTo>
                <a:cubicBezTo>
                  <a:pt x="898600" y="2028259"/>
                  <a:pt x="901179" y="2018288"/>
                  <a:pt x="901179" y="2018288"/>
                </a:cubicBezTo>
                <a:cubicBezTo>
                  <a:pt x="900371" y="2025526"/>
                  <a:pt x="895779" y="2037103"/>
                  <a:pt x="890505" y="2048238"/>
                </a:cubicBezTo>
                <a:lnTo>
                  <a:pt x="877626" y="2072031"/>
                </a:lnTo>
                <a:lnTo>
                  <a:pt x="952342" y="1891751"/>
                </a:lnTo>
                <a:cubicBezTo>
                  <a:pt x="954884" y="1885341"/>
                  <a:pt x="957426" y="1878932"/>
                  <a:pt x="959967" y="1872523"/>
                </a:cubicBezTo>
                <a:cubicBezTo>
                  <a:pt x="961973" y="1868183"/>
                  <a:pt x="964647" y="1864679"/>
                  <a:pt x="968004" y="1863229"/>
                </a:cubicBezTo>
                <a:close/>
                <a:moveTo>
                  <a:pt x="4343712" y="1135297"/>
                </a:moveTo>
                <a:cubicBezTo>
                  <a:pt x="4338942" y="1143968"/>
                  <a:pt x="4368028" y="1158847"/>
                  <a:pt x="4388447" y="1168954"/>
                </a:cubicBezTo>
                <a:cubicBezTo>
                  <a:pt x="4409120" y="1195019"/>
                  <a:pt x="4443799" y="1214105"/>
                  <a:pt x="4474271" y="1238784"/>
                </a:cubicBezTo>
                <a:cubicBezTo>
                  <a:pt x="4471193" y="1238219"/>
                  <a:pt x="4471193" y="1238219"/>
                  <a:pt x="4471193" y="1238219"/>
                </a:cubicBezTo>
                <a:cubicBezTo>
                  <a:pt x="4468680" y="1234576"/>
                  <a:pt x="4465601" y="1234012"/>
                  <a:pt x="4461959" y="1236526"/>
                </a:cubicBezTo>
                <a:cubicBezTo>
                  <a:pt x="4461959" y="1236526"/>
                  <a:pt x="4464473" y="1240170"/>
                  <a:pt x="4467551" y="1240734"/>
                </a:cubicBezTo>
                <a:cubicBezTo>
                  <a:pt x="4435949" y="1222212"/>
                  <a:pt x="4393165" y="1195276"/>
                  <a:pt x="4368285" y="1174804"/>
                </a:cubicBezTo>
                <a:cubicBezTo>
                  <a:pt x="4344789" y="1164132"/>
                  <a:pt x="4321858" y="1150383"/>
                  <a:pt x="4302825" y="1150076"/>
                </a:cubicBezTo>
                <a:cubicBezTo>
                  <a:pt x="4377211" y="1195533"/>
                  <a:pt x="4431179" y="1230884"/>
                  <a:pt x="4474219" y="1273777"/>
                </a:cubicBezTo>
                <a:cubicBezTo>
                  <a:pt x="4492123" y="1280242"/>
                  <a:pt x="4520081" y="1301278"/>
                  <a:pt x="4527622" y="1312207"/>
                </a:cubicBezTo>
                <a:cubicBezTo>
                  <a:pt x="4515310" y="1309949"/>
                  <a:pt x="4525929" y="1321442"/>
                  <a:pt x="4519208" y="1323392"/>
                </a:cubicBezTo>
                <a:cubicBezTo>
                  <a:pt x="4527314" y="1331242"/>
                  <a:pt x="4530957" y="1328729"/>
                  <a:pt x="4535984" y="1336014"/>
                </a:cubicBezTo>
                <a:cubicBezTo>
                  <a:pt x="4550810" y="1341915"/>
                  <a:pt x="4526493" y="1318363"/>
                  <a:pt x="4543833" y="1327907"/>
                </a:cubicBezTo>
                <a:cubicBezTo>
                  <a:pt x="4576819" y="1356228"/>
                  <a:pt x="4594979" y="1378650"/>
                  <a:pt x="4631607" y="1404458"/>
                </a:cubicBezTo>
                <a:cubicBezTo>
                  <a:pt x="4638584" y="1418466"/>
                  <a:pt x="4654795" y="1434166"/>
                  <a:pt x="4674083" y="1450430"/>
                </a:cubicBezTo>
                <a:cubicBezTo>
                  <a:pt x="4690294" y="1466130"/>
                  <a:pt x="4709018" y="1485474"/>
                  <a:pt x="4719073" y="1500045"/>
                </a:cubicBezTo>
                <a:cubicBezTo>
                  <a:pt x="4708454" y="1488552"/>
                  <a:pt x="4704812" y="1491066"/>
                  <a:pt x="4701734" y="1490503"/>
                </a:cubicBezTo>
                <a:cubicBezTo>
                  <a:pt x="4704248" y="1494146"/>
                  <a:pt x="4701169" y="1493581"/>
                  <a:pt x="4700605" y="1496660"/>
                </a:cubicBezTo>
                <a:cubicBezTo>
                  <a:pt x="4716815" y="1512360"/>
                  <a:pt x="4718765" y="1519082"/>
                  <a:pt x="4734976" y="1534781"/>
                </a:cubicBezTo>
                <a:cubicBezTo>
                  <a:pt x="4738054" y="1535345"/>
                  <a:pt x="4738054" y="1535345"/>
                  <a:pt x="4743645" y="1539553"/>
                </a:cubicBezTo>
                <a:cubicBezTo>
                  <a:pt x="4747852" y="1533960"/>
                  <a:pt x="4740312" y="1523031"/>
                  <a:pt x="4748981" y="1527803"/>
                </a:cubicBezTo>
                <a:cubicBezTo>
                  <a:pt x="4764628" y="1546581"/>
                  <a:pt x="4774682" y="1561153"/>
                  <a:pt x="4787814" y="1576290"/>
                </a:cubicBezTo>
                <a:cubicBezTo>
                  <a:pt x="4800947" y="1591426"/>
                  <a:pt x="4814080" y="1606562"/>
                  <a:pt x="4835318" y="1629548"/>
                </a:cubicBezTo>
                <a:cubicBezTo>
                  <a:pt x="4835882" y="1626469"/>
                  <a:pt x="4838961" y="1627033"/>
                  <a:pt x="4841474" y="1630676"/>
                </a:cubicBezTo>
                <a:cubicBezTo>
                  <a:pt x="4857120" y="1649455"/>
                  <a:pt x="4854607" y="1645812"/>
                  <a:pt x="4867175" y="1664027"/>
                </a:cubicBezTo>
                <a:cubicBezTo>
                  <a:pt x="4872202" y="1671313"/>
                  <a:pt x="4880308" y="1679162"/>
                  <a:pt x="4885335" y="1686449"/>
                </a:cubicBezTo>
                <a:cubicBezTo>
                  <a:pt x="4911292" y="1735757"/>
                  <a:pt x="4949869" y="1768286"/>
                  <a:pt x="4983932" y="1825444"/>
                </a:cubicBezTo>
                <a:cubicBezTo>
                  <a:pt x="4987010" y="1826008"/>
                  <a:pt x="4991473" y="1836373"/>
                  <a:pt x="4997064" y="1840580"/>
                </a:cubicBezTo>
                <a:cubicBezTo>
                  <a:pt x="4996500" y="1843658"/>
                  <a:pt x="5007119" y="1855152"/>
                  <a:pt x="5000399" y="1857102"/>
                </a:cubicBezTo>
                <a:cubicBezTo>
                  <a:pt x="4994807" y="1852894"/>
                  <a:pt x="4982239" y="1834680"/>
                  <a:pt x="4978032" y="1840273"/>
                </a:cubicBezTo>
                <a:cubicBezTo>
                  <a:pt x="4985009" y="1854280"/>
                  <a:pt x="4993114" y="1862131"/>
                  <a:pt x="4997577" y="1872495"/>
                </a:cubicBezTo>
                <a:cubicBezTo>
                  <a:pt x="4994499" y="1871930"/>
                  <a:pt x="4997012" y="1875573"/>
                  <a:pt x="4998962" y="1882295"/>
                </a:cubicBezTo>
                <a:cubicBezTo>
                  <a:pt x="5002040" y="1882859"/>
                  <a:pt x="5000090" y="1876137"/>
                  <a:pt x="4997577" y="1872495"/>
                </a:cubicBezTo>
                <a:cubicBezTo>
                  <a:pt x="5005118" y="1883424"/>
                  <a:pt x="5013223" y="1891273"/>
                  <a:pt x="5021329" y="1899124"/>
                </a:cubicBezTo>
                <a:cubicBezTo>
                  <a:pt x="5029434" y="1906974"/>
                  <a:pt x="5017430" y="1885681"/>
                  <a:pt x="5021072" y="1883167"/>
                </a:cubicBezTo>
                <a:cubicBezTo>
                  <a:pt x="5021072" y="1883167"/>
                  <a:pt x="5026100" y="1890452"/>
                  <a:pt x="5029742" y="1887937"/>
                </a:cubicBezTo>
                <a:cubicBezTo>
                  <a:pt x="5033384" y="1885424"/>
                  <a:pt x="5024458" y="1864694"/>
                  <a:pt x="5038977" y="1889630"/>
                </a:cubicBezTo>
                <a:cubicBezTo>
                  <a:pt x="5036463" y="1885988"/>
                  <a:pt x="5036463" y="1885988"/>
                  <a:pt x="5036463" y="1885988"/>
                </a:cubicBezTo>
                <a:cubicBezTo>
                  <a:pt x="5036463" y="1885988"/>
                  <a:pt x="5035898" y="1889066"/>
                  <a:pt x="5035898" y="1889066"/>
                </a:cubicBezTo>
                <a:cubicBezTo>
                  <a:pt x="5035334" y="1892145"/>
                  <a:pt x="5035334" y="1892145"/>
                  <a:pt x="5035334" y="1892145"/>
                </a:cubicBezTo>
                <a:cubicBezTo>
                  <a:pt x="5037847" y="1895788"/>
                  <a:pt x="5037847" y="1895788"/>
                  <a:pt x="5040926" y="1896352"/>
                </a:cubicBezTo>
                <a:cubicBezTo>
                  <a:pt x="5034769" y="1895224"/>
                  <a:pt x="5049287" y="1920160"/>
                  <a:pt x="5052930" y="1917645"/>
                </a:cubicBezTo>
                <a:cubicBezTo>
                  <a:pt x="5052366" y="1920724"/>
                  <a:pt x="5055443" y="1921289"/>
                  <a:pt x="5057957" y="1924931"/>
                </a:cubicBezTo>
                <a:cubicBezTo>
                  <a:pt x="5057957" y="1924931"/>
                  <a:pt x="5058521" y="1921853"/>
                  <a:pt x="5056008" y="1918210"/>
                </a:cubicBezTo>
                <a:cubicBezTo>
                  <a:pt x="5056008" y="1918210"/>
                  <a:pt x="5056008" y="1918210"/>
                  <a:pt x="5056572" y="1915131"/>
                </a:cubicBezTo>
                <a:cubicBezTo>
                  <a:pt x="5066062" y="1932782"/>
                  <a:pt x="5099868" y="1973982"/>
                  <a:pt x="5100125" y="1989940"/>
                </a:cubicBezTo>
                <a:cubicBezTo>
                  <a:pt x="5088941" y="1981525"/>
                  <a:pt x="5078322" y="1970033"/>
                  <a:pt x="5074115" y="1975625"/>
                </a:cubicBezTo>
                <a:cubicBezTo>
                  <a:pt x="5076064" y="1982347"/>
                  <a:pt x="5083605" y="1993276"/>
                  <a:pt x="5074372" y="1991583"/>
                </a:cubicBezTo>
                <a:cubicBezTo>
                  <a:pt x="5081348" y="2005590"/>
                  <a:pt x="5088325" y="2019597"/>
                  <a:pt x="5095301" y="2033605"/>
                </a:cubicBezTo>
                <a:cubicBezTo>
                  <a:pt x="5098379" y="2034169"/>
                  <a:pt x="5093916" y="2023804"/>
                  <a:pt x="5098943" y="2031091"/>
                </a:cubicBezTo>
                <a:cubicBezTo>
                  <a:pt x="5102842" y="2044534"/>
                  <a:pt x="5110383" y="2055462"/>
                  <a:pt x="5116231" y="2075627"/>
                </a:cubicBezTo>
                <a:cubicBezTo>
                  <a:pt x="5132441" y="2091327"/>
                  <a:pt x="5138289" y="2111491"/>
                  <a:pt x="5153627" y="2149306"/>
                </a:cubicBezTo>
                <a:cubicBezTo>
                  <a:pt x="5147471" y="2148178"/>
                  <a:pt x="5149420" y="2154900"/>
                  <a:pt x="5149420" y="2154900"/>
                </a:cubicBezTo>
                <a:cubicBezTo>
                  <a:pt x="5159731" y="2185428"/>
                  <a:pt x="5172555" y="2219600"/>
                  <a:pt x="5179788" y="2249565"/>
                </a:cubicBezTo>
                <a:cubicBezTo>
                  <a:pt x="5189534" y="2283173"/>
                  <a:pt x="5199844" y="2313703"/>
                  <a:pt x="5208206" y="2337510"/>
                </a:cubicBezTo>
                <a:cubicBezTo>
                  <a:pt x="5204307" y="2324067"/>
                  <a:pt x="5211849" y="2334995"/>
                  <a:pt x="5214363" y="2338638"/>
                </a:cubicBezTo>
                <a:cubicBezTo>
                  <a:pt x="5215747" y="2348439"/>
                  <a:pt x="5222159" y="2365525"/>
                  <a:pt x="5216568" y="2361317"/>
                </a:cubicBezTo>
                <a:cubicBezTo>
                  <a:pt x="5224929" y="2385125"/>
                  <a:pt x="5229392" y="2395489"/>
                  <a:pt x="5236624" y="2425454"/>
                </a:cubicBezTo>
                <a:cubicBezTo>
                  <a:pt x="5234932" y="2434690"/>
                  <a:pt x="5233802" y="2440848"/>
                  <a:pt x="5235187" y="2450647"/>
                </a:cubicBezTo>
                <a:cubicBezTo>
                  <a:pt x="5240215" y="2457934"/>
                  <a:pt x="5243549" y="2474455"/>
                  <a:pt x="5243805" y="2490413"/>
                </a:cubicBezTo>
                <a:cubicBezTo>
                  <a:pt x="5247139" y="2506934"/>
                  <a:pt x="5251038" y="2520377"/>
                  <a:pt x="5256629" y="2524584"/>
                </a:cubicBezTo>
                <a:cubicBezTo>
                  <a:pt x="5258887" y="2512270"/>
                  <a:pt x="5257245" y="2486513"/>
                  <a:pt x="5251963" y="2463269"/>
                </a:cubicBezTo>
                <a:cubicBezTo>
                  <a:pt x="5246679" y="2440026"/>
                  <a:pt x="5238882" y="2413140"/>
                  <a:pt x="5233034" y="2392975"/>
                </a:cubicBezTo>
                <a:cubicBezTo>
                  <a:pt x="5230521" y="2389332"/>
                  <a:pt x="5229136" y="2379532"/>
                  <a:pt x="5229701" y="2376453"/>
                </a:cubicBezTo>
                <a:cubicBezTo>
                  <a:pt x="5212413" y="2331917"/>
                  <a:pt x="5217493" y="2304210"/>
                  <a:pt x="5206362" y="2260801"/>
                </a:cubicBezTo>
                <a:cubicBezTo>
                  <a:pt x="5176198" y="2217087"/>
                  <a:pt x="5169838" y="2165007"/>
                  <a:pt x="5137469" y="2098614"/>
                </a:cubicBezTo>
                <a:cubicBezTo>
                  <a:pt x="5143625" y="2099741"/>
                  <a:pt x="5139726" y="2086298"/>
                  <a:pt x="5143369" y="2083784"/>
                </a:cubicBezTo>
                <a:cubicBezTo>
                  <a:pt x="5138906" y="2073419"/>
                  <a:pt x="5131929" y="2059412"/>
                  <a:pt x="5128031" y="2045969"/>
                </a:cubicBezTo>
                <a:cubicBezTo>
                  <a:pt x="5130544" y="2049612"/>
                  <a:pt x="5130544" y="2049612"/>
                  <a:pt x="5130544" y="2049612"/>
                </a:cubicBezTo>
                <a:cubicBezTo>
                  <a:pt x="5133058" y="2053255"/>
                  <a:pt x="5133058" y="2053255"/>
                  <a:pt x="5133058" y="2053255"/>
                </a:cubicBezTo>
                <a:cubicBezTo>
                  <a:pt x="5133622" y="2050176"/>
                  <a:pt x="5134186" y="2047097"/>
                  <a:pt x="5131109" y="2046534"/>
                </a:cubicBezTo>
                <a:cubicBezTo>
                  <a:pt x="5128595" y="2042891"/>
                  <a:pt x="5128595" y="2042891"/>
                  <a:pt x="5128595" y="2042891"/>
                </a:cubicBezTo>
                <a:cubicBezTo>
                  <a:pt x="5129159" y="2039812"/>
                  <a:pt x="5129159" y="2039812"/>
                  <a:pt x="5129159" y="2039812"/>
                </a:cubicBezTo>
                <a:cubicBezTo>
                  <a:pt x="5130853" y="2030576"/>
                  <a:pt x="5116335" y="2005640"/>
                  <a:pt x="5099868" y="1973982"/>
                </a:cubicBezTo>
                <a:cubicBezTo>
                  <a:pt x="5080324" y="1941760"/>
                  <a:pt x="5058830" y="1902816"/>
                  <a:pt x="5039284" y="1870595"/>
                </a:cubicBezTo>
                <a:cubicBezTo>
                  <a:pt x="5032308" y="1856587"/>
                  <a:pt x="5030358" y="1849865"/>
                  <a:pt x="5022818" y="1838937"/>
                </a:cubicBezTo>
                <a:cubicBezTo>
                  <a:pt x="5000759" y="1803072"/>
                  <a:pt x="4971981" y="1769157"/>
                  <a:pt x="4949357" y="1736371"/>
                </a:cubicBezTo>
                <a:cubicBezTo>
                  <a:pt x="4944330" y="1729085"/>
                  <a:pt x="4942945" y="1719285"/>
                  <a:pt x="4937353" y="1715077"/>
                </a:cubicBezTo>
                <a:cubicBezTo>
                  <a:pt x="4937353" y="1715077"/>
                  <a:pt x="4940431" y="1715642"/>
                  <a:pt x="4939867" y="1718720"/>
                </a:cubicBezTo>
                <a:cubicBezTo>
                  <a:pt x="4939867" y="1718720"/>
                  <a:pt x="4942945" y="1719285"/>
                  <a:pt x="4942945" y="1719285"/>
                </a:cubicBezTo>
                <a:cubicBezTo>
                  <a:pt x="4940431" y="1715642"/>
                  <a:pt x="4940431" y="1715642"/>
                  <a:pt x="4937918" y="1711999"/>
                </a:cubicBezTo>
                <a:cubicBezTo>
                  <a:pt x="4935404" y="1708356"/>
                  <a:pt x="4935404" y="1708356"/>
                  <a:pt x="4935404" y="1708356"/>
                </a:cubicBezTo>
                <a:cubicBezTo>
                  <a:pt x="4940996" y="1712564"/>
                  <a:pt x="4953565" y="1730778"/>
                  <a:pt x="4962234" y="1735550"/>
                </a:cubicBezTo>
                <a:cubicBezTo>
                  <a:pt x="4965877" y="1733035"/>
                  <a:pt x="4958336" y="1722107"/>
                  <a:pt x="4950794" y="1711178"/>
                </a:cubicBezTo>
                <a:cubicBezTo>
                  <a:pt x="4953873" y="1711742"/>
                  <a:pt x="4953873" y="1711742"/>
                  <a:pt x="4953873" y="1711742"/>
                </a:cubicBezTo>
                <a:cubicBezTo>
                  <a:pt x="4956387" y="1715384"/>
                  <a:pt x="4956387" y="1715384"/>
                  <a:pt x="4956387" y="1715384"/>
                </a:cubicBezTo>
                <a:cubicBezTo>
                  <a:pt x="4960029" y="1712871"/>
                  <a:pt x="4956951" y="1712307"/>
                  <a:pt x="4954437" y="1708663"/>
                </a:cubicBezTo>
                <a:cubicBezTo>
                  <a:pt x="4954437" y="1708663"/>
                  <a:pt x="4951924" y="1705020"/>
                  <a:pt x="4951924" y="1705020"/>
                </a:cubicBezTo>
                <a:cubicBezTo>
                  <a:pt x="4952488" y="1701941"/>
                  <a:pt x="4964492" y="1723235"/>
                  <a:pt x="4963107" y="1713436"/>
                </a:cubicBezTo>
                <a:cubicBezTo>
                  <a:pt x="4950539" y="1695220"/>
                  <a:pt x="4935457" y="1673363"/>
                  <a:pt x="4922888" y="1655149"/>
                </a:cubicBezTo>
                <a:cubicBezTo>
                  <a:pt x="4910320" y="1636934"/>
                  <a:pt x="4899701" y="1625441"/>
                  <a:pt x="4892416" y="1630469"/>
                </a:cubicBezTo>
                <a:cubicBezTo>
                  <a:pt x="4892981" y="1627391"/>
                  <a:pt x="4889903" y="1626826"/>
                  <a:pt x="4889903" y="1626826"/>
                </a:cubicBezTo>
                <a:cubicBezTo>
                  <a:pt x="4890467" y="1623748"/>
                  <a:pt x="4887954" y="1620104"/>
                  <a:pt x="4884876" y="1619540"/>
                </a:cubicBezTo>
                <a:cubicBezTo>
                  <a:pt x="4884876" y="1619540"/>
                  <a:pt x="4884876" y="1619540"/>
                  <a:pt x="4884310" y="1622619"/>
                </a:cubicBezTo>
                <a:cubicBezTo>
                  <a:pt x="4884310" y="1622619"/>
                  <a:pt x="4886824" y="1626263"/>
                  <a:pt x="4886824" y="1626263"/>
                </a:cubicBezTo>
                <a:cubicBezTo>
                  <a:pt x="4883746" y="1625698"/>
                  <a:pt x="4878155" y="1621490"/>
                  <a:pt x="4870050" y="1613640"/>
                </a:cubicBezTo>
                <a:cubicBezTo>
                  <a:pt x="4866407" y="1616155"/>
                  <a:pt x="4859687" y="1618104"/>
                  <a:pt x="4856608" y="1617541"/>
                </a:cubicBezTo>
                <a:cubicBezTo>
                  <a:pt x="4836499" y="1588397"/>
                  <a:pt x="4820288" y="1572697"/>
                  <a:pt x="4794023" y="1542425"/>
                </a:cubicBezTo>
                <a:cubicBezTo>
                  <a:pt x="4788996" y="1535139"/>
                  <a:pt x="4783404" y="1530932"/>
                  <a:pt x="4774734" y="1526160"/>
                </a:cubicBezTo>
                <a:cubicBezTo>
                  <a:pt x="4745955" y="1492246"/>
                  <a:pt x="4716612" y="1461409"/>
                  <a:pt x="4686704" y="1433652"/>
                </a:cubicBezTo>
                <a:cubicBezTo>
                  <a:pt x="4654282" y="1402251"/>
                  <a:pt x="4624375" y="1374494"/>
                  <a:pt x="4598109" y="1344221"/>
                </a:cubicBezTo>
                <a:cubicBezTo>
                  <a:pt x="4601187" y="1344786"/>
                  <a:pt x="4601187" y="1344786"/>
                  <a:pt x="4601187" y="1344786"/>
                </a:cubicBezTo>
                <a:cubicBezTo>
                  <a:pt x="4603701" y="1348429"/>
                  <a:pt x="4606779" y="1348993"/>
                  <a:pt x="4606779" y="1348993"/>
                </a:cubicBezTo>
                <a:cubicBezTo>
                  <a:pt x="4607344" y="1345914"/>
                  <a:pt x="4604829" y="1342271"/>
                  <a:pt x="4601751" y="1341707"/>
                </a:cubicBezTo>
                <a:cubicBezTo>
                  <a:pt x="4599238" y="1338065"/>
                  <a:pt x="4599238" y="1338065"/>
                  <a:pt x="4596160" y="1337500"/>
                </a:cubicBezTo>
                <a:cubicBezTo>
                  <a:pt x="4596724" y="1334421"/>
                  <a:pt x="4599802" y="1334986"/>
                  <a:pt x="4602316" y="1338629"/>
                </a:cubicBezTo>
                <a:cubicBezTo>
                  <a:pt x="4624118" y="1358536"/>
                  <a:pt x="4655976" y="1393015"/>
                  <a:pt x="4687012" y="1414615"/>
                </a:cubicBezTo>
                <a:cubicBezTo>
                  <a:pt x="4690091" y="1415180"/>
                  <a:pt x="4696246" y="1416308"/>
                  <a:pt x="4688706" y="1405380"/>
                </a:cubicBezTo>
                <a:cubicBezTo>
                  <a:pt x="4682549" y="1404251"/>
                  <a:pt x="4674444" y="1396401"/>
                  <a:pt x="4663260" y="1387986"/>
                </a:cubicBezTo>
                <a:cubicBezTo>
                  <a:pt x="4670545" y="1382958"/>
                  <a:pt x="4642023" y="1365000"/>
                  <a:pt x="4628326" y="1352943"/>
                </a:cubicBezTo>
                <a:cubicBezTo>
                  <a:pt x="4590312" y="1317335"/>
                  <a:pt x="4550350" y="1275006"/>
                  <a:pt x="4505052" y="1244426"/>
                </a:cubicBezTo>
                <a:cubicBezTo>
                  <a:pt x="4499460" y="1240220"/>
                  <a:pt x="4496382" y="1239655"/>
                  <a:pt x="4490790" y="1235448"/>
                </a:cubicBezTo>
                <a:cubicBezTo>
                  <a:pt x="4473450" y="1225905"/>
                  <a:pt x="4446621" y="1198712"/>
                  <a:pt x="4434308" y="1196454"/>
                </a:cubicBezTo>
                <a:cubicBezTo>
                  <a:pt x="4437952" y="1193940"/>
                  <a:pt x="4435438" y="1190297"/>
                  <a:pt x="4430410" y="1183012"/>
                </a:cubicBezTo>
                <a:cubicBezTo>
                  <a:pt x="4423690" y="1184961"/>
                  <a:pt x="4400759" y="1171212"/>
                  <a:pt x="4400759" y="1171212"/>
                </a:cubicBezTo>
                <a:cubicBezTo>
                  <a:pt x="4406915" y="1172339"/>
                  <a:pt x="4407479" y="1169261"/>
                  <a:pt x="4407479" y="1169261"/>
                </a:cubicBezTo>
                <a:cubicBezTo>
                  <a:pt x="4382034" y="1151868"/>
                  <a:pt x="4367209" y="1145968"/>
                  <a:pt x="4343712" y="1135297"/>
                </a:cubicBezTo>
                <a:close/>
                <a:moveTo>
                  <a:pt x="1318845" y="1535771"/>
                </a:moveTo>
                <a:lnTo>
                  <a:pt x="1298829" y="1573056"/>
                </a:lnTo>
                <a:cubicBezTo>
                  <a:pt x="1295994" y="1580384"/>
                  <a:pt x="1293948" y="1587970"/>
                  <a:pt x="1293203" y="1595921"/>
                </a:cubicBezTo>
                <a:lnTo>
                  <a:pt x="1293532" y="1599724"/>
                </a:lnTo>
                <a:lnTo>
                  <a:pt x="1289333" y="1608630"/>
                </a:lnTo>
                <a:cubicBezTo>
                  <a:pt x="1286797" y="1613293"/>
                  <a:pt x="1282129" y="1619000"/>
                  <a:pt x="1270060" y="1628642"/>
                </a:cubicBezTo>
                <a:cubicBezTo>
                  <a:pt x="1280031" y="1631222"/>
                  <a:pt x="1236260" y="1668831"/>
                  <a:pt x="1238185" y="1677840"/>
                </a:cubicBezTo>
                <a:cubicBezTo>
                  <a:pt x="1256855" y="1655012"/>
                  <a:pt x="1240109" y="1686848"/>
                  <a:pt x="1233025" y="1697780"/>
                </a:cubicBezTo>
                <a:cubicBezTo>
                  <a:pt x="1228521" y="1698742"/>
                  <a:pt x="1227558" y="1694239"/>
                  <a:pt x="1232063" y="1693276"/>
                </a:cubicBezTo>
                <a:cubicBezTo>
                  <a:pt x="1231100" y="1688772"/>
                  <a:pt x="1231100" y="1688772"/>
                  <a:pt x="1231100" y="1688772"/>
                </a:cubicBezTo>
                <a:cubicBezTo>
                  <a:pt x="1230138" y="1684268"/>
                  <a:pt x="1231100" y="1688772"/>
                  <a:pt x="1226596" y="1689735"/>
                </a:cubicBezTo>
                <a:cubicBezTo>
                  <a:pt x="1223055" y="1695201"/>
                  <a:pt x="1223055" y="1695201"/>
                  <a:pt x="1223055" y="1695201"/>
                </a:cubicBezTo>
                <a:cubicBezTo>
                  <a:pt x="1220475" y="1705171"/>
                  <a:pt x="1225942" y="1708713"/>
                  <a:pt x="1225942" y="1708713"/>
                </a:cubicBezTo>
                <a:cubicBezTo>
                  <a:pt x="1226904" y="1713217"/>
                  <a:pt x="1223362" y="1718683"/>
                  <a:pt x="1219820" y="1724150"/>
                </a:cubicBezTo>
                <a:cubicBezTo>
                  <a:pt x="1215316" y="1725112"/>
                  <a:pt x="1215316" y="1725112"/>
                  <a:pt x="1210812" y="1726074"/>
                </a:cubicBezTo>
                <a:cubicBezTo>
                  <a:pt x="1210812" y="1726074"/>
                  <a:pt x="1209850" y="1721570"/>
                  <a:pt x="1209850" y="1721570"/>
                </a:cubicBezTo>
                <a:cubicBezTo>
                  <a:pt x="1209850" y="1721570"/>
                  <a:pt x="1209850" y="1721570"/>
                  <a:pt x="1205346" y="1722532"/>
                </a:cubicBezTo>
                <a:cubicBezTo>
                  <a:pt x="1205346" y="1722532"/>
                  <a:pt x="1206308" y="1727037"/>
                  <a:pt x="1206308" y="1727037"/>
                </a:cubicBezTo>
                <a:cubicBezTo>
                  <a:pt x="1206308" y="1727037"/>
                  <a:pt x="1207270" y="1731541"/>
                  <a:pt x="1207270" y="1731541"/>
                </a:cubicBezTo>
                <a:cubicBezTo>
                  <a:pt x="1208232" y="1736044"/>
                  <a:pt x="1203728" y="1737007"/>
                  <a:pt x="1204690" y="1741511"/>
                </a:cubicBezTo>
                <a:cubicBezTo>
                  <a:pt x="1200187" y="1742473"/>
                  <a:pt x="1201149" y="1746977"/>
                  <a:pt x="1201149" y="1746977"/>
                </a:cubicBezTo>
                <a:cubicBezTo>
                  <a:pt x="1196645" y="1747940"/>
                  <a:pt x="1196645" y="1747940"/>
                  <a:pt x="1196645" y="1747940"/>
                </a:cubicBezTo>
                <a:cubicBezTo>
                  <a:pt x="1193103" y="1753405"/>
                  <a:pt x="1193103" y="1753405"/>
                  <a:pt x="1193103" y="1753405"/>
                </a:cubicBezTo>
                <a:cubicBezTo>
                  <a:pt x="1197607" y="1752443"/>
                  <a:pt x="1197607" y="1752443"/>
                  <a:pt x="1197607" y="1752443"/>
                </a:cubicBezTo>
                <a:cubicBezTo>
                  <a:pt x="1193103" y="1753405"/>
                  <a:pt x="1194065" y="1757910"/>
                  <a:pt x="1194065" y="1757910"/>
                </a:cubicBezTo>
                <a:cubicBezTo>
                  <a:pt x="1179898" y="1779775"/>
                  <a:pt x="1165730" y="1801641"/>
                  <a:pt x="1155105" y="1818040"/>
                </a:cubicBezTo>
                <a:cubicBezTo>
                  <a:pt x="1150601" y="1819002"/>
                  <a:pt x="1150601" y="1819002"/>
                  <a:pt x="1150601" y="1819002"/>
                </a:cubicBezTo>
                <a:cubicBezTo>
                  <a:pt x="1151563" y="1823506"/>
                  <a:pt x="1151563" y="1823506"/>
                  <a:pt x="1151563" y="1823506"/>
                </a:cubicBezTo>
                <a:cubicBezTo>
                  <a:pt x="1148022" y="1828972"/>
                  <a:pt x="1148022" y="1828972"/>
                  <a:pt x="1148022" y="1828972"/>
                </a:cubicBezTo>
                <a:cubicBezTo>
                  <a:pt x="1148984" y="1833476"/>
                  <a:pt x="1148984" y="1833476"/>
                  <a:pt x="1148984" y="1833476"/>
                </a:cubicBezTo>
                <a:cubicBezTo>
                  <a:pt x="1148022" y="1828972"/>
                  <a:pt x="1148022" y="1828972"/>
                  <a:pt x="1142555" y="1825430"/>
                </a:cubicBezTo>
                <a:cubicBezTo>
                  <a:pt x="1139013" y="1830897"/>
                  <a:pt x="1135472" y="1836363"/>
                  <a:pt x="1128388" y="1847295"/>
                </a:cubicBezTo>
                <a:cubicBezTo>
                  <a:pt x="1128388" y="1847295"/>
                  <a:pt x="1128388" y="1847295"/>
                  <a:pt x="1123884" y="1848258"/>
                </a:cubicBezTo>
                <a:lnTo>
                  <a:pt x="1121709" y="1845626"/>
                </a:lnTo>
                <a:lnTo>
                  <a:pt x="1123442" y="1842951"/>
                </a:lnTo>
                <a:lnTo>
                  <a:pt x="1125256" y="1840901"/>
                </a:lnTo>
                <a:cubicBezTo>
                  <a:pt x="1128716" y="1837807"/>
                  <a:pt x="1132739" y="1834592"/>
                  <a:pt x="1130005" y="1832821"/>
                </a:cubicBezTo>
                <a:lnTo>
                  <a:pt x="1123442" y="1842951"/>
                </a:lnTo>
                <a:lnTo>
                  <a:pt x="1121403" y="1845256"/>
                </a:lnTo>
                <a:lnTo>
                  <a:pt x="1121709" y="1845626"/>
                </a:lnTo>
                <a:lnTo>
                  <a:pt x="1105213" y="1871085"/>
                </a:lnTo>
                <a:cubicBezTo>
                  <a:pt x="1098129" y="1882018"/>
                  <a:pt x="1094588" y="1887484"/>
                  <a:pt x="1087503" y="1898417"/>
                </a:cubicBezTo>
                <a:cubicBezTo>
                  <a:pt x="1083961" y="1903883"/>
                  <a:pt x="1076878" y="1914815"/>
                  <a:pt x="1074299" y="1924786"/>
                </a:cubicBezTo>
                <a:cubicBezTo>
                  <a:pt x="1063673" y="1941185"/>
                  <a:pt x="1055628" y="1947614"/>
                  <a:pt x="1042423" y="1973983"/>
                </a:cubicBezTo>
                <a:cubicBezTo>
                  <a:pt x="1038881" y="1979450"/>
                  <a:pt x="1035339" y="1984917"/>
                  <a:pt x="1036301" y="1989420"/>
                </a:cubicBezTo>
                <a:cubicBezTo>
                  <a:pt x="1031798" y="1990382"/>
                  <a:pt x="1032760" y="1994886"/>
                  <a:pt x="1028255" y="1995849"/>
                </a:cubicBezTo>
                <a:cubicBezTo>
                  <a:pt x="1028255" y="1995849"/>
                  <a:pt x="1024713" y="2001315"/>
                  <a:pt x="1024713" y="2001315"/>
                </a:cubicBezTo>
                <a:cubicBezTo>
                  <a:pt x="1021172" y="2006781"/>
                  <a:pt x="1017630" y="2012248"/>
                  <a:pt x="1015050" y="2022217"/>
                </a:cubicBezTo>
                <a:cubicBezTo>
                  <a:pt x="1014088" y="2017714"/>
                  <a:pt x="1003463" y="2034113"/>
                  <a:pt x="1008928" y="2037654"/>
                </a:cubicBezTo>
                <a:cubicBezTo>
                  <a:pt x="1005387" y="2043121"/>
                  <a:pt x="1001845" y="2048587"/>
                  <a:pt x="998303" y="2054054"/>
                </a:cubicBezTo>
                <a:cubicBezTo>
                  <a:pt x="966427" y="2103251"/>
                  <a:pt x="932934" y="2166922"/>
                  <a:pt x="910066" y="2214194"/>
                </a:cubicBezTo>
                <a:lnTo>
                  <a:pt x="907117" y="2214824"/>
                </a:lnTo>
                <a:lnTo>
                  <a:pt x="908116" y="2211343"/>
                </a:lnTo>
                <a:lnTo>
                  <a:pt x="972795" y="2040882"/>
                </a:lnTo>
                <a:lnTo>
                  <a:pt x="979961" y="2024343"/>
                </a:lnTo>
                <a:cubicBezTo>
                  <a:pt x="981898" y="2021353"/>
                  <a:pt x="983204" y="2021957"/>
                  <a:pt x="983522" y="2028953"/>
                </a:cubicBezTo>
                <a:lnTo>
                  <a:pt x="986429" y="2010313"/>
                </a:lnTo>
                <a:lnTo>
                  <a:pt x="991511" y="1999574"/>
                </a:lnTo>
                <a:lnTo>
                  <a:pt x="994802" y="1993577"/>
                </a:lnTo>
                <a:cubicBezTo>
                  <a:pt x="994802" y="1993577"/>
                  <a:pt x="995764" y="1998080"/>
                  <a:pt x="999306" y="1992615"/>
                </a:cubicBezTo>
                <a:cubicBezTo>
                  <a:pt x="1001077" y="1989881"/>
                  <a:pt x="1000596" y="1987629"/>
                  <a:pt x="1000115" y="1985377"/>
                </a:cubicBezTo>
                <a:lnTo>
                  <a:pt x="1000698" y="1980161"/>
                </a:lnTo>
                <a:lnTo>
                  <a:pt x="1001566" y="1978326"/>
                </a:lnTo>
                <a:lnTo>
                  <a:pt x="1004140" y="1979072"/>
                </a:lnTo>
                <a:cubicBezTo>
                  <a:pt x="1011320" y="1974447"/>
                  <a:pt x="1026831" y="1956120"/>
                  <a:pt x="1018633" y="1950808"/>
                </a:cubicBezTo>
                <a:cubicBezTo>
                  <a:pt x="1027640" y="1948884"/>
                  <a:pt x="1038921" y="1913506"/>
                  <a:pt x="1038266" y="1932485"/>
                </a:cubicBezTo>
                <a:cubicBezTo>
                  <a:pt x="1061135" y="1885212"/>
                  <a:pt x="1082385" y="1852415"/>
                  <a:pt x="1099132" y="1820578"/>
                </a:cubicBezTo>
                <a:cubicBezTo>
                  <a:pt x="1102673" y="1815113"/>
                  <a:pt x="1109758" y="1804179"/>
                  <a:pt x="1113299" y="1798714"/>
                </a:cubicBezTo>
                <a:cubicBezTo>
                  <a:pt x="1141634" y="1754983"/>
                  <a:pt x="1170930" y="1715756"/>
                  <a:pt x="1204731" y="1675567"/>
                </a:cubicBezTo>
                <a:cubicBezTo>
                  <a:pt x="1212777" y="1669139"/>
                  <a:pt x="1227907" y="1651778"/>
                  <a:pt x="1226944" y="1647273"/>
                </a:cubicBezTo>
                <a:cubicBezTo>
                  <a:pt x="1226944" y="1647273"/>
                  <a:pt x="1226944" y="1647273"/>
                  <a:pt x="1225982" y="1642769"/>
                </a:cubicBezTo>
                <a:cubicBezTo>
                  <a:pt x="1225982" y="1642769"/>
                  <a:pt x="1231449" y="1646311"/>
                  <a:pt x="1231449" y="1646311"/>
                </a:cubicBezTo>
                <a:cubicBezTo>
                  <a:pt x="1234990" y="1640845"/>
                  <a:pt x="1239494" y="1639882"/>
                  <a:pt x="1238532" y="1635378"/>
                </a:cubicBezTo>
                <a:cubicBezTo>
                  <a:pt x="1243036" y="1634416"/>
                  <a:pt x="1242074" y="1629913"/>
                  <a:pt x="1242074" y="1629913"/>
                </a:cubicBezTo>
                <a:cubicBezTo>
                  <a:pt x="1242074" y="1629913"/>
                  <a:pt x="1242074" y="1629913"/>
                  <a:pt x="1237570" y="1630875"/>
                </a:cubicBezTo>
                <a:cubicBezTo>
                  <a:pt x="1251737" y="1609009"/>
                  <a:pt x="1271371" y="1590686"/>
                  <a:pt x="1290042" y="1567858"/>
                </a:cubicBezTo>
                <a:cubicBezTo>
                  <a:pt x="1300504" y="1556204"/>
                  <a:pt x="1308349" y="1547463"/>
                  <a:pt x="1314235" y="1540908"/>
                </a:cubicBezTo>
                <a:close/>
                <a:moveTo>
                  <a:pt x="4439702" y="857271"/>
                </a:moveTo>
                <a:cubicBezTo>
                  <a:pt x="4444206" y="856309"/>
                  <a:pt x="4444206" y="856309"/>
                  <a:pt x="4444206" y="856309"/>
                </a:cubicBezTo>
                <a:cubicBezTo>
                  <a:pt x="4454177" y="858888"/>
                  <a:pt x="4454177" y="858888"/>
                  <a:pt x="4445168" y="860813"/>
                </a:cubicBezTo>
                <a:cubicBezTo>
                  <a:pt x="4439702" y="857271"/>
                  <a:pt x="4439702" y="857271"/>
                  <a:pt x="4439702" y="857271"/>
                </a:cubicBezTo>
                <a:close/>
                <a:moveTo>
                  <a:pt x="4439395" y="833789"/>
                </a:moveTo>
                <a:cubicBezTo>
                  <a:pt x="4439395" y="833789"/>
                  <a:pt x="4443899" y="832826"/>
                  <a:pt x="4444862" y="837331"/>
                </a:cubicBezTo>
                <a:cubicBezTo>
                  <a:pt x="4440357" y="838293"/>
                  <a:pt x="4440357" y="838293"/>
                  <a:pt x="4440357" y="838293"/>
                </a:cubicBezTo>
                <a:cubicBezTo>
                  <a:pt x="4440357" y="838293"/>
                  <a:pt x="4439395" y="833789"/>
                  <a:pt x="4439395" y="833789"/>
                </a:cubicBezTo>
                <a:close/>
                <a:moveTo>
                  <a:pt x="3878041" y="775787"/>
                </a:moveTo>
                <a:lnTo>
                  <a:pt x="3885822" y="777801"/>
                </a:lnTo>
                <a:cubicBezTo>
                  <a:pt x="3885822" y="777801"/>
                  <a:pt x="3885822" y="777801"/>
                  <a:pt x="3881318" y="778763"/>
                </a:cubicBezTo>
                <a:close/>
                <a:moveTo>
                  <a:pt x="1104676" y="1330248"/>
                </a:moveTo>
                <a:lnTo>
                  <a:pt x="1094527" y="1352482"/>
                </a:lnTo>
                <a:cubicBezTo>
                  <a:pt x="1085034" y="1368687"/>
                  <a:pt x="1074540" y="1383638"/>
                  <a:pt x="1064045" y="1398591"/>
                </a:cubicBezTo>
                <a:cubicBezTo>
                  <a:pt x="803503" y="1753430"/>
                  <a:pt x="639503" y="2148260"/>
                  <a:pt x="578456" y="2585624"/>
                </a:cubicBezTo>
                <a:cubicBezTo>
                  <a:pt x="577113" y="2597643"/>
                  <a:pt x="570958" y="2614601"/>
                  <a:pt x="575225" y="2625422"/>
                </a:cubicBezTo>
                <a:cubicBezTo>
                  <a:pt x="606405" y="2743906"/>
                  <a:pt x="581353" y="2864627"/>
                  <a:pt x="589292" y="2984165"/>
                </a:cubicBezTo>
                <a:cubicBezTo>
                  <a:pt x="596704" y="3092084"/>
                  <a:pt x="598106" y="3199331"/>
                  <a:pt x="621678" y="3309663"/>
                </a:cubicBezTo>
                <a:cubicBezTo>
                  <a:pt x="647206" y="3282700"/>
                  <a:pt x="641213" y="3254649"/>
                  <a:pt x="637489" y="3228070"/>
                </a:cubicBezTo>
                <a:cubicBezTo>
                  <a:pt x="626465" y="3130699"/>
                  <a:pt x="617310" y="3032930"/>
                  <a:pt x="616036" y="2935433"/>
                </a:cubicBezTo>
                <a:cubicBezTo>
                  <a:pt x="609213" y="2528212"/>
                  <a:pt x="703216" y="2144425"/>
                  <a:pt x="887499" y="1780458"/>
                </a:cubicBezTo>
                <a:cubicBezTo>
                  <a:pt x="913443" y="1727986"/>
                  <a:pt x="957546" y="1687277"/>
                  <a:pt x="997109" y="1643628"/>
                </a:cubicBezTo>
                <a:cubicBezTo>
                  <a:pt x="1011543" y="1628812"/>
                  <a:pt x="1024507" y="1616266"/>
                  <a:pt x="1014774" y="1589014"/>
                </a:cubicBezTo>
                <a:cubicBezTo>
                  <a:pt x="1006510" y="1559493"/>
                  <a:pt x="1031767" y="1540409"/>
                  <a:pt x="1051413" y="1522524"/>
                </a:cubicBezTo>
                <a:cubicBezTo>
                  <a:pt x="1064776" y="1511848"/>
                  <a:pt x="1083077" y="1505982"/>
                  <a:pt x="1104050" y="1503457"/>
                </a:cubicBezTo>
                <a:cubicBezTo>
                  <a:pt x="1085331" y="1534831"/>
                  <a:pt x="1068881" y="1567677"/>
                  <a:pt x="1050162" y="1599052"/>
                </a:cubicBezTo>
                <a:cubicBezTo>
                  <a:pt x="991464" y="1699585"/>
                  <a:pt x="933165" y="1801989"/>
                  <a:pt x="889954" y="1910945"/>
                </a:cubicBezTo>
                <a:cubicBezTo>
                  <a:pt x="876446" y="1939252"/>
                  <a:pt x="858000" y="1962747"/>
                  <a:pt x="871201" y="1997079"/>
                </a:cubicBezTo>
                <a:cubicBezTo>
                  <a:pt x="879337" y="2016850"/>
                  <a:pt x="864630" y="2039546"/>
                  <a:pt x="857404" y="2060644"/>
                </a:cubicBezTo>
                <a:cubicBezTo>
                  <a:pt x="812324" y="2170000"/>
                  <a:pt x="781933" y="2284040"/>
                  <a:pt x="753411" y="2397680"/>
                </a:cubicBezTo>
                <a:cubicBezTo>
                  <a:pt x="751270" y="2405959"/>
                  <a:pt x="748728" y="2412369"/>
                  <a:pt x="756336" y="2420520"/>
                </a:cubicBezTo>
                <a:lnTo>
                  <a:pt x="764421" y="2415547"/>
                </a:lnTo>
                <a:lnTo>
                  <a:pt x="761396" y="2433165"/>
                </a:lnTo>
                <a:lnTo>
                  <a:pt x="760478" y="2435480"/>
                </a:lnTo>
                <a:lnTo>
                  <a:pt x="760592" y="2432158"/>
                </a:lnTo>
                <a:cubicBezTo>
                  <a:pt x="760675" y="2429786"/>
                  <a:pt x="760193" y="2427534"/>
                  <a:pt x="757460" y="2425764"/>
                </a:cubicBezTo>
                <a:cubicBezTo>
                  <a:pt x="757460" y="2425764"/>
                  <a:pt x="753918" y="2431229"/>
                  <a:pt x="750377" y="2436696"/>
                </a:cubicBezTo>
                <a:cubicBezTo>
                  <a:pt x="751339" y="2441200"/>
                  <a:pt x="751339" y="2441200"/>
                  <a:pt x="751339" y="2441200"/>
                </a:cubicBezTo>
                <a:cubicBezTo>
                  <a:pt x="742331" y="2443125"/>
                  <a:pt x="743948" y="2428650"/>
                  <a:pt x="751994" y="2422222"/>
                </a:cubicBezTo>
                <a:cubicBezTo>
                  <a:pt x="743948" y="2428650"/>
                  <a:pt x="748144" y="2404205"/>
                  <a:pt x="742023" y="2419642"/>
                </a:cubicBezTo>
                <a:cubicBezTo>
                  <a:pt x="752956" y="2426726"/>
                  <a:pt x="725932" y="2432500"/>
                  <a:pt x="729781" y="2450515"/>
                </a:cubicBezTo>
                <a:cubicBezTo>
                  <a:pt x="730743" y="2455019"/>
                  <a:pt x="730743" y="2455019"/>
                  <a:pt x="730743" y="2455019"/>
                </a:cubicBezTo>
                <a:cubicBezTo>
                  <a:pt x="730743" y="2455019"/>
                  <a:pt x="730743" y="2455019"/>
                  <a:pt x="726239" y="2455982"/>
                </a:cubicBezTo>
                <a:cubicBezTo>
                  <a:pt x="726239" y="2455982"/>
                  <a:pt x="727201" y="2460486"/>
                  <a:pt x="727201" y="2460486"/>
                </a:cubicBezTo>
                <a:cubicBezTo>
                  <a:pt x="728163" y="2464990"/>
                  <a:pt x="728163" y="2464990"/>
                  <a:pt x="728163" y="2464990"/>
                </a:cubicBezTo>
                <a:cubicBezTo>
                  <a:pt x="727201" y="2460486"/>
                  <a:pt x="731705" y="2459524"/>
                  <a:pt x="731705" y="2459524"/>
                </a:cubicBezTo>
                <a:cubicBezTo>
                  <a:pt x="732667" y="2464027"/>
                  <a:pt x="730088" y="2473998"/>
                  <a:pt x="731050" y="2478502"/>
                </a:cubicBezTo>
                <a:cubicBezTo>
                  <a:pt x="733630" y="2468531"/>
                  <a:pt x="735554" y="2477540"/>
                  <a:pt x="735554" y="2477540"/>
                </a:cubicBezTo>
                <a:cubicBezTo>
                  <a:pt x="739097" y="2472074"/>
                  <a:pt x="741675" y="2462103"/>
                  <a:pt x="745218" y="2456637"/>
                </a:cubicBezTo>
                <a:cubicBezTo>
                  <a:pt x="745218" y="2456637"/>
                  <a:pt x="745218" y="2456637"/>
                  <a:pt x="749722" y="2455675"/>
                </a:cubicBezTo>
                <a:cubicBezTo>
                  <a:pt x="746180" y="2461140"/>
                  <a:pt x="746180" y="2461140"/>
                  <a:pt x="746180" y="2461140"/>
                </a:cubicBezTo>
                <a:cubicBezTo>
                  <a:pt x="747142" y="2465645"/>
                  <a:pt x="748104" y="2470149"/>
                  <a:pt x="752609" y="2469187"/>
                </a:cubicBezTo>
                <a:cubicBezTo>
                  <a:pt x="752609" y="2469187"/>
                  <a:pt x="756151" y="2463720"/>
                  <a:pt x="755188" y="2459216"/>
                </a:cubicBezTo>
                <a:cubicBezTo>
                  <a:pt x="755188" y="2459216"/>
                  <a:pt x="755188" y="2459216"/>
                  <a:pt x="754226" y="2454712"/>
                </a:cubicBezTo>
                <a:cubicBezTo>
                  <a:pt x="757767" y="2449246"/>
                  <a:pt x="757767" y="2449246"/>
                  <a:pt x="757767" y="2449246"/>
                </a:cubicBezTo>
                <a:cubicBezTo>
                  <a:pt x="760654" y="2462758"/>
                  <a:pt x="753571" y="2473691"/>
                  <a:pt x="748411" y="2493631"/>
                </a:cubicBezTo>
                <a:cubicBezTo>
                  <a:pt x="760654" y="2462758"/>
                  <a:pt x="752916" y="2492669"/>
                  <a:pt x="759344" y="2500715"/>
                </a:cubicBezTo>
                <a:cubicBezTo>
                  <a:pt x="759344" y="2500715"/>
                  <a:pt x="760307" y="2505219"/>
                  <a:pt x="760307" y="2505219"/>
                </a:cubicBezTo>
                <a:cubicBezTo>
                  <a:pt x="760307" y="2505219"/>
                  <a:pt x="759344" y="2500715"/>
                  <a:pt x="754840" y="2501678"/>
                </a:cubicBezTo>
                <a:cubicBezTo>
                  <a:pt x="754840" y="2501678"/>
                  <a:pt x="754840" y="2501678"/>
                  <a:pt x="753878" y="2497173"/>
                </a:cubicBezTo>
                <a:cubicBezTo>
                  <a:pt x="753878" y="2497173"/>
                  <a:pt x="753878" y="2497173"/>
                  <a:pt x="749373" y="2498135"/>
                </a:cubicBezTo>
                <a:cubicBezTo>
                  <a:pt x="750336" y="2502640"/>
                  <a:pt x="746794" y="2508105"/>
                  <a:pt x="746794" y="2508105"/>
                </a:cubicBezTo>
                <a:cubicBezTo>
                  <a:pt x="746794" y="2508105"/>
                  <a:pt x="747757" y="2512610"/>
                  <a:pt x="747757" y="2512610"/>
                </a:cubicBezTo>
                <a:cubicBezTo>
                  <a:pt x="744215" y="2518077"/>
                  <a:pt x="744215" y="2518077"/>
                  <a:pt x="740673" y="2523542"/>
                </a:cubicBezTo>
                <a:cubicBezTo>
                  <a:pt x="739711" y="2519039"/>
                  <a:pt x="739711" y="2519039"/>
                  <a:pt x="738748" y="2514534"/>
                </a:cubicBezTo>
                <a:cubicBezTo>
                  <a:pt x="737786" y="2510030"/>
                  <a:pt x="737786" y="2510030"/>
                  <a:pt x="734245" y="2515496"/>
                </a:cubicBezTo>
                <a:cubicBezTo>
                  <a:pt x="734245" y="2515496"/>
                  <a:pt x="730703" y="2520963"/>
                  <a:pt x="731665" y="2525466"/>
                </a:cubicBezTo>
                <a:cubicBezTo>
                  <a:pt x="732627" y="2529971"/>
                  <a:pt x="732627" y="2529971"/>
                  <a:pt x="733590" y="2534475"/>
                </a:cubicBezTo>
                <a:cubicBezTo>
                  <a:pt x="735514" y="2543483"/>
                  <a:pt x="741943" y="2551529"/>
                  <a:pt x="745484" y="2546063"/>
                </a:cubicBezTo>
                <a:cubicBezTo>
                  <a:pt x="746446" y="2550567"/>
                  <a:pt x="747408" y="2555071"/>
                  <a:pt x="743868" y="2560537"/>
                </a:cubicBezTo>
                <a:cubicBezTo>
                  <a:pt x="739670" y="2584981"/>
                  <a:pt x="730970" y="2610389"/>
                  <a:pt x="726773" y="2634833"/>
                </a:cubicBezTo>
                <a:cubicBezTo>
                  <a:pt x="726773" y="2634833"/>
                  <a:pt x="721306" y="2631292"/>
                  <a:pt x="721306" y="2631292"/>
                </a:cubicBezTo>
                <a:cubicBezTo>
                  <a:pt x="721306" y="2631292"/>
                  <a:pt x="722269" y="2635796"/>
                  <a:pt x="722269" y="2635796"/>
                </a:cubicBezTo>
                <a:cubicBezTo>
                  <a:pt x="722269" y="2635796"/>
                  <a:pt x="717764" y="2636758"/>
                  <a:pt x="717764" y="2636758"/>
                </a:cubicBezTo>
                <a:cubicBezTo>
                  <a:pt x="721962" y="2612314"/>
                  <a:pt x="716802" y="2632255"/>
                  <a:pt x="712298" y="2633217"/>
                </a:cubicBezTo>
                <a:cubicBezTo>
                  <a:pt x="713915" y="2618742"/>
                  <a:pt x="720037" y="2603306"/>
                  <a:pt x="717150" y="2589793"/>
                </a:cubicBezTo>
                <a:cubicBezTo>
                  <a:pt x="722616" y="2593335"/>
                  <a:pt x="722616" y="2593335"/>
                  <a:pt x="722616" y="2593335"/>
                </a:cubicBezTo>
                <a:cubicBezTo>
                  <a:pt x="725196" y="2583365"/>
                  <a:pt x="727775" y="2573394"/>
                  <a:pt x="727775" y="2573394"/>
                </a:cubicBezTo>
                <a:cubicBezTo>
                  <a:pt x="725196" y="2583365"/>
                  <a:pt x="720691" y="2584327"/>
                  <a:pt x="720691" y="2584327"/>
                </a:cubicBezTo>
                <a:cubicBezTo>
                  <a:pt x="723271" y="2574356"/>
                  <a:pt x="717805" y="2570815"/>
                  <a:pt x="721347" y="2565348"/>
                </a:cubicBezTo>
                <a:cubicBezTo>
                  <a:pt x="720385" y="2560844"/>
                  <a:pt x="720385" y="2560844"/>
                  <a:pt x="720385" y="2560844"/>
                </a:cubicBezTo>
                <a:cubicBezTo>
                  <a:pt x="720385" y="2560844"/>
                  <a:pt x="724889" y="2559882"/>
                  <a:pt x="723927" y="2555379"/>
                </a:cubicBezTo>
                <a:cubicBezTo>
                  <a:pt x="723927" y="2555379"/>
                  <a:pt x="723927" y="2555379"/>
                  <a:pt x="722964" y="2550874"/>
                </a:cubicBezTo>
                <a:cubicBezTo>
                  <a:pt x="722964" y="2550874"/>
                  <a:pt x="722002" y="2546370"/>
                  <a:pt x="722002" y="2546370"/>
                </a:cubicBezTo>
                <a:cubicBezTo>
                  <a:pt x="713956" y="2552799"/>
                  <a:pt x="713956" y="2552799"/>
                  <a:pt x="713956" y="2552799"/>
                </a:cubicBezTo>
                <a:cubicBezTo>
                  <a:pt x="713956" y="2552799"/>
                  <a:pt x="710415" y="2558265"/>
                  <a:pt x="711377" y="2562769"/>
                </a:cubicBezTo>
                <a:lnTo>
                  <a:pt x="712339" y="2567273"/>
                </a:lnTo>
                <a:cubicBezTo>
                  <a:pt x="716842" y="2566311"/>
                  <a:pt x="716842" y="2566311"/>
                  <a:pt x="716842" y="2566311"/>
                </a:cubicBezTo>
                <a:cubicBezTo>
                  <a:pt x="715226" y="2580785"/>
                  <a:pt x="708449" y="2615201"/>
                  <a:pt x="707794" y="2634179"/>
                </a:cubicBezTo>
                <a:cubicBezTo>
                  <a:pt x="704252" y="2639645"/>
                  <a:pt x="704252" y="2639645"/>
                  <a:pt x="704252" y="2639645"/>
                </a:cubicBezTo>
                <a:cubicBezTo>
                  <a:pt x="700710" y="2645112"/>
                  <a:pt x="700710" y="2645112"/>
                  <a:pt x="701673" y="2649616"/>
                </a:cubicBezTo>
                <a:cubicBezTo>
                  <a:pt x="706177" y="2648653"/>
                  <a:pt x="706177" y="2648653"/>
                  <a:pt x="706177" y="2648653"/>
                </a:cubicBezTo>
                <a:cubicBezTo>
                  <a:pt x="702635" y="2654119"/>
                  <a:pt x="701017" y="2668594"/>
                  <a:pt x="698438" y="2678565"/>
                </a:cubicBezTo>
                <a:cubicBezTo>
                  <a:pt x="693934" y="2679527"/>
                  <a:pt x="694896" y="2684031"/>
                  <a:pt x="695858" y="2688534"/>
                </a:cubicBezTo>
                <a:cubicBezTo>
                  <a:pt x="696821" y="2693039"/>
                  <a:pt x="696821" y="2693039"/>
                  <a:pt x="696821" y="2693039"/>
                </a:cubicBezTo>
                <a:cubicBezTo>
                  <a:pt x="696821" y="2693039"/>
                  <a:pt x="696821" y="2693039"/>
                  <a:pt x="701325" y="2692076"/>
                </a:cubicBezTo>
                <a:cubicBezTo>
                  <a:pt x="692931" y="2740966"/>
                  <a:pt x="684231" y="2766373"/>
                  <a:pt x="690967" y="2797901"/>
                </a:cubicBezTo>
                <a:cubicBezTo>
                  <a:pt x="690967" y="2797901"/>
                  <a:pt x="686462" y="2798864"/>
                  <a:pt x="687424" y="2803368"/>
                </a:cubicBezTo>
                <a:cubicBezTo>
                  <a:pt x="688387" y="2807872"/>
                  <a:pt x="688387" y="2807872"/>
                  <a:pt x="688387" y="2807872"/>
                </a:cubicBezTo>
                <a:cubicBezTo>
                  <a:pt x="689349" y="2812375"/>
                  <a:pt x="689349" y="2812375"/>
                  <a:pt x="689349" y="2812375"/>
                </a:cubicBezTo>
                <a:cubicBezTo>
                  <a:pt x="684845" y="2813338"/>
                  <a:pt x="683227" y="2827813"/>
                  <a:pt x="685152" y="2836821"/>
                </a:cubicBezTo>
                <a:cubicBezTo>
                  <a:pt x="685152" y="2836821"/>
                  <a:pt x="686114" y="2841326"/>
                  <a:pt x="681611" y="2842288"/>
                </a:cubicBezTo>
                <a:cubicBezTo>
                  <a:pt x="682573" y="2846791"/>
                  <a:pt x="682573" y="2846791"/>
                  <a:pt x="683535" y="2851295"/>
                </a:cubicBezTo>
                <a:cubicBezTo>
                  <a:pt x="683535" y="2851295"/>
                  <a:pt x="684497" y="2855799"/>
                  <a:pt x="684497" y="2855799"/>
                </a:cubicBezTo>
                <a:cubicBezTo>
                  <a:pt x="684497" y="2855799"/>
                  <a:pt x="684497" y="2855799"/>
                  <a:pt x="680955" y="2861265"/>
                </a:cubicBezTo>
                <a:cubicBezTo>
                  <a:pt x="680955" y="2861265"/>
                  <a:pt x="681918" y="2865770"/>
                  <a:pt x="681918" y="2865770"/>
                </a:cubicBezTo>
                <a:cubicBezTo>
                  <a:pt x="688346" y="2873815"/>
                  <a:pt x="673217" y="2891176"/>
                  <a:pt x="687691" y="2892794"/>
                </a:cubicBezTo>
                <a:cubicBezTo>
                  <a:pt x="683187" y="2893756"/>
                  <a:pt x="683187" y="2893756"/>
                  <a:pt x="684149" y="2898260"/>
                </a:cubicBezTo>
                <a:cubicBezTo>
                  <a:pt x="684149" y="2898260"/>
                  <a:pt x="685112" y="2902765"/>
                  <a:pt x="685112" y="2902765"/>
                </a:cubicBezTo>
                <a:cubicBezTo>
                  <a:pt x="686074" y="2907268"/>
                  <a:pt x="682533" y="2912734"/>
                  <a:pt x="683495" y="2917239"/>
                </a:cubicBezTo>
                <a:cubicBezTo>
                  <a:pt x="683495" y="2917239"/>
                  <a:pt x="683495" y="2917239"/>
                  <a:pt x="684457" y="2921742"/>
                </a:cubicBezTo>
                <a:cubicBezTo>
                  <a:pt x="682840" y="2936217"/>
                  <a:pt x="680260" y="2946188"/>
                  <a:pt x="678642" y="2960662"/>
                </a:cubicBezTo>
                <a:cubicBezTo>
                  <a:pt x="679604" y="2965165"/>
                  <a:pt x="679604" y="2965165"/>
                  <a:pt x="679604" y="2965165"/>
                </a:cubicBezTo>
                <a:cubicBezTo>
                  <a:pt x="679604" y="2965165"/>
                  <a:pt x="679604" y="2965165"/>
                  <a:pt x="675101" y="2966128"/>
                </a:cubicBezTo>
                <a:cubicBezTo>
                  <a:pt x="676063" y="2970632"/>
                  <a:pt x="676063" y="2970632"/>
                  <a:pt x="676063" y="2970632"/>
                </a:cubicBezTo>
                <a:cubicBezTo>
                  <a:pt x="677026" y="2975136"/>
                  <a:pt x="677026" y="2975136"/>
                  <a:pt x="677026" y="2975136"/>
                </a:cubicBezTo>
                <a:cubicBezTo>
                  <a:pt x="677026" y="2975136"/>
                  <a:pt x="681529" y="2974174"/>
                  <a:pt x="681529" y="2974174"/>
                </a:cubicBezTo>
                <a:cubicBezTo>
                  <a:pt x="677988" y="2979641"/>
                  <a:pt x="678950" y="2984144"/>
                  <a:pt x="679912" y="2988648"/>
                </a:cubicBezTo>
                <a:cubicBezTo>
                  <a:pt x="679912" y="2988648"/>
                  <a:pt x="678950" y="2984144"/>
                  <a:pt x="678950" y="2984144"/>
                </a:cubicBezTo>
                <a:cubicBezTo>
                  <a:pt x="677332" y="2998618"/>
                  <a:pt x="677332" y="2998618"/>
                  <a:pt x="678295" y="3003123"/>
                </a:cubicBezTo>
                <a:cubicBezTo>
                  <a:pt x="679257" y="3007627"/>
                  <a:pt x="680219" y="3012130"/>
                  <a:pt x="681182" y="3016635"/>
                </a:cubicBezTo>
                <a:cubicBezTo>
                  <a:pt x="681182" y="3016635"/>
                  <a:pt x="677640" y="3022102"/>
                  <a:pt x="677640" y="3022102"/>
                </a:cubicBezTo>
                <a:cubicBezTo>
                  <a:pt x="678602" y="3026605"/>
                  <a:pt x="678602" y="3026605"/>
                  <a:pt x="678602" y="3026605"/>
                </a:cubicBezTo>
                <a:cubicBezTo>
                  <a:pt x="678602" y="3026605"/>
                  <a:pt x="674098" y="3027567"/>
                  <a:pt x="675061" y="3032071"/>
                </a:cubicBezTo>
                <a:cubicBezTo>
                  <a:pt x="675061" y="3032071"/>
                  <a:pt x="676023" y="3036576"/>
                  <a:pt x="676023" y="3036576"/>
                </a:cubicBezTo>
                <a:cubicBezTo>
                  <a:pt x="680527" y="3035613"/>
                  <a:pt x="680527" y="3035613"/>
                  <a:pt x="680527" y="3035613"/>
                </a:cubicBezTo>
                <a:cubicBezTo>
                  <a:pt x="683413" y="3049126"/>
                  <a:pt x="681797" y="3063600"/>
                  <a:pt x="689187" y="3076150"/>
                </a:cubicBezTo>
                <a:cubicBezTo>
                  <a:pt x="688225" y="3071645"/>
                  <a:pt x="688225" y="3071645"/>
                  <a:pt x="683721" y="3072608"/>
                </a:cubicBezTo>
                <a:cubicBezTo>
                  <a:pt x="682759" y="3068104"/>
                  <a:pt x="682759" y="3068104"/>
                  <a:pt x="679217" y="3073570"/>
                </a:cubicBezTo>
                <a:cubicBezTo>
                  <a:pt x="680179" y="3078074"/>
                  <a:pt x="681142" y="3082578"/>
                  <a:pt x="681142" y="3082578"/>
                </a:cubicBezTo>
                <a:cubicBezTo>
                  <a:pt x="682104" y="3087082"/>
                  <a:pt x="682104" y="3087082"/>
                  <a:pt x="682104" y="3087082"/>
                </a:cubicBezTo>
                <a:cubicBezTo>
                  <a:pt x="675982" y="3102520"/>
                  <a:pt x="692382" y="3113145"/>
                  <a:pt x="682718" y="3134047"/>
                </a:cubicBezTo>
                <a:cubicBezTo>
                  <a:pt x="687222" y="3133085"/>
                  <a:pt x="687222" y="3133085"/>
                  <a:pt x="687222" y="3133085"/>
                </a:cubicBezTo>
                <a:cubicBezTo>
                  <a:pt x="682718" y="3134047"/>
                  <a:pt x="682718" y="3134047"/>
                  <a:pt x="683680" y="3138551"/>
                </a:cubicBezTo>
                <a:cubicBezTo>
                  <a:pt x="684642" y="3143056"/>
                  <a:pt x="684642" y="3143056"/>
                  <a:pt x="684642" y="3143056"/>
                </a:cubicBezTo>
                <a:cubicBezTo>
                  <a:pt x="687529" y="3156568"/>
                  <a:pt x="690416" y="3170080"/>
                  <a:pt x="690416" y="3170080"/>
                </a:cubicBezTo>
                <a:cubicBezTo>
                  <a:pt x="689203" y="3180936"/>
                  <a:pt x="691261" y="3169900"/>
                  <a:pt x="694395" y="3173203"/>
                </a:cubicBezTo>
                <a:lnTo>
                  <a:pt x="697712" y="3182366"/>
                </a:lnTo>
                <a:lnTo>
                  <a:pt x="697129" y="3182651"/>
                </a:lnTo>
                <a:lnTo>
                  <a:pt x="691373" y="3182827"/>
                </a:lnTo>
                <a:cubicBezTo>
                  <a:pt x="689925" y="3184314"/>
                  <a:pt x="689280" y="3186806"/>
                  <a:pt x="689762" y="3189059"/>
                </a:cubicBezTo>
                <a:cubicBezTo>
                  <a:pt x="692495" y="3190829"/>
                  <a:pt x="694910" y="3185604"/>
                  <a:pt x="696682" y="3182870"/>
                </a:cubicBezTo>
                <a:lnTo>
                  <a:pt x="697129" y="3182651"/>
                </a:lnTo>
                <a:lnTo>
                  <a:pt x="697807" y="3182630"/>
                </a:lnTo>
                <a:lnTo>
                  <a:pt x="697712" y="3182366"/>
                </a:lnTo>
                <a:lnTo>
                  <a:pt x="698813" y="3181826"/>
                </a:lnTo>
                <a:cubicBezTo>
                  <a:pt x="699335" y="3182893"/>
                  <a:pt x="699655" y="3185767"/>
                  <a:pt x="699731" y="3191637"/>
                </a:cubicBezTo>
                <a:cubicBezTo>
                  <a:pt x="695227" y="3192600"/>
                  <a:pt x="695227" y="3192600"/>
                  <a:pt x="696189" y="3197104"/>
                </a:cubicBezTo>
                <a:cubicBezTo>
                  <a:pt x="696189" y="3197104"/>
                  <a:pt x="697152" y="3201608"/>
                  <a:pt x="697152" y="3201608"/>
                </a:cubicBezTo>
                <a:cubicBezTo>
                  <a:pt x="693610" y="3207074"/>
                  <a:pt x="693610" y="3207074"/>
                  <a:pt x="693610" y="3207074"/>
                </a:cubicBezTo>
                <a:cubicBezTo>
                  <a:pt x="694573" y="3211578"/>
                  <a:pt x="694573" y="3211578"/>
                  <a:pt x="694573" y="3211578"/>
                </a:cubicBezTo>
                <a:cubicBezTo>
                  <a:pt x="694573" y="3211578"/>
                  <a:pt x="695535" y="3216083"/>
                  <a:pt x="696497" y="3220587"/>
                </a:cubicBezTo>
                <a:cubicBezTo>
                  <a:pt x="696497" y="3220587"/>
                  <a:pt x="697460" y="3225091"/>
                  <a:pt x="698422" y="3229595"/>
                </a:cubicBezTo>
                <a:cubicBezTo>
                  <a:pt x="693918" y="3230557"/>
                  <a:pt x="694880" y="3235061"/>
                  <a:pt x="695842" y="3239565"/>
                </a:cubicBezTo>
                <a:cubicBezTo>
                  <a:pt x="692300" y="3245032"/>
                  <a:pt x="692300" y="3245032"/>
                  <a:pt x="693262" y="3249536"/>
                </a:cubicBezTo>
                <a:cubicBezTo>
                  <a:pt x="693262" y="3249536"/>
                  <a:pt x="694224" y="3254039"/>
                  <a:pt x="694224" y="3254039"/>
                </a:cubicBezTo>
                <a:cubicBezTo>
                  <a:pt x="694224" y="3254039"/>
                  <a:pt x="695187" y="3258543"/>
                  <a:pt x="695187" y="3258543"/>
                </a:cubicBezTo>
                <a:cubicBezTo>
                  <a:pt x="690683" y="3259506"/>
                  <a:pt x="690683" y="3259506"/>
                  <a:pt x="690683" y="3259506"/>
                </a:cubicBezTo>
                <a:cubicBezTo>
                  <a:pt x="690683" y="3259506"/>
                  <a:pt x="690683" y="3259506"/>
                  <a:pt x="687141" y="3264972"/>
                </a:cubicBezTo>
                <a:cubicBezTo>
                  <a:pt x="688103" y="3269476"/>
                  <a:pt x="688103" y="3269476"/>
                  <a:pt x="688103" y="3269476"/>
                </a:cubicBezTo>
                <a:cubicBezTo>
                  <a:pt x="693569" y="3273018"/>
                  <a:pt x="693569" y="3273018"/>
                  <a:pt x="693569" y="3273018"/>
                </a:cubicBezTo>
                <a:cubicBezTo>
                  <a:pt x="694532" y="3277522"/>
                  <a:pt x="694532" y="3277522"/>
                  <a:pt x="694532" y="3277522"/>
                </a:cubicBezTo>
                <a:cubicBezTo>
                  <a:pt x="694532" y="3277522"/>
                  <a:pt x="695494" y="3282027"/>
                  <a:pt x="695494" y="3282027"/>
                </a:cubicBezTo>
                <a:cubicBezTo>
                  <a:pt x="696456" y="3286530"/>
                  <a:pt x="697419" y="3291034"/>
                  <a:pt x="698381" y="3295539"/>
                </a:cubicBezTo>
                <a:cubicBezTo>
                  <a:pt x="695802" y="3305508"/>
                  <a:pt x="696764" y="3310013"/>
                  <a:pt x="696764" y="3310013"/>
                </a:cubicBezTo>
                <a:cubicBezTo>
                  <a:pt x="697726" y="3314516"/>
                  <a:pt x="697726" y="3314516"/>
                  <a:pt x="697726" y="3314516"/>
                </a:cubicBezTo>
                <a:cubicBezTo>
                  <a:pt x="698689" y="3319021"/>
                  <a:pt x="698689" y="3319021"/>
                  <a:pt x="699651" y="3323525"/>
                </a:cubicBezTo>
                <a:cubicBezTo>
                  <a:pt x="699651" y="3323525"/>
                  <a:pt x="699651" y="3323525"/>
                  <a:pt x="704154" y="3322563"/>
                </a:cubicBezTo>
                <a:cubicBezTo>
                  <a:pt x="700613" y="3328029"/>
                  <a:pt x="700613" y="3328029"/>
                  <a:pt x="700613" y="3328029"/>
                </a:cubicBezTo>
                <a:cubicBezTo>
                  <a:pt x="700613" y="3328029"/>
                  <a:pt x="701575" y="3332533"/>
                  <a:pt x="702538" y="3337037"/>
                </a:cubicBezTo>
                <a:cubicBezTo>
                  <a:pt x="707349" y="3359557"/>
                  <a:pt x="712815" y="3363099"/>
                  <a:pt x="711198" y="3377573"/>
                </a:cubicBezTo>
                <a:cubicBezTo>
                  <a:pt x="706694" y="3378535"/>
                  <a:pt x="707656" y="3383040"/>
                  <a:pt x="707656" y="3383040"/>
                </a:cubicBezTo>
                <a:cubicBezTo>
                  <a:pt x="707656" y="3383040"/>
                  <a:pt x="708618" y="3387543"/>
                  <a:pt x="708618" y="3387543"/>
                </a:cubicBezTo>
                <a:cubicBezTo>
                  <a:pt x="713122" y="3386581"/>
                  <a:pt x="713122" y="3386581"/>
                  <a:pt x="713122" y="3386581"/>
                </a:cubicBezTo>
                <a:cubicBezTo>
                  <a:pt x="710543" y="3396552"/>
                  <a:pt x="712467" y="3405560"/>
                  <a:pt x="713430" y="3410064"/>
                </a:cubicBezTo>
                <a:cubicBezTo>
                  <a:pt x="714392" y="3414569"/>
                  <a:pt x="714392" y="3414569"/>
                  <a:pt x="714392" y="3414569"/>
                </a:cubicBezTo>
                <a:cubicBezTo>
                  <a:pt x="715354" y="3419072"/>
                  <a:pt x="715354" y="3419072"/>
                  <a:pt x="719858" y="3418109"/>
                </a:cubicBezTo>
                <a:cubicBezTo>
                  <a:pt x="722745" y="3431621"/>
                  <a:pt x="724670" y="3440630"/>
                  <a:pt x="722090" y="3450600"/>
                </a:cubicBezTo>
                <a:cubicBezTo>
                  <a:pt x="726594" y="3449638"/>
                  <a:pt x="726594" y="3449638"/>
                  <a:pt x="726594" y="3449638"/>
                </a:cubicBezTo>
                <a:cubicBezTo>
                  <a:pt x="730443" y="3467654"/>
                  <a:pt x="730443" y="3467654"/>
                  <a:pt x="730443" y="3467654"/>
                </a:cubicBezTo>
                <a:cubicBezTo>
                  <a:pt x="730443" y="3467654"/>
                  <a:pt x="730443" y="3467654"/>
                  <a:pt x="726902" y="3473121"/>
                </a:cubicBezTo>
                <a:cubicBezTo>
                  <a:pt x="724977" y="3464112"/>
                  <a:pt x="719510" y="3460571"/>
                  <a:pt x="716932" y="3470541"/>
                </a:cubicBezTo>
                <a:cubicBezTo>
                  <a:pt x="724977" y="3464112"/>
                  <a:pt x="725284" y="3487595"/>
                  <a:pt x="729788" y="3486633"/>
                </a:cubicBezTo>
                <a:cubicBezTo>
                  <a:pt x="738449" y="3527169"/>
                  <a:pt x="736524" y="3518161"/>
                  <a:pt x="749689" y="3557735"/>
                </a:cubicBezTo>
                <a:cubicBezTo>
                  <a:pt x="749689" y="3557735"/>
                  <a:pt x="745185" y="3558698"/>
                  <a:pt x="745185" y="3558698"/>
                </a:cubicBezTo>
                <a:cubicBezTo>
                  <a:pt x="746147" y="3563202"/>
                  <a:pt x="746147" y="3563202"/>
                  <a:pt x="747109" y="3567705"/>
                </a:cubicBezTo>
                <a:cubicBezTo>
                  <a:pt x="752883" y="3594729"/>
                  <a:pt x="754807" y="3603738"/>
                  <a:pt x="758656" y="3621755"/>
                </a:cubicBezTo>
                <a:cubicBezTo>
                  <a:pt x="758656" y="3621755"/>
                  <a:pt x="758656" y="3621755"/>
                  <a:pt x="759619" y="3626258"/>
                </a:cubicBezTo>
                <a:cubicBezTo>
                  <a:pt x="759619" y="3626258"/>
                  <a:pt x="759619" y="3626258"/>
                  <a:pt x="760581" y="3630762"/>
                </a:cubicBezTo>
                <a:cubicBezTo>
                  <a:pt x="762812" y="3663253"/>
                  <a:pt x="765085" y="3629800"/>
                  <a:pt x="773438" y="3646854"/>
                </a:cubicBezTo>
                <a:cubicBezTo>
                  <a:pt x="768934" y="3647816"/>
                  <a:pt x="762812" y="3663253"/>
                  <a:pt x="770859" y="3656824"/>
                </a:cubicBezTo>
                <a:cubicBezTo>
                  <a:pt x="771821" y="3661329"/>
                  <a:pt x="771821" y="3661329"/>
                  <a:pt x="771821" y="3661329"/>
                </a:cubicBezTo>
                <a:cubicBezTo>
                  <a:pt x="771821" y="3661329"/>
                  <a:pt x="771821" y="3661329"/>
                  <a:pt x="772783" y="3665832"/>
                </a:cubicBezTo>
                <a:cubicBezTo>
                  <a:pt x="768279" y="3666794"/>
                  <a:pt x="773745" y="3670336"/>
                  <a:pt x="773745" y="3670336"/>
                </a:cubicBezTo>
                <a:cubicBezTo>
                  <a:pt x="777595" y="3688353"/>
                  <a:pt x="773090" y="3689315"/>
                  <a:pt x="768586" y="3690277"/>
                </a:cubicBezTo>
                <a:cubicBezTo>
                  <a:pt x="772435" y="3708294"/>
                  <a:pt x="782406" y="3710872"/>
                  <a:pt x="779826" y="3720843"/>
                </a:cubicBezTo>
                <a:cubicBezTo>
                  <a:pt x="786255" y="3728889"/>
                  <a:pt x="789142" y="3742401"/>
                  <a:pt x="798149" y="3740476"/>
                </a:cubicBezTo>
                <a:cubicBezTo>
                  <a:pt x="795570" y="3750447"/>
                  <a:pt x="803923" y="3767501"/>
                  <a:pt x="793953" y="3764922"/>
                </a:cubicBezTo>
                <a:cubicBezTo>
                  <a:pt x="802306" y="3781975"/>
                  <a:pt x="802961" y="3762997"/>
                  <a:pt x="803268" y="3786479"/>
                </a:cubicBezTo>
                <a:cubicBezTo>
                  <a:pt x="804230" y="3790984"/>
                  <a:pt x="809697" y="3794526"/>
                  <a:pt x="815163" y="3798067"/>
                </a:cubicBezTo>
                <a:cubicBezTo>
                  <a:pt x="804230" y="3790984"/>
                  <a:pt x="818357" y="3835062"/>
                  <a:pt x="832177" y="3855657"/>
                </a:cubicBezTo>
                <a:cubicBezTo>
                  <a:pt x="829598" y="3865628"/>
                  <a:pt x="828635" y="3861124"/>
                  <a:pt x="823168" y="3857582"/>
                </a:cubicBezTo>
                <a:cubicBezTo>
                  <a:pt x="829598" y="3865628"/>
                  <a:pt x="830560" y="3870131"/>
                  <a:pt x="835064" y="3869169"/>
                </a:cubicBezTo>
                <a:cubicBezTo>
                  <a:pt x="827018" y="3875598"/>
                  <a:pt x="836026" y="3873673"/>
                  <a:pt x="834409" y="3888148"/>
                </a:cubicBezTo>
                <a:cubicBezTo>
                  <a:pt x="840837" y="3896193"/>
                  <a:pt x="837951" y="3882681"/>
                  <a:pt x="849190" y="3913248"/>
                </a:cubicBezTo>
                <a:lnTo>
                  <a:pt x="845537" y="3910175"/>
                </a:lnTo>
                <a:lnTo>
                  <a:pt x="841800" y="3900698"/>
                </a:lnTo>
                <a:cubicBezTo>
                  <a:pt x="842281" y="3902950"/>
                  <a:pt x="843003" y="3906328"/>
                  <a:pt x="844166" y="3909023"/>
                </a:cubicBezTo>
                <a:lnTo>
                  <a:pt x="845537" y="3910175"/>
                </a:lnTo>
                <a:lnTo>
                  <a:pt x="852077" y="3926760"/>
                </a:lnTo>
                <a:cubicBezTo>
                  <a:pt x="846611" y="3923218"/>
                  <a:pt x="842107" y="3924181"/>
                  <a:pt x="838565" y="3929646"/>
                </a:cubicBezTo>
                <a:cubicBezTo>
                  <a:pt x="827325" y="3899080"/>
                  <a:pt x="824438" y="3885568"/>
                  <a:pt x="808694" y="3855965"/>
                </a:cubicBezTo>
                <a:cubicBezTo>
                  <a:pt x="800649" y="3862393"/>
                  <a:pt x="792295" y="3845339"/>
                  <a:pt x="782980" y="3823781"/>
                </a:cubicBezTo>
                <a:cubicBezTo>
                  <a:pt x="776551" y="3815736"/>
                  <a:pt x="775588" y="3811232"/>
                  <a:pt x="773664" y="3802224"/>
                </a:cubicBezTo>
                <a:cubicBezTo>
                  <a:pt x="772702" y="3797720"/>
                  <a:pt x="770777" y="3788711"/>
                  <a:pt x="769815" y="3784208"/>
                </a:cubicBezTo>
                <a:cubicBezTo>
                  <a:pt x="766274" y="3789673"/>
                  <a:pt x="761154" y="3743671"/>
                  <a:pt x="756958" y="3768116"/>
                </a:cubicBezTo>
                <a:lnTo>
                  <a:pt x="750222" y="3736587"/>
                </a:lnTo>
                <a:cubicBezTo>
                  <a:pt x="744449" y="3709563"/>
                  <a:pt x="760192" y="3739167"/>
                  <a:pt x="751840" y="3722113"/>
                </a:cubicBezTo>
                <a:cubicBezTo>
                  <a:pt x="750877" y="3717608"/>
                  <a:pt x="749915" y="3713105"/>
                  <a:pt x="748953" y="3708601"/>
                </a:cubicBezTo>
                <a:cubicBezTo>
                  <a:pt x="748953" y="3708601"/>
                  <a:pt x="747991" y="3704096"/>
                  <a:pt x="747991" y="3704096"/>
                </a:cubicBezTo>
                <a:cubicBezTo>
                  <a:pt x="747991" y="3704096"/>
                  <a:pt x="747991" y="3704096"/>
                  <a:pt x="747028" y="3699593"/>
                </a:cubicBezTo>
                <a:cubicBezTo>
                  <a:pt x="747991" y="3704096"/>
                  <a:pt x="747991" y="3704096"/>
                  <a:pt x="752494" y="3703134"/>
                </a:cubicBezTo>
                <a:cubicBezTo>
                  <a:pt x="744142" y="3686081"/>
                  <a:pt x="744142" y="3686081"/>
                  <a:pt x="744142" y="3686081"/>
                </a:cubicBezTo>
                <a:cubicBezTo>
                  <a:pt x="747683" y="3680614"/>
                  <a:pt x="747683" y="3680614"/>
                  <a:pt x="747683" y="3680614"/>
                </a:cubicBezTo>
                <a:cubicBezTo>
                  <a:pt x="747683" y="3680614"/>
                  <a:pt x="747683" y="3680614"/>
                  <a:pt x="746720" y="3676110"/>
                </a:cubicBezTo>
                <a:cubicBezTo>
                  <a:pt x="745758" y="3671606"/>
                  <a:pt x="745758" y="3671606"/>
                  <a:pt x="745758" y="3671606"/>
                </a:cubicBezTo>
                <a:cubicBezTo>
                  <a:pt x="744796" y="3667102"/>
                  <a:pt x="740292" y="3668064"/>
                  <a:pt x="740292" y="3668064"/>
                </a:cubicBezTo>
                <a:cubicBezTo>
                  <a:pt x="739984" y="3644582"/>
                  <a:pt x="735481" y="3645544"/>
                  <a:pt x="734519" y="3641040"/>
                </a:cubicBezTo>
                <a:cubicBezTo>
                  <a:pt x="734519" y="3641040"/>
                  <a:pt x="729052" y="3637498"/>
                  <a:pt x="729052" y="3637498"/>
                </a:cubicBezTo>
                <a:cubicBezTo>
                  <a:pt x="726165" y="3623986"/>
                  <a:pt x="727783" y="3609512"/>
                  <a:pt x="723279" y="3610474"/>
                </a:cubicBezTo>
                <a:cubicBezTo>
                  <a:pt x="722316" y="3605970"/>
                  <a:pt x="722316" y="3605970"/>
                  <a:pt x="722316" y="3605970"/>
                </a:cubicBezTo>
                <a:cubicBezTo>
                  <a:pt x="722316" y="3605970"/>
                  <a:pt x="721354" y="3601465"/>
                  <a:pt x="721354" y="3601465"/>
                </a:cubicBezTo>
                <a:cubicBezTo>
                  <a:pt x="717812" y="3606932"/>
                  <a:pt x="717812" y="3606932"/>
                  <a:pt x="717812" y="3606932"/>
                </a:cubicBezTo>
                <a:cubicBezTo>
                  <a:pt x="722972" y="3586991"/>
                  <a:pt x="710769" y="3551922"/>
                  <a:pt x="707227" y="3557387"/>
                </a:cubicBezTo>
                <a:cubicBezTo>
                  <a:pt x="712694" y="3560929"/>
                  <a:pt x="709152" y="3566396"/>
                  <a:pt x="710114" y="3570900"/>
                </a:cubicBezTo>
                <a:cubicBezTo>
                  <a:pt x="708190" y="3561892"/>
                  <a:pt x="702723" y="3558350"/>
                  <a:pt x="702723" y="3558350"/>
                </a:cubicBezTo>
                <a:cubicBezTo>
                  <a:pt x="705610" y="3571863"/>
                  <a:pt x="705610" y="3571863"/>
                  <a:pt x="705610" y="3571863"/>
                </a:cubicBezTo>
                <a:cubicBezTo>
                  <a:pt x="705610" y="3571863"/>
                  <a:pt x="701106" y="3572825"/>
                  <a:pt x="700144" y="3568320"/>
                </a:cubicBezTo>
                <a:cubicBezTo>
                  <a:pt x="696602" y="3573787"/>
                  <a:pt x="697564" y="3578290"/>
                  <a:pt x="702068" y="3577328"/>
                </a:cubicBezTo>
                <a:cubicBezTo>
                  <a:pt x="702068" y="3577328"/>
                  <a:pt x="702068" y="3577328"/>
                  <a:pt x="703031" y="3581832"/>
                </a:cubicBezTo>
                <a:cubicBezTo>
                  <a:pt x="696909" y="3597269"/>
                  <a:pt x="688863" y="3603698"/>
                  <a:pt x="695599" y="3635226"/>
                </a:cubicBezTo>
                <a:cubicBezTo>
                  <a:pt x="696561" y="3639730"/>
                  <a:pt x="696561" y="3639730"/>
                  <a:pt x="697524" y="3644234"/>
                </a:cubicBezTo>
                <a:cubicBezTo>
                  <a:pt x="692057" y="3640692"/>
                  <a:pt x="692057" y="3640692"/>
                  <a:pt x="687553" y="3641655"/>
                </a:cubicBezTo>
                <a:cubicBezTo>
                  <a:pt x="686591" y="3637151"/>
                  <a:pt x="686591" y="3637151"/>
                  <a:pt x="685628" y="3632647"/>
                </a:cubicBezTo>
                <a:cubicBezTo>
                  <a:pt x="681125" y="3633609"/>
                  <a:pt x="680163" y="3629105"/>
                  <a:pt x="681125" y="3633609"/>
                </a:cubicBezTo>
                <a:cubicBezTo>
                  <a:pt x="681125" y="3633609"/>
                  <a:pt x="682087" y="3638113"/>
                  <a:pt x="682087" y="3638113"/>
                </a:cubicBezTo>
                <a:cubicBezTo>
                  <a:pt x="670847" y="3607547"/>
                  <a:pt x="672465" y="3593073"/>
                  <a:pt x="660262" y="3558002"/>
                </a:cubicBezTo>
                <a:cubicBezTo>
                  <a:pt x="665729" y="3561544"/>
                  <a:pt x="666691" y="3566048"/>
                  <a:pt x="665729" y="3561544"/>
                </a:cubicBezTo>
                <a:cubicBezTo>
                  <a:pt x="665729" y="3561544"/>
                  <a:pt x="669270" y="3556078"/>
                  <a:pt x="669270" y="3556078"/>
                </a:cubicBezTo>
                <a:lnTo>
                  <a:pt x="671194" y="3565085"/>
                </a:lnTo>
                <a:cubicBezTo>
                  <a:pt x="670887" y="3541603"/>
                  <a:pt x="668001" y="3528091"/>
                  <a:pt x="660609" y="3515542"/>
                </a:cubicBezTo>
                <a:cubicBezTo>
                  <a:pt x="660609" y="3515542"/>
                  <a:pt x="660609" y="3515542"/>
                  <a:pt x="665114" y="3514579"/>
                </a:cubicBezTo>
                <a:lnTo>
                  <a:pt x="664152" y="3510075"/>
                </a:lnTo>
                <a:cubicBezTo>
                  <a:pt x="663189" y="3505570"/>
                  <a:pt x="663189" y="3505570"/>
                  <a:pt x="662227" y="3501067"/>
                </a:cubicBezTo>
                <a:cubicBezTo>
                  <a:pt x="655798" y="3493021"/>
                  <a:pt x="656454" y="3474043"/>
                  <a:pt x="655491" y="3469539"/>
                </a:cubicBezTo>
                <a:cubicBezTo>
                  <a:pt x="655491" y="3469539"/>
                  <a:pt x="654529" y="3465034"/>
                  <a:pt x="654529" y="3465034"/>
                </a:cubicBezTo>
                <a:cubicBezTo>
                  <a:pt x="653567" y="3460530"/>
                  <a:pt x="653567" y="3460530"/>
                  <a:pt x="653567" y="3460530"/>
                </a:cubicBezTo>
                <a:cubicBezTo>
                  <a:pt x="646175" y="3447980"/>
                  <a:pt x="644906" y="3419994"/>
                  <a:pt x="639439" y="3416453"/>
                </a:cubicBezTo>
                <a:cubicBezTo>
                  <a:pt x="639439" y="3416453"/>
                  <a:pt x="638477" y="3411948"/>
                  <a:pt x="638477" y="3411948"/>
                </a:cubicBezTo>
                <a:cubicBezTo>
                  <a:pt x="638477" y="3411948"/>
                  <a:pt x="637515" y="3407444"/>
                  <a:pt x="637515" y="3407444"/>
                </a:cubicBezTo>
                <a:cubicBezTo>
                  <a:pt x="636552" y="3402940"/>
                  <a:pt x="635590" y="3398436"/>
                  <a:pt x="635590" y="3398436"/>
                </a:cubicBezTo>
                <a:cubicBezTo>
                  <a:pt x="631087" y="3399398"/>
                  <a:pt x="631087" y="3399398"/>
                  <a:pt x="633012" y="3408406"/>
                </a:cubicBezTo>
                <a:cubicBezTo>
                  <a:pt x="633012" y="3408406"/>
                  <a:pt x="628507" y="3409369"/>
                  <a:pt x="629469" y="3413873"/>
                </a:cubicBezTo>
                <a:cubicBezTo>
                  <a:pt x="632049" y="3403902"/>
                  <a:pt x="626583" y="3400361"/>
                  <a:pt x="625620" y="3395856"/>
                </a:cubicBezTo>
                <a:cubicBezTo>
                  <a:pt x="630125" y="3394894"/>
                  <a:pt x="630125" y="3394894"/>
                  <a:pt x="630125" y="3394894"/>
                </a:cubicBezTo>
                <a:cubicBezTo>
                  <a:pt x="630125" y="3394894"/>
                  <a:pt x="629163" y="3390391"/>
                  <a:pt x="629163" y="3390391"/>
                </a:cubicBezTo>
                <a:cubicBezTo>
                  <a:pt x="628200" y="3385887"/>
                  <a:pt x="628200" y="3385887"/>
                  <a:pt x="628200" y="3385887"/>
                </a:cubicBezTo>
                <a:cubicBezTo>
                  <a:pt x="623696" y="3386849"/>
                  <a:pt x="623696" y="3386849"/>
                  <a:pt x="623696" y="3386849"/>
                </a:cubicBezTo>
                <a:cubicBezTo>
                  <a:pt x="619847" y="3368832"/>
                  <a:pt x="625314" y="3372374"/>
                  <a:pt x="627892" y="3362404"/>
                </a:cubicBezTo>
                <a:cubicBezTo>
                  <a:pt x="623389" y="3363366"/>
                  <a:pt x="620502" y="3349854"/>
                  <a:pt x="615998" y="3350816"/>
                </a:cubicBezTo>
                <a:cubicBezTo>
                  <a:pt x="623389" y="3363366"/>
                  <a:pt x="610839" y="3370757"/>
                  <a:pt x="618229" y="3383307"/>
                </a:cubicBezTo>
                <a:cubicBezTo>
                  <a:pt x="620809" y="3373337"/>
                  <a:pt x="621771" y="3377840"/>
                  <a:pt x="623696" y="3386849"/>
                </a:cubicBezTo>
                <a:cubicBezTo>
                  <a:pt x="619192" y="3387811"/>
                  <a:pt x="619192" y="3387811"/>
                  <a:pt x="619192" y="3387811"/>
                </a:cubicBezTo>
                <a:cubicBezTo>
                  <a:pt x="619192" y="3387811"/>
                  <a:pt x="619192" y="3387811"/>
                  <a:pt x="620154" y="3392315"/>
                </a:cubicBezTo>
                <a:cubicBezTo>
                  <a:pt x="620154" y="3392315"/>
                  <a:pt x="621116" y="3396819"/>
                  <a:pt x="621116" y="3396819"/>
                </a:cubicBezTo>
                <a:cubicBezTo>
                  <a:pt x="625620" y="3395856"/>
                  <a:pt x="625620" y="3395856"/>
                  <a:pt x="625620" y="3395856"/>
                </a:cubicBezTo>
                <a:cubicBezTo>
                  <a:pt x="628354" y="3397627"/>
                  <a:pt x="628190" y="3402373"/>
                  <a:pt x="628026" y="3407116"/>
                </a:cubicBezTo>
                <a:lnTo>
                  <a:pt x="629469" y="3413873"/>
                </a:lnTo>
                <a:lnTo>
                  <a:pt x="630432" y="3418377"/>
                </a:lnTo>
                <a:cubicBezTo>
                  <a:pt x="625927" y="3419340"/>
                  <a:pt x="625927" y="3419340"/>
                  <a:pt x="625927" y="3419340"/>
                </a:cubicBezTo>
                <a:cubicBezTo>
                  <a:pt x="625927" y="3419340"/>
                  <a:pt x="625927" y="3419340"/>
                  <a:pt x="626889" y="3423843"/>
                </a:cubicBezTo>
                <a:cubicBezTo>
                  <a:pt x="627852" y="3428347"/>
                  <a:pt x="627852" y="3428347"/>
                  <a:pt x="627852" y="3428347"/>
                </a:cubicBezTo>
                <a:cubicBezTo>
                  <a:pt x="631047" y="3465341"/>
                  <a:pt x="646135" y="3513924"/>
                  <a:pt x="654488" y="3530978"/>
                </a:cubicBezTo>
                <a:cubicBezTo>
                  <a:pt x="654488" y="3530978"/>
                  <a:pt x="654488" y="3530978"/>
                  <a:pt x="649984" y="3531940"/>
                </a:cubicBezTo>
                <a:cubicBezTo>
                  <a:pt x="649984" y="3531940"/>
                  <a:pt x="650946" y="3536445"/>
                  <a:pt x="651908" y="3540948"/>
                </a:cubicBezTo>
                <a:cubicBezTo>
                  <a:pt x="661224" y="3562507"/>
                  <a:pt x="654795" y="3554460"/>
                  <a:pt x="655758" y="3558965"/>
                </a:cubicBezTo>
                <a:cubicBezTo>
                  <a:pt x="663149" y="3571514"/>
                  <a:pt x="675658" y="3630067"/>
                  <a:pt x="671154" y="3631029"/>
                </a:cubicBezTo>
                <a:cubicBezTo>
                  <a:pt x="680470" y="3652588"/>
                  <a:pt x="676927" y="3658053"/>
                  <a:pt x="691054" y="3702132"/>
                </a:cubicBezTo>
                <a:cubicBezTo>
                  <a:pt x="693941" y="3715644"/>
                  <a:pt x="692324" y="3730118"/>
                  <a:pt x="695211" y="3743630"/>
                </a:cubicBezTo>
                <a:cubicBezTo>
                  <a:pt x="692632" y="3753601"/>
                  <a:pt x="687165" y="3750059"/>
                  <a:pt x="689090" y="3759068"/>
                </a:cubicBezTo>
                <a:cubicBezTo>
                  <a:pt x="685855" y="3788016"/>
                  <a:pt x="699019" y="3827590"/>
                  <a:pt x="700289" y="3855577"/>
                </a:cubicBezTo>
                <a:cubicBezTo>
                  <a:pt x="701251" y="3860081"/>
                  <a:pt x="694823" y="3852035"/>
                  <a:pt x="693861" y="3847531"/>
                </a:cubicBezTo>
                <a:cubicBezTo>
                  <a:pt x="692243" y="3862005"/>
                  <a:pt x="703791" y="3916054"/>
                  <a:pt x="687392" y="3905429"/>
                </a:cubicBezTo>
                <a:cubicBezTo>
                  <a:pt x="680963" y="3897383"/>
                  <a:pt x="680963" y="3897383"/>
                  <a:pt x="680963" y="3897383"/>
                </a:cubicBezTo>
                <a:cubicBezTo>
                  <a:pt x="682887" y="3906391"/>
                  <a:pt x="682887" y="3906391"/>
                  <a:pt x="682887" y="3906391"/>
                </a:cubicBezTo>
                <a:cubicBezTo>
                  <a:pt x="670993" y="3894803"/>
                  <a:pt x="666181" y="3872282"/>
                  <a:pt x="655904" y="3846221"/>
                </a:cubicBezTo>
                <a:cubicBezTo>
                  <a:pt x="653017" y="3832709"/>
                  <a:pt x="650130" y="3819197"/>
                  <a:pt x="647550" y="3829168"/>
                </a:cubicBezTo>
                <a:cubicBezTo>
                  <a:pt x="646588" y="3824663"/>
                  <a:pt x="646588" y="3824663"/>
                  <a:pt x="646588" y="3824663"/>
                </a:cubicBezTo>
                <a:cubicBezTo>
                  <a:pt x="642083" y="3825626"/>
                  <a:pt x="642083" y="3825626"/>
                  <a:pt x="642083" y="3825626"/>
                </a:cubicBezTo>
                <a:cubicBezTo>
                  <a:pt x="633076" y="3827550"/>
                  <a:pt x="639197" y="3812114"/>
                  <a:pt x="637272" y="3803105"/>
                </a:cubicBezTo>
                <a:cubicBezTo>
                  <a:pt x="634693" y="3813076"/>
                  <a:pt x="625377" y="3791517"/>
                  <a:pt x="628264" y="3805029"/>
                </a:cubicBezTo>
                <a:cubicBezTo>
                  <a:pt x="633731" y="3808571"/>
                  <a:pt x="635655" y="3817579"/>
                  <a:pt x="631151" y="3818541"/>
                </a:cubicBezTo>
                <a:cubicBezTo>
                  <a:pt x="636618" y="3822083"/>
                  <a:pt x="638542" y="3831092"/>
                  <a:pt x="641429" y="3844604"/>
                </a:cubicBezTo>
                <a:cubicBezTo>
                  <a:pt x="630803" y="3861003"/>
                  <a:pt x="638809" y="3920518"/>
                  <a:pt x="653897" y="3969100"/>
                </a:cubicBezTo>
                <a:cubicBezTo>
                  <a:pt x="650356" y="3974566"/>
                  <a:pt x="650356" y="3974566"/>
                  <a:pt x="646814" y="3980033"/>
                </a:cubicBezTo>
                <a:cubicBezTo>
                  <a:pt x="641347" y="3976491"/>
                  <a:pt x="640385" y="3971986"/>
                  <a:pt x="639423" y="3967483"/>
                </a:cubicBezTo>
                <a:cubicBezTo>
                  <a:pt x="639423" y="3967483"/>
                  <a:pt x="638461" y="3962979"/>
                  <a:pt x="638461" y="3962979"/>
                </a:cubicBezTo>
                <a:cubicBezTo>
                  <a:pt x="638461" y="3962979"/>
                  <a:pt x="632995" y="3959436"/>
                  <a:pt x="632995" y="3959436"/>
                </a:cubicBezTo>
                <a:cubicBezTo>
                  <a:pt x="632995" y="3959436"/>
                  <a:pt x="632995" y="3959436"/>
                  <a:pt x="633958" y="3963941"/>
                </a:cubicBezTo>
                <a:cubicBezTo>
                  <a:pt x="633958" y="3963941"/>
                  <a:pt x="634920" y="3968445"/>
                  <a:pt x="634920" y="3968445"/>
                </a:cubicBezTo>
                <a:cubicBezTo>
                  <a:pt x="634920" y="3968445"/>
                  <a:pt x="629453" y="3964903"/>
                  <a:pt x="628491" y="3960399"/>
                </a:cubicBezTo>
                <a:cubicBezTo>
                  <a:pt x="626566" y="3951391"/>
                  <a:pt x="625604" y="3946887"/>
                  <a:pt x="623679" y="3937879"/>
                </a:cubicBezTo>
                <a:lnTo>
                  <a:pt x="631167" y="3950879"/>
                </a:lnTo>
                <a:lnTo>
                  <a:pt x="632033" y="3954933"/>
                </a:lnTo>
                <a:cubicBezTo>
                  <a:pt x="637979" y="3960727"/>
                  <a:pt x="636373" y="3958715"/>
                  <a:pt x="633038" y="3954129"/>
                </a:cubicBezTo>
                <a:lnTo>
                  <a:pt x="631167" y="3950879"/>
                </a:lnTo>
                <a:lnTo>
                  <a:pt x="629507" y="3943110"/>
                </a:lnTo>
                <a:cubicBezTo>
                  <a:pt x="629146" y="3941420"/>
                  <a:pt x="629146" y="3941420"/>
                  <a:pt x="629146" y="3941420"/>
                </a:cubicBezTo>
                <a:cubicBezTo>
                  <a:pt x="629146" y="3941420"/>
                  <a:pt x="633649" y="3940458"/>
                  <a:pt x="633649" y="3940458"/>
                </a:cubicBezTo>
                <a:cubicBezTo>
                  <a:pt x="633649" y="3940458"/>
                  <a:pt x="633649" y="3940458"/>
                  <a:pt x="632687" y="3935955"/>
                </a:cubicBezTo>
                <a:cubicBezTo>
                  <a:pt x="632687" y="3935955"/>
                  <a:pt x="631725" y="3931450"/>
                  <a:pt x="631725" y="3931450"/>
                </a:cubicBezTo>
                <a:cubicBezTo>
                  <a:pt x="628184" y="3936917"/>
                  <a:pt x="627222" y="3932412"/>
                  <a:pt x="627222" y="3932412"/>
                </a:cubicBezTo>
                <a:cubicBezTo>
                  <a:pt x="626259" y="3927908"/>
                  <a:pt x="625297" y="3923405"/>
                  <a:pt x="620793" y="3924367"/>
                </a:cubicBezTo>
                <a:cubicBezTo>
                  <a:pt x="619830" y="3919863"/>
                  <a:pt x="619830" y="3919863"/>
                  <a:pt x="619830" y="3919863"/>
                </a:cubicBezTo>
                <a:cubicBezTo>
                  <a:pt x="624335" y="3918900"/>
                  <a:pt x="623372" y="3914396"/>
                  <a:pt x="618868" y="3915358"/>
                </a:cubicBezTo>
                <a:cubicBezTo>
                  <a:pt x="617906" y="3910855"/>
                  <a:pt x="615741" y="3900721"/>
                  <a:pt x="614177" y="3893402"/>
                </a:cubicBezTo>
                <a:lnTo>
                  <a:pt x="613094" y="3888334"/>
                </a:lnTo>
                <a:cubicBezTo>
                  <a:pt x="615019" y="3897343"/>
                  <a:pt x="613401" y="3911817"/>
                  <a:pt x="613401" y="3911817"/>
                </a:cubicBezTo>
                <a:cubicBezTo>
                  <a:pt x="610515" y="3898305"/>
                  <a:pt x="603124" y="3885754"/>
                  <a:pt x="600237" y="3872242"/>
                </a:cubicBezTo>
                <a:cubicBezTo>
                  <a:pt x="590922" y="3850685"/>
                  <a:pt x="591229" y="3874167"/>
                  <a:pt x="579335" y="3862579"/>
                </a:cubicBezTo>
                <a:cubicBezTo>
                  <a:pt x="569056" y="3836517"/>
                  <a:pt x="563590" y="3832975"/>
                  <a:pt x="556854" y="3801448"/>
                </a:cubicBezTo>
                <a:cubicBezTo>
                  <a:pt x="553312" y="3806914"/>
                  <a:pt x="555236" y="3815922"/>
                  <a:pt x="558123" y="3829434"/>
                </a:cubicBezTo>
                <a:cubicBezTo>
                  <a:pt x="557161" y="3824930"/>
                  <a:pt x="550733" y="3816885"/>
                  <a:pt x="546884" y="3798868"/>
                </a:cubicBezTo>
                <a:cubicBezTo>
                  <a:pt x="543342" y="3804335"/>
                  <a:pt x="538838" y="3805297"/>
                  <a:pt x="542686" y="3823313"/>
                </a:cubicBezTo>
                <a:cubicBezTo>
                  <a:pt x="541724" y="3818809"/>
                  <a:pt x="541724" y="3818809"/>
                  <a:pt x="541724" y="3818809"/>
                </a:cubicBezTo>
                <a:cubicBezTo>
                  <a:pt x="520861" y="3743202"/>
                  <a:pt x="504503" y="3666633"/>
                  <a:pt x="488144" y="3590064"/>
                </a:cubicBezTo>
                <a:cubicBezTo>
                  <a:pt x="486220" y="3581057"/>
                  <a:pt x="484295" y="3572049"/>
                  <a:pt x="482371" y="3563040"/>
                </a:cubicBezTo>
                <a:cubicBezTo>
                  <a:pt x="407490" y="3121615"/>
                  <a:pt x="444750" y="2678088"/>
                  <a:pt x="578133" y="2267918"/>
                </a:cubicBezTo>
                <a:lnTo>
                  <a:pt x="592980" y="2227702"/>
                </a:lnTo>
                <a:lnTo>
                  <a:pt x="600194" y="2211410"/>
                </a:lnTo>
                <a:lnTo>
                  <a:pt x="638131" y="2105404"/>
                </a:lnTo>
                <a:lnTo>
                  <a:pt x="652761" y="2065777"/>
                </a:lnTo>
                <a:cubicBezTo>
                  <a:pt x="762747" y="1800400"/>
                  <a:pt x="914268" y="1552475"/>
                  <a:pt x="1102577" y="1332509"/>
                </a:cubicBezTo>
                <a:close/>
                <a:moveTo>
                  <a:pt x="1683816" y="1083716"/>
                </a:moveTo>
                <a:lnTo>
                  <a:pt x="1679236" y="1086770"/>
                </a:lnTo>
                <a:lnTo>
                  <a:pt x="1682424" y="1084298"/>
                </a:lnTo>
                <a:close/>
                <a:moveTo>
                  <a:pt x="3808051" y="599460"/>
                </a:moveTo>
                <a:lnTo>
                  <a:pt x="3814670" y="600728"/>
                </a:lnTo>
                <a:lnTo>
                  <a:pt x="3819307" y="603027"/>
                </a:lnTo>
                <a:close/>
                <a:moveTo>
                  <a:pt x="1626222" y="1047191"/>
                </a:moveTo>
                <a:lnTo>
                  <a:pt x="1626514" y="1048557"/>
                </a:lnTo>
                <a:cubicBezTo>
                  <a:pt x="1626514" y="1048557"/>
                  <a:pt x="1626514" y="1048557"/>
                  <a:pt x="1622009" y="1049520"/>
                </a:cubicBezTo>
                <a:close/>
                <a:moveTo>
                  <a:pt x="3198980" y="688397"/>
                </a:moveTo>
                <a:cubicBezTo>
                  <a:pt x="3198171" y="688055"/>
                  <a:pt x="3199015" y="687874"/>
                  <a:pt x="3202634" y="688279"/>
                </a:cubicBezTo>
                <a:lnTo>
                  <a:pt x="3199068" y="688412"/>
                </a:lnTo>
                <a:close/>
                <a:moveTo>
                  <a:pt x="1688956" y="988120"/>
                </a:moveTo>
                <a:cubicBezTo>
                  <a:pt x="1688956" y="988120"/>
                  <a:pt x="1693460" y="987158"/>
                  <a:pt x="1697964" y="986196"/>
                </a:cubicBezTo>
                <a:cubicBezTo>
                  <a:pt x="1694422" y="991662"/>
                  <a:pt x="1694422" y="991662"/>
                  <a:pt x="1694422" y="991662"/>
                </a:cubicBezTo>
                <a:cubicBezTo>
                  <a:pt x="1695385" y="996167"/>
                  <a:pt x="1699889" y="995204"/>
                  <a:pt x="1703431" y="989738"/>
                </a:cubicBezTo>
                <a:cubicBezTo>
                  <a:pt x="1692325" y="1003884"/>
                  <a:pt x="1681622" y="1014413"/>
                  <a:pt x="1668870" y="1023613"/>
                </a:cubicBezTo>
                <a:lnTo>
                  <a:pt x="1626222" y="1047191"/>
                </a:lnTo>
                <a:lnTo>
                  <a:pt x="1625552" y="1044054"/>
                </a:lnTo>
                <a:cubicBezTo>
                  <a:pt x="1625552" y="1044054"/>
                  <a:pt x="1622009" y="1049520"/>
                  <a:pt x="1622009" y="1049520"/>
                </a:cubicBezTo>
                <a:cubicBezTo>
                  <a:pt x="1613002" y="1051444"/>
                  <a:pt x="1613964" y="1055948"/>
                  <a:pt x="1604955" y="1057873"/>
                </a:cubicBezTo>
                <a:cubicBezTo>
                  <a:pt x="1600452" y="1058835"/>
                  <a:pt x="1600452" y="1058835"/>
                  <a:pt x="1600452" y="1058835"/>
                </a:cubicBezTo>
                <a:cubicBezTo>
                  <a:pt x="1600452" y="1058835"/>
                  <a:pt x="1601414" y="1063339"/>
                  <a:pt x="1601414" y="1063339"/>
                </a:cubicBezTo>
                <a:cubicBezTo>
                  <a:pt x="1596910" y="1064302"/>
                  <a:pt x="1596910" y="1064302"/>
                  <a:pt x="1596910" y="1064302"/>
                </a:cubicBezTo>
                <a:lnTo>
                  <a:pt x="1568524" y="1077178"/>
                </a:lnTo>
                <a:lnTo>
                  <a:pt x="1633720" y="1022132"/>
                </a:lnTo>
                <a:lnTo>
                  <a:pt x="1644223" y="1021226"/>
                </a:lnTo>
                <a:cubicBezTo>
                  <a:pt x="1657254" y="1016087"/>
                  <a:pt x="1671575" y="1005962"/>
                  <a:pt x="1688956" y="988120"/>
                </a:cubicBezTo>
                <a:close/>
                <a:moveTo>
                  <a:pt x="1987536" y="886654"/>
                </a:moveTo>
                <a:cubicBezTo>
                  <a:pt x="1983994" y="892120"/>
                  <a:pt x="1993964" y="894699"/>
                  <a:pt x="2023568" y="878956"/>
                </a:cubicBezTo>
                <a:cubicBezTo>
                  <a:pt x="1998468" y="893737"/>
                  <a:pt x="1964360" y="910444"/>
                  <a:pt x="1940222" y="929729"/>
                </a:cubicBezTo>
                <a:cubicBezTo>
                  <a:pt x="1914642" y="942259"/>
                  <a:pt x="1884534" y="958404"/>
                  <a:pt x="1864697" y="973018"/>
                </a:cubicBezTo>
                <a:lnTo>
                  <a:pt x="1854248" y="982182"/>
                </a:lnTo>
                <a:lnTo>
                  <a:pt x="1798385" y="1012071"/>
                </a:lnTo>
                <a:lnTo>
                  <a:pt x="1797668" y="1011991"/>
                </a:lnTo>
                <a:lnTo>
                  <a:pt x="1797543" y="1012522"/>
                </a:lnTo>
                <a:lnTo>
                  <a:pt x="1762279" y="1031390"/>
                </a:lnTo>
                <a:lnTo>
                  <a:pt x="1729692" y="1053121"/>
                </a:lnTo>
                <a:lnTo>
                  <a:pt x="1751010" y="1036088"/>
                </a:lnTo>
                <a:cubicBezTo>
                  <a:pt x="1808294" y="995592"/>
                  <a:pt x="1875548" y="957676"/>
                  <a:pt x="1930252" y="927150"/>
                </a:cubicBezTo>
                <a:cubicBezTo>
                  <a:pt x="1950848" y="913331"/>
                  <a:pt x="1972406" y="904015"/>
                  <a:pt x="1987536" y="886654"/>
                </a:cubicBezTo>
                <a:close/>
                <a:moveTo>
                  <a:pt x="2481059" y="771795"/>
                </a:moveTo>
                <a:cubicBezTo>
                  <a:pt x="2477517" y="777261"/>
                  <a:pt x="2477517" y="777261"/>
                  <a:pt x="2477517" y="777261"/>
                </a:cubicBezTo>
                <a:cubicBezTo>
                  <a:pt x="2473014" y="778224"/>
                  <a:pt x="2473014" y="778224"/>
                  <a:pt x="2473014" y="778224"/>
                </a:cubicBezTo>
                <a:cubicBezTo>
                  <a:pt x="2464005" y="780148"/>
                  <a:pt x="2459502" y="781110"/>
                  <a:pt x="2454997" y="782073"/>
                </a:cubicBezTo>
                <a:cubicBezTo>
                  <a:pt x="2445989" y="783997"/>
                  <a:pt x="2441485" y="784959"/>
                  <a:pt x="2432476" y="786884"/>
                </a:cubicBezTo>
                <a:lnTo>
                  <a:pt x="2427973" y="787846"/>
                </a:lnTo>
                <a:close/>
                <a:moveTo>
                  <a:pt x="2484601" y="766329"/>
                </a:moveTo>
                <a:cubicBezTo>
                  <a:pt x="2489106" y="765367"/>
                  <a:pt x="2489106" y="765367"/>
                  <a:pt x="2489106" y="765367"/>
                </a:cubicBezTo>
                <a:cubicBezTo>
                  <a:pt x="2508084" y="766021"/>
                  <a:pt x="2538651" y="754782"/>
                  <a:pt x="2565675" y="749008"/>
                </a:cubicBezTo>
                <a:cubicBezTo>
                  <a:pt x="2557629" y="755436"/>
                  <a:pt x="2511625" y="760555"/>
                  <a:pt x="2513550" y="769563"/>
                </a:cubicBezTo>
                <a:lnTo>
                  <a:pt x="2509046" y="770525"/>
                </a:lnTo>
                <a:cubicBezTo>
                  <a:pt x="2504542" y="771488"/>
                  <a:pt x="2495533" y="773412"/>
                  <a:pt x="2491030" y="774374"/>
                </a:cubicBezTo>
                <a:cubicBezTo>
                  <a:pt x="2487488" y="779841"/>
                  <a:pt x="2487488" y="779841"/>
                  <a:pt x="2487488" y="779841"/>
                </a:cubicBezTo>
                <a:cubicBezTo>
                  <a:pt x="2487488" y="779841"/>
                  <a:pt x="2492955" y="783383"/>
                  <a:pt x="2492955" y="783383"/>
                </a:cubicBezTo>
                <a:cubicBezTo>
                  <a:pt x="2497458" y="782421"/>
                  <a:pt x="2497458" y="782421"/>
                  <a:pt x="2497458" y="782421"/>
                </a:cubicBezTo>
                <a:cubicBezTo>
                  <a:pt x="2497458" y="782421"/>
                  <a:pt x="2501000" y="776954"/>
                  <a:pt x="2501000" y="776954"/>
                </a:cubicBezTo>
                <a:cubicBezTo>
                  <a:pt x="2501000" y="776954"/>
                  <a:pt x="2505504" y="775992"/>
                  <a:pt x="2505504" y="775992"/>
                </a:cubicBezTo>
                <a:cubicBezTo>
                  <a:pt x="2510009" y="775030"/>
                  <a:pt x="2514512" y="774068"/>
                  <a:pt x="2523521" y="772143"/>
                </a:cubicBezTo>
                <a:cubicBezTo>
                  <a:pt x="2541537" y="768294"/>
                  <a:pt x="2524483" y="776647"/>
                  <a:pt x="2533491" y="774723"/>
                </a:cubicBezTo>
                <a:cubicBezTo>
                  <a:pt x="2541537" y="768294"/>
                  <a:pt x="2561478" y="773452"/>
                  <a:pt x="2565982" y="772490"/>
                </a:cubicBezTo>
                <a:cubicBezTo>
                  <a:pt x="2565019" y="767987"/>
                  <a:pt x="2564057" y="763483"/>
                  <a:pt x="2568561" y="762520"/>
                </a:cubicBezTo>
                <a:cubicBezTo>
                  <a:pt x="2574028" y="766062"/>
                  <a:pt x="2569524" y="767025"/>
                  <a:pt x="2578532" y="765100"/>
                </a:cubicBezTo>
                <a:cubicBezTo>
                  <a:pt x="2577569" y="760596"/>
                  <a:pt x="2591082" y="757709"/>
                  <a:pt x="2600090" y="755784"/>
                </a:cubicBezTo>
                <a:cubicBezTo>
                  <a:pt x="2597510" y="765754"/>
                  <a:pt x="2631618" y="749048"/>
                  <a:pt x="2631618" y="749048"/>
                </a:cubicBezTo>
                <a:cubicBezTo>
                  <a:pt x="2635160" y="743582"/>
                  <a:pt x="2635160" y="743582"/>
                  <a:pt x="2635160" y="743582"/>
                </a:cubicBezTo>
                <a:cubicBezTo>
                  <a:pt x="2648673" y="740695"/>
                  <a:pt x="2637085" y="752590"/>
                  <a:pt x="2650597" y="749704"/>
                </a:cubicBezTo>
                <a:cubicBezTo>
                  <a:pt x="2658643" y="743275"/>
                  <a:pt x="2662185" y="737808"/>
                  <a:pt x="2684705" y="732997"/>
                </a:cubicBezTo>
                <a:cubicBezTo>
                  <a:pt x="2698217" y="730110"/>
                  <a:pt x="2712692" y="731727"/>
                  <a:pt x="2726204" y="728841"/>
                </a:cubicBezTo>
                <a:cubicBezTo>
                  <a:pt x="2730708" y="727878"/>
                  <a:pt x="2735213" y="726916"/>
                  <a:pt x="2739716" y="725954"/>
                </a:cubicBezTo>
                <a:cubicBezTo>
                  <a:pt x="2766741" y="720180"/>
                  <a:pt x="2745183" y="729496"/>
                  <a:pt x="2768666" y="729188"/>
                </a:cubicBezTo>
                <a:cubicBezTo>
                  <a:pt x="2784758" y="716331"/>
                  <a:pt x="2847159" y="721838"/>
                  <a:pt x="2858747" y="709942"/>
                </a:cubicBezTo>
                <a:lnTo>
                  <a:pt x="2860999" y="709461"/>
                </a:lnTo>
                <a:cubicBezTo>
                  <a:pt x="2867755" y="708018"/>
                  <a:pt x="2876763" y="706093"/>
                  <a:pt x="2876763" y="706093"/>
                </a:cubicBezTo>
                <a:cubicBezTo>
                  <a:pt x="2881267" y="705131"/>
                  <a:pt x="2881267" y="705131"/>
                  <a:pt x="2881267" y="705131"/>
                </a:cubicBezTo>
                <a:cubicBezTo>
                  <a:pt x="2881267" y="705131"/>
                  <a:pt x="2885772" y="704169"/>
                  <a:pt x="2890275" y="703207"/>
                </a:cubicBezTo>
                <a:cubicBezTo>
                  <a:pt x="2945287" y="696163"/>
                  <a:pt x="2976815" y="689428"/>
                  <a:pt x="3013155" y="705211"/>
                </a:cubicBezTo>
                <a:cubicBezTo>
                  <a:pt x="3015735" y="695241"/>
                  <a:pt x="3055617" y="705560"/>
                  <a:pt x="3063662" y="699131"/>
                </a:cubicBezTo>
                <a:cubicBezTo>
                  <a:pt x="3053692" y="696551"/>
                  <a:pt x="3091649" y="697862"/>
                  <a:pt x="3095191" y="692395"/>
                </a:cubicBezTo>
                <a:cubicBezTo>
                  <a:pt x="3096153" y="696899"/>
                  <a:pt x="3091649" y="697862"/>
                  <a:pt x="3087145" y="698824"/>
                </a:cubicBezTo>
                <a:cubicBezTo>
                  <a:pt x="3106933" y="692241"/>
                  <a:pt x="3124304" y="690885"/>
                  <a:pt x="3142478" y="690534"/>
                </a:cubicBezTo>
                <a:lnTo>
                  <a:pt x="3199068" y="688412"/>
                </a:lnTo>
                <a:lnTo>
                  <a:pt x="3205247" y="689487"/>
                </a:lnTo>
                <a:cubicBezTo>
                  <a:pt x="3211238" y="689973"/>
                  <a:pt x="3219360" y="689415"/>
                  <a:pt x="3220650" y="684430"/>
                </a:cubicBezTo>
                <a:cubicBezTo>
                  <a:pt x="3222575" y="693437"/>
                  <a:pt x="3239629" y="685085"/>
                  <a:pt x="3249599" y="687664"/>
                </a:cubicBezTo>
                <a:cubicBezTo>
                  <a:pt x="3236087" y="690551"/>
                  <a:pt x="3248944" y="706643"/>
                  <a:pt x="3250561" y="692168"/>
                </a:cubicBezTo>
                <a:cubicBezTo>
                  <a:pt x="3278548" y="690899"/>
                  <a:pt x="3307497" y="694133"/>
                  <a:pt x="3326476" y="694788"/>
                </a:cubicBezTo>
                <a:cubicBezTo>
                  <a:pt x="3312001" y="693171"/>
                  <a:pt x="3339988" y="691901"/>
                  <a:pt x="3358004" y="688052"/>
                </a:cubicBezTo>
                <a:cubicBezTo>
                  <a:pt x="3358967" y="692556"/>
                  <a:pt x="3349958" y="694480"/>
                  <a:pt x="3349958" y="694480"/>
                </a:cubicBezTo>
                <a:cubicBezTo>
                  <a:pt x="3383411" y="696753"/>
                  <a:pt x="3402390" y="697408"/>
                  <a:pt x="3421368" y="698063"/>
                </a:cubicBezTo>
                <a:cubicBezTo>
                  <a:pt x="3444851" y="697756"/>
                  <a:pt x="3463830" y="698411"/>
                  <a:pt x="3507253" y="703262"/>
                </a:cubicBezTo>
                <a:cubicBezTo>
                  <a:pt x="3503711" y="708728"/>
                  <a:pt x="3494703" y="710653"/>
                  <a:pt x="3513682" y="711308"/>
                </a:cubicBezTo>
                <a:cubicBezTo>
                  <a:pt x="3523652" y="713888"/>
                  <a:pt x="3502749" y="704225"/>
                  <a:pt x="3526232" y="703917"/>
                </a:cubicBezTo>
                <a:cubicBezTo>
                  <a:pt x="3542631" y="714542"/>
                  <a:pt x="3557105" y="716160"/>
                  <a:pt x="3569656" y="708768"/>
                </a:cubicBezTo>
                <a:cubicBezTo>
                  <a:pt x="3586055" y="719394"/>
                  <a:pt x="3579626" y="711348"/>
                  <a:pt x="3587017" y="723898"/>
                </a:cubicBezTo>
                <a:cubicBezTo>
                  <a:pt x="3590558" y="718432"/>
                  <a:pt x="3599567" y="716508"/>
                  <a:pt x="3614041" y="718124"/>
                </a:cubicBezTo>
                <a:cubicBezTo>
                  <a:pt x="3614041" y="718124"/>
                  <a:pt x="3605033" y="720049"/>
                  <a:pt x="3610499" y="723591"/>
                </a:cubicBezTo>
                <a:cubicBezTo>
                  <a:pt x="3633020" y="718779"/>
                  <a:pt x="3654885" y="732947"/>
                  <a:pt x="3687376" y="730714"/>
                </a:cubicBezTo>
                <a:cubicBezTo>
                  <a:pt x="3688338" y="735219"/>
                  <a:pt x="3668397" y="730060"/>
                  <a:pt x="3669360" y="734563"/>
                </a:cubicBezTo>
                <a:cubicBezTo>
                  <a:pt x="3690263" y="744226"/>
                  <a:pt x="3711821" y="734912"/>
                  <a:pt x="3729182" y="750040"/>
                </a:cubicBezTo>
                <a:cubicBezTo>
                  <a:pt x="3733686" y="749078"/>
                  <a:pt x="3711821" y="734912"/>
                  <a:pt x="3731761" y="740070"/>
                </a:cubicBezTo>
                <a:cubicBezTo>
                  <a:pt x="3728220" y="745537"/>
                  <a:pt x="3733686" y="749078"/>
                  <a:pt x="3748161" y="750695"/>
                </a:cubicBezTo>
                <a:cubicBezTo>
                  <a:pt x="3760711" y="743304"/>
                  <a:pt x="3783539" y="761976"/>
                  <a:pt x="3786118" y="752006"/>
                </a:cubicBezTo>
                <a:cubicBezTo>
                  <a:pt x="3787080" y="756509"/>
                  <a:pt x="3791584" y="755547"/>
                  <a:pt x="3797051" y="759089"/>
                </a:cubicBezTo>
                <a:cubicBezTo>
                  <a:pt x="3802517" y="762631"/>
                  <a:pt x="3802517" y="762631"/>
                  <a:pt x="3802517" y="762631"/>
                </a:cubicBezTo>
                <a:cubicBezTo>
                  <a:pt x="3802517" y="762631"/>
                  <a:pt x="3801555" y="758127"/>
                  <a:pt x="3801555" y="758127"/>
                </a:cubicBezTo>
                <a:cubicBezTo>
                  <a:pt x="3797051" y="759089"/>
                  <a:pt x="3796088" y="754585"/>
                  <a:pt x="3791584" y="755547"/>
                </a:cubicBezTo>
                <a:cubicBezTo>
                  <a:pt x="3809600" y="751698"/>
                  <a:pt x="3821495" y="763285"/>
                  <a:pt x="3832428" y="770370"/>
                </a:cubicBezTo>
                <a:cubicBezTo>
                  <a:pt x="3836933" y="769407"/>
                  <a:pt x="3841436" y="768445"/>
                  <a:pt x="3852369" y="775528"/>
                </a:cubicBezTo>
                <a:cubicBezTo>
                  <a:pt x="3864919" y="768137"/>
                  <a:pt x="3834046" y="755895"/>
                  <a:pt x="3848520" y="757512"/>
                </a:cubicBezTo>
                <a:cubicBezTo>
                  <a:pt x="3846586" y="764990"/>
                  <a:pt x="3864919" y="768137"/>
                  <a:pt x="3875019" y="773044"/>
                </a:cubicBezTo>
                <a:lnTo>
                  <a:pt x="3878041" y="775787"/>
                </a:lnTo>
                <a:lnTo>
                  <a:pt x="3875851" y="775221"/>
                </a:lnTo>
                <a:cubicBezTo>
                  <a:pt x="3871348" y="776183"/>
                  <a:pt x="3866844" y="777146"/>
                  <a:pt x="3866844" y="777146"/>
                </a:cubicBezTo>
                <a:cubicBezTo>
                  <a:pt x="3866844" y="777146"/>
                  <a:pt x="3866844" y="777146"/>
                  <a:pt x="3872310" y="780688"/>
                </a:cubicBezTo>
                <a:cubicBezTo>
                  <a:pt x="3877776" y="784229"/>
                  <a:pt x="3882280" y="783267"/>
                  <a:pt x="3886784" y="782304"/>
                </a:cubicBezTo>
                <a:cubicBezTo>
                  <a:pt x="3883242" y="787771"/>
                  <a:pt x="3930207" y="787156"/>
                  <a:pt x="3912191" y="791005"/>
                </a:cubicBezTo>
                <a:cubicBezTo>
                  <a:pt x="3936636" y="795202"/>
                  <a:pt x="3957540" y="804865"/>
                  <a:pt x="3991955" y="811642"/>
                </a:cubicBezTo>
                <a:cubicBezTo>
                  <a:pt x="3991955" y="811642"/>
                  <a:pt x="3991955" y="811642"/>
                  <a:pt x="3996459" y="810679"/>
                </a:cubicBezTo>
                <a:cubicBezTo>
                  <a:pt x="3991955" y="811642"/>
                  <a:pt x="3987451" y="812604"/>
                  <a:pt x="3988413" y="817108"/>
                </a:cubicBezTo>
                <a:cubicBezTo>
                  <a:pt x="3988413" y="817108"/>
                  <a:pt x="3988413" y="817108"/>
                  <a:pt x="3993879" y="820649"/>
                </a:cubicBezTo>
                <a:cubicBezTo>
                  <a:pt x="3998384" y="819687"/>
                  <a:pt x="3997422" y="815183"/>
                  <a:pt x="3997422" y="815183"/>
                </a:cubicBezTo>
                <a:cubicBezTo>
                  <a:pt x="4012858" y="821305"/>
                  <a:pt x="4037303" y="825501"/>
                  <a:pt x="4029257" y="831930"/>
                </a:cubicBezTo>
                <a:cubicBezTo>
                  <a:pt x="4049198" y="837088"/>
                  <a:pt x="4049198" y="837088"/>
                  <a:pt x="4075568" y="850293"/>
                </a:cubicBezTo>
                <a:cubicBezTo>
                  <a:pt x="4080071" y="849331"/>
                  <a:pt x="4079109" y="844827"/>
                  <a:pt x="4079109" y="844827"/>
                </a:cubicBezTo>
                <a:cubicBezTo>
                  <a:pt x="4084575" y="848369"/>
                  <a:pt x="4090042" y="851911"/>
                  <a:pt x="4094547" y="850949"/>
                </a:cubicBezTo>
                <a:cubicBezTo>
                  <a:pt x="4106441" y="862536"/>
                  <a:pt x="4107403" y="867041"/>
                  <a:pt x="4102899" y="868003"/>
                </a:cubicBezTo>
                <a:cubicBezTo>
                  <a:pt x="4117373" y="869619"/>
                  <a:pt x="4121878" y="868657"/>
                  <a:pt x="4130886" y="866732"/>
                </a:cubicBezTo>
                <a:cubicBezTo>
                  <a:pt x="4130886" y="866732"/>
                  <a:pt x="4130886" y="866732"/>
                  <a:pt x="4131849" y="871237"/>
                </a:cubicBezTo>
                <a:cubicBezTo>
                  <a:pt x="4137314" y="874779"/>
                  <a:pt x="4133773" y="880244"/>
                  <a:pt x="4143743" y="882824"/>
                </a:cubicBezTo>
                <a:cubicBezTo>
                  <a:pt x="4148247" y="881862"/>
                  <a:pt x="4147285" y="877358"/>
                  <a:pt x="4158217" y="884442"/>
                </a:cubicBezTo>
                <a:cubicBezTo>
                  <a:pt x="4162722" y="883480"/>
                  <a:pt x="4163684" y="887983"/>
                  <a:pt x="4163684" y="887983"/>
                </a:cubicBezTo>
                <a:cubicBezTo>
                  <a:pt x="4163684" y="887983"/>
                  <a:pt x="4163684" y="887983"/>
                  <a:pt x="4164646" y="892487"/>
                </a:cubicBezTo>
                <a:cubicBezTo>
                  <a:pt x="4169151" y="891525"/>
                  <a:pt x="4169151" y="891525"/>
                  <a:pt x="4169151" y="891525"/>
                </a:cubicBezTo>
                <a:cubicBezTo>
                  <a:pt x="4168188" y="887021"/>
                  <a:pt x="4168188" y="887021"/>
                  <a:pt x="4167226" y="882517"/>
                </a:cubicBezTo>
                <a:cubicBezTo>
                  <a:pt x="4167226" y="882517"/>
                  <a:pt x="4182663" y="888638"/>
                  <a:pt x="4188129" y="892180"/>
                </a:cubicBezTo>
                <a:cubicBezTo>
                  <a:pt x="4188129" y="892180"/>
                  <a:pt x="4192633" y="891218"/>
                  <a:pt x="4192633" y="891218"/>
                </a:cubicBezTo>
                <a:cubicBezTo>
                  <a:pt x="4194557" y="900226"/>
                  <a:pt x="4184587" y="897647"/>
                  <a:pt x="4195520" y="904730"/>
                </a:cubicBezTo>
                <a:cubicBezTo>
                  <a:pt x="4194557" y="900226"/>
                  <a:pt x="4229935" y="911506"/>
                  <a:pt x="4236364" y="919552"/>
                </a:cubicBezTo>
                <a:cubicBezTo>
                  <a:pt x="4241830" y="923094"/>
                  <a:pt x="4241830" y="923094"/>
                  <a:pt x="4241830" y="923094"/>
                </a:cubicBezTo>
                <a:cubicBezTo>
                  <a:pt x="4237326" y="924056"/>
                  <a:pt x="4237326" y="924056"/>
                  <a:pt x="4237326" y="924056"/>
                </a:cubicBezTo>
                <a:cubicBezTo>
                  <a:pt x="4236364" y="919552"/>
                  <a:pt x="4231859" y="920514"/>
                  <a:pt x="4227356" y="921476"/>
                </a:cubicBezTo>
                <a:cubicBezTo>
                  <a:pt x="4228318" y="925981"/>
                  <a:pt x="4228318" y="925981"/>
                  <a:pt x="4228318" y="925981"/>
                </a:cubicBezTo>
                <a:cubicBezTo>
                  <a:pt x="4237326" y="924056"/>
                  <a:pt x="4238288" y="928560"/>
                  <a:pt x="4242793" y="927598"/>
                </a:cubicBezTo>
                <a:cubicBezTo>
                  <a:pt x="4261771" y="928252"/>
                  <a:pt x="4262734" y="932757"/>
                  <a:pt x="4284599" y="946924"/>
                </a:cubicBezTo>
                <a:cubicBezTo>
                  <a:pt x="4284599" y="946924"/>
                  <a:pt x="4289102" y="945962"/>
                  <a:pt x="4288140" y="941457"/>
                </a:cubicBezTo>
                <a:cubicBezTo>
                  <a:pt x="4293607" y="945000"/>
                  <a:pt x="4299073" y="948541"/>
                  <a:pt x="4300036" y="953045"/>
                </a:cubicBezTo>
                <a:cubicBezTo>
                  <a:pt x="4305502" y="956587"/>
                  <a:pt x="4310968" y="960129"/>
                  <a:pt x="4310968" y="960129"/>
                </a:cubicBezTo>
                <a:cubicBezTo>
                  <a:pt x="4321901" y="967212"/>
                  <a:pt x="4326405" y="966250"/>
                  <a:pt x="4331871" y="969792"/>
                </a:cubicBezTo>
                <a:cubicBezTo>
                  <a:pt x="4341842" y="972371"/>
                  <a:pt x="4352774" y="979455"/>
                  <a:pt x="4358241" y="982997"/>
                </a:cubicBezTo>
                <a:cubicBezTo>
                  <a:pt x="4359203" y="987500"/>
                  <a:pt x="4359203" y="987500"/>
                  <a:pt x="4360165" y="992005"/>
                </a:cubicBezTo>
                <a:cubicBezTo>
                  <a:pt x="4364670" y="991042"/>
                  <a:pt x="4365632" y="995547"/>
                  <a:pt x="4365632" y="995547"/>
                </a:cubicBezTo>
                <a:cubicBezTo>
                  <a:pt x="4370136" y="994585"/>
                  <a:pt x="4371098" y="999088"/>
                  <a:pt x="4375602" y="998126"/>
                </a:cubicBezTo>
                <a:cubicBezTo>
                  <a:pt x="4375602" y="998126"/>
                  <a:pt x="4380106" y="997163"/>
                  <a:pt x="4380106" y="997163"/>
                </a:cubicBezTo>
                <a:cubicBezTo>
                  <a:pt x="4385572" y="1000705"/>
                  <a:pt x="4396505" y="1007789"/>
                  <a:pt x="4401972" y="1011331"/>
                </a:cubicBezTo>
                <a:cubicBezTo>
                  <a:pt x="4401972" y="1011331"/>
                  <a:pt x="4401972" y="1011331"/>
                  <a:pt x="4406475" y="1010369"/>
                </a:cubicBezTo>
                <a:cubicBezTo>
                  <a:pt x="4423837" y="1025498"/>
                  <a:pt x="4445702" y="1039665"/>
                  <a:pt x="4466605" y="1049328"/>
                </a:cubicBezTo>
                <a:cubicBezTo>
                  <a:pt x="4467567" y="1053832"/>
                  <a:pt x="4467567" y="1053832"/>
                  <a:pt x="4467567" y="1053832"/>
                </a:cubicBezTo>
                <a:cubicBezTo>
                  <a:pt x="4467567" y="1053832"/>
                  <a:pt x="4472072" y="1052869"/>
                  <a:pt x="4472072" y="1052869"/>
                </a:cubicBezTo>
                <a:cubicBezTo>
                  <a:pt x="4511298" y="1082166"/>
                  <a:pt x="4550525" y="1111463"/>
                  <a:pt x="4585248" y="1141721"/>
                </a:cubicBezTo>
                <a:cubicBezTo>
                  <a:pt x="4602609" y="1156851"/>
                  <a:pt x="4641836" y="1186147"/>
                  <a:pt x="4665626" y="1209323"/>
                </a:cubicBezTo>
                <a:cubicBezTo>
                  <a:pt x="4676558" y="1216406"/>
                  <a:pt x="4679445" y="1229918"/>
                  <a:pt x="4690378" y="1237001"/>
                </a:cubicBezTo>
                <a:cubicBezTo>
                  <a:pt x="4732492" y="1279810"/>
                  <a:pt x="4791659" y="1314266"/>
                  <a:pt x="4825726" y="1363503"/>
                </a:cubicBezTo>
                <a:cubicBezTo>
                  <a:pt x="4831193" y="1367045"/>
                  <a:pt x="4832155" y="1371548"/>
                  <a:pt x="4836660" y="1370586"/>
                </a:cubicBezTo>
                <a:cubicBezTo>
                  <a:pt x="4833117" y="1376052"/>
                  <a:pt x="4837622" y="1375090"/>
                  <a:pt x="4837622" y="1375090"/>
                </a:cubicBezTo>
                <a:cubicBezTo>
                  <a:pt x="4854021" y="1385715"/>
                  <a:pt x="4865915" y="1397303"/>
                  <a:pt x="4878773" y="1413395"/>
                </a:cubicBezTo>
                <a:cubicBezTo>
                  <a:pt x="4878773" y="1413395"/>
                  <a:pt x="4879735" y="1417899"/>
                  <a:pt x="4884239" y="1416937"/>
                </a:cubicBezTo>
                <a:cubicBezTo>
                  <a:pt x="4885201" y="1421441"/>
                  <a:pt x="4885201" y="1421441"/>
                  <a:pt x="4889705" y="1420479"/>
                </a:cubicBezTo>
                <a:cubicBezTo>
                  <a:pt x="4902563" y="1436570"/>
                  <a:pt x="4920886" y="1456204"/>
                  <a:pt x="4938248" y="1471333"/>
                </a:cubicBezTo>
                <a:cubicBezTo>
                  <a:pt x="4937285" y="1466829"/>
                  <a:pt x="4930857" y="1458783"/>
                  <a:pt x="4929894" y="1454279"/>
                </a:cubicBezTo>
                <a:cubicBezTo>
                  <a:pt x="4929894" y="1454279"/>
                  <a:pt x="4934399" y="1453317"/>
                  <a:pt x="4935361" y="1457821"/>
                </a:cubicBezTo>
                <a:cubicBezTo>
                  <a:pt x="4935361" y="1457821"/>
                  <a:pt x="4935361" y="1457821"/>
                  <a:pt x="4936323" y="1462325"/>
                </a:cubicBezTo>
                <a:cubicBezTo>
                  <a:pt x="4936323" y="1462325"/>
                  <a:pt x="4940827" y="1461362"/>
                  <a:pt x="4940827" y="1461362"/>
                </a:cubicBezTo>
                <a:cubicBezTo>
                  <a:pt x="4945331" y="1460400"/>
                  <a:pt x="4945331" y="1460400"/>
                  <a:pt x="4945331" y="1460400"/>
                </a:cubicBezTo>
                <a:cubicBezTo>
                  <a:pt x="4946293" y="1464904"/>
                  <a:pt x="4950797" y="1463942"/>
                  <a:pt x="4950797" y="1463942"/>
                </a:cubicBezTo>
                <a:cubicBezTo>
                  <a:pt x="4957226" y="1471987"/>
                  <a:pt x="4962693" y="1475529"/>
                  <a:pt x="4975550" y="1491621"/>
                </a:cubicBezTo>
                <a:cubicBezTo>
                  <a:pt x="4974587" y="1487117"/>
                  <a:pt x="4974587" y="1487117"/>
                  <a:pt x="4974587" y="1487117"/>
                </a:cubicBezTo>
                <a:cubicBezTo>
                  <a:pt x="4980054" y="1490659"/>
                  <a:pt x="4980054" y="1490659"/>
                  <a:pt x="4980054" y="1490659"/>
                </a:cubicBezTo>
                <a:cubicBezTo>
                  <a:pt x="4986482" y="1498705"/>
                  <a:pt x="4986482" y="1498705"/>
                  <a:pt x="4986482" y="1498705"/>
                </a:cubicBezTo>
                <a:cubicBezTo>
                  <a:pt x="4981016" y="1495162"/>
                  <a:pt x="4975550" y="1491621"/>
                  <a:pt x="4971045" y="1492584"/>
                </a:cubicBezTo>
                <a:cubicBezTo>
                  <a:pt x="4976512" y="1496125"/>
                  <a:pt x="4977474" y="1500629"/>
                  <a:pt x="4978437" y="1505133"/>
                </a:cubicBezTo>
                <a:cubicBezTo>
                  <a:pt x="4978437" y="1505133"/>
                  <a:pt x="4973932" y="1506096"/>
                  <a:pt x="4973932" y="1506096"/>
                </a:cubicBezTo>
                <a:cubicBezTo>
                  <a:pt x="4973932" y="1506096"/>
                  <a:pt x="4974894" y="1510600"/>
                  <a:pt x="4974894" y="1510600"/>
                </a:cubicBezTo>
                <a:cubicBezTo>
                  <a:pt x="4980361" y="1514141"/>
                  <a:pt x="4981323" y="1518646"/>
                  <a:pt x="4984865" y="1513179"/>
                </a:cubicBezTo>
                <a:cubicBezTo>
                  <a:pt x="4987752" y="1526691"/>
                  <a:pt x="4993218" y="1530233"/>
                  <a:pt x="4998684" y="1533775"/>
                </a:cubicBezTo>
                <a:cubicBezTo>
                  <a:pt x="4995142" y="1539241"/>
                  <a:pt x="4995142" y="1539241"/>
                  <a:pt x="4995142" y="1539241"/>
                </a:cubicBezTo>
                <a:cubicBezTo>
                  <a:pt x="5002533" y="1551791"/>
                  <a:pt x="5008962" y="1559837"/>
                  <a:pt x="5015391" y="1567882"/>
                </a:cubicBezTo>
                <a:cubicBezTo>
                  <a:pt x="5019895" y="1566920"/>
                  <a:pt x="5020857" y="1571425"/>
                  <a:pt x="5020857" y="1571425"/>
                </a:cubicBezTo>
                <a:cubicBezTo>
                  <a:pt x="5025361" y="1570462"/>
                  <a:pt x="5026324" y="1574967"/>
                  <a:pt x="5027286" y="1579470"/>
                </a:cubicBezTo>
                <a:cubicBezTo>
                  <a:pt x="5028248" y="1583974"/>
                  <a:pt x="5033715" y="1587517"/>
                  <a:pt x="5037257" y="1582050"/>
                </a:cubicBezTo>
                <a:cubicBezTo>
                  <a:pt x="5038219" y="1586554"/>
                  <a:pt x="5038219" y="1586554"/>
                  <a:pt x="5038219" y="1586554"/>
                </a:cubicBezTo>
                <a:cubicBezTo>
                  <a:pt x="5039181" y="1591057"/>
                  <a:pt x="5039181" y="1591057"/>
                  <a:pt x="5034677" y="1592020"/>
                </a:cubicBezTo>
                <a:cubicBezTo>
                  <a:pt x="5034677" y="1592020"/>
                  <a:pt x="5035639" y="1596524"/>
                  <a:pt x="5035639" y="1596524"/>
                </a:cubicBezTo>
                <a:cubicBezTo>
                  <a:pt x="5035639" y="1596524"/>
                  <a:pt x="5041106" y="1600066"/>
                  <a:pt x="5041106" y="1600066"/>
                </a:cubicBezTo>
                <a:cubicBezTo>
                  <a:pt x="5040144" y="1595562"/>
                  <a:pt x="5044647" y="1594600"/>
                  <a:pt x="5044647" y="1594600"/>
                </a:cubicBezTo>
                <a:cubicBezTo>
                  <a:pt x="5043685" y="1590095"/>
                  <a:pt x="5043685" y="1590095"/>
                  <a:pt x="5043685" y="1590095"/>
                </a:cubicBezTo>
                <a:cubicBezTo>
                  <a:pt x="5043685" y="1590095"/>
                  <a:pt x="5043685" y="1590095"/>
                  <a:pt x="5042723" y="1585592"/>
                </a:cubicBezTo>
                <a:cubicBezTo>
                  <a:pt x="5047227" y="1584630"/>
                  <a:pt x="5047227" y="1584630"/>
                  <a:pt x="5046264" y="1580125"/>
                </a:cubicBezTo>
                <a:cubicBezTo>
                  <a:pt x="5046264" y="1580125"/>
                  <a:pt x="5046264" y="1580125"/>
                  <a:pt x="5050769" y="1579163"/>
                </a:cubicBezTo>
                <a:cubicBezTo>
                  <a:pt x="5051731" y="1583667"/>
                  <a:pt x="5051731" y="1583667"/>
                  <a:pt x="5057197" y="1587208"/>
                </a:cubicBezTo>
                <a:cubicBezTo>
                  <a:pt x="5057197" y="1587208"/>
                  <a:pt x="5057197" y="1587208"/>
                  <a:pt x="5058159" y="1591713"/>
                </a:cubicBezTo>
                <a:cubicBezTo>
                  <a:pt x="5058159" y="1591713"/>
                  <a:pt x="5058159" y="1591713"/>
                  <a:pt x="5054618" y="1597179"/>
                </a:cubicBezTo>
                <a:cubicBezTo>
                  <a:pt x="5055580" y="1601683"/>
                  <a:pt x="5061046" y="1605225"/>
                  <a:pt x="5062008" y="1609729"/>
                </a:cubicBezTo>
                <a:cubicBezTo>
                  <a:pt x="5062970" y="1614234"/>
                  <a:pt x="5062970" y="1614234"/>
                  <a:pt x="5067475" y="1613271"/>
                </a:cubicBezTo>
                <a:lnTo>
                  <a:pt x="5066513" y="1608767"/>
                </a:lnTo>
                <a:cubicBezTo>
                  <a:pt x="5066513" y="1608767"/>
                  <a:pt x="5061046" y="1605225"/>
                  <a:pt x="5060083" y="1600720"/>
                </a:cubicBezTo>
                <a:cubicBezTo>
                  <a:pt x="5060083" y="1600720"/>
                  <a:pt x="5063626" y="1595255"/>
                  <a:pt x="5063626" y="1595255"/>
                </a:cubicBezTo>
                <a:cubicBezTo>
                  <a:pt x="5064588" y="1599758"/>
                  <a:pt x="5070054" y="1603300"/>
                  <a:pt x="5070054" y="1603300"/>
                </a:cubicBezTo>
                <a:cubicBezTo>
                  <a:pt x="5078408" y="1620354"/>
                  <a:pt x="5085798" y="1632904"/>
                  <a:pt x="5086760" y="1637409"/>
                </a:cubicBezTo>
                <a:cubicBezTo>
                  <a:pt x="5086760" y="1637409"/>
                  <a:pt x="5082257" y="1638371"/>
                  <a:pt x="5083219" y="1642874"/>
                </a:cubicBezTo>
                <a:cubicBezTo>
                  <a:pt x="5083219" y="1642874"/>
                  <a:pt x="5077753" y="1639333"/>
                  <a:pt x="5072286" y="1635791"/>
                </a:cubicBezTo>
                <a:cubicBezTo>
                  <a:pt x="5082564" y="1661853"/>
                  <a:pt x="5093496" y="1668937"/>
                  <a:pt x="5108279" y="1694036"/>
                </a:cubicBezTo>
                <a:cubicBezTo>
                  <a:pt x="5110857" y="1684066"/>
                  <a:pt x="5126602" y="1713669"/>
                  <a:pt x="5132069" y="1717212"/>
                </a:cubicBezTo>
                <a:cubicBezTo>
                  <a:pt x="5136572" y="1716250"/>
                  <a:pt x="5136572" y="1716250"/>
                  <a:pt x="5136572" y="1716250"/>
                </a:cubicBezTo>
                <a:cubicBezTo>
                  <a:pt x="5137534" y="1720754"/>
                  <a:pt x="5143001" y="1724295"/>
                  <a:pt x="5143963" y="1728799"/>
                </a:cubicBezTo>
                <a:cubicBezTo>
                  <a:pt x="5147505" y="1723332"/>
                  <a:pt x="5147505" y="1723332"/>
                  <a:pt x="5147505" y="1723332"/>
                </a:cubicBezTo>
                <a:cubicBezTo>
                  <a:pt x="5147505" y="1723332"/>
                  <a:pt x="5148468" y="1727837"/>
                  <a:pt x="5148468" y="1727837"/>
                </a:cubicBezTo>
                <a:cubicBezTo>
                  <a:pt x="5154896" y="1735882"/>
                  <a:pt x="5155859" y="1740387"/>
                  <a:pt x="5162286" y="1748432"/>
                </a:cubicBezTo>
                <a:cubicBezTo>
                  <a:pt x="5167753" y="1751974"/>
                  <a:pt x="5168715" y="1756478"/>
                  <a:pt x="5175144" y="1764524"/>
                </a:cubicBezTo>
                <a:cubicBezTo>
                  <a:pt x="5171602" y="1769991"/>
                  <a:pt x="5183497" y="1781578"/>
                  <a:pt x="5184459" y="1786082"/>
                </a:cubicBezTo>
                <a:cubicBezTo>
                  <a:pt x="5194430" y="1788661"/>
                  <a:pt x="5194430" y="1788661"/>
                  <a:pt x="5198934" y="1787699"/>
                </a:cubicBezTo>
                <a:cubicBezTo>
                  <a:pt x="5199897" y="1792203"/>
                  <a:pt x="5200859" y="1796708"/>
                  <a:pt x="5200859" y="1796708"/>
                </a:cubicBezTo>
                <a:cubicBezTo>
                  <a:pt x="5196355" y="1797670"/>
                  <a:pt x="5195392" y="1793166"/>
                  <a:pt x="5196355" y="1797670"/>
                </a:cubicBezTo>
                <a:cubicBezTo>
                  <a:pt x="5196355" y="1797670"/>
                  <a:pt x="5196355" y="1797670"/>
                  <a:pt x="5197317" y="1802173"/>
                </a:cubicBezTo>
                <a:cubicBezTo>
                  <a:pt x="5198279" y="1806678"/>
                  <a:pt x="5198279" y="1806678"/>
                  <a:pt x="5198279" y="1806678"/>
                </a:cubicBezTo>
                <a:cubicBezTo>
                  <a:pt x="5198279" y="1806678"/>
                  <a:pt x="5194737" y="1812144"/>
                  <a:pt x="5190233" y="1813107"/>
                </a:cubicBezTo>
                <a:cubicBezTo>
                  <a:pt x="5210789" y="1865230"/>
                  <a:pt x="5248706" y="1932483"/>
                  <a:pt x="5281503" y="1953734"/>
                </a:cubicBezTo>
                <a:cubicBezTo>
                  <a:pt x="5279886" y="1968208"/>
                  <a:pt x="5285352" y="1971750"/>
                  <a:pt x="5295322" y="1974330"/>
                </a:cubicBezTo>
                <a:cubicBezTo>
                  <a:pt x="5297247" y="1983338"/>
                  <a:pt x="5299172" y="1992347"/>
                  <a:pt x="5305600" y="2000392"/>
                </a:cubicBezTo>
                <a:cubicBezTo>
                  <a:pt x="5312029" y="2008437"/>
                  <a:pt x="5314916" y="2021950"/>
                  <a:pt x="5321344" y="2029996"/>
                </a:cubicBezTo>
                <a:cubicBezTo>
                  <a:pt x="5328735" y="2042546"/>
                  <a:pt x="5332584" y="2060562"/>
                  <a:pt x="5339975" y="2073112"/>
                </a:cubicBezTo>
                <a:cubicBezTo>
                  <a:pt x="5341900" y="2082120"/>
                  <a:pt x="5349291" y="2094669"/>
                  <a:pt x="5354757" y="2098212"/>
                </a:cubicBezTo>
                <a:cubicBezTo>
                  <a:pt x="5355719" y="2102716"/>
                  <a:pt x="5355719" y="2102716"/>
                  <a:pt x="5355719" y="2102716"/>
                </a:cubicBezTo>
                <a:cubicBezTo>
                  <a:pt x="5363110" y="2115266"/>
                  <a:pt x="5365035" y="2124274"/>
                  <a:pt x="5372426" y="2136823"/>
                </a:cubicBezTo>
                <a:cubicBezTo>
                  <a:pt x="5374350" y="2145831"/>
                  <a:pt x="5380779" y="2153877"/>
                  <a:pt x="5388169" y="2166427"/>
                </a:cubicBezTo>
                <a:cubicBezTo>
                  <a:pt x="5386553" y="2180901"/>
                  <a:pt x="5391056" y="2179939"/>
                  <a:pt x="5395560" y="2178977"/>
                </a:cubicBezTo>
                <a:cubicBezTo>
                  <a:pt x="5396523" y="2183482"/>
                  <a:pt x="5396523" y="2183482"/>
                  <a:pt x="5396523" y="2183482"/>
                </a:cubicBezTo>
                <a:cubicBezTo>
                  <a:pt x="5397485" y="2187985"/>
                  <a:pt x="5393943" y="2193452"/>
                  <a:pt x="5394905" y="2197956"/>
                </a:cubicBezTo>
                <a:cubicBezTo>
                  <a:pt x="5394905" y="2197956"/>
                  <a:pt x="5395867" y="2202459"/>
                  <a:pt x="5395867" y="2202459"/>
                </a:cubicBezTo>
                <a:cubicBezTo>
                  <a:pt x="5396830" y="2206963"/>
                  <a:pt x="5396830" y="2206963"/>
                  <a:pt x="5402296" y="2210505"/>
                </a:cubicBezTo>
                <a:cubicBezTo>
                  <a:pt x="5402296" y="2210505"/>
                  <a:pt x="5402296" y="2210505"/>
                  <a:pt x="5406801" y="2209543"/>
                </a:cubicBezTo>
                <a:cubicBezTo>
                  <a:pt x="5411612" y="2232063"/>
                  <a:pt x="5411612" y="2232063"/>
                  <a:pt x="5411612" y="2232063"/>
                </a:cubicBezTo>
                <a:cubicBezTo>
                  <a:pt x="5411612" y="2232063"/>
                  <a:pt x="5417078" y="2235605"/>
                  <a:pt x="5417078" y="2235605"/>
                </a:cubicBezTo>
                <a:cubicBezTo>
                  <a:pt x="5417078" y="2235605"/>
                  <a:pt x="5416115" y="2231101"/>
                  <a:pt x="5416115" y="2231101"/>
                </a:cubicBezTo>
                <a:cubicBezTo>
                  <a:pt x="5406801" y="2209543"/>
                  <a:pt x="5406801" y="2209543"/>
                  <a:pt x="5406801" y="2209543"/>
                </a:cubicBezTo>
                <a:cubicBezTo>
                  <a:pt x="5406801" y="2209543"/>
                  <a:pt x="5411304" y="2208581"/>
                  <a:pt x="5411304" y="2208581"/>
                </a:cubicBezTo>
                <a:cubicBezTo>
                  <a:pt x="5412267" y="2213086"/>
                  <a:pt x="5413229" y="2217589"/>
                  <a:pt x="5413229" y="2217589"/>
                </a:cubicBezTo>
                <a:cubicBezTo>
                  <a:pt x="5414191" y="2222093"/>
                  <a:pt x="5414191" y="2222093"/>
                  <a:pt x="5414191" y="2222093"/>
                </a:cubicBezTo>
                <a:cubicBezTo>
                  <a:pt x="5415153" y="2226597"/>
                  <a:pt x="5420620" y="2230138"/>
                  <a:pt x="5421582" y="2234643"/>
                </a:cubicBezTo>
                <a:cubicBezTo>
                  <a:pt x="5422544" y="2239147"/>
                  <a:pt x="5423507" y="2243651"/>
                  <a:pt x="5425431" y="2252659"/>
                </a:cubicBezTo>
                <a:cubicBezTo>
                  <a:pt x="5424469" y="2248155"/>
                  <a:pt x="5419964" y="2249117"/>
                  <a:pt x="5419964" y="2249117"/>
                </a:cubicBezTo>
                <a:cubicBezTo>
                  <a:pt x="5419964" y="2249117"/>
                  <a:pt x="5420927" y="2253622"/>
                  <a:pt x="5421889" y="2258125"/>
                </a:cubicBezTo>
                <a:cubicBezTo>
                  <a:pt x="5421889" y="2258125"/>
                  <a:pt x="5422851" y="2262630"/>
                  <a:pt x="5423814" y="2267134"/>
                </a:cubicBezTo>
                <a:cubicBezTo>
                  <a:pt x="5429280" y="2270676"/>
                  <a:pt x="5430242" y="2275179"/>
                  <a:pt x="5431205" y="2279684"/>
                </a:cubicBezTo>
                <a:cubicBezTo>
                  <a:pt x="5432167" y="2284188"/>
                  <a:pt x="5432167" y="2284188"/>
                  <a:pt x="5433129" y="2288691"/>
                </a:cubicBezTo>
                <a:cubicBezTo>
                  <a:pt x="5438596" y="2292233"/>
                  <a:pt x="5438596" y="2292233"/>
                  <a:pt x="5438596" y="2292233"/>
                </a:cubicBezTo>
                <a:cubicBezTo>
                  <a:pt x="5439558" y="2296738"/>
                  <a:pt x="5445025" y="2300279"/>
                  <a:pt x="5445987" y="2304783"/>
                </a:cubicBezTo>
                <a:cubicBezTo>
                  <a:pt x="5446949" y="2309287"/>
                  <a:pt x="5447912" y="2313792"/>
                  <a:pt x="5447912" y="2313792"/>
                </a:cubicBezTo>
                <a:cubicBezTo>
                  <a:pt x="5443407" y="2314754"/>
                  <a:pt x="5443407" y="2314754"/>
                  <a:pt x="5444369" y="2319257"/>
                </a:cubicBezTo>
                <a:cubicBezTo>
                  <a:pt x="5444369" y="2319257"/>
                  <a:pt x="5445332" y="2323762"/>
                  <a:pt x="5449836" y="2322799"/>
                </a:cubicBezTo>
                <a:cubicBezTo>
                  <a:pt x="5449836" y="2322799"/>
                  <a:pt x="5450798" y="2327304"/>
                  <a:pt x="5447256" y="2332770"/>
                </a:cubicBezTo>
                <a:cubicBezTo>
                  <a:pt x="5453685" y="2340816"/>
                  <a:pt x="5453685" y="2340816"/>
                  <a:pt x="5453685" y="2340816"/>
                </a:cubicBezTo>
                <a:cubicBezTo>
                  <a:pt x="5453685" y="2340816"/>
                  <a:pt x="5452723" y="2336311"/>
                  <a:pt x="5457226" y="2335349"/>
                </a:cubicBezTo>
                <a:cubicBezTo>
                  <a:pt x="5458189" y="2339854"/>
                  <a:pt x="5459151" y="2344357"/>
                  <a:pt x="5460113" y="2348861"/>
                </a:cubicBezTo>
                <a:cubicBezTo>
                  <a:pt x="5461075" y="2353366"/>
                  <a:pt x="5461075" y="2353366"/>
                  <a:pt x="5461075" y="2353366"/>
                </a:cubicBezTo>
                <a:cubicBezTo>
                  <a:pt x="5467504" y="2361411"/>
                  <a:pt x="5468467" y="2365915"/>
                  <a:pt x="5469429" y="2370419"/>
                </a:cubicBezTo>
                <a:cubicBezTo>
                  <a:pt x="5471353" y="2379427"/>
                  <a:pt x="5472316" y="2383932"/>
                  <a:pt x="5473278" y="2388435"/>
                </a:cubicBezTo>
                <a:cubicBezTo>
                  <a:pt x="5474240" y="2392940"/>
                  <a:pt x="5474240" y="2392940"/>
                  <a:pt x="5476165" y="2401947"/>
                </a:cubicBezTo>
                <a:cubicBezTo>
                  <a:pt x="5472623" y="2407414"/>
                  <a:pt x="5480014" y="2419964"/>
                  <a:pt x="5481938" y="2428972"/>
                </a:cubicBezTo>
                <a:cubicBezTo>
                  <a:pt x="5482900" y="2433476"/>
                  <a:pt x="5479358" y="2438942"/>
                  <a:pt x="5480321" y="2443447"/>
                </a:cubicBezTo>
                <a:cubicBezTo>
                  <a:pt x="5480321" y="2443447"/>
                  <a:pt x="5474855" y="2439905"/>
                  <a:pt x="5474855" y="2439905"/>
                </a:cubicBezTo>
                <a:cubicBezTo>
                  <a:pt x="5473893" y="2435400"/>
                  <a:pt x="5469388" y="2436363"/>
                  <a:pt x="5469388" y="2436363"/>
                </a:cubicBezTo>
                <a:cubicBezTo>
                  <a:pt x="5469388" y="2436363"/>
                  <a:pt x="5469388" y="2436363"/>
                  <a:pt x="5470351" y="2440867"/>
                </a:cubicBezTo>
                <a:cubicBezTo>
                  <a:pt x="5471313" y="2445371"/>
                  <a:pt x="5471313" y="2445371"/>
                  <a:pt x="5471313" y="2445371"/>
                </a:cubicBezTo>
                <a:cubicBezTo>
                  <a:pt x="5472275" y="2449875"/>
                  <a:pt x="5472275" y="2449875"/>
                  <a:pt x="5476780" y="2448912"/>
                </a:cubicBezTo>
                <a:cubicBezTo>
                  <a:pt x="5476780" y="2448912"/>
                  <a:pt x="5482245" y="2452454"/>
                  <a:pt x="5482245" y="2452454"/>
                </a:cubicBezTo>
                <a:cubicBezTo>
                  <a:pt x="5486750" y="2451492"/>
                  <a:pt x="5486750" y="2451492"/>
                  <a:pt x="5486750" y="2451492"/>
                </a:cubicBezTo>
                <a:cubicBezTo>
                  <a:pt x="5485787" y="2446988"/>
                  <a:pt x="5488367" y="2437018"/>
                  <a:pt x="5486443" y="2428009"/>
                </a:cubicBezTo>
                <a:cubicBezTo>
                  <a:pt x="5485480" y="2423506"/>
                  <a:pt x="5485480" y="2423506"/>
                  <a:pt x="5485480" y="2423506"/>
                </a:cubicBezTo>
                <a:cubicBezTo>
                  <a:pt x="5484518" y="2419002"/>
                  <a:pt x="5478089" y="2410956"/>
                  <a:pt x="5481631" y="2405489"/>
                </a:cubicBezTo>
                <a:cubicBezTo>
                  <a:pt x="5480669" y="2400985"/>
                  <a:pt x="5480669" y="2400985"/>
                  <a:pt x="5479707" y="2396482"/>
                </a:cubicBezTo>
                <a:cubicBezTo>
                  <a:pt x="5485172" y="2400023"/>
                  <a:pt x="5487097" y="2409031"/>
                  <a:pt x="5489021" y="2418039"/>
                </a:cubicBezTo>
                <a:cubicBezTo>
                  <a:pt x="5490946" y="2427047"/>
                  <a:pt x="5492871" y="2436056"/>
                  <a:pt x="5499299" y="2444101"/>
                </a:cubicBezTo>
                <a:cubicBezTo>
                  <a:pt x="5500262" y="2448605"/>
                  <a:pt x="5495757" y="2449568"/>
                  <a:pt x="5496720" y="2454072"/>
                </a:cubicBezTo>
                <a:cubicBezTo>
                  <a:pt x="5498644" y="2463080"/>
                  <a:pt x="5498644" y="2463080"/>
                  <a:pt x="5498644" y="2463080"/>
                </a:cubicBezTo>
                <a:cubicBezTo>
                  <a:pt x="5500569" y="2472087"/>
                  <a:pt x="5501531" y="2476592"/>
                  <a:pt x="5503455" y="2485600"/>
                </a:cubicBezTo>
                <a:cubicBezTo>
                  <a:pt x="5497990" y="2482058"/>
                  <a:pt x="5497990" y="2482058"/>
                  <a:pt x="5497990" y="2482058"/>
                </a:cubicBezTo>
                <a:cubicBezTo>
                  <a:pt x="5497028" y="2477554"/>
                  <a:pt x="5497028" y="2477554"/>
                  <a:pt x="5493486" y="2483021"/>
                </a:cubicBezTo>
                <a:cubicBezTo>
                  <a:pt x="5493486" y="2483021"/>
                  <a:pt x="5493486" y="2483021"/>
                  <a:pt x="5494448" y="2487524"/>
                </a:cubicBezTo>
                <a:cubicBezTo>
                  <a:pt x="5494448" y="2487524"/>
                  <a:pt x="5495410" y="2492028"/>
                  <a:pt x="5495410" y="2492028"/>
                </a:cubicBezTo>
                <a:cubicBezTo>
                  <a:pt x="5500877" y="2495570"/>
                  <a:pt x="5500877" y="2495570"/>
                  <a:pt x="5500877" y="2495570"/>
                </a:cubicBezTo>
                <a:cubicBezTo>
                  <a:pt x="5500877" y="2495570"/>
                  <a:pt x="5501839" y="2500075"/>
                  <a:pt x="5501839" y="2500075"/>
                </a:cubicBezTo>
                <a:cubicBezTo>
                  <a:pt x="5501839" y="2500075"/>
                  <a:pt x="5501839" y="2500075"/>
                  <a:pt x="5502801" y="2504578"/>
                </a:cubicBezTo>
                <a:cubicBezTo>
                  <a:pt x="5503763" y="2509082"/>
                  <a:pt x="5510191" y="2517128"/>
                  <a:pt x="5511154" y="2521632"/>
                </a:cubicBezTo>
                <a:cubicBezTo>
                  <a:pt x="5514040" y="2535144"/>
                  <a:pt x="5519507" y="2538686"/>
                  <a:pt x="5515965" y="2544153"/>
                </a:cubicBezTo>
                <a:cubicBezTo>
                  <a:pt x="5511462" y="2545115"/>
                  <a:pt x="5512424" y="2549619"/>
                  <a:pt x="5512424" y="2549619"/>
                </a:cubicBezTo>
                <a:cubicBezTo>
                  <a:pt x="5512424" y="2549619"/>
                  <a:pt x="5507919" y="2550581"/>
                  <a:pt x="5506957" y="2546078"/>
                </a:cubicBezTo>
                <a:cubicBezTo>
                  <a:pt x="5503108" y="2528061"/>
                  <a:pt x="5499259" y="2510045"/>
                  <a:pt x="5490906" y="2492991"/>
                </a:cubicBezTo>
                <a:cubicBezTo>
                  <a:pt x="5489943" y="2488486"/>
                  <a:pt x="5489943" y="2488486"/>
                  <a:pt x="5489943" y="2488486"/>
                </a:cubicBezTo>
                <a:cubicBezTo>
                  <a:pt x="5485440" y="2489448"/>
                  <a:pt x="5486402" y="2493953"/>
                  <a:pt x="5486402" y="2493953"/>
                </a:cubicBezTo>
                <a:cubicBezTo>
                  <a:pt x="5494755" y="2511007"/>
                  <a:pt x="5498604" y="2529024"/>
                  <a:pt x="5502453" y="2547040"/>
                </a:cubicBezTo>
                <a:cubicBezTo>
                  <a:pt x="5497950" y="2548002"/>
                  <a:pt x="5493445" y="2548964"/>
                  <a:pt x="5490865" y="2558934"/>
                </a:cubicBezTo>
                <a:cubicBezTo>
                  <a:pt x="5495677" y="2581454"/>
                  <a:pt x="5487631" y="2587883"/>
                  <a:pt x="5492443" y="2610404"/>
                </a:cubicBezTo>
                <a:cubicBezTo>
                  <a:pt x="5482431" y="2673768"/>
                  <a:pt x="5488820" y="2747757"/>
                  <a:pt x="5494900" y="2798263"/>
                </a:cubicBezTo>
                <a:cubicBezTo>
                  <a:pt x="5495863" y="2802768"/>
                  <a:pt x="5495863" y="2802768"/>
                  <a:pt x="5495863" y="2802768"/>
                </a:cubicBezTo>
                <a:cubicBezTo>
                  <a:pt x="5495863" y="2802768"/>
                  <a:pt x="5496825" y="2807272"/>
                  <a:pt x="5496825" y="2807272"/>
                </a:cubicBezTo>
                <a:cubicBezTo>
                  <a:pt x="5501329" y="2806310"/>
                  <a:pt x="5501329" y="2806310"/>
                  <a:pt x="5500367" y="2801805"/>
                </a:cubicBezTo>
                <a:cubicBezTo>
                  <a:pt x="5494285" y="2751298"/>
                  <a:pt x="5488860" y="2681813"/>
                  <a:pt x="5498871" y="2618449"/>
                </a:cubicBezTo>
                <a:cubicBezTo>
                  <a:pt x="5499833" y="2622954"/>
                  <a:pt x="5499833" y="2622954"/>
                  <a:pt x="5499833" y="2622954"/>
                </a:cubicBezTo>
                <a:cubicBezTo>
                  <a:pt x="5504337" y="2621991"/>
                  <a:pt x="5503375" y="2617487"/>
                  <a:pt x="5506917" y="2612020"/>
                </a:cubicBezTo>
                <a:cubicBezTo>
                  <a:pt x="5507879" y="2616525"/>
                  <a:pt x="5508842" y="2621029"/>
                  <a:pt x="5509804" y="2625532"/>
                </a:cubicBezTo>
                <a:cubicBezTo>
                  <a:pt x="5509804" y="2625532"/>
                  <a:pt x="5509804" y="2625532"/>
                  <a:pt x="5505299" y="2626495"/>
                </a:cubicBezTo>
                <a:cubicBezTo>
                  <a:pt x="5506262" y="2630999"/>
                  <a:pt x="5506262" y="2630999"/>
                  <a:pt x="5506262" y="2630999"/>
                </a:cubicBezTo>
                <a:cubicBezTo>
                  <a:pt x="5506262" y="2630999"/>
                  <a:pt x="5506262" y="2630999"/>
                  <a:pt x="5507224" y="2635503"/>
                </a:cubicBezTo>
                <a:cubicBezTo>
                  <a:pt x="5507224" y="2635503"/>
                  <a:pt x="5511728" y="2634541"/>
                  <a:pt x="5511728" y="2634541"/>
                </a:cubicBezTo>
                <a:cubicBezTo>
                  <a:pt x="5509148" y="2644511"/>
                  <a:pt x="5511073" y="2653519"/>
                  <a:pt x="5512035" y="2658023"/>
                </a:cubicBezTo>
                <a:cubicBezTo>
                  <a:pt x="5512998" y="2662528"/>
                  <a:pt x="5512998" y="2662528"/>
                  <a:pt x="5513960" y="2667032"/>
                </a:cubicBezTo>
                <a:cubicBezTo>
                  <a:pt x="5514922" y="2671535"/>
                  <a:pt x="5515884" y="2676040"/>
                  <a:pt x="5516847" y="2680544"/>
                </a:cubicBezTo>
                <a:lnTo>
                  <a:pt x="5517809" y="2685047"/>
                </a:lnTo>
                <a:cubicBezTo>
                  <a:pt x="5513304" y="2686010"/>
                  <a:pt x="5513304" y="2686010"/>
                  <a:pt x="5514267" y="2690514"/>
                </a:cubicBezTo>
                <a:cubicBezTo>
                  <a:pt x="5515229" y="2695018"/>
                  <a:pt x="5515229" y="2695018"/>
                  <a:pt x="5516191" y="2699522"/>
                </a:cubicBezTo>
                <a:cubicBezTo>
                  <a:pt x="5516191" y="2699522"/>
                  <a:pt x="5521658" y="2703064"/>
                  <a:pt x="5521658" y="2703064"/>
                </a:cubicBezTo>
                <a:cubicBezTo>
                  <a:pt x="5533861" y="2738134"/>
                  <a:pt x="5541559" y="2774166"/>
                  <a:pt x="5544752" y="2811161"/>
                </a:cubicBezTo>
                <a:cubicBezTo>
                  <a:pt x="5544097" y="2830139"/>
                  <a:pt x="5546984" y="2843652"/>
                  <a:pt x="5546330" y="2862630"/>
                </a:cubicBezTo>
                <a:cubicBezTo>
                  <a:pt x="5546330" y="2862630"/>
                  <a:pt x="5550833" y="2861668"/>
                  <a:pt x="5549871" y="2857164"/>
                </a:cubicBezTo>
                <a:cubicBezTo>
                  <a:pt x="5552103" y="2889654"/>
                  <a:pt x="5557877" y="2916679"/>
                  <a:pt x="5560108" y="2949169"/>
                </a:cubicBezTo>
                <a:cubicBezTo>
                  <a:pt x="5561071" y="2953673"/>
                  <a:pt x="5561071" y="2953673"/>
                  <a:pt x="5565575" y="2952711"/>
                </a:cubicBezTo>
                <a:cubicBezTo>
                  <a:pt x="5567500" y="2961719"/>
                  <a:pt x="5563957" y="2967185"/>
                  <a:pt x="5565882" y="2976194"/>
                </a:cubicBezTo>
                <a:cubicBezTo>
                  <a:pt x="5564920" y="2971690"/>
                  <a:pt x="5561378" y="2977156"/>
                  <a:pt x="5562340" y="2981660"/>
                </a:cubicBezTo>
                <a:cubicBezTo>
                  <a:pt x="5566844" y="2980697"/>
                  <a:pt x="5567807" y="2985202"/>
                  <a:pt x="5568769" y="2989706"/>
                </a:cubicBezTo>
                <a:cubicBezTo>
                  <a:pt x="5570693" y="2998714"/>
                  <a:pt x="5568113" y="3008684"/>
                  <a:pt x="5570038" y="3017692"/>
                </a:cubicBezTo>
                <a:cubicBezTo>
                  <a:pt x="5570038" y="3017692"/>
                  <a:pt x="5571000" y="3022197"/>
                  <a:pt x="5571000" y="3022197"/>
                </a:cubicBezTo>
                <a:cubicBezTo>
                  <a:pt x="5571963" y="3026700"/>
                  <a:pt x="5568422" y="3032167"/>
                  <a:pt x="5569384" y="3036671"/>
                </a:cubicBezTo>
                <a:cubicBezTo>
                  <a:pt x="5570346" y="3041174"/>
                  <a:pt x="5570346" y="3041174"/>
                  <a:pt x="5570346" y="3041174"/>
                </a:cubicBezTo>
                <a:cubicBezTo>
                  <a:pt x="5570346" y="3041174"/>
                  <a:pt x="5571308" y="3045679"/>
                  <a:pt x="5571308" y="3045679"/>
                </a:cubicBezTo>
                <a:cubicBezTo>
                  <a:pt x="5572578" y="3073665"/>
                  <a:pt x="5569342" y="3102614"/>
                  <a:pt x="5569650" y="3126097"/>
                </a:cubicBezTo>
                <a:cubicBezTo>
                  <a:pt x="5569650" y="3126097"/>
                  <a:pt x="5576078" y="3134142"/>
                  <a:pt x="5572537" y="3139609"/>
                </a:cubicBezTo>
                <a:cubicBezTo>
                  <a:pt x="5572537" y="3139609"/>
                  <a:pt x="5573500" y="3144113"/>
                  <a:pt x="5573500" y="3144113"/>
                </a:cubicBezTo>
                <a:cubicBezTo>
                  <a:pt x="5572537" y="3139609"/>
                  <a:pt x="5575424" y="3153121"/>
                  <a:pt x="5577349" y="3162129"/>
                </a:cubicBezTo>
                <a:cubicBezTo>
                  <a:pt x="5576693" y="3181107"/>
                  <a:pt x="5571534" y="3201048"/>
                  <a:pt x="5569917" y="3215523"/>
                </a:cubicBezTo>
                <a:cubicBezTo>
                  <a:pt x="5563755" y="3296903"/>
                  <a:pt x="5558248" y="3359305"/>
                  <a:pt x="5551779" y="3417202"/>
                </a:cubicBezTo>
                <a:cubicBezTo>
                  <a:pt x="5552741" y="3421707"/>
                  <a:pt x="5552741" y="3421707"/>
                  <a:pt x="5552741" y="3421707"/>
                </a:cubicBezTo>
                <a:cubicBezTo>
                  <a:pt x="5549200" y="3427172"/>
                  <a:pt x="5549200" y="3427172"/>
                  <a:pt x="5549200" y="3427172"/>
                </a:cubicBezTo>
                <a:cubicBezTo>
                  <a:pt x="5542269" y="3449847"/>
                  <a:pt x="5535099" y="3471394"/>
                  <a:pt x="5528169" y="3494068"/>
                </a:cubicBezTo>
                <a:lnTo>
                  <a:pt x="5510688" y="3559800"/>
                </a:lnTo>
                <a:lnTo>
                  <a:pt x="5510930" y="3558388"/>
                </a:lnTo>
                <a:cubicBezTo>
                  <a:pt x="5511768" y="3552322"/>
                  <a:pt x="5512375" y="3546894"/>
                  <a:pt x="5512778" y="3543275"/>
                </a:cubicBezTo>
                <a:cubicBezTo>
                  <a:pt x="5511816" y="3538772"/>
                  <a:pt x="5515358" y="3533305"/>
                  <a:pt x="5515358" y="3533305"/>
                </a:cubicBezTo>
                <a:cubicBezTo>
                  <a:pt x="5520517" y="3513364"/>
                  <a:pt x="5527601" y="3502432"/>
                  <a:pt x="5522135" y="3498890"/>
                </a:cubicBezTo>
                <a:cubicBezTo>
                  <a:pt x="5530181" y="3492461"/>
                  <a:pt x="5533415" y="3463512"/>
                  <a:pt x="5533108" y="3440030"/>
                </a:cubicBezTo>
                <a:cubicBezTo>
                  <a:pt x="5532146" y="3435526"/>
                  <a:pt x="5531183" y="3431021"/>
                  <a:pt x="5535687" y="3430059"/>
                </a:cubicBezTo>
                <a:cubicBezTo>
                  <a:pt x="5535687" y="3430059"/>
                  <a:pt x="5539229" y="3424593"/>
                  <a:pt x="5538267" y="3420089"/>
                </a:cubicBezTo>
                <a:cubicBezTo>
                  <a:pt x="5537304" y="3415585"/>
                  <a:pt x="5536342" y="3411081"/>
                  <a:pt x="5532800" y="3416547"/>
                </a:cubicBezTo>
                <a:cubicBezTo>
                  <a:pt x="5528297" y="3417509"/>
                  <a:pt x="5525717" y="3427480"/>
                  <a:pt x="5523137" y="3437450"/>
                </a:cubicBezTo>
                <a:cubicBezTo>
                  <a:pt x="5524099" y="3441955"/>
                  <a:pt x="5524099" y="3441955"/>
                  <a:pt x="5524099" y="3441955"/>
                </a:cubicBezTo>
                <a:cubicBezTo>
                  <a:pt x="5513781" y="3481836"/>
                  <a:pt x="5507660" y="3497272"/>
                  <a:pt x="5505387" y="3530725"/>
                </a:cubicBezTo>
                <a:cubicBezTo>
                  <a:pt x="5505387" y="3530725"/>
                  <a:pt x="5506350" y="3535230"/>
                  <a:pt x="5506350" y="3535230"/>
                </a:cubicBezTo>
                <a:cubicBezTo>
                  <a:pt x="5502809" y="3540696"/>
                  <a:pt x="5496687" y="3556133"/>
                  <a:pt x="5493145" y="3561598"/>
                </a:cubicBezTo>
                <a:cubicBezTo>
                  <a:pt x="5499574" y="3569645"/>
                  <a:pt x="5490566" y="3571569"/>
                  <a:pt x="5485406" y="3591510"/>
                </a:cubicBezTo>
                <a:cubicBezTo>
                  <a:pt x="5482018" y="3608717"/>
                  <a:pt x="5478226" y="3629544"/>
                  <a:pt x="5472745" y="3650731"/>
                </a:cubicBezTo>
                <a:lnTo>
                  <a:pt x="5453639" y="3702176"/>
                </a:lnTo>
                <a:lnTo>
                  <a:pt x="5451565" y="3697642"/>
                </a:lnTo>
                <a:cubicBezTo>
                  <a:pt x="5430929" y="3777405"/>
                  <a:pt x="5403864" y="3849122"/>
                  <a:pt x="5369715" y="3931772"/>
                </a:cubicBezTo>
                <a:cubicBezTo>
                  <a:pt x="5369715" y="3931772"/>
                  <a:pt x="5365212" y="3932734"/>
                  <a:pt x="5365212" y="3932734"/>
                </a:cubicBezTo>
                <a:cubicBezTo>
                  <a:pt x="5366174" y="3937239"/>
                  <a:pt x="5366174" y="3937239"/>
                  <a:pt x="5366174" y="3937239"/>
                </a:cubicBezTo>
                <a:cubicBezTo>
                  <a:pt x="5366174" y="3937239"/>
                  <a:pt x="5366174" y="3937239"/>
                  <a:pt x="5367136" y="3941742"/>
                </a:cubicBezTo>
                <a:cubicBezTo>
                  <a:pt x="5363594" y="3947209"/>
                  <a:pt x="5355549" y="3953638"/>
                  <a:pt x="5352006" y="3959103"/>
                </a:cubicBezTo>
                <a:cubicBezTo>
                  <a:pt x="5363901" y="3970692"/>
                  <a:pt x="5338146" y="4004452"/>
                  <a:pt x="5329445" y="4029858"/>
                </a:cubicBezTo>
                <a:cubicBezTo>
                  <a:pt x="5323979" y="4026316"/>
                  <a:pt x="5331063" y="4015384"/>
                  <a:pt x="5326559" y="4016346"/>
                </a:cubicBezTo>
                <a:cubicBezTo>
                  <a:pt x="5308849" y="4043679"/>
                  <a:pt x="5336530" y="4018926"/>
                  <a:pt x="5319782" y="4050762"/>
                </a:cubicBezTo>
                <a:cubicBezTo>
                  <a:pt x="5315278" y="4051724"/>
                  <a:pt x="5318820" y="4046257"/>
                  <a:pt x="5314316" y="4047220"/>
                </a:cubicBezTo>
                <a:cubicBezTo>
                  <a:pt x="5303035" y="4082597"/>
                  <a:pt x="5280823" y="4110892"/>
                  <a:pt x="5276625" y="4135336"/>
                </a:cubicBezTo>
                <a:cubicBezTo>
                  <a:pt x="5276625" y="4135336"/>
                  <a:pt x="5279205" y="4125366"/>
                  <a:pt x="5272122" y="4136298"/>
                </a:cubicBezTo>
                <a:cubicBezTo>
                  <a:pt x="5272429" y="4159781"/>
                  <a:pt x="5248292" y="4179067"/>
                  <a:pt x="5234124" y="4200931"/>
                </a:cubicBezTo>
                <a:cubicBezTo>
                  <a:pt x="5226386" y="4230843"/>
                  <a:pt x="5208676" y="4258175"/>
                  <a:pt x="5190005" y="4281002"/>
                </a:cubicBezTo>
                <a:cubicBezTo>
                  <a:pt x="5180669" y="4292416"/>
                  <a:pt x="5171334" y="4303830"/>
                  <a:pt x="5161796" y="4317053"/>
                </a:cubicBezTo>
                <a:lnTo>
                  <a:pt x="5135887" y="4358358"/>
                </a:lnTo>
                <a:lnTo>
                  <a:pt x="5134954" y="4353989"/>
                </a:lnTo>
                <a:cubicBezTo>
                  <a:pt x="5130449" y="4354951"/>
                  <a:pt x="5130449" y="4354951"/>
                  <a:pt x="5131412" y="4359456"/>
                </a:cubicBezTo>
                <a:cubicBezTo>
                  <a:pt x="5128832" y="4369426"/>
                  <a:pt x="5128832" y="4369426"/>
                  <a:pt x="5128832" y="4369426"/>
                </a:cubicBezTo>
                <a:cubicBezTo>
                  <a:pt x="5127869" y="4364921"/>
                  <a:pt x="5127869" y="4364921"/>
                  <a:pt x="5127869" y="4364921"/>
                </a:cubicBezTo>
                <a:cubicBezTo>
                  <a:pt x="5119824" y="4371350"/>
                  <a:pt x="5112740" y="4382283"/>
                  <a:pt x="5106619" y="4397719"/>
                </a:cubicBezTo>
                <a:cubicBezTo>
                  <a:pt x="5106619" y="4397719"/>
                  <a:pt x="5107581" y="4402224"/>
                  <a:pt x="5107581" y="4402224"/>
                </a:cubicBezTo>
                <a:cubicBezTo>
                  <a:pt x="5108544" y="4406728"/>
                  <a:pt x="5104039" y="4407690"/>
                  <a:pt x="5105001" y="4412194"/>
                </a:cubicBezTo>
                <a:cubicBezTo>
                  <a:pt x="5104039" y="4407690"/>
                  <a:pt x="5107581" y="4402224"/>
                  <a:pt x="5103077" y="4403186"/>
                </a:cubicBezTo>
                <a:cubicBezTo>
                  <a:pt x="5099535" y="4408653"/>
                  <a:pt x="5095994" y="4414118"/>
                  <a:pt x="5092452" y="4419585"/>
                </a:cubicBezTo>
                <a:cubicBezTo>
                  <a:pt x="5091489" y="4415080"/>
                  <a:pt x="5091489" y="4415080"/>
                  <a:pt x="5091489" y="4415080"/>
                </a:cubicBezTo>
                <a:cubicBezTo>
                  <a:pt x="5091489" y="4415080"/>
                  <a:pt x="5091489" y="4415080"/>
                  <a:pt x="5090527" y="4410577"/>
                </a:cubicBezTo>
                <a:cubicBezTo>
                  <a:pt x="5090527" y="4410577"/>
                  <a:pt x="5090527" y="4410577"/>
                  <a:pt x="5086023" y="4411539"/>
                </a:cubicBezTo>
                <a:cubicBezTo>
                  <a:pt x="5086985" y="4416043"/>
                  <a:pt x="5087947" y="4420547"/>
                  <a:pt x="5087947" y="4420547"/>
                </a:cubicBezTo>
                <a:cubicBezTo>
                  <a:pt x="5087947" y="4420547"/>
                  <a:pt x="5087947" y="4420547"/>
                  <a:pt x="5088910" y="4425051"/>
                </a:cubicBezTo>
                <a:cubicBezTo>
                  <a:pt x="5088910" y="4425051"/>
                  <a:pt x="5085368" y="4430518"/>
                  <a:pt x="5085368" y="4430518"/>
                </a:cubicBezTo>
                <a:cubicBezTo>
                  <a:pt x="5085368" y="4430518"/>
                  <a:pt x="5080864" y="4431480"/>
                  <a:pt x="5080864" y="4431480"/>
                </a:cubicBezTo>
                <a:cubicBezTo>
                  <a:pt x="5080864" y="4431480"/>
                  <a:pt x="5076360" y="4432443"/>
                  <a:pt x="5076360" y="4432443"/>
                </a:cubicBezTo>
                <a:cubicBezTo>
                  <a:pt x="5077322" y="4436946"/>
                  <a:pt x="5077322" y="4436946"/>
                  <a:pt x="5077322" y="4436946"/>
                </a:cubicBezTo>
                <a:cubicBezTo>
                  <a:pt x="5078284" y="4441450"/>
                  <a:pt x="5078284" y="4441450"/>
                  <a:pt x="5078284" y="4441450"/>
                </a:cubicBezTo>
                <a:cubicBezTo>
                  <a:pt x="5074742" y="4446917"/>
                  <a:pt x="5071201" y="4452382"/>
                  <a:pt x="5066697" y="4453345"/>
                </a:cubicBezTo>
                <a:cubicBezTo>
                  <a:pt x="5066697" y="4453345"/>
                  <a:pt x="5066697" y="4453345"/>
                  <a:pt x="5065735" y="4448841"/>
                </a:cubicBezTo>
                <a:cubicBezTo>
                  <a:pt x="5065735" y="4448841"/>
                  <a:pt x="5062192" y="4454307"/>
                  <a:pt x="5062192" y="4454307"/>
                </a:cubicBezTo>
                <a:cubicBezTo>
                  <a:pt x="5058650" y="4459774"/>
                  <a:pt x="5058650" y="4459774"/>
                  <a:pt x="5058650" y="4459774"/>
                </a:cubicBezTo>
                <a:cubicBezTo>
                  <a:pt x="5058650" y="4459774"/>
                  <a:pt x="5055109" y="4465240"/>
                  <a:pt x="5056071" y="4469744"/>
                </a:cubicBezTo>
                <a:cubicBezTo>
                  <a:pt x="5055109" y="4465240"/>
                  <a:pt x="5055109" y="4465240"/>
                  <a:pt x="5055109" y="4465240"/>
                </a:cubicBezTo>
                <a:cubicBezTo>
                  <a:pt x="5050605" y="4466203"/>
                  <a:pt x="5047063" y="4471668"/>
                  <a:pt x="5039017" y="4478097"/>
                </a:cubicBezTo>
                <a:cubicBezTo>
                  <a:pt x="5041596" y="4468127"/>
                  <a:pt x="5034513" y="4479059"/>
                  <a:pt x="5037093" y="4469089"/>
                </a:cubicBezTo>
                <a:cubicBezTo>
                  <a:pt x="5021963" y="4486451"/>
                  <a:pt x="5021963" y="4486451"/>
                  <a:pt x="5021963" y="4486451"/>
                </a:cubicBezTo>
                <a:cubicBezTo>
                  <a:pt x="5021963" y="4486451"/>
                  <a:pt x="5021001" y="4481946"/>
                  <a:pt x="5021001" y="4481946"/>
                </a:cubicBezTo>
                <a:cubicBezTo>
                  <a:pt x="5024543" y="4476480"/>
                  <a:pt x="5024543" y="4476480"/>
                  <a:pt x="5024543" y="4476480"/>
                </a:cubicBezTo>
                <a:cubicBezTo>
                  <a:pt x="5024543" y="4476480"/>
                  <a:pt x="5029046" y="4475517"/>
                  <a:pt x="5023581" y="4471976"/>
                </a:cubicBezTo>
                <a:cubicBezTo>
                  <a:pt x="5023581" y="4471976"/>
                  <a:pt x="5023581" y="4471976"/>
                  <a:pt x="5020039" y="4477442"/>
                </a:cubicBezTo>
                <a:cubicBezTo>
                  <a:pt x="5016497" y="4482909"/>
                  <a:pt x="5016497" y="4482909"/>
                  <a:pt x="5016497" y="4482909"/>
                </a:cubicBezTo>
                <a:cubicBezTo>
                  <a:pt x="5017459" y="4487413"/>
                  <a:pt x="5012955" y="4488375"/>
                  <a:pt x="5013917" y="4492879"/>
                </a:cubicBezTo>
                <a:cubicBezTo>
                  <a:pt x="5013917" y="4492879"/>
                  <a:pt x="5019383" y="4496421"/>
                  <a:pt x="5022925" y="4490954"/>
                </a:cubicBezTo>
                <a:cubicBezTo>
                  <a:pt x="5019383" y="4496421"/>
                  <a:pt x="5019383" y="4496421"/>
                  <a:pt x="5019383" y="4496421"/>
                </a:cubicBezTo>
                <a:cubicBezTo>
                  <a:pt x="5009720" y="4517324"/>
                  <a:pt x="5004254" y="4513782"/>
                  <a:pt x="5002636" y="4528256"/>
                </a:cubicBezTo>
                <a:cubicBezTo>
                  <a:pt x="5009720" y="4517324"/>
                  <a:pt x="5015187" y="4520866"/>
                  <a:pt x="5019690" y="4519904"/>
                </a:cubicBezTo>
                <a:cubicBezTo>
                  <a:pt x="5016149" y="4525369"/>
                  <a:pt x="5008103" y="4531798"/>
                  <a:pt x="5004561" y="4537265"/>
                </a:cubicBezTo>
                <a:cubicBezTo>
                  <a:pt x="5001020" y="4542730"/>
                  <a:pt x="4997478" y="4548197"/>
                  <a:pt x="4993936" y="4553664"/>
                </a:cubicBezTo>
                <a:cubicBezTo>
                  <a:pt x="4989432" y="4554626"/>
                  <a:pt x="4985890" y="4560092"/>
                  <a:pt x="4985890" y="4560092"/>
                </a:cubicBezTo>
                <a:cubicBezTo>
                  <a:pt x="4981386" y="4561054"/>
                  <a:pt x="4984928" y="4555588"/>
                  <a:pt x="4983966" y="4551084"/>
                </a:cubicBezTo>
                <a:cubicBezTo>
                  <a:pt x="4969798" y="4572949"/>
                  <a:pt x="4969798" y="4572949"/>
                  <a:pt x="4969798" y="4572949"/>
                </a:cubicBezTo>
                <a:cubicBezTo>
                  <a:pt x="4964332" y="4569407"/>
                  <a:pt x="4964332" y="4569407"/>
                  <a:pt x="4964332" y="4569407"/>
                </a:cubicBezTo>
                <a:cubicBezTo>
                  <a:pt x="4964332" y="4569407"/>
                  <a:pt x="4963369" y="4564903"/>
                  <a:pt x="4967874" y="4563941"/>
                </a:cubicBezTo>
                <a:cubicBezTo>
                  <a:pt x="4966911" y="4559437"/>
                  <a:pt x="4966911" y="4559437"/>
                  <a:pt x="4966911" y="4559437"/>
                </a:cubicBezTo>
                <a:cubicBezTo>
                  <a:pt x="4966911" y="4559437"/>
                  <a:pt x="4966911" y="4559437"/>
                  <a:pt x="4962407" y="4560400"/>
                </a:cubicBezTo>
                <a:cubicBezTo>
                  <a:pt x="4957904" y="4561362"/>
                  <a:pt x="4958866" y="4565865"/>
                  <a:pt x="4958866" y="4565865"/>
                </a:cubicBezTo>
                <a:cubicBezTo>
                  <a:pt x="4959828" y="4570370"/>
                  <a:pt x="4959828" y="4570370"/>
                  <a:pt x="4959828" y="4570370"/>
                </a:cubicBezTo>
                <a:cubicBezTo>
                  <a:pt x="4959828" y="4570370"/>
                  <a:pt x="4955324" y="4571332"/>
                  <a:pt x="4956286" y="4575836"/>
                </a:cubicBezTo>
                <a:cubicBezTo>
                  <a:pt x="4956286" y="4575836"/>
                  <a:pt x="4956286" y="4575836"/>
                  <a:pt x="4952744" y="4581303"/>
                </a:cubicBezTo>
                <a:cubicBezTo>
                  <a:pt x="4952744" y="4581303"/>
                  <a:pt x="4952744" y="4581303"/>
                  <a:pt x="4948240" y="4582265"/>
                </a:cubicBezTo>
                <a:cubicBezTo>
                  <a:pt x="4948240" y="4582265"/>
                  <a:pt x="4949202" y="4586769"/>
                  <a:pt x="4949202" y="4586769"/>
                </a:cubicBezTo>
                <a:cubicBezTo>
                  <a:pt x="4944698" y="4587731"/>
                  <a:pt x="4944698" y="4587731"/>
                  <a:pt x="4944698" y="4587731"/>
                </a:cubicBezTo>
                <a:cubicBezTo>
                  <a:pt x="4943735" y="4583228"/>
                  <a:pt x="4943735" y="4583228"/>
                  <a:pt x="4943735" y="4583228"/>
                </a:cubicBezTo>
                <a:cubicBezTo>
                  <a:pt x="4946315" y="4573257"/>
                  <a:pt x="4946315" y="4573257"/>
                  <a:pt x="4946315" y="4573257"/>
                </a:cubicBezTo>
                <a:cubicBezTo>
                  <a:pt x="4949857" y="4567790"/>
                  <a:pt x="4954362" y="4566827"/>
                  <a:pt x="4953399" y="4562324"/>
                </a:cubicBezTo>
                <a:cubicBezTo>
                  <a:pt x="4953399" y="4562324"/>
                  <a:pt x="4953399" y="4562324"/>
                  <a:pt x="4948895" y="4563286"/>
                </a:cubicBezTo>
                <a:cubicBezTo>
                  <a:pt x="4944391" y="4564249"/>
                  <a:pt x="4945353" y="4568752"/>
                  <a:pt x="4945353" y="4568752"/>
                </a:cubicBezTo>
                <a:cubicBezTo>
                  <a:pt x="4937307" y="4575181"/>
                  <a:pt x="4938270" y="4579685"/>
                  <a:pt x="4934728" y="4585152"/>
                </a:cubicBezTo>
                <a:cubicBezTo>
                  <a:pt x="4935690" y="4589655"/>
                  <a:pt x="4935690" y="4589655"/>
                  <a:pt x="4935690" y="4589655"/>
                </a:cubicBezTo>
                <a:cubicBezTo>
                  <a:pt x="4933110" y="4599626"/>
                  <a:pt x="4928607" y="4600589"/>
                  <a:pt x="4929569" y="4605092"/>
                </a:cubicBezTo>
                <a:cubicBezTo>
                  <a:pt x="4914439" y="4622453"/>
                  <a:pt x="4894805" y="4640777"/>
                  <a:pt x="4880638" y="4662642"/>
                </a:cubicBezTo>
                <a:cubicBezTo>
                  <a:pt x="4876134" y="4663604"/>
                  <a:pt x="4876134" y="4663604"/>
                  <a:pt x="4876134" y="4663604"/>
                </a:cubicBezTo>
                <a:cubicBezTo>
                  <a:pt x="4871630" y="4664567"/>
                  <a:pt x="4872593" y="4669071"/>
                  <a:pt x="4872593" y="4669071"/>
                </a:cubicBezTo>
                <a:cubicBezTo>
                  <a:pt x="4868088" y="4670033"/>
                  <a:pt x="4864546" y="4675500"/>
                  <a:pt x="4861005" y="4680965"/>
                </a:cubicBezTo>
                <a:cubicBezTo>
                  <a:pt x="4861005" y="4680965"/>
                  <a:pt x="4861005" y="4680965"/>
                  <a:pt x="4857463" y="4686432"/>
                </a:cubicBezTo>
                <a:cubicBezTo>
                  <a:pt x="4852959" y="4687394"/>
                  <a:pt x="4849417" y="4692861"/>
                  <a:pt x="4845875" y="4698327"/>
                </a:cubicBezTo>
                <a:cubicBezTo>
                  <a:pt x="4841371" y="4699289"/>
                  <a:pt x="4837829" y="4704756"/>
                  <a:pt x="4834288" y="4710222"/>
                </a:cubicBezTo>
                <a:cubicBezTo>
                  <a:pt x="4825279" y="4712147"/>
                  <a:pt x="4815616" y="4733050"/>
                  <a:pt x="4798562" y="4741402"/>
                </a:cubicBezTo>
                <a:cubicBezTo>
                  <a:pt x="4795982" y="4751374"/>
                  <a:pt x="4772807" y="4775163"/>
                  <a:pt x="4762182" y="4791561"/>
                </a:cubicBezTo>
                <a:cubicBezTo>
                  <a:pt x="4762182" y="4791561"/>
                  <a:pt x="4746090" y="4804419"/>
                  <a:pt x="4750594" y="4803457"/>
                </a:cubicBezTo>
                <a:cubicBezTo>
                  <a:pt x="4770227" y="4785134"/>
                  <a:pt x="4753481" y="4816969"/>
                  <a:pt x="4761527" y="4810540"/>
                </a:cubicBezTo>
                <a:cubicBezTo>
                  <a:pt x="4768610" y="4799608"/>
                  <a:pt x="4767648" y="4795104"/>
                  <a:pt x="4792748" y="4780322"/>
                </a:cubicBezTo>
                <a:cubicBezTo>
                  <a:pt x="4782777" y="4777742"/>
                  <a:pt x="4832015" y="4743675"/>
                  <a:pt x="4825586" y="4735629"/>
                </a:cubicBezTo>
                <a:cubicBezTo>
                  <a:pt x="4810457" y="4752990"/>
                  <a:pt x="4829128" y="4730163"/>
                  <a:pt x="4840716" y="4718268"/>
                </a:cubicBezTo>
                <a:cubicBezTo>
                  <a:pt x="4840716" y="4718268"/>
                  <a:pt x="4840716" y="4718268"/>
                  <a:pt x="4841678" y="4722772"/>
                </a:cubicBezTo>
                <a:cubicBezTo>
                  <a:pt x="4837175" y="4723734"/>
                  <a:pt x="4837175" y="4723734"/>
                  <a:pt x="4837175" y="4723734"/>
                </a:cubicBezTo>
                <a:cubicBezTo>
                  <a:pt x="4833633" y="4729201"/>
                  <a:pt x="4833633" y="4729201"/>
                  <a:pt x="4838137" y="4728239"/>
                </a:cubicBezTo>
                <a:cubicBezTo>
                  <a:pt x="4838137" y="4728239"/>
                  <a:pt x="4838137" y="4728239"/>
                  <a:pt x="4842641" y="4727276"/>
                </a:cubicBezTo>
                <a:cubicBezTo>
                  <a:pt x="4846183" y="4721810"/>
                  <a:pt x="4846183" y="4721810"/>
                  <a:pt x="4846183" y="4721810"/>
                </a:cubicBezTo>
                <a:cubicBezTo>
                  <a:pt x="4849725" y="4716343"/>
                  <a:pt x="4848762" y="4711839"/>
                  <a:pt x="4843296" y="4708298"/>
                </a:cubicBezTo>
                <a:cubicBezTo>
                  <a:pt x="4846838" y="4702831"/>
                  <a:pt x="4850379" y="4697365"/>
                  <a:pt x="4854883" y="4696402"/>
                </a:cubicBezTo>
                <a:cubicBezTo>
                  <a:pt x="4859387" y="4695440"/>
                  <a:pt x="4859387" y="4695440"/>
                  <a:pt x="4863892" y="4694478"/>
                </a:cubicBezTo>
                <a:cubicBezTo>
                  <a:pt x="4863892" y="4694478"/>
                  <a:pt x="4863892" y="4694478"/>
                  <a:pt x="4864854" y="4698982"/>
                </a:cubicBezTo>
                <a:cubicBezTo>
                  <a:pt x="4869358" y="4698020"/>
                  <a:pt x="4868395" y="4693515"/>
                  <a:pt x="4868395" y="4693515"/>
                </a:cubicBezTo>
                <a:cubicBezTo>
                  <a:pt x="4868395" y="4693515"/>
                  <a:pt x="4867433" y="4689012"/>
                  <a:pt x="4867433" y="4689012"/>
                </a:cubicBezTo>
                <a:cubicBezTo>
                  <a:pt x="4866471" y="4684508"/>
                  <a:pt x="4870975" y="4683545"/>
                  <a:pt x="4870013" y="4679041"/>
                </a:cubicBezTo>
                <a:cubicBezTo>
                  <a:pt x="4874517" y="4678079"/>
                  <a:pt x="4878058" y="4672613"/>
                  <a:pt x="4878058" y="4672613"/>
                </a:cubicBezTo>
                <a:cubicBezTo>
                  <a:pt x="4878058" y="4672613"/>
                  <a:pt x="4878058" y="4672613"/>
                  <a:pt x="4882563" y="4671651"/>
                </a:cubicBezTo>
                <a:cubicBezTo>
                  <a:pt x="4881600" y="4667146"/>
                  <a:pt x="4881600" y="4667146"/>
                  <a:pt x="4881600" y="4667146"/>
                </a:cubicBezTo>
                <a:cubicBezTo>
                  <a:pt x="4881600" y="4667146"/>
                  <a:pt x="4886105" y="4666184"/>
                  <a:pt x="4885142" y="4661680"/>
                </a:cubicBezTo>
                <a:cubicBezTo>
                  <a:pt x="4900272" y="4644319"/>
                  <a:pt x="4914439" y="4622453"/>
                  <a:pt x="4935035" y="4608634"/>
                </a:cubicBezTo>
                <a:cubicBezTo>
                  <a:pt x="4938577" y="4603167"/>
                  <a:pt x="4938577" y="4603167"/>
                  <a:pt x="4938577" y="4603167"/>
                </a:cubicBezTo>
                <a:cubicBezTo>
                  <a:pt x="4938577" y="4603167"/>
                  <a:pt x="4937615" y="4598664"/>
                  <a:pt x="4937615" y="4598664"/>
                </a:cubicBezTo>
                <a:cubicBezTo>
                  <a:pt x="4937615" y="4598664"/>
                  <a:pt x="4942119" y="4597702"/>
                  <a:pt x="4942119" y="4597702"/>
                </a:cubicBezTo>
                <a:cubicBezTo>
                  <a:pt x="4942119" y="4597702"/>
                  <a:pt x="4943081" y="4602205"/>
                  <a:pt x="4943081" y="4602205"/>
                </a:cubicBezTo>
                <a:cubicBezTo>
                  <a:pt x="4952089" y="4600281"/>
                  <a:pt x="4955631" y="4594815"/>
                  <a:pt x="4963677" y="4588386"/>
                </a:cubicBezTo>
                <a:cubicBezTo>
                  <a:pt x="4962715" y="4583882"/>
                  <a:pt x="4962715" y="4583882"/>
                  <a:pt x="4962715" y="4583882"/>
                </a:cubicBezTo>
                <a:cubicBezTo>
                  <a:pt x="4977189" y="4585499"/>
                  <a:pt x="4955631" y="4594815"/>
                  <a:pt x="4961097" y="4598356"/>
                </a:cubicBezTo>
                <a:cubicBezTo>
                  <a:pt x="4964640" y="4592890"/>
                  <a:pt x="4980730" y="4580033"/>
                  <a:pt x="4991357" y="4563634"/>
                </a:cubicBezTo>
                <a:cubicBezTo>
                  <a:pt x="4994898" y="4558167"/>
                  <a:pt x="5001982" y="4547235"/>
                  <a:pt x="5010027" y="4540806"/>
                </a:cubicBezTo>
                <a:cubicBezTo>
                  <a:pt x="5013570" y="4535340"/>
                  <a:pt x="5020653" y="4524407"/>
                  <a:pt x="5028699" y="4517979"/>
                </a:cubicBezTo>
                <a:cubicBezTo>
                  <a:pt x="5039324" y="4501580"/>
                  <a:pt x="5051874" y="4494189"/>
                  <a:pt x="5061537" y="4473286"/>
                </a:cubicBezTo>
                <a:cubicBezTo>
                  <a:pt x="5065079" y="4467819"/>
                  <a:pt x="5073126" y="4461391"/>
                  <a:pt x="5073126" y="4461391"/>
                </a:cubicBezTo>
                <a:cubicBezTo>
                  <a:pt x="5076667" y="4455925"/>
                  <a:pt x="5081171" y="4454962"/>
                  <a:pt x="5080209" y="4450458"/>
                </a:cubicBezTo>
                <a:cubicBezTo>
                  <a:pt x="5084713" y="4449496"/>
                  <a:pt x="5084713" y="4449496"/>
                  <a:pt x="5088254" y="4444030"/>
                </a:cubicBezTo>
                <a:cubicBezTo>
                  <a:pt x="5087292" y="4439526"/>
                  <a:pt x="5095338" y="4433097"/>
                  <a:pt x="5098881" y="4427631"/>
                </a:cubicBezTo>
                <a:cubicBezTo>
                  <a:pt x="5099843" y="4432134"/>
                  <a:pt x="5110468" y="4415736"/>
                  <a:pt x="5110468" y="4415736"/>
                </a:cubicBezTo>
                <a:cubicBezTo>
                  <a:pt x="5114009" y="4410269"/>
                  <a:pt x="5117551" y="4404803"/>
                  <a:pt x="5116589" y="4400299"/>
                </a:cubicBezTo>
                <a:cubicBezTo>
                  <a:pt x="5121093" y="4399337"/>
                  <a:pt x="5121093" y="4399337"/>
                  <a:pt x="5121093" y="4399337"/>
                </a:cubicBezTo>
                <a:cubicBezTo>
                  <a:pt x="5159398" y="4358185"/>
                  <a:pt x="5202862" y="4297094"/>
                  <a:pt x="5231197" y="4253363"/>
                </a:cubicBezTo>
                <a:cubicBezTo>
                  <a:pt x="5235700" y="4252401"/>
                  <a:pt x="5235700" y="4252401"/>
                  <a:pt x="5235700" y="4252401"/>
                </a:cubicBezTo>
                <a:cubicBezTo>
                  <a:pt x="5235700" y="4252401"/>
                  <a:pt x="5235700" y="4252401"/>
                  <a:pt x="5240205" y="4251439"/>
                </a:cubicBezTo>
                <a:cubicBezTo>
                  <a:pt x="5236663" y="4256905"/>
                  <a:pt x="5236663" y="4256905"/>
                  <a:pt x="5233121" y="4262371"/>
                </a:cubicBezTo>
                <a:cubicBezTo>
                  <a:pt x="5233121" y="4262371"/>
                  <a:pt x="5229579" y="4267837"/>
                  <a:pt x="5226037" y="4273304"/>
                </a:cubicBezTo>
                <a:cubicBezTo>
                  <a:pt x="5222495" y="4278771"/>
                  <a:pt x="5222495" y="4278771"/>
                  <a:pt x="5218954" y="4284236"/>
                </a:cubicBezTo>
                <a:cubicBezTo>
                  <a:pt x="5218954" y="4284236"/>
                  <a:pt x="5218954" y="4284236"/>
                  <a:pt x="5219916" y="4288741"/>
                </a:cubicBezTo>
                <a:cubicBezTo>
                  <a:pt x="5211870" y="4295170"/>
                  <a:pt x="5209291" y="4305140"/>
                  <a:pt x="5202207" y="4316072"/>
                </a:cubicBezTo>
                <a:cubicBezTo>
                  <a:pt x="5202207" y="4316072"/>
                  <a:pt x="5198665" y="4321539"/>
                  <a:pt x="5203169" y="4320576"/>
                </a:cubicBezTo>
                <a:cubicBezTo>
                  <a:pt x="5204132" y="4325081"/>
                  <a:pt x="5207674" y="4319614"/>
                  <a:pt x="5207674" y="4319614"/>
                </a:cubicBezTo>
                <a:cubicBezTo>
                  <a:pt x="5211216" y="4314147"/>
                  <a:pt x="5211216" y="4314147"/>
                  <a:pt x="5211216" y="4314147"/>
                </a:cubicBezTo>
                <a:cubicBezTo>
                  <a:pt x="5211216" y="4314147"/>
                  <a:pt x="5215719" y="4313185"/>
                  <a:pt x="5214757" y="4308682"/>
                </a:cubicBezTo>
                <a:cubicBezTo>
                  <a:pt x="5218299" y="4303215"/>
                  <a:pt x="5218299" y="4303215"/>
                  <a:pt x="5218299" y="4303215"/>
                </a:cubicBezTo>
                <a:cubicBezTo>
                  <a:pt x="5217337" y="4298711"/>
                  <a:pt x="5221841" y="4297748"/>
                  <a:pt x="5225382" y="4292283"/>
                </a:cubicBezTo>
                <a:cubicBezTo>
                  <a:pt x="5221841" y="4297748"/>
                  <a:pt x="5217916" y="4304180"/>
                  <a:pt x="5214073" y="4310299"/>
                </a:cubicBezTo>
                <a:lnTo>
                  <a:pt x="5204204" y="4325020"/>
                </a:lnTo>
                <a:lnTo>
                  <a:pt x="5204132" y="4325081"/>
                </a:lnTo>
                <a:lnTo>
                  <a:pt x="5204128" y="4325131"/>
                </a:lnTo>
                <a:lnTo>
                  <a:pt x="5203246" y="4326447"/>
                </a:lnTo>
                <a:cubicBezTo>
                  <a:pt x="5196808" y="4334887"/>
                  <a:pt x="5192544" y="4336975"/>
                  <a:pt x="5194162" y="4322501"/>
                </a:cubicBezTo>
                <a:cubicBezTo>
                  <a:pt x="5181919" y="4353374"/>
                  <a:pt x="5173872" y="4359803"/>
                  <a:pt x="5159705" y="4381669"/>
                </a:cubicBezTo>
                <a:cubicBezTo>
                  <a:pt x="5164209" y="4380706"/>
                  <a:pt x="5164209" y="4380706"/>
                  <a:pt x="5164209" y="4380706"/>
                </a:cubicBezTo>
                <a:cubicBezTo>
                  <a:pt x="5153584" y="4397105"/>
                  <a:pt x="5153584" y="4397105"/>
                  <a:pt x="5153584" y="4397105"/>
                </a:cubicBezTo>
                <a:cubicBezTo>
                  <a:pt x="5149080" y="4398068"/>
                  <a:pt x="5149080" y="4398068"/>
                  <a:pt x="5149080" y="4398068"/>
                </a:cubicBezTo>
                <a:cubicBezTo>
                  <a:pt x="5150042" y="4402571"/>
                  <a:pt x="5150042" y="4402571"/>
                  <a:pt x="5150042" y="4402571"/>
                </a:cubicBezTo>
                <a:cubicBezTo>
                  <a:pt x="5145539" y="4403533"/>
                  <a:pt x="5145539" y="4403533"/>
                  <a:pt x="5145539" y="4403533"/>
                </a:cubicBezTo>
                <a:cubicBezTo>
                  <a:pt x="5141997" y="4409000"/>
                  <a:pt x="5142959" y="4413504"/>
                  <a:pt x="5138455" y="4414466"/>
                </a:cubicBezTo>
                <a:cubicBezTo>
                  <a:pt x="5139417" y="4418971"/>
                  <a:pt x="5134912" y="4419933"/>
                  <a:pt x="5135875" y="4424436"/>
                </a:cubicBezTo>
                <a:cubicBezTo>
                  <a:pt x="5131371" y="4425399"/>
                  <a:pt x="5132334" y="4429903"/>
                  <a:pt x="5132334" y="4429903"/>
                </a:cubicBezTo>
                <a:cubicBezTo>
                  <a:pt x="5128792" y="4435370"/>
                  <a:pt x="5125249" y="4440835"/>
                  <a:pt x="5121707" y="4446302"/>
                </a:cubicBezTo>
                <a:cubicBezTo>
                  <a:pt x="5122670" y="4450806"/>
                  <a:pt x="5122670" y="4450806"/>
                  <a:pt x="5122670" y="4450806"/>
                </a:cubicBezTo>
                <a:cubicBezTo>
                  <a:pt x="5122670" y="4450806"/>
                  <a:pt x="5118166" y="4451768"/>
                  <a:pt x="5119128" y="4456272"/>
                </a:cubicBezTo>
                <a:cubicBezTo>
                  <a:pt x="5107541" y="4468167"/>
                  <a:pt x="5096915" y="4484566"/>
                  <a:pt x="5086289" y="4500965"/>
                </a:cubicBezTo>
                <a:cubicBezTo>
                  <a:pt x="5085327" y="4496461"/>
                  <a:pt x="5085327" y="4496461"/>
                  <a:pt x="5080824" y="4497423"/>
                </a:cubicBezTo>
                <a:cubicBezTo>
                  <a:pt x="5084365" y="4491957"/>
                  <a:pt x="5084365" y="4491957"/>
                  <a:pt x="5084365" y="4491957"/>
                </a:cubicBezTo>
                <a:cubicBezTo>
                  <a:pt x="5088869" y="4490995"/>
                  <a:pt x="5087907" y="4486491"/>
                  <a:pt x="5087907" y="4486491"/>
                </a:cubicBezTo>
                <a:cubicBezTo>
                  <a:pt x="5087907" y="4486491"/>
                  <a:pt x="5083403" y="4487453"/>
                  <a:pt x="5083403" y="4487453"/>
                </a:cubicBezTo>
                <a:cubicBezTo>
                  <a:pt x="5079862" y="4492920"/>
                  <a:pt x="5079862" y="4492920"/>
                  <a:pt x="5079862" y="4492920"/>
                </a:cubicBezTo>
                <a:cubicBezTo>
                  <a:pt x="5079862" y="4492920"/>
                  <a:pt x="5076319" y="4498385"/>
                  <a:pt x="5076319" y="4498385"/>
                </a:cubicBezTo>
                <a:cubicBezTo>
                  <a:pt x="5077282" y="4502890"/>
                  <a:pt x="5077282" y="4502890"/>
                  <a:pt x="5077282" y="4502890"/>
                </a:cubicBezTo>
                <a:cubicBezTo>
                  <a:pt x="5077282" y="4502890"/>
                  <a:pt x="5077282" y="4502890"/>
                  <a:pt x="5078244" y="4507394"/>
                </a:cubicBezTo>
                <a:cubicBezTo>
                  <a:pt x="5066656" y="4519289"/>
                  <a:pt x="5056030" y="4535688"/>
                  <a:pt x="5044443" y="4547582"/>
                </a:cubicBezTo>
                <a:cubicBezTo>
                  <a:pt x="5044443" y="4547582"/>
                  <a:pt x="5044443" y="4547582"/>
                  <a:pt x="5045405" y="4552086"/>
                </a:cubicBezTo>
                <a:cubicBezTo>
                  <a:pt x="5018688" y="4581343"/>
                  <a:pt x="4996475" y="4609636"/>
                  <a:pt x="4968796" y="4634389"/>
                </a:cubicBezTo>
                <a:cubicBezTo>
                  <a:pt x="4934994" y="4674578"/>
                  <a:pt x="4900232" y="4710262"/>
                  <a:pt x="4860964" y="4746909"/>
                </a:cubicBezTo>
                <a:cubicBezTo>
                  <a:pt x="4852918" y="4753338"/>
                  <a:pt x="4835864" y="4761691"/>
                  <a:pt x="4837789" y="4770699"/>
                </a:cubicBezTo>
                <a:cubicBezTo>
                  <a:pt x="4837789" y="4770699"/>
                  <a:pt x="4837789" y="4770699"/>
                  <a:pt x="4833284" y="4771662"/>
                </a:cubicBezTo>
                <a:cubicBezTo>
                  <a:pt x="4828781" y="4772624"/>
                  <a:pt x="4825239" y="4778090"/>
                  <a:pt x="4820735" y="4779052"/>
                </a:cubicBezTo>
                <a:cubicBezTo>
                  <a:pt x="4820735" y="4779052"/>
                  <a:pt x="4817192" y="4784519"/>
                  <a:pt x="4817192" y="4784519"/>
                </a:cubicBezTo>
                <a:cubicBezTo>
                  <a:pt x="4817192" y="4784519"/>
                  <a:pt x="4821697" y="4783556"/>
                  <a:pt x="4821697" y="4783556"/>
                </a:cubicBezTo>
                <a:cubicBezTo>
                  <a:pt x="4802064" y="4801880"/>
                  <a:pt x="4782430" y="4820203"/>
                  <a:pt x="4762796" y="4838527"/>
                </a:cubicBezTo>
                <a:cubicBezTo>
                  <a:pt x="4715484" y="4881602"/>
                  <a:pt x="4715484" y="4881602"/>
                  <a:pt x="4715484" y="4881602"/>
                </a:cubicBezTo>
                <a:cubicBezTo>
                  <a:pt x="4699392" y="4894460"/>
                  <a:pt x="4699392" y="4894460"/>
                  <a:pt x="4699392" y="4894460"/>
                </a:cubicBezTo>
                <a:cubicBezTo>
                  <a:pt x="4691345" y="4900888"/>
                  <a:pt x="4670750" y="4914708"/>
                  <a:pt x="4654658" y="4927565"/>
                </a:cubicBezTo>
                <a:cubicBezTo>
                  <a:pt x="4635024" y="4945888"/>
                  <a:pt x="4618932" y="4958746"/>
                  <a:pt x="4623437" y="4957784"/>
                </a:cubicBezTo>
                <a:cubicBezTo>
                  <a:pt x="4567115" y="5002783"/>
                  <a:pt x="4510794" y="5047783"/>
                  <a:pt x="4440960" y="5095671"/>
                </a:cubicBezTo>
                <a:cubicBezTo>
                  <a:pt x="4403311" y="5117843"/>
                  <a:pt x="4336057" y="5155760"/>
                  <a:pt x="4291323" y="5188865"/>
                </a:cubicBezTo>
                <a:cubicBezTo>
                  <a:pt x="4239199" y="5209421"/>
                  <a:pt x="4189961" y="5243488"/>
                  <a:pt x="4134296" y="5269510"/>
                </a:cubicBezTo>
                <a:cubicBezTo>
                  <a:pt x="4126249" y="5275939"/>
                  <a:pt x="4125287" y="5271434"/>
                  <a:pt x="4117242" y="5277863"/>
                </a:cubicBezTo>
                <a:cubicBezTo>
                  <a:pt x="4013954" y="5323478"/>
                  <a:pt x="3908744" y="5360084"/>
                  <a:pt x="3802571" y="5392188"/>
                </a:cubicBezTo>
                <a:cubicBezTo>
                  <a:pt x="3747232" y="5408720"/>
                  <a:pt x="3692538" y="5422760"/>
                  <a:pt x="3637806" y="5433865"/>
                </a:cubicBezTo>
                <a:lnTo>
                  <a:pt x="3560810" y="5445094"/>
                </a:lnTo>
                <a:lnTo>
                  <a:pt x="3576039" y="5442351"/>
                </a:lnTo>
                <a:cubicBezTo>
                  <a:pt x="3593372" y="5438059"/>
                  <a:pt x="3608895" y="5433565"/>
                  <a:pt x="3617903" y="5431641"/>
                </a:cubicBezTo>
                <a:cubicBezTo>
                  <a:pt x="3617903" y="5431641"/>
                  <a:pt x="3622408" y="5430679"/>
                  <a:pt x="3622408" y="5430679"/>
                </a:cubicBezTo>
                <a:cubicBezTo>
                  <a:pt x="3671952" y="5420094"/>
                  <a:pt x="3707984" y="5412396"/>
                  <a:pt x="3756567" y="5397306"/>
                </a:cubicBezTo>
                <a:cubicBezTo>
                  <a:pt x="3761071" y="5396344"/>
                  <a:pt x="3761071" y="5396344"/>
                  <a:pt x="3761071" y="5396344"/>
                </a:cubicBezTo>
                <a:cubicBezTo>
                  <a:pt x="3765576" y="5395381"/>
                  <a:pt x="3765576" y="5395381"/>
                  <a:pt x="3764613" y="5390877"/>
                </a:cubicBezTo>
                <a:cubicBezTo>
                  <a:pt x="3760109" y="5391839"/>
                  <a:pt x="3755605" y="5392802"/>
                  <a:pt x="3755605" y="5392802"/>
                </a:cubicBezTo>
                <a:cubicBezTo>
                  <a:pt x="3756567" y="5397306"/>
                  <a:pt x="3756567" y="5397306"/>
                  <a:pt x="3756567" y="5397306"/>
                </a:cubicBezTo>
                <a:cubicBezTo>
                  <a:pt x="3702519" y="5408853"/>
                  <a:pt x="3670990" y="5415589"/>
                  <a:pt x="3621445" y="5426174"/>
                </a:cubicBezTo>
                <a:cubicBezTo>
                  <a:pt x="3624986" y="5420708"/>
                  <a:pt x="3620483" y="5421670"/>
                  <a:pt x="3615016" y="5418129"/>
                </a:cubicBezTo>
                <a:cubicBezTo>
                  <a:pt x="3610512" y="5419091"/>
                  <a:pt x="3610512" y="5419091"/>
                  <a:pt x="3610512" y="5419091"/>
                </a:cubicBezTo>
                <a:cubicBezTo>
                  <a:pt x="3611474" y="5423595"/>
                  <a:pt x="3611474" y="5423595"/>
                  <a:pt x="3611474" y="5423595"/>
                </a:cubicBezTo>
                <a:cubicBezTo>
                  <a:pt x="3571900" y="5436759"/>
                  <a:pt x="3527514" y="5427403"/>
                  <a:pt x="3516889" y="5443802"/>
                </a:cubicBezTo>
                <a:cubicBezTo>
                  <a:pt x="3517851" y="5448307"/>
                  <a:pt x="3517851" y="5448307"/>
                  <a:pt x="3517851" y="5448307"/>
                </a:cubicBezTo>
                <a:cubicBezTo>
                  <a:pt x="3512384" y="5444765"/>
                  <a:pt x="3503377" y="5446689"/>
                  <a:pt x="3498872" y="5447651"/>
                </a:cubicBezTo>
                <a:cubicBezTo>
                  <a:pt x="3494368" y="5448614"/>
                  <a:pt x="3489865" y="5449576"/>
                  <a:pt x="3489865" y="5449576"/>
                </a:cubicBezTo>
                <a:cubicBezTo>
                  <a:pt x="3488902" y="5445073"/>
                  <a:pt x="3486978" y="5436064"/>
                  <a:pt x="3490519" y="5430598"/>
                </a:cubicBezTo>
                <a:cubicBezTo>
                  <a:pt x="3495023" y="5429636"/>
                  <a:pt x="3504032" y="5427711"/>
                  <a:pt x="3508535" y="5426749"/>
                </a:cubicBezTo>
                <a:cubicBezTo>
                  <a:pt x="3517544" y="5424825"/>
                  <a:pt x="3527514" y="5427403"/>
                  <a:pt x="3535561" y="5420975"/>
                </a:cubicBezTo>
                <a:cubicBezTo>
                  <a:pt x="3535561" y="5420975"/>
                  <a:pt x="3540064" y="5420013"/>
                  <a:pt x="3540064" y="5420013"/>
                </a:cubicBezTo>
                <a:cubicBezTo>
                  <a:pt x="3540064" y="5420013"/>
                  <a:pt x="3540064" y="5420013"/>
                  <a:pt x="3544568" y="5419051"/>
                </a:cubicBezTo>
                <a:cubicBezTo>
                  <a:pt x="3549073" y="5418089"/>
                  <a:pt x="3549073" y="5418089"/>
                  <a:pt x="3553577" y="5417126"/>
                </a:cubicBezTo>
                <a:cubicBezTo>
                  <a:pt x="3558080" y="5416164"/>
                  <a:pt x="3558080" y="5416164"/>
                  <a:pt x="3558080" y="5416164"/>
                </a:cubicBezTo>
                <a:cubicBezTo>
                  <a:pt x="3558080" y="5416164"/>
                  <a:pt x="3557118" y="5411660"/>
                  <a:pt x="3552615" y="5412622"/>
                </a:cubicBezTo>
                <a:cubicBezTo>
                  <a:pt x="3548110" y="5413584"/>
                  <a:pt x="3543606" y="5414547"/>
                  <a:pt x="3543606" y="5414547"/>
                </a:cubicBezTo>
                <a:cubicBezTo>
                  <a:pt x="3539102" y="5415509"/>
                  <a:pt x="3539102" y="5415509"/>
                  <a:pt x="3539102" y="5415509"/>
                </a:cubicBezTo>
                <a:cubicBezTo>
                  <a:pt x="3542644" y="5410042"/>
                  <a:pt x="3538139" y="5411005"/>
                  <a:pt x="3538139" y="5411005"/>
                </a:cubicBezTo>
                <a:cubicBezTo>
                  <a:pt x="3533636" y="5411967"/>
                  <a:pt x="3533636" y="5411967"/>
                  <a:pt x="3533636" y="5411967"/>
                </a:cubicBezTo>
                <a:cubicBezTo>
                  <a:pt x="3533636" y="5411967"/>
                  <a:pt x="3529132" y="5412929"/>
                  <a:pt x="3529132" y="5412929"/>
                </a:cubicBezTo>
                <a:cubicBezTo>
                  <a:pt x="3530094" y="5417433"/>
                  <a:pt x="3530094" y="5417433"/>
                  <a:pt x="3530094" y="5417433"/>
                </a:cubicBezTo>
                <a:cubicBezTo>
                  <a:pt x="3526552" y="5422900"/>
                  <a:pt x="3516582" y="5420320"/>
                  <a:pt x="3507573" y="5422245"/>
                </a:cubicBezTo>
                <a:cubicBezTo>
                  <a:pt x="3503070" y="5423207"/>
                  <a:pt x="3498565" y="5424169"/>
                  <a:pt x="3489557" y="5426094"/>
                </a:cubicBezTo>
                <a:cubicBezTo>
                  <a:pt x="3462533" y="5431868"/>
                  <a:pt x="3462533" y="5431868"/>
                  <a:pt x="3462533" y="5431868"/>
                </a:cubicBezTo>
                <a:cubicBezTo>
                  <a:pt x="3457066" y="5428326"/>
                  <a:pt x="3458028" y="5432830"/>
                  <a:pt x="3458028" y="5432830"/>
                </a:cubicBezTo>
                <a:cubicBezTo>
                  <a:pt x="3458028" y="5432830"/>
                  <a:pt x="3458991" y="5437334"/>
                  <a:pt x="3463495" y="5436372"/>
                </a:cubicBezTo>
                <a:cubicBezTo>
                  <a:pt x="3481511" y="5432523"/>
                  <a:pt x="3481511" y="5432523"/>
                  <a:pt x="3481511" y="5432523"/>
                </a:cubicBezTo>
                <a:cubicBezTo>
                  <a:pt x="3477969" y="5437988"/>
                  <a:pt x="3475389" y="5447960"/>
                  <a:pt x="3476352" y="5452463"/>
                </a:cubicBezTo>
                <a:cubicBezTo>
                  <a:pt x="3471848" y="5453425"/>
                  <a:pt x="3467344" y="5454387"/>
                  <a:pt x="3467344" y="5454387"/>
                </a:cubicBezTo>
                <a:cubicBezTo>
                  <a:pt x="3462839" y="5455350"/>
                  <a:pt x="3462839" y="5455350"/>
                  <a:pt x="3462839" y="5455350"/>
                </a:cubicBezTo>
                <a:cubicBezTo>
                  <a:pt x="3466382" y="5449884"/>
                  <a:pt x="3466382" y="5449884"/>
                  <a:pt x="3466382" y="5449884"/>
                </a:cubicBezTo>
                <a:cubicBezTo>
                  <a:pt x="3466382" y="5449884"/>
                  <a:pt x="3461877" y="5450846"/>
                  <a:pt x="3460915" y="5446342"/>
                </a:cubicBezTo>
                <a:cubicBezTo>
                  <a:pt x="3456412" y="5447304"/>
                  <a:pt x="3457374" y="5451808"/>
                  <a:pt x="3452870" y="5452771"/>
                </a:cubicBezTo>
                <a:cubicBezTo>
                  <a:pt x="3452870" y="5452771"/>
                  <a:pt x="3448365" y="5453733"/>
                  <a:pt x="3448365" y="5453733"/>
                </a:cubicBezTo>
                <a:cubicBezTo>
                  <a:pt x="3443861" y="5454695"/>
                  <a:pt x="3438395" y="5451153"/>
                  <a:pt x="3429387" y="5453078"/>
                </a:cubicBezTo>
                <a:cubicBezTo>
                  <a:pt x="3411370" y="5456927"/>
                  <a:pt x="3432929" y="5447611"/>
                  <a:pt x="3418454" y="5445995"/>
                </a:cubicBezTo>
                <a:cubicBezTo>
                  <a:pt x="3411370" y="5456927"/>
                  <a:pt x="3395934" y="5450806"/>
                  <a:pt x="3385964" y="5448226"/>
                </a:cubicBezTo>
                <a:cubicBezTo>
                  <a:pt x="3386926" y="5452731"/>
                  <a:pt x="3387888" y="5457234"/>
                  <a:pt x="3383384" y="5458196"/>
                </a:cubicBezTo>
                <a:cubicBezTo>
                  <a:pt x="3382422" y="5453693"/>
                  <a:pt x="3381459" y="5449188"/>
                  <a:pt x="3376955" y="5450151"/>
                </a:cubicBezTo>
                <a:cubicBezTo>
                  <a:pt x="3373414" y="5455617"/>
                  <a:pt x="3359901" y="5458504"/>
                  <a:pt x="3350893" y="5460429"/>
                </a:cubicBezTo>
                <a:cubicBezTo>
                  <a:pt x="3353473" y="5450458"/>
                  <a:pt x="3321944" y="5457194"/>
                  <a:pt x="3318402" y="5462660"/>
                </a:cubicBezTo>
                <a:cubicBezTo>
                  <a:pt x="3313898" y="5463623"/>
                  <a:pt x="3313898" y="5463623"/>
                  <a:pt x="3313898" y="5463623"/>
                </a:cubicBezTo>
                <a:cubicBezTo>
                  <a:pt x="3300386" y="5466509"/>
                  <a:pt x="3311973" y="5454614"/>
                  <a:pt x="3298461" y="5457501"/>
                </a:cubicBezTo>
                <a:cubicBezTo>
                  <a:pt x="3290416" y="5463930"/>
                  <a:pt x="3286874" y="5469396"/>
                  <a:pt x="3263391" y="5469703"/>
                </a:cubicBezTo>
                <a:cubicBezTo>
                  <a:pt x="3253421" y="5467123"/>
                  <a:pt x="3238946" y="5465507"/>
                  <a:pt x="3225433" y="5468394"/>
                </a:cubicBezTo>
                <a:cubicBezTo>
                  <a:pt x="3220930" y="5469356"/>
                  <a:pt x="3211921" y="5471281"/>
                  <a:pt x="3206456" y="5467738"/>
                </a:cubicBezTo>
                <a:cubicBezTo>
                  <a:pt x="3178468" y="5469008"/>
                  <a:pt x="3200989" y="5464196"/>
                  <a:pt x="3181048" y="5459038"/>
                </a:cubicBezTo>
                <a:cubicBezTo>
                  <a:pt x="3164956" y="5471895"/>
                  <a:pt x="3105133" y="5456418"/>
                  <a:pt x="3088079" y="5464771"/>
                </a:cubicBezTo>
                <a:cubicBezTo>
                  <a:pt x="3108020" y="5469930"/>
                  <a:pt x="3070064" y="5468620"/>
                  <a:pt x="3070064" y="5468620"/>
                </a:cubicBezTo>
                <a:cubicBezTo>
                  <a:pt x="3065559" y="5469583"/>
                  <a:pt x="3061055" y="5470545"/>
                  <a:pt x="3056551" y="5471507"/>
                </a:cubicBezTo>
                <a:cubicBezTo>
                  <a:pt x="2999616" y="5469542"/>
                  <a:pt x="2967125" y="5471774"/>
                  <a:pt x="2934326" y="5450524"/>
                </a:cubicBezTo>
                <a:cubicBezTo>
                  <a:pt x="2931747" y="5460493"/>
                  <a:pt x="2895408" y="5444710"/>
                  <a:pt x="2882857" y="5452101"/>
                </a:cubicBezTo>
                <a:cubicBezTo>
                  <a:pt x="2892828" y="5454680"/>
                  <a:pt x="2858412" y="5447903"/>
                  <a:pt x="2853908" y="5448866"/>
                </a:cubicBezTo>
                <a:cubicBezTo>
                  <a:pt x="2853908" y="5448866"/>
                  <a:pt x="2858412" y="5447903"/>
                  <a:pt x="2858412" y="5447903"/>
                </a:cubicBezTo>
                <a:cubicBezTo>
                  <a:pt x="2821417" y="5451098"/>
                  <a:pt x="2791506" y="5443359"/>
                  <a:pt x="2748082" y="5438507"/>
                </a:cubicBezTo>
                <a:cubicBezTo>
                  <a:pt x="2759016" y="5445591"/>
                  <a:pt x="2732646" y="5432386"/>
                  <a:pt x="2730066" y="5442356"/>
                </a:cubicBezTo>
                <a:cubicBezTo>
                  <a:pt x="2728141" y="5433349"/>
                  <a:pt x="2711087" y="5441702"/>
                  <a:pt x="2695651" y="5435580"/>
                </a:cubicBezTo>
                <a:cubicBezTo>
                  <a:pt x="2714629" y="5436236"/>
                  <a:pt x="2700810" y="5415640"/>
                  <a:pt x="2699193" y="5430115"/>
                </a:cubicBezTo>
                <a:cubicBezTo>
                  <a:pt x="2671206" y="5431384"/>
                  <a:pt x="2644837" y="5418179"/>
                  <a:pt x="2625858" y="5417524"/>
                </a:cubicBezTo>
                <a:cubicBezTo>
                  <a:pt x="2636790" y="5424608"/>
                  <a:pt x="2606879" y="5416869"/>
                  <a:pt x="2592405" y="5415252"/>
                </a:cubicBezTo>
                <a:cubicBezTo>
                  <a:pt x="2592405" y="5415252"/>
                  <a:pt x="2596909" y="5414289"/>
                  <a:pt x="2601413" y="5413327"/>
                </a:cubicBezTo>
                <a:cubicBezTo>
                  <a:pt x="2566997" y="5406551"/>
                  <a:pt x="2548018" y="5405896"/>
                  <a:pt x="2528079" y="5400737"/>
                </a:cubicBezTo>
                <a:cubicBezTo>
                  <a:pt x="2508137" y="5395578"/>
                  <a:pt x="2489159" y="5394923"/>
                  <a:pt x="2448315" y="5380101"/>
                </a:cubicBezTo>
                <a:cubicBezTo>
                  <a:pt x="2448315" y="5380101"/>
                  <a:pt x="2457322" y="5378176"/>
                  <a:pt x="2442848" y="5376560"/>
                </a:cubicBezTo>
                <a:cubicBezTo>
                  <a:pt x="2428374" y="5374942"/>
                  <a:pt x="2449277" y="5384605"/>
                  <a:pt x="2429336" y="5379447"/>
                </a:cubicBezTo>
                <a:cubicBezTo>
                  <a:pt x="2412937" y="5368821"/>
                  <a:pt x="2398463" y="5367204"/>
                  <a:pt x="2384951" y="5370091"/>
                </a:cubicBezTo>
                <a:cubicBezTo>
                  <a:pt x="2373055" y="5358503"/>
                  <a:pt x="2374017" y="5363006"/>
                  <a:pt x="2372093" y="5353999"/>
                </a:cubicBezTo>
                <a:cubicBezTo>
                  <a:pt x="2363085" y="5355923"/>
                  <a:pt x="2358581" y="5356886"/>
                  <a:pt x="2344107" y="5355268"/>
                </a:cubicBezTo>
                <a:cubicBezTo>
                  <a:pt x="2343144" y="5350765"/>
                  <a:pt x="2353114" y="5353344"/>
                  <a:pt x="2343144" y="5350765"/>
                </a:cubicBezTo>
                <a:cubicBezTo>
                  <a:pt x="2324166" y="5350109"/>
                  <a:pt x="2301338" y="5331439"/>
                  <a:pt x="2273352" y="5332708"/>
                </a:cubicBezTo>
                <a:cubicBezTo>
                  <a:pt x="2271427" y="5323699"/>
                  <a:pt x="2287826" y="5334326"/>
                  <a:pt x="2292330" y="5333363"/>
                </a:cubicBezTo>
                <a:cubicBezTo>
                  <a:pt x="2270465" y="5319196"/>
                  <a:pt x="2247944" y="5324007"/>
                  <a:pt x="2235087" y="5307915"/>
                </a:cubicBezTo>
                <a:cubicBezTo>
                  <a:pt x="2226078" y="5309840"/>
                  <a:pt x="2246982" y="5319503"/>
                  <a:pt x="2231545" y="5313382"/>
                </a:cubicBezTo>
                <a:cubicBezTo>
                  <a:pt x="2236049" y="5312420"/>
                  <a:pt x="2229620" y="5304373"/>
                  <a:pt x="2215146" y="5302757"/>
                </a:cubicBezTo>
                <a:cubicBezTo>
                  <a:pt x="2202596" y="5310147"/>
                  <a:pt x="2178806" y="5286972"/>
                  <a:pt x="2180731" y="5295981"/>
                </a:cubicBezTo>
                <a:cubicBezTo>
                  <a:pt x="2175264" y="5292439"/>
                  <a:pt x="2169798" y="5288897"/>
                  <a:pt x="2164331" y="5285355"/>
                </a:cubicBezTo>
                <a:cubicBezTo>
                  <a:pt x="2164331" y="5285355"/>
                  <a:pt x="2164331" y="5285355"/>
                  <a:pt x="2159828" y="5286317"/>
                </a:cubicBezTo>
                <a:cubicBezTo>
                  <a:pt x="2165293" y="5289859"/>
                  <a:pt x="2170760" y="5293401"/>
                  <a:pt x="2170760" y="5293401"/>
                </a:cubicBezTo>
                <a:cubicBezTo>
                  <a:pt x="2156286" y="5291783"/>
                  <a:pt x="2144391" y="5280196"/>
                  <a:pt x="2132496" y="5268608"/>
                </a:cubicBezTo>
                <a:cubicBezTo>
                  <a:pt x="2128954" y="5274075"/>
                  <a:pt x="2123488" y="5270533"/>
                  <a:pt x="2117059" y="5262487"/>
                </a:cubicBezTo>
                <a:cubicBezTo>
                  <a:pt x="2108050" y="5264412"/>
                  <a:pt x="2114479" y="5272458"/>
                  <a:pt x="2119946" y="5276000"/>
                </a:cubicBezTo>
                <a:cubicBezTo>
                  <a:pt x="2115441" y="5276962"/>
                  <a:pt x="2115441" y="5276962"/>
                  <a:pt x="2115441" y="5276962"/>
                </a:cubicBezTo>
                <a:cubicBezTo>
                  <a:pt x="2109012" y="5268916"/>
                  <a:pt x="2084568" y="5264719"/>
                  <a:pt x="2083606" y="5260215"/>
                </a:cubicBezTo>
                <a:cubicBezTo>
                  <a:pt x="2082644" y="5255711"/>
                  <a:pt x="2082644" y="5255711"/>
                  <a:pt x="2082644" y="5255711"/>
                </a:cubicBezTo>
                <a:cubicBezTo>
                  <a:pt x="2088110" y="5259252"/>
                  <a:pt x="2092614" y="5258290"/>
                  <a:pt x="2092614" y="5258290"/>
                </a:cubicBezTo>
                <a:cubicBezTo>
                  <a:pt x="2098080" y="5261832"/>
                  <a:pt x="2098080" y="5261832"/>
                  <a:pt x="2098080" y="5261832"/>
                </a:cubicBezTo>
                <a:cubicBezTo>
                  <a:pt x="2102585" y="5260870"/>
                  <a:pt x="2097118" y="5257328"/>
                  <a:pt x="2097118" y="5257328"/>
                </a:cubicBezTo>
                <a:cubicBezTo>
                  <a:pt x="2091652" y="5253787"/>
                  <a:pt x="2086186" y="5250245"/>
                  <a:pt x="2081681" y="5251207"/>
                </a:cubicBezTo>
                <a:cubicBezTo>
                  <a:pt x="2085223" y="5245740"/>
                  <a:pt x="2037295" y="5241851"/>
                  <a:pt x="2059816" y="5237040"/>
                </a:cubicBezTo>
                <a:cubicBezTo>
                  <a:pt x="2045342" y="5235422"/>
                  <a:pt x="2029905" y="5229301"/>
                  <a:pt x="2014467" y="5223180"/>
                </a:cubicBezTo>
                <a:cubicBezTo>
                  <a:pt x="2003535" y="5216096"/>
                  <a:pt x="1992603" y="5209013"/>
                  <a:pt x="1987136" y="5205471"/>
                </a:cubicBezTo>
                <a:cubicBezTo>
                  <a:pt x="1986174" y="5200967"/>
                  <a:pt x="1986174" y="5200967"/>
                  <a:pt x="1981670" y="5201929"/>
                </a:cubicBezTo>
                <a:cubicBezTo>
                  <a:pt x="1981670" y="5201929"/>
                  <a:pt x="1980707" y="5197426"/>
                  <a:pt x="1977165" y="5202891"/>
                </a:cubicBezTo>
                <a:cubicBezTo>
                  <a:pt x="1955300" y="5188725"/>
                  <a:pt x="1917036" y="5163932"/>
                  <a:pt x="1895171" y="5149765"/>
                </a:cubicBezTo>
                <a:cubicBezTo>
                  <a:pt x="1884238" y="5142682"/>
                  <a:pt x="1876847" y="5130132"/>
                  <a:pt x="1865914" y="5123048"/>
                </a:cubicBezTo>
                <a:cubicBezTo>
                  <a:pt x="1815754" y="5086668"/>
                  <a:pt x="1758511" y="5061221"/>
                  <a:pt x="1715436" y="5013908"/>
                </a:cubicBezTo>
                <a:cubicBezTo>
                  <a:pt x="1663659" y="4992003"/>
                  <a:pt x="1636982" y="4955315"/>
                  <a:pt x="1588748" y="4927943"/>
                </a:cubicBezTo>
                <a:cubicBezTo>
                  <a:pt x="1595177" y="4935989"/>
                  <a:pt x="1601605" y="4944035"/>
                  <a:pt x="1598064" y="4949501"/>
                </a:cubicBezTo>
                <a:cubicBezTo>
                  <a:pt x="1581664" y="4938876"/>
                  <a:pt x="1576198" y="4935335"/>
                  <a:pt x="1564303" y="4923746"/>
                </a:cubicBezTo>
                <a:cubicBezTo>
                  <a:pt x="1558836" y="4920205"/>
                  <a:pt x="1553371" y="4916663"/>
                  <a:pt x="1547904" y="4913121"/>
                </a:cubicBezTo>
                <a:cubicBezTo>
                  <a:pt x="1546942" y="4908617"/>
                  <a:pt x="1545017" y="4899609"/>
                  <a:pt x="1545979" y="4904113"/>
                </a:cubicBezTo>
                <a:cubicBezTo>
                  <a:pt x="1539551" y="4896067"/>
                  <a:pt x="1540513" y="4900571"/>
                  <a:pt x="1541475" y="4905075"/>
                </a:cubicBezTo>
                <a:cubicBezTo>
                  <a:pt x="1507715" y="4879321"/>
                  <a:pt x="1520265" y="4871929"/>
                  <a:pt x="1523807" y="4866464"/>
                </a:cubicBezTo>
                <a:cubicBezTo>
                  <a:pt x="1522845" y="4861959"/>
                  <a:pt x="1522845" y="4861959"/>
                  <a:pt x="1517378" y="4858417"/>
                </a:cubicBezTo>
                <a:cubicBezTo>
                  <a:pt x="1517378" y="4858417"/>
                  <a:pt x="1515454" y="4849410"/>
                  <a:pt x="1511912" y="4854876"/>
                </a:cubicBezTo>
                <a:cubicBezTo>
                  <a:pt x="1511912" y="4854876"/>
                  <a:pt x="1510949" y="4850372"/>
                  <a:pt x="1506446" y="4851334"/>
                </a:cubicBezTo>
                <a:cubicBezTo>
                  <a:pt x="1513529" y="4840401"/>
                  <a:pt x="1492626" y="4830738"/>
                  <a:pt x="1483618" y="4832662"/>
                </a:cubicBezTo>
                <a:cubicBezTo>
                  <a:pt x="1482656" y="4828159"/>
                  <a:pt x="1478151" y="4829121"/>
                  <a:pt x="1478151" y="4829121"/>
                </a:cubicBezTo>
                <a:cubicBezTo>
                  <a:pt x="1473647" y="4830084"/>
                  <a:pt x="1473647" y="4830084"/>
                  <a:pt x="1479114" y="4833625"/>
                </a:cubicBezTo>
                <a:cubicBezTo>
                  <a:pt x="1480076" y="4838129"/>
                  <a:pt x="1485543" y="4841671"/>
                  <a:pt x="1485543" y="4841671"/>
                </a:cubicBezTo>
                <a:cubicBezTo>
                  <a:pt x="1482000" y="4847137"/>
                  <a:pt x="1458210" y="4823962"/>
                  <a:pt x="1462060" y="4841978"/>
                </a:cubicBezTo>
                <a:cubicBezTo>
                  <a:pt x="1461097" y="4837474"/>
                  <a:pt x="1461097" y="4837474"/>
                  <a:pt x="1461097" y="4837474"/>
                </a:cubicBezTo>
                <a:cubicBezTo>
                  <a:pt x="1442774" y="4817841"/>
                  <a:pt x="1394232" y="4766987"/>
                  <a:pt x="1435076" y="4781808"/>
                </a:cubicBezTo>
                <a:cubicBezTo>
                  <a:pt x="1434114" y="4777305"/>
                  <a:pt x="1434114" y="4777305"/>
                  <a:pt x="1429609" y="4778267"/>
                </a:cubicBezTo>
                <a:cubicBezTo>
                  <a:pt x="1428647" y="4773763"/>
                  <a:pt x="1428647" y="4773763"/>
                  <a:pt x="1428647" y="4773763"/>
                </a:cubicBezTo>
                <a:cubicBezTo>
                  <a:pt x="1415790" y="4757671"/>
                  <a:pt x="1404857" y="4750588"/>
                  <a:pt x="1391038" y="4729991"/>
                </a:cubicBezTo>
                <a:cubicBezTo>
                  <a:pt x="1388458" y="4739962"/>
                  <a:pt x="1369172" y="4715825"/>
                  <a:pt x="1363706" y="4712283"/>
                </a:cubicBezTo>
                <a:cubicBezTo>
                  <a:pt x="1363706" y="4712283"/>
                  <a:pt x="1363706" y="4712283"/>
                  <a:pt x="1362744" y="4707779"/>
                </a:cubicBezTo>
                <a:cubicBezTo>
                  <a:pt x="1362744" y="4707779"/>
                  <a:pt x="1358239" y="4708741"/>
                  <a:pt x="1358239" y="4708741"/>
                </a:cubicBezTo>
                <a:cubicBezTo>
                  <a:pt x="1352773" y="4705200"/>
                  <a:pt x="1352773" y="4705200"/>
                  <a:pt x="1347307" y="4701658"/>
                </a:cubicBezTo>
                <a:cubicBezTo>
                  <a:pt x="1348269" y="4706162"/>
                  <a:pt x="1348269" y="4706162"/>
                  <a:pt x="1348269" y="4706162"/>
                </a:cubicBezTo>
                <a:cubicBezTo>
                  <a:pt x="1353736" y="4709703"/>
                  <a:pt x="1353736" y="4709703"/>
                  <a:pt x="1354698" y="4714207"/>
                </a:cubicBezTo>
                <a:cubicBezTo>
                  <a:pt x="1354698" y="4714207"/>
                  <a:pt x="1344727" y="4711628"/>
                  <a:pt x="1338299" y="4703582"/>
                </a:cubicBezTo>
                <a:cubicBezTo>
                  <a:pt x="1332832" y="4700040"/>
                  <a:pt x="1321899" y="4692957"/>
                  <a:pt x="1318358" y="4698423"/>
                </a:cubicBezTo>
                <a:cubicBezTo>
                  <a:pt x="1316434" y="4689415"/>
                  <a:pt x="1310005" y="4681370"/>
                  <a:pt x="1303576" y="4673323"/>
                </a:cubicBezTo>
                <a:cubicBezTo>
                  <a:pt x="1308080" y="4672361"/>
                  <a:pt x="1308080" y="4672361"/>
                  <a:pt x="1308080" y="4672361"/>
                </a:cubicBezTo>
                <a:cubicBezTo>
                  <a:pt x="1307118" y="4667857"/>
                  <a:pt x="1307118" y="4667857"/>
                  <a:pt x="1307118" y="4667857"/>
                </a:cubicBezTo>
                <a:cubicBezTo>
                  <a:pt x="1307118" y="4667857"/>
                  <a:pt x="1306156" y="4663353"/>
                  <a:pt x="1301651" y="4664315"/>
                </a:cubicBezTo>
                <a:cubicBezTo>
                  <a:pt x="1300689" y="4659811"/>
                  <a:pt x="1295223" y="4656270"/>
                  <a:pt x="1294261" y="4651766"/>
                </a:cubicBezTo>
                <a:cubicBezTo>
                  <a:pt x="1289757" y="4652728"/>
                  <a:pt x="1288794" y="4648223"/>
                  <a:pt x="1288794" y="4648223"/>
                </a:cubicBezTo>
                <a:cubicBezTo>
                  <a:pt x="1282366" y="4640178"/>
                  <a:pt x="1281403" y="4635674"/>
                  <a:pt x="1284945" y="4630207"/>
                </a:cubicBezTo>
                <a:cubicBezTo>
                  <a:pt x="1292336" y="4642757"/>
                  <a:pt x="1298764" y="4650803"/>
                  <a:pt x="1303269" y="4649841"/>
                </a:cubicBezTo>
                <a:cubicBezTo>
                  <a:pt x="1296840" y="4641795"/>
                  <a:pt x="1301344" y="4640832"/>
                  <a:pt x="1300382" y="4636329"/>
                </a:cubicBezTo>
                <a:cubicBezTo>
                  <a:pt x="1294915" y="4632787"/>
                  <a:pt x="1293953" y="4628283"/>
                  <a:pt x="1288488" y="4624741"/>
                </a:cubicBezTo>
                <a:cubicBezTo>
                  <a:pt x="1272743" y="4595138"/>
                  <a:pt x="1250571" y="4557488"/>
                  <a:pt x="1225818" y="4529809"/>
                </a:cubicBezTo>
                <a:cubicBezTo>
                  <a:pt x="1213924" y="4518221"/>
                  <a:pt x="1196561" y="4503092"/>
                  <a:pt x="1185629" y="4496009"/>
                </a:cubicBezTo>
                <a:cubicBezTo>
                  <a:pt x="1184667" y="4491504"/>
                  <a:pt x="1184667" y="4491504"/>
                  <a:pt x="1189171" y="4490542"/>
                </a:cubicBezTo>
                <a:cubicBezTo>
                  <a:pt x="1188209" y="4486037"/>
                  <a:pt x="1188209" y="4486037"/>
                  <a:pt x="1182742" y="4482495"/>
                </a:cubicBezTo>
                <a:cubicBezTo>
                  <a:pt x="1181780" y="4477992"/>
                  <a:pt x="1177276" y="4478954"/>
                  <a:pt x="1177276" y="4478954"/>
                </a:cubicBezTo>
                <a:cubicBezTo>
                  <a:pt x="1177276" y="4478954"/>
                  <a:pt x="1178238" y="4483458"/>
                  <a:pt x="1178238" y="4483458"/>
                </a:cubicBezTo>
                <a:cubicBezTo>
                  <a:pt x="1172772" y="4479917"/>
                  <a:pt x="1171809" y="4475412"/>
                  <a:pt x="1166343" y="4471870"/>
                </a:cubicBezTo>
                <a:cubicBezTo>
                  <a:pt x="1166343" y="4471870"/>
                  <a:pt x="1165381" y="4467367"/>
                  <a:pt x="1169885" y="4466405"/>
                </a:cubicBezTo>
                <a:cubicBezTo>
                  <a:pt x="1157990" y="4454817"/>
                  <a:pt x="1146096" y="4443229"/>
                  <a:pt x="1139667" y="4435183"/>
                </a:cubicBezTo>
                <a:cubicBezTo>
                  <a:pt x="1139667" y="4435183"/>
                  <a:pt x="1139667" y="4435183"/>
                  <a:pt x="1138704" y="4430679"/>
                </a:cubicBezTo>
                <a:cubicBezTo>
                  <a:pt x="1138704" y="4430679"/>
                  <a:pt x="1134200" y="4431641"/>
                  <a:pt x="1134200" y="4431641"/>
                </a:cubicBezTo>
                <a:cubicBezTo>
                  <a:pt x="1129696" y="4432603"/>
                  <a:pt x="1129696" y="4432603"/>
                  <a:pt x="1129696" y="4432603"/>
                </a:cubicBezTo>
                <a:cubicBezTo>
                  <a:pt x="1129696" y="4432603"/>
                  <a:pt x="1129696" y="4432603"/>
                  <a:pt x="1128734" y="4428100"/>
                </a:cubicBezTo>
                <a:cubicBezTo>
                  <a:pt x="1123268" y="4424558"/>
                  <a:pt x="1118764" y="4425520"/>
                  <a:pt x="1118764" y="4425520"/>
                </a:cubicBezTo>
                <a:lnTo>
                  <a:pt x="1120688" y="4434529"/>
                </a:lnTo>
                <a:lnTo>
                  <a:pt x="1115221" y="4430987"/>
                </a:lnTo>
                <a:cubicBezTo>
                  <a:pt x="1108794" y="4422940"/>
                  <a:pt x="1095936" y="4406849"/>
                  <a:pt x="1091431" y="4407812"/>
                </a:cubicBezTo>
                <a:cubicBezTo>
                  <a:pt x="1070221" y="4374666"/>
                  <a:pt x="1076650" y="4382711"/>
                  <a:pt x="1073763" y="4369199"/>
                </a:cubicBezTo>
                <a:cubicBezTo>
                  <a:pt x="1059943" y="4348604"/>
                  <a:pt x="1072146" y="4383673"/>
                  <a:pt x="1063792" y="4366620"/>
                </a:cubicBezTo>
                <a:cubicBezTo>
                  <a:pt x="1062830" y="4362116"/>
                  <a:pt x="1069915" y="4351183"/>
                  <a:pt x="1058981" y="4344100"/>
                </a:cubicBezTo>
                <a:cubicBezTo>
                  <a:pt x="1060906" y="4353108"/>
                  <a:pt x="1057364" y="4358574"/>
                  <a:pt x="1050936" y="4350528"/>
                </a:cubicBezTo>
                <a:cubicBezTo>
                  <a:pt x="1056402" y="4354070"/>
                  <a:pt x="1052553" y="4336054"/>
                  <a:pt x="1048049" y="4337016"/>
                </a:cubicBezTo>
                <a:cubicBezTo>
                  <a:pt x="1031650" y="4326391"/>
                  <a:pt x="1013674" y="4264296"/>
                  <a:pt x="988922" y="4236617"/>
                </a:cubicBezTo>
                <a:cubicBezTo>
                  <a:pt x="996006" y="4225685"/>
                  <a:pt x="979606" y="4215060"/>
                  <a:pt x="981224" y="4200585"/>
                </a:cubicBezTo>
                <a:cubicBezTo>
                  <a:pt x="974140" y="4211517"/>
                  <a:pt x="955509" y="4168401"/>
                  <a:pt x="970291" y="4193501"/>
                </a:cubicBezTo>
                <a:cubicBezTo>
                  <a:pt x="962900" y="4180951"/>
                  <a:pt x="956471" y="4172906"/>
                  <a:pt x="953584" y="4159394"/>
                </a:cubicBezTo>
                <a:cubicBezTo>
                  <a:pt x="950043" y="4164859"/>
                  <a:pt x="951968" y="4173868"/>
                  <a:pt x="943614" y="4156814"/>
                </a:cubicBezTo>
                <a:cubicBezTo>
                  <a:pt x="943614" y="4156814"/>
                  <a:pt x="948119" y="4155851"/>
                  <a:pt x="947156" y="4151347"/>
                </a:cubicBezTo>
                <a:cubicBezTo>
                  <a:pt x="932681" y="4149731"/>
                  <a:pt x="938496" y="4110811"/>
                  <a:pt x="918555" y="4105652"/>
                </a:cubicBezTo>
                <a:cubicBezTo>
                  <a:pt x="925638" y="4094719"/>
                  <a:pt x="903773" y="4080553"/>
                  <a:pt x="910857" y="4069620"/>
                </a:cubicBezTo>
                <a:cubicBezTo>
                  <a:pt x="904428" y="4061574"/>
                  <a:pt x="899924" y="4062536"/>
                  <a:pt x="892533" y="4049987"/>
                </a:cubicBezTo>
                <a:cubicBezTo>
                  <a:pt x="908932" y="4060612"/>
                  <a:pt x="888684" y="4031970"/>
                  <a:pt x="891263" y="4022000"/>
                </a:cubicBezTo>
                <a:cubicBezTo>
                  <a:pt x="875826" y="4015878"/>
                  <a:pt x="878099" y="3982425"/>
                  <a:pt x="869091" y="3984350"/>
                </a:cubicBezTo>
                <a:cubicBezTo>
                  <a:pt x="866204" y="3970838"/>
                  <a:pt x="866204" y="3970838"/>
                  <a:pt x="873595" y="3983387"/>
                </a:cubicBezTo>
                <a:cubicBezTo>
                  <a:pt x="865242" y="3966334"/>
                  <a:pt x="855926" y="3944776"/>
                  <a:pt x="852077" y="3926760"/>
                </a:cubicBezTo>
                <a:cubicBezTo>
                  <a:pt x="857543" y="3930302"/>
                  <a:pt x="858506" y="3934806"/>
                  <a:pt x="863010" y="3933844"/>
                </a:cubicBezTo>
                <a:lnTo>
                  <a:pt x="869247" y="3944432"/>
                </a:lnTo>
                <a:lnTo>
                  <a:pt x="868668" y="3952062"/>
                </a:lnTo>
                <a:cubicBezTo>
                  <a:pt x="868706" y="3954997"/>
                  <a:pt x="867822" y="3956363"/>
                  <a:pt x="862355" y="3952821"/>
                </a:cubicBezTo>
                <a:cubicBezTo>
                  <a:pt x="868784" y="3960868"/>
                  <a:pt x="870708" y="3969875"/>
                  <a:pt x="875212" y="3968913"/>
                </a:cubicBezTo>
                <a:cubicBezTo>
                  <a:pt x="877137" y="3977922"/>
                  <a:pt x="884528" y="3990472"/>
                  <a:pt x="890956" y="3998517"/>
                </a:cubicBezTo>
                <a:cubicBezTo>
                  <a:pt x="891918" y="4003022"/>
                  <a:pt x="891918" y="4003022"/>
                  <a:pt x="891918" y="4003022"/>
                </a:cubicBezTo>
                <a:cubicBezTo>
                  <a:pt x="892881" y="4007525"/>
                  <a:pt x="892881" y="4007525"/>
                  <a:pt x="892881" y="4007525"/>
                </a:cubicBezTo>
                <a:cubicBezTo>
                  <a:pt x="897385" y="4006563"/>
                  <a:pt x="897385" y="4006563"/>
                  <a:pt x="897385" y="4006563"/>
                </a:cubicBezTo>
                <a:cubicBezTo>
                  <a:pt x="897385" y="4006563"/>
                  <a:pt x="899964" y="3996593"/>
                  <a:pt x="897077" y="3983081"/>
                </a:cubicBezTo>
                <a:cubicBezTo>
                  <a:pt x="891611" y="3979538"/>
                  <a:pt x="891611" y="3979538"/>
                  <a:pt x="891611" y="3979538"/>
                </a:cubicBezTo>
                <a:cubicBezTo>
                  <a:pt x="890649" y="3975035"/>
                  <a:pt x="890649" y="3975035"/>
                  <a:pt x="890649" y="3975035"/>
                </a:cubicBezTo>
                <a:cubicBezTo>
                  <a:pt x="890649" y="3975035"/>
                  <a:pt x="889687" y="3970531"/>
                  <a:pt x="885183" y="3971493"/>
                </a:cubicBezTo>
                <a:cubicBezTo>
                  <a:pt x="886800" y="3957019"/>
                  <a:pt x="887762" y="3961523"/>
                  <a:pt x="878447" y="3939965"/>
                </a:cubicBezTo>
                <a:cubicBezTo>
                  <a:pt x="882951" y="3939002"/>
                  <a:pt x="887454" y="3938040"/>
                  <a:pt x="890034" y="3928070"/>
                </a:cubicBezTo>
                <a:cubicBezTo>
                  <a:pt x="880718" y="3906512"/>
                  <a:pt x="887803" y="3895579"/>
                  <a:pt x="879449" y="3878525"/>
                </a:cubicBezTo>
                <a:cubicBezTo>
                  <a:pt x="879490" y="3812581"/>
                  <a:pt x="864093" y="3740517"/>
                  <a:pt x="852546" y="3686468"/>
                </a:cubicBezTo>
                <a:cubicBezTo>
                  <a:pt x="851584" y="3681964"/>
                  <a:pt x="847081" y="3682926"/>
                  <a:pt x="847081" y="3682926"/>
                </a:cubicBezTo>
                <a:cubicBezTo>
                  <a:pt x="847081" y="3682926"/>
                  <a:pt x="842576" y="3683888"/>
                  <a:pt x="843539" y="3688393"/>
                </a:cubicBezTo>
                <a:cubicBezTo>
                  <a:pt x="858628" y="3736975"/>
                  <a:pt x="874024" y="3809040"/>
                  <a:pt x="872058" y="3865975"/>
                </a:cubicBezTo>
                <a:cubicBezTo>
                  <a:pt x="872058" y="3865975"/>
                  <a:pt x="872058" y="3865975"/>
                  <a:pt x="867555" y="3866938"/>
                </a:cubicBezTo>
                <a:cubicBezTo>
                  <a:pt x="866592" y="3862433"/>
                  <a:pt x="866592" y="3862433"/>
                  <a:pt x="861126" y="3858892"/>
                </a:cubicBezTo>
                <a:cubicBezTo>
                  <a:pt x="866592" y="3862433"/>
                  <a:pt x="867555" y="3866938"/>
                  <a:pt x="868517" y="3871442"/>
                </a:cubicBezTo>
                <a:cubicBezTo>
                  <a:pt x="868517" y="3871442"/>
                  <a:pt x="868517" y="3871442"/>
                  <a:pt x="864975" y="3876908"/>
                </a:cubicBezTo>
                <a:cubicBezTo>
                  <a:pt x="861126" y="3858892"/>
                  <a:pt x="854390" y="3827364"/>
                  <a:pt x="849886" y="3828326"/>
                </a:cubicBezTo>
                <a:cubicBezTo>
                  <a:pt x="856314" y="3836371"/>
                  <a:pt x="852773" y="3841838"/>
                  <a:pt x="848269" y="3842800"/>
                </a:cubicBezTo>
                <a:cubicBezTo>
                  <a:pt x="841840" y="3834754"/>
                  <a:pt x="839916" y="3825746"/>
                  <a:pt x="832524" y="3813196"/>
                </a:cubicBezTo>
                <a:cubicBezTo>
                  <a:pt x="830600" y="3804189"/>
                  <a:pt x="831255" y="3785210"/>
                  <a:pt x="822902" y="3768156"/>
                </a:cubicBezTo>
                <a:cubicBezTo>
                  <a:pt x="820977" y="3759148"/>
                  <a:pt x="819053" y="3750139"/>
                  <a:pt x="812624" y="3742094"/>
                </a:cubicBezTo>
                <a:cubicBezTo>
                  <a:pt x="804926" y="3706061"/>
                  <a:pt x="798190" y="3674534"/>
                  <a:pt x="789529" y="3633997"/>
                </a:cubicBezTo>
                <a:cubicBezTo>
                  <a:pt x="789529" y="3633997"/>
                  <a:pt x="785988" y="3639463"/>
                  <a:pt x="786951" y="3643967"/>
                </a:cubicBezTo>
                <a:cubicBezTo>
                  <a:pt x="786951" y="3643967"/>
                  <a:pt x="785988" y="3639463"/>
                  <a:pt x="785988" y="3639463"/>
                </a:cubicBezTo>
                <a:cubicBezTo>
                  <a:pt x="785026" y="3634959"/>
                  <a:pt x="785026" y="3634959"/>
                  <a:pt x="785026" y="3634959"/>
                </a:cubicBezTo>
                <a:cubicBezTo>
                  <a:pt x="784064" y="3630455"/>
                  <a:pt x="784064" y="3630455"/>
                  <a:pt x="783101" y="3625951"/>
                </a:cubicBezTo>
                <a:cubicBezTo>
                  <a:pt x="778290" y="3603430"/>
                  <a:pt x="768975" y="3581873"/>
                  <a:pt x="765126" y="3563856"/>
                </a:cubicBezTo>
                <a:cubicBezTo>
                  <a:pt x="764163" y="3559353"/>
                  <a:pt x="764163" y="3559353"/>
                  <a:pt x="763201" y="3554849"/>
                </a:cubicBezTo>
                <a:cubicBezTo>
                  <a:pt x="762239" y="3550344"/>
                  <a:pt x="761276" y="3545840"/>
                  <a:pt x="760314" y="3541336"/>
                </a:cubicBezTo>
                <a:cubicBezTo>
                  <a:pt x="758390" y="3532328"/>
                  <a:pt x="756465" y="3523320"/>
                  <a:pt x="754541" y="3514312"/>
                </a:cubicBezTo>
                <a:cubicBezTo>
                  <a:pt x="753578" y="3509808"/>
                  <a:pt x="753578" y="3509808"/>
                  <a:pt x="753578" y="3509808"/>
                </a:cubicBezTo>
                <a:cubicBezTo>
                  <a:pt x="752616" y="3505304"/>
                  <a:pt x="752616" y="3505304"/>
                  <a:pt x="752616" y="3505304"/>
                </a:cubicBezTo>
                <a:cubicBezTo>
                  <a:pt x="752616" y="3505304"/>
                  <a:pt x="752616" y="3505304"/>
                  <a:pt x="748111" y="3506266"/>
                </a:cubicBezTo>
                <a:cubicBezTo>
                  <a:pt x="751654" y="3500799"/>
                  <a:pt x="751654" y="3500799"/>
                  <a:pt x="756158" y="3499837"/>
                </a:cubicBezTo>
                <a:cubicBezTo>
                  <a:pt x="748767" y="3487287"/>
                  <a:pt x="748767" y="3487287"/>
                  <a:pt x="748767" y="3487287"/>
                </a:cubicBezTo>
                <a:cubicBezTo>
                  <a:pt x="748767" y="3487287"/>
                  <a:pt x="748767" y="3487287"/>
                  <a:pt x="745225" y="3492754"/>
                </a:cubicBezTo>
                <a:cubicBezTo>
                  <a:pt x="744262" y="3488250"/>
                  <a:pt x="744262" y="3488250"/>
                  <a:pt x="743300" y="3483746"/>
                </a:cubicBezTo>
                <a:cubicBezTo>
                  <a:pt x="743956" y="3464767"/>
                  <a:pt x="739144" y="3442247"/>
                  <a:pt x="735295" y="3424231"/>
                </a:cubicBezTo>
                <a:cubicBezTo>
                  <a:pt x="738837" y="3418765"/>
                  <a:pt x="736913" y="3409757"/>
                  <a:pt x="735950" y="3405253"/>
                </a:cubicBezTo>
                <a:cubicBezTo>
                  <a:pt x="734988" y="3400748"/>
                  <a:pt x="734988" y="3400748"/>
                  <a:pt x="734026" y="3396245"/>
                </a:cubicBezTo>
                <a:cubicBezTo>
                  <a:pt x="733064" y="3391740"/>
                  <a:pt x="736605" y="3386274"/>
                  <a:pt x="736605" y="3386274"/>
                </a:cubicBezTo>
                <a:cubicBezTo>
                  <a:pt x="741109" y="3385312"/>
                  <a:pt x="741109" y="3385312"/>
                  <a:pt x="742071" y="3389816"/>
                </a:cubicBezTo>
                <a:cubicBezTo>
                  <a:pt x="742071" y="3389816"/>
                  <a:pt x="746576" y="3388854"/>
                  <a:pt x="747538" y="3393358"/>
                </a:cubicBezTo>
                <a:cubicBezTo>
                  <a:pt x="747538" y="3393358"/>
                  <a:pt x="747538" y="3393358"/>
                  <a:pt x="746576" y="3388854"/>
                </a:cubicBezTo>
                <a:cubicBezTo>
                  <a:pt x="751080" y="3387891"/>
                  <a:pt x="751080" y="3387891"/>
                  <a:pt x="751080" y="3387891"/>
                </a:cubicBezTo>
                <a:cubicBezTo>
                  <a:pt x="750118" y="3383387"/>
                  <a:pt x="745614" y="3384350"/>
                  <a:pt x="744651" y="3379845"/>
                </a:cubicBezTo>
                <a:cubicBezTo>
                  <a:pt x="739184" y="3376304"/>
                  <a:pt x="738222" y="3371800"/>
                  <a:pt x="733718" y="3372762"/>
                </a:cubicBezTo>
                <a:cubicBezTo>
                  <a:pt x="734680" y="3377266"/>
                  <a:pt x="730177" y="3378228"/>
                  <a:pt x="730177" y="3378228"/>
                </a:cubicBezTo>
                <a:cubicBezTo>
                  <a:pt x="730177" y="3378228"/>
                  <a:pt x="728252" y="3369221"/>
                  <a:pt x="722786" y="3365679"/>
                </a:cubicBezTo>
                <a:cubicBezTo>
                  <a:pt x="720861" y="3356670"/>
                  <a:pt x="719899" y="3352167"/>
                  <a:pt x="722479" y="3342196"/>
                </a:cubicBezTo>
                <a:cubicBezTo>
                  <a:pt x="723441" y="3346700"/>
                  <a:pt x="727944" y="3345738"/>
                  <a:pt x="727944" y="3345738"/>
                </a:cubicBezTo>
                <a:cubicBezTo>
                  <a:pt x="726982" y="3341234"/>
                  <a:pt x="726982" y="3341234"/>
                  <a:pt x="726982" y="3341234"/>
                </a:cubicBezTo>
                <a:cubicBezTo>
                  <a:pt x="726020" y="3336730"/>
                  <a:pt x="726020" y="3336730"/>
                  <a:pt x="725057" y="3332226"/>
                </a:cubicBezTo>
                <a:cubicBezTo>
                  <a:pt x="724095" y="3327721"/>
                  <a:pt x="724095" y="3327721"/>
                  <a:pt x="724095" y="3327721"/>
                </a:cubicBezTo>
                <a:cubicBezTo>
                  <a:pt x="724095" y="3327721"/>
                  <a:pt x="724095" y="3327721"/>
                  <a:pt x="723133" y="3323218"/>
                </a:cubicBezTo>
                <a:cubicBezTo>
                  <a:pt x="721208" y="3314209"/>
                  <a:pt x="720246" y="3309705"/>
                  <a:pt x="719284" y="3305202"/>
                </a:cubicBezTo>
                <a:cubicBezTo>
                  <a:pt x="718321" y="3300697"/>
                  <a:pt x="717359" y="3296193"/>
                  <a:pt x="716397" y="3291690"/>
                </a:cubicBezTo>
                <a:cubicBezTo>
                  <a:pt x="719939" y="3286223"/>
                  <a:pt x="718977" y="3281718"/>
                  <a:pt x="718015" y="3277215"/>
                </a:cubicBezTo>
                <a:cubicBezTo>
                  <a:pt x="726061" y="3270786"/>
                  <a:pt x="716745" y="3249228"/>
                  <a:pt x="716438" y="3225746"/>
                </a:cubicBezTo>
                <a:cubicBezTo>
                  <a:pt x="711934" y="3226708"/>
                  <a:pt x="711934" y="3226708"/>
                  <a:pt x="711934" y="3226708"/>
                </a:cubicBezTo>
                <a:cubicBezTo>
                  <a:pt x="708740" y="3189713"/>
                  <a:pt x="707470" y="3161726"/>
                  <a:pt x="710705" y="3132778"/>
                </a:cubicBezTo>
                <a:cubicBezTo>
                  <a:pt x="709743" y="3128274"/>
                  <a:pt x="714246" y="3127311"/>
                  <a:pt x="713284" y="3122808"/>
                </a:cubicBezTo>
                <a:cubicBezTo>
                  <a:pt x="712322" y="3118304"/>
                  <a:pt x="712322" y="3118304"/>
                  <a:pt x="712322" y="3118304"/>
                </a:cubicBezTo>
                <a:cubicBezTo>
                  <a:pt x="708780" y="3123770"/>
                  <a:pt x="708780" y="3123770"/>
                  <a:pt x="708780" y="3123770"/>
                </a:cubicBezTo>
                <a:cubicBezTo>
                  <a:pt x="706856" y="3114761"/>
                  <a:pt x="710397" y="3109296"/>
                  <a:pt x="708472" y="3100287"/>
                </a:cubicBezTo>
                <a:cubicBezTo>
                  <a:pt x="707510" y="3095784"/>
                  <a:pt x="712015" y="3094821"/>
                  <a:pt x="712015" y="3094821"/>
                </a:cubicBezTo>
                <a:cubicBezTo>
                  <a:pt x="711052" y="3090317"/>
                  <a:pt x="711052" y="3090317"/>
                  <a:pt x="706548" y="3091280"/>
                </a:cubicBezTo>
                <a:cubicBezTo>
                  <a:pt x="705586" y="3086775"/>
                  <a:pt x="710090" y="3085813"/>
                  <a:pt x="709128" y="3081309"/>
                </a:cubicBezTo>
                <a:cubicBezTo>
                  <a:pt x="708166" y="3076805"/>
                  <a:pt x="707203" y="3072301"/>
                  <a:pt x="709783" y="3062331"/>
                </a:cubicBezTo>
                <a:cubicBezTo>
                  <a:pt x="709783" y="3062331"/>
                  <a:pt x="709783" y="3062331"/>
                  <a:pt x="708821" y="3057826"/>
                </a:cubicBezTo>
                <a:cubicBezTo>
                  <a:pt x="707859" y="3053322"/>
                  <a:pt x="706897" y="3048818"/>
                  <a:pt x="705934" y="3044314"/>
                </a:cubicBezTo>
                <a:cubicBezTo>
                  <a:pt x="710439" y="3043352"/>
                  <a:pt x="710439" y="3043352"/>
                  <a:pt x="710439" y="3043352"/>
                </a:cubicBezTo>
                <a:cubicBezTo>
                  <a:pt x="709823" y="2996387"/>
                  <a:pt x="712751" y="2943955"/>
                  <a:pt x="717295" y="2877050"/>
                </a:cubicBezTo>
                <a:cubicBezTo>
                  <a:pt x="717295" y="2877050"/>
                  <a:pt x="722762" y="2880591"/>
                  <a:pt x="721799" y="2876088"/>
                </a:cubicBezTo>
                <a:cubicBezTo>
                  <a:pt x="723724" y="2885095"/>
                  <a:pt x="720182" y="2890562"/>
                  <a:pt x="722107" y="2899570"/>
                </a:cubicBezTo>
                <a:cubicBezTo>
                  <a:pt x="723069" y="2904074"/>
                  <a:pt x="719527" y="2909541"/>
                  <a:pt x="723376" y="2927557"/>
                </a:cubicBezTo>
                <a:cubicBezTo>
                  <a:pt x="721759" y="2942030"/>
                  <a:pt x="720141" y="2956505"/>
                  <a:pt x="719487" y="2975484"/>
                </a:cubicBezTo>
                <a:cubicBezTo>
                  <a:pt x="720101" y="3022449"/>
                  <a:pt x="717174" y="3074880"/>
                  <a:pt x="727759" y="3124424"/>
                </a:cubicBezTo>
                <a:cubicBezTo>
                  <a:pt x="727759" y="3124424"/>
                  <a:pt x="724217" y="3129891"/>
                  <a:pt x="724217" y="3129891"/>
                </a:cubicBezTo>
                <a:cubicBezTo>
                  <a:pt x="725180" y="3134395"/>
                  <a:pt x="725180" y="3134395"/>
                  <a:pt x="726142" y="3138899"/>
                </a:cubicBezTo>
                <a:cubicBezTo>
                  <a:pt x="722599" y="3144365"/>
                  <a:pt x="723562" y="3148870"/>
                  <a:pt x="724524" y="3153374"/>
                </a:cubicBezTo>
                <a:cubicBezTo>
                  <a:pt x="729029" y="3152412"/>
                  <a:pt x="729029" y="3152412"/>
                  <a:pt x="728066" y="3147907"/>
                </a:cubicBezTo>
                <a:cubicBezTo>
                  <a:pt x="729991" y="3156915"/>
                  <a:pt x="730953" y="3161420"/>
                  <a:pt x="726449" y="3162382"/>
                </a:cubicBezTo>
                <a:cubicBezTo>
                  <a:pt x="727411" y="3166886"/>
                  <a:pt x="728373" y="3171389"/>
                  <a:pt x="729335" y="3175894"/>
                </a:cubicBezTo>
                <a:cubicBezTo>
                  <a:pt x="733840" y="3174931"/>
                  <a:pt x="733840" y="3174931"/>
                  <a:pt x="732878" y="3170427"/>
                </a:cubicBezTo>
                <a:cubicBezTo>
                  <a:pt x="736420" y="3164962"/>
                  <a:pt x="735458" y="3160457"/>
                  <a:pt x="735458" y="3160457"/>
                </a:cubicBezTo>
                <a:cubicBezTo>
                  <a:pt x="733533" y="3151449"/>
                  <a:pt x="732571" y="3146945"/>
                  <a:pt x="731608" y="3142441"/>
                </a:cubicBezTo>
                <a:cubicBezTo>
                  <a:pt x="731608" y="3142441"/>
                  <a:pt x="735149" y="3136974"/>
                  <a:pt x="735149" y="3136974"/>
                </a:cubicBezTo>
                <a:cubicBezTo>
                  <a:pt x="736112" y="3141478"/>
                  <a:pt x="740616" y="3140516"/>
                  <a:pt x="739654" y="3136012"/>
                </a:cubicBezTo>
                <a:cubicBezTo>
                  <a:pt x="739654" y="3136012"/>
                  <a:pt x="739654" y="3136012"/>
                  <a:pt x="738691" y="3131509"/>
                </a:cubicBezTo>
                <a:cubicBezTo>
                  <a:pt x="738691" y="3131509"/>
                  <a:pt x="737729" y="3127004"/>
                  <a:pt x="737729" y="3127004"/>
                </a:cubicBezTo>
                <a:cubicBezTo>
                  <a:pt x="736767" y="3122500"/>
                  <a:pt x="732263" y="3123462"/>
                  <a:pt x="731301" y="3118959"/>
                </a:cubicBezTo>
                <a:cubicBezTo>
                  <a:pt x="731301" y="3118959"/>
                  <a:pt x="730338" y="3114455"/>
                  <a:pt x="730338" y="3114455"/>
                </a:cubicBezTo>
                <a:cubicBezTo>
                  <a:pt x="730338" y="3114455"/>
                  <a:pt x="729376" y="3109950"/>
                  <a:pt x="729376" y="3109950"/>
                </a:cubicBezTo>
                <a:cubicBezTo>
                  <a:pt x="727451" y="3100942"/>
                  <a:pt x="730031" y="3090972"/>
                  <a:pt x="729069" y="3086468"/>
                </a:cubicBezTo>
                <a:cubicBezTo>
                  <a:pt x="728106" y="3081964"/>
                  <a:pt x="730686" y="3071994"/>
                  <a:pt x="733265" y="3062023"/>
                </a:cubicBezTo>
                <a:lnTo>
                  <a:pt x="733987" y="3065401"/>
                </a:lnTo>
                <a:cubicBezTo>
                  <a:pt x="734227" y="3066527"/>
                  <a:pt x="734227" y="3066527"/>
                  <a:pt x="734227" y="3066527"/>
                </a:cubicBezTo>
                <a:cubicBezTo>
                  <a:pt x="734227" y="3066527"/>
                  <a:pt x="735190" y="3071031"/>
                  <a:pt x="735190" y="3071031"/>
                </a:cubicBezTo>
                <a:cubicBezTo>
                  <a:pt x="735190" y="3071031"/>
                  <a:pt x="738732" y="3065565"/>
                  <a:pt x="738732" y="3065565"/>
                </a:cubicBezTo>
                <a:cubicBezTo>
                  <a:pt x="735845" y="3052053"/>
                  <a:pt x="735845" y="3052053"/>
                  <a:pt x="735845" y="3052053"/>
                </a:cubicBezTo>
                <a:cubicBezTo>
                  <a:pt x="735845" y="3052053"/>
                  <a:pt x="734883" y="3047548"/>
                  <a:pt x="733921" y="3043045"/>
                </a:cubicBezTo>
                <a:cubicBezTo>
                  <a:pt x="741659" y="3013133"/>
                  <a:pt x="743276" y="2998659"/>
                  <a:pt x="736541" y="2967131"/>
                </a:cubicBezTo>
                <a:cubicBezTo>
                  <a:pt x="736541" y="2967131"/>
                  <a:pt x="735578" y="2962627"/>
                  <a:pt x="735578" y="2962627"/>
                </a:cubicBezTo>
                <a:cubicBezTo>
                  <a:pt x="738158" y="2952656"/>
                  <a:pt x="740738" y="2942686"/>
                  <a:pt x="744279" y="2937219"/>
                </a:cubicBezTo>
                <a:cubicBezTo>
                  <a:pt x="736889" y="2924670"/>
                  <a:pt x="745896" y="2922745"/>
                  <a:pt x="747514" y="2908270"/>
                </a:cubicBezTo>
                <a:cubicBezTo>
                  <a:pt x="753328" y="2869352"/>
                  <a:pt x="752713" y="2822387"/>
                  <a:pt x="767536" y="2781543"/>
                </a:cubicBezTo>
                <a:lnTo>
                  <a:pt x="767175" y="2788737"/>
                </a:lnTo>
                <a:lnTo>
                  <a:pt x="765918" y="2796017"/>
                </a:lnTo>
                <a:cubicBezTo>
                  <a:pt x="765918" y="2796017"/>
                  <a:pt x="766563" y="2793524"/>
                  <a:pt x="767088" y="2790469"/>
                </a:cubicBezTo>
                <a:lnTo>
                  <a:pt x="767175" y="2788737"/>
                </a:lnTo>
                <a:lnTo>
                  <a:pt x="777228" y="2730482"/>
                </a:lnTo>
                <a:lnTo>
                  <a:pt x="774987" y="2827750"/>
                </a:lnTo>
                <a:cubicBezTo>
                  <a:pt x="776043" y="3008184"/>
                  <a:pt x="792787" y="3186092"/>
                  <a:pt x="824931" y="3364010"/>
                </a:cubicBezTo>
                <a:cubicBezTo>
                  <a:pt x="826529" y="3371490"/>
                  <a:pt x="827728" y="3377099"/>
                  <a:pt x="829326" y="3384580"/>
                </a:cubicBezTo>
                <a:cubicBezTo>
                  <a:pt x="847900" y="3370834"/>
                  <a:pt x="840565" y="3354803"/>
                  <a:pt x="837369" y="3339843"/>
                </a:cubicBezTo>
                <a:cubicBezTo>
                  <a:pt x="787445" y="3078708"/>
                  <a:pt x="782061" y="2824680"/>
                  <a:pt x="819665" y="2577354"/>
                </a:cubicBezTo>
                <a:lnTo>
                  <a:pt x="843923" y="2454020"/>
                </a:lnTo>
                <a:lnTo>
                  <a:pt x="844696" y="2456577"/>
                </a:lnTo>
                <a:cubicBezTo>
                  <a:pt x="844855" y="2460076"/>
                  <a:pt x="845576" y="2463454"/>
                  <a:pt x="850081" y="2462491"/>
                </a:cubicBezTo>
                <a:cubicBezTo>
                  <a:pt x="853951" y="2447536"/>
                  <a:pt x="850331" y="2447131"/>
                  <a:pt x="847719" y="2445923"/>
                </a:cubicBezTo>
                <a:lnTo>
                  <a:pt x="846151" y="2442693"/>
                </a:lnTo>
                <a:lnTo>
                  <a:pt x="847411" y="2436286"/>
                </a:lnTo>
                <a:lnTo>
                  <a:pt x="851391" y="2424533"/>
                </a:lnTo>
                <a:cubicBezTo>
                  <a:pt x="851391" y="2424533"/>
                  <a:pt x="852354" y="2429038"/>
                  <a:pt x="853316" y="2433542"/>
                </a:cubicBezTo>
                <a:cubicBezTo>
                  <a:pt x="863633" y="2393660"/>
                  <a:pt x="880380" y="2361825"/>
                  <a:pt x="879111" y="2333838"/>
                </a:cubicBezTo>
                <a:cubicBezTo>
                  <a:pt x="879111" y="2333838"/>
                  <a:pt x="881035" y="2342846"/>
                  <a:pt x="884578" y="2337381"/>
                </a:cubicBezTo>
                <a:cubicBezTo>
                  <a:pt x="878804" y="2310355"/>
                  <a:pt x="897475" y="2287529"/>
                  <a:pt x="911642" y="2265663"/>
                </a:cubicBezTo>
                <a:cubicBezTo>
                  <a:pt x="913915" y="2232210"/>
                  <a:pt x="927119" y="2205841"/>
                  <a:pt x="944828" y="2178509"/>
                </a:cubicBezTo>
                <a:cubicBezTo>
                  <a:pt x="958034" y="2152140"/>
                  <a:pt x="976705" y="2129312"/>
                  <a:pt x="987023" y="2089431"/>
                </a:cubicBezTo>
                <a:cubicBezTo>
                  <a:pt x="991527" y="2088468"/>
                  <a:pt x="991527" y="2088468"/>
                  <a:pt x="991527" y="2088468"/>
                </a:cubicBezTo>
                <a:cubicBezTo>
                  <a:pt x="988948" y="2098439"/>
                  <a:pt x="988948" y="2098439"/>
                  <a:pt x="988948" y="2098439"/>
                </a:cubicBezTo>
                <a:cubicBezTo>
                  <a:pt x="988948" y="2098439"/>
                  <a:pt x="988948" y="2098439"/>
                  <a:pt x="993452" y="2097477"/>
                </a:cubicBezTo>
                <a:cubicBezTo>
                  <a:pt x="992489" y="2092973"/>
                  <a:pt x="992489" y="2092973"/>
                  <a:pt x="992489" y="2092973"/>
                </a:cubicBezTo>
                <a:cubicBezTo>
                  <a:pt x="996031" y="2087506"/>
                  <a:pt x="996031" y="2087506"/>
                  <a:pt x="996031" y="2087506"/>
                </a:cubicBezTo>
                <a:cubicBezTo>
                  <a:pt x="999573" y="2082040"/>
                  <a:pt x="1005694" y="2066604"/>
                  <a:pt x="1012778" y="2055671"/>
                </a:cubicBezTo>
                <a:cubicBezTo>
                  <a:pt x="1011815" y="2051167"/>
                  <a:pt x="1007312" y="2052129"/>
                  <a:pt x="1010853" y="2046663"/>
                </a:cubicBezTo>
                <a:cubicBezTo>
                  <a:pt x="1010853" y="2046663"/>
                  <a:pt x="1009891" y="2042158"/>
                  <a:pt x="1014395" y="2041196"/>
                </a:cubicBezTo>
                <a:cubicBezTo>
                  <a:pt x="1014395" y="2041196"/>
                  <a:pt x="1010853" y="2046663"/>
                  <a:pt x="1016320" y="2050205"/>
                </a:cubicBezTo>
                <a:cubicBezTo>
                  <a:pt x="1018899" y="2040234"/>
                  <a:pt x="1017937" y="2035730"/>
                  <a:pt x="1021479" y="2030264"/>
                </a:cubicBezTo>
                <a:cubicBezTo>
                  <a:pt x="1021479" y="2030264"/>
                  <a:pt x="1021479" y="2030264"/>
                  <a:pt x="1022441" y="2034767"/>
                </a:cubicBezTo>
                <a:cubicBezTo>
                  <a:pt x="1023404" y="2039271"/>
                  <a:pt x="1023404" y="2039271"/>
                  <a:pt x="1023404" y="2039271"/>
                </a:cubicBezTo>
                <a:cubicBezTo>
                  <a:pt x="1023404" y="2039271"/>
                  <a:pt x="1027908" y="2038309"/>
                  <a:pt x="1027908" y="2038309"/>
                </a:cubicBezTo>
                <a:cubicBezTo>
                  <a:pt x="1027908" y="2038309"/>
                  <a:pt x="1026946" y="2033805"/>
                  <a:pt x="1026946" y="2033805"/>
                </a:cubicBezTo>
                <a:cubicBezTo>
                  <a:pt x="1030487" y="2028340"/>
                  <a:pt x="1025984" y="2029302"/>
                  <a:pt x="1025021" y="2024797"/>
                </a:cubicBezTo>
                <a:cubicBezTo>
                  <a:pt x="1024059" y="2020293"/>
                  <a:pt x="1028562" y="2019331"/>
                  <a:pt x="1027600" y="2014827"/>
                </a:cubicBezTo>
                <a:cubicBezTo>
                  <a:pt x="1028562" y="2019331"/>
                  <a:pt x="1033067" y="2018368"/>
                  <a:pt x="1032104" y="2013865"/>
                </a:cubicBezTo>
                <a:cubicBezTo>
                  <a:pt x="1035647" y="2008398"/>
                  <a:pt x="1035647" y="2008398"/>
                  <a:pt x="1035647" y="2008398"/>
                </a:cubicBezTo>
                <a:cubicBezTo>
                  <a:pt x="1035647" y="2008398"/>
                  <a:pt x="1034684" y="2003894"/>
                  <a:pt x="1034684" y="2003894"/>
                </a:cubicBezTo>
                <a:cubicBezTo>
                  <a:pt x="1038225" y="1998429"/>
                  <a:pt x="1037263" y="1993924"/>
                  <a:pt x="1041767" y="1992962"/>
                </a:cubicBezTo>
                <a:lnTo>
                  <a:pt x="1045309" y="1987495"/>
                </a:lnTo>
                <a:lnTo>
                  <a:pt x="1046272" y="1991999"/>
                </a:lnTo>
                <a:cubicBezTo>
                  <a:pt x="1049813" y="1986533"/>
                  <a:pt x="1049813" y="1986533"/>
                  <a:pt x="1049813" y="1986533"/>
                </a:cubicBezTo>
                <a:cubicBezTo>
                  <a:pt x="1048851" y="1982030"/>
                  <a:pt x="1053355" y="1981067"/>
                  <a:pt x="1052393" y="1976563"/>
                </a:cubicBezTo>
                <a:cubicBezTo>
                  <a:pt x="1057859" y="1980105"/>
                  <a:pt x="1060439" y="1970134"/>
                  <a:pt x="1063980" y="1964667"/>
                </a:cubicBezTo>
                <a:cubicBezTo>
                  <a:pt x="1065905" y="1973676"/>
                  <a:pt x="1072989" y="1962743"/>
                  <a:pt x="1070409" y="1972714"/>
                </a:cubicBezTo>
                <a:cubicBezTo>
                  <a:pt x="1080072" y="1951811"/>
                  <a:pt x="1080072" y="1951811"/>
                  <a:pt x="1080072" y="1951811"/>
                </a:cubicBezTo>
                <a:cubicBezTo>
                  <a:pt x="1080072" y="1951811"/>
                  <a:pt x="1084576" y="1950848"/>
                  <a:pt x="1084576" y="1950848"/>
                </a:cubicBezTo>
                <a:cubicBezTo>
                  <a:pt x="1085539" y="1955353"/>
                  <a:pt x="1085539" y="1955353"/>
                  <a:pt x="1085539" y="1955353"/>
                </a:cubicBezTo>
                <a:cubicBezTo>
                  <a:pt x="1081997" y="1960818"/>
                  <a:pt x="1081997" y="1960818"/>
                  <a:pt x="1081997" y="1960818"/>
                </a:cubicBezTo>
                <a:cubicBezTo>
                  <a:pt x="1078455" y="1966285"/>
                  <a:pt x="1078455" y="1966285"/>
                  <a:pt x="1082959" y="1965323"/>
                </a:cubicBezTo>
                <a:cubicBezTo>
                  <a:pt x="1082959" y="1965323"/>
                  <a:pt x="1082959" y="1965323"/>
                  <a:pt x="1087463" y="1964361"/>
                </a:cubicBezTo>
                <a:cubicBezTo>
                  <a:pt x="1086501" y="1959856"/>
                  <a:pt x="1086501" y="1959856"/>
                  <a:pt x="1086501" y="1959856"/>
                </a:cubicBezTo>
                <a:cubicBezTo>
                  <a:pt x="1090043" y="1954390"/>
                  <a:pt x="1090043" y="1954390"/>
                  <a:pt x="1090043" y="1954390"/>
                </a:cubicBezTo>
                <a:cubicBezTo>
                  <a:pt x="1089081" y="1949886"/>
                  <a:pt x="1089081" y="1949886"/>
                  <a:pt x="1088118" y="1945382"/>
                </a:cubicBezTo>
                <a:cubicBezTo>
                  <a:pt x="1088118" y="1945382"/>
                  <a:pt x="1083614" y="1946344"/>
                  <a:pt x="1083614" y="1946344"/>
                </a:cubicBezTo>
                <a:cubicBezTo>
                  <a:pt x="1092315" y="1920937"/>
                  <a:pt x="1092315" y="1920937"/>
                  <a:pt x="1094895" y="1910966"/>
                </a:cubicBezTo>
                <a:cubicBezTo>
                  <a:pt x="1087810" y="1921900"/>
                  <a:pt x="1086848" y="1917396"/>
                  <a:pt x="1082345" y="1918358"/>
                </a:cubicBezTo>
                <a:cubicBezTo>
                  <a:pt x="1085886" y="1912891"/>
                  <a:pt x="1089428" y="1907425"/>
                  <a:pt x="1092970" y="1901959"/>
                </a:cubicBezTo>
                <a:cubicBezTo>
                  <a:pt x="1096512" y="1896492"/>
                  <a:pt x="1100053" y="1891027"/>
                  <a:pt x="1103595" y="1885560"/>
                </a:cubicBezTo>
                <a:cubicBezTo>
                  <a:pt x="1107137" y="1880093"/>
                  <a:pt x="1106175" y="1875590"/>
                  <a:pt x="1110679" y="1874628"/>
                </a:cubicBezTo>
                <a:cubicBezTo>
                  <a:pt x="1110679" y="1874628"/>
                  <a:pt x="1111641" y="1879131"/>
                  <a:pt x="1112603" y="1883635"/>
                </a:cubicBezTo>
                <a:cubicBezTo>
                  <a:pt x="1122267" y="1862732"/>
                  <a:pt x="1122267" y="1862732"/>
                  <a:pt x="1122267" y="1862732"/>
                </a:cubicBezTo>
                <a:cubicBezTo>
                  <a:pt x="1126770" y="1861770"/>
                  <a:pt x="1126770" y="1861770"/>
                  <a:pt x="1126770" y="1861770"/>
                </a:cubicBezTo>
                <a:cubicBezTo>
                  <a:pt x="1127733" y="1866274"/>
                  <a:pt x="1127733" y="1866274"/>
                  <a:pt x="1128695" y="1870778"/>
                </a:cubicBezTo>
                <a:cubicBezTo>
                  <a:pt x="1133200" y="1869816"/>
                  <a:pt x="1133200" y="1869816"/>
                  <a:pt x="1133200" y="1869816"/>
                </a:cubicBezTo>
                <a:cubicBezTo>
                  <a:pt x="1133200" y="1869816"/>
                  <a:pt x="1132237" y="1865312"/>
                  <a:pt x="1132237" y="1865312"/>
                </a:cubicBezTo>
                <a:cubicBezTo>
                  <a:pt x="1136741" y="1864349"/>
                  <a:pt x="1136741" y="1864349"/>
                  <a:pt x="1136741" y="1864349"/>
                </a:cubicBezTo>
                <a:cubicBezTo>
                  <a:pt x="1135779" y="1859845"/>
                  <a:pt x="1135779" y="1859845"/>
                  <a:pt x="1134817" y="1855341"/>
                </a:cubicBezTo>
                <a:cubicBezTo>
                  <a:pt x="1134817" y="1855341"/>
                  <a:pt x="1134817" y="1855341"/>
                  <a:pt x="1138359" y="1849875"/>
                </a:cubicBezTo>
                <a:cubicBezTo>
                  <a:pt x="1138359" y="1849875"/>
                  <a:pt x="1138359" y="1849875"/>
                  <a:pt x="1141900" y="1844409"/>
                </a:cubicBezTo>
                <a:cubicBezTo>
                  <a:pt x="1141900" y="1844409"/>
                  <a:pt x="1146404" y="1843446"/>
                  <a:pt x="1146404" y="1843446"/>
                </a:cubicBezTo>
                <a:cubicBezTo>
                  <a:pt x="1146404" y="1843446"/>
                  <a:pt x="1147367" y="1847951"/>
                  <a:pt x="1147367" y="1847951"/>
                </a:cubicBezTo>
                <a:cubicBezTo>
                  <a:pt x="1143824" y="1853416"/>
                  <a:pt x="1144787" y="1857921"/>
                  <a:pt x="1144787" y="1857921"/>
                </a:cubicBezTo>
                <a:cubicBezTo>
                  <a:pt x="1140284" y="1858883"/>
                  <a:pt x="1141246" y="1863387"/>
                  <a:pt x="1142208" y="1867891"/>
                </a:cubicBezTo>
                <a:cubicBezTo>
                  <a:pt x="1145749" y="1862425"/>
                  <a:pt x="1145749" y="1862425"/>
                  <a:pt x="1150253" y="1861463"/>
                </a:cubicBezTo>
                <a:cubicBezTo>
                  <a:pt x="1152833" y="1851492"/>
                  <a:pt x="1151871" y="1846988"/>
                  <a:pt x="1155412" y="1841522"/>
                </a:cubicBezTo>
                <a:cubicBezTo>
                  <a:pt x="1155412" y="1841522"/>
                  <a:pt x="1154450" y="1837018"/>
                  <a:pt x="1154450" y="1837018"/>
                </a:cubicBezTo>
                <a:cubicBezTo>
                  <a:pt x="1157992" y="1831552"/>
                  <a:pt x="1157030" y="1827047"/>
                  <a:pt x="1156068" y="1822543"/>
                </a:cubicBezTo>
                <a:cubicBezTo>
                  <a:pt x="1160572" y="1821581"/>
                  <a:pt x="1160572" y="1821581"/>
                  <a:pt x="1160572" y="1821581"/>
                </a:cubicBezTo>
                <a:cubicBezTo>
                  <a:pt x="1171197" y="1805182"/>
                  <a:pt x="1189869" y="1782355"/>
                  <a:pt x="1199532" y="1761452"/>
                </a:cubicBezTo>
                <a:cubicBezTo>
                  <a:pt x="1199532" y="1761452"/>
                  <a:pt x="1203074" y="1755985"/>
                  <a:pt x="1203074" y="1755985"/>
                </a:cubicBezTo>
                <a:cubicBezTo>
                  <a:pt x="1203074" y="1755985"/>
                  <a:pt x="1207577" y="1755023"/>
                  <a:pt x="1206615" y="1750519"/>
                </a:cubicBezTo>
                <a:cubicBezTo>
                  <a:pt x="1211119" y="1749556"/>
                  <a:pt x="1210157" y="1745053"/>
                  <a:pt x="1213699" y="1739586"/>
                </a:cubicBezTo>
                <a:cubicBezTo>
                  <a:pt x="1213699" y="1739586"/>
                  <a:pt x="1217240" y="1734120"/>
                  <a:pt x="1217240" y="1734120"/>
                </a:cubicBezTo>
                <a:cubicBezTo>
                  <a:pt x="1220782" y="1728654"/>
                  <a:pt x="1224324" y="1723188"/>
                  <a:pt x="1227866" y="1717721"/>
                </a:cubicBezTo>
                <a:cubicBezTo>
                  <a:pt x="1232370" y="1716759"/>
                  <a:pt x="1235912" y="1711293"/>
                  <a:pt x="1234950" y="1706789"/>
                </a:cubicBezTo>
                <a:cubicBezTo>
                  <a:pt x="1239454" y="1705826"/>
                  <a:pt x="1239454" y="1705826"/>
                  <a:pt x="1239454" y="1705826"/>
                </a:cubicBezTo>
                <a:cubicBezTo>
                  <a:pt x="1242996" y="1700360"/>
                  <a:pt x="1252659" y="1679456"/>
                  <a:pt x="1268751" y="1666599"/>
                </a:cubicBezTo>
                <a:cubicBezTo>
                  <a:pt x="1270041" y="1661614"/>
                  <a:pt x="1275353" y="1653415"/>
                  <a:pt x="1280989" y="1643969"/>
                </a:cubicBezTo>
                <a:lnTo>
                  <a:pt x="1294822" y="1614580"/>
                </a:lnTo>
                <a:lnTo>
                  <a:pt x="1295376" y="1620968"/>
                </a:lnTo>
                <a:cubicBezTo>
                  <a:pt x="1297773" y="1632189"/>
                  <a:pt x="1288150" y="1642066"/>
                  <a:pt x="1280397" y="1651544"/>
                </a:cubicBezTo>
                <a:cubicBezTo>
                  <a:pt x="1230267" y="1718960"/>
                  <a:pt x="1188817" y="1790388"/>
                  <a:pt x="1150037" y="1865158"/>
                </a:cubicBezTo>
                <a:cubicBezTo>
                  <a:pt x="1146023" y="1873837"/>
                  <a:pt x="1125579" y="1887981"/>
                  <a:pt x="1157500" y="1890938"/>
                </a:cubicBezTo>
                <a:cubicBezTo>
                  <a:pt x="1175530" y="1892953"/>
                  <a:pt x="1159625" y="1910038"/>
                  <a:pt x="1155212" y="1916847"/>
                </a:cubicBezTo>
                <a:cubicBezTo>
                  <a:pt x="1067755" y="2084143"/>
                  <a:pt x="1005537" y="2259733"/>
                  <a:pt x="966688" y="2444019"/>
                </a:cubicBezTo>
                <a:cubicBezTo>
                  <a:pt x="916582" y="2685460"/>
                  <a:pt x="913758" y="2928532"/>
                  <a:pt x="940585" y="3173091"/>
                </a:cubicBezTo>
                <a:cubicBezTo>
                  <a:pt x="940985" y="3174961"/>
                  <a:pt x="941784" y="3178702"/>
                  <a:pt x="947522" y="3187253"/>
                </a:cubicBezTo>
                <a:cubicBezTo>
                  <a:pt x="974972" y="3077752"/>
                  <a:pt x="932698" y="2971416"/>
                  <a:pt x="961347" y="2867525"/>
                </a:cubicBezTo>
                <a:cubicBezTo>
                  <a:pt x="960496" y="2945922"/>
                  <a:pt x="1000117" y="3021540"/>
                  <a:pt x="983906" y="3101263"/>
                </a:cubicBezTo>
                <a:cubicBezTo>
                  <a:pt x="978550" y="3121962"/>
                  <a:pt x="978406" y="3139591"/>
                  <a:pt x="992151" y="3158164"/>
                </a:cubicBezTo>
                <a:cubicBezTo>
                  <a:pt x="1007767" y="3176337"/>
                  <a:pt x="1012961" y="3200648"/>
                  <a:pt x="1014015" y="3223887"/>
                </a:cubicBezTo>
                <a:cubicBezTo>
                  <a:pt x="1028329" y="3400726"/>
                  <a:pt x="1098350" y="3563707"/>
                  <a:pt x="1162759" y="3727888"/>
                </a:cubicBezTo>
                <a:cubicBezTo>
                  <a:pt x="1171692" y="3751399"/>
                  <a:pt x="1182498" y="3774511"/>
                  <a:pt x="1178341" y="3800819"/>
                </a:cubicBezTo>
                <a:cubicBezTo>
                  <a:pt x="1177397" y="3814708"/>
                  <a:pt x="1183934" y="3826999"/>
                  <a:pt x="1193412" y="3834752"/>
                </a:cubicBezTo>
                <a:cubicBezTo>
                  <a:pt x="1246814" y="3874183"/>
                  <a:pt x="1265608" y="3934695"/>
                  <a:pt x="1287744" y="3992539"/>
                </a:cubicBezTo>
                <a:cubicBezTo>
                  <a:pt x="1297078" y="4017920"/>
                  <a:pt x="1304541" y="4043701"/>
                  <a:pt x="1330979" y="4057607"/>
                </a:cubicBezTo>
                <a:cubicBezTo>
                  <a:pt x="1340057" y="4063489"/>
                  <a:pt x="1339785" y="4071369"/>
                  <a:pt x="1343653" y="4080319"/>
                </a:cubicBezTo>
                <a:cubicBezTo>
                  <a:pt x="1347648" y="4099019"/>
                  <a:pt x="1354984" y="4115051"/>
                  <a:pt x="1369002" y="4125744"/>
                </a:cubicBezTo>
                <a:cubicBezTo>
                  <a:pt x="1437892" y="4173599"/>
                  <a:pt x="1482325" y="4244277"/>
                  <a:pt x="1538651" y="4306548"/>
                </a:cubicBezTo>
                <a:cubicBezTo>
                  <a:pt x="1848443" y="4649041"/>
                  <a:pt x="2240609" y="4837057"/>
                  <a:pt x="2686262" y="4927608"/>
                </a:cubicBezTo>
                <a:cubicBezTo>
                  <a:pt x="2813000" y="4953326"/>
                  <a:pt x="2941336" y="4986526"/>
                  <a:pt x="3070633" y="4978456"/>
                </a:cubicBezTo>
                <a:cubicBezTo>
                  <a:pt x="3236262" y="4966535"/>
                  <a:pt x="3400965" y="4941124"/>
                  <a:pt x="3564597" y="4919852"/>
                </a:cubicBezTo>
                <a:cubicBezTo>
                  <a:pt x="3600929" y="4916001"/>
                  <a:pt x="3637134" y="4902400"/>
                  <a:pt x="3668800" y="4885857"/>
                </a:cubicBezTo>
                <a:cubicBezTo>
                  <a:pt x="3677352" y="4880120"/>
                  <a:pt x="3688173" y="4875853"/>
                  <a:pt x="3697923" y="4875725"/>
                </a:cubicBezTo>
                <a:cubicBezTo>
                  <a:pt x="3759495" y="4880168"/>
                  <a:pt x="3807864" y="4850281"/>
                  <a:pt x="3859302" y="4825603"/>
                </a:cubicBezTo>
                <a:cubicBezTo>
                  <a:pt x="3981154" y="4764374"/>
                  <a:pt x="4106072" y="4708354"/>
                  <a:pt x="4218717" y="4631492"/>
                </a:cubicBezTo>
                <a:cubicBezTo>
                  <a:pt x="4726089" y="4278670"/>
                  <a:pt x="5050014" y="3808608"/>
                  <a:pt x="5136420" y="3187886"/>
                </a:cubicBezTo>
                <a:cubicBezTo>
                  <a:pt x="5163250" y="3002258"/>
                  <a:pt x="5133847" y="2818866"/>
                  <a:pt x="5095093" y="2637473"/>
                </a:cubicBezTo>
                <a:cubicBezTo>
                  <a:pt x="5007996" y="2229804"/>
                  <a:pt x="4835925" y="1863754"/>
                  <a:pt x="4552027" y="1550927"/>
                </a:cubicBezTo>
                <a:cubicBezTo>
                  <a:pt x="4447383" y="1436406"/>
                  <a:pt x="4331245" y="1332162"/>
                  <a:pt x="4206285" y="1241535"/>
                </a:cubicBezTo>
                <a:cubicBezTo>
                  <a:pt x="4141534" y="1194752"/>
                  <a:pt x="4074914" y="1148367"/>
                  <a:pt x="4017916" y="1092106"/>
                </a:cubicBezTo>
                <a:cubicBezTo>
                  <a:pt x="3946102" y="1021411"/>
                  <a:pt x="3860780" y="979023"/>
                  <a:pt x="3766634" y="950252"/>
                </a:cubicBezTo>
                <a:cubicBezTo>
                  <a:pt x="3358801" y="826200"/>
                  <a:pt x="2946216" y="826355"/>
                  <a:pt x="2533034" y="924406"/>
                </a:cubicBezTo>
                <a:cubicBezTo>
                  <a:pt x="2476929" y="936392"/>
                  <a:pt x="2419353" y="950648"/>
                  <a:pt x="2362177" y="966775"/>
                </a:cubicBezTo>
                <a:cubicBezTo>
                  <a:pt x="2463328" y="900190"/>
                  <a:pt x="2585272" y="903469"/>
                  <a:pt x="2692688" y="857055"/>
                </a:cubicBezTo>
                <a:cubicBezTo>
                  <a:pt x="2635257" y="853681"/>
                  <a:pt x="2580622" y="863399"/>
                  <a:pt x="2526787" y="876855"/>
                </a:cubicBezTo>
                <a:cubicBezTo>
                  <a:pt x="2469610" y="892981"/>
                  <a:pt x="2412035" y="907237"/>
                  <a:pt x="2357128" y="924834"/>
                </a:cubicBezTo>
                <a:cubicBezTo>
                  <a:pt x="2301822" y="940562"/>
                  <a:pt x="2247314" y="960029"/>
                  <a:pt x="2195476" y="982835"/>
                </a:cubicBezTo>
                <a:cubicBezTo>
                  <a:pt x="2141369" y="1004172"/>
                  <a:pt x="2092200" y="1030320"/>
                  <a:pt x="2038892" y="1055397"/>
                </a:cubicBezTo>
                <a:cubicBezTo>
                  <a:pt x="2033826" y="1040836"/>
                  <a:pt x="2051456" y="1040981"/>
                  <a:pt x="2051328" y="1031230"/>
                </a:cubicBezTo>
                <a:cubicBezTo>
                  <a:pt x="2049059" y="1029760"/>
                  <a:pt x="2046789" y="1028290"/>
                  <a:pt x="2044919" y="1028689"/>
                </a:cubicBezTo>
                <a:cubicBezTo>
                  <a:pt x="2007516" y="1036680"/>
                  <a:pt x="1975850" y="1053222"/>
                  <a:pt x="1942714" y="1072034"/>
                </a:cubicBezTo>
                <a:cubicBezTo>
                  <a:pt x="1843705" y="1130339"/>
                  <a:pt x="1749635" y="1193455"/>
                  <a:pt x="1659433" y="1265523"/>
                </a:cubicBezTo>
                <a:cubicBezTo>
                  <a:pt x="1639387" y="1281537"/>
                  <a:pt x="1618543" y="1293812"/>
                  <a:pt x="1591162" y="1293796"/>
                </a:cubicBezTo>
                <a:cubicBezTo>
                  <a:pt x="1566051" y="1295250"/>
                  <a:pt x="1549075" y="1316475"/>
                  <a:pt x="1530900" y="1332091"/>
                </a:cubicBezTo>
                <a:cubicBezTo>
                  <a:pt x="1515131" y="1345237"/>
                  <a:pt x="1498863" y="1356045"/>
                  <a:pt x="1480860" y="1363313"/>
                </a:cubicBezTo>
                <a:lnTo>
                  <a:pt x="1469896" y="1366433"/>
                </a:lnTo>
                <a:lnTo>
                  <a:pt x="1485917" y="1349400"/>
                </a:lnTo>
                <a:cubicBezTo>
                  <a:pt x="1513115" y="1322395"/>
                  <a:pt x="1542565" y="1294909"/>
                  <a:pt x="1574268" y="1266943"/>
                </a:cubicBezTo>
                <a:cubicBezTo>
                  <a:pt x="1606451" y="1241229"/>
                  <a:pt x="1667276" y="1195266"/>
                  <a:pt x="1710085" y="1153153"/>
                </a:cubicBezTo>
                <a:cubicBezTo>
                  <a:pt x="1756743" y="1129056"/>
                  <a:pt x="1799552" y="1086942"/>
                  <a:pt x="1853295" y="1051913"/>
                </a:cubicBezTo>
                <a:cubicBezTo>
                  <a:pt x="1856836" y="1046446"/>
                  <a:pt x="1862302" y="1049988"/>
                  <a:pt x="1870349" y="1043559"/>
                </a:cubicBezTo>
                <a:cubicBezTo>
                  <a:pt x="1961740" y="986358"/>
                  <a:pt x="2063102" y="931734"/>
                  <a:pt x="2165426" y="881616"/>
                </a:cubicBezTo>
                <a:cubicBezTo>
                  <a:pt x="2217070" y="858808"/>
                  <a:pt x="2269194" y="838252"/>
                  <a:pt x="2321799" y="819950"/>
                </a:cubicBezTo>
                <a:lnTo>
                  <a:pt x="2427971" y="787847"/>
                </a:lnTo>
                <a:lnTo>
                  <a:pt x="2380636" y="803258"/>
                </a:lnTo>
                <a:cubicBezTo>
                  <a:pt x="2364348" y="809681"/>
                  <a:pt x="2349305" y="816427"/>
                  <a:pt x="2340778" y="820604"/>
                </a:cubicBezTo>
                <a:cubicBezTo>
                  <a:pt x="2336273" y="821566"/>
                  <a:pt x="2336273" y="821566"/>
                  <a:pt x="2336273" y="821566"/>
                </a:cubicBezTo>
                <a:cubicBezTo>
                  <a:pt x="2288653" y="841160"/>
                  <a:pt x="2258087" y="852399"/>
                  <a:pt x="2205963" y="872955"/>
                </a:cubicBezTo>
                <a:cubicBezTo>
                  <a:pt x="2201459" y="873917"/>
                  <a:pt x="2201459" y="873917"/>
                  <a:pt x="2201459" y="873917"/>
                </a:cubicBezTo>
                <a:cubicBezTo>
                  <a:pt x="2202421" y="878421"/>
                  <a:pt x="2197917" y="879383"/>
                  <a:pt x="2202421" y="878421"/>
                </a:cubicBezTo>
                <a:cubicBezTo>
                  <a:pt x="2202421" y="878421"/>
                  <a:pt x="2206925" y="877459"/>
                  <a:pt x="2211429" y="876496"/>
                </a:cubicBezTo>
                <a:cubicBezTo>
                  <a:pt x="2259049" y="856904"/>
                  <a:pt x="2294120" y="844701"/>
                  <a:pt x="2337236" y="826071"/>
                </a:cubicBezTo>
                <a:cubicBezTo>
                  <a:pt x="2338198" y="830575"/>
                  <a:pt x="2338198" y="830575"/>
                  <a:pt x="2342703" y="829613"/>
                </a:cubicBezTo>
                <a:cubicBezTo>
                  <a:pt x="2342703" y="829613"/>
                  <a:pt x="2347207" y="828650"/>
                  <a:pt x="2347207" y="828650"/>
                </a:cubicBezTo>
                <a:cubicBezTo>
                  <a:pt x="2347207" y="828650"/>
                  <a:pt x="2347207" y="828650"/>
                  <a:pt x="2346245" y="824146"/>
                </a:cubicBezTo>
                <a:cubicBezTo>
                  <a:pt x="2384856" y="806478"/>
                  <a:pt x="2432785" y="810367"/>
                  <a:pt x="2437943" y="790426"/>
                </a:cubicBezTo>
                <a:lnTo>
                  <a:pt x="2455960" y="786577"/>
                </a:lnTo>
                <a:cubicBezTo>
                  <a:pt x="2460464" y="785615"/>
                  <a:pt x="2464967" y="784653"/>
                  <a:pt x="2464967" y="784653"/>
                </a:cubicBezTo>
                <a:cubicBezTo>
                  <a:pt x="2465930" y="789157"/>
                  <a:pt x="2467854" y="798165"/>
                  <a:pt x="2464313" y="803631"/>
                </a:cubicBezTo>
                <a:cubicBezTo>
                  <a:pt x="2459809" y="804594"/>
                  <a:pt x="2455304" y="805556"/>
                  <a:pt x="2450800" y="806518"/>
                </a:cubicBezTo>
                <a:cubicBezTo>
                  <a:pt x="2437288" y="809405"/>
                  <a:pt x="2429242" y="815833"/>
                  <a:pt x="2420234" y="817758"/>
                </a:cubicBezTo>
                <a:cubicBezTo>
                  <a:pt x="2420234" y="817758"/>
                  <a:pt x="2415730" y="818720"/>
                  <a:pt x="2415730" y="818720"/>
                </a:cubicBezTo>
                <a:cubicBezTo>
                  <a:pt x="2412188" y="824186"/>
                  <a:pt x="2407684" y="825149"/>
                  <a:pt x="2403180" y="826111"/>
                </a:cubicBezTo>
                <a:cubicBezTo>
                  <a:pt x="2403180" y="826111"/>
                  <a:pt x="2398676" y="827073"/>
                  <a:pt x="2398676" y="827073"/>
                </a:cubicBezTo>
                <a:cubicBezTo>
                  <a:pt x="2399639" y="831577"/>
                  <a:pt x="2404142" y="830615"/>
                  <a:pt x="2404142" y="830615"/>
                </a:cubicBezTo>
                <a:cubicBezTo>
                  <a:pt x="2413151" y="828691"/>
                  <a:pt x="2412188" y="824186"/>
                  <a:pt x="2416693" y="823224"/>
                </a:cubicBezTo>
                <a:cubicBezTo>
                  <a:pt x="2416693" y="823224"/>
                  <a:pt x="2416693" y="823224"/>
                  <a:pt x="2421196" y="822262"/>
                </a:cubicBezTo>
                <a:cubicBezTo>
                  <a:pt x="2416693" y="823224"/>
                  <a:pt x="2417655" y="827728"/>
                  <a:pt x="2417655" y="827728"/>
                </a:cubicBezTo>
                <a:cubicBezTo>
                  <a:pt x="2417655" y="827728"/>
                  <a:pt x="2422158" y="826766"/>
                  <a:pt x="2422158" y="826766"/>
                </a:cubicBezTo>
                <a:cubicBezTo>
                  <a:pt x="2426663" y="825804"/>
                  <a:pt x="2431167" y="824841"/>
                  <a:pt x="2431167" y="824841"/>
                </a:cubicBezTo>
                <a:cubicBezTo>
                  <a:pt x="2431167" y="824841"/>
                  <a:pt x="2430205" y="820337"/>
                  <a:pt x="2430205" y="820337"/>
                </a:cubicBezTo>
                <a:cubicBezTo>
                  <a:pt x="2434709" y="819375"/>
                  <a:pt x="2442754" y="812946"/>
                  <a:pt x="2447259" y="811984"/>
                </a:cubicBezTo>
                <a:cubicBezTo>
                  <a:pt x="2456267" y="810059"/>
                  <a:pt x="2460771" y="809097"/>
                  <a:pt x="2469779" y="807172"/>
                </a:cubicBezTo>
                <a:cubicBezTo>
                  <a:pt x="2492299" y="802361"/>
                  <a:pt x="2492299" y="802361"/>
                  <a:pt x="2492299" y="802361"/>
                </a:cubicBezTo>
                <a:cubicBezTo>
                  <a:pt x="2496804" y="801399"/>
                  <a:pt x="2500345" y="795933"/>
                  <a:pt x="2500345" y="795933"/>
                </a:cubicBezTo>
                <a:cubicBezTo>
                  <a:pt x="2500345" y="795933"/>
                  <a:pt x="2495842" y="796895"/>
                  <a:pt x="2491337" y="797858"/>
                </a:cubicBezTo>
                <a:cubicBezTo>
                  <a:pt x="2473321" y="801707"/>
                  <a:pt x="2473321" y="801707"/>
                  <a:pt x="2473321" y="801707"/>
                </a:cubicBezTo>
                <a:cubicBezTo>
                  <a:pt x="2475900" y="791736"/>
                  <a:pt x="2479442" y="786270"/>
                  <a:pt x="2478479" y="781766"/>
                </a:cubicBezTo>
                <a:cubicBezTo>
                  <a:pt x="2477517" y="777261"/>
                  <a:pt x="2477517" y="777261"/>
                  <a:pt x="2477517" y="777261"/>
                </a:cubicBezTo>
                <a:cubicBezTo>
                  <a:pt x="2482021" y="776299"/>
                  <a:pt x="2482021" y="776299"/>
                  <a:pt x="2486526" y="775337"/>
                </a:cubicBezTo>
                <a:cubicBezTo>
                  <a:pt x="2490068" y="769870"/>
                  <a:pt x="2490068" y="769870"/>
                  <a:pt x="2490068" y="769870"/>
                </a:cubicBezTo>
                <a:cubicBezTo>
                  <a:pt x="2484601" y="766329"/>
                  <a:pt x="2484601" y="766329"/>
                  <a:pt x="2484601" y="766329"/>
                </a:cubicBezTo>
                <a:close/>
                <a:moveTo>
                  <a:pt x="4722193" y="185911"/>
                </a:moveTo>
                <a:cubicBezTo>
                  <a:pt x="4753921" y="193845"/>
                  <a:pt x="4773751" y="197812"/>
                  <a:pt x="4809446" y="213679"/>
                </a:cubicBezTo>
                <a:cubicBezTo>
                  <a:pt x="4809446" y="213679"/>
                  <a:pt x="4809446" y="217645"/>
                  <a:pt x="4801514" y="217645"/>
                </a:cubicBezTo>
                <a:cubicBezTo>
                  <a:pt x="4801514" y="217645"/>
                  <a:pt x="4833242" y="229546"/>
                  <a:pt x="4841174" y="225579"/>
                </a:cubicBezTo>
                <a:cubicBezTo>
                  <a:pt x="4849106" y="233513"/>
                  <a:pt x="4853073" y="237479"/>
                  <a:pt x="4849106" y="241446"/>
                </a:cubicBezTo>
                <a:cubicBezTo>
                  <a:pt x="4864970" y="241446"/>
                  <a:pt x="4904631" y="269214"/>
                  <a:pt x="4928427" y="277147"/>
                </a:cubicBezTo>
                <a:cubicBezTo>
                  <a:pt x="4936360" y="281114"/>
                  <a:pt x="4940326" y="281114"/>
                  <a:pt x="4948258" y="285081"/>
                </a:cubicBezTo>
                <a:cubicBezTo>
                  <a:pt x="5011715" y="312848"/>
                  <a:pt x="5071206" y="356483"/>
                  <a:pt x="5126730" y="392184"/>
                </a:cubicBezTo>
                <a:cubicBezTo>
                  <a:pt x="5146560" y="404084"/>
                  <a:pt x="5186221" y="419951"/>
                  <a:pt x="5178288" y="427885"/>
                </a:cubicBezTo>
                <a:cubicBezTo>
                  <a:pt x="5194153" y="435818"/>
                  <a:pt x="5206051" y="443752"/>
                  <a:pt x="5213983" y="443752"/>
                </a:cubicBezTo>
                <a:cubicBezTo>
                  <a:pt x="5225881" y="455652"/>
                  <a:pt x="5217949" y="455652"/>
                  <a:pt x="5213984" y="455652"/>
                </a:cubicBezTo>
                <a:cubicBezTo>
                  <a:pt x="5170357" y="435818"/>
                  <a:pt x="5122764" y="400117"/>
                  <a:pt x="5091035" y="380284"/>
                </a:cubicBezTo>
                <a:cubicBezTo>
                  <a:pt x="5087070" y="376317"/>
                  <a:pt x="5083104" y="376317"/>
                  <a:pt x="5083103" y="380284"/>
                </a:cubicBezTo>
                <a:cubicBezTo>
                  <a:pt x="5087069" y="380284"/>
                  <a:pt x="5087069" y="380284"/>
                  <a:pt x="5091036" y="384250"/>
                </a:cubicBezTo>
                <a:cubicBezTo>
                  <a:pt x="5095002" y="384250"/>
                  <a:pt x="5098967" y="388217"/>
                  <a:pt x="5098968" y="392184"/>
                </a:cubicBezTo>
                <a:cubicBezTo>
                  <a:pt x="5098968" y="392184"/>
                  <a:pt x="5095002" y="392184"/>
                  <a:pt x="5091035" y="388217"/>
                </a:cubicBezTo>
                <a:cubicBezTo>
                  <a:pt x="5091035" y="388217"/>
                  <a:pt x="5091035" y="388217"/>
                  <a:pt x="5087069" y="388217"/>
                </a:cubicBezTo>
                <a:cubicBezTo>
                  <a:pt x="5126730" y="419951"/>
                  <a:pt x="5170356" y="447719"/>
                  <a:pt x="5217950" y="479453"/>
                </a:cubicBezTo>
                <a:cubicBezTo>
                  <a:pt x="5261576" y="507220"/>
                  <a:pt x="5305202" y="538955"/>
                  <a:pt x="5348829" y="574656"/>
                </a:cubicBezTo>
                <a:cubicBezTo>
                  <a:pt x="5360727" y="578622"/>
                  <a:pt x="5368659" y="582589"/>
                  <a:pt x="5376592" y="590523"/>
                </a:cubicBezTo>
                <a:cubicBezTo>
                  <a:pt x="5416252" y="622257"/>
                  <a:pt x="5440049" y="638124"/>
                  <a:pt x="5471777" y="669858"/>
                </a:cubicBezTo>
                <a:cubicBezTo>
                  <a:pt x="5475743" y="669858"/>
                  <a:pt x="5483675" y="665892"/>
                  <a:pt x="5487641" y="661925"/>
                </a:cubicBezTo>
                <a:cubicBezTo>
                  <a:pt x="5499539" y="669858"/>
                  <a:pt x="5507472" y="673825"/>
                  <a:pt x="5511437" y="673825"/>
                </a:cubicBezTo>
                <a:cubicBezTo>
                  <a:pt x="5511437" y="673825"/>
                  <a:pt x="5507471" y="669858"/>
                  <a:pt x="5507471" y="669858"/>
                </a:cubicBezTo>
                <a:cubicBezTo>
                  <a:pt x="5507471" y="665891"/>
                  <a:pt x="5507471" y="665891"/>
                  <a:pt x="5507471" y="665891"/>
                </a:cubicBezTo>
                <a:cubicBezTo>
                  <a:pt x="5511438" y="665892"/>
                  <a:pt x="5515403" y="669858"/>
                  <a:pt x="5515404" y="673825"/>
                </a:cubicBezTo>
                <a:cubicBezTo>
                  <a:pt x="5515404" y="673825"/>
                  <a:pt x="5519369" y="673825"/>
                  <a:pt x="5519369" y="677792"/>
                </a:cubicBezTo>
                <a:cubicBezTo>
                  <a:pt x="5527301" y="669858"/>
                  <a:pt x="5543166" y="681759"/>
                  <a:pt x="5562995" y="701593"/>
                </a:cubicBezTo>
                <a:cubicBezTo>
                  <a:pt x="5582826" y="721427"/>
                  <a:pt x="5606623" y="745227"/>
                  <a:pt x="5626452" y="765061"/>
                </a:cubicBezTo>
                <a:cubicBezTo>
                  <a:pt x="5630419" y="776961"/>
                  <a:pt x="5610589" y="753161"/>
                  <a:pt x="5610589" y="757128"/>
                </a:cubicBezTo>
                <a:cubicBezTo>
                  <a:pt x="5610589" y="757128"/>
                  <a:pt x="5614555" y="761094"/>
                  <a:pt x="5614555" y="761094"/>
                </a:cubicBezTo>
                <a:cubicBezTo>
                  <a:pt x="5618520" y="765061"/>
                  <a:pt x="5622487" y="765061"/>
                  <a:pt x="5618521" y="769028"/>
                </a:cubicBezTo>
                <a:cubicBezTo>
                  <a:pt x="5618521" y="769028"/>
                  <a:pt x="5618521" y="769028"/>
                  <a:pt x="5614555" y="765061"/>
                </a:cubicBezTo>
                <a:cubicBezTo>
                  <a:pt x="5614555" y="765061"/>
                  <a:pt x="5614555" y="765061"/>
                  <a:pt x="5610588" y="765061"/>
                </a:cubicBezTo>
                <a:cubicBezTo>
                  <a:pt x="5622486" y="776961"/>
                  <a:pt x="5634385" y="788862"/>
                  <a:pt x="5630418" y="792829"/>
                </a:cubicBezTo>
                <a:cubicBezTo>
                  <a:pt x="5618521" y="788862"/>
                  <a:pt x="5598690" y="769028"/>
                  <a:pt x="5590759" y="765061"/>
                </a:cubicBezTo>
                <a:cubicBezTo>
                  <a:pt x="5590759" y="765061"/>
                  <a:pt x="5590759" y="765061"/>
                  <a:pt x="5594724" y="769028"/>
                </a:cubicBezTo>
                <a:cubicBezTo>
                  <a:pt x="5598690" y="772995"/>
                  <a:pt x="5598690" y="772995"/>
                  <a:pt x="5602657" y="776961"/>
                </a:cubicBezTo>
                <a:cubicBezTo>
                  <a:pt x="5602657" y="776961"/>
                  <a:pt x="5598690" y="776961"/>
                  <a:pt x="5598690" y="776961"/>
                </a:cubicBezTo>
                <a:cubicBezTo>
                  <a:pt x="5598690" y="772995"/>
                  <a:pt x="5594725" y="772995"/>
                  <a:pt x="5594725" y="772995"/>
                </a:cubicBezTo>
                <a:cubicBezTo>
                  <a:pt x="5602657" y="776961"/>
                  <a:pt x="5606622" y="788862"/>
                  <a:pt x="5614555" y="796795"/>
                </a:cubicBezTo>
                <a:cubicBezTo>
                  <a:pt x="5650249" y="832496"/>
                  <a:pt x="5693876" y="868197"/>
                  <a:pt x="5729570" y="907865"/>
                </a:cubicBezTo>
                <a:cubicBezTo>
                  <a:pt x="5741468" y="919765"/>
                  <a:pt x="5745434" y="927699"/>
                  <a:pt x="5757333" y="943566"/>
                </a:cubicBezTo>
                <a:cubicBezTo>
                  <a:pt x="5789061" y="979267"/>
                  <a:pt x="5824756" y="1022902"/>
                  <a:pt x="5856484" y="1058602"/>
                </a:cubicBezTo>
                <a:cubicBezTo>
                  <a:pt x="5884247" y="1094304"/>
                  <a:pt x="5908042" y="1122071"/>
                  <a:pt x="5908043" y="1133972"/>
                </a:cubicBezTo>
                <a:cubicBezTo>
                  <a:pt x="5908043" y="1133972"/>
                  <a:pt x="5908043" y="1133972"/>
                  <a:pt x="5908042" y="1137938"/>
                </a:cubicBezTo>
                <a:cubicBezTo>
                  <a:pt x="5908042" y="1137938"/>
                  <a:pt x="5908042" y="1137938"/>
                  <a:pt x="5912009" y="1141905"/>
                </a:cubicBezTo>
                <a:cubicBezTo>
                  <a:pt x="5915975" y="1141905"/>
                  <a:pt x="5915975" y="1145872"/>
                  <a:pt x="5915975" y="1149838"/>
                </a:cubicBezTo>
                <a:cubicBezTo>
                  <a:pt x="5915975" y="1149838"/>
                  <a:pt x="5915975" y="1149838"/>
                  <a:pt x="5912008" y="1145872"/>
                </a:cubicBezTo>
                <a:cubicBezTo>
                  <a:pt x="5912008" y="1145872"/>
                  <a:pt x="5912008" y="1145872"/>
                  <a:pt x="5908042" y="1141905"/>
                </a:cubicBezTo>
                <a:cubicBezTo>
                  <a:pt x="5915974" y="1157772"/>
                  <a:pt x="5927873" y="1173639"/>
                  <a:pt x="5935805" y="1185539"/>
                </a:cubicBezTo>
                <a:cubicBezTo>
                  <a:pt x="5931839" y="1189506"/>
                  <a:pt x="5939771" y="1205373"/>
                  <a:pt x="5931839" y="1205373"/>
                </a:cubicBezTo>
                <a:cubicBezTo>
                  <a:pt x="5987364" y="1280742"/>
                  <a:pt x="6007194" y="1344210"/>
                  <a:pt x="6054787" y="1391812"/>
                </a:cubicBezTo>
                <a:cubicBezTo>
                  <a:pt x="6078583" y="1443380"/>
                  <a:pt x="6078583" y="1479081"/>
                  <a:pt x="6110311" y="1530649"/>
                </a:cubicBezTo>
                <a:cubicBezTo>
                  <a:pt x="6110311" y="1534616"/>
                  <a:pt x="6114277" y="1546516"/>
                  <a:pt x="6118243" y="1550483"/>
                </a:cubicBezTo>
                <a:cubicBezTo>
                  <a:pt x="6130142" y="1574284"/>
                  <a:pt x="6146006" y="1606018"/>
                  <a:pt x="6157904" y="1633786"/>
                </a:cubicBezTo>
                <a:cubicBezTo>
                  <a:pt x="6169802" y="1661553"/>
                  <a:pt x="6177734" y="1693287"/>
                  <a:pt x="6177734" y="1709154"/>
                </a:cubicBezTo>
                <a:cubicBezTo>
                  <a:pt x="6169802" y="1705187"/>
                  <a:pt x="6161869" y="1689320"/>
                  <a:pt x="6153938" y="1669486"/>
                </a:cubicBezTo>
                <a:cubicBezTo>
                  <a:pt x="6149972" y="1649652"/>
                  <a:pt x="6142039" y="1629819"/>
                  <a:pt x="6134108" y="1621885"/>
                </a:cubicBezTo>
                <a:cubicBezTo>
                  <a:pt x="6130142" y="1609984"/>
                  <a:pt x="6130141" y="1602051"/>
                  <a:pt x="6130142" y="1590151"/>
                </a:cubicBezTo>
                <a:cubicBezTo>
                  <a:pt x="6114278" y="1554450"/>
                  <a:pt x="6106345" y="1542549"/>
                  <a:pt x="6090481" y="1514782"/>
                </a:cubicBezTo>
                <a:cubicBezTo>
                  <a:pt x="6098413" y="1518749"/>
                  <a:pt x="6086515" y="1498915"/>
                  <a:pt x="6082549" y="1487014"/>
                </a:cubicBezTo>
                <a:cubicBezTo>
                  <a:pt x="6078583" y="1483048"/>
                  <a:pt x="6066685" y="1471147"/>
                  <a:pt x="6074617" y="1487014"/>
                </a:cubicBezTo>
                <a:cubicBezTo>
                  <a:pt x="6058752" y="1459247"/>
                  <a:pt x="6038922" y="1423546"/>
                  <a:pt x="6019092" y="1383878"/>
                </a:cubicBezTo>
                <a:cubicBezTo>
                  <a:pt x="6003227" y="1348177"/>
                  <a:pt x="5979431" y="1308510"/>
                  <a:pt x="5959602" y="1272808"/>
                </a:cubicBezTo>
                <a:cubicBezTo>
                  <a:pt x="5959602" y="1272808"/>
                  <a:pt x="5955635" y="1264875"/>
                  <a:pt x="5963568" y="1264875"/>
                </a:cubicBezTo>
                <a:cubicBezTo>
                  <a:pt x="5935805" y="1221240"/>
                  <a:pt x="5923907" y="1197439"/>
                  <a:pt x="5900111" y="1181572"/>
                </a:cubicBezTo>
                <a:cubicBezTo>
                  <a:pt x="5888213" y="1157772"/>
                  <a:pt x="5876315" y="1145872"/>
                  <a:pt x="5868382" y="1130005"/>
                </a:cubicBezTo>
                <a:cubicBezTo>
                  <a:pt x="5860450" y="1122071"/>
                  <a:pt x="5868382" y="1133971"/>
                  <a:pt x="5864416" y="1133972"/>
                </a:cubicBezTo>
                <a:cubicBezTo>
                  <a:pt x="5852518" y="1118104"/>
                  <a:pt x="5840619" y="1102237"/>
                  <a:pt x="5828722" y="1086370"/>
                </a:cubicBezTo>
                <a:cubicBezTo>
                  <a:pt x="5840619" y="1086370"/>
                  <a:pt x="5828721" y="1074470"/>
                  <a:pt x="5824755" y="1066536"/>
                </a:cubicBezTo>
                <a:cubicBezTo>
                  <a:pt x="5828721" y="1058603"/>
                  <a:pt x="5844586" y="1070503"/>
                  <a:pt x="5860450" y="1078437"/>
                </a:cubicBezTo>
                <a:cubicBezTo>
                  <a:pt x="5856484" y="1058602"/>
                  <a:pt x="5804925" y="1014968"/>
                  <a:pt x="5789061" y="995134"/>
                </a:cubicBezTo>
                <a:cubicBezTo>
                  <a:pt x="5789061" y="999101"/>
                  <a:pt x="5789061" y="999101"/>
                  <a:pt x="5789061" y="999101"/>
                </a:cubicBezTo>
                <a:cubicBezTo>
                  <a:pt x="5793027" y="1003068"/>
                  <a:pt x="5793027" y="1007034"/>
                  <a:pt x="5793027" y="1007034"/>
                </a:cubicBezTo>
                <a:cubicBezTo>
                  <a:pt x="5789061" y="1003068"/>
                  <a:pt x="5785095" y="1003068"/>
                  <a:pt x="5785095" y="999101"/>
                </a:cubicBezTo>
                <a:cubicBezTo>
                  <a:pt x="5781129" y="1003068"/>
                  <a:pt x="5757332" y="975300"/>
                  <a:pt x="5765264" y="975300"/>
                </a:cubicBezTo>
                <a:cubicBezTo>
                  <a:pt x="5761299" y="975300"/>
                  <a:pt x="5761299" y="975300"/>
                  <a:pt x="5757332" y="971334"/>
                </a:cubicBezTo>
                <a:cubicBezTo>
                  <a:pt x="5757332" y="971334"/>
                  <a:pt x="5757332" y="971334"/>
                  <a:pt x="5757333" y="967367"/>
                </a:cubicBezTo>
                <a:cubicBezTo>
                  <a:pt x="5757333" y="967367"/>
                  <a:pt x="5757333" y="963400"/>
                  <a:pt x="5757333" y="963400"/>
                </a:cubicBezTo>
                <a:cubicBezTo>
                  <a:pt x="5757333" y="963400"/>
                  <a:pt x="5757333" y="963400"/>
                  <a:pt x="5761298" y="967367"/>
                </a:cubicBezTo>
                <a:cubicBezTo>
                  <a:pt x="5737503" y="939599"/>
                  <a:pt x="5753366" y="963400"/>
                  <a:pt x="5749401" y="967367"/>
                </a:cubicBezTo>
                <a:cubicBezTo>
                  <a:pt x="5745435" y="971333"/>
                  <a:pt x="5737502" y="963400"/>
                  <a:pt x="5737502" y="963400"/>
                </a:cubicBezTo>
                <a:cubicBezTo>
                  <a:pt x="5733536" y="967367"/>
                  <a:pt x="5753367" y="991167"/>
                  <a:pt x="5741469" y="983234"/>
                </a:cubicBezTo>
                <a:cubicBezTo>
                  <a:pt x="5729571" y="975300"/>
                  <a:pt x="5717672" y="967367"/>
                  <a:pt x="5705773" y="955466"/>
                </a:cubicBezTo>
                <a:cubicBezTo>
                  <a:pt x="5697842" y="943566"/>
                  <a:pt x="5685944" y="935633"/>
                  <a:pt x="5674045" y="919765"/>
                </a:cubicBezTo>
                <a:cubicBezTo>
                  <a:pt x="5678011" y="911832"/>
                  <a:pt x="5697842" y="931666"/>
                  <a:pt x="5705774" y="935633"/>
                </a:cubicBezTo>
                <a:cubicBezTo>
                  <a:pt x="5713706" y="931666"/>
                  <a:pt x="5697841" y="919765"/>
                  <a:pt x="5697842" y="915799"/>
                </a:cubicBezTo>
                <a:cubicBezTo>
                  <a:pt x="5689910" y="911832"/>
                  <a:pt x="5681977" y="899931"/>
                  <a:pt x="5678012" y="899931"/>
                </a:cubicBezTo>
                <a:cubicBezTo>
                  <a:pt x="5622487" y="836463"/>
                  <a:pt x="5566962" y="804729"/>
                  <a:pt x="5523336" y="749194"/>
                </a:cubicBezTo>
                <a:cubicBezTo>
                  <a:pt x="5515403" y="741261"/>
                  <a:pt x="5503505" y="733327"/>
                  <a:pt x="5495573" y="725393"/>
                </a:cubicBezTo>
                <a:cubicBezTo>
                  <a:pt x="5475743" y="705559"/>
                  <a:pt x="5479709" y="709526"/>
                  <a:pt x="5455913" y="689692"/>
                </a:cubicBezTo>
                <a:cubicBezTo>
                  <a:pt x="5451947" y="685725"/>
                  <a:pt x="5447980" y="685725"/>
                  <a:pt x="5447981" y="689692"/>
                </a:cubicBezTo>
                <a:cubicBezTo>
                  <a:pt x="5416252" y="665892"/>
                  <a:pt x="5396422" y="650024"/>
                  <a:pt x="5376591" y="634157"/>
                </a:cubicBezTo>
                <a:cubicBezTo>
                  <a:pt x="5356762" y="618290"/>
                  <a:pt x="5340897" y="602423"/>
                  <a:pt x="5317100" y="582589"/>
                </a:cubicBezTo>
                <a:cubicBezTo>
                  <a:pt x="5305203" y="578622"/>
                  <a:pt x="5317101" y="590523"/>
                  <a:pt x="5313135" y="598456"/>
                </a:cubicBezTo>
                <a:cubicBezTo>
                  <a:pt x="5305202" y="594490"/>
                  <a:pt x="5305202" y="594490"/>
                  <a:pt x="5301237" y="594489"/>
                </a:cubicBezTo>
                <a:cubicBezTo>
                  <a:pt x="5277440" y="578622"/>
                  <a:pt x="5273474" y="570689"/>
                  <a:pt x="5249678" y="554822"/>
                </a:cubicBezTo>
                <a:cubicBezTo>
                  <a:pt x="5249678" y="550855"/>
                  <a:pt x="5253644" y="550855"/>
                  <a:pt x="5249677" y="546888"/>
                </a:cubicBezTo>
                <a:cubicBezTo>
                  <a:pt x="5253644" y="546888"/>
                  <a:pt x="5257610" y="542921"/>
                  <a:pt x="5273474" y="554822"/>
                </a:cubicBezTo>
                <a:cubicBezTo>
                  <a:pt x="5257610" y="538955"/>
                  <a:pt x="5229847" y="519121"/>
                  <a:pt x="5206051" y="503254"/>
                </a:cubicBezTo>
                <a:cubicBezTo>
                  <a:pt x="5178289" y="487386"/>
                  <a:pt x="5154492" y="471519"/>
                  <a:pt x="5142594" y="455652"/>
                </a:cubicBezTo>
                <a:cubicBezTo>
                  <a:pt x="5091036" y="431852"/>
                  <a:pt x="5063273" y="408051"/>
                  <a:pt x="5015681" y="380283"/>
                </a:cubicBezTo>
                <a:cubicBezTo>
                  <a:pt x="4991884" y="372350"/>
                  <a:pt x="5027579" y="396151"/>
                  <a:pt x="5007749" y="392184"/>
                </a:cubicBezTo>
                <a:cubicBezTo>
                  <a:pt x="4999817" y="384250"/>
                  <a:pt x="4995850" y="388217"/>
                  <a:pt x="4983952" y="380284"/>
                </a:cubicBezTo>
                <a:cubicBezTo>
                  <a:pt x="4991884" y="376317"/>
                  <a:pt x="4976020" y="364416"/>
                  <a:pt x="4991884" y="364416"/>
                </a:cubicBezTo>
                <a:cubicBezTo>
                  <a:pt x="4979986" y="352516"/>
                  <a:pt x="4940325" y="332682"/>
                  <a:pt x="4916529" y="328715"/>
                </a:cubicBezTo>
                <a:cubicBezTo>
                  <a:pt x="4853072" y="285081"/>
                  <a:pt x="4777718" y="253346"/>
                  <a:pt x="4674600" y="213679"/>
                </a:cubicBezTo>
                <a:cubicBezTo>
                  <a:pt x="4698397" y="209712"/>
                  <a:pt x="4730125" y="221612"/>
                  <a:pt x="4761853" y="229546"/>
                </a:cubicBezTo>
                <a:cubicBezTo>
                  <a:pt x="4797548" y="249380"/>
                  <a:pt x="4857039" y="273180"/>
                  <a:pt x="4900665" y="289047"/>
                </a:cubicBezTo>
                <a:cubicBezTo>
                  <a:pt x="4896699" y="289048"/>
                  <a:pt x="4892733" y="285081"/>
                  <a:pt x="4892733" y="285081"/>
                </a:cubicBezTo>
                <a:cubicBezTo>
                  <a:pt x="4896699" y="281114"/>
                  <a:pt x="4900665" y="281114"/>
                  <a:pt x="4904631" y="285081"/>
                </a:cubicBezTo>
                <a:cubicBezTo>
                  <a:pt x="4904631" y="285081"/>
                  <a:pt x="4904631" y="285081"/>
                  <a:pt x="4908597" y="285081"/>
                </a:cubicBezTo>
                <a:cubicBezTo>
                  <a:pt x="4864970" y="261280"/>
                  <a:pt x="4817378" y="245413"/>
                  <a:pt x="4785650" y="217645"/>
                </a:cubicBezTo>
                <a:cubicBezTo>
                  <a:pt x="4757887" y="209712"/>
                  <a:pt x="4718227" y="197812"/>
                  <a:pt x="4722193" y="185911"/>
                </a:cubicBezTo>
                <a:close/>
                <a:moveTo>
                  <a:pt x="1947650" y="777856"/>
                </a:moveTo>
                <a:lnTo>
                  <a:pt x="1935362" y="791245"/>
                </a:lnTo>
                <a:cubicBezTo>
                  <a:pt x="1928321" y="796870"/>
                  <a:pt x="1920035" y="802172"/>
                  <a:pt x="1909737" y="809082"/>
                </a:cubicBezTo>
                <a:cubicBezTo>
                  <a:pt x="1913279" y="803615"/>
                  <a:pt x="1908774" y="804578"/>
                  <a:pt x="1904271" y="805540"/>
                </a:cubicBezTo>
                <a:cubicBezTo>
                  <a:pt x="1882713" y="814856"/>
                  <a:pt x="1864041" y="837684"/>
                  <a:pt x="1846987" y="846036"/>
                </a:cubicBezTo>
                <a:cubicBezTo>
                  <a:pt x="1846987" y="846036"/>
                  <a:pt x="1850529" y="840570"/>
                  <a:pt x="1850529" y="840570"/>
                </a:cubicBezTo>
                <a:cubicBezTo>
                  <a:pt x="1820925" y="856314"/>
                  <a:pt x="1797750" y="880104"/>
                  <a:pt x="1787779" y="877524"/>
                </a:cubicBezTo>
                <a:cubicBezTo>
                  <a:pt x="1787779" y="877524"/>
                  <a:pt x="1788741" y="882029"/>
                  <a:pt x="1784238" y="882991"/>
                </a:cubicBezTo>
                <a:cubicBezTo>
                  <a:pt x="1773612" y="899390"/>
                  <a:pt x="1793246" y="881066"/>
                  <a:pt x="1797750" y="880104"/>
                </a:cubicBezTo>
                <a:cubicBezTo>
                  <a:pt x="1785681" y="889746"/>
                  <a:pt x="1777154" y="893923"/>
                  <a:pt x="1770316" y="897739"/>
                </a:cubicBezTo>
                <a:lnTo>
                  <a:pt x="1753457" y="912815"/>
                </a:lnTo>
                <a:lnTo>
                  <a:pt x="1753020" y="913030"/>
                </a:lnTo>
                <a:lnTo>
                  <a:pt x="1753224" y="903157"/>
                </a:lnTo>
                <a:cubicBezTo>
                  <a:pt x="1752863" y="901468"/>
                  <a:pt x="1750611" y="901949"/>
                  <a:pt x="1742083" y="906126"/>
                </a:cubicBezTo>
                <a:cubicBezTo>
                  <a:pt x="1740794" y="911111"/>
                  <a:pt x="1742401" y="913123"/>
                  <a:pt x="1743445" y="915254"/>
                </a:cubicBezTo>
                <a:lnTo>
                  <a:pt x="1742879" y="918021"/>
                </a:lnTo>
                <a:lnTo>
                  <a:pt x="1735613" y="921596"/>
                </a:lnTo>
                <a:cubicBezTo>
                  <a:pt x="1713871" y="930519"/>
                  <a:pt x="1691059" y="937592"/>
                  <a:pt x="1666447" y="941384"/>
                </a:cubicBezTo>
                <a:cubicBezTo>
                  <a:pt x="1683297" y="910409"/>
                  <a:pt x="1705611" y="895863"/>
                  <a:pt x="1730595" y="884660"/>
                </a:cubicBezTo>
                <a:cubicBezTo>
                  <a:pt x="1789914" y="860254"/>
                  <a:pt x="1846962" y="834378"/>
                  <a:pt x="1900144" y="799552"/>
                </a:cubicBezTo>
                <a:cubicBezTo>
                  <a:pt x="1910366" y="792479"/>
                  <a:pt x="1921080" y="787135"/>
                  <a:pt x="1932099" y="782795"/>
                </a:cubicBezTo>
                <a:close/>
                <a:moveTo>
                  <a:pt x="2248188" y="634910"/>
                </a:moveTo>
                <a:lnTo>
                  <a:pt x="2249855" y="637515"/>
                </a:lnTo>
                <a:cubicBezTo>
                  <a:pt x="2249855" y="637515"/>
                  <a:pt x="2245351" y="638477"/>
                  <a:pt x="2245351" y="638477"/>
                </a:cubicBezTo>
                <a:cubicBezTo>
                  <a:pt x="2240848" y="639439"/>
                  <a:pt x="2236343" y="640402"/>
                  <a:pt x="2237306" y="644906"/>
                </a:cubicBezTo>
                <a:cubicBezTo>
                  <a:pt x="2237306" y="644906"/>
                  <a:pt x="2237306" y="644906"/>
                  <a:pt x="2241810" y="643944"/>
                </a:cubicBezTo>
                <a:cubicBezTo>
                  <a:pt x="2246313" y="642981"/>
                  <a:pt x="2246313" y="642981"/>
                  <a:pt x="2246313" y="642981"/>
                </a:cubicBezTo>
                <a:cubicBezTo>
                  <a:pt x="2214785" y="649717"/>
                  <a:pt x="2158157" y="671235"/>
                  <a:pt x="2139485" y="694062"/>
                </a:cubicBezTo>
                <a:cubicBezTo>
                  <a:pt x="2129352" y="696227"/>
                  <a:pt x="2118050" y="699820"/>
                  <a:pt x="2105648" y="704456"/>
                </a:cubicBezTo>
                <a:lnTo>
                  <a:pt x="2080196" y="714942"/>
                </a:lnTo>
                <a:lnTo>
                  <a:pt x="2084254" y="709377"/>
                </a:lnTo>
                <a:cubicBezTo>
                  <a:pt x="2090808" y="694289"/>
                  <a:pt x="2105370" y="689222"/>
                  <a:pt x="2119532" y="682286"/>
                </a:cubicBezTo>
                <a:close/>
                <a:moveTo>
                  <a:pt x="2411064" y="586743"/>
                </a:moveTo>
                <a:lnTo>
                  <a:pt x="2413620" y="588398"/>
                </a:lnTo>
                <a:cubicBezTo>
                  <a:pt x="2404611" y="590323"/>
                  <a:pt x="2395603" y="592248"/>
                  <a:pt x="2392061" y="597714"/>
                </a:cubicBezTo>
                <a:cubicBezTo>
                  <a:pt x="2387558" y="598676"/>
                  <a:pt x="2378549" y="600601"/>
                  <a:pt x="2374045" y="601563"/>
                </a:cubicBezTo>
                <a:cubicBezTo>
                  <a:pt x="2360533" y="604450"/>
                  <a:pt x="2351525" y="606375"/>
                  <a:pt x="2338013" y="609261"/>
                </a:cubicBezTo>
                <a:cubicBezTo>
                  <a:pt x="2315492" y="614073"/>
                  <a:pt x="2299400" y="626930"/>
                  <a:pt x="2275917" y="627238"/>
                </a:cubicBezTo>
                <a:lnTo>
                  <a:pt x="2276204" y="626130"/>
                </a:lnTo>
                <a:lnTo>
                  <a:pt x="2387086" y="592524"/>
                </a:lnTo>
                <a:close/>
                <a:moveTo>
                  <a:pt x="2522905" y="559776"/>
                </a:moveTo>
                <a:lnTo>
                  <a:pt x="2540871" y="556503"/>
                </a:lnTo>
                <a:lnTo>
                  <a:pt x="2502340" y="564735"/>
                </a:lnTo>
                <a:close/>
                <a:moveTo>
                  <a:pt x="2659387" y="432280"/>
                </a:moveTo>
                <a:lnTo>
                  <a:pt x="2798433" y="411539"/>
                </a:lnTo>
                <a:lnTo>
                  <a:pt x="2817780" y="409701"/>
                </a:lnTo>
                <a:cubicBezTo>
                  <a:pt x="2861544" y="406863"/>
                  <a:pt x="2905643" y="405324"/>
                  <a:pt x="2950086" y="405117"/>
                </a:cubicBezTo>
                <a:cubicBezTo>
                  <a:pt x="2973528" y="404997"/>
                  <a:pt x="2986083" y="404270"/>
                  <a:pt x="2996187" y="398934"/>
                </a:cubicBezTo>
                <a:lnTo>
                  <a:pt x="3005378" y="391284"/>
                </a:lnTo>
                <a:lnTo>
                  <a:pt x="3093771" y="385395"/>
                </a:lnTo>
                <a:cubicBezTo>
                  <a:pt x="3382401" y="377891"/>
                  <a:pt x="3667463" y="417068"/>
                  <a:pt x="3939070" y="497975"/>
                </a:cubicBezTo>
                <a:cubicBezTo>
                  <a:pt x="3930063" y="499900"/>
                  <a:pt x="3924596" y="496358"/>
                  <a:pt x="3925558" y="500862"/>
                </a:cubicBezTo>
                <a:cubicBezTo>
                  <a:pt x="3962860" y="521150"/>
                  <a:pt x="3970907" y="514722"/>
                  <a:pt x="4005322" y="521498"/>
                </a:cubicBezTo>
                <a:cubicBezTo>
                  <a:pt x="4035233" y="529237"/>
                  <a:pt x="4070611" y="540516"/>
                  <a:pt x="4101485" y="552759"/>
                </a:cubicBezTo>
                <a:cubicBezTo>
                  <a:pt x="4107913" y="560806"/>
                  <a:pt x="4148757" y="575627"/>
                  <a:pt x="4157765" y="573703"/>
                </a:cubicBezTo>
                <a:cubicBezTo>
                  <a:pt x="4158727" y="578207"/>
                  <a:pt x="4158727" y="578207"/>
                  <a:pt x="4158727" y="578207"/>
                </a:cubicBezTo>
                <a:cubicBezTo>
                  <a:pt x="4163231" y="577244"/>
                  <a:pt x="4163231" y="577244"/>
                  <a:pt x="4163231" y="577244"/>
                </a:cubicBezTo>
                <a:cubicBezTo>
                  <a:pt x="4164194" y="581748"/>
                  <a:pt x="4164194" y="581748"/>
                  <a:pt x="4168698" y="580786"/>
                </a:cubicBezTo>
                <a:cubicBezTo>
                  <a:pt x="4173202" y="579823"/>
                  <a:pt x="4173202" y="579823"/>
                  <a:pt x="4178668" y="583366"/>
                </a:cubicBezTo>
                <a:cubicBezTo>
                  <a:pt x="4184135" y="586908"/>
                  <a:pt x="4199571" y="593029"/>
                  <a:pt x="4204075" y="592066"/>
                </a:cubicBezTo>
                <a:cubicBezTo>
                  <a:pt x="4230445" y="605271"/>
                  <a:pt x="4256814" y="618476"/>
                  <a:pt x="4286726" y="626215"/>
                </a:cubicBezTo>
                <a:cubicBezTo>
                  <a:pt x="4297658" y="633298"/>
                  <a:pt x="4308591" y="640382"/>
                  <a:pt x="4318562" y="642961"/>
                </a:cubicBezTo>
                <a:cubicBezTo>
                  <a:pt x="4344931" y="656166"/>
                  <a:pt x="4371300" y="669371"/>
                  <a:pt x="4392203" y="679034"/>
                </a:cubicBezTo>
                <a:cubicBezTo>
                  <a:pt x="4392203" y="679034"/>
                  <a:pt x="4387699" y="679996"/>
                  <a:pt x="4387699" y="679996"/>
                </a:cubicBezTo>
                <a:cubicBezTo>
                  <a:pt x="4393166" y="683538"/>
                  <a:pt x="4398632" y="687079"/>
                  <a:pt x="4403136" y="686117"/>
                </a:cubicBezTo>
                <a:cubicBezTo>
                  <a:pt x="4715065" y="845537"/>
                  <a:pt x="4998005" y="1067667"/>
                  <a:pt x="5230091" y="1338337"/>
                </a:cubicBezTo>
                <a:cubicBezTo>
                  <a:pt x="5485311" y="1651162"/>
                  <a:pt x="5672621" y="2020882"/>
                  <a:pt x="5771121" y="2437834"/>
                </a:cubicBezTo>
                <a:cubicBezTo>
                  <a:pt x="5766617" y="2438796"/>
                  <a:pt x="5766617" y="2438796"/>
                  <a:pt x="5762112" y="2439759"/>
                </a:cubicBezTo>
                <a:cubicBezTo>
                  <a:pt x="5744137" y="2377664"/>
                  <a:pt x="5711338" y="2356413"/>
                  <a:pt x="5684663" y="2319726"/>
                </a:cubicBezTo>
                <a:cubicBezTo>
                  <a:pt x="5684663" y="2319726"/>
                  <a:pt x="5682083" y="2329696"/>
                  <a:pt x="5684007" y="2338705"/>
                </a:cubicBezTo>
                <a:cubicBezTo>
                  <a:pt x="5671150" y="2322613"/>
                  <a:pt x="5667956" y="2285618"/>
                  <a:pt x="5657678" y="2259556"/>
                </a:cubicBezTo>
                <a:cubicBezTo>
                  <a:pt x="5643859" y="2238961"/>
                  <a:pt x="5622648" y="2205815"/>
                  <a:pt x="5622648" y="2205815"/>
                </a:cubicBezTo>
                <a:cubicBezTo>
                  <a:pt x="5614602" y="2212244"/>
                  <a:pt x="5618451" y="2230260"/>
                  <a:pt x="5623262" y="2252780"/>
                </a:cubicBezTo>
                <a:cubicBezTo>
                  <a:pt x="5618758" y="2253742"/>
                  <a:pt x="5617796" y="2249238"/>
                  <a:pt x="5617796" y="2249238"/>
                </a:cubicBezTo>
                <a:cubicBezTo>
                  <a:pt x="5616834" y="2244735"/>
                  <a:pt x="5616834" y="2244735"/>
                  <a:pt x="5616834" y="2244735"/>
                </a:cubicBezTo>
                <a:cubicBezTo>
                  <a:pt x="5616834" y="2244735"/>
                  <a:pt x="5615871" y="2240230"/>
                  <a:pt x="5615871" y="2240230"/>
                </a:cubicBezTo>
                <a:cubicBezTo>
                  <a:pt x="5615871" y="2240230"/>
                  <a:pt x="5614909" y="2235726"/>
                  <a:pt x="5613947" y="2231223"/>
                </a:cubicBezTo>
                <a:cubicBezTo>
                  <a:pt x="5609443" y="2232185"/>
                  <a:pt x="5609443" y="2232185"/>
                  <a:pt x="5610406" y="2236688"/>
                </a:cubicBezTo>
                <a:cubicBezTo>
                  <a:pt x="5610406" y="2236688"/>
                  <a:pt x="5611368" y="2241193"/>
                  <a:pt x="5611368" y="2241193"/>
                </a:cubicBezTo>
                <a:cubicBezTo>
                  <a:pt x="5612330" y="2245697"/>
                  <a:pt x="5612330" y="2245697"/>
                  <a:pt x="5612330" y="2245697"/>
                </a:cubicBezTo>
                <a:cubicBezTo>
                  <a:pt x="5597549" y="2220596"/>
                  <a:pt x="5605247" y="2256629"/>
                  <a:pt x="5610713" y="2260171"/>
                </a:cubicBezTo>
                <a:cubicBezTo>
                  <a:pt x="5611675" y="2264674"/>
                  <a:pt x="5616179" y="2263712"/>
                  <a:pt x="5616179" y="2263712"/>
                </a:cubicBezTo>
                <a:cubicBezTo>
                  <a:pt x="5616179" y="2263712"/>
                  <a:pt x="5615217" y="2259209"/>
                  <a:pt x="5615217" y="2259209"/>
                </a:cubicBezTo>
                <a:cubicBezTo>
                  <a:pt x="5618758" y="2253742"/>
                  <a:pt x="5618758" y="2253742"/>
                  <a:pt x="5618758" y="2253742"/>
                </a:cubicBezTo>
                <a:cubicBezTo>
                  <a:pt x="5618758" y="2253742"/>
                  <a:pt x="5620683" y="2262750"/>
                  <a:pt x="5621645" y="2267254"/>
                </a:cubicBezTo>
                <a:cubicBezTo>
                  <a:pt x="5622607" y="2271759"/>
                  <a:pt x="5622607" y="2271759"/>
                  <a:pt x="5622607" y="2271759"/>
                </a:cubicBezTo>
                <a:cubicBezTo>
                  <a:pt x="5629343" y="2303287"/>
                  <a:pt x="5625147" y="2327732"/>
                  <a:pt x="5607785" y="2312602"/>
                </a:cubicBezTo>
                <a:cubicBezTo>
                  <a:pt x="5602974" y="2290082"/>
                  <a:pt x="5598470" y="2291044"/>
                  <a:pt x="5591734" y="2259516"/>
                </a:cubicBezTo>
                <a:cubicBezTo>
                  <a:pt x="5581764" y="2256936"/>
                  <a:pt x="5585613" y="2274952"/>
                  <a:pt x="5577568" y="2281381"/>
                </a:cubicBezTo>
                <a:cubicBezTo>
                  <a:pt x="5555394" y="2243732"/>
                  <a:pt x="5531951" y="2178095"/>
                  <a:pt x="5509432" y="2182907"/>
                </a:cubicBezTo>
                <a:cubicBezTo>
                  <a:pt x="5509432" y="2182907"/>
                  <a:pt x="5508469" y="2178402"/>
                  <a:pt x="5508469" y="2178402"/>
                </a:cubicBezTo>
                <a:cubicBezTo>
                  <a:pt x="5508469" y="2178402"/>
                  <a:pt x="5506545" y="2169395"/>
                  <a:pt x="5506545" y="2169395"/>
                </a:cubicBezTo>
                <a:cubicBezTo>
                  <a:pt x="5501079" y="2165852"/>
                  <a:pt x="5500117" y="2161349"/>
                  <a:pt x="5501079" y="2165852"/>
                </a:cubicBezTo>
                <a:cubicBezTo>
                  <a:pt x="5494650" y="2157807"/>
                  <a:pt x="5491764" y="2144295"/>
                  <a:pt x="5476981" y="2119196"/>
                </a:cubicBezTo>
                <a:cubicBezTo>
                  <a:pt x="5470553" y="2111149"/>
                  <a:pt x="5469591" y="2106645"/>
                  <a:pt x="5468629" y="2102141"/>
                </a:cubicBezTo>
                <a:cubicBezTo>
                  <a:pt x="5468629" y="2102141"/>
                  <a:pt x="5463162" y="2098599"/>
                  <a:pt x="5463162" y="2098599"/>
                </a:cubicBezTo>
                <a:cubicBezTo>
                  <a:pt x="5462200" y="2094096"/>
                  <a:pt x="5462200" y="2094096"/>
                  <a:pt x="5462200" y="2094096"/>
                </a:cubicBezTo>
                <a:cubicBezTo>
                  <a:pt x="5461238" y="2089591"/>
                  <a:pt x="5457696" y="2095058"/>
                  <a:pt x="5457696" y="2095058"/>
                </a:cubicBezTo>
                <a:cubicBezTo>
                  <a:pt x="5456733" y="2090554"/>
                  <a:pt x="5456733" y="2090554"/>
                  <a:pt x="5456733" y="2090554"/>
                </a:cubicBezTo>
                <a:cubicBezTo>
                  <a:pt x="5452230" y="2091516"/>
                  <a:pt x="5448381" y="2073499"/>
                  <a:pt x="5443876" y="2074462"/>
                </a:cubicBezTo>
                <a:cubicBezTo>
                  <a:pt x="5453192" y="2096020"/>
                  <a:pt x="5444839" y="2078966"/>
                  <a:pt x="5442259" y="2088936"/>
                </a:cubicBezTo>
                <a:cubicBezTo>
                  <a:pt x="5431981" y="2062874"/>
                  <a:pt x="5439679" y="2098907"/>
                  <a:pt x="5431327" y="2081853"/>
                </a:cubicBezTo>
                <a:cubicBezTo>
                  <a:pt x="5421049" y="2055791"/>
                  <a:pt x="5416544" y="2056754"/>
                  <a:pt x="5418162" y="2042279"/>
                </a:cubicBezTo>
                <a:cubicBezTo>
                  <a:pt x="5404650" y="2045166"/>
                  <a:pt x="5382169" y="1984034"/>
                  <a:pt x="5359035" y="1941880"/>
                </a:cubicBezTo>
                <a:cubicBezTo>
                  <a:pt x="5358072" y="1937376"/>
                  <a:pt x="5351643" y="1929330"/>
                  <a:pt x="5344253" y="1916780"/>
                </a:cubicBezTo>
                <a:cubicBezTo>
                  <a:pt x="5322081" y="1879131"/>
                  <a:pt x="5307299" y="1854031"/>
                  <a:pt x="5293479" y="1833435"/>
                </a:cubicBezTo>
                <a:cubicBezTo>
                  <a:pt x="5287051" y="1825389"/>
                  <a:pt x="5292517" y="1828931"/>
                  <a:pt x="5290593" y="1819923"/>
                </a:cubicBezTo>
                <a:cubicBezTo>
                  <a:pt x="5286088" y="1820885"/>
                  <a:pt x="5280622" y="1817343"/>
                  <a:pt x="5279659" y="1812840"/>
                </a:cubicBezTo>
                <a:cubicBezTo>
                  <a:pt x="5278697" y="1808335"/>
                  <a:pt x="5290593" y="1819923"/>
                  <a:pt x="5283202" y="1807373"/>
                </a:cubicBezTo>
                <a:cubicBezTo>
                  <a:pt x="5264878" y="1787739"/>
                  <a:pt x="5268419" y="1782274"/>
                  <a:pt x="5242706" y="1750090"/>
                </a:cubicBezTo>
                <a:cubicBezTo>
                  <a:pt x="5251713" y="1748165"/>
                  <a:pt x="5251713" y="1748165"/>
                  <a:pt x="5251713" y="1748165"/>
                </a:cubicBezTo>
                <a:cubicBezTo>
                  <a:pt x="5237894" y="1727570"/>
                  <a:pt x="5231465" y="1719524"/>
                  <a:pt x="5235314" y="1737540"/>
                </a:cubicBezTo>
                <a:cubicBezTo>
                  <a:pt x="5223419" y="1725953"/>
                  <a:pt x="5231465" y="1719524"/>
                  <a:pt x="5215066" y="1708898"/>
                </a:cubicBezTo>
                <a:cubicBezTo>
                  <a:pt x="5220532" y="1712441"/>
                  <a:pt x="5219570" y="1707936"/>
                  <a:pt x="5214104" y="1704395"/>
                </a:cubicBezTo>
                <a:cubicBezTo>
                  <a:pt x="5218608" y="1703433"/>
                  <a:pt x="5218608" y="1703433"/>
                  <a:pt x="5218608" y="1703433"/>
                </a:cubicBezTo>
                <a:cubicBezTo>
                  <a:pt x="5224074" y="1706974"/>
                  <a:pt x="5223112" y="1702470"/>
                  <a:pt x="5223112" y="1702470"/>
                </a:cubicBezTo>
                <a:cubicBezTo>
                  <a:pt x="5222150" y="1697966"/>
                  <a:pt x="5222150" y="1697966"/>
                  <a:pt x="5222150" y="1697966"/>
                </a:cubicBezTo>
                <a:cubicBezTo>
                  <a:pt x="5235008" y="1714058"/>
                  <a:pt x="5224729" y="1687995"/>
                  <a:pt x="5212834" y="1676408"/>
                </a:cubicBezTo>
                <a:cubicBezTo>
                  <a:pt x="5217338" y="1675445"/>
                  <a:pt x="5217338" y="1675445"/>
                  <a:pt x="5217338" y="1675445"/>
                </a:cubicBezTo>
                <a:cubicBezTo>
                  <a:pt x="5217338" y="1675445"/>
                  <a:pt x="5217338" y="1675445"/>
                  <a:pt x="5216376" y="1670942"/>
                </a:cubicBezTo>
                <a:cubicBezTo>
                  <a:pt x="5216376" y="1670942"/>
                  <a:pt x="5210910" y="1667400"/>
                  <a:pt x="5210910" y="1667400"/>
                </a:cubicBezTo>
                <a:cubicBezTo>
                  <a:pt x="5197090" y="1646805"/>
                  <a:pt x="5176842" y="1618163"/>
                  <a:pt x="5156595" y="1589521"/>
                </a:cubicBezTo>
                <a:cubicBezTo>
                  <a:pt x="5131842" y="1561842"/>
                  <a:pt x="5107090" y="1534163"/>
                  <a:pt x="5088767" y="1514530"/>
                </a:cubicBezTo>
                <a:cubicBezTo>
                  <a:pt x="5080413" y="1497476"/>
                  <a:pt x="5056623" y="1474300"/>
                  <a:pt x="5031871" y="1446621"/>
                </a:cubicBezTo>
                <a:cubicBezTo>
                  <a:pt x="5012585" y="1422484"/>
                  <a:pt x="4987833" y="1394804"/>
                  <a:pt x="4977555" y="1368743"/>
                </a:cubicBezTo>
                <a:cubicBezTo>
                  <a:pt x="4967585" y="1366163"/>
                  <a:pt x="4955689" y="1354576"/>
                  <a:pt x="4950224" y="1351033"/>
                </a:cubicBezTo>
                <a:cubicBezTo>
                  <a:pt x="4950224" y="1351033"/>
                  <a:pt x="4949261" y="1346529"/>
                  <a:pt x="4949261" y="1346529"/>
                </a:cubicBezTo>
                <a:cubicBezTo>
                  <a:pt x="4943795" y="1342988"/>
                  <a:pt x="4943795" y="1342988"/>
                  <a:pt x="4942833" y="1338484"/>
                </a:cubicBezTo>
                <a:cubicBezTo>
                  <a:pt x="4938328" y="1339446"/>
                  <a:pt x="4938328" y="1339446"/>
                  <a:pt x="4939291" y="1343950"/>
                </a:cubicBezTo>
                <a:cubicBezTo>
                  <a:pt x="4894290" y="1287629"/>
                  <a:pt x="4813913" y="1220029"/>
                  <a:pt x="4736115" y="1142457"/>
                </a:cubicBezTo>
                <a:cubicBezTo>
                  <a:pt x="4736115" y="1142457"/>
                  <a:pt x="4736115" y="1142457"/>
                  <a:pt x="4735152" y="1137953"/>
                </a:cubicBezTo>
                <a:cubicBezTo>
                  <a:pt x="4748664" y="1135066"/>
                  <a:pt x="4747047" y="1149540"/>
                  <a:pt x="4778882" y="1166287"/>
                </a:cubicBezTo>
                <a:cubicBezTo>
                  <a:pt x="4775341" y="1171753"/>
                  <a:pt x="4776303" y="1176257"/>
                  <a:pt x="4782731" y="1184304"/>
                </a:cubicBezTo>
                <a:cubicBezTo>
                  <a:pt x="4788198" y="1187845"/>
                  <a:pt x="4804597" y="1198470"/>
                  <a:pt x="4821959" y="1213600"/>
                </a:cubicBezTo>
                <a:cubicBezTo>
                  <a:pt x="4839320" y="1228729"/>
                  <a:pt x="4856681" y="1243859"/>
                  <a:pt x="4857643" y="1248362"/>
                </a:cubicBezTo>
                <a:cubicBezTo>
                  <a:pt x="4869538" y="1259950"/>
                  <a:pt x="4893328" y="1283126"/>
                  <a:pt x="4916156" y="1301797"/>
                </a:cubicBezTo>
                <a:cubicBezTo>
                  <a:pt x="4934479" y="1321429"/>
                  <a:pt x="4952803" y="1341064"/>
                  <a:pt x="4953765" y="1345567"/>
                </a:cubicBezTo>
                <a:cubicBezTo>
                  <a:pt x="4969202" y="1351689"/>
                  <a:pt x="4990413" y="1384834"/>
                  <a:pt x="5006812" y="1395460"/>
                </a:cubicBezTo>
                <a:cubicBezTo>
                  <a:pt x="5006812" y="1395460"/>
                  <a:pt x="5007774" y="1399963"/>
                  <a:pt x="5007774" y="1399963"/>
                </a:cubicBezTo>
                <a:cubicBezTo>
                  <a:pt x="5008736" y="1404467"/>
                  <a:pt x="5008736" y="1404467"/>
                  <a:pt x="5008736" y="1404467"/>
                </a:cubicBezTo>
                <a:cubicBezTo>
                  <a:pt x="5008736" y="1404467"/>
                  <a:pt x="5013240" y="1403505"/>
                  <a:pt x="5013240" y="1403505"/>
                </a:cubicBezTo>
                <a:cubicBezTo>
                  <a:pt x="5025135" y="1415093"/>
                  <a:pt x="5020631" y="1416055"/>
                  <a:pt x="5027059" y="1424100"/>
                </a:cubicBezTo>
                <a:cubicBezTo>
                  <a:pt x="5027059" y="1424100"/>
                  <a:pt x="5028022" y="1428605"/>
                  <a:pt x="5028022" y="1428605"/>
                </a:cubicBezTo>
                <a:cubicBezTo>
                  <a:pt x="5028022" y="1428605"/>
                  <a:pt x="5033488" y="1432147"/>
                  <a:pt x="5033488" y="1432147"/>
                </a:cubicBezTo>
                <a:cubicBezTo>
                  <a:pt x="5032526" y="1427642"/>
                  <a:pt x="5032526" y="1427642"/>
                  <a:pt x="5032526" y="1427642"/>
                </a:cubicBezTo>
                <a:cubicBezTo>
                  <a:pt x="5050850" y="1447277"/>
                  <a:pt x="5058241" y="1459826"/>
                  <a:pt x="5074640" y="1470451"/>
                </a:cubicBezTo>
                <a:cubicBezTo>
                  <a:pt x="5070135" y="1471414"/>
                  <a:pt x="5070135" y="1471414"/>
                  <a:pt x="5070135" y="1471414"/>
                </a:cubicBezTo>
                <a:lnTo>
                  <a:pt x="5071097" y="1475917"/>
                </a:lnTo>
                <a:cubicBezTo>
                  <a:pt x="5072060" y="1480421"/>
                  <a:pt x="5076564" y="1479459"/>
                  <a:pt x="5076564" y="1479459"/>
                </a:cubicBezTo>
                <a:cubicBezTo>
                  <a:pt x="5076564" y="1479459"/>
                  <a:pt x="5076564" y="1479459"/>
                  <a:pt x="5081068" y="1478497"/>
                </a:cubicBezTo>
                <a:cubicBezTo>
                  <a:pt x="5082031" y="1483001"/>
                  <a:pt x="5082031" y="1483001"/>
                  <a:pt x="5082031" y="1483001"/>
                </a:cubicBezTo>
                <a:cubicBezTo>
                  <a:pt x="5093925" y="1494589"/>
                  <a:pt x="5090383" y="1500055"/>
                  <a:pt x="5096812" y="1508101"/>
                </a:cubicBezTo>
                <a:cubicBezTo>
                  <a:pt x="5101316" y="1507139"/>
                  <a:pt x="5100354" y="1502634"/>
                  <a:pt x="5106783" y="1510680"/>
                </a:cubicBezTo>
                <a:cubicBezTo>
                  <a:pt x="5107745" y="1515184"/>
                  <a:pt x="5112248" y="1514222"/>
                  <a:pt x="5113211" y="1518726"/>
                </a:cubicBezTo>
                <a:cubicBezTo>
                  <a:pt x="5108707" y="1519688"/>
                  <a:pt x="5108707" y="1519688"/>
                  <a:pt x="5109670" y="1524192"/>
                </a:cubicBezTo>
                <a:cubicBezTo>
                  <a:pt x="5109670" y="1524192"/>
                  <a:pt x="5110632" y="1528696"/>
                  <a:pt x="5115135" y="1527734"/>
                </a:cubicBezTo>
                <a:cubicBezTo>
                  <a:pt x="5115135" y="1527734"/>
                  <a:pt x="5116098" y="1532238"/>
                  <a:pt x="5120602" y="1531276"/>
                </a:cubicBezTo>
                <a:cubicBezTo>
                  <a:pt x="5127031" y="1539322"/>
                  <a:pt x="5157249" y="1570543"/>
                  <a:pt x="5151783" y="1567000"/>
                </a:cubicBezTo>
                <a:cubicBezTo>
                  <a:pt x="5159829" y="1560573"/>
                  <a:pt x="5135383" y="1556375"/>
                  <a:pt x="5143430" y="1549947"/>
                </a:cubicBezTo>
                <a:cubicBezTo>
                  <a:pt x="5137963" y="1546406"/>
                  <a:pt x="5132496" y="1542863"/>
                  <a:pt x="5126069" y="1534818"/>
                </a:cubicBezTo>
                <a:cubicBezTo>
                  <a:pt x="5126069" y="1534818"/>
                  <a:pt x="5126069" y="1534818"/>
                  <a:pt x="5125106" y="1530313"/>
                </a:cubicBezTo>
                <a:cubicBezTo>
                  <a:pt x="5125106" y="1530313"/>
                  <a:pt x="5124144" y="1525809"/>
                  <a:pt x="5124144" y="1525809"/>
                </a:cubicBezTo>
                <a:cubicBezTo>
                  <a:pt x="5123182" y="1521306"/>
                  <a:pt x="5117715" y="1517764"/>
                  <a:pt x="5117715" y="1517764"/>
                </a:cubicBezTo>
                <a:cubicBezTo>
                  <a:pt x="5114828" y="1504252"/>
                  <a:pt x="5100354" y="1502634"/>
                  <a:pt x="5087496" y="1486543"/>
                </a:cubicBezTo>
                <a:cubicBezTo>
                  <a:pt x="5092001" y="1485581"/>
                  <a:pt x="5091038" y="1481077"/>
                  <a:pt x="5085572" y="1477535"/>
                </a:cubicBezTo>
                <a:cubicBezTo>
                  <a:pt x="5084609" y="1473030"/>
                  <a:pt x="5084609" y="1473030"/>
                  <a:pt x="5084609" y="1473030"/>
                </a:cubicBezTo>
                <a:cubicBezTo>
                  <a:pt x="5084609" y="1473030"/>
                  <a:pt x="5083647" y="1468527"/>
                  <a:pt x="5082685" y="1464022"/>
                </a:cubicBezTo>
                <a:cubicBezTo>
                  <a:pt x="5078182" y="1464985"/>
                  <a:pt x="5077219" y="1460480"/>
                  <a:pt x="5078182" y="1464985"/>
                </a:cubicBezTo>
                <a:cubicBezTo>
                  <a:pt x="5078182" y="1464985"/>
                  <a:pt x="5073677" y="1465947"/>
                  <a:pt x="5073677" y="1465947"/>
                </a:cubicBezTo>
                <a:cubicBezTo>
                  <a:pt x="5070790" y="1452435"/>
                  <a:pt x="5062744" y="1458864"/>
                  <a:pt x="5056316" y="1450817"/>
                </a:cubicBezTo>
                <a:cubicBezTo>
                  <a:pt x="5048925" y="1438268"/>
                  <a:pt x="5042496" y="1430222"/>
                  <a:pt x="5037030" y="1426680"/>
                </a:cubicBezTo>
                <a:cubicBezTo>
                  <a:pt x="5037030" y="1426680"/>
                  <a:pt x="5036068" y="1422176"/>
                  <a:pt x="5036068" y="1422176"/>
                </a:cubicBezTo>
                <a:cubicBezTo>
                  <a:pt x="5036068" y="1422176"/>
                  <a:pt x="5036068" y="1422176"/>
                  <a:pt x="5035106" y="1417673"/>
                </a:cubicBezTo>
                <a:cubicBezTo>
                  <a:pt x="5024173" y="1410588"/>
                  <a:pt x="5024173" y="1410588"/>
                  <a:pt x="5017744" y="1402543"/>
                </a:cubicBezTo>
                <a:cubicBezTo>
                  <a:pt x="5018706" y="1407047"/>
                  <a:pt x="5018706" y="1407047"/>
                  <a:pt x="5023210" y="1406085"/>
                </a:cubicBezTo>
                <a:cubicBezTo>
                  <a:pt x="5023210" y="1406085"/>
                  <a:pt x="5023210" y="1406085"/>
                  <a:pt x="5022248" y="1401581"/>
                </a:cubicBezTo>
                <a:cubicBezTo>
                  <a:pt x="5022248" y="1401581"/>
                  <a:pt x="5016781" y="1398039"/>
                  <a:pt x="5016781" y="1398039"/>
                </a:cubicBezTo>
                <a:cubicBezTo>
                  <a:pt x="5011316" y="1394497"/>
                  <a:pt x="5011316" y="1394497"/>
                  <a:pt x="5011316" y="1394497"/>
                </a:cubicBezTo>
                <a:cubicBezTo>
                  <a:pt x="5010354" y="1389993"/>
                  <a:pt x="5010354" y="1389993"/>
                  <a:pt x="5003925" y="1381948"/>
                </a:cubicBezTo>
                <a:cubicBezTo>
                  <a:pt x="5004887" y="1386451"/>
                  <a:pt x="4999420" y="1382910"/>
                  <a:pt x="4992992" y="1374863"/>
                </a:cubicBezTo>
                <a:cubicBezTo>
                  <a:pt x="4997496" y="1373901"/>
                  <a:pt x="4998458" y="1378406"/>
                  <a:pt x="5002962" y="1377443"/>
                </a:cubicBezTo>
                <a:cubicBezTo>
                  <a:pt x="4991068" y="1365856"/>
                  <a:pt x="4992992" y="1374863"/>
                  <a:pt x="4986564" y="1366818"/>
                </a:cubicBezTo>
                <a:cubicBezTo>
                  <a:pt x="4979172" y="1354268"/>
                  <a:pt x="4985601" y="1362314"/>
                  <a:pt x="4968240" y="1347184"/>
                </a:cubicBezTo>
                <a:cubicBezTo>
                  <a:pt x="4971781" y="1341718"/>
                  <a:pt x="4977248" y="1345260"/>
                  <a:pt x="4981752" y="1344297"/>
                </a:cubicBezTo>
                <a:cubicBezTo>
                  <a:pt x="4970819" y="1337214"/>
                  <a:pt x="4965353" y="1333672"/>
                  <a:pt x="4959887" y="1330131"/>
                </a:cubicBezTo>
                <a:cubicBezTo>
                  <a:pt x="4964391" y="1329169"/>
                  <a:pt x="4964391" y="1329169"/>
                  <a:pt x="4964391" y="1329169"/>
                </a:cubicBezTo>
                <a:cubicBezTo>
                  <a:pt x="4964391" y="1329169"/>
                  <a:pt x="4964391" y="1329169"/>
                  <a:pt x="4963429" y="1324664"/>
                </a:cubicBezTo>
                <a:cubicBezTo>
                  <a:pt x="4963429" y="1324664"/>
                  <a:pt x="4958925" y="1325627"/>
                  <a:pt x="4957962" y="1321122"/>
                </a:cubicBezTo>
                <a:cubicBezTo>
                  <a:pt x="4952496" y="1317580"/>
                  <a:pt x="4946067" y="1309535"/>
                  <a:pt x="4941563" y="1310497"/>
                </a:cubicBezTo>
                <a:cubicBezTo>
                  <a:pt x="4941563" y="1310497"/>
                  <a:pt x="4936097" y="1306955"/>
                  <a:pt x="4935134" y="1302452"/>
                </a:cubicBezTo>
                <a:cubicBezTo>
                  <a:pt x="4935134" y="1302452"/>
                  <a:pt x="4935134" y="1302452"/>
                  <a:pt x="4929668" y="1298910"/>
                </a:cubicBezTo>
                <a:cubicBezTo>
                  <a:pt x="4929668" y="1298910"/>
                  <a:pt x="4929668" y="1298910"/>
                  <a:pt x="4930630" y="1303414"/>
                </a:cubicBezTo>
                <a:cubicBezTo>
                  <a:pt x="4930630" y="1303414"/>
                  <a:pt x="4930630" y="1303414"/>
                  <a:pt x="4931592" y="1307917"/>
                </a:cubicBezTo>
                <a:cubicBezTo>
                  <a:pt x="4915193" y="1297292"/>
                  <a:pt x="4907802" y="1284743"/>
                  <a:pt x="4901375" y="1276697"/>
                </a:cubicBezTo>
                <a:cubicBezTo>
                  <a:pt x="4905878" y="1275735"/>
                  <a:pt x="4911345" y="1279277"/>
                  <a:pt x="4915849" y="1278314"/>
                </a:cubicBezTo>
                <a:cubicBezTo>
                  <a:pt x="4897525" y="1258680"/>
                  <a:pt x="4879201" y="1239048"/>
                  <a:pt x="4883050" y="1257063"/>
                </a:cubicBezTo>
                <a:cubicBezTo>
                  <a:pt x="4869231" y="1236468"/>
                  <a:pt x="4869231" y="1236468"/>
                  <a:pt x="4852832" y="1225842"/>
                </a:cubicBezTo>
                <a:cubicBezTo>
                  <a:pt x="4852832" y="1225842"/>
                  <a:pt x="4857337" y="1224880"/>
                  <a:pt x="4858299" y="1229384"/>
                </a:cubicBezTo>
                <a:cubicBezTo>
                  <a:pt x="4858299" y="1229384"/>
                  <a:pt x="4862802" y="1228422"/>
                  <a:pt x="4862802" y="1228422"/>
                </a:cubicBezTo>
                <a:cubicBezTo>
                  <a:pt x="4868269" y="1231963"/>
                  <a:pt x="4867307" y="1227460"/>
                  <a:pt x="4867307" y="1227460"/>
                </a:cubicBezTo>
                <a:cubicBezTo>
                  <a:pt x="4866344" y="1222956"/>
                  <a:pt x="4866344" y="1222956"/>
                  <a:pt x="4860878" y="1219413"/>
                </a:cubicBezTo>
                <a:cubicBezTo>
                  <a:pt x="4865382" y="1218451"/>
                  <a:pt x="4865382" y="1218451"/>
                  <a:pt x="4865382" y="1218451"/>
                </a:cubicBezTo>
                <a:cubicBezTo>
                  <a:pt x="4866344" y="1222956"/>
                  <a:pt x="4870849" y="1221993"/>
                  <a:pt x="4870849" y="1221993"/>
                </a:cubicBezTo>
                <a:cubicBezTo>
                  <a:pt x="4871811" y="1226498"/>
                  <a:pt x="4871811" y="1226498"/>
                  <a:pt x="4871811" y="1226498"/>
                </a:cubicBezTo>
                <a:cubicBezTo>
                  <a:pt x="4871811" y="1226498"/>
                  <a:pt x="4877276" y="1230039"/>
                  <a:pt x="4877276" y="1230039"/>
                </a:cubicBezTo>
                <a:cubicBezTo>
                  <a:pt x="4877276" y="1230039"/>
                  <a:pt x="4882743" y="1233581"/>
                  <a:pt x="4882743" y="1233581"/>
                </a:cubicBezTo>
                <a:cubicBezTo>
                  <a:pt x="4924857" y="1276390"/>
                  <a:pt x="4961504" y="1315656"/>
                  <a:pt x="5003618" y="1358465"/>
                </a:cubicBezTo>
                <a:cubicBezTo>
                  <a:pt x="5004580" y="1362969"/>
                  <a:pt x="5004580" y="1362969"/>
                  <a:pt x="5004580" y="1362969"/>
                </a:cubicBezTo>
                <a:cubicBezTo>
                  <a:pt x="5005542" y="1367472"/>
                  <a:pt x="5010045" y="1366510"/>
                  <a:pt x="5010045" y="1366510"/>
                </a:cubicBezTo>
                <a:cubicBezTo>
                  <a:pt x="5026446" y="1377136"/>
                  <a:pt x="5021941" y="1378098"/>
                  <a:pt x="5033836" y="1389686"/>
                </a:cubicBezTo>
                <a:cubicBezTo>
                  <a:pt x="5034798" y="1394190"/>
                  <a:pt x="5035760" y="1398694"/>
                  <a:pt x="5041227" y="1402236"/>
                </a:cubicBezTo>
                <a:cubicBezTo>
                  <a:pt x="5042189" y="1406739"/>
                  <a:pt x="5046693" y="1405777"/>
                  <a:pt x="5046693" y="1405777"/>
                </a:cubicBezTo>
                <a:cubicBezTo>
                  <a:pt x="5058588" y="1417364"/>
                  <a:pt x="5065979" y="1429915"/>
                  <a:pt x="5075949" y="1432494"/>
                </a:cubicBezTo>
                <a:cubicBezTo>
                  <a:pt x="5075949" y="1432494"/>
                  <a:pt x="5081416" y="1436036"/>
                  <a:pt x="5081416" y="1436036"/>
                </a:cubicBezTo>
                <a:cubicBezTo>
                  <a:pt x="5082378" y="1440541"/>
                  <a:pt x="5083340" y="1445044"/>
                  <a:pt x="5084302" y="1449548"/>
                </a:cubicBezTo>
                <a:cubicBezTo>
                  <a:pt x="5088807" y="1448586"/>
                  <a:pt x="5102626" y="1469181"/>
                  <a:pt x="5113559" y="1476265"/>
                </a:cubicBezTo>
                <a:cubicBezTo>
                  <a:pt x="5113559" y="1476265"/>
                  <a:pt x="5114521" y="1480769"/>
                  <a:pt x="5119025" y="1479807"/>
                </a:cubicBezTo>
                <a:cubicBezTo>
                  <a:pt x="5119987" y="1484311"/>
                  <a:pt x="5119987" y="1484311"/>
                  <a:pt x="5119987" y="1484311"/>
                </a:cubicBezTo>
                <a:cubicBezTo>
                  <a:pt x="5146664" y="1520998"/>
                  <a:pt x="5174303" y="1562189"/>
                  <a:pt x="5205484" y="1597915"/>
                </a:cubicBezTo>
                <a:cubicBezTo>
                  <a:pt x="5206446" y="1602418"/>
                  <a:pt x="5211913" y="1605960"/>
                  <a:pt x="5217379" y="1609503"/>
                </a:cubicBezTo>
                <a:cubicBezTo>
                  <a:pt x="5218341" y="1614006"/>
                  <a:pt x="5219303" y="1618511"/>
                  <a:pt x="5220266" y="1623015"/>
                </a:cubicBezTo>
                <a:cubicBezTo>
                  <a:pt x="5219303" y="1618511"/>
                  <a:pt x="5224770" y="1622052"/>
                  <a:pt x="5229274" y="1621090"/>
                </a:cubicBezTo>
                <a:cubicBezTo>
                  <a:pt x="5230236" y="1625593"/>
                  <a:pt x="5235702" y="1629136"/>
                  <a:pt x="5235702" y="1629136"/>
                </a:cubicBezTo>
                <a:cubicBezTo>
                  <a:pt x="5249522" y="1649732"/>
                  <a:pt x="5258838" y="1671289"/>
                  <a:pt x="5271695" y="1687381"/>
                </a:cubicBezTo>
                <a:cubicBezTo>
                  <a:pt x="5271695" y="1687381"/>
                  <a:pt x="5272657" y="1691885"/>
                  <a:pt x="5272657" y="1691885"/>
                </a:cubicBezTo>
                <a:cubicBezTo>
                  <a:pt x="5273619" y="1696389"/>
                  <a:pt x="5273619" y="1696389"/>
                  <a:pt x="5274581" y="1700893"/>
                </a:cubicBezTo>
                <a:cubicBezTo>
                  <a:pt x="5279086" y="1699931"/>
                  <a:pt x="5279086" y="1699931"/>
                  <a:pt x="5279086" y="1699931"/>
                </a:cubicBezTo>
                <a:cubicBezTo>
                  <a:pt x="5298371" y="1724068"/>
                  <a:pt x="5316695" y="1743702"/>
                  <a:pt x="5325048" y="1760755"/>
                </a:cubicBezTo>
                <a:cubicBezTo>
                  <a:pt x="5341447" y="1771380"/>
                  <a:pt x="5359115" y="1809993"/>
                  <a:pt x="5380326" y="1843138"/>
                </a:cubicBezTo>
                <a:cubicBezTo>
                  <a:pt x="5391259" y="1850222"/>
                  <a:pt x="5402499" y="1880788"/>
                  <a:pt x="5408928" y="1888834"/>
                </a:cubicBezTo>
                <a:cubicBezTo>
                  <a:pt x="5408928" y="1888834"/>
                  <a:pt x="5409890" y="1893338"/>
                  <a:pt x="5409890" y="1893338"/>
                </a:cubicBezTo>
                <a:cubicBezTo>
                  <a:pt x="5409890" y="1893338"/>
                  <a:pt x="5410852" y="1897842"/>
                  <a:pt x="5410852" y="1897842"/>
                </a:cubicBezTo>
                <a:cubicBezTo>
                  <a:pt x="5411815" y="1902346"/>
                  <a:pt x="5411815" y="1902346"/>
                  <a:pt x="5411815" y="1902346"/>
                </a:cubicBezTo>
                <a:cubicBezTo>
                  <a:pt x="5417280" y="1905888"/>
                  <a:pt x="5417280" y="1905888"/>
                  <a:pt x="5416318" y="1901384"/>
                </a:cubicBezTo>
                <a:cubicBezTo>
                  <a:pt x="5423709" y="1913934"/>
                  <a:pt x="5421785" y="1904926"/>
                  <a:pt x="5426289" y="1903964"/>
                </a:cubicBezTo>
                <a:cubicBezTo>
                  <a:pt x="5424671" y="1918438"/>
                  <a:pt x="5438184" y="1915551"/>
                  <a:pt x="5442032" y="1933567"/>
                </a:cubicBezTo>
                <a:cubicBezTo>
                  <a:pt x="5445575" y="1928101"/>
                  <a:pt x="5448461" y="1941613"/>
                  <a:pt x="5452966" y="1940651"/>
                </a:cubicBezTo>
                <a:cubicBezTo>
                  <a:pt x="5440108" y="1924559"/>
                  <a:pt x="5428868" y="1893993"/>
                  <a:pt x="5418898" y="1891414"/>
                </a:cubicBezTo>
                <a:cubicBezTo>
                  <a:pt x="5418898" y="1891414"/>
                  <a:pt x="5417936" y="1886909"/>
                  <a:pt x="5416973" y="1882405"/>
                </a:cubicBezTo>
                <a:cubicBezTo>
                  <a:pt x="5416973" y="1882405"/>
                  <a:pt x="5416011" y="1877901"/>
                  <a:pt x="5411507" y="1878863"/>
                </a:cubicBezTo>
                <a:cubicBezTo>
                  <a:pt x="5405733" y="1851839"/>
                  <a:pt x="5387410" y="1832206"/>
                  <a:pt x="5373590" y="1811610"/>
                </a:cubicBezTo>
                <a:cubicBezTo>
                  <a:pt x="5338560" y="1757869"/>
                  <a:pt x="5308034" y="1703165"/>
                  <a:pt x="5274930" y="1658432"/>
                </a:cubicBezTo>
                <a:cubicBezTo>
                  <a:pt x="5248253" y="1621744"/>
                  <a:pt x="5216765" y="1562538"/>
                  <a:pt x="5173689" y="1515224"/>
                </a:cubicBezTo>
                <a:cubicBezTo>
                  <a:pt x="5167260" y="1507179"/>
                  <a:pt x="5157290" y="1504599"/>
                  <a:pt x="5155366" y="1495591"/>
                </a:cubicBezTo>
                <a:cubicBezTo>
                  <a:pt x="5124184" y="1459866"/>
                  <a:pt x="5102012" y="1422217"/>
                  <a:pt x="5077260" y="1394538"/>
                </a:cubicBezTo>
                <a:cubicBezTo>
                  <a:pt x="5054432" y="1375866"/>
                  <a:pt x="5066326" y="1387454"/>
                  <a:pt x="5047041" y="1363316"/>
                </a:cubicBezTo>
                <a:cubicBezTo>
                  <a:pt x="5026793" y="1334675"/>
                  <a:pt x="5003003" y="1311500"/>
                  <a:pt x="4981137" y="1297332"/>
                </a:cubicBezTo>
                <a:cubicBezTo>
                  <a:pt x="4954460" y="1260645"/>
                  <a:pt x="4897873" y="1216220"/>
                  <a:pt x="4867654" y="1184998"/>
                </a:cubicBezTo>
                <a:cubicBezTo>
                  <a:pt x="4855759" y="1173411"/>
                  <a:pt x="4852217" y="1178877"/>
                  <a:pt x="4840323" y="1167290"/>
                </a:cubicBezTo>
                <a:cubicBezTo>
                  <a:pt x="4848368" y="1160861"/>
                  <a:pt x="4825540" y="1142190"/>
                  <a:pt x="4809142" y="1131565"/>
                </a:cubicBezTo>
                <a:cubicBezTo>
                  <a:pt x="4809142" y="1131565"/>
                  <a:pt x="4804638" y="1132527"/>
                  <a:pt x="4799171" y="1128985"/>
                </a:cubicBezTo>
                <a:cubicBezTo>
                  <a:pt x="4782773" y="1118360"/>
                  <a:pt x="4767028" y="1088756"/>
                  <a:pt x="4740659" y="1075551"/>
                </a:cubicBezTo>
                <a:cubicBezTo>
                  <a:pt x="4735193" y="1072010"/>
                  <a:pt x="4731650" y="1077476"/>
                  <a:pt x="4720718" y="1070392"/>
                </a:cubicBezTo>
                <a:cubicBezTo>
                  <a:pt x="4720718" y="1070392"/>
                  <a:pt x="4717831" y="1056880"/>
                  <a:pt x="4707860" y="1054300"/>
                </a:cubicBezTo>
                <a:cubicBezTo>
                  <a:pt x="4661243" y="1012454"/>
                  <a:pt x="4591143" y="970915"/>
                  <a:pt x="4541946" y="939039"/>
                </a:cubicBezTo>
                <a:cubicBezTo>
                  <a:pt x="4520081" y="924872"/>
                  <a:pt x="4497253" y="906201"/>
                  <a:pt x="4469921" y="888492"/>
                </a:cubicBezTo>
                <a:cubicBezTo>
                  <a:pt x="4458989" y="881409"/>
                  <a:pt x="4439048" y="876249"/>
                  <a:pt x="4428114" y="869166"/>
                </a:cubicBezTo>
                <a:cubicBezTo>
                  <a:pt x="4428114" y="869166"/>
                  <a:pt x="4416220" y="857578"/>
                  <a:pt x="4416220" y="857578"/>
                </a:cubicBezTo>
                <a:cubicBezTo>
                  <a:pt x="4405287" y="850495"/>
                  <a:pt x="4400783" y="851458"/>
                  <a:pt x="4395317" y="847916"/>
                </a:cubicBezTo>
                <a:cubicBezTo>
                  <a:pt x="4394354" y="843411"/>
                  <a:pt x="4394354" y="843411"/>
                  <a:pt x="4394354" y="843411"/>
                </a:cubicBezTo>
                <a:cubicBezTo>
                  <a:pt x="4407866" y="840525"/>
                  <a:pt x="4417182" y="862083"/>
                  <a:pt x="4419762" y="852112"/>
                </a:cubicBezTo>
                <a:cubicBezTo>
                  <a:pt x="4419762" y="852112"/>
                  <a:pt x="4419762" y="852112"/>
                  <a:pt x="4420724" y="856616"/>
                </a:cubicBezTo>
                <a:cubicBezTo>
                  <a:pt x="4430694" y="859196"/>
                  <a:pt x="4430694" y="859196"/>
                  <a:pt x="4430694" y="859196"/>
                </a:cubicBezTo>
                <a:cubicBezTo>
                  <a:pt x="4430694" y="859196"/>
                  <a:pt x="4435199" y="858234"/>
                  <a:pt x="4435199" y="858234"/>
                </a:cubicBezTo>
                <a:cubicBezTo>
                  <a:pt x="4435199" y="858234"/>
                  <a:pt x="4436161" y="862737"/>
                  <a:pt x="4440664" y="861775"/>
                </a:cubicBezTo>
                <a:cubicBezTo>
                  <a:pt x="4440664" y="861775"/>
                  <a:pt x="4445168" y="860813"/>
                  <a:pt x="4445168" y="860813"/>
                </a:cubicBezTo>
                <a:cubicBezTo>
                  <a:pt x="4461567" y="871438"/>
                  <a:pt x="4460605" y="866935"/>
                  <a:pt x="4477005" y="877560"/>
                </a:cubicBezTo>
                <a:cubicBezTo>
                  <a:pt x="4477005" y="877560"/>
                  <a:pt x="4482471" y="881101"/>
                  <a:pt x="4482471" y="881101"/>
                </a:cubicBezTo>
                <a:cubicBezTo>
                  <a:pt x="4482471" y="881101"/>
                  <a:pt x="4482471" y="881101"/>
                  <a:pt x="4486975" y="880139"/>
                </a:cubicBezTo>
                <a:cubicBezTo>
                  <a:pt x="4486975" y="880139"/>
                  <a:pt x="4487937" y="884643"/>
                  <a:pt x="4487937" y="884643"/>
                </a:cubicBezTo>
                <a:cubicBezTo>
                  <a:pt x="4494366" y="892688"/>
                  <a:pt x="4468959" y="883988"/>
                  <a:pt x="4484395" y="890110"/>
                </a:cubicBezTo>
                <a:cubicBezTo>
                  <a:pt x="4489862" y="893651"/>
                  <a:pt x="4493404" y="888185"/>
                  <a:pt x="4507878" y="889801"/>
                </a:cubicBezTo>
                <a:cubicBezTo>
                  <a:pt x="4515269" y="902352"/>
                  <a:pt x="4524277" y="900428"/>
                  <a:pt x="4547105" y="919098"/>
                </a:cubicBezTo>
                <a:cubicBezTo>
                  <a:pt x="4542600" y="920061"/>
                  <a:pt x="4542600" y="920061"/>
                  <a:pt x="4542600" y="920061"/>
                </a:cubicBezTo>
                <a:cubicBezTo>
                  <a:pt x="4548067" y="923603"/>
                  <a:pt x="4548067" y="923603"/>
                  <a:pt x="4548067" y="923603"/>
                </a:cubicBezTo>
                <a:cubicBezTo>
                  <a:pt x="4549992" y="932610"/>
                  <a:pt x="4538097" y="921023"/>
                  <a:pt x="4533593" y="921985"/>
                </a:cubicBezTo>
                <a:cubicBezTo>
                  <a:pt x="4545487" y="933573"/>
                  <a:pt x="4549992" y="932610"/>
                  <a:pt x="4558999" y="930686"/>
                </a:cubicBezTo>
                <a:cubicBezTo>
                  <a:pt x="4559962" y="935190"/>
                  <a:pt x="4559962" y="935190"/>
                  <a:pt x="4565428" y="938732"/>
                </a:cubicBezTo>
                <a:cubicBezTo>
                  <a:pt x="4566391" y="943236"/>
                  <a:pt x="4570895" y="942274"/>
                  <a:pt x="4570895" y="942274"/>
                </a:cubicBezTo>
                <a:cubicBezTo>
                  <a:pt x="4574437" y="936808"/>
                  <a:pt x="4574437" y="936808"/>
                  <a:pt x="4574437" y="936808"/>
                </a:cubicBezTo>
                <a:cubicBezTo>
                  <a:pt x="4582789" y="953861"/>
                  <a:pt x="4588911" y="938424"/>
                  <a:pt x="4607235" y="958058"/>
                </a:cubicBezTo>
                <a:cubicBezTo>
                  <a:pt x="4612701" y="961599"/>
                  <a:pt x="4612701" y="961599"/>
                  <a:pt x="4612701" y="961599"/>
                </a:cubicBezTo>
                <a:cubicBezTo>
                  <a:pt x="4612701" y="961599"/>
                  <a:pt x="4617205" y="960637"/>
                  <a:pt x="4617205" y="960637"/>
                </a:cubicBezTo>
                <a:cubicBezTo>
                  <a:pt x="4656431" y="989934"/>
                  <a:pt x="4689230" y="1011184"/>
                  <a:pt x="4721066" y="1027932"/>
                </a:cubicBezTo>
                <a:cubicBezTo>
                  <a:pt x="4716561" y="1028894"/>
                  <a:pt x="4720410" y="1046910"/>
                  <a:pt x="4728457" y="1040481"/>
                </a:cubicBezTo>
                <a:cubicBezTo>
                  <a:pt x="4722028" y="1032435"/>
                  <a:pt x="4731999" y="1035015"/>
                  <a:pt x="4738427" y="1043060"/>
                </a:cubicBezTo>
                <a:cubicBezTo>
                  <a:pt x="4755788" y="1058190"/>
                  <a:pt x="4788586" y="1079440"/>
                  <a:pt x="4817842" y="1106158"/>
                </a:cubicBezTo>
                <a:cubicBezTo>
                  <a:pt x="4846136" y="1128370"/>
                  <a:pt x="4875393" y="1155087"/>
                  <a:pt x="4898221" y="1173759"/>
                </a:cubicBezTo>
                <a:cubicBezTo>
                  <a:pt x="4892754" y="1170217"/>
                  <a:pt x="4901108" y="1187271"/>
                  <a:pt x="4905611" y="1186309"/>
                </a:cubicBezTo>
                <a:cubicBezTo>
                  <a:pt x="4899183" y="1178262"/>
                  <a:pt x="4903687" y="1177300"/>
                  <a:pt x="4909153" y="1180842"/>
                </a:cubicBezTo>
                <a:cubicBezTo>
                  <a:pt x="4911078" y="1189850"/>
                  <a:pt x="4933906" y="1208521"/>
                  <a:pt x="4951267" y="1223651"/>
                </a:cubicBezTo>
                <a:cubicBezTo>
                  <a:pt x="4968628" y="1238780"/>
                  <a:pt x="4985027" y="1249405"/>
                  <a:pt x="4980523" y="1250367"/>
                </a:cubicBezTo>
                <a:cubicBezTo>
                  <a:pt x="5002389" y="1264535"/>
                  <a:pt x="5015246" y="1280627"/>
                  <a:pt x="5028102" y="1296718"/>
                </a:cubicBezTo>
                <a:cubicBezTo>
                  <a:pt x="5046427" y="1316351"/>
                  <a:pt x="5060246" y="1336947"/>
                  <a:pt x="5088540" y="1359160"/>
                </a:cubicBezTo>
                <a:cubicBezTo>
                  <a:pt x="5088540" y="1359160"/>
                  <a:pt x="5089502" y="1363664"/>
                  <a:pt x="5090465" y="1368168"/>
                </a:cubicBezTo>
                <a:cubicBezTo>
                  <a:pt x="5109443" y="1368823"/>
                  <a:pt x="5135465" y="1424489"/>
                  <a:pt x="5152826" y="1439619"/>
                </a:cubicBezTo>
                <a:cubicBezTo>
                  <a:pt x="5158293" y="1443159"/>
                  <a:pt x="5157331" y="1438656"/>
                  <a:pt x="5163758" y="1446702"/>
                </a:cubicBezTo>
                <a:cubicBezTo>
                  <a:pt x="5175654" y="1458289"/>
                  <a:pt x="5178541" y="1471801"/>
                  <a:pt x="5190435" y="1483389"/>
                </a:cubicBezTo>
                <a:cubicBezTo>
                  <a:pt x="5196864" y="1491435"/>
                  <a:pt x="5202331" y="1494976"/>
                  <a:pt x="5213263" y="1502060"/>
                </a:cubicBezTo>
                <a:cubicBezTo>
                  <a:pt x="5232549" y="1526198"/>
                  <a:pt x="5250218" y="1564809"/>
                  <a:pt x="5270466" y="1593451"/>
                </a:cubicBezTo>
                <a:cubicBezTo>
                  <a:pt x="5296180" y="1625635"/>
                  <a:pt x="5325744" y="1675834"/>
                  <a:pt x="5352421" y="1712521"/>
                </a:cubicBezTo>
                <a:cubicBezTo>
                  <a:pt x="5359811" y="1725071"/>
                  <a:pt x="5371706" y="1736658"/>
                  <a:pt x="5378135" y="1744704"/>
                </a:cubicBezTo>
                <a:cubicBezTo>
                  <a:pt x="5378135" y="1744704"/>
                  <a:pt x="5372669" y="1741162"/>
                  <a:pt x="5372669" y="1741162"/>
                </a:cubicBezTo>
                <a:cubicBezTo>
                  <a:pt x="5381022" y="1758217"/>
                  <a:pt x="5393879" y="1774309"/>
                  <a:pt x="5401270" y="1786858"/>
                </a:cubicBezTo>
                <a:cubicBezTo>
                  <a:pt x="5402232" y="1791362"/>
                  <a:pt x="5404157" y="1800370"/>
                  <a:pt x="5404157" y="1800370"/>
                </a:cubicBezTo>
                <a:cubicBezTo>
                  <a:pt x="5427292" y="1842524"/>
                  <a:pt x="5457818" y="1897228"/>
                  <a:pt x="5479989" y="1934877"/>
                </a:cubicBezTo>
                <a:cubicBezTo>
                  <a:pt x="5479989" y="1934877"/>
                  <a:pt x="5479989" y="1934877"/>
                  <a:pt x="5475486" y="1935839"/>
                </a:cubicBezTo>
                <a:cubicBezTo>
                  <a:pt x="5475486" y="1935839"/>
                  <a:pt x="5476448" y="1940343"/>
                  <a:pt x="5476448" y="1940343"/>
                </a:cubicBezTo>
                <a:cubicBezTo>
                  <a:pt x="5476448" y="1940343"/>
                  <a:pt x="5481913" y="1943885"/>
                  <a:pt x="5481913" y="1943885"/>
                </a:cubicBezTo>
                <a:cubicBezTo>
                  <a:pt x="5489305" y="1956435"/>
                  <a:pt x="5504394" y="2005017"/>
                  <a:pt x="5506012" y="1990543"/>
                </a:cubicBezTo>
                <a:cubicBezTo>
                  <a:pt x="5506974" y="1995046"/>
                  <a:pt x="5506974" y="1995046"/>
                  <a:pt x="5506974" y="1995046"/>
                </a:cubicBezTo>
                <a:cubicBezTo>
                  <a:pt x="5507936" y="1999551"/>
                  <a:pt x="5507936" y="1999551"/>
                  <a:pt x="5507936" y="1999551"/>
                </a:cubicBezTo>
                <a:cubicBezTo>
                  <a:pt x="5512440" y="1998588"/>
                  <a:pt x="5512440" y="1998588"/>
                  <a:pt x="5512440" y="1998588"/>
                </a:cubicBezTo>
                <a:cubicBezTo>
                  <a:pt x="5511478" y="1994084"/>
                  <a:pt x="5511478" y="1994084"/>
                  <a:pt x="5511478" y="1994084"/>
                </a:cubicBezTo>
                <a:cubicBezTo>
                  <a:pt x="5519524" y="1987656"/>
                  <a:pt x="5518869" y="2006635"/>
                  <a:pt x="5519831" y="2011138"/>
                </a:cubicBezTo>
                <a:cubicBezTo>
                  <a:pt x="5522410" y="2001168"/>
                  <a:pt x="5537192" y="2026268"/>
                  <a:pt x="5528839" y="2009213"/>
                </a:cubicBezTo>
                <a:cubicBezTo>
                  <a:pt x="5524335" y="2010176"/>
                  <a:pt x="5521448" y="1996664"/>
                  <a:pt x="5521448" y="1996664"/>
                </a:cubicBezTo>
                <a:cubicBezTo>
                  <a:pt x="5527877" y="2004710"/>
                  <a:pt x="5526915" y="2000206"/>
                  <a:pt x="5525952" y="1995701"/>
                </a:cubicBezTo>
                <a:cubicBezTo>
                  <a:pt x="5515982" y="1993122"/>
                  <a:pt x="5512133" y="1975106"/>
                  <a:pt x="5500238" y="1963519"/>
                </a:cubicBezTo>
                <a:cubicBezTo>
                  <a:pt x="5500238" y="1963519"/>
                  <a:pt x="5499276" y="1959014"/>
                  <a:pt x="5498313" y="1954510"/>
                </a:cubicBezTo>
                <a:cubicBezTo>
                  <a:pt x="5498313" y="1954510"/>
                  <a:pt x="5497351" y="1950007"/>
                  <a:pt x="5497351" y="1950007"/>
                </a:cubicBezTo>
                <a:cubicBezTo>
                  <a:pt x="5496389" y="1945502"/>
                  <a:pt x="5496389" y="1945502"/>
                  <a:pt x="5496389" y="1945502"/>
                </a:cubicBezTo>
                <a:cubicBezTo>
                  <a:pt x="5496389" y="1945502"/>
                  <a:pt x="5491884" y="1946465"/>
                  <a:pt x="5491884" y="1946465"/>
                </a:cubicBezTo>
                <a:cubicBezTo>
                  <a:pt x="5490922" y="1941960"/>
                  <a:pt x="5490922" y="1941960"/>
                  <a:pt x="5489960" y="1937456"/>
                </a:cubicBezTo>
                <a:cubicBezTo>
                  <a:pt x="5493502" y="1931990"/>
                  <a:pt x="5495426" y="1940998"/>
                  <a:pt x="5499931" y="1940036"/>
                </a:cubicBezTo>
                <a:cubicBezTo>
                  <a:pt x="5498006" y="1931028"/>
                  <a:pt x="5493502" y="1931990"/>
                  <a:pt x="5492540" y="1927486"/>
                </a:cubicBezTo>
                <a:cubicBezTo>
                  <a:pt x="5492540" y="1927486"/>
                  <a:pt x="5492540" y="1927486"/>
                  <a:pt x="5491577" y="1922981"/>
                </a:cubicBezTo>
                <a:cubicBezTo>
                  <a:pt x="5491577" y="1922981"/>
                  <a:pt x="5490615" y="1918478"/>
                  <a:pt x="5490615" y="1918478"/>
                </a:cubicBezTo>
                <a:cubicBezTo>
                  <a:pt x="5489653" y="1913974"/>
                  <a:pt x="5489653" y="1913974"/>
                  <a:pt x="5489653" y="1913974"/>
                </a:cubicBezTo>
                <a:cubicBezTo>
                  <a:pt x="5481299" y="1896920"/>
                  <a:pt x="5481299" y="1896920"/>
                  <a:pt x="5481299" y="1896920"/>
                </a:cubicBezTo>
                <a:cubicBezTo>
                  <a:pt x="5475833" y="1893379"/>
                  <a:pt x="5475833" y="1893379"/>
                  <a:pt x="5475833" y="1893379"/>
                </a:cubicBezTo>
                <a:cubicBezTo>
                  <a:pt x="5479375" y="1887912"/>
                  <a:pt x="5474871" y="1888874"/>
                  <a:pt x="5474871" y="1888874"/>
                </a:cubicBezTo>
                <a:lnTo>
                  <a:pt x="5475833" y="1893379"/>
                </a:lnTo>
                <a:cubicBezTo>
                  <a:pt x="5461051" y="1868278"/>
                  <a:pt x="5462976" y="1877287"/>
                  <a:pt x="5452699" y="1851225"/>
                </a:cubicBezTo>
                <a:cubicBezTo>
                  <a:pt x="5451737" y="1846720"/>
                  <a:pt x="5451737" y="1846720"/>
                  <a:pt x="5450774" y="1842216"/>
                </a:cubicBezTo>
                <a:cubicBezTo>
                  <a:pt x="5445308" y="1838675"/>
                  <a:pt x="5445308" y="1838675"/>
                  <a:pt x="5446270" y="1843178"/>
                </a:cubicBezTo>
                <a:cubicBezTo>
                  <a:pt x="5443383" y="1829666"/>
                  <a:pt x="5434068" y="1808109"/>
                  <a:pt x="5424098" y="1805529"/>
                </a:cubicBezTo>
                <a:cubicBezTo>
                  <a:pt x="5430526" y="1813575"/>
                  <a:pt x="5426022" y="1814538"/>
                  <a:pt x="5419593" y="1806491"/>
                </a:cubicBezTo>
                <a:lnTo>
                  <a:pt x="5418631" y="1801987"/>
                </a:lnTo>
                <a:cubicBezTo>
                  <a:pt x="5423135" y="1801025"/>
                  <a:pt x="5423135" y="1801025"/>
                  <a:pt x="5423135" y="1801025"/>
                </a:cubicBezTo>
                <a:cubicBezTo>
                  <a:pt x="5423135" y="1801025"/>
                  <a:pt x="5423135" y="1801025"/>
                  <a:pt x="5422173" y="1796521"/>
                </a:cubicBezTo>
                <a:cubicBezTo>
                  <a:pt x="5422173" y="1796521"/>
                  <a:pt x="5422173" y="1796521"/>
                  <a:pt x="5416707" y="1792979"/>
                </a:cubicBezTo>
                <a:cubicBezTo>
                  <a:pt x="5410933" y="1765955"/>
                  <a:pt x="5364970" y="1705130"/>
                  <a:pt x="5349226" y="1675527"/>
                </a:cubicBezTo>
                <a:cubicBezTo>
                  <a:pt x="5340873" y="1658473"/>
                  <a:pt x="5344415" y="1653006"/>
                  <a:pt x="5332520" y="1641419"/>
                </a:cubicBezTo>
                <a:cubicBezTo>
                  <a:pt x="5330596" y="1632411"/>
                  <a:pt x="5320625" y="1629831"/>
                  <a:pt x="5314197" y="1621785"/>
                </a:cubicBezTo>
                <a:cubicBezTo>
                  <a:pt x="5305843" y="1604731"/>
                  <a:pt x="5302956" y="1591219"/>
                  <a:pt x="5288482" y="1589602"/>
                </a:cubicBezTo>
                <a:cubicBezTo>
                  <a:pt x="5243175" y="1509799"/>
                  <a:pt x="5173422" y="1425798"/>
                  <a:pt x="5106557" y="1355311"/>
                </a:cubicBezTo>
                <a:cubicBezTo>
                  <a:pt x="5110098" y="1349844"/>
                  <a:pt x="5110098" y="1349844"/>
                  <a:pt x="5109135" y="1345340"/>
                </a:cubicBezTo>
                <a:cubicBezTo>
                  <a:pt x="5109135" y="1345340"/>
                  <a:pt x="5110098" y="1349844"/>
                  <a:pt x="5110098" y="1349844"/>
                </a:cubicBezTo>
                <a:cubicBezTo>
                  <a:pt x="5114602" y="1348882"/>
                  <a:pt x="5114602" y="1348882"/>
                  <a:pt x="5114602" y="1348882"/>
                </a:cubicBezTo>
                <a:cubicBezTo>
                  <a:pt x="5114602" y="1348882"/>
                  <a:pt x="5113640" y="1344378"/>
                  <a:pt x="5108173" y="1340837"/>
                </a:cubicBezTo>
                <a:cubicBezTo>
                  <a:pt x="5107211" y="1336333"/>
                  <a:pt x="5111715" y="1335370"/>
                  <a:pt x="5105286" y="1327325"/>
                </a:cubicBezTo>
                <a:cubicBezTo>
                  <a:pt x="5101745" y="1332790"/>
                  <a:pt x="5096279" y="1329249"/>
                  <a:pt x="5084383" y="1317661"/>
                </a:cubicBezTo>
                <a:cubicBezTo>
                  <a:pt x="5083421" y="1313158"/>
                  <a:pt x="5083421" y="1313158"/>
                  <a:pt x="5083421" y="1313158"/>
                </a:cubicBezTo>
                <a:cubicBezTo>
                  <a:pt x="5083421" y="1313158"/>
                  <a:pt x="5078918" y="1314120"/>
                  <a:pt x="5077955" y="1309615"/>
                </a:cubicBezTo>
                <a:cubicBezTo>
                  <a:pt x="5077955" y="1309615"/>
                  <a:pt x="5076993" y="1305112"/>
                  <a:pt x="5076993" y="1305112"/>
                </a:cubicBezTo>
                <a:cubicBezTo>
                  <a:pt x="5072489" y="1306074"/>
                  <a:pt x="5072489" y="1306074"/>
                  <a:pt x="5072489" y="1306074"/>
                </a:cubicBezTo>
                <a:cubicBezTo>
                  <a:pt x="5071526" y="1301570"/>
                  <a:pt x="5071526" y="1301570"/>
                  <a:pt x="5066060" y="1298028"/>
                </a:cubicBezTo>
                <a:cubicBezTo>
                  <a:pt x="5068640" y="1288058"/>
                  <a:pt x="5047736" y="1278395"/>
                  <a:pt x="5052241" y="1277432"/>
                </a:cubicBezTo>
                <a:cubicBezTo>
                  <a:pt x="5052241" y="1277432"/>
                  <a:pt x="5056745" y="1276470"/>
                  <a:pt x="5056745" y="1276470"/>
                </a:cubicBezTo>
                <a:cubicBezTo>
                  <a:pt x="5057707" y="1280973"/>
                  <a:pt x="5062211" y="1280011"/>
                  <a:pt x="5062211" y="1280011"/>
                </a:cubicBezTo>
                <a:cubicBezTo>
                  <a:pt x="5061248" y="1275508"/>
                  <a:pt x="5056745" y="1276470"/>
                  <a:pt x="5055783" y="1271966"/>
                </a:cubicBezTo>
                <a:cubicBezTo>
                  <a:pt x="5055783" y="1271966"/>
                  <a:pt x="5050316" y="1268424"/>
                  <a:pt x="5050316" y="1268424"/>
                </a:cubicBezTo>
                <a:cubicBezTo>
                  <a:pt x="5043887" y="1260378"/>
                  <a:pt x="5037458" y="1252333"/>
                  <a:pt x="5032955" y="1253295"/>
                </a:cubicBezTo>
                <a:cubicBezTo>
                  <a:pt x="5032955" y="1253295"/>
                  <a:pt x="5032955" y="1253295"/>
                  <a:pt x="5031993" y="1248791"/>
                </a:cubicBezTo>
                <a:cubicBezTo>
                  <a:pt x="5031993" y="1248791"/>
                  <a:pt x="5031030" y="1244286"/>
                  <a:pt x="5025564" y="1240744"/>
                </a:cubicBezTo>
                <a:cubicBezTo>
                  <a:pt x="5025564" y="1240744"/>
                  <a:pt x="5021059" y="1241707"/>
                  <a:pt x="5021059" y="1241707"/>
                </a:cubicBezTo>
                <a:cubicBezTo>
                  <a:pt x="5021059" y="1241707"/>
                  <a:pt x="5022022" y="1246211"/>
                  <a:pt x="5022022" y="1246211"/>
                </a:cubicBezTo>
                <a:cubicBezTo>
                  <a:pt x="5021059" y="1241707"/>
                  <a:pt x="5020097" y="1237204"/>
                  <a:pt x="5014631" y="1233661"/>
                </a:cubicBezTo>
                <a:cubicBezTo>
                  <a:pt x="5015593" y="1238166"/>
                  <a:pt x="5011090" y="1239128"/>
                  <a:pt x="5005623" y="1235586"/>
                </a:cubicBezTo>
                <a:cubicBezTo>
                  <a:pt x="5010127" y="1234623"/>
                  <a:pt x="5004661" y="1231082"/>
                  <a:pt x="5003698" y="1226578"/>
                </a:cubicBezTo>
                <a:cubicBezTo>
                  <a:pt x="4998232" y="1223036"/>
                  <a:pt x="4998232" y="1223036"/>
                  <a:pt x="4998232" y="1223036"/>
                </a:cubicBezTo>
                <a:cubicBezTo>
                  <a:pt x="4997269" y="1218532"/>
                  <a:pt x="4997269" y="1218532"/>
                  <a:pt x="4997269" y="1218532"/>
                </a:cubicBezTo>
                <a:cubicBezTo>
                  <a:pt x="4992766" y="1219494"/>
                  <a:pt x="4992766" y="1219494"/>
                  <a:pt x="4992766" y="1219494"/>
                </a:cubicBezTo>
                <a:cubicBezTo>
                  <a:pt x="4992766" y="1219494"/>
                  <a:pt x="4992766" y="1219494"/>
                  <a:pt x="4993728" y="1223998"/>
                </a:cubicBezTo>
                <a:cubicBezTo>
                  <a:pt x="4975404" y="1204365"/>
                  <a:pt x="4957081" y="1184731"/>
                  <a:pt x="4947111" y="1182152"/>
                </a:cubicBezTo>
                <a:cubicBezTo>
                  <a:pt x="4941644" y="1178611"/>
                  <a:pt x="4941644" y="1178611"/>
                  <a:pt x="4940682" y="1174106"/>
                </a:cubicBezTo>
                <a:cubicBezTo>
                  <a:pt x="4935215" y="1170564"/>
                  <a:pt x="4935215" y="1170564"/>
                  <a:pt x="4930712" y="1171526"/>
                </a:cubicBezTo>
                <a:lnTo>
                  <a:pt x="4931467" y="1175063"/>
                </a:lnTo>
                <a:lnTo>
                  <a:pt x="4916930" y="1163507"/>
                </a:lnTo>
                <a:cubicBezTo>
                  <a:pt x="4900789" y="1149956"/>
                  <a:pt x="4893737" y="1141749"/>
                  <a:pt x="4867695" y="1119055"/>
                </a:cubicBezTo>
                <a:cubicBezTo>
                  <a:pt x="4852257" y="1112934"/>
                  <a:pt x="4846792" y="1109391"/>
                  <a:pt x="4842287" y="1110354"/>
                </a:cubicBezTo>
                <a:cubicBezTo>
                  <a:pt x="4841325" y="1105850"/>
                  <a:pt x="4845830" y="1104888"/>
                  <a:pt x="4839401" y="1096842"/>
                </a:cubicBezTo>
                <a:cubicBezTo>
                  <a:pt x="4830393" y="1098766"/>
                  <a:pt x="4827506" y="1085254"/>
                  <a:pt x="4811106" y="1074629"/>
                </a:cubicBezTo>
                <a:cubicBezTo>
                  <a:pt x="4794707" y="1064004"/>
                  <a:pt x="4808528" y="1084600"/>
                  <a:pt x="4791166" y="1069470"/>
                </a:cubicBezTo>
                <a:cubicBezTo>
                  <a:pt x="4806603" y="1075591"/>
                  <a:pt x="4789242" y="1060462"/>
                  <a:pt x="4772842" y="1049837"/>
                </a:cubicBezTo>
                <a:cubicBezTo>
                  <a:pt x="4777346" y="1048874"/>
                  <a:pt x="4777346" y="1048874"/>
                  <a:pt x="4777346" y="1048874"/>
                </a:cubicBezTo>
                <a:cubicBezTo>
                  <a:pt x="4782813" y="1052416"/>
                  <a:pt x="4788280" y="1055958"/>
                  <a:pt x="4787317" y="1051454"/>
                </a:cubicBezTo>
                <a:cubicBezTo>
                  <a:pt x="4787317" y="1051454"/>
                  <a:pt x="4786355" y="1046950"/>
                  <a:pt x="4780888" y="1043408"/>
                </a:cubicBezTo>
                <a:cubicBezTo>
                  <a:pt x="4775422" y="1039866"/>
                  <a:pt x="4775422" y="1039866"/>
                  <a:pt x="4775422" y="1039866"/>
                </a:cubicBezTo>
                <a:cubicBezTo>
                  <a:pt x="4779926" y="1038904"/>
                  <a:pt x="4787317" y="1051454"/>
                  <a:pt x="4790858" y="1045987"/>
                </a:cubicBezTo>
                <a:cubicBezTo>
                  <a:pt x="4779926" y="1038904"/>
                  <a:pt x="4773497" y="1030859"/>
                  <a:pt x="4768993" y="1031821"/>
                </a:cubicBezTo>
                <a:cubicBezTo>
                  <a:pt x="4764490" y="1032783"/>
                  <a:pt x="4764490" y="1032783"/>
                  <a:pt x="4763527" y="1028279"/>
                </a:cubicBezTo>
                <a:cubicBezTo>
                  <a:pt x="4758061" y="1024737"/>
                  <a:pt x="4752594" y="1021196"/>
                  <a:pt x="4748090" y="1022158"/>
                </a:cubicBezTo>
                <a:cubicBezTo>
                  <a:pt x="4748090" y="1022158"/>
                  <a:pt x="4749052" y="1026661"/>
                  <a:pt x="4754519" y="1030204"/>
                </a:cubicBezTo>
                <a:cubicBezTo>
                  <a:pt x="4755481" y="1034708"/>
                  <a:pt x="4755481" y="1034708"/>
                  <a:pt x="4755481" y="1034708"/>
                </a:cubicBezTo>
                <a:cubicBezTo>
                  <a:pt x="4745511" y="1032128"/>
                  <a:pt x="4747435" y="1041136"/>
                  <a:pt x="4739082" y="1024083"/>
                </a:cubicBezTo>
                <a:cubicBezTo>
                  <a:pt x="4735540" y="1029548"/>
                  <a:pt x="4746473" y="1036632"/>
                  <a:pt x="4747435" y="1041136"/>
                </a:cubicBezTo>
                <a:cubicBezTo>
                  <a:pt x="4730074" y="1026007"/>
                  <a:pt x="4733615" y="1020541"/>
                  <a:pt x="4722683" y="1013457"/>
                </a:cubicBezTo>
                <a:cubicBezTo>
                  <a:pt x="4727188" y="1012495"/>
                  <a:pt x="4728150" y="1016998"/>
                  <a:pt x="4728150" y="1016998"/>
                </a:cubicBezTo>
                <a:cubicBezTo>
                  <a:pt x="4733615" y="1020541"/>
                  <a:pt x="4733615" y="1020541"/>
                  <a:pt x="4737157" y="1015074"/>
                </a:cubicBezTo>
                <a:cubicBezTo>
                  <a:pt x="4737157" y="1015074"/>
                  <a:pt x="4731691" y="1011533"/>
                  <a:pt x="4726225" y="1007991"/>
                </a:cubicBezTo>
                <a:cubicBezTo>
                  <a:pt x="4736195" y="1010571"/>
                  <a:pt x="4735233" y="1006066"/>
                  <a:pt x="4725263" y="1003486"/>
                </a:cubicBezTo>
                <a:cubicBezTo>
                  <a:pt x="4724301" y="998982"/>
                  <a:pt x="4724301" y="998982"/>
                  <a:pt x="4724301" y="998982"/>
                </a:cubicBezTo>
                <a:cubicBezTo>
                  <a:pt x="4729766" y="1002524"/>
                  <a:pt x="4728804" y="998020"/>
                  <a:pt x="4728804" y="998020"/>
                </a:cubicBezTo>
                <a:cubicBezTo>
                  <a:pt x="4723338" y="994478"/>
                  <a:pt x="4723338" y="994478"/>
                  <a:pt x="4718834" y="995441"/>
                </a:cubicBezTo>
                <a:cubicBezTo>
                  <a:pt x="4717872" y="990937"/>
                  <a:pt x="4717872" y="990937"/>
                  <a:pt x="4713367" y="991899"/>
                </a:cubicBezTo>
                <a:cubicBezTo>
                  <a:pt x="4706939" y="983853"/>
                  <a:pt x="4706939" y="983853"/>
                  <a:pt x="4700511" y="975807"/>
                </a:cubicBezTo>
                <a:cubicBezTo>
                  <a:pt x="4705976" y="979349"/>
                  <a:pt x="4705976" y="979349"/>
                  <a:pt x="4705976" y="979349"/>
                </a:cubicBezTo>
                <a:cubicBezTo>
                  <a:pt x="4711443" y="982891"/>
                  <a:pt x="4715947" y="981929"/>
                  <a:pt x="4715947" y="981929"/>
                </a:cubicBezTo>
                <a:cubicBezTo>
                  <a:pt x="4714985" y="977425"/>
                  <a:pt x="4709518" y="973882"/>
                  <a:pt x="4704052" y="970341"/>
                </a:cubicBezTo>
                <a:cubicBezTo>
                  <a:pt x="4698586" y="966799"/>
                  <a:pt x="4698586" y="966799"/>
                  <a:pt x="4698586" y="966799"/>
                </a:cubicBezTo>
                <a:cubicBezTo>
                  <a:pt x="4693119" y="963257"/>
                  <a:pt x="4693119" y="963257"/>
                  <a:pt x="4693119" y="963257"/>
                </a:cubicBezTo>
                <a:cubicBezTo>
                  <a:pt x="4687653" y="959715"/>
                  <a:pt x="4683149" y="960677"/>
                  <a:pt x="4684112" y="965182"/>
                </a:cubicBezTo>
                <a:cubicBezTo>
                  <a:pt x="4684112" y="965182"/>
                  <a:pt x="4685074" y="969686"/>
                  <a:pt x="4690540" y="973228"/>
                </a:cubicBezTo>
                <a:cubicBezTo>
                  <a:pt x="4690540" y="973228"/>
                  <a:pt x="4690540" y="973228"/>
                  <a:pt x="4695044" y="972266"/>
                </a:cubicBezTo>
                <a:cubicBezTo>
                  <a:pt x="4700511" y="975807"/>
                  <a:pt x="4700511" y="975807"/>
                  <a:pt x="4700511" y="975807"/>
                </a:cubicBezTo>
                <a:cubicBezTo>
                  <a:pt x="4676065" y="971611"/>
                  <a:pt x="4696969" y="981274"/>
                  <a:pt x="4708863" y="992861"/>
                </a:cubicBezTo>
                <a:cubicBezTo>
                  <a:pt x="4703397" y="989319"/>
                  <a:pt x="4703397" y="989319"/>
                  <a:pt x="4703397" y="989319"/>
                </a:cubicBezTo>
                <a:cubicBezTo>
                  <a:pt x="4703397" y="989319"/>
                  <a:pt x="4704360" y="993823"/>
                  <a:pt x="4704360" y="993823"/>
                </a:cubicBezTo>
                <a:cubicBezTo>
                  <a:pt x="4704360" y="993823"/>
                  <a:pt x="4704360" y="993823"/>
                  <a:pt x="4705322" y="998327"/>
                </a:cubicBezTo>
                <a:cubicBezTo>
                  <a:pt x="4709825" y="997365"/>
                  <a:pt x="4709825" y="997365"/>
                  <a:pt x="4709825" y="997365"/>
                </a:cubicBezTo>
                <a:cubicBezTo>
                  <a:pt x="4715292" y="1000907"/>
                  <a:pt x="4715292" y="1000907"/>
                  <a:pt x="4715292" y="1000907"/>
                </a:cubicBezTo>
                <a:cubicBezTo>
                  <a:pt x="4710787" y="1001869"/>
                  <a:pt x="4710787" y="1001869"/>
                  <a:pt x="4710787" y="1001869"/>
                </a:cubicBezTo>
                <a:cubicBezTo>
                  <a:pt x="4710787" y="1001869"/>
                  <a:pt x="4711750" y="1006373"/>
                  <a:pt x="4716254" y="1005411"/>
                </a:cubicBezTo>
                <a:cubicBezTo>
                  <a:pt x="4717216" y="1009915"/>
                  <a:pt x="4717216" y="1009915"/>
                  <a:pt x="4717216" y="1009915"/>
                </a:cubicBezTo>
                <a:cubicBezTo>
                  <a:pt x="4702742" y="1008298"/>
                  <a:pt x="4696313" y="1000252"/>
                  <a:pt x="4678952" y="985123"/>
                </a:cubicBezTo>
                <a:cubicBezTo>
                  <a:pt x="4683456" y="984160"/>
                  <a:pt x="4683456" y="984160"/>
                  <a:pt x="4683456" y="984160"/>
                </a:cubicBezTo>
                <a:cubicBezTo>
                  <a:pt x="4687961" y="983198"/>
                  <a:pt x="4687961" y="983198"/>
                  <a:pt x="4687961" y="983198"/>
                </a:cubicBezTo>
                <a:cubicBezTo>
                  <a:pt x="4682494" y="979656"/>
                  <a:pt x="4682494" y="979656"/>
                  <a:pt x="4682494" y="979656"/>
                </a:cubicBezTo>
                <a:cubicBezTo>
                  <a:pt x="4677990" y="980618"/>
                  <a:pt x="4677990" y="980618"/>
                  <a:pt x="4677990" y="980618"/>
                </a:cubicBezTo>
                <a:cubicBezTo>
                  <a:pt x="4672523" y="977077"/>
                  <a:pt x="4672523" y="977077"/>
                  <a:pt x="4672523" y="977077"/>
                </a:cubicBezTo>
                <a:cubicBezTo>
                  <a:pt x="4667058" y="973535"/>
                  <a:pt x="4670599" y="968069"/>
                  <a:pt x="4659666" y="960985"/>
                </a:cubicBezTo>
                <a:cubicBezTo>
                  <a:pt x="4658704" y="956481"/>
                  <a:pt x="4658704" y="956481"/>
                  <a:pt x="4658704" y="956481"/>
                </a:cubicBezTo>
                <a:cubicBezTo>
                  <a:pt x="4654200" y="957443"/>
                  <a:pt x="4653237" y="952939"/>
                  <a:pt x="4653237" y="952939"/>
                </a:cubicBezTo>
                <a:cubicBezTo>
                  <a:pt x="4648733" y="953901"/>
                  <a:pt x="4648733" y="953901"/>
                  <a:pt x="4648733" y="953901"/>
                </a:cubicBezTo>
                <a:cubicBezTo>
                  <a:pt x="4649695" y="958406"/>
                  <a:pt x="4649695" y="958406"/>
                  <a:pt x="4649695" y="958406"/>
                </a:cubicBezTo>
                <a:cubicBezTo>
                  <a:pt x="4638763" y="951322"/>
                  <a:pt x="4635876" y="937810"/>
                  <a:pt x="4626869" y="939735"/>
                </a:cubicBezTo>
                <a:cubicBezTo>
                  <a:pt x="4626869" y="939735"/>
                  <a:pt x="4622364" y="940697"/>
                  <a:pt x="4621402" y="936193"/>
                </a:cubicBezTo>
                <a:cubicBezTo>
                  <a:pt x="4621402" y="936193"/>
                  <a:pt x="4616898" y="937155"/>
                  <a:pt x="4616898" y="937155"/>
                </a:cubicBezTo>
                <a:cubicBezTo>
                  <a:pt x="4617860" y="941660"/>
                  <a:pt x="4617860" y="941660"/>
                  <a:pt x="4617860" y="941660"/>
                </a:cubicBezTo>
                <a:cubicBezTo>
                  <a:pt x="4593108" y="913980"/>
                  <a:pt x="4606928" y="934575"/>
                  <a:pt x="4597919" y="936500"/>
                </a:cubicBezTo>
                <a:cubicBezTo>
                  <a:pt x="4589565" y="919446"/>
                  <a:pt x="4556768" y="898195"/>
                  <a:pt x="4529437" y="880487"/>
                </a:cubicBezTo>
                <a:cubicBezTo>
                  <a:pt x="4525895" y="885952"/>
                  <a:pt x="4525895" y="885952"/>
                  <a:pt x="4525895" y="885952"/>
                </a:cubicBezTo>
                <a:cubicBezTo>
                  <a:pt x="4524932" y="881449"/>
                  <a:pt x="4524932" y="881449"/>
                  <a:pt x="4524932" y="881449"/>
                </a:cubicBezTo>
                <a:cubicBezTo>
                  <a:pt x="4524932" y="881449"/>
                  <a:pt x="4523970" y="876945"/>
                  <a:pt x="4519466" y="877907"/>
                </a:cubicBezTo>
                <a:cubicBezTo>
                  <a:pt x="4519466" y="877907"/>
                  <a:pt x="4520428" y="882411"/>
                  <a:pt x="4520428" y="882411"/>
                </a:cubicBezTo>
                <a:cubicBezTo>
                  <a:pt x="4504029" y="871786"/>
                  <a:pt x="4491171" y="855694"/>
                  <a:pt x="4484744" y="847649"/>
                </a:cubicBezTo>
                <a:cubicBezTo>
                  <a:pt x="4481201" y="853114"/>
                  <a:pt x="4482164" y="857619"/>
                  <a:pt x="4476697" y="854077"/>
                </a:cubicBezTo>
                <a:cubicBezTo>
                  <a:pt x="4475735" y="849573"/>
                  <a:pt x="4475735" y="849573"/>
                  <a:pt x="4470269" y="846031"/>
                </a:cubicBezTo>
                <a:cubicBezTo>
                  <a:pt x="4466727" y="851498"/>
                  <a:pt x="4465765" y="846993"/>
                  <a:pt x="4459336" y="838948"/>
                </a:cubicBezTo>
                <a:cubicBezTo>
                  <a:pt x="4459336" y="838948"/>
                  <a:pt x="4459336" y="838948"/>
                  <a:pt x="4463840" y="837986"/>
                </a:cubicBezTo>
                <a:cubicBezTo>
                  <a:pt x="4463840" y="837986"/>
                  <a:pt x="4463840" y="837986"/>
                  <a:pt x="4462878" y="833481"/>
                </a:cubicBezTo>
                <a:cubicBezTo>
                  <a:pt x="4458374" y="834444"/>
                  <a:pt x="4457411" y="829940"/>
                  <a:pt x="4452907" y="830902"/>
                </a:cubicBezTo>
                <a:cubicBezTo>
                  <a:pt x="4452907" y="830902"/>
                  <a:pt x="4448404" y="831864"/>
                  <a:pt x="4448404" y="831864"/>
                </a:cubicBezTo>
                <a:cubicBezTo>
                  <a:pt x="4446479" y="822856"/>
                  <a:pt x="4400168" y="804493"/>
                  <a:pt x="4411102" y="811576"/>
                </a:cubicBezTo>
                <a:cubicBezTo>
                  <a:pt x="4424614" y="808689"/>
                  <a:pt x="4410446" y="830554"/>
                  <a:pt x="4422996" y="823163"/>
                </a:cubicBezTo>
                <a:cubicBezTo>
                  <a:pt x="4426538" y="817697"/>
                  <a:pt x="4436508" y="820277"/>
                  <a:pt x="4442937" y="828322"/>
                </a:cubicBezTo>
                <a:cubicBezTo>
                  <a:pt x="4438433" y="829284"/>
                  <a:pt x="4438433" y="829284"/>
                  <a:pt x="4437470" y="824781"/>
                </a:cubicBezTo>
                <a:cubicBezTo>
                  <a:pt x="4432966" y="825743"/>
                  <a:pt x="4432966" y="825743"/>
                  <a:pt x="4432966" y="825743"/>
                </a:cubicBezTo>
                <a:cubicBezTo>
                  <a:pt x="4428463" y="826705"/>
                  <a:pt x="4433928" y="830246"/>
                  <a:pt x="4433928" y="830246"/>
                </a:cubicBezTo>
                <a:cubicBezTo>
                  <a:pt x="4439395" y="833789"/>
                  <a:pt x="4439395" y="833789"/>
                  <a:pt x="4439395" y="833789"/>
                </a:cubicBezTo>
                <a:cubicBezTo>
                  <a:pt x="4434891" y="834751"/>
                  <a:pt x="4434891" y="834751"/>
                  <a:pt x="4434891" y="834751"/>
                </a:cubicBezTo>
                <a:cubicBezTo>
                  <a:pt x="4433928" y="830246"/>
                  <a:pt x="4429425" y="831209"/>
                  <a:pt x="4429425" y="831209"/>
                </a:cubicBezTo>
                <a:cubicBezTo>
                  <a:pt x="4429425" y="831209"/>
                  <a:pt x="4430387" y="835713"/>
                  <a:pt x="4430387" y="835713"/>
                </a:cubicBezTo>
                <a:cubicBezTo>
                  <a:pt x="4435853" y="839255"/>
                  <a:pt x="4435853" y="839255"/>
                  <a:pt x="4435853" y="839255"/>
                </a:cubicBezTo>
                <a:cubicBezTo>
                  <a:pt x="4441320" y="842797"/>
                  <a:pt x="4441320" y="842797"/>
                  <a:pt x="4441320" y="842797"/>
                </a:cubicBezTo>
                <a:cubicBezTo>
                  <a:pt x="4441320" y="842797"/>
                  <a:pt x="4431350" y="840217"/>
                  <a:pt x="4431350" y="840217"/>
                </a:cubicBezTo>
                <a:cubicBezTo>
                  <a:pt x="4425883" y="836675"/>
                  <a:pt x="4425883" y="836675"/>
                  <a:pt x="4425883" y="836675"/>
                </a:cubicBezTo>
                <a:cubicBezTo>
                  <a:pt x="4420416" y="833133"/>
                  <a:pt x="4420416" y="833133"/>
                  <a:pt x="4420416" y="833133"/>
                </a:cubicBezTo>
                <a:cubicBezTo>
                  <a:pt x="4419454" y="828630"/>
                  <a:pt x="4413988" y="825088"/>
                  <a:pt x="4409484" y="826050"/>
                </a:cubicBezTo>
                <a:cubicBezTo>
                  <a:pt x="4404980" y="827012"/>
                  <a:pt x="4405942" y="831517"/>
                  <a:pt x="4411408" y="835058"/>
                </a:cubicBezTo>
                <a:cubicBezTo>
                  <a:pt x="4411408" y="835058"/>
                  <a:pt x="4411408" y="835058"/>
                  <a:pt x="4412371" y="839562"/>
                </a:cubicBezTo>
                <a:cubicBezTo>
                  <a:pt x="4395972" y="828937"/>
                  <a:pt x="4409484" y="826050"/>
                  <a:pt x="4389543" y="820892"/>
                </a:cubicBezTo>
                <a:cubicBezTo>
                  <a:pt x="4394047" y="819929"/>
                  <a:pt x="4394047" y="819929"/>
                  <a:pt x="4394047" y="819929"/>
                </a:cubicBezTo>
                <a:cubicBezTo>
                  <a:pt x="4394047" y="819929"/>
                  <a:pt x="4394047" y="819929"/>
                  <a:pt x="4393085" y="815425"/>
                </a:cubicBezTo>
                <a:cubicBezTo>
                  <a:pt x="4388581" y="816387"/>
                  <a:pt x="4388581" y="816387"/>
                  <a:pt x="4388581" y="816387"/>
                </a:cubicBezTo>
                <a:cubicBezTo>
                  <a:pt x="4388581" y="816387"/>
                  <a:pt x="4384076" y="817349"/>
                  <a:pt x="4384076" y="817349"/>
                </a:cubicBezTo>
                <a:cubicBezTo>
                  <a:pt x="4378611" y="813807"/>
                  <a:pt x="4378611" y="813807"/>
                  <a:pt x="4378611" y="813807"/>
                </a:cubicBezTo>
                <a:cubicBezTo>
                  <a:pt x="4373144" y="810266"/>
                  <a:pt x="4373144" y="810266"/>
                  <a:pt x="4362211" y="803182"/>
                </a:cubicBezTo>
                <a:cubicBezTo>
                  <a:pt x="4355128" y="814115"/>
                  <a:pt x="4332300" y="795443"/>
                  <a:pt x="4335187" y="808956"/>
                </a:cubicBezTo>
                <a:cubicBezTo>
                  <a:pt x="4344195" y="807031"/>
                  <a:pt x="4350624" y="815078"/>
                  <a:pt x="4360594" y="817656"/>
                </a:cubicBezTo>
                <a:cubicBezTo>
                  <a:pt x="4350624" y="815078"/>
                  <a:pt x="4350624" y="815078"/>
                  <a:pt x="4351586" y="819581"/>
                </a:cubicBezTo>
                <a:cubicBezTo>
                  <a:pt x="4351586" y="819581"/>
                  <a:pt x="4351586" y="819581"/>
                  <a:pt x="4352548" y="824085"/>
                </a:cubicBezTo>
                <a:cubicBezTo>
                  <a:pt x="4340653" y="812498"/>
                  <a:pt x="4324255" y="801873"/>
                  <a:pt x="4308817" y="795751"/>
                </a:cubicBezTo>
                <a:cubicBezTo>
                  <a:pt x="4297885" y="788667"/>
                  <a:pt x="4281486" y="778042"/>
                  <a:pt x="4266049" y="771921"/>
                </a:cubicBezTo>
                <a:cubicBezTo>
                  <a:pt x="4271515" y="775463"/>
                  <a:pt x="4281486" y="778042"/>
                  <a:pt x="4275057" y="769997"/>
                </a:cubicBezTo>
                <a:cubicBezTo>
                  <a:pt x="4255116" y="764837"/>
                  <a:pt x="4255116" y="764837"/>
                  <a:pt x="4253192" y="755830"/>
                </a:cubicBezTo>
                <a:cubicBezTo>
                  <a:pt x="4233250" y="750670"/>
                  <a:pt x="4225860" y="738120"/>
                  <a:pt x="4233250" y="750670"/>
                </a:cubicBezTo>
                <a:cubicBezTo>
                  <a:pt x="4228747" y="751632"/>
                  <a:pt x="4228747" y="751632"/>
                  <a:pt x="4224243" y="752594"/>
                </a:cubicBezTo>
                <a:cubicBezTo>
                  <a:pt x="4197873" y="739390"/>
                  <a:pt x="4172466" y="730690"/>
                  <a:pt x="4150601" y="716522"/>
                </a:cubicBezTo>
                <a:cubicBezTo>
                  <a:pt x="4146097" y="717485"/>
                  <a:pt x="4140630" y="713943"/>
                  <a:pt x="4135164" y="710400"/>
                </a:cubicBezTo>
                <a:cubicBezTo>
                  <a:pt x="4155104" y="715560"/>
                  <a:pt x="4169580" y="717178"/>
                  <a:pt x="4189520" y="722336"/>
                </a:cubicBezTo>
                <a:cubicBezTo>
                  <a:pt x="4189520" y="722336"/>
                  <a:pt x="4205919" y="732962"/>
                  <a:pt x="4188557" y="717832"/>
                </a:cubicBezTo>
                <a:cubicBezTo>
                  <a:pt x="4194024" y="721374"/>
                  <a:pt x="4203995" y="723954"/>
                  <a:pt x="4197566" y="715907"/>
                </a:cubicBezTo>
                <a:cubicBezTo>
                  <a:pt x="4179550" y="719756"/>
                  <a:pt x="4158646" y="710093"/>
                  <a:pt x="4134202" y="705897"/>
                </a:cubicBezTo>
                <a:cubicBezTo>
                  <a:pt x="4138705" y="704935"/>
                  <a:pt x="4137743" y="700431"/>
                  <a:pt x="4133240" y="701393"/>
                </a:cubicBezTo>
                <a:cubicBezTo>
                  <a:pt x="4137743" y="700431"/>
                  <a:pt x="4137743" y="700431"/>
                  <a:pt x="4137743" y="700431"/>
                </a:cubicBezTo>
                <a:cubicBezTo>
                  <a:pt x="4136781" y="695926"/>
                  <a:pt x="4136781" y="695926"/>
                  <a:pt x="4132277" y="696888"/>
                </a:cubicBezTo>
                <a:cubicBezTo>
                  <a:pt x="4131315" y="692385"/>
                  <a:pt x="4121344" y="689805"/>
                  <a:pt x="4111373" y="687226"/>
                </a:cubicBezTo>
                <a:cubicBezTo>
                  <a:pt x="4106870" y="688188"/>
                  <a:pt x="4106870" y="688188"/>
                  <a:pt x="4106870" y="688188"/>
                </a:cubicBezTo>
                <a:cubicBezTo>
                  <a:pt x="4105908" y="683684"/>
                  <a:pt x="4105908" y="683684"/>
                  <a:pt x="4101403" y="684647"/>
                </a:cubicBezTo>
                <a:cubicBezTo>
                  <a:pt x="4095937" y="681105"/>
                  <a:pt x="4095937" y="681105"/>
                  <a:pt x="4090471" y="677562"/>
                </a:cubicBezTo>
                <a:cubicBezTo>
                  <a:pt x="4090471" y="677562"/>
                  <a:pt x="4089509" y="673058"/>
                  <a:pt x="4089509" y="673058"/>
                </a:cubicBezTo>
                <a:cubicBezTo>
                  <a:pt x="4084042" y="669517"/>
                  <a:pt x="4084042" y="669517"/>
                  <a:pt x="4084042" y="669517"/>
                </a:cubicBezTo>
                <a:cubicBezTo>
                  <a:pt x="4080500" y="674983"/>
                  <a:pt x="4080500" y="674983"/>
                  <a:pt x="4080500" y="674983"/>
                </a:cubicBezTo>
                <a:cubicBezTo>
                  <a:pt x="4069568" y="667900"/>
                  <a:pt x="4060559" y="669824"/>
                  <a:pt x="4050589" y="667244"/>
                </a:cubicBezTo>
                <a:cubicBezTo>
                  <a:pt x="4050589" y="667244"/>
                  <a:pt x="4055093" y="666282"/>
                  <a:pt x="4055093" y="666282"/>
                </a:cubicBezTo>
                <a:cubicBezTo>
                  <a:pt x="4055093" y="666282"/>
                  <a:pt x="4055093" y="666282"/>
                  <a:pt x="4054131" y="661779"/>
                </a:cubicBezTo>
                <a:cubicBezTo>
                  <a:pt x="4054131" y="661779"/>
                  <a:pt x="4049627" y="662741"/>
                  <a:pt x="4049627" y="662741"/>
                </a:cubicBezTo>
                <a:cubicBezTo>
                  <a:pt x="4049627" y="662741"/>
                  <a:pt x="4045123" y="663703"/>
                  <a:pt x="4045123" y="663703"/>
                </a:cubicBezTo>
                <a:cubicBezTo>
                  <a:pt x="4053169" y="657274"/>
                  <a:pt x="4009745" y="652423"/>
                  <a:pt x="4030648" y="662086"/>
                </a:cubicBezTo>
                <a:cubicBezTo>
                  <a:pt x="4031611" y="666590"/>
                  <a:pt x="4036115" y="665628"/>
                  <a:pt x="4036115" y="665628"/>
                </a:cubicBezTo>
                <a:cubicBezTo>
                  <a:pt x="4023564" y="673018"/>
                  <a:pt x="4065063" y="668862"/>
                  <a:pt x="4080500" y="674983"/>
                </a:cubicBezTo>
                <a:cubicBezTo>
                  <a:pt x="4075996" y="675945"/>
                  <a:pt x="4075996" y="675945"/>
                  <a:pt x="4071492" y="676907"/>
                </a:cubicBezTo>
                <a:cubicBezTo>
                  <a:pt x="4071492" y="676907"/>
                  <a:pt x="4072455" y="681412"/>
                  <a:pt x="4072455" y="681412"/>
                </a:cubicBezTo>
                <a:cubicBezTo>
                  <a:pt x="4076958" y="680449"/>
                  <a:pt x="4076958" y="680449"/>
                  <a:pt x="4076958" y="680449"/>
                </a:cubicBezTo>
                <a:cubicBezTo>
                  <a:pt x="4077920" y="684954"/>
                  <a:pt x="4082425" y="683991"/>
                  <a:pt x="4082425" y="683991"/>
                </a:cubicBezTo>
                <a:cubicBezTo>
                  <a:pt x="4086929" y="683029"/>
                  <a:pt x="4086929" y="683029"/>
                  <a:pt x="4086929" y="683029"/>
                </a:cubicBezTo>
                <a:cubicBezTo>
                  <a:pt x="4108795" y="697197"/>
                  <a:pt x="4062484" y="678832"/>
                  <a:pt x="4083387" y="688496"/>
                </a:cubicBezTo>
                <a:cubicBezTo>
                  <a:pt x="4073417" y="685916"/>
                  <a:pt x="4063446" y="683336"/>
                  <a:pt x="4053476" y="680756"/>
                </a:cubicBezTo>
                <a:cubicBezTo>
                  <a:pt x="4035306" y="672864"/>
                  <a:pt x="4016250" y="666339"/>
                  <a:pt x="3998561" y="660699"/>
                </a:cubicBezTo>
                <a:lnTo>
                  <a:pt x="3993680" y="659158"/>
                </a:lnTo>
                <a:lnTo>
                  <a:pt x="3795199" y="553069"/>
                </a:lnTo>
                <a:cubicBezTo>
                  <a:pt x="3737785" y="522317"/>
                  <a:pt x="3676087" y="508123"/>
                  <a:pt x="3610375" y="502608"/>
                </a:cubicBezTo>
                <a:cubicBezTo>
                  <a:pt x="3468132" y="495844"/>
                  <a:pt x="3329374" y="468783"/>
                  <a:pt x="3188329" y="467631"/>
                </a:cubicBezTo>
                <a:cubicBezTo>
                  <a:pt x="2801255" y="468200"/>
                  <a:pt x="2424295" y="525271"/>
                  <a:pt x="2059975" y="659812"/>
                </a:cubicBezTo>
                <a:cubicBezTo>
                  <a:pt x="1973004" y="692082"/>
                  <a:pt x="1890572" y="727291"/>
                  <a:pt x="1819343" y="787483"/>
                </a:cubicBezTo>
                <a:cubicBezTo>
                  <a:pt x="1706155" y="880104"/>
                  <a:pt x="1571214" y="944131"/>
                  <a:pt x="1454955" y="1031541"/>
                </a:cubicBezTo>
                <a:cubicBezTo>
                  <a:pt x="1443063" y="1039948"/>
                  <a:pt x="1425960" y="1051424"/>
                  <a:pt x="1413812" y="1040331"/>
                </a:cubicBezTo>
                <a:cubicBezTo>
                  <a:pt x="1410776" y="1037559"/>
                  <a:pt x="1408974" y="1034277"/>
                  <a:pt x="1408084" y="1030679"/>
                </a:cubicBezTo>
                <a:lnTo>
                  <a:pt x="1408033" y="1028519"/>
                </a:lnTo>
                <a:lnTo>
                  <a:pt x="1412039" y="1024844"/>
                </a:lnTo>
                <a:cubicBezTo>
                  <a:pt x="1579972" y="882809"/>
                  <a:pt x="1767264" y="759457"/>
                  <a:pt x="1971913" y="659219"/>
                </a:cubicBezTo>
                <a:cubicBezTo>
                  <a:pt x="1972875" y="663724"/>
                  <a:pt x="1972875" y="663724"/>
                  <a:pt x="1977379" y="662762"/>
                </a:cubicBezTo>
                <a:cubicBezTo>
                  <a:pt x="1977379" y="662762"/>
                  <a:pt x="1981883" y="661799"/>
                  <a:pt x="1981883" y="661799"/>
                </a:cubicBezTo>
                <a:cubicBezTo>
                  <a:pt x="1977379" y="662762"/>
                  <a:pt x="1979303" y="671769"/>
                  <a:pt x="1987350" y="665340"/>
                </a:cubicBezTo>
                <a:cubicBezTo>
                  <a:pt x="1979303" y="671769"/>
                  <a:pt x="1979303" y="671769"/>
                  <a:pt x="1979303" y="671769"/>
                </a:cubicBezTo>
                <a:cubicBezTo>
                  <a:pt x="1974800" y="672731"/>
                  <a:pt x="1975762" y="677236"/>
                  <a:pt x="1980266" y="676274"/>
                </a:cubicBezTo>
                <a:cubicBezTo>
                  <a:pt x="1980266" y="676274"/>
                  <a:pt x="1984770" y="675311"/>
                  <a:pt x="1984770" y="675311"/>
                </a:cubicBezTo>
                <a:cubicBezTo>
                  <a:pt x="1989274" y="674349"/>
                  <a:pt x="1989274" y="674349"/>
                  <a:pt x="1989274" y="674349"/>
                </a:cubicBezTo>
                <a:cubicBezTo>
                  <a:pt x="1992816" y="668882"/>
                  <a:pt x="1992816" y="668882"/>
                  <a:pt x="1992816" y="668882"/>
                </a:cubicBezTo>
                <a:cubicBezTo>
                  <a:pt x="1997320" y="667920"/>
                  <a:pt x="1997320" y="667920"/>
                  <a:pt x="1997320" y="667920"/>
                </a:cubicBezTo>
                <a:cubicBezTo>
                  <a:pt x="1994741" y="677890"/>
                  <a:pt x="1999244" y="676928"/>
                  <a:pt x="2012756" y="674041"/>
                </a:cubicBezTo>
                <a:cubicBezTo>
                  <a:pt x="2019840" y="663109"/>
                  <a:pt x="2011794" y="669538"/>
                  <a:pt x="2014374" y="659567"/>
                </a:cubicBezTo>
                <a:lnTo>
                  <a:pt x="2009869" y="660529"/>
                </a:lnTo>
                <a:cubicBezTo>
                  <a:pt x="2014374" y="659567"/>
                  <a:pt x="2013412" y="655063"/>
                  <a:pt x="2008907" y="656026"/>
                </a:cubicBezTo>
                <a:cubicBezTo>
                  <a:pt x="2008907" y="656026"/>
                  <a:pt x="1999900" y="657950"/>
                  <a:pt x="1995395" y="658912"/>
                </a:cubicBezTo>
                <a:cubicBezTo>
                  <a:pt x="1991854" y="664378"/>
                  <a:pt x="1991854" y="664378"/>
                  <a:pt x="1991854" y="664378"/>
                </a:cubicBezTo>
                <a:cubicBezTo>
                  <a:pt x="1990892" y="659875"/>
                  <a:pt x="1995395" y="658912"/>
                  <a:pt x="1994433" y="654408"/>
                </a:cubicBezTo>
                <a:cubicBezTo>
                  <a:pt x="1994433" y="654408"/>
                  <a:pt x="1998937" y="653446"/>
                  <a:pt x="1998937" y="653446"/>
                </a:cubicBezTo>
                <a:cubicBezTo>
                  <a:pt x="2003442" y="652483"/>
                  <a:pt x="2006983" y="647017"/>
                  <a:pt x="2006983" y="647017"/>
                </a:cubicBezTo>
                <a:cubicBezTo>
                  <a:pt x="2006983" y="647017"/>
                  <a:pt x="2006983" y="647017"/>
                  <a:pt x="2002479" y="647979"/>
                </a:cubicBezTo>
                <a:cubicBezTo>
                  <a:pt x="2070695" y="614566"/>
                  <a:pt x="2144378" y="584695"/>
                  <a:pt x="2213556" y="555787"/>
                </a:cubicBezTo>
                <a:cubicBezTo>
                  <a:pt x="2214518" y="560291"/>
                  <a:pt x="2219985" y="563833"/>
                  <a:pt x="2233497" y="560947"/>
                </a:cubicBezTo>
                <a:cubicBezTo>
                  <a:pt x="2232535" y="556442"/>
                  <a:pt x="2227068" y="552900"/>
                  <a:pt x="2222565" y="553862"/>
                </a:cubicBezTo>
                <a:cubicBezTo>
                  <a:pt x="2222565" y="553862"/>
                  <a:pt x="2227068" y="552900"/>
                  <a:pt x="2227068" y="552900"/>
                </a:cubicBezTo>
                <a:cubicBezTo>
                  <a:pt x="2370006" y="499992"/>
                  <a:pt x="2514525" y="459992"/>
                  <a:pt x="2659387" y="432280"/>
                </a:cubicBezTo>
                <a:close/>
                <a:moveTo>
                  <a:pt x="2580211" y="28532"/>
                </a:moveTo>
                <a:cubicBezTo>
                  <a:pt x="2639385" y="21756"/>
                  <a:pt x="2698559" y="14980"/>
                  <a:pt x="2760003" y="9674"/>
                </a:cubicBezTo>
                <a:cubicBezTo>
                  <a:pt x="3256492" y="-27960"/>
                  <a:pt x="3739421" y="44851"/>
                  <a:pt x="4206393" y="216884"/>
                </a:cubicBezTo>
                <a:cubicBezTo>
                  <a:pt x="4486416" y="319357"/>
                  <a:pt x="4742638" y="466023"/>
                  <a:pt x="4962093" y="669428"/>
                </a:cubicBezTo>
                <a:cubicBezTo>
                  <a:pt x="5047126" y="747075"/>
                  <a:pt x="5144323" y="808436"/>
                  <a:pt x="5227886" y="888353"/>
                </a:cubicBezTo>
                <a:cubicBezTo>
                  <a:pt x="5265526" y="927240"/>
                  <a:pt x="5301697" y="968397"/>
                  <a:pt x="5331187" y="1014893"/>
                </a:cubicBezTo>
                <a:cubicBezTo>
                  <a:pt x="5387095" y="1102673"/>
                  <a:pt x="5453026" y="1182447"/>
                  <a:pt x="5518959" y="1262220"/>
                </a:cubicBezTo>
                <a:cubicBezTo>
                  <a:pt x="5520174" y="1240451"/>
                  <a:pt x="5489232" y="1168845"/>
                  <a:pt x="5467079" y="1138382"/>
                </a:cubicBezTo>
                <a:cubicBezTo>
                  <a:pt x="5517556" y="1154972"/>
                  <a:pt x="5696105" y="1414047"/>
                  <a:pt x="5724761" y="1511561"/>
                </a:cubicBezTo>
                <a:cubicBezTo>
                  <a:pt x="5700321" y="1507005"/>
                  <a:pt x="5683234" y="1491101"/>
                  <a:pt x="5659466" y="1480536"/>
                </a:cubicBezTo>
                <a:cubicBezTo>
                  <a:pt x="5667984" y="1529557"/>
                  <a:pt x="5696946" y="1564433"/>
                  <a:pt x="5720297" y="1600507"/>
                </a:cubicBezTo>
                <a:cubicBezTo>
                  <a:pt x="5725636" y="1607188"/>
                  <a:pt x="5732045" y="1609729"/>
                  <a:pt x="5738327" y="1602521"/>
                </a:cubicBezTo>
                <a:cubicBezTo>
                  <a:pt x="5765326" y="1573289"/>
                  <a:pt x="5778000" y="1596001"/>
                  <a:pt x="5788406" y="1617243"/>
                </a:cubicBezTo>
                <a:cubicBezTo>
                  <a:pt x="5839631" y="1719712"/>
                  <a:pt x="5888985" y="1822580"/>
                  <a:pt x="5933129" y="1928517"/>
                </a:cubicBezTo>
                <a:cubicBezTo>
                  <a:pt x="5971807" y="2018024"/>
                  <a:pt x="5999264" y="2109927"/>
                  <a:pt x="6015900" y="2206099"/>
                </a:cubicBezTo>
                <a:cubicBezTo>
                  <a:pt x="6015628" y="2213979"/>
                  <a:pt x="6017226" y="2221459"/>
                  <a:pt x="6018824" y="2228938"/>
                </a:cubicBezTo>
                <a:cubicBezTo>
                  <a:pt x="6019350" y="2240559"/>
                  <a:pt x="6019478" y="2250308"/>
                  <a:pt x="6006787" y="2254975"/>
                </a:cubicBezTo>
                <a:cubicBezTo>
                  <a:pt x="5992225" y="2260042"/>
                  <a:pt x="5986088" y="2249620"/>
                  <a:pt x="5981821" y="2238800"/>
                </a:cubicBezTo>
                <a:cubicBezTo>
                  <a:pt x="5972486" y="2213418"/>
                  <a:pt x="5965023" y="2187637"/>
                  <a:pt x="5955690" y="2162256"/>
                </a:cubicBezTo>
                <a:cubicBezTo>
                  <a:pt x="5951821" y="2153305"/>
                  <a:pt x="5946083" y="2144754"/>
                  <a:pt x="5938475" y="2136603"/>
                </a:cubicBezTo>
                <a:cubicBezTo>
                  <a:pt x="5932175" y="2171190"/>
                  <a:pt x="5940838" y="2202581"/>
                  <a:pt x="5953240" y="2233173"/>
                </a:cubicBezTo>
                <a:cubicBezTo>
                  <a:pt x="6012584" y="2382792"/>
                  <a:pt x="6061105" y="2536680"/>
                  <a:pt x="6087185" y="2695361"/>
                </a:cubicBezTo>
                <a:cubicBezTo>
                  <a:pt x="6121654" y="2893313"/>
                  <a:pt x="6105102" y="3090434"/>
                  <a:pt x="6081069" y="3289153"/>
                </a:cubicBezTo>
                <a:cubicBezTo>
                  <a:pt x="6038647" y="3630634"/>
                  <a:pt x="5960838" y="3962076"/>
                  <a:pt x="5808111" y="4272372"/>
                </a:cubicBezTo>
                <a:cubicBezTo>
                  <a:pt x="5630111" y="4629130"/>
                  <a:pt x="5388032" y="4933096"/>
                  <a:pt x="5083073" y="5189877"/>
                </a:cubicBezTo>
                <a:cubicBezTo>
                  <a:pt x="4975095" y="5279430"/>
                  <a:pt x="4875526" y="5380874"/>
                  <a:pt x="4748863" y="5447042"/>
                </a:cubicBezTo>
                <a:cubicBezTo>
                  <a:pt x="4424727" y="5614062"/>
                  <a:pt x="4097123" y="5774002"/>
                  <a:pt x="3740846" y="5863806"/>
                </a:cubicBezTo>
                <a:cubicBezTo>
                  <a:pt x="3553557" y="5911641"/>
                  <a:pt x="3362544" y="5932897"/>
                  <a:pt x="3169933" y="5946671"/>
                </a:cubicBezTo>
                <a:cubicBezTo>
                  <a:pt x="3104749" y="5952776"/>
                  <a:pt x="3038366" y="5953271"/>
                  <a:pt x="2972383" y="5955635"/>
                </a:cubicBezTo>
                <a:cubicBezTo>
                  <a:pt x="2945003" y="5955619"/>
                  <a:pt x="2915351" y="5954132"/>
                  <a:pt x="2888242" y="5946236"/>
                </a:cubicBezTo>
                <a:cubicBezTo>
                  <a:pt x="2850584" y="5934728"/>
                  <a:pt x="2811583" y="5935239"/>
                  <a:pt x="2773508" y="5949239"/>
                </a:cubicBezTo>
                <a:cubicBezTo>
                  <a:pt x="2751864" y="5957774"/>
                  <a:pt x="2733834" y="5955760"/>
                  <a:pt x="2719689" y="5935317"/>
                </a:cubicBezTo>
                <a:cubicBezTo>
                  <a:pt x="2702874" y="5911534"/>
                  <a:pt x="2679905" y="5904708"/>
                  <a:pt x="2651853" y="5910702"/>
                </a:cubicBezTo>
                <a:cubicBezTo>
                  <a:pt x="2608839" y="5919891"/>
                  <a:pt x="2566369" y="5913322"/>
                  <a:pt x="2524570" y="5900743"/>
                </a:cubicBezTo>
                <a:cubicBezTo>
                  <a:pt x="2451524" y="5879196"/>
                  <a:pt x="2378077" y="5855780"/>
                  <a:pt x="2303959" y="5838373"/>
                </a:cubicBezTo>
                <a:cubicBezTo>
                  <a:pt x="2088013" y="5788694"/>
                  <a:pt x="1896814" y="5680933"/>
                  <a:pt x="1704545" y="5577311"/>
                </a:cubicBezTo>
                <a:cubicBezTo>
                  <a:pt x="1582907" y="5511395"/>
                  <a:pt x="1461669" y="5447348"/>
                  <a:pt x="1349927" y="5363675"/>
                </a:cubicBezTo>
                <a:cubicBezTo>
                  <a:pt x="1342718" y="5357393"/>
                  <a:pt x="1333639" y="5351511"/>
                  <a:pt x="1326431" y="5345230"/>
                </a:cubicBezTo>
                <a:cubicBezTo>
                  <a:pt x="1312413" y="5334537"/>
                  <a:pt x="1315227" y="5320248"/>
                  <a:pt x="1324450" y="5308501"/>
                </a:cubicBezTo>
                <a:cubicBezTo>
                  <a:pt x="1335544" y="5296353"/>
                  <a:pt x="1343552" y="5306375"/>
                  <a:pt x="1353031" y="5314127"/>
                </a:cubicBezTo>
                <a:cubicBezTo>
                  <a:pt x="1409501" y="5358769"/>
                  <a:pt x="1469312" y="5400742"/>
                  <a:pt x="1535006" y="5433636"/>
                </a:cubicBezTo>
                <a:cubicBezTo>
                  <a:pt x="1545955" y="5439119"/>
                  <a:pt x="1557303" y="5446471"/>
                  <a:pt x="1570795" y="5445544"/>
                </a:cubicBezTo>
                <a:cubicBezTo>
                  <a:pt x="1572664" y="5445144"/>
                  <a:pt x="1578674" y="5445815"/>
                  <a:pt x="1578274" y="5443946"/>
                </a:cubicBezTo>
                <a:cubicBezTo>
                  <a:pt x="1581217" y="5439407"/>
                  <a:pt x="1577076" y="5438335"/>
                  <a:pt x="1573335" y="5439134"/>
                </a:cubicBezTo>
                <a:cubicBezTo>
                  <a:pt x="1464263" y="5358802"/>
                  <a:pt x="1350778" y="5285277"/>
                  <a:pt x="1245045" y="5202275"/>
                </a:cubicBezTo>
                <a:cubicBezTo>
                  <a:pt x="1212071" y="5176078"/>
                  <a:pt x="1180967" y="5149481"/>
                  <a:pt x="1146122" y="5123684"/>
                </a:cubicBezTo>
                <a:cubicBezTo>
                  <a:pt x="1138913" y="5117403"/>
                  <a:pt x="1132777" y="5106982"/>
                  <a:pt x="1114075" y="5110977"/>
                </a:cubicBezTo>
                <a:cubicBezTo>
                  <a:pt x="1160923" y="5165497"/>
                  <a:pt x="1231827" y="5195322"/>
                  <a:pt x="1239256" y="5275861"/>
                </a:cubicBezTo>
                <a:cubicBezTo>
                  <a:pt x="1002153" y="5099691"/>
                  <a:pt x="806611" y="4889222"/>
                  <a:pt x="647691" y="4639642"/>
                </a:cubicBezTo>
                <a:cubicBezTo>
                  <a:pt x="675071" y="4639659"/>
                  <a:pt x="685476" y="4660900"/>
                  <a:pt x="698822" y="4677603"/>
                </a:cubicBezTo>
                <a:cubicBezTo>
                  <a:pt x="712568" y="4696176"/>
                  <a:pt x="725914" y="4712878"/>
                  <a:pt x="744471" y="4726512"/>
                </a:cubicBezTo>
                <a:cubicBezTo>
                  <a:pt x="778499" y="4775948"/>
                  <a:pt x="815869" y="4822716"/>
                  <a:pt x="859121" y="4860405"/>
                </a:cubicBezTo>
                <a:cubicBezTo>
                  <a:pt x="862461" y="4857736"/>
                  <a:pt x="865802" y="4855066"/>
                  <a:pt x="869143" y="4852397"/>
                </a:cubicBezTo>
                <a:cubicBezTo>
                  <a:pt x="830303" y="4807900"/>
                  <a:pt x="791464" y="4763402"/>
                  <a:pt x="750753" y="4719304"/>
                </a:cubicBezTo>
                <a:cubicBezTo>
                  <a:pt x="626388" y="4530780"/>
                  <a:pt x="502023" y="4342256"/>
                  <a:pt x="408923" y="4135320"/>
                </a:cubicBezTo>
                <a:cubicBezTo>
                  <a:pt x="219129" y="3704619"/>
                  <a:pt x="139003" y="3256353"/>
                  <a:pt x="164008" y="2787582"/>
                </a:cubicBezTo>
                <a:cubicBezTo>
                  <a:pt x="168471" y="2698636"/>
                  <a:pt x="163583" y="2611687"/>
                  <a:pt x="184206" y="2525154"/>
                </a:cubicBezTo>
                <a:cubicBezTo>
                  <a:pt x="186349" y="2516875"/>
                  <a:pt x="184351" y="2507525"/>
                  <a:pt x="195172" y="2503257"/>
                </a:cubicBezTo>
                <a:cubicBezTo>
                  <a:pt x="204923" y="2503130"/>
                  <a:pt x="204651" y="2511009"/>
                  <a:pt x="203581" y="2515148"/>
                </a:cubicBezTo>
                <a:cubicBezTo>
                  <a:pt x="170144" y="2798003"/>
                  <a:pt x="194812" y="3078222"/>
                  <a:pt x="227360" y="3358710"/>
                </a:cubicBezTo>
                <a:cubicBezTo>
                  <a:pt x="243162" y="3505900"/>
                  <a:pt x="288887" y="3646696"/>
                  <a:pt x="327131" y="3789091"/>
                </a:cubicBezTo>
                <a:cubicBezTo>
                  <a:pt x="332597" y="3805522"/>
                  <a:pt x="336592" y="3824223"/>
                  <a:pt x="340188" y="3841053"/>
                </a:cubicBezTo>
                <a:cubicBezTo>
                  <a:pt x="344055" y="3850004"/>
                  <a:pt x="339372" y="3864692"/>
                  <a:pt x="356203" y="3861096"/>
                </a:cubicBezTo>
                <a:cubicBezTo>
                  <a:pt x="373035" y="3857500"/>
                  <a:pt x="368767" y="3846679"/>
                  <a:pt x="365970" y="3833590"/>
                </a:cubicBezTo>
                <a:cubicBezTo>
                  <a:pt x="344107" y="3767866"/>
                  <a:pt x="323715" y="3699873"/>
                  <a:pt x="307461" y="3632951"/>
                </a:cubicBezTo>
                <a:cubicBezTo>
                  <a:pt x="175983" y="3072466"/>
                  <a:pt x="187148" y="2520615"/>
                  <a:pt x="402527" y="1981840"/>
                </a:cubicBezTo>
                <a:cubicBezTo>
                  <a:pt x="403599" y="1977701"/>
                  <a:pt x="404270" y="1971691"/>
                  <a:pt x="407611" y="1969022"/>
                </a:cubicBezTo>
                <a:cubicBezTo>
                  <a:pt x="409082" y="1966753"/>
                  <a:pt x="412822" y="1965953"/>
                  <a:pt x="419903" y="1962484"/>
                </a:cubicBezTo>
                <a:cubicBezTo>
                  <a:pt x="410662" y="2001612"/>
                  <a:pt x="404363" y="2036199"/>
                  <a:pt x="392454" y="2071985"/>
                </a:cubicBezTo>
                <a:cubicBezTo>
                  <a:pt x="304800" y="2339047"/>
                  <a:pt x="280316" y="2618034"/>
                  <a:pt x="253961" y="2897420"/>
                </a:cubicBezTo>
                <a:cubicBezTo>
                  <a:pt x="251004" y="2929338"/>
                  <a:pt x="257796" y="2961129"/>
                  <a:pt x="260448" y="2991849"/>
                </a:cubicBezTo>
                <a:cubicBezTo>
                  <a:pt x="262046" y="2999329"/>
                  <a:pt x="258832" y="3011748"/>
                  <a:pt x="272323" y="3010820"/>
                </a:cubicBezTo>
                <a:cubicBezTo>
                  <a:pt x="282073" y="3010693"/>
                  <a:pt x="286085" y="3002015"/>
                  <a:pt x="290098" y="2993336"/>
                </a:cubicBezTo>
                <a:cubicBezTo>
                  <a:pt x="293711" y="2982786"/>
                  <a:pt x="298794" y="2969968"/>
                  <a:pt x="304677" y="2960890"/>
                </a:cubicBezTo>
                <a:cubicBezTo>
                  <a:pt x="324040" y="3179669"/>
                  <a:pt x="344875" y="3396177"/>
                  <a:pt x="407652" y="3607635"/>
                </a:cubicBezTo>
                <a:cubicBezTo>
                  <a:pt x="412972" y="3641696"/>
                  <a:pt x="423905" y="3674557"/>
                  <a:pt x="440447" y="3706220"/>
                </a:cubicBezTo>
                <a:cubicBezTo>
                  <a:pt x="433255" y="3672559"/>
                  <a:pt x="431675" y="3637700"/>
                  <a:pt x="415132" y="3606037"/>
                </a:cubicBezTo>
                <a:cubicBezTo>
                  <a:pt x="375307" y="3428783"/>
                  <a:pt x="346703" y="3249131"/>
                  <a:pt x="337201" y="3067354"/>
                </a:cubicBezTo>
                <a:cubicBezTo>
                  <a:pt x="318450" y="2723300"/>
                  <a:pt x="366608" y="2390370"/>
                  <a:pt x="477138" y="2065625"/>
                </a:cubicBezTo>
                <a:cubicBezTo>
                  <a:pt x="479680" y="2059216"/>
                  <a:pt x="483021" y="2056547"/>
                  <a:pt x="489702" y="2051208"/>
                </a:cubicBezTo>
                <a:cubicBezTo>
                  <a:pt x="368810" y="2501358"/>
                  <a:pt x="316969" y="2954352"/>
                  <a:pt x="430613" y="3413056"/>
                </a:cubicBezTo>
                <a:lnTo>
                  <a:pt x="428865" y="3386728"/>
                </a:lnTo>
                <a:lnTo>
                  <a:pt x="466894" y="3622863"/>
                </a:lnTo>
                <a:cubicBezTo>
                  <a:pt x="474592" y="3658895"/>
                  <a:pt x="482290" y="3694928"/>
                  <a:pt x="489988" y="3730960"/>
                </a:cubicBezTo>
                <a:cubicBezTo>
                  <a:pt x="519511" y="3847103"/>
                  <a:pt x="557080" y="3956817"/>
                  <a:pt x="599154" y="4065569"/>
                </a:cubicBezTo>
                <a:cubicBezTo>
                  <a:pt x="609431" y="4091631"/>
                  <a:pt x="619708" y="4117693"/>
                  <a:pt x="634491" y="4142793"/>
                </a:cubicBezTo>
                <a:cubicBezTo>
                  <a:pt x="635453" y="4147297"/>
                  <a:pt x="637377" y="4156305"/>
                  <a:pt x="639302" y="4165313"/>
                </a:cubicBezTo>
                <a:cubicBezTo>
                  <a:pt x="639302" y="4165313"/>
                  <a:pt x="639302" y="4165313"/>
                  <a:pt x="643807" y="4164351"/>
                </a:cubicBezTo>
                <a:cubicBezTo>
                  <a:pt x="746275" y="4401489"/>
                  <a:pt x="881891" y="4617416"/>
                  <a:pt x="1044223" y="4804087"/>
                </a:cubicBezTo>
                <a:cubicBezTo>
                  <a:pt x="1090186" y="4864912"/>
                  <a:pt x="1140653" y="4924774"/>
                  <a:pt x="1194661" y="4979171"/>
                </a:cubicBezTo>
                <a:cubicBezTo>
                  <a:pt x="1175375" y="4955033"/>
                  <a:pt x="1153510" y="4940866"/>
                  <a:pt x="1143540" y="4938286"/>
                </a:cubicBezTo>
                <a:cubicBezTo>
                  <a:pt x="1151893" y="4955340"/>
                  <a:pt x="1175683" y="4978515"/>
                  <a:pt x="1194007" y="4998149"/>
                </a:cubicBezTo>
                <a:cubicBezTo>
                  <a:pt x="1216834" y="5016820"/>
                  <a:pt x="1234195" y="5031950"/>
                  <a:pt x="1243203" y="5030025"/>
                </a:cubicBezTo>
                <a:cubicBezTo>
                  <a:pt x="1230346" y="5013933"/>
                  <a:pt x="1212985" y="4998803"/>
                  <a:pt x="1200128" y="4982713"/>
                </a:cubicBezTo>
                <a:cubicBezTo>
                  <a:pt x="1236776" y="5021979"/>
                  <a:pt x="1277927" y="5060284"/>
                  <a:pt x="1320040" y="5103092"/>
                </a:cubicBezTo>
                <a:cubicBezTo>
                  <a:pt x="1323889" y="5121109"/>
                  <a:pt x="1358611" y="5151367"/>
                  <a:pt x="1390447" y="5168114"/>
                </a:cubicBezTo>
                <a:cubicBezTo>
                  <a:pt x="1407809" y="5183243"/>
                  <a:pt x="1430636" y="5201914"/>
                  <a:pt x="1438027" y="5214464"/>
                </a:cubicBezTo>
                <a:cubicBezTo>
                  <a:pt x="1447036" y="5212539"/>
                  <a:pt x="1458930" y="5224127"/>
                  <a:pt x="1469862" y="5231211"/>
                </a:cubicBezTo>
                <a:cubicBezTo>
                  <a:pt x="2189107" y="5798122"/>
                  <a:pt x="3177182" y="5992052"/>
                  <a:pt x="4098674" y="5653890"/>
                </a:cubicBezTo>
                <a:cubicBezTo>
                  <a:pt x="4469974" y="5518049"/>
                  <a:pt x="4793386" y="5312374"/>
                  <a:pt x="5058287" y="5053265"/>
                </a:cubicBezTo>
                <a:cubicBezTo>
                  <a:pt x="5658574" y="4468182"/>
                  <a:pt x="5968225" y="3624938"/>
                  <a:pt x="5862270" y="2776293"/>
                </a:cubicBezTo>
                <a:cubicBezTo>
                  <a:pt x="5854264" y="2716778"/>
                  <a:pt x="5847221" y="2661766"/>
                  <a:pt x="5834711" y="2603214"/>
                </a:cubicBezTo>
                <a:cubicBezTo>
                  <a:pt x="5834711" y="2603214"/>
                  <a:pt x="5839216" y="2602252"/>
                  <a:pt x="5838253" y="2597748"/>
                </a:cubicBezTo>
                <a:cubicBezTo>
                  <a:pt x="5835366" y="2584235"/>
                  <a:pt x="5835366" y="2584235"/>
                  <a:pt x="5835366" y="2584235"/>
                </a:cubicBezTo>
                <a:cubicBezTo>
                  <a:pt x="5835366" y="2584235"/>
                  <a:pt x="5834404" y="2579732"/>
                  <a:pt x="5829900" y="2580694"/>
                </a:cubicBezTo>
                <a:lnTo>
                  <a:pt x="5802956" y="2454580"/>
                </a:lnTo>
                <a:cubicBezTo>
                  <a:pt x="5777282" y="2356454"/>
                  <a:pt x="5748067" y="2263794"/>
                  <a:pt x="5713385" y="2167591"/>
                </a:cubicBezTo>
                <a:cubicBezTo>
                  <a:pt x="5600022" y="1857426"/>
                  <a:pt x="5436461" y="1576825"/>
                  <a:pt x="5230091" y="1338337"/>
                </a:cubicBezTo>
                <a:cubicBezTo>
                  <a:pt x="5120805" y="1201559"/>
                  <a:pt x="4989960" y="1074095"/>
                  <a:pt x="4852032" y="957564"/>
                </a:cubicBezTo>
                <a:cubicBezTo>
                  <a:pt x="4857498" y="961106"/>
                  <a:pt x="4857498" y="961106"/>
                  <a:pt x="4862002" y="960144"/>
                </a:cubicBezTo>
                <a:cubicBezTo>
                  <a:pt x="4850108" y="948556"/>
                  <a:pt x="4821813" y="926343"/>
                  <a:pt x="4798985" y="907672"/>
                </a:cubicBezTo>
                <a:cubicBezTo>
                  <a:pt x="4782587" y="897047"/>
                  <a:pt x="4770691" y="885459"/>
                  <a:pt x="4760721" y="882879"/>
                </a:cubicBezTo>
                <a:cubicBezTo>
                  <a:pt x="4722457" y="858088"/>
                  <a:pt x="4683230" y="828791"/>
                  <a:pt x="4644966" y="803998"/>
                </a:cubicBezTo>
                <a:cubicBezTo>
                  <a:pt x="4633070" y="792411"/>
                  <a:pt x="4616671" y="781786"/>
                  <a:pt x="4601235" y="775665"/>
                </a:cubicBezTo>
                <a:cubicBezTo>
                  <a:pt x="4474546" y="689699"/>
                  <a:pt x="4337233" y="620133"/>
                  <a:pt x="4191873" y="556997"/>
                </a:cubicBezTo>
                <a:cubicBezTo>
                  <a:pt x="4237221" y="570856"/>
                  <a:pt x="4282569" y="584716"/>
                  <a:pt x="4317947" y="595996"/>
                </a:cubicBezTo>
                <a:cubicBezTo>
                  <a:pt x="4319871" y="605005"/>
                  <a:pt x="4339812" y="610163"/>
                  <a:pt x="4340774" y="614667"/>
                </a:cubicBezTo>
                <a:cubicBezTo>
                  <a:pt x="4381618" y="629489"/>
                  <a:pt x="4429854" y="656861"/>
                  <a:pt x="4468773" y="662675"/>
                </a:cubicBezTo>
                <a:cubicBezTo>
                  <a:pt x="4452374" y="652050"/>
                  <a:pt x="4430508" y="637883"/>
                  <a:pt x="4433088" y="627913"/>
                </a:cubicBezTo>
                <a:cubicBezTo>
                  <a:pt x="4406718" y="614708"/>
                  <a:pt x="4344010" y="585719"/>
                  <a:pt x="4325031" y="585063"/>
                </a:cubicBezTo>
                <a:cubicBezTo>
                  <a:pt x="4314098" y="577980"/>
                  <a:pt x="4307670" y="569934"/>
                  <a:pt x="4302203" y="566393"/>
                </a:cubicBezTo>
                <a:cubicBezTo>
                  <a:pt x="4271330" y="554150"/>
                  <a:pt x="4246884" y="549953"/>
                  <a:pt x="4216974" y="542214"/>
                </a:cubicBezTo>
                <a:cubicBezTo>
                  <a:pt x="4196070" y="532551"/>
                  <a:pt x="4158768" y="512263"/>
                  <a:pt x="4133361" y="503562"/>
                </a:cubicBezTo>
                <a:cubicBezTo>
                  <a:pt x="4123391" y="500982"/>
                  <a:pt x="4119849" y="506449"/>
                  <a:pt x="4109878" y="503869"/>
                </a:cubicBezTo>
                <a:cubicBezTo>
                  <a:pt x="4099908" y="501291"/>
                  <a:pt x="4082547" y="486161"/>
                  <a:pt x="4072576" y="483581"/>
                </a:cubicBezTo>
                <a:cubicBezTo>
                  <a:pt x="4041702" y="471338"/>
                  <a:pt x="4028190" y="474225"/>
                  <a:pt x="4026266" y="465217"/>
                </a:cubicBezTo>
                <a:cubicBezTo>
                  <a:pt x="4007287" y="464562"/>
                  <a:pt x="3977375" y="456824"/>
                  <a:pt x="3970292" y="467757"/>
                </a:cubicBezTo>
                <a:cubicBezTo>
                  <a:pt x="3989271" y="468411"/>
                  <a:pt x="3985729" y="473878"/>
                  <a:pt x="3986691" y="478382"/>
                </a:cubicBezTo>
                <a:cubicBezTo>
                  <a:pt x="3540295" y="328852"/>
                  <a:pt x="3052011" y="291882"/>
                  <a:pt x="2556561" y="397733"/>
                </a:cubicBezTo>
                <a:lnTo>
                  <a:pt x="2508145" y="410487"/>
                </a:lnTo>
                <a:lnTo>
                  <a:pt x="2458913" y="419861"/>
                </a:lnTo>
                <a:cubicBezTo>
                  <a:pt x="2151483" y="490308"/>
                  <a:pt x="1868431" y="625941"/>
                  <a:pt x="1598952" y="799372"/>
                </a:cubicBezTo>
                <a:cubicBezTo>
                  <a:pt x="1558063" y="827661"/>
                  <a:pt x="1514505" y="852611"/>
                  <a:pt x="1473216" y="879030"/>
                </a:cubicBezTo>
                <a:cubicBezTo>
                  <a:pt x="1466535" y="884369"/>
                  <a:pt x="1461052" y="895317"/>
                  <a:pt x="1451174" y="885695"/>
                </a:cubicBezTo>
                <a:cubicBezTo>
                  <a:pt x="1441695" y="877943"/>
                  <a:pt x="1443438" y="867794"/>
                  <a:pt x="1449321" y="858715"/>
                </a:cubicBezTo>
                <a:cubicBezTo>
                  <a:pt x="1462557" y="838289"/>
                  <a:pt x="1480731" y="822673"/>
                  <a:pt x="1500105" y="812669"/>
                </a:cubicBezTo>
                <a:cubicBezTo>
                  <a:pt x="1611007" y="745956"/>
                  <a:pt x="1716842" y="664683"/>
                  <a:pt x="1844558" y="621754"/>
                </a:cubicBezTo>
                <a:cubicBezTo>
                  <a:pt x="1831212" y="605052"/>
                  <a:pt x="1812238" y="616927"/>
                  <a:pt x="1796350" y="606633"/>
                </a:cubicBezTo>
                <a:cubicBezTo>
                  <a:pt x="1833099" y="577272"/>
                  <a:pt x="1874116" y="558732"/>
                  <a:pt x="1915531" y="542063"/>
                </a:cubicBezTo>
                <a:cubicBezTo>
                  <a:pt x="2200904" y="422433"/>
                  <a:pt x="2492268" y="330852"/>
                  <a:pt x="2801357" y="303925"/>
                </a:cubicBezTo>
                <a:cubicBezTo>
                  <a:pt x="3018680" y="286827"/>
                  <a:pt x="3234787" y="291496"/>
                  <a:pt x="3448335" y="329955"/>
                </a:cubicBezTo>
                <a:cubicBezTo>
                  <a:pt x="3513374" y="341479"/>
                  <a:pt x="3572259" y="369963"/>
                  <a:pt x="3639713" y="365329"/>
                </a:cubicBezTo>
                <a:cubicBezTo>
                  <a:pt x="3656944" y="363602"/>
                  <a:pt x="3679513" y="368557"/>
                  <a:pt x="3679531" y="341178"/>
                </a:cubicBezTo>
                <a:cubicBezTo>
                  <a:pt x="3681418" y="313399"/>
                  <a:pt x="3657905" y="322334"/>
                  <a:pt x="3641345" y="318050"/>
                </a:cubicBezTo>
                <a:cubicBezTo>
                  <a:pt x="3621444" y="316435"/>
                  <a:pt x="3596333" y="317890"/>
                  <a:pt x="3579519" y="294106"/>
                </a:cubicBezTo>
                <a:cubicBezTo>
                  <a:pt x="3700137" y="282025"/>
                  <a:pt x="3811242" y="316949"/>
                  <a:pt x="3921820" y="340254"/>
                </a:cubicBezTo>
                <a:cubicBezTo>
                  <a:pt x="3988457" y="359259"/>
                  <a:pt x="4048541" y="393353"/>
                  <a:pt x="4117320" y="404078"/>
                </a:cubicBezTo>
                <a:cubicBezTo>
                  <a:pt x="4058708" y="367716"/>
                  <a:pt x="3994740" y="352052"/>
                  <a:pt x="3929573" y="330776"/>
                </a:cubicBezTo>
                <a:cubicBezTo>
                  <a:pt x="3841709" y="294797"/>
                  <a:pt x="3746619" y="279916"/>
                  <a:pt x="3651529" y="265034"/>
                </a:cubicBezTo>
                <a:cubicBezTo>
                  <a:pt x="3392571" y="224545"/>
                  <a:pt x="3131596" y="202085"/>
                  <a:pt x="2868463" y="215284"/>
                </a:cubicBezTo>
                <a:cubicBezTo>
                  <a:pt x="2835871" y="218335"/>
                  <a:pt x="2800210" y="216177"/>
                  <a:pt x="2767746" y="228980"/>
                </a:cubicBezTo>
                <a:cubicBezTo>
                  <a:pt x="2772141" y="249550"/>
                  <a:pt x="2788173" y="242214"/>
                  <a:pt x="2799794" y="241686"/>
                </a:cubicBezTo>
                <a:cubicBezTo>
                  <a:pt x="3021256" y="225658"/>
                  <a:pt x="3243373" y="231000"/>
                  <a:pt x="3465473" y="263721"/>
                </a:cubicBezTo>
                <a:cubicBezTo>
                  <a:pt x="3477492" y="265064"/>
                  <a:pt x="3499535" y="258399"/>
                  <a:pt x="3497920" y="278298"/>
                </a:cubicBezTo>
                <a:cubicBezTo>
                  <a:pt x="3496305" y="298197"/>
                  <a:pt x="3474535" y="296982"/>
                  <a:pt x="3460245" y="294168"/>
                </a:cubicBezTo>
                <a:cubicBezTo>
                  <a:pt x="3389994" y="285712"/>
                  <a:pt x="3320016" y="269376"/>
                  <a:pt x="3247224" y="267329"/>
                </a:cubicBezTo>
                <a:cubicBezTo>
                  <a:pt x="2932814" y="260197"/>
                  <a:pt x="2620529" y="272164"/>
                  <a:pt x="2317144" y="362401"/>
                </a:cubicBezTo>
                <a:cubicBezTo>
                  <a:pt x="2081756" y="432244"/>
                  <a:pt x="1859571" y="536420"/>
                  <a:pt x="1646991" y="658097"/>
                </a:cubicBezTo>
                <a:cubicBezTo>
                  <a:pt x="1603433" y="683046"/>
                  <a:pt x="1558005" y="708395"/>
                  <a:pt x="1510978" y="726263"/>
                </a:cubicBezTo>
                <a:cubicBezTo>
                  <a:pt x="1826469" y="500473"/>
                  <a:pt x="2176643" y="345489"/>
                  <a:pt x="2562299" y="265051"/>
                </a:cubicBezTo>
                <a:cubicBezTo>
                  <a:pt x="2544413" y="245407"/>
                  <a:pt x="2523968" y="259552"/>
                  <a:pt x="2496459" y="249786"/>
                </a:cubicBezTo>
                <a:cubicBezTo>
                  <a:pt x="2563786" y="235402"/>
                  <a:pt x="2621762" y="223015"/>
                  <a:pt x="2679065" y="216639"/>
                </a:cubicBezTo>
                <a:cubicBezTo>
                  <a:pt x="2765221" y="208009"/>
                  <a:pt x="2851776" y="201250"/>
                  <a:pt x="2939402" y="190351"/>
                </a:cubicBezTo>
                <a:cubicBezTo>
                  <a:pt x="2945412" y="191022"/>
                  <a:pt x="2960102" y="195705"/>
                  <a:pt x="2959175" y="182215"/>
                </a:cubicBezTo>
                <a:cubicBezTo>
                  <a:pt x="2960518" y="170196"/>
                  <a:pt x="2947427" y="172993"/>
                  <a:pt x="2939547" y="172721"/>
                </a:cubicBezTo>
                <a:cubicBezTo>
                  <a:pt x="2830422" y="174526"/>
                  <a:pt x="2723440" y="168051"/>
                  <a:pt x="2616967" y="200575"/>
                </a:cubicBezTo>
                <a:cubicBezTo>
                  <a:pt x="2593454" y="209510"/>
                  <a:pt x="2564475" y="202013"/>
                  <a:pt x="2537493" y="203867"/>
                </a:cubicBezTo>
                <a:cubicBezTo>
                  <a:pt x="2425028" y="208340"/>
                  <a:pt x="2323223" y="253555"/>
                  <a:pt x="2217149" y="287950"/>
                </a:cubicBezTo>
                <a:cubicBezTo>
                  <a:pt x="1981889" y="367543"/>
                  <a:pt x="1756636" y="466508"/>
                  <a:pt x="1542585" y="590454"/>
                </a:cubicBezTo>
                <a:cubicBezTo>
                  <a:pt x="1408170" y="666101"/>
                  <a:pt x="1293638" y="770742"/>
                  <a:pt x="1168430" y="862020"/>
                </a:cubicBezTo>
                <a:cubicBezTo>
                  <a:pt x="1158008" y="868157"/>
                  <a:pt x="1146115" y="876564"/>
                  <a:pt x="1130881" y="887640"/>
                </a:cubicBezTo>
                <a:cubicBezTo>
                  <a:pt x="1131570" y="854252"/>
                  <a:pt x="1145877" y="829685"/>
                  <a:pt x="1168592" y="817011"/>
                </a:cubicBezTo>
                <a:cubicBezTo>
                  <a:pt x="1280692" y="755909"/>
                  <a:pt x="1370239" y="662473"/>
                  <a:pt x="1476602" y="592819"/>
                </a:cubicBezTo>
                <a:cubicBezTo>
                  <a:pt x="1818803" y="373055"/>
                  <a:pt x="2188604" y="227565"/>
                  <a:pt x="2591346" y="163030"/>
                </a:cubicBezTo>
                <a:cubicBezTo>
                  <a:pt x="2757919" y="137220"/>
                  <a:pt x="2923804" y="144799"/>
                  <a:pt x="3091031" y="140357"/>
                </a:cubicBezTo>
                <a:cubicBezTo>
                  <a:pt x="3304341" y="131937"/>
                  <a:pt x="3513894" y="151695"/>
                  <a:pt x="3716875" y="213921"/>
                </a:cubicBezTo>
                <a:cubicBezTo>
                  <a:pt x="3735705" y="219674"/>
                  <a:pt x="3755205" y="219420"/>
                  <a:pt x="3758928" y="245999"/>
                </a:cubicBezTo>
                <a:cubicBezTo>
                  <a:pt x="3758657" y="253879"/>
                  <a:pt x="3767336" y="257891"/>
                  <a:pt x="3775216" y="258163"/>
                </a:cubicBezTo>
                <a:cubicBezTo>
                  <a:pt x="3900483" y="286151"/>
                  <a:pt x="4022537" y="326558"/>
                  <a:pt x="4143920" y="372975"/>
                </a:cubicBezTo>
                <a:cubicBezTo>
                  <a:pt x="4146189" y="374445"/>
                  <a:pt x="4149930" y="373646"/>
                  <a:pt x="4155540" y="372448"/>
                </a:cubicBezTo>
                <a:cubicBezTo>
                  <a:pt x="4159698" y="346140"/>
                  <a:pt x="4150891" y="332378"/>
                  <a:pt x="4123382" y="322612"/>
                </a:cubicBezTo>
                <a:cubicBezTo>
                  <a:pt x="3936433" y="253051"/>
                  <a:pt x="3750556" y="179350"/>
                  <a:pt x="3554239" y="139165"/>
                </a:cubicBezTo>
                <a:cubicBezTo>
                  <a:pt x="3233454" y="74732"/>
                  <a:pt x="2911963" y="71067"/>
                  <a:pt x="2590565" y="131911"/>
                </a:cubicBezTo>
                <a:cubicBezTo>
                  <a:pt x="2410228" y="166529"/>
                  <a:pt x="2229893" y="201145"/>
                  <a:pt x="2058218" y="267154"/>
                </a:cubicBezTo>
                <a:cubicBezTo>
                  <a:pt x="1991819" y="295028"/>
                  <a:pt x="1918755" y="300860"/>
                  <a:pt x="1849558" y="315643"/>
                </a:cubicBezTo>
                <a:cubicBezTo>
                  <a:pt x="2067060" y="226157"/>
                  <a:pt x="2290027" y="153101"/>
                  <a:pt x="2520059" y="103956"/>
                </a:cubicBezTo>
                <a:cubicBezTo>
                  <a:pt x="2752360" y="56281"/>
                  <a:pt x="2984644" y="35986"/>
                  <a:pt x="3222250" y="49751"/>
                </a:cubicBezTo>
                <a:cubicBezTo>
                  <a:pt x="3009228" y="22912"/>
                  <a:pt x="2793377" y="37741"/>
                  <a:pt x="2580338" y="38281"/>
                </a:cubicBezTo>
                <a:cubicBezTo>
                  <a:pt x="2579539" y="34542"/>
                  <a:pt x="2580611" y="30401"/>
                  <a:pt x="2580211" y="28532"/>
                </a:cubicBezTo>
                <a:close/>
              </a:path>
            </a:pathLst>
          </a:custGeom>
          <a:solidFill>
            <a:schemeClr val="tx2">
              <a:lumMod val="60000"/>
              <a:lumOff val="40000"/>
            </a:schemeClr>
          </a:solidFill>
          <a:ln>
            <a:noFill/>
          </a:ln>
        </p:spPr>
        <p:txBody>
          <a:bodyPr vert="horz" wrap="square" lIns="68580" tIns="34290" rIns="68580" bIns="34290" numCol="1" anchor="t" anchorCtr="0" compatLnSpc="1">
            <a:prstTxWarp prst="textNoShape">
              <a:avLst/>
            </a:prstTxWarp>
            <a:noAutofit/>
          </a:bodyPr>
          <a:lstStyle/>
          <a:p>
            <a:pPr>
              <a:buClrTx/>
              <a:buFontTx/>
              <a:buNone/>
              <a:defRPr/>
            </a:pPr>
            <a:endParaRPr lang="en-US" sz="1350">
              <a:solidFill>
                <a:prstClr val="black"/>
              </a:solidFill>
            </a:endParaRPr>
          </a:p>
        </p:txBody>
      </p:sp>
      <p:pic>
        <p:nvPicPr>
          <p:cNvPr id="12" name="Picture 11"/>
          <p:cNvPicPr>
            <a:picLocks noChangeAspect="1"/>
          </p:cNvPicPr>
          <p:nvPr/>
        </p:nvPicPr>
        <p:blipFill>
          <a:blip r:embed="rId3"/>
          <a:stretch>
            <a:fillRect/>
          </a:stretch>
        </p:blipFill>
        <p:spPr>
          <a:xfrm>
            <a:off x="658075" y="479986"/>
            <a:ext cx="2000263" cy="1880171"/>
          </a:xfrm>
          <a:prstGeom prst="ellipse">
            <a:avLst/>
          </a:prstGeom>
          <a:ln>
            <a:noFill/>
          </a:ln>
          <a:effectLst>
            <a:softEdge rad="112500"/>
          </a:effectLst>
        </p:spPr>
      </p:pic>
      <p:pic>
        <p:nvPicPr>
          <p:cNvPr id="13" name="Picture 12"/>
          <p:cNvPicPr>
            <a:picLocks noChangeAspect="1"/>
          </p:cNvPicPr>
          <p:nvPr/>
        </p:nvPicPr>
        <p:blipFill>
          <a:blip r:embed="rId4"/>
          <a:stretch>
            <a:fillRect/>
          </a:stretch>
        </p:blipFill>
        <p:spPr>
          <a:xfrm>
            <a:off x="3575194" y="411047"/>
            <a:ext cx="2043592" cy="2018047"/>
          </a:xfrm>
          <a:prstGeom prst="ellipse">
            <a:avLst/>
          </a:prstGeom>
          <a:ln>
            <a:noFill/>
          </a:ln>
          <a:effectLst>
            <a:softEdge rad="112500"/>
          </a:effectLst>
        </p:spPr>
      </p:pic>
      <p:pic>
        <p:nvPicPr>
          <p:cNvPr id="14" name="Picture 13"/>
          <p:cNvPicPr>
            <a:picLocks noChangeAspect="1"/>
          </p:cNvPicPr>
          <p:nvPr/>
        </p:nvPicPr>
        <p:blipFill>
          <a:blip r:embed="rId5"/>
          <a:stretch>
            <a:fillRect/>
          </a:stretch>
        </p:blipFill>
        <p:spPr>
          <a:xfrm>
            <a:off x="6579193" y="449453"/>
            <a:ext cx="1968537" cy="1910704"/>
          </a:xfrm>
          <a:prstGeom prst="ellipse">
            <a:avLst/>
          </a:prstGeom>
          <a:ln>
            <a:noFill/>
          </a:ln>
          <a:effectLst>
            <a:softEdge rad="112500"/>
          </a:effectLst>
        </p:spPr>
      </p:pic>
      <p:sp>
        <p:nvSpPr>
          <p:cNvPr id="2" name="Rectangle 1"/>
          <p:cNvSpPr/>
          <p:nvPr/>
        </p:nvSpPr>
        <p:spPr>
          <a:xfrm>
            <a:off x="441789" y="2932691"/>
            <a:ext cx="8527551" cy="1754326"/>
          </a:xfrm>
          <a:prstGeom prst="rect">
            <a:avLst/>
          </a:prstGeom>
        </p:spPr>
        <p:txBody>
          <a:bodyPr wrap="square">
            <a:spAutoFit/>
          </a:bodyPr>
          <a:lstStyle/>
          <a:p>
            <a:pPr algn="ctr"/>
            <a:r>
              <a:rPr lang="vi-VN" sz="2800" b="1" dirty="0">
                <a:solidFill>
                  <a:srgbClr val="FF0000"/>
                </a:solidFill>
                <a:latin typeface="+mj-lt"/>
              </a:rPr>
              <a:t>CÙNG THỂ HIỆN TÀI NĂNG</a:t>
            </a:r>
          </a:p>
          <a:p>
            <a:pPr algn="just"/>
            <a:r>
              <a:rPr lang="en-US" sz="2000" b="1" dirty="0" smtClean="0">
                <a:latin typeface="+mj-lt"/>
                <a:ea typeface="Cambria"/>
                <a:cs typeface="Cambria"/>
                <a:sym typeface="Cambria"/>
              </a:rPr>
              <a:t>- </a:t>
            </a:r>
            <a:r>
              <a:rPr lang="vi-VN" sz="2000" b="1" dirty="0" smtClean="0">
                <a:latin typeface="+mj-lt"/>
                <a:ea typeface="Cambria"/>
                <a:cs typeface="Cambria"/>
                <a:sym typeface="Cambria"/>
              </a:rPr>
              <a:t>Hình </a:t>
            </a:r>
            <a:r>
              <a:rPr lang="vi-VN" sz="2000" b="1" dirty="0">
                <a:latin typeface="+mj-lt"/>
                <a:ea typeface="Cambria"/>
                <a:cs typeface="Cambria"/>
                <a:sym typeface="Cambria"/>
              </a:rPr>
              <a:t>thức</a:t>
            </a:r>
            <a:r>
              <a:rPr lang="vi-VN" sz="2000" dirty="0">
                <a:latin typeface="+mj-lt"/>
                <a:ea typeface="Cambria"/>
                <a:cs typeface="Cambria"/>
                <a:sym typeface="Cambria"/>
              </a:rPr>
              <a:t>:  chia làm 4 nhóm, mỗi nhóm chọn 1 câu chuyện ngụ ngôn và thảo luận, hoàn thiện, cử đại diện 1 bạn trong nhóm nên trình bày trước lớp.</a:t>
            </a:r>
          </a:p>
          <a:p>
            <a:pPr algn="just"/>
            <a:r>
              <a:rPr lang="en-US" sz="2000" b="1" dirty="0" smtClean="0">
                <a:latin typeface="+mj-lt"/>
                <a:ea typeface="Cambria"/>
                <a:cs typeface="Cambria"/>
                <a:sym typeface="Cambria"/>
              </a:rPr>
              <a:t>- </a:t>
            </a:r>
            <a:r>
              <a:rPr lang="vi-VN" sz="2000" b="1" dirty="0" smtClean="0">
                <a:latin typeface="+mj-lt"/>
                <a:ea typeface="Cambria"/>
                <a:cs typeface="Cambria"/>
                <a:sym typeface="Cambria"/>
              </a:rPr>
              <a:t>Thời gian</a:t>
            </a:r>
            <a:r>
              <a:rPr lang="en-US" sz="2000" b="1" dirty="0" smtClean="0">
                <a:latin typeface="+mj-lt"/>
                <a:ea typeface="Cambria"/>
                <a:cs typeface="Cambria"/>
                <a:sym typeface="Cambria"/>
              </a:rPr>
              <a:t>:</a:t>
            </a:r>
            <a:r>
              <a:rPr lang="vi-VN" sz="2000" b="1" dirty="0" smtClean="0">
                <a:latin typeface="+mj-lt"/>
                <a:ea typeface="Cambria"/>
                <a:cs typeface="Cambria"/>
                <a:sym typeface="Cambria"/>
              </a:rPr>
              <a:t> </a:t>
            </a:r>
            <a:r>
              <a:rPr lang="vi-VN" sz="2000" dirty="0">
                <a:latin typeface="+mj-lt"/>
                <a:ea typeface="Cambria"/>
                <a:cs typeface="Cambria"/>
                <a:sym typeface="Cambria"/>
              </a:rPr>
              <a:t>thảo </a:t>
            </a:r>
            <a:r>
              <a:rPr lang="vi-VN" sz="2000" dirty="0" smtClean="0">
                <a:latin typeface="+mj-lt"/>
                <a:ea typeface="Cambria"/>
                <a:cs typeface="Cambria"/>
                <a:sym typeface="Cambria"/>
              </a:rPr>
              <a:t>luận</a:t>
            </a:r>
            <a:r>
              <a:rPr lang="en-US" sz="2000" dirty="0" smtClean="0">
                <a:latin typeface="+mj-lt"/>
                <a:ea typeface="Cambria"/>
                <a:cs typeface="Cambria"/>
                <a:sym typeface="Cambria"/>
              </a:rPr>
              <a:t> (</a:t>
            </a:r>
            <a:r>
              <a:rPr lang="vi-VN" sz="2000" dirty="0" smtClean="0">
                <a:latin typeface="+mj-lt"/>
                <a:ea typeface="Cambria"/>
                <a:cs typeface="Cambria"/>
                <a:sym typeface="Cambria"/>
              </a:rPr>
              <a:t>5 phút</a:t>
            </a:r>
            <a:r>
              <a:rPr lang="en-US" sz="2000" dirty="0" smtClean="0">
                <a:latin typeface="+mj-lt"/>
                <a:ea typeface="Cambria"/>
                <a:cs typeface="Cambria"/>
                <a:sym typeface="Cambria"/>
              </a:rPr>
              <a:t>),</a:t>
            </a:r>
            <a:r>
              <a:rPr lang="vi-VN" sz="2000" dirty="0" smtClean="0">
                <a:latin typeface="+mj-lt"/>
                <a:ea typeface="Cambria"/>
                <a:cs typeface="Cambria"/>
                <a:sym typeface="Cambria"/>
              </a:rPr>
              <a:t> </a:t>
            </a:r>
            <a:r>
              <a:rPr lang="vi-VN" sz="2000" dirty="0">
                <a:latin typeface="+mj-lt"/>
                <a:ea typeface="Cambria"/>
                <a:cs typeface="Cambria"/>
                <a:sym typeface="Cambria"/>
              </a:rPr>
              <a:t>trình </a:t>
            </a:r>
            <a:r>
              <a:rPr lang="vi-VN" sz="2000" dirty="0" smtClean="0">
                <a:latin typeface="+mj-lt"/>
                <a:ea typeface="Cambria"/>
                <a:cs typeface="Cambria"/>
                <a:sym typeface="Cambria"/>
              </a:rPr>
              <a:t>bày </a:t>
            </a:r>
            <a:r>
              <a:rPr lang="en-US" sz="2000" dirty="0" smtClean="0">
                <a:latin typeface="+mj-lt"/>
                <a:ea typeface="Cambria"/>
                <a:cs typeface="Cambria"/>
                <a:sym typeface="Cambria"/>
              </a:rPr>
              <a:t>(</a:t>
            </a:r>
            <a:r>
              <a:rPr lang="vi-VN" sz="2000" dirty="0" smtClean="0">
                <a:latin typeface="+mj-lt"/>
                <a:ea typeface="Cambria"/>
                <a:cs typeface="Cambria"/>
                <a:sym typeface="Cambria"/>
              </a:rPr>
              <a:t>3 phút</a:t>
            </a:r>
            <a:r>
              <a:rPr lang="en-US" sz="2000" dirty="0" smtClean="0">
                <a:latin typeface="+mj-lt"/>
                <a:ea typeface="Cambria"/>
                <a:cs typeface="Cambria"/>
                <a:sym typeface="Cambria"/>
              </a:rPr>
              <a:t>)</a:t>
            </a:r>
            <a:endParaRPr lang="vi-VN" sz="2000" dirty="0">
              <a:latin typeface="+mj-lt"/>
              <a:ea typeface="Cambria"/>
              <a:cs typeface="Cambria"/>
              <a:sym typeface="Cambria"/>
            </a:endParaRPr>
          </a:p>
          <a:p>
            <a:pPr algn="just"/>
            <a:r>
              <a:rPr lang="en-US" sz="2000" b="1" dirty="0" smtClean="0">
                <a:latin typeface="+mj-lt"/>
                <a:ea typeface="Cambria"/>
                <a:cs typeface="Cambria"/>
                <a:sym typeface="Cambria"/>
              </a:rPr>
              <a:t>- </a:t>
            </a:r>
            <a:r>
              <a:rPr lang="vi-VN" sz="2000" b="1" dirty="0" smtClean="0">
                <a:latin typeface="+mj-lt"/>
                <a:ea typeface="Cambria"/>
                <a:cs typeface="Cambria"/>
                <a:sym typeface="Cambria"/>
              </a:rPr>
              <a:t>Lưu </a:t>
            </a:r>
            <a:r>
              <a:rPr lang="vi-VN" sz="2000" b="1" dirty="0">
                <a:latin typeface="+mj-lt"/>
                <a:ea typeface="Cambria"/>
                <a:cs typeface="Cambria"/>
                <a:sym typeface="Cambria"/>
              </a:rPr>
              <a:t>ý: </a:t>
            </a:r>
            <a:r>
              <a:rPr lang="vi-VN" sz="2000" dirty="0">
                <a:latin typeface="+mj-lt"/>
                <a:ea typeface="Cambria"/>
                <a:cs typeface="Cambria"/>
                <a:sym typeface="Cambria"/>
              </a:rPr>
              <a:t>không chọn trùng câu chuyện với các nhóm</a:t>
            </a:r>
          </a:p>
        </p:txBody>
      </p:sp>
    </p:spTree>
    <p:extLst>
      <p:ext uri="{BB962C8B-B14F-4D97-AF65-F5344CB8AC3E}">
        <p14:creationId xmlns:p14="http://schemas.microsoft.com/office/powerpoint/2010/main" val="297034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1">
            <a:extLst>
              <a:ext uri="{FF2B5EF4-FFF2-40B4-BE49-F238E27FC236}">
                <a16:creationId xmlns="" xmlns:a16="http://schemas.microsoft.com/office/drawing/2014/main" id="{BD403697-6198-B329-3C59-0D9278D5DB23}"/>
              </a:ext>
            </a:extLst>
          </p:cNvPr>
          <p:cNvSpPr>
            <a:spLocks/>
          </p:cNvSpPr>
          <p:nvPr/>
        </p:nvSpPr>
        <p:spPr bwMode="auto">
          <a:xfrm>
            <a:off x="3286982" y="159250"/>
            <a:ext cx="2620016" cy="2521644"/>
          </a:xfrm>
          <a:custGeom>
            <a:avLst/>
            <a:gdLst>
              <a:gd name="connsiteX0" fmla="*/ 3175848 w 6187971"/>
              <a:gd name="connsiteY0" fmla="*/ 5544922 h 5955635"/>
              <a:gd name="connsiteX1" fmla="*/ 3184857 w 6187971"/>
              <a:gd name="connsiteY1" fmla="*/ 5542997 h 5955635"/>
              <a:gd name="connsiteX2" fmla="*/ 3185794 w 6187971"/>
              <a:gd name="connsiteY2" fmla="*/ 5544792 h 5955635"/>
              <a:gd name="connsiteX3" fmla="*/ 3509992 w 6187971"/>
              <a:gd name="connsiteY3" fmla="*/ 5452506 h 5955635"/>
              <a:gd name="connsiteX4" fmla="*/ 3560810 w 6187971"/>
              <a:gd name="connsiteY4" fmla="*/ 5445094 h 5955635"/>
              <a:gd name="connsiteX5" fmla="*/ 3523318 w 6187971"/>
              <a:gd name="connsiteY5" fmla="*/ 5451849 h 5955635"/>
              <a:gd name="connsiteX6" fmla="*/ 3518813 w 6187971"/>
              <a:gd name="connsiteY6" fmla="*/ 5452811 h 5955635"/>
              <a:gd name="connsiteX7" fmla="*/ 3472811 w 6187971"/>
              <a:gd name="connsiteY7" fmla="*/ 5457929 h 5955635"/>
              <a:gd name="connsiteX8" fmla="*/ 3477314 w 6187971"/>
              <a:gd name="connsiteY8" fmla="*/ 5456967 h 5955635"/>
              <a:gd name="connsiteX9" fmla="*/ 3481818 w 6187971"/>
              <a:gd name="connsiteY9" fmla="*/ 5456005 h 5955635"/>
              <a:gd name="connsiteX10" fmla="*/ 3499835 w 6187971"/>
              <a:gd name="connsiteY10" fmla="*/ 5452156 h 5955635"/>
              <a:gd name="connsiteX11" fmla="*/ 3509992 w 6187971"/>
              <a:gd name="connsiteY11" fmla="*/ 5452506 h 5955635"/>
              <a:gd name="connsiteX12" fmla="*/ 4648965 w 6187971"/>
              <a:gd name="connsiteY12" fmla="*/ 5205864 h 5955635"/>
              <a:gd name="connsiteX13" fmla="*/ 4648375 w 6187971"/>
              <a:gd name="connsiteY13" fmla="*/ 5206776 h 5955635"/>
              <a:gd name="connsiteX14" fmla="*/ 4643871 w 6187971"/>
              <a:gd name="connsiteY14" fmla="*/ 5207738 h 5955635"/>
              <a:gd name="connsiteX15" fmla="*/ 3439358 w 6187971"/>
              <a:gd name="connsiteY15" fmla="*/ 5455658 h 5955635"/>
              <a:gd name="connsiteX16" fmla="*/ 3443861 w 6187971"/>
              <a:gd name="connsiteY16" fmla="*/ 5454695 h 5955635"/>
              <a:gd name="connsiteX17" fmla="*/ 3462839 w 6187971"/>
              <a:gd name="connsiteY17" fmla="*/ 5455350 h 5955635"/>
              <a:gd name="connsiteX18" fmla="*/ 3463802 w 6187971"/>
              <a:gd name="connsiteY18" fmla="*/ 5459854 h 5955635"/>
              <a:gd name="connsiteX19" fmla="*/ 3464764 w 6187971"/>
              <a:gd name="connsiteY19" fmla="*/ 5464358 h 5955635"/>
              <a:gd name="connsiteX20" fmla="*/ 3386270 w 6187971"/>
              <a:gd name="connsiteY20" fmla="*/ 5471708 h 5955635"/>
              <a:gd name="connsiteX21" fmla="*/ 3439358 w 6187971"/>
              <a:gd name="connsiteY21" fmla="*/ 5455658 h 5955635"/>
              <a:gd name="connsiteX22" fmla="*/ 4926827 w 6187971"/>
              <a:gd name="connsiteY22" fmla="*/ 4878836 h 5955635"/>
              <a:gd name="connsiteX23" fmla="*/ 4931331 w 6187971"/>
              <a:gd name="connsiteY23" fmla="*/ 4877874 h 5955635"/>
              <a:gd name="connsiteX24" fmla="*/ 4927253 w 6187971"/>
              <a:gd name="connsiteY24" fmla="*/ 4880833 h 5955635"/>
              <a:gd name="connsiteX25" fmla="*/ 1616921 w 6187971"/>
              <a:gd name="connsiteY25" fmla="*/ 5147987 h 5955635"/>
              <a:gd name="connsiteX26" fmla="*/ 1621158 w 6187971"/>
              <a:gd name="connsiteY26" fmla="*/ 5151791 h 5955635"/>
              <a:gd name="connsiteX27" fmla="*/ 1617883 w 6187971"/>
              <a:gd name="connsiteY27" fmla="*/ 5152491 h 5955635"/>
              <a:gd name="connsiteX28" fmla="*/ 1616921 w 6187971"/>
              <a:gd name="connsiteY28" fmla="*/ 5147987 h 5955635"/>
              <a:gd name="connsiteX29" fmla="*/ 6029280 w 6187971"/>
              <a:gd name="connsiteY29" fmla="*/ 4202957 h 5955635"/>
              <a:gd name="connsiteX30" fmla="*/ 6033742 w 6187971"/>
              <a:gd name="connsiteY30" fmla="*/ 4205846 h 5955635"/>
              <a:gd name="connsiteX31" fmla="*/ 6030850 w 6187971"/>
              <a:gd name="connsiteY31" fmla="*/ 4210306 h 5955635"/>
              <a:gd name="connsiteX32" fmla="*/ 6030065 w 6187971"/>
              <a:gd name="connsiteY32" fmla="*/ 4206631 h 5955635"/>
              <a:gd name="connsiteX33" fmla="*/ 6029280 w 6187971"/>
              <a:gd name="connsiteY33" fmla="*/ 4202957 h 5955635"/>
              <a:gd name="connsiteX34" fmla="*/ 5195431 w 6187971"/>
              <a:gd name="connsiteY34" fmla="*/ 4350487 h 5955635"/>
              <a:gd name="connsiteX35" fmla="*/ 5195619 w 6187971"/>
              <a:gd name="connsiteY35" fmla="*/ 4350447 h 5955635"/>
              <a:gd name="connsiteX36" fmla="*/ 5191889 w 6187971"/>
              <a:gd name="connsiteY36" fmla="*/ 4355954 h 5955635"/>
              <a:gd name="connsiteX37" fmla="*/ 5195431 w 6187971"/>
              <a:gd name="connsiteY37" fmla="*/ 4350487 h 5955635"/>
              <a:gd name="connsiteX38" fmla="*/ 5135887 w 6187971"/>
              <a:gd name="connsiteY38" fmla="*/ 4358358 h 5955635"/>
              <a:gd name="connsiteX39" fmla="*/ 5135916 w 6187971"/>
              <a:gd name="connsiteY39" fmla="*/ 4358493 h 5955635"/>
              <a:gd name="connsiteX40" fmla="*/ 5132374 w 6187971"/>
              <a:gd name="connsiteY40" fmla="*/ 4363959 h 5955635"/>
              <a:gd name="connsiteX41" fmla="*/ 1535232 w 6187971"/>
              <a:gd name="connsiteY41" fmla="*/ 5118342 h 5955635"/>
              <a:gd name="connsiteX42" fmla="*/ 1540699 w 6187971"/>
              <a:gd name="connsiteY42" fmla="*/ 5121884 h 5955635"/>
              <a:gd name="connsiteX43" fmla="*/ 1546166 w 6187971"/>
              <a:gd name="connsiteY43" fmla="*/ 5125426 h 5955635"/>
              <a:gd name="connsiteX44" fmla="*/ 1541661 w 6187971"/>
              <a:gd name="connsiteY44" fmla="*/ 5126389 h 5955635"/>
              <a:gd name="connsiteX45" fmla="*/ 1535232 w 6187971"/>
              <a:gd name="connsiteY45" fmla="*/ 5118342 h 5955635"/>
              <a:gd name="connsiteX46" fmla="*/ 1296561 w 6187971"/>
              <a:gd name="connsiteY46" fmla="*/ 4951097 h 5955635"/>
              <a:gd name="connsiteX47" fmla="*/ 1298982 w 6187971"/>
              <a:gd name="connsiteY47" fmla="*/ 4952173 h 5955635"/>
              <a:gd name="connsiteX48" fmla="*/ 1302760 w 6187971"/>
              <a:gd name="connsiteY48" fmla="*/ 4956076 h 5955635"/>
              <a:gd name="connsiteX49" fmla="*/ 1297293 w 6187971"/>
              <a:gd name="connsiteY49" fmla="*/ 4952534 h 5955635"/>
              <a:gd name="connsiteX50" fmla="*/ 1299553 w 6187971"/>
              <a:gd name="connsiteY50" fmla="*/ 4938864 h 5955635"/>
              <a:gd name="connsiteX51" fmla="*/ 1305339 w 6187971"/>
              <a:gd name="connsiteY51" fmla="*/ 4946105 h 5955635"/>
              <a:gd name="connsiteX52" fmla="*/ 1299715 w 6187971"/>
              <a:gd name="connsiteY52" fmla="*/ 4939066 h 5955635"/>
              <a:gd name="connsiteX53" fmla="*/ 6187039 w 6187971"/>
              <a:gd name="connsiteY53" fmla="*/ 3627519 h 5955635"/>
              <a:gd name="connsiteX54" fmla="*/ 6185137 w 6187971"/>
              <a:gd name="connsiteY54" fmla="*/ 3708609 h 5955635"/>
              <a:gd name="connsiteX55" fmla="*/ 6163816 w 6187971"/>
              <a:gd name="connsiteY55" fmla="*/ 3770795 h 5955635"/>
              <a:gd name="connsiteX56" fmla="*/ 6168279 w 6187971"/>
              <a:gd name="connsiteY56" fmla="*/ 3773684 h 5955635"/>
              <a:gd name="connsiteX57" fmla="*/ 6163279 w 6187971"/>
              <a:gd name="connsiteY57" fmla="*/ 3786278 h 5955635"/>
              <a:gd name="connsiteX58" fmla="*/ 6160387 w 6187971"/>
              <a:gd name="connsiteY58" fmla="*/ 3790738 h 5955635"/>
              <a:gd name="connsiteX59" fmla="*/ 6164064 w 6187971"/>
              <a:gd name="connsiteY59" fmla="*/ 3789953 h 5955635"/>
              <a:gd name="connsiteX60" fmla="*/ 6153775 w 6187971"/>
              <a:gd name="connsiteY60" fmla="*/ 3849782 h 5955635"/>
              <a:gd name="connsiteX61" fmla="*/ 6154561 w 6187971"/>
              <a:gd name="connsiteY61" fmla="*/ 3853456 h 5955635"/>
              <a:gd name="connsiteX62" fmla="*/ 6155346 w 6187971"/>
              <a:gd name="connsiteY62" fmla="*/ 3857131 h 5955635"/>
              <a:gd name="connsiteX63" fmla="*/ 6156131 w 6187971"/>
              <a:gd name="connsiteY63" fmla="*/ 3860805 h 5955635"/>
              <a:gd name="connsiteX64" fmla="*/ 6152454 w 6187971"/>
              <a:gd name="connsiteY64" fmla="*/ 3861591 h 5955635"/>
              <a:gd name="connsiteX65" fmla="*/ 6156916 w 6187971"/>
              <a:gd name="connsiteY65" fmla="*/ 3864480 h 5955635"/>
              <a:gd name="connsiteX66" fmla="*/ 6155841 w 6187971"/>
              <a:gd name="connsiteY66" fmla="*/ 3895446 h 5955635"/>
              <a:gd name="connsiteX67" fmla="*/ 6171873 w 6187971"/>
              <a:gd name="connsiteY67" fmla="*/ 3880495 h 5955635"/>
              <a:gd name="connsiteX68" fmla="*/ 6171604 w 6187971"/>
              <a:gd name="connsiteY68" fmla="*/ 3888236 h 5955635"/>
              <a:gd name="connsiteX69" fmla="*/ 6171470 w 6187971"/>
              <a:gd name="connsiteY69" fmla="*/ 3892106 h 5955635"/>
              <a:gd name="connsiteX70" fmla="*/ 6170551 w 6187971"/>
              <a:gd name="connsiteY70" fmla="*/ 3892303 h 5955635"/>
              <a:gd name="connsiteX71" fmla="*/ 6171336 w 6187971"/>
              <a:gd name="connsiteY71" fmla="*/ 3895977 h 5955635"/>
              <a:gd name="connsiteX72" fmla="*/ 6171470 w 6187971"/>
              <a:gd name="connsiteY72" fmla="*/ 3892106 h 5955635"/>
              <a:gd name="connsiteX73" fmla="*/ 6174228 w 6187971"/>
              <a:gd name="connsiteY73" fmla="*/ 3891517 h 5955635"/>
              <a:gd name="connsiteX74" fmla="*/ 6175013 w 6187971"/>
              <a:gd name="connsiteY74" fmla="*/ 3895192 h 5955635"/>
              <a:gd name="connsiteX75" fmla="*/ 6175798 w 6187971"/>
              <a:gd name="connsiteY75" fmla="*/ 3898866 h 5955635"/>
              <a:gd name="connsiteX76" fmla="*/ 6168691 w 6187971"/>
              <a:gd name="connsiteY76" fmla="*/ 3919595 h 5955635"/>
              <a:gd name="connsiteX77" fmla="*/ 6165799 w 6187971"/>
              <a:gd name="connsiteY77" fmla="*/ 3924055 h 5955635"/>
              <a:gd name="connsiteX78" fmla="*/ 6163691 w 6187971"/>
              <a:gd name="connsiteY78" fmla="*/ 3932189 h 5955635"/>
              <a:gd name="connsiteX79" fmla="*/ 6160799 w 6187971"/>
              <a:gd name="connsiteY79" fmla="*/ 3936650 h 5955635"/>
              <a:gd name="connsiteX80" fmla="*/ 6162906 w 6187971"/>
              <a:gd name="connsiteY80" fmla="*/ 3928515 h 5955635"/>
              <a:gd name="connsiteX81" fmla="*/ 6165014 w 6187971"/>
              <a:gd name="connsiteY81" fmla="*/ 3920380 h 5955635"/>
              <a:gd name="connsiteX82" fmla="*/ 6150552 w 6187971"/>
              <a:gd name="connsiteY82" fmla="*/ 3942681 h 5955635"/>
              <a:gd name="connsiteX83" fmla="*/ 6137165 w 6187971"/>
              <a:gd name="connsiteY83" fmla="*/ 3934015 h 5955635"/>
              <a:gd name="connsiteX84" fmla="*/ 6088449 w 6187971"/>
              <a:gd name="connsiteY84" fmla="*/ 4101948 h 5955635"/>
              <a:gd name="connsiteX85" fmla="*/ 6086341 w 6187971"/>
              <a:gd name="connsiteY85" fmla="*/ 4110083 h 5955635"/>
              <a:gd name="connsiteX86" fmla="*/ 6083449 w 6187971"/>
              <a:gd name="connsiteY86" fmla="*/ 4114542 h 5955635"/>
              <a:gd name="connsiteX87" fmla="*/ 6059236 w 6187971"/>
              <a:gd name="connsiteY87" fmla="*/ 4181188 h 5955635"/>
              <a:gd name="connsiteX88" fmla="*/ 6030808 w 6187971"/>
              <a:gd name="connsiteY88" fmla="*/ 4264104 h 5955635"/>
              <a:gd name="connsiteX89" fmla="*/ 5990563 w 6187971"/>
              <a:gd name="connsiteY89" fmla="*/ 4345702 h 5955635"/>
              <a:gd name="connsiteX90" fmla="*/ 5931641 w 6187971"/>
              <a:gd name="connsiteY90" fmla="*/ 4465868 h 5955635"/>
              <a:gd name="connsiteX91" fmla="*/ 5868547 w 6187971"/>
              <a:gd name="connsiteY91" fmla="*/ 4548506 h 5955635"/>
              <a:gd name="connsiteX92" fmla="*/ 5877224 w 6187971"/>
              <a:gd name="connsiteY92" fmla="*/ 4535125 h 5955635"/>
              <a:gd name="connsiteX93" fmla="*/ 5870655 w 6187971"/>
              <a:gd name="connsiteY93" fmla="*/ 4540371 h 5955635"/>
              <a:gd name="connsiteX94" fmla="*/ 5867762 w 6187971"/>
              <a:gd name="connsiteY94" fmla="*/ 4544831 h 5955635"/>
              <a:gd name="connsiteX95" fmla="*/ 5869870 w 6187971"/>
              <a:gd name="connsiteY95" fmla="*/ 4536697 h 5955635"/>
              <a:gd name="connsiteX96" fmla="*/ 5869085 w 6187971"/>
              <a:gd name="connsiteY96" fmla="*/ 4533022 h 5955635"/>
              <a:gd name="connsiteX97" fmla="*/ 5809916 w 6187971"/>
              <a:gd name="connsiteY97" fmla="*/ 4634032 h 5955635"/>
              <a:gd name="connsiteX98" fmla="*/ 5732112 w 6187971"/>
              <a:gd name="connsiteY98" fmla="*/ 4719811 h 5955635"/>
              <a:gd name="connsiteX99" fmla="*/ 5839913 w 6187971"/>
              <a:gd name="connsiteY99" fmla="*/ 4558465 h 5955635"/>
              <a:gd name="connsiteX100" fmla="*/ 5846236 w 6187971"/>
              <a:gd name="connsiteY100" fmla="*/ 4534062 h 5955635"/>
              <a:gd name="connsiteX101" fmla="*/ 5879621 w 6187971"/>
              <a:gd name="connsiteY101" fmla="*/ 4492350 h 5955635"/>
              <a:gd name="connsiteX102" fmla="*/ 5893835 w 6187971"/>
              <a:gd name="connsiteY102" fmla="*/ 4450893 h 5955635"/>
              <a:gd name="connsiteX103" fmla="*/ 5930898 w 6187971"/>
              <a:gd name="connsiteY103" fmla="*/ 4408396 h 5955635"/>
              <a:gd name="connsiteX104" fmla="*/ 5939823 w 6187971"/>
              <a:gd name="connsiteY104" fmla="*/ 4414173 h 5955635"/>
              <a:gd name="connsiteX105" fmla="*/ 5959284 w 6187971"/>
              <a:gd name="connsiteY105" fmla="*/ 4379279 h 5955635"/>
              <a:gd name="connsiteX106" fmla="*/ 5955607 w 6187971"/>
              <a:gd name="connsiteY106" fmla="*/ 4380064 h 5955635"/>
              <a:gd name="connsiteX107" fmla="*/ 5952715 w 6187971"/>
              <a:gd name="connsiteY107" fmla="*/ 4384525 h 5955635"/>
              <a:gd name="connsiteX108" fmla="*/ 5951930 w 6187971"/>
              <a:gd name="connsiteY108" fmla="*/ 4380850 h 5955635"/>
              <a:gd name="connsiteX109" fmla="*/ 5941683 w 6187971"/>
              <a:gd name="connsiteY109" fmla="*/ 4386882 h 5955635"/>
              <a:gd name="connsiteX110" fmla="*/ 5955359 w 6187971"/>
              <a:gd name="connsiteY110" fmla="*/ 4360907 h 5955635"/>
              <a:gd name="connsiteX111" fmla="*/ 5954574 w 6187971"/>
              <a:gd name="connsiteY111" fmla="*/ 4357232 h 5955635"/>
              <a:gd name="connsiteX112" fmla="*/ 5958251 w 6187971"/>
              <a:gd name="connsiteY112" fmla="*/ 4356446 h 5955635"/>
              <a:gd name="connsiteX113" fmla="*/ 5960359 w 6187971"/>
              <a:gd name="connsiteY113" fmla="*/ 4348312 h 5955635"/>
              <a:gd name="connsiteX114" fmla="*/ 5964036 w 6187971"/>
              <a:gd name="connsiteY114" fmla="*/ 4347527 h 5955635"/>
              <a:gd name="connsiteX115" fmla="*/ 5980357 w 6187971"/>
              <a:gd name="connsiteY115" fmla="*/ 4297935 h 5955635"/>
              <a:gd name="connsiteX116" fmla="*/ 6007959 w 6187971"/>
              <a:gd name="connsiteY116" fmla="*/ 4265143 h 5955635"/>
              <a:gd name="connsiteX117" fmla="*/ 6010851 w 6187971"/>
              <a:gd name="connsiteY117" fmla="*/ 4260683 h 5955635"/>
              <a:gd name="connsiteX118" fmla="*/ 6016636 w 6187971"/>
              <a:gd name="connsiteY118" fmla="*/ 4251763 h 5955635"/>
              <a:gd name="connsiteX119" fmla="*/ 6017421 w 6187971"/>
              <a:gd name="connsiteY119" fmla="*/ 4255437 h 5955635"/>
              <a:gd name="connsiteX120" fmla="*/ 6014528 w 6187971"/>
              <a:gd name="connsiteY120" fmla="*/ 4259898 h 5955635"/>
              <a:gd name="connsiteX121" fmla="*/ 6015313 w 6187971"/>
              <a:gd name="connsiteY121" fmla="*/ 4263572 h 5955635"/>
              <a:gd name="connsiteX122" fmla="*/ 6024528 w 6187971"/>
              <a:gd name="connsiteY122" fmla="*/ 4234709 h 5955635"/>
              <a:gd name="connsiteX123" fmla="*/ 6021635 w 6187971"/>
              <a:gd name="connsiteY123" fmla="*/ 4239169 h 5955635"/>
              <a:gd name="connsiteX124" fmla="*/ 6020850 w 6187971"/>
              <a:gd name="connsiteY124" fmla="*/ 4235494 h 5955635"/>
              <a:gd name="connsiteX125" fmla="*/ 6020065 w 6187971"/>
              <a:gd name="connsiteY125" fmla="*/ 4231820 h 5955635"/>
              <a:gd name="connsiteX126" fmla="*/ 6013496 w 6187971"/>
              <a:gd name="connsiteY126" fmla="*/ 4237066 h 5955635"/>
              <a:gd name="connsiteX127" fmla="*/ 6027957 w 6187971"/>
              <a:gd name="connsiteY127" fmla="*/ 4214766 h 5955635"/>
              <a:gd name="connsiteX128" fmla="*/ 6030850 w 6187971"/>
              <a:gd name="connsiteY128" fmla="*/ 4210306 h 5955635"/>
              <a:gd name="connsiteX129" fmla="*/ 6078987 w 6187971"/>
              <a:gd name="connsiteY129" fmla="*/ 4111654 h 5955635"/>
              <a:gd name="connsiteX130" fmla="*/ 6081879 w 6187971"/>
              <a:gd name="connsiteY130" fmla="*/ 4107194 h 5955635"/>
              <a:gd name="connsiteX131" fmla="*/ 6083986 w 6187971"/>
              <a:gd name="connsiteY131" fmla="*/ 4099059 h 5955635"/>
              <a:gd name="connsiteX132" fmla="*/ 6084771 w 6187971"/>
              <a:gd name="connsiteY132" fmla="*/ 4102733 h 5955635"/>
              <a:gd name="connsiteX133" fmla="*/ 6087953 w 6187971"/>
              <a:gd name="connsiteY133" fmla="*/ 4063633 h 5955635"/>
              <a:gd name="connsiteX134" fmla="*/ 6085846 w 6187971"/>
              <a:gd name="connsiteY134" fmla="*/ 4071767 h 5955635"/>
              <a:gd name="connsiteX135" fmla="*/ 6082169 w 6187971"/>
              <a:gd name="connsiteY135" fmla="*/ 4072553 h 5955635"/>
              <a:gd name="connsiteX136" fmla="*/ 6084276 w 6187971"/>
              <a:gd name="connsiteY136" fmla="*/ 4064419 h 5955635"/>
              <a:gd name="connsiteX137" fmla="*/ 6083990 w 6187971"/>
              <a:gd name="connsiteY137" fmla="*/ 4063082 h 5955635"/>
              <a:gd name="connsiteX138" fmla="*/ 6084968 w 6187971"/>
              <a:gd name="connsiteY138" fmla="*/ 4060909 h 5955635"/>
              <a:gd name="connsiteX139" fmla="*/ 6086383 w 6187971"/>
              <a:gd name="connsiteY139" fmla="*/ 4056284 h 5955635"/>
              <a:gd name="connsiteX140" fmla="*/ 6083491 w 6187971"/>
              <a:gd name="connsiteY140" fmla="*/ 4060744 h 5955635"/>
              <a:gd name="connsiteX141" fmla="*/ 6083990 w 6187971"/>
              <a:gd name="connsiteY141" fmla="*/ 4063082 h 5955635"/>
              <a:gd name="connsiteX142" fmla="*/ 6081384 w 6187971"/>
              <a:gd name="connsiteY142" fmla="*/ 4068878 h 5955635"/>
              <a:gd name="connsiteX143" fmla="*/ 6123530 w 6187971"/>
              <a:gd name="connsiteY143" fmla="*/ 3906191 h 5955635"/>
              <a:gd name="connsiteX144" fmla="*/ 6134315 w 6187971"/>
              <a:gd name="connsiteY144" fmla="*/ 3884676 h 5955635"/>
              <a:gd name="connsiteX145" fmla="*/ 6129067 w 6187971"/>
              <a:gd name="connsiteY145" fmla="*/ 3878113 h 5955635"/>
              <a:gd name="connsiteX146" fmla="*/ 6131959 w 6187971"/>
              <a:gd name="connsiteY146" fmla="*/ 3873653 h 5955635"/>
              <a:gd name="connsiteX147" fmla="*/ 6134066 w 6187971"/>
              <a:gd name="connsiteY147" fmla="*/ 3865519 h 5955635"/>
              <a:gd name="connsiteX148" fmla="*/ 6157494 w 6187971"/>
              <a:gd name="connsiteY148" fmla="*/ 3795198 h 5955635"/>
              <a:gd name="connsiteX149" fmla="*/ 6154602 w 6187971"/>
              <a:gd name="connsiteY149" fmla="*/ 3799658 h 5955635"/>
              <a:gd name="connsiteX150" fmla="*/ 6150140 w 6187971"/>
              <a:gd name="connsiteY150" fmla="*/ 3796769 h 5955635"/>
              <a:gd name="connsiteX151" fmla="*/ 6153032 w 6187971"/>
              <a:gd name="connsiteY151" fmla="*/ 3792310 h 5955635"/>
              <a:gd name="connsiteX152" fmla="*/ 6152247 w 6187971"/>
              <a:gd name="connsiteY152" fmla="*/ 3788635 h 5955635"/>
              <a:gd name="connsiteX153" fmla="*/ 6172783 w 6187971"/>
              <a:gd name="connsiteY153" fmla="*/ 3722774 h 5955635"/>
              <a:gd name="connsiteX154" fmla="*/ 6187039 w 6187971"/>
              <a:gd name="connsiteY154" fmla="*/ 3627519 h 5955635"/>
              <a:gd name="connsiteX155" fmla="*/ 5453639 w 6187971"/>
              <a:gd name="connsiteY155" fmla="*/ 3702176 h 5955635"/>
              <a:gd name="connsiteX156" fmla="*/ 5453774 w 6187971"/>
              <a:gd name="connsiteY156" fmla="*/ 3702469 h 5955635"/>
              <a:gd name="connsiteX157" fmla="*/ 5449948 w 6187971"/>
              <a:gd name="connsiteY157" fmla="*/ 3712116 h 5955635"/>
              <a:gd name="connsiteX158" fmla="*/ 5548423 w 6187971"/>
              <a:gd name="connsiteY158" fmla="*/ 3643981 h 5955635"/>
              <a:gd name="connsiteX159" fmla="*/ 5544882 w 6187971"/>
              <a:gd name="connsiteY159" fmla="*/ 3649448 h 5955635"/>
              <a:gd name="connsiteX160" fmla="*/ 5548423 w 6187971"/>
              <a:gd name="connsiteY160" fmla="*/ 3643981 h 5955635"/>
              <a:gd name="connsiteX161" fmla="*/ 5501782 w 6187971"/>
              <a:gd name="connsiteY161" fmla="*/ 3594005 h 5955635"/>
              <a:gd name="connsiteX162" fmla="*/ 5500844 w 6187971"/>
              <a:gd name="connsiteY162" fmla="*/ 3597631 h 5955635"/>
              <a:gd name="connsiteX163" fmla="*/ 5501806 w 6187971"/>
              <a:gd name="connsiteY163" fmla="*/ 3602135 h 5955635"/>
              <a:gd name="connsiteX164" fmla="*/ 5498264 w 6187971"/>
              <a:gd name="connsiteY164" fmla="*/ 3607601 h 5955635"/>
              <a:gd name="connsiteX165" fmla="*/ 5496339 w 6187971"/>
              <a:gd name="connsiteY165" fmla="*/ 3598593 h 5955635"/>
              <a:gd name="connsiteX166" fmla="*/ 5505531 w 6187971"/>
              <a:gd name="connsiteY166" fmla="*/ 3584407 h 5955635"/>
              <a:gd name="connsiteX167" fmla="*/ 5502887 w 6187971"/>
              <a:gd name="connsiteY167" fmla="*/ 3593074 h 5955635"/>
              <a:gd name="connsiteX168" fmla="*/ 5501782 w 6187971"/>
              <a:gd name="connsiteY168" fmla="*/ 3594005 h 5955635"/>
              <a:gd name="connsiteX169" fmla="*/ 5503423 w 6187971"/>
              <a:gd name="connsiteY169" fmla="*/ 3587661 h 5955635"/>
              <a:gd name="connsiteX170" fmla="*/ 5509363 w 6187971"/>
              <a:gd name="connsiteY170" fmla="*/ 3567553 h 5955635"/>
              <a:gd name="connsiteX171" fmla="*/ 5513086 w 6187971"/>
              <a:gd name="connsiteY171" fmla="*/ 3566758 h 5955635"/>
              <a:gd name="connsiteX172" fmla="*/ 5506965 w 6187971"/>
              <a:gd name="connsiteY172" fmla="*/ 3582195 h 5955635"/>
              <a:gd name="connsiteX173" fmla="*/ 5505531 w 6187971"/>
              <a:gd name="connsiteY173" fmla="*/ 3584407 h 5955635"/>
              <a:gd name="connsiteX174" fmla="*/ 5507691 w 6187971"/>
              <a:gd name="connsiteY174" fmla="*/ 3577329 h 5955635"/>
              <a:gd name="connsiteX175" fmla="*/ 5510688 w 6187971"/>
              <a:gd name="connsiteY175" fmla="*/ 3559800 h 5955635"/>
              <a:gd name="connsiteX176" fmla="*/ 5509363 w 6187971"/>
              <a:gd name="connsiteY176" fmla="*/ 3567553 h 5955635"/>
              <a:gd name="connsiteX177" fmla="*/ 5508582 w 6187971"/>
              <a:gd name="connsiteY177" fmla="*/ 3567720 h 5955635"/>
              <a:gd name="connsiteX178" fmla="*/ 5161932 w 6187971"/>
              <a:gd name="connsiteY178" fmla="*/ 3575847 h 5955635"/>
              <a:gd name="connsiteX179" fmla="*/ 5160517 w 6187971"/>
              <a:gd name="connsiteY179" fmla="*/ 3580472 h 5955635"/>
              <a:gd name="connsiteX180" fmla="*/ 5159539 w 6187971"/>
              <a:gd name="connsiteY180" fmla="*/ 3582645 h 5955635"/>
              <a:gd name="connsiteX181" fmla="*/ 5159040 w 6187971"/>
              <a:gd name="connsiteY181" fmla="*/ 3580307 h 5955635"/>
              <a:gd name="connsiteX182" fmla="*/ 5161932 w 6187971"/>
              <a:gd name="connsiteY182" fmla="*/ 3575847 h 5955635"/>
              <a:gd name="connsiteX183" fmla="*/ 1120688 w 6187971"/>
              <a:gd name="connsiteY183" fmla="*/ 4434529 h 5955635"/>
              <a:gd name="connsiteX184" fmla="*/ 1126155 w 6187971"/>
              <a:gd name="connsiteY184" fmla="*/ 4438070 h 5955635"/>
              <a:gd name="connsiteX185" fmla="*/ 1121651 w 6187971"/>
              <a:gd name="connsiteY185" fmla="*/ 4439032 h 5955635"/>
              <a:gd name="connsiteX186" fmla="*/ 5592057 w 6187971"/>
              <a:gd name="connsiteY186" fmla="*/ 3360201 h 5955635"/>
              <a:gd name="connsiteX187" fmla="*/ 5593625 w 6187971"/>
              <a:gd name="connsiteY187" fmla="*/ 3370584 h 5955635"/>
              <a:gd name="connsiteX188" fmla="*/ 5592663 w 6187971"/>
              <a:gd name="connsiteY188" fmla="*/ 3366081 h 5955635"/>
              <a:gd name="connsiteX189" fmla="*/ 5591701 w 6187971"/>
              <a:gd name="connsiteY189" fmla="*/ 3361577 h 5955635"/>
              <a:gd name="connsiteX190" fmla="*/ 818034 w 6187971"/>
              <a:gd name="connsiteY190" fmla="*/ 4362609 h 5955635"/>
              <a:gd name="connsiteX191" fmla="*/ 820283 w 6187971"/>
              <a:gd name="connsiteY191" fmla="*/ 4366839 h 5955635"/>
              <a:gd name="connsiteX192" fmla="*/ 818996 w 6187971"/>
              <a:gd name="connsiteY192" fmla="*/ 4367114 h 5955635"/>
              <a:gd name="connsiteX193" fmla="*/ 818034 w 6187971"/>
              <a:gd name="connsiteY193" fmla="*/ 4362609 h 5955635"/>
              <a:gd name="connsiteX194" fmla="*/ 5246100 w 6187971"/>
              <a:gd name="connsiteY194" fmla="*/ 3411866 h 5955635"/>
              <a:gd name="connsiteX195" fmla="*/ 5247019 w 6187971"/>
              <a:gd name="connsiteY195" fmla="*/ 3411670 h 5955635"/>
              <a:gd name="connsiteX196" fmla="*/ 5246885 w 6187971"/>
              <a:gd name="connsiteY196" fmla="*/ 3415540 h 5955635"/>
              <a:gd name="connsiteX197" fmla="*/ 5246100 w 6187971"/>
              <a:gd name="connsiteY197" fmla="*/ 3411866 h 5955635"/>
              <a:gd name="connsiteX198" fmla="*/ 5262588 w 6187971"/>
              <a:gd name="connsiteY198" fmla="*/ 3147082 h 5955635"/>
              <a:gd name="connsiteX199" fmla="*/ 5248332 w 6187971"/>
              <a:gd name="connsiteY199" fmla="*/ 3242337 h 5955635"/>
              <a:gd name="connsiteX200" fmla="*/ 5227796 w 6187971"/>
              <a:gd name="connsiteY200" fmla="*/ 3308198 h 5955635"/>
              <a:gd name="connsiteX201" fmla="*/ 5228581 w 6187971"/>
              <a:gd name="connsiteY201" fmla="*/ 3311872 h 5955635"/>
              <a:gd name="connsiteX202" fmla="*/ 5225689 w 6187971"/>
              <a:gd name="connsiteY202" fmla="*/ 3316332 h 5955635"/>
              <a:gd name="connsiteX203" fmla="*/ 5230152 w 6187971"/>
              <a:gd name="connsiteY203" fmla="*/ 3319222 h 5955635"/>
              <a:gd name="connsiteX204" fmla="*/ 5233044 w 6187971"/>
              <a:gd name="connsiteY204" fmla="*/ 3314761 h 5955635"/>
              <a:gd name="connsiteX205" fmla="*/ 5209615 w 6187971"/>
              <a:gd name="connsiteY205" fmla="*/ 3385082 h 5955635"/>
              <a:gd name="connsiteX206" fmla="*/ 5207509 w 6187971"/>
              <a:gd name="connsiteY206" fmla="*/ 3393216 h 5955635"/>
              <a:gd name="connsiteX207" fmla="*/ 5204616 w 6187971"/>
              <a:gd name="connsiteY207" fmla="*/ 3397676 h 5955635"/>
              <a:gd name="connsiteX208" fmla="*/ 5209864 w 6187971"/>
              <a:gd name="connsiteY208" fmla="*/ 3404240 h 5955635"/>
              <a:gd name="connsiteX209" fmla="*/ 5199079 w 6187971"/>
              <a:gd name="connsiteY209" fmla="*/ 3425754 h 5955635"/>
              <a:gd name="connsiteX210" fmla="*/ 5156933 w 6187971"/>
              <a:gd name="connsiteY210" fmla="*/ 3588442 h 5955635"/>
              <a:gd name="connsiteX211" fmla="*/ 5159539 w 6187971"/>
              <a:gd name="connsiteY211" fmla="*/ 3582645 h 5955635"/>
              <a:gd name="connsiteX212" fmla="*/ 5159825 w 6187971"/>
              <a:gd name="connsiteY212" fmla="*/ 3583982 h 5955635"/>
              <a:gd name="connsiteX213" fmla="*/ 5157718 w 6187971"/>
              <a:gd name="connsiteY213" fmla="*/ 3592116 h 5955635"/>
              <a:gd name="connsiteX214" fmla="*/ 5161395 w 6187971"/>
              <a:gd name="connsiteY214" fmla="*/ 3591330 h 5955635"/>
              <a:gd name="connsiteX215" fmla="*/ 5163502 w 6187971"/>
              <a:gd name="connsiteY215" fmla="*/ 3583196 h 5955635"/>
              <a:gd name="connsiteX216" fmla="*/ 5160320 w 6187971"/>
              <a:gd name="connsiteY216" fmla="*/ 3622296 h 5955635"/>
              <a:gd name="connsiteX217" fmla="*/ 5159535 w 6187971"/>
              <a:gd name="connsiteY217" fmla="*/ 3618622 h 5955635"/>
              <a:gd name="connsiteX218" fmla="*/ 5157428 w 6187971"/>
              <a:gd name="connsiteY218" fmla="*/ 3626757 h 5955635"/>
              <a:gd name="connsiteX219" fmla="*/ 5154536 w 6187971"/>
              <a:gd name="connsiteY219" fmla="*/ 3631216 h 5955635"/>
              <a:gd name="connsiteX220" fmla="*/ 5106399 w 6187971"/>
              <a:gd name="connsiteY220" fmla="*/ 3729869 h 5955635"/>
              <a:gd name="connsiteX221" fmla="*/ 5109291 w 6187971"/>
              <a:gd name="connsiteY221" fmla="*/ 3725408 h 5955635"/>
              <a:gd name="connsiteX222" fmla="*/ 5104829 w 6187971"/>
              <a:gd name="connsiteY222" fmla="*/ 3722520 h 5955635"/>
              <a:gd name="connsiteX223" fmla="*/ 5105614 w 6187971"/>
              <a:gd name="connsiteY223" fmla="*/ 3726194 h 5955635"/>
              <a:gd name="connsiteX224" fmla="*/ 5106399 w 6187971"/>
              <a:gd name="connsiteY224" fmla="*/ 3729869 h 5955635"/>
              <a:gd name="connsiteX225" fmla="*/ 5103506 w 6187971"/>
              <a:gd name="connsiteY225" fmla="*/ 3734329 h 5955635"/>
              <a:gd name="connsiteX226" fmla="*/ 5089045 w 6187971"/>
              <a:gd name="connsiteY226" fmla="*/ 3756628 h 5955635"/>
              <a:gd name="connsiteX227" fmla="*/ 5095614 w 6187971"/>
              <a:gd name="connsiteY227" fmla="*/ 3751383 h 5955635"/>
              <a:gd name="connsiteX228" fmla="*/ 5096399 w 6187971"/>
              <a:gd name="connsiteY228" fmla="*/ 3755057 h 5955635"/>
              <a:gd name="connsiteX229" fmla="*/ 5097184 w 6187971"/>
              <a:gd name="connsiteY229" fmla="*/ 3758732 h 5955635"/>
              <a:gd name="connsiteX230" fmla="*/ 5100077 w 6187971"/>
              <a:gd name="connsiteY230" fmla="*/ 3754271 h 5955635"/>
              <a:gd name="connsiteX231" fmla="*/ 5090862 w 6187971"/>
              <a:gd name="connsiteY231" fmla="*/ 3783135 h 5955635"/>
              <a:gd name="connsiteX232" fmla="*/ 5090077 w 6187971"/>
              <a:gd name="connsiteY232" fmla="*/ 3779461 h 5955635"/>
              <a:gd name="connsiteX233" fmla="*/ 5092970 w 6187971"/>
              <a:gd name="connsiteY233" fmla="*/ 3775001 h 5955635"/>
              <a:gd name="connsiteX234" fmla="*/ 5092185 w 6187971"/>
              <a:gd name="connsiteY234" fmla="*/ 3771327 h 5955635"/>
              <a:gd name="connsiteX235" fmla="*/ 5086400 w 6187971"/>
              <a:gd name="connsiteY235" fmla="*/ 3780246 h 5955635"/>
              <a:gd name="connsiteX236" fmla="*/ 5083508 w 6187971"/>
              <a:gd name="connsiteY236" fmla="*/ 3784706 h 5955635"/>
              <a:gd name="connsiteX237" fmla="*/ 5055907 w 6187971"/>
              <a:gd name="connsiteY237" fmla="*/ 3817497 h 5955635"/>
              <a:gd name="connsiteX238" fmla="*/ 5039585 w 6187971"/>
              <a:gd name="connsiteY238" fmla="*/ 3867090 h 5955635"/>
              <a:gd name="connsiteX239" fmla="*/ 5035908 w 6187971"/>
              <a:gd name="connsiteY239" fmla="*/ 3867875 h 5955635"/>
              <a:gd name="connsiteX240" fmla="*/ 5033801 w 6187971"/>
              <a:gd name="connsiteY240" fmla="*/ 3876009 h 5955635"/>
              <a:gd name="connsiteX241" fmla="*/ 5030123 w 6187971"/>
              <a:gd name="connsiteY241" fmla="*/ 3876795 h 5955635"/>
              <a:gd name="connsiteX242" fmla="*/ 5030908 w 6187971"/>
              <a:gd name="connsiteY242" fmla="*/ 3880470 h 5955635"/>
              <a:gd name="connsiteX243" fmla="*/ 5017232 w 6187971"/>
              <a:gd name="connsiteY243" fmla="*/ 3906445 h 5955635"/>
              <a:gd name="connsiteX244" fmla="*/ 5027479 w 6187971"/>
              <a:gd name="connsiteY244" fmla="*/ 3900413 h 5955635"/>
              <a:gd name="connsiteX245" fmla="*/ 5028264 w 6187971"/>
              <a:gd name="connsiteY245" fmla="*/ 3904088 h 5955635"/>
              <a:gd name="connsiteX246" fmla="*/ 5031156 w 6187971"/>
              <a:gd name="connsiteY246" fmla="*/ 3899627 h 5955635"/>
              <a:gd name="connsiteX247" fmla="*/ 5034833 w 6187971"/>
              <a:gd name="connsiteY247" fmla="*/ 3898841 h 5955635"/>
              <a:gd name="connsiteX248" fmla="*/ 5015372 w 6187971"/>
              <a:gd name="connsiteY248" fmla="*/ 3933736 h 5955635"/>
              <a:gd name="connsiteX249" fmla="*/ 5006447 w 6187971"/>
              <a:gd name="connsiteY249" fmla="*/ 3927959 h 5955635"/>
              <a:gd name="connsiteX250" fmla="*/ 4969384 w 6187971"/>
              <a:gd name="connsiteY250" fmla="*/ 3970456 h 5955635"/>
              <a:gd name="connsiteX251" fmla="*/ 4955170 w 6187971"/>
              <a:gd name="connsiteY251" fmla="*/ 4011913 h 5955635"/>
              <a:gd name="connsiteX252" fmla="*/ 4921785 w 6187971"/>
              <a:gd name="connsiteY252" fmla="*/ 4053624 h 5955635"/>
              <a:gd name="connsiteX253" fmla="*/ 4915463 w 6187971"/>
              <a:gd name="connsiteY253" fmla="*/ 4078028 h 5955635"/>
              <a:gd name="connsiteX254" fmla="*/ 4807661 w 6187971"/>
              <a:gd name="connsiteY254" fmla="*/ 4239374 h 5955635"/>
              <a:gd name="connsiteX255" fmla="*/ 4885465 w 6187971"/>
              <a:gd name="connsiteY255" fmla="*/ 4153594 h 5955635"/>
              <a:gd name="connsiteX256" fmla="*/ 4944634 w 6187971"/>
              <a:gd name="connsiteY256" fmla="*/ 4052585 h 5955635"/>
              <a:gd name="connsiteX257" fmla="*/ 4945419 w 6187971"/>
              <a:gd name="connsiteY257" fmla="*/ 4056260 h 5955635"/>
              <a:gd name="connsiteX258" fmla="*/ 4943311 w 6187971"/>
              <a:gd name="connsiteY258" fmla="*/ 4064394 h 5955635"/>
              <a:gd name="connsiteX259" fmla="*/ 4946204 w 6187971"/>
              <a:gd name="connsiteY259" fmla="*/ 4059934 h 5955635"/>
              <a:gd name="connsiteX260" fmla="*/ 4952773 w 6187971"/>
              <a:gd name="connsiteY260" fmla="*/ 4054689 h 5955635"/>
              <a:gd name="connsiteX261" fmla="*/ 4944096 w 6187971"/>
              <a:gd name="connsiteY261" fmla="*/ 4068069 h 5955635"/>
              <a:gd name="connsiteX262" fmla="*/ 5007190 w 6187971"/>
              <a:gd name="connsiteY262" fmla="*/ 3985431 h 5955635"/>
              <a:gd name="connsiteX263" fmla="*/ 5066112 w 6187971"/>
              <a:gd name="connsiteY263" fmla="*/ 3865264 h 5955635"/>
              <a:gd name="connsiteX264" fmla="*/ 5106357 w 6187971"/>
              <a:gd name="connsiteY264" fmla="*/ 3783667 h 5955635"/>
              <a:gd name="connsiteX265" fmla="*/ 5134785 w 6187971"/>
              <a:gd name="connsiteY265" fmla="*/ 3700752 h 5955635"/>
              <a:gd name="connsiteX266" fmla="*/ 5158998 w 6187971"/>
              <a:gd name="connsiteY266" fmla="*/ 3634105 h 5955635"/>
              <a:gd name="connsiteX267" fmla="*/ 5161890 w 6187971"/>
              <a:gd name="connsiteY267" fmla="*/ 3629645 h 5955635"/>
              <a:gd name="connsiteX268" fmla="*/ 5163998 w 6187971"/>
              <a:gd name="connsiteY268" fmla="*/ 3621510 h 5955635"/>
              <a:gd name="connsiteX269" fmla="*/ 5212714 w 6187971"/>
              <a:gd name="connsiteY269" fmla="*/ 3453577 h 5955635"/>
              <a:gd name="connsiteX270" fmla="*/ 5226101 w 6187971"/>
              <a:gd name="connsiteY270" fmla="*/ 3462243 h 5955635"/>
              <a:gd name="connsiteX271" fmla="*/ 5240563 w 6187971"/>
              <a:gd name="connsiteY271" fmla="*/ 3439944 h 5955635"/>
              <a:gd name="connsiteX272" fmla="*/ 5238456 w 6187971"/>
              <a:gd name="connsiteY272" fmla="*/ 3448077 h 5955635"/>
              <a:gd name="connsiteX273" fmla="*/ 5236348 w 6187971"/>
              <a:gd name="connsiteY273" fmla="*/ 3456212 h 5955635"/>
              <a:gd name="connsiteX274" fmla="*/ 5239241 w 6187971"/>
              <a:gd name="connsiteY274" fmla="*/ 3451752 h 5955635"/>
              <a:gd name="connsiteX275" fmla="*/ 5241348 w 6187971"/>
              <a:gd name="connsiteY275" fmla="*/ 3443618 h 5955635"/>
              <a:gd name="connsiteX276" fmla="*/ 5244240 w 6187971"/>
              <a:gd name="connsiteY276" fmla="*/ 3439158 h 5955635"/>
              <a:gd name="connsiteX277" fmla="*/ 5251347 w 6187971"/>
              <a:gd name="connsiteY277" fmla="*/ 3418429 h 5955635"/>
              <a:gd name="connsiteX278" fmla="*/ 5250562 w 6187971"/>
              <a:gd name="connsiteY278" fmla="*/ 3414755 h 5955635"/>
              <a:gd name="connsiteX279" fmla="*/ 5249777 w 6187971"/>
              <a:gd name="connsiteY279" fmla="*/ 3411081 h 5955635"/>
              <a:gd name="connsiteX280" fmla="*/ 5247019 w 6187971"/>
              <a:gd name="connsiteY280" fmla="*/ 3411670 h 5955635"/>
              <a:gd name="connsiteX281" fmla="*/ 5247153 w 6187971"/>
              <a:gd name="connsiteY281" fmla="*/ 3407799 h 5955635"/>
              <a:gd name="connsiteX282" fmla="*/ 5247422 w 6187971"/>
              <a:gd name="connsiteY282" fmla="*/ 3400057 h 5955635"/>
              <a:gd name="connsiteX283" fmla="*/ 5231391 w 6187971"/>
              <a:gd name="connsiteY283" fmla="*/ 3415009 h 5955635"/>
              <a:gd name="connsiteX284" fmla="*/ 5232465 w 6187971"/>
              <a:gd name="connsiteY284" fmla="*/ 3384043 h 5955635"/>
              <a:gd name="connsiteX285" fmla="*/ 5228003 w 6187971"/>
              <a:gd name="connsiteY285" fmla="*/ 3381153 h 5955635"/>
              <a:gd name="connsiteX286" fmla="*/ 5231680 w 6187971"/>
              <a:gd name="connsiteY286" fmla="*/ 3380368 h 5955635"/>
              <a:gd name="connsiteX287" fmla="*/ 5230895 w 6187971"/>
              <a:gd name="connsiteY287" fmla="*/ 3376694 h 5955635"/>
              <a:gd name="connsiteX288" fmla="*/ 5230110 w 6187971"/>
              <a:gd name="connsiteY288" fmla="*/ 3373020 h 5955635"/>
              <a:gd name="connsiteX289" fmla="*/ 5229324 w 6187971"/>
              <a:gd name="connsiteY289" fmla="*/ 3369345 h 5955635"/>
              <a:gd name="connsiteX290" fmla="*/ 5239613 w 6187971"/>
              <a:gd name="connsiteY290" fmla="*/ 3309515 h 5955635"/>
              <a:gd name="connsiteX291" fmla="*/ 5235936 w 6187971"/>
              <a:gd name="connsiteY291" fmla="*/ 3310301 h 5955635"/>
              <a:gd name="connsiteX292" fmla="*/ 5238828 w 6187971"/>
              <a:gd name="connsiteY292" fmla="*/ 3305841 h 5955635"/>
              <a:gd name="connsiteX293" fmla="*/ 5243828 w 6187971"/>
              <a:gd name="connsiteY293" fmla="*/ 3293247 h 5955635"/>
              <a:gd name="connsiteX294" fmla="*/ 5239366 w 6187971"/>
              <a:gd name="connsiteY294" fmla="*/ 3290358 h 5955635"/>
              <a:gd name="connsiteX295" fmla="*/ 5260687 w 6187971"/>
              <a:gd name="connsiteY295" fmla="*/ 3228171 h 5955635"/>
              <a:gd name="connsiteX296" fmla="*/ 5262588 w 6187971"/>
              <a:gd name="connsiteY296" fmla="*/ 3147082 h 5955635"/>
              <a:gd name="connsiteX297" fmla="*/ 869439 w 6187971"/>
              <a:gd name="connsiteY297" fmla="*/ 3941889 h 5955635"/>
              <a:gd name="connsiteX298" fmla="*/ 870401 w 6187971"/>
              <a:gd name="connsiteY298" fmla="*/ 3946393 h 5955635"/>
              <a:gd name="connsiteX299" fmla="*/ 869247 w 6187971"/>
              <a:gd name="connsiteY299" fmla="*/ 3944432 h 5955635"/>
              <a:gd name="connsiteX300" fmla="*/ 5600071 w 6187971"/>
              <a:gd name="connsiteY300" fmla="*/ 2827600 h 5955635"/>
              <a:gd name="connsiteX301" fmla="*/ 5601033 w 6187971"/>
              <a:gd name="connsiteY301" fmla="*/ 2832105 h 5955635"/>
              <a:gd name="connsiteX302" fmla="*/ 5600701 w 6187971"/>
              <a:gd name="connsiteY302" fmla="*/ 2831889 h 5955635"/>
              <a:gd name="connsiteX303" fmla="*/ 5594604 w 6187971"/>
              <a:gd name="connsiteY303" fmla="*/ 2824058 h 5955635"/>
              <a:gd name="connsiteX304" fmla="*/ 5594817 w 6187971"/>
              <a:gd name="connsiteY304" fmla="*/ 2824013 h 5955635"/>
              <a:gd name="connsiteX305" fmla="*/ 5595567 w 6187971"/>
              <a:gd name="connsiteY305" fmla="*/ 2828563 h 5955635"/>
              <a:gd name="connsiteX306" fmla="*/ 5594604 w 6187971"/>
              <a:gd name="connsiteY306" fmla="*/ 2824058 h 5955635"/>
              <a:gd name="connsiteX307" fmla="*/ 756958 w 6187971"/>
              <a:gd name="connsiteY307" fmla="*/ 3768116 h 5955635"/>
              <a:gd name="connsiteX308" fmla="*/ 764349 w 6187971"/>
              <a:gd name="connsiteY308" fmla="*/ 3780665 h 5955635"/>
              <a:gd name="connsiteX309" fmla="*/ 759845 w 6187971"/>
              <a:gd name="connsiteY309" fmla="*/ 3781628 h 5955635"/>
              <a:gd name="connsiteX310" fmla="*/ 5540370 w 6187971"/>
              <a:gd name="connsiteY310" fmla="*/ 2614293 h 5955635"/>
              <a:gd name="connsiteX311" fmla="*/ 5545837 w 6187971"/>
              <a:gd name="connsiteY311" fmla="*/ 2617834 h 5955635"/>
              <a:gd name="connsiteX312" fmla="*/ 5541332 w 6187971"/>
              <a:gd name="connsiteY312" fmla="*/ 2618797 h 5955635"/>
              <a:gd name="connsiteX313" fmla="*/ 5540370 w 6187971"/>
              <a:gd name="connsiteY313" fmla="*/ 2614293 h 5955635"/>
              <a:gd name="connsiteX314" fmla="*/ 5744362 w 6187971"/>
              <a:gd name="connsiteY314" fmla="*/ 2533034 h 5955635"/>
              <a:gd name="connsiteX315" fmla="*/ 5751754 w 6187971"/>
              <a:gd name="connsiteY315" fmla="*/ 2545583 h 5955635"/>
              <a:gd name="connsiteX316" fmla="*/ 5770344 w 6187971"/>
              <a:gd name="connsiteY316" fmla="*/ 2654643 h 5955635"/>
              <a:gd name="connsiteX317" fmla="*/ 5792210 w 6187971"/>
              <a:gd name="connsiteY317" fmla="*/ 2668810 h 5955635"/>
              <a:gd name="connsiteX318" fmla="*/ 5800215 w 6187971"/>
              <a:gd name="connsiteY318" fmla="*/ 2728325 h 5955635"/>
              <a:gd name="connsiteX319" fmla="*/ 5803450 w 6187971"/>
              <a:gd name="connsiteY319" fmla="*/ 2699375 h 5955635"/>
              <a:gd name="connsiteX320" fmla="*/ 5811149 w 6187971"/>
              <a:gd name="connsiteY320" fmla="*/ 2735408 h 5955635"/>
              <a:gd name="connsiteX321" fmla="*/ 5820811 w 6187971"/>
              <a:gd name="connsiteY321" fmla="*/ 2714505 h 5955635"/>
              <a:gd name="connsiteX322" fmla="*/ 5838358 w 6187971"/>
              <a:gd name="connsiteY322" fmla="*/ 2950947 h 5955635"/>
              <a:gd name="connsiteX323" fmla="*/ 5838665 w 6187971"/>
              <a:gd name="connsiteY323" fmla="*/ 2974430 h 5955635"/>
              <a:gd name="connsiteX324" fmla="*/ 4638016 w 6187971"/>
              <a:gd name="connsiteY324" fmla="*/ 5312600 h 5955635"/>
              <a:gd name="connsiteX325" fmla="*/ 4633512 w 6187971"/>
              <a:gd name="connsiteY325" fmla="*/ 5313563 h 5955635"/>
              <a:gd name="connsiteX326" fmla="*/ 4629008 w 6187971"/>
              <a:gd name="connsiteY326" fmla="*/ 5314525 h 5955635"/>
              <a:gd name="connsiteX327" fmla="*/ 4623541 w 6187971"/>
              <a:gd name="connsiteY327" fmla="*/ 5310984 h 5955635"/>
              <a:gd name="connsiteX328" fmla="*/ 4631588 w 6187971"/>
              <a:gd name="connsiteY328" fmla="*/ 5304555 h 5955635"/>
              <a:gd name="connsiteX329" fmla="*/ 4629663 w 6187971"/>
              <a:gd name="connsiteY329" fmla="*/ 5295546 h 5955635"/>
              <a:gd name="connsiteX330" fmla="*/ 4621617 w 6187971"/>
              <a:gd name="connsiteY330" fmla="*/ 5301975 h 5955635"/>
              <a:gd name="connsiteX331" fmla="*/ 4618076 w 6187971"/>
              <a:gd name="connsiteY331" fmla="*/ 5307442 h 5955635"/>
              <a:gd name="connsiteX332" fmla="*/ 4613571 w 6187971"/>
              <a:gd name="connsiteY332" fmla="*/ 5308404 h 5955635"/>
              <a:gd name="connsiteX333" fmla="*/ 4599097 w 6187971"/>
              <a:gd name="connsiteY333" fmla="*/ 5306787 h 5955635"/>
              <a:gd name="connsiteX334" fmla="*/ 4597479 w 6187971"/>
              <a:gd name="connsiteY334" fmla="*/ 5321261 h 5955635"/>
              <a:gd name="connsiteX335" fmla="*/ 4605526 w 6187971"/>
              <a:gd name="connsiteY335" fmla="*/ 5314833 h 5955635"/>
              <a:gd name="connsiteX336" fmla="*/ 4602946 w 6187971"/>
              <a:gd name="connsiteY336" fmla="*/ 5324803 h 5955635"/>
              <a:gd name="connsiteX337" fmla="*/ 4615496 w 6187971"/>
              <a:gd name="connsiteY337" fmla="*/ 5317412 h 5955635"/>
              <a:gd name="connsiteX338" fmla="*/ 4619038 w 6187971"/>
              <a:gd name="connsiteY338" fmla="*/ 5311946 h 5955635"/>
              <a:gd name="connsiteX339" fmla="*/ 4616458 w 6187971"/>
              <a:gd name="connsiteY339" fmla="*/ 5321916 h 5955635"/>
              <a:gd name="connsiteX340" fmla="*/ 4611954 w 6187971"/>
              <a:gd name="connsiteY340" fmla="*/ 5322878 h 5955635"/>
              <a:gd name="connsiteX341" fmla="*/ 4608413 w 6187971"/>
              <a:gd name="connsiteY341" fmla="*/ 5328345 h 5955635"/>
              <a:gd name="connsiteX342" fmla="*/ 4609375 w 6187971"/>
              <a:gd name="connsiteY342" fmla="*/ 5332848 h 5955635"/>
              <a:gd name="connsiteX343" fmla="*/ 4413078 w 6187971"/>
              <a:gd name="connsiteY343" fmla="*/ 5450140 h 5955635"/>
              <a:gd name="connsiteX344" fmla="*/ 4398604 w 6187971"/>
              <a:gd name="connsiteY344" fmla="*/ 5448524 h 5955635"/>
              <a:gd name="connsiteX345" fmla="*/ 4399566 w 6187971"/>
              <a:gd name="connsiteY345" fmla="*/ 5453027 h 5955635"/>
              <a:gd name="connsiteX346" fmla="*/ 3692038 w 6187971"/>
              <a:gd name="connsiteY346" fmla="*/ 5712509 h 5955635"/>
              <a:gd name="connsiteX347" fmla="*/ 1989514 w 6187971"/>
              <a:gd name="connsiteY347" fmla="*/ 5525218 h 5955635"/>
              <a:gd name="connsiteX348" fmla="*/ 2003026 w 6187971"/>
              <a:gd name="connsiteY348" fmla="*/ 5522331 h 5955635"/>
              <a:gd name="connsiteX349" fmla="*/ 1925842 w 6187971"/>
              <a:gd name="connsiteY349" fmla="*/ 5491725 h 5955635"/>
              <a:gd name="connsiteX350" fmla="*/ 1926804 w 6187971"/>
              <a:gd name="connsiteY350" fmla="*/ 5496229 h 5955635"/>
              <a:gd name="connsiteX351" fmla="*/ 1836763 w 6187971"/>
              <a:gd name="connsiteY351" fmla="*/ 5449531 h 5955635"/>
              <a:gd name="connsiteX352" fmla="*/ 1783061 w 6187971"/>
              <a:gd name="connsiteY352" fmla="*/ 5418617 h 5955635"/>
              <a:gd name="connsiteX353" fmla="*/ 1777595 w 6187971"/>
              <a:gd name="connsiteY353" fmla="*/ 5415075 h 5955635"/>
              <a:gd name="connsiteX354" fmla="*/ 1773091 w 6187971"/>
              <a:gd name="connsiteY354" fmla="*/ 5416038 h 5955635"/>
              <a:gd name="connsiteX355" fmla="*/ 1766662 w 6187971"/>
              <a:gd name="connsiteY355" fmla="*/ 5407992 h 5955635"/>
              <a:gd name="connsiteX356" fmla="*/ 1740293 w 6187971"/>
              <a:gd name="connsiteY356" fmla="*/ 5394787 h 5955635"/>
              <a:gd name="connsiteX357" fmla="*/ 1664727 w 6187971"/>
              <a:gd name="connsiteY357" fmla="*/ 5349706 h 5955635"/>
              <a:gd name="connsiteX358" fmla="*/ 1631929 w 6187971"/>
              <a:gd name="connsiteY358" fmla="*/ 5328456 h 5955635"/>
              <a:gd name="connsiteX359" fmla="*/ 1565371 w 6187971"/>
              <a:gd name="connsiteY359" fmla="*/ 5281450 h 5955635"/>
              <a:gd name="connsiteX360" fmla="*/ 1569874 w 6187971"/>
              <a:gd name="connsiteY360" fmla="*/ 5280488 h 5955635"/>
              <a:gd name="connsiteX361" fmla="*/ 1554437 w 6187971"/>
              <a:gd name="connsiteY361" fmla="*/ 5274367 h 5955635"/>
              <a:gd name="connsiteX362" fmla="*/ 1044223 w 6187971"/>
              <a:gd name="connsiteY362" fmla="*/ 4804087 h 5955635"/>
              <a:gd name="connsiteX363" fmla="*/ 631951 w 6187971"/>
              <a:gd name="connsiteY363" fmla="*/ 4086820 h 5955635"/>
              <a:gd name="connsiteX364" fmla="*/ 635493 w 6187971"/>
              <a:gd name="connsiteY364" fmla="*/ 4081353 h 5955635"/>
              <a:gd name="connsiteX365" fmla="*/ 700742 w 6187971"/>
              <a:gd name="connsiteY365" fmla="*/ 4166316 h 5955635"/>
              <a:gd name="connsiteX366" fmla="*/ 711982 w 6187971"/>
              <a:gd name="connsiteY366" fmla="*/ 4196882 h 5955635"/>
              <a:gd name="connsiteX367" fmla="*/ 706515 w 6187971"/>
              <a:gd name="connsiteY367" fmla="*/ 4193340 h 5955635"/>
              <a:gd name="connsiteX368" fmla="*/ 702011 w 6187971"/>
              <a:gd name="connsiteY368" fmla="*/ 4194302 h 5955635"/>
              <a:gd name="connsiteX369" fmla="*/ 707478 w 6187971"/>
              <a:gd name="connsiteY369" fmla="*/ 4197844 h 5955635"/>
              <a:gd name="connsiteX370" fmla="*/ 708440 w 6187971"/>
              <a:gd name="connsiteY370" fmla="*/ 4202348 h 5955635"/>
              <a:gd name="connsiteX371" fmla="*/ 713906 w 6187971"/>
              <a:gd name="connsiteY371" fmla="*/ 4205890 h 5955635"/>
              <a:gd name="connsiteX372" fmla="*/ 732229 w 6187971"/>
              <a:gd name="connsiteY372" fmla="*/ 4225523 h 5955635"/>
              <a:gd name="connsiteX373" fmla="*/ 750861 w 6187971"/>
              <a:gd name="connsiteY373" fmla="*/ 4268639 h 5955635"/>
              <a:gd name="connsiteX374" fmla="*/ 759869 w 6187971"/>
              <a:gd name="connsiteY374" fmla="*/ 4266714 h 5955635"/>
              <a:gd name="connsiteX375" fmla="*/ 761138 w 6187971"/>
              <a:gd name="connsiteY375" fmla="*/ 4294702 h 5955635"/>
              <a:gd name="connsiteX376" fmla="*/ 770454 w 6187971"/>
              <a:gd name="connsiteY376" fmla="*/ 4316259 h 5955635"/>
              <a:gd name="connsiteX377" fmla="*/ 788122 w 6187971"/>
              <a:gd name="connsiteY377" fmla="*/ 4354871 h 5955635"/>
              <a:gd name="connsiteX378" fmla="*/ 816723 w 6187971"/>
              <a:gd name="connsiteY378" fmla="*/ 4400567 h 5955635"/>
              <a:gd name="connsiteX379" fmla="*/ 845324 w 6187971"/>
              <a:gd name="connsiteY379" fmla="*/ 4446262 h 5955635"/>
              <a:gd name="connsiteX380" fmla="*/ 848211 w 6187971"/>
              <a:gd name="connsiteY380" fmla="*/ 4459775 h 5955635"/>
              <a:gd name="connsiteX381" fmla="*/ 865572 w 6187971"/>
              <a:gd name="connsiteY381" fmla="*/ 4474903 h 5955635"/>
              <a:gd name="connsiteX382" fmla="*/ 883599 w 6187971"/>
              <a:gd name="connsiteY382" fmla="*/ 4512777 h 5955635"/>
              <a:gd name="connsiteX383" fmla="*/ 885976 w 6187971"/>
              <a:gd name="connsiteY383" fmla="*/ 4526170 h 5955635"/>
              <a:gd name="connsiteX384" fmla="*/ 885567 w 6187971"/>
              <a:gd name="connsiteY384" fmla="*/ 4525764 h 5955635"/>
              <a:gd name="connsiteX385" fmla="*/ 881591 w 6187971"/>
              <a:gd name="connsiteY385" fmla="*/ 4516811 h 5955635"/>
              <a:gd name="connsiteX386" fmla="*/ 877775 w 6187971"/>
              <a:gd name="connsiteY386" fmla="*/ 4509974 h 5955635"/>
              <a:gd name="connsiteX387" fmla="*/ 877625 w 6187971"/>
              <a:gd name="connsiteY387" fmla="*/ 4517880 h 5955635"/>
              <a:gd name="connsiteX388" fmla="*/ 885567 w 6187971"/>
              <a:gd name="connsiteY388" fmla="*/ 4525764 h 5955635"/>
              <a:gd name="connsiteX389" fmla="*/ 886128 w 6187971"/>
              <a:gd name="connsiteY389" fmla="*/ 4527028 h 5955635"/>
              <a:gd name="connsiteX390" fmla="*/ 885976 w 6187971"/>
              <a:gd name="connsiteY390" fmla="*/ 4526170 h 5955635"/>
              <a:gd name="connsiteX391" fmla="*/ 888178 w 6187971"/>
              <a:gd name="connsiteY391" fmla="*/ 4528356 h 5955635"/>
              <a:gd name="connsiteX392" fmla="*/ 894482 w 6187971"/>
              <a:gd name="connsiteY392" fmla="*/ 4544081 h 5955635"/>
              <a:gd name="connsiteX393" fmla="*/ 933053 w 6187971"/>
              <a:gd name="connsiteY393" fmla="*/ 4592357 h 5955635"/>
              <a:gd name="connsiteX394" fmla="*/ 934015 w 6187971"/>
              <a:gd name="connsiteY394" fmla="*/ 4596860 h 5955635"/>
              <a:gd name="connsiteX395" fmla="*/ 934978 w 6187971"/>
              <a:gd name="connsiteY395" fmla="*/ 4601364 h 5955635"/>
              <a:gd name="connsiteX396" fmla="*/ 939482 w 6187971"/>
              <a:gd name="connsiteY396" fmla="*/ 4600402 h 5955635"/>
              <a:gd name="connsiteX397" fmla="*/ 946872 w 6187971"/>
              <a:gd name="connsiteY397" fmla="*/ 4612952 h 5955635"/>
              <a:gd name="connsiteX398" fmla="*/ 955226 w 6187971"/>
              <a:gd name="connsiteY398" fmla="*/ 4630006 h 5955635"/>
              <a:gd name="connsiteX399" fmla="*/ 998301 w 6187971"/>
              <a:gd name="connsiteY399" fmla="*/ 4677318 h 5955635"/>
              <a:gd name="connsiteX400" fmla="*/ 1008272 w 6187971"/>
              <a:gd name="connsiteY400" fmla="*/ 4679898 h 5955635"/>
              <a:gd name="connsiteX401" fmla="*/ 1003768 w 6187971"/>
              <a:gd name="connsiteY401" fmla="*/ 4680860 h 5955635"/>
              <a:gd name="connsiteX402" fmla="*/ 999264 w 6187971"/>
              <a:gd name="connsiteY402" fmla="*/ 4681823 h 5955635"/>
              <a:gd name="connsiteX403" fmla="*/ 1005693 w 6187971"/>
              <a:gd name="connsiteY403" fmla="*/ 4689868 h 5955635"/>
              <a:gd name="connsiteX404" fmla="*/ 1010197 w 6187971"/>
              <a:gd name="connsiteY404" fmla="*/ 4688906 h 5955635"/>
              <a:gd name="connsiteX405" fmla="*/ 1011159 w 6187971"/>
              <a:gd name="connsiteY405" fmla="*/ 4693410 h 5955635"/>
              <a:gd name="connsiteX406" fmla="*/ 1068054 w 6187971"/>
              <a:gd name="connsiteY406" fmla="*/ 4761319 h 5955635"/>
              <a:gd name="connsiteX407" fmla="*/ 1070941 w 6187971"/>
              <a:gd name="connsiteY407" fmla="*/ 4774831 h 5955635"/>
              <a:gd name="connsiteX408" fmla="*/ 1088302 w 6187971"/>
              <a:gd name="connsiteY408" fmla="*/ 4789960 h 5955635"/>
              <a:gd name="connsiteX409" fmla="*/ 1082836 w 6187971"/>
              <a:gd name="connsiteY409" fmla="*/ 4786418 h 5955635"/>
              <a:gd name="connsiteX410" fmla="*/ 1084761 w 6187971"/>
              <a:gd name="connsiteY410" fmla="*/ 4795426 h 5955635"/>
              <a:gd name="connsiteX411" fmla="*/ 1089264 w 6187971"/>
              <a:gd name="connsiteY411" fmla="*/ 4794464 h 5955635"/>
              <a:gd name="connsiteX412" fmla="*/ 1090227 w 6187971"/>
              <a:gd name="connsiteY412" fmla="*/ 4798968 h 5955635"/>
              <a:gd name="connsiteX413" fmla="*/ 1121407 w 6187971"/>
              <a:gd name="connsiteY413" fmla="*/ 4834693 h 5955635"/>
              <a:gd name="connsiteX414" fmla="*/ 1169950 w 6187971"/>
              <a:gd name="connsiteY414" fmla="*/ 4885547 h 5955635"/>
              <a:gd name="connsiteX415" fmla="*/ 1230080 w 6187971"/>
              <a:gd name="connsiteY415" fmla="*/ 4924507 h 5955635"/>
              <a:gd name="connsiteX416" fmla="*/ 1183462 w 6187971"/>
              <a:gd name="connsiteY416" fmla="*/ 4882661 h 5955635"/>
              <a:gd name="connsiteX417" fmla="*/ 1187004 w 6187971"/>
              <a:gd name="connsiteY417" fmla="*/ 4877195 h 5955635"/>
              <a:gd name="connsiteX418" fmla="*/ 1176071 w 6187971"/>
              <a:gd name="connsiteY418" fmla="*/ 4870111 h 5955635"/>
              <a:gd name="connsiteX419" fmla="*/ 1103738 w 6187971"/>
              <a:gd name="connsiteY419" fmla="*/ 4796081 h 5955635"/>
              <a:gd name="connsiteX420" fmla="*/ 1102776 w 6187971"/>
              <a:gd name="connsiteY420" fmla="*/ 4791577 h 5955635"/>
              <a:gd name="connsiteX421" fmla="*/ 1101814 w 6187971"/>
              <a:gd name="connsiteY421" fmla="*/ 4787074 h 5955635"/>
              <a:gd name="connsiteX422" fmla="*/ 1097311 w 6187971"/>
              <a:gd name="connsiteY422" fmla="*/ 4788036 h 5955635"/>
              <a:gd name="connsiteX423" fmla="*/ 1052310 w 6187971"/>
              <a:gd name="connsiteY423" fmla="*/ 4731715 h 5955635"/>
              <a:gd name="connsiteX424" fmla="*/ 1062280 w 6187971"/>
              <a:gd name="connsiteY424" fmla="*/ 4734295 h 5955635"/>
              <a:gd name="connsiteX425" fmla="*/ 1044919 w 6187971"/>
              <a:gd name="connsiteY425" fmla="*/ 4719165 h 5955635"/>
              <a:gd name="connsiteX426" fmla="*/ 1049423 w 6187971"/>
              <a:gd name="connsiteY426" fmla="*/ 4718203 h 5955635"/>
              <a:gd name="connsiteX427" fmla="*/ 1048461 w 6187971"/>
              <a:gd name="connsiteY427" fmla="*/ 4713698 h 5955635"/>
              <a:gd name="connsiteX428" fmla="*/ 1042995 w 6187971"/>
              <a:gd name="connsiteY428" fmla="*/ 4710157 h 5955635"/>
              <a:gd name="connsiteX429" fmla="*/ 1038491 w 6187971"/>
              <a:gd name="connsiteY429" fmla="*/ 4711120 h 5955635"/>
              <a:gd name="connsiteX430" fmla="*/ 952032 w 6187971"/>
              <a:gd name="connsiteY430" fmla="*/ 4593011 h 5955635"/>
              <a:gd name="connsiteX431" fmla="*/ 951070 w 6187971"/>
              <a:gd name="connsiteY431" fmla="*/ 4588508 h 5955635"/>
              <a:gd name="connsiteX432" fmla="*/ 945603 w 6187971"/>
              <a:gd name="connsiteY432" fmla="*/ 4584966 h 5955635"/>
              <a:gd name="connsiteX433" fmla="*/ 923430 w 6187971"/>
              <a:gd name="connsiteY433" fmla="*/ 4547316 h 5955635"/>
              <a:gd name="connsiteX434" fmla="*/ 922468 w 6187971"/>
              <a:gd name="connsiteY434" fmla="*/ 4542812 h 5955635"/>
              <a:gd name="connsiteX435" fmla="*/ 921506 w 6187971"/>
              <a:gd name="connsiteY435" fmla="*/ 4538307 h 5955635"/>
              <a:gd name="connsiteX436" fmla="*/ 917002 w 6187971"/>
              <a:gd name="connsiteY436" fmla="*/ 4539270 h 5955635"/>
              <a:gd name="connsiteX437" fmla="*/ 903182 w 6187971"/>
              <a:gd name="connsiteY437" fmla="*/ 4518674 h 5955635"/>
              <a:gd name="connsiteX438" fmla="*/ 906724 w 6187971"/>
              <a:gd name="connsiteY438" fmla="*/ 4513208 h 5955635"/>
              <a:gd name="connsiteX439" fmla="*/ 835702 w 6187971"/>
              <a:gd name="connsiteY439" fmla="*/ 4401222 h 5955635"/>
              <a:gd name="connsiteX440" fmla="*/ 840206 w 6187971"/>
              <a:gd name="connsiteY440" fmla="*/ 4400260 h 5955635"/>
              <a:gd name="connsiteX441" fmla="*/ 839244 w 6187971"/>
              <a:gd name="connsiteY441" fmla="*/ 4395755 h 5955635"/>
              <a:gd name="connsiteX442" fmla="*/ 833777 w 6187971"/>
              <a:gd name="connsiteY442" fmla="*/ 4392213 h 5955635"/>
              <a:gd name="connsiteX443" fmla="*/ 822708 w 6187971"/>
              <a:gd name="connsiteY443" fmla="*/ 4371399 h 5955635"/>
              <a:gd name="connsiteX444" fmla="*/ 820283 w 6187971"/>
              <a:gd name="connsiteY444" fmla="*/ 4366839 h 5955635"/>
              <a:gd name="connsiteX445" fmla="*/ 823500 w 6187971"/>
              <a:gd name="connsiteY445" fmla="*/ 4366151 h 5955635"/>
              <a:gd name="connsiteX446" fmla="*/ 822538 w 6187971"/>
              <a:gd name="connsiteY446" fmla="*/ 4361647 h 5955635"/>
              <a:gd name="connsiteX447" fmla="*/ 817071 w 6187971"/>
              <a:gd name="connsiteY447" fmla="*/ 4358106 h 5955635"/>
              <a:gd name="connsiteX448" fmla="*/ 811605 w 6187971"/>
              <a:gd name="connsiteY448" fmla="*/ 4354564 h 5955635"/>
              <a:gd name="connsiteX449" fmla="*/ 801327 w 6187971"/>
              <a:gd name="connsiteY449" fmla="*/ 4328502 h 5955635"/>
              <a:gd name="connsiteX450" fmla="*/ 756982 w 6187971"/>
              <a:gd name="connsiteY450" fmla="*/ 4253202 h 5955635"/>
              <a:gd name="connsiteX451" fmla="*/ 761486 w 6187971"/>
              <a:gd name="connsiteY451" fmla="*/ 4252240 h 5955635"/>
              <a:gd name="connsiteX452" fmla="*/ 762448 w 6187971"/>
              <a:gd name="connsiteY452" fmla="*/ 4256744 h 5955635"/>
              <a:gd name="connsiteX453" fmla="*/ 767914 w 6187971"/>
              <a:gd name="connsiteY453" fmla="*/ 4260286 h 5955635"/>
              <a:gd name="connsiteX454" fmla="*/ 765989 w 6187971"/>
              <a:gd name="connsiteY454" fmla="*/ 4251278 h 5955635"/>
              <a:gd name="connsiteX455" fmla="*/ 759562 w 6187971"/>
              <a:gd name="connsiteY455" fmla="*/ 4243232 h 5955635"/>
              <a:gd name="connsiteX456" fmla="*/ 751208 w 6187971"/>
              <a:gd name="connsiteY456" fmla="*/ 4226178 h 5955635"/>
              <a:gd name="connsiteX457" fmla="*/ 745742 w 6187971"/>
              <a:gd name="connsiteY457" fmla="*/ 4222636 h 5955635"/>
              <a:gd name="connsiteX458" fmla="*/ 747666 w 6187971"/>
              <a:gd name="connsiteY458" fmla="*/ 4231645 h 5955635"/>
              <a:gd name="connsiteX459" fmla="*/ 734810 w 6187971"/>
              <a:gd name="connsiteY459" fmla="*/ 4215553 h 5955635"/>
              <a:gd name="connsiteX460" fmla="*/ 730960 w 6187971"/>
              <a:gd name="connsiteY460" fmla="*/ 4197536 h 5955635"/>
              <a:gd name="connsiteX461" fmla="*/ 724531 w 6187971"/>
              <a:gd name="connsiteY461" fmla="*/ 4189491 h 5955635"/>
              <a:gd name="connsiteX462" fmla="*/ 729998 w 6187971"/>
              <a:gd name="connsiteY462" fmla="*/ 4193033 h 5955635"/>
              <a:gd name="connsiteX463" fmla="*/ 729691 w 6187971"/>
              <a:gd name="connsiteY463" fmla="*/ 4169550 h 5955635"/>
              <a:gd name="connsiteX464" fmla="*/ 769532 w 6187971"/>
              <a:gd name="connsiteY464" fmla="*/ 4245812 h 5955635"/>
              <a:gd name="connsiteX465" fmla="*/ 808104 w 6187971"/>
              <a:gd name="connsiteY465" fmla="*/ 4294087 h 5955635"/>
              <a:gd name="connsiteX466" fmla="*/ 804909 w 6187971"/>
              <a:gd name="connsiteY466" fmla="*/ 4257092 h 5955635"/>
              <a:gd name="connsiteX467" fmla="*/ 954652 w 6187971"/>
              <a:gd name="connsiteY467" fmla="*/ 4517097 h 5955635"/>
              <a:gd name="connsiteX468" fmla="*/ 951110 w 6187971"/>
              <a:gd name="connsiteY468" fmla="*/ 4522564 h 5955635"/>
              <a:gd name="connsiteX469" fmla="*/ 950148 w 6187971"/>
              <a:gd name="connsiteY469" fmla="*/ 4518059 h 5955635"/>
              <a:gd name="connsiteX470" fmla="*/ 945643 w 6187971"/>
              <a:gd name="connsiteY470" fmla="*/ 4519022 h 5955635"/>
              <a:gd name="connsiteX471" fmla="*/ 947568 w 6187971"/>
              <a:gd name="connsiteY471" fmla="*/ 4528030 h 5955635"/>
              <a:gd name="connsiteX472" fmla="*/ 950455 w 6187971"/>
              <a:gd name="connsiteY472" fmla="*/ 4541543 h 5955635"/>
              <a:gd name="connsiteX473" fmla="*/ 971358 w 6187971"/>
              <a:gd name="connsiteY473" fmla="*/ 4551205 h 5955635"/>
              <a:gd name="connsiteX474" fmla="*/ 972320 w 6187971"/>
              <a:gd name="connsiteY474" fmla="*/ 4555710 h 5955635"/>
              <a:gd name="connsiteX475" fmla="*/ 973282 w 6187971"/>
              <a:gd name="connsiteY475" fmla="*/ 4560213 h 5955635"/>
              <a:gd name="connsiteX476" fmla="*/ 979711 w 6187971"/>
              <a:gd name="connsiteY476" fmla="*/ 4568259 h 5955635"/>
              <a:gd name="connsiteX477" fmla="*/ 986140 w 6187971"/>
              <a:gd name="connsiteY477" fmla="*/ 4576305 h 5955635"/>
              <a:gd name="connsiteX478" fmla="*/ 996417 w 6187971"/>
              <a:gd name="connsiteY478" fmla="*/ 4602367 h 5955635"/>
              <a:gd name="connsiteX479" fmla="*/ 990952 w 6187971"/>
              <a:gd name="connsiteY479" fmla="*/ 4598826 h 5955635"/>
              <a:gd name="connsiteX480" fmla="*/ 991914 w 6187971"/>
              <a:gd name="connsiteY480" fmla="*/ 4603329 h 5955635"/>
              <a:gd name="connsiteX481" fmla="*/ 997379 w 6187971"/>
              <a:gd name="connsiteY481" fmla="*/ 4606871 h 5955635"/>
              <a:gd name="connsiteX482" fmla="*/ 1010237 w 6187971"/>
              <a:gd name="connsiteY482" fmla="*/ 4622963 h 5955635"/>
              <a:gd name="connsiteX483" fmla="*/ 1011200 w 6187971"/>
              <a:gd name="connsiteY483" fmla="*/ 4627466 h 5955635"/>
              <a:gd name="connsiteX484" fmla="*/ 1017628 w 6187971"/>
              <a:gd name="connsiteY484" fmla="*/ 4635513 h 5955635"/>
              <a:gd name="connsiteX485" fmla="*/ 1023094 w 6187971"/>
              <a:gd name="connsiteY485" fmla="*/ 4639054 h 5955635"/>
              <a:gd name="connsiteX486" fmla="*/ 1022132 w 6187971"/>
              <a:gd name="connsiteY486" fmla="*/ 4634551 h 5955635"/>
              <a:gd name="connsiteX487" fmla="*/ 1029523 w 6187971"/>
              <a:gd name="connsiteY487" fmla="*/ 4647100 h 5955635"/>
              <a:gd name="connsiteX488" fmla="*/ 1034027 w 6187971"/>
              <a:gd name="connsiteY488" fmla="*/ 4646138 h 5955635"/>
              <a:gd name="connsiteX489" fmla="*/ 1040455 w 6187971"/>
              <a:gd name="connsiteY489" fmla="*/ 4654184 h 5955635"/>
              <a:gd name="connsiteX490" fmla="*/ 1041417 w 6187971"/>
              <a:gd name="connsiteY490" fmla="*/ 4658688 h 5955635"/>
              <a:gd name="connsiteX491" fmla="*/ 1042380 w 6187971"/>
              <a:gd name="connsiteY491" fmla="*/ 4663192 h 5955635"/>
              <a:gd name="connsiteX492" fmla="*/ 1047846 w 6187971"/>
              <a:gd name="connsiteY492" fmla="*/ 4666733 h 5955635"/>
              <a:gd name="connsiteX493" fmla="*/ 1046884 w 6187971"/>
              <a:gd name="connsiteY493" fmla="*/ 4662230 h 5955635"/>
              <a:gd name="connsiteX494" fmla="*/ 1089960 w 6187971"/>
              <a:gd name="connsiteY494" fmla="*/ 4709542 h 5955635"/>
              <a:gd name="connsiteX495" fmla="*/ 1096388 w 6187971"/>
              <a:gd name="connsiteY495" fmla="*/ 4717588 h 5955635"/>
              <a:gd name="connsiteX496" fmla="*/ 1101855 w 6187971"/>
              <a:gd name="connsiteY496" fmla="*/ 4721130 h 5955635"/>
              <a:gd name="connsiteX497" fmla="*/ 1100893 w 6187971"/>
              <a:gd name="connsiteY497" fmla="*/ 4716625 h 5955635"/>
              <a:gd name="connsiteX498" fmla="*/ 1099931 w 6187971"/>
              <a:gd name="connsiteY498" fmla="*/ 4712122 h 5955635"/>
              <a:gd name="connsiteX499" fmla="*/ 1157788 w 6187971"/>
              <a:gd name="connsiteY499" fmla="*/ 4784534 h 5955635"/>
              <a:gd name="connsiteX500" fmla="*/ 1178691 w 6187971"/>
              <a:gd name="connsiteY500" fmla="*/ 4794197 h 5955635"/>
              <a:gd name="connsiteX501" fmla="*/ 1186082 w 6187971"/>
              <a:gd name="connsiteY501" fmla="*/ 4806747 h 5955635"/>
              <a:gd name="connsiteX502" fmla="*/ 1205368 w 6187971"/>
              <a:gd name="connsiteY502" fmla="*/ 4830884 h 5955635"/>
              <a:gd name="connsiteX503" fmla="*/ 1226271 w 6187971"/>
              <a:gd name="connsiteY503" fmla="*/ 4840547 h 5955635"/>
              <a:gd name="connsiteX504" fmla="*/ 1241052 w 6187971"/>
              <a:gd name="connsiteY504" fmla="*/ 4865648 h 5955635"/>
              <a:gd name="connsiteX505" fmla="*/ 1235587 w 6187971"/>
              <a:gd name="connsiteY505" fmla="*/ 4862105 h 5955635"/>
              <a:gd name="connsiteX506" fmla="*/ 1230120 w 6187971"/>
              <a:gd name="connsiteY506" fmla="*/ 4858563 h 5955635"/>
              <a:gd name="connsiteX507" fmla="*/ 1232045 w 6187971"/>
              <a:gd name="connsiteY507" fmla="*/ 4867572 h 5955635"/>
              <a:gd name="connsiteX508" fmla="*/ 1238474 w 6187971"/>
              <a:gd name="connsiteY508" fmla="*/ 4875617 h 5955635"/>
              <a:gd name="connsiteX509" fmla="*/ 1222074 w 6187971"/>
              <a:gd name="connsiteY509" fmla="*/ 4864992 h 5955635"/>
              <a:gd name="connsiteX510" fmla="*/ 1243939 w 6187971"/>
              <a:gd name="connsiteY510" fmla="*/ 4879160 h 5955635"/>
              <a:gd name="connsiteX511" fmla="*/ 1249406 w 6187971"/>
              <a:gd name="connsiteY511" fmla="*/ 4882701 h 5955635"/>
              <a:gd name="connsiteX512" fmla="*/ 1260338 w 6187971"/>
              <a:gd name="connsiteY512" fmla="*/ 4889785 h 5955635"/>
              <a:gd name="connsiteX513" fmla="*/ 1259376 w 6187971"/>
              <a:gd name="connsiteY513" fmla="*/ 4885281 h 5955635"/>
              <a:gd name="connsiteX514" fmla="*/ 1253910 w 6187971"/>
              <a:gd name="connsiteY514" fmla="*/ 4881738 h 5955635"/>
              <a:gd name="connsiteX515" fmla="*/ 1252948 w 6187971"/>
              <a:gd name="connsiteY515" fmla="*/ 4877235 h 5955635"/>
              <a:gd name="connsiteX516" fmla="*/ 1270309 w 6187971"/>
              <a:gd name="connsiteY516" fmla="*/ 4892364 h 5955635"/>
              <a:gd name="connsiteX517" fmla="*/ 1266460 w 6187971"/>
              <a:gd name="connsiteY517" fmla="*/ 4874348 h 5955635"/>
              <a:gd name="connsiteX518" fmla="*/ 1286708 w 6187971"/>
              <a:gd name="connsiteY518" fmla="*/ 4902990 h 5955635"/>
              <a:gd name="connsiteX519" fmla="*/ 1282203 w 6187971"/>
              <a:gd name="connsiteY519" fmla="*/ 4903952 h 5955635"/>
              <a:gd name="connsiteX520" fmla="*/ 1272233 w 6187971"/>
              <a:gd name="connsiteY520" fmla="*/ 4901372 h 5955635"/>
              <a:gd name="connsiteX521" fmla="*/ 1278662 w 6187971"/>
              <a:gd name="connsiteY521" fmla="*/ 4909418 h 5955635"/>
              <a:gd name="connsiteX522" fmla="*/ 1285090 w 6187971"/>
              <a:gd name="connsiteY522" fmla="*/ 4917464 h 5955635"/>
              <a:gd name="connsiteX523" fmla="*/ 1280587 w 6187971"/>
              <a:gd name="connsiteY523" fmla="*/ 4918427 h 5955635"/>
              <a:gd name="connsiteX524" fmla="*/ 1287015 w 6187971"/>
              <a:gd name="connsiteY524" fmla="*/ 4926472 h 5955635"/>
              <a:gd name="connsiteX525" fmla="*/ 1291519 w 6187971"/>
              <a:gd name="connsiteY525" fmla="*/ 4925510 h 5955635"/>
              <a:gd name="connsiteX526" fmla="*/ 1292481 w 6187971"/>
              <a:gd name="connsiteY526" fmla="*/ 4930014 h 5955635"/>
              <a:gd name="connsiteX527" fmla="*/ 1298910 w 6187971"/>
              <a:gd name="connsiteY527" fmla="*/ 4938059 h 5955635"/>
              <a:gd name="connsiteX528" fmla="*/ 1292356 w 6187971"/>
              <a:gd name="connsiteY528" fmla="*/ 4937694 h 5955635"/>
              <a:gd name="connsiteX529" fmla="*/ 1289901 w 6187971"/>
              <a:gd name="connsiteY529" fmla="*/ 4939984 h 5955635"/>
              <a:gd name="connsiteX530" fmla="*/ 1293236 w 6187971"/>
              <a:gd name="connsiteY530" fmla="*/ 4944571 h 5955635"/>
              <a:gd name="connsiteX531" fmla="*/ 1296561 w 6187971"/>
              <a:gd name="connsiteY531" fmla="*/ 4951097 h 5955635"/>
              <a:gd name="connsiteX532" fmla="*/ 1291826 w 6187971"/>
              <a:gd name="connsiteY532" fmla="*/ 4948992 h 5955635"/>
              <a:gd name="connsiteX533" fmla="*/ 1310150 w 6187971"/>
              <a:gd name="connsiteY533" fmla="*/ 4968626 h 5955635"/>
              <a:gd name="connsiteX534" fmla="*/ 1315616 w 6187971"/>
              <a:gd name="connsiteY534" fmla="*/ 4972168 h 5955635"/>
              <a:gd name="connsiteX535" fmla="*/ 1316579 w 6187971"/>
              <a:gd name="connsiteY535" fmla="*/ 4976671 h 5955635"/>
              <a:gd name="connsiteX536" fmla="*/ 1321083 w 6187971"/>
              <a:gd name="connsiteY536" fmla="*/ 4975709 h 5955635"/>
              <a:gd name="connsiteX537" fmla="*/ 1315616 w 6187971"/>
              <a:gd name="connsiteY537" fmla="*/ 4972168 h 5955635"/>
              <a:gd name="connsiteX538" fmla="*/ 1302760 w 6187971"/>
              <a:gd name="connsiteY538" fmla="*/ 4956076 h 5955635"/>
              <a:gd name="connsiteX539" fmla="*/ 1308226 w 6187971"/>
              <a:gd name="connsiteY539" fmla="*/ 4959618 h 5955635"/>
              <a:gd name="connsiteX540" fmla="*/ 1317234 w 6187971"/>
              <a:gd name="connsiteY540" fmla="*/ 4957694 h 5955635"/>
              <a:gd name="connsiteX541" fmla="*/ 1310805 w 6187971"/>
              <a:gd name="connsiteY541" fmla="*/ 4949647 h 5955635"/>
              <a:gd name="connsiteX542" fmla="*/ 1305339 w 6187971"/>
              <a:gd name="connsiteY542" fmla="*/ 4946105 h 5955635"/>
              <a:gd name="connsiteX543" fmla="*/ 1296986 w 6187971"/>
              <a:gd name="connsiteY543" fmla="*/ 4929052 h 5955635"/>
              <a:gd name="connsiteX544" fmla="*/ 1302452 w 6187971"/>
              <a:gd name="connsiteY544" fmla="*/ 4932593 h 5955635"/>
              <a:gd name="connsiteX545" fmla="*/ 1301490 w 6187971"/>
              <a:gd name="connsiteY545" fmla="*/ 4928089 h 5955635"/>
              <a:gd name="connsiteX546" fmla="*/ 1300528 w 6187971"/>
              <a:gd name="connsiteY546" fmla="*/ 4923585 h 5955635"/>
              <a:gd name="connsiteX547" fmla="*/ 1295061 w 6187971"/>
              <a:gd name="connsiteY547" fmla="*/ 4920043 h 5955635"/>
              <a:gd name="connsiteX548" fmla="*/ 1293137 w 6187971"/>
              <a:gd name="connsiteY548" fmla="*/ 4911035 h 5955635"/>
              <a:gd name="connsiteX549" fmla="*/ 1322392 w 6187971"/>
              <a:gd name="connsiteY549" fmla="*/ 4937753 h 5955635"/>
              <a:gd name="connsiteX550" fmla="*/ 1317889 w 6187971"/>
              <a:gd name="connsiteY550" fmla="*/ 4938715 h 5955635"/>
              <a:gd name="connsiteX551" fmla="*/ 1318851 w 6187971"/>
              <a:gd name="connsiteY551" fmla="*/ 4943218 h 5955635"/>
              <a:gd name="connsiteX552" fmla="*/ 1323354 w 6187971"/>
              <a:gd name="connsiteY552" fmla="*/ 4942256 h 5955635"/>
              <a:gd name="connsiteX553" fmla="*/ 1324317 w 6187971"/>
              <a:gd name="connsiteY553" fmla="*/ 4946760 h 5955635"/>
              <a:gd name="connsiteX554" fmla="*/ 1328821 w 6187971"/>
              <a:gd name="connsiteY554" fmla="*/ 4945798 h 5955635"/>
              <a:gd name="connsiteX555" fmla="*/ 1342641 w 6187971"/>
              <a:gd name="connsiteY555" fmla="*/ 4966394 h 5955635"/>
              <a:gd name="connsiteX556" fmla="*/ 1343603 w 6187971"/>
              <a:gd name="connsiteY556" fmla="*/ 4970897 h 5955635"/>
              <a:gd name="connsiteX557" fmla="*/ 1349069 w 6187971"/>
              <a:gd name="connsiteY557" fmla="*/ 4974440 h 5955635"/>
              <a:gd name="connsiteX558" fmla="*/ 1348107 w 6187971"/>
              <a:gd name="connsiteY558" fmla="*/ 4969935 h 5955635"/>
              <a:gd name="connsiteX559" fmla="*/ 1370935 w 6187971"/>
              <a:gd name="connsiteY559" fmla="*/ 4988607 h 5955635"/>
              <a:gd name="connsiteX560" fmla="*/ 1377363 w 6187971"/>
              <a:gd name="connsiteY560" fmla="*/ 4996652 h 5955635"/>
              <a:gd name="connsiteX561" fmla="*/ 1376401 w 6187971"/>
              <a:gd name="connsiteY561" fmla="*/ 4992149 h 5955635"/>
              <a:gd name="connsiteX562" fmla="*/ 1397304 w 6187971"/>
              <a:gd name="connsiteY562" fmla="*/ 5001812 h 5955635"/>
              <a:gd name="connsiteX563" fmla="*/ 1457741 w 6187971"/>
              <a:gd name="connsiteY563" fmla="*/ 5064254 h 5955635"/>
              <a:gd name="connsiteX564" fmla="*/ 1462246 w 6187971"/>
              <a:gd name="connsiteY564" fmla="*/ 5063292 h 5955635"/>
              <a:gd name="connsiteX565" fmla="*/ 1467712 w 6187971"/>
              <a:gd name="connsiteY565" fmla="*/ 5066833 h 5955635"/>
              <a:gd name="connsiteX566" fmla="*/ 1498892 w 6187971"/>
              <a:gd name="connsiteY566" fmla="*/ 5102559 h 5955635"/>
              <a:gd name="connsiteX567" fmla="*/ 1507901 w 6187971"/>
              <a:gd name="connsiteY567" fmla="*/ 5100634 h 5955635"/>
              <a:gd name="connsiteX568" fmla="*/ 1509826 w 6187971"/>
              <a:gd name="connsiteY568" fmla="*/ 5109642 h 5955635"/>
              <a:gd name="connsiteX569" fmla="*/ 1525262 w 6187971"/>
              <a:gd name="connsiteY569" fmla="*/ 5115763 h 5955635"/>
              <a:gd name="connsiteX570" fmla="*/ 1520758 w 6187971"/>
              <a:gd name="connsiteY570" fmla="*/ 5116725 h 5955635"/>
              <a:gd name="connsiteX571" fmla="*/ 1527187 w 6187971"/>
              <a:gd name="connsiteY571" fmla="*/ 5124771 h 5955635"/>
              <a:gd name="connsiteX572" fmla="*/ 1531691 w 6187971"/>
              <a:gd name="connsiteY572" fmla="*/ 5123809 h 5955635"/>
              <a:gd name="connsiteX573" fmla="*/ 1565451 w 6187971"/>
              <a:gd name="connsiteY573" fmla="*/ 5149564 h 5955635"/>
              <a:gd name="connsiteX574" fmla="*/ 1558060 w 6187971"/>
              <a:gd name="connsiteY574" fmla="*/ 5137014 h 5955635"/>
              <a:gd name="connsiteX575" fmla="*/ 1537157 w 6187971"/>
              <a:gd name="connsiteY575" fmla="*/ 5127351 h 5955635"/>
              <a:gd name="connsiteX576" fmla="*/ 1542623 w 6187971"/>
              <a:gd name="connsiteY576" fmla="*/ 5130892 h 5955635"/>
              <a:gd name="connsiteX577" fmla="*/ 1548090 w 6187971"/>
              <a:gd name="connsiteY577" fmla="*/ 5134434 h 5955635"/>
              <a:gd name="connsiteX578" fmla="*/ 1546166 w 6187971"/>
              <a:gd name="connsiteY578" fmla="*/ 5125426 h 5955635"/>
              <a:gd name="connsiteX579" fmla="*/ 1551631 w 6187971"/>
              <a:gd name="connsiteY579" fmla="*/ 5128968 h 5955635"/>
              <a:gd name="connsiteX580" fmla="*/ 1550669 w 6187971"/>
              <a:gd name="connsiteY580" fmla="*/ 5124464 h 5955635"/>
              <a:gd name="connsiteX581" fmla="*/ 1545203 w 6187971"/>
              <a:gd name="connsiteY581" fmla="*/ 5120922 h 5955635"/>
              <a:gd name="connsiteX582" fmla="*/ 1539737 w 6187971"/>
              <a:gd name="connsiteY582" fmla="*/ 5117380 h 5955635"/>
              <a:gd name="connsiteX583" fmla="*/ 1554211 w 6187971"/>
              <a:gd name="connsiteY583" fmla="*/ 5118998 h 5955635"/>
              <a:gd name="connsiteX584" fmla="*/ 1555173 w 6187971"/>
              <a:gd name="connsiteY584" fmla="*/ 5123502 h 5955635"/>
              <a:gd name="connsiteX585" fmla="*/ 1556135 w 6187971"/>
              <a:gd name="connsiteY585" fmla="*/ 5128005 h 5955635"/>
              <a:gd name="connsiteX586" fmla="*/ 1571572 w 6187971"/>
              <a:gd name="connsiteY586" fmla="*/ 5134127 h 5955635"/>
              <a:gd name="connsiteX587" fmla="*/ 1570610 w 6187971"/>
              <a:gd name="connsiteY587" fmla="*/ 5129623 h 5955635"/>
              <a:gd name="connsiteX588" fmla="*/ 1569648 w 6187971"/>
              <a:gd name="connsiteY588" fmla="*/ 5125119 h 5955635"/>
              <a:gd name="connsiteX589" fmla="*/ 1587010 w 6187971"/>
              <a:gd name="connsiteY589" fmla="*/ 5140248 h 5955635"/>
              <a:gd name="connsiteX590" fmla="*/ 1587972 w 6187971"/>
              <a:gd name="connsiteY590" fmla="*/ 5144752 h 5955635"/>
              <a:gd name="connsiteX591" fmla="*/ 1593438 w 6187971"/>
              <a:gd name="connsiteY591" fmla="*/ 5148294 h 5955635"/>
              <a:gd name="connsiteX592" fmla="*/ 1598904 w 6187971"/>
              <a:gd name="connsiteY592" fmla="*/ 5151836 h 5955635"/>
              <a:gd name="connsiteX593" fmla="*/ 1610799 w 6187971"/>
              <a:gd name="connsiteY593" fmla="*/ 5163423 h 5955635"/>
              <a:gd name="connsiteX594" fmla="*/ 1638786 w 6187971"/>
              <a:gd name="connsiteY594" fmla="*/ 5162154 h 5955635"/>
              <a:gd name="connsiteX595" fmla="*/ 1628575 w 6187971"/>
              <a:gd name="connsiteY595" fmla="*/ 5158449 h 5955635"/>
              <a:gd name="connsiteX596" fmla="*/ 1621158 w 6187971"/>
              <a:gd name="connsiteY596" fmla="*/ 5151791 h 5955635"/>
              <a:gd name="connsiteX597" fmla="*/ 1626891 w 6187971"/>
              <a:gd name="connsiteY597" fmla="*/ 5150566 h 5955635"/>
              <a:gd name="connsiteX598" fmla="*/ 1698916 w 6187971"/>
              <a:gd name="connsiteY598" fmla="*/ 5201113 h 5955635"/>
              <a:gd name="connsiteX599" fmla="*/ 1704383 w 6187971"/>
              <a:gd name="connsiteY599" fmla="*/ 5204655 h 5955635"/>
              <a:gd name="connsiteX600" fmla="*/ 1695374 w 6187971"/>
              <a:gd name="connsiteY600" fmla="*/ 5206579 h 5955635"/>
              <a:gd name="connsiteX601" fmla="*/ 1713697 w 6187971"/>
              <a:gd name="connsiteY601" fmla="*/ 5226213 h 5955635"/>
              <a:gd name="connsiteX602" fmla="*/ 1734601 w 6187971"/>
              <a:gd name="connsiteY602" fmla="*/ 5235876 h 5955635"/>
              <a:gd name="connsiteX603" fmla="*/ 1739105 w 6187971"/>
              <a:gd name="connsiteY603" fmla="*/ 5234914 h 5955635"/>
              <a:gd name="connsiteX604" fmla="*/ 1743608 w 6187971"/>
              <a:gd name="connsiteY604" fmla="*/ 5233952 h 5955635"/>
              <a:gd name="connsiteX605" fmla="*/ 1765474 w 6187971"/>
              <a:gd name="connsiteY605" fmla="*/ 5248118 h 5955635"/>
              <a:gd name="connsiteX606" fmla="*/ 1774483 w 6187971"/>
              <a:gd name="connsiteY606" fmla="*/ 5246193 h 5955635"/>
              <a:gd name="connsiteX607" fmla="*/ 1840078 w 6187971"/>
              <a:gd name="connsiteY607" fmla="*/ 5288696 h 5955635"/>
              <a:gd name="connsiteX608" fmla="*/ 1860019 w 6187971"/>
              <a:gd name="connsiteY608" fmla="*/ 5293854 h 5955635"/>
              <a:gd name="connsiteX609" fmla="*/ 1872877 w 6187971"/>
              <a:gd name="connsiteY609" fmla="*/ 5309946 h 5955635"/>
              <a:gd name="connsiteX610" fmla="*/ 2056500 w 6187971"/>
              <a:gd name="connsiteY610" fmla="*/ 5397876 h 5955635"/>
              <a:gd name="connsiteX611" fmla="*/ 2135609 w 6187971"/>
              <a:gd name="connsiteY611" fmla="*/ 5437490 h 5955635"/>
              <a:gd name="connsiteX612" fmla="*/ 2180957 w 6187971"/>
              <a:gd name="connsiteY612" fmla="*/ 5451349 h 5955635"/>
              <a:gd name="connsiteX613" fmla="*/ 2187385 w 6187971"/>
              <a:gd name="connsiteY613" fmla="*/ 5459396 h 5955635"/>
              <a:gd name="connsiteX614" fmla="*/ 2228229 w 6187971"/>
              <a:gd name="connsiteY614" fmla="*/ 5474217 h 5955635"/>
              <a:gd name="connsiteX615" fmla="*/ 2305413 w 6187971"/>
              <a:gd name="connsiteY615" fmla="*/ 5504824 h 5955635"/>
              <a:gd name="connsiteX616" fmla="*/ 2473293 w 6187971"/>
              <a:gd name="connsiteY616" fmla="*/ 5563150 h 5955635"/>
              <a:gd name="connsiteX617" fmla="*/ 2572035 w 6187971"/>
              <a:gd name="connsiteY617" fmla="*/ 5584441 h 5955635"/>
              <a:gd name="connsiteX618" fmla="*/ 2679785 w 6187971"/>
              <a:gd name="connsiteY618" fmla="*/ 5603808 h 5955635"/>
              <a:gd name="connsiteX619" fmla="*/ 2856366 w 6187971"/>
              <a:gd name="connsiteY619" fmla="*/ 5636726 h 5955635"/>
              <a:gd name="connsiteX620" fmla="*/ 2989216 w 6187971"/>
              <a:gd name="connsiteY620" fmla="*/ 5641311 h 5955635"/>
              <a:gd name="connsiteX621" fmla="*/ 3079605 w 6187971"/>
              <a:gd name="connsiteY621" fmla="*/ 5645548 h 5955635"/>
              <a:gd name="connsiteX622" fmla="*/ 3189935 w 6187971"/>
              <a:gd name="connsiteY622" fmla="*/ 5654944 h 5955635"/>
              <a:gd name="connsiteX623" fmla="*/ 3300264 w 6187971"/>
              <a:gd name="connsiteY623" fmla="*/ 5664340 h 5955635"/>
              <a:gd name="connsiteX624" fmla="*/ 3342726 w 6187971"/>
              <a:gd name="connsiteY624" fmla="*/ 5664687 h 5955635"/>
              <a:gd name="connsiteX625" fmla="*/ 3412212 w 6187971"/>
              <a:gd name="connsiteY625" fmla="*/ 5659262 h 5955635"/>
              <a:gd name="connsiteX626" fmla="*/ 3430228 w 6187971"/>
              <a:gd name="connsiteY626" fmla="*/ 5655412 h 5955635"/>
              <a:gd name="connsiteX627" fmla="*/ 3505179 w 6187971"/>
              <a:gd name="connsiteY627" fmla="*/ 5653528 h 5955635"/>
              <a:gd name="connsiteX628" fmla="*/ 3509684 w 6187971"/>
              <a:gd name="connsiteY628" fmla="*/ 5652566 h 5955635"/>
              <a:gd name="connsiteX629" fmla="*/ 3510646 w 6187971"/>
              <a:gd name="connsiteY629" fmla="*/ 5657069 h 5955635"/>
              <a:gd name="connsiteX630" fmla="*/ 3519654 w 6187971"/>
              <a:gd name="connsiteY630" fmla="*/ 5655145 h 5955635"/>
              <a:gd name="connsiteX631" fmla="*/ 3518691 w 6187971"/>
              <a:gd name="connsiteY631" fmla="*/ 5650641 h 5955635"/>
              <a:gd name="connsiteX632" fmla="*/ 3514188 w 6187971"/>
              <a:gd name="connsiteY632" fmla="*/ 5651604 h 5955635"/>
              <a:gd name="connsiteX633" fmla="*/ 3535746 w 6187971"/>
              <a:gd name="connsiteY633" fmla="*/ 5642288 h 5955635"/>
              <a:gd name="connsiteX634" fmla="*/ 3771882 w 6187971"/>
              <a:gd name="connsiteY634" fmla="*/ 5601257 h 5955635"/>
              <a:gd name="connsiteX635" fmla="*/ 3861001 w 6187971"/>
              <a:gd name="connsiteY635" fmla="*/ 5577509 h 5955635"/>
              <a:gd name="connsiteX636" fmla="*/ 4010291 w 6187971"/>
              <a:gd name="connsiteY636" fmla="*/ 5526775 h 5955635"/>
              <a:gd name="connsiteX637" fmla="*/ 4162160 w 6187971"/>
              <a:gd name="connsiteY637" fmla="*/ 5466071 h 5955635"/>
              <a:gd name="connsiteX638" fmla="*/ 4252897 w 6187971"/>
              <a:gd name="connsiteY638" fmla="*/ 5427847 h 5955635"/>
              <a:gd name="connsiteX639" fmla="*/ 4283464 w 6187971"/>
              <a:gd name="connsiteY639" fmla="*/ 5416606 h 5955635"/>
              <a:gd name="connsiteX640" fmla="*/ 4342672 w 6187971"/>
              <a:gd name="connsiteY640" fmla="*/ 5385119 h 5955635"/>
              <a:gd name="connsiteX641" fmla="*/ 4343634 w 6187971"/>
              <a:gd name="connsiteY641" fmla="*/ 5389623 h 5955635"/>
              <a:gd name="connsiteX642" fmla="*/ 4348138 w 6187971"/>
              <a:gd name="connsiteY642" fmla="*/ 5388660 h 5955635"/>
              <a:gd name="connsiteX643" fmla="*/ 4357146 w 6187971"/>
              <a:gd name="connsiteY643" fmla="*/ 5386736 h 5955635"/>
              <a:gd name="connsiteX644" fmla="*/ 4360688 w 6187971"/>
              <a:gd name="connsiteY644" fmla="*/ 5381270 h 5955635"/>
              <a:gd name="connsiteX645" fmla="*/ 4370658 w 6187971"/>
              <a:gd name="connsiteY645" fmla="*/ 5383849 h 5955635"/>
              <a:gd name="connsiteX646" fmla="*/ 4368733 w 6187971"/>
              <a:gd name="connsiteY646" fmla="*/ 5374841 h 5955635"/>
              <a:gd name="connsiteX647" fmla="*/ 4373238 w 6187971"/>
              <a:gd name="connsiteY647" fmla="*/ 5373879 h 5955635"/>
              <a:gd name="connsiteX648" fmla="*/ 4381283 w 6187971"/>
              <a:gd name="connsiteY648" fmla="*/ 5367450 h 5955635"/>
              <a:gd name="connsiteX649" fmla="*/ 4371313 w 6187971"/>
              <a:gd name="connsiteY649" fmla="*/ 5364871 h 5955635"/>
              <a:gd name="connsiteX650" fmla="*/ 4372275 w 6187971"/>
              <a:gd name="connsiteY650" fmla="*/ 5369375 h 5955635"/>
              <a:gd name="connsiteX651" fmla="*/ 4366809 w 6187971"/>
              <a:gd name="connsiteY651" fmla="*/ 5365834 h 5955635"/>
              <a:gd name="connsiteX652" fmla="*/ 4471713 w 6187971"/>
              <a:gd name="connsiteY652" fmla="*/ 5305744 h 5955635"/>
              <a:gd name="connsiteX653" fmla="*/ 4629396 w 6187971"/>
              <a:gd name="connsiteY653" fmla="*/ 5206120 h 5955635"/>
              <a:gd name="connsiteX654" fmla="*/ 4630359 w 6187971"/>
              <a:gd name="connsiteY654" fmla="*/ 5210625 h 5955635"/>
              <a:gd name="connsiteX655" fmla="*/ 4625854 w 6187971"/>
              <a:gd name="connsiteY655" fmla="*/ 5211587 h 5955635"/>
              <a:gd name="connsiteX656" fmla="*/ 4623274 w 6187971"/>
              <a:gd name="connsiteY656" fmla="*/ 5221557 h 5955635"/>
              <a:gd name="connsiteX657" fmla="*/ 4631321 w 6187971"/>
              <a:gd name="connsiteY657" fmla="*/ 5215129 h 5955635"/>
              <a:gd name="connsiteX658" fmla="*/ 4639366 w 6187971"/>
              <a:gd name="connsiteY658" fmla="*/ 5208700 h 5955635"/>
              <a:gd name="connsiteX659" fmla="*/ 4653841 w 6187971"/>
              <a:gd name="connsiteY659" fmla="*/ 5210318 h 5955635"/>
              <a:gd name="connsiteX660" fmla="*/ 4651512 w 6187971"/>
              <a:gd name="connsiteY660" fmla="*/ 5204927 h 5955635"/>
              <a:gd name="connsiteX661" fmla="*/ 4648965 w 6187971"/>
              <a:gd name="connsiteY661" fmla="*/ 5205864 h 5955635"/>
              <a:gd name="connsiteX662" fmla="*/ 4655458 w 6187971"/>
              <a:gd name="connsiteY662" fmla="*/ 5195843 h 5955635"/>
              <a:gd name="connsiteX663" fmla="*/ 4641946 w 6187971"/>
              <a:gd name="connsiteY663" fmla="*/ 5198730 h 5955635"/>
              <a:gd name="connsiteX664" fmla="*/ 4680251 w 6187971"/>
              <a:gd name="connsiteY664" fmla="*/ 5157579 h 5955635"/>
              <a:gd name="connsiteX665" fmla="*/ 4685717 w 6187971"/>
              <a:gd name="connsiteY665" fmla="*/ 5161120 h 5955635"/>
              <a:gd name="connsiteX666" fmla="*/ 4736572 w 6187971"/>
              <a:gd name="connsiteY666" fmla="*/ 5112579 h 5955635"/>
              <a:gd name="connsiteX667" fmla="*/ 4733031 w 6187971"/>
              <a:gd name="connsiteY667" fmla="*/ 5118045 h 5955635"/>
              <a:gd name="connsiteX668" fmla="*/ 4793855 w 6187971"/>
              <a:gd name="connsiteY668" fmla="*/ 5072083 h 5955635"/>
              <a:gd name="connsiteX669" fmla="*/ 4797397 w 6187971"/>
              <a:gd name="connsiteY669" fmla="*/ 5066616 h 5955635"/>
              <a:gd name="connsiteX670" fmla="*/ 4779381 w 6187971"/>
              <a:gd name="connsiteY670" fmla="*/ 5070465 h 5955635"/>
              <a:gd name="connsiteX671" fmla="*/ 4818648 w 6187971"/>
              <a:gd name="connsiteY671" fmla="*/ 5033818 h 5955635"/>
              <a:gd name="connsiteX672" fmla="*/ 4828619 w 6187971"/>
              <a:gd name="connsiteY672" fmla="*/ 5036398 h 5955635"/>
              <a:gd name="connsiteX673" fmla="*/ 4834740 w 6187971"/>
              <a:gd name="connsiteY673" fmla="*/ 5020962 h 5955635"/>
              <a:gd name="connsiteX674" fmla="*/ 4838282 w 6187971"/>
              <a:gd name="connsiteY674" fmla="*/ 5015495 h 5955635"/>
              <a:gd name="connsiteX675" fmla="*/ 4845366 w 6187971"/>
              <a:gd name="connsiteY675" fmla="*/ 5004562 h 5955635"/>
              <a:gd name="connsiteX676" fmla="*/ 4836357 w 6187971"/>
              <a:gd name="connsiteY676" fmla="*/ 5006486 h 5955635"/>
              <a:gd name="connsiteX677" fmla="*/ 4831853 w 6187971"/>
              <a:gd name="connsiteY677" fmla="*/ 5007449 h 5955635"/>
              <a:gd name="connsiteX678" fmla="*/ 4916509 w 6187971"/>
              <a:gd name="connsiteY678" fmla="*/ 4918718 h 5955635"/>
              <a:gd name="connsiteX679" fmla="*/ 4950617 w 6187971"/>
              <a:gd name="connsiteY679" fmla="*/ 4902012 h 5955635"/>
              <a:gd name="connsiteX680" fmla="*/ 4951579 w 6187971"/>
              <a:gd name="connsiteY680" fmla="*/ 4906516 h 5955635"/>
              <a:gd name="connsiteX681" fmla="*/ 4956084 w 6187971"/>
              <a:gd name="connsiteY681" fmla="*/ 4905553 h 5955635"/>
              <a:gd name="connsiteX682" fmla="*/ 4963167 w 6187971"/>
              <a:gd name="connsiteY682" fmla="*/ 4894621 h 5955635"/>
              <a:gd name="connsiteX683" fmla="*/ 4966709 w 6187971"/>
              <a:gd name="connsiteY683" fmla="*/ 4889154 h 5955635"/>
              <a:gd name="connsiteX684" fmla="*/ 4968326 w 6187971"/>
              <a:gd name="connsiteY684" fmla="*/ 4874680 h 5955635"/>
              <a:gd name="connsiteX685" fmla="*/ 4983456 w 6187971"/>
              <a:gd name="connsiteY685" fmla="*/ 4857319 h 5955635"/>
              <a:gd name="connsiteX686" fmla="*/ 4959318 w 6187971"/>
              <a:gd name="connsiteY686" fmla="*/ 4876605 h 5955635"/>
              <a:gd name="connsiteX687" fmla="*/ 4961242 w 6187971"/>
              <a:gd name="connsiteY687" fmla="*/ 4885613 h 5955635"/>
              <a:gd name="connsiteX688" fmla="*/ 4957701 w 6187971"/>
              <a:gd name="connsiteY688" fmla="*/ 4891079 h 5955635"/>
              <a:gd name="connsiteX689" fmla="*/ 4953197 w 6187971"/>
              <a:gd name="connsiteY689" fmla="*/ 4892041 h 5955635"/>
              <a:gd name="connsiteX690" fmla="*/ 4950617 w 6187971"/>
              <a:gd name="connsiteY690" fmla="*/ 4902012 h 5955635"/>
              <a:gd name="connsiteX691" fmla="*/ 4875317 w 6187971"/>
              <a:gd name="connsiteY691" fmla="*/ 4946357 h 5955635"/>
              <a:gd name="connsiteX692" fmla="*/ 4866310 w 6187971"/>
              <a:gd name="connsiteY692" fmla="*/ 4948282 h 5955635"/>
              <a:gd name="connsiteX693" fmla="*/ 4865347 w 6187971"/>
              <a:gd name="connsiteY693" fmla="*/ 4943777 h 5955635"/>
              <a:gd name="connsiteX694" fmla="*/ 4861805 w 6187971"/>
              <a:gd name="connsiteY694" fmla="*/ 4949244 h 5955635"/>
              <a:gd name="connsiteX695" fmla="*/ 4857301 w 6187971"/>
              <a:gd name="connsiteY695" fmla="*/ 4950206 h 5955635"/>
              <a:gd name="connsiteX696" fmla="*/ 4886477 w 6187971"/>
              <a:gd name="connsiteY696" fmla="*/ 4910416 h 5955635"/>
              <a:gd name="connsiteX697" fmla="*/ 4927253 w 6187971"/>
              <a:gd name="connsiteY697" fmla="*/ 4880833 h 5955635"/>
              <a:gd name="connsiteX698" fmla="*/ 4927789 w 6187971"/>
              <a:gd name="connsiteY698" fmla="*/ 4883341 h 5955635"/>
              <a:gd name="connsiteX699" fmla="*/ 4931331 w 6187971"/>
              <a:gd name="connsiteY699" fmla="*/ 4877874 h 5955635"/>
              <a:gd name="connsiteX700" fmla="*/ 4947423 w 6187971"/>
              <a:gd name="connsiteY700" fmla="*/ 4865017 h 5955635"/>
              <a:gd name="connsiteX701" fmla="*/ 4943881 w 6187971"/>
              <a:gd name="connsiteY701" fmla="*/ 4870484 h 5955635"/>
              <a:gd name="connsiteX702" fmla="*/ 4948386 w 6187971"/>
              <a:gd name="connsiteY702" fmla="*/ 4869521 h 5955635"/>
              <a:gd name="connsiteX703" fmla="*/ 4951928 w 6187971"/>
              <a:gd name="connsiteY703" fmla="*/ 4864055 h 5955635"/>
              <a:gd name="connsiteX704" fmla="*/ 5016294 w 6187971"/>
              <a:gd name="connsiteY704" fmla="*/ 4812627 h 5955635"/>
              <a:gd name="connsiteX705" fmla="*/ 5026265 w 6187971"/>
              <a:gd name="connsiteY705" fmla="*/ 4815205 h 5955635"/>
              <a:gd name="connsiteX706" fmla="*/ 5008556 w 6187971"/>
              <a:gd name="connsiteY706" fmla="*/ 4842537 h 5955635"/>
              <a:gd name="connsiteX707" fmla="*/ 5081624 w 6187971"/>
              <a:gd name="connsiteY707" fmla="*/ 4765702 h 5955635"/>
              <a:gd name="connsiteX708" fmla="*/ 5090632 w 6187971"/>
              <a:gd name="connsiteY708" fmla="*/ 4763777 h 5955635"/>
              <a:gd name="connsiteX709" fmla="*/ 5093211 w 6187971"/>
              <a:gd name="connsiteY709" fmla="*/ 4753806 h 5955635"/>
              <a:gd name="connsiteX710" fmla="*/ 5109959 w 6187971"/>
              <a:gd name="connsiteY710" fmla="*/ 4721971 h 5955635"/>
              <a:gd name="connsiteX711" fmla="*/ 5116387 w 6187971"/>
              <a:gd name="connsiteY711" fmla="*/ 4730017 h 5955635"/>
              <a:gd name="connsiteX712" fmla="*/ 5122508 w 6187971"/>
              <a:gd name="connsiteY712" fmla="*/ 4714579 h 5955635"/>
              <a:gd name="connsiteX713" fmla="*/ 5126050 w 6187971"/>
              <a:gd name="connsiteY713" fmla="*/ 4709114 h 5955635"/>
              <a:gd name="connsiteX714" fmla="*/ 5130554 w 6187971"/>
              <a:gd name="connsiteY714" fmla="*/ 4708152 h 5955635"/>
              <a:gd name="connsiteX715" fmla="*/ 5129592 w 6187971"/>
              <a:gd name="connsiteY715" fmla="*/ 4703647 h 5955635"/>
              <a:gd name="connsiteX716" fmla="*/ 5126050 w 6187971"/>
              <a:gd name="connsiteY716" fmla="*/ 4709114 h 5955635"/>
              <a:gd name="connsiteX717" fmla="*/ 5121546 w 6187971"/>
              <a:gd name="connsiteY717" fmla="*/ 4710076 h 5955635"/>
              <a:gd name="connsiteX718" fmla="*/ 5136676 w 6187971"/>
              <a:gd name="connsiteY718" fmla="*/ 4692715 h 5955635"/>
              <a:gd name="connsiteX719" fmla="*/ 5137638 w 6187971"/>
              <a:gd name="connsiteY719" fmla="*/ 4697218 h 5955635"/>
              <a:gd name="connsiteX720" fmla="*/ 5217830 w 6187971"/>
              <a:gd name="connsiteY720" fmla="*/ 4543506 h 5955635"/>
              <a:gd name="connsiteX721" fmla="*/ 5282585 w 6187971"/>
              <a:gd name="connsiteY721" fmla="*/ 4383674 h 5955635"/>
              <a:gd name="connsiteX722" fmla="*/ 5294480 w 6187971"/>
              <a:gd name="connsiteY722" fmla="*/ 4395261 h 5955635"/>
              <a:gd name="connsiteX723" fmla="*/ 5327359 w 6187971"/>
              <a:gd name="connsiteY723" fmla="*/ 4284625 h 5955635"/>
              <a:gd name="connsiteX724" fmla="*/ 5363780 w 6187971"/>
              <a:gd name="connsiteY724" fmla="*/ 4168522 h 5955635"/>
              <a:gd name="connsiteX725" fmla="*/ 5364742 w 6187971"/>
              <a:gd name="connsiteY725" fmla="*/ 4173025 h 5955635"/>
              <a:gd name="connsiteX726" fmla="*/ 5372788 w 6187971"/>
              <a:gd name="connsiteY726" fmla="*/ 4166598 h 5955635"/>
              <a:gd name="connsiteX727" fmla="*/ 5377292 w 6187971"/>
              <a:gd name="connsiteY727" fmla="*/ 4165635 h 5955635"/>
              <a:gd name="connsiteX728" fmla="*/ 5381488 w 6187971"/>
              <a:gd name="connsiteY728" fmla="*/ 4141190 h 5955635"/>
              <a:gd name="connsiteX729" fmla="*/ 5388573 w 6187971"/>
              <a:gd name="connsiteY729" fmla="*/ 4130258 h 5955635"/>
              <a:gd name="connsiteX730" fmla="*/ 5387610 w 6187971"/>
              <a:gd name="connsiteY730" fmla="*/ 4125753 h 5955635"/>
              <a:gd name="connsiteX731" fmla="*/ 5383106 w 6187971"/>
              <a:gd name="connsiteY731" fmla="*/ 4126716 h 5955635"/>
              <a:gd name="connsiteX732" fmla="*/ 5406629 w 6187971"/>
              <a:gd name="connsiteY732" fmla="*/ 4060465 h 5955635"/>
              <a:gd name="connsiteX733" fmla="*/ 5403743 w 6187971"/>
              <a:gd name="connsiteY733" fmla="*/ 4046953 h 5955635"/>
              <a:gd name="connsiteX734" fmla="*/ 5388613 w 6187971"/>
              <a:gd name="connsiteY734" fmla="*/ 4064314 h 5955635"/>
              <a:gd name="connsiteX735" fmla="*/ 5395042 w 6187971"/>
              <a:gd name="connsiteY735" fmla="*/ 4072359 h 5955635"/>
              <a:gd name="connsiteX736" fmla="*/ 5373790 w 6187971"/>
              <a:gd name="connsiteY736" fmla="*/ 4105158 h 5955635"/>
              <a:gd name="connsiteX737" fmla="*/ 5379912 w 6187971"/>
              <a:gd name="connsiteY737" fmla="*/ 4089721 h 5955635"/>
              <a:gd name="connsiteX738" fmla="*/ 5334176 w 6187971"/>
              <a:gd name="connsiteY738" fmla="*/ 4184266 h 5955635"/>
              <a:gd name="connsiteX739" fmla="*/ 5290365 w 6187971"/>
              <a:gd name="connsiteY739" fmla="*/ 4287819 h 5955635"/>
              <a:gd name="connsiteX740" fmla="*/ 5281356 w 6187971"/>
              <a:gd name="connsiteY740" fmla="*/ 4289743 h 5955635"/>
              <a:gd name="connsiteX741" fmla="*/ 5229191 w 6187971"/>
              <a:gd name="connsiteY741" fmla="*/ 4376242 h 5955635"/>
              <a:gd name="connsiteX742" fmla="*/ 5207940 w 6187971"/>
              <a:gd name="connsiteY742" fmla="*/ 4409040 h 5955635"/>
              <a:gd name="connsiteX743" fmla="*/ 5201818 w 6187971"/>
              <a:gd name="connsiteY743" fmla="*/ 4424477 h 5955635"/>
              <a:gd name="connsiteX744" fmla="*/ 5183148 w 6187971"/>
              <a:gd name="connsiteY744" fmla="*/ 4447304 h 5955635"/>
              <a:gd name="connsiteX745" fmla="*/ 5152233 w 6187971"/>
              <a:gd name="connsiteY745" fmla="*/ 4501005 h 5955635"/>
              <a:gd name="connsiteX746" fmla="*/ 5120357 w 6187971"/>
              <a:gd name="connsiteY746" fmla="*/ 4550202 h 5955635"/>
              <a:gd name="connsiteX747" fmla="*/ 5021841 w 6187971"/>
              <a:gd name="connsiteY747" fmla="*/ 4684281 h 5955635"/>
              <a:gd name="connsiteX748" fmla="*/ 4992545 w 6187971"/>
              <a:gd name="connsiteY748" fmla="*/ 4723508 h 5955635"/>
              <a:gd name="connsiteX749" fmla="*/ 4987079 w 6187971"/>
              <a:gd name="connsiteY749" fmla="*/ 4719966 h 5955635"/>
              <a:gd name="connsiteX750" fmla="*/ 4875706 w 6187971"/>
              <a:gd name="connsiteY750" fmla="*/ 4837953 h 5955635"/>
              <a:gd name="connsiteX751" fmla="*/ 4848989 w 6187971"/>
              <a:gd name="connsiteY751" fmla="*/ 4867208 h 5955635"/>
              <a:gd name="connsiteX752" fmla="*/ 4806180 w 6187971"/>
              <a:gd name="connsiteY752" fmla="*/ 4909322 h 5955635"/>
              <a:gd name="connsiteX753" fmla="*/ 4646224 w 6187971"/>
              <a:gd name="connsiteY753" fmla="*/ 5042398 h 5955635"/>
              <a:gd name="connsiteX754" fmla="*/ 4598911 w 6187971"/>
              <a:gd name="connsiteY754" fmla="*/ 5085474 h 5955635"/>
              <a:gd name="connsiteX755" fmla="*/ 4589903 w 6187971"/>
              <a:gd name="connsiteY755" fmla="*/ 5087399 h 5955635"/>
              <a:gd name="connsiteX756" fmla="*/ 4552253 w 6187971"/>
              <a:gd name="connsiteY756" fmla="*/ 5109571 h 5955635"/>
              <a:gd name="connsiteX757" fmla="*/ 4524573 w 6187971"/>
              <a:gd name="connsiteY757" fmla="*/ 5134323 h 5955635"/>
              <a:gd name="connsiteX758" fmla="*/ 4429640 w 6187971"/>
              <a:gd name="connsiteY758" fmla="*/ 5196992 h 5955635"/>
              <a:gd name="connsiteX759" fmla="*/ 4375898 w 6187971"/>
              <a:gd name="connsiteY759" fmla="*/ 5232021 h 5955635"/>
              <a:gd name="connsiteX760" fmla="*/ 4295132 w 6187971"/>
              <a:gd name="connsiteY760" fmla="*/ 5272825 h 5955635"/>
              <a:gd name="connsiteX761" fmla="*/ 4283544 w 6187971"/>
              <a:gd name="connsiteY761" fmla="*/ 5284720 h 5955635"/>
              <a:gd name="connsiteX762" fmla="*/ 4249436 w 6187971"/>
              <a:gd name="connsiteY762" fmla="*/ 5301426 h 5955635"/>
              <a:gd name="connsiteX763" fmla="*/ 4200853 w 6187971"/>
              <a:gd name="connsiteY763" fmla="*/ 5316515 h 5955635"/>
              <a:gd name="connsiteX764" fmla="*/ 4195695 w 6187971"/>
              <a:gd name="connsiteY764" fmla="*/ 5336456 h 5955635"/>
              <a:gd name="connsiteX765" fmla="*/ 4175098 w 6187971"/>
              <a:gd name="connsiteY765" fmla="*/ 5350275 h 5955635"/>
              <a:gd name="connsiteX766" fmla="*/ 4070850 w 6187971"/>
              <a:gd name="connsiteY766" fmla="*/ 5391386 h 5955635"/>
              <a:gd name="connsiteX767" fmla="*/ 4051871 w 6187971"/>
              <a:gd name="connsiteY767" fmla="*/ 5390731 h 5955635"/>
              <a:gd name="connsiteX768" fmla="*/ 4040284 w 6187971"/>
              <a:gd name="connsiteY768" fmla="*/ 5402627 h 5955635"/>
              <a:gd name="connsiteX769" fmla="*/ 4035780 w 6187971"/>
              <a:gd name="connsiteY769" fmla="*/ 5403589 h 5955635"/>
              <a:gd name="connsiteX770" fmla="*/ 3926065 w 6187971"/>
              <a:gd name="connsiteY770" fmla="*/ 5441158 h 5955635"/>
              <a:gd name="connsiteX771" fmla="*/ 3925102 w 6187971"/>
              <a:gd name="connsiteY771" fmla="*/ 5436653 h 5955635"/>
              <a:gd name="connsiteX772" fmla="*/ 3902581 w 6187971"/>
              <a:gd name="connsiteY772" fmla="*/ 5441465 h 5955635"/>
              <a:gd name="connsiteX773" fmla="*/ 3877482 w 6187971"/>
              <a:gd name="connsiteY773" fmla="*/ 5456246 h 5955635"/>
              <a:gd name="connsiteX774" fmla="*/ 3862045 w 6187971"/>
              <a:gd name="connsiteY774" fmla="*/ 5450125 h 5955635"/>
              <a:gd name="connsiteX775" fmla="*/ 3804454 w 6187971"/>
              <a:gd name="connsiteY775" fmla="*/ 5467139 h 5955635"/>
              <a:gd name="connsiteX776" fmla="*/ 3761338 w 6187971"/>
              <a:gd name="connsiteY776" fmla="*/ 5485770 h 5955635"/>
              <a:gd name="connsiteX777" fmla="*/ 3755871 w 6187971"/>
              <a:gd name="connsiteY777" fmla="*/ 5482228 h 5955635"/>
              <a:gd name="connsiteX778" fmla="*/ 3684769 w 6187971"/>
              <a:gd name="connsiteY778" fmla="*/ 5502128 h 5955635"/>
              <a:gd name="connsiteX779" fmla="*/ 3675760 w 6187971"/>
              <a:gd name="connsiteY779" fmla="*/ 5504053 h 5955635"/>
              <a:gd name="connsiteX780" fmla="*/ 3674798 w 6187971"/>
              <a:gd name="connsiteY780" fmla="*/ 5499549 h 5955635"/>
              <a:gd name="connsiteX781" fmla="*/ 3669332 w 6187971"/>
              <a:gd name="connsiteY781" fmla="*/ 5496007 h 5955635"/>
              <a:gd name="connsiteX782" fmla="*/ 3665790 w 6187971"/>
              <a:gd name="connsiteY782" fmla="*/ 5501473 h 5955635"/>
              <a:gd name="connsiteX783" fmla="*/ 3618170 w 6187971"/>
              <a:gd name="connsiteY783" fmla="*/ 5521067 h 5955635"/>
              <a:gd name="connsiteX784" fmla="*/ 3602733 w 6187971"/>
              <a:gd name="connsiteY784" fmla="*/ 5514945 h 5955635"/>
              <a:gd name="connsiteX785" fmla="*/ 3603695 w 6187971"/>
              <a:gd name="connsiteY785" fmla="*/ 5519449 h 5955635"/>
              <a:gd name="connsiteX786" fmla="*/ 3584717 w 6187971"/>
              <a:gd name="connsiteY786" fmla="*/ 5518794 h 5955635"/>
              <a:gd name="connsiteX787" fmla="*/ 3558655 w 6187971"/>
              <a:gd name="connsiteY787" fmla="*/ 5529072 h 5955635"/>
              <a:gd name="connsiteX788" fmla="*/ 3531630 w 6187971"/>
              <a:gd name="connsiteY788" fmla="*/ 5534846 h 5955635"/>
              <a:gd name="connsiteX789" fmla="*/ 3521660 w 6187971"/>
              <a:gd name="connsiteY789" fmla="*/ 5532266 h 5955635"/>
              <a:gd name="connsiteX790" fmla="*/ 3507186 w 6187971"/>
              <a:gd name="connsiteY790" fmla="*/ 5530649 h 5955635"/>
              <a:gd name="connsiteX791" fmla="*/ 3502681 w 6187971"/>
              <a:gd name="connsiteY791" fmla="*/ 5531612 h 5955635"/>
              <a:gd name="connsiteX792" fmla="*/ 3424187 w 6187971"/>
              <a:gd name="connsiteY792" fmla="*/ 5538962 h 5955635"/>
              <a:gd name="connsiteX793" fmla="*/ 3328639 w 6187971"/>
              <a:gd name="connsiteY793" fmla="*/ 5554666 h 5955635"/>
              <a:gd name="connsiteX794" fmla="*/ 3319631 w 6187971"/>
              <a:gd name="connsiteY794" fmla="*/ 5556591 h 5955635"/>
              <a:gd name="connsiteX795" fmla="*/ 3314165 w 6187971"/>
              <a:gd name="connsiteY795" fmla="*/ 5553049 h 5955635"/>
              <a:gd name="connsiteX796" fmla="*/ 3309661 w 6187971"/>
              <a:gd name="connsiteY796" fmla="*/ 5554011 h 5955635"/>
              <a:gd name="connsiteX797" fmla="*/ 3282636 w 6187971"/>
              <a:gd name="connsiteY797" fmla="*/ 5559784 h 5955635"/>
              <a:gd name="connsiteX798" fmla="*/ 3278132 w 6187971"/>
              <a:gd name="connsiteY798" fmla="*/ 5560747 h 5955635"/>
              <a:gd name="connsiteX799" fmla="*/ 3272666 w 6187971"/>
              <a:gd name="connsiteY799" fmla="*/ 5557205 h 5955635"/>
              <a:gd name="connsiteX800" fmla="*/ 3268162 w 6187971"/>
              <a:gd name="connsiteY800" fmla="*/ 5558167 h 5955635"/>
              <a:gd name="connsiteX801" fmla="*/ 3231167 w 6187971"/>
              <a:gd name="connsiteY801" fmla="*/ 5561362 h 5955635"/>
              <a:gd name="connsiteX802" fmla="*/ 3221197 w 6187971"/>
              <a:gd name="connsiteY802" fmla="*/ 5558782 h 5955635"/>
              <a:gd name="connsiteX803" fmla="*/ 3192247 w 6187971"/>
              <a:gd name="connsiteY803" fmla="*/ 5555548 h 5955635"/>
              <a:gd name="connsiteX804" fmla="*/ 3193209 w 6187971"/>
              <a:gd name="connsiteY804" fmla="*/ 5560051 h 5955635"/>
              <a:gd name="connsiteX805" fmla="*/ 3183239 w 6187971"/>
              <a:gd name="connsiteY805" fmla="*/ 5557472 h 5955635"/>
              <a:gd name="connsiteX806" fmla="*/ 3189836 w 6187971"/>
              <a:gd name="connsiteY806" fmla="*/ 5552530 h 5955635"/>
              <a:gd name="connsiteX807" fmla="*/ 3185794 w 6187971"/>
              <a:gd name="connsiteY807" fmla="*/ 5544792 h 5955635"/>
              <a:gd name="connsiteX808" fmla="*/ 3199331 w 6187971"/>
              <a:gd name="connsiteY808" fmla="*/ 5544615 h 5955635"/>
              <a:gd name="connsiteX809" fmla="*/ 3342806 w 6187971"/>
              <a:gd name="connsiteY809" fmla="*/ 5532801 h 5955635"/>
              <a:gd name="connsiteX810" fmla="*/ 3695394 w 6187971"/>
              <a:gd name="connsiteY810" fmla="*/ 5485729 h 5955635"/>
              <a:gd name="connsiteX811" fmla="*/ 3771963 w 6187971"/>
              <a:gd name="connsiteY811" fmla="*/ 5469371 h 5955635"/>
              <a:gd name="connsiteX812" fmla="*/ 3784514 w 6187971"/>
              <a:gd name="connsiteY812" fmla="*/ 5461979 h 5955635"/>
              <a:gd name="connsiteX813" fmla="*/ 3789017 w 6187971"/>
              <a:gd name="connsiteY813" fmla="*/ 5461017 h 5955635"/>
              <a:gd name="connsiteX814" fmla="*/ 3798026 w 6187971"/>
              <a:gd name="connsiteY814" fmla="*/ 5459093 h 5955635"/>
              <a:gd name="connsiteX815" fmla="*/ 3891649 w 6187971"/>
              <a:gd name="connsiteY815" fmla="*/ 5434382 h 5955635"/>
              <a:gd name="connsiteX816" fmla="*/ 4026464 w 6187971"/>
              <a:gd name="connsiteY816" fmla="*/ 5382030 h 5955635"/>
              <a:gd name="connsiteX817" fmla="*/ 4129751 w 6187971"/>
              <a:gd name="connsiteY817" fmla="*/ 5336416 h 5955635"/>
              <a:gd name="connsiteX818" fmla="*/ 4167400 w 6187971"/>
              <a:gd name="connsiteY818" fmla="*/ 5314243 h 5955635"/>
              <a:gd name="connsiteX819" fmla="*/ 4181875 w 6187971"/>
              <a:gd name="connsiteY819" fmla="*/ 5315860 h 5955635"/>
              <a:gd name="connsiteX820" fmla="*/ 4197004 w 6187971"/>
              <a:gd name="connsiteY820" fmla="*/ 5298499 h 5955635"/>
              <a:gd name="connsiteX821" fmla="*/ 4232075 w 6187971"/>
              <a:gd name="connsiteY821" fmla="*/ 5286297 h 5955635"/>
              <a:gd name="connsiteX822" fmla="*/ 4350491 w 6187971"/>
              <a:gd name="connsiteY822" fmla="*/ 5223321 h 5955635"/>
              <a:gd name="connsiteX823" fmla="*/ 4370125 w 6187971"/>
              <a:gd name="connsiteY823" fmla="*/ 5204997 h 5955635"/>
              <a:gd name="connsiteX824" fmla="*/ 4490158 w 6187971"/>
              <a:gd name="connsiteY824" fmla="*/ 5127546 h 5955635"/>
              <a:gd name="connsiteX825" fmla="*/ 4596679 w 6187971"/>
              <a:gd name="connsiteY825" fmla="*/ 5052983 h 5955635"/>
              <a:gd name="connsiteX826" fmla="*/ 4603762 w 6187971"/>
              <a:gd name="connsiteY826" fmla="*/ 5042050 h 5955635"/>
              <a:gd name="connsiteX827" fmla="*/ 4604725 w 6187971"/>
              <a:gd name="connsiteY827" fmla="*/ 5046554 h 5955635"/>
              <a:gd name="connsiteX828" fmla="*/ 4652038 w 6187971"/>
              <a:gd name="connsiteY828" fmla="*/ 5003479 h 5955635"/>
              <a:gd name="connsiteX829" fmla="*/ 4681642 w 6187971"/>
              <a:gd name="connsiteY829" fmla="*/ 4987735 h 5955635"/>
              <a:gd name="connsiteX830" fmla="*/ 4675213 w 6187971"/>
              <a:gd name="connsiteY830" fmla="*/ 4979689 h 5955635"/>
              <a:gd name="connsiteX831" fmla="*/ 4694847 w 6187971"/>
              <a:gd name="connsiteY831" fmla="*/ 4961365 h 5955635"/>
              <a:gd name="connsiteX832" fmla="*/ 4709321 w 6187971"/>
              <a:gd name="connsiteY832" fmla="*/ 4962983 h 5955635"/>
              <a:gd name="connsiteX833" fmla="*/ 4798482 w 6187971"/>
              <a:gd name="connsiteY833" fmla="*/ 4873290 h 5955635"/>
              <a:gd name="connsiteX834" fmla="*/ 4806527 w 6187971"/>
              <a:gd name="connsiteY834" fmla="*/ 4866861 h 5955635"/>
              <a:gd name="connsiteX835" fmla="*/ 4810069 w 6187971"/>
              <a:gd name="connsiteY835" fmla="*/ 4861394 h 5955635"/>
              <a:gd name="connsiteX836" fmla="*/ 4805565 w 6187971"/>
              <a:gd name="connsiteY836" fmla="*/ 4862357 h 5955635"/>
              <a:gd name="connsiteX837" fmla="*/ 4801060 w 6187971"/>
              <a:gd name="connsiteY837" fmla="*/ 4863319 h 5955635"/>
              <a:gd name="connsiteX838" fmla="*/ 4898266 w 6187971"/>
              <a:gd name="connsiteY838" fmla="*/ 4767198 h 5955635"/>
              <a:gd name="connsiteX839" fmla="*/ 4912741 w 6187971"/>
              <a:gd name="connsiteY839" fmla="*/ 4768815 h 5955635"/>
              <a:gd name="connsiteX840" fmla="*/ 5052449 w 6187971"/>
              <a:gd name="connsiteY840" fmla="*/ 4607097 h 5955635"/>
              <a:gd name="connsiteX841" fmla="*/ 5184765 w 6187971"/>
              <a:gd name="connsiteY841" fmla="*/ 4432830 h 5955635"/>
              <a:gd name="connsiteX842" fmla="*/ 5143881 w 6187971"/>
              <a:gd name="connsiteY842" fmla="*/ 4483951 h 5955635"/>
              <a:gd name="connsiteX843" fmla="*/ 5131330 w 6187971"/>
              <a:gd name="connsiteY843" fmla="*/ 4491343 h 5955635"/>
              <a:gd name="connsiteX844" fmla="*/ 5037974 w 6187971"/>
              <a:gd name="connsiteY844" fmla="*/ 4605480 h 5955635"/>
              <a:gd name="connsiteX845" fmla="*/ 4920480 w 6187971"/>
              <a:gd name="connsiteY845" fmla="*/ 4738904 h 5955635"/>
              <a:gd name="connsiteX846" fmla="*/ 4903425 w 6187971"/>
              <a:gd name="connsiteY846" fmla="*/ 4747257 h 5955635"/>
              <a:gd name="connsiteX847" fmla="*/ 4838404 w 6187971"/>
              <a:gd name="connsiteY847" fmla="*/ 4817664 h 5955635"/>
              <a:gd name="connsiteX848" fmla="*/ 4829395 w 6187971"/>
              <a:gd name="connsiteY848" fmla="*/ 4819589 h 5955635"/>
              <a:gd name="connsiteX849" fmla="*/ 4831320 w 6187971"/>
              <a:gd name="connsiteY849" fmla="*/ 4828597 h 5955635"/>
              <a:gd name="connsiteX850" fmla="*/ 4739274 w 6187971"/>
              <a:gd name="connsiteY850" fmla="*/ 4904777 h 5955635"/>
              <a:gd name="connsiteX851" fmla="*/ 4750861 w 6187971"/>
              <a:gd name="connsiteY851" fmla="*/ 4892883 h 5955635"/>
              <a:gd name="connsiteX852" fmla="*/ 4781119 w 6187971"/>
              <a:gd name="connsiteY852" fmla="*/ 4858161 h 5955635"/>
              <a:gd name="connsiteX853" fmla="*/ 4838096 w 6187971"/>
              <a:gd name="connsiteY853" fmla="*/ 4794182 h 5955635"/>
              <a:gd name="connsiteX854" fmla="*/ 4846142 w 6187971"/>
              <a:gd name="connsiteY854" fmla="*/ 4787753 h 5955635"/>
              <a:gd name="connsiteX855" fmla="*/ 4855150 w 6187971"/>
              <a:gd name="connsiteY855" fmla="*/ 4785829 h 5955635"/>
              <a:gd name="connsiteX856" fmla="*/ 4872859 w 6187971"/>
              <a:gd name="connsiteY856" fmla="*/ 4758497 h 5955635"/>
              <a:gd name="connsiteX857" fmla="*/ 4899577 w 6187971"/>
              <a:gd name="connsiteY857" fmla="*/ 4729241 h 5955635"/>
              <a:gd name="connsiteX858" fmla="*/ 4951393 w 6187971"/>
              <a:gd name="connsiteY858" fmla="*/ 4685203 h 5955635"/>
              <a:gd name="connsiteX859" fmla="*/ 4950431 w 6187971"/>
              <a:gd name="connsiteY859" fmla="*/ 4680699 h 5955635"/>
              <a:gd name="connsiteX860" fmla="*/ 4965561 w 6187971"/>
              <a:gd name="connsiteY860" fmla="*/ 4663338 h 5955635"/>
              <a:gd name="connsiteX861" fmla="*/ 4969103 w 6187971"/>
              <a:gd name="connsiteY861" fmla="*/ 4657871 h 5955635"/>
              <a:gd name="connsiteX862" fmla="*/ 4999362 w 6187971"/>
              <a:gd name="connsiteY862" fmla="*/ 4623149 h 5955635"/>
              <a:gd name="connsiteX863" fmla="*/ 5014491 w 6187971"/>
              <a:gd name="connsiteY863" fmla="*/ 4605787 h 5955635"/>
              <a:gd name="connsiteX864" fmla="*/ 5059879 w 6187971"/>
              <a:gd name="connsiteY864" fmla="*/ 4553704 h 5955635"/>
              <a:gd name="connsiteX865" fmla="*/ 5078551 w 6187971"/>
              <a:gd name="connsiteY865" fmla="*/ 4530876 h 5955635"/>
              <a:gd name="connsiteX866" fmla="*/ 5083055 w 6187971"/>
              <a:gd name="connsiteY866" fmla="*/ 4529914 h 5955635"/>
              <a:gd name="connsiteX867" fmla="*/ 5086597 w 6187971"/>
              <a:gd name="connsiteY867" fmla="*/ 4524447 h 5955635"/>
              <a:gd name="connsiteX868" fmla="*/ 5085635 w 6187971"/>
              <a:gd name="connsiteY868" fmla="*/ 4519944 h 5955635"/>
              <a:gd name="connsiteX869" fmla="*/ 5090139 w 6187971"/>
              <a:gd name="connsiteY869" fmla="*/ 4518982 h 5955635"/>
              <a:gd name="connsiteX870" fmla="*/ 5159358 w 6187971"/>
              <a:gd name="connsiteY870" fmla="*/ 4424129 h 5955635"/>
              <a:gd name="connsiteX871" fmla="*/ 5167403 w 6187971"/>
              <a:gd name="connsiteY871" fmla="*/ 4417701 h 5955635"/>
              <a:gd name="connsiteX872" fmla="*/ 5171907 w 6187971"/>
              <a:gd name="connsiteY872" fmla="*/ 4416738 h 5955635"/>
              <a:gd name="connsiteX873" fmla="*/ 5175450 w 6187971"/>
              <a:gd name="connsiteY873" fmla="*/ 4411272 h 5955635"/>
              <a:gd name="connsiteX874" fmla="*/ 5174487 w 6187971"/>
              <a:gd name="connsiteY874" fmla="*/ 4406768 h 5955635"/>
              <a:gd name="connsiteX875" fmla="*/ 5198318 w 6187971"/>
              <a:gd name="connsiteY875" fmla="*/ 4363999 h 5955635"/>
              <a:gd name="connsiteX876" fmla="*/ 5201860 w 6187971"/>
              <a:gd name="connsiteY876" fmla="*/ 4358534 h 5955635"/>
              <a:gd name="connsiteX877" fmla="*/ 5204439 w 6187971"/>
              <a:gd name="connsiteY877" fmla="*/ 4348563 h 5955635"/>
              <a:gd name="connsiteX878" fmla="*/ 5195619 w 6187971"/>
              <a:gd name="connsiteY878" fmla="*/ 4350447 h 5955635"/>
              <a:gd name="connsiteX879" fmla="*/ 5203077 w 6187971"/>
              <a:gd name="connsiteY879" fmla="*/ 4339435 h 5955635"/>
              <a:gd name="connsiteX880" fmla="*/ 5204128 w 6187971"/>
              <a:gd name="connsiteY880" fmla="*/ 4325131 h 5955635"/>
              <a:gd name="connsiteX881" fmla="*/ 5204204 w 6187971"/>
              <a:gd name="connsiteY881" fmla="*/ 4325020 h 5955635"/>
              <a:gd name="connsiteX882" fmla="*/ 5218092 w 6187971"/>
              <a:gd name="connsiteY882" fmla="*/ 4313267 h 5955635"/>
              <a:gd name="connsiteX883" fmla="*/ 5229887 w 6187971"/>
              <a:gd name="connsiteY883" fmla="*/ 4291321 h 5955635"/>
              <a:gd name="connsiteX884" fmla="*/ 5234391 w 6187971"/>
              <a:gd name="connsiteY884" fmla="*/ 4290358 h 5955635"/>
              <a:gd name="connsiteX885" fmla="*/ 5233429 w 6187971"/>
              <a:gd name="connsiteY885" fmla="*/ 4285854 h 5955635"/>
              <a:gd name="connsiteX886" fmla="*/ 5232466 w 6187971"/>
              <a:gd name="connsiteY886" fmla="*/ 4281350 h 5955635"/>
              <a:gd name="connsiteX887" fmla="*/ 5245016 w 6187971"/>
              <a:gd name="connsiteY887" fmla="*/ 4273959 h 5955635"/>
              <a:gd name="connsiteX888" fmla="*/ 5241474 w 6187971"/>
              <a:gd name="connsiteY888" fmla="*/ 4279425 h 5955635"/>
              <a:gd name="connsiteX889" fmla="*/ 5238895 w 6187971"/>
              <a:gd name="connsiteY889" fmla="*/ 4289396 h 5955635"/>
              <a:gd name="connsiteX890" fmla="*/ 5246941 w 6187971"/>
              <a:gd name="connsiteY890" fmla="*/ 4282967 h 5955635"/>
              <a:gd name="connsiteX891" fmla="*/ 5251445 w 6187971"/>
              <a:gd name="connsiteY891" fmla="*/ 4282005 h 5955635"/>
              <a:gd name="connsiteX892" fmla="*/ 5238240 w 6187971"/>
              <a:gd name="connsiteY892" fmla="*/ 4308374 h 5955635"/>
              <a:gd name="connsiteX893" fmla="*/ 5347073 w 6187971"/>
              <a:gd name="connsiteY893" fmla="*/ 4134414 h 5955635"/>
              <a:gd name="connsiteX894" fmla="*/ 5356737 w 6187971"/>
              <a:gd name="connsiteY894" fmla="*/ 4113510 h 5955635"/>
              <a:gd name="connsiteX895" fmla="*/ 5360278 w 6187971"/>
              <a:gd name="connsiteY895" fmla="*/ 4108045 h 5955635"/>
              <a:gd name="connsiteX896" fmla="*/ 5440163 w 6187971"/>
              <a:gd name="connsiteY896" fmla="*/ 3930850 h 5955635"/>
              <a:gd name="connsiteX897" fmla="*/ 5447247 w 6187971"/>
              <a:gd name="connsiteY897" fmla="*/ 3919918 h 5955635"/>
              <a:gd name="connsiteX898" fmla="*/ 5441125 w 6187971"/>
              <a:gd name="connsiteY898" fmla="*/ 3935354 h 5955635"/>
              <a:gd name="connsiteX899" fmla="*/ 5443050 w 6187971"/>
              <a:gd name="connsiteY899" fmla="*/ 3944362 h 5955635"/>
              <a:gd name="connsiteX900" fmla="*/ 5437891 w 6187971"/>
              <a:gd name="connsiteY900" fmla="*/ 3964303 h 5955635"/>
              <a:gd name="connsiteX901" fmla="*/ 5434349 w 6187971"/>
              <a:gd name="connsiteY901" fmla="*/ 3969770 h 5955635"/>
              <a:gd name="connsiteX902" fmla="*/ 5435311 w 6187971"/>
              <a:gd name="connsiteY902" fmla="*/ 3974273 h 5955635"/>
              <a:gd name="connsiteX903" fmla="*/ 5425955 w 6187971"/>
              <a:gd name="connsiteY903" fmla="*/ 4018659 h 5955635"/>
              <a:gd name="connsiteX904" fmla="*/ 5428535 w 6187971"/>
              <a:gd name="connsiteY904" fmla="*/ 4008688 h 5955635"/>
              <a:gd name="connsiteX905" fmla="*/ 5430460 w 6187971"/>
              <a:gd name="connsiteY905" fmla="*/ 4017697 h 5955635"/>
              <a:gd name="connsiteX906" fmla="*/ 5438505 w 6187971"/>
              <a:gd name="connsiteY906" fmla="*/ 4011268 h 5955635"/>
              <a:gd name="connsiteX907" fmla="*/ 5439468 w 6187971"/>
              <a:gd name="connsiteY907" fmla="*/ 4015773 h 5955635"/>
              <a:gd name="connsiteX908" fmla="*/ 5435926 w 6187971"/>
              <a:gd name="connsiteY908" fmla="*/ 4021238 h 5955635"/>
              <a:gd name="connsiteX909" fmla="*/ 5436889 w 6187971"/>
              <a:gd name="connsiteY909" fmla="*/ 4025742 h 5955635"/>
              <a:gd name="connsiteX910" fmla="*/ 5429150 w 6187971"/>
              <a:gd name="connsiteY910" fmla="*/ 4055653 h 5955635"/>
              <a:gd name="connsiteX911" fmla="*/ 5430112 w 6187971"/>
              <a:gd name="connsiteY911" fmla="*/ 4060158 h 5955635"/>
              <a:gd name="connsiteX912" fmla="*/ 5433654 w 6187971"/>
              <a:gd name="connsiteY912" fmla="*/ 4054691 h 5955635"/>
              <a:gd name="connsiteX913" fmla="*/ 5438158 w 6187971"/>
              <a:gd name="connsiteY913" fmla="*/ 4053729 h 5955635"/>
              <a:gd name="connsiteX914" fmla="*/ 5410438 w 6187971"/>
              <a:gd name="connsiteY914" fmla="*/ 4144425 h 5955635"/>
              <a:gd name="connsiteX915" fmla="*/ 5377252 w 6187971"/>
              <a:gd name="connsiteY915" fmla="*/ 4231578 h 5955635"/>
              <a:gd name="connsiteX916" fmla="*/ 5378214 w 6187971"/>
              <a:gd name="connsiteY916" fmla="*/ 4236082 h 5955635"/>
              <a:gd name="connsiteX917" fmla="*/ 5373710 w 6187971"/>
              <a:gd name="connsiteY917" fmla="*/ 4237045 h 5955635"/>
              <a:gd name="connsiteX918" fmla="*/ 5374672 w 6187971"/>
              <a:gd name="connsiteY918" fmla="*/ 4241549 h 5955635"/>
              <a:gd name="connsiteX919" fmla="*/ 5371130 w 6187971"/>
              <a:gd name="connsiteY919" fmla="*/ 4247016 h 5955635"/>
              <a:gd name="connsiteX920" fmla="*/ 5365009 w 6187971"/>
              <a:gd name="connsiteY920" fmla="*/ 4262452 h 5955635"/>
              <a:gd name="connsiteX921" fmla="*/ 5366934 w 6187971"/>
              <a:gd name="connsiteY921" fmla="*/ 4271460 h 5955635"/>
              <a:gd name="connsiteX922" fmla="*/ 5372092 w 6187971"/>
              <a:gd name="connsiteY922" fmla="*/ 4251519 h 5955635"/>
              <a:gd name="connsiteX923" fmla="*/ 5376597 w 6187971"/>
              <a:gd name="connsiteY923" fmla="*/ 4250557 h 5955635"/>
              <a:gd name="connsiteX924" fmla="*/ 5377559 w 6187971"/>
              <a:gd name="connsiteY924" fmla="*/ 4255061 h 5955635"/>
              <a:gd name="connsiteX925" fmla="*/ 5381101 w 6187971"/>
              <a:gd name="connsiteY925" fmla="*/ 4249594 h 5955635"/>
              <a:gd name="connsiteX926" fmla="*/ 5380139 w 6187971"/>
              <a:gd name="connsiteY926" fmla="*/ 4245091 h 5955635"/>
              <a:gd name="connsiteX927" fmla="*/ 5383681 w 6187971"/>
              <a:gd name="connsiteY927" fmla="*/ 4239624 h 5955635"/>
              <a:gd name="connsiteX928" fmla="*/ 5389802 w 6187971"/>
              <a:gd name="connsiteY928" fmla="*/ 4224188 h 5955635"/>
              <a:gd name="connsiteX929" fmla="*/ 5387877 w 6187971"/>
              <a:gd name="connsiteY929" fmla="*/ 4215179 h 5955635"/>
              <a:gd name="connsiteX930" fmla="*/ 5396885 w 6187971"/>
              <a:gd name="connsiteY930" fmla="*/ 4213255 h 5955635"/>
              <a:gd name="connsiteX931" fmla="*/ 5403662 w 6187971"/>
              <a:gd name="connsiteY931" fmla="*/ 4178840 h 5955635"/>
              <a:gd name="connsiteX932" fmla="*/ 5428147 w 6187971"/>
              <a:gd name="connsiteY932" fmla="*/ 4117093 h 5955635"/>
              <a:gd name="connsiteX933" fmla="*/ 5423643 w 6187971"/>
              <a:gd name="connsiteY933" fmla="*/ 4118055 h 5955635"/>
              <a:gd name="connsiteX934" fmla="*/ 5430726 w 6187971"/>
              <a:gd name="connsiteY934" fmla="*/ 4107123 h 5955635"/>
              <a:gd name="connsiteX935" fmla="*/ 5428802 w 6187971"/>
              <a:gd name="connsiteY935" fmla="*/ 4098114 h 5955635"/>
              <a:gd name="connsiteX936" fmla="*/ 5433306 w 6187971"/>
              <a:gd name="connsiteY936" fmla="*/ 4097152 h 5955635"/>
              <a:gd name="connsiteX937" fmla="*/ 5440389 w 6187971"/>
              <a:gd name="connsiteY937" fmla="*/ 4086220 h 5955635"/>
              <a:gd name="connsiteX938" fmla="*/ 5458446 w 6187971"/>
              <a:gd name="connsiteY938" fmla="*/ 4016427 h 5955635"/>
              <a:gd name="connsiteX939" fmla="*/ 5449438 w 6187971"/>
              <a:gd name="connsiteY939" fmla="*/ 4018351 h 5955635"/>
              <a:gd name="connsiteX940" fmla="*/ 5482318 w 6187971"/>
              <a:gd name="connsiteY940" fmla="*/ 3907715 h 5955635"/>
              <a:gd name="connsiteX941" fmla="*/ 5505533 w 6187971"/>
              <a:gd name="connsiteY941" fmla="*/ 3817982 h 5955635"/>
              <a:gd name="connsiteX942" fmla="*/ 5510038 w 6187971"/>
              <a:gd name="connsiteY942" fmla="*/ 3817020 h 5955635"/>
              <a:gd name="connsiteX943" fmla="*/ 5525514 w 6187971"/>
              <a:gd name="connsiteY943" fmla="*/ 3757197 h 5955635"/>
              <a:gd name="connsiteX944" fmla="*/ 5528401 w 6187971"/>
              <a:gd name="connsiteY944" fmla="*/ 3770709 h 5955635"/>
              <a:gd name="connsiteX945" fmla="*/ 5520048 w 6187971"/>
              <a:gd name="connsiteY945" fmla="*/ 3753656 h 5955635"/>
              <a:gd name="connsiteX946" fmla="*/ 5543571 w 6187971"/>
              <a:gd name="connsiteY946" fmla="*/ 3687405 h 5955635"/>
              <a:gd name="connsiteX947" fmla="*/ 5547113 w 6187971"/>
              <a:gd name="connsiteY947" fmla="*/ 3681939 h 5955635"/>
              <a:gd name="connsiteX948" fmla="*/ 5546151 w 6187971"/>
              <a:gd name="connsiteY948" fmla="*/ 3677434 h 5955635"/>
              <a:gd name="connsiteX949" fmla="*/ 5541647 w 6187971"/>
              <a:gd name="connsiteY949" fmla="*/ 3678397 h 5955635"/>
              <a:gd name="connsiteX950" fmla="*/ 5544226 w 6187971"/>
              <a:gd name="connsiteY950" fmla="*/ 3668427 h 5955635"/>
              <a:gd name="connsiteX951" fmla="*/ 5545189 w 6187971"/>
              <a:gd name="connsiteY951" fmla="*/ 3672930 h 5955635"/>
              <a:gd name="connsiteX952" fmla="*/ 5549693 w 6187971"/>
              <a:gd name="connsiteY952" fmla="*/ 3671968 h 5955635"/>
              <a:gd name="connsiteX953" fmla="*/ 5547768 w 6187971"/>
              <a:gd name="connsiteY953" fmla="*/ 3662960 h 5955635"/>
              <a:gd name="connsiteX954" fmla="*/ 5551310 w 6187971"/>
              <a:gd name="connsiteY954" fmla="*/ 3657493 h 5955635"/>
              <a:gd name="connsiteX955" fmla="*/ 5548423 w 6187971"/>
              <a:gd name="connsiteY955" fmla="*/ 3643981 h 5955635"/>
              <a:gd name="connsiteX956" fmla="*/ 5551003 w 6187971"/>
              <a:gd name="connsiteY956" fmla="*/ 3634011 h 5955635"/>
              <a:gd name="connsiteX957" fmla="*/ 5547461 w 6187971"/>
              <a:gd name="connsiteY957" fmla="*/ 3639478 h 5955635"/>
              <a:gd name="connsiteX958" fmla="*/ 5543919 w 6187971"/>
              <a:gd name="connsiteY958" fmla="*/ 3644943 h 5955635"/>
              <a:gd name="connsiteX959" fmla="*/ 5541995 w 6187971"/>
              <a:gd name="connsiteY959" fmla="*/ 3635936 h 5955635"/>
              <a:gd name="connsiteX960" fmla="*/ 5549733 w 6187971"/>
              <a:gd name="connsiteY960" fmla="*/ 3606025 h 5955635"/>
              <a:gd name="connsiteX961" fmla="*/ 5561668 w 6187971"/>
              <a:gd name="connsiteY961" fmla="*/ 3551669 h 5955635"/>
              <a:gd name="connsiteX962" fmla="*/ 5565210 w 6187971"/>
              <a:gd name="connsiteY962" fmla="*/ 3546202 h 5955635"/>
              <a:gd name="connsiteX963" fmla="*/ 5564248 w 6187971"/>
              <a:gd name="connsiteY963" fmla="*/ 3541699 h 5955635"/>
              <a:gd name="connsiteX964" fmla="*/ 5568445 w 6187971"/>
              <a:gd name="connsiteY964" fmla="*/ 3517253 h 5955635"/>
              <a:gd name="connsiteX965" fmla="*/ 5569100 w 6187971"/>
              <a:gd name="connsiteY965" fmla="*/ 3498276 h 5955635"/>
              <a:gd name="connsiteX966" fmla="*/ 5580380 w 6187971"/>
              <a:gd name="connsiteY966" fmla="*/ 3462898 h 5955635"/>
              <a:gd name="connsiteX967" fmla="*/ 5584885 w 6187971"/>
              <a:gd name="connsiteY967" fmla="*/ 3461936 h 5955635"/>
              <a:gd name="connsiteX968" fmla="*/ 5582960 w 6187971"/>
              <a:gd name="connsiteY968" fmla="*/ 3452927 h 5955635"/>
              <a:gd name="connsiteX969" fmla="*/ 5581998 w 6187971"/>
              <a:gd name="connsiteY969" fmla="*/ 3448424 h 5955635"/>
              <a:gd name="connsiteX970" fmla="*/ 5578456 w 6187971"/>
              <a:gd name="connsiteY970" fmla="*/ 3453889 h 5955635"/>
              <a:gd name="connsiteX971" fmla="*/ 5585232 w 6187971"/>
              <a:gd name="connsiteY971" fmla="*/ 3419474 h 5955635"/>
              <a:gd name="connsiteX972" fmla="*/ 5588774 w 6187971"/>
              <a:gd name="connsiteY972" fmla="*/ 3414008 h 5955635"/>
              <a:gd name="connsiteX973" fmla="*/ 5587812 w 6187971"/>
              <a:gd name="connsiteY973" fmla="*/ 3409504 h 5955635"/>
              <a:gd name="connsiteX974" fmla="*/ 5590084 w 6187971"/>
              <a:gd name="connsiteY974" fmla="*/ 3376051 h 5955635"/>
              <a:gd name="connsiteX975" fmla="*/ 5591047 w 6187971"/>
              <a:gd name="connsiteY975" fmla="*/ 3380555 h 5955635"/>
              <a:gd name="connsiteX976" fmla="*/ 5593934 w 6187971"/>
              <a:gd name="connsiteY976" fmla="*/ 3394067 h 5955635"/>
              <a:gd name="connsiteX977" fmla="*/ 5596512 w 6187971"/>
              <a:gd name="connsiteY977" fmla="*/ 3384097 h 5955635"/>
              <a:gd name="connsiteX978" fmla="*/ 5600054 w 6187971"/>
              <a:gd name="connsiteY978" fmla="*/ 3378631 h 5955635"/>
              <a:gd name="connsiteX979" fmla="*/ 5599399 w 6187971"/>
              <a:gd name="connsiteY979" fmla="*/ 3397610 h 5955635"/>
              <a:gd name="connsiteX980" fmla="*/ 5609370 w 6187971"/>
              <a:gd name="connsiteY980" fmla="*/ 3400188 h 5955635"/>
              <a:gd name="connsiteX981" fmla="*/ 5616146 w 6187971"/>
              <a:gd name="connsiteY981" fmla="*/ 3365773 h 5955635"/>
              <a:gd name="connsiteX982" fmla="*/ 5619688 w 6187971"/>
              <a:gd name="connsiteY982" fmla="*/ 3360307 h 5955635"/>
              <a:gd name="connsiteX983" fmla="*/ 5618726 w 6187971"/>
              <a:gd name="connsiteY983" fmla="*/ 3355803 h 5955635"/>
              <a:gd name="connsiteX984" fmla="*/ 5617764 w 6187971"/>
              <a:gd name="connsiteY984" fmla="*/ 3351299 h 5955635"/>
              <a:gd name="connsiteX985" fmla="*/ 5614222 w 6187971"/>
              <a:gd name="connsiteY985" fmla="*/ 3356765 h 5955635"/>
              <a:gd name="connsiteX986" fmla="*/ 5611335 w 6187971"/>
              <a:gd name="connsiteY986" fmla="*/ 3343253 h 5955635"/>
              <a:gd name="connsiteX987" fmla="*/ 5605868 w 6187971"/>
              <a:gd name="connsiteY987" fmla="*/ 3339711 h 5955635"/>
              <a:gd name="connsiteX988" fmla="*/ 5601672 w 6187971"/>
              <a:gd name="connsiteY988" fmla="*/ 3364156 h 5955635"/>
              <a:gd name="connsiteX989" fmla="*/ 5600710 w 6187971"/>
              <a:gd name="connsiteY989" fmla="*/ 3359652 h 5955635"/>
              <a:gd name="connsiteX990" fmla="*/ 5594281 w 6187971"/>
              <a:gd name="connsiteY990" fmla="*/ 3351607 h 5955635"/>
              <a:gd name="connsiteX991" fmla="*/ 5592057 w 6187971"/>
              <a:gd name="connsiteY991" fmla="*/ 3360201 h 5955635"/>
              <a:gd name="connsiteX992" fmla="*/ 5590783 w 6187971"/>
              <a:gd name="connsiteY992" fmla="*/ 3351765 h 5955635"/>
              <a:gd name="connsiteX993" fmla="*/ 5593974 w 6187971"/>
              <a:gd name="connsiteY993" fmla="*/ 3328124 h 5955635"/>
              <a:gd name="connsiteX994" fmla="*/ 5577575 w 6187971"/>
              <a:gd name="connsiteY994" fmla="*/ 3317498 h 5955635"/>
              <a:gd name="connsiteX995" fmla="*/ 5583041 w 6187971"/>
              <a:gd name="connsiteY995" fmla="*/ 3321040 h 5955635"/>
              <a:gd name="connsiteX996" fmla="*/ 5587545 w 6187971"/>
              <a:gd name="connsiteY996" fmla="*/ 3320078 h 5955635"/>
              <a:gd name="connsiteX997" fmla="*/ 5592049 w 6187971"/>
              <a:gd name="connsiteY997" fmla="*/ 3319116 h 5955635"/>
              <a:gd name="connsiteX998" fmla="*/ 5590125 w 6187971"/>
              <a:gd name="connsiteY998" fmla="*/ 3310107 h 5955635"/>
              <a:gd name="connsiteX999" fmla="*/ 5589163 w 6187971"/>
              <a:gd name="connsiteY999" fmla="*/ 3305604 h 5955635"/>
              <a:gd name="connsiteX1000" fmla="*/ 5596246 w 6187971"/>
              <a:gd name="connsiteY1000" fmla="*/ 3294671 h 5955635"/>
              <a:gd name="connsiteX1001" fmla="*/ 5598170 w 6187971"/>
              <a:gd name="connsiteY1001" fmla="*/ 3303679 h 5955635"/>
              <a:gd name="connsiteX1002" fmla="*/ 5602675 w 6187971"/>
              <a:gd name="connsiteY1002" fmla="*/ 3302717 h 5955635"/>
              <a:gd name="connsiteX1003" fmla="*/ 5605254 w 6187971"/>
              <a:gd name="connsiteY1003" fmla="*/ 3292746 h 5955635"/>
              <a:gd name="connsiteX1004" fmla="*/ 5603330 w 6187971"/>
              <a:gd name="connsiteY1004" fmla="*/ 3283738 h 5955635"/>
              <a:gd name="connsiteX1005" fmla="*/ 5592397 w 6187971"/>
              <a:gd name="connsiteY1005" fmla="*/ 3276655 h 5955635"/>
              <a:gd name="connsiteX1006" fmla="*/ 5586930 w 6187971"/>
              <a:gd name="connsiteY1006" fmla="*/ 3273113 h 5955635"/>
              <a:gd name="connsiteX1007" fmla="*/ 5583389 w 6187971"/>
              <a:gd name="connsiteY1007" fmla="*/ 3278580 h 5955635"/>
              <a:gd name="connsiteX1008" fmla="*/ 5583081 w 6187971"/>
              <a:gd name="connsiteY1008" fmla="*/ 3255097 h 5955635"/>
              <a:gd name="connsiteX1009" fmla="*/ 5585968 w 6187971"/>
              <a:gd name="connsiteY1009" fmla="*/ 3268609 h 5955635"/>
              <a:gd name="connsiteX1010" fmla="*/ 5591127 w 6187971"/>
              <a:gd name="connsiteY1010" fmla="*/ 3248668 h 5955635"/>
              <a:gd name="connsiteX1011" fmla="*/ 5595632 w 6187971"/>
              <a:gd name="connsiteY1011" fmla="*/ 3247705 h 5955635"/>
              <a:gd name="connsiteX1012" fmla="*/ 5594669 w 6187971"/>
              <a:gd name="connsiteY1012" fmla="*/ 3243202 h 5955635"/>
              <a:gd name="connsiteX1013" fmla="*/ 5593707 w 6187971"/>
              <a:gd name="connsiteY1013" fmla="*/ 3238698 h 5955635"/>
              <a:gd name="connsiteX1014" fmla="*/ 5589203 w 6187971"/>
              <a:gd name="connsiteY1014" fmla="*/ 3239660 h 5955635"/>
              <a:gd name="connsiteX1015" fmla="*/ 5596286 w 6187971"/>
              <a:gd name="connsiteY1015" fmla="*/ 3228728 h 5955635"/>
              <a:gd name="connsiteX1016" fmla="*/ 5590512 w 6187971"/>
              <a:gd name="connsiteY1016" fmla="*/ 3201704 h 5955635"/>
              <a:gd name="connsiteX1017" fmla="*/ 5592437 w 6187971"/>
              <a:gd name="connsiteY1017" fmla="*/ 3210711 h 5955635"/>
              <a:gd name="connsiteX1018" fmla="*/ 5595672 w 6187971"/>
              <a:gd name="connsiteY1018" fmla="*/ 3181763 h 5955635"/>
              <a:gd name="connsiteX1019" fmla="*/ 5601139 w 6187971"/>
              <a:gd name="connsiteY1019" fmla="*/ 3185304 h 5955635"/>
              <a:gd name="connsiteX1020" fmla="*/ 5600176 w 6187971"/>
              <a:gd name="connsiteY1020" fmla="*/ 3180800 h 5955635"/>
              <a:gd name="connsiteX1021" fmla="*/ 5604680 w 6187971"/>
              <a:gd name="connsiteY1021" fmla="*/ 3179838 h 5955635"/>
              <a:gd name="connsiteX1022" fmla="*/ 5610146 w 6187971"/>
              <a:gd name="connsiteY1022" fmla="*/ 3183379 h 5955635"/>
              <a:gd name="connsiteX1023" fmla="*/ 5609799 w 6187971"/>
              <a:gd name="connsiteY1023" fmla="*/ 3225841 h 5955635"/>
              <a:gd name="connsiteX1024" fmla="*/ 5605295 w 6187971"/>
              <a:gd name="connsiteY1024" fmla="*/ 3226803 h 5955635"/>
              <a:gd name="connsiteX1025" fmla="*/ 5604639 w 6187971"/>
              <a:gd name="connsiteY1025" fmla="*/ 3245781 h 5955635"/>
              <a:gd name="connsiteX1026" fmla="*/ 5610761 w 6187971"/>
              <a:gd name="connsiteY1026" fmla="*/ 3230344 h 5955635"/>
              <a:gd name="connsiteX1027" fmla="*/ 5611068 w 6187971"/>
              <a:gd name="connsiteY1027" fmla="*/ 3253827 h 5955635"/>
              <a:gd name="connsiteX1028" fmla="*/ 5607526 w 6187971"/>
              <a:gd name="connsiteY1028" fmla="*/ 3259294 h 5955635"/>
              <a:gd name="connsiteX1029" fmla="*/ 5608488 w 6187971"/>
              <a:gd name="connsiteY1029" fmla="*/ 3263797 h 5955635"/>
              <a:gd name="connsiteX1030" fmla="*/ 5613955 w 6187971"/>
              <a:gd name="connsiteY1030" fmla="*/ 3267339 h 5955635"/>
              <a:gd name="connsiteX1031" fmla="*/ 5617497 w 6187971"/>
              <a:gd name="connsiteY1031" fmla="*/ 3261873 h 5955635"/>
              <a:gd name="connsiteX1032" fmla="*/ 5620076 w 6187971"/>
              <a:gd name="connsiteY1032" fmla="*/ 3251903 h 5955635"/>
              <a:gd name="connsiteX1033" fmla="*/ 5619114 w 6187971"/>
              <a:gd name="connsiteY1033" fmla="*/ 3247399 h 5955635"/>
              <a:gd name="connsiteX1034" fmla="*/ 5614610 w 6187971"/>
              <a:gd name="connsiteY1034" fmla="*/ 3248361 h 5955635"/>
              <a:gd name="connsiteX1035" fmla="*/ 5614651 w 6187971"/>
              <a:gd name="connsiteY1035" fmla="*/ 3182417 h 5955635"/>
              <a:gd name="connsiteX1036" fmla="*/ 5618192 w 6187971"/>
              <a:gd name="connsiteY1036" fmla="*/ 3176951 h 5955635"/>
              <a:gd name="connsiteX1037" fmla="*/ 5617229 w 6187971"/>
              <a:gd name="connsiteY1037" fmla="*/ 3172447 h 5955635"/>
              <a:gd name="connsiteX1038" fmla="*/ 5616267 w 6187971"/>
              <a:gd name="connsiteY1038" fmla="*/ 3167943 h 5955635"/>
              <a:gd name="connsiteX1039" fmla="*/ 5619502 w 6187971"/>
              <a:gd name="connsiteY1039" fmla="*/ 3138994 h 5955635"/>
              <a:gd name="connsiteX1040" fmla="*/ 5614998 w 6187971"/>
              <a:gd name="connsiteY1040" fmla="*/ 3139956 h 5955635"/>
              <a:gd name="connsiteX1041" fmla="*/ 5618540 w 6187971"/>
              <a:gd name="connsiteY1041" fmla="*/ 3134491 h 5955635"/>
              <a:gd name="connsiteX1042" fmla="*/ 5621120 w 6187971"/>
              <a:gd name="connsiteY1042" fmla="*/ 3124519 h 5955635"/>
              <a:gd name="connsiteX1043" fmla="*/ 5615653 w 6187971"/>
              <a:gd name="connsiteY1043" fmla="*/ 3120977 h 5955635"/>
              <a:gd name="connsiteX1044" fmla="*/ 5607995 w 6187971"/>
              <a:gd name="connsiteY1044" fmla="*/ 3019002 h 5955635"/>
              <a:gd name="connsiteX1045" fmla="*/ 5610575 w 6187971"/>
              <a:gd name="connsiteY1045" fmla="*/ 3009032 h 5955635"/>
              <a:gd name="connsiteX1046" fmla="*/ 5609613 w 6187971"/>
              <a:gd name="connsiteY1046" fmla="*/ 3004527 h 5955635"/>
              <a:gd name="connsiteX1047" fmla="*/ 5605109 w 6187971"/>
              <a:gd name="connsiteY1047" fmla="*/ 3005490 h 5955635"/>
              <a:gd name="connsiteX1048" fmla="*/ 5608343 w 6187971"/>
              <a:gd name="connsiteY1048" fmla="*/ 2976541 h 5955635"/>
              <a:gd name="connsiteX1049" fmla="*/ 5607380 w 6187971"/>
              <a:gd name="connsiteY1049" fmla="*/ 2972037 h 5955635"/>
              <a:gd name="connsiteX1050" fmla="*/ 5605456 w 6187971"/>
              <a:gd name="connsiteY1050" fmla="*/ 2963029 h 5955635"/>
              <a:gd name="connsiteX1051" fmla="*/ 5604494 w 6187971"/>
              <a:gd name="connsiteY1051" fmla="*/ 2958525 h 5955635"/>
              <a:gd name="connsiteX1052" fmla="*/ 5608036 w 6187971"/>
              <a:gd name="connsiteY1052" fmla="*/ 2953059 h 5955635"/>
              <a:gd name="connsiteX1053" fmla="*/ 5607073 w 6187971"/>
              <a:gd name="connsiteY1053" fmla="*/ 2948555 h 5955635"/>
              <a:gd name="connsiteX1054" fmla="*/ 5601300 w 6187971"/>
              <a:gd name="connsiteY1054" fmla="*/ 2921531 h 5955635"/>
              <a:gd name="connsiteX1055" fmla="*/ 5600338 w 6187971"/>
              <a:gd name="connsiteY1055" fmla="*/ 2917026 h 5955635"/>
              <a:gd name="connsiteX1056" fmla="*/ 5598413 w 6187971"/>
              <a:gd name="connsiteY1056" fmla="*/ 2908019 h 5955635"/>
              <a:gd name="connsiteX1057" fmla="*/ 5597451 w 6187971"/>
              <a:gd name="connsiteY1057" fmla="*/ 2903514 h 5955635"/>
              <a:gd name="connsiteX1058" fmla="*/ 5590715 w 6187971"/>
              <a:gd name="connsiteY1058" fmla="*/ 2871986 h 5955635"/>
              <a:gd name="connsiteX1059" fmla="*/ 5595874 w 6187971"/>
              <a:gd name="connsiteY1059" fmla="*/ 2852045 h 5955635"/>
              <a:gd name="connsiteX1060" fmla="*/ 5599416 w 6187971"/>
              <a:gd name="connsiteY1060" fmla="*/ 2846579 h 5955635"/>
              <a:gd name="connsiteX1061" fmla="*/ 5598453 w 6187971"/>
              <a:gd name="connsiteY1061" fmla="*/ 2842075 h 5955635"/>
              <a:gd name="connsiteX1062" fmla="*/ 5593950 w 6187971"/>
              <a:gd name="connsiteY1062" fmla="*/ 2843037 h 5955635"/>
              <a:gd name="connsiteX1063" fmla="*/ 5594912 w 6187971"/>
              <a:gd name="connsiteY1063" fmla="*/ 2847541 h 5955635"/>
              <a:gd name="connsiteX1064" fmla="*/ 5586559 w 6187971"/>
              <a:gd name="connsiteY1064" fmla="*/ 2830487 h 5955635"/>
              <a:gd name="connsiteX1065" fmla="*/ 5595567 w 6187971"/>
              <a:gd name="connsiteY1065" fmla="*/ 2828563 h 5955635"/>
              <a:gd name="connsiteX1066" fmla="*/ 5600701 w 6187971"/>
              <a:gd name="connsiteY1066" fmla="*/ 2831889 h 5955635"/>
              <a:gd name="connsiteX1067" fmla="*/ 5604441 w 6187971"/>
              <a:gd name="connsiteY1067" fmla="*/ 2857353 h 5955635"/>
              <a:gd name="connsiteX1068" fmla="*/ 5620278 w 6187971"/>
              <a:gd name="connsiteY1068" fmla="*/ 2922185 h 5955635"/>
              <a:gd name="connsiteX1069" fmla="*/ 5616736 w 6187971"/>
              <a:gd name="connsiteY1069" fmla="*/ 2927652 h 5955635"/>
              <a:gd name="connsiteX1070" fmla="*/ 5617699 w 6187971"/>
              <a:gd name="connsiteY1070" fmla="*/ 2932156 h 5955635"/>
              <a:gd name="connsiteX1071" fmla="*/ 5627014 w 6187971"/>
              <a:gd name="connsiteY1071" fmla="*/ 2953713 h 5955635"/>
              <a:gd name="connsiteX1072" fmla="*/ 5623165 w 6187971"/>
              <a:gd name="connsiteY1072" fmla="*/ 2935697 h 5955635"/>
              <a:gd name="connsiteX1073" fmla="*/ 5628632 w 6187971"/>
              <a:gd name="connsiteY1073" fmla="*/ 2939239 h 5955635"/>
              <a:gd name="connsiteX1074" fmla="*/ 5627670 w 6187971"/>
              <a:gd name="connsiteY1074" fmla="*/ 2934735 h 5955635"/>
              <a:gd name="connsiteX1075" fmla="*/ 5626707 w 6187971"/>
              <a:gd name="connsiteY1075" fmla="*/ 2930231 h 5955635"/>
              <a:gd name="connsiteX1076" fmla="*/ 5625745 w 6187971"/>
              <a:gd name="connsiteY1076" fmla="*/ 2925727 h 5955635"/>
              <a:gd name="connsiteX1077" fmla="*/ 5638642 w 6187971"/>
              <a:gd name="connsiteY1077" fmla="*/ 2875875 h 5955635"/>
              <a:gd name="connsiteX1078" fmla="*/ 5658009 w 6187971"/>
              <a:gd name="connsiteY1078" fmla="*/ 2768126 h 5955635"/>
              <a:gd name="connsiteX1079" fmla="*/ 5661551 w 6187971"/>
              <a:gd name="connsiteY1079" fmla="*/ 2762659 h 5955635"/>
              <a:gd name="connsiteX1080" fmla="*/ 5665093 w 6187971"/>
              <a:gd name="connsiteY1080" fmla="*/ 2757194 h 5955635"/>
              <a:gd name="connsiteX1081" fmla="*/ 5670559 w 6187971"/>
              <a:gd name="connsiteY1081" fmla="*/ 2760735 h 5955635"/>
              <a:gd name="connsiteX1082" fmla="*/ 5667672 w 6187971"/>
              <a:gd name="connsiteY1082" fmla="*/ 2747222 h 5955635"/>
              <a:gd name="connsiteX1083" fmla="*/ 5667406 w 6187971"/>
              <a:gd name="connsiteY1083" fmla="*/ 2657797 h 5955635"/>
              <a:gd name="connsiteX1084" fmla="*/ 5673834 w 6187971"/>
              <a:gd name="connsiteY1084" fmla="*/ 2665842 h 5955635"/>
              <a:gd name="connsiteX1085" fmla="*/ 5689312 w 6187971"/>
              <a:gd name="connsiteY1085" fmla="*/ 2606020 h 5955635"/>
              <a:gd name="connsiteX1086" fmla="*/ 5691236 w 6187971"/>
              <a:gd name="connsiteY1086" fmla="*/ 2615028 h 5955635"/>
              <a:gd name="connsiteX1087" fmla="*/ 5692198 w 6187971"/>
              <a:gd name="connsiteY1087" fmla="*/ 2619532 h 5955635"/>
              <a:gd name="connsiteX1088" fmla="*/ 5695739 w 6187971"/>
              <a:gd name="connsiteY1088" fmla="*/ 2614066 h 5955635"/>
              <a:gd name="connsiteX1089" fmla="*/ 5693815 w 6187971"/>
              <a:gd name="connsiteY1089" fmla="*/ 2605058 h 5955635"/>
              <a:gd name="connsiteX1090" fmla="*/ 5709211 w 6187971"/>
              <a:gd name="connsiteY1090" fmla="*/ 2677123 h 5955635"/>
              <a:gd name="connsiteX1091" fmla="*/ 5729234 w 6187971"/>
              <a:gd name="connsiteY1091" fmla="*/ 2550395 h 5955635"/>
              <a:gd name="connsiteX1092" fmla="*/ 5744362 w 6187971"/>
              <a:gd name="connsiteY1092" fmla="*/ 2533034 h 5955635"/>
              <a:gd name="connsiteX1093" fmla="*/ 5538793 w 6187971"/>
              <a:gd name="connsiteY1093" fmla="*/ 2562824 h 5955635"/>
              <a:gd name="connsiteX1094" fmla="*/ 5560618 w 6187971"/>
              <a:gd name="connsiteY1094" fmla="*/ 2642934 h 5955635"/>
              <a:gd name="connsiteX1095" fmla="*/ 5581828 w 6187971"/>
              <a:gd name="connsiteY1095" fmla="*/ 2676080 h 5955635"/>
              <a:gd name="connsiteX1096" fmla="*/ 5595955 w 6187971"/>
              <a:gd name="connsiteY1096" fmla="*/ 2720158 h 5955635"/>
              <a:gd name="connsiteX1097" fmla="*/ 5603306 w 6187971"/>
              <a:gd name="connsiteY1097" fmla="*/ 2798652 h 5955635"/>
              <a:gd name="connsiteX1098" fmla="*/ 5597839 w 6187971"/>
              <a:gd name="connsiteY1098" fmla="*/ 2795110 h 5955635"/>
              <a:gd name="connsiteX1099" fmla="*/ 5598802 w 6187971"/>
              <a:gd name="connsiteY1099" fmla="*/ 2799614 h 5955635"/>
              <a:gd name="connsiteX1100" fmla="*/ 5598146 w 6187971"/>
              <a:gd name="connsiteY1100" fmla="*/ 2818592 h 5955635"/>
              <a:gd name="connsiteX1101" fmla="*/ 5599109 w 6187971"/>
              <a:gd name="connsiteY1101" fmla="*/ 2823096 h 5955635"/>
              <a:gd name="connsiteX1102" fmla="*/ 5594817 w 6187971"/>
              <a:gd name="connsiteY1102" fmla="*/ 2824013 h 5955635"/>
              <a:gd name="connsiteX1103" fmla="*/ 5593589 w 6187971"/>
              <a:gd name="connsiteY1103" fmla="*/ 2816549 h 5955635"/>
              <a:gd name="connsiteX1104" fmla="*/ 5584327 w 6187971"/>
              <a:gd name="connsiteY1104" fmla="*/ 2797996 h 5955635"/>
              <a:gd name="connsiteX1105" fmla="*/ 5587868 w 6187971"/>
              <a:gd name="connsiteY1105" fmla="*/ 2792530 h 5955635"/>
              <a:gd name="connsiteX1106" fmla="*/ 5586906 w 6187971"/>
              <a:gd name="connsiteY1106" fmla="*/ 2788027 h 5955635"/>
              <a:gd name="connsiteX1107" fmla="*/ 5590448 w 6187971"/>
              <a:gd name="connsiteY1107" fmla="*/ 2782560 h 5955635"/>
              <a:gd name="connsiteX1108" fmla="*/ 5589486 w 6187971"/>
              <a:gd name="connsiteY1108" fmla="*/ 2778056 h 5955635"/>
              <a:gd name="connsiteX1109" fmla="*/ 5584982 w 6187971"/>
              <a:gd name="connsiteY1109" fmla="*/ 2779018 h 5955635"/>
              <a:gd name="connsiteX1110" fmla="*/ 5572780 w 6187971"/>
              <a:gd name="connsiteY1110" fmla="*/ 2743948 h 5955635"/>
              <a:gd name="connsiteX1111" fmla="*/ 5577284 w 6187971"/>
              <a:gd name="connsiteY1111" fmla="*/ 2742986 h 5955635"/>
              <a:gd name="connsiteX1112" fmla="*/ 5575359 w 6187971"/>
              <a:gd name="connsiteY1112" fmla="*/ 2733977 h 5955635"/>
              <a:gd name="connsiteX1113" fmla="*/ 5574397 w 6187971"/>
              <a:gd name="connsiteY1113" fmla="*/ 2729474 h 5955635"/>
              <a:gd name="connsiteX1114" fmla="*/ 5569278 w 6187971"/>
              <a:gd name="connsiteY1114" fmla="*/ 2683471 h 5955635"/>
              <a:gd name="connsiteX1115" fmla="*/ 5564774 w 6187971"/>
              <a:gd name="connsiteY1115" fmla="*/ 2684433 h 5955635"/>
              <a:gd name="connsiteX1116" fmla="*/ 5568316 w 6187971"/>
              <a:gd name="connsiteY1116" fmla="*/ 2678967 h 5955635"/>
              <a:gd name="connsiteX1117" fmla="*/ 5562849 w 6187971"/>
              <a:gd name="connsiteY1117" fmla="*/ 2675425 h 5955635"/>
              <a:gd name="connsiteX1118" fmla="*/ 5557076 w 6187971"/>
              <a:gd name="connsiteY1118" fmla="*/ 2648401 h 5955635"/>
              <a:gd name="connsiteX1119" fmla="*/ 5549686 w 6187971"/>
              <a:gd name="connsiteY1119" fmla="*/ 2635851 h 5955635"/>
              <a:gd name="connsiteX1120" fmla="*/ 5553227 w 6187971"/>
              <a:gd name="connsiteY1120" fmla="*/ 2630384 h 5955635"/>
              <a:gd name="connsiteX1121" fmla="*/ 5543257 w 6187971"/>
              <a:gd name="connsiteY1121" fmla="*/ 2627805 h 5955635"/>
              <a:gd name="connsiteX1122" fmla="*/ 5547761 w 6187971"/>
              <a:gd name="connsiteY1122" fmla="*/ 2626843 h 5955635"/>
              <a:gd name="connsiteX1123" fmla="*/ 5546799 w 6187971"/>
              <a:gd name="connsiteY1123" fmla="*/ 2622339 h 5955635"/>
              <a:gd name="connsiteX1124" fmla="*/ 5545837 w 6187971"/>
              <a:gd name="connsiteY1124" fmla="*/ 2617834 h 5955635"/>
              <a:gd name="connsiteX1125" fmla="*/ 5544874 w 6187971"/>
              <a:gd name="connsiteY1125" fmla="*/ 2613331 h 5955635"/>
              <a:gd name="connsiteX1126" fmla="*/ 5543912 w 6187971"/>
              <a:gd name="connsiteY1126" fmla="*/ 2608826 h 5955635"/>
              <a:gd name="connsiteX1127" fmla="*/ 5546491 w 6187971"/>
              <a:gd name="connsiteY1127" fmla="*/ 2598857 h 5955635"/>
              <a:gd name="connsiteX1128" fmla="*/ 5540063 w 6187971"/>
              <a:gd name="connsiteY1128" fmla="*/ 2590810 h 5955635"/>
              <a:gd name="connsiteX1129" fmla="*/ 5538793 w 6187971"/>
              <a:gd name="connsiteY1129" fmla="*/ 2562824 h 5955635"/>
              <a:gd name="connsiteX1130" fmla="*/ 665421 w 6187971"/>
              <a:gd name="connsiteY1130" fmla="*/ 3538061 h 5955635"/>
              <a:gd name="connsiteX1131" fmla="*/ 668307 w 6187971"/>
              <a:gd name="connsiteY1131" fmla="*/ 3551573 h 5955635"/>
              <a:gd name="connsiteX1132" fmla="*/ 661880 w 6187971"/>
              <a:gd name="connsiteY1132" fmla="*/ 3543528 h 5955635"/>
              <a:gd name="connsiteX1133" fmla="*/ 665421 w 6187971"/>
              <a:gd name="connsiteY1133" fmla="*/ 3538061 h 5955635"/>
              <a:gd name="connsiteX1134" fmla="*/ 727864 w 6187971"/>
              <a:gd name="connsiteY1134" fmla="*/ 3477624 h 5955635"/>
              <a:gd name="connsiteX1135" fmla="*/ 733330 w 6187971"/>
              <a:gd name="connsiteY1135" fmla="*/ 3481166 h 5955635"/>
              <a:gd name="connsiteX1136" fmla="*/ 729788 w 6187971"/>
              <a:gd name="connsiteY1136" fmla="*/ 3486633 h 5955635"/>
              <a:gd name="connsiteX1137" fmla="*/ 727864 w 6187971"/>
              <a:gd name="connsiteY1137" fmla="*/ 3477624 h 5955635"/>
              <a:gd name="connsiteX1138" fmla="*/ 5425431 w 6187971"/>
              <a:gd name="connsiteY1138" fmla="*/ 2252659 h 5955635"/>
              <a:gd name="connsiteX1139" fmla="*/ 5432822 w 6187971"/>
              <a:gd name="connsiteY1139" fmla="*/ 2265209 h 5955635"/>
              <a:gd name="connsiteX1140" fmla="*/ 5433785 w 6187971"/>
              <a:gd name="connsiteY1140" fmla="*/ 2269713 h 5955635"/>
              <a:gd name="connsiteX1141" fmla="*/ 5434747 w 6187971"/>
              <a:gd name="connsiteY1141" fmla="*/ 2274217 h 5955635"/>
              <a:gd name="connsiteX1142" fmla="*/ 5435709 w 6187971"/>
              <a:gd name="connsiteY1142" fmla="*/ 2278721 h 5955635"/>
              <a:gd name="connsiteX1143" fmla="*/ 5429280 w 6187971"/>
              <a:gd name="connsiteY1143" fmla="*/ 2270676 h 5955635"/>
              <a:gd name="connsiteX1144" fmla="*/ 5425431 w 6187971"/>
              <a:gd name="connsiteY1144" fmla="*/ 2252659 h 5955635"/>
              <a:gd name="connsiteX1145" fmla="*/ 697152 w 6187971"/>
              <a:gd name="connsiteY1145" fmla="*/ 3201608 h 5955635"/>
              <a:gd name="connsiteX1146" fmla="*/ 701656 w 6187971"/>
              <a:gd name="connsiteY1146" fmla="*/ 3200646 h 5955635"/>
              <a:gd name="connsiteX1147" fmla="*/ 702618 w 6187971"/>
              <a:gd name="connsiteY1147" fmla="*/ 3205149 h 5955635"/>
              <a:gd name="connsiteX1148" fmla="*/ 697152 w 6187971"/>
              <a:gd name="connsiteY1148" fmla="*/ 3201608 h 5955635"/>
              <a:gd name="connsiteX1149" fmla="*/ 23704 w 6187971"/>
              <a:gd name="connsiteY1149" fmla="*/ 3000785 h 5955635"/>
              <a:gd name="connsiteX1150" fmla="*/ 25950 w 6187971"/>
              <a:gd name="connsiteY1150" fmla="*/ 3003797 h 5955635"/>
              <a:gd name="connsiteX1151" fmla="*/ 28196 w 6187971"/>
              <a:gd name="connsiteY1151" fmla="*/ 3006809 h 5955635"/>
              <a:gd name="connsiteX1152" fmla="*/ 22935 w 6187971"/>
              <a:gd name="connsiteY1152" fmla="*/ 3006044 h 5955635"/>
              <a:gd name="connsiteX1153" fmla="*/ 23704 w 6187971"/>
              <a:gd name="connsiteY1153" fmla="*/ 3000785 h 5955635"/>
              <a:gd name="connsiteX1154" fmla="*/ 5144618 w 6187971"/>
              <a:gd name="connsiteY1154" fmla="*/ 1709820 h 5955635"/>
              <a:gd name="connsiteX1155" fmla="*/ 5178685 w 6187971"/>
              <a:gd name="connsiteY1155" fmla="*/ 1759057 h 5955635"/>
              <a:gd name="connsiteX1156" fmla="*/ 5174182 w 6187971"/>
              <a:gd name="connsiteY1156" fmla="*/ 1760019 h 5955635"/>
              <a:gd name="connsiteX1157" fmla="*/ 5165829 w 6187971"/>
              <a:gd name="connsiteY1157" fmla="*/ 1742966 h 5955635"/>
              <a:gd name="connsiteX1158" fmla="*/ 5152972 w 6187971"/>
              <a:gd name="connsiteY1158" fmla="*/ 1726875 h 5955635"/>
              <a:gd name="connsiteX1159" fmla="*/ 5147505 w 6187971"/>
              <a:gd name="connsiteY1159" fmla="*/ 1723332 h 5955635"/>
              <a:gd name="connsiteX1160" fmla="*/ 5141076 w 6187971"/>
              <a:gd name="connsiteY1160" fmla="*/ 1715287 h 5955635"/>
              <a:gd name="connsiteX1161" fmla="*/ 5144618 w 6187971"/>
              <a:gd name="connsiteY1161" fmla="*/ 1709820 h 5955635"/>
              <a:gd name="connsiteX1162" fmla="*/ 726773 w 6187971"/>
              <a:gd name="connsiteY1162" fmla="*/ 2634833 h 5955635"/>
              <a:gd name="connsiteX1163" fmla="*/ 727736 w 6187971"/>
              <a:gd name="connsiteY1163" fmla="*/ 2639338 h 5955635"/>
              <a:gd name="connsiteX1164" fmla="*/ 723231 w 6187971"/>
              <a:gd name="connsiteY1164" fmla="*/ 2640300 h 5955635"/>
              <a:gd name="connsiteX1165" fmla="*/ 726773 w 6187971"/>
              <a:gd name="connsiteY1165" fmla="*/ 2634833 h 5955635"/>
              <a:gd name="connsiteX1166" fmla="*/ 760478 w 6187971"/>
              <a:gd name="connsiteY1166" fmla="*/ 2435480 h 5955635"/>
              <a:gd name="connsiteX1167" fmla="*/ 760347 w 6187971"/>
              <a:gd name="connsiteY1167" fmla="*/ 2439276 h 5955635"/>
              <a:gd name="connsiteX1168" fmla="*/ 756805 w 6187971"/>
              <a:gd name="connsiteY1168" fmla="*/ 2444741 h 5955635"/>
              <a:gd name="connsiteX1169" fmla="*/ 779150 w 6187971"/>
              <a:gd name="connsiteY1169" fmla="*/ 2373847 h 5955635"/>
              <a:gd name="connsiteX1170" fmla="*/ 779366 w 6187971"/>
              <a:gd name="connsiteY1170" fmla="*/ 2373987 h 5955635"/>
              <a:gd name="connsiteX1171" fmla="*/ 778898 w 6187971"/>
              <a:gd name="connsiteY1171" fmla="*/ 2374800 h 5955635"/>
              <a:gd name="connsiteX1172" fmla="*/ 82769 w 6187971"/>
              <a:gd name="connsiteY1172" fmla="*/ 2413119 h 5955635"/>
              <a:gd name="connsiteX1173" fmla="*/ 52067 w 6187971"/>
              <a:gd name="connsiteY1173" fmla="*/ 2604720 h 5955635"/>
              <a:gd name="connsiteX1174" fmla="*/ 56497 w 6187971"/>
              <a:gd name="connsiteY1174" fmla="*/ 2629537 h 5955635"/>
              <a:gd name="connsiteX1175" fmla="*/ 43546 w 6187971"/>
              <a:gd name="connsiteY1175" fmla="*/ 2681370 h 5955635"/>
              <a:gd name="connsiteX1176" fmla="*/ 47915 w 6187971"/>
              <a:gd name="connsiteY1176" fmla="*/ 2724979 h 5955635"/>
              <a:gd name="connsiteX1177" fmla="*/ 31949 w 6187971"/>
              <a:gd name="connsiteY1177" fmla="*/ 2779060 h 5955635"/>
              <a:gd name="connsiteX1178" fmla="*/ 21428 w 6187971"/>
              <a:gd name="connsiteY1178" fmla="*/ 2777530 h 5955635"/>
              <a:gd name="connsiteX1179" fmla="*/ 18290 w 6187971"/>
              <a:gd name="connsiteY1179" fmla="*/ 2817361 h 5955635"/>
              <a:gd name="connsiteX1180" fmla="*/ 21305 w 6187971"/>
              <a:gd name="connsiteY1180" fmla="*/ 2815114 h 5955635"/>
              <a:gd name="connsiteX1181" fmla="*/ 22074 w 6187971"/>
              <a:gd name="connsiteY1181" fmla="*/ 2809854 h 5955635"/>
              <a:gd name="connsiteX1182" fmla="*/ 24320 w 6187971"/>
              <a:gd name="connsiteY1182" fmla="*/ 2812866 h 5955635"/>
              <a:gd name="connsiteX1183" fmla="*/ 31118 w 6187971"/>
              <a:gd name="connsiteY1183" fmla="*/ 2803112 h 5955635"/>
              <a:gd name="connsiteX1184" fmla="*/ 29518 w 6187971"/>
              <a:gd name="connsiteY1184" fmla="*/ 2832423 h 5955635"/>
              <a:gd name="connsiteX1185" fmla="*/ 31764 w 6187971"/>
              <a:gd name="connsiteY1185" fmla="*/ 2835435 h 5955635"/>
              <a:gd name="connsiteX1186" fmla="*/ 28750 w 6187971"/>
              <a:gd name="connsiteY1186" fmla="*/ 2837683 h 5955635"/>
              <a:gd name="connsiteX1187" fmla="*/ 30226 w 6187971"/>
              <a:gd name="connsiteY1187" fmla="*/ 2845955 h 5955635"/>
              <a:gd name="connsiteX1188" fmla="*/ 27211 w 6187971"/>
              <a:gd name="connsiteY1188" fmla="*/ 2848202 h 5955635"/>
              <a:gd name="connsiteX1189" fmla="*/ 33057 w 6187971"/>
              <a:gd name="connsiteY1189" fmla="*/ 2900083 h 5955635"/>
              <a:gd name="connsiteX1190" fmla="*/ 21643 w 6187971"/>
              <a:gd name="connsiteY1190" fmla="*/ 2941397 h 5955635"/>
              <a:gd name="connsiteX1191" fmla="*/ 20874 w 6187971"/>
              <a:gd name="connsiteY1191" fmla="*/ 2946657 h 5955635"/>
              <a:gd name="connsiteX1192" fmla="*/ 19336 w 6187971"/>
              <a:gd name="connsiteY1192" fmla="*/ 2957176 h 5955635"/>
              <a:gd name="connsiteX1193" fmla="*/ 17091 w 6187971"/>
              <a:gd name="connsiteY1193" fmla="*/ 2954164 h 5955635"/>
              <a:gd name="connsiteX1194" fmla="*/ 17860 w 6187971"/>
              <a:gd name="connsiteY1194" fmla="*/ 2948904 h 5955635"/>
              <a:gd name="connsiteX1195" fmla="*/ 15614 w 6187971"/>
              <a:gd name="connsiteY1195" fmla="*/ 2945892 h 5955635"/>
              <a:gd name="connsiteX1196" fmla="*/ 19275 w 6187971"/>
              <a:gd name="connsiteY1196" fmla="*/ 2975968 h 5955635"/>
              <a:gd name="connsiteX1197" fmla="*/ 20044 w 6187971"/>
              <a:gd name="connsiteY1197" fmla="*/ 2970708 h 5955635"/>
              <a:gd name="connsiteX1198" fmla="*/ 22290 w 6187971"/>
              <a:gd name="connsiteY1198" fmla="*/ 2973720 h 5955635"/>
              <a:gd name="connsiteX1199" fmla="*/ 24535 w 6187971"/>
              <a:gd name="connsiteY1199" fmla="*/ 2976733 h 5955635"/>
              <a:gd name="connsiteX1200" fmla="*/ 28319 w 6187971"/>
              <a:gd name="connsiteY1200" fmla="*/ 2969225 h 5955635"/>
              <a:gd name="connsiteX1201" fmla="*/ 24474 w 6187971"/>
              <a:gd name="connsiteY1201" fmla="*/ 2995525 h 5955635"/>
              <a:gd name="connsiteX1202" fmla="*/ 23704 w 6187971"/>
              <a:gd name="connsiteY1202" fmla="*/ 3000785 h 5955635"/>
              <a:gd name="connsiteX1203" fmla="*/ 21090 w 6187971"/>
              <a:gd name="connsiteY1203" fmla="*/ 3110523 h 5955635"/>
              <a:gd name="connsiteX1204" fmla="*/ 20321 w 6187971"/>
              <a:gd name="connsiteY1204" fmla="*/ 3115783 h 5955635"/>
              <a:gd name="connsiteX1205" fmla="*/ 21797 w 6187971"/>
              <a:gd name="connsiteY1205" fmla="*/ 3124055 h 5955635"/>
              <a:gd name="connsiteX1206" fmla="*/ 19552 w 6187971"/>
              <a:gd name="connsiteY1206" fmla="*/ 3121043 h 5955635"/>
              <a:gd name="connsiteX1207" fmla="*/ 32964 w 6187971"/>
              <a:gd name="connsiteY1207" fmla="*/ 3157909 h 5955635"/>
              <a:gd name="connsiteX1208" fmla="*/ 31488 w 6187971"/>
              <a:gd name="connsiteY1208" fmla="*/ 3149636 h 5955635"/>
              <a:gd name="connsiteX1209" fmla="*/ 34503 w 6187971"/>
              <a:gd name="connsiteY1209" fmla="*/ 3147389 h 5955635"/>
              <a:gd name="connsiteX1210" fmla="*/ 35979 w 6187971"/>
              <a:gd name="connsiteY1210" fmla="*/ 3155661 h 5955635"/>
              <a:gd name="connsiteX1211" fmla="*/ 36796 w 6187971"/>
              <a:gd name="connsiteY1211" fmla="*/ 3156756 h 5955635"/>
              <a:gd name="connsiteX1212" fmla="*/ 36814 w 6187971"/>
              <a:gd name="connsiteY1212" fmla="*/ 3159140 h 5955635"/>
              <a:gd name="connsiteX1213" fmla="*/ 37456 w 6187971"/>
              <a:gd name="connsiteY1213" fmla="*/ 3163933 h 5955635"/>
              <a:gd name="connsiteX1214" fmla="*/ 38225 w 6187971"/>
              <a:gd name="connsiteY1214" fmla="*/ 3158673 h 5955635"/>
              <a:gd name="connsiteX1215" fmla="*/ 36796 w 6187971"/>
              <a:gd name="connsiteY1215" fmla="*/ 3156756 h 5955635"/>
              <a:gd name="connsiteX1216" fmla="*/ 36748 w 6187971"/>
              <a:gd name="connsiteY1216" fmla="*/ 3150401 h 5955635"/>
              <a:gd name="connsiteX1217" fmla="*/ 66281 w 6187971"/>
              <a:gd name="connsiteY1217" fmla="*/ 3315844 h 5955635"/>
              <a:gd name="connsiteX1218" fmla="*/ 65450 w 6187971"/>
              <a:gd name="connsiteY1218" fmla="*/ 3339896 h 5955635"/>
              <a:gd name="connsiteX1219" fmla="*/ 72956 w 6187971"/>
              <a:gd name="connsiteY1219" fmla="*/ 3343673 h 5955635"/>
              <a:gd name="connsiteX1220" fmla="*/ 72187 w 6187971"/>
              <a:gd name="connsiteY1220" fmla="*/ 3348933 h 5955635"/>
              <a:gd name="connsiteX1221" fmla="*/ 73664 w 6187971"/>
              <a:gd name="connsiteY1221" fmla="*/ 3357205 h 5955635"/>
              <a:gd name="connsiteX1222" fmla="*/ 81694 w 6187971"/>
              <a:gd name="connsiteY1222" fmla="*/ 3430890 h 5955635"/>
              <a:gd name="connsiteX1223" fmla="*/ 82462 w 6187971"/>
              <a:gd name="connsiteY1223" fmla="*/ 3425630 h 5955635"/>
              <a:gd name="connsiteX1224" fmla="*/ 87723 w 6187971"/>
              <a:gd name="connsiteY1224" fmla="*/ 3426395 h 5955635"/>
              <a:gd name="connsiteX1225" fmla="*/ 86954 w 6187971"/>
              <a:gd name="connsiteY1225" fmla="*/ 3431654 h 5955635"/>
              <a:gd name="connsiteX1226" fmla="*/ 89199 w 6187971"/>
              <a:gd name="connsiteY1226" fmla="*/ 3434667 h 5955635"/>
              <a:gd name="connsiteX1227" fmla="*/ 97998 w 6187971"/>
              <a:gd name="connsiteY1227" fmla="*/ 3503092 h 5955635"/>
              <a:gd name="connsiteX1228" fmla="*/ 124762 w 6187971"/>
              <a:gd name="connsiteY1228" fmla="*/ 3595615 h 5955635"/>
              <a:gd name="connsiteX1229" fmla="*/ 92676 w 6187971"/>
              <a:gd name="connsiteY1229" fmla="*/ 3521119 h 5955635"/>
              <a:gd name="connsiteX1230" fmla="*/ 86123 w 6187971"/>
              <a:gd name="connsiteY1230" fmla="*/ 3455706 h 5955635"/>
              <a:gd name="connsiteX1231" fmla="*/ 80863 w 6187971"/>
              <a:gd name="connsiteY1231" fmla="*/ 3454941 h 5955635"/>
              <a:gd name="connsiteX1232" fmla="*/ 80155 w 6187971"/>
              <a:gd name="connsiteY1232" fmla="*/ 3441409 h 5955635"/>
              <a:gd name="connsiteX1233" fmla="*/ 80924 w 6187971"/>
              <a:gd name="connsiteY1233" fmla="*/ 3436150 h 5955635"/>
              <a:gd name="connsiteX1234" fmla="*/ 77909 w 6187971"/>
              <a:gd name="connsiteY1234" fmla="*/ 3438397 h 5955635"/>
              <a:gd name="connsiteX1235" fmla="*/ 62313 w 6187971"/>
              <a:gd name="connsiteY1235" fmla="*/ 3379727 h 5955635"/>
              <a:gd name="connsiteX1236" fmla="*/ 60067 w 6187971"/>
              <a:gd name="connsiteY1236" fmla="*/ 3376715 h 5955635"/>
              <a:gd name="connsiteX1237" fmla="*/ 57821 w 6187971"/>
              <a:gd name="connsiteY1237" fmla="*/ 3373703 h 5955635"/>
              <a:gd name="connsiteX1238" fmla="*/ 55576 w 6187971"/>
              <a:gd name="connsiteY1238" fmla="*/ 3370690 h 5955635"/>
              <a:gd name="connsiteX1239" fmla="*/ 58590 w 6187971"/>
              <a:gd name="connsiteY1239" fmla="*/ 3368443 h 5955635"/>
              <a:gd name="connsiteX1240" fmla="*/ 53330 w 6187971"/>
              <a:gd name="connsiteY1240" fmla="*/ 3367678 h 5955635"/>
              <a:gd name="connsiteX1241" fmla="*/ 41394 w 6187971"/>
              <a:gd name="connsiteY1241" fmla="*/ 3339084 h 5955635"/>
              <a:gd name="connsiteX1242" fmla="*/ 33057 w 6187971"/>
              <a:gd name="connsiteY1242" fmla="*/ 3359359 h 5955635"/>
              <a:gd name="connsiteX1243" fmla="*/ 30073 w 6187971"/>
              <a:gd name="connsiteY1243" fmla="*/ 3352210 h 5955635"/>
              <a:gd name="connsiteX1244" fmla="*/ 28581 w 6187971"/>
              <a:gd name="connsiteY1244" fmla="*/ 3348636 h 5955635"/>
              <a:gd name="connsiteX1245" fmla="*/ 29335 w 6187971"/>
              <a:gd name="connsiteY1245" fmla="*/ 3348074 h 5955635"/>
              <a:gd name="connsiteX1246" fmla="*/ 27089 w 6187971"/>
              <a:gd name="connsiteY1246" fmla="*/ 3345062 h 5955635"/>
              <a:gd name="connsiteX1247" fmla="*/ 28581 w 6187971"/>
              <a:gd name="connsiteY1247" fmla="*/ 3348636 h 5955635"/>
              <a:gd name="connsiteX1248" fmla="*/ 26320 w 6187971"/>
              <a:gd name="connsiteY1248" fmla="*/ 3350322 h 5955635"/>
              <a:gd name="connsiteX1249" fmla="*/ 24074 w 6187971"/>
              <a:gd name="connsiteY1249" fmla="*/ 3347310 h 5955635"/>
              <a:gd name="connsiteX1250" fmla="*/ 21828 w 6187971"/>
              <a:gd name="connsiteY1250" fmla="*/ 3344297 h 5955635"/>
              <a:gd name="connsiteX1251" fmla="*/ 19644 w 6187971"/>
              <a:gd name="connsiteY1251" fmla="*/ 3322493 h 5955635"/>
              <a:gd name="connsiteX1252" fmla="*/ 20413 w 6187971"/>
              <a:gd name="connsiteY1252" fmla="*/ 3317233 h 5955635"/>
              <a:gd name="connsiteX1253" fmla="*/ 18937 w 6187971"/>
              <a:gd name="connsiteY1253" fmla="*/ 3308961 h 5955635"/>
              <a:gd name="connsiteX1254" fmla="*/ 19706 w 6187971"/>
              <a:gd name="connsiteY1254" fmla="*/ 3303701 h 5955635"/>
              <a:gd name="connsiteX1255" fmla="*/ 21182 w 6187971"/>
              <a:gd name="connsiteY1255" fmla="*/ 3311973 h 5955635"/>
              <a:gd name="connsiteX1256" fmla="*/ 22659 w 6187971"/>
              <a:gd name="connsiteY1256" fmla="*/ 3320245 h 5955635"/>
              <a:gd name="connsiteX1257" fmla="*/ 26504 w 6187971"/>
              <a:gd name="connsiteY1257" fmla="*/ 3293946 h 5955635"/>
              <a:gd name="connsiteX1258" fmla="*/ 42286 w 6187971"/>
              <a:gd name="connsiteY1258" fmla="*/ 3296241 h 5955635"/>
              <a:gd name="connsiteX1259" fmla="*/ 16537 w 6187971"/>
              <a:gd name="connsiteY1259" fmla="*/ 3123291 h 5955635"/>
              <a:gd name="connsiteX1260" fmla="*/ 15060 w 6187971"/>
              <a:gd name="connsiteY1260" fmla="*/ 3115018 h 5955635"/>
              <a:gd name="connsiteX1261" fmla="*/ 15829 w 6187971"/>
              <a:gd name="connsiteY1261" fmla="*/ 3109758 h 5955635"/>
              <a:gd name="connsiteX1262" fmla="*/ 10046 w 6187971"/>
              <a:gd name="connsiteY1262" fmla="*/ 3039086 h 5955635"/>
              <a:gd name="connsiteX1263" fmla="*/ 1309 w 6187971"/>
              <a:gd name="connsiteY1263" fmla="*/ 2951870 h 5955635"/>
              <a:gd name="connsiteX1264" fmla="*/ 3862 w 6187971"/>
              <a:gd name="connsiteY1264" fmla="*/ 2860923 h 5955635"/>
              <a:gd name="connsiteX1265" fmla="*/ 7308 w 6187971"/>
              <a:gd name="connsiteY1265" fmla="*/ 2727132 h 5955635"/>
              <a:gd name="connsiteX1266" fmla="*/ 30195 w 6187971"/>
              <a:gd name="connsiteY1266" fmla="*/ 2625713 h 5955635"/>
              <a:gd name="connsiteX1267" fmla="*/ 27888 w 6187971"/>
              <a:gd name="connsiteY1267" fmla="*/ 2641492 h 5955635"/>
              <a:gd name="connsiteX1268" fmla="*/ 31672 w 6187971"/>
              <a:gd name="connsiteY1268" fmla="*/ 2633985 h 5955635"/>
              <a:gd name="connsiteX1269" fmla="*/ 32441 w 6187971"/>
              <a:gd name="connsiteY1269" fmla="*/ 2628725 h 5955635"/>
              <a:gd name="connsiteX1270" fmla="*/ 33917 w 6187971"/>
              <a:gd name="connsiteY1270" fmla="*/ 2636997 h 5955635"/>
              <a:gd name="connsiteX1271" fmla="*/ 36163 w 6187971"/>
              <a:gd name="connsiteY1271" fmla="*/ 2640009 h 5955635"/>
              <a:gd name="connsiteX1272" fmla="*/ 47822 w 6187971"/>
              <a:gd name="connsiteY1272" fmla="*/ 2523528 h 5955635"/>
              <a:gd name="connsiteX1273" fmla="*/ 82769 w 6187971"/>
              <a:gd name="connsiteY1273" fmla="*/ 2413119 h 5955635"/>
              <a:gd name="connsiteX1274" fmla="*/ 842852 w 6187971"/>
              <a:gd name="connsiteY1274" fmla="*/ 2186167 h 5955635"/>
              <a:gd name="connsiteX1275" fmla="*/ 844776 w 6187971"/>
              <a:gd name="connsiteY1275" fmla="*/ 2195175 h 5955635"/>
              <a:gd name="connsiteX1276" fmla="*/ 807086 w 6187971"/>
              <a:gd name="connsiteY1276" fmla="*/ 2283291 h 5955635"/>
              <a:gd name="connsiteX1277" fmla="*/ 802365 w 6187971"/>
              <a:gd name="connsiteY1277" fmla="*/ 2310792 h 5955635"/>
              <a:gd name="connsiteX1278" fmla="*/ 785915 w 6187971"/>
              <a:gd name="connsiteY1278" fmla="*/ 2348273 h 5955635"/>
              <a:gd name="connsiteX1279" fmla="*/ 807499 w 6187971"/>
              <a:gd name="connsiteY1279" fmla="*/ 2266692 h 5955635"/>
              <a:gd name="connsiteX1280" fmla="*/ 823460 w 6187971"/>
              <a:gd name="connsiteY1280" fmla="*/ 2218568 h 5955635"/>
              <a:gd name="connsiteX1281" fmla="*/ 830609 w 6187971"/>
              <a:gd name="connsiteY1281" fmla="*/ 2217040 h 5955635"/>
              <a:gd name="connsiteX1282" fmla="*/ 839310 w 6187971"/>
              <a:gd name="connsiteY1282" fmla="*/ 2191634 h 5955635"/>
              <a:gd name="connsiteX1283" fmla="*/ 842852 w 6187971"/>
              <a:gd name="connsiteY1283" fmla="*/ 2186167 h 5955635"/>
              <a:gd name="connsiteX1284" fmla="*/ 840927 w 6187971"/>
              <a:gd name="connsiteY1284" fmla="*/ 2177159 h 5955635"/>
              <a:gd name="connsiteX1285" fmla="*/ 838347 w 6187971"/>
              <a:gd name="connsiteY1285" fmla="*/ 2187130 h 5955635"/>
              <a:gd name="connsiteX1286" fmla="*/ 834806 w 6187971"/>
              <a:gd name="connsiteY1286" fmla="*/ 2192596 h 5955635"/>
              <a:gd name="connsiteX1287" fmla="*/ 827275 w 6187971"/>
              <a:gd name="connsiteY1287" fmla="*/ 2207064 h 5955635"/>
              <a:gd name="connsiteX1288" fmla="*/ 834303 w 6187971"/>
              <a:gd name="connsiteY1288" fmla="*/ 2185873 h 5955635"/>
              <a:gd name="connsiteX1289" fmla="*/ 837385 w 6187971"/>
              <a:gd name="connsiteY1289" fmla="*/ 2182625 h 5955635"/>
              <a:gd name="connsiteX1290" fmla="*/ 836151 w 6187971"/>
              <a:gd name="connsiteY1290" fmla="*/ 2180302 h 5955635"/>
              <a:gd name="connsiteX1291" fmla="*/ 836748 w 6187971"/>
              <a:gd name="connsiteY1291" fmla="*/ 2178498 h 5955635"/>
              <a:gd name="connsiteX1292" fmla="*/ 839464 w 6187971"/>
              <a:gd name="connsiteY1292" fmla="*/ 2170309 h 5955635"/>
              <a:gd name="connsiteX1293" fmla="*/ 839965 w 6187971"/>
              <a:gd name="connsiteY1293" fmla="*/ 2172655 h 5955635"/>
              <a:gd name="connsiteX1294" fmla="*/ 838208 w 6187971"/>
              <a:gd name="connsiteY1294" fmla="*/ 2174097 h 5955635"/>
              <a:gd name="connsiteX1295" fmla="*/ 845313 w 6187971"/>
              <a:gd name="connsiteY1295" fmla="*/ 2152674 h 5955635"/>
              <a:gd name="connsiteX1296" fmla="*/ 849628 w 6187971"/>
              <a:gd name="connsiteY1296" fmla="*/ 2151752 h 5955635"/>
              <a:gd name="connsiteX1297" fmla="*/ 847050 w 6187971"/>
              <a:gd name="connsiteY1297" fmla="*/ 2161723 h 5955635"/>
              <a:gd name="connsiteX1298" fmla="*/ 846087 w 6187971"/>
              <a:gd name="connsiteY1298" fmla="*/ 2157218 h 5955635"/>
              <a:gd name="connsiteX1299" fmla="*/ 843632 w 6187971"/>
              <a:gd name="connsiteY1299" fmla="*/ 2157743 h 5955635"/>
              <a:gd name="connsiteX1300" fmla="*/ 875203 w 6187971"/>
              <a:gd name="connsiteY1300" fmla="*/ 2077877 h 5955635"/>
              <a:gd name="connsiteX1301" fmla="*/ 874366 w 6187971"/>
              <a:gd name="connsiteY1301" fmla="*/ 2081194 h 5955635"/>
              <a:gd name="connsiteX1302" fmla="*/ 881198 w 6187971"/>
              <a:gd name="connsiteY1302" fmla="*/ 2079073 h 5955635"/>
              <a:gd name="connsiteX1303" fmla="*/ 852208 w 6187971"/>
              <a:gd name="connsiteY1303" fmla="*/ 2141782 h 5955635"/>
              <a:gd name="connsiteX1304" fmla="*/ 848676 w 6187971"/>
              <a:gd name="connsiteY1304" fmla="*/ 2142537 h 5955635"/>
              <a:gd name="connsiteX1305" fmla="*/ 849759 w 6187971"/>
              <a:gd name="connsiteY1305" fmla="*/ 2139271 h 5955635"/>
              <a:gd name="connsiteX1306" fmla="*/ 4931467 w 6187971"/>
              <a:gd name="connsiteY1306" fmla="*/ 1175063 h 5955635"/>
              <a:gd name="connsiteX1307" fmla="*/ 4937140 w 6187971"/>
              <a:gd name="connsiteY1307" fmla="*/ 1179573 h 5955635"/>
              <a:gd name="connsiteX1308" fmla="*/ 4931674 w 6187971"/>
              <a:gd name="connsiteY1308" fmla="*/ 1176031 h 5955635"/>
              <a:gd name="connsiteX1309" fmla="*/ 561352 w 6187971"/>
              <a:gd name="connsiteY1309" fmla="*/ 2088239 h 5955635"/>
              <a:gd name="connsiteX1310" fmla="*/ 573826 w 6187971"/>
              <a:gd name="connsiteY1310" fmla="*/ 2087987 h 5955635"/>
              <a:gd name="connsiteX1311" fmla="*/ 582872 w 6187971"/>
              <a:gd name="connsiteY1311" fmla="*/ 2092891 h 5955635"/>
              <a:gd name="connsiteX1312" fmla="*/ 578185 w 6187971"/>
              <a:gd name="connsiteY1312" fmla="*/ 2103852 h 5955635"/>
              <a:gd name="connsiteX1313" fmla="*/ 404548 w 6187971"/>
              <a:gd name="connsiteY1313" fmla="*/ 3073332 h 5955635"/>
              <a:gd name="connsiteX1314" fmla="*/ 414356 w 6187971"/>
              <a:gd name="connsiteY1314" fmla="*/ 3260413 h 5955635"/>
              <a:gd name="connsiteX1315" fmla="*/ 410289 w 6187971"/>
              <a:gd name="connsiteY1315" fmla="*/ 3235547 h 5955635"/>
              <a:gd name="connsiteX1316" fmla="*/ 403101 w 6187971"/>
              <a:gd name="connsiteY1316" fmla="*/ 2771698 h 5955635"/>
              <a:gd name="connsiteX1317" fmla="*/ 408415 w 6187971"/>
              <a:gd name="connsiteY1317" fmla="*/ 2604354 h 5955635"/>
              <a:gd name="connsiteX1318" fmla="*/ 435141 w 6187971"/>
              <a:gd name="connsiteY1318" fmla="*/ 2583001 h 5955635"/>
              <a:gd name="connsiteX1319" fmla="*/ 449176 w 6187971"/>
              <a:gd name="connsiteY1319" fmla="*/ 2566314 h 5955635"/>
              <a:gd name="connsiteX1320" fmla="*/ 552039 w 6187971"/>
              <a:gd name="connsiteY1320" fmla="*/ 2114152 h 5955635"/>
              <a:gd name="connsiteX1321" fmla="*/ 561352 w 6187971"/>
              <a:gd name="connsiteY1321" fmla="*/ 2088239 h 5955635"/>
              <a:gd name="connsiteX1322" fmla="*/ 5705773 w 6187971"/>
              <a:gd name="connsiteY1322" fmla="*/ 955466 h 5955635"/>
              <a:gd name="connsiteX1323" fmla="*/ 5709740 w 6187971"/>
              <a:gd name="connsiteY1323" fmla="*/ 967367 h 5955635"/>
              <a:gd name="connsiteX1324" fmla="*/ 5705773 w 6187971"/>
              <a:gd name="connsiteY1324" fmla="*/ 955466 h 5955635"/>
              <a:gd name="connsiteX1325" fmla="*/ 968004 w 6187971"/>
              <a:gd name="connsiteY1325" fmla="*/ 1863229 h 5955635"/>
              <a:gd name="connsiteX1326" fmla="*/ 968776 w 6187971"/>
              <a:gd name="connsiteY1326" fmla="*/ 1863422 h 5955635"/>
              <a:gd name="connsiteX1327" fmla="*/ 957715 w 6187971"/>
              <a:gd name="connsiteY1327" fmla="*/ 1886114 h 5955635"/>
              <a:gd name="connsiteX1328" fmla="*/ 938869 w 6187971"/>
              <a:gd name="connsiteY1328" fmla="*/ 1930172 h 5955635"/>
              <a:gd name="connsiteX1329" fmla="*/ 906645 w 6187971"/>
              <a:gd name="connsiteY1329" fmla="*/ 2021830 h 5955635"/>
              <a:gd name="connsiteX1330" fmla="*/ 901179 w 6187971"/>
              <a:gd name="connsiteY1330" fmla="*/ 2018288 h 5955635"/>
              <a:gd name="connsiteX1331" fmla="*/ 890505 w 6187971"/>
              <a:gd name="connsiteY1331" fmla="*/ 2048238 h 5955635"/>
              <a:gd name="connsiteX1332" fmla="*/ 877626 w 6187971"/>
              <a:gd name="connsiteY1332" fmla="*/ 2072031 h 5955635"/>
              <a:gd name="connsiteX1333" fmla="*/ 952342 w 6187971"/>
              <a:gd name="connsiteY1333" fmla="*/ 1891751 h 5955635"/>
              <a:gd name="connsiteX1334" fmla="*/ 959967 w 6187971"/>
              <a:gd name="connsiteY1334" fmla="*/ 1872523 h 5955635"/>
              <a:gd name="connsiteX1335" fmla="*/ 968004 w 6187971"/>
              <a:gd name="connsiteY1335" fmla="*/ 1863229 h 5955635"/>
              <a:gd name="connsiteX1336" fmla="*/ 4343712 w 6187971"/>
              <a:gd name="connsiteY1336" fmla="*/ 1135297 h 5955635"/>
              <a:gd name="connsiteX1337" fmla="*/ 4388447 w 6187971"/>
              <a:gd name="connsiteY1337" fmla="*/ 1168954 h 5955635"/>
              <a:gd name="connsiteX1338" fmla="*/ 4474271 w 6187971"/>
              <a:gd name="connsiteY1338" fmla="*/ 1238784 h 5955635"/>
              <a:gd name="connsiteX1339" fmla="*/ 4471193 w 6187971"/>
              <a:gd name="connsiteY1339" fmla="*/ 1238219 h 5955635"/>
              <a:gd name="connsiteX1340" fmla="*/ 4461959 w 6187971"/>
              <a:gd name="connsiteY1340" fmla="*/ 1236526 h 5955635"/>
              <a:gd name="connsiteX1341" fmla="*/ 4467551 w 6187971"/>
              <a:gd name="connsiteY1341" fmla="*/ 1240734 h 5955635"/>
              <a:gd name="connsiteX1342" fmla="*/ 4368285 w 6187971"/>
              <a:gd name="connsiteY1342" fmla="*/ 1174804 h 5955635"/>
              <a:gd name="connsiteX1343" fmla="*/ 4302825 w 6187971"/>
              <a:gd name="connsiteY1343" fmla="*/ 1150076 h 5955635"/>
              <a:gd name="connsiteX1344" fmla="*/ 4474219 w 6187971"/>
              <a:gd name="connsiteY1344" fmla="*/ 1273777 h 5955635"/>
              <a:gd name="connsiteX1345" fmla="*/ 4527622 w 6187971"/>
              <a:gd name="connsiteY1345" fmla="*/ 1312207 h 5955635"/>
              <a:gd name="connsiteX1346" fmla="*/ 4519208 w 6187971"/>
              <a:gd name="connsiteY1346" fmla="*/ 1323392 h 5955635"/>
              <a:gd name="connsiteX1347" fmla="*/ 4535984 w 6187971"/>
              <a:gd name="connsiteY1347" fmla="*/ 1336014 h 5955635"/>
              <a:gd name="connsiteX1348" fmla="*/ 4543833 w 6187971"/>
              <a:gd name="connsiteY1348" fmla="*/ 1327907 h 5955635"/>
              <a:gd name="connsiteX1349" fmla="*/ 4631607 w 6187971"/>
              <a:gd name="connsiteY1349" fmla="*/ 1404458 h 5955635"/>
              <a:gd name="connsiteX1350" fmla="*/ 4674083 w 6187971"/>
              <a:gd name="connsiteY1350" fmla="*/ 1450430 h 5955635"/>
              <a:gd name="connsiteX1351" fmla="*/ 4719073 w 6187971"/>
              <a:gd name="connsiteY1351" fmla="*/ 1500045 h 5955635"/>
              <a:gd name="connsiteX1352" fmla="*/ 4701734 w 6187971"/>
              <a:gd name="connsiteY1352" fmla="*/ 1490503 h 5955635"/>
              <a:gd name="connsiteX1353" fmla="*/ 4700605 w 6187971"/>
              <a:gd name="connsiteY1353" fmla="*/ 1496660 h 5955635"/>
              <a:gd name="connsiteX1354" fmla="*/ 4734976 w 6187971"/>
              <a:gd name="connsiteY1354" fmla="*/ 1534781 h 5955635"/>
              <a:gd name="connsiteX1355" fmla="*/ 4743645 w 6187971"/>
              <a:gd name="connsiteY1355" fmla="*/ 1539553 h 5955635"/>
              <a:gd name="connsiteX1356" fmla="*/ 4748981 w 6187971"/>
              <a:gd name="connsiteY1356" fmla="*/ 1527803 h 5955635"/>
              <a:gd name="connsiteX1357" fmla="*/ 4787814 w 6187971"/>
              <a:gd name="connsiteY1357" fmla="*/ 1576290 h 5955635"/>
              <a:gd name="connsiteX1358" fmla="*/ 4835318 w 6187971"/>
              <a:gd name="connsiteY1358" fmla="*/ 1629548 h 5955635"/>
              <a:gd name="connsiteX1359" fmla="*/ 4841474 w 6187971"/>
              <a:gd name="connsiteY1359" fmla="*/ 1630676 h 5955635"/>
              <a:gd name="connsiteX1360" fmla="*/ 4867175 w 6187971"/>
              <a:gd name="connsiteY1360" fmla="*/ 1664027 h 5955635"/>
              <a:gd name="connsiteX1361" fmla="*/ 4885335 w 6187971"/>
              <a:gd name="connsiteY1361" fmla="*/ 1686449 h 5955635"/>
              <a:gd name="connsiteX1362" fmla="*/ 4983932 w 6187971"/>
              <a:gd name="connsiteY1362" fmla="*/ 1825444 h 5955635"/>
              <a:gd name="connsiteX1363" fmla="*/ 4997064 w 6187971"/>
              <a:gd name="connsiteY1363" fmla="*/ 1840580 h 5955635"/>
              <a:gd name="connsiteX1364" fmla="*/ 5000399 w 6187971"/>
              <a:gd name="connsiteY1364" fmla="*/ 1857102 h 5955635"/>
              <a:gd name="connsiteX1365" fmla="*/ 4978032 w 6187971"/>
              <a:gd name="connsiteY1365" fmla="*/ 1840273 h 5955635"/>
              <a:gd name="connsiteX1366" fmla="*/ 4997577 w 6187971"/>
              <a:gd name="connsiteY1366" fmla="*/ 1872495 h 5955635"/>
              <a:gd name="connsiteX1367" fmla="*/ 4998962 w 6187971"/>
              <a:gd name="connsiteY1367" fmla="*/ 1882295 h 5955635"/>
              <a:gd name="connsiteX1368" fmla="*/ 4997577 w 6187971"/>
              <a:gd name="connsiteY1368" fmla="*/ 1872495 h 5955635"/>
              <a:gd name="connsiteX1369" fmla="*/ 5021329 w 6187971"/>
              <a:gd name="connsiteY1369" fmla="*/ 1899124 h 5955635"/>
              <a:gd name="connsiteX1370" fmla="*/ 5021072 w 6187971"/>
              <a:gd name="connsiteY1370" fmla="*/ 1883167 h 5955635"/>
              <a:gd name="connsiteX1371" fmla="*/ 5029742 w 6187971"/>
              <a:gd name="connsiteY1371" fmla="*/ 1887937 h 5955635"/>
              <a:gd name="connsiteX1372" fmla="*/ 5038977 w 6187971"/>
              <a:gd name="connsiteY1372" fmla="*/ 1889630 h 5955635"/>
              <a:gd name="connsiteX1373" fmla="*/ 5036463 w 6187971"/>
              <a:gd name="connsiteY1373" fmla="*/ 1885988 h 5955635"/>
              <a:gd name="connsiteX1374" fmla="*/ 5035898 w 6187971"/>
              <a:gd name="connsiteY1374" fmla="*/ 1889066 h 5955635"/>
              <a:gd name="connsiteX1375" fmla="*/ 5035334 w 6187971"/>
              <a:gd name="connsiteY1375" fmla="*/ 1892145 h 5955635"/>
              <a:gd name="connsiteX1376" fmla="*/ 5040926 w 6187971"/>
              <a:gd name="connsiteY1376" fmla="*/ 1896352 h 5955635"/>
              <a:gd name="connsiteX1377" fmla="*/ 5052930 w 6187971"/>
              <a:gd name="connsiteY1377" fmla="*/ 1917645 h 5955635"/>
              <a:gd name="connsiteX1378" fmla="*/ 5057957 w 6187971"/>
              <a:gd name="connsiteY1378" fmla="*/ 1924931 h 5955635"/>
              <a:gd name="connsiteX1379" fmla="*/ 5056008 w 6187971"/>
              <a:gd name="connsiteY1379" fmla="*/ 1918210 h 5955635"/>
              <a:gd name="connsiteX1380" fmla="*/ 5056572 w 6187971"/>
              <a:gd name="connsiteY1380" fmla="*/ 1915131 h 5955635"/>
              <a:gd name="connsiteX1381" fmla="*/ 5100125 w 6187971"/>
              <a:gd name="connsiteY1381" fmla="*/ 1989940 h 5955635"/>
              <a:gd name="connsiteX1382" fmla="*/ 5074115 w 6187971"/>
              <a:gd name="connsiteY1382" fmla="*/ 1975625 h 5955635"/>
              <a:gd name="connsiteX1383" fmla="*/ 5074372 w 6187971"/>
              <a:gd name="connsiteY1383" fmla="*/ 1991583 h 5955635"/>
              <a:gd name="connsiteX1384" fmla="*/ 5095301 w 6187971"/>
              <a:gd name="connsiteY1384" fmla="*/ 2033605 h 5955635"/>
              <a:gd name="connsiteX1385" fmla="*/ 5098943 w 6187971"/>
              <a:gd name="connsiteY1385" fmla="*/ 2031091 h 5955635"/>
              <a:gd name="connsiteX1386" fmla="*/ 5116231 w 6187971"/>
              <a:gd name="connsiteY1386" fmla="*/ 2075627 h 5955635"/>
              <a:gd name="connsiteX1387" fmla="*/ 5153627 w 6187971"/>
              <a:gd name="connsiteY1387" fmla="*/ 2149306 h 5955635"/>
              <a:gd name="connsiteX1388" fmla="*/ 5149420 w 6187971"/>
              <a:gd name="connsiteY1388" fmla="*/ 2154900 h 5955635"/>
              <a:gd name="connsiteX1389" fmla="*/ 5179788 w 6187971"/>
              <a:gd name="connsiteY1389" fmla="*/ 2249565 h 5955635"/>
              <a:gd name="connsiteX1390" fmla="*/ 5208206 w 6187971"/>
              <a:gd name="connsiteY1390" fmla="*/ 2337510 h 5955635"/>
              <a:gd name="connsiteX1391" fmla="*/ 5214363 w 6187971"/>
              <a:gd name="connsiteY1391" fmla="*/ 2338638 h 5955635"/>
              <a:gd name="connsiteX1392" fmla="*/ 5216568 w 6187971"/>
              <a:gd name="connsiteY1392" fmla="*/ 2361317 h 5955635"/>
              <a:gd name="connsiteX1393" fmla="*/ 5236624 w 6187971"/>
              <a:gd name="connsiteY1393" fmla="*/ 2425454 h 5955635"/>
              <a:gd name="connsiteX1394" fmla="*/ 5235187 w 6187971"/>
              <a:gd name="connsiteY1394" fmla="*/ 2450647 h 5955635"/>
              <a:gd name="connsiteX1395" fmla="*/ 5243805 w 6187971"/>
              <a:gd name="connsiteY1395" fmla="*/ 2490413 h 5955635"/>
              <a:gd name="connsiteX1396" fmla="*/ 5256629 w 6187971"/>
              <a:gd name="connsiteY1396" fmla="*/ 2524584 h 5955635"/>
              <a:gd name="connsiteX1397" fmla="*/ 5251963 w 6187971"/>
              <a:gd name="connsiteY1397" fmla="*/ 2463269 h 5955635"/>
              <a:gd name="connsiteX1398" fmla="*/ 5233034 w 6187971"/>
              <a:gd name="connsiteY1398" fmla="*/ 2392975 h 5955635"/>
              <a:gd name="connsiteX1399" fmla="*/ 5229701 w 6187971"/>
              <a:gd name="connsiteY1399" fmla="*/ 2376453 h 5955635"/>
              <a:gd name="connsiteX1400" fmla="*/ 5206362 w 6187971"/>
              <a:gd name="connsiteY1400" fmla="*/ 2260801 h 5955635"/>
              <a:gd name="connsiteX1401" fmla="*/ 5137469 w 6187971"/>
              <a:gd name="connsiteY1401" fmla="*/ 2098614 h 5955635"/>
              <a:gd name="connsiteX1402" fmla="*/ 5143369 w 6187971"/>
              <a:gd name="connsiteY1402" fmla="*/ 2083784 h 5955635"/>
              <a:gd name="connsiteX1403" fmla="*/ 5128031 w 6187971"/>
              <a:gd name="connsiteY1403" fmla="*/ 2045969 h 5955635"/>
              <a:gd name="connsiteX1404" fmla="*/ 5130544 w 6187971"/>
              <a:gd name="connsiteY1404" fmla="*/ 2049612 h 5955635"/>
              <a:gd name="connsiteX1405" fmla="*/ 5133058 w 6187971"/>
              <a:gd name="connsiteY1405" fmla="*/ 2053255 h 5955635"/>
              <a:gd name="connsiteX1406" fmla="*/ 5131109 w 6187971"/>
              <a:gd name="connsiteY1406" fmla="*/ 2046534 h 5955635"/>
              <a:gd name="connsiteX1407" fmla="*/ 5128595 w 6187971"/>
              <a:gd name="connsiteY1407" fmla="*/ 2042891 h 5955635"/>
              <a:gd name="connsiteX1408" fmla="*/ 5129159 w 6187971"/>
              <a:gd name="connsiteY1408" fmla="*/ 2039812 h 5955635"/>
              <a:gd name="connsiteX1409" fmla="*/ 5099868 w 6187971"/>
              <a:gd name="connsiteY1409" fmla="*/ 1973982 h 5955635"/>
              <a:gd name="connsiteX1410" fmla="*/ 5039284 w 6187971"/>
              <a:gd name="connsiteY1410" fmla="*/ 1870595 h 5955635"/>
              <a:gd name="connsiteX1411" fmla="*/ 5022818 w 6187971"/>
              <a:gd name="connsiteY1411" fmla="*/ 1838937 h 5955635"/>
              <a:gd name="connsiteX1412" fmla="*/ 4949357 w 6187971"/>
              <a:gd name="connsiteY1412" fmla="*/ 1736371 h 5955635"/>
              <a:gd name="connsiteX1413" fmla="*/ 4937353 w 6187971"/>
              <a:gd name="connsiteY1413" fmla="*/ 1715077 h 5955635"/>
              <a:gd name="connsiteX1414" fmla="*/ 4939867 w 6187971"/>
              <a:gd name="connsiteY1414" fmla="*/ 1718720 h 5955635"/>
              <a:gd name="connsiteX1415" fmla="*/ 4942945 w 6187971"/>
              <a:gd name="connsiteY1415" fmla="*/ 1719285 h 5955635"/>
              <a:gd name="connsiteX1416" fmla="*/ 4937918 w 6187971"/>
              <a:gd name="connsiteY1416" fmla="*/ 1711999 h 5955635"/>
              <a:gd name="connsiteX1417" fmla="*/ 4935404 w 6187971"/>
              <a:gd name="connsiteY1417" fmla="*/ 1708356 h 5955635"/>
              <a:gd name="connsiteX1418" fmla="*/ 4962234 w 6187971"/>
              <a:gd name="connsiteY1418" fmla="*/ 1735550 h 5955635"/>
              <a:gd name="connsiteX1419" fmla="*/ 4950794 w 6187971"/>
              <a:gd name="connsiteY1419" fmla="*/ 1711178 h 5955635"/>
              <a:gd name="connsiteX1420" fmla="*/ 4953873 w 6187971"/>
              <a:gd name="connsiteY1420" fmla="*/ 1711742 h 5955635"/>
              <a:gd name="connsiteX1421" fmla="*/ 4956387 w 6187971"/>
              <a:gd name="connsiteY1421" fmla="*/ 1715384 h 5955635"/>
              <a:gd name="connsiteX1422" fmla="*/ 4954437 w 6187971"/>
              <a:gd name="connsiteY1422" fmla="*/ 1708663 h 5955635"/>
              <a:gd name="connsiteX1423" fmla="*/ 4951924 w 6187971"/>
              <a:gd name="connsiteY1423" fmla="*/ 1705020 h 5955635"/>
              <a:gd name="connsiteX1424" fmla="*/ 4963107 w 6187971"/>
              <a:gd name="connsiteY1424" fmla="*/ 1713436 h 5955635"/>
              <a:gd name="connsiteX1425" fmla="*/ 4922888 w 6187971"/>
              <a:gd name="connsiteY1425" fmla="*/ 1655149 h 5955635"/>
              <a:gd name="connsiteX1426" fmla="*/ 4892416 w 6187971"/>
              <a:gd name="connsiteY1426" fmla="*/ 1630469 h 5955635"/>
              <a:gd name="connsiteX1427" fmla="*/ 4889903 w 6187971"/>
              <a:gd name="connsiteY1427" fmla="*/ 1626826 h 5955635"/>
              <a:gd name="connsiteX1428" fmla="*/ 4884876 w 6187971"/>
              <a:gd name="connsiteY1428" fmla="*/ 1619540 h 5955635"/>
              <a:gd name="connsiteX1429" fmla="*/ 4884310 w 6187971"/>
              <a:gd name="connsiteY1429" fmla="*/ 1622619 h 5955635"/>
              <a:gd name="connsiteX1430" fmla="*/ 4886824 w 6187971"/>
              <a:gd name="connsiteY1430" fmla="*/ 1626263 h 5955635"/>
              <a:gd name="connsiteX1431" fmla="*/ 4870050 w 6187971"/>
              <a:gd name="connsiteY1431" fmla="*/ 1613640 h 5955635"/>
              <a:gd name="connsiteX1432" fmla="*/ 4856608 w 6187971"/>
              <a:gd name="connsiteY1432" fmla="*/ 1617541 h 5955635"/>
              <a:gd name="connsiteX1433" fmla="*/ 4794023 w 6187971"/>
              <a:gd name="connsiteY1433" fmla="*/ 1542425 h 5955635"/>
              <a:gd name="connsiteX1434" fmla="*/ 4774734 w 6187971"/>
              <a:gd name="connsiteY1434" fmla="*/ 1526160 h 5955635"/>
              <a:gd name="connsiteX1435" fmla="*/ 4686704 w 6187971"/>
              <a:gd name="connsiteY1435" fmla="*/ 1433652 h 5955635"/>
              <a:gd name="connsiteX1436" fmla="*/ 4598109 w 6187971"/>
              <a:gd name="connsiteY1436" fmla="*/ 1344221 h 5955635"/>
              <a:gd name="connsiteX1437" fmla="*/ 4601187 w 6187971"/>
              <a:gd name="connsiteY1437" fmla="*/ 1344786 h 5955635"/>
              <a:gd name="connsiteX1438" fmla="*/ 4606779 w 6187971"/>
              <a:gd name="connsiteY1438" fmla="*/ 1348993 h 5955635"/>
              <a:gd name="connsiteX1439" fmla="*/ 4601751 w 6187971"/>
              <a:gd name="connsiteY1439" fmla="*/ 1341707 h 5955635"/>
              <a:gd name="connsiteX1440" fmla="*/ 4596160 w 6187971"/>
              <a:gd name="connsiteY1440" fmla="*/ 1337500 h 5955635"/>
              <a:gd name="connsiteX1441" fmla="*/ 4602316 w 6187971"/>
              <a:gd name="connsiteY1441" fmla="*/ 1338629 h 5955635"/>
              <a:gd name="connsiteX1442" fmla="*/ 4687012 w 6187971"/>
              <a:gd name="connsiteY1442" fmla="*/ 1414615 h 5955635"/>
              <a:gd name="connsiteX1443" fmla="*/ 4688706 w 6187971"/>
              <a:gd name="connsiteY1443" fmla="*/ 1405380 h 5955635"/>
              <a:gd name="connsiteX1444" fmla="*/ 4663260 w 6187971"/>
              <a:gd name="connsiteY1444" fmla="*/ 1387986 h 5955635"/>
              <a:gd name="connsiteX1445" fmla="*/ 4628326 w 6187971"/>
              <a:gd name="connsiteY1445" fmla="*/ 1352943 h 5955635"/>
              <a:gd name="connsiteX1446" fmla="*/ 4505052 w 6187971"/>
              <a:gd name="connsiteY1446" fmla="*/ 1244426 h 5955635"/>
              <a:gd name="connsiteX1447" fmla="*/ 4490790 w 6187971"/>
              <a:gd name="connsiteY1447" fmla="*/ 1235448 h 5955635"/>
              <a:gd name="connsiteX1448" fmla="*/ 4434308 w 6187971"/>
              <a:gd name="connsiteY1448" fmla="*/ 1196454 h 5955635"/>
              <a:gd name="connsiteX1449" fmla="*/ 4430410 w 6187971"/>
              <a:gd name="connsiteY1449" fmla="*/ 1183012 h 5955635"/>
              <a:gd name="connsiteX1450" fmla="*/ 4400759 w 6187971"/>
              <a:gd name="connsiteY1450" fmla="*/ 1171212 h 5955635"/>
              <a:gd name="connsiteX1451" fmla="*/ 4407479 w 6187971"/>
              <a:gd name="connsiteY1451" fmla="*/ 1169261 h 5955635"/>
              <a:gd name="connsiteX1452" fmla="*/ 4343712 w 6187971"/>
              <a:gd name="connsiteY1452" fmla="*/ 1135297 h 5955635"/>
              <a:gd name="connsiteX1453" fmla="*/ 1318845 w 6187971"/>
              <a:gd name="connsiteY1453" fmla="*/ 1535771 h 5955635"/>
              <a:gd name="connsiteX1454" fmla="*/ 1298829 w 6187971"/>
              <a:gd name="connsiteY1454" fmla="*/ 1573056 h 5955635"/>
              <a:gd name="connsiteX1455" fmla="*/ 1293203 w 6187971"/>
              <a:gd name="connsiteY1455" fmla="*/ 1595921 h 5955635"/>
              <a:gd name="connsiteX1456" fmla="*/ 1293532 w 6187971"/>
              <a:gd name="connsiteY1456" fmla="*/ 1599724 h 5955635"/>
              <a:gd name="connsiteX1457" fmla="*/ 1289333 w 6187971"/>
              <a:gd name="connsiteY1457" fmla="*/ 1608630 h 5955635"/>
              <a:gd name="connsiteX1458" fmla="*/ 1270060 w 6187971"/>
              <a:gd name="connsiteY1458" fmla="*/ 1628642 h 5955635"/>
              <a:gd name="connsiteX1459" fmla="*/ 1238185 w 6187971"/>
              <a:gd name="connsiteY1459" fmla="*/ 1677840 h 5955635"/>
              <a:gd name="connsiteX1460" fmla="*/ 1233025 w 6187971"/>
              <a:gd name="connsiteY1460" fmla="*/ 1697780 h 5955635"/>
              <a:gd name="connsiteX1461" fmla="*/ 1232063 w 6187971"/>
              <a:gd name="connsiteY1461" fmla="*/ 1693276 h 5955635"/>
              <a:gd name="connsiteX1462" fmla="*/ 1231100 w 6187971"/>
              <a:gd name="connsiteY1462" fmla="*/ 1688772 h 5955635"/>
              <a:gd name="connsiteX1463" fmla="*/ 1226596 w 6187971"/>
              <a:gd name="connsiteY1463" fmla="*/ 1689735 h 5955635"/>
              <a:gd name="connsiteX1464" fmla="*/ 1223055 w 6187971"/>
              <a:gd name="connsiteY1464" fmla="*/ 1695201 h 5955635"/>
              <a:gd name="connsiteX1465" fmla="*/ 1225942 w 6187971"/>
              <a:gd name="connsiteY1465" fmla="*/ 1708713 h 5955635"/>
              <a:gd name="connsiteX1466" fmla="*/ 1219820 w 6187971"/>
              <a:gd name="connsiteY1466" fmla="*/ 1724150 h 5955635"/>
              <a:gd name="connsiteX1467" fmla="*/ 1210812 w 6187971"/>
              <a:gd name="connsiteY1467" fmla="*/ 1726074 h 5955635"/>
              <a:gd name="connsiteX1468" fmla="*/ 1209850 w 6187971"/>
              <a:gd name="connsiteY1468" fmla="*/ 1721570 h 5955635"/>
              <a:gd name="connsiteX1469" fmla="*/ 1205346 w 6187971"/>
              <a:gd name="connsiteY1469" fmla="*/ 1722532 h 5955635"/>
              <a:gd name="connsiteX1470" fmla="*/ 1206308 w 6187971"/>
              <a:gd name="connsiteY1470" fmla="*/ 1727037 h 5955635"/>
              <a:gd name="connsiteX1471" fmla="*/ 1207270 w 6187971"/>
              <a:gd name="connsiteY1471" fmla="*/ 1731541 h 5955635"/>
              <a:gd name="connsiteX1472" fmla="*/ 1204690 w 6187971"/>
              <a:gd name="connsiteY1472" fmla="*/ 1741511 h 5955635"/>
              <a:gd name="connsiteX1473" fmla="*/ 1201149 w 6187971"/>
              <a:gd name="connsiteY1473" fmla="*/ 1746977 h 5955635"/>
              <a:gd name="connsiteX1474" fmla="*/ 1196645 w 6187971"/>
              <a:gd name="connsiteY1474" fmla="*/ 1747940 h 5955635"/>
              <a:gd name="connsiteX1475" fmla="*/ 1193103 w 6187971"/>
              <a:gd name="connsiteY1475" fmla="*/ 1753405 h 5955635"/>
              <a:gd name="connsiteX1476" fmla="*/ 1197607 w 6187971"/>
              <a:gd name="connsiteY1476" fmla="*/ 1752443 h 5955635"/>
              <a:gd name="connsiteX1477" fmla="*/ 1194065 w 6187971"/>
              <a:gd name="connsiteY1477" fmla="*/ 1757910 h 5955635"/>
              <a:gd name="connsiteX1478" fmla="*/ 1155105 w 6187971"/>
              <a:gd name="connsiteY1478" fmla="*/ 1818040 h 5955635"/>
              <a:gd name="connsiteX1479" fmla="*/ 1150601 w 6187971"/>
              <a:gd name="connsiteY1479" fmla="*/ 1819002 h 5955635"/>
              <a:gd name="connsiteX1480" fmla="*/ 1151563 w 6187971"/>
              <a:gd name="connsiteY1480" fmla="*/ 1823506 h 5955635"/>
              <a:gd name="connsiteX1481" fmla="*/ 1148022 w 6187971"/>
              <a:gd name="connsiteY1481" fmla="*/ 1828972 h 5955635"/>
              <a:gd name="connsiteX1482" fmla="*/ 1148984 w 6187971"/>
              <a:gd name="connsiteY1482" fmla="*/ 1833476 h 5955635"/>
              <a:gd name="connsiteX1483" fmla="*/ 1142555 w 6187971"/>
              <a:gd name="connsiteY1483" fmla="*/ 1825430 h 5955635"/>
              <a:gd name="connsiteX1484" fmla="*/ 1128388 w 6187971"/>
              <a:gd name="connsiteY1484" fmla="*/ 1847295 h 5955635"/>
              <a:gd name="connsiteX1485" fmla="*/ 1123884 w 6187971"/>
              <a:gd name="connsiteY1485" fmla="*/ 1848258 h 5955635"/>
              <a:gd name="connsiteX1486" fmla="*/ 1121709 w 6187971"/>
              <a:gd name="connsiteY1486" fmla="*/ 1845626 h 5955635"/>
              <a:gd name="connsiteX1487" fmla="*/ 1123442 w 6187971"/>
              <a:gd name="connsiteY1487" fmla="*/ 1842951 h 5955635"/>
              <a:gd name="connsiteX1488" fmla="*/ 1125256 w 6187971"/>
              <a:gd name="connsiteY1488" fmla="*/ 1840901 h 5955635"/>
              <a:gd name="connsiteX1489" fmla="*/ 1130005 w 6187971"/>
              <a:gd name="connsiteY1489" fmla="*/ 1832821 h 5955635"/>
              <a:gd name="connsiteX1490" fmla="*/ 1123442 w 6187971"/>
              <a:gd name="connsiteY1490" fmla="*/ 1842951 h 5955635"/>
              <a:gd name="connsiteX1491" fmla="*/ 1121403 w 6187971"/>
              <a:gd name="connsiteY1491" fmla="*/ 1845256 h 5955635"/>
              <a:gd name="connsiteX1492" fmla="*/ 1121709 w 6187971"/>
              <a:gd name="connsiteY1492" fmla="*/ 1845626 h 5955635"/>
              <a:gd name="connsiteX1493" fmla="*/ 1105213 w 6187971"/>
              <a:gd name="connsiteY1493" fmla="*/ 1871085 h 5955635"/>
              <a:gd name="connsiteX1494" fmla="*/ 1087503 w 6187971"/>
              <a:gd name="connsiteY1494" fmla="*/ 1898417 h 5955635"/>
              <a:gd name="connsiteX1495" fmla="*/ 1074299 w 6187971"/>
              <a:gd name="connsiteY1495" fmla="*/ 1924786 h 5955635"/>
              <a:gd name="connsiteX1496" fmla="*/ 1042423 w 6187971"/>
              <a:gd name="connsiteY1496" fmla="*/ 1973983 h 5955635"/>
              <a:gd name="connsiteX1497" fmla="*/ 1036301 w 6187971"/>
              <a:gd name="connsiteY1497" fmla="*/ 1989420 h 5955635"/>
              <a:gd name="connsiteX1498" fmla="*/ 1028255 w 6187971"/>
              <a:gd name="connsiteY1498" fmla="*/ 1995849 h 5955635"/>
              <a:gd name="connsiteX1499" fmla="*/ 1024713 w 6187971"/>
              <a:gd name="connsiteY1499" fmla="*/ 2001315 h 5955635"/>
              <a:gd name="connsiteX1500" fmla="*/ 1015050 w 6187971"/>
              <a:gd name="connsiteY1500" fmla="*/ 2022217 h 5955635"/>
              <a:gd name="connsiteX1501" fmla="*/ 1008928 w 6187971"/>
              <a:gd name="connsiteY1501" fmla="*/ 2037654 h 5955635"/>
              <a:gd name="connsiteX1502" fmla="*/ 998303 w 6187971"/>
              <a:gd name="connsiteY1502" fmla="*/ 2054054 h 5955635"/>
              <a:gd name="connsiteX1503" fmla="*/ 910066 w 6187971"/>
              <a:gd name="connsiteY1503" fmla="*/ 2214194 h 5955635"/>
              <a:gd name="connsiteX1504" fmla="*/ 907117 w 6187971"/>
              <a:gd name="connsiteY1504" fmla="*/ 2214824 h 5955635"/>
              <a:gd name="connsiteX1505" fmla="*/ 908116 w 6187971"/>
              <a:gd name="connsiteY1505" fmla="*/ 2211343 h 5955635"/>
              <a:gd name="connsiteX1506" fmla="*/ 972795 w 6187971"/>
              <a:gd name="connsiteY1506" fmla="*/ 2040882 h 5955635"/>
              <a:gd name="connsiteX1507" fmla="*/ 979961 w 6187971"/>
              <a:gd name="connsiteY1507" fmla="*/ 2024343 h 5955635"/>
              <a:gd name="connsiteX1508" fmla="*/ 983522 w 6187971"/>
              <a:gd name="connsiteY1508" fmla="*/ 2028953 h 5955635"/>
              <a:gd name="connsiteX1509" fmla="*/ 986429 w 6187971"/>
              <a:gd name="connsiteY1509" fmla="*/ 2010313 h 5955635"/>
              <a:gd name="connsiteX1510" fmla="*/ 991511 w 6187971"/>
              <a:gd name="connsiteY1510" fmla="*/ 1999574 h 5955635"/>
              <a:gd name="connsiteX1511" fmla="*/ 994802 w 6187971"/>
              <a:gd name="connsiteY1511" fmla="*/ 1993577 h 5955635"/>
              <a:gd name="connsiteX1512" fmla="*/ 999306 w 6187971"/>
              <a:gd name="connsiteY1512" fmla="*/ 1992615 h 5955635"/>
              <a:gd name="connsiteX1513" fmla="*/ 1000115 w 6187971"/>
              <a:gd name="connsiteY1513" fmla="*/ 1985377 h 5955635"/>
              <a:gd name="connsiteX1514" fmla="*/ 1000698 w 6187971"/>
              <a:gd name="connsiteY1514" fmla="*/ 1980161 h 5955635"/>
              <a:gd name="connsiteX1515" fmla="*/ 1001566 w 6187971"/>
              <a:gd name="connsiteY1515" fmla="*/ 1978326 h 5955635"/>
              <a:gd name="connsiteX1516" fmla="*/ 1004140 w 6187971"/>
              <a:gd name="connsiteY1516" fmla="*/ 1979072 h 5955635"/>
              <a:gd name="connsiteX1517" fmla="*/ 1018633 w 6187971"/>
              <a:gd name="connsiteY1517" fmla="*/ 1950808 h 5955635"/>
              <a:gd name="connsiteX1518" fmla="*/ 1038266 w 6187971"/>
              <a:gd name="connsiteY1518" fmla="*/ 1932485 h 5955635"/>
              <a:gd name="connsiteX1519" fmla="*/ 1099132 w 6187971"/>
              <a:gd name="connsiteY1519" fmla="*/ 1820578 h 5955635"/>
              <a:gd name="connsiteX1520" fmla="*/ 1113299 w 6187971"/>
              <a:gd name="connsiteY1520" fmla="*/ 1798714 h 5955635"/>
              <a:gd name="connsiteX1521" fmla="*/ 1204731 w 6187971"/>
              <a:gd name="connsiteY1521" fmla="*/ 1675567 h 5955635"/>
              <a:gd name="connsiteX1522" fmla="*/ 1226944 w 6187971"/>
              <a:gd name="connsiteY1522" fmla="*/ 1647273 h 5955635"/>
              <a:gd name="connsiteX1523" fmla="*/ 1225982 w 6187971"/>
              <a:gd name="connsiteY1523" fmla="*/ 1642769 h 5955635"/>
              <a:gd name="connsiteX1524" fmla="*/ 1231449 w 6187971"/>
              <a:gd name="connsiteY1524" fmla="*/ 1646311 h 5955635"/>
              <a:gd name="connsiteX1525" fmla="*/ 1238532 w 6187971"/>
              <a:gd name="connsiteY1525" fmla="*/ 1635378 h 5955635"/>
              <a:gd name="connsiteX1526" fmla="*/ 1242074 w 6187971"/>
              <a:gd name="connsiteY1526" fmla="*/ 1629913 h 5955635"/>
              <a:gd name="connsiteX1527" fmla="*/ 1237570 w 6187971"/>
              <a:gd name="connsiteY1527" fmla="*/ 1630875 h 5955635"/>
              <a:gd name="connsiteX1528" fmla="*/ 1290042 w 6187971"/>
              <a:gd name="connsiteY1528" fmla="*/ 1567858 h 5955635"/>
              <a:gd name="connsiteX1529" fmla="*/ 1314235 w 6187971"/>
              <a:gd name="connsiteY1529" fmla="*/ 1540908 h 5955635"/>
              <a:gd name="connsiteX1530" fmla="*/ 4439702 w 6187971"/>
              <a:gd name="connsiteY1530" fmla="*/ 857271 h 5955635"/>
              <a:gd name="connsiteX1531" fmla="*/ 4444206 w 6187971"/>
              <a:gd name="connsiteY1531" fmla="*/ 856309 h 5955635"/>
              <a:gd name="connsiteX1532" fmla="*/ 4445168 w 6187971"/>
              <a:gd name="connsiteY1532" fmla="*/ 860813 h 5955635"/>
              <a:gd name="connsiteX1533" fmla="*/ 4439702 w 6187971"/>
              <a:gd name="connsiteY1533" fmla="*/ 857271 h 5955635"/>
              <a:gd name="connsiteX1534" fmla="*/ 4439395 w 6187971"/>
              <a:gd name="connsiteY1534" fmla="*/ 833789 h 5955635"/>
              <a:gd name="connsiteX1535" fmla="*/ 4444862 w 6187971"/>
              <a:gd name="connsiteY1535" fmla="*/ 837331 h 5955635"/>
              <a:gd name="connsiteX1536" fmla="*/ 4440357 w 6187971"/>
              <a:gd name="connsiteY1536" fmla="*/ 838293 h 5955635"/>
              <a:gd name="connsiteX1537" fmla="*/ 4439395 w 6187971"/>
              <a:gd name="connsiteY1537" fmla="*/ 833789 h 5955635"/>
              <a:gd name="connsiteX1538" fmla="*/ 3878041 w 6187971"/>
              <a:gd name="connsiteY1538" fmla="*/ 775787 h 5955635"/>
              <a:gd name="connsiteX1539" fmla="*/ 3885822 w 6187971"/>
              <a:gd name="connsiteY1539" fmla="*/ 777801 h 5955635"/>
              <a:gd name="connsiteX1540" fmla="*/ 3881318 w 6187971"/>
              <a:gd name="connsiteY1540" fmla="*/ 778763 h 5955635"/>
              <a:gd name="connsiteX1541" fmla="*/ 1104676 w 6187971"/>
              <a:gd name="connsiteY1541" fmla="*/ 1330248 h 5955635"/>
              <a:gd name="connsiteX1542" fmla="*/ 1094527 w 6187971"/>
              <a:gd name="connsiteY1542" fmla="*/ 1352482 h 5955635"/>
              <a:gd name="connsiteX1543" fmla="*/ 1064045 w 6187971"/>
              <a:gd name="connsiteY1543" fmla="*/ 1398591 h 5955635"/>
              <a:gd name="connsiteX1544" fmla="*/ 578456 w 6187971"/>
              <a:gd name="connsiteY1544" fmla="*/ 2585624 h 5955635"/>
              <a:gd name="connsiteX1545" fmla="*/ 575225 w 6187971"/>
              <a:gd name="connsiteY1545" fmla="*/ 2625422 h 5955635"/>
              <a:gd name="connsiteX1546" fmla="*/ 589292 w 6187971"/>
              <a:gd name="connsiteY1546" fmla="*/ 2984165 h 5955635"/>
              <a:gd name="connsiteX1547" fmla="*/ 621678 w 6187971"/>
              <a:gd name="connsiteY1547" fmla="*/ 3309663 h 5955635"/>
              <a:gd name="connsiteX1548" fmla="*/ 637489 w 6187971"/>
              <a:gd name="connsiteY1548" fmla="*/ 3228070 h 5955635"/>
              <a:gd name="connsiteX1549" fmla="*/ 616036 w 6187971"/>
              <a:gd name="connsiteY1549" fmla="*/ 2935433 h 5955635"/>
              <a:gd name="connsiteX1550" fmla="*/ 887499 w 6187971"/>
              <a:gd name="connsiteY1550" fmla="*/ 1780458 h 5955635"/>
              <a:gd name="connsiteX1551" fmla="*/ 997109 w 6187971"/>
              <a:gd name="connsiteY1551" fmla="*/ 1643628 h 5955635"/>
              <a:gd name="connsiteX1552" fmla="*/ 1014774 w 6187971"/>
              <a:gd name="connsiteY1552" fmla="*/ 1589014 h 5955635"/>
              <a:gd name="connsiteX1553" fmla="*/ 1051413 w 6187971"/>
              <a:gd name="connsiteY1553" fmla="*/ 1522524 h 5955635"/>
              <a:gd name="connsiteX1554" fmla="*/ 1104050 w 6187971"/>
              <a:gd name="connsiteY1554" fmla="*/ 1503457 h 5955635"/>
              <a:gd name="connsiteX1555" fmla="*/ 1050162 w 6187971"/>
              <a:gd name="connsiteY1555" fmla="*/ 1599052 h 5955635"/>
              <a:gd name="connsiteX1556" fmla="*/ 889954 w 6187971"/>
              <a:gd name="connsiteY1556" fmla="*/ 1910945 h 5955635"/>
              <a:gd name="connsiteX1557" fmla="*/ 871201 w 6187971"/>
              <a:gd name="connsiteY1557" fmla="*/ 1997079 h 5955635"/>
              <a:gd name="connsiteX1558" fmla="*/ 857404 w 6187971"/>
              <a:gd name="connsiteY1558" fmla="*/ 2060644 h 5955635"/>
              <a:gd name="connsiteX1559" fmla="*/ 753411 w 6187971"/>
              <a:gd name="connsiteY1559" fmla="*/ 2397680 h 5955635"/>
              <a:gd name="connsiteX1560" fmla="*/ 756336 w 6187971"/>
              <a:gd name="connsiteY1560" fmla="*/ 2420520 h 5955635"/>
              <a:gd name="connsiteX1561" fmla="*/ 764421 w 6187971"/>
              <a:gd name="connsiteY1561" fmla="*/ 2415547 h 5955635"/>
              <a:gd name="connsiteX1562" fmla="*/ 761396 w 6187971"/>
              <a:gd name="connsiteY1562" fmla="*/ 2433165 h 5955635"/>
              <a:gd name="connsiteX1563" fmla="*/ 760478 w 6187971"/>
              <a:gd name="connsiteY1563" fmla="*/ 2435480 h 5955635"/>
              <a:gd name="connsiteX1564" fmla="*/ 760592 w 6187971"/>
              <a:gd name="connsiteY1564" fmla="*/ 2432158 h 5955635"/>
              <a:gd name="connsiteX1565" fmla="*/ 757460 w 6187971"/>
              <a:gd name="connsiteY1565" fmla="*/ 2425764 h 5955635"/>
              <a:gd name="connsiteX1566" fmla="*/ 750377 w 6187971"/>
              <a:gd name="connsiteY1566" fmla="*/ 2436696 h 5955635"/>
              <a:gd name="connsiteX1567" fmla="*/ 751339 w 6187971"/>
              <a:gd name="connsiteY1567" fmla="*/ 2441200 h 5955635"/>
              <a:gd name="connsiteX1568" fmla="*/ 751994 w 6187971"/>
              <a:gd name="connsiteY1568" fmla="*/ 2422222 h 5955635"/>
              <a:gd name="connsiteX1569" fmla="*/ 742023 w 6187971"/>
              <a:gd name="connsiteY1569" fmla="*/ 2419642 h 5955635"/>
              <a:gd name="connsiteX1570" fmla="*/ 729781 w 6187971"/>
              <a:gd name="connsiteY1570" fmla="*/ 2450515 h 5955635"/>
              <a:gd name="connsiteX1571" fmla="*/ 730743 w 6187971"/>
              <a:gd name="connsiteY1571" fmla="*/ 2455019 h 5955635"/>
              <a:gd name="connsiteX1572" fmla="*/ 726239 w 6187971"/>
              <a:gd name="connsiteY1572" fmla="*/ 2455982 h 5955635"/>
              <a:gd name="connsiteX1573" fmla="*/ 727201 w 6187971"/>
              <a:gd name="connsiteY1573" fmla="*/ 2460486 h 5955635"/>
              <a:gd name="connsiteX1574" fmla="*/ 728163 w 6187971"/>
              <a:gd name="connsiteY1574" fmla="*/ 2464990 h 5955635"/>
              <a:gd name="connsiteX1575" fmla="*/ 731705 w 6187971"/>
              <a:gd name="connsiteY1575" fmla="*/ 2459524 h 5955635"/>
              <a:gd name="connsiteX1576" fmla="*/ 731050 w 6187971"/>
              <a:gd name="connsiteY1576" fmla="*/ 2478502 h 5955635"/>
              <a:gd name="connsiteX1577" fmla="*/ 735554 w 6187971"/>
              <a:gd name="connsiteY1577" fmla="*/ 2477540 h 5955635"/>
              <a:gd name="connsiteX1578" fmla="*/ 745218 w 6187971"/>
              <a:gd name="connsiteY1578" fmla="*/ 2456637 h 5955635"/>
              <a:gd name="connsiteX1579" fmla="*/ 749722 w 6187971"/>
              <a:gd name="connsiteY1579" fmla="*/ 2455675 h 5955635"/>
              <a:gd name="connsiteX1580" fmla="*/ 746180 w 6187971"/>
              <a:gd name="connsiteY1580" fmla="*/ 2461140 h 5955635"/>
              <a:gd name="connsiteX1581" fmla="*/ 752609 w 6187971"/>
              <a:gd name="connsiteY1581" fmla="*/ 2469187 h 5955635"/>
              <a:gd name="connsiteX1582" fmla="*/ 755188 w 6187971"/>
              <a:gd name="connsiteY1582" fmla="*/ 2459216 h 5955635"/>
              <a:gd name="connsiteX1583" fmla="*/ 754226 w 6187971"/>
              <a:gd name="connsiteY1583" fmla="*/ 2454712 h 5955635"/>
              <a:gd name="connsiteX1584" fmla="*/ 757767 w 6187971"/>
              <a:gd name="connsiteY1584" fmla="*/ 2449246 h 5955635"/>
              <a:gd name="connsiteX1585" fmla="*/ 748411 w 6187971"/>
              <a:gd name="connsiteY1585" fmla="*/ 2493631 h 5955635"/>
              <a:gd name="connsiteX1586" fmla="*/ 759344 w 6187971"/>
              <a:gd name="connsiteY1586" fmla="*/ 2500715 h 5955635"/>
              <a:gd name="connsiteX1587" fmla="*/ 760307 w 6187971"/>
              <a:gd name="connsiteY1587" fmla="*/ 2505219 h 5955635"/>
              <a:gd name="connsiteX1588" fmla="*/ 754840 w 6187971"/>
              <a:gd name="connsiteY1588" fmla="*/ 2501678 h 5955635"/>
              <a:gd name="connsiteX1589" fmla="*/ 753878 w 6187971"/>
              <a:gd name="connsiteY1589" fmla="*/ 2497173 h 5955635"/>
              <a:gd name="connsiteX1590" fmla="*/ 749373 w 6187971"/>
              <a:gd name="connsiteY1590" fmla="*/ 2498135 h 5955635"/>
              <a:gd name="connsiteX1591" fmla="*/ 746794 w 6187971"/>
              <a:gd name="connsiteY1591" fmla="*/ 2508105 h 5955635"/>
              <a:gd name="connsiteX1592" fmla="*/ 747757 w 6187971"/>
              <a:gd name="connsiteY1592" fmla="*/ 2512610 h 5955635"/>
              <a:gd name="connsiteX1593" fmla="*/ 740673 w 6187971"/>
              <a:gd name="connsiteY1593" fmla="*/ 2523542 h 5955635"/>
              <a:gd name="connsiteX1594" fmla="*/ 738748 w 6187971"/>
              <a:gd name="connsiteY1594" fmla="*/ 2514534 h 5955635"/>
              <a:gd name="connsiteX1595" fmla="*/ 734245 w 6187971"/>
              <a:gd name="connsiteY1595" fmla="*/ 2515496 h 5955635"/>
              <a:gd name="connsiteX1596" fmla="*/ 731665 w 6187971"/>
              <a:gd name="connsiteY1596" fmla="*/ 2525466 h 5955635"/>
              <a:gd name="connsiteX1597" fmla="*/ 733590 w 6187971"/>
              <a:gd name="connsiteY1597" fmla="*/ 2534475 h 5955635"/>
              <a:gd name="connsiteX1598" fmla="*/ 745484 w 6187971"/>
              <a:gd name="connsiteY1598" fmla="*/ 2546063 h 5955635"/>
              <a:gd name="connsiteX1599" fmla="*/ 743868 w 6187971"/>
              <a:gd name="connsiteY1599" fmla="*/ 2560537 h 5955635"/>
              <a:gd name="connsiteX1600" fmla="*/ 726773 w 6187971"/>
              <a:gd name="connsiteY1600" fmla="*/ 2634833 h 5955635"/>
              <a:gd name="connsiteX1601" fmla="*/ 721306 w 6187971"/>
              <a:gd name="connsiteY1601" fmla="*/ 2631292 h 5955635"/>
              <a:gd name="connsiteX1602" fmla="*/ 722269 w 6187971"/>
              <a:gd name="connsiteY1602" fmla="*/ 2635796 h 5955635"/>
              <a:gd name="connsiteX1603" fmla="*/ 717764 w 6187971"/>
              <a:gd name="connsiteY1603" fmla="*/ 2636758 h 5955635"/>
              <a:gd name="connsiteX1604" fmla="*/ 712298 w 6187971"/>
              <a:gd name="connsiteY1604" fmla="*/ 2633217 h 5955635"/>
              <a:gd name="connsiteX1605" fmla="*/ 717150 w 6187971"/>
              <a:gd name="connsiteY1605" fmla="*/ 2589793 h 5955635"/>
              <a:gd name="connsiteX1606" fmla="*/ 722616 w 6187971"/>
              <a:gd name="connsiteY1606" fmla="*/ 2593335 h 5955635"/>
              <a:gd name="connsiteX1607" fmla="*/ 727775 w 6187971"/>
              <a:gd name="connsiteY1607" fmla="*/ 2573394 h 5955635"/>
              <a:gd name="connsiteX1608" fmla="*/ 720691 w 6187971"/>
              <a:gd name="connsiteY1608" fmla="*/ 2584327 h 5955635"/>
              <a:gd name="connsiteX1609" fmla="*/ 721347 w 6187971"/>
              <a:gd name="connsiteY1609" fmla="*/ 2565348 h 5955635"/>
              <a:gd name="connsiteX1610" fmla="*/ 720385 w 6187971"/>
              <a:gd name="connsiteY1610" fmla="*/ 2560844 h 5955635"/>
              <a:gd name="connsiteX1611" fmla="*/ 723927 w 6187971"/>
              <a:gd name="connsiteY1611" fmla="*/ 2555379 h 5955635"/>
              <a:gd name="connsiteX1612" fmla="*/ 722964 w 6187971"/>
              <a:gd name="connsiteY1612" fmla="*/ 2550874 h 5955635"/>
              <a:gd name="connsiteX1613" fmla="*/ 722002 w 6187971"/>
              <a:gd name="connsiteY1613" fmla="*/ 2546370 h 5955635"/>
              <a:gd name="connsiteX1614" fmla="*/ 713956 w 6187971"/>
              <a:gd name="connsiteY1614" fmla="*/ 2552799 h 5955635"/>
              <a:gd name="connsiteX1615" fmla="*/ 711377 w 6187971"/>
              <a:gd name="connsiteY1615" fmla="*/ 2562769 h 5955635"/>
              <a:gd name="connsiteX1616" fmla="*/ 712339 w 6187971"/>
              <a:gd name="connsiteY1616" fmla="*/ 2567273 h 5955635"/>
              <a:gd name="connsiteX1617" fmla="*/ 716842 w 6187971"/>
              <a:gd name="connsiteY1617" fmla="*/ 2566311 h 5955635"/>
              <a:gd name="connsiteX1618" fmla="*/ 707794 w 6187971"/>
              <a:gd name="connsiteY1618" fmla="*/ 2634179 h 5955635"/>
              <a:gd name="connsiteX1619" fmla="*/ 704252 w 6187971"/>
              <a:gd name="connsiteY1619" fmla="*/ 2639645 h 5955635"/>
              <a:gd name="connsiteX1620" fmla="*/ 701673 w 6187971"/>
              <a:gd name="connsiteY1620" fmla="*/ 2649616 h 5955635"/>
              <a:gd name="connsiteX1621" fmla="*/ 706177 w 6187971"/>
              <a:gd name="connsiteY1621" fmla="*/ 2648653 h 5955635"/>
              <a:gd name="connsiteX1622" fmla="*/ 698438 w 6187971"/>
              <a:gd name="connsiteY1622" fmla="*/ 2678565 h 5955635"/>
              <a:gd name="connsiteX1623" fmla="*/ 695858 w 6187971"/>
              <a:gd name="connsiteY1623" fmla="*/ 2688534 h 5955635"/>
              <a:gd name="connsiteX1624" fmla="*/ 696821 w 6187971"/>
              <a:gd name="connsiteY1624" fmla="*/ 2693039 h 5955635"/>
              <a:gd name="connsiteX1625" fmla="*/ 701325 w 6187971"/>
              <a:gd name="connsiteY1625" fmla="*/ 2692076 h 5955635"/>
              <a:gd name="connsiteX1626" fmla="*/ 690967 w 6187971"/>
              <a:gd name="connsiteY1626" fmla="*/ 2797901 h 5955635"/>
              <a:gd name="connsiteX1627" fmla="*/ 687424 w 6187971"/>
              <a:gd name="connsiteY1627" fmla="*/ 2803368 h 5955635"/>
              <a:gd name="connsiteX1628" fmla="*/ 688387 w 6187971"/>
              <a:gd name="connsiteY1628" fmla="*/ 2807872 h 5955635"/>
              <a:gd name="connsiteX1629" fmla="*/ 689349 w 6187971"/>
              <a:gd name="connsiteY1629" fmla="*/ 2812375 h 5955635"/>
              <a:gd name="connsiteX1630" fmla="*/ 685152 w 6187971"/>
              <a:gd name="connsiteY1630" fmla="*/ 2836821 h 5955635"/>
              <a:gd name="connsiteX1631" fmla="*/ 681611 w 6187971"/>
              <a:gd name="connsiteY1631" fmla="*/ 2842288 h 5955635"/>
              <a:gd name="connsiteX1632" fmla="*/ 683535 w 6187971"/>
              <a:gd name="connsiteY1632" fmla="*/ 2851295 h 5955635"/>
              <a:gd name="connsiteX1633" fmla="*/ 684497 w 6187971"/>
              <a:gd name="connsiteY1633" fmla="*/ 2855799 h 5955635"/>
              <a:gd name="connsiteX1634" fmla="*/ 680955 w 6187971"/>
              <a:gd name="connsiteY1634" fmla="*/ 2861265 h 5955635"/>
              <a:gd name="connsiteX1635" fmla="*/ 681918 w 6187971"/>
              <a:gd name="connsiteY1635" fmla="*/ 2865770 h 5955635"/>
              <a:gd name="connsiteX1636" fmla="*/ 687691 w 6187971"/>
              <a:gd name="connsiteY1636" fmla="*/ 2892794 h 5955635"/>
              <a:gd name="connsiteX1637" fmla="*/ 684149 w 6187971"/>
              <a:gd name="connsiteY1637" fmla="*/ 2898260 h 5955635"/>
              <a:gd name="connsiteX1638" fmla="*/ 685112 w 6187971"/>
              <a:gd name="connsiteY1638" fmla="*/ 2902765 h 5955635"/>
              <a:gd name="connsiteX1639" fmla="*/ 683495 w 6187971"/>
              <a:gd name="connsiteY1639" fmla="*/ 2917239 h 5955635"/>
              <a:gd name="connsiteX1640" fmla="*/ 684457 w 6187971"/>
              <a:gd name="connsiteY1640" fmla="*/ 2921742 h 5955635"/>
              <a:gd name="connsiteX1641" fmla="*/ 678642 w 6187971"/>
              <a:gd name="connsiteY1641" fmla="*/ 2960662 h 5955635"/>
              <a:gd name="connsiteX1642" fmla="*/ 679604 w 6187971"/>
              <a:gd name="connsiteY1642" fmla="*/ 2965165 h 5955635"/>
              <a:gd name="connsiteX1643" fmla="*/ 675101 w 6187971"/>
              <a:gd name="connsiteY1643" fmla="*/ 2966128 h 5955635"/>
              <a:gd name="connsiteX1644" fmla="*/ 676063 w 6187971"/>
              <a:gd name="connsiteY1644" fmla="*/ 2970632 h 5955635"/>
              <a:gd name="connsiteX1645" fmla="*/ 677026 w 6187971"/>
              <a:gd name="connsiteY1645" fmla="*/ 2975136 h 5955635"/>
              <a:gd name="connsiteX1646" fmla="*/ 681529 w 6187971"/>
              <a:gd name="connsiteY1646" fmla="*/ 2974174 h 5955635"/>
              <a:gd name="connsiteX1647" fmla="*/ 679912 w 6187971"/>
              <a:gd name="connsiteY1647" fmla="*/ 2988648 h 5955635"/>
              <a:gd name="connsiteX1648" fmla="*/ 678950 w 6187971"/>
              <a:gd name="connsiteY1648" fmla="*/ 2984144 h 5955635"/>
              <a:gd name="connsiteX1649" fmla="*/ 678295 w 6187971"/>
              <a:gd name="connsiteY1649" fmla="*/ 3003123 h 5955635"/>
              <a:gd name="connsiteX1650" fmla="*/ 681182 w 6187971"/>
              <a:gd name="connsiteY1650" fmla="*/ 3016635 h 5955635"/>
              <a:gd name="connsiteX1651" fmla="*/ 677640 w 6187971"/>
              <a:gd name="connsiteY1651" fmla="*/ 3022102 h 5955635"/>
              <a:gd name="connsiteX1652" fmla="*/ 678602 w 6187971"/>
              <a:gd name="connsiteY1652" fmla="*/ 3026605 h 5955635"/>
              <a:gd name="connsiteX1653" fmla="*/ 675061 w 6187971"/>
              <a:gd name="connsiteY1653" fmla="*/ 3032071 h 5955635"/>
              <a:gd name="connsiteX1654" fmla="*/ 676023 w 6187971"/>
              <a:gd name="connsiteY1654" fmla="*/ 3036576 h 5955635"/>
              <a:gd name="connsiteX1655" fmla="*/ 680527 w 6187971"/>
              <a:gd name="connsiteY1655" fmla="*/ 3035613 h 5955635"/>
              <a:gd name="connsiteX1656" fmla="*/ 689187 w 6187971"/>
              <a:gd name="connsiteY1656" fmla="*/ 3076150 h 5955635"/>
              <a:gd name="connsiteX1657" fmla="*/ 683721 w 6187971"/>
              <a:gd name="connsiteY1657" fmla="*/ 3072608 h 5955635"/>
              <a:gd name="connsiteX1658" fmla="*/ 679217 w 6187971"/>
              <a:gd name="connsiteY1658" fmla="*/ 3073570 h 5955635"/>
              <a:gd name="connsiteX1659" fmla="*/ 681142 w 6187971"/>
              <a:gd name="connsiteY1659" fmla="*/ 3082578 h 5955635"/>
              <a:gd name="connsiteX1660" fmla="*/ 682104 w 6187971"/>
              <a:gd name="connsiteY1660" fmla="*/ 3087082 h 5955635"/>
              <a:gd name="connsiteX1661" fmla="*/ 682718 w 6187971"/>
              <a:gd name="connsiteY1661" fmla="*/ 3134047 h 5955635"/>
              <a:gd name="connsiteX1662" fmla="*/ 687222 w 6187971"/>
              <a:gd name="connsiteY1662" fmla="*/ 3133085 h 5955635"/>
              <a:gd name="connsiteX1663" fmla="*/ 683680 w 6187971"/>
              <a:gd name="connsiteY1663" fmla="*/ 3138551 h 5955635"/>
              <a:gd name="connsiteX1664" fmla="*/ 684642 w 6187971"/>
              <a:gd name="connsiteY1664" fmla="*/ 3143056 h 5955635"/>
              <a:gd name="connsiteX1665" fmla="*/ 690416 w 6187971"/>
              <a:gd name="connsiteY1665" fmla="*/ 3170080 h 5955635"/>
              <a:gd name="connsiteX1666" fmla="*/ 694395 w 6187971"/>
              <a:gd name="connsiteY1666" fmla="*/ 3173203 h 5955635"/>
              <a:gd name="connsiteX1667" fmla="*/ 697712 w 6187971"/>
              <a:gd name="connsiteY1667" fmla="*/ 3182366 h 5955635"/>
              <a:gd name="connsiteX1668" fmla="*/ 697129 w 6187971"/>
              <a:gd name="connsiteY1668" fmla="*/ 3182651 h 5955635"/>
              <a:gd name="connsiteX1669" fmla="*/ 691373 w 6187971"/>
              <a:gd name="connsiteY1669" fmla="*/ 3182827 h 5955635"/>
              <a:gd name="connsiteX1670" fmla="*/ 689762 w 6187971"/>
              <a:gd name="connsiteY1670" fmla="*/ 3189059 h 5955635"/>
              <a:gd name="connsiteX1671" fmla="*/ 696682 w 6187971"/>
              <a:gd name="connsiteY1671" fmla="*/ 3182870 h 5955635"/>
              <a:gd name="connsiteX1672" fmla="*/ 697129 w 6187971"/>
              <a:gd name="connsiteY1672" fmla="*/ 3182651 h 5955635"/>
              <a:gd name="connsiteX1673" fmla="*/ 697807 w 6187971"/>
              <a:gd name="connsiteY1673" fmla="*/ 3182630 h 5955635"/>
              <a:gd name="connsiteX1674" fmla="*/ 697712 w 6187971"/>
              <a:gd name="connsiteY1674" fmla="*/ 3182366 h 5955635"/>
              <a:gd name="connsiteX1675" fmla="*/ 698813 w 6187971"/>
              <a:gd name="connsiteY1675" fmla="*/ 3181826 h 5955635"/>
              <a:gd name="connsiteX1676" fmla="*/ 699731 w 6187971"/>
              <a:gd name="connsiteY1676" fmla="*/ 3191637 h 5955635"/>
              <a:gd name="connsiteX1677" fmla="*/ 696189 w 6187971"/>
              <a:gd name="connsiteY1677" fmla="*/ 3197104 h 5955635"/>
              <a:gd name="connsiteX1678" fmla="*/ 697152 w 6187971"/>
              <a:gd name="connsiteY1678" fmla="*/ 3201608 h 5955635"/>
              <a:gd name="connsiteX1679" fmla="*/ 693610 w 6187971"/>
              <a:gd name="connsiteY1679" fmla="*/ 3207074 h 5955635"/>
              <a:gd name="connsiteX1680" fmla="*/ 694573 w 6187971"/>
              <a:gd name="connsiteY1680" fmla="*/ 3211578 h 5955635"/>
              <a:gd name="connsiteX1681" fmla="*/ 696497 w 6187971"/>
              <a:gd name="connsiteY1681" fmla="*/ 3220587 h 5955635"/>
              <a:gd name="connsiteX1682" fmla="*/ 698422 w 6187971"/>
              <a:gd name="connsiteY1682" fmla="*/ 3229595 h 5955635"/>
              <a:gd name="connsiteX1683" fmla="*/ 695842 w 6187971"/>
              <a:gd name="connsiteY1683" fmla="*/ 3239565 h 5955635"/>
              <a:gd name="connsiteX1684" fmla="*/ 693262 w 6187971"/>
              <a:gd name="connsiteY1684" fmla="*/ 3249536 h 5955635"/>
              <a:gd name="connsiteX1685" fmla="*/ 694224 w 6187971"/>
              <a:gd name="connsiteY1685" fmla="*/ 3254039 h 5955635"/>
              <a:gd name="connsiteX1686" fmla="*/ 695187 w 6187971"/>
              <a:gd name="connsiteY1686" fmla="*/ 3258543 h 5955635"/>
              <a:gd name="connsiteX1687" fmla="*/ 690683 w 6187971"/>
              <a:gd name="connsiteY1687" fmla="*/ 3259506 h 5955635"/>
              <a:gd name="connsiteX1688" fmla="*/ 687141 w 6187971"/>
              <a:gd name="connsiteY1688" fmla="*/ 3264972 h 5955635"/>
              <a:gd name="connsiteX1689" fmla="*/ 688103 w 6187971"/>
              <a:gd name="connsiteY1689" fmla="*/ 3269476 h 5955635"/>
              <a:gd name="connsiteX1690" fmla="*/ 693569 w 6187971"/>
              <a:gd name="connsiteY1690" fmla="*/ 3273018 h 5955635"/>
              <a:gd name="connsiteX1691" fmla="*/ 694532 w 6187971"/>
              <a:gd name="connsiteY1691" fmla="*/ 3277522 h 5955635"/>
              <a:gd name="connsiteX1692" fmla="*/ 695494 w 6187971"/>
              <a:gd name="connsiteY1692" fmla="*/ 3282027 h 5955635"/>
              <a:gd name="connsiteX1693" fmla="*/ 698381 w 6187971"/>
              <a:gd name="connsiteY1693" fmla="*/ 3295539 h 5955635"/>
              <a:gd name="connsiteX1694" fmla="*/ 696764 w 6187971"/>
              <a:gd name="connsiteY1694" fmla="*/ 3310013 h 5955635"/>
              <a:gd name="connsiteX1695" fmla="*/ 697726 w 6187971"/>
              <a:gd name="connsiteY1695" fmla="*/ 3314516 h 5955635"/>
              <a:gd name="connsiteX1696" fmla="*/ 699651 w 6187971"/>
              <a:gd name="connsiteY1696" fmla="*/ 3323525 h 5955635"/>
              <a:gd name="connsiteX1697" fmla="*/ 704154 w 6187971"/>
              <a:gd name="connsiteY1697" fmla="*/ 3322563 h 5955635"/>
              <a:gd name="connsiteX1698" fmla="*/ 700613 w 6187971"/>
              <a:gd name="connsiteY1698" fmla="*/ 3328029 h 5955635"/>
              <a:gd name="connsiteX1699" fmla="*/ 702538 w 6187971"/>
              <a:gd name="connsiteY1699" fmla="*/ 3337037 h 5955635"/>
              <a:gd name="connsiteX1700" fmla="*/ 711198 w 6187971"/>
              <a:gd name="connsiteY1700" fmla="*/ 3377573 h 5955635"/>
              <a:gd name="connsiteX1701" fmla="*/ 707656 w 6187971"/>
              <a:gd name="connsiteY1701" fmla="*/ 3383040 h 5955635"/>
              <a:gd name="connsiteX1702" fmla="*/ 708618 w 6187971"/>
              <a:gd name="connsiteY1702" fmla="*/ 3387543 h 5955635"/>
              <a:gd name="connsiteX1703" fmla="*/ 713122 w 6187971"/>
              <a:gd name="connsiteY1703" fmla="*/ 3386581 h 5955635"/>
              <a:gd name="connsiteX1704" fmla="*/ 713430 w 6187971"/>
              <a:gd name="connsiteY1704" fmla="*/ 3410064 h 5955635"/>
              <a:gd name="connsiteX1705" fmla="*/ 714392 w 6187971"/>
              <a:gd name="connsiteY1705" fmla="*/ 3414569 h 5955635"/>
              <a:gd name="connsiteX1706" fmla="*/ 719858 w 6187971"/>
              <a:gd name="connsiteY1706" fmla="*/ 3418109 h 5955635"/>
              <a:gd name="connsiteX1707" fmla="*/ 722090 w 6187971"/>
              <a:gd name="connsiteY1707" fmla="*/ 3450600 h 5955635"/>
              <a:gd name="connsiteX1708" fmla="*/ 726594 w 6187971"/>
              <a:gd name="connsiteY1708" fmla="*/ 3449638 h 5955635"/>
              <a:gd name="connsiteX1709" fmla="*/ 730443 w 6187971"/>
              <a:gd name="connsiteY1709" fmla="*/ 3467654 h 5955635"/>
              <a:gd name="connsiteX1710" fmla="*/ 726902 w 6187971"/>
              <a:gd name="connsiteY1710" fmla="*/ 3473121 h 5955635"/>
              <a:gd name="connsiteX1711" fmla="*/ 716932 w 6187971"/>
              <a:gd name="connsiteY1711" fmla="*/ 3470541 h 5955635"/>
              <a:gd name="connsiteX1712" fmla="*/ 729788 w 6187971"/>
              <a:gd name="connsiteY1712" fmla="*/ 3486633 h 5955635"/>
              <a:gd name="connsiteX1713" fmla="*/ 749689 w 6187971"/>
              <a:gd name="connsiteY1713" fmla="*/ 3557735 h 5955635"/>
              <a:gd name="connsiteX1714" fmla="*/ 745185 w 6187971"/>
              <a:gd name="connsiteY1714" fmla="*/ 3558698 h 5955635"/>
              <a:gd name="connsiteX1715" fmla="*/ 747109 w 6187971"/>
              <a:gd name="connsiteY1715" fmla="*/ 3567705 h 5955635"/>
              <a:gd name="connsiteX1716" fmla="*/ 758656 w 6187971"/>
              <a:gd name="connsiteY1716" fmla="*/ 3621755 h 5955635"/>
              <a:gd name="connsiteX1717" fmla="*/ 759619 w 6187971"/>
              <a:gd name="connsiteY1717" fmla="*/ 3626258 h 5955635"/>
              <a:gd name="connsiteX1718" fmla="*/ 760581 w 6187971"/>
              <a:gd name="connsiteY1718" fmla="*/ 3630762 h 5955635"/>
              <a:gd name="connsiteX1719" fmla="*/ 773438 w 6187971"/>
              <a:gd name="connsiteY1719" fmla="*/ 3646854 h 5955635"/>
              <a:gd name="connsiteX1720" fmla="*/ 770859 w 6187971"/>
              <a:gd name="connsiteY1720" fmla="*/ 3656824 h 5955635"/>
              <a:gd name="connsiteX1721" fmla="*/ 771821 w 6187971"/>
              <a:gd name="connsiteY1721" fmla="*/ 3661329 h 5955635"/>
              <a:gd name="connsiteX1722" fmla="*/ 772783 w 6187971"/>
              <a:gd name="connsiteY1722" fmla="*/ 3665832 h 5955635"/>
              <a:gd name="connsiteX1723" fmla="*/ 773745 w 6187971"/>
              <a:gd name="connsiteY1723" fmla="*/ 3670336 h 5955635"/>
              <a:gd name="connsiteX1724" fmla="*/ 768586 w 6187971"/>
              <a:gd name="connsiteY1724" fmla="*/ 3690277 h 5955635"/>
              <a:gd name="connsiteX1725" fmla="*/ 779826 w 6187971"/>
              <a:gd name="connsiteY1725" fmla="*/ 3720843 h 5955635"/>
              <a:gd name="connsiteX1726" fmla="*/ 798149 w 6187971"/>
              <a:gd name="connsiteY1726" fmla="*/ 3740476 h 5955635"/>
              <a:gd name="connsiteX1727" fmla="*/ 793953 w 6187971"/>
              <a:gd name="connsiteY1727" fmla="*/ 3764922 h 5955635"/>
              <a:gd name="connsiteX1728" fmla="*/ 803268 w 6187971"/>
              <a:gd name="connsiteY1728" fmla="*/ 3786479 h 5955635"/>
              <a:gd name="connsiteX1729" fmla="*/ 815163 w 6187971"/>
              <a:gd name="connsiteY1729" fmla="*/ 3798067 h 5955635"/>
              <a:gd name="connsiteX1730" fmla="*/ 832177 w 6187971"/>
              <a:gd name="connsiteY1730" fmla="*/ 3855657 h 5955635"/>
              <a:gd name="connsiteX1731" fmla="*/ 823168 w 6187971"/>
              <a:gd name="connsiteY1731" fmla="*/ 3857582 h 5955635"/>
              <a:gd name="connsiteX1732" fmla="*/ 835064 w 6187971"/>
              <a:gd name="connsiteY1732" fmla="*/ 3869169 h 5955635"/>
              <a:gd name="connsiteX1733" fmla="*/ 834409 w 6187971"/>
              <a:gd name="connsiteY1733" fmla="*/ 3888148 h 5955635"/>
              <a:gd name="connsiteX1734" fmla="*/ 849190 w 6187971"/>
              <a:gd name="connsiteY1734" fmla="*/ 3913248 h 5955635"/>
              <a:gd name="connsiteX1735" fmla="*/ 845537 w 6187971"/>
              <a:gd name="connsiteY1735" fmla="*/ 3910175 h 5955635"/>
              <a:gd name="connsiteX1736" fmla="*/ 841800 w 6187971"/>
              <a:gd name="connsiteY1736" fmla="*/ 3900698 h 5955635"/>
              <a:gd name="connsiteX1737" fmla="*/ 844166 w 6187971"/>
              <a:gd name="connsiteY1737" fmla="*/ 3909023 h 5955635"/>
              <a:gd name="connsiteX1738" fmla="*/ 845537 w 6187971"/>
              <a:gd name="connsiteY1738" fmla="*/ 3910175 h 5955635"/>
              <a:gd name="connsiteX1739" fmla="*/ 852077 w 6187971"/>
              <a:gd name="connsiteY1739" fmla="*/ 3926760 h 5955635"/>
              <a:gd name="connsiteX1740" fmla="*/ 838565 w 6187971"/>
              <a:gd name="connsiteY1740" fmla="*/ 3929646 h 5955635"/>
              <a:gd name="connsiteX1741" fmla="*/ 808694 w 6187971"/>
              <a:gd name="connsiteY1741" fmla="*/ 3855965 h 5955635"/>
              <a:gd name="connsiteX1742" fmla="*/ 782980 w 6187971"/>
              <a:gd name="connsiteY1742" fmla="*/ 3823781 h 5955635"/>
              <a:gd name="connsiteX1743" fmla="*/ 773664 w 6187971"/>
              <a:gd name="connsiteY1743" fmla="*/ 3802224 h 5955635"/>
              <a:gd name="connsiteX1744" fmla="*/ 769815 w 6187971"/>
              <a:gd name="connsiteY1744" fmla="*/ 3784208 h 5955635"/>
              <a:gd name="connsiteX1745" fmla="*/ 756958 w 6187971"/>
              <a:gd name="connsiteY1745" fmla="*/ 3768116 h 5955635"/>
              <a:gd name="connsiteX1746" fmla="*/ 750222 w 6187971"/>
              <a:gd name="connsiteY1746" fmla="*/ 3736587 h 5955635"/>
              <a:gd name="connsiteX1747" fmla="*/ 751840 w 6187971"/>
              <a:gd name="connsiteY1747" fmla="*/ 3722113 h 5955635"/>
              <a:gd name="connsiteX1748" fmla="*/ 748953 w 6187971"/>
              <a:gd name="connsiteY1748" fmla="*/ 3708601 h 5955635"/>
              <a:gd name="connsiteX1749" fmla="*/ 747991 w 6187971"/>
              <a:gd name="connsiteY1749" fmla="*/ 3704096 h 5955635"/>
              <a:gd name="connsiteX1750" fmla="*/ 747028 w 6187971"/>
              <a:gd name="connsiteY1750" fmla="*/ 3699593 h 5955635"/>
              <a:gd name="connsiteX1751" fmla="*/ 752494 w 6187971"/>
              <a:gd name="connsiteY1751" fmla="*/ 3703134 h 5955635"/>
              <a:gd name="connsiteX1752" fmla="*/ 744142 w 6187971"/>
              <a:gd name="connsiteY1752" fmla="*/ 3686081 h 5955635"/>
              <a:gd name="connsiteX1753" fmla="*/ 747683 w 6187971"/>
              <a:gd name="connsiteY1753" fmla="*/ 3680614 h 5955635"/>
              <a:gd name="connsiteX1754" fmla="*/ 746720 w 6187971"/>
              <a:gd name="connsiteY1754" fmla="*/ 3676110 h 5955635"/>
              <a:gd name="connsiteX1755" fmla="*/ 745758 w 6187971"/>
              <a:gd name="connsiteY1755" fmla="*/ 3671606 h 5955635"/>
              <a:gd name="connsiteX1756" fmla="*/ 740292 w 6187971"/>
              <a:gd name="connsiteY1756" fmla="*/ 3668064 h 5955635"/>
              <a:gd name="connsiteX1757" fmla="*/ 734519 w 6187971"/>
              <a:gd name="connsiteY1757" fmla="*/ 3641040 h 5955635"/>
              <a:gd name="connsiteX1758" fmla="*/ 729052 w 6187971"/>
              <a:gd name="connsiteY1758" fmla="*/ 3637498 h 5955635"/>
              <a:gd name="connsiteX1759" fmla="*/ 723279 w 6187971"/>
              <a:gd name="connsiteY1759" fmla="*/ 3610474 h 5955635"/>
              <a:gd name="connsiteX1760" fmla="*/ 722316 w 6187971"/>
              <a:gd name="connsiteY1760" fmla="*/ 3605970 h 5955635"/>
              <a:gd name="connsiteX1761" fmla="*/ 721354 w 6187971"/>
              <a:gd name="connsiteY1761" fmla="*/ 3601465 h 5955635"/>
              <a:gd name="connsiteX1762" fmla="*/ 717812 w 6187971"/>
              <a:gd name="connsiteY1762" fmla="*/ 3606932 h 5955635"/>
              <a:gd name="connsiteX1763" fmla="*/ 707227 w 6187971"/>
              <a:gd name="connsiteY1763" fmla="*/ 3557387 h 5955635"/>
              <a:gd name="connsiteX1764" fmla="*/ 710114 w 6187971"/>
              <a:gd name="connsiteY1764" fmla="*/ 3570900 h 5955635"/>
              <a:gd name="connsiteX1765" fmla="*/ 702723 w 6187971"/>
              <a:gd name="connsiteY1765" fmla="*/ 3558350 h 5955635"/>
              <a:gd name="connsiteX1766" fmla="*/ 705610 w 6187971"/>
              <a:gd name="connsiteY1766" fmla="*/ 3571863 h 5955635"/>
              <a:gd name="connsiteX1767" fmla="*/ 700144 w 6187971"/>
              <a:gd name="connsiteY1767" fmla="*/ 3568320 h 5955635"/>
              <a:gd name="connsiteX1768" fmla="*/ 702068 w 6187971"/>
              <a:gd name="connsiteY1768" fmla="*/ 3577328 h 5955635"/>
              <a:gd name="connsiteX1769" fmla="*/ 703031 w 6187971"/>
              <a:gd name="connsiteY1769" fmla="*/ 3581832 h 5955635"/>
              <a:gd name="connsiteX1770" fmla="*/ 695599 w 6187971"/>
              <a:gd name="connsiteY1770" fmla="*/ 3635226 h 5955635"/>
              <a:gd name="connsiteX1771" fmla="*/ 697524 w 6187971"/>
              <a:gd name="connsiteY1771" fmla="*/ 3644234 h 5955635"/>
              <a:gd name="connsiteX1772" fmla="*/ 687553 w 6187971"/>
              <a:gd name="connsiteY1772" fmla="*/ 3641655 h 5955635"/>
              <a:gd name="connsiteX1773" fmla="*/ 685628 w 6187971"/>
              <a:gd name="connsiteY1773" fmla="*/ 3632647 h 5955635"/>
              <a:gd name="connsiteX1774" fmla="*/ 681125 w 6187971"/>
              <a:gd name="connsiteY1774" fmla="*/ 3633609 h 5955635"/>
              <a:gd name="connsiteX1775" fmla="*/ 682087 w 6187971"/>
              <a:gd name="connsiteY1775" fmla="*/ 3638113 h 5955635"/>
              <a:gd name="connsiteX1776" fmla="*/ 660262 w 6187971"/>
              <a:gd name="connsiteY1776" fmla="*/ 3558002 h 5955635"/>
              <a:gd name="connsiteX1777" fmla="*/ 665729 w 6187971"/>
              <a:gd name="connsiteY1777" fmla="*/ 3561544 h 5955635"/>
              <a:gd name="connsiteX1778" fmla="*/ 669270 w 6187971"/>
              <a:gd name="connsiteY1778" fmla="*/ 3556078 h 5955635"/>
              <a:gd name="connsiteX1779" fmla="*/ 671194 w 6187971"/>
              <a:gd name="connsiteY1779" fmla="*/ 3565085 h 5955635"/>
              <a:gd name="connsiteX1780" fmla="*/ 660609 w 6187971"/>
              <a:gd name="connsiteY1780" fmla="*/ 3515542 h 5955635"/>
              <a:gd name="connsiteX1781" fmla="*/ 665114 w 6187971"/>
              <a:gd name="connsiteY1781" fmla="*/ 3514579 h 5955635"/>
              <a:gd name="connsiteX1782" fmla="*/ 664152 w 6187971"/>
              <a:gd name="connsiteY1782" fmla="*/ 3510075 h 5955635"/>
              <a:gd name="connsiteX1783" fmla="*/ 662227 w 6187971"/>
              <a:gd name="connsiteY1783" fmla="*/ 3501067 h 5955635"/>
              <a:gd name="connsiteX1784" fmla="*/ 655491 w 6187971"/>
              <a:gd name="connsiteY1784" fmla="*/ 3469539 h 5955635"/>
              <a:gd name="connsiteX1785" fmla="*/ 654529 w 6187971"/>
              <a:gd name="connsiteY1785" fmla="*/ 3465034 h 5955635"/>
              <a:gd name="connsiteX1786" fmla="*/ 653567 w 6187971"/>
              <a:gd name="connsiteY1786" fmla="*/ 3460530 h 5955635"/>
              <a:gd name="connsiteX1787" fmla="*/ 639439 w 6187971"/>
              <a:gd name="connsiteY1787" fmla="*/ 3416453 h 5955635"/>
              <a:gd name="connsiteX1788" fmla="*/ 638477 w 6187971"/>
              <a:gd name="connsiteY1788" fmla="*/ 3411948 h 5955635"/>
              <a:gd name="connsiteX1789" fmla="*/ 637515 w 6187971"/>
              <a:gd name="connsiteY1789" fmla="*/ 3407444 h 5955635"/>
              <a:gd name="connsiteX1790" fmla="*/ 635590 w 6187971"/>
              <a:gd name="connsiteY1790" fmla="*/ 3398436 h 5955635"/>
              <a:gd name="connsiteX1791" fmla="*/ 633012 w 6187971"/>
              <a:gd name="connsiteY1791" fmla="*/ 3408406 h 5955635"/>
              <a:gd name="connsiteX1792" fmla="*/ 629469 w 6187971"/>
              <a:gd name="connsiteY1792" fmla="*/ 3413873 h 5955635"/>
              <a:gd name="connsiteX1793" fmla="*/ 625620 w 6187971"/>
              <a:gd name="connsiteY1793" fmla="*/ 3395856 h 5955635"/>
              <a:gd name="connsiteX1794" fmla="*/ 630125 w 6187971"/>
              <a:gd name="connsiteY1794" fmla="*/ 3394894 h 5955635"/>
              <a:gd name="connsiteX1795" fmla="*/ 629163 w 6187971"/>
              <a:gd name="connsiteY1795" fmla="*/ 3390391 h 5955635"/>
              <a:gd name="connsiteX1796" fmla="*/ 628200 w 6187971"/>
              <a:gd name="connsiteY1796" fmla="*/ 3385887 h 5955635"/>
              <a:gd name="connsiteX1797" fmla="*/ 623696 w 6187971"/>
              <a:gd name="connsiteY1797" fmla="*/ 3386849 h 5955635"/>
              <a:gd name="connsiteX1798" fmla="*/ 627892 w 6187971"/>
              <a:gd name="connsiteY1798" fmla="*/ 3362404 h 5955635"/>
              <a:gd name="connsiteX1799" fmla="*/ 615998 w 6187971"/>
              <a:gd name="connsiteY1799" fmla="*/ 3350816 h 5955635"/>
              <a:gd name="connsiteX1800" fmla="*/ 618229 w 6187971"/>
              <a:gd name="connsiteY1800" fmla="*/ 3383307 h 5955635"/>
              <a:gd name="connsiteX1801" fmla="*/ 623696 w 6187971"/>
              <a:gd name="connsiteY1801" fmla="*/ 3386849 h 5955635"/>
              <a:gd name="connsiteX1802" fmla="*/ 619192 w 6187971"/>
              <a:gd name="connsiteY1802" fmla="*/ 3387811 h 5955635"/>
              <a:gd name="connsiteX1803" fmla="*/ 620154 w 6187971"/>
              <a:gd name="connsiteY1803" fmla="*/ 3392315 h 5955635"/>
              <a:gd name="connsiteX1804" fmla="*/ 621116 w 6187971"/>
              <a:gd name="connsiteY1804" fmla="*/ 3396819 h 5955635"/>
              <a:gd name="connsiteX1805" fmla="*/ 625620 w 6187971"/>
              <a:gd name="connsiteY1805" fmla="*/ 3395856 h 5955635"/>
              <a:gd name="connsiteX1806" fmla="*/ 628026 w 6187971"/>
              <a:gd name="connsiteY1806" fmla="*/ 3407116 h 5955635"/>
              <a:gd name="connsiteX1807" fmla="*/ 629469 w 6187971"/>
              <a:gd name="connsiteY1807" fmla="*/ 3413873 h 5955635"/>
              <a:gd name="connsiteX1808" fmla="*/ 630432 w 6187971"/>
              <a:gd name="connsiteY1808" fmla="*/ 3418377 h 5955635"/>
              <a:gd name="connsiteX1809" fmla="*/ 625927 w 6187971"/>
              <a:gd name="connsiteY1809" fmla="*/ 3419340 h 5955635"/>
              <a:gd name="connsiteX1810" fmla="*/ 626889 w 6187971"/>
              <a:gd name="connsiteY1810" fmla="*/ 3423843 h 5955635"/>
              <a:gd name="connsiteX1811" fmla="*/ 627852 w 6187971"/>
              <a:gd name="connsiteY1811" fmla="*/ 3428347 h 5955635"/>
              <a:gd name="connsiteX1812" fmla="*/ 654488 w 6187971"/>
              <a:gd name="connsiteY1812" fmla="*/ 3530978 h 5955635"/>
              <a:gd name="connsiteX1813" fmla="*/ 649984 w 6187971"/>
              <a:gd name="connsiteY1813" fmla="*/ 3531940 h 5955635"/>
              <a:gd name="connsiteX1814" fmla="*/ 651908 w 6187971"/>
              <a:gd name="connsiteY1814" fmla="*/ 3540948 h 5955635"/>
              <a:gd name="connsiteX1815" fmla="*/ 655758 w 6187971"/>
              <a:gd name="connsiteY1815" fmla="*/ 3558965 h 5955635"/>
              <a:gd name="connsiteX1816" fmla="*/ 671154 w 6187971"/>
              <a:gd name="connsiteY1816" fmla="*/ 3631029 h 5955635"/>
              <a:gd name="connsiteX1817" fmla="*/ 691054 w 6187971"/>
              <a:gd name="connsiteY1817" fmla="*/ 3702132 h 5955635"/>
              <a:gd name="connsiteX1818" fmla="*/ 695211 w 6187971"/>
              <a:gd name="connsiteY1818" fmla="*/ 3743630 h 5955635"/>
              <a:gd name="connsiteX1819" fmla="*/ 689090 w 6187971"/>
              <a:gd name="connsiteY1819" fmla="*/ 3759068 h 5955635"/>
              <a:gd name="connsiteX1820" fmla="*/ 700289 w 6187971"/>
              <a:gd name="connsiteY1820" fmla="*/ 3855577 h 5955635"/>
              <a:gd name="connsiteX1821" fmla="*/ 693861 w 6187971"/>
              <a:gd name="connsiteY1821" fmla="*/ 3847531 h 5955635"/>
              <a:gd name="connsiteX1822" fmla="*/ 687392 w 6187971"/>
              <a:gd name="connsiteY1822" fmla="*/ 3905429 h 5955635"/>
              <a:gd name="connsiteX1823" fmla="*/ 680963 w 6187971"/>
              <a:gd name="connsiteY1823" fmla="*/ 3897383 h 5955635"/>
              <a:gd name="connsiteX1824" fmla="*/ 682887 w 6187971"/>
              <a:gd name="connsiteY1824" fmla="*/ 3906391 h 5955635"/>
              <a:gd name="connsiteX1825" fmla="*/ 655904 w 6187971"/>
              <a:gd name="connsiteY1825" fmla="*/ 3846221 h 5955635"/>
              <a:gd name="connsiteX1826" fmla="*/ 647550 w 6187971"/>
              <a:gd name="connsiteY1826" fmla="*/ 3829168 h 5955635"/>
              <a:gd name="connsiteX1827" fmla="*/ 646588 w 6187971"/>
              <a:gd name="connsiteY1827" fmla="*/ 3824663 h 5955635"/>
              <a:gd name="connsiteX1828" fmla="*/ 642083 w 6187971"/>
              <a:gd name="connsiteY1828" fmla="*/ 3825626 h 5955635"/>
              <a:gd name="connsiteX1829" fmla="*/ 637272 w 6187971"/>
              <a:gd name="connsiteY1829" fmla="*/ 3803105 h 5955635"/>
              <a:gd name="connsiteX1830" fmla="*/ 628264 w 6187971"/>
              <a:gd name="connsiteY1830" fmla="*/ 3805029 h 5955635"/>
              <a:gd name="connsiteX1831" fmla="*/ 631151 w 6187971"/>
              <a:gd name="connsiteY1831" fmla="*/ 3818541 h 5955635"/>
              <a:gd name="connsiteX1832" fmla="*/ 641429 w 6187971"/>
              <a:gd name="connsiteY1832" fmla="*/ 3844604 h 5955635"/>
              <a:gd name="connsiteX1833" fmla="*/ 653897 w 6187971"/>
              <a:gd name="connsiteY1833" fmla="*/ 3969100 h 5955635"/>
              <a:gd name="connsiteX1834" fmla="*/ 646814 w 6187971"/>
              <a:gd name="connsiteY1834" fmla="*/ 3980033 h 5955635"/>
              <a:gd name="connsiteX1835" fmla="*/ 639423 w 6187971"/>
              <a:gd name="connsiteY1835" fmla="*/ 3967483 h 5955635"/>
              <a:gd name="connsiteX1836" fmla="*/ 638461 w 6187971"/>
              <a:gd name="connsiteY1836" fmla="*/ 3962979 h 5955635"/>
              <a:gd name="connsiteX1837" fmla="*/ 632995 w 6187971"/>
              <a:gd name="connsiteY1837" fmla="*/ 3959436 h 5955635"/>
              <a:gd name="connsiteX1838" fmla="*/ 633958 w 6187971"/>
              <a:gd name="connsiteY1838" fmla="*/ 3963941 h 5955635"/>
              <a:gd name="connsiteX1839" fmla="*/ 634920 w 6187971"/>
              <a:gd name="connsiteY1839" fmla="*/ 3968445 h 5955635"/>
              <a:gd name="connsiteX1840" fmla="*/ 628491 w 6187971"/>
              <a:gd name="connsiteY1840" fmla="*/ 3960399 h 5955635"/>
              <a:gd name="connsiteX1841" fmla="*/ 623679 w 6187971"/>
              <a:gd name="connsiteY1841" fmla="*/ 3937879 h 5955635"/>
              <a:gd name="connsiteX1842" fmla="*/ 631167 w 6187971"/>
              <a:gd name="connsiteY1842" fmla="*/ 3950879 h 5955635"/>
              <a:gd name="connsiteX1843" fmla="*/ 632033 w 6187971"/>
              <a:gd name="connsiteY1843" fmla="*/ 3954933 h 5955635"/>
              <a:gd name="connsiteX1844" fmla="*/ 633038 w 6187971"/>
              <a:gd name="connsiteY1844" fmla="*/ 3954129 h 5955635"/>
              <a:gd name="connsiteX1845" fmla="*/ 631167 w 6187971"/>
              <a:gd name="connsiteY1845" fmla="*/ 3950879 h 5955635"/>
              <a:gd name="connsiteX1846" fmla="*/ 629507 w 6187971"/>
              <a:gd name="connsiteY1846" fmla="*/ 3943110 h 5955635"/>
              <a:gd name="connsiteX1847" fmla="*/ 629146 w 6187971"/>
              <a:gd name="connsiteY1847" fmla="*/ 3941420 h 5955635"/>
              <a:gd name="connsiteX1848" fmla="*/ 633649 w 6187971"/>
              <a:gd name="connsiteY1848" fmla="*/ 3940458 h 5955635"/>
              <a:gd name="connsiteX1849" fmla="*/ 632687 w 6187971"/>
              <a:gd name="connsiteY1849" fmla="*/ 3935955 h 5955635"/>
              <a:gd name="connsiteX1850" fmla="*/ 631725 w 6187971"/>
              <a:gd name="connsiteY1850" fmla="*/ 3931450 h 5955635"/>
              <a:gd name="connsiteX1851" fmla="*/ 627222 w 6187971"/>
              <a:gd name="connsiteY1851" fmla="*/ 3932412 h 5955635"/>
              <a:gd name="connsiteX1852" fmla="*/ 620793 w 6187971"/>
              <a:gd name="connsiteY1852" fmla="*/ 3924367 h 5955635"/>
              <a:gd name="connsiteX1853" fmla="*/ 619830 w 6187971"/>
              <a:gd name="connsiteY1853" fmla="*/ 3919863 h 5955635"/>
              <a:gd name="connsiteX1854" fmla="*/ 618868 w 6187971"/>
              <a:gd name="connsiteY1854" fmla="*/ 3915358 h 5955635"/>
              <a:gd name="connsiteX1855" fmla="*/ 614177 w 6187971"/>
              <a:gd name="connsiteY1855" fmla="*/ 3893402 h 5955635"/>
              <a:gd name="connsiteX1856" fmla="*/ 613094 w 6187971"/>
              <a:gd name="connsiteY1856" fmla="*/ 3888334 h 5955635"/>
              <a:gd name="connsiteX1857" fmla="*/ 613401 w 6187971"/>
              <a:gd name="connsiteY1857" fmla="*/ 3911817 h 5955635"/>
              <a:gd name="connsiteX1858" fmla="*/ 600237 w 6187971"/>
              <a:gd name="connsiteY1858" fmla="*/ 3872242 h 5955635"/>
              <a:gd name="connsiteX1859" fmla="*/ 579335 w 6187971"/>
              <a:gd name="connsiteY1859" fmla="*/ 3862579 h 5955635"/>
              <a:gd name="connsiteX1860" fmla="*/ 556854 w 6187971"/>
              <a:gd name="connsiteY1860" fmla="*/ 3801448 h 5955635"/>
              <a:gd name="connsiteX1861" fmla="*/ 558123 w 6187971"/>
              <a:gd name="connsiteY1861" fmla="*/ 3829434 h 5955635"/>
              <a:gd name="connsiteX1862" fmla="*/ 546884 w 6187971"/>
              <a:gd name="connsiteY1862" fmla="*/ 3798868 h 5955635"/>
              <a:gd name="connsiteX1863" fmla="*/ 542686 w 6187971"/>
              <a:gd name="connsiteY1863" fmla="*/ 3823313 h 5955635"/>
              <a:gd name="connsiteX1864" fmla="*/ 541724 w 6187971"/>
              <a:gd name="connsiteY1864" fmla="*/ 3818809 h 5955635"/>
              <a:gd name="connsiteX1865" fmla="*/ 488144 w 6187971"/>
              <a:gd name="connsiteY1865" fmla="*/ 3590064 h 5955635"/>
              <a:gd name="connsiteX1866" fmla="*/ 482371 w 6187971"/>
              <a:gd name="connsiteY1866" fmla="*/ 3563040 h 5955635"/>
              <a:gd name="connsiteX1867" fmla="*/ 578133 w 6187971"/>
              <a:gd name="connsiteY1867" fmla="*/ 2267918 h 5955635"/>
              <a:gd name="connsiteX1868" fmla="*/ 592980 w 6187971"/>
              <a:gd name="connsiteY1868" fmla="*/ 2227702 h 5955635"/>
              <a:gd name="connsiteX1869" fmla="*/ 600194 w 6187971"/>
              <a:gd name="connsiteY1869" fmla="*/ 2211410 h 5955635"/>
              <a:gd name="connsiteX1870" fmla="*/ 638131 w 6187971"/>
              <a:gd name="connsiteY1870" fmla="*/ 2105404 h 5955635"/>
              <a:gd name="connsiteX1871" fmla="*/ 652761 w 6187971"/>
              <a:gd name="connsiteY1871" fmla="*/ 2065777 h 5955635"/>
              <a:gd name="connsiteX1872" fmla="*/ 1102577 w 6187971"/>
              <a:gd name="connsiteY1872" fmla="*/ 1332509 h 5955635"/>
              <a:gd name="connsiteX1873" fmla="*/ 1683816 w 6187971"/>
              <a:gd name="connsiteY1873" fmla="*/ 1083716 h 5955635"/>
              <a:gd name="connsiteX1874" fmla="*/ 1679236 w 6187971"/>
              <a:gd name="connsiteY1874" fmla="*/ 1086770 h 5955635"/>
              <a:gd name="connsiteX1875" fmla="*/ 1682424 w 6187971"/>
              <a:gd name="connsiteY1875" fmla="*/ 1084298 h 5955635"/>
              <a:gd name="connsiteX1876" fmla="*/ 3808051 w 6187971"/>
              <a:gd name="connsiteY1876" fmla="*/ 599460 h 5955635"/>
              <a:gd name="connsiteX1877" fmla="*/ 3814670 w 6187971"/>
              <a:gd name="connsiteY1877" fmla="*/ 600728 h 5955635"/>
              <a:gd name="connsiteX1878" fmla="*/ 3819307 w 6187971"/>
              <a:gd name="connsiteY1878" fmla="*/ 603027 h 5955635"/>
              <a:gd name="connsiteX1879" fmla="*/ 1626222 w 6187971"/>
              <a:gd name="connsiteY1879" fmla="*/ 1047191 h 5955635"/>
              <a:gd name="connsiteX1880" fmla="*/ 1626514 w 6187971"/>
              <a:gd name="connsiteY1880" fmla="*/ 1048557 h 5955635"/>
              <a:gd name="connsiteX1881" fmla="*/ 1622009 w 6187971"/>
              <a:gd name="connsiteY1881" fmla="*/ 1049520 h 5955635"/>
              <a:gd name="connsiteX1882" fmla="*/ 3198980 w 6187971"/>
              <a:gd name="connsiteY1882" fmla="*/ 688397 h 5955635"/>
              <a:gd name="connsiteX1883" fmla="*/ 3202634 w 6187971"/>
              <a:gd name="connsiteY1883" fmla="*/ 688279 h 5955635"/>
              <a:gd name="connsiteX1884" fmla="*/ 3199068 w 6187971"/>
              <a:gd name="connsiteY1884" fmla="*/ 688412 h 5955635"/>
              <a:gd name="connsiteX1885" fmla="*/ 1688956 w 6187971"/>
              <a:gd name="connsiteY1885" fmla="*/ 988120 h 5955635"/>
              <a:gd name="connsiteX1886" fmla="*/ 1697964 w 6187971"/>
              <a:gd name="connsiteY1886" fmla="*/ 986196 h 5955635"/>
              <a:gd name="connsiteX1887" fmla="*/ 1694422 w 6187971"/>
              <a:gd name="connsiteY1887" fmla="*/ 991662 h 5955635"/>
              <a:gd name="connsiteX1888" fmla="*/ 1703431 w 6187971"/>
              <a:gd name="connsiteY1888" fmla="*/ 989738 h 5955635"/>
              <a:gd name="connsiteX1889" fmla="*/ 1668870 w 6187971"/>
              <a:gd name="connsiteY1889" fmla="*/ 1023613 h 5955635"/>
              <a:gd name="connsiteX1890" fmla="*/ 1626222 w 6187971"/>
              <a:gd name="connsiteY1890" fmla="*/ 1047191 h 5955635"/>
              <a:gd name="connsiteX1891" fmla="*/ 1625552 w 6187971"/>
              <a:gd name="connsiteY1891" fmla="*/ 1044054 h 5955635"/>
              <a:gd name="connsiteX1892" fmla="*/ 1622009 w 6187971"/>
              <a:gd name="connsiteY1892" fmla="*/ 1049520 h 5955635"/>
              <a:gd name="connsiteX1893" fmla="*/ 1604955 w 6187971"/>
              <a:gd name="connsiteY1893" fmla="*/ 1057873 h 5955635"/>
              <a:gd name="connsiteX1894" fmla="*/ 1600452 w 6187971"/>
              <a:gd name="connsiteY1894" fmla="*/ 1058835 h 5955635"/>
              <a:gd name="connsiteX1895" fmla="*/ 1601414 w 6187971"/>
              <a:gd name="connsiteY1895" fmla="*/ 1063339 h 5955635"/>
              <a:gd name="connsiteX1896" fmla="*/ 1596910 w 6187971"/>
              <a:gd name="connsiteY1896" fmla="*/ 1064302 h 5955635"/>
              <a:gd name="connsiteX1897" fmla="*/ 1568524 w 6187971"/>
              <a:gd name="connsiteY1897" fmla="*/ 1077178 h 5955635"/>
              <a:gd name="connsiteX1898" fmla="*/ 1633720 w 6187971"/>
              <a:gd name="connsiteY1898" fmla="*/ 1022132 h 5955635"/>
              <a:gd name="connsiteX1899" fmla="*/ 1644223 w 6187971"/>
              <a:gd name="connsiteY1899" fmla="*/ 1021226 h 5955635"/>
              <a:gd name="connsiteX1900" fmla="*/ 1688956 w 6187971"/>
              <a:gd name="connsiteY1900" fmla="*/ 988120 h 5955635"/>
              <a:gd name="connsiteX1901" fmla="*/ 1987536 w 6187971"/>
              <a:gd name="connsiteY1901" fmla="*/ 886654 h 5955635"/>
              <a:gd name="connsiteX1902" fmla="*/ 2023568 w 6187971"/>
              <a:gd name="connsiteY1902" fmla="*/ 878956 h 5955635"/>
              <a:gd name="connsiteX1903" fmla="*/ 1940222 w 6187971"/>
              <a:gd name="connsiteY1903" fmla="*/ 929729 h 5955635"/>
              <a:gd name="connsiteX1904" fmla="*/ 1864697 w 6187971"/>
              <a:gd name="connsiteY1904" fmla="*/ 973018 h 5955635"/>
              <a:gd name="connsiteX1905" fmla="*/ 1854248 w 6187971"/>
              <a:gd name="connsiteY1905" fmla="*/ 982182 h 5955635"/>
              <a:gd name="connsiteX1906" fmla="*/ 1798385 w 6187971"/>
              <a:gd name="connsiteY1906" fmla="*/ 1012071 h 5955635"/>
              <a:gd name="connsiteX1907" fmla="*/ 1797668 w 6187971"/>
              <a:gd name="connsiteY1907" fmla="*/ 1011991 h 5955635"/>
              <a:gd name="connsiteX1908" fmla="*/ 1797543 w 6187971"/>
              <a:gd name="connsiteY1908" fmla="*/ 1012522 h 5955635"/>
              <a:gd name="connsiteX1909" fmla="*/ 1762279 w 6187971"/>
              <a:gd name="connsiteY1909" fmla="*/ 1031390 h 5955635"/>
              <a:gd name="connsiteX1910" fmla="*/ 1729692 w 6187971"/>
              <a:gd name="connsiteY1910" fmla="*/ 1053121 h 5955635"/>
              <a:gd name="connsiteX1911" fmla="*/ 1751010 w 6187971"/>
              <a:gd name="connsiteY1911" fmla="*/ 1036088 h 5955635"/>
              <a:gd name="connsiteX1912" fmla="*/ 1930252 w 6187971"/>
              <a:gd name="connsiteY1912" fmla="*/ 927150 h 5955635"/>
              <a:gd name="connsiteX1913" fmla="*/ 1987536 w 6187971"/>
              <a:gd name="connsiteY1913" fmla="*/ 886654 h 5955635"/>
              <a:gd name="connsiteX1914" fmla="*/ 2481059 w 6187971"/>
              <a:gd name="connsiteY1914" fmla="*/ 771795 h 5955635"/>
              <a:gd name="connsiteX1915" fmla="*/ 2477517 w 6187971"/>
              <a:gd name="connsiteY1915" fmla="*/ 777261 h 5955635"/>
              <a:gd name="connsiteX1916" fmla="*/ 2473014 w 6187971"/>
              <a:gd name="connsiteY1916" fmla="*/ 778224 h 5955635"/>
              <a:gd name="connsiteX1917" fmla="*/ 2454997 w 6187971"/>
              <a:gd name="connsiteY1917" fmla="*/ 782073 h 5955635"/>
              <a:gd name="connsiteX1918" fmla="*/ 2432476 w 6187971"/>
              <a:gd name="connsiteY1918" fmla="*/ 786884 h 5955635"/>
              <a:gd name="connsiteX1919" fmla="*/ 2427973 w 6187971"/>
              <a:gd name="connsiteY1919" fmla="*/ 787846 h 5955635"/>
              <a:gd name="connsiteX1920" fmla="*/ 2484601 w 6187971"/>
              <a:gd name="connsiteY1920" fmla="*/ 766329 h 5955635"/>
              <a:gd name="connsiteX1921" fmla="*/ 2489106 w 6187971"/>
              <a:gd name="connsiteY1921" fmla="*/ 765367 h 5955635"/>
              <a:gd name="connsiteX1922" fmla="*/ 2565675 w 6187971"/>
              <a:gd name="connsiteY1922" fmla="*/ 749008 h 5955635"/>
              <a:gd name="connsiteX1923" fmla="*/ 2513550 w 6187971"/>
              <a:gd name="connsiteY1923" fmla="*/ 769563 h 5955635"/>
              <a:gd name="connsiteX1924" fmla="*/ 2509046 w 6187971"/>
              <a:gd name="connsiteY1924" fmla="*/ 770525 h 5955635"/>
              <a:gd name="connsiteX1925" fmla="*/ 2491030 w 6187971"/>
              <a:gd name="connsiteY1925" fmla="*/ 774374 h 5955635"/>
              <a:gd name="connsiteX1926" fmla="*/ 2487488 w 6187971"/>
              <a:gd name="connsiteY1926" fmla="*/ 779841 h 5955635"/>
              <a:gd name="connsiteX1927" fmla="*/ 2492955 w 6187971"/>
              <a:gd name="connsiteY1927" fmla="*/ 783383 h 5955635"/>
              <a:gd name="connsiteX1928" fmla="*/ 2497458 w 6187971"/>
              <a:gd name="connsiteY1928" fmla="*/ 782421 h 5955635"/>
              <a:gd name="connsiteX1929" fmla="*/ 2501000 w 6187971"/>
              <a:gd name="connsiteY1929" fmla="*/ 776954 h 5955635"/>
              <a:gd name="connsiteX1930" fmla="*/ 2505504 w 6187971"/>
              <a:gd name="connsiteY1930" fmla="*/ 775992 h 5955635"/>
              <a:gd name="connsiteX1931" fmla="*/ 2523521 w 6187971"/>
              <a:gd name="connsiteY1931" fmla="*/ 772143 h 5955635"/>
              <a:gd name="connsiteX1932" fmla="*/ 2533491 w 6187971"/>
              <a:gd name="connsiteY1932" fmla="*/ 774723 h 5955635"/>
              <a:gd name="connsiteX1933" fmla="*/ 2565982 w 6187971"/>
              <a:gd name="connsiteY1933" fmla="*/ 772490 h 5955635"/>
              <a:gd name="connsiteX1934" fmla="*/ 2568561 w 6187971"/>
              <a:gd name="connsiteY1934" fmla="*/ 762520 h 5955635"/>
              <a:gd name="connsiteX1935" fmla="*/ 2578532 w 6187971"/>
              <a:gd name="connsiteY1935" fmla="*/ 765100 h 5955635"/>
              <a:gd name="connsiteX1936" fmla="*/ 2600090 w 6187971"/>
              <a:gd name="connsiteY1936" fmla="*/ 755784 h 5955635"/>
              <a:gd name="connsiteX1937" fmla="*/ 2631618 w 6187971"/>
              <a:gd name="connsiteY1937" fmla="*/ 749048 h 5955635"/>
              <a:gd name="connsiteX1938" fmla="*/ 2635160 w 6187971"/>
              <a:gd name="connsiteY1938" fmla="*/ 743582 h 5955635"/>
              <a:gd name="connsiteX1939" fmla="*/ 2650597 w 6187971"/>
              <a:gd name="connsiteY1939" fmla="*/ 749704 h 5955635"/>
              <a:gd name="connsiteX1940" fmla="*/ 2684705 w 6187971"/>
              <a:gd name="connsiteY1940" fmla="*/ 732997 h 5955635"/>
              <a:gd name="connsiteX1941" fmla="*/ 2726204 w 6187971"/>
              <a:gd name="connsiteY1941" fmla="*/ 728841 h 5955635"/>
              <a:gd name="connsiteX1942" fmla="*/ 2739716 w 6187971"/>
              <a:gd name="connsiteY1942" fmla="*/ 725954 h 5955635"/>
              <a:gd name="connsiteX1943" fmla="*/ 2768666 w 6187971"/>
              <a:gd name="connsiteY1943" fmla="*/ 729188 h 5955635"/>
              <a:gd name="connsiteX1944" fmla="*/ 2858747 w 6187971"/>
              <a:gd name="connsiteY1944" fmla="*/ 709942 h 5955635"/>
              <a:gd name="connsiteX1945" fmla="*/ 2860999 w 6187971"/>
              <a:gd name="connsiteY1945" fmla="*/ 709461 h 5955635"/>
              <a:gd name="connsiteX1946" fmla="*/ 2876763 w 6187971"/>
              <a:gd name="connsiteY1946" fmla="*/ 706093 h 5955635"/>
              <a:gd name="connsiteX1947" fmla="*/ 2881267 w 6187971"/>
              <a:gd name="connsiteY1947" fmla="*/ 705131 h 5955635"/>
              <a:gd name="connsiteX1948" fmla="*/ 2890275 w 6187971"/>
              <a:gd name="connsiteY1948" fmla="*/ 703207 h 5955635"/>
              <a:gd name="connsiteX1949" fmla="*/ 3013155 w 6187971"/>
              <a:gd name="connsiteY1949" fmla="*/ 705211 h 5955635"/>
              <a:gd name="connsiteX1950" fmla="*/ 3063662 w 6187971"/>
              <a:gd name="connsiteY1950" fmla="*/ 699131 h 5955635"/>
              <a:gd name="connsiteX1951" fmla="*/ 3095191 w 6187971"/>
              <a:gd name="connsiteY1951" fmla="*/ 692395 h 5955635"/>
              <a:gd name="connsiteX1952" fmla="*/ 3087145 w 6187971"/>
              <a:gd name="connsiteY1952" fmla="*/ 698824 h 5955635"/>
              <a:gd name="connsiteX1953" fmla="*/ 3142478 w 6187971"/>
              <a:gd name="connsiteY1953" fmla="*/ 690534 h 5955635"/>
              <a:gd name="connsiteX1954" fmla="*/ 3199068 w 6187971"/>
              <a:gd name="connsiteY1954" fmla="*/ 688412 h 5955635"/>
              <a:gd name="connsiteX1955" fmla="*/ 3205247 w 6187971"/>
              <a:gd name="connsiteY1955" fmla="*/ 689487 h 5955635"/>
              <a:gd name="connsiteX1956" fmla="*/ 3220650 w 6187971"/>
              <a:gd name="connsiteY1956" fmla="*/ 684430 h 5955635"/>
              <a:gd name="connsiteX1957" fmla="*/ 3249599 w 6187971"/>
              <a:gd name="connsiteY1957" fmla="*/ 687664 h 5955635"/>
              <a:gd name="connsiteX1958" fmla="*/ 3250561 w 6187971"/>
              <a:gd name="connsiteY1958" fmla="*/ 692168 h 5955635"/>
              <a:gd name="connsiteX1959" fmla="*/ 3326476 w 6187971"/>
              <a:gd name="connsiteY1959" fmla="*/ 694788 h 5955635"/>
              <a:gd name="connsiteX1960" fmla="*/ 3358004 w 6187971"/>
              <a:gd name="connsiteY1960" fmla="*/ 688052 h 5955635"/>
              <a:gd name="connsiteX1961" fmla="*/ 3349958 w 6187971"/>
              <a:gd name="connsiteY1961" fmla="*/ 694480 h 5955635"/>
              <a:gd name="connsiteX1962" fmla="*/ 3421368 w 6187971"/>
              <a:gd name="connsiteY1962" fmla="*/ 698063 h 5955635"/>
              <a:gd name="connsiteX1963" fmla="*/ 3507253 w 6187971"/>
              <a:gd name="connsiteY1963" fmla="*/ 703262 h 5955635"/>
              <a:gd name="connsiteX1964" fmla="*/ 3513682 w 6187971"/>
              <a:gd name="connsiteY1964" fmla="*/ 711308 h 5955635"/>
              <a:gd name="connsiteX1965" fmla="*/ 3526232 w 6187971"/>
              <a:gd name="connsiteY1965" fmla="*/ 703917 h 5955635"/>
              <a:gd name="connsiteX1966" fmla="*/ 3569656 w 6187971"/>
              <a:gd name="connsiteY1966" fmla="*/ 708768 h 5955635"/>
              <a:gd name="connsiteX1967" fmla="*/ 3587017 w 6187971"/>
              <a:gd name="connsiteY1967" fmla="*/ 723898 h 5955635"/>
              <a:gd name="connsiteX1968" fmla="*/ 3614041 w 6187971"/>
              <a:gd name="connsiteY1968" fmla="*/ 718124 h 5955635"/>
              <a:gd name="connsiteX1969" fmla="*/ 3610499 w 6187971"/>
              <a:gd name="connsiteY1969" fmla="*/ 723591 h 5955635"/>
              <a:gd name="connsiteX1970" fmla="*/ 3687376 w 6187971"/>
              <a:gd name="connsiteY1970" fmla="*/ 730714 h 5955635"/>
              <a:gd name="connsiteX1971" fmla="*/ 3669360 w 6187971"/>
              <a:gd name="connsiteY1971" fmla="*/ 734563 h 5955635"/>
              <a:gd name="connsiteX1972" fmla="*/ 3729182 w 6187971"/>
              <a:gd name="connsiteY1972" fmla="*/ 750040 h 5955635"/>
              <a:gd name="connsiteX1973" fmla="*/ 3731761 w 6187971"/>
              <a:gd name="connsiteY1973" fmla="*/ 740070 h 5955635"/>
              <a:gd name="connsiteX1974" fmla="*/ 3748161 w 6187971"/>
              <a:gd name="connsiteY1974" fmla="*/ 750695 h 5955635"/>
              <a:gd name="connsiteX1975" fmla="*/ 3786118 w 6187971"/>
              <a:gd name="connsiteY1975" fmla="*/ 752006 h 5955635"/>
              <a:gd name="connsiteX1976" fmla="*/ 3797051 w 6187971"/>
              <a:gd name="connsiteY1976" fmla="*/ 759089 h 5955635"/>
              <a:gd name="connsiteX1977" fmla="*/ 3802517 w 6187971"/>
              <a:gd name="connsiteY1977" fmla="*/ 762631 h 5955635"/>
              <a:gd name="connsiteX1978" fmla="*/ 3801555 w 6187971"/>
              <a:gd name="connsiteY1978" fmla="*/ 758127 h 5955635"/>
              <a:gd name="connsiteX1979" fmla="*/ 3791584 w 6187971"/>
              <a:gd name="connsiteY1979" fmla="*/ 755547 h 5955635"/>
              <a:gd name="connsiteX1980" fmla="*/ 3832428 w 6187971"/>
              <a:gd name="connsiteY1980" fmla="*/ 770370 h 5955635"/>
              <a:gd name="connsiteX1981" fmla="*/ 3852369 w 6187971"/>
              <a:gd name="connsiteY1981" fmla="*/ 775528 h 5955635"/>
              <a:gd name="connsiteX1982" fmla="*/ 3848520 w 6187971"/>
              <a:gd name="connsiteY1982" fmla="*/ 757512 h 5955635"/>
              <a:gd name="connsiteX1983" fmla="*/ 3875019 w 6187971"/>
              <a:gd name="connsiteY1983" fmla="*/ 773044 h 5955635"/>
              <a:gd name="connsiteX1984" fmla="*/ 3878041 w 6187971"/>
              <a:gd name="connsiteY1984" fmla="*/ 775787 h 5955635"/>
              <a:gd name="connsiteX1985" fmla="*/ 3875851 w 6187971"/>
              <a:gd name="connsiteY1985" fmla="*/ 775221 h 5955635"/>
              <a:gd name="connsiteX1986" fmla="*/ 3866844 w 6187971"/>
              <a:gd name="connsiteY1986" fmla="*/ 777146 h 5955635"/>
              <a:gd name="connsiteX1987" fmla="*/ 3872310 w 6187971"/>
              <a:gd name="connsiteY1987" fmla="*/ 780688 h 5955635"/>
              <a:gd name="connsiteX1988" fmla="*/ 3886784 w 6187971"/>
              <a:gd name="connsiteY1988" fmla="*/ 782304 h 5955635"/>
              <a:gd name="connsiteX1989" fmla="*/ 3912191 w 6187971"/>
              <a:gd name="connsiteY1989" fmla="*/ 791005 h 5955635"/>
              <a:gd name="connsiteX1990" fmla="*/ 3991955 w 6187971"/>
              <a:gd name="connsiteY1990" fmla="*/ 811642 h 5955635"/>
              <a:gd name="connsiteX1991" fmla="*/ 3996459 w 6187971"/>
              <a:gd name="connsiteY1991" fmla="*/ 810679 h 5955635"/>
              <a:gd name="connsiteX1992" fmla="*/ 3988413 w 6187971"/>
              <a:gd name="connsiteY1992" fmla="*/ 817108 h 5955635"/>
              <a:gd name="connsiteX1993" fmla="*/ 3993879 w 6187971"/>
              <a:gd name="connsiteY1993" fmla="*/ 820649 h 5955635"/>
              <a:gd name="connsiteX1994" fmla="*/ 3997422 w 6187971"/>
              <a:gd name="connsiteY1994" fmla="*/ 815183 h 5955635"/>
              <a:gd name="connsiteX1995" fmla="*/ 4029257 w 6187971"/>
              <a:gd name="connsiteY1995" fmla="*/ 831930 h 5955635"/>
              <a:gd name="connsiteX1996" fmla="*/ 4075568 w 6187971"/>
              <a:gd name="connsiteY1996" fmla="*/ 850293 h 5955635"/>
              <a:gd name="connsiteX1997" fmla="*/ 4079109 w 6187971"/>
              <a:gd name="connsiteY1997" fmla="*/ 844827 h 5955635"/>
              <a:gd name="connsiteX1998" fmla="*/ 4094547 w 6187971"/>
              <a:gd name="connsiteY1998" fmla="*/ 850949 h 5955635"/>
              <a:gd name="connsiteX1999" fmla="*/ 4102899 w 6187971"/>
              <a:gd name="connsiteY1999" fmla="*/ 868003 h 5955635"/>
              <a:gd name="connsiteX2000" fmla="*/ 4130886 w 6187971"/>
              <a:gd name="connsiteY2000" fmla="*/ 866732 h 5955635"/>
              <a:gd name="connsiteX2001" fmla="*/ 4131849 w 6187971"/>
              <a:gd name="connsiteY2001" fmla="*/ 871237 h 5955635"/>
              <a:gd name="connsiteX2002" fmla="*/ 4143743 w 6187971"/>
              <a:gd name="connsiteY2002" fmla="*/ 882824 h 5955635"/>
              <a:gd name="connsiteX2003" fmla="*/ 4158217 w 6187971"/>
              <a:gd name="connsiteY2003" fmla="*/ 884442 h 5955635"/>
              <a:gd name="connsiteX2004" fmla="*/ 4163684 w 6187971"/>
              <a:gd name="connsiteY2004" fmla="*/ 887983 h 5955635"/>
              <a:gd name="connsiteX2005" fmla="*/ 4164646 w 6187971"/>
              <a:gd name="connsiteY2005" fmla="*/ 892487 h 5955635"/>
              <a:gd name="connsiteX2006" fmla="*/ 4169151 w 6187971"/>
              <a:gd name="connsiteY2006" fmla="*/ 891525 h 5955635"/>
              <a:gd name="connsiteX2007" fmla="*/ 4167226 w 6187971"/>
              <a:gd name="connsiteY2007" fmla="*/ 882517 h 5955635"/>
              <a:gd name="connsiteX2008" fmla="*/ 4188129 w 6187971"/>
              <a:gd name="connsiteY2008" fmla="*/ 892180 h 5955635"/>
              <a:gd name="connsiteX2009" fmla="*/ 4192633 w 6187971"/>
              <a:gd name="connsiteY2009" fmla="*/ 891218 h 5955635"/>
              <a:gd name="connsiteX2010" fmla="*/ 4195520 w 6187971"/>
              <a:gd name="connsiteY2010" fmla="*/ 904730 h 5955635"/>
              <a:gd name="connsiteX2011" fmla="*/ 4236364 w 6187971"/>
              <a:gd name="connsiteY2011" fmla="*/ 919552 h 5955635"/>
              <a:gd name="connsiteX2012" fmla="*/ 4241830 w 6187971"/>
              <a:gd name="connsiteY2012" fmla="*/ 923094 h 5955635"/>
              <a:gd name="connsiteX2013" fmla="*/ 4237326 w 6187971"/>
              <a:gd name="connsiteY2013" fmla="*/ 924056 h 5955635"/>
              <a:gd name="connsiteX2014" fmla="*/ 4227356 w 6187971"/>
              <a:gd name="connsiteY2014" fmla="*/ 921476 h 5955635"/>
              <a:gd name="connsiteX2015" fmla="*/ 4228318 w 6187971"/>
              <a:gd name="connsiteY2015" fmla="*/ 925981 h 5955635"/>
              <a:gd name="connsiteX2016" fmla="*/ 4242793 w 6187971"/>
              <a:gd name="connsiteY2016" fmla="*/ 927598 h 5955635"/>
              <a:gd name="connsiteX2017" fmla="*/ 4284599 w 6187971"/>
              <a:gd name="connsiteY2017" fmla="*/ 946924 h 5955635"/>
              <a:gd name="connsiteX2018" fmla="*/ 4288140 w 6187971"/>
              <a:gd name="connsiteY2018" fmla="*/ 941457 h 5955635"/>
              <a:gd name="connsiteX2019" fmla="*/ 4300036 w 6187971"/>
              <a:gd name="connsiteY2019" fmla="*/ 953045 h 5955635"/>
              <a:gd name="connsiteX2020" fmla="*/ 4310968 w 6187971"/>
              <a:gd name="connsiteY2020" fmla="*/ 960129 h 5955635"/>
              <a:gd name="connsiteX2021" fmla="*/ 4331871 w 6187971"/>
              <a:gd name="connsiteY2021" fmla="*/ 969792 h 5955635"/>
              <a:gd name="connsiteX2022" fmla="*/ 4358241 w 6187971"/>
              <a:gd name="connsiteY2022" fmla="*/ 982997 h 5955635"/>
              <a:gd name="connsiteX2023" fmla="*/ 4360165 w 6187971"/>
              <a:gd name="connsiteY2023" fmla="*/ 992005 h 5955635"/>
              <a:gd name="connsiteX2024" fmla="*/ 4365632 w 6187971"/>
              <a:gd name="connsiteY2024" fmla="*/ 995547 h 5955635"/>
              <a:gd name="connsiteX2025" fmla="*/ 4375602 w 6187971"/>
              <a:gd name="connsiteY2025" fmla="*/ 998126 h 5955635"/>
              <a:gd name="connsiteX2026" fmla="*/ 4380106 w 6187971"/>
              <a:gd name="connsiteY2026" fmla="*/ 997163 h 5955635"/>
              <a:gd name="connsiteX2027" fmla="*/ 4401972 w 6187971"/>
              <a:gd name="connsiteY2027" fmla="*/ 1011331 h 5955635"/>
              <a:gd name="connsiteX2028" fmla="*/ 4406475 w 6187971"/>
              <a:gd name="connsiteY2028" fmla="*/ 1010369 h 5955635"/>
              <a:gd name="connsiteX2029" fmla="*/ 4466605 w 6187971"/>
              <a:gd name="connsiteY2029" fmla="*/ 1049328 h 5955635"/>
              <a:gd name="connsiteX2030" fmla="*/ 4467567 w 6187971"/>
              <a:gd name="connsiteY2030" fmla="*/ 1053832 h 5955635"/>
              <a:gd name="connsiteX2031" fmla="*/ 4472072 w 6187971"/>
              <a:gd name="connsiteY2031" fmla="*/ 1052869 h 5955635"/>
              <a:gd name="connsiteX2032" fmla="*/ 4585248 w 6187971"/>
              <a:gd name="connsiteY2032" fmla="*/ 1141721 h 5955635"/>
              <a:gd name="connsiteX2033" fmla="*/ 4665626 w 6187971"/>
              <a:gd name="connsiteY2033" fmla="*/ 1209323 h 5955635"/>
              <a:gd name="connsiteX2034" fmla="*/ 4690378 w 6187971"/>
              <a:gd name="connsiteY2034" fmla="*/ 1237001 h 5955635"/>
              <a:gd name="connsiteX2035" fmla="*/ 4825726 w 6187971"/>
              <a:gd name="connsiteY2035" fmla="*/ 1363503 h 5955635"/>
              <a:gd name="connsiteX2036" fmla="*/ 4836660 w 6187971"/>
              <a:gd name="connsiteY2036" fmla="*/ 1370586 h 5955635"/>
              <a:gd name="connsiteX2037" fmla="*/ 4837622 w 6187971"/>
              <a:gd name="connsiteY2037" fmla="*/ 1375090 h 5955635"/>
              <a:gd name="connsiteX2038" fmla="*/ 4878773 w 6187971"/>
              <a:gd name="connsiteY2038" fmla="*/ 1413395 h 5955635"/>
              <a:gd name="connsiteX2039" fmla="*/ 4884239 w 6187971"/>
              <a:gd name="connsiteY2039" fmla="*/ 1416937 h 5955635"/>
              <a:gd name="connsiteX2040" fmla="*/ 4889705 w 6187971"/>
              <a:gd name="connsiteY2040" fmla="*/ 1420479 h 5955635"/>
              <a:gd name="connsiteX2041" fmla="*/ 4938248 w 6187971"/>
              <a:gd name="connsiteY2041" fmla="*/ 1471333 h 5955635"/>
              <a:gd name="connsiteX2042" fmla="*/ 4929894 w 6187971"/>
              <a:gd name="connsiteY2042" fmla="*/ 1454279 h 5955635"/>
              <a:gd name="connsiteX2043" fmla="*/ 4935361 w 6187971"/>
              <a:gd name="connsiteY2043" fmla="*/ 1457821 h 5955635"/>
              <a:gd name="connsiteX2044" fmla="*/ 4936323 w 6187971"/>
              <a:gd name="connsiteY2044" fmla="*/ 1462325 h 5955635"/>
              <a:gd name="connsiteX2045" fmla="*/ 4940827 w 6187971"/>
              <a:gd name="connsiteY2045" fmla="*/ 1461362 h 5955635"/>
              <a:gd name="connsiteX2046" fmla="*/ 4945331 w 6187971"/>
              <a:gd name="connsiteY2046" fmla="*/ 1460400 h 5955635"/>
              <a:gd name="connsiteX2047" fmla="*/ 4950797 w 6187971"/>
              <a:gd name="connsiteY2047" fmla="*/ 1463942 h 5955635"/>
              <a:gd name="connsiteX2048" fmla="*/ 4975550 w 6187971"/>
              <a:gd name="connsiteY2048" fmla="*/ 1491621 h 5955635"/>
              <a:gd name="connsiteX2049" fmla="*/ 4974587 w 6187971"/>
              <a:gd name="connsiteY2049" fmla="*/ 1487117 h 5955635"/>
              <a:gd name="connsiteX2050" fmla="*/ 4980054 w 6187971"/>
              <a:gd name="connsiteY2050" fmla="*/ 1490659 h 5955635"/>
              <a:gd name="connsiteX2051" fmla="*/ 4986482 w 6187971"/>
              <a:gd name="connsiteY2051" fmla="*/ 1498705 h 5955635"/>
              <a:gd name="connsiteX2052" fmla="*/ 4971045 w 6187971"/>
              <a:gd name="connsiteY2052" fmla="*/ 1492584 h 5955635"/>
              <a:gd name="connsiteX2053" fmla="*/ 4978437 w 6187971"/>
              <a:gd name="connsiteY2053" fmla="*/ 1505133 h 5955635"/>
              <a:gd name="connsiteX2054" fmla="*/ 4973932 w 6187971"/>
              <a:gd name="connsiteY2054" fmla="*/ 1506096 h 5955635"/>
              <a:gd name="connsiteX2055" fmla="*/ 4974894 w 6187971"/>
              <a:gd name="connsiteY2055" fmla="*/ 1510600 h 5955635"/>
              <a:gd name="connsiteX2056" fmla="*/ 4984865 w 6187971"/>
              <a:gd name="connsiteY2056" fmla="*/ 1513179 h 5955635"/>
              <a:gd name="connsiteX2057" fmla="*/ 4998684 w 6187971"/>
              <a:gd name="connsiteY2057" fmla="*/ 1533775 h 5955635"/>
              <a:gd name="connsiteX2058" fmla="*/ 4995142 w 6187971"/>
              <a:gd name="connsiteY2058" fmla="*/ 1539241 h 5955635"/>
              <a:gd name="connsiteX2059" fmla="*/ 5015391 w 6187971"/>
              <a:gd name="connsiteY2059" fmla="*/ 1567882 h 5955635"/>
              <a:gd name="connsiteX2060" fmla="*/ 5020857 w 6187971"/>
              <a:gd name="connsiteY2060" fmla="*/ 1571425 h 5955635"/>
              <a:gd name="connsiteX2061" fmla="*/ 5027286 w 6187971"/>
              <a:gd name="connsiteY2061" fmla="*/ 1579470 h 5955635"/>
              <a:gd name="connsiteX2062" fmla="*/ 5037257 w 6187971"/>
              <a:gd name="connsiteY2062" fmla="*/ 1582050 h 5955635"/>
              <a:gd name="connsiteX2063" fmla="*/ 5038219 w 6187971"/>
              <a:gd name="connsiteY2063" fmla="*/ 1586554 h 5955635"/>
              <a:gd name="connsiteX2064" fmla="*/ 5034677 w 6187971"/>
              <a:gd name="connsiteY2064" fmla="*/ 1592020 h 5955635"/>
              <a:gd name="connsiteX2065" fmla="*/ 5035639 w 6187971"/>
              <a:gd name="connsiteY2065" fmla="*/ 1596524 h 5955635"/>
              <a:gd name="connsiteX2066" fmla="*/ 5041106 w 6187971"/>
              <a:gd name="connsiteY2066" fmla="*/ 1600066 h 5955635"/>
              <a:gd name="connsiteX2067" fmla="*/ 5044647 w 6187971"/>
              <a:gd name="connsiteY2067" fmla="*/ 1594600 h 5955635"/>
              <a:gd name="connsiteX2068" fmla="*/ 5043685 w 6187971"/>
              <a:gd name="connsiteY2068" fmla="*/ 1590095 h 5955635"/>
              <a:gd name="connsiteX2069" fmla="*/ 5042723 w 6187971"/>
              <a:gd name="connsiteY2069" fmla="*/ 1585592 h 5955635"/>
              <a:gd name="connsiteX2070" fmla="*/ 5046264 w 6187971"/>
              <a:gd name="connsiteY2070" fmla="*/ 1580125 h 5955635"/>
              <a:gd name="connsiteX2071" fmla="*/ 5050769 w 6187971"/>
              <a:gd name="connsiteY2071" fmla="*/ 1579163 h 5955635"/>
              <a:gd name="connsiteX2072" fmla="*/ 5057197 w 6187971"/>
              <a:gd name="connsiteY2072" fmla="*/ 1587208 h 5955635"/>
              <a:gd name="connsiteX2073" fmla="*/ 5058159 w 6187971"/>
              <a:gd name="connsiteY2073" fmla="*/ 1591713 h 5955635"/>
              <a:gd name="connsiteX2074" fmla="*/ 5054618 w 6187971"/>
              <a:gd name="connsiteY2074" fmla="*/ 1597179 h 5955635"/>
              <a:gd name="connsiteX2075" fmla="*/ 5062008 w 6187971"/>
              <a:gd name="connsiteY2075" fmla="*/ 1609729 h 5955635"/>
              <a:gd name="connsiteX2076" fmla="*/ 5067475 w 6187971"/>
              <a:gd name="connsiteY2076" fmla="*/ 1613271 h 5955635"/>
              <a:gd name="connsiteX2077" fmla="*/ 5066513 w 6187971"/>
              <a:gd name="connsiteY2077" fmla="*/ 1608767 h 5955635"/>
              <a:gd name="connsiteX2078" fmla="*/ 5060083 w 6187971"/>
              <a:gd name="connsiteY2078" fmla="*/ 1600720 h 5955635"/>
              <a:gd name="connsiteX2079" fmla="*/ 5063626 w 6187971"/>
              <a:gd name="connsiteY2079" fmla="*/ 1595255 h 5955635"/>
              <a:gd name="connsiteX2080" fmla="*/ 5070054 w 6187971"/>
              <a:gd name="connsiteY2080" fmla="*/ 1603300 h 5955635"/>
              <a:gd name="connsiteX2081" fmla="*/ 5086760 w 6187971"/>
              <a:gd name="connsiteY2081" fmla="*/ 1637409 h 5955635"/>
              <a:gd name="connsiteX2082" fmla="*/ 5083219 w 6187971"/>
              <a:gd name="connsiteY2082" fmla="*/ 1642874 h 5955635"/>
              <a:gd name="connsiteX2083" fmla="*/ 5072286 w 6187971"/>
              <a:gd name="connsiteY2083" fmla="*/ 1635791 h 5955635"/>
              <a:gd name="connsiteX2084" fmla="*/ 5108279 w 6187971"/>
              <a:gd name="connsiteY2084" fmla="*/ 1694036 h 5955635"/>
              <a:gd name="connsiteX2085" fmla="*/ 5132069 w 6187971"/>
              <a:gd name="connsiteY2085" fmla="*/ 1717212 h 5955635"/>
              <a:gd name="connsiteX2086" fmla="*/ 5136572 w 6187971"/>
              <a:gd name="connsiteY2086" fmla="*/ 1716250 h 5955635"/>
              <a:gd name="connsiteX2087" fmla="*/ 5143963 w 6187971"/>
              <a:gd name="connsiteY2087" fmla="*/ 1728799 h 5955635"/>
              <a:gd name="connsiteX2088" fmla="*/ 5147505 w 6187971"/>
              <a:gd name="connsiteY2088" fmla="*/ 1723332 h 5955635"/>
              <a:gd name="connsiteX2089" fmla="*/ 5148468 w 6187971"/>
              <a:gd name="connsiteY2089" fmla="*/ 1727837 h 5955635"/>
              <a:gd name="connsiteX2090" fmla="*/ 5162286 w 6187971"/>
              <a:gd name="connsiteY2090" fmla="*/ 1748432 h 5955635"/>
              <a:gd name="connsiteX2091" fmla="*/ 5175144 w 6187971"/>
              <a:gd name="connsiteY2091" fmla="*/ 1764524 h 5955635"/>
              <a:gd name="connsiteX2092" fmla="*/ 5184459 w 6187971"/>
              <a:gd name="connsiteY2092" fmla="*/ 1786082 h 5955635"/>
              <a:gd name="connsiteX2093" fmla="*/ 5198934 w 6187971"/>
              <a:gd name="connsiteY2093" fmla="*/ 1787699 h 5955635"/>
              <a:gd name="connsiteX2094" fmla="*/ 5200859 w 6187971"/>
              <a:gd name="connsiteY2094" fmla="*/ 1796708 h 5955635"/>
              <a:gd name="connsiteX2095" fmla="*/ 5196355 w 6187971"/>
              <a:gd name="connsiteY2095" fmla="*/ 1797670 h 5955635"/>
              <a:gd name="connsiteX2096" fmla="*/ 5197317 w 6187971"/>
              <a:gd name="connsiteY2096" fmla="*/ 1802173 h 5955635"/>
              <a:gd name="connsiteX2097" fmla="*/ 5198279 w 6187971"/>
              <a:gd name="connsiteY2097" fmla="*/ 1806678 h 5955635"/>
              <a:gd name="connsiteX2098" fmla="*/ 5190233 w 6187971"/>
              <a:gd name="connsiteY2098" fmla="*/ 1813107 h 5955635"/>
              <a:gd name="connsiteX2099" fmla="*/ 5281503 w 6187971"/>
              <a:gd name="connsiteY2099" fmla="*/ 1953734 h 5955635"/>
              <a:gd name="connsiteX2100" fmla="*/ 5295322 w 6187971"/>
              <a:gd name="connsiteY2100" fmla="*/ 1974330 h 5955635"/>
              <a:gd name="connsiteX2101" fmla="*/ 5305600 w 6187971"/>
              <a:gd name="connsiteY2101" fmla="*/ 2000392 h 5955635"/>
              <a:gd name="connsiteX2102" fmla="*/ 5321344 w 6187971"/>
              <a:gd name="connsiteY2102" fmla="*/ 2029996 h 5955635"/>
              <a:gd name="connsiteX2103" fmla="*/ 5339975 w 6187971"/>
              <a:gd name="connsiteY2103" fmla="*/ 2073112 h 5955635"/>
              <a:gd name="connsiteX2104" fmla="*/ 5354757 w 6187971"/>
              <a:gd name="connsiteY2104" fmla="*/ 2098212 h 5955635"/>
              <a:gd name="connsiteX2105" fmla="*/ 5355719 w 6187971"/>
              <a:gd name="connsiteY2105" fmla="*/ 2102716 h 5955635"/>
              <a:gd name="connsiteX2106" fmla="*/ 5372426 w 6187971"/>
              <a:gd name="connsiteY2106" fmla="*/ 2136823 h 5955635"/>
              <a:gd name="connsiteX2107" fmla="*/ 5388169 w 6187971"/>
              <a:gd name="connsiteY2107" fmla="*/ 2166427 h 5955635"/>
              <a:gd name="connsiteX2108" fmla="*/ 5395560 w 6187971"/>
              <a:gd name="connsiteY2108" fmla="*/ 2178977 h 5955635"/>
              <a:gd name="connsiteX2109" fmla="*/ 5396523 w 6187971"/>
              <a:gd name="connsiteY2109" fmla="*/ 2183482 h 5955635"/>
              <a:gd name="connsiteX2110" fmla="*/ 5394905 w 6187971"/>
              <a:gd name="connsiteY2110" fmla="*/ 2197956 h 5955635"/>
              <a:gd name="connsiteX2111" fmla="*/ 5395867 w 6187971"/>
              <a:gd name="connsiteY2111" fmla="*/ 2202459 h 5955635"/>
              <a:gd name="connsiteX2112" fmla="*/ 5402296 w 6187971"/>
              <a:gd name="connsiteY2112" fmla="*/ 2210505 h 5955635"/>
              <a:gd name="connsiteX2113" fmla="*/ 5406801 w 6187971"/>
              <a:gd name="connsiteY2113" fmla="*/ 2209543 h 5955635"/>
              <a:gd name="connsiteX2114" fmla="*/ 5411612 w 6187971"/>
              <a:gd name="connsiteY2114" fmla="*/ 2232063 h 5955635"/>
              <a:gd name="connsiteX2115" fmla="*/ 5417078 w 6187971"/>
              <a:gd name="connsiteY2115" fmla="*/ 2235605 h 5955635"/>
              <a:gd name="connsiteX2116" fmla="*/ 5416115 w 6187971"/>
              <a:gd name="connsiteY2116" fmla="*/ 2231101 h 5955635"/>
              <a:gd name="connsiteX2117" fmla="*/ 5406801 w 6187971"/>
              <a:gd name="connsiteY2117" fmla="*/ 2209543 h 5955635"/>
              <a:gd name="connsiteX2118" fmla="*/ 5411304 w 6187971"/>
              <a:gd name="connsiteY2118" fmla="*/ 2208581 h 5955635"/>
              <a:gd name="connsiteX2119" fmla="*/ 5413229 w 6187971"/>
              <a:gd name="connsiteY2119" fmla="*/ 2217589 h 5955635"/>
              <a:gd name="connsiteX2120" fmla="*/ 5414191 w 6187971"/>
              <a:gd name="connsiteY2120" fmla="*/ 2222093 h 5955635"/>
              <a:gd name="connsiteX2121" fmla="*/ 5421582 w 6187971"/>
              <a:gd name="connsiteY2121" fmla="*/ 2234643 h 5955635"/>
              <a:gd name="connsiteX2122" fmla="*/ 5425431 w 6187971"/>
              <a:gd name="connsiteY2122" fmla="*/ 2252659 h 5955635"/>
              <a:gd name="connsiteX2123" fmla="*/ 5419964 w 6187971"/>
              <a:gd name="connsiteY2123" fmla="*/ 2249117 h 5955635"/>
              <a:gd name="connsiteX2124" fmla="*/ 5421889 w 6187971"/>
              <a:gd name="connsiteY2124" fmla="*/ 2258125 h 5955635"/>
              <a:gd name="connsiteX2125" fmla="*/ 5423814 w 6187971"/>
              <a:gd name="connsiteY2125" fmla="*/ 2267134 h 5955635"/>
              <a:gd name="connsiteX2126" fmla="*/ 5431205 w 6187971"/>
              <a:gd name="connsiteY2126" fmla="*/ 2279684 h 5955635"/>
              <a:gd name="connsiteX2127" fmla="*/ 5433129 w 6187971"/>
              <a:gd name="connsiteY2127" fmla="*/ 2288691 h 5955635"/>
              <a:gd name="connsiteX2128" fmla="*/ 5438596 w 6187971"/>
              <a:gd name="connsiteY2128" fmla="*/ 2292233 h 5955635"/>
              <a:gd name="connsiteX2129" fmla="*/ 5445987 w 6187971"/>
              <a:gd name="connsiteY2129" fmla="*/ 2304783 h 5955635"/>
              <a:gd name="connsiteX2130" fmla="*/ 5447912 w 6187971"/>
              <a:gd name="connsiteY2130" fmla="*/ 2313792 h 5955635"/>
              <a:gd name="connsiteX2131" fmla="*/ 5444369 w 6187971"/>
              <a:gd name="connsiteY2131" fmla="*/ 2319257 h 5955635"/>
              <a:gd name="connsiteX2132" fmla="*/ 5449836 w 6187971"/>
              <a:gd name="connsiteY2132" fmla="*/ 2322799 h 5955635"/>
              <a:gd name="connsiteX2133" fmla="*/ 5447256 w 6187971"/>
              <a:gd name="connsiteY2133" fmla="*/ 2332770 h 5955635"/>
              <a:gd name="connsiteX2134" fmla="*/ 5453685 w 6187971"/>
              <a:gd name="connsiteY2134" fmla="*/ 2340816 h 5955635"/>
              <a:gd name="connsiteX2135" fmla="*/ 5457226 w 6187971"/>
              <a:gd name="connsiteY2135" fmla="*/ 2335349 h 5955635"/>
              <a:gd name="connsiteX2136" fmla="*/ 5460113 w 6187971"/>
              <a:gd name="connsiteY2136" fmla="*/ 2348861 h 5955635"/>
              <a:gd name="connsiteX2137" fmla="*/ 5461075 w 6187971"/>
              <a:gd name="connsiteY2137" fmla="*/ 2353366 h 5955635"/>
              <a:gd name="connsiteX2138" fmla="*/ 5469429 w 6187971"/>
              <a:gd name="connsiteY2138" fmla="*/ 2370419 h 5955635"/>
              <a:gd name="connsiteX2139" fmla="*/ 5473278 w 6187971"/>
              <a:gd name="connsiteY2139" fmla="*/ 2388435 h 5955635"/>
              <a:gd name="connsiteX2140" fmla="*/ 5476165 w 6187971"/>
              <a:gd name="connsiteY2140" fmla="*/ 2401947 h 5955635"/>
              <a:gd name="connsiteX2141" fmla="*/ 5481938 w 6187971"/>
              <a:gd name="connsiteY2141" fmla="*/ 2428972 h 5955635"/>
              <a:gd name="connsiteX2142" fmla="*/ 5480321 w 6187971"/>
              <a:gd name="connsiteY2142" fmla="*/ 2443447 h 5955635"/>
              <a:gd name="connsiteX2143" fmla="*/ 5474855 w 6187971"/>
              <a:gd name="connsiteY2143" fmla="*/ 2439905 h 5955635"/>
              <a:gd name="connsiteX2144" fmla="*/ 5469388 w 6187971"/>
              <a:gd name="connsiteY2144" fmla="*/ 2436363 h 5955635"/>
              <a:gd name="connsiteX2145" fmla="*/ 5470351 w 6187971"/>
              <a:gd name="connsiteY2145" fmla="*/ 2440867 h 5955635"/>
              <a:gd name="connsiteX2146" fmla="*/ 5471313 w 6187971"/>
              <a:gd name="connsiteY2146" fmla="*/ 2445371 h 5955635"/>
              <a:gd name="connsiteX2147" fmla="*/ 5476780 w 6187971"/>
              <a:gd name="connsiteY2147" fmla="*/ 2448912 h 5955635"/>
              <a:gd name="connsiteX2148" fmla="*/ 5482245 w 6187971"/>
              <a:gd name="connsiteY2148" fmla="*/ 2452454 h 5955635"/>
              <a:gd name="connsiteX2149" fmla="*/ 5486750 w 6187971"/>
              <a:gd name="connsiteY2149" fmla="*/ 2451492 h 5955635"/>
              <a:gd name="connsiteX2150" fmla="*/ 5486443 w 6187971"/>
              <a:gd name="connsiteY2150" fmla="*/ 2428009 h 5955635"/>
              <a:gd name="connsiteX2151" fmla="*/ 5485480 w 6187971"/>
              <a:gd name="connsiteY2151" fmla="*/ 2423506 h 5955635"/>
              <a:gd name="connsiteX2152" fmla="*/ 5481631 w 6187971"/>
              <a:gd name="connsiteY2152" fmla="*/ 2405489 h 5955635"/>
              <a:gd name="connsiteX2153" fmla="*/ 5479707 w 6187971"/>
              <a:gd name="connsiteY2153" fmla="*/ 2396482 h 5955635"/>
              <a:gd name="connsiteX2154" fmla="*/ 5489021 w 6187971"/>
              <a:gd name="connsiteY2154" fmla="*/ 2418039 h 5955635"/>
              <a:gd name="connsiteX2155" fmla="*/ 5499299 w 6187971"/>
              <a:gd name="connsiteY2155" fmla="*/ 2444101 h 5955635"/>
              <a:gd name="connsiteX2156" fmla="*/ 5496720 w 6187971"/>
              <a:gd name="connsiteY2156" fmla="*/ 2454072 h 5955635"/>
              <a:gd name="connsiteX2157" fmla="*/ 5498644 w 6187971"/>
              <a:gd name="connsiteY2157" fmla="*/ 2463080 h 5955635"/>
              <a:gd name="connsiteX2158" fmla="*/ 5503455 w 6187971"/>
              <a:gd name="connsiteY2158" fmla="*/ 2485600 h 5955635"/>
              <a:gd name="connsiteX2159" fmla="*/ 5497990 w 6187971"/>
              <a:gd name="connsiteY2159" fmla="*/ 2482058 h 5955635"/>
              <a:gd name="connsiteX2160" fmla="*/ 5493486 w 6187971"/>
              <a:gd name="connsiteY2160" fmla="*/ 2483021 h 5955635"/>
              <a:gd name="connsiteX2161" fmla="*/ 5494448 w 6187971"/>
              <a:gd name="connsiteY2161" fmla="*/ 2487524 h 5955635"/>
              <a:gd name="connsiteX2162" fmla="*/ 5495410 w 6187971"/>
              <a:gd name="connsiteY2162" fmla="*/ 2492028 h 5955635"/>
              <a:gd name="connsiteX2163" fmla="*/ 5500877 w 6187971"/>
              <a:gd name="connsiteY2163" fmla="*/ 2495570 h 5955635"/>
              <a:gd name="connsiteX2164" fmla="*/ 5501839 w 6187971"/>
              <a:gd name="connsiteY2164" fmla="*/ 2500075 h 5955635"/>
              <a:gd name="connsiteX2165" fmla="*/ 5502801 w 6187971"/>
              <a:gd name="connsiteY2165" fmla="*/ 2504578 h 5955635"/>
              <a:gd name="connsiteX2166" fmla="*/ 5511154 w 6187971"/>
              <a:gd name="connsiteY2166" fmla="*/ 2521632 h 5955635"/>
              <a:gd name="connsiteX2167" fmla="*/ 5515965 w 6187971"/>
              <a:gd name="connsiteY2167" fmla="*/ 2544153 h 5955635"/>
              <a:gd name="connsiteX2168" fmla="*/ 5512424 w 6187971"/>
              <a:gd name="connsiteY2168" fmla="*/ 2549619 h 5955635"/>
              <a:gd name="connsiteX2169" fmla="*/ 5506957 w 6187971"/>
              <a:gd name="connsiteY2169" fmla="*/ 2546078 h 5955635"/>
              <a:gd name="connsiteX2170" fmla="*/ 5490906 w 6187971"/>
              <a:gd name="connsiteY2170" fmla="*/ 2492991 h 5955635"/>
              <a:gd name="connsiteX2171" fmla="*/ 5489943 w 6187971"/>
              <a:gd name="connsiteY2171" fmla="*/ 2488486 h 5955635"/>
              <a:gd name="connsiteX2172" fmla="*/ 5486402 w 6187971"/>
              <a:gd name="connsiteY2172" fmla="*/ 2493953 h 5955635"/>
              <a:gd name="connsiteX2173" fmla="*/ 5502453 w 6187971"/>
              <a:gd name="connsiteY2173" fmla="*/ 2547040 h 5955635"/>
              <a:gd name="connsiteX2174" fmla="*/ 5490865 w 6187971"/>
              <a:gd name="connsiteY2174" fmla="*/ 2558934 h 5955635"/>
              <a:gd name="connsiteX2175" fmla="*/ 5492443 w 6187971"/>
              <a:gd name="connsiteY2175" fmla="*/ 2610404 h 5955635"/>
              <a:gd name="connsiteX2176" fmla="*/ 5494900 w 6187971"/>
              <a:gd name="connsiteY2176" fmla="*/ 2798263 h 5955635"/>
              <a:gd name="connsiteX2177" fmla="*/ 5495863 w 6187971"/>
              <a:gd name="connsiteY2177" fmla="*/ 2802768 h 5955635"/>
              <a:gd name="connsiteX2178" fmla="*/ 5496825 w 6187971"/>
              <a:gd name="connsiteY2178" fmla="*/ 2807272 h 5955635"/>
              <a:gd name="connsiteX2179" fmla="*/ 5500367 w 6187971"/>
              <a:gd name="connsiteY2179" fmla="*/ 2801805 h 5955635"/>
              <a:gd name="connsiteX2180" fmla="*/ 5498871 w 6187971"/>
              <a:gd name="connsiteY2180" fmla="*/ 2618449 h 5955635"/>
              <a:gd name="connsiteX2181" fmla="*/ 5499833 w 6187971"/>
              <a:gd name="connsiteY2181" fmla="*/ 2622954 h 5955635"/>
              <a:gd name="connsiteX2182" fmla="*/ 5506917 w 6187971"/>
              <a:gd name="connsiteY2182" fmla="*/ 2612020 h 5955635"/>
              <a:gd name="connsiteX2183" fmla="*/ 5509804 w 6187971"/>
              <a:gd name="connsiteY2183" fmla="*/ 2625532 h 5955635"/>
              <a:gd name="connsiteX2184" fmla="*/ 5505299 w 6187971"/>
              <a:gd name="connsiteY2184" fmla="*/ 2626495 h 5955635"/>
              <a:gd name="connsiteX2185" fmla="*/ 5506262 w 6187971"/>
              <a:gd name="connsiteY2185" fmla="*/ 2630999 h 5955635"/>
              <a:gd name="connsiteX2186" fmla="*/ 5507224 w 6187971"/>
              <a:gd name="connsiteY2186" fmla="*/ 2635503 h 5955635"/>
              <a:gd name="connsiteX2187" fmla="*/ 5511728 w 6187971"/>
              <a:gd name="connsiteY2187" fmla="*/ 2634541 h 5955635"/>
              <a:gd name="connsiteX2188" fmla="*/ 5512035 w 6187971"/>
              <a:gd name="connsiteY2188" fmla="*/ 2658023 h 5955635"/>
              <a:gd name="connsiteX2189" fmla="*/ 5513960 w 6187971"/>
              <a:gd name="connsiteY2189" fmla="*/ 2667032 h 5955635"/>
              <a:gd name="connsiteX2190" fmla="*/ 5516847 w 6187971"/>
              <a:gd name="connsiteY2190" fmla="*/ 2680544 h 5955635"/>
              <a:gd name="connsiteX2191" fmla="*/ 5517809 w 6187971"/>
              <a:gd name="connsiteY2191" fmla="*/ 2685047 h 5955635"/>
              <a:gd name="connsiteX2192" fmla="*/ 5514267 w 6187971"/>
              <a:gd name="connsiteY2192" fmla="*/ 2690514 h 5955635"/>
              <a:gd name="connsiteX2193" fmla="*/ 5516191 w 6187971"/>
              <a:gd name="connsiteY2193" fmla="*/ 2699522 h 5955635"/>
              <a:gd name="connsiteX2194" fmla="*/ 5521658 w 6187971"/>
              <a:gd name="connsiteY2194" fmla="*/ 2703064 h 5955635"/>
              <a:gd name="connsiteX2195" fmla="*/ 5544752 w 6187971"/>
              <a:gd name="connsiteY2195" fmla="*/ 2811161 h 5955635"/>
              <a:gd name="connsiteX2196" fmla="*/ 5546330 w 6187971"/>
              <a:gd name="connsiteY2196" fmla="*/ 2862630 h 5955635"/>
              <a:gd name="connsiteX2197" fmla="*/ 5549871 w 6187971"/>
              <a:gd name="connsiteY2197" fmla="*/ 2857164 h 5955635"/>
              <a:gd name="connsiteX2198" fmla="*/ 5560108 w 6187971"/>
              <a:gd name="connsiteY2198" fmla="*/ 2949169 h 5955635"/>
              <a:gd name="connsiteX2199" fmla="*/ 5565575 w 6187971"/>
              <a:gd name="connsiteY2199" fmla="*/ 2952711 h 5955635"/>
              <a:gd name="connsiteX2200" fmla="*/ 5565882 w 6187971"/>
              <a:gd name="connsiteY2200" fmla="*/ 2976194 h 5955635"/>
              <a:gd name="connsiteX2201" fmla="*/ 5562340 w 6187971"/>
              <a:gd name="connsiteY2201" fmla="*/ 2981660 h 5955635"/>
              <a:gd name="connsiteX2202" fmla="*/ 5568769 w 6187971"/>
              <a:gd name="connsiteY2202" fmla="*/ 2989706 h 5955635"/>
              <a:gd name="connsiteX2203" fmla="*/ 5570038 w 6187971"/>
              <a:gd name="connsiteY2203" fmla="*/ 3017692 h 5955635"/>
              <a:gd name="connsiteX2204" fmla="*/ 5571000 w 6187971"/>
              <a:gd name="connsiteY2204" fmla="*/ 3022197 h 5955635"/>
              <a:gd name="connsiteX2205" fmla="*/ 5569384 w 6187971"/>
              <a:gd name="connsiteY2205" fmla="*/ 3036671 h 5955635"/>
              <a:gd name="connsiteX2206" fmla="*/ 5570346 w 6187971"/>
              <a:gd name="connsiteY2206" fmla="*/ 3041174 h 5955635"/>
              <a:gd name="connsiteX2207" fmla="*/ 5571308 w 6187971"/>
              <a:gd name="connsiteY2207" fmla="*/ 3045679 h 5955635"/>
              <a:gd name="connsiteX2208" fmla="*/ 5569650 w 6187971"/>
              <a:gd name="connsiteY2208" fmla="*/ 3126097 h 5955635"/>
              <a:gd name="connsiteX2209" fmla="*/ 5572537 w 6187971"/>
              <a:gd name="connsiteY2209" fmla="*/ 3139609 h 5955635"/>
              <a:gd name="connsiteX2210" fmla="*/ 5573500 w 6187971"/>
              <a:gd name="connsiteY2210" fmla="*/ 3144113 h 5955635"/>
              <a:gd name="connsiteX2211" fmla="*/ 5577349 w 6187971"/>
              <a:gd name="connsiteY2211" fmla="*/ 3162129 h 5955635"/>
              <a:gd name="connsiteX2212" fmla="*/ 5569917 w 6187971"/>
              <a:gd name="connsiteY2212" fmla="*/ 3215523 h 5955635"/>
              <a:gd name="connsiteX2213" fmla="*/ 5551779 w 6187971"/>
              <a:gd name="connsiteY2213" fmla="*/ 3417202 h 5955635"/>
              <a:gd name="connsiteX2214" fmla="*/ 5552741 w 6187971"/>
              <a:gd name="connsiteY2214" fmla="*/ 3421707 h 5955635"/>
              <a:gd name="connsiteX2215" fmla="*/ 5549200 w 6187971"/>
              <a:gd name="connsiteY2215" fmla="*/ 3427172 h 5955635"/>
              <a:gd name="connsiteX2216" fmla="*/ 5528169 w 6187971"/>
              <a:gd name="connsiteY2216" fmla="*/ 3494068 h 5955635"/>
              <a:gd name="connsiteX2217" fmla="*/ 5510688 w 6187971"/>
              <a:gd name="connsiteY2217" fmla="*/ 3559800 h 5955635"/>
              <a:gd name="connsiteX2218" fmla="*/ 5510930 w 6187971"/>
              <a:gd name="connsiteY2218" fmla="*/ 3558388 h 5955635"/>
              <a:gd name="connsiteX2219" fmla="*/ 5512778 w 6187971"/>
              <a:gd name="connsiteY2219" fmla="*/ 3543275 h 5955635"/>
              <a:gd name="connsiteX2220" fmla="*/ 5515358 w 6187971"/>
              <a:gd name="connsiteY2220" fmla="*/ 3533305 h 5955635"/>
              <a:gd name="connsiteX2221" fmla="*/ 5522135 w 6187971"/>
              <a:gd name="connsiteY2221" fmla="*/ 3498890 h 5955635"/>
              <a:gd name="connsiteX2222" fmla="*/ 5533108 w 6187971"/>
              <a:gd name="connsiteY2222" fmla="*/ 3440030 h 5955635"/>
              <a:gd name="connsiteX2223" fmla="*/ 5535687 w 6187971"/>
              <a:gd name="connsiteY2223" fmla="*/ 3430059 h 5955635"/>
              <a:gd name="connsiteX2224" fmla="*/ 5538267 w 6187971"/>
              <a:gd name="connsiteY2224" fmla="*/ 3420089 h 5955635"/>
              <a:gd name="connsiteX2225" fmla="*/ 5532800 w 6187971"/>
              <a:gd name="connsiteY2225" fmla="*/ 3416547 h 5955635"/>
              <a:gd name="connsiteX2226" fmla="*/ 5523137 w 6187971"/>
              <a:gd name="connsiteY2226" fmla="*/ 3437450 h 5955635"/>
              <a:gd name="connsiteX2227" fmla="*/ 5524099 w 6187971"/>
              <a:gd name="connsiteY2227" fmla="*/ 3441955 h 5955635"/>
              <a:gd name="connsiteX2228" fmla="*/ 5505387 w 6187971"/>
              <a:gd name="connsiteY2228" fmla="*/ 3530725 h 5955635"/>
              <a:gd name="connsiteX2229" fmla="*/ 5506350 w 6187971"/>
              <a:gd name="connsiteY2229" fmla="*/ 3535230 h 5955635"/>
              <a:gd name="connsiteX2230" fmla="*/ 5493145 w 6187971"/>
              <a:gd name="connsiteY2230" fmla="*/ 3561598 h 5955635"/>
              <a:gd name="connsiteX2231" fmla="*/ 5485406 w 6187971"/>
              <a:gd name="connsiteY2231" fmla="*/ 3591510 h 5955635"/>
              <a:gd name="connsiteX2232" fmla="*/ 5472745 w 6187971"/>
              <a:gd name="connsiteY2232" fmla="*/ 3650731 h 5955635"/>
              <a:gd name="connsiteX2233" fmla="*/ 5453639 w 6187971"/>
              <a:gd name="connsiteY2233" fmla="*/ 3702176 h 5955635"/>
              <a:gd name="connsiteX2234" fmla="*/ 5451565 w 6187971"/>
              <a:gd name="connsiteY2234" fmla="*/ 3697642 h 5955635"/>
              <a:gd name="connsiteX2235" fmla="*/ 5369715 w 6187971"/>
              <a:gd name="connsiteY2235" fmla="*/ 3931772 h 5955635"/>
              <a:gd name="connsiteX2236" fmla="*/ 5365212 w 6187971"/>
              <a:gd name="connsiteY2236" fmla="*/ 3932734 h 5955635"/>
              <a:gd name="connsiteX2237" fmla="*/ 5366174 w 6187971"/>
              <a:gd name="connsiteY2237" fmla="*/ 3937239 h 5955635"/>
              <a:gd name="connsiteX2238" fmla="*/ 5367136 w 6187971"/>
              <a:gd name="connsiteY2238" fmla="*/ 3941742 h 5955635"/>
              <a:gd name="connsiteX2239" fmla="*/ 5352006 w 6187971"/>
              <a:gd name="connsiteY2239" fmla="*/ 3959103 h 5955635"/>
              <a:gd name="connsiteX2240" fmla="*/ 5329445 w 6187971"/>
              <a:gd name="connsiteY2240" fmla="*/ 4029858 h 5955635"/>
              <a:gd name="connsiteX2241" fmla="*/ 5326559 w 6187971"/>
              <a:gd name="connsiteY2241" fmla="*/ 4016346 h 5955635"/>
              <a:gd name="connsiteX2242" fmla="*/ 5319782 w 6187971"/>
              <a:gd name="connsiteY2242" fmla="*/ 4050762 h 5955635"/>
              <a:gd name="connsiteX2243" fmla="*/ 5314316 w 6187971"/>
              <a:gd name="connsiteY2243" fmla="*/ 4047220 h 5955635"/>
              <a:gd name="connsiteX2244" fmla="*/ 5276625 w 6187971"/>
              <a:gd name="connsiteY2244" fmla="*/ 4135336 h 5955635"/>
              <a:gd name="connsiteX2245" fmla="*/ 5272122 w 6187971"/>
              <a:gd name="connsiteY2245" fmla="*/ 4136298 h 5955635"/>
              <a:gd name="connsiteX2246" fmla="*/ 5234124 w 6187971"/>
              <a:gd name="connsiteY2246" fmla="*/ 4200931 h 5955635"/>
              <a:gd name="connsiteX2247" fmla="*/ 5190005 w 6187971"/>
              <a:gd name="connsiteY2247" fmla="*/ 4281002 h 5955635"/>
              <a:gd name="connsiteX2248" fmla="*/ 5161796 w 6187971"/>
              <a:gd name="connsiteY2248" fmla="*/ 4317053 h 5955635"/>
              <a:gd name="connsiteX2249" fmla="*/ 5135887 w 6187971"/>
              <a:gd name="connsiteY2249" fmla="*/ 4358358 h 5955635"/>
              <a:gd name="connsiteX2250" fmla="*/ 5134954 w 6187971"/>
              <a:gd name="connsiteY2250" fmla="*/ 4353989 h 5955635"/>
              <a:gd name="connsiteX2251" fmla="*/ 5131412 w 6187971"/>
              <a:gd name="connsiteY2251" fmla="*/ 4359456 h 5955635"/>
              <a:gd name="connsiteX2252" fmla="*/ 5128832 w 6187971"/>
              <a:gd name="connsiteY2252" fmla="*/ 4369426 h 5955635"/>
              <a:gd name="connsiteX2253" fmla="*/ 5127869 w 6187971"/>
              <a:gd name="connsiteY2253" fmla="*/ 4364921 h 5955635"/>
              <a:gd name="connsiteX2254" fmla="*/ 5106619 w 6187971"/>
              <a:gd name="connsiteY2254" fmla="*/ 4397719 h 5955635"/>
              <a:gd name="connsiteX2255" fmla="*/ 5107581 w 6187971"/>
              <a:gd name="connsiteY2255" fmla="*/ 4402224 h 5955635"/>
              <a:gd name="connsiteX2256" fmla="*/ 5105001 w 6187971"/>
              <a:gd name="connsiteY2256" fmla="*/ 4412194 h 5955635"/>
              <a:gd name="connsiteX2257" fmla="*/ 5103077 w 6187971"/>
              <a:gd name="connsiteY2257" fmla="*/ 4403186 h 5955635"/>
              <a:gd name="connsiteX2258" fmla="*/ 5092452 w 6187971"/>
              <a:gd name="connsiteY2258" fmla="*/ 4419585 h 5955635"/>
              <a:gd name="connsiteX2259" fmla="*/ 5091489 w 6187971"/>
              <a:gd name="connsiteY2259" fmla="*/ 4415080 h 5955635"/>
              <a:gd name="connsiteX2260" fmla="*/ 5090527 w 6187971"/>
              <a:gd name="connsiteY2260" fmla="*/ 4410577 h 5955635"/>
              <a:gd name="connsiteX2261" fmla="*/ 5086023 w 6187971"/>
              <a:gd name="connsiteY2261" fmla="*/ 4411539 h 5955635"/>
              <a:gd name="connsiteX2262" fmla="*/ 5087947 w 6187971"/>
              <a:gd name="connsiteY2262" fmla="*/ 4420547 h 5955635"/>
              <a:gd name="connsiteX2263" fmla="*/ 5088910 w 6187971"/>
              <a:gd name="connsiteY2263" fmla="*/ 4425051 h 5955635"/>
              <a:gd name="connsiteX2264" fmla="*/ 5085368 w 6187971"/>
              <a:gd name="connsiteY2264" fmla="*/ 4430518 h 5955635"/>
              <a:gd name="connsiteX2265" fmla="*/ 5080864 w 6187971"/>
              <a:gd name="connsiteY2265" fmla="*/ 4431480 h 5955635"/>
              <a:gd name="connsiteX2266" fmla="*/ 5076360 w 6187971"/>
              <a:gd name="connsiteY2266" fmla="*/ 4432443 h 5955635"/>
              <a:gd name="connsiteX2267" fmla="*/ 5077322 w 6187971"/>
              <a:gd name="connsiteY2267" fmla="*/ 4436946 h 5955635"/>
              <a:gd name="connsiteX2268" fmla="*/ 5078284 w 6187971"/>
              <a:gd name="connsiteY2268" fmla="*/ 4441450 h 5955635"/>
              <a:gd name="connsiteX2269" fmla="*/ 5066697 w 6187971"/>
              <a:gd name="connsiteY2269" fmla="*/ 4453345 h 5955635"/>
              <a:gd name="connsiteX2270" fmla="*/ 5065735 w 6187971"/>
              <a:gd name="connsiteY2270" fmla="*/ 4448841 h 5955635"/>
              <a:gd name="connsiteX2271" fmla="*/ 5062192 w 6187971"/>
              <a:gd name="connsiteY2271" fmla="*/ 4454307 h 5955635"/>
              <a:gd name="connsiteX2272" fmla="*/ 5058650 w 6187971"/>
              <a:gd name="connsiteY2272" fmla="*/ 4459774 h 5955635"/>
              <a:gd name="connsiteX2273" fmla="*/ 5056071 w 6187971"/>
              <a:gd name="connsiteY2273" fmla="*/ 4469744 h 5955635"/>
              <a:gd name="connsiteX2274" fmla="*/ 5055109 w 6187971"/>
              <a:gd name="connsiteY2274" fmla="*/ 4465240 h 5955635"/>
              <a:gd name="connsiteX2275" fmla="*/ 5039017 w 6187971"/>
              <a:gd name="connsiteY2275" fmla="*/ 4478097 h 5955635"/>
              <a:gd name="connsiteX2276" fmla="*/ 5037093 w 6187971"/>
              <a:gd name="connsiteY2276" fmla="*/ 4469089 h 5955635"/>
              <a:gd name="connsiteX2277" fmla="*/ 5021963 w 6187971"/>
              <a:gd name="connsiteY2277" fmla="*/ 4486451 h 5955635"/>
              <a:gd name="connsiteX2278" fmla="*/ 5021001 w 6187971"/>
              <a:gd name="connsiteY2278" fmla="*/ 4481946 h 5955635"/>
              <a:gd name="connsiteX2279" fmla="*/ 5024543 w 6187971"/>
              <a:gd name="connsiteY2279" fmla="*/ 4476480 h 5955635"/>
              <a:gd name="connsiteX2280" fmla="*/ 5023581 w 6187971"/>
              <a:gd name="connsiteY2280" fmla="*/ 4471976 h 5955635"/>
              <a:gd name="connsiteX2281" fmla="*/ 5020039 w 6187971"/>
              <a:gd name="connsiteY2281" fmla="*/ 4477442 h 5955635"/>
              <a:gd name="connsiteX2282" fmla="*/ 5016497 w 6187971"/>
              <a:gd name="connsiteY2282" fmla="*/ 4482909 h 5955635"/>
              <a:gd name="connsiteX2283" fmla="*/ 5013917 w 6187971"/>
              <a:gd name="connsiteY2283" fmla="*/ 4492879 h 5955635"/>
              <a:gd name="connsiteX2284" fmla="*/ 5022925 w 6187971"/>
              <a:gd name="connsiteY2284" fmla="*/ 4490954 h 5955635"/>
              <a:gd name="connsiteX2285" fmla="*/ 5019383 w 6187971"/>
              <a:gd name="connsiteY2285" fmla="*/ 4496421 h 5955635"/>
              <a:gd name="connsiteX2286" fmla="*/ 5002636 w 6187971"/>
              <a:gd name="connsiteY2286" fmla="*/ 4528256 h 5955635"/>
              <a:gd name="connsiteX2287" fmla="*/ 5019690 w 6187971"/>
              <a:gd name="connsiteY2287" fmla="*/ 4519904 h 5955635"/>
              <a:gd name="connsiteX2288" fmla="*/ 5004561 w 6187971"/>
              <a:gd name="connsiteY2288" fmla="*/ 4537265 h 5955635"/>
              <a:gd name="connsiteX2289" fmla="*/ 4993936 w 6187971"/>
              <a:gd name="connsiteY2289" fmla="*/ 4553664 h 5955635"/>
              <a:gd name="connsiteX2290" fmla="*/ 4985890 w 6187971"/>
              <a:gd name="connsiteY2290" fmla="*/ 4560092 h 5955635"/>
              <a:gd name="connsiteX2291" fmla="*/ 4983966 w 6187971"/>
              <a:gd name="connsiteY2291" fmla="*/ 4551084 h 5955635"/>
              <a:gd name="connsiteX2292" fmla="*/ 4969798 w 6187971"/>
              <a:gd name="connsiteY2292" fmla="*/ 4572949 h 5955635"/>
              <a:gd name="connsiteX2293" fmla="*/ 4964332 w 6187971"/>
              <a:gd name="connsiteY2293" fmla="*/ 4569407 h 5955635"/>
              <a:gd name="connsiteX2294" fmla="*/ 4967874 w 6187971"/>
              <a:gd name="connsiteY2294" fmla="*/ 4563941 h 5955635"/>
              <a:gd name="connsiteX2295" fmla="*/ 4966911 w 6187971"/>
              <a:gd name="connsiteY2295" fmla="*/ 4559437 h 5955635"/>
              <a:gd name="connsiteX2296" fmla="*/ 4962407 w 6187971"/>
              <a:gd name="connsiteY2296" fmla="*/ 4560400 h 5955635"/>
              <a:gd name="connsiteX2297" fmla="*/ 4958866 w 6187971"/>
              <a:gd name="connsiteY2297" fmla="*/ 4565865 h 5955635"/>
              <a:gd name="connsiteX2298" fmla="*/ 4959828 w 6187971"/>
              <a:gd name="connsiteY2298" fmla="*/ 4570370 h 5955635"/>
              <a:gd name="connsiteX2299" fmla="*/ 4956286 w 6187971"/>
              <a:gd name="connsiteY2299" fmla="*/ 4575836 h 5955635"/>
              <a:gd name="connsiteX2300" fmla="*/ 4952744 w 6187971"/>
              <a:gd name="connsiteY2300" fmla="*/ 4581303 h 5955635"/>
              <a:gd name="connsiteX2301" fmla="*/ 4948240 w 6187971"/>
              <a:gd name="connsiteY2301" fmla="*/ 4582265 h 5955635"/>
              <a:gd name="connsiteX2302" fmla="*/ 4949202 w 6187971"/>
              <a:gd name="connsiteY2302" fmla="*/ 4586769 h 5955635"/>
              <a:gd name="connsiteX2303" fmla="*/ 4944698 w 6187971"/>
              <a:gd name="connsiteY2303" fmla="*/ 4587731 h 5955635"/>
              <a:gd name="connsiteX2304" fmla="*/ 4943735 w 6187971"/>
              <a:gd name="connsiteY2304" fmla="*/ 4583228 h 5955635"/>
              <a:gd name="connsiteX2305" fmla="*/ 4946315 w 6187971"/>
              <a:gd name="connsiteY2305" fmla="*/ 4573257 h 5955635"/>
              <a:gd name="connsiteX2306" fmla="*/ 4953399 w 6187971"/>
              <a:gd name="connsiteY2306" fmla="*/ 4562324 h 5955635"/>
              <a:gd name="connsiteX2307" fmla="*/ 4948895 w 6187971"/>
              <a:gd name="connsiteY2307" fmla="*/ 4563286 h 5955635"/>
              <a:gd name="connsiteX2308" fmla="*/ 4945353 w 6187971"/>
              <a:gd name="connsiteY2308" fmla="*/ 4568752 h 5955635"/>
              <a:gd name="connsiteX2309" fmla="*/ 4934728 w 6187971"/>
              <a:gd name="connsiteY2309" fmla="*/ 4585152 h 5955635"/>
              <a:gd name="connsiteX2310" fmla="*/ 4935690 w 6187971"/>
              <a:gd name="connsiteY2310" fmla="*/ 4589655 h 5955635"/>
              <a:gd name="connsiteX2311" fmla="*/ 4929569 w 6187971"/>
              <a:gd name="connsiteY2311" fmla="*/ 4605092 h 5955635"/>
              <a:gd name="connsiteX2312" fmla="*/ 4880638 w 6187971"/>
              <a:gd name="connsiteY2312" fmla="*/ 4662642 h 5955635"/>
              <a:gd name="connsiteX2313" fmla="*/ 4876134 w 6187971"/>
              <a:gd name="connsiteY2313" fmla="*/ 4663604 h 5955635"/>
              <a:gd name="connsiteX2314" fmla="*/ 4872593 w 6187971"/>
              <a:gd name="connsiteY2314" fmla="*/ 4669071 h 5955635"/>
              <a:gd name="connsiteX2315" fmla="*/ 4861005 w 6187971"/>
              <a:gd name="connsiteY2315" fmla="*/ 4680965 h 5955635"/>
              <a:gd name="connsiteX2316" fmla="*/ 4857463 w 6187971"/>
              <a:gd name="connsiteY2316" fmla="*/ 4686432 h 5955635"/>
              <a:gd name="connsiteX2317" fmla="*/ 4845875 w 6187971"/>
              <a:gd name="connsiteY2317" fmla="*/ 4698327 h 5955635"/>
              <a:gd name="connsiteX2318" fmla="*/ 4834288 w 6187971"/>
              <a:gd name="connsiteY2318" fmla="*/ 4710222 h 5955635"/>
              <a:gd name="connsiteX2319" fmla="*/ 4798562 w 6187971"/>
              <a:gd name="connsiteY2319" fmla="*/ 4741402 h 5955635"/>
              <a:gd name="connsiteX2320" fmla="*/ 4762182 w 6187971"/>
              <a:gd name="connsiteY2320" fmla="*/ 4791561 h 5955635"/>
              <a:gd name="connsiteX2321" fmla="*/ 4750594 w 6187971"/>
              <a:gd name="connsiteY2321" fmla="*/ 4803457 h 5955635"/>
              <a:gd name="connsiteX2322" fmla="*/ 4761527 w 6187971"/>
              <a:gd name="connsiteY2322" fmla="*/ 4810540 h 5955635"/>
              <a:gd name="connsiteX2323" fmla="*/ 4792748 w 6187971"/>
              <a:gd name="connsiteY2323" fmla="*/ 4780322 h 5955635"/>
              <a:gd name="connsiteX2324" fmla="*/ 4825586 w 6187971"/>
              <a:gd name="connsiteY2324" fmla="*/ 4735629 h 5955635"/>
              <a:gd name="connsiteX2325" fmla="*/ 4840716 w 6187971"/>
              <a:gd name="connsiteY2325" fmla="*/ 4718268 h 5955635"/>
              <a:gd name="connsiteX2326" fmla="*/ 4841678 w 6187971"/>
              <a:gd name="connsiteY2326" fmla="*/ 4722772 h 5955635"/>
              <a:gd name="connsiteX2327" fmla="*/ 4837175 w 6187971"/>
              <a:gd name="connsiteY2327" fmla="*/ 4723734 h 5955635"/>
              <a:gd name="connsiteX2328" fmla="*/ 4838137 w 6187971"/>
              <a:gd name="connsiteY2328" fmla="*/ 4728239 h 5955635"/>
              <a:gd name="connsiteX2329" fmla="*/ 4842641 w 6187971"/>
              <a:gd name="connsiteY2329" fmla="*/ 4727276 h 5955635"/>
              <a:gd name="connsiteX2330" fmla="*/ 4846183 w 6187971"/>
              <a:gd name="connsiteY2330" fmla="*/ 4721810 h 5955635"/>
              <a:gd name="connsiteX2331" fmla="*/ 4843296 w 6187971"/>
              <a:gd name="connsiteY2331" fmla="*/ 4708298 h 5955635"/>
              <a:gd name="connsiteX2332" fmla="*/ 4854883 w 6187971"/>
              <a:gd name="connsiteY2332" fmla="*/ 4696402 h 5955635"/>
              <a:gd name="connsiteX2333" fmla="*/ 4863892 w 6187971"/>
              <a:gd name="connsiteY2333" fmla="*/ 4694478 h 5955635"/>
              <a:gd name="connsiteX2334" fmla="*/ 4864854 w 6187971"/>
              <a:gd name="connsiteY2334" fmla="*/ 4698982 h 5955635"/>
              <a:gd name="connsiteX2335" fmla="*/ 4868395 w 6187971"/>
              <a:gd name="connsiteY2335" fmla="*/ 4693515 h 5955635"/>
              <a:gd name="connsiteX2336" fmla="*/ 4867433 w 6187971"/>
              <a:gd name="connsiteY2336" fmla="*/ 4689012 h 5955635"/>
              <a:gd name="connsiteX2337" fmla="*/ 4870013 w 6187971"/>
              <a:gd name="connsiteY2337" fmla="*/ 4679041 h 5955635"/>
              <a:gd name="connsiteX2338" fmla="*/ 4878058 w 6187971"/>
              <a:gd name="connsiteY2338" fmla="*/ 4672613 h 5955635"/>
              <a:gd name="connsiteX2339" fmla="*/ 4882563 w 6187971"/>
              <a:gd name="connsiteY2339" fmla="*/ 4671651 h 5955635"/>
              <a:gd name="connsiteX2340" fmla="*/ 4881600 w 6187971"/>
              <a:gd name="connsiteY2340" fmla="*/ 4667146 h 5955635"/>
              <a:gd name="connsiteX2341" fmla="*/ 4885142 w 6187971"/>
              <a:gd name="connsiteY2341" fmla="*/ 4661680 h 5955635"/>
              <a:gd name="connsiteX2342" fmla="*/ 4935035 w 6187971"/>
              <a:gd name="connsiteY2342" fmla="*/ 4608634 h 5955635"/>
              <a:gd name="connsiteX2343" fmla="*/ 4938577 w 6187971"/>
              <a:gd name="connsiteY2343" fmla="*/ 4603167 h 5955635"/>
              <a:gd name="connsiteX2344" fmla="*/ 4937615 w 6187971"/>
              <a:gd name="connsiteY2344" fmla="*/ 4598664 h 5955635"/>
              <a:gd name="connsiteX2345" fmla="*/ 4942119 w 6187971"/>
              <a:gd name="connsiteY2345" fmla="*/ 4597702 h 5955635"/>
              <a:gd name="connsiteX2346" fmla="*/ 4943081 w 6187971"/>
              <a:gd name="connsiteY2346" fmla="*/ 4602205 h 5955635"/>
              <a:gd name="connsiteX2347" fmla="*/ 4963677 w 6187971"/>
              <a:gd name="connsiteY2347" fmla="*/ 4588386 h 5955635"/>
              <a:gd name="connsiteX2348" fmla="*/ 4962715 w 6187971"/>
              <a:gd name="connsiteY2348" fmla="*/ 4583882 h 5955635"/>
              <a:gd name="connsiteX2349" fmla="*/ 4961097 w 6187971"/>
              <a:gd name="connsiteY2349" fmla="*/ 4598356 h 5955635"/>
              <a:gd name="connsiteX2350" fmla="*/ 4991357 w 6187971"/>
              <a:gd name="connsiteY2350" fmla="*/ 4563634 h 5955635"/>
              <a:gd name="connsiteX2351" fmla="*/ 5010027 w 6187971"/>
              <a:gd name="connsiteY2351" fmla="*/ 4540806 h 5955635"/>
              <a:gd name="connsiteX2352" fmla="*/ 5028699 w 6187971"/>
              <a:gd name="connsiteY2352" fmla="*/ 4517979 h 5955635"/>
              <a:gd name="connsiteX2353" fmla="*/ 5061537 w 6187971"/>
              <a:gd name="connsiteY2353" fmla="*/ 4473286 h 5955635"/>
              <a:gd name="connsiteX2354" fmla="*/ 5073126 w 6187971"/>
              <a:gd name="connsiteY2354" fmla="*/ 4461391 h 5955635"/>
              <a:gd name="connsiteX2355" fmla="*/ 5080209 w 6187971"/>
              <a:gd name="connsiteY2355" fmla="*/ 4450458 h 5955635"/>
              <a:gd name="connsiteX2356" fmla="*/ 5088254 w 6187971"/>
              <a:gd name="connsiteY2356" fmla="*/ 4444030 h 5955635"/>
              <a:gd name="connsiteX2357" fmla="*/ 5098881 w 6187971"/>
              <a:gd name="connsiteY2357" fmla="*/ 4427631 h 5955635"/>
              <a:gd name="connsiteX2358" fmla="*/ 5110468 w 6187971"/>
              <a:gd name="connsiteY2358" fmla="*/ 4415736 h 5955635"/>
              <a:gd name="connsiteX2359" fmla="*/ 5116589 w 6187971"/>
              <a:gd name="connsiteY2359" fmla="*/ 4400299 h 5955635"/>
              <a:gd name="connsiteX2360" fmla="*/ 5121093 w 6187971"/>
              <a:gd name="connsiteY2360" fmla="*/ 4399337 h 5955635"/>
              <a:gd name="connsiteX2361" fmla="*/ 5231197 w 6187971"/>
              <a:gd name="connsiteY2361" fmla="*/ 4253363 h 5955635"/>
              <a:gd name="connsiteX2362" fmla="*/ 5235700 w 6187971"/>
              <a:gd name="connsiteY2362" fmla="*/ 4252401 h 5955635"/>
              <a:gd name="connsiteX2363" fmla="*/ 5240205 w 6187971"/>
              <a:gd name="connsiteY2363" fmla="*/ 4251439 h 5955635"/>
              <a:gd name="connsiteX2364" fmla="*/ 5233121 w 6187971"/>
              <a:gd name="connsiteY2364" fmla="*/ 4262371 h 5955635"/>
              <a:gd name="connsiteX2365" fmla="*/ 5226037 w 6187971"/>
              <a:gd name="connsiteY2365" fmla="*/ 4273304 h 5955635"/>
              <a:gd name="connsiteX2366" fmla="*/ 5218954 w 6187971"/>
              <a:gd name="connsiteY2366" fmla="*/ 4284236 h 5955635"/>
              <a:gd name="connsiteX2367" fmla="*/ 5219916 w 6187971"/>
              <a:gd name="connsiteY2367" fmla="*/ 4288741 h 5955635"/>
              <a:gd name="connsiteX2368" fmla="*/ 5202207 w 6187971"/>
              <a:gd name="connsiteY2368" fmla="*/ 4316072 h 5955635"/>
              <a:gd name="connsiteX2369" fmla="*/ 5203169 w 6187971"/>
              <a:gd name="connsiteY2369" fmla="*/ 4320576 h 5955635"/>
              <a:gd name="connsiteX2370" fmla="*/ 5207674 w 6187971"/>
              <a:gd name="connsiteY2370" fmla="*/ 4319614 h 5955635"/>
              <a:gd name="connsiteX2371" fmla="*/ 5211216 w 6187971"/>
              <a:gd name="connsiteY2371" fmla="*/ 4314147 h 5955635"/>
              <a:gd name="connsiteX2372" fmla="*/ 5214757 w 6187971"/>
              <a:gd name="connsiteY2372" fmla="*/ 4308682 h 5955635"/>
              <a:gd name="connsiteX2373" fmla="*/ 5218299 w 6187971"/>
              <a:gd name="connsiteY2373" fmla="*/ 4303215 h 5955635"/>
              <a:gd name="connsiteX2374" fmla="*/ 5225382 w 6187971"/>
              <a:gd name="connsiteY2374" fmla="*/ 4292283 h 5955635"/>
              <a:gd name="connsiteX2375" fmla="*/ 5214073 w 6187971"/>
              <a:gd name="connsiteY2375" fmla="*/ 4310299 h 5955635"/>
              <a:gd name="connsiteX2376" fmla="*/ 5204204 w 6187971"/>
              <a:gd name="connsiteY2376" fmla="*/ 4325020 h 5955635"/>
              <a:gd name="connsiteX2377" fmla="*/ 5204132 w 6187971"/>
              <a:gd name="connsiteY2377" fmla="*/ 4325081 h 5955635"/>
              <a:gd name="connsiteX2378" fmla="*/ 5204128 w 6187971"/>
              <a:gd name="connsiteY2378" fmla="*/ 4325131 h 5955635"/>
              <a:gd name="connsiteX2379" fmla="*/ 5203246 w 6187971"/>
              <a:gd name="connsiteY2379" fmla="*/ 4326447 h 5955635"/>
              <a:gd name="connsiteX2380" fmla="*/ 5194162 w 6187971"/>
              <a:gd name="connsiteY2380" fmla="*/ 4322501 h 5955635"/>
              <a:gd name="connsiteX2381" fmla="*/ 5159705 w 6187971"/>
              <a:gd name="connsiteY2381" fmla="*/ 4381669 h 5955635"/>
              <a:gd name="connsiteX2382" fmla="*/ 5164209 w 6187971"/>
              <a:gd name="connsiteY2382" fmla="*/ 4380706 h 5955635"/>
              <a:gd name="connsiteX2383" fmla="*/ 5153584 w 6187971"/>
              <a:gd name="connsiteY2383" fmla="*/ 4397105 h 5955635"/>
              <a:gd name="connsiteX2384" fmla="*/ 5149080 w 6187971"/>
              <a:gd name="connsiteY2384" fmla="*/ 4398068 h 5955635"/>
              <a:gd name="connsiteX2385" fmla="*/ 5150042 w 6187971"/>
              <a:gd name="connsiteY2385" fmla="*/ 4402571 h 5955635"/>
              <a:gd name="connsiteX2386" fmla="*/ 5145539 w 6187971"/>
              <a:gd name="connsiteY2386" fmla="*/ 4403533 h 5955635"/>
              <a:gd name="connsiteX2387" fmla="*/ 5138455 w 6187971"/>
              <a:gd name="connsiteY2387" fmla="*/ 4414466 h 5955635"/>
              <a:gd name="connsiteX2388" fmla="*/ 5135875 w 6187971"/>
              <a:gd name="connsiteY2388" fmla="*/ 4424436 h 5955635"/>
              <a:gd name="connsiteX2389" fmla="*/ 5132334 w 6187971"/>
              <a:gd name="connsiteY2389" fmla="*/ 4429903 h 5955635"/>
              <a:gd name="connsiteX2390" fmla="*/ 5121707 w 6187971"/>
              <a:gd name="connsiteY2390" fmla="*/ 4446302 h 5955635"/>
              <a:gd name="connsiteX2391" fmla="*/ 5122670 w 6187971"/>
              <a:gd name="connsiteY2391" fmla="*/ 4450806 h 5955635"/>
              <a:gd name="connsiteX2392" fmla="*/ 5119128 w 6187971"/>
              <a:gd name="connsiteY2392" fmla="*/ 4456272 h 5955635"/>
              <a:gd name="connsiteX2393" fmla="*/ 5086289 w 6187971"/>
              <a:gd name="connsiteY2393" fmla="*/ 4500965 h 5955635"/>
              <a:gd name="connsiteX2394" fmla="*/ 5080824 w 6187971"/>
              <a:gd name="connsiteY2394" fmla="*/ 4497423 h 5955635"/>
              <a:gd name="connsiteX2395" fmla="*/ 5084365 w 6187971"/>
              <a:gd name="connsiteY2395" fmla="*/ 4491957 h 5955635"/>
              <a:gd name="connsiteX2396" fmla="*/ 5087907 w 6187971"/>
              <a:gd name="connsiteY2396" fmla="*/ 4486491 h 5955635"/>
              <a:gd name="connsiteX2397" fmla="*/ 5083403 w 6187971"/>
              <a:gd name="connsiteY2397" fmla="*/ 4487453 h 5955635"/>
              <a:gd name="connsiteX2398" fmla="*/ 5079862 w 6187971"/>
              <a:gd name="connsiteY2398" fmla="*/ 4492920 h 5955635"/>
              <a:gd name="connsiteX2399" fmla="*/ 5076319 w 6187971"/>
              <a:gd name="connsiteY2399" fmla="*/ 4498385 h 5955635"/>
              <a:gd name="connsiteX2400" fmla="*/ 5077282 w 6187971"/>
              <a:gd name="connsiteY2400" fmla="*/ 4502890 h 5955635"/>
              <a:gd name="connsiteX2401" fmla="*/ 5078244 w 6187971"/>
              <a:gd name="connsiteY2401" fmla="*/ 4507394 h 5955635"/>
              <a:gd name="connsiteX2402" fmla="*/ 5044443 w 6187971"/>
              <a:gd name="connsiteY2402" fmla="*/ 4547582 h 5955635"/>
              <a:gd name="connsiteX2403" fmla="*/ 5045405 w 6187971"/>
              <a:gd name="connsiteY2403" fmla="*/ 4552086 h 5955635"/>
              <a:gd name="connsiteX2404" fmla="*/ 4968796 w 6187971"/>
              <a:gd name="connsiteY2404" fmla="*/ 4634389 h 5955635"/>
              <a:gd name="connsiteX2405" fmla="*/ 4860964 w 6187971"/>
              <a:gd name="connsiteY2405" fmla="*/ 4746909 h 5955635"/>
              <a:gd name="connsiteX2406" fmla="*/ 4837789 w 6187971"/>
              <a:gd name="connsiteY2406" fmla="*/ 4770699 h 5955635"/>
              <a:gd name="connsiteX2407" fmla="*/ 4833284 w 6187971"/>
              <a:gd name="connsiteY2407" fmla="*/ 4771662 h 5955635"/>
              <a:gd name="connsiteX2408" fmla="*/ 4820735 w 6187971"/>
              <a:gd name="connsiteY2408" fmla="*/ 4779052 h 5955635"/>
              <a:gd name="connsiteX2409" fmla="*/ 4817192 w 6187971"/>
              <a:gd name="connsiteY2409" fmla="*/ 4784519 h 5955635"/>
              <a:gd name="connsiteX2410" fmla="*/ 4821697 w 6187971"/>
              <a:gd name="connsiteY2410" fmla="*/ 4783556 h 5955635"/>
              <a:gd name="connsiteX2411" fmla="*/ 4762796 w 6187971"/>
              <a:gd name="connsiteY2411" fmla="*/ 4838527 h 5955635"/>
              <a:gd name="connsiteX2412" fmla="*/ 4715484 w 6187971"/>
              <a:gd name="connsiteY2412" fmla="*/ 4881602 h 5955635"/>
              <a:gd name="connsiteX2413" fmla="*/ 4699392 w 6187971"/>
              <a:gd name="connsiteY2413" fmla="*/ 4894460 h 5955635"/>
              <a:gd name="connsiteX2414" fmla="*/ 4654658 w 6187971"/>
              <a:gd name="connsiteY2414" fmla="*/ 4927565 h 5955635"/>
              <a:gd name="connsiteX2415" fmla="*/ 4623437 w 6187971"/>
              <a:gd name="connsiteY2415" fmla="*/ 4957784 h 5955635"/>
              <a:gd name="connsiteX2416" fmla="*/ 4440960 w 6187971"/>
              <a:gd name="connsiteY2416" fmla="*/ 5095671 h 5955635"/>
              <a:gd name="connsiteX2417" fmla="*/ 4291323 w 6187971"/>
              <a:gd name="connsiteY2417" fmla="*/ 5188865 h 5955635"/>
              <a:gd name="connsiteX2418" fmla="*/ 4134296 w 6187971"/>
              <a:gd name="connsiteY2418" fmla="*/ 5269510 h 5955635"/>
              <a:gd name="connsiteX2419" fmla="*/ 4117242 w 6187971"/>
              <a:gd name="connsiteY2419" fmla="*/ 5277863 h 5955635"/>
              <a:gd name="connsiteX2420" fmla="*/ 3802571 w 6187971"/>
              <a:gd name="connsiteY2420" fmla="*/ 5392188 h 5955635"/>
              <a:gd name="connsiteX2421" fmla="*/ 3637806 w 6187971"/>
              <a:gd name="connsiteY2421" fmla="*/ 5433865 h 5955635"/>
              <a:gd name="connsiteX2422" fmla="*/ 3560810 w 6187971"/>
              <a:gd name="connsiteY2422" fmla="*/ 5445094 h 5955635"/>
              <a:gd name="connsiteX2423" fmla="*/ 3576039 w 6187971"/>
              <a:gd name="connsiteY2423" fmla="*/ 5442351 h 5955635"/>
              <a:gd name="connsiteX2424" fmla="*/ 3617903 w 6187971"/>
              <a:gd name="connsiteY2424" fmla="*/ 5431641 h 5955635"/>
              <a:gd name="connsiteX2425" fmla="*/ 3622408 w 6187971"/>
              <a:gd name="connsiteY2425" fmla="*/ 5430679 h 5955635"/>
              <a:gd name="connsiteX2426" fmla="*/ 3756567 w 6187971"/>
              <a:gd name="connsiteY2426" fmla="*/ 5397306 h 5955635"/>
              <a:gd name="connsiteX2427" fmla="*/ 3761071 w 6187971"/>
              <a:gd name="connsiteY2427" fmla="*/ 5396344 h 5955635"/>
              <a:gd name="connsiteX2428" fmla="*/ 3764613 w 6187971"/>
              <a:gd name="connsiteY2428" fmla="*/ 5390877 h 5955635"/>
              <a:gd name="connsiteX2429" fmla="*/ 3755605 w 6187971"/>
              <a:gd name="connsiteY2429" fmla="*/ 5392802 h 5955635"/>
              <a:gd name="connsiteX2430" fmla="*/ 3756567 w 6187971"/>
              <a:gd name="connsiteY2430" fmla="*/ 5397306 h 5955635"/>
              <a:gd name="connsiteX2431" fmla="*/ 3621445 w 6187971"/>
              <a:gd name="connsiteY2431" fmla="*/ 5426174 h 5955635"/>
              <a:gd name="connsiteX2432" fmla="*/ 3615016 w 6187971"/>
              <a:gd name="connsiteY2432" fmla="*/ 5418129 h 5955635"/>
              <a:gd name="connsiteX2433" fmla="*/ 3610512 w 6187971"/>
              <a:gd name="connsiteY2433" fmla="*/ 5419091 h 5955635"/>
              <a:gd name="connsiteX2434" fmla="*/ 3611474 w 6187971"/>
              <a:gd name="connsiteY2434" fmla="*/ 5423595 h 5955635"/>
              <a:gd name="connsiteX2435" fmla="*/ 3516889 w 6187971"/>
              <a:gd name="connsiteY2435" fmla="*/ 5443802 h 5955635"/>
              <a:gd name="connsiteX2436" fmla="*/ 3517851 w 6187971"/>
              <a:gd name="connsiteY2436" fmla="*/ 5448307 h 5955635"/>
              <a:gd name="connsiteX2437" fmla="*/ 3498872 w 6187971"/>
              <a:gd name="connsiteY2437" fmla="*/ 5447651 h 5955635"/>
              <a:gd name="connsiteX2438" fmla="*/ 3489865 w 6187971"/>
              <a:gd name="connsiteY2438" fmla="*/ 5449576 h 5955635"/>
              <a:gd name="connsiteX2439" fmla="*/ 3490519 w 6187971"/>
              <a:gd name="connsiteY2439" fmla="*/ 5430598 h 5955635"/>
              <a:gd name="connsiteX2440" fmla="*/ 3508535 w 6187971"/>
              <a:gd name="connsiteY2440" fmla="*/ 5426749 h 5955635"/>
              <a:gd name="connsiteX2441" fmla="*/ 3535561 w 6187971"/>
              <a:gd name="connsiteY2441" fmla="*/ 5420975 h 5955635"/>
              <a:gd name="connsiteX2442" fmla="*/ 3540064 w 6187971"/>
              <a:gd name="connsiteY2442" fmla="*/ 5420013 h 5955635"/>
              <a:gd name="connsiteX2443" fmla="*/ 3544568 w 6187971"/>
              <a:gd name="connsiteY2443" fmla="*/ 5419051 h 5955635"/>
              <a:gd name="connsiteX2444" fmla="*/ 3553577 w 6187971"/>
              <a:gd name="connsiteY2444" fmla="*/ 5417126 h 5955635"/>
              <a:gd name="connsiteX2445" fmla="*/ 3558080 w 6187971"/>
              <a:gd name="connsiteY2445" fmla="*/ 5416164 h 5955635"/>
              <a:gd name="connsiteX2446" fmla="*/ 3552615 w 6187971"/>
              <a:gd name="connsiteY2446" fmla="*/ 5412622 h 5955635"/>
              <a:gd name="connsiteX2447" fmla="*/ 3543606 w 6187971"/>
              <a:gd name="connsiteY2447" fmla="*/ 5414547 h 5955635"/>
              <a:gd name="connsiteX2448" fmla="*/ 3539102 w 6187971"/>
              <a:gd name="connsiteY2448" fmla="*/ 5415509 h 5955635"/>
              <a:gd name="connsiteX2449" fmla="*/ 3538139 w 6187971"/>
              <a:gd name="connsiteY2449" fmla="*/ 5411005 h 5955635"/>
              <a:gd name="connsiteX2450" fmla="*/ 3533636 w 6187971"/>
              <a:gd name="connsiteY2450" fmla="*/ 5411967 h 5955635"/>
              <a:gd name="connsiteX2451" fmla="*/ 3529132 w 6187971"/>
              <a:gd name="connsiteY2451" fmla="*/ 5412929 h 5955635"/>
              <a:gd name="connsiteX2452" fmla="*/ 3530094 w 6187971"/>
              <a:gd name="connsiteY2452" fmla="*/ 5417433 h 5955635"/>
              <a:gd name="connsiteX2453" fmla="*/ 3507573 w 6187971"/>
              <a:gd name="connsiteY2453" fmla="*/ 5422245 h 5955635"/>
              <a:gd name="connsiteX2454" fmla="*/ 3489557 w 6187971"/>
              <a:gd name="connsiteY2454" fmla="*/ 5426094 h 5955635"/>
              <a:gd name="connsiteX2455" fmla="*/ 3462533 w 6187971"/>
              <a:gd name="connsiteY2455" fmla="*/ 5431868 h 5955635"/>
              <a:gd name="connsiteX2456" fmla="*/ 3458028 w 6187971"/>
              <a:gd name="connsiteY2456" fmla="*/ 5432830 h 5955635"/>
              <a:gd name="connsiteX2457" fmla="*/ 3463495 w 6187971"/>
              <a:gd name="connsiteY2457" fmla="*/ 5436372 h 5955635"/>
              <a:gd name="connsiteX2458" fmla="*/ 3481511 w 6187971"/>
              <a:gd name="connsiteY2458" fmla="*/ 5432523 h 5955635"/>
              <a:gd name="connsiteX2459" fmla="*/ 3476352 w 6187971"/>
              <a:gd name="connsiteY2459" fmla="*/ 5452463 h 5955635"/>
              <a:gd name="connsiteX2460" fmla="*/ 3467344 w 6187971"/>
              <a:gd name="connsiteY2460" fmla="*/ 5454387 h 5955635"/>
              <a:gd name="connsiteX2461" fmla="*/ 3462839 w 6187971"/>
              <a:gd name="connsiteY2461" fmla="*/ 5455350 h 5955635"/>
              <a:gd name="connsiteX2462" fmla="*/ 3466382 w 6187971"/>
              <a:gd name="connsiteY2462" fmla="*/ 5449884 h 5955635"/>
              <a:gd name="connsiteX2463" fmla="*/ 3460915 w 6187971"/>
              <a:gd name="connsiteY2463" fmla="*/ 5446342 h 5955635"/>
              <a:gd name="connsiteX2464" fmla="*/ 3452870 w 6187971"/>
              <a:gd name="connsiteY2464" fmla="*/ 5452771 h 5955635"/>
              <a:gd name="connsiteX2465" fmla="*/ 3448365 w 6187971"/>
              <a:gd name="connsiteY2465" fmla="*/ 5453733 h 5955635"/>
              <a:gd name="connsiteX2466" fmla="*/ 3429387 w 6187971"/>
              <a:gd name="connsiteY2466" fmla="*/ 5453078 h 5955635"/>
              <a:gd name="connsiteX2467" fmla="*/ 3418454 w 6187971"/>
              <a:gd name="connsiteY2467" fmla="*/ 5445995 h 5955635"/>
              <a:gd name="connsiteX2468" fmla="*/ 3385964 w 6187971"/>
              <a:gd name="connsiteY2468" fmla="*/ 5448226 h 5955635"/>
              <a:gd name="connsiteX2469" fmla="*/ 3383384 w 6187971"/>
              <a:gd name="connsiteY2469" fmla="*/ 5458196 h 5955635"/>
              <a:gd name="connsiteX2470" fmla="*/ 3376955 w 6187971"/>
              <a:gd name="connsiteY2470" fmla="*/ 5450151 h 5955635"/>
              <a:gd name="connsiteX2471" fmla="*/ 3350893 w 6187971"/>
              <a:gd name="connsiteY2471" fmla="*/ 5460429 h 5955635"/>
              <a:gd name="connsiteX2472" fmla="*/ 3318402 w 6187971"/>
              <a:gd name="connsiteY2472" fmla="*/ 5462660 h 5955635"/>
              <a:gd name="connsiteX2473" fmla="*/ 3313898 w 6187971"/>
              <a:gd name="connsiteY2473" fmla="*/ 5463623 h 5955635"/>
              <a:gd name="connsiteX2474" fmla="*/ 3298461 w 6187971"/>
              <a:gd name="connsiteY2474" fmla="*/ 5457501 h 5955635"/>
              <a:gd name="connsiteX2475" fmla="*/ 3263391 w 6187971"/>
              <a:gd name="connsiteY2475" fmla="*/ 5469703 h 5955635"/>
              <a:gd name="connsiteX2476" fmla="*/ 3225433 w 6187971"/>
              <a:gd name="connsiteY2476" fmla="*/ 5468394 h 5955635"/>
              <a:gd name="connsiteX2477" fmla="*/ 3206456 w 6187971"/>
              <a:gd name="connsiteY2477" fmla="*/ 5467738 h 5955635"/>
              <a:gd name="connsiteX2478" fmla="*/ 3181048 w 6187971"/>
              <a:gd name="connsiteY2478" fmla="*/ 5459038 h 5955635"/>
              <a:gd name="connsiteX2479" fmla="*/ 3088079 w 6187971"/>
              <a:gd name="connsiteY2479" fmla="*/ 5464771 h 5955635"/>
              <a:gd name="connsiteX2480" fmla="*/ 3070064 w 6187971"/>
              <a:gd name="connsiteY2480" fmla="*/ 5468620 h 5955635"/>
              <a:gd name="connsiteX2481" fmla="*/ 3056551 w 6187971"/>
              <a:gd name="connsiteY2481" fmla="*/ 5471507 h 5955635"/>
              <a:gd name="connsiteX2482" fmla="*/ 2934326 w 6187971"/>
              <a:gd name="connsiteY2482" fmla="*/ 5450524 h 5955635"/>
              <a:gd name="connsiteX2483" fmla="*/ 2882857 w 6187971"/>
              <a:gd name="connsiteY2483" fmla="*/ 5452101 h 5955635"/>
              <a:gd name="connsiteX2484" fmla="*/ 2853908 w 6187971"/>
              <a:gd name="connsiteY2484" fmla="*/ 5448866 h 5955635"/>
              <a:gd name="connsiteX2485" fmla="*/ 2858412 w 6187971"/>
              <a:gd name="connsiteY2485" fmla="*/ 5447903 h 5955635"/>
              <a:gd name="connsiteX2486" fmla="*/ 2748082 w 6187971"/>
              <a:gd name="connsiteY2486" fmla="*/ 5438507 h 5955635"/>
              <a:gd name="connsiteX2487" fmla="*/ 2730066 w 6187971"/>
              <a:gd name="connsiteY2487" fmla="*/ 5442356 h 5955635"/>
              <a:gd name="connsiteX2488" fmla="*/ 2695651 w 6187971"/>
              <a:gd name="connsiteY2488" fmla="*/ 5435580 h 5955635"/>
              <a:gd name="connsiteX2489" fmla="*/ 2699193 w 6187971"/>
              <a:gd name="connsiteY2489" fmla="*/ 5430115 h 5955635"/>
              <a:gd name="connsiteX2490" fmla="*/ 2625858 w 6187971"/>
              <a:gd name="connsiteY2490" fmla="*/ 5417524 h 5955635"/>
              <a:gd name="connsiteX2491" fmla="*/ 2592405 w 6187971"/>
              <a:gd name="connsiteY2491" fmla="*/ 5415252 h 5955635"/>
              <a:gd name="connsiteX2492" fmla="*/ 2601413 w 6187971"/>
              <a:gd name="connsiteY2492" fmla="*/ 5413327 h 5955635"/>
              <a:gd name="connsiteX2493" fmla="*/ 2528079 w 6187971"/>
              <a:gd name="connsiteY2493" fmla="*/ 5400737 h 5955635"/>
              <a:gd name="connsiteX2494" fmla="*/ 2448315 w 6187971"/>
              <a:gd name="connsiteY2494" fmla="*/ 5380101 h 5955635"/>
              <a:gd name="connsiteX2495" fmla="*/ 2442848 w 6187971"/>
              <a:gd name="connsiteY2495" fmla="*/ 5376560 h 5955635"/>
              <a:gd name="connsiteX2496" fmla="*/ 2429336 w 6187971"/>
              <a:gd name="connsiteY2496" fmla="*/ 5379447 h 5955635"/>
              <a:gd name="connsiteX2497" fmla="*/ 2384951 w 6187971"/>
              <a:gd name="connsiteY2497" fmla="*/ 5370091 h 5955635"/>
              <a:gd name="connsiteX2498" fmla="*/ 2372093 w 6187971"/>
              <a:gd name="connsiteY2498" fmla="*/ 5353999 h 5955635"/>
              <a:gd name="connsiteX2499" fmla="*/ 2344107 w 6187971"/>
              <a:gd name="connsiteY2499" fmla="*/ 5355268 h 5955635"/>
              <a:gd name="connsiteX2500" fmla="*/ 2343144 w 6187971"/>
              <a:gd name="connsiteY2500" fmla="*/ 5350765 h 5955635"/>
              <a:gd name="connsiteX2501" fmla="*/ 2273352 w 6187971"/>
              <a:gd name="connsiteY2501" fmla="*/ 5332708 h 5955635"/>
              <a:gd name="connsiteX2502" fmla="*/ 2292330 w 6187971"/>
              <a:gd name="connsiteY2502" fmla="*/ 5333363 h 5955635"/>
              <a:gd name="connsiteX2503" fmla="*/ 2235087 w 6187971"/>
              <a:gd name="connsiteY2503" fmla="*/ 5307915 h 5955635"/>
              <a:gd name="connsiteX2504" fmla="*/ 2231545 w 6187971"/>
              <a:gd name="connsiteY2504" fmla="*/ 5313382 h 5955635"/>
              <a:gd name="connsiteX2505" fmla="*/ 2215146 w 6187971"/>
              <a:gd name="connsiteY2505" fmla="*/ 5302757 h 5955635"/>
              <a:gd name="connsiteX2506" fmla="*/ 2180731 w 6187971"/>
              <a:gd name="connsiteY2506" fmla="*/ 5295981 h 5955635"/>
              <a:gd name="connsiteX2507" fmla="*/ 2164331 w 6187971"/>
              <a:gd name="connsiteY2507" fmla="*/ 5285355 h 5955635"/>
              <a:gd name="connsiteX2508" fmla="*/ 2159828 w 6187971"/>
              <a:gd name="connsiteY2508" fmla="*/ 5286317 h 5955635"/>
              <a:gd name="connsiteX2509" fmla="*/ 2170760 w 6187971"/>
              <a:gd name="connsiteY2509" fmla="*/ 5293401 h 5955635"/>
              <a:gd name="connsiteX2510" fmla="*/ 2132496 w 6187971"/>
              <a:gd name="connsiteY2510" fmla="*/ 5268608 h 5955635"/>
              <a:gd name="connsiteX2511" fmla="*/ 2117059 w 6187971"/>
              <a:gd name="connsiteY2511" fmla="*/ 5262487 h 5955635"/>
              <a:gd name="connsiteX2512" fmla="*/ 2119946 w 6187971"/>
              <a:gd name="connsiteY2512" fmla="*/ 5276000 h 5955635"/>
              <a:gd name="connsiteX2513" fmla="*/ 2115441 w 6187971"/>
              <a:gd name="connsiteY2513" fmla="*/ 5276962 h 5955635"/>
              <a:gd name="connsiteX2514" fmla="*/ 2083606 w 6187971"/>
              <a:gd name="connsiteY2514" fmla="*/ 5260215 h 5955635"/>
              <a:gd name="connsiteX2515" fmla="*/ 2082644 w 6187971"/>
              <a:gd name="connsiteY2515" fmla="*/ 5255711 h 5955635"/>
              <a:gd name="connsiteX2516" fmla="*/ 2092614 w 6187971"/>
              <a:gd name="connsiteY2516" fmla="*/ 5258290 h 5955635"/>
              <a:gd name="connsiteX2517" fmla="*/ 2098080 w 6187971"/>
              <a:gd name="connsiteY2517" fmla="*/ 5261832 h 5955635"/>
              <a:gd name="connsiteX2518" fmla="*/ 2097118 w 6187971"/>
              <a:gd name="connsiteY2518" fmla="*/ 5257328 h 5955635"/>
              <a:gd name="connsiteX2519" fmla="*/ 2081681 w 6187971"/>
              <a:gd name="connsiteY2519" fmla="*/ 5251207 h 5955635"/>
              <a:gd name="connsiteX2520" fmla="*/ 2059816 w 6187971"/>
              <a:gd name="connsiteY2520" fmla="*/ 5237040 h 5955635"/>
              <a:gd name="connsiteX2521" fmla="*/ 2014467 w 6187971"/>
              <a:gd name="connsiteY2521" fmla="*/ 5223180 h 5955635"/>
              <a:gd name="connsiteX2522" fmla="*/ 1987136 w 6187971"/>
              <a:gd name="connsiteY2522" fmla="*/ 5205471 h 5955635"/>
              <a:gd name="connsiteX2523" fmla="*/ 1981670 w 6187971"/>
              <a:gd name="connsiteY2523" fmla="*/ 5201929 h 5955635"/>
              <a:gd name="connsiteX2524" fmla="*/ 1977165 w 6187971"/>
              <a:gd name="connsiteY2524" fmla="*/ 5202891 h 5955635"/>
              <a:gd name="connsiteX2525" fmla="*/ 1895171 w 6187971"/>
              <a:gd name="connsiteY2525" fmla="*/ 5149765 h 5955635"/>
              <a:gd name="connsiteX2526" fmla="*/ 1865914 w 6187971"/>
              <a:gd name="connsiteY2526" fmla="*/ 5123048 h 5955635"/>
              <a:gd name="connsiteX2527" fmla="*/ 1715436 w 6187971"/>
              <a:gd name="connsiteY2527" fmla="*/ 5013908 h 5955635"/>
              <a:gd name="connsiteX2528" fmla="*/ 1588748 w 6187971"/>
              <a:gd name="connsiteY2528" fmla="*/ 4927943 h 5955635"/>
              <a:gd name="connsiteX2529" fmla="*/ 1598064 w 6187971"/>
              <a:gd name="connsiteY2529" fmla="*/ 4949501 h 5955635"/>
              <a:gd name="connsiteX2530" fmla="*/ 1564303 w 6187971"/>
              <a:gd name="connsiteY2530" fmla="*/ 4923746 h 5955635"/>
              <a:gd name="connsiteX2531" fmla="*/ 1547904 w 6187971"/>
              <a:gd name="connsiteY2531" fmla="*/ 4913121 h 5955635"/>
              <a:gd name="connsiteX2532" fmla="*/ 1545979 w 6187971"/>
              <a:gd name="connsiteY2532" fmla="*/ 4904113 h 5955635"/>
              <a:gd name="connsiteX2533" fmla="*/ 1541475 w 6187971"/>
              <a:gd name="connsiteY2533" fmla="*/ 4905075 h 5955635"/>
              <a:gd name="connsiteX2534" fmla="*/ 1523807 w 6187971"/>
              <a:gd name="connsiteY2534" fmla="*/ 4866464 h 5955635"/>
              <a:gd name="connsiteX2535" fmla="*/ 1517378 w 6187971"/>
              <a:gd name="connsiteY2535" fmla="*/ 4858417 h 5955635"/>
              <a:gd name="connsiteX2536" fmla="*/ 1511912 w 6187971"/>
              <a:gd name="connsiteY2536" fmla="*/ 4854876 h 5955635"/>
              <a:gd name="connsiteX2537" fmla="*/ 1506446 w 6187971"/>
              <a:gd name="connsiteY2537" fmla="*/ 4851334 h 5955635"/>
              <a:gd name="connsiteX2538" fmla="*/ 1483618 w 6187971"/>
              <a:gd name="connsiteY2538" fmla="*/ 4832662 h 5955635"/>
              <a:gd name="connsiteX2539" fmla="*/ 1478151 w 6187971"/>
              <a:gd name="connsiteY2539" fmla="*/ 4829121 h 5955635"/>
              <a:gd name="connsiteX2540" fmla="*/ 1479114 w 6187971"/>
              <a:gd name="connsiteY2540" fmla="*/ 4833625 h 5955635"/>
              <a:gd name="connsiteX2541" fmla="*/ 1485543 w 6187971"/>
              <a:gd name="connsiteY2541" fmla="*/ 4841671 h 5955635"/>
              <a:gd name="connsiteX2542" fmla="*/ 1462060 w 6187971"/>
              <a:gd name="connsiteY2542" fmla="*/ 4841978 h 5955635"/>
              <a:gd name="connsiteX2543" fmla="*/ 1461097 w 6187971"/>
              <a:gd name="connsiteY2543" fmla="*/ 4837474 h 5955635"/>
              <a:gd name="connsiteX2544" fmla="*/ 1435076 w 6187971"/>
              <a:gd name="connsiteY2544" fmla="*/ 4781808 h 5955635"/>
              <a:gd name="connsiteX2545" fmla="*/ 1429609 w 6187971"/>
              <a:gd name="connsiteY2545" fmla="*/ 4778267 h 5955635"/>
              <a:gd name="connsiteX2546" fmla="*/ 1428647 w 6187971"/>
              <a:gd name="connsiteY2546" fmla="*/ 4773763 h 5955635"/>
              <a:gd name="connsiteX2547" fmla="*/ 1391038 w 6187971"/>
              <a:gd name="connsiteY2547" fmla="*/ 4729991 h 5955635"/>
              <a:gd name="connsiteX2548" fmla="*/ 1363706 w 6187971"/>
              <a:gd name="connsiteY2548" fmla="*/ 4712283 h 5955635"/>
              <a:gd name="connsiteX2549" fmla="*/ 1362744 w 6187971"/>
              <a:gd name="connsiteY2549" fmla="*/ 4707779 h 5955635"/>
              <a:gd name="connsiteX2550" fmla="*/ 1358239 w 6187971"/>
              <a:gd name="connsiteY2550" fmla="*/ 4708741 h 5955635"/>
              <a:gd name="connsiteX2551" fmla="*/ 1347307 w 6187971"/>
              <a:gd name="connsiteY2551" fmla="*/ 4701658 h 5955635"/>
              <a:gd name="connsiteX2552" fmla="*/ 1348269 w 6187971"/>
              <a:gd name="connsiteY2552" fmla="*/ 4706162 h 5955635"/>
              <a:gd name="connsiteX2553" fmla="*/ 1354698 w 6187971"/>
              <a:gd name="connsiteY2553" fmla="*/ 4714207 h 5955635"/>
              <a:gd name="connsiteX2554" fmla="*/ 1338299 w 6187971"/>
              <a:gd name="connsiteY2554" fmla="*/ 4703582 h 5955635"/>
              <a:gd name="connsiteX2555" fmla="*/ 1318358 w 6187971"/>
              <a:gd name="connsiteY2555" fmla="*/ 4698423 h 5955635"/>
              <a:gd name="connsiteX2556" fmla="*/ 1303576 w 6187971"/>
              <a:gd name="connsiteY2556" fmla="*/ 4673323 h 5955635"/>
              <a:gd name="connsiteX2557" fmla="*/ 1308080 w 6187971"/>
              <a:gd name="connsiteY2557" fmla="*/ 4672361 h 5955635"/>
              <a:gd name="connsiteX2558" fmla="*/ 1307118 w 6187971"/>
              <a:gd name="connsiteY2558" fmla="*/ 4667857 h 5955635"/>
              <a:gd name="connsiteX2559" fmla="*/ 1301651 w 6187971"/>
              <a:gd name="connsiteY2559" fmla="*/ 4664315 h 5955635"/>
              <a:gd name="connsiteX2560" fmla="*/ 1294261 w 6187971"/>
              <a:gd name="connsiteY2560" fmla="*/ 4651766 h 5955635"/>
              <a:gd name="connsiteX2561" fmla="*/ 1288794 w 6187971"/>
              <a:gd name="connsiteY2561" fmla="*/ 4648223 h 5955635"/>
              <a:gd name="connsiteX2562" fmla="*/ 1284945 w 6187971"/>
              <a:gd name="connsiteY2562" fmla="*/ 4630207 h 5955635"/>
              <a:gd name="connsiteX2563" fmla="*/ 1303269 w 6187971"/>
              <a:gd name="connsiteY2563" fmla="*/ 4649841 h 5955635"/>
              <a:gd name="connsiteX2564" fmla="*/ 1300382 w 6187971"/>
              <a:gd name="connsiteY2564" fmla="*/ 4636329 h 5955635"/>
              <a:gd name="connsiteX2565" fmla="*/ 1288488 w 6187971"/>
              <a:gd name="connsiteY2565" fmla="*/ 4624741 h 5955635"/>
              <a:gd name="connsiteX2566" fmla="*/ 1225818 w 6187971"/>
              <a:gd name="connsiteY2566" fmla="*/ 4529809 h 5955635"/>
              <a:gd name="connsiteX2567" fmla="*/ 1185629 w 6187971"/>
              <a:gd name="connsiteY2567" fmla="*/ 4496009 h 5955635"/>
              <a:gd name="connsiteX2568" fmla="*/ 1189171 w 6187971"/>
              <a:gd name="connsiteY2568" fmla="*/ 4490542 h 5955635"/>
              <a:gd name="connsiteX2569" fmla="*/ 1182742 w 6187971"/>
              <a:gd name="connsiteY2569" fmla="*/ 4482495 h 5955635"/>
              <a:gd name="connsiteX2570" fmla="*/ 1177276 w 6187971"/>
              <a:gd name="connsiteY2570" fmla="*/ 4478954 h 5955635"/>
              <a:gd name="connsiteX2571" fmla="*/ 1178238 w 6187971"/>
              <a:gd name="connsiteY2571" fmla="*/ 4483458 h 5955635"/>
              <a:gd name="connsiteX2572" fmla="*/ 1166343 w 6187971"/>
              <a:gd name="connsiteY2572" fmla="*/ 4471870 h 5955635"/>
              <a:gd name="connsiteX2573" fmla="*/ 1169885 w 6187971"/>
              <a:gd name="connsiteY2573" fmla="*/ 4466405 h 5955635"/>
              <a:gd name="connsiteX2574" fmla="*/ 1139667 w 6187971"/>
              <a:gd name="connsiteY2574" fmla="*/ 4435183 h 5955635"/>
              <a:gd name="connsiteX2575" fmla="*/ 1138704 w 6187971"/>
              <a:gd name="connsiteY2575" fmla="*/ 4430679 h 5955635"/>
              <a:gd name="connsiteX2576" fmla="*/ 1134200 w 6187971"/>
              <a:gd name="connsiteY2576" fmla="*/ 4431641 h 5955635"/>
              <a:gd name="connsiteX2577" fmla="*/ 1129696 w 6187971"/>
              <a:gd name="connsiteY2577" fmla="*/ 4432603 h 5955635"/>
              <a:gd name="connsiteX2578" fmla="*/ 1128734 w 6187971"/>
              <a:gd name="connsiteY2578" fmla="*/ 4428100 h 5955635"/>
              <a:gd name="connsiteX2579" fmla="*/ 1118764 w 6187971"/>
              <a:gd name="connsiteY2579" fmla="*/ 4425520 h 5955635"/>
              <a:gd name="connsiteX2580" fmla="*/ 1120688 w 6187971"/>
              <a:gd name="connsiteY2580" fmla="*/ 4434529 h 5955635"/>
              <a:gd name="connsiteX2581" fmla="*/ 1115221 w 6187971"/>
              <a:gd name="connsiteY2581" fmla="*/ 4430987 h 5955635"/>
              <a:gd name="connsiteX2582" fmla="*/ 1091431 w 6187971"/>
              <a:gd name="connsiteY2582" fmla="*/ 4407812 h 5955635"/>
              <a:gd name="connsiteX2583" fmla="*/ 1073763 w 6187971"/>
              <a:gd name="connsiteY2583" fmla="*/ 4369199 h 5955635"/>
              <a:gd name="connsiteX2584" fmla="*/ 1063792 w 6187971"/>
              <a:gd name="connsiteY2584" fmla="*/ 4366620 h 5955635"/>
              <a:gd name="connsiteX2585" fmla="*/ 1058981 w 6187971"/>
              <a:gd name="connsiteY2585" fmla="*/ 4344100 h 5955635"/>
              <a:gd name="connsiteX2586" fmla="*/ 1050936 w 6187971"/>
              <a:gd name="connsiteY2586" fmla="*/ 4350528 h 5955635"/>
              <a:gd name="connsiteX2587" fmla="*/ 1048049 w 6187971"/>
              <a:gd name="connsiteY2587" fmla="*/ 4337016 h 5955635"/>
              <a:gd name="connsiteX2588" fmla="*/ 988922 w 6187971"/>
              <a:gd name="connsiteY2588" fmla="*/ 4236617 h 5955635"/>
              <a:gd name="connsiteX2589" fmla="*/ 981224 w 6187971"/>
              <a:gd name="connsiteY2589" fmla="*/ 4200585 h 5955635"/>
              <a:gd name="connsiteX2590" fmla="*/ 970291 w 6187971"/>
              <a:gd name="connsiteY2590" fmla="*/ 4193501 h 5955635"/>
              <a:gd name="connsiteX2591" fmla="*/ 953584 w 6187971"/>
              <a:gd name="connsiteY2591" fmla="*/ 4159394 h 5955635"/>
              <a:gd name="connsiteX2592" fmla="*/ 943614 w 6187971"/>
              <a:gd name="connsiteY2592" fmla="*/ 4156814 h 5955635"/>
              <a:gd name="connsiteX2593" fmla="*/ 947156 w 6187971"/>
              <a:gd name="connsiteY2593" fmla="*/ 4151347 h 5955635"/>
              <a:gd name="connsiteX2594" fmla="*/ 918555 w 6187971"/>
              <a:gd name="connsiteY2594" fmla="*/ 4105652 h 5955635"/>
              <a:gd name="connsiteX2595" fmla="*/ 910857 w 6187971"/>
              <a:gd name="connsiteY2595" fmla="*/ 4069620 h 5955635"/>
              <a:gd name="connsiteX2596" fmla="*/ 892533 w 6187971"/>
              <a:gd name="connsiteY2596" fmla="*/ 4049987 h 5955635"/>
              <a:gd name="connsiteX2597" fmla="*/ 891263 w 6187971"/>
              <a:gd name="connsiteY2597" fmla="*/ 4022000 h 5955635"/>
              <a:gd name="connsiteX2598" fmla="*/ 869091 w 6187971"/>
              <a:gd name="connsiteY2598" fmla="*/ 3984350 h 5955635"/>
              <a:gd name="connsiteX2599" fmla="*/ 873595 w 6187971"/>
              <a:gd name="connsiteY2599" fmla="*/ 3983387 h 5955635"/>
              <a:gd name="connsiteX2600" fmla="*/ 852077 w 6187971"/>
              <a:gd name="connsiteY2600" fmla="*/ 3926760 h 5955635"/>
              <a:gd name="connsiteX2601" fmla="*/ 863010 w 6187971"/>
              <a:gd name="connsiteY2601" fmla="*/ 3933844 h 5955635"/>
              <a:gd name="connsiteX2602" fmla="*/ 869247 w 6187971"/>
              <a:gd name="connsiteY2602" fmla="*/ 3944432 h 5955635"/>
              <a:gd name="connsiteX2603" fmla="*/ 868668 w 6187971"/>
              <a:gd name="connsiteY2603" fmla="*/ 3952062 h 5955635"/>
              <a:gd name="connsiteX2604" fmla="*/ 862355 w 6187971"/>
              <a:gd name="connsiteY2604" fmla="*/ 3952821 h 5955635"/>
              <a:gd name="connsiteX2605" fmla="*/ 875212 w 6187971"/>
              <a:gd name="connsiteY2605" fmla="*/ 3968913 h 5955635"/>
              <a:gd name="connsiteX2606" fmla="*/ 890956 w 6187971"/>
              <a:gd name="connsiteY2606" fmla="*/ 3998517 h 5955635"/>
              <a:gd name="connsiteX2607" fmla="*/ 891918 w 6187971"/>
              <a:gd name="connsiteY2607" fmla="*/ 4003022 h 5955635"/>
              <a:gd name="connsiteX2608" fmla="*/ 892881 w 6187971"/>
              <a:gd name="connsiteY2608" fmla="*/ 4007525 h 5955635"/>
              <a:gd name="connsiteX2609" fmla="*/ 897385 w 6187971"/>
              <a:gd name="connsiteY2609" fmla="*/ 4006563 h 5955635"/>
              <a:gd name="connsiteX2610" fmla="*/ 897077 w 6187971"/>
              <a:gd name="connsiteY2610" fmla="*/ 3983081 h 5955635"/>
              <a:gd name="connsiteX2611" fmla="*/ 891611 w 6187971"/>
              <a:gd name="connsiteY2611" fmla="*/ 3979538 h 5955635"/>
              <a:gd name="connsiteX2612" fmla="*/ 890649 w 6187971"/>
              <a:gd name="connsiteY2612" fmla="*/ 3975035 h 5955635"/>
              <a:gd name="connsiteX2613" fmla="*/ 885183 w 6187971"/>
              <a:gd name="connsiteY2613" fmla="*/ 3971493 h 5955635"/>
              <a:gd name="connsiteX2614" fmla="*/ 878447 w 6187971"/>
              <a:gd name="connsiteY2614" fmla="*/ 3939965 h 5955635"/>
              <a:gd name="connsiteX2615" fmla="*/ 890034 w 6187971"/>
              <a:gd name="connsiteY2615" fmla="*/ 3928070 h 5955635"/>
              <a:gd name="connsiteX2616" fmla="*/ 879449 w 6187971"/>
              <a:gd name="connsiteY2616" fmla="*/ 3878525 h 5955635"/>
              <a:gd name="connsiteX2617" fmla="*/ 852546 w 6187971"/>
              <a:gd name="connsiteY2617" fmla="*/ 3686468 h 5955635"/>
              <a:gd name="connsiteX2618" fmla="*/ 847081 w 6187971"/>
              <a:gd name="connsiteY2618" fmla="*/ 3682926 h 5955635"/>
              <a:gd name="connsiteX2619" fmla="*/ 843539 w 6187971"/>
              <a:gd name="connsiteY2619" fmla="*/ 3688393 h 5955635"/>
              <a:gd name="connsiteX2620" fmla="*/ 872058 w 6187971"/>
              <a:gd name="connsiteY2620" fmla="*/ 3865975 h 5955635"/>
              <a:gd name="connsiteX2621" fmla="*/ 867555 w 6187971"/>
              <a:gd name="connsiteY2621" fmla="*/ 3866938 h 5955635"/>
              <a:gd name="connsiteX2622" fmla="*/ 861126 w 6187971"/>
              <a:gd name="connsiteY2622" fmla="*/ 3858892 h 5955635"/>
              <a:gd name="connsiteX2623" fmla="*/ 868517 w 6187971"/>
              <a:gd name="connsiteY2623" fmla="*/ 3871442 h 5955635"/>
              <a:gd name="connsiteX2624" fmla="*/ 864975 w 6187971"/>
              <a:gd name="connsiteY2624" fmla="*/ 3876908 h 5955635"/>
              <a:gd name="connsiteX2625" fmla="*/ 849886 w 6187971"/>
              <a:gd name="connsiteY2625" fmla="*/ 3828326 h 5955635"/>
              <a:gd name="connsiteX2626" fmla="*/ 848269 w 6187971"/>
              <a:gd name="connsiteY2626" fmla="*/ 3842800 h 5955635"/>
              <a:gd name="connsiteX2627" fmla="*/ 832524 w 6187971"/>
              <a:gd name="connsiteY2627" fmla="*/ 3813196 h 5955635"/>
              <a:gd name="connsiteX2628" fmla="*/ 822902 w 6187971"/>
              <a:gd name="connsiteY2628" fmla="*/ 3768156 h 5955635"/>
              <a:gd name="connsiteX2629" fmla="*/ 812624 w 6187971"/>
              <a:gd name="connsiteY2629" fmla="*/ 3742094 h 5955635"/>
              <a:gd name="connsiteX2630" fmla="*/ 789529 w 6187971"/>
              <a:gd name="connsiteY2630" fmla="*/ 3633997 h 5955635"/>
              <a:gd name="connsiteX2631" fmla="*/ 786951 w 6187971"/>
              <a:gd name="connsiteY2631" fmla="*/ 3643967 h 5955635"/>
              <a:gd name="connsiteX2632" fmla="*/ 785988 w 6187971"/>
              <a:gd name="connsiteY2632" fmla="*/ 3639463 h 5955635"/>
              <a:gd name="connsiteX2633" fmla="*/ 785026 w 6187971"/>
              <a:gd name="connsiteY2633" fmla="*/ 3634959 h 5955635"/>
              <a:gd name="connsiteX2634" fmla="*/ 783101 w 6187971"/>
              <a:gd name="connsiteY2634" fmla="*/ 3625951 h 5955635"/>
              <a:gd name="connsiteX2635" fmla="*/ 765126 w 6187971"/>
              <a:gd name="connsiteY2635" fmla="*/ 3563856 h 5955635"/>
              <a:gd name="connsiteX2636" fmla="*/ 763201 w 6187971"/>
              <a:gd name="connsiteY2636" fmla="*/ 3554849 h 5955635"/>
              <a:gd name="connsiteX2637" fmla="*/ 760314 w 6187971"/>
              <a:gd name="connsiteY2637" fmla="*/ 3541336 h 5955635"/>
              <a:gd name="connsiteX2638" fmla="*/ 754541 w 6187971"/>
              <a:gd name="connsiteY2638" fmla="*/ 3514312 h 5955635"/>
              <a:gd name="connsiteX2639" fmla="*/ 753578 w 6187971"/>
              <a:gd name="connsiteY2639" fmla="*/ 3509808 h 5955635"/>
              <a:gd name="connsiteX2640" fmla="*/ 752616 w 6187971"/>
              <a:gd name="connsiteY2640" fmla="*/ 3505304 h 5955635"/>
              <a:gd name="connsiteX2641" fmla="*/ 748111 w 6187971"/>
              <a:gd name="connsiteY2641" fmla="*/ 3506266 h 5955635"/>
              <a:gd name="connsiteX2642" fmla="*/ 756158 w 6187971"/>
              <a:gd name="connsiteY2642" fmla="*/ 3499837 h 5955635"/>
              <a:gd name="connsiteX2643" fmla="*/ 748767 w 6187971"/>
              <a:gd name="connsiteY2643" fmla="*/ 3487287 h 5955635"/>
              <a:gd name="connsiteX2644" fmla="*/ 745225 w 6187971"/>
              <a:gd name="connsiteY2644" fmla="*/ 3492754 h 5955635"/>
              <a:gd name="connsiteX2645" fmla="*/ 743300 w 6187971"/>
              <a:gd name="connsiteY2645" fmla="*/ 3483746 h 5955635"/>
              <a:gd name="connsiteX2646" fmla="*/ 735295 w 6187971"/>
              <a:gd name="connsiteY2646" fmla="*/ 3424231 h 5955635"/>
              <a:gd name="connsiteX2647" fmla="*/ 735950 w 6187971"/>
              <a:gd name="connsiteY2647" fmla="*/ 3405253 h 5955635"/>
              <a:gd name="connsiteX2648" fmla="*/ 734026 w 6187971"/>
              <a:gd name="connsiteY2648" fmla="*/ 3396245 h 5955635"/>
              <a:gd name="connsiteX2649" fmla="*/ 736605 w 6187971"/>
              <a:gd name="connsiteY2649" fmla="*/ 3386274 h 5955635"/>
              <a:gd name="connsiteX2650" fmla="*/ 742071 w 6187971"/>
              <a:gd name="connsiteY2650" fmla="*/ 3389816 h 5955635"/>
              <a:gd name="connsiteX2651" fmla="*/ 747538 w 6187971"/>
              <a:gd name="connsiteY2651" fmla="*/ 3393358 h 5955635"/>
              <a:gd name="connsiteX2652" fmla="*/ 746576 w 6187971"/>
              <a:gd name="connsiteY2652" fmla="*/ 3388854 h 5955635"/>
              <a:gd name="connsiteX2653" fmla="*/ 751080 w 6187971"/>
              <a:gd name="connsiteY2653" fmla="*/ 3387891 h 5955635"/>
              <a:gd name="connsiteX2654" fmla="*/ 744651 w 6187971"/>
              <a:gd name="connsiteY2654" fmla="*/ 3379845 h 5955635"/>
              <a:gd name="connsiteX2655" fmla="*/ 733718 w 6187971"/>
              <a:gd name="connsiteY2655" fmla="*/ 3372762 h 5955635"/>
              <a:gd name="connsiteX2656" fmla="*/ 730177 w 6187971"/>
              <a:gd name="connsiteY2656" fmla="*/ 3378228 h 5955635"/>
              <a:gd name="connsiteX2657" fmla="*/ 722786 w 6187971"/>
              <a:gd name="connsiteY2657" fmla="*/ 3365679 h 5955635"/>
              <a:gd name="connsiteX2658" fmla="*/ 722479 w 6187971"/>
              <a:gd name="connsiteY2658" fmla="*/ 3342196 h 5955635"/>
              <a:gd name="connsiteX2659" fmla="*/ 727944 w 6187971"/>
              <a:gd name="connsiteY2659" fmla="*/ 3345738 h 5955635"/>
              <a:gd name="connsiteX2660" fmla="*/ 726982 w 6187971"/>
              <a:gd name="connsiteY2660" fmla="*/ 3341234 h 5955635"/>
              <a:gd name="connsiteX2661" fmla="*/ 725057 w 6187971"/>
              <a:gd name="connsiteY2661" fmla="*/ 3332226 h 5955635"/>
              <a:gd name="connsiteX2662" fmla="*/ 724095 w 6187971"/>
              <a:gd name="connsiteY2662" fmla="*/ 3327721 h 5955635"/>
              <a:gd name="connsiteX2663" fmla="*/ 723133 w 6187971"/>
              <a:gd name="connsiteY2663" fmla="*/ 3323218 h 5955635"/>
              <a:gd name="connsiteX2664" fmla="*/ 719284 w 6187971"/>
              <a:gd name="connsiteY2664" fmla="*/ 3305202 h 5955635"/>
              <a:gd name="connsiteX2665" fmla="*/ 716397 w 6187971"/>
              <a:gd name="connsiteY2665" fmla="*/ 3291690 h 5955635"/>
              <a:gd name="connsiteX2666" fmla="*/ 718015 w 6187971"/>
              <a:gd name="connsiteY2666" fmla="*/ 3277215 h 5955635"/>
              <a:gd name="connsiteX2667" fmla="*/ 716438 w 6187971"/>
              <a:gd name="connsiteY2667" fmla="*/ 3225746 h 5955635"/>
              <a:gd name="connsiteX2668" fmla="*/ 711934 w 6187971"/>
              <a:gd name="connsiteY2668" fmla="*/ 3226708 h 5955635"/>
              <a:gd name="connsiteX2669" fmla="*/ 710705 w 6187971"/>
              <a:gd name="connsiteY2669" fmla="*/ 3132778 h 5955635"/>
              <a:gd name="connsiteX2670" fmla="*/ 713284 w 6187971"/>
              <a:gd name="connsiteY2670" fmla="*/ 3122808 h 5955635"/>
              <a:gd name="connsiteX2671" fmla="*/ 712322 w 6187971"/>
              <a:gd name="connsiteY2671" fmla="*/ 3118304 h 5955635"/>
              <a:gd name="connsiteX2672" fmla="*/ 708780 w 6187971"/>
              <a:gd name="connsiteY2672" fmla="*/ 3123770 h 5955635"/>
              <a:gd name="connsiteX2673" fmla="*/ 708472 w 6187971"/>
              <a:gd name="connsiteY2673" fmla="*/ 3100287 h 5955635"/>
              <a:gd name="connsiteX2674" fmla="*/ 712015 w 6187971"/>
              <a:gd name="connsiteY2674" fmla="*/ 3094821 h 5955635"/>
              <a:gd name="connsiteX2675" fmla="*/ 706548 w 6187971"/>
              <a:gd name="connsiteY2675" fmla="*/ 3091280 h 5955635"/>
              <a:gd name="connsiteX2676" fmla="*/ 709128 w 6187971"/>
              <a:gd name="connsiteY2676" fmla="*/ 3081309 h 5955635"/>
              <a:gd name="connsiteX2677" fmla="*/ 709783 w 6187971"/>
              <a:gd name="connsiteY2677" fmla="*/ 3062331 h 5955635"/>
              <a:gd name="connsiteX2678" fmla="*/ 708821 w 6187971"/>
              <a:gd name="connsiteY2678" fmla="*/ 3057826 h 5955635"/>
              <a:gd name="connsiteX2679" fmla="*/ 705934 w 6187971"/>
              <a:gd name="connsiteY2679" fmla="*/ 3044314 h 5955635"/>
              <a:gd name="connsiteX2680" fmla="*/ 710439 w 6187971"/>
              <a:gd name="connsiteY2680" fmla="*/ 3043352 h 5955635"/>
              <a:gd name="connsiteX2681" fmla="*/ 717295 w 6187971"/>
              <a:gd name="connsiteY2681" fmla="*/ 2877050 h 5955635"/>
              <a:gd name="connsiteX2682" fmla="*/ 721799 w 6187971"/>
              <a:gd name="connsiteY2682" fmla="*/ 2876088 h 5955635"/>
              <a:gd name="connsiteX2683" fmla="*/ 722107 w 6187971"/>
              <a:gd name="connsiteY2683" fmla="*/ 2899570 h 5955635"/>
              <a:gd name="connsiteX2684" fmla="*/ 723376 w 6187971"/>
              <a:gd name="connsiteY2684" fmla="*/ 2927557 h 5955635"/>
              <a:gd name="connsiteX2685" fmla="*/ 719487 w 6187971"/>
              <a:gd name="connsiteY2685" fmla="*/ 2975484 h 5955635"/>
              <a:gd name="connsiteX2686" fmla="*/ 727759 w 6187971"/>
              <a:gd name="connsiteY2686" fmla="*/ 3124424 h 5955635"/>
              <a:gd name="connsiteX2687" fmla="*/ 724217 w 6187971"/>
              <a:gd name="connsiteY2687" fmla="*/ 3129891 h 5955635"/>
              <a:gd name="connsiteX2688" fmla="*/ 726142 w 6187971"/>
              <a:gd name="connsiteY2688" fmla="*/ 3138899 h 5955635"/>
              <a:gd name="connsiteX2689" fmla="*/ 724524 w 6187971"/>
              <a:gd name="connsiteY2689" fmla="*/ 3153374 h 5955635"/>
              <a:gd name="connsiteX2690" fmla="*/ 728066 w 6187971"/>
              <a:gd name="connsiteY2690" fmla="*/ 3147907 h 5955635"/>
              <a:gd name="connsiteX2691" fmla="*/ 726449 w 6187971"/>
              <a:gd name="connsiteY2691" fmla="*/ 3162382 h 5955635"/>
              <a:gd name="connsiteX2692" fmla="*/ 729335 w 6187971"/>
              <a:gd name="connsiteY2692" fmla="*/ 3175894 h 5955635"/>
              <a:gd name="connsiteX2693" fmla="*/ 732878 w 6187971"/>
              <a:gd name="connsiteY2693" fmla="*/ 3170427 h 5955635"/>
              <a:gd name="connsiteX2694" fmla="*/ 735458 w 6187971"/>
              <a:gd name="connsiteY2694" fmla="*/ 3160457 h 5955635"/>
              <a:gd name="connsiteX2695" fmla="*/ 731608 w 6187971"/>
              <a:gd name="connsiteY2695" fmla="*/ 3142441 h 5955635"/>
              <a:gd name="connsiteX2696" fmla="*/ 735149 w 6187971"/>
              <a:gd name="connsiteY2696" fmla="*/ 3136974 h 5955635"/>
              <a:gd name="connsiteX2697" fmla="*/ 739654 w 6187971"/>
              <a:gd name="connsiteY2697" fmla="*/ 3136012 h 5955635"/>
              <a:gd name="connsiteX2698" fmla="*/ 738691 w 6187971"/>
              <a:gd name="connsiteY2698" fmla="*/ 3131509 h 5955635"/>
              <a:gd name="connsiteX2699" fmla="*/ 737729 w 6187971"/>
              <a:gd name="connsiteY2699" fmla="*/ 3127004 h 5955635"/>
              <a:gd name="connsiteX2700" fmla="*/ 731301 w 6187971"/>
              <a:gd name="connsiteY2700" fmla="*/ 3118959 h 5955635"/>
              <a:gd name="connsiteX2701" fmla="*/ 730338 w 6187971"/>
              <a:gd name="connsiteY2701" fmla="*/ 3114455 h 5955635"/>
              <a:gd name="connsiteX2702" fmla="*/ 729376 w 6187971"/>
              <a:gd name="connsiteY2702" fmla="*/ 3109950 h 5955635"/>
              <a:gd name="connsiteX2703" fmla="*/ 729069 w 6187971"/>
              <a:gd name="connsiteY2703" fmla="*/ 3086468 h 5955635"/>
              <a:gd name="connsiteX2704" fmla="*/ 733265 w 6187971"/>
              <a:gd name="connsiteY2704" fmla="*/ 3062023 h 5955635"/>
              <a:gd name="connsiteX2705" fmla="*/ 733987 w 6187971"/>
              <a:gd name="connsiteY2705" fmla="*/ 3065401 h 5955635"/>
              <a:gd name="connsiteX2706" fmla="*/ 734227 w 6187971"/>
              <a:gd name="connsiteY2706" fmla="*/ 3066527 h 5955635"/>
              <a:gd name="connsiteX2707" fmla="*/ 735190 w 6187971"/>
              <a:gd name="connsiteY2707" fmla="*/ 3071031 h 5955635"/>
              <a:gd name="connsiteX2708" fmla="*/ 738732 w 6187971"/>
              <a:gd name="connsiteY2708" fmla="*/ 3065565 h 5955635"/>
              <a:gd name="connsiteX2709" fmla="*/ 735845 w 6187971"/>
              <a:gd name="connsiteY2709" fmla="*/ 3052053 h 5955635"/>
              <a:gd name="connsiteX2710" fmla="*/ 733921 w 6187971"/>
              <a:gd name="connsiteY2710" fmla="*/ 3043045 h 5955635"/>
              <a:gd name="connsiteX2711" fmla="*/ 736541 w 6187971"/>
              <a:gd name="connsiteY2711" fmla="*/ 2967131 h 5955635"/>
              <a:gd name="connsiteX2712" fmla="*/ 735578 w 6187971"/>
              <a:gd name="connsiteY2712" fmla="*/ 2962627 h 5955635"/>
              <a:gd name="connsiteX2713" fmla="*/ 744279 w 6187971"/>
              <a:gd name="connsiteY2713" fmla="*/ 2937219 h 5955635"/>
              <a:gd name="connsiteX2714" fmla="*/ 747514 w 6187971"/>
              <a:gd name="connsiteY2714" fmla="*/ 2908270 h 5955635"/>
              <a:gd name="connsiteX2715" fmla="*/ 767536 w 6187971"/>
              <a:gd name="connsiteY2715" fmla="*/ 2781543 h 5955635"/>
              <a:gd name="connsiteX2716" fmla="*/ 767175 w 6187971"/>
              <a:gd name="connsiteY2716" fmla="*/ 2788737 h 5955635"/>
              <a:gd name="connsiteX2717" fmla="*/ 765918 w 6187971"/>
              <a:gd name="connsiteY2717" fmla="*/ 2796017 h 5955635"/>
              <a:gd name="connsiteX2718" fmla="*/ 767088 w 6187971"/>
              <a:gd name="connsiteY2718" fmla="*/ 2790469 h 5955635"/>
              <a:gd name="connsiteX2719" fmla="*/ 767175 w 6187971"/>
              <a:gd name="connsiteY2719" fmla="*/ 2788737 h 5955635"/>
              <a:gd name="connsiteX2720" fmla="*/ 777228 w 6187971"/>
              <a:gd name="connsiteY2720" fmla="*/ 2730482 h 5955635"/>
              <a:gd name="connsiteX2721" fmla="*/ 774987 w 6187971"/>
              <a:gd name="connsiteY2721" fmla="*/ 2827750 h 5955635"/>
              <a:gd name="connsiteX2722" fmla="*/ 824931 w 6187971"/>
              <a:gd name="connsiteY2722" fmla="*/ 3364010 h 5955635"/>
              <a:gd name="connsiteX2723" fmla="*/ 829326 w 6187971"/>
              <a:gd name="connsiteY2723" fmla="*/ 3384580 h 5955635"/>
              <a:gd name="connsiteX2724" fmla="*/ 837369 w 6187971"/>
              <a:gd name="connsiteY2724" fmla="*/ 3339843 h 5955635"/>
              <a:gd name="connsiteX2725" fmla="*/ 819665 w 6187971"/>
              <a:gd name="connsiteY2725" fmla="*/ 2577354 h 5955635"/>
              <a:gd name="connsiteX2726" fmla="*/ 843923 w 6187971"/>
              <a:gd name="connsiteY2726" fmla="*/ 2454020 h 5955635"/>
              <a:gd name="connsiteX2727" fmla="*/ 844696 w 6187971"/>
              <a:gd name="connsiteY2727" fmla="*/ 2456577 h 5955635"/>
              <a:gd name="connsiteX2728" fmla="*/ 850081 w 6187971"/>
              <a:gd name="connsiteY2728" fmla="*/ 2462491 h 5955635"/>
              <a:gd name="connsiteX2729" fmla="*/ 847719 w 6187971"/>
              <a:gd name="connsiteY2729" fmla="*/ 2445923 h 5955635"/>
              <a:gd name="connsiteX2730" fmla="*/ 846151 w 6187971"/>
              <a:gd name="connsiteY2730" fmla="*/ 2442693 h 5955635"/>
              <a:gd name="connsiteX2731" fmla="*/ 847411 w 6187971"/>
              <a:gd name="connsiteY2731" fmla="*/ 2436286 h 5955635"/>
              <a:gd name="connsiteX2732" fmla="*/ 851391 w 6187971"/>
              <a:gd name="connsiteY2732" fmla="*/ 2424533 h 5955635"/>
              <a:gd name="connsiteX2733" fmla="*/ 853316 w 6187971"/>
              <a:gd name="connsiteY2733" fmla="*/ 2433542 h 5955635"/>
              <a:gd name="connsiteX2734" fmla="*/ 879111 w 6187971"/>
              <a:gd name="connsiteY2734" fmla="*/ 2333838 h 5955635"/>
              <a:gd name="connsiteX2735" fmla="*/ 884578 w 6187971"/>
              <a:gd name="connsiteY2735" fmla="*/ 2337381 h 5955635"/>
              <a:gd name="connsiteX2736" fmla="*/ 911642 w 6187971"/>
              <a:gd name="connsiteY2736" fmla="*/ 2265663 h 5955635"/>
              <a:gd name="connsiteX2737" fmla="*/ 944828 w 6187971"/>
              <a:gd name="connsiteY2737" fmla="*/ 2178509 h 5955635"/>
              <a:gd name="connsiteX2738" fmla="*/ 987023 w 6187971"/>
              <a:gd name="connsiteY2738" fmla="*/ 2089431 h 5955635"/>
              <a:gd name="connsiteX2739" fmla="*/ 991527 w 6187971"/>
              <a:gd name="connsiteY2739" fmla="*/ 2088468 h 5955635"/>
              <a:gd name="connsiteX2740" fmla="*/ 988948 w 6187971"/>
              <a:gd name="connsiteY2740" fmla="*/ 2098439 h 5955635"/>
              <a:gd name="connsiteX2741" fmla="*/ 993452 w 6187971"/>
              <a:gd name="connsiteY2741" fmla="*/ 2097477 h 5955635"/>
              <a:gd name="connsiteX2742" fmla="*/ 992489 w 6187971"/>
              <a:gd name="connsiteY2742" fmla="*/ 2092973 h 5955635"/>
              <a:gd name="connsiteX2743" fmla="*/ 996031 w 6187971"/>
              <a:gd name="connsiteY2743" fmla="*/ 2087506 h 5955635"/>
              <a:gd name="connsiteX2744" fmla="*/ 1012778 w 6187971"/>
              <a:gd name="connsiteY2744" fmla="*/ 2055671 h 5955635"/>
              <a:gd name="connsiteX2745" fmla="*/ 1010853 w 6187971"/>
              <a:gd name="connsiteY2745" fmla="*/ 2046663 h 5955635"/>
              <a:gd name="connsiteX2746" fmla="*/ 1014395 w 6187971"/>
              <a:gd name="connsiteY2746" fmla="*/ 2041196 h 5955635"/>
              <a:gd name="connsiteX2747" fmla="*/ 1016320 w 6187971"/>
              <a:gd name="connsiteY2747" fmla="*/ 2050205 h 5955635"/>
              <a:gd name="connsiteX2748" fmla="*/ 1021479 w 6187971"/>
              <a:gd name="connsiteY2748" fmla="*/ 2030264 h 5955635"/>
              <a:gd name="connsiteX2749" fmla="*/ 1022441 w 6187971"/>
              <a:gd name="connsiteY2749" fmla="*/ 2034767 h 5955635"/>
              <a:gd name="connsiteX2750" fmla="*/ 1023404 w 6187971"/>
              <a:gd name="connsiteY2750" fmla="*/ 2039271 h 5955635"/>
              <a:gd name="connsiteX2751" fmla="*/ 1027908 w 6187971"/>
              <a:gd name="connsiteY2751" fmla="*/ 2038309 h 5955635"/>
              <a:gd name="connsiteX2752" fmla="*/ 1026946 w 6187971"/>
              <a:gd name="connsiteY2752" fmla="*/ 2033805 h 5955635"/>
              <a:gd name="connsiteX2753" fmla="*/ 1025021 w 6187971"/>
              <a:gd name="connsiteY2753" fmla="*/ 2024797 h 5955635"/>
              <a:gd name="connsiteX2754" fmla="*/ 1027600 w 6187971"/>
              <a:gd name="connsiteY2754" fmla="*/ 2014827 h 5955635"/>
              <a:gd name="connsiteX2755" fmla="*/ 1032104 w 6187971"/>
              <a:gd name="connsiteY2755" fmla="*/ 2013865 h 5955635"/>
              <a:gd name="connsiteX2756" fmla="*/ 1035647 w 6187971"/>
              <a:gd name="connsiteY2756" fmla="*/ 2008398 h 5955635"/>
              <a:gd name="connsiteX2757" fmla="*/ 1034684 w 6187971"/>
              <a:gd name="connsiteY2757" fmla="*/ 2003894 h 5955635"/>
              <a:gd name="connsiteX2758" fmla="*/ 1041767 w 6187971"/>
              <a:gd name="connsiteY2758" fmla="*/ 1992962 h 5955635"/>
              <a:gd name="connsiteX2759" fmla="*/ 1045309 w 6187971"/>
              <a:gd name="connsiteY2759" fmla="*/ 1987495 h 5955635"/>
              <a:gd name="connsiteX2760" fmla="*/ 1046272 w 6187971"/>
              <a:gd name="connsiteY2760" fmla="*/ 1991999 h 5955635"/>
              <a:gd name="connsiteX2761" fmla="*/ 1049813 w 6187971"/>
              <a:gd name="connsiteY2761" fmla="*/ 1986533 h 5955635"/>
              <a:gd name="connsiteX2762" fmla="*/ 1052393 w 6187971"/>
              <a:gd name="connsiteY2762" fmla="*/ 1976563 h 5955635"/>
              <a:gd name="connsiteX2763" fmla="*/ 1063980 w 6187971"/>
              <a:gd name="connsiteY2763" fmla="*/ 1964667 h 5955635"/>
              <a:gd name="connsiteX2764" fmla="*/ 1070409 w 6187971"/>
              <a:gd name="connsiteY2764" fmla="*/ 1972714 h 5955635"/>
              <a:gd name="connsiteX2765" fmla="*/ 1080072 w 6187971"/>
              <a:gd name="connsiteY2765" fmla="*/ 1951811 h 5955635"/>
              <a:gd name="connsiteX2766" fmla="*/ 1084576 w 6187971"/>
              <a:gd name="connsiteY2766" fmla="*/ 1950848 h 5955635"/>
              <a:gd name="connsiteX2767" fmla="*/ 1085539 w 6187971"/>
              <a:gd name="connsiteY2767" fmla="*/ 1955353 h 5955635"/>
              <a:gd name="connsiteX2768" fmla="*/ 1081997 w 6187971"/>
              <a:gd name="connsiteY2768" fmla="*/ 1960818 h 5955635"/>
              <a:gd name="connsiteX2769" fmla="*/ 1082959 w 6187971"/>
              <a:gd name="connsiteY2769" fmla="*/ 1965323 h 5955635"/>
              <a:gd name="connsiteX2770" fmla="*/ 1087463 w 6187971"/>
              <a:gd name="connsiteY2770" fmla="*/ 1964361 h 5955635"/>
              <a:gd name="connsiteX2771" fmla="*/ 1086501 w 6187971"/>
              <a:gd name="connsiteY2771" fmla="*/ 1959856 h 5955635"/>
              <a:gd name="connsiteX2772" fmla="*/ 1090043 w 6187971"/>
              <a:gd name="connsiteY2772" fmla="*/ 1954390 h 5955635"/>
              <a:gd name="connsiteX2773" fmla="*/ 1088118 w 6187971"/>
              <a:gd name="connsiteY2773" fmla="*/ 1945382 h 5955635"/>
              <a:gd name="connsiteX2774" fmla="*/ 1083614 w 6187971"/>
              <a:gd name="connsiteY2774" fmla="*/ 1946344 h 5955635"/>
              <a:gd name="connsiteX2775" fmla="*/ 1094895 w 6187971"/>
              <a:gd name="connsiteY2775" fmla="*/ 1910966 h 5955635"/>
              <a:gd name="connsiteX2776" fmla="*/ 1082345 w 6187971"/>
              <a:gd name="connsiteY2776" fmla="*/ 1918358 h 5955635"/>
              <a:gd name="connsiteX2777" fmla="*/ 1092970 w 6187971"/>
              <a:gd name="connsiteY2777" fmla="*/ 1901959 h 5955635"/>
              <a:gd name="connsiteX2778" fmla="*/ 1103595 w 6187971"/>
              <a:gd name="connsiteY2778" fmla="*/ 1885560 h 5955635"/>
              <a:gd name="connsiteX2779" fmla="*/ 1110679 w 6187971"/>
              <a:gd name="connsiteY2779" fmla="*/ 1874628 h 5955635"/>
              <a:gd name="connsiteX2780" fmla="*/ 1112603 w 6187971"/>
              <a:gd name="connsiteY2780" fmla="*/ 1883635 h 5955635"/>
              <a:gd name="connsiteX2781" fmla="*/ 1122267 w 6187971"/>
              <a:gd name="connsiteY2781" fmla="*/ 1862732 h 5955635"/>
              <a:gd name="connsiteX2782" fmla="*/ 1126770 w 6187971"/>
              <a:gd name="connsiteY2782" fmla="*/ 1861770 h 5955635"/>
              <a:gd name="connsiteX2783" fmla="*/ 1128695 w 6187971"/>
              <a:gd name="connsiteY2783" fmla="*/ 1870778 h 5955635"/>
              <a:gd name="connsiteX2784" fmla="*/ 1133200 w 6187971"/>
              <a:gd name="connsiteY2784" fmla="*/ 1869816 h 5955635"/>
              <a:gd name="connsiteX2785" fmla="*/ 1132237 w 6187971"/>
              <a:gd name="connsiteY2785" fmla="*/ 1865312 h 5955635"/>
              <a:gd name="connsiteX2786" fmla="*/ 1136741 w 6187971"/>
              <a:gd name="connsiteY2786" fmla="*/ 1864349 h 5955635"/>
              <a:gd name="connsiteX2787" fmla="*/ 1134817 w 6187971"/>
              <a:gd name="connsiteY2787" fmla="*/ 1855341 h 5955635"/>
              <a:gd name="connsiteX2788" fmla="*/ 1138359 w 6187971"/>
              <a:gd name="connsiteY2788" fmla="*/ 1849875 h 5955635"/>
              <a:gd name="connsiteX2789" fmla="*/ 1141900 w 6187971"/>
              <a:gd name="connsiteY2789" fmla="*/ 1844409 h 5955635"/>
              <a:gd name="connsiteX2790" fmla="*/ 1146404 w 6187971"/>
              <a:gd name="connsiteY2790" fmla="*/ 1843446 h 5955635"/>
              <a:gd name="connsiteX2791" fmla="*/ 1147367 w 6187971"/>
              <a:gd name="connsiteY2791" fmla="*/ 1847951 h 5955635"/>
              <a:gd name="connsiteX2792" fmla="*/ 1144787 w 6187971"/>
              <a:gd name="connsiteY2792" fmla="*/ 1857921 h 5955635"/>
              <a:gd name="connsiteX2793" fmla="*/ 1142208 w 6187971"/>
              <a:gd name="connsiteY2793" fmla="*/ 1867891 h 5955635"/>
              <a:gd name="connsiteX2794" fmla="*/ 1150253 w 6187971"/>
              <a:gd name="connsiteY2794" fmla="*/ 1861463 h 5955635"/>
              <a:gd name="connsiteX2795" fmla="*/ 1155412 w 6187971"/>
              <a:gd name="connsiteY2795" fmla="*/ 1841522 h 5955635"/>
              <a:gd name="connsiteX2796" fmla="*/ 1154450 w 6187971"/>
              <a:gd name="connsiteY2796" fmla="*/ 1837018 h 5955635"/>
              <a:gd name="connsiteX2797" fmla="*/ 1156068 w 6187971"/>
              <a:gd name="connsiteY2797" fmla="*/ 1822543 h 5955635"/>
              <a:gd name="connsiteX2798" fmla="*/ 1160572 w 6187971"/>
              <a:gd name="connsiteY2798" fmla="*/ 1821581 h 5955635"/>
              <a:gd name="connsiteX2799" fmla="*/ 1199532 w 6187971"/>
              <a:gd name="connsiteY2799" fmla="*/ 1761452 h 5955635"/>
              <a:gd name="connsiteX2800" fmla="*/ 1203074 w 6187971"/>
              <a:gd name="connsiteY2800" fmla="*/ 1755985 h 5955635"/>
              <a:gd name="connsiteX2801" fmla="*/ 1206615 w 6187971"/>
              <a:gd name="connsiteY2801" fmla="*/ 1750519 h 5955635"/>
              <a:gd name="connsiteX2802" fmla="*/ 1213699 w 6187971"/>
              <a:gd name="connsiteY2802" fmla="*/ 1739586 h 5955635"/>
              <a:gd name="connsiteX2803" fmla="*/ 1217240 w 6187971"/>
              <a:gd name="connsiteY2803" fmla="*/ 1734120 h 5955635"/>
              <a:gd name="connsiteX2804" fmla="*/ 1227866 w 6187971"/>
              <a:gd name="connsiteY2804" fmla="*/ 1717721 h 5955635"/>
              <a:gd name="connsiteX2805" fmla="*/ 1234950 w 6187971"/>
              <a:gd name="connsiteY2805" fmla="*/ 1706789 h 5955635"/>
              <a:gd name="connsiteX2806" fmla="*/ 1239454 w 6187971"/>
              <a:gd name="connsiteY2806" fmla="*/ 1705826 h 5955635"/>
              <a:gd name="connsiteX2807" fmla="*/ 1268751 w 6187971"/>
              <a:gd name="connsiteY2807" fmla="*/ 1666599 h 5955635"/>
              <a:gd name="connsiteX2808" fmla="*/ 1280989 w 6187971"/>
              <a:gd name="connsiteY2808" fmla="*/ 1643969 h 5955635"/>
              <a:gd name="connsiteX2809" fmla="*/ 1294822 w 6187971"/>
              <a:gd name="connsiteY2809" fmla="*/ 1614580 h 5955635"/>
              <a:gd name="connsiteX2810" fmla="*/ 1295376 w 6187971"/>
              <a:gd name="connsiteY2810" fmla="*/ 1620968 h 5955635"/>
              <a:gd name="connsiteX2811" fmla="*/ 1280397 w 6187971"/>
              <a:gd name="connsiteY2811" fmla="*/ 1651544 h 5955635"/>
              <a:gd name="connsiteX2812" fmla="*/ 1150037 w 6187971"/>
              <a:gd name="connsiteY2812" fmla="*/ 1865158 h 5955635"/>
              <a:gd name="connsiteX2813" fmla="*/ 1157500 w 6187971"/>
              <a:gd name="connsiteY2813" fmla="*/ 1890938 h 5955635"/>
              <a:gd name="connsiteX2814" fmla="*/ 1155212 w 6187971"/>
              <a:gd name="connsiteY2814" fmla="*/ 1916847 h 5955635"/>
              <a:gd name="connsiteX2815" fmla="*/ 966688 w 6187971"/>
              <a:gd name="connsiteY2815" fmla="*/ 2444019 h 5955635"/>
              <a:gd name="connsiteX2816" fmla="*/ 940585 w 6187971"/>
              <a:gd name="connsiteY2816" fmla="*/ 3173091 h 5955635"/>
              <a:gd name="connsiteX2817" fmla="*/ 947522 w 6187971"/>
              <a:gd name="connsiteY2817" fmla="*/ 3187253 h 5955635"/>
              <a:gd name="connsiteX2818" fmla="*/ 961347 w 6187971"/>
              <a:gd name="connsiteY2818" fmla="*/ 2867525 h 5955635"/>
              <a:gd name="connsiteX2819" fmla="*/ 983906 w 6187971"/>
              <a:gd name="connsiteY2819" fmla="*/ 3101263 h 5955635"/>
              <a:gd name="connsiteX2820" fmla="*/ 992151 w 6187971"/>
              <a:gd name="connsiteY2820" fmla="*/ 3158164 h 5955635"/>
              <a:gd name="connsiteX2821" fmla="*/ 1014015 w 6187971"/>
              <a:gd name="connsiteY2821" fmla="*/ 3223887 h 5955635"/>
              <a:gd name="connsiteX2822" fmla="*/ 1162759 w 6187971"/>
              <a:gd name="connsiteY2822" fmla="*/ 3727888 h 5955635"/>
              <a:gd name="connsiteX2823" fmla="*/ 1178341 w 6187971"/>
              <a:gd name="connsiteY2823" fmla="*/ 3800819 h 5955635"/>
              <a:gd name="connsiteX2824" fmla="*/ 1193412 w 6187971"/>
              <a:gd name="connsiteY2824" fmla="*/ 3834752 h 5955635"/>
              <a:gd name="connsiteX2825" fmla="*/ 1287744 w 6187971"/>
              <a:gd name="connsiteY2825" fmla="*/ 3992539 h 5955635"/>
              <a:gd name="connsiteX2826" fmla="*/ 1330979 w 6187971"/>
              <a:gd name="connsiteY2826" fmla="*/ 4057607 h 5955635"/>
              <a:gd name="connsiteX2827" fmla="*/ 1343653 w 6187971"/>
              <a:gd name="connsiteY2827" fmla="*/ 4080319 h 5955635"/>
              <a:gd name="connsiteX2828" fmla="*/ 1369002 w 6187971"/>
              <a:gd name="connsiteY2828" fmla="*/ 4125744 h 5955635"/>
              <a:gd name="connsiteX2829" fmla="*/ 1538651 w 6187971"/>
              <a:gd name="connsiteY2829" fmla="*/ 4306548 h 5955635"/>
              <a:gd name="connsiteX2830" fmla="*/ 2686262 w 6187971"/>
              <a:gd name="connsiteY2830" fmla="*/ 4927608 h 5955635"/>
              <a:gd name="connsiteX2831" fmla="*/ 3070633 w 6187971"/>
              <a:gd name="connsiteY2831" fmla="*/ 4978456 h 5955635"/>
              <a:gd name="connsiteX2832" fmla="*/ 3564597 w 6187971"/>
              <a:gd name="connsiteY2832" fmla="*/ 4919852 h 5955635"/>
              <a:gd name="connsiteX2833" fmla="*/ 3668800 w 6187971"/>
              <a:gd name="connsiteY2833" fmla="*/ 4885857 h 5955635"/>
              <a:gd name="connsiteX2834" fmla="*/ 3697923 w 6187971"/>
              <a:gd name="connsiteY2834" fmla="*/ 4875725 h 5955635"/>
              <a:gd name="connsiteX2835" fmla="*/ 3859302 w 6187971"/>
              <a:gd name="connsiteY2835" fmla="*/ 4825603 h 5955635"/>
              <a:gd name="connsiteX2836" fmla="*/ 4218717 w 6187971"/>
              <a:gd name="connsiteY2836" fmla="*/ 4631492 h 5955635"/>
              <a:gd name="connsiteX2837" fmla="*/ 5136420 w 6187971"/>
              <a:gd name="connsiteY2837" fmla="*/ 3187886 h 5955635"/>
              <a:gd name="connsiteX2838" fmla="*/ 5095093 w 6187971"/>
              <a:gd name="connsiteY2838" fmla="*/ 2637473 h 5955635"/>
              <a:gd name="connsiteX2839" fmla="*/ 4552027 w 6187971"/>
              <a:gd name="connsiteY2839" fmla="*/ 1550927 h 5955635"/>
              <a:gd name="connsiteX2840" fmla="*/ 4206285 w 6187971"/>
              <a:gd name="connsiteY2840" fmla="*/ 1241535 h 5955635"/>
              <a:gd name="connsiteX2841" fmla="*/ 4017916 w 6187971"/>
              <a:gd name="connsiteY2841" fmla="*/ 1092106 h 5955635"/>
              <a:gd name="connsiteX2842" fmla="*/ 3766634 w 6187971"/>
              <a:gd name="connsiteY2842" fmla="*/ 950252 h 5955635"/>
              <a:gd name="connsiteX2843" fmla="*/ 2533034 w 6187971"/>
              <a:gd name="connsiteY2843" fmla="*/ 924406 h 5955635"/>
              <a:gd name="connsiteX2844" fmla="*/ 2362177 w 6187971"/>
              <a:gd name="connsiteY2844" fmla="*/ 966775 h 5955635"/>
              <a:gd name="connsiteX2845" fmla="*/ 2692688 w 6187971"/>
              <a:gd name="connsiteY2845" fmla="*/ 857055 h 5955635"/>
              <a:gd name="connsiteX2846" fmla="*/ 2526787 w 6187971"/>
              <a:gd name="connsiteY2846" fmla="*/ 876855 h 5955635"/>
              <a:gd name="connsiteX2847" fmla="*/ 2357128 w 6187971"/>
              <a:gd name="connsiteY2847" fmla="*/ 924834 h 5955635"/>
              <a:gd name="connsiteX2848" fmla="*/ 2195476 w 6187971"/>
              <a:gd name="connsiteY2848" fmla="*/ 982835 h 5955635"/>
              <a:gd name="connsiteX2849" fmla="*/ 2038892 w 6187971"/>
              <a:gd name="connsiteY2849" fmla="*/ 1055397 h 5955635"/>
              <a:gd name="connsiteX2850" fmla="*/ 2051328 w 6187971"/>
              <a:gd name="connsiteY2850" fmla="*/ 1031230 h 5955635"/>
              <a:gd name="connsiteX2851" fmla="*/ 2044919 w 6187971"/>
              <a:gd name="connsiteY2851" fmla="*/ 1028689 h 5955635"/>
              <a:gd name="connsiteX2852" fmla="*/ 1942714 w 6187971"/>
              <a:gd name="connsiteY2852" fmla="*/ 1072034 h 5955635"/>
              <a:gd name="connsiteX2853" fmla="*/ 1659433 w 6187971"/>
              <a:gd name="connsiteY2853" fmla="*/ 1265523 h 5955635"/>
              <a:gd name="connsiteX2854" fmla="*/ 1591162 w 6187971"/>
              <a:gd name="connsiteY2854" fmla="*/ 1293796 h 5955635"/>
              <a:gd name="connsiteX2855" fmla="*/ 1530900 w 6187971"/>
              <a:gd name="connsiteY2855" fmla="*/ 1332091 h 5955635"/>
              <a:gd name="connsiteX2856" fmla="*/ 1480860 w 6187971"/>
              <a:gd name="connsiteY2856" fmla="*/ 1363313 h 5955635"/>
              <a:gd name="connsiteX2857" fmla="*/ 1469896 w 6187971"/>
              <a:gd name="connsiteY2857" fmla="*/ 1366433 h 5955635"/>
              <a:gd name="connsiteX2858" fmla="*/ 1485917 w 6187971"/>
              <a:gd name="connsiteY2858" fmla="*/ 1349400 h 5955635"/>
              <a:gd name="connsiteX2859" fmla="*/ 1574268 w 6187971"/>
              <a:gd name="connsiteY2859" fmla="*/ 1266943 h 5955635"/>
              <a:gd name="connsiteX2860" fmla="*/ 1710085 w 6187971"/>
              <a:gd name="connsiteY2860" fmla="*/ 1153153 h 5955635"/>
              <a:gd name="connsiteX2861" fmla="*/ 1853295 w 6187971"/>
              <a:gd name="connsiteY2861" fmla="*/ 1051913 h 5955635"/>
              <a:gd name="connsiteX2862" fmla="*/ 1870349 w 6187971"/>
              <a:gd name="connsiteY2862" fmla="*/ 1043559 h 5955635"/>
              <a:gd name="connsiteX2863" fmla="*/ 2165426 w 6187971"/>
              <a:gd name="connsiteY2863" fmla="*/ 881616 h 5955635"/>
              <a:gd name="connsiteX2864" fmla="*/ 2321799 w 6187971"/>
              <a:gd name="connsiteY2864" fmla="*/ 819950 h 5955635"/>
              <a:gd name="connsiteX2865" fmla="*/ 2427971 w 6187971"/>
              <a:gd name="connsiteY2865" fmla="*/ 787847 h 5955635"/>
              <a:gd name="connsiteX2866" fmla="*/ 2380636 w 6187971"/>
              <a:gd name="connsiteY2866" fmla="*/ 803258 h 5955635"/>
              <a:gd name="connsiteX2867" fmla="*/ 2340778 w 6187971"/>
              <a:gd name="connsiteY2867" fmla="*/ 820604 h 5955635"/>
              <a:gd name="connsiteX2868" fmla="*/ 2336273 w 6187971"/>
              <a:gd name="connsiteY2868" fmla="*/ 821566 h 5955635"/>
              <a:gd name="connsiteX2869" fmla="*/ 2205963 w 6187971"/>
              <a:gd name="connsiteY2869" fmla="*/ 872955 h 5955635"/>
              <a:gd name="connsiteX2870" fmla="*/ 2201459 w 6187971"/>
              <a:gd name="connsiteY2870" fmla="*/ 873917 h 5955635"/>
              <a:gd name="connsiteX2871" fmla="*/ 2202421 w 6187971"/>
              <a:gd name="connsiteY2871" fmla="*/ 878421 h 5955635"/>
              <a:gd name="connsiteX2872" fmla="*/ 2211429 w 6187971"/>
              <a:gd name="connsiteY2872" fmla="*/ 876496 h 5955635"/>
              <a:gd name="connsiteX2873" fmla="*/ 2337236 w 6187971"/>
              <a:gd name="connsiteY2873" fmla="*/ 826071 h 5955635"/>
              <a:gd name="connsiteX2874" fmla="*/ 2342703 w 6187971"/>
              <a:gd name="connsiteY2874" fmla="*/ 829613 h 5955635"/>
              <a:gd name="connsiteX2875" fmla="*/ 2347207 w 6187971"/>
              <a:gd name="connsiteY2875" fmla="*/ 828650 h 5955635"/>
              <a:gd name="connsiteX2876" fmla="*/ 2346245 w 6187971"/>
              <a:gd name="connsiteY2876" fmla="*/ 824146 h 5955635"/>
              <a:gd name="connsiteX2877" fmla="*/ 2437943 w 6187971"/>
              <a:gd name="connsiteY2877" fmla="*/ 790426 h 5955635"/>
              <a:gd name="connsiteX2878" fmla="*/ 2455960 w 6187971"/>
              <a:gd name="connsiteY2878" fmla="*/ 786577 h 5955635"/>
              <a:gd name="connsiteX2879" fmla="*/ 2464967 w 6187971"/>
              <a:gd name="connsiteY2879" fmla="*/ 784653 h 5955635"/>
              <a:gd name="connsiteX2880" fmla="*/ 2464313 w 6187971"/>
              <a:gd name="connsiteY2880" fmla="*/ 803631 h 5955635"/>
              <a:gd name="connsiteX2881" fmla="*/ 2450800 w 6187971"/>
              <a:gd name="connsiteY2881" fmla="*/ 806518 h 5955635"/>
              <a:gd name="connsiteX2882" fmla="*/ 2420234 w 6187971"/>
              <a:gd name="connsiteY2882" fmla="*/ 817758 h 5955635"/>
              <a:gd name="connsiteX2883" fmla="*/ 2415730 w 6187971"/>
              <a:gd name="connsiteY2883" fmla="*/ 818720 h 5955635"/>
              <a:gd name="connsiteX2884" fmla="*/ 2403180 w 6187971"/>
              <a:gd name="connsiteY2884" fmla="*/ 826111 h 5955635"/>
              <a:gd name="connsiteX2885" fmla="*/ 2398676 w 6187971"/>
              <a:gd name="connsiteY2885" fmla="*/ 827073 h 5955635"/>
              <a:gd name="connsiteX2886" fmla="*/ 2404142 w 6187971"/>
              <a:gd name="connsiteY2886" fmla="*/ 830615 h 5955635"/>
              <a:gd name="connsiteX2887" fmla="*/ 2416693 w 6187971"/>
              <a:gd name="connsiteY2887" fmla="*/ 823224 h 5955635"/>
              <a:gd name="connsiteX2888" fmla="*/ 2421196 w 6187971"/>
              <a:gd name="connsiteY2888" fmla="*/ 822262 h 5955635"/>
              <a:gd name="connsiteX2889" fmla="*/ 2417655 w 6187971"/>
              <a:gd name="connsiteY2889" fmla="*/ 827728 h 5955635"/>
              <a:gd name="connsiteX2890" fmla="*/ 2422158 w 6187971"/>
              <a:gd name="connsiteY2890" fmla="*/ 826766 h 5955635"/>
              <a:gd name="connsiteX2891" fmla="*/ 2431167 w 6187971"/>
              <a:gd name="connsiteY2891" fmla="*/ 824841 h 5955635"/>
              <a:gd name="connsiteX2892" fmla="*/ 2430205 w 6187971"/>
              <a:gd name="connsiteY2892" fmla="*/ 820337 h 5955635"/>
              <a:gd name="connsiteX2893" fmla="*/ 2447259 w 6187971"/>
              <a:gd name="connsiteY2893" fmla="*/ 811984 h 5955635"/>
              <a:gd name="connsiteX2894" fmla="*/ 2469779 w 6187971"/>
              <a:gd name="connsiteY2894" fmla="*/ 807172 h 5955635"/>
              <a:gd name="connsiteX2895" fmla="*/ 2492299 w 6187971"/>
              <a:gd name="connsiteY2895" fmla="*/ 802361 h 5955635"/>
              <a:gd name="connsiteX2896" fmla="*/ 2500345 w 6187971"/>
              <a:gd name="connsiteY2896" fmla="*/ 795933 h 5955635"/>
              <a:gd name="connsiteX2897" fmla="*/ 2491337 w 6187971"/>
              <a:gd name="connsiteY2897" fmla="*/ 797858 h 5955635"/>
              <a:gd name="connsiteX2898" fmla="*/ 2473321 w 6187971"/>
              <a:gd name="connsiteY2898" fmla="*/ 801707 h 5955635"/>
              <a:gd name="connsiteX2899" fmla="*/ 2478479 w 6187971"/>
              <a:gd name="connsiteY2899" fmla="*/ 781766 h 5955635"/>
              <a:gd name="connsiteX2900" fmla="*/ 2477517 w 6187971"/>
              <a:gd name="connsiteY2900" fmla="*/ 777261 h 5955635"/>
              <a:gd name="connsiteX2901" fmla="*/ 2486526 w 6187971"/>
              <a:gd name="connsiteY2901" fmla="*/ 775337 h 5955635"/>
              <a:gd name="connsiteX2902" fmla="*/ 2490068 w 6187971"/>
              <a:gd name="connsiteY2902" fmla="*/ 769870 h 5955635"/>
              <a:gd name="connsiteX2903" fmla="*/ 2484601 w 6187971"/>
              <a:gd name="connsiteY2903" fmla="*/ 766329 h 5955635"/>
              <a:gd name="connsiteX2904" fmla="*/ 4722193 w 6187971"/>
              <a:gd name="connsiteY2904" fmla="*/ 185911 h 5955635"/>
              <a:gd name="connsiteX2905" fmla="*/ 4809446 w 6187971"/>
              <a:gd name="connsiteY2905" fmla="*/ 213679 h 5955635"/>
              <a:gd name="connsiteX2906" fmla="*/ 4801514 w 6187971"/>
              <a:gd name="connsiteY2906" fmla="*/ 217645 h 5955635"/>
              <a:gd name="connsiteX2907" fmla="*/ 4841174 w 6187971"/>
              <a:gd name="connsiteY2907" fmla="*/ 225579 h 5955635"/>
              <a:gd name="connsiteX2908" fmla="*/ 4849106 w 6187971"/>
              <a:gd name="connsiteY2908" fmla="*/ 241446 h 5955635"/>
              <a:gd name="connsiteX2909" fmla="*/ 4928427 w 6187971"/>
              <a:gd name="connsiteY2909" fmla="*/ 277147 h 5955635"/>
              <a:gd name="connsiteX2910" fmla="*/ 4948258 w 6187971"/>
              <a:gd name="connsiteY2910" fmla="*/ 285081 h 5955635"/>
              <a:gd name="connsiteX2911" fmla="*/ 5126730 w 6187971"/>
              <a:gd name="connsiteY2911" fmla="*/ 392184 h 5955635"/>
              <a:gd name="connsiteX2912" fmla="*/ 5178288 w 6187971"/>
              <a:gd name="connsiteY2912" fmla="*/ 427885 h 5955635"/>
              <a:gd name="connsiteX2913" fmla="*/ 5213983 w 6187971"/>
              <a:gd name="connsiteY2913" fmla="*/ 443752 h 5955635"/>
              <a:gd name="connsiteX2914" fmla="*/ 5213984 w 6187971"/>
              <a:gd name="connsiteY2914" fmla="*/ 455652 h 5955635"/>
              <a:gd name="connsiteX2915" fmla="*/ 5091035 w 6187971"/>
              <a:gd name="connsiteY2915" fmla="*/ 380284 h 5955635"/>
              <a:gd name="connsiteX2916" fmla="*/ 5083103 w 6187971"/>
              <a:gd name="connsiteY2916" fmla="*/ 380284 h 5955635"/>
              <a:gd name="connsiteX2917" fmla="*/ 5091036 w 6187971"/>
              <a:gd name="connsiteY2917" fmla="*/ 384250 h 5955635"/>
              <a:gd name="connsiteX2918" fmla="*/ 5098968 w 6187971"/>
              <a:gd name="connsiteY2918" fmla="*/ 392184 h 5955635"/>
              <a:gd name="connsiteX2919" fmla="*/ 5091035 w 6187971"/>
              <a:gd name="connsiteY2919" fmla="*/ 388217 h 5955635"/>
              <a:gd name="connsiteX2920" fmla="*/ 5087069 w 6187971"/>
              <a:gd name="connsiteY2920" fmla="*/ 388217 h 5955635"/>
              <a:gd name="connsiteX2921" fmla="*/ 5217950 w 6187971"/>
              <a:gd name="connsiteY2921" fmla="*/ 479453 h 5955635"/>
              <a:gd name="connsiteX2922" fmla="*/ 5348829 w 6187971"/>
              <a:gd name="connsiteY2922" fmla="*/ 574656 h 5955635"/>
              <a:gd name="connsiteX2923" fmla="*/ 5376592 w 6187971"/>
              <a:gd name="connsiteY2923" fmla="*/ 590523 h 5955635"/>
              <a:gd name="connsiteX2924" fmla="*/ 5471777 w 6187971"/>
              <a:gd name="connsiteY2924" fmla="*/ 669858 h 5955635"/>
              <a:gd name="connsiteX2925" fmla="*/ 5487641 w 6187971"/>
              <a:gd name="connsiteY2925" fmla="*/ 661925 h 5955635"/>
              <a:gd name="connsiteX2926" fmla="*/ 5511437 w 6187971"/>
              <a:gd name="connsiteY2926" fmla="*/ 673825 h 5955635"/>
              <a:gd name="connsiteX2927" fmla="*/ 5507471 w 6187971"/>
              <a:gd name="connsiteY2927" fmla="*/ 669858 h 5955635"/>
              <a:gd name="connsiteX2928" fmla="*/ 5507471 w 6187971"/>
              <a:gd name="connsiteY2928" fmla="*/ 665891 h 5955635"/>
              <a:gd name="connsiteX2929" fmla="*/ 5515404 w 6187971"/>
              <a:gd name="connsiteY2929" fmla="*/ 673825 h 5955635"/>
              <a:gd name="connsiteX2930" fmla="*/ 5519369 w 6187971"/>
              <a:gd name="connsiteY2930" fmla="*/ 677792 h 5955635"/>
              <a:gd name="connsiteX2931" fmla="*/ 5562995 w 6187971"/>
              <a:gd name="connsiteY2931" fmla="*/ 701593 h 5955635"/>
              <a:gd name="connsiteX2932" fmla="*/ 5626452 w 6187971"/>
              <a:gd name="connsiteY2932" fmla="*/ 765061 h 5955635"/>
              <a:gd name="connsiteX2933" fmla="*/ 5610589 w 6187971"/>
              <a:gd name="connsiteY2933" fmla="*/ 757128 h 5955635"/>
              <a:gd name="connsiteX2934" fmla="*/ 5614555 w 6187971"/>
              <a:gd name="connsiteY2934" fmla="*/ 761094 h 5955635"/>
              <a:gd name="connsiteX2935" fmla="*/ 5618521 w 6187971"/>
              <a:gd name="connsiteY2935" fmla="*/ 769028 h 5955635"/>
              <a:gd name="connsiteX2936" fmla="*/ 5614555 w 6187971"/>
              <a:gd name="connsiteY2936" fmla="*/ 765061 h 5955635"/>
              <a:gd name="connsiteX2937" fmla="*/ 5610588 w 6187971"/>
              <a:gd name="connsiteY2937" fmla="*/ 765061 h 5955635"/>
              <a:gd name="connsiteX2938" fmla="*/ 5630418 w 6187971"/>
              <a:gd name="connsiteY2938" fmla="*/ 792829 h 5955635"/>
              <a:gd name="connsiteX2939" fmla="*/ 5590759 w 6187971"/>
              <a:gd name="connsiteY2939" fmla="*/ 765061 h 5955635"/>
              <a:gd name="connsiteX2940" fmla="*/ 5594724 w 6187971"/>
              <a:gd name="connsiteY2940" fmla="*/ 769028 h 5955635"/>
              <a:gd name="connsiteX2941" fmla="*/ 5602657 w 6187971"/>
              <a:gd name="connsiteY2941" fmla="*/ 776961 h 5955635"/>
              <a:gd name="connsiteX2942" fmla="*/ 5598690 w 6187971"/>
              <a:gd name="connsiteY2942" fmla="*/ 776961 h 5955635"/>
              <a:gd name="connsiteX2943" fmla="*/ 5594725 w 6187971"/>
              <a:gd name="connsiteY2943" fmla="*/ 772995 h 5955635"/>
              <a:gd name="connsiteX2944" fmla="*/ 5614555 w 6187971"/>
              <a:gd name="connsiteY2944" fmla="*/ 796795 h 5955635"/>
              <a:gd name="connsiteX2945" fmla="*/ 5729570 w 6187971"/>
              <a:gd name="connsiteY2945" fmla="*/ 907865 h 5955635"/>
              <a:gd name="connsiteX2946" fmla="*/ 5757333 w 6187971"/>
              <a:gd name="connsiteY2946" fmla="*/ 943566 h 5955635"/>
              <a:gd name="connsiteX2947" fmla="*/ 5856484 w 6187971"/>
              <a:gd name="connsiteY2947" fmla="*/ 1058602 h 5955635"/>
              <a:gd name="connsiteX2948" fmla="*/ 5908043 w 6187971"/>
              <a:gd name="connsiteY2948" fmla="*/ 1133972 h 5955635"/>
              <a:gd name="connsiteX2949" fmla="*/ 5908042 w 6187971"/>
              <a:gd name="connsiteY2949" fmla="*/ 1137938 h 5955635"/>
              <a:gd name="connsiteX2950" fmla="*/ 5912009 w 6187971"/>
              <a:gd name="connsiteY2950" fmla="*/ 1141905 h 5955635"/>
              <a:gd name="connsiteX2951" fmla="*/ 5915975 w 6187971"/>
              <a:gd name="connsiteY2951" fmla="*/ 1149838 h 5955635"/>
              <a:gd name="connsiteX2952" fmla="*/ 5912008 w 6187971"/>
              <a:gd name="connsiteY2952" fmla="*/ 1145872 h 5955635"/>
              <a:gd name="connsiteX2953" fmla="*/ 5908042 w 6187971"/>
              <a:gd name="connsiteY2953" fmla="*/ 1141905 h 5955635"/>
              <a:gd name="connsiteX2954" fmla="*/ 5935805 w 6187971"/>
              <a:gd name="connsiteY2954" fmla="*/ 1185539 h 5955635"/>
              <a:gd name="connsiteX2955" fmla="*/ 5931839 w 6187971"/>
              <a:gd name="connsiteY2955" fmla="*/ 1205373 h 5955635"/>
              <a:gd name="connsiteX2956" fmla="*/ 6054787 w 6187971"/>
              <a:gd name="connsiteY2956" fmla="*/ 1391812 h 5955635"/>
              <a:gd name="connsiteX2957" fmla="*/ 6110311 w 6187971"/>
              <a:gd name="connsiteY2957" fmla="*/ 1530649 h 5955635"/>
              <a:gd name="connsiteX2958" fmla="*/ 6118243 w 6187971"/>
              <a:gd name="connsiteY2958" fmla="*/ 1550483 h 5955635"/>
              <a:gd name="connsiteX2959" fmla="*/ 6157904 w 6187971"/>
              <a:gd name="connsiteY2959" fmla="*/ 1633786 h 5955635"/>
              <a:gd name="connsiteX2960" fmla="*/ 6177734 w 6187971"/>
              <a:gd name="connsiteY2960" fmla="*/ 1709154 h 5955635"/>
              <a:gd name="connsiteX2961" fmla="*/ 6153938 w 6187971"/>
              <a:gd name="connsiteY2961" fmla="*/ 1669486 h 5955635"/>
              <a:gd name="connsiteX2962" fmla="*/ 6134108 w 6187971"/>
              <a:gd name="connsiteY2962" fmla="*/ 1621885 h 5955635"/>
              <a:gd name="connsiteX2963" fmla="*/ 6130142 w 6187971"/>
              <a:gd name="connsiteY2963" fmla="*/ 1590151 h 5955635"/>
              <a:gd name="connsiteX2964" fmla="*/ 6090481 w 6187971"/>
              <a:gd name="connsiteY2964" fmla="*/ 1514782 h 5955635"/>
              <a:gd name="connsiteX2965" fmla="*/ 6082549 w 6187971"/>
              <a:gd name="connsiteY2965" fmla="*/ 1487014 h 5955635"/>
              <a:gd name="connsiteX2966" fmla="*/ 6074617 w 6187971"/>
              <a:gd name="connsiteY2966" fmla="*/ 1487014 h 5955635"/>
              <a:gd name="connsiteX2967" fmla="*/ 6019092 w 6187971"/>
              <a:gd name="connsiteY2967" fmla="*/ 1383878 h 5955635"/>
              <a:gd name="connsiteX2968" fmla="*/ 5959602 w 6187971"/>
              <a:gd name="connsiteY2968" fmla="*/ 1272808 h 5955635"/>
              <a:gd name="connsiteX2969" fmla="*/ 5963568 w 6187971"/>
              <a:gd name="connsiteY2969" fmla="*/ 1264875 h 5955635"/>
              <a:gd name="connsiteX2970" fmla="*/ 5900111 w 6187971"/>
              <a:gd name="connsiteY2970" fmla="*/ 1181572 h 5955635"/>
              <a:gd name="connsiteX2971" fmla="*/ 5868382 w 6187971"/>
              <a:gd name="connsiteY2971" fmla="*/ 1130005 h 5955635"/>
              <a:gd name="connsiteX2972" fmla="*/ 5864416 w 6187971"/>
              <a:gd name="connsiteY2972" fmla="*/ 1133972 h 5955635"/>
              <a:gd name="connsiteX2973" fmla="*/ 5828722 w 6187971"/>
              <a:gd name="connsiteY2973" fmla="*/ 1086370 h 5955635"/>
              <a:gd name="connsiteX2974" fmla="*/ 5824755 w 6187971"/>
              <a:gd name="connsiteY2974" fmla="*/ 1066536 h 5955635"/>
              <a:gd name="connsiteX2975" fmla="*/ 5860450 w 6187971"/>
              <a:gd name="connsiteY2975" fmla="*/ 1078437 h 5955635"/>
              <a:gd name="connsiteX2976" fmla="*/ 5789061 w 6187971"/>
              <a:gd name="connsiteY2976" fmla="*/ 995134 h 5955635"/>
              <a:gd name="connsiteX2977" fmla="*/ 5789061 w 6187971"/>
              <a:gd name="connsiteY2977" fmla="*/ 999101 h 5955635"/>
              <a:gd name="connsiteX2978" fmla="*/ 5793027 w 6187971"/>
              <a:gd name="connsiteY2978" fmla="*/ 1007034 h 5955635"/>
              <a:gd name="connsiteX2979" fmla="*/ 5785095 w 6187971"/>
              <a:gd name="connsiteY2979" fmla="*/ 999101 h 5955635"/>
              <a:gd name="connsiteX2980" fmla="*/ 5765264 w 6187971"/>
              <a:gd name="connsiteY2980" fmla="*/ 975300 h 5955635"/>
              <a:gd name="connsiteX2981" fmla="*/ 5757332 w 6187971"/>
              <a:gd name="connsiteY2981" fmla="*/ 971334 h 5955635"/>
              <a:gd name="connsiteX2982" fmla="*/ 5757333 w 6187971"/>
              <a:gd name="connsiteY2982" fmla="*/ 967367 h 5955635"/>
              <a:gd name="connsiteX2983" fmla="*/ 5757333 w 6187971"/>
              <a:gd name="connsiteY2983" fmla="*/ 963400 h 5955635"/>
              <a:gd name="connsiteX2984" fmla="*/ 5761298 w 6187971"/>
              <a:gd name="connsiteY2984" fmla="*/ 967367 h 5955635"/>
              <a:gd name="connsiteX2985" fmla="*/ 5749401 w 6187971"/>
              <a:gd name="connsiteY2985" fmla="*/ 967367 h 5955635"/>
              <a:gd name="connsiteX2986" fmla="*/ 5737502 w 6187971"/>
              <a:gd name="connsiteY2986" fmla="*/ 963400 h 5955635"/>
              <a:gd name="connsiteX2987" fmla="*/ 5741469 w 6187971"/>
              <a:gd name="connsiteY2987" fmla="*/ 983234 h 5955635"/>
              <a:gd name="connsiteX2988" fmla="*/ 5705773 w 6187971"/>
              <a:gd name="connsiteY2988" fmla="*/ 955466 h 5955635"/>
              <a:gd name="connsiteX2989" fmla="*/ 5674045 w 6187971"/>
              <a:gd name="connsiteY2989" fmla="*/ 919765 h 5955635"/>
              <a:gd name="connsiteX2990" fmla="*/ 5705774 w 6187971"/>
              <a:gd name="connsiteY2990" fmla="*/ 935633 h 5955635"/>
              <a:gd name="connsiteX2991" fmla="*/ 5697842 w 6187971"/>
              <a:gd name="connsiteY2991" fmla="*/ 915799 h 5955635"/>
              <a:gd name="connsiteX2992" fmla="*/ 5678012 w 6187971"/>
              <a:gd name="connsiteY2992" fmla="*/ 899931 h 5955635"/>
              <a:gd name="connsiteX2993" fmla="*/ 5523336 w 6187971"/>
              <a:gd name="connsiteY2993" fmla="*/ 749194 h 5955635"/>
              <a:gd name="connsiteX2994" fmla="*/ 5495573 w 6187971"/>
              <a:gd name="connsiteY2994" fmla="*/ 725393 h 5955635"/>
              <a:gd name="connsiteX2995" fmla="*/ 5455913 w 6187971"/>
              <a:gd name="connsiteY2995" fmla="*/ 689692 h 5955635"/>
              <a:gd name="connsiteX2996" fmla="*/ 5447981 w 6187971"/>
              <a:gd name="connsiteY2996" fmla="*/ 689692 h 5955635"/>
              <a:gd name="connsiteX2997" fmla="*/ 5376591 w 6187971"/>
              <a:gd name="connsiteY2997" fmla="*/ 634157 h 5955635"/>
              <a:gd name="connsiteX2998" fmla="*/ 5317100 w 6187971"/>
              <a:gd name="connsiteY2998" fmla="*/ 582589 h 5955635"/>
              <a:gd name="connsiteX2999" fmla="*/ 5313135 w 6187971"/>
              <a:gd name="connsiteY2999" fmla="*/ 598456 h 5955635"/>
              <a:gd name="connsiteX3000" fmla="*/ 5301237 w 6187971"/>
              <a:gd name="connsiteY3000" fmla="*/ 594489 h 5955635"/>
              <a:gd name="connsiteX3001" fmla="*/ 5249678 w 6187971"/>
              <a:gd name="connsiteY3001" fmla="*/ 554822 h 5955635"/>
              <a:gd name="connsiteX3002" fmla="*/ 5249677 w 6187971"/>
              <a:gd name="connsiteY3002" fmla="*/ 546888 h 5955635"/>
              <a:gd name="connsiteX3003" fmla="*/ 5273474 w 6187971"/>
              <a:gd name="connsiteY3003" fmla="*/ 554822 h 5955635"/>
              <a:gd name="connsiteX3004" fmla="*/ 5206051 w 6187971"/>
              <a:gd name="connsiteY3004" fmla="*/ 503254 h 5955635"/>
              <a:gd name="connsiteX3005" fmla="*/ 5142594 w 6187971"/>
              <a:gd name="connsiteY3005" fmla="*/ 455652 h 5955635"/>
              <a:gd name="connsiteX3006" fmla="*/ 5015681 w 6187971"/>
              <a:gd name="connsiteY3006" fmla="*/ 380283 h 5955635"/>
              <a:gd name="connsiteX3007" fmla="*/ 5007749 w 6187971"/>
              <a:gd name="connsiteY3007" fmla="*/ 392184 h 5955635"/>
              <a:gd name="connsiteX3008" fmla="*/ 4983952 w 6187971"/>
              <a:gd name="connsiteY3008" fmla="*/ 380284 h 5955635"/>
              <a:gd name="connsiteX3009" fmla="*/ 4991884 w 6187971"/>
              <a:gd name="connsiteY3009" fmla="*/ 364416 h 5955635"/>
              <a:gd name="connsiteX3010" fmla="*/ 4916529 w 6187971"/>
              <a:gd name="connsiteY3010" fmla="*/ 328715 h 5955635"/>
              <a:gd name="connsiteX3011" fmla="*/ 4674600 w 6187971"/>
              <a:gd name="connsiteY3011" fmla="*/ 213679 h 5955635"/>
              <a:gd name="connsiteX3012" fmla="*/ 4761853 w 6187971"/>
              <a:gd name="connsiteY3012" fmla="*/ 229546 h 5955635"/>
              <a:gd name="connsiteX3013" fmla="*/ 4900665 w 6187971"/>
              <a:gd name="connsiteY3013" fmla="*/ 289047 h 5955635"/>
              <a:gd name="connsiteX3014" fmla="*/ 4892733 w 6187971"/>
              <a:gd name="connsiteY3014" fmla="*/ 285081 h 5955635"/>
              <a:gd name="connsiteX3015" fmla="*/ 4904631 w 6187971"/>
              <a:gd name="connsiteY3015" fmla="*/ 285081 h 5955635"/>
              <a:gd name="connsiteX3016" fmla="*/ 4908597 w 6187971"/>
              <a:gd name="connsiteY3016" fmla="*/ 285081 h 5955635"/>
              <a:gd name="connsiteX3017" fmla="*/ 4785650 w 6187971"/>
              <a:gd name="connsiteY3017" fmla="*/ 217645 h 5955635"/>
              <a:gd name="connsiteX3018" fmla="*/ 4722193 w 6187971"/>
              <a:gd name="connsiteY3018" fmla="*/ 185911 h 5955635"/>
              <a:gd name="connsiteX3019" fmla="*/ 1947650 w 6187971"/>
              <a:gd name="connsiteY3019" fmla="*/ 777856 h 5955635"/>
              <a:gd name="connsiteX3020" fmla="*/ 1935362 w 6187971"/>
              <a:gd name="connsiteY3020" fmla="*/ 791245 h 5955635"/>
              <a:gd name="connsiteX3021" fmla="*/ 1909737 w 6187971"/>
              <a:gd name="connsiteY3021" fmla="*/ 809082 h 5955635"/>
              <a:gd name="connsiteX3022" fmla="*/ 1904271 w 6187971"/>
              <a:gd name="connsiteY3022" fmla="*/ 805540 h 5955635"/>
              <a:gd name="connsiteX3023" fmla="*/ 1846987 w 6187971"/>
              <a:gd name="connsiteY3023" fmla="*/ 846036 h 5955635"/>
              <a:gd name="connsiteX3024" fmla="*/ 1850529 w 6187971"/>
              <a:gd name="connsiteY3024" fmla="*/ 840570 h 5955635"/>
              <a:gd name="connsiteX3025" fmla="*/ 1787779 w 6187971"/>
              <a:gd name="connsiteY3025" fmla="*/ 877524 h 5955635"/>
              <a:gd name="connsiteX3026" fmla="*/ 1784238 w 6187971"/>
              <a:gd name="connsiteY3026" fmla="*/ 882991 h 5955635"/>
              <a:gd name="connsiteX3027" fmla="*/ 1797750 w 6187971"/>
              <a:gd name="connsiteY3027" fmla="*/ 880104 h 5955635"/>
              <a:gd name="connsiteX3028" fmla="*/ 1770316 w 6187971"/>
              <a:gd name="connsiteY3028" fmla="*/ 897739 h 5955635"/>
              <a:gd name="connsiteX3029" fmla="*/ 1753457 w 6187971"/>
              <a:gd name="connsiteY3029" fmla="*/ 912815 h 5955635"/>
              <a:gd name="connsiteX3030" fmla="*/ 1753020 w 6187971"/>
              <a:gd name="connsiteY3030" fmla="*/ 913030 h 5955635"/>
              <a:gd name="connsiteX3031" fmla="*/ 1753224 w 6187971"/>
              <a:gd name="connsiteY3031" fmla="*/ 903157 h 5955635"/>
              <a:gd name="connsiteX3032" fmla="*/ 1742083 w 6187971"/>
              <a:gd name="connsiteY3032" fmla="*/ 906126 h 5955635"/>
              <a:gd name="connsiteX3033" fmla="*/ 1743445 w 6187971"/>
              <a:gd name="connsiteY3033" fmla="*/ 915254 h 5955635"/>
              <a:gd name="connsiteX3034" fmla="*/ 1742879 w 6187971"/>
              <a:gd name="connsiteY3034" fmla="*/ 918021 h 5955635"/>
              <a:gd name="connsiteX3035" fmla="*/ 1735613 w 6187971"/>
              <a:gd name="connsiteY3035" fmla="*/ 921596 h 5955635"/>
              <a:gd name="connsiteX3036" fmla="*/ 1666447 w 6187971"/>
              <a:gd name="connsiteY3036" fmla="*/ 941384 h 5955635"/>
              <a:gd name="connsiteX3037" fmla="*/ 1730595 w 6187971"/>
              <a:gd name="connsiteY3037" fmla="*/ 884660 h 5955635"/>
              <a:gd name="connsiteX3038" fmla="*/ 1900144 w 6187971"/>
              <a:gd name="connsiteY3038" fmla="*/ 799552 h 5955635"/>
              <a:gd name="connsiteX3039" fmla="*/ 1932099 w 6187971"/>
              <a:gd name="connsiteY3039" fmla="*/ 782795 h 5955635"/>
              <a:gd name="connsiteX3040" fmla="*/ 2248188 w 6187971"/>
              <a:gd name="connsiteY3040" fmla="*/ 634910 h 5955635"/>
              <a:gd name="connsiteX3041" fmla="*/ 2249855 w 6187971"/>
              <a:gd name="connsiteY3041" fmla="*/ 637515 h 5955635"/>
              <a:gd name="connsiteX3042" fmla="*/ 2245351 w 6187971"/>
              <a:gd name="connsiteY3042" fmla="*/ 638477 h 5955635"/>
              <a:gd name="connsiteX3043" fmla="*/ 2237306 w 6187971"/>
              <a:gd name="connsiteY3043" fmla="*/ 644906 h 5955635"/>
              <a:gd name="connsiteX3044" fmla="*/ 2241810 w 6187971"/>
              <a:gd name="connsiteY3044" fmla="*/ 643944 h 5955635"/>
              <a:gd name="connsiteX3045" fmla="*/ 2246313 w 6187971"/>
              <a:gd name="connsiteY3045" fmla="*/ 642981 h 5955635"/>
              <a:gd name="connsiteX3046" fmla="*/ 2139485 w 6187971"/>
              <a:gd name="connsiteY3046" fmla="*/ 694062 h 5955635"/>
              <a:gd name="connsiteX3047" fmla="*/ 2105648 w 6187971"/>
              <a:gd name="connsiteY3047" fmla="*/ 704456 h 5955635"/>
              <a:gd name="connsiteX3048" fmla="*/ 2080196 w 6187971"/>
              <a:gd name="connsiteY3048" fmla="*/ 714942 h 5955635"/>
              <a:gd name="connsiteX3049" fmla="*/ 2084254 w 6187971"/>
              <a:gd name="connsiteY3049" fmla="*/ 709377 h 5955635"/>
              <a:gd name="connsiteX3050" fmla="*/ 2119532 w 6187971"/>
              <a:gd name="connsiteY3050" fmla="*/ 682286 h 5955635"/>
              <a:gd name="connsiteX3051" fmla="*/ 2411064 w 6187971"/>
              <a:gd name="connsiteY3051" fmla="*/ 586743 h 5955635"/>
              <a:gd name="connsiteX3052" fmla="*/ 2413620 w 6187971"/>
              <a:gd name="connsiteY3052" fmla="*/ 588398 h 5955635"/>
              <a:gd name="connsiteX3053" fmla="*/ 2392061 w 6187971"/>
              <a:gd name="connsiteY3053" fmla="*/ 597714 h 5955635"/>
              <a:gd name="connsiteX3054" fmla="*/ 2374045 w 6187971"/>
              <a:gd name="connsiteY3054" fmla="*/ 601563 h 5955635"/>
              <a:gd name="connsiteX3055" fmla="*/ 2338013 w 6187971"/>
              <a:gd name="connsiteY3055" fmla="*/ 609261 h 5955635"/>
              <a:gd name="connsiteX3056" fmla="*/ 2275917 w 6187971"/>
              <a:gd name="connsiteY3056" fmla="*/ 627238 h 5955635"/>
              <a:gd name="connsiteX3057" fmla="*/ 2276204 w 6187971"/>
              <a:gd name="connsiteY3057" fmla="*/ 626130 h 5955635"/>
              <a:gd name="connsiteX3058" fmla="*/ 2387086 w 6187971"/>
              <a:gd name="connsiteY3058" fmla="*/ 592524 h 5955635"/>
              <a:gd name="connsiteX3059" fmla="*/ 2522905 w 6187971"/>
              <a:gd name="connsiteY3059" fmla="*/ 559776 h 5955635"/>
              <a:gd name="connsiteX3060" fmla="*/ 2540871 w 6187971"/>
              <a:gd name="connsiteY3060" fmla="*/ 556503 h 5955635"/>
              <a:gd name="connsiteX3061" fmla="*/ 2502340 w 6187971"/>
              <a:gd name="connsiteY3061" fmla="*/ 564735 h 5955635"/>
              <a:gd name="connsiteX3062" fmla="*/ 2659387 w 6187971"/>
              <a:gd name="connsiteY3062" fmla="*/ 432280 h 5955635"/>
              <a:gd name="connsiteX3063" fmla="*/ 2798433 w 6187971"/>
              <a:gd name="connsiteY3063" fmla="*/ 411539 h 5955635"/>
              <a:gd name="connsiteX3064" fmla="*/ 2817780 w 6187971"/>
              <a:gd name="connsiteY3064" fmla="*/ 409701 h 5955635"/>
              <a:gd name="connsiteX3065" fmla="*/ 2950086 w 6187971"/>
              <a:gd name="connsiteY3065" fmla="*/ 405117 h 5955635"/>
              <a:gd name="connsiteX3066" fmla="*/ 2996187 w 6187971"/>
              <a:gd name="connsiteY3066" fmla="*/ 398934 h 5955635"/>
              <a:gd name="connsiteX3067" fmla="*/ 3005378 w 6187971"/>
              <a:gd name="connsiteY3067" fmla="*/ 391284 h 5955635"/>
              <a:gd name="connsiteX3068" fmla="*/ 3093771 w 6187971"/>
              <a:gd name="connsiteY3068" fmla="*/ 385395 h 5955635"/>
              <a:gd name="connsiteX3069" fmla="*/ 3939070 w 6187971"/>
              <a:gd name="connsiteY3069" fmla="*/ 497975 h 5955635"/>
              <a:gd name="connsiteX3070" fmla="*/ 3925558 w 6187971"/>
              <a:gd name="connsiteY3070" fmla="*/ 500862 h 5955635"/>
              <a:gd name="connsiteX3071" fmla="*/ 4005322 w 6187971"/>
              <a:gd name="connsiteY3071" fmla="*/ 521498 h 5955635"/>
              <a:gd name="connsiteX3072" fmla="*/ 4101485 w 6187971"/>
              <a:gd name="connsiteY3072" fmla="*/ 552759 h 5955635"/>
              <a:gd name="connsiteX3073" fmla="*/ 4157765 w 6187971"/>
              <a:gd name="connsiteY3073" fmla="*/ 573703 h 5955635"/>
              <a:gd name="connsiteX3074" fmla="*/ 4158727 w 6187971"/>
              <a:gd name="connsiteY3074" fmla="*/ 578207 h 5955635"/>
              <a:gd name="connsiteX3075" fmla="*/ 4163231 w 6187971"/>
              <a:gd name="connsiteY3075" fmla="*/ 577244 h 5955635"/>
              <a:gd name="connsiteX3076" fmla="*/ 4168698 w 6187971"/>
              <a:gd name="connsiteY3076" fmla="*/ 580786 h 5955635"/>
              <a:gd name="connsiteX3077" fmla="*/ 4178668 w 6187971"/>
              <a:gd name="connsiteY3077" fmla="*/ 583366 h 5955635"/>
              <a:gd name="connsiteX3078" fmla="*/ 4204075 w 6187971"/>
              <a:gd name="connsiteY3078" fmla="*/ 592066 h 5955635"/>
              <a:gd name="connsiteX3079" fmla="*/ 4286726 w 6187971"/>
              <a:gd name="connsiteY3079" fmla="*/ 626215 h 5955635"/>
              <a:gd name="connsiteX3080" fmla="*/ 4318562 w 6187971"/>
              <a:gd name="connsiteY3080" fmla="*/ 642961 h 5955635"/>
              <a:gd name="connsiteX3081" fmla="*/ 4392203 w 6187971"/>
              <a:gd name="connsiteY3081" fmla="*/ 679034 h 5955635"/>
              <a:gd name="connsiteX3082" fmla="*/ 4387699 w 6187971"/>
              <a:gd name="connsiteY3082" fmla="*/ 679996 h 5955635"/>
              <a:gd name="connsiteX3083" fmla="*/ 4403136 w 6187971"/>
              <a:gd name="connsiteY3083" fmla="*/ 686117 h 5955635"/>
              <a:gd name="connsiteX3084" fmla="*/ 5230091 w 6187971"/>
              <a:gd name="connsiteY3084" fmla="*/ 1338337 h 5955635"/>
              <a:gd name="connsiteX3085" fmla="*/ 5771121 w 6187971"/>
              <a:gd name="connsiteY3085" fmla="*/ 2437834 h 5955635"/>
              <a:gd name="connsiteX3086" fmla="*/ 5762112 w 6187971"/>
              <a:gd name="connsiteY3086" fmla="*/ 2439759 h 5955635"/>
              <a:gd name="connsiteX3087" fmla="*/ 5684663 w 6187971"/>
              <a:gd name="connsiteY3087" fmla="*/ 2319726 h 5955635"/>
              <a:gd name="connsiteX3088" fmla="*/ 5684007 w 6187971"/>
              <a:gd name="connsiteY3088" fmla="*/ 2338705 h 5955635"/>
              <a:gd name="connsiteX3089" fmla="*/ 5657678 w 6187971"/>
              <a:gd name="connsiteY3089" fmla="*/ 2259556 h 5955635"/>
              <a:gd name="connsiteX3090" fmla="*/ 5622648 w 6187971"/>
              <a:gd name="connsiteY3090" fmla="*/ 2205815 h 5955635"/>
              <a:gd name="connsiteX3091" fmla="*/ 5623262 w 6187971"/>
              <a:gd name="connsiteY3091" fmla="*/ 2252780 h 5955635"/>
              <a:gd name="connsiteX3092" fmla="*/ 5617796 w 6187971"/>
              <a:gd name="connsiteY3092" fmla="*/ 2249238 h 5955635"/>
              <a:gd name="connsiteX3093" fmla="*/ 5616834 w 6187971"/>
              <a:gd name="connsiteY3093" fmla="*/ 2244735 h 5955635"/>
              <a:gd name="connsiteX3094" fmla="*/ 5615871 w 6187971"/>
              <a:gd name="connsiteY3094" fmla="*/ 2240230 h 5955635"/>
              <a:gd name="connsiteX3095" fmla="*/ 5613947 w 6187971"/>
              <a:gd name="connsiteY3095" fmla="*/ 2231223 h 5955635"/>
              <a:gd name="connsiteX3096" fmla="*/ 5610406 w 6187971"/>
              <a:gd name="connsiteY3096" fmla="*/ 2236688 h 5955635"/>
              <a:gd name="connsiteX3097" fmla="*/ 5611368 w 6187971"/>
              <a:gd name="connsiteY3097" fmla="*/ 2241193 h 5955635"/>
              <a:gd name="connsiteX3098" fmla="*/ 5612330 w 6187971"/>
              <a:gd name="connsiteY3098" fmla="*/ 2245697 h 5955635"/>
              <a:gd name="connsiteX3099" fmla="*/ 5610713 w 6187971"/>
              <a:gd name="connsiteY3099" fmla="*/ 2260171 h 5955635"/>
              <a:gd name="connsiteX3100" fmla="*/ 5616179 w 6187971"/>
              <a:gd name="connsiteY3100" fmla="*/ 2263712 h 5955635"/>
              <a:gd name="connsiteX3101" fmla="*/ 5615217 w 6187971"/>
              <a:gd name="connsiteY3101" fmla="*/ 2259209 h 5955635"/>
              <a:gd name="connsiteX3102" fmla="*/ 5618758 w 6187971"/>
              <a:gd name="connsiteY3102" fmla="*/ 2253742 h 5955635"/>
              <a:gd name="connsiteX3103" fmla="*/ 5621645 w 6187971"/>
              <a:gd name="connsiteY3103" fmla="*/ 2267254 h 5955635"/>
              <a:gd name="connsiteX3104" fmla="*/ 5622607 w 6187971"/>
              <a:gd name="connsiteY3104" fmla="*/ 2271759 h 5955635"/>
              <a:gd name="connsiteX3105" fmla="*/ 5607785 w 6187971"/>
              <a:gd name="connsiteY3105" fmla="*/ 2312602 h 5955635"/>
              <a:gd name="connsiteX3106" fmla="*/ 5591734 w 6187971"/>
              <a:gd name="connsiteY3106" fmla="*/ 2259516 h 5955635"/>
              <a:gd name="connsiteX3107" fmla="*/ 5577568 w 6187971"/>
              <a:gd name="connsiteY3107" fmla="*/ 2281381 h 5955635"/>
              <a:gd name="connsiteX3108" fmla="*/ 5509432 w 6187971"/>
              <a:gd name="connsiteY3108" fmla="*/ 2182907 h 5955635"/>
              <a:gd name="connsiteX3109" fmla="*/ 5508469 w 6187971"/>
              <a:gd name="connsiteY3109" fmla="*/ 2178402 h 5955635"/>
              <a:gd name="connsiteX3110" fmla="*/ 5506545 w 6187971"/>
              <a:gd name="connsiteY3110" fmla="*/ 2169395 h 5955635"/>
              <a:gd name="connsiteX3111" fmla="*/ 5501079 w 6187971"/>
              <a:gd name="connsiteY3111" fmla="*/ 2165852 h 5955635"/>
              <a:gd name="connsiteX3112" fmla="*/ 5476981 w 6187971"/>
              <a:gd name="connsiteY3112" fmla="*/ 2119196 h 5955635"/>
              <a:gd name="connsiteX3113" fmla="*/ 5468629 w 6187971"/>
              <a:gd name="connsiteY3113" fmla="*/ 2102141 h 5955635"/>
              <a:gd name="connsiteX3114" fmla="*/ 5463162 w 6187971"/>
              <a:gd name="connsiteY3114" fmla="*/ 2098599 h 5955635"/>
              <a:gd name="connsiteX3115" fmla="*/ 5462200 w 6187971"/>
              <a:gd name="connsiteY3115" fmla="*/ 2094096 h 5955635"/>
              <a:gd name="connsiteX3116" fmla="*/ 5457696 w 6187971"/>
              <a:gd name="connsiteY3116" fmla="*/ 2095058 h 5955635"/>
              <a:gd name="connsiteX3117" fmla="*/ 5456733 w 6187971"/>
              <a:gd name="connsiteY3117" fmla="*/ 2090554 h 5955635"/>
              <a:gd name="connsiteX3118" fmla="*/ 5443876 w 6187971"/>
              <a:gd name="connsiteY3118" fmla="*/ 2074462 h 5955635"/>
              <a:gd name="connsiteX3119" fmla="*/ 5442259 w 6187971"/>
              <a:gd name="connsiteY3119" fmla="*/ 2088936 h 5955635"/>
              <a:gd name="connsiteX3120" fmla="*/ 5431327 w 6187971"/>
              <a:gd name="connsiteY3120" fmla="*/ 2081853 h 5955635"/>
              <a:gd name="connsiteX3121" fmla="*/ 5418162 w 6187971"/>
              <a:gd name="connsiteY3121" fmla="*/ 2042279 h 5955635"/>
              <a:gd name="connsiteX3122" fmla="*/ 5359035 w 6187971"/>
              <a:gd name="connsiteY3122" fmla="*/ 1941880 h 5955635"/>
              <a:gd name="connsiteX3123" fmla="*/ 5344253 w 6187971"/>
              <a:gd name="connsiteY3123" fmla="*/ 1916780 h 5955635"/>
              <a:gd name="connsiteX3124" fmla="*/ 5293479 w 6187971"/>
              <a:gd name="connsiteY3124" fmla="*/ 1833435 h 5955635"/>
              <a:gd name="connsiteX3125" fmla="*/ 5290593 w 6187971"/>
              <a:gd name="connsiteY3125" fmla="*/ 1819923 h 5955635"/>
              <a:gd name="connsiteX3126" fmla="*/ 5279659 w 6187971"/>
              <a:gd name="connsiteY3126" fmla="*/ 1812840 h 5955635"/>
              <a:gd name="connsiteX3127" fmla="*/ 5283202 w 6187971"/>
              <a:gd name="connsiteY3127" fmla="*/ 1807373 h 5955635"/>
              <a:gd name="connsiteX3128" fmla="*/ 5242706 w 6187971"/>
              <a:gd name="connsiteY3128" fmla="*/ 1750090 h 5955635"/>
              <a:gd name="connsiteX3129" fmla="*/ 5251713 w 6187971"/>
              <a:gd name="connsiteY3129" fmla="*/ 1748165 h 5955635"/>
              <a:gd name="connsiteX3130" fmla="*/ 5235314 w 6187971"/>
              <a:gd name="connsiteY3130" fmla="*/ 1737540 h 5955635"/>
              <a:gd name="connsiteX3131" fmla="*/ 5215066 w 6187971"/>
              <a:gd name="connsiteY3131" fmla="*/ 1708898 h 5955635"/>
              <a:gd name="connsiteX3132" fmla="*/ 5214104 w 6187971"/>
              <a:gd name="connsiteY3132" fmla="*/ 1704395 h 5955635"/>
              <a:gd name="connsiteX3133" fmla="*/ 5218608 w 6187971"/>
              <a:gd name="connsiteY3133" fmla="*/ 1703433 h 5955635"/>
              <a:gd name="connsiteX3134" fmla="*/ 5223112 w 6187971"/>
              <a:gd name="connsiteY3134" fmla="*/ 1702470 h 5955635"/>
              <a:gd name="connsiteX3135" fmla="*/ 5222150 w 6187971"/>
              <a:gd name="connsiteY3135" fmla="*/ 1697966 h 5955635"/>
              <a:gd name="connsiteX3136" fmla="*/ 5212834 w 6187971"/>
              <a:gd name="connsiteY3136" fmla="*/ 1676408 h 5955635"/>
              <a:gd name="connsiteX3137" fmla="*/ 5217338 w 6187971"/>
              <a:gd name="connsiteY3137" fmla="*/ 1675445 h 5955635"/>
              <a:gd name="connsiteX3138" fmla="*/ 5216376 w 6187971"/>
              <a:gd name="connsiteY3138" fmla="*/ 1670942 h 5955635"/>
              <a:gd name="connsiteX3139" fmla="*/ 5210910 w 6187971"/>
              <a:gd name="connsiteY3139" fmla="*/ 1667400 h 5955635"/>
              <a:gd name="connsiteX3140" fmla="*/ 5156595 w 6187971"/>
              <a:gd name="connsiteY3140" fmla="*/ 1589521 h 5955635"/>
              <a:gd name="connsiteX3141" fmla="*/ 5088767 w 6187971"/>
              <a:gd name="connsiteY3141" fmla="*/ 1514530 h 5955635"/>
              <a:gd name="connsiteX3142" fmla="*/ 5031871 w 6187971"/>
              <a:gd name="connsiteY3142" fmla="*/ 1446621 h 5955635"/>
              <a:gd name="connsiteX3143" fmla="*/ 4977555 w 6187971"/>
              <a:gd name="connsiteY3143" fmla="*/ 1368743 h 5955635"/>
              <a:gd name="connsiteX3144" fmla="*/ 4950224 w 6187971"/>
              <a:gd name="connsiteY3144" fmla="*/ 1351033 h 5955635"/>
              <a:gd name="connsiteX3145" fmla="*/ 4949261 w 6187971"/>
              <a:gd name="connsiteY3145" fmla="*/ 1346529 h 5955635"/>
              <a:gd name="connsiteX3146" fmla="*/ 4942833 w 6187971"/>
              <a:gd name="connsiteY3146" fmla="*/ 1338484 h 5955635"/>
              <a:gd name="connsiteX3147" fmla="*/ 4939291 w 6187971"/>
              <a:gd name="connsiteY3147" fmla="*/ 1343950 h 5955635"/>
              <a:gd name="connsiteX3148" fmla="*/ 4736115 w 6187971"/>
              <a:gd name="connsiteY3148" fmla="*/ 1142457 h 5955635"/>
              <a:gd name="connsiteX3149" fmla="*/ 4735152 w 6187971"/>
              <a:gd name="connsiteY3149" fmla="*/ 1137953 h 5955635"/>
              <a:gd name="connsiteX3150" fmla="*/ 4778882 w 6187971"/>
              <a:gd name="connsiteY3150" fmla="*/ 1166287 h 5955635"/>
              <a:gd name="connsiteX3151" fmla="*/ 4782731 w 6187971"/>
              <a:gd name="connsiteY3151" fmla="*/ 1184304 h 5955635"/>
              <a:gd name="connsiteX3152" fmla="*/ 4821959 w 6187971"/>
              <a:gd name="connsiteY3152" fmla="*/ 1213600 h 5955635"/>
              <a:gd name="connsiteX3153" fmla="*/ 4857643 w 6187971"/>
              <a:gd name="connsiteY3153" fmla="*/ 1248362 h 5955635"/>
              <a:gd name="connsiteX3154" fmla="*/ 4916156 w 6187971"/>
              <a:gd name="connsiteY3154" fmla="*/ 1301797 h 5955635"/>
              <a:gd name="connsiteX3155" fmla="*/ 4953765 w 6187971"/>
              <a:gd name="connsiteY3155" fmla="*/ 1345567 h 5955635"/>
              <a:gd name="connsiteX3156" fmla="*/ 5006812 w 6187971"/>
              <a:gd name="connsiteY3156" fmla="*/ 1395460 h 5955635"/>
              <a:gd name="connsiteX3157" fmla="*/ 5007774 w 6187971"/>
              <a:gd name="connsiteY3157" fmla="*/ 1399963 h 5955635"/>
              <a:gd name="connsiteX3158" fmla="*/ 5008736 w 6187971"/>
              <a:gd name="connsiteY3158" fmla="*/ 1404467 h 5955635"/>
              <a:gd name="connsiteX3159" fmla="*/ 5013240 w 6187971"/>
              <a:gd name="connsiteY3159" fmla="*/ 1403505 h 5955635"/>
              <a:gd name="connsiteX3160" fmla="*/ 5027059 w 6187971"/>
              <a:gd name="connsiteY3160" fmla="*/ 1424100 h 5955635"/>
              <a:gd name="connsiteX3161" fmla="*/ 5028022 w 6187971"/>
              <a:gd name="connsiteY3161" fmla="*/ 1428605 h 5955635"/>
              <a:gd name="connsiteX3162" fmla="*/ 5033488 w 6187971"/>
              <a:gd name="connsiteY3162" fmla="*/ 1432147 h 5955635"/>
              <a:gd name="connsiteX3163" fmla="*/ 5032526 w 6187971"/>
              <a:gd name="connsiteY3163" fmla="*/ 1427642 h 5955635"/>
              <a:gd name="connsiteX3164" fmla="*/ 5074640 w 6187971"/>
              <a:gd name="connsiteY3164" fmla="*/ 1470451 h 5955635"/>
              <a:gd name="connsiteX3165" fmla="*/ 5070135 w 6187971"/>
              <a:gd name="connsiteY3165" fmla="*/ 1471414 h 5955635"/>
              <a:gd name="connsiteX3166" fmla="*/ 5071097 w 6187971"/>
              <a:gd name="connsiteY3166" fmla="*/ 1475917 h 5955635"/>
              <a:gd name="connsiteX3167" fmla="*/ 5076564 w 6187971"/>
              <a:gd name="connsiteY3167" fmla="*/ 1479459 h 5955635"/>
              <a:gd name="connsiteX3168" fmla="*/ 5081068 w 6187971"/>
              <a:gd name="connsiteY3168" fmla="*/ 1478497 h 5955635"/>
              <a:gd name="connsiteX3169" fmla="*/ 5082031 w 6187971"/>
              <a:gd name="connsiteY3169" fmla="*/ 1483001 h 5955635"/>
              <a:gd name="connsiteX3170" fmla="*/ 5096812 w 6187971"/>
              <a:gd name="connsiteY3170" fmla="*/ 1508101 h 5955635"/>
              <a:gd name="connsiteX3171" fmla="*/ 5106783 w 6187971"/>
              <a:gd name="connsiteY3171" fmla="*/ 1510680 h 5955635"/>
              <a:gd name="connsiteX3172" fmla="*/ 5113211 w 6187971"/>
              <a:gd name="connsiteY3172" fmla="*/ 1518726 h 5955635"/>
              <a:gd name="connsiteX3173" fmla="*/ 5109670 w 6187971"/>
              <a:gd name="connsiteY3173" fmla="*/ 1524192 h 5955635"/>
              <a:gd name="connsiteX3174" fmla="*/ 5115135 w 6187971"/>
              <a:gd name="connsiteY3174" fmla="*/ 1527734 h 5955635"/>
              <a:gd name="connsiteX3175" fmla="*/ 5120602 w 6187971"/>
              <a:gd name="connsiteY3175" fmla="*/ 1531276 h 5955635"/>
              <a:gd name="connsiteX3176" fmla="*/ 5151783 w 6187971"/>
              <a:gd name="connsiteY3176" fmla="*/ 1567000 h 5955635"/>
              <a:gd name="connsiteX3177" fmla="*/ 5143430 w 6187971"/>
              <a:gd name="connsiteY3177" fmla="*/ 1549947 h 5955635"/>
              <a:gd name="connsiteX3178" fmla="*/ 5126069 w 6187971"/>
              <a:gd name="connsiteY3178" fmla="*/ 1534818 h 5955635"/>
              <a:gd name="connsiteX3179" fmla="*/ 5125106 w 6187971"/>
              <a:gd name="connsiteY3179" fmla="*/ 1530313 h 5955635"/>
              <a:gd name="connsiteX3180" fmla="*/ 5124144 w 6187971"/>
              <a:gd name="connsiteY3180" fmla="*/ 1525809 h 5955635"/>
              <a:gd name="connsiteX3181" fmla="*/ 5117715 w 6187971"/>
              <a:gd name="connsiteY3181" fmla="*/ 1517764 h 5955635"/>
              <a:gd name="connsiteX3182" fmla="*/ 5087496 w 6187971"/>
              <a:gd name="connsiteY3182" fmla="*/ 1486543 h 5955635"/>
              <a:gd name="connsiteX3183" fmla="*/ 5085572 w 6187971"/>
              <a:gd name="connsiteY3183" fmla="*/ 1477535 h 5955635"/>
              <a:gd name="connsiteX3184" fmla="*/ 5084609 w 6187971"/>
              <a:gd name="connsiteY3184" fmla="*/ 1473030 h 5955635"/>
              <a:gd name="connsiteX3185" fmla="*/ 5082685 w 6187971"/>
              <a:gd name="connsiteY3185" fmla="*/ 1464022 h 5955635"/>
              <a:gd name="connsiteX3186" fmla="*/ 5078182 w 6187971"/>
              <a:gd name="connsiteY3186" fmla="*/ 1464985 h 5955635"/>
              <a:gd name="connsiteX3187" fmla="*/ 5073677 w 6187971"/>
              <a:gd name="connsiteY3187" fmla="*/ 1465947 h 5955635"/>
              <a:gd name="connsiteX3188" fmla="*/ 5056316 w 6187971"/>
              <a:gd name="connsiteY3188" fmla="*/ 1450817 h 5955635"/>
              <a:gd name="connsiteX3189" fmla="*/ 5037030 w 6187971"/>
              <a:gd name="connsiteY3189" fmla="*/ 1426680 h 5955635"/>
              <a:gd name="connsiteX3190" fmla="*/ 5036068 w 6187971"/>
              <a:gd name="connsiteY3190" fmla="*/ 1422176 h 5955635"/>
              <a:gd name="connsiteX3191" fmla="*/ 5035106 w 6187971"/>
              <a:gd name="connsiteY3191" fmla="*/ 1417673 h 5955635"/>
              <a:gd name="connsiteX3192" fmla="*/ 5017744 w 6187971"/>
              <a:gd name="connsiteY3192" fmla="*/ 1402543 h 5955635"/>
              <a:gd name="connsiteX3193" fmla="*/ 5023210 w 6187971"/>
              <a:gd name="connsiteY3193" fmla="*/ 1406085 h 5955635"/>
              <a:gd name="connsiteX3194" fmla="*/ 5022248 w 6187971"/>
              <a:gd name="connsiteY3194" fmla="*/ 1401581 h 5955635"/>
              <a:gd name="connsiteX3195" fmla="*/ 5016781 w 6187971"/>
              <a:gd name="connsiteY3195" fmla="*/ 1398039 h 5955635"/>
              <a:gd name="connsiteX3196" fmla="*/ 5011316 w 6187971"/>
              <a:gd name="connsiteY3196" fmla="*/ 1394497 h 5955635"/>
              <a:gd name="connsiteX3197" fmla="*/ 5003925 w 6187971"/>
              <a:gd name="connsiteY3197" fmla="*/ 1381948 h 5955635"/>
              <a:gd name="connsiteX3198" fmla="*/ 4992992 w 6187971"/>
              <a:gd name="connsiteY3198" fmla="*/ 1374863 h 5955635"/>
              <a:gd name="connsiteX3199" fmla="*/ 5002962 w 6187971"/>
              <a:gd name="connsiteY3199" fmla="*/ 1377443 h 5955635"/>
              <a:gd name="connsiteX3200" fmla="*/ 4986564 w 6187971"/>
              <a:gd name="connsiteY3200" fmla="*/ 1366818 h 5955635"/>
              <a:gd name="connsiteX3201" fmla="*/ 4968240 w 6187971"/>
              <a:gd name="connsiteY3201" fmla="*/ 1347184 h 5955635"/>
              <a:gd name="connsiteX3202" fmla="*/ 4981752 w 6187971"/>
              <a:gd name="connsiteY3202" fmla="*/ 1344297 h 5955635"/>
              <a:gd name="connsiteX3203" fmla="*/ 4959887 w 6187971"/>
              <a:gd name="connsiteY3203" fmla="*/ 1330131 h 5955635"/>
              <a:gd name="connsiteX3204" fmla="*/ 4964391 w 6187971"/>
              <a:gd name="connsiteY3204" fmla="*/ 1329169 h 5955635"/>
              <a:gd name="connsiteX3205" fmla="*/ 4963429 w 6187971"/>
              <a:gd name="connsiteY3205" fmla="*/ 1324664 h 5955635"/>
              <a:gd name="connsiteX3206" fmla="*/ 4957962 w 6187971"/>
              <a:gd name="connsiteY3206" fmla="*/ 1321122 h 5955635"/>
              <a:gd name="connsiteX3207" fmla="*/ 4941563 w 6187971"/>
              <a:gd name="connsiteY3207" fmla="*/ 1310497 h 5955635"/>
              <a:gd name="connsiteX3208" fmla="*/ 4935134 w 6187971"/>
              <a:gd name="connsiteY3208" fmla="*/ 1302452 h 5955635"/>
              <a:gd name="connsiteX3209" fmla="*/ 4929668 w 6187971"/>
              <a:gd name="connsiteY3209" fmla="*/ 1298910 h 5955635"/>
              <a:gd name="connsiteX3210" fmla="*/ 4930630 w 6187971"/>
              <a:gd name="connsiteY3210" fmla="*/ 1303414 h 5955635"/>
              <a:gd name="connsiteX3211" fmla="*/ 4931592 w 6187971"/>
              <a:gd name="connsiteY3211" fmla="*/ 1307917 h 5955635"/>
              <a:gd name="connsiteX3212" fmla="*/ 4901375 w 6187971"/>
              <a:gd name="connsiteY3212" fmla="*/ 1276697 h 5955635"/>
              <a:gd name="connsiteX3213" fmla="*/ 4915849 w 6187971"/>
              <a:gd name="connsiteY3213" fmla="*/ 1278314 h 5955635"/>
              <a:gd name="connsiteX3214" fmla="*/ 4883050 w 6187971"/>
              <a:gd name="connsiteY3214" fmla="*/ 1257063 h 5955635"/>
              <a:gd name="connsiteX3215" fmla="*/ 4852832 w 6187971"/>
              <a:gd name="connsiteY3215" fmla="*/ 1225842 h 5955635"/>
              <a:gd name="connsiteX3216" fmla="*/ 4858299 w 6187971"/>
              <a:gd name="connsiteY3216" fmla="*/ 1229384 h 5955635"/>
              <a:gd name="connsiteX3217" fmla="*/ 4862802 w 6187971"/>
              <a:gd name="connsiteY3217" fmla="*/ 1228422 h 5955635"/>
              <a:gd name="connsiteX3218" fmla="*/ 4867307 w 6187971"/>
              <a:gd name="connsiteY3218" fmla="*/ 1227460 h 5955635"/>
              <a:gd name="connsiteX3219" fmla="*/ 4860878 w 6187971"/>
              <a:gd name="connsiteY3219" fmla="*/ 1219413 h 5955635"/>
              <a:gd name="connsiteX3220" fmla="*/ 4865382 w 6187971"/>
              <a:gd name="connsiteY3220" fmla="*/ 1218451 h 5955635"/>
              <a:gd name="connsiteX3221" fmla="*/ 4870849 w 6187971"/>
              <a:gd name="connsiteY3221" fmla="*/ 1221993 h 5955635"/>
              <a:gd name="connsiteX3222" fmla="*/ 4871811 w 6187971"/>
              <a:gd name="connsiteY3222" fmla="*/ 1226498 h 5955635"/>
              <a:gd name="connsiteX3223" fmla="*/ 4877276 w 6187971"/>
              <a:gd name="connsiteY3223" fmla="*/ 1230039 h 5955635"/>
              <a:gd name="connsiteX3224" fmla="*/ 4882743 w 6187971"/>
              <a:gd name="connsiteY3224" fmla="*/ 1233581 h 5955635"/>
              <a:gd name="connsiteX3225" fmla="*/ 5003618 w 6187971"/>
              <a:gd name="connsiteY3225" fmla="*/ 1358465 h 5955635"/>
              <a:gd name="connsiteX3226" fmla="*/ 5004580 w 6187971"/>
              <a:gd name="connsiteY3226" fmla="*/ 1362969 h 5955635"/>
              <a:gd name="connsiteX3227" fmla="*/ 5010045 w 6187971"/>
              <a:gd name="connsiteY3227" fmla="*/ 1366510 h 5955635"/>
              <a:gd name="connsiteX3228" fmla="*/ 5033836 w 6187971"/>
              <a:gd name="connsiteY3228" fmla="*/ 1389686 h 5955635"/>
              <a:gd name="connsiteX3229" fmla="*/ 5041227 w 6187971"/>
              <a:gd name="connsiteY3229" fmla="*/ 1402236 h 5955635"/>
              <a:gd name="connsiteX3230" fmla="*/ 5046693 w 6187971"/>
              <a:gd name="connsiteY3230" fmla="*/ 1405777 h 5955635"/>
              <a:gd name="connsiteX3231" fmla="*/ 5075949 w 6187971"/>
              <a:gd name="connsiteY3231" fmla="*/ 1432494 h 5955635"/>
              <a:gd name="connsiteX3232" fmla="*/ 5081416 w 6187971"/>
              <a:gd name="connsiteY3232" fmla="*/ 1436036 h 5955635"/>
              <a:gd name="connsiteX3233" fmla="*/ 5084302 w 6187971"/>
              <a:gd name="connsiteY3233" fmla="*/ 1449548 h 5955635"/>
              <a:gd name="connsiteX3234" fmla="*/ 5113559 w 6187971"/>
              <a:gd name="connsiteY3234" fmla="*/ 1476265 h 5955635"/>
              <a:gd name="connsiteX3235" fmla="*/ 5119025 w 6187971"/>
              <a:gd name="connsiteY3235" fmla="*/ 1479807 h 5955635"/>
              <a:gd name="connsiteX3236" fmla="*/ 5119987 w 6187971"/>
              <a:gd name="connsiteY3236" fmla="*/ 1484311 h 5955635"/>
              <a:gd name="connsiteX3237" fmla="*/ 5205484 w 6187971"/>
              <a:gd name="connsiteY3237" fmla="*/ 1597915 h 5955635"/>
              <a:gd name="connsiteX3238" fmla="*/ 5217379 w 6187971"/>
              <a:gd name="connsiteY3238" fmla="*/ 1609503 h 5955635"/>
              <a:gd name="connsiteX3239" fmla="*/ 5220266 w 6187971"/>
              <a:gd name="connsiteY3239" fmla="*/ 1623015 h 5955635"/>
              <a:gd name="connsiteX3240" fmla="*/ 5229274 w 6187971"/>
              <a:gd name="connsiteY3240" fmla="*/ 1621090 h 5955635"/>
              <a:gd name="connsiteX3241" fmla="*/ 5235702 w 6187971"/>
              <a:gd name="connsiteY3241" fmla="*/ 1629136 h 5955635"/>
              <a:gd name="connsiteX3242" fmla="*/ 5271695 w 6187971"/>
              <a:gd name="connsiteY3242" fmla="*/ 1687381 h 5955635"/>
              <a:gd name="connsiteX3243" fmla="*/ 5272657 w 6187971"/>
              <a:gd name="connsiteY3243" fmla="*/ 1691885 h 5955635"/>
              <a:gd name="connsiteX3244" fmla="*/ 5274581 w 6187971"/>
              <a:gd name="connsiteY3244" fmla="*/ 1700893 h 5955635"/>
              <a:gd name="connsiteX3245" fmla="*/ 5279086 w 6187971"/>
              <a:gd name="connsiteY3245" fmla="*/ 1699931 h 5955635"/>
              <a:gd name="connsiteX3246" fmla="*/ 5325048 w 6187971"/>
              <a:gd name="connsiteY3246" fmla="*/ 1760755 h 5955635"/>
              <a:gd name="connsiteX3247" fmla="*/ 5380326 w 6187971"/>
              <a:gd name="connsiteY3247" fmla="*/ 1843138 h 5955635"/>
              <a:gd name="connsiteX3248" fmla="*/ 5408928 w 6187971"/>
              <a:gd name="connsiteY3248" fmla="*/ 1888834 h 5955635"/>
              <a:gd name="connsiteX3249" fmla="*/ 5409890 w 6187971"/>
              <a:gd name="connsiteY3249" fmla="*/ 1893338 h 5955635"/>
              <a:gd name="connsiteX3250" fmla="*/ 5410852 w 6187971"/>
              <a:gd name="connsiteY3250" fmla="*/ 1897842 h 5955635"/>
              <a:gd name="connsiteX3251" fmla="*/ 5411815 w 6187971"/>
              <a:gd name="connsiteY3251" fmla="*/ 1902346 h 5955635"/>
              <a:gd name="connsiteX3252" fmla="*/ 5416318 w 6187971"/>
              <a:gd name="connsiteY3252" fmla="*/ 1901384 h 5955635"/>
              <a:gd name="connsiteX3253" fmla="*/ 5426289 w 6187971"/>
              <a:gd name="connsiteY3253" fmla="*/ 1903964 h 5955635"/>
              <a:gd name="connsiteX3254" fmla="*/ 5442032 w 6187971"/>
              <a:gd name="connsiteY3254" fmla="*/ 1933567 h 5955635"/>
              <a:gd name="connsiteX3255" fmla="*/ 5452966 w 6187971"/>
              <a:gd name="connsiteY3255" fmla="*/ 1940651 h 5955635"/>
              <a:gd name="connsiteX3256" fmla="*/ 5418898 w 6187971"/>
              <a:gd name="connsiteY3256" fmla="*/ 1891414 h 5955635"/>
              <a:gd name="connsiteX3257" fmla="*/ 5416973 w 6187971"/>
              <a:gd name="connsiteY3257" fmla="*/ 1882405 h 5955635"/>
              <a:gd name="connsiteX3258" fmla="*/ 5411507 w 6187971"/>
              <a:gd name="connsiteY3258" fmla="*/ 1878863 h 5955635"/>
              <a:gd name="connsiteX3259" fmla="*/ 5373590 w 6187971"/>
              <a:gd name="connsiteY3259" fmla="*/ 1811610 h 5955635"/>
              <a:gd name="connsiteX3260" fmla="*/ 5274930 w 6187971"/>
              <a:gd name="connsiteY3260" fmla="*/ 1658432 h 5955635"/>
              <a:gd name="connsiteX3261" fmla="*/ 5173689 w 6187971"/>
              <a:gd name="connsiteY3261" fmla="*/ 1515224 h 5955635"/>
              <a:gd name="connsiteX3262" fmla="*/ 5155366 w 6187971"/>
              <a:gd name="connsiteY3262" fmla="*/ 1495591 h 5955635"/>
              <a:gd name="connsiteX3263" fmla="*/ 5077260 w 6187971"/>
              <a:gd name="connsiteY3263" fmla="*/ 1394538 h 5955635"/>
              <a:gd name="connsiteX3264" fmla="*/ 5047041 w 6187971"/>
              <a:gd name="connsiteY3264" fmla="*/ 1363316 h 5955635"/>
              <a:gd name="connsiteX3265" fmla="*/ 4981137 w 6187971"/>
              <a:gd name="connsiteY3265" fmla="*/ 1297332 h 5955635"/>
              <a:gd name="connsiteX3266" fmla="*/ 4867654 w 6187971"/>
              <a:gd name="connsiteY3266" fmla="*/ 1184998 h 5955635"/>
              <a:gd name="connsiteX3267" fmla="*/ 4840323 w 6187971"/>
              <a:gd name="connsiteY3267" fmla="*/ 1167290 h 5955635"/>
              <a:gd name="connsiteX3268" fmla="*/ 4809142 w 6187971"/>
              <a:gd name="connsiteY3268" fmla="*/ 1131565 h 5955635"/>
              <a:gd name="connsiteX3269" fmla="*/ 4799171 w 6187971"/>
              <a:gd name="connsiteY3269" fmla="*/ 1128985 h 5955635"/>
              <a:gd name="connsiteX3270" fmla="*/ 4740659 w 6187971"/>
              <a:gd name="connsiteY3270" fmla="*/ 1075551 h 5955635"/>
              <a:gd name="connsiteX3271" fmla="*/ 4720718 w 6187971"/>
              <a:gd name="connsiteY3271" fmla="*/ 1070392 h 5955635"/>
              <a:gd name="connsiteX3272" fmla="*/ 4707860 w 6187971"/>
              <a:gd name="connsiteY3272" fmla="*/ 1054300 h 5955635"/>
              <a:gd name="connsiteX3273" fmla="*/ 4541946 w 6187971"/>
              <a:gd name="connsiteY3273" fmla="*/ 939039 h 5955635"/>
              <a:gd name="connsiteX3274" fmla="*/ 4469921 w 6187971"/>
              <a:gd name="connsiteY3274" fmla="*/ 888492 h 5955635"/>
              <a:gd name="connsiteX3275" fmla="*/ 4428114 w 6187971"/>
              <a:gd name="connsiteY3275" fmla="*/ 869166 h 5955635"/>
              <a:gd name="connsiteX3276" fmla="*/ 4416220 w 6187971"/>
              <a:gd name="connsiteY3276" fmla="*/ 857578 h 5955635"/>
              <a:gd name="connsiteX3277" fmla="*/ 4395317 w 6187971"/>
              <a:gd name="connsiteY3277" fmla="*/ 847916 h 5955635"/>
              <a:gd name="connsiteX3278" fmla="*/ 4394354 w 6187971"/>
              <a:gd name="connsiteY3278" fmla="*/ 843411 h 5955635"/>
              <a:gd name="connsiteX3279" fmla="*/ 4419762 w 6187971"/>
              <a:gd name="connsiteY3279" fmla="*/ 852112 h 5955635"/>
              <a:gd name="connsiteX3280" fmla="*/ 4420724 w 6187971"/>
              <a:gd name="connsiteY3280" fmla="*/ 856616 h 5955635"/>
              <a:gd name="connsiteX3281" fmla="*/ 4430694 w 6187971"/>
              <a:gd name="connsiteY3281" fmla="*/ 859196 h 5955635"/>
              <a:gd name="connsiteX3282" fmla="*/ 4435199 w 6187971"/>
              <a:gd name="connsiteY3282" fmla="*/ 858234 h 5955635"/>
              <a:gd name="connsiteX3283" fmla="*/ 4440664 w 6187971"/>
              <a:gd name="connsiteY3283" fmla="*/ 861775 h 5955635"/>
              <a:gd name="connsiteX3284" fmla="*/ 4445168 w 6187971"/>
              <a:gd name="connsiteY3284" fmla="*/ 860813 h 5955635"/>
              <a:gd name="connsiteX3285" fmla="*/ 4477005 w 6187971"/>
              <a:gd name="connsiteY3285" fmla="*/ 877560 h 5955635"/>
              <a:gd name="connsiteX3286" fmla="*/ 4482471 w 6187971"/>
              <a:gd name="connsiteY3286" fmla="*/ 881101 h 5955635"/>
              <a:gd name="connsiteX3287" fmla="*/ 4486975 w 6187971"/>
              <a:gd name="connsiteY3287" fmla="*/ 880139 h 5955635"/>
              <a:gd name="connsiteX3288" fmla="*/ 4487937 w 6187971"/>
              <a:gd name="connsiteY3288" fmla="*/ 884643 h 5955635"/>
              <a:gd name="connsiteX3289" fmla="*/ 4484395 w 6187971"/>
              <a:gd name="connsiteY3289" fmla="*/ 890110 h 5955635"/>
              <a:gd name="connsiteX3290" fmla="*/ 4507878 w 6187971"/>
              <a:gd name="connsiteY3290" fmla="*/ 889801 h 5955635"/>
              <a:gd name="connsiteX3291" fmla="*/ 4547105 w 6187971"/>
              <a:gd name="connsiteY3291" fmla="*/ 919098 h 5955635"/>
              <a:gd name="connsiteX3292" fmla="*/ 4542600 w 6187971"/>
              <a:gd name="connsiteY3292" fmla="*/ 920061 h 5955635"/>
              <a:gd name="connsiteX3293" fmla="*/ 4548067 w 6187971"/>
              <a:gd name="connsiteY3293" fmla="*/ 923603 h 5955635"/>
              <a:gd name="connsiteX3294" fmla="*/ 4533593 w 6187971"/>
              <a:gd name="connsiteY3294" fmla="*/ 921985 h 5955635"/>
              <a:gd name="connsiteX3295" fmla="*/ 4558999 w 6187971"/>
              <a:gd name="connsiteY3295" fmla="*/ 930686 h 5955635"/>
              <a:gd name="connsiteX3296" fmla="*/ 4565428 w 6187971"/>
              <a:gd name="connsiteY3296" fmla="*/ 938732 h 5955635"/>
              <a:gd name="connsiteX3297" fmla="*/ 4570895 w 6187971"/>
              <a:gd name="connsiteY3297" fmla="*/ 942274 h 5955635"/>
              <a:gd name="connsiteX3298" fmla="*/ 4574437 w 6187971"/>
              <a:gd name="connsiteY3298" fmla="*/ 936808 h 5955635"/>
              <a:gd name="connsiteX3299" fmla="*/ 4607235 w 6187971"/>
              <a:gd name="connsiteY3299" fmla="*/ 958058 h 5955635"/>
              <a:gd name="connsiteX3300" fmla="*/ 4612701 w 6187971"/>
              <a:gd name="connsiteY3300" fmla="*/ 961599 h 5955635"/>
              <a:gd name="connsiteX3301" fmla="*/ 4617205 w 6187971"/>
              <a:gd name="connsiteY3301" fmla="*/ 960637 h 5955635"/>
              <a:gd name="connsiteX3302" fmla="*/ 4721066 w 6187971"/>
              <a:gd name="connsiteY3302" fmla="*/ 1027932 h 5955635"/>
              <a:gd name="connsiteX3303" fmla="*/ 4728457 w 6187971"/>
              <a:gd name="connsiteY3303" fmla="*/ 1040481 h 5955635"/>
              <a:gd name="connsiteX3304" fmla="*/ 4738427 w 6187971"/>
              <a:gd name="connsiteY3304" fmla="*/ 1043060 h 5955635"/>
              <a:gd name="connsiteX3305" fmla="*/ 4817842 w 6187971"/>
              <a:gd name="connsiteY3305" fmla="*/ 1106158 h 5955635"/>
              <a:gd name="connsiteX3306" fmla="*/ 4898221 w 6187971"/>
              <a:gd name="connsiteY3306" fmla="*/ 1173759 h 5955635"/>
              <a:gd name="connsiteX3307" fmla="*/ 4905611 w 6187971"/>
              <a:gd name="connsiteY3307" fmla="*/ 1186309 h 5955635"/>
              <a:gd name="connsiteX3308" fmla="*/ 4909153 w 6187971"/>
              <a:gd name="connsiteY3308" fmla="*/ 1180842 h 5955635"/>
              <a:gd name="connsiteX3309" fmla="*/ 4951267 w 6187971"/>
              <a:gd name="connsiteY3309" fmla="*/ 1223651 h 5955635"/>
              <a:gd name="connsiteX3310" fmla="*/ 4980523 w 6187971"/>
              <a:gd name="connsiteY3310" fmla="*/ 1250367 h 5955635"/>
              <a:gd name="connsiteX3311" fmla="*/ 5028102 w 6187971"/>
              <a:gd name="connsiteY3311" fmla="*/ 1296718 h 5955635"/>
              <a:gd name="connsiteX3312" fmla="*/ 5088540 w 6187971"/>
              <a:gd name="connsiteY3312" fmla="*/ 1359160 h 5955635"/>
              <a:gd name="connsiteX3313" fmla="*/ 5090465 w 6187971"/>
              <a:gd name="connsiteY3313" fmla="*/ 1368168 h 5955635"/>
              <a:gd name="connsiteX3314" fmla="*/ 5152826 w 6187971"/>
              <a:gd name="connsiteY3314" fmla="*/ 1439619 h 5955635"/>
              <a:gd name="connsiteX3315" fmla="*/ 5163758 w 6187971"/>
              <a:gd name="connsiteY3315" fmla="*/ 1446702 h 5955635"/>
              <a:gd name="connsiteX3316" fmla="*/ 5190435 w 6187971"/>
              <a:gd name="connsiteY3316" fmla="*/ 1483389 h 5955635"/>
              <a:gd name="connsiteX3317" fmla="*/ 5213263 w 6187971"/>
              <a:gd name="connsiteY3317" fmla="*/ 1502060 h 5955635"/>
              <a:gd name="connsiteX3318" fmla="*/ 5270466 w 6187971"/>
              <a:gd name="connsiteY3318" fmla="*/ 1593451 h 5955635"/>
              <a:gd name="connsiteX3319" fmla="*/ 5352421 w 6187971"/>
              <a:gd name="connsiteY3319" fmla="*/ 1712521 h 5955635"/>
              <a:gd name="connsiteX3320" fmla="*/ 5378135 w 6187971"/>
              <a:gd name="connsiteY3320" fmla="*/ 1744704 h 5955635"/>
              <a:gd name="connsiteX3321" fmla="*/ 5372669 w 6187971"/>
              <a:gd name="connsiteY3321" fmla="*/ 1741162 h 5955635"/>
              <a:gd name="connsiteX3322" fmla="*/ 5401270 w 6187971"/>
              <a:gd name="connsiteY3322" fmla="*/ 1786858 h 5955635"/>
              <a:gd name="connsiteX3323" fmla="*/ 5404157 w 6187971"/>
              <a:gd name="connsiteY3323" fmla="*/ 1800370 h 5955635"/>
              <a:gd name="connsiteX3324" fmla="*/ 5479989 w 6187971"/>
              <a:gd name="connsiteY3324" fmla="*/ 1934877 h 5955635"/>
              <a:gd name="connsiteX3325" fmla="*/ 5475486 w 6187971"/>
              <a:gd name="connsiteY3325" fmla="*/ 1935839 h 5955635"/>
              <a:gd name="connsiteX3326" fmla="*/ 5476448 w 6187971"/>
              <a:gd name="connsiteY3326" fmla="*/ 1940343 h 5955635"/>
              <a:gd name="connsiteX3327" fmla="*/ 5481913 w 6187971"/>
              <a:gd name="connsiteY3327" fmla="*/ 1943885 h 5955635"/>
              <a:gd name="connsiteX3328" fmla="*/ 5506012 w 6187971"/>
              <a:gd name="connsiteY3328" fmla="*/ 1990543 h 5955635"/>
              <a:gd name="connsiteX3329" fmla="*/ 5506974 w 6187971"/>
              <a:gd name="connsiteY3329" fmla="*/ 1995046 h 5955635"/>
              <a:gd name="connsiteX3330" fmla="*/ 5507936 w 6187971"/>
              <a:gd name="connsiteY3330" fmla="*/ 1999551 h 5955635"/>
              <a:gd name="connsiteX3331" fmla="*/ 5512440 w 6187971"/>
              <a:gd name="connsiteY3331" fmla="*/ 1998588 h 5955635"/>
              <a:gd name="connsiteX3332" fmla="*/ 5511478 w 6187971"/>
              <a:gd name="connsiteY3332" fmla="*/ 1994084 h 5955635"/>
              <a:gd name="connsiteX3333" fmla="*/ 5519831 w 6187971"/>
              <a:gd name="connsiteY3333" fmla="*/ 2011138 h 5955635"/>
              <a:gd name="connsiteX3334" fmla="*/ 5528839 w 6187971"/>
              <a:gd name="connsiteY3334" fmla="*/ 2009213 h 5955635"/>
              <a:gd name="connsiteX3335" fmla="*/ 5521448 w 6187971"/>
              <a:gd name="connsiteY3335" fmla="*/ 1996664 h 5955635"/>
              <a:gd name="connsiteX3336" fmla="*/ 5525952 w 6187971"/>
              <a:gd name="connsiteY3336" fmla="*/ 1995701 h 5955635"/>
              <a:gd name="connsiteX3337" fmla="*/ 5500238 w 6187971"/>
              <a:gd name="connsiteY3337" fmla="*/ 1963519 h 5955635"/>
              <a:gd name="connsiteX3338" fmla="*/ 5498313 w 6187971"/>
              <a:gd name="connsiteY3338" fmla="*/ 1954510 h 5955635"/>
              <a:gd name="connsiteX3339" fmla="*/ 5497351 w 6187971"/>
              <a:gd name="connsiteY3339" fmla="*/ 1950007 h 5955635"/>
              <a:gd name="connsiteX3340" fmla="*/ 5496389 w 6187971"/>
              <a:gd name="connsiteY3340" fmla="*/ 1945502 h 5955635"/>
              <a:gd name="connsiteX3341" fmla="*/ 5491884 w 6187971"/>
              <a:gd name="connsiteY3341" fmla="*/ 1946465 h 5955635"/>
              <a:gd name="connsiteX3342" fmla="*/ 5489960 w 6187971"/>
              <a:gd name="connsiteY3342" fmla="*/ 1937456 h 5955635"/>
              <a:gd name="connsiteX3343" fmla="*/ 5499931 w 6187971"/>
              <a:gd name="connsiteY3343" fmla="*/ 1940036 h 5955635"/>
              <a:gd name="connsiteX3344" fmla="*/ 5492540 w 6187971"/>
              <a:gd name="connsiteY3344" fmla="*/ 1927486 h 5955635"/>
              <a:gd name="connsiteX3345" fmla="*/ 5491577 w 6187971"/>
              <a:gd name="connsiteY3345" fmla="*/ 1922981 h 5955635"/>
              <a:gd name="connsiteX3346" fmla="*/ 5490615 w 6187971"/>
              <a:gd name="connsiteY3346" fmla="*/ 1918478 h 5955635"/>
              <a:gd name="connsiteX3347" fmla="*/ 5489653 w 6187971"/>
              <a:gd name="connsiteY3347" fmla="*/ 1913974 h 5955635"/>
              <a:gd name="connsiteX3348" fmla="*/ 5481299 w 6187971"/>
              <a:gd name="connsiteY3348" fmla="*/ 1896920 h 5955635"/>
              <a:gd name="connsiteX3349" fmla="*/ 5475833 w 6187971"/>
              <a:gd name="connsiteY3349" fmla="*/ 1893379 h 5955635"/>
              <a:gd name="connsiteX3350" fmla="*/ 5474871 w 6187971"/>
              <a:gd name="connsiteY3350" fmla="*/ 1888874 h 5955635"/>
              <a:gd name="connsiteX3351" fmla="*/ 5475833 w 6187971"/>
              <a:gd name="connsiteY3351" fmla="*/ 1893379 h 5955635"/>
              <a:gd name="connsiteX3352" fmla="*/ 5452699 w 6187971"/>
              <a:gd name="connsiteY3352" fmla="*/ 1851225 h 5955635"/>
              <a:gd name="connsiteX3353" fmla="*/ 5450774 w 6187971"/>
              <a:gd name="connsiteY3353" fmla="*/ 1842216 h 5955635"/>
              <a:gd name="connsiteX3354" fmla="*/ 5446270 w 6187971"/>
              <a:gd name="connsiteY3354" fmla="*/ 1843178 h 5955635"/>
              <a:gd name="connsiteX3355" fmla="*/ 5424098 w 6187971"/>
              <a:gd name="connsiteY3355" fmla="*/ 1805529 h 5955635"/>
              <a:gd name="connsiteX3356" fmla="*/ 5419593 w 6187971"/>
              <a:gd name="connsiteY3356" fmla="*/ 1806491 h 5955635"/>
              <a:gd name="connsiteX3357" fmla="*/ 5418631 w 6187971"/>
              <a:gd name="connsiteY3357" fmla="*/ 1801987 h 5955635"/>
              <a:gd name="connsiteX3358" fmla="*/ 5423135 w 6187971"/>
              <a:gd name="connsiteY3358" fmla="*/ 1801025 h 5955635"/>
              <a:gd name="connsiteX3359" fmla="*/ 5422173 w 6187971"/>
              <a:gd name="connsiteY3359" fmla="*/ 1796521 h 5955635"/>
              <a:gd name="connsiteX3360" fmla="*/ 5416707 w 6187971"/>
              <a:gd name="connsiteY3360" fmla="*/ 1792979 h 5955635"/>
              <a:gd name="connsiteX3361" fmla="*/ 5349226 w 6187971"/>
              <a:gd name="connsiteY3361" fmla="*/ 1675527 h 5955635"/>
              <a:gd name="connsiteX3362" fmla="*/ 5332520 w 6187971"/>
              <a:gd name="connsiteY3362" fmla="*/ 1641419 h 5955635"/>
              <a:gd name="connsiteX3363" fmla="*/ 5314197 w 6187971"/>
              <a:gd name="connsiteY3363" fmla="*/ 1621785 h 5955635"/>
              <a:gd name="connsiteX3364" fmla="*/ 5288482 w 6187971"/>
              <a:gd name="connsiteY3364" fmla="*/ 1589602 h 5955635"/>
              <a:gd name="connsiteX3365" fmla="*/ 5106557 w 6187971"/>
              <a:gd name="connsiteY3365" fmla="*/ 1355311 h 5955635"/>
              <a:gd name="connsiteX3366" fmla="*/ 5109135 w 6187971"/>
              <a:gd name="connsiteY3366" fmla="*/ 1345340 h 5955635"/>
              <a:gd name="connsiteX3367" fmla="*/ 5110098 w 6187971"/>
              <a:gd name="connsiteY3367" fmla="*/ 1349844 h 5955635"/>
              <a:gd name="connsiteX3368" fmla="*/ 5114602 w 6187971"/>
              <a:gd name="connsiteY3368" fmla="*/ 1348882 h 5955635"/>
              <a:gd name="connsiteX3369" fmla="*/ 5108173 w 6187971"/>
              <a:gd name="connsiteY3369" fmla="*/ 1340837 h 5955635"/>
              <a:gd name="connsiteX3370" fmla="*/ 5105286 w 6187971"/>
              <a:gd name="connsiteY3370" fmla="*/ 1327325 h 5955635"/>
              <a:gd name="connsiteX3371" fmla="*/ 5084383 w 6187971"/>
              <a:gd name="connsiteY3371" fmla="*/ 1317661 h 5955635"/>
              <a:gd name="connsiteX3372" fmla="*/ 5083421 w 6187971"/>
              <a:gd name="connsiteY3372" fmla="*/ 1313158 h 5955635"/>
              <a:gd name="connsiteX3373" fmla="*/ 5077955 w 6187971"/>
              <a:gd name="connsiteY3373" fmla="*/ 1309615 h 5955635"/>
              <a:gd name="connsiteX3374" fmla="*/ 5076993 w 6187971"/>
              <a:gd name="connsiteY3374" fmla="*/ 1305112 h 5955635"/>
              <a:gd name="connsiteX3375" fmla="*/ 5072489 w 6187971"/>
              <a:gd name="connsiteY3375" fmla="*/ 1306074 h 5955635"/>
              <a:gd name="connsiteX3376" fmla="*/ 5066060 w 6187971"/>
              <a:gd name="connsiteY3376" fmla="*/ 1298028 h 5955635"/>
              <a:gd name="connsiteX3377" fmla="*/ 5052241 w 6187971"/>
              <a:gd name="connsiteY3377" fmla="*/ 1277432 h 5955635"/>
              <a:gd name="connsiteX3378" fmla="*/ 5056745 w 6187971"/>
              <a:gd name="connsiteY3378" fmla="*/ 1276470 h 5955635"/>
              <a:gd name="connsiteX3379" fmla="*/ 5062211 w 6187971"/>
              <a:gd name="connsiteY3379" fmla="*/ 1280011 h 5955635"/>
              <a:gd name="connsiteX3380" fmla="*/ 5055783 w 6187971"/>
              <a:gd name="connsiteY3380" fmla="*/ 1271966 h 5955635"/>
              <a:gd name="connsiteX3381" fmla="*/ 5050316 w 6187971"/>
              <a:gd name="connsiteY3381" fmla="*/ 1268424 h 5955635"/>
              <a:gd name="connsiteX3382" fmla="*/ 5032955 w 6187971"/>
              <a:gd name="connsiteY3382" fmla="*/ 1253295 h 5955635"/>
              <a:gd name="connsiteX3383" fmla="*/ 5031993 w 6187971"/>
              <a:gd name="connsiteY3383" fmla="*/ 1248791 h 5955635"/>
              <a:gd name="connsiteX3384" fmla="*/ 5025564 w 6187971"/>
              <a:gd name="connsiteY3384" fmla="*/ 1240744 h 5955635"/>
              <a:gd name="connsiteX3385" fmla="*/ 5021059 w 6187971"/>
              <a:gd name="connsiteY3385" fmla="*/ 1241707 h 5955635"/>
              <a:gd name="connsiteX3386" fmla="*/ 5022022 w 6187971"/>
              <a:gd name="connsiteY3386" fmla="*/ 1246211 h 5955635"/>
              <a:gd name="connsiteX3387" fmla="*/ 5014631 w 6187971"/>
              <a:gd name="connsiteY3387" fmla="*/ 1233661 h 5955635"/>
              <a:gd name="connsiteX3388" fmla="*/ 5005623 w 6187971"/>
              <a:gd name="connsiteY3388" fmla="*/ 1235586 h 5955635"/>
              <a:gd name="connsiteX3389" fmla="*/ 5003698 w 6187971"/>
              <a:gd name="connsiteY3389" fmla="*/ 1226578 h 5955635"/>
              <a:gd name="connsiteX3390" fmla="*/ 4998232 w 6187971"/>
              <a:gd name="connsiteY3390" fmla="*/ 1223036 h 5955635"/>
              <a:gd name="connsiteX3391" fmla="*/ 4997269 w 6187971"/>
              <a:gd name="connsiteY3391" fmla="*/ 1218532 h 5955635"/>
              <a:gd name="connsiteX3392" fmla="*/ 4992766 w 6187971"/>
              <a:gd name="connsiteY3392" fmla="*/ 1219494 h 5955635"/>
              <a:gd name="connsiteX3393" fmla="*/ 4993728 w 6187971"/>
              <a:gd name="connsiteY3393" fmla="*/ 1223998 h 5955635"/>
              <a:gd name="connsiteX3394" fmla="*/ 4947111 w 6187971"/>
              <a:gd name="connsiteY3394" fmla="*/ 1182152 h 5955635"/>
              <a:gd name="connsiteX3395" fmla="*/ 4940682 w 6187971"/>
              <a:gd name="connsiteY3395" fmla="*/ 1174106 h 5955635"/>
              <a:gd name="connsiteX3396" fmla="*/ 4930712 w 6187971"/>
              <a:gd name="connsiteY3396" fmla="*/ 1171526 h 5955635"/>
              <a:gd name="connsiteX3397" fmla="*/ 4931467 w 6187971"/>
              <a:gd name="connsiteY3397" fmla="*/ 1175063 h 5955635"/>
              <a:gd name="connsiteX3398" fmla="*/ 4916930 w 6187971"/>
              <a:gd name="connsiteY3398" fmla="*/ 1163507 h 5955635"/>
              <a:gd name="connsiteX3399" fmla="*/ 4867695 w 6187971"/>
              <a:gd name="connsiteY3399" fmla="*/ 1119055 h 5955635"/>
              <a:gd name="connsiteX3400" fmla="*/ 4842287 w 6187971"/>
              <a:gd name="connsiteY3400" fmla="*/ 1110354 h 5955635"/>
              <a:gd name="connsiteX3401" fmla="*/ 4839401 w 6187971"/>
              <a:gd name="connsiteY3401" fmla="*/ 1096842 h 5955635"/>
              <a:gd name="connsiteX3402" fmla="*/ 4811106 w 6187971"/>
              <a:gd name="connsiteY3402" fmla="*/ 1074629 h 5955635"/>
              <a:gd name="connsiteX3403" fmla="*/ 4791166 w 6187971"/>
              <a:gd name="connsiteY3403" fmla="*/ 1069470 h 5955635"/>
              <a:gd name="connsiteX3404" fmla="*/ 4772842 w 6187971"/>
              <a:gd name="connsiteY3404" fmla="*/ 1049837 h 5955635"/>
              <a:gd name="connsiteX3405" fmla="*/ 4777346 w 6187971"/>
              <a:gd name="connsiteY3405" fmla="*/ 1048874 h 5955635"/>
              <a:gd name="connsiteX3406" fmla="*/ 4787317 w 6187971"/>
              <a:gd name="connsiteY3406" fmla="*/ 1051454 h 5955635"/>
              <a:gd name="connsiteX3407" fmla="*/ 4780888 w 6187971"/>
              <a:gd name="connsiteY3407" fmla="*/ 1043408 h 5955635"/>
              <a:gd name="connsiteX3408" fmla="*/ 4775422 w 6187971"/>
              <a:gd name="connsiteY3408" fmla="*/ 1039866 h 5955635"/>
              <a:gd name="connsiteX3409" fmla="*/ 4790858 w 6187971"/>
              <a:gd name="connsiteY3409" fmla="*/ 1045987 h 5955635"/>
              <a:gd name="connsiteX3410" fmla="*/ 4768993 w 6187971"/>
              <a:gd name="connsiteY3410" fmla="*/ 1031821 h 5955635"/>
              <a:gd name="connsiteX3411" fmla="*/ 4763527 w 6187971"/>
              <a:gd name="connsiteY3411" fmla="*/ 1028279 h 5955635"/>
              <a:gd name="connsiteX3412" fmla="*/ 4748090 w 6187971"/>
              <a:gd name="connsiteY3412" fmla="*/ 1022158 h 5955635"/>
              <a:gd name="connsiteX3413" fmla="*/ 4754519 w 6187971"/>
              <a:gd name="connsiteY3413" fmla="*/ 1030204 h 5955635"/>
              <a:gd name="connsiteX3414" fmla="*/ 4755481 w 6187971"/>
              <a:gd name="connsiteY3414" fmla="*/ 1034708 h 5955635"/>
              <a:gd name="connsiteX3415" fmla="*/ 4739082 w 6187971"/>
              <a:gd name="connsiteY3415" fmla="*/ 1024083 h 5955635"/>
              <a:gd name="connsiteX3416" fmla="*/ 4747435 w 6187971"/>
              <a:gd name="connsiteY3416" fmla="*/ 1041136 h 5955635"/>
              <a:gd name="connsiteX3417" fmla="*/ 4722683 w 6187971"/>
              <a:gd name="connsiteY3417" fmla="*/ 1013457 h 5955635"/>
              <a:gd name="connsiteX3418" fmla="*/ 4728150 w 6187971"/>
              <a:gd name="connsiteY3418" fmla="*/ 1016998 h 5955635"/>
              <a:gd name="connsiteX3419" fmla="*/ 4737157 w 6187971"/>
              <a:gd name="connsiteY3419" fmla="*/ 1015074 h 5955635"/>
              <a:gd name="connsiteX3420" fmla="*/ 4726225 w 6187971"/>
              <a:gd name="connsiteY3420" fmla="*/ 1007991 h 5955635"/>
              <a:gd name="connsiteX3421" fmla="*/ 4725263 w 6187971"/>
              <a:gd name="connsiteY3421" fmla="*/ 1003486 h 5955635"/>
              <a:gd name="connsiteX3422" fmla="*/ 4724301 w 6187971"/>
              <a:gd name="connsiteY3422" fmla="*/ 998982 h 5955635"/>
              <a:gd name="connsiteX3423" fmla="*/ 4728804 w 6187971"/>
              <a:gd name="connsiteY3423" fmla="*/ 998020 h 5955635"/>
              <a:gd name="connsiteX3424" fmla="*/ 4718834 w 6187971"/>
              <a:gd name="connsiteY3424" fmla="*/ 995441 h 5955635"/>
              <a:gd name="connsiteX3425" fmla="*/ 4713367 w 6187971"/>
              <a:gd name="connsiteY3425" fmla="*/ 991899 h 5955635"/>
              <a:gd name="connsiteX3426" fmla="*/ 4700511 w 6187971"/>
              <a:gd name="connsiteY3426" fmla="*/ 975807 h 5955635"/>
              <a:gd name="connsiteX3427" fmla="*/ 4705976 w 6187971"/>
              <a:gd name="connsiteY3427" fmla="*/ 979349 h 5955635"/>
              <a:gd name="connsiteX3428" fmla="*/ 4715947 w 6187971"/>
              <a:gd name="connsiteY3428" fmla="*/ 981929 h 5955635"/>
              <a:gd name="connsiteX3429" fmla="*/ 4704052 w 6187971"/>
              <a:gd name="connsiteY3429" fmla="*/ 970341 h 5955635"/>
              <a:gd name="connsiteX3430" fmla="*/ 4698586 w 6187971"/>
              <a:gd name="connsiteY3430" fmla="*/ 966799 h 5955635"/>
              <a:gd name="connsiteX3431" fmla="*/ 4693119 w 6187971"/>
              <a:gd name="connsiteY3431" fmla="*/ 963257 h 5955635"/>
              <a:gd name="connsiteX3432" fmla="*/ 4684112 w 6187971"/>
              <a:gd name="connsiteY3432" fmla="*/ 965182 h 5955635"/>
              <a:gd name="connsiteX3433" fmla="*/ 4690540 w 6187971"/>
              <a:gd name="connsiteY3433" fmla="*/ 973228 h 5955635"/>
              <a:gd name="connsiteX3434" fmla="*/ 4695044 w 6187971"/>
              <a:gd name="connsiteY3434" fmla="*/ 972266 h 5955635"/>
              <a:gd name="connsiteX3435" fmla="*/ 4700511 w 6187971"/>
              <a:gd name="connsiteY3435" fmla="*/ 975807 h 5955635"/>
              <a:gd name="connsiteX3436" fmla="*/ 4708863 w 6187971"/>
              <a:gd name="connsiteY3436" fmla="*/ 992861 h 5955635"/>
              <a:gd name="connsiteX3437" fmla="*/ 4703397 w 6187971"/>
              <a:gd name="connsiteY3437" fmla="*/ 989319 h 5955635"/>
              <a:gd name="connsiteX3438" fmla="*/ 4704360 w 6187971"/>
              <a:gd name="connsiteY3438" fmla="*/ 993823 h 5955635"/>
              <a:gd name="connsiteX3439" fmla="*/ 4705322 w 6187971"/>
              <a:gd name="connsiteY3439" fmla="*/ 998327 h 5955635"/>
              <a:gd name="connsiteX3440" fmla="*/ 4709825 w 6187971"/>
              <a:gd name="connsiteY3440" fmla="*/ 997365 h 5955635"/>
              <a:gd name="connsiteX3441" fmla="*/ 4715292 w 6187971"/>
              <a:gd name="connsiteY3441" fmla="*/ 1000907 h 5955635"/>
              <a:gd name="connsiteX3442" fmla="*/ 4710787 w 6187971"/>
              <a:gd name="connsiteY3442" fmla="*/ 1001869 h 5955635"/>
              <a:gd name="connsiteX3443" fmla="*/ 4716254 w 6187971"/>
              <a:gd name="connsiteY3443" fmla="*/ 1005411 h 5955635"/>
              <a:gd name="connsiteX3444" fmla="*/ 4717216 w 6187971"/>
              <a:gd name="connsiteY3444" fmla="*/ 1009915 h 5955635"/>
              <a:gd name="connsiteX3445" fmla="*/ 4678952 w 6187971"/>
              <a:gd name="connsiteY3445" fmla="*/ 985123 h 5955635"/>
              <a:gd name="connsiteX3446" fmla="*/ 4683456 w 6187971"/>
              <a:gd name="connsiteY3446" fmla="*/ 984160 h 5955635"/>
              <a:gd name="connsiteX3447" fmla="*/ 4687961 w 6187971"/>
              <a:gd name="connsiteY3447" fmla="*/ 983198 h 5955635"/>
              <a:gd name="connsiteX3448" fmla="*/ 4682494 w 6187971"/>
              <a:gd name="connsiteY3448" fmla="*/ 979656 h 5955635"/>
              <a:gd name="connsiteX3449" fmla="*/ 4677990 w 6187971"/>
              <a:gd name="connsiteY3449" fmla="*/ 980618 h 5955635"/>
              <a:gd name="connsiteX3450" fmla="*/ 4672523 w 6187971"/>
              <a:gd name="connsiteY3450" fmla="*/ 977077 h 5955635"/>
              <a:gd name="connsiteX3451" fmla="*/ 4659666 w 6187971"/>
              <a:gd name="connsiteY3451" fmla="*/ 960985 h 5955635"/>
              <a:gd name="connsiteX3452" fmla="*/ 4658704 w 6187971"/>
              <a:gd name="connsiteY3452" fmla="*/ 956481 h 5955635"/>
              <a:gd name="connsiteX3453" fmla="*/ 4653237 w 6187971"/>
              <a:gd name="connsiteY3453" fmla="*/ 952939 h 5955635"/>
              <a:gd name="connsiteX3454" fmla="*/ 4648733 w 6187971"/>
              <a:gd name="connsiteY3454" fmla="*/ 953901 h 5955635"/>
              <a:gd name="connsiteX3455" fmla="*/ 4649695 w 6187971"/>
              <a:gd name="connsiteY3455" fmla="*/ 958406 h 5955635"/>
              <a:gd name="connsiteX3456" fmla="*/ 4626869 w 6187971"/>
              <a:gd name="connsiteY3456" fmla="*/ 939735 h 5955635"/>
              <a:gd name="connsiteX3457" fmla="*/ 4621402 w 6187971"/>
              <a:gd name="connsiteY3457" fmla="*/ 936193 h 5955635"/>
              <a:gd name="connsiteX3458" fmla="*/ 4616898 w 6187971"/>
              <a:gd name="connsiteY3458" fmla="*/ 937155 h 5955635"/>
              <a:gd name="connsiteX3459" fmla="*/ 4617860 w 6187971"/>
              <a:gd name="connsiteY3459" fmla="*/ 941660 h 5955635"/>
              <a:gd name="connsiteX3460" fmla="*/ 4597919 w 6187971"/>
              <a:gd name="connsiteY3460" fmla="*/ 936500 h 5955635"/>
              <a:gd name="connsiteX3461" fmla="*/ 4529437 w 6187971"/>
              <a:gd name="connsiteY3461" fmla="*/ 880487 h 5955635"/>
              <a:gd name="connsiteX3462" fmla="*/ 4525895 w 6187971"/>
              <a:gd name="connsiteY3462" fmla="*/ 885952 h 5955635"/>
              <a:gd name="connsiteX3463" fmla="*/ 4524932 w 6187971"/>
              <a:gd name="connsiteY3463" fmla="*/ 881449 h 5955635"/>
              <a:gd name="connsiteX3464" fmla="*/ 4519466 w 6187971"/>
              <a:gd name="connsiteY3464" fmla="*/ 877907 h 5955635"/>
              <a:gd name="connsiteX3465" fmla="*/ 4520428 w 6187971"/>
              <a:gd name="connsiteY3465" fmla="*/ 882411 h 5955635"/>
              <a:gd name="connsiteX3466" fmla="*/ 4484744 w 6187971"/>
              <a:gd name="connsiteY3466" fmla="*/ 847649 h 5955635"/>
              <a:gd name="connsiteX3467" fmla="*/ 4476697 w 6187971"/>
              <a:gd name="connsiteY3467" fmla="*/ 854077 h 5955635"/>
              <a:gd name="connsiteX3468" fmla="*/ 4470269 w 6187971"/>
              <a:gd name="connsiteY3468" fmla="*/ 846031 h 5955635"/>
              <a:gd name="connsiteX3469" fmla="*/ 4459336 w 6187971"/>
              <a:gd name="connsiteY3469" fmla="*/ 838948 h 5955635"/>
              <a:gd name="connsiteX3470" fmla="*/ 4463840 w 6187971"/>
              <a:gd name="connsiteY3470" fmla="*/ 837986 h 5955635"/>
              <a:gd name="connsiteX3471" fmla="*/ 4462878 w 6187971"/>
              <a:gd name="connsiteY3471" fmla="*/ 833481 h 5955635"/>
              <a:gd name="connsiteX3472" fmla="*/ 4452907 w 6187971"/>
              <a:gd name="connsiteY3472" fmla="*/ 830902 h 5955635"/>
              <a:gd name="connsiteX3473" fmla="*/ 4448404 w 6187971"/>
              <a:gd name="connsiteY3473" fmla="*/ 831864 h 5955635"/>
              <a:gd name="connsiteX3474" fmla="*/ 4411102 w 6187971"/>
              <a:gd name="connsiteY3474" fmla="*/ 811576 h 5955635"/>
              <a:gd name="connsiteX3475" fmla="*/ 4422996 w 6187971"/>
              <a:gd name="connsiteY3475" fmla="*/ 823163 h 5955635"/>
              <a:gd name="connsiteX3476" fmla="*/ 4442937 w 6187971"/>
              <a:gd name="connsiteY3476" fmla="*/ 828322 h 5955635"/>
              <a:gd name="connsiteX3477" fmla="*/ 4437470 w 6187971"/>
              <a:gd name="connsiteY3477" fmla="*/ 824781 h 5955635"/>
              <a:gd name="connsiteX3478" fmla="*/ 4432966 w 6187971"/>
              <a:gd name="connsiteY3478" fmla="*/ 825743 h 5955635"/>
              <a:gd name="connsiteX3479" fmla="*/ 4433928 w 6187971"/>
              <a:gd name="connsiteY3479" fmla="*/ 830246 h 5955635"/>
              <a:gd name="connsiteX3480" fmla="*/ 4439395 w 6187971"/>
              <a:gd name="connsiteY3480" fmla="*/ 833789 h 5955635"/>
              <a:gd name="connsiteX3481" fmla="*/ 4434891 w 6187971"/>
              <a:gd name="connsiteY3481" fmla="*/ 834751 h 5955635"/>
              <a:gd name="connsiteX3482" fmla="*/ 4429425 w 6187971"/>
              <a:gd name="connsiteY3482" fmla="*/ 831209 h 5955635"/>
              <a:gd name="connsiteX3483" fmla="*/ 4430387 w 6187971"/>
              <a:gd name="connsiteY3483" fmla="*/ 835713 h 5955635"/>
              <a:gd name="connsiteX3484" fmla="*/ 4435853 w 6187971"/>
              <a:gd name="connsiteY3484" fmla="*/ 839255 h 5955635"/>
              <a:gd name="connsiteX3485" fmla="*/ 4441320 w 6187971"/>
              <a:gd name="connsiteY3485" fmla="*/ 842797 h 5955635"/>
              <a:gd name="connsiteX3486" fmla="*/ 4431350 w 6187971"/>
              <a:gd name="connsiteY3486" fmla="*/ 840217 h 5955635"/>
              <a:gd name="connsiteX3487" fmla="*/ 4425883 w 6187971"/>
              <a:gd name="connsiteY3487" fmla="*/ 836675 h 5955635"/>
              <a:gd name="connsiteX3488" fmla="*/ 4420416 w 6187971"/>
              <a:gd name="connsiteY3488" fmla="*/ 833133 h 5955635"/>
              <a:gd name="connsiteX3489" fmla="*/ 4409484 w 6187971"/>
              <a:gd name="connsiteY3489" fmla="*/ 826050 h 5955635"/>
              <a:gd name="connsiteX3490" fmla="*/ 4411408 w 6187971"/>
              <a:gd name="connsiteY3490" fmla="*/ 835058 h 5955635"/>
              <a:gd name="connsiteX3491" fmla="*/ 4412371 w 6187971"/>
              <a:gd name="connsiteY3491" fmla="*/ 839562 h 5955635"/>
              <a:gd name="connsiteX3492" fmla="*/ 4389543 w 6187971"/>
              <a:gd name="connsiteY3492" fmla="*/ 820892 h 5955635"/>
              <a:gd name="connsiteX3493" fmla="*/ 4394047 w 6187971"/>
              <a:gd name="connsiteY3493" fmla="*/ 819929 h 5955635"/>
              <a:gd name="connsiteX3494" fmla="*/ 4393085 w 6187971"/>
              <a:gd name="connsiteY3494" fmla="*/ 815425 h 5955635"/>
              <a:gd name="connsiteX3495" fmla="*/ 4388581 w 6187971"/>
              <a:gd name="connsiteY3495" fmla="*/ 816387 h 5955635"/>
              <a:gd name="connsiteX3496" fmla="*/ 4384076 w 6187971"/>
              <a:gd name="connsiteY3496" fmla="*/ 817349 h 5955635"/>
              <a:gd name="connsiteX3497" fmla="*/ 4378611 w 6187971"/>
              <a:gd name="connsiteY3497" fmla="*/ 813807 h 5955635"/>
              <a:gd name="connsiteX3498" fmla="*/ 4362211 w 6187971"/>
              <a:gd name="connsiteY3498" fmla="*/ 803182 h 5955635"/>
              <a:gd name="connsiteX3499" fmla="*/ 4335187 w 6187971"/>
              <a:gd name="connsiteY3499" fmla="*/ 808956 h 5955635"/>
              <a:gd name="connsiteX3500" fmla="*/ 4360594 w 6187971"/>
              <a:gd name="connsiteY3500" fmla="*/ 817656 h 5955635"/>
              <a:gd name="connsiteX3501" fmla="*/ 4351586 w 6187971"/>
              <a:gd name="connsiteY3501" fmla="*/ 819581 h 5955635"/>
              <a:gd name="connsiteX3502" fmla="*/ 4352548 w 6187971"/>
              <a:gd name="connsiteY3502" fmla="*/ 824085 h 5955635"/>
              <a:gd name="connsiteX3503" fmla="*/ 4308817 w 6187971"/>
              <a:gd name="connsiteY3503" fmla="*/ 795751 h 5955635"/>
              <a:gd name="connsiteX3504" fmla="*/ 4266049 w 6187971"/>
              <a:gd name="connsiteY3504" fmla="*/ 771921 h 5955635"/>
              <a:gd name="connsiteX3505" fmla="*/ 4275057 w 6187971"/>
              <a:gd name="connsiteY3505" fmla="*/ 769997 h 5955635"/>
              <a:gd name="connsiteX3506" fmla="*/ 4253192 w 6187971"/>
              <a:gd name="connsiteY3506" fmla="*/ 755830 h 5955635"/>
              <a:gd name="connsiteX3507" fmla="*/ 4233250 w 6187971"/>
              <a:gd name="connsiteY3507" fmla="*/ 750670 h 5955635"/>
              <a:gd name="connsiteX3508" fmla="*/ 4224243 w 6187971"/>
              <a:gd name="connsiteY3508" fmla="*/ 752594 h 5955635"/>
              <a:gd name="connsiteX3509" fmla="*/ 4150601 w 6187971"/>
              <a:gd name="connsiteY3509" fmla="*/ 716522 h 5955635"/>
              <a:gd name="connsiteX3510" fmla="*/ 4135164 w 6187971"/>
              <a:gd name="connsiteY3510" fmla="*/ 710400 h 5955635"/>
              <a:gd name="connsiteX3511" fmla="*/ 4189520 w 6187971"/>
              <a:gd name="connsiteY3511" fmla="*/ 722336 h 5955635"/>
              <a:gd name="connsiteX3512" fmla="*/ 4188557 w 6187971"/>
              <a:gd name="connsiteY3512" fmla="*/ 717832 h 5955635"/>
              <a:gd name="connsiteX3513" fmla="*/ 4197566 w 6187971"/>
              <a:gd name="connsiteY3513" fmla="*/ 715907 h 5955635"/>
              <a:gd name="connsiteX3514" fmla="*/ 4134202 w 6187971"/>
              <a:gd name="connsiteY3514" fmla="*/ 705897 h 5955635"/>
              <a:gd name="connsiteX3515" fmla="*/ 4133240 w 6187971"/>
              <a:gd name="connsiteY3515" fmla="*/ 701393 h 5955635"/>
              <a:gd name="connsiteX3516" fmla="*/ 4137743 w 6187971"/>
              <a:gd name="connsiteY3516" fmla="*/ 700431 h 5955635"/>
              <a:gd name="connsiteX3517" fmla="*/ 4132277 w 6187971"/>
              <a:gd name="connsiteY3517" fmla="*/ 696888 h 5955635"/>
              <a:gd name="connsiteX3518" fmla="*/ 4111373 w 6187971"/>
              <a:gd name="connsiteY3518" fmla="*/ 687226 h 5955635"/>
              <a:gd name="connsiteX3519" fmla="*/ 4106870 w 6187971"/>
              <a:gd name="connsiteY3519" fmla="*/ 688188 h 5955635"/>
              <a:gd name="connsiteX3520" fmla="*/ 4101403 w 6187971"/>
              <a:gd name="connsiteY3520" fmla="*/ 684647 h 5955635"/>
              <a:gd name="connsiteX3521" fmla="*/ 4090471 w 6187971"/>
              <a:gd name="connsiteY3521" fmla="*/ 677562 h 5955635"/>
              <a:gd name="connsiteX3522" fmla="*/ 4089509 w 6187971"/>
              <a:gd name="connsiteY3522" fmla="*/ 673058 h 5955635"/>
              <a:gd name="connsiteX3523" fmla="*/ 4084042 w 6187971"/>
              <a:gd name="connsiteY3523" fmla="*/ 669517 h 5955635"/>
              <a:gd name="connsiteX3524" fmla="*/ 4080500 w 6187971"/>
              <a:gd name="connsiteY3524" fmla="*/ 674983 h 5955635"/>
              <a:gd name="connsiteX3525" fmla="*/ 4050589 w 6187971"/>
              <a:gd name="connsiteY3525" fmla="*/ 667244 h 5955635"/>
              <a:gd name="connsiteX3526" fmla="*/ 4055093 w 6187971"/>
              <a:gd name="connsiteY3526" fmla="*/ 666282 h 5955635"/>
              <a:gd name="connsiteX3527" fmla="*/ 4054131 w 6187971"/>
              <a:gd name="connsiteY3527" fmla="*/ 661779 h 5955635"/>
              <a:gd name="connsiteX3528" fmla="*/ 4049627 w 6187971"/>
              <a:gd name="connsiteY3528" fmla="*/ 662741 h 5955635"/>
              <a:gd name="connsiteX3529" fmla="*/ 4045123 w 6187971"/>
              <a:gd name="connsiteY3529" fmla="*/ 663703 h 5955635"/>
              <a:gd name="connsiteX3530" fmla="*/ 4030648 w 6187971"/>
              <a:gd name="connsiteY3530" fmla="*/ 662086 h 5955635"/>
              <a:gd name="connsiteX3531" fmla="*/ 4036115 w 6187971"/>
              <a:gd name="connsiteY3531" fmla="*/ 665628 h 5955635"/>
              <a:gd name="connsiteX3532" fmla="*/ 4080500 w 6187971"/>
              <a:gd name="connsiteY3532" fmla="*/ 674983 h 5955635"/>
              <a:gd name="connsiteX3533" fmla="*/ 4071492 w 6187971"/>
              <a:gd name="connsiteY3533" fmla="*/ 676907 h 5955635"/>
              <a:gd name="connsiteX3534" fmla="*/ 4072455 w 6187971"/>
              <a:gd name="connsiteY3534" fmla="*/ 681412 h 5955635"/>
              <a:gd name="connsiteX3535" fmla="*/ 4076958 w 6187971"/>
              <a:gd name="connsiteY3535" fmla="*/ 680449 h 5955635"/>
              <a:gd name="connsiteX3536" fmla="*/ 4082425 w 6187971"/>
              <a:gd name="connsiteY3536" fmla="*/ 683991 h 5955635"/>
              <a:gd name="connsiteX3537" fmla="*/ 4086929 w 6187971"/>
              <a:gd name="connsiteY3537" fmla="*/ 683029 h 5955635"/>
              <a:gd name="connsiteX3538" fmla="*/ 4083387 w 6187971"/>
              <a:gd name="connsiteY3538" fmla="*/ 688496 h 5955635"/>
              <a:gd name="connsiteX3539" fmla="*/ 4053476 w 6187971"/>
              <a:gd name="connsiteY3539" fmla="*/ 680756 h 5955635"/>
              <a:gd name="connsiteX3540" fmla="*/ 3998561 w 6187971"/>
              <a:gd name="connsiteY3540" fmla="*/ 660699 h 5955635"/>
              <a:gd name="connsiteX3541" fmla="*/ 3993680 w 6187971"/>
              <a:gd name="connsiteY3541" fmla="*/ 659158 h 5955635"/>
              <a:gd name="connsiteX3542" fmla="*/ 3795199 w 6187971"/>
              <a:gd name="connsiteY3542" fmla="*/ 553069 h 5955635"/>
              <a:gd name="connsiteX3543" fmla="*/ 3610375 w 6187971"/>
              <a:gd name="connsiteY3543" fmla="*/ 502608 h 5955635"/>
              <a:gd name="connsiteX3544" fmla="*/ 3188329 w 6187971"/>
              <a:gd name="connsiteY3544" fmla="*/ 467631 h 5955635"/>
              <a:gd name="connsiteX3545" fmla="*/ 2059975 w 6187971"/>
              <a:gd name="connsiteY3545" fmla="*/ 659812 h 5955635"/>
              <a:gd name="connsiteX3546" fmla="*/ 1819343 w 6187971"/>
              <a:gd name="connsiteY3546" fmla="*/ 787483 h 5955635"/>
              <a:gd name="connsiteX3547" fmla="*/ 1454955 w 6187971"/>
              <a:gd name="connsiteY3547" fmla="*/ 1031541 h 5955635"/>
              <a:gd name="connsiteX3548" fmla="*/ 1413812 w 6187971"/>
              <a:gd name="connsiteY3548" fmla="*/ 1040331 h 5955635"/>
              <a:gd name="connsiteX3549" fmla="*/ 1408084 w 6187971"/>
              <a:gd name="connsiteY3549" fmla="*/ 1030679 h 5955635"/>
              <a:gd name="connsiteX3550" fmla="*/ 1408033 w 6187971"/>
              <a:gd name="connsiteY3550" fmla="*/ 1028519 h 5955635"/>
              <a:gd name="connsiteX3551" fmla="*/ 1412039 w 6187971"/>
              <a:gd name="connsiteY3551" fmla="*/ 1024844 h 5955635"/>
              <a:gd name="connsiteX3552" fmla="*/ 1971913 w 6187971"/>
              <a:gd name="connsiteY3552" fmla="*/ 659219 h 5955635"/>
              <a:gd name="connsiteX3553" fmla="*/ 1977379 w 6187971"/>
              <a:gd name="connsiteY3553" fmla="*/ 662762 h 5955635"/>
              <a:gd name="connsiteX3554" fmla="*/ 1981883 w 6187971"/>
              <a:gd name="connsiteY3554" fmla="*/ 661799 h 5955635"/>
              <a:gd name="connsiteX3555" fmla="*/ 1987350 w 6187971"/>
              <a:gd name="connsiteY3555" fmla="*/ 665340 h 5955635"/>
              <a:gd name="connsiteX3556" fmla="*/ 1979303 w 6187971"/>
              <a:gd name="connsiteY3556" fmla="*/ 671769 h 5955635"/>
              <a:gd name="connsiteX3557" fmla="*/ 1980266 w 6187971"/>
              <a:gd name="connsiteY3557" fmla="*/ 676274 h 5955635"/>
              <a:gd name="connsiteX3558" fmla="*/ 1984770 w 6187971"/>
              <a:gd name="connsiteY3558" fmla="*/ 675311 h 5955635"/>
              <a:gd name="connsiteX3559" fmla="*/ 1989274 w 6187971"/>
              <a:gd name="connsiteY3559" fmla="*/ 674349 h 5955635"/>
              <a:gd name="connsiteX3560" fmla="*/ 1992816 w 6187971"/>
              <a:gd name="connsiteY3560" fmla="*/ 668882 h 5955635"/>
              <a:gd name="connsiteX3561" fmla="*/ 1997320 w 6187971"/>
              <a:gd name="connsiteY3561" fmla="*/ 667920 h 5955635"/>
              <a:gd name="connsiteX3562" fmla="*/ 2012756 w 6187971"/>
              <a:gd name="connsiteY3562" fmla="*/ 674041 h 5955635"/>
              <a:gd name="connsiteX3563" fmla="*/ 2014374 w 6187971"/>
              <a:gd name="connsiteY3563" fmla="*/ 659567 h 5955635"/>
              <a:gd name="connsiteX3564" fmla="*/ 2009869 w 6187971"/>
              <a:gd name="connsiteY3564" fmla="*/ 660529 h 5955635"/>
              <a:gd name="connsiteX3565" fmla="*/ 2008907 w 6187971"/>
              <a:gd name="connsiteY3565" fmla="*/ 656026 h 5955635"/>
              <a:gd name="connsiteX3566" fmla="*/ 1995395 w 6187971"/>
              <a:gd name="connsiteY3566" fmla="*/ 658912 h 5955635"/>
              <a:gd name="connsiteX3567" fmla="*/ 1991854 w 6187971"/>
              <a:gd name="connsiteY3567" fmla="*/ 664378 h 5955635"/>
              <a:gd name="connsiteX3568" fmla="*/ 1994433 w 6187971"/>
              <a:gd name="connsiteY3568" fmla="*/ 654408 h 5955635"/>
              <a:gd name="connsiteX3569" fmla="*/ 1998937 w 6187971"/>
              <a:gd name="connsiteY3569" fmla="*/ 653446 h 5955635"/>
              <a:gd name="connsiteX3570" fmla="*/ 2006983 w 6187971"/>
              <a:gd name="connsiteY3570" fmla="*/ 647017 h 5955635"/>
              <a:gd name="connsiteX3571" fmla="*/ 2002479 w 6187971"/>
              <a:gd name="connsiteY3571" fmla="*/ 647979 h 5955635"/>
              <a:gd name="connsiteX3572" fmla="*/ 2213556 w 6187971"/>
              <a:gd name="connsiteY3572" fmla="*/ 555787 h 5955635"/>
              <a:gd name="connsiteX3573" fmla="*/ 2233497 w 6187971"/>
              <a:gd name="connsiteY3573" fmla="*/ 560947 h 5955635"/>
              <a:gd name="connsiteX3574" fmla="*/ 2222565 w 6187971"/>
              <a:gd name="connsiteY3574" fmla="*/ 553862 h 5955635"/>
              <a:gd name="connsiteX3575" fmla="*/ 2227068 w 6187971"/>
              <a:gd name="connsiteY3575" fmla="*/ 552900 h 5955635"/>
              <a:gd name="connsiteX3576" fmla="*/ 2659387 w 6187971"/>
              <a:gd name="connsiteY3576" fmla="*/ 432280 h 5955635"/>
              <a:gd name="connsiteX3577" fmla="*/ 2580211 w 6187971"/>
              <a:gd name="connsiteY3577" fmla="*/ 28532 h 5955635"/>
              <a:gd name="connsiteX3578" fmla="*/ 2760003 w 6187971"/>
              <a:gd name="connsiteY3578" fmla="*/ 9674 h 5955635"/>
              <a:gd name="connsiteX3579" fmla="*/ 4206393 w 6187971"/>
              <a:gd name="connsiteY3579" fmla="*/ 216884 h 5955635"/>
              <a:gd name="connsiteX3580" fmla="*/ 4962093 w 6187971"/>
              <a:gd name="connsiteY3580" fmla="*/ 669428 h 5955635"/>
              <a:gd name="connsiteX3581" fmla="*/ 5227886 w 6187971"/>
              <a:gd name="connsiteY3581" fmla="*/ 888353 h 5955635"/>
              <a:gd name="connsiteX3582" fmla="*/ 5331187 w 6187971"/>
              <a:gd name="connsiteY3582" fmla="*/ 1014893 h 5955635"/>
              <a:gd name="connsiteX3583" fmla="*/ 5518959 w 6187971"/>
              <a:gd name="connsiteY3583" fmla="*/ 1262220 h 5955635"/>
              <a:gd name="connsiteX3584" fmla="*/ 5467079 w 6187971"/>
              <a:gd name="connsiteY3584" fmla="*/ 1138382 h 5955635"/>
              <a:gd name="connsiteX3585" fmla="*/ 5724761 w 6187971"/>
              <a:gd name="connsiteY3585" fmla="*/ 1511561 h 5955635"/>
              <a:gd name="connsiteX3586" fmla="*/ 5659466 w 6187971"/>
              <a:gd name="connsiteY3586" fmla="*/ 1480536 h 5955635"/>
              <a:gd name="connsiteX3587" fmla="*/ 5720297 w 6187971"/>
              <a:gd name="connsiteY3587" fmla="*/ 1600507 h 5955635"/>
              <a:gd name="connsiteX3588" fmla="*/ 5738327 w 6187971"/>
              <a:gd name="connsiteY3588" fmla="*/ 1602521 h 5955635"/>
              <a:gd name="connsiteX3589" fmla="*/ 5788406 w 6187971"/>
              <a:gd name="connsiteY3589" fmla="*/ 1617243 h 5955635"/>
              <a:gd name="connsiteX3590" fmla="*/ 5933129 w 6187971"/>
              <a:gd name="connsiteY3590" fmla="*/ 1928517 h 5955635"/>
              <a:gd name="connsiteX3591" fmla="*/ 6015900 w 6187971"/>
              <a:gd name="connsiteY3591" fmla="*/ 2206099 h 5955635"/>
              <a:gd name="connsiteX3592" fmla="*/ 6018824 w 6187971"/>
              <a:gd name="connsiteY3592" fmla="*/ 2228938 h 5955635"/>
              <a:gd name="connsiteX3593" fmla="*/ 6006787 w 6187971"/>
              <a:gd name="connsiteY3593" fmla="*/ 2254975 h 5955635"/>
              <a:gd name="connsiteX3594" fmla="*/ 5981821 w 6187971"/>
              <a:gd name="connsiteY3594" fmla="*/ 2238800 h 5955635"/>
              <a:gd name="connsiteX3595" fmla="*/ 5955690 w 6187971"/>
              <a:gd name="connsiteY3595" fmla="*/ 2162256 h 5955635"/>
              <a:gd name="connsiteX3596" fmla="*/ 5938475 w 6187971"/>
              <a:gd name="connsiteY3596" fmla="*/ 2136603 h 5955635"/>
              <a:gd name="connsiteX3597" fmla="*/ 5953240 w 6187971"/>
              <a:gd name="connsiteY3597" fmla="*/ 2233173 h 5955635"/>
              <a:gd name="connsiteX3598" fmla="*/ 6087185 w 6187971"/>
              <a:gd name="connsiteY3598" fmla="*/ 2695361 h 5955635"/>
              <a:gd name="connsiteX3599" fmla="*/ 6081069 w 6187971"/>
              <a:gd name="connsiteY3599" fmla="*/ 3289153 h 5955635"/>
              <a:gd name="connsiteX3600" fmla="*/ 5808111 w 6187971"/>
              <a:gd name="connsiteY3600" fmla="*/ 4272372 h 5955635"/>
              <a:gd name="connsiteX3601" fmla="*/ 5083073 w 6187971"/>
              <a:gd name="connsiteY3601" fmla="*/ 5189877 h 5955635"/>
              <a:gd name="connsiteX3602" fmla="*/ 4748863 w 6187971"/>
              <a:gd name="connsiteY3602" fmla="*/ 5447042 h 5955635"/>
              <a:gd name="connsiteX3603" fmla="*/ 3740846 w 6187971"/>
              <a:gd name="connsiteY3603" fmla="*/ 5863806 h 5955635"/>
              <a:gd name="connsiteX3604" fmla="*/ 3169933 w 6187971"/>
              <a:gd name="connsiteY3604" fmla="*/ 5946671 h 5955635"/>
              <a:gd name="connsiteX3605" fmla="*/ 2972383 w 6187971"/>
              <a:gd name="connsiteY3605" fmla="*/ 5955635 h 5955635"/>
              <a:gd name="connsiteX3606" fmla="*/ 2888242 w 6187971"/>
              <a:gd name="connsiteY3606" fmla="*/ 5946236 h 5955635"/>
              <a:gd name="connsiteX3607" fmla="*/ 2773508 w 6187971"/>
              <a:gd name="connsiteY3607" fmla="*/ 5949239 h 5955635"/>
              <a:gd name="connsiteX3608" fmla="*/ 2719689 w 6187971"/>
              <a:gd name="connsiteY3608" fmla="*/ 5935317 h 5955635"/>
              <a:gd name="connsiteX3609" fmla="*/ 2651853 w 6187971"/>
              <a:gd name="connsiteY3609" fmla="*/ 5910702 h 5955635"/>
              <a:gd name="connsiteX3610" fmla="*/ 2524570 w 6187971"/>
              <a:gd name="connsiteY3610" fmla="*/ 5900743 h 5955635"/>
              <a:gd name="connsiteX3611" fmla="*/ 2303959 w 6187971"/>
              <a:gd name="connsiteY3611" fmla="*/ 5838373 h 5955635"/>
              <a:gd name="connsiteX3612" fmla="*/ 1704545 w 6187971"/>
              <a:gd name="connsiteY3612" fmla="*/ 5577311 h 5955635"/>
              <a:gd name="connsiteX3613" fmla="*/ 1349927 w 6187971"/>
              <a:gd name="connsiteY3613" fmla="*/ 5363675 h 5955635"/>
              <a:gd name="connsiteX3614" fmla="*/ 1326431 w 6187971"/>
              <a:gd name="connsiteY3614" fmla="*/ 5345230 h 5955635"/>
              <a:gd name="connsiteX3615" fmla="*/ 1324450 w 6187971"/>
              <a:gd name="connsiteY3615" fmla="*/ 5308501 h 5955635"/>
              <a:gd name="connsiteX3616" fmla="*/ 1353031 w 6187971"/>
              <a:gd name="connsiteY3616" fmla="*/ 5314127 h 5955635"/>
              <a:gd name="connsiteX3617" fmla="*/ 1535006 w 6187971"/>
              <a:gd name="connsiteY3617" fmla="*/ 5433636 h 5955635"/>
              <a:gd name="connsiteX3618" fmla="*/ 1570795 w 6187971"/>
              <a:gd name="connsiteY3618" fmla="*/ 5445544 h 5955635"/>
              <a:gd name="connsiteX3619" fmla="*/ 1578274 w 6187971"/>
              <a:gd name="connsiteY3619" fmla="*/ 5443946 h 5955635"/>
              <a:gd name="connsiteX3620" fmla="*/ 1573335 w 6187971"/>
              <a:gd name="connsiteY3620" fmla="*/ 5439134 h 5955635"/>
              <a:gd name="connsiteX3621" fmla="*/ 1245045 w 6187971"/>
              <a:gd name="connsiteY3621" fmla="*/ 5202275 h 5955635"/>
              <a:gd name="connsiteX3622" fmla="*/ 1146122 w 6187971"/>
              <a:gd name="connsiteY3622" fmla="*/ 5123684 h 5955635"/>
              <a:gd name="connsiteX3623" fmla="*/ 1114075 w 6187971"/>
              <a:gd name="connsiteY3623" fmla="*/ 5110977 h 5955635"/>
              <a:gd name="connsiteX3624" fmla="*/ 1239256 w 6187971"/>
              <a:gd name="connsiteY3624" fmla="*/ 5275861 h 5955635"/>
              <a:gd name="connsiteX3625" fmla="*/ 647691 w 6187971"/>
              <a:gd name="connsiteY3625" fmla="*/ 4639642 h 5955635"/>
              <a:gd name="connsiteX3626" fmla="*/ 698822 w 6187971"/>
              <a:gd name="connsiteY3626" fmla="*/ 4677603 h 5955635"/>
              <a:gd name="connsiteX3627" fmla="*/ 744471 w 6187971"/>
              <a:gd name="connsiteY3627" fmla="*/ 4726512 h 5955635"/>
              <a:gd name="connsiteX3628" fmla="*/ 859121 w 6187971"/>
              <a:gd name="connsiteY3628" fmla="*/ 4860405 h 5955635"/>
              <a:gd name="connsiteX3629" fmla="*/ 869143 w 6187971"/>
              <a:gd name="connsiteY3629" fmla="*/ 4852397 h 5955635"/>
              <a:gd name="connsiteX3630" fmla="*/ 750753 w 6187971"/>
              <a:gd name="connsiteY3630" fmla="*/ 4719304 h 5955635"/>
              <a:gd name="connsiteX3631" fmla="*/ 408923 w 6187971"/>
              <a:gd name="connsiteY3631" fmla="*/ 4135320 h 5955635"/>
              <a:gd name="connsiteX3632" fmla="*/ 164008 w 6187971"/>
              <a:gd name="connsiteY3632" fmla="*/ 2787582 h 5955635"/>
              <a:gd name="connsiteX3633" fmla="*/ 184206 w 6187971"/>
              <a:gd name="connsiteY3633" fmla="*/ 2525154 h 5955635"/>
              <a:gd name="connsiteX3634" fmla="*/ 195172 w 6187971"/>
              <a:gd name="connsiteY3634" fmla="*/ 2503257 h 5955635"/>
              <a:gd name="connsiteX3635" fmla="*/ 203581 w 6187971"/>
              <a:gd name="connsiteY3635" fmla="*/ 2515148 h 5955635"/>
              <a:gd name="connsiteX3636" fmla="*/ 227360 w 6187971"/>
              <a:gd name="connsiteY3636" fmla="*/ 3358710 h 5955635"/>
              <a:gd name="connsiteX3637" fmla="*/ 327131 w 6187971"/>
              <a:gd name="connsiteY3637" fmla="*/ 3789091 h 5955635"/>
              <a:gd name="connsiteX3638" fmla="*/ 340188 w 6187971"/>
              <a:gd name="connsiteY3638" fmla="*/ 3841053 h 5955635"/>
              <a:gd name="connsiteX3639" fmla="*/ 356203 w 6187971"/>
              <a:gd name="connsiteY3639" fmla="*/ 3861096 h 5955635"/>
              <a:gd name="connsiteX3640" fmla="*/ 365970 w 6187971"/>
              <a:gd name="connsiteY3640" fmla="*/ 3833590 h 5955635"/>
              <a:gd name="connsiteX3641" fmla="*/ 307461 w 6187971"/>
              <a:gd name="connsiteY3641" fmla="*/ 3632951 h 5955635"/>
              <a:gd name="connsiteX3642" fmla="*/ 402527 w 6187971"/>
              <a:gd name="connsiteY3642" fmla="*/ 1981840 h 5955635"/>
              <a:gd name="connsiteX3643" fmla="*/ 407611 w 6187971"/>
              <a:gd name="connsiteY3643" fmla="*/ 1969022 h 5955635"/>
              <a:gd name="connsiteX3644" fmla="*/ 419903 w 6187971"/>
              <a:gd name="connsiteY3644" fmla="*/ 1962484 h 5955635"/>
              <a:gd name="connsiteX3645" fmla="*/ 392454 w 6187971"/>
              <a:gd name="connsiteY3645" fmla="*/ 2071985 h 5955635"/>
              <a:gd name="connsiteX3646" fmla="*/ 253961 w 6187971"/>
              <a:gd name="connsiteY3646" fmla="*/ 2897420 h 5955635"/>
              <a:gd name="connsiteX3647" fmla="*/ 260448 w 6187971"/>
              <a:gd name="connsiteY3647" fmla="*/ 2991849 h 5955635"/>
              <a:gd name="connsiteX3648" fmla="*/ 272323 w 6187971"/>
              <a:gd name="connsiteY3648" fmla="*/ 3010820 h 5955635"/>
              <a:gd name="connsiteX3649" fmla="*/ 290098 w 6187971"/>
              <a:gd name="connsiteY3649" fmla="*/ 2993336 h 5955635"/>
              <a:gd name="connsiteX3650" fmla="*/ 304677 w 6187971"/>
              <a:gd name="connsiteY3650" fmla="*/ 2960890 h 5955635"/>
              <a:gd name="connsiteX3651" fmla="*/ 407652 w 6187971"/>
              <a:gd name="connsiteY3651" fmla="*/ 3607635 h 5955635"/>
              <a:gd name="connsiteX3652" fmla="*/ 440447 w 6187971"/>
              <a:gd name="connsiteY3652" fmla="*/ 3706220 h 5955635"/>
              <a:gd name="connsiteX3653" fmla="*/ 415132 w 6187971"/>
              <a:gd name="connsiteY3653" fmla="*/ 3606037 h 5955635"/>
              <a:gd name="connsiteX3654" fmla="*/ 337201 w 6187971"/>
              <a:gd name="connsiteY3654" fmla="*/ 3067354 h 5955635"/>
              <a:gd name="connsiteX3655" fmla="*/ 477138 w 6187971"/>
              <a:gd name="connsiteY3655" fmla="*/ 2065625 h 5955635"/>
              <a:gd name="connsiteX3656" fmla="*/ 489702 w 6187971"/>
              <a:gd name="connsiteY3656" fmla="*/ 2051208 h 5955635"/>
              <a:gd name="connsiteX3657" fmla="*/ 430613 w 6187971"/>
              <a:gd name="connsiteY3657" fmla="*/ 3413056 h 5955635"/>
              <a:gd name="connsiteX3658" fmla="*/ 428865 w 6187971"/>
              <a:gd name="connsiteY3658" fmla="*/ 3386728 h 5955635"/>
              <a:gd name="connsiteX3659" fmla="*/ 466894 w 6187971"/>
              <a:gd name="connsiteY3659" fmla="*/ 3622863 h 5955635"/>
              <a:gd name="connsiteX3660" fmla="*/ 489988 w 6187971"/>
              <a:gd name="connsiteY3660" fmla="*/ 3730960 h 5955635"/>
              <a:gd name="connsiteX3661" fmla="*/ 599154 w 6187971"/>
              <a:gd name="connsiteY3661" fmla="*/ 4065569 h 5955635"/>
              <a:gd name="connsiteX3662" fmla="*/ 634491 w 6187971"/>
              <a:gd name="connsiteY3662" fmla="*/ 4142793 h 5955635"/>
              <a:gd name="connsiteX3663" fmla="*/ 639302 w 6187971"/>
              <a:gd name="connsiteY3663" fmla="*/ 4165313 h 5955635"/>
              <a:gd name="connsiteX3664" fmla="*/ 643807 w 6187971"/>
              <a:gd name="connsiteY3664" fmla="*/ 4164351 h 5955635"/>
              <a:gd name="connsiteX3665" fmla="*/ 1044223 w 6187971"/>
              <a:gd name="connsiteY3665" fmla="*/ 4804087 h 5955635"/>
              <a:gd name="connsiteX3666" fmla="*/ 1194661 w 6187971"/>
              <a:gd name="connsiteY3666" fmla="*/ 4979171 h 5955635"/>
              <a:gd name="connsiteX3667" fmla="*/ 1143540 w 6187971"/>
              <a:gd name="connsiteY3667" fmla="*/ 4938286 h 5955635"/>
              <a:gd name="connsiteX3668" fmla="*/ 1194007 w 6187971"/>
              <a:gd name="connsiteY3668" fmla="*/ 4998149 h 5955635"/>
              <a:gd name="connsiteX3669" fmla="*/ 1243203 w 6187971"/>
              <a:gd name="connsiteY3669" fmla="*/ 5030025 h 5955635"/>
              <a:gd name="connsiteX3670" fmla="*/ 1200128 w 6187971"/>
              <a:gd name="connsiteY3670" fmla="*/ 4982713 h 5955635"/>
              <a:gd name="connsiteX3671" fmla="*/ 1320040 w 6187971"/>
              <a:gd name="connsiteY3671" fmla="*/ 5103092 h 5955635"/>
              <a:gd name="connsiteX3672" fmla="*/ 1390447 w 6187971"/>
              <a:gd name="connsiteY3672" fmla="*/ 5168114 h 5955635"/>
              <a:gd name="connsiteX3673" fmla="*/ 1438027 w 6187971"/>
              <a:gd name="connsiteY3673" fmla="*/ 5214464 h 5955635"/>
              <a:gd name="connsiteX3674" fmla="*/ 1469862 w 6187971"/>
              <a:gd name="connsiteY3674" fmla="*/ 5231211 h 5955635"/>
              <a:gd name="connsiteX3675" fmla="*/ 4098674 w 6187971"/>
              <a:gd name="connsiteY3675" fmla="*/ 5653890 h 5955635"/>
              <a:gd name="connsiteX3676" fmla="*/ 5058287 w 6187971"/>
              <a:gd name="connsiteY3676" fmla="*/ 5053265 h 5955635"/>
              <a:gd name="connsiteX3677" fmla="*/ 5862270 w 6187971"/>
              <a:gd name="connsiteY3677" fmla="*/ 2776293 h 5955635"/>
              <a:gd name="connsiteX3678" fmla="*/ 5834711 w 6187971"/>
              <a:gd name="connsiteY3678" fmla="*/ 2603214 h 5955635"/>
              <a:gd name="connsiteX3679" fmla="*/ 5838253 w 6187971"/>
              <a:gd name="connsiteY3679" fmla="*/ 2597748 h 5955635"/>
              <a:gd name="connsiteX3680" fmla="*/ 5835366 w 6187971"/>
              <a:gd name="connsiteY3680" fmla="*/ 2584235 h 5955635"/>
              <a:gd name="connsiteX3681" fmla="*/ 5829900 w 6187971"/>
              <a:gd name="connsiteY3681" fmla="*/ 2580694 h 5955635"/>
              <a:gd name="connsiteX3682" fmla="*/ 5802956 w 6187971"/>
              <a:gd name="connsiteY3682" fmla="*/ 2454580 h 5955635"/>
              <a:gd name="connsiteX3683" fmla="*/ 5713385 w 6187971"/>
              <a:gd name="connsiteY3683" fmla="*/ 2167591 h 5955635"/>
              <a:gd name="connsiteX3684" fmla="*/ 5230091 w 6187971"/>
              <a:gd name="connsiteY3684" fmla="*/ 1338337 h 5955635"/>
              <a:gd name="connsiteX3685" fmla="*/ 4852032 w 6187971"/>
              <a:gd name="connsiteY3685" fmla="*/ 957564 h 5955635"/>
              <a:gd name="connsiteX3686" fmla="*/ 4862002 w 6187971"/>
              <a:gd name="connsiteY3686" fmla="*/ 960144 h 5955635"/>
              <a:gd name="connsiteX3687" fmla="*/ 4798985 w 6187971"/>
              <a:gd name="connsiteY3687" fmla="*/ 907672 h 5955635"/>
              <a:gd name="connsiteX3688" fmla="*/ 4760721 w 6187971"/>
              <a:gd name="connsiteY3688" fmla="*/ 882879 h 5955635"/>
              <a:gd name="connsiteX3689" fmla="*/ 4644966 w 6187971"/>
              <a:gd name="connsiteY3689" fmla="*/ 803998 h 5955635"/>
              <a:gd name="connsiteX3690" fmla="*/ 4601235 w 6187971"/>
              <a:gd name="connsiteY3690" fmla="*/ 775665 h 5955635"/>
              <a:gd name="connsiteX3691" fmla="*/ 4191873 w 6187971"/>
              <a:gd name="connsiteY3691" fmla="*/ 556997 h 5955635"/>
              <a:gd name="connsiteX3692" fmla="*/ 4317947 w 6187971"/>
              <a:gd name="connsiteY3692" fmla="*/ 595996 h 5955635"/>
              <a:gd name="connsiteX3693" fmla="*/ 4340774 w 6187971"/>
              <a:gd name="connsiteY3693" fmla="*/ 614667 h 5955635"/>
              <a:gd name="connsiteX3694" fmla="*/ 4468773 w 6187971"/>
              <a:gd name="connsiteY3694" fmla="*/ 662675 h 5955635"/>
              <a:gd name="connsiteX3695" fmla="*/ 4433088 w 6187971"/>
              <a:gd name="connsiteY3695" fmla="*/ 627913 h 5955635"/>
              <a:gd name="connsiteX3696" fmla="*/ 4325031 w 6187971"/>
              <a:gd name="connsiteY3696" fmla="*/ 585063 h 5955635"/>
              <a:gd name="connsiteX3697" fmla="*/ 4302203 w 6187971"/>
              <a:gd name="connsiteY3697" fmla="*/ 566393 h 5955635"/>
              <a:gd name="connsiteX3698" fmla="*/ 4216974 w 6187971"/>
              <a:gd name="connsiteY3698" fmla="*/ 542214 h 5955635"/>
              <a:gd name="connsiteX3699" fmla="*/ 4133361 w 6187971"/>
              <a:gd name="connsiteY3699" fmla="*/ 503562 h 5955635"/>
              <a:gd name="connsiteX3700" fmla="*/ 4109878 w 6187971"/>
              <a:gd name="connsiteY3700" fmla="*/ 503869 h 5955635"/>
              <a:gd name="connsiteX3701" fmla="*/ 4072576 w 6187971"/>
              <a:gd name="connsiteY3701" fmla="*/ 483581 h 5955635"/>
              <a:gd name="connsiteX3702" fmla="*/ 4026266 w 6187971"/>
              <a:gd name="connsiteY3702" fmla="*/ 465217 h 5955635"/>
              <a:gd name="connsiteX3703" fmla="*/ 3970292 w 6187971"/>
              <a:gd name="connsiteY3703" fmla="*/ 467757 h 5955635"/>
              <a:gd name="connsiteX3704" fmla="*/ 3986691 w 6187971"/>
              <a:gd name="connsiteY3704" fmla="*/ 478382 h 5955635"/>
              <a:gd name="connsiteX3705" fmla="*/ 2556561 w 6187971"/>
              <a:gd name="connsiteY3705" fmla="*/ 397733 h 5955635"/>
              <a:gd name="connsiteX3706" fmla="*/ 2508145 w 6187971"/>
              <a:gd name="connsiteY3706" fmla="*/ 410487 h 5955635"/>
              <a:gd name="connsiteX3707" fmla="*/ 2458913 w 6187971"/>
              <a:gd name="connsiteY3707" fmla="*/ 419861 h 5955635"/>
              <a:gd name="connsiteX3708" fmla="*/ 1598952 w 6187971"/>
              <a:gd name="connsiteY3708" fmla="*/ 799372 h 5955635"/>
              <a:gd name="connsiteX3709" fmla="*/ 1473216 w 6187971"/>
              <a:gd name="connsiteY3709" fmla="*/ 879030 h 5955635"/>
              <a:gd name="connsiteX3710" fmla="*/ 1451174 w 6187971"/>
              <a:gd name="connsiteY3710" fmla="*/ 885695 h 5955635"/>
              <a:gd name="connsiteX3711" fmla="*/ 1449321 w 6187971"/>
              <a:gd name="connsiteY3711" fmla="*/ 858715 h 5955635"/>
              <a:gd name="connsiteX3712" fmla="*/ 1500105 w 6187971"/>
              <a:gd name="connsiteY3712" fmla="*/ 812669 h 5955635"/>
              <a:gd name="connsiteX3713" fmla="*/ 1844558 w 6187971"/>
              <a:gd name="connsiteY3713" fmla="*/ 621754 h 5955635"/>
              <a:gd name="connsiteX3714" fmla="*/ 1796350 w 6187971"/>
              <a:gd name="connsiteY3714" fmla="*/ 606633 h 5955635"/>
              <a:gd name="connsiteX3715" fmla="*/ 1915531 w 6187971"/>
              <a:gd name="connsiteY3715" fmla="*/ 542063 h 5955635"/>
              <a:gd name="connsiteX3716" fmla="*/ 2801357 w 6187971"/>
              <a:gd name="connsiteY3716" fmla="*/ 303925 h 5955635"/>
              <a:gd name="connsiteX3717" fmla="*/ 3448335 w 6187971"/>
              <a:gd name="connsiteY3717" fmla="*/ 329955 h 5955635"/>
              <a:gd name="connsiteX3718" fmla="*/ 3639713 w 6187971"/>
              <a:gd name="connsiteY3718" fmla="*/ 365329 h 5955635"/>
              <a:gd name="connsiteX3719" fmla="*/ 3679531 w 6187971"/>
              <a:gd name="connsiteY3719" fmla="*/ 341178 h 5955635"/>
              <a:gd name="connsiteX3720" fmla="*/ 3641345 w 6187971"/>
              <a:gd name="connsiteY3720" fmla="*/ 318050 h 5955635"/>
              <a:gd name="connsiteX3721" fmla="*/ 3579519 w 6187971"/>
              <a:gd name="connsiteY3721" fmla="*/ 294106 h 5955635"/>
              <a:gd name="connsiteX3722" fmla="*/ 3921820 w 6187971"/>
              <a:gd name="connsiteY3722" fmla="*/ 340254 h 5955635"/>
              <a:gd name="connsiteX3723" fmla="*/ 4117320 w 6187971"/>
              <a:gd name="connsiteY3723" fmla="*/ 404078 h 5955635"/>
              <a:gd name="connsiteX3724" fmla="*/ 3929573 w 6187971"/>
              <a:gd name="connsiteY3724" fmla="*/ 330776 h 5955635"/>
              <a:gd name="connsiteX3725" fmla="*/ 3651529 w 6187971"/>
              <a:gd name="connsiteY3725" fmla="*/ 265034 h 5955635"/>
              <a:gd name="connsiteX3726" fmla="*/ 2868463 w 6187971"/>
              <a:gd name="connsiteY3726" fmla="*/ 215284 h 5955635"/>
              <a:gd name="connsiteX3727" fmla="*/ 2767746 w 6187971"/>
              <a:gd name="connsiteY3727" fmla="*/ 228980 h 5955635"/>
              <a:gd name="connsiteX3728" fmla="*/ 2799794 w 6187971"/>
              <a:gd name="connsiteY3728" fmla="*/ 241686 h 5955635"/>
              <a:gd name="connsiteX3729" fmla="*/ 3465473 w 6187971"/>
              <a:gd name="connsiteY3729" fmla="*/ 263721 h 5955635"/>
              <a:gd name="connsiteX3730" fmla="*/ 3497920 w 6187971"/>
              <a:gd name="connsiteY3730" fmla="*/ 278298 h 5955635"/>
              <a:gd name="connsiteX3731" fmla="*/ 3460245 w 6187971"/>
              <a:gd name="connsiteY3731" fmla="*/ 294168 h 5955635"/>
              <a:gd name="connsiteX3732" fmla="*/ 3247224 w 6187971"/>
              <a:gd name="connsiteY3732" fmla="*/ 267329 h 5955635"/>
              <a:gd name="connsiteX3733" fmla="*/ 2317144 w 6187971"/>
              <a:gd name="connsiteY3733" fmla="*/ 362401 h 5955635"/>
              <a:gd name="connsiteX3734" fmla="*/ 1646991 w 6187971"/>
              <a:gd name="connsiteY3734" fmla="*/ 658097 h 5955635"/>
              <a:gd name="connsiteX3735" fmla="*/ 1510978 w 6187971"/>
              <a:gd name="connsiteY3735" fmla="*/ 726263 h 5955635"/>
              <a:gd name="connsiteX3736" fmla="*/ 2562299 w 6187971"/>
              <a:gd name="connsiteY3736" fmla="*/ 265051 h 5955635"/>
              <a:gd name="connsiteX3737" fmla="*/ 2496459 w 6187971"/>
              <a:gd name="connsiteY3737" fmla="*/ 249786 h 5955635"/>
              <a:gd name="connsiteX3738" fmla="*/ 2679065 w 6187971"/>
              <a:gd name="connsiteY3738" fmla="*/ 216639 h 5955635"/>
              <a:gd name="connsiteX3739" fmla="*/ 2939402 w 6187971"/>
              <a:gd name="connsiteY3739" fmla="*/ 190351 h 5955635"/>
              <a:gd name="connsiteX3740" fmla="*/ 2959175 w 6187971"/>
              <a:gd name="connsiteY3740" fmla="*/ 182215 h 5955635"/>
              <a:gd name="connsiteX3741" fmla="*/ 2939547 w 6187971"/>
              <a:gd name="connsiteY3741" fmla="*/ 172721 h 5955635"/>
              <a:gd name="connsiteX3742" fmla="*/ 2616967 w 6187971"/>
              <a:gd name="connsiteY3742" fmla="*/ 200575 h 5955635"/>
              <a:gd name="connsiteX3743" fmla="*/ 2537493 w 6187971"/>
              <a:gd name="connsiteY3743" fmla="*/ 203867 h 5955635"/>
              <a:gd name="connsiteX3744" fmla="*/ 2217149 w 6187971"/>
              <a:gd name="connsiteY3744" fmla="*/ 287950 h 5955635"/>
              <a:gd name="connsiteX3745" fmla="*/ 1542585 w 6187971"/>
              <a:gd name="connsiteY3745" fmla="*/ 590454 h 5955635"/>
              <a:gd name="connsiteX3746" fmla="*/ 1168430 w 6187971"/>
              <a:gd name="connsiteY3746" fmla="*/ 862020 h 5955635"/>
              <a:gd name="connsiteX3747" fmla="*/ 1130881 w 6187971"/>
              <a:gd name="connsiteY3747" fmla="*/ 887640 h 5955635"/>
              <a:gd name="connsiteX3748" fmla="*/ 1168592 w 6187971"/>
              <a:gd name="connsiteY3748" fmla="*/ 817011 h 5955635"/>
              <a:gd name="connsiteX3749" fmla="*/ 1476602 w 6187971"/>
              <a:gd name="connsiteY3749" fmla="*/ 592819 h 5955635"/>
              <a:gd name="connsiteX3750" fmla="*/ 2591346 w 6187971"/>
              <a:gd name="connsiteY3750" fmla="*/ 163030 h 5955635"/>
              <a:gd name="connsiteX3751" fmla="*/ 3091031 w 6187971"/>
              <a:gd name="connsiteY3751" fmla="*/ 140357 h 5955635"/>
              <a:gd name="connsiteX3752" fmla="*/ 3716875 w 6187971"/>
              <a:gd name="connsiteY3752" fmla="*/ 213921 h 5955635"/>
              <a:gd name="connsiteX3753" fmla="*/ 3758928 w 6187971"/>
              <a:gd name="connsiteY3753" fmla="*/ 245999 h 5955635"/>
              <a:gd name="connsiteX3754" fmla="*/ 3775216 w 6187971"/>
              <a:gd name="connsiteY3754" fmla="*/ 258163 h 5955635"/>
              <a:gd name="connsiteX3755" fmla="*/ 4143920 w 6187971"/>
              <a:gd name="connsiteY3755" fmla="*/ 372975 h 5955635"/>
              <a:gd name="connsiteX3756" fmla="*/ 4155540 w 6187971"/>
              <a:gd name="connsiteY3756" fmla="*/ 372448 h 5955635"/>
              <a:gd name="connsiteX3757" fmla="*/ 4123382 w 6187971"/>
              <a:gd name="connsiteY3757" fmla="*/ 322612 h 5955635"/>
              <a:gd name="connsiteX3758" fmla="*/ 3554239 w 6187971"/>
              <a:gd name="connsiteY3758" fmla="*/ 139165 h 5955635"/>
              <a:gd name="connsiteX3759" fmla="*/ 2590565 w 6187971"/>
              <a:gd name="connsiteY3759" fmla="*/ 131911 h 5955635"/>
              <a:gd name="connsiteX3760" fmla="*/ 2058218 w 6187971"/>
              <a:gd name="connsiteY3760" fmla="*/ 267154 h 5955635"/>
              <a:gd name="connsiteX3761" fmla="*/ 1849558 w 6187971"/>
              <a:gd name="connsiteY3761" fmla="*/ 315643 h 5955635"/>
              <a:gd name="connsiteX3762" fmla="*/ 2520059 w 6187971"/>
              <a:gd name="connsiteY3762" fmla="*/ 103956 h 5955635"/>
              <a:gd name="connsiteX3763" fmla="*/ 3222250 w 6187971"/>
              <a:gd name="connsiteY3763" fmla="*/ 49751 h 5955635"/>
              <a:gd name="connsiteX3764" fmla="*/ 2580338 w 6187971"/>
              <a:gd name="connsiteY3764" fmla="*/ 38281 h 5955635"/>
              <a:gd name="connsiteX3765" fmla="*/ 2580211 w 6187971"/>
              <a:gd name="connsiteY3765" fmla="*/ 28532 h 5955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Lst>
            <a:rect l="l" t="t" r="r" b="b"/>
            <a:pathLst>
              <a:path w="6187971" h="5955635">
                <a:moveTo>
                  <a:pt x="3175848" y="5544922"/>
                </a:moveTo>
                <a:cubicBezTo>
                  <a:pt x="3180352" y="5543959"/>
                  <a:pt x="3180352" y="5543959"/>
                  <a:pt x="3184857" y="5542997"/>
                </a:cubicBezTo>
                <a:lnTo>
                  <a:pt x="3185794" y="5544792"/>
                </a:lnTo>
                <a:close/>
                <a:moveTo>
                  <a:pt x="3509992" y="5452506"/>
                </a:moveTo>
                <a:lnTo>
                  <a:pt x="3560810" y="5445094"/>
                </a:lnTo>
                <a:lnTo>
                  <a:pt x="3523318" y="5451849"/>
                </a:lnTo>
                <a:cubicBezTo>
                  <a:pt x="3523318" y="5451849"/>
                  <a:pt x="3523318" y="5451849"/>
                  <a:pt x="3518813" y="5452811"/>
                </a:cubicBezTo>
                <a:close/>
                <a:moveTo>
                  <a:pt x="3472811" y="5457929"/>
                </a:moveTo>
                <a:cubicBezTo>
                  <a:pt x="3477314" y="5456967"/>
                  <a:pt x="3477314" y="5456967"/>
                  <a:pt x="3477314" y="5456967"/>
                </a:cubicBezTo>
                <a:cubicBezTo>
                  <a:pt x="3477314" y="5456967"/>
                  <a:pt x="3477314" y="5456967"/>
                  <a:pt x="3481818" y="5456005"/>
                </a:cubicBezTo>
                <a:cubicBezTo>
                  <a:pt x="3486323" y="5455043"/>
                  <a:pt x="3495330" y="5453118"/>
                  <a:pt x="3499835" y="5452156"/>
                </a:cubicBezTo>
                <a:lnTo>
                  <a:pt x="3509992" y="5452506"/>
                </a:lnTo>
                <a:close/>
                <a:moveTo>
                  <a:pt x="4648965" y="5205864"/>
                </a:moveTo>
                <a:lnTo>
                  <a:pt x="4648375" y="5206776"/>
                </a:lnTo>
                <a:cubicBezTo>
                  <a:pt x="4648375" y="5206776"/>
                  <a:pt x="4648375" y="5206776"/>
                  <a:pt x="4643871" y="5207738"/>
                </a:cubicBezTo>
                <a:close/>
                <a:moveTo>
                  <a:pt x="3439358" y="5455658"/>
                </a:moveTo>
                <a:lnTo>
                  <a:pt x="3443861" y="5454695"/>
                </a:lnTo>
                <a:cubicBezTo>
                  <a:pt x="3449327" y="5458236"/>
                  <a:pt x="3458336" y="5456312"/>
                  <a:pt x="3462839" y="5455350"/>
                </a:cubicBezTo>
                <a:cubicBezTo>
                  <a:pt x="3463802" y="5459854"/>
                  <a:pt x="3463802" y="5459854"/>
                  <a:pt x="3463802" y="5459854"/>
                </a:cubicBezTo>
                <a:cubicBezTo>
                  <a:pt x="3463802" y="5459854"/>
                  <a:pt x="3463802" y="5459854"/>
                  <a:pt x="3464764" y="5464358"/>
                </a:cubicBezTo>
                <a:cubicBezTo>
                  <a:pt x="3445785" y="5463703"/>
                  <a:pt x="3409754" y="5471401"/>
                  <a:pt x="3386270" y="5471708"/>
                </a:cubicBezTo>
                <a:cubicBezTo>
                  <a:pt x="3394316" y="5465280"/>
                  <a:pt x="3441282" y="5464665"/>
                  <a:pt x="3439358" y="5455658"/>
                </a:cubicBezTo>
                <a:close/>
                <a:moveTo>
                  <a:pt x="4926827" y="4878836"/>
                </a:moveTo>
                <a:cubicBezTo>
                  <a:pt x="4926827" y="4878836"/>
                  <a:pt x="4926827" y="4878836"/>
                  <a:pt x="4931331" y="4877874"/>
                </a:cubicBezTo>
                <a:lnTo>
                  <a:pt x="4927253" y="4880833"/>
                </a:lnTo>
                <a:close/>
                <a:moveTo>
                  <a:pt x="1616921" y="5147987"/>
                </a:moveTo>
                <a:lnTo>
                  <a:pt x="1621158" y="5151791"/>
                </a:lnTo>
                <a:lnTo>
                  <a:pt x="1617883" y="5152491"/>
                </a:lnTo>
                <a:cubicBezTo>
                  <a:pt x="1617883" y="5152491"/>
                  <a:pt x="1617883" y="5152491"/>
                  <a:pt x="1616921" y="5147987"/>
                </a:cubicBezTo>
                <a:close/>
                <a:moveTo>
                  <a:pt x="6029280" y="4202957"/>
                </a:moveTo>
                <a:cubicBezTo>
                  <a:pt x="6032957" y="4202171"/>
                  <a:pt x="6032957" y="4202171"/>
                  <a:pt x="6033742" y="4205846"/>
                </a:cubicBezTo>
                <a:cubicBezTo>
                  <a:pt x="6033742" y="4205846"/>
                  <a:pt x="6034527" y="4209520"/>
                  <a:pt x="6030850" y="4210306"/>
                </a:cubicBezTo>
                <a:cubicBezTo>
                  <a:pt x="6030065" y="4206631"/>
                  <a:pt x="6030065" y="4206631"/>
                  <a:pt x="6030065" y="4206631"/>
                </a:cubicBezTo>
                <a:cubicBezTo>
                  <a:pt x="6030065" y="4206631"/>
                  <a:pt x="6029280" y="4202957"/>
                  <a:pt x="6029280" y="4202957"/>
                </a:cubicBezTo>
                <a:close/>
                <a:moveTo>
                  <a:pt x="5195431" y="4350487"/>
                </a:moveTo>
                <a:lnTo>
                  <a:pt x="5195619" y="4350447"/>
                </a:lnTo>
                <a:lnTo>
                  <a:pt x="5191889" y="4355954"/>
                </a:lnTo>
                <a:cubicBezTo>
                  <a:pt x="5196393" y="4354992"/>
                  <a:pt x="5195431" y="4350487"/>
                  <a:pt x="5195431" y="4350487"/>
                </a:cubicBezTo>
                <a:close/>
                <a:moveTo>
                  <a:pt x="5135887" y="4358358"/>
                </a:moveTo>
                <a:lnTo>
                  <a:pt x="5135916" y="4358493"/>
                </a:lnTo>
                <a:cubicBezTo>
                  <a:pt x="5135916" y="4358493"/>
                  <a:pt x="5135916" y="4358493"/>
                  <a:pt x="5132374" y="4363959"/>
                </a:cubicBezTo>
                <a:close/>
                <a:moveTo>
                  <a:pt x="1535232" y="5118342"/>
                </a:moveTo>
                <a:cubicBezTo>
                  <a:pt x="1540699" y="5121884"/>
                  <a:pt x="1540699" y="5121884"/>
                  <a:pt x="1540699" y="5121884"/>
                </a:cubicBezTo>
                <a:cubicBezTo>
                  <a:pt x="1546166" y="5125426"/>
                  <a:pt x="1546166" y="5125426"/>
                  <a:pt x="1546166" y="5125426"/>
                </a:cubicBezTo>
                <a:cubicBezTo>
                  <a:pt x="1541661" y="5126389"/>
                  <a:pt x="1541661" y="5126389"/>
                  <a:pt x="1541661" y="5126389"/>
                </a:cubicBezTo>
                <a:cubicBezTo>
                  <a:pt x="1540699" y="5121884"/>
                  <a:pt x="1536195" y="5122847"/>
                  <a:pt x="1535232" y="5118342"/>
                </a:cubicBezTo>
                <a:close/>
                <a:moveTo>
                  <a:pt x="1296561" y="4951097"/>
                </a:moveTo>
                <a:lnTo>
                  <a:pt x="1298982" y="4952173"/>
                </a:lnTo>
                <a:cubicBezTo>
                  <a:pt x="1301153" y="4954064"/>
                  <a:pt x="1302760" y="4956076"/>
                  <a:pt x="1302760" y="4956076"/>
                </a:cubicBezTo>
                <a:cubicBezTo>
                  <a:pt x="1302760" y="4956076"/>
                  <a:pt x="1302760" y="4956076"/>
                  <a:pt x="1297293" y="4952534"/>
                </a:cubicBezTo>
                <a:close/>
                <a:moveTo>
                  <a:pt x="1299553" y="4938864"/>
                </a:moveTo>
                <a:lnTo>
                  <a:pt x="1305339" y="4946105"/>
                </a:lnTo>
                <a:cubicBezTo>
                  <a:pt x="1302125" y="4942083"/>
                  <a:pt x="1300518" y="4940071"/>
                  <a:pt x="1299715" y="4939066"/>
                </a:cubicBezTo>
                <a:close/>
                <a:moveTo>
                  <a:pt x="6187039" y="3627519"/>
                </a:moveTo>
                <a:cubicBezTo>
                  <a:pt x="6187287" y="3646676"/>
                  <a:pt x="6189889" y="3676857"/>
                  <a:pt x="6185137" y="3708609"/>
                </a:cubicBezTo>
                <a:cubicBezTo>
                  <a:pt x="6180385" y="3740361"/>
                  <a:pt x="6174063" y="3764764"/>
                  <a:pt x="6163816" y="3770795"/>
                </a:cubicBezTo>
                <a:cubicBezTo>
                  <a:pt x="6167494" y="3770009"/>
                  <a:pt x="6167494" y="3770009"/>
                  <a:pt x="6168279" y="3773684"/>
                </a:cubicBezTo>
                <a:cubicBezTo>
                  <a:pt x="6165386" y="3778144"/>
                  <a:pt x="6166956" y="3785493"/>
                  <a:pt x="6163279" y="3786278"/>
                </a:cubicBezTo>
                <a:cubicBezTo>
                  <a:pt x="6163279" y="3786278"/>
                  <a:pt x="6164064" y="3789953"/>
                  <a:pt x="6160387" y="3790738"/>
                </a:cubicBezTo>
                <a:cubicBezTo>
                  <a:pt x="6160387" y="3790738"/>
                  <a:pt x="6160387" y="3790738"/>
                  <a:pt x="6164064" y="3789953"/>
                </a:cubicBezTo>
                <a:cubicBezTo>
                  <a:pt x="6172989" y="3795730"/>
                  <a:pt x="6162989" y="3820919"/>
                  <a:pt x="6153775" y="3849782"/>
                </a:cubicBezTo>
                <a:cubicBezTo>
                  <a:pt x="6153775" y="3849782"/>
                  <a:pt x="6153775" y="3849782"/>
                  <a:pt x="6154561" y="3853456"/>
                </a:cubicBezTo>
                <a:cubicBezTo>
                  <a:pt x="6158238" y="3852671"/>
                  <a:pt x="6158238" y="3852671"/>
                  <a:pt x="6155346" y="3857131"/>
                </a:cubicBezTo>
                <a:cubicBezTo>
                  <a:pt x="6155346" y="3857131"/>
                  <a:pt x="6156131" y="3860805"/>
                  <a:pt x="6156131" y="3860805"/>
                </a:cubicBezTo>
                <a:cubicBezTo>
                  <a:pt x="6152454" y="3861591"/>
                  <a:pt x="6152454" y="3861591"/>
                  <a:pt x="6152454" y="3861591"/>
                </a:cubicBezTo>
                <a:cubicBezTo>
                  <a:pt x="6152454" y="3861591"/>
                  <a:pt x="6152454" y="3861591"/>
                  <a:pt x="6156916" y="3864480"/>
                </a:cubicBezTo>
                <a:cubicBezTo>
                  <a:pt x="6154809" y="3872614"/>
                  <a:pt x="6159271" y="3875502"/>
                  <a:pt x="6155841" y="3895446"/>
                </a:cubicBezTo>
                <a:cubicBezTo>
                  <a:pt x="6163196" y="3893874"/>
                  <a:pt x="6165841" y="3870257"/>
                  <a:pt x="6171873" y="3880495"/>
                </a:cubicBezTo>
                <a:cubicBezTo>
                  <a:pt x="6170819" y="3884562"/>
                  <a:pt x="6171212" y="3886399"/>
                  <a:pt x="6171604" y="3888236"/>
                </a:cubicBezTo>
                <a:lnTo>
                  <a:pt x="6171470" y="3892106"/>
                </a:lnTo>
                <a:lnTo>
                  <a:pt x="6170551" y="3892303"/>
                </a:lnTo>
                <a:cubicBezTo>
                  <a:pt x="6171336" y="3895977"/>
                  <a:pt x="6171336" y="3895977"/>
                  <a:pt x="6171336" y="3895977"/>
                </a:cubicBezTo>
                <a:lnTo>
                  <a:pt x="6171470" y="3892106"/>
                </a:lnTo>
                <a:lnTo>
                  <a:pt x="6174228" y="3891517"/>
                </a:lnTo>
                <a:cubicBezTo>
                  <a:pt x="6174228" y="3891517"/>
                  <a:pt x="6175013" y="3895192"/>
                  <a:pt x="6175013" y="3895192"/>
                </a:cubicBezTo>
                <a:cubicBezTo>
                  <a:pt x="6175798" y="3898866"/>
                  <a:pt x="6175798" y="3898866"/>
                  <a:pt x="6175798" y="3898866"/>
                </a:cubicBezTo>
                <a:cubicBezTo>
                  <a:pt x="6172906" y="3903326"/>
                  <a:pt x="6170798" y="3911461"/>
                  <a:pt x="6168691" y="3919595"/>
                </a:cubicBezTo>
                <a:cubicBezTo>
                  <a:pt x="6168691" y="3919595"/>
                  <a:pt x="6165799" y="3924055"/>
                  <a:pt x="6165799" y="3924055"/>
                </a:cubicBezTo>
                <a:cubicBezTo>
                  <a:pt x="6165799" y="3924055"/>
                  <a:pt x="6166584" y="3927730"/>
                  <a:pt x="6163691" y="3932189"/>
                </a:cubicBezTo>
                <a:cubicBezTo>
                  <a:pt x="6163691" y="3932189"/>
                  <a:pt x="6164476" y="3935864"/>
                  <a:pt x="6160799" y="3936650"/>
                </a:cubicBezTo>
                <a:cubicBezTo>
                  <a:pt x="6160014" y="3932975"/>
                  <a:pt x="6160014" y="3932975"/>
                  <a:pt x="6162906" y="3928515"/>
                </a:cubicBezTo>
                <a:cubicBezTo>
                  <a:pt x="6162906" y="3928515"/>
                  <a:pt x="6162121" y="3924841"/>
                  <a:pt x="6165014" y="3920380"/>
                </a:cubicBezTo>
                <a:cubicBezTo>
                  <a:pt x="6159229" y="3929301"/>
                  <a:pt x="6157122" y="3937435"/>
                  <a:pt x="6150552" y="3942681"/>
                </a:cubicBezTo>
                <a:cubicBezTo>
                  <a:pt x="6146090" y="3939792"/>
                  <a:pt x="6147412" y="3927983"/>
                  <a:pt x="6137165" y="3934015"/>
                </a:cubicBezTo>
                <a:cubicBezTo>
                  <a:pt x="6123199" y="3994629"/>
                  <a:pt x="6114232" y="4042650"/>
                  <a:pt x="6088449" y="4101948"/>
                </a:cubicBezTo>
                <a:cubicBezTo>
                  <a:pt x="6089234" y="4105622"/>
                  <a:pt x="6089234" y="4105622"/>
                  <a:pt x="6086341" y="4110083"/>
                </a:cubicBezTo>
                <a:cubicBezTo>
                  <a:pt x="6087126" y="4113757"/>
                  <a:pt x="6083449" y="4114542"/>
                  <a:pt x="6083449" y="4114542"/>
                </a:cubicBezTo>
                <a:cubicBezTo>
                  <a:pt x="6080019" y="4134486"/>
                  <a:pt x="6070020" y="4159674"/>
                  <a:pt x="6059236" y="4181188"/>
                </a:cubicBezTo>
                <a:cubicBezTo>
                  <a:pt x="6055806" y="4201132"/>
                  <a:pt x="6047377" y="4233669"/>
                  <a:pt x="6030808" y="4264104"/>
                </a:cubicBezTo>
                <a:cubicBezTo>
                  <a:pt x="6018701" y="4297427"/>
                  <a:pt x="6002132" y="4327862"/>
                  <a:pt x="5990563" y="4345702"/>
                </a:cubicBezTo>
                <a:cubicBezTo>
                  <a:pt x="5971886" y="4384270"/>
                  <a:pt x="5950318" y="4427299"/>
                  <a:pt x="5931641" y="4465868"/>
                </a:cubicBezTo>
                <a:cubicBezTo>
                  <a:pt x="5912180" y="4500763"/>
                  <a:pt x="5891934" y="4531983"/>
                  <a:pt x="5868547" y="4548506"/>
                </a:cubicBezTo>
                <a:cubicBezTo>
                  <a:pt x="5871440" y="4544045"/>
                  <a:pt x="5874332" y="4539585"/>
                  <a:pt x="5877224" y="4535125"/>
                </a:cubicBezTo>
                <a:cubicBezTo>
                  <a:pt x="5877224" y="4535125"/>
                  <a:pt x="5877224" y="4535125"/>
                  <a:pt x="5870655" y="4540371"/>
                </a:cubicBezTo>
                <a:cubicBezTo>
                  <a:pt x="5871440" y="4544045"/>
                  <a:pt x="5867762" y="4544831"/>
                  <a:pt x="5867762" y="4544831"/>
                </a:cubicBezTo>
                <a:cubicBezTo>
                  <a:pt x="5866977" y="4541157"/>
                  <a:pt x="5866977" y="4541157"/>
                  <a:pt x="5869870" y="4536697"/>
                </a:cubicBezTo>
                <a:cubicBezTo>
                  <a:pt x="5869870" y="4536697"/>
                  <a:pt x="5869870" y="4536697"/>
                  <a:pt x="5869085" y="4533022"/>
                </a:cubicBezTo>
                <a:cubicBezTo>
                  <a:pt x="5848838" y="4564242"/>
                  <a:pt x="5825700" y="4599923"/>
                  <a:pt x="5809916" y="4634032"/>
                </a:cubicBezTo>
                <a:cubicBezTo>
                  <a:pt x="5786529" y="4650554"/>
                  <a:pt x="5760498" y="4690694"/>
                  <a:pt x="5732112" y="4719811"/>
                </a:cubicBezTo>
                <a:cubicBezTo>
                  <a:pt x="5772068" y="4672854"/>
                  <a:pt x="5800743" y="4609097"/>
                  <a:pt x="5839913" y="4558465"/>
                </a:cubicBezTo>
                <a:cubicBezTo>
                  <a:pt x="5852268" y="4544299"/>
                  <a:pt x="5841235" y="4546656"/>
                  <a:pt x="5846236" y="4534062"/>
                </a:cubicBezTo>
                <a:cubicBezTo>
                  <a:pt x="5860697" y="4511762"/>
                  <a:pt x="5870159" y="4502056"/>
                  <a:pt x="5879621" y="4492350"/>
                </a:cubicBezTo>
                <a:cubicBezTo>
                  <a:pt x="5891190" y="4474510"/>
                  <a:pt x="5885943" y="4467947"/>
                  <a:pt x="5893835" y="4450893"/>
                </a:cubicBezTo>
                <a:cubicBezTo>
                  <a:pt x="5906189" y="4436727"/>
                  <a:pt x="5918544" y="4422561"/>
                  <a:pt x="5930898" y="4408396"/>
                </a:cubicBezTo>
                <a:cubicBezTo>
                  <a:pt x="5930898" y="4408396"/>
                  <a:pt x="5930898" y="4408396"/>
                  <a:pt x="5939823" y="4414173"/>
                </a:cubicBezTo>
                <a:cubicBezTo>
                  <a:pt x="5945608" y="4405253"/>
                  <a:pt x="5954285" y="4391873"/>
                  <a:pt x="5959284" y="4379279"/>
                </a:cubicBezTo>
                <a:cubicBezTo>
                  <a:pt x="5959284" y="4379279"/>
                  <a:pt x="5959284" y="4379279"/>
                  <a:pt x="5955607" y="4380064"/>
                </a:cubicBezTo>
                <a:cubicBezTo>
                  <a:pt x="5956392" y="4383739"/>
                  <a:pt x="5953500" y="4388199"/>
                  <a:pt x="5952715" y="4384525"/>
                </a:cubicBezTo>
                <a:cubicBezTo>
                  <a:pt x="5952715" y="4384525"/>
                  <a:pt x="5951930" y="4380850"/>
                  <a:pt x="5951930" y="4380850"/>
                </a:cubicBezTo>
                <a:cubicBezTo>
                  <a:pt x="5948252" y="4381636"/>
                  <a:pt x="5943253" y="4394230"/>
                  <a:pt x="5941683" y="4386882"/>
                </a:cubicBezTo>
                <a:cubicBezTo>
                  <a:pt x="5945897" y="4370612"/>
                  <a:pt x="5950360" y="4373501"/>
                  <a:pt x="5955359" y="4360907"/>
                </a:cubicBezTo>
                <a:cubicBezTo>
                  <a:pt x="5955359" y="4360907"/>
                  <a:pt x="5955359" y="4360907"/>
                  <a:pt x="5954574" y="4357232"/>
                </a:cubicBezTo>
                <a:cubicBezTo>
                  <a:pt x="5954574" y="4357232"/>
                  <a:pt x="5954574" y="4357232"/>
                  <a:pt x="5958251" y="4356446"/>
                </a:cubicBezTo>
                <a:cubicBezTo>
                  <a:pt x="5957466" y="4352772"/>
                  <a:pt x="5960359" y="4348312"/>
                  <a:pt x="5960359" y="4348312"/>
                </a:cubicBezTo>
                <a:cubicBezTo>
                  <a:pt x="5964036" y="4347527"/>
                  <a:pt x="5964036" y="4347527"/>
                  <a:pt x="5964036" y="4347527"/>
                </a:cubicBezTo>
                <a:cubicBezTo>
                  <a:pt x="5965358" y="4335718"/>
                  <a:pt x="5972465" y="4314989"/>
                  <a:pt x="5980357" y="4297935"/>
                </a:cubicBezTo>
                <a:cubicBezTo>
                  <a:pt x="5991927" y="4280095"/>
                  <a:pt x="6000604" y="4266714"/>
                  <a:pt x="6007959" y="4265143"/>
                </a:cubicBezTo>
                <a:cubicBezTo>
                  <a:pt x="6007174" y="4261469"/>
                  <a:pt x="6010851" y="4260683"/>
                  <a:pt x="6010851" y="4260683"/>
                </a:cubicBezTo>
                <a:cubicBezTo>
                  <a:pt x="6010066" y="4257009"/>
                  <a:pt x="6012958" y="4252549"/>
                  <a:pt x="6016636" y="4251763"/>
                </a:cubicBezTo>
                <a:cubicBezTo>
                  <a:pt x="6016636" y="4251763"/>
                  <a:pt x="6016636" y="4251763"/>
                  <a:pt x="6017421" y="4255437"/>
                </a:cubicBezTo>
                <a:cubicBezTo>
                  <a:pt x="6014528" y="4259898"/>
                  <a:pt x="6014528" y="4259898"/>
                  <a:pt x="6014528" y="4259898"/>
                </a:cubicBezTo>
                <a:cubicBezTo>
                  <a:pt x="6014528" y="4259898"/>
                  <a:pt x="6014528" y="4259898"/>
                  <a:pt x="6015313" y="4263572"/>
                </a:cubicBezTo>
                <a:cubicBezTo>
                  <a:pt x="6023205" y="4246518"/>
                  <a:pt x="6019528" y="4247303"/>
                  <a:pt x="6024528" y="4234709"/>
                </a:cubicBezTo>
                <a:cubicBezTo>
                  <a:pt x="6024528" y="4234709"/>
                  <a:pt x="6021635" y="4239169"/>
                  <a:pt x="6021635" y="4239169"/>
                </a:cubicBezTo>
                <a:cubicBezTo>
                  <a:pt x="6021635" y="4239169"/>
                  <a:pt x="6021635" y="4239169"/>
                  <a:pt x="6020850" y="4235494"/>
                </a:cubicBezTo>
                <a:cubicBezTo>
                  <a:pt x="6020850" y="4235494"/>
                  <a:pt x="6020850" y="4235494"/>
                  <a:pt x="6020065" y="4231820"/>
                </a:cubicBezTo>
                <a:cubicBezTo>
                  <a:pt x="6020065" y="4231820"/>
                  <a:pt x="6017958" y="4239955"/>
                  <a:pt x="6013496" y="4237066"/>
                </a:cubicBezTo>
                <a:cubicBezTo>
                  <a:pt x="6018495" y="4224471"/>
                  <a:pt x="6023495" y="4211877"/>
                  <a:pt x="6027957" y="4214766"/>
                </a:cubicBezTo>
                <a:cubicBezTo>
                  <a:pt x="6027957" y="4214766"/>
                  <a:pt x="6027172" y="4211091"/>
                  <a:pt x="6030850" y="4210306"/>
                </a:cubicBezTo>
                <a:cubicBezTo>
                  <a:pt x="6052666" y="4186434"/>
                  <a:pt x="6068450" y="4152325"/>
                  <a:pt x="6078987" y="4111654"/>
                </a:cubicBezTo>
                <a:cubicBezTo>
                  <a:pt x="6078987" y="4111654"/>
                  <a:pt x="6078202" y="4107979"/>
                  <a:pt x="6081879" y="4107194"/>
                </a:cubicBezTo>
                <a:cubicBezTo>
                  <a:pt x="6081094" y="4103519"/>
                  <a:pt x="6083986" y="4099059"/>
                  <a:pt x="6083986" y="4099059"/>
                </a:cubicBezTo>
                <a:cubicBezTo>
                  <a:pt x="6083986" y="4099059"/>
                  <a:pt x="6083986" y="4099059"/>
                  <a:pt x="6084771" y="4102733"/>
                </a:cubicBezTo>
                <a:cubicBezTo>
                  <a:pt x="6086094" y="4090925"/>
                  <a:pt x="6089523" y="4070982"/>
                  <a:pt x="6087953" y="4063633"/>
                </a:cubicBezTo>
                <a:cubicBezTo>
                  <a:pt x="6088738" y="4067307"/>
                  <a:pt x="6088738" y="4067307"/>
                  <a:pt x="6085846" y="4071767"/>
                </a:cubicBezTo>
                <a:cubicBezTo>
                  <a:pt x="6085846" y="4071767"/>
                  <a:pt x="6082169" y="4072553"/>
                  <a:pt x="6082169" y="4072553"/>
                </a:cubicBezTo>
                <a:cubicBezTo>
                  <a:pt x="6081384" y="4068878"/>
                  <a:pt x="6081384" y="4068878"/>
                  <a:pt x="6084276" y="4064419"/>
                </a:cubicBezTo>
                <a:lnTo>
                  <a:pt x="6083990" y="4063082"/>
                </a:lnTo>
                <a:lnTo>
                  <a:pt x="6084968" y="4060909"/>
                </a:lnTo>
                <a:cubicBezTo>
                  <a:pt x="6086052" y="4059236"/>
                  <a:pt x="6086775" y="4058121"/>
                  <a:pt x="6086383" y="4056284"/>
                </a:cubicBezTo>
                <a:cubicBezTo>
                  <a:pt x="6087168" y="4059959"/>
                  <a:pt x="6083491" y="4060744"/>
                  <a:pt x="6083491" y="4060744"/>
                </a:cubicBezTo>
                <a:lnTo>
                  <a:pt x="6083990" y="4063082"/>
                </a:lnTo>
                <a:lnTo>
                  <a:pt x="6081384" y="4068878"/>
                </a:lnTo>
                <a:cubicBezTo>
                  <a:pt x="6085888" y="4017969"/>
                  <a:pt x="6115349" y="3957886"/>
                  <a:pt x="6123530" y="3906191"/>
                </a:cubicBezTo>
                <a:cubicBezTo>
                  <a:pt x="6127208" y="3905405"/>
                  <a:pt x="6131422" y="3889137"/>
                  <a:pt x="6134315" y="3884676"/>
                </a:cubicBezTo>
                <a:cubicBezTo>
                  <a:pt x="6130637" y="3885462"/>
                  <a:pt x="6130637" y="3885462"/>
                  <a:pt x="6129067" y="3878113"/>
                </a:cubicBezTo>
                <a:cubicBezTo>
                  <a:pt x="6129067" y="3878113"/>
                  <a:pt x="6132745" y="3877328"/>
                  <a:pt x="6131959" y="3873653"/>
                </a:cubicBezTo>
                <a:cubicBezTo>
                  <a:pt x="6131175" y="3869979"/>
                  <a:pt x="6134852" y="3869193"/>
                  <a:pt x="6134066" y="3865519"/>
                </a:cubicBezTo>
                <a:cubicBezTo>
                  <a:pt x="6140925" y="3825633"/>
                  <a:pt x="6150387" y="3815927"/>
                  <a:pt x="6157494" y="3795198"/>
                </a:cubicBezTo>
                <a:cubicBezTo>
                  <a:pt x="6157494" y="3795198"/>
                  <a:pt x="6158279" y="3798873"/>
                  <a:pt x="6154602" y="3799658"/>
                </a:cubicBezTo>
                <a:cubicBezTo>
                  <a:pt x="6154602" y="3799658"/>
                  <a:pt x="6150925" y="3800444"/>
                  <a:pt x="6150140" y="3796769"/>
                </a:cubicBezTo>
                <a:cubicBezTo>
                  <a:pt x="6150140" y="3796769"/>
                  <a:pt x="6153032" y="3792310"/>
                  <a:pt x="6153032" y="3792310"/>
                </a:cubicBezTo>
                <a:cubicBezTo>
                  <a:pt x="6152247" y="3788635"/>
                  <a:pt x="6152247" y="3788635"/>
                  <a:pt x="6152247" y="3788635"/>
                </a:cubicBezTo>
                <a:cubicBezTo>
                  <a:pt x="6148322" y="3770263"/>
                  <a:pt x="6160966" y="3721457"/>
                  <a:pt x="6172783" y="3722774"/>
                </a:cubicBezTo>
                <a:cubicBezTo>
                  <a:pt x="6174643" y="3695483"/>
                  <a:pt x="6177040" y="3652707"/>
                  <a:pt x="6187039" y="3627519"/>
                </a:cubicBezTo>
                <a:close/>
                <a:moveTo>
                  <a:pt x="5453639" y="3702176"/>
                </a:moveTo>
                <a:lnTo>
                  <a:pt x="5453774" y="3702469"/>
                </a:lnTo>
                <a:cubicBezTo>
                  <a:pt x="5453249" y="3705524"/>
                  <a:pt x="5451719" y="3709383"/>
                  <a:pt x="5449948" y="3712116"/>
                </a:cubicBezTo>
                <a:close/>
                <a:moveTo>
                  <a:pt x="5548423" y="3643981"/>
                </a:moveTo>
                <a:cubicBezTo>
                  <a:pt x="5553889" y="3647523"/>
                  <a:pt x="5550347" y="3652990"/>
                  <a:pt x="5544882" y="3649448"/>
                </a:cubicBezTo>
                <a:cubicBezTo>
                  <a:pt x="5549385" y="3648486"/>
                  <a:pt x="5549385" y="3648486"/>
                  <a:pt x="5548423" y="3643981"/>
                </a:cubicBezTo>
                <a:close/>
                <a:moveTo>
                  <a:pt x="5501782" y="3594005"/>
                </a:moveTo>
                <a:lnTo>
                  <a:pt x="5500844" y="3597631"/>
                </a:lnTo>
                <a:cubicBezTo>
                  <a:pt x="5501806" y="3602135"/>
                  <a:pt x="5501806" y="3602135"/>
                  <a:pt x="5501806" y="3602135"/>
                </a:cubicBezTo>
                <a:cubicBezTo>
                  <a:pt x="5501806" y="3602135"/>
                  <a:pt x="5501806" y="3602135"/>
                  <a:pt x="5498264" y="3607601"/>
                </a:cubicBezTo>
                <a:cubicBezTo>
                  <a:pt x="5497302" y="3603098"/>
                  <a:pt x="5500844" y="3597631"/>
                  <a:pt x="5496339" y="3598593"/>
                </a:cubicBezTo>
                <a:close/>
                <a:moveTo>
                  <a:pt x="5505531" y="3584407"/>
                </a:moveTo>
                <a:lnTo>
                  <a:pt x="5502887" y="3593074"/>
                </a:lnTo>
                <a:lnTo>
                  <a:pt x="5501782" y="3594005"/>
                </a:lnTo>
                <a:lnTo>
                  <a:pt x="5503423" y="3587661"/>
                </a:lnTo>
                <a:close/>
                <a:moveTo>
                  <a:pt x="5509363" y="3567553"/>
                </a:moveTo>
                <a:lnTo>
                  <a:pt x="5513086" y="3566758"/>
                </a:lnTo>
                <a:cubicBezTo>
                  <a:pt x="5509545" y="3572225"/>
                  <a:pt x="5506002" y="3577690"/>
                  <a:pt x="5506965" y="3582195"/>
                </a:cubicBezTo>
                <a:lnTo>
                  <a:pt x="5505531" y="3584407"/>
                </a:lnTo>
                <a:lnTo>
                  <a:pt x="5507691" y="3577329"/>
                </a:lnTo>
                <a:close/>
                <a:moveTo>
                  <a:pt x="5510688" y="3559800"/>
                </a:moveTo>
                <a:lnTo>
                  <a:pt x="5509363" y="3567553"/>
                </a:lnTo>
                <a:lnTo>
                  <a:pt x="5508582" y="3567720"/>
                </a:lnTo>
                <a:close/>
                <a:moveTo>
                  <a:pt x="5161932" y="3575847"/>
                </a:moveTo>
                <a:cubicBezTo>
                  <a:pt x="5162324" y="3577685"/>
                  <a:pt x="5161601" y="3578799"/>
                  <a:pt x="5160517" y="3580472"/>
                </a:cubicBezTo>
                <a:lnTo>
                  <a:pt x="5159539" y="3582645"/>
                </a:lnTo>
                <a:lnTo>
                  <a:pt x="5159040" y="3580307"/>
                </a:lnTo>
                <a:cubicBezTo>
                  <a:pt x="5159040" y="3580307"/>
                  <a:pt x="5162717" y="3579521"/>
                  <a:pt x="5161932" y="3575847"/>
                </a:cubicBezTo>
                <a:close/>
                <a:moveTo>
                  <a:pt x="1120688" y="4434529"/>
                </a:moveTo>
                <a:lnTo>
                  <a:pt x="1126155" y="4438070"/>
                </a:lnTo>
                <a:cubicBezTo>
                  <a:pt x="1126155" y="4438070"/>
                  <a:pt x="1126155" y="4438070"/>
                  <a:pt x="1121651" y="4439032"/>
                </a:cubicBezTo>
                <a:close/>
                <a:moveTo>
                  <a:pt x="5592057" y="3360201"/>
                </a:moveTo>
                <a:lnTo>
                  <a:pt x="5593625" y="3370584"/>
                </a:lnTo>
                <a:cubicBezTo>
                  <a:pt x="5593625" y="3370584"/>
                  <a:pt x="5593625" y="3370584"/>
                  <a:pt x="5592663" y="3366081"/>
                </a:cubicBezTo>
                <a:cubicBezTo>
                  <a:pt x="5591701" y="3361577"/>
                  <a:pt x="5591701" y="3361577"/>
                  <a:pt x="5591701" y="3361577"/>
                </a:cubicBezTo>
                <a:close/>
                <a:moveTo>
                  <a:pt x="818034" y="4362609"/>
                </a:moveTo>
                <a:lnTo>
                  <a:pt x="820283" y="4366839"/>
                </a:lnTo>
                <a:lnTo>
                  <a:pt x="818996" y="4367114"/>
                </a:lnTo>
                <a:cubicBezTo>
                  <a:pt x="818034" y="4362609"/>
                  <a:pt x="818034" y="4362609"/>
                  <a:pt x="818034" y="4362609"/>
                </a:cubicBezTo>
                <a:close/>
                <a:moveTo>
                  <a:pt x="5246100" y="3411866"/>
                </a:moveTo>
                <a:lnTo>
                  <a:pt x="5247019" y="3411670"/>
                </a:lnTo>
                <a:lnTo>
                  <a:pt x="5246885" y="3415540"/>
                </a:lnTo>
                <a:cubicBezTo>
                  <a:pt x="5246885" y="3415540"/>
                  <a:pt x="5246885" y="3415540"/>
                  <a:pt x="5246100" y="3411866"/>
                </a:cubicBezTo>
                <a:close/>
                <a:moveTo>
                  <a:pt x="5262588" y="3147082"/>
                </a:moveTo>
                <a:cubicBezTo>
                  <a:pt x="5252589" y="3172271"/>
                  <a:pt x="5250192" y="3215045"/>
                  <a:pt x="5248332" y="3242337"/>
                </a:cubicBezTo>
                <a:cubicBezTo>
                  <a:pt x="5236515" y="3241020"/>
                  <a:pt x="5223871" y="3289826"/>
                  <a:pt x="5227796" y="3308198"/>
                </a:cubicBezTo>
                <a:cubicBezTo>
                  <a:pt x="5227796" y="3308198"/>
                  <a:pt x="5227796" y="3308198"/>
                  <a:pt x="5228581" y="3311872"/>
                </a:cubicBezTo>
                <a:cubicBezTo>
                  <a:pt x="5228581" y="3311872"/>
                  <a:pt x="5225689" y="3316332"/>
                  <a:pt x="5225689" y="3316332"/>
                </a:cubicBezTo>
                <a:cubicBezTo>
                  <a:pt x="5226475" y="3320007"/>
                  <a:pt x="5230152" y="3319222"/>
                  <a:pt x="5230152" y="3319222"/>
                </a:cubicBezTo>
                <a:cubicBezTo>
                  <a:pt x="5233830" y="3318436"/>
                  <a:pt x="5233044" y="3314761"/>
                  <a:pt x="5233044" y="3314761"/>
                </a:cubicBezTo>
                <a:cubicBezTo>
                  <a:pt x="5225937" y="3335490"/>
                  <a:pt x="5216475" y="3345195"/>
                  <a:pt x="5209615" y="3385082"/>
                </a:cubicBezTo>
                <a:cubicBezTo>
                  <a:pt x="5210401" y="3388757"/>
                  <a:pt x="5206724" y="3389542"/>
                  <a:pt x="5207509" y="3393216"/>
                </a:cubicBezTo>
                <a:cubicBezTo>
                  <a:pt x="5208294" y="3396890"/>
                  <a:pt x="5204616" y="3397676"/>
                  <a:pt x="5204616" y="3397676"/>
                </a:cubicBezTo>
                <a:cubicBezTo>
                  <a:pt x="5206186" y="3405025"/>
                  <a:pt x="5206186" y="3405025"/>
                  <a:pt x="5209864" y="3404240"/>
                </a:cubicBezTo>
                <a:cubicBezTo>
                  <a:pt x="5206971" y="3408699"/>
                  <a:pt x="5202757" y="3424968"/>
                  <a:pt x="5199079" y="3425754"/>
                </a:cubicBezTo>
                <a:cubicBezTo>
                  <a:pt x="5190898" y="3477449"/>
                  <a:pt x="5161437" y="3537532"/>
                  <a:pt x="5156933" y="3588442"/>
                </a:cubicBezTo>
                <a:lnTo>
                  <a:pt x="5159539" y="3582645"/>
                </a:lnTo>
                <a:lnTo>
                  <a:pt x="5159825" y="3583982"/>
                </a:lnTo>
                <a:cubicBezTo>
                  <a:pt x="5156933" y="3588442"/>
                  <a:pt x="5156933" y="3588442"/>
                  <a:pt x="5157718" y="3592116"/>
                </a:cubicBezTo>
                <a:cubicBezTo>
                  <a:pt x="5157718" y="3592116"/>
                  <a:pt x="5161395" y="3591330"/>
                  <a:pt x="5161395" y="3591330"/>
                </a:cubicBezTo>
                <a:cubicBezTo>
                  <a:pt x="5164287" y="3586871"/>
                  <a:pt x="5164287" y="3586871"/>
                  <a:pt x="5163502" y="3583196"/>
                </a:cubicBezTo>
                <a:cubicBezTo>
                  <a:pt x="5165072" y="3590545"/>
                  <a:pt x="5161643" y="3610488"/>
                  <a:pt x="5160320" y="3622296"/>
                </a:cubicBezTo>
                <a:cubicBezTo>
                  <a:pt x="5159535" y="3618622"/>
                  <a:pt x="5159535" y="3618622"/>
                  <a:pt x="5159535" y="3618622"/>
                </a:cubicBezTo>
                <a:cubicBezTo>
                  <a:pt x="5159535" y="3618622"/>
                  <a:pt x="5156643" y="3623082"/>
                  <a:pt x="5157428" y="3626757"/>
                </a:cubicBezTo>
                <a:cubicBezTo>
                  <a:pt x="5153751" y="3627542"/>
                  <a:pt x="5154536" y="3631216"/>
                  <a:pt x="5154536" y="3631216"/>
                </a:cubicBezTo>
                <a:cubicBezTo>
                  <a:pt x="5143999" y="3671889"/>
                  <a:pt x="5128215" y="3705997"/>
                  <a:pt x="5106399" y="3729869"/>
                </a:cubicBezTo>
                <a:cubicBezTo>
                  <a:pt x="5110076" y="3729083"/>
                  <a:pt x="5109291" y="3725408"/>
                  <a:pt x="5109291" y="3725408"/>
                </a:cubicBezTo>
                <a:cubicBezTo>
                  <a:pt x="5108506" y="3721734"/>
                  <a:pt x="5108506" y="3721734"/>
                  <a:pt x="5104829" y="3722520"/>
                </a:cubicBezTo>
                <a:cubicBezTo>
                  <a:pt x="5104829" y="3722520"/>
                  <a:pt x="5105614" y="3726194"/>
                  <a:pt x="5105614" y="3726194"/>
                </a:cubicBezTo>
                <a:cubicBezTo>
                  <a:pt x="5105614" y="3726194"/>
                  <a:pt x="5105614" y="3726194"/>
                  <a:pt x="5106399" y="3729869"/>
                </a:cubicBezTo>
                <a:cubicBezTo>
                  <a:pt x="5102721" y="3730655"/>
                  <a:pt x="5103506" y="3734329"/>
                  <a:pt x="5103506" y="3734329"/>
                </a:cubicBezTo>
                <a:cubicBezTo>
                  <a:pt x="5099044" y="3731440"/>
                  <a:pt x="5094044" y="3744034"/>
                  <a:pt x="5089045" y="3756628"/>
                </a:cubicBezTo>
                <a:cubicBezTo>
                  <a:pt x="5093507" y="3759518"/>
                  <a:pt x="5095614" y="3751383"/>
                  <a:pt x="5095614" y="3751383"/>
                </a:cubicBezTo>
                <a:cubicBezTo>
                  <a:pt x="5096399" y="3755057"/>
                  <a:pt x="5096399" y="3755057"/>
                  <a:pt x="5096399" y="3755057"/>
                </a:cubicBezTo>
                <a:cubicBezTo>
                  <a:pt x="5097184" y="3758732"/>
                  <a:pt x="5097184" y="3758732"/>
                  <a:pt x="5097184" y="3758732"/>
                </a:cubicBezTo>
                <a:cubicBezTo>
                  <a:pt x="5097184" y="3758732"/>
                  <a:pt x="5100077" y="3754271"/>
                  <a:pt x="5100077" y="3754271"/>
                </a:cubicBezTo>
                <a:cubicBezTo>
                  <a:pt x="5095077" y="3766866"/>
                  <a:pt x="5098754" y="3766080"/>
                  <a:pt x="5090862" y="3783135"/>
                </a:cubicBezTo>
                <a:cubicBezTo>
                  <a:pt x="5090077" y="3779461"/>
                  <a:pt x="5090077" y="3779461"/>
                  <a:pt x="5090077" y="3779461"/>
                </a:cubicBezTo>
                <a:cubicBezTo>
                  <a:pt x="5090077" y="3779461"/>
                  <a:pt x="5090077" y="3779461"/>
                  <a:pt x="5092970" y="3775001"/>
                </a:cubicBezTo>
                <a:cubicBezTo>
                  <a:pt x="5092185" y="3771327"/>
                  <a:pt x="5092185" y="3771327"/>
                  <a:pt x="5092185" y="3771327"/>
                </a:cubicBezTo>
                <a:cubicBezTo>
                  <a:pt x="5088507" y="3772112"/>
                  <a:pt x="5085615" y="3776572"/>
                  <a:pt x="5086400" y="3780246"/>
                </a:cubicBezTo>
                <a:cubicBezTo>
                  <a:pt x="5086400" y="3780246"/>
                  <a:pt x="5082723" y="3781032"/>
                  <a:pt x="5083508" y="3784706"/>
                </a:cubicBezTo>
                <a:cubicBezTo>
                  <a:pt x="5076153" y="3786277"/>
                  <a:pt x="5067476" y="3799657"/>
                  <a:pt x="5055907" y="3817497"/>
                </a:cubicBezTo>
                <a:cubicBezTo>
                  <a:pt x="5048015" y="3834552"/>
                  <a:pt x="5040908" y="3855281"/>
                  <a:pt x="5039585" y="3867090"/>
                </a:cubicBezTo>
                <a:cubicBezTo>
                  <a:pt x="5039585" y="3867090"/>
                  <a:pt x="5039585" y="3867090"/>
                  <a:pt x="5035908" y="3867875"/>
                </a:cubicBezTo>
                <a:cubicBezTo>
                  <a:pt x="5035908" y="3867875"/>
                  <a:pt x="5033016" y="3872335"/>
                  <a:pt x="5033801" y="3876009"/>
                </a:cubicBezTo>
                <a:cubicBezTo>
                  <a:pt x="5030123" y="3876795"/>
                  <a:pt x="5030123" y="3876795"/>
                  <a:pt x="5030123" y="3876795"/>
                </a:cubicBezTo>
                <a:cubicBezTo>
                  <a:pt x="5030908" y="3880470"/>
                  <a:pt x="5030908" y="3880470"/>
                  <a:pt x="5030908" y="3880470"/>
                </a:cubicBezTo>
                <a:cubicBezTo>
                  <a:pt x="5025909" y="3893064"/>
                  <a:pt x="5021446" y="3890175"/>
                  <a:pt x="5017232" y="3906445"/>
                </a:cubicBezTo>
                <a:cubicBezTo>
                  <a:pt x="5018802" y="3913793"/>
                  <a:pt x="5023801" y="3901198"/>
                  <a:pt x="5027479" y="3900413"/>
                </a:cubicBezTo>
                <a:cubicBezTo>
                  <a:pt x="5027479" y="3900413"/>
                  <a:pt x="5028264" y="3904088"/>
                  <a:pt x="5028264" y="3904088"/>
                </a:cubicBezTo>
                <a:cubicBezTo>
                  <a:pt x="5029049" y="3907762"/>
                  <a:pt x="5031941" y="3903302"/>
                  <a:pt x="5031156" y="3899627"/>
                </a:cubicBezTo>
                <a:cubicBezTo>
                  <a:pt x="5034833" y="3898841"/>
                  <a:pt x="5034833" y="3898841"/>
                  <a:pt x="5034833" y="3898841"/>
                </a:cubicBezTo>
                <a:cubicBezTo>
                  <a:pt x="5029834" y="3911436"/>
                  <a:pt x="5021157" y="3924816"/>
                  <a:pt x="5015372" y="3933736"/>
                </a:cubicBezTo>
                <a:cubicBezTo>
                  <a:pt x="5006447" y="3927959"/>
                  <a:pt x="5006447" y="3927959"/>
                  <a:pt x="5006447" y="3927959"/>
                </a:cubicBezTo>
                <a:cubicBezTo>
                  <a:pt x="4994093" y="3942124"/>
                  <a:pt x="4981739" y="3956290"/>
                  <a:pt x="4969384" y="3970456"/>
                </a:cubicBezTo>
                <a:cubicBezTo>
                  <a:pt x="4961492" y="3987510"/>
                  <a:pt x="4966740" y="3994073"/>
                  <a:pt x="4955170" y="4011913"/>
                </a:cubicBezTo>
                <a:cubicBezTo>
                  <a:pt x="4945708" y="4021619"/>
                  <a:pt x="4936246" y="4031325"/>
                  <a:pt x="4921785" y="4053624"/>
                </a:cubicBezTo>
                <a:cubicBezTo>
                  <a:pt x="4916785" y="4066219"/>
                  <a:pt x="4927817" y="4063862"/>
                  <a:pt x="4915463" y="4078028"/>
                </a:cubicBezTo>
                <a:cubicBezTo>
                  <a:pt x="4876292" y="4128659"/>
                  <a:pt x="4847617" y="4192416"/>
                  <a:pt x="4807661" y="4239374"/>
                </a:cubicBezTo>
                <a:cubicBezTo>
                  <a:pt x="4836047" y="4210257"/>
                  <a:pt x="4862078" y="4170117"/>
                  <a:pt x="4885465" y="4153594"/>
                </a:cubicBezTo>
                <a:cubicBezTo>
                  <a:pt x="4901249" y="4119486"/>
                  <a:pt x="4924387" y="4083805"/>
                  <a:pt x="4944634" y="4052585"/>
                </a:cubicBezTo>
                <a:cubicBezTo>
                  <a:pt x="4945419" y="4056260"/>
                  <a:pt x="4945419" y="4056260"/>
                  <a:pt x="4945419" y="4056260"/>
                </a:cubicBezTo>
                <a:cubicBezTo>
                  <a:pt x="4942526" y="4060720"/>
                  <a:pt x="4942526" y="4060720"/>
                  <a:pt x="4943311" y="4064394"/>
                </a:cubicBezTo>
                <a:cubicBezTo>
                  <a:pt x="4943311" y="4064394"/>
                  <a:pt x="4946989" y="4063608"/>
                  <a:pt x="4946204" y="4059934"/>
                </a:cubicBezTo>
                <a:cubicBezTo>
                  <a:pt x="4952773" y="4054689"/>
                  <a:pt x="4952773" y="4054689"/>
                  <a:pt x="4952773" y="4054689"/>
                </a:cubicBezTo>
                <a:cubicBezTo>
                  <a:pt x="4949881" y="4059148"/>
                  <a:pt x="4946989" y="4063608"/>
                  <a:pt x="4944096" y="4068069"/>
                </a:cubicBezTo>
                <a:cubicBezTo>
                  <a:pt x="4967483" y="4051546"/>
                  <a:pt x="4987729" y="4020326"/>
                  <a:pt x="5007190" y="3985431"/>
                </a:cubicBezTo>
                <a:cubicBezTo>
                  <a:pt x="5025867" y="3946862"/>
                  <a:pt x="5047435" y="3903834"/>
                  <a:pt x="5066112" y="3865264"/>
                </a:cubicBezTo>
                <a:cubicBezTo>
                  <a:pt x="5077681" y="3847424"/>
                  <a:pt x="5094250" y="3816990"/>
                  <a:pt x="5106357" y="3783667"/>
                </a:cubicBezTo>
                <a:cubicBezTo>
                  <a:pt x="5122926" y="3753233"/>
                  <a:pt x="5131355" y="3720694"/>
                  <a:pt x="5134785" y="3700752"/>
                </a:cubicBezTo>
                <a:cubicBezTo>
                  <a:pt x="5145569" y="3679237"/>
                  <a:pt x="5155568" y="3654049"/>
                  <a:pt x="5158998" y="3634105"/>
                </a:cubicBezTo>
                <a:cubicBezTo>
                  <a:pt x="5158998" y="3634105"/>
                  <a:pt x="5162675" y="3633319"/>
                  <a:pt x="5161890" y="3629645"/>
                </a:cubicBezTo>
                <a:cubicBezTo>
                  <a:pt x="5164783" y="3625185"/>
                  <a:pt x="5164783" y="3625185"/>
                  <a:pt x="5163998" y="3621510"/>
                </a:cubicBezTo>
                <a:cubicBezTo>
                  <a:pt x="5189781" y="3562213"/>
                  <a:pt x="5198748" y="3514193"/>
                  <a:pt x="5212714" y="3453577"/>
                </a:cubicBezTo>
                <a:cubicBezTo>
                  <a:pt x="5222961" y="3447546"/>
                  <a:pt x="5221639" y="3459355"/>
                  <a:pt x="5226101" y="3462243"/>
                </a:cubicBezTo>
                <a:cubicBezTo>
                  <a:pt x="5232671" y="3456998"/>
                  <a:pt x="5234778" y="3448863"/>
                  <a:pt x="5240563" y="3439944"/>
                </a:cubicBezTo>
                <a:cubicBezTo>
                  <a:pt x="5237671" y="3444403"/>
                  <a:pt x="5238456" y="3448077"/>
                  <a:pt x="5238456" y="3448077"/>
                </a:cubicBezTo>
                <a:cubicBezTo>
                  <a:pt x="5235563" y="3452538"/>
                  <a:pt x="5235563" y="3452538"/>
                  <a:pt x="5236348" y="3456212"/>
                </a:cubicBezTo>
                <a:cubicBezTo>
                  <a:pt x="5240026" y="3455426"/>
                  <a:pt x="5239241" y="3451752"/>
                  <a:pt x="5239241" y="3451752"/>
                </a:cubicBezTo>
                <a:cubicBezTo>
                  <a:pt x="5242133" y="3447292"/>
                  <a:pt x="5241348" y="3443618"/>
                  <a:pt x="5241348" y="3443618"/>
                </a:cubicBezTo>
                <a:cubicBezTo>
                  <a:pt x="5241348" y="3443618"/>
                  <a:pt x="5244240" y="3439158"/>
                  <a:pt x="5244240" y="3439158"/>
                </a:cubicBezTo>
                <a:cubicBezTo>
                  <a:pt x="5246348" y="3431023"/>
                  <a:pt x="5248455" y="3422889"/>
                  <a:pt x="5251347" y="3418429"/>
                </a:cubicBezTo>
                <a:cubicBezTo>
                  <a:pt x="5251347" y="3418429"/>
                  <a:pt x="5251347" y="3418429"/>
                  <a:pt x="5250562" y="3414755"/>
                </a:cubicBezTo>
                <a:cubicBezTo>
                  <a:pt x="5250562" y="3414755"/>
                  <a:pt x="5249777" y="3411081"/>
                  <a:pt x="5249777" y="3411081"/>
                </a:cubicBezTo>
                <a:lnTo>
                  <a:pt x="5247019" y="3411670"/>
                </a:lnTo>
                <a:lnTo>
                  <a:pt x="5247153" y="3407799"/>
                </a:lnTo>
                <a:cubicBezTo>
                  <a:pt x="5246761" y="3405962"/>
                  <a:pt x="5246368" y="3404124"/>
                  <a:pt x="5247422" y="3400057"/>
                </a:cubicBezTo>
                <a:cubicBezTo>
                  <a:pt x="5241390" y="3389820"/>
                  <a:pt x="5238745" y="3413437"/>
                  <a:pt x="5231391" y="3415009"/>
                </a:cubicBezTo>
                <a:cubicBezTo>
                  <a:pt x="5234820" y="3395065"/>
                  <a:pt x="5230358" y="3392177"/>
                  <a:pt x="5232465" y="3384043"/>
                </a:cubicBezTo>
                <a:cubicBezTo>
                  <a:pt x="5228003" y="3381153"/>
                  <a:pt x="5228003" y="3381153"/>
                  <a:pt x="5228003" y="3381153"/>
                </a:cubicBezTo>
                <a:cubicBezTo>
                  <a:pt x="5228003" y="3381153"/>
                  <a:pt x="5228003" y="3381153"/>
                  <a:pt x="5231680" y="3380368"/>
                </a:cubicBezTo>
                <a:cubicBezTo>
                  <a:pt x="5231680" y="3380368"/>
                  <a:pt x="5230895" y="3376694"/>
                  <a:pt x="5230895" y="3376694"/>
                </a:cubicBezTo>
                <a:cubicBezTo>
                  <a:pt x="5233788" y="3372234"/>
                  <a:pt x="5233788" y="3372234"/>
                  <a:pt x="5230110" y="3373020"/>
                </a:cubicBezTo>
                <a:cubicBezTo>
                  <a:pt x="5229324" y="3369345"/>
                  <a:pt x="5229324" y="3369345"/>
                  <a:pt x="5229324" y="3369345"/>
                </a:cubicBezTo>
                <a:cubicBezTo>
                  <a:pt x="5238539" y="3340481"/>
                  <a:pt x="5248539" y="3315293"/>
                  <a:pt x="5239613" y="3309515"/>
                </a:cubicBezTo>
                <a:cubicBezTo>
                  <a:pt x="5235936" y="3310301"/>
                  <a:pt x="5235936" y="3310301"/>
                  <a:pt x="5235936" y="3310301"/>
                </a:cubicBezTo>
                <a:cubicBezTo>
                  <a:pt x="5239613" y="3309515"/>
                  <a:pt x="5238828" y="3305841"/>
                  <a:pt x="5238828" y="3305841"/>
                </a:cubicBezTo>
                <a:cubicBezTo>
                  <a:pt x="5242506" y="3305056"/>
                  <a:pt x="5240936" y="3297706"/>
                  <a:pt x="5243828" y="3293247"/>
                </a:cubicBezTo>
                <a:cubicBezTo>
                  <a:pt x="5243043" y="3289573"/>
                  <a:pt x="5243043" y="3289573"/>
                  <a:pt x="5239366" y="3290358"/>
                </a:cubicBezTo>
                <a:cubicBezTo>
                  <a:pt x="5249613" y="3284326"/>
                  <a:pt x="5255935" y="3259924"/>
                  <a:pt x="5260687" y="3228171"/>
                </a:cubicBezTo>
                <a:cubicBezTo>
                  <a:pt x="5265439" y="3196420"/>
                  <a:pt x="5262836" y="3166239"/>
                  <a:pt x="5262588" y="3147082"/>
                </a:cubicBezTo>
                <a:close/>
                <a:moveTo>
                  <a:pt x="869439" y="3941889"/>
                </a:moveTo>
                <a:cubicBezTo>
                  <a:pt x="869439" y="3941889"/>
                  <a:pt x="869439" y="3941889"/>
                  <a:pt x="870401" y="3946393"/>
                </a:cubicBezTo>
                <a:lnTo>
                  <a:pt x="869247" y="3944432"/>
                </a:lnTo>
                <a:close/>
                <a:moveTo>
                  <a:pt x="5600071" y="2827600"/>
                </a:moveTo>
                <a:cubicBezTo>
                  <a:pt x="5600071" y="2827600"/>
                  <a:pt x="5600071" y="2827600"/>
                  <a:pt x="5601033" y="2832105"/>
                </a:cubicBezTo>
                <a:lnTo>
                  <a:pt x="5600701" y="2831889"/>
                </a:lnTo>
                <a:close/>
                <a:moveTo>
                  <a:pt x="5594604" y="2824058"/>
                </a:moveTo>
                <a:lnTo>
                  <a:pt x="5594817" y="2824013"/>
                </a:lnTo>
                <a:lnTo>
                  <a:pt x="5595567" y="2828563"/>
                </a:lnTo>
                <a:cubicBezTo>
                  <a:pt x="5595567" y="2828563"/>
                  <a:pt x="5595567" y="2828563"/>
                  <a:pt x="5594604" y="2824058"/>
                </a:cubicBezTo>
                <a:close/>
                <a:moveTo>
                  <a:pt x="756958" y="3768116"/>
                </a:moveTo>
                <a:cubicBezTo>
                  <a:pt x="761462" y="3767153"/>
                  <a:pt x="763387" y="3776161"/>
                  <a:pt x="764349" y="3780665"/>
                </a:cubicBezTo>
                <a:cubicBezTo>
                  <a:pt x="759845" y="3781628"/>
                  <a:pt x="759845" y="3781628"/>
                  <a:pt x="759845" y="3781628"/>
                </a:cubicBezTo>
                <a:close/>
                <a:moveTo>
                  <a:pt x="5540370" y="2614293"/>
                </a:moveTo>
                <a:cubicBezTo>
                  <a:pt x="5541332" y="2618797"/>
                  <a:pt x="5545837" y="2617834"/>
                  <a:pt x="5545837" y="2617834"/>
                </a:cubicBezTo>
                <a:cubicBezTo>
                  <a:pt x="5541332" y="2618797"/>
                  <a:pt x="5541332" y="2618797"/>
                  <a:pt x="5541332" y="2618797"/>
                </a:cubicBezTo>
                <a:cubicBezTo>
                  <a:pt x="5540370" y="2614293"/>
                  <a:pt x="5540370" y="2614293"/>
                  <a:pt x="5540370" y="2614293"/>
                </a:cubicBezTo>
                <a:close/>
                <a:moveTo>
                  <a:pt x="5744362" y="2533034"/>
                </a:moveTo>
                <a:cubicBezTo>
                  <a:pt x="5742746" y="2547508"/>
                  <a:pt x="5747249" y="2546546"/>
                  <a:pt x="5751754" y="2545583"/>
                </a:cubicBezTo>
                <a:cubicBezTo>
                  <a:pt x="5759452" y="2581616"/>
                  <a:pt x="5762646" y="2618610"/>
                  <a:pt x="5770344" y="2654643"/>
                </a:cubicBezTo>
                <a:cubicBezTo>
                  <a:pt x="5775155" y="2677163"/>
                  <a:pt x="5779353" y="2652719"/>
                  <a:pt x="5792210" y="2668810"/>
                </a:cubicBezTo>
                <a:cubicBezTo>
                  <a:pt x="5792517" y="2692292"/>
                  <a:pt x="5798946" y="2700338"/>
                  <a:pt x="5800215" y="2728325"/>
                </a:cubicBezTo>
                <a:cubicBezTo>
                  <a:pt x="5804720" y="2727363"/>
                  <a:pt x="5807299" y="2717392"/>
                  <a:pt x="5803450" y="2699375"/>
                </a:cubicBezTo>
                <a:cubicBezTo>
                  <a:pt x="5805375" y="2708384"/>
                  <a:pt x="5811803" y="2716430"/>
                  <a:pt x="5811149" y="2735408"/>
                </a:cubicBezTo>
                <a:cubicBezTo>
                  <a:pt x="5813728" y="2725438"/>
                  <a:pt x="5819194" y="2728979"/>
                  <a:pt x="5820811" y="2714505"/>
                </a:cubicBezTo>
                <a:cubicBezTo>
                  <a:pt x="5828161" y="2792999"/>
                  <a:pt x="5835512" y="2871492"/>
                  <a:pt x="5838358" y="2950947"/>
                </a:cubicBezTo>
                <a:cubicBezTo>
                  <a:pt x="5840282" y="2959956"/>
                  <a:pt x="5842207" y="2968964"/>
                  <a:pt x="5838665" y="2974430"/>
                </a:cubicBezTo>
                <a:cubicBezTo>
                  <a:pt x="5870897" y="3918890"/>
                  <a:pt x="5403604" y="4795814"/>
                  <a:pt x="4638016" y="5312600"/>
                </a:cubicBezTo>
                <a:cubicBezTo>
                  <a:pt x="4638016" y="5312600"/>
                  <a:pt x="4638016" y="5312600"/>
                  <a:pt x="4633512" y="5313563"/>
                </a:cubicBezTo>
                <a:cubicBezTo>
                  <a:pt x="4633512" y="5313563"/>
                  <a:pt x="4629008" y="5314525"/>
                  <a:pt x="4629008" y="5314525"/>
                </a:cubicBezTo>
                <a:cubicBezTo>
                  <a:pt x="4637054" y="5308097"/>
                  <a:pt x="4631588" y="5304555"/>
                  <a:pt x="4623541" y="5310984"/>
                </a:cubicBezTo>
                <a:cubicBezTo>
                  <a:pt x="4631588" y="5304555"/>
                  <a:pt x="4631588" y="5304555"/>
                  <a:pt x="4631588" y="5304555"/>
                </a:cubicBezTo>
                <a:cubicBezTo>
                  <a:pt x="4635130" y="5299088"/>
                  <a:pt x="4635130" y="5299088"/>
                  <a:pt x="4629663" y="5295546"/>
                </a:cubicBezTo>
                <a:cubicBezTo>
                  <a:pt x="4629663" y="5295546"/>
                  <a:pt x="4625159" y="5296509"/>
                  <a:pt x="4621617" y="5301975"/>
                </a:cubicBezTo>
                <a:cubicBezTo>
                  <a:pt x="4618076" y="5307442"/>
                  <a:pt x="4618076" y="5307442"/>
                  <a:pt x="4618076" y="5307442"/>
                </a:cubicBezTo>
                <a:cubicBezTo>
                  <a:pt x="4613571" y="5308404"/>
                  <a:pt x="4613571" y="5308404"/>
                  <a:pt x="4613571" y="5308404"/>
                </a:cubicBezTo>
                <a:cubicBezTo>
                  <a:pt x="4611647" y="5299395"/>
                  <a:pt x="4607142" y="5300358"/>
                  <a:pt x="4599097" y="5306787"/>
                </a:cubicBezTo>
                <a:cubicBezTo>
                  <a:pt x="4592013" y="5317720"/>
                  <a:pt x="4600059" y="5311291"/>
                  <a:pt x="4597479" y="5321261"/>
                </a:cubicBezTo>
                <a:cubicBezTo>
                  <a:pt x="4605526" y="5314833"/>
                  <a:pt x="4605526" y="5314833"/>
                  <a:pt x="4605526" y="5314833"/>
                </a:cubicBezTo>
                <a:cubicBezTo>
                  <a:pt x="4601984" y="5320299"/>
                  <a:pt x="4597479" y="5321261"/>
                  <a:pt x="4602946" y="5324803"/>
                </a:cubicBezTo>
                <a:cubicBezTo>
                  <a:pt x="4607450" y="5323841"/>
                  <a:pt x="4611954" y="5322878"/>
                  <a:pt x="4615496" y="5317412"/>
                </a:cubicBezTo>
                <a:cubicBezTo>
                  <a:pt x="4619038" y="5311946"/>
                  <a:pt x="4619038" y="5311946"/>
                  <a:pt x="4619038" y="5311946"/>
                </a:cubicBezTo>
                <a:cubicBezTo>
                  <a:pt x="4620000" y="5316449"/>
                  <a:pt x="4615496" y="5317412"/>
                  <a:pt x="4616458" y="5321916"/>
                </a:cubicBezTo>
                <a:cubicBezTo>
                  <a:pt x="4611954" y="5322878"/>
                  <a:pt x="4611954" y="5322878"/>
                  <a:pt x="4611954" y="5322878"/>
                </a:cubicBezTo>
                <a:cubicBezTo>
                  <a:pt x="4608413" y="5328345"/>
                  <a:pt x="4608413" y="5328345"/>
                  <a:pt x="4608413" y="5328345"/>
                </a:cubicBezTo>
                <a:cubicBezTo>
                  <a:pt x="4609375" y="5332848"/>
                  <a:pt x="4609375" y="5332848"/>
                  <a:pt x="4609375" y="5332848"/>
                </a:cubicBezTo>
                <a:cubicBezTo>
                  <a:pt x="4547587" y="5374307"/>
                  <a:pt x="4480333" y="5412224"/>
                  <a:pt x="4413078" y="5450140"/>
                </a:cubicBezTo>
                <a:cubicBezTo>
                  <a:pt x="4412116" y="5445637"/>
                  <a:pt x="4406651" y="5442095"/>
                  <a:pt x="4398604" y="5448524"/>
                </a:cubicBezTo>
                <a:cubicBezTo>
                  <a:pt x="4399566" y="5453027"/>
                  <a:pt x="4399566" y="5453027"/>
                  <a:pt x="4399566" y="5453027"/>
                </a:cubicBezTo>
                <a:cubicBezTo>
                  <a:pt x="4184292" y="5569664"/>
                  <a:pt x="3944267" y="5658621"/>
                  <a:pt x="3692038" y="5712509"/>
                </a:cubicBezTo>
                <a:cubicBezTo>
                  <a:pt x="3097500" y="5839529"/>
                  <a:pt x="2506625" y="5763253"/>
                  <a:pt x="1989514" y="5525218"/>
                </a:cubicBezTo>
                <a:cubicBezTo>
                  <a:pt x="1999484" y="5527798"/>
                  <a:pt x="2003988" y="5526835"/>
                  <a:pt x="2003026" y="5522331"/>
                </a:cubicBezTo>
                <a:cubicBezTo>
                  <a:pt x="1969266" y="5496576"/>
                  <a:pt x="1962182" y="5507510"/>
                  <a:pt x="1925842" y="5491725"/>
                </a:cubicBezTo>
                <a:cubicBezTo>
                  <a:pt x="1925842" y="5491725"/>
                  <a:pt x="1926804" y="5496229"/>
                  <a:pt x="1926804" y="5496229"/>
                </a:cubicBezTo>
                <a:cubicBezTo>
                  <a:pt x="1894969" y="5479483"/>
                  <a:pt x="1868599" y="5466278"/>
                  <a:pt x="1836763" y="5449531"/>
                </a:cubicBezTo>
                <a:cubicBezTo>
                  <a:pt x="1830334" y="5441485"/>
                  <a:pt x="1793032" y="5421197"/>
                  <a:pt x="1783061" y="5418617"/>
                </a:cubicBezTo>
                <a:cubicBezTo>
                  <a:pt x="1782099" y="5414113"/>
                  <a:pt x="1777595" y="5415075"/>
                  <a:pt x="1777595" y="5415075"/>
                </a:cubicBezTo>
                <a:cubicBezTo>
                  <a:pt x="1772129" y="5411534"/>
                  <a:pt x="1772129" y="5411534"/>
                  <a:pt x="1773091" y="5416038"/>
                </a:cubicBezTo>
                <a:cubicBezTo>
                  <a:pt x="1772129" y="5411534"/>
                  <a:pt x="1767625" y="5412496"/>
                  <a:pt x="1766662" y="5407992"/>
                </a:cubicBezTo>
                <a:cubicBezTo>
                  <a:pt x="1756692" y="5405412"/>
                  <a:pt x="1745760" y="5398329"/>
                  <a:pt x="1740293" y="5394787"/>
                </a:cubicBezTo>
                <a:cubicBezTo>
                  <a:pt x="1713924" y="5381582"/>
                  <a:pt x="1691096" y="5362911"/>
                  <a:pt x="1664727" y="5349706"/>
                </a:cubicBezTo>
                <a:cubicBezTo>
                  <a:pt x="1653794" y="5342623"/>
                  <a:pt x="1642862" y="5335539"/>
                  <a:pt x="1631929" y="5328456"/>
                </a:cubicBezTo>
                <a:cubicBezTo>
                  <a:pt x="1610063" y="5314288"/>
                  <a:pt x="1587235" y="5295618"/>
                  <a:pt x="1565371" y="5281450"/>
                </a:cubicBezTo>
                <a:cubicBezTo>
                  <a:pt x="1565371" y="5281450"/>
                  <a:pt x="1569874" y="5280488"/>
                  <a:pt x="1569874" y="5280488"/>
                </a:cubicBezTo>
                <a:cubicBezTo>
                  <a:pt x="1564408" y="5276946"/>
                  <a:pt x="1559904" y="5277908"/>
                  <a:pt x="1554437" y="5274367"/>
                </a:cubicBezTo>
                <a:cubicBezTo>
                  <a:pt x="1365694" y="5140435"/>
                  <a:pt x="1195623" y="4983675"/>
                  <a:pt x="1044223" y="4804087"/>
                </a:cubicBezTo>
                <a:cubicBezTo>
                  <a:pt x="872576" y="4595857"/>
                  <a:pt x="735690" y="4351944"/>
                  <a:pt x="631951" y="4086820"/>
                </a:cubicBezTo>
                <a:cubicBezTo>
                  <a:pt x="631951" y="4086820"/>
                  <a:pt x="635493" y="4081353"/>
                  <a:pt x="635493" y="4081353"/>
                </a:cubicBezTo>
                <a:cubicBezTo>
                  <a:pt x="654124" y="4124469"/>
                  <a:pt x="677914" y="4147644"/>
                  <a:pt x="700742" y="4166316"/>
                </a:cubicBezTo>
                <a:cubicBezTo>
                  <a:pt x="708133" y="4178866"/>
                  <a:pt x="710057" y="4187873"/>
                  <a:pt x="711982" y="4196882"/>
                </a:cubicBezTo>
                <a:cubicBezTo>
                  <a:pt x="706515" y="4193340"/>
                  <a:pt x="706515" y="4193340"/>
                  <a:pt x="706515" y="4193340"/>
                </a:cubicBezTo>
                <a:cubicBezTo>
                  <a:pt x="706515" y="4193340"/>
                  <a:pt x="702011" y="4194302"/>
                  <a:pt x="702011" y="4194302"/>
                </a:cubicBezTo>
                <a:cubicBezTo>
                  <a:pt x="702973" y="4198807"/>
                  <a:pt x="707478" y="4197844"/>
                  <a:pt x="707478" y="4197844"/>
                </a:cubicBezTo>
                <a:cubicBezTo>
                  <a:pt x="708440" y="4202348"/>
                  <a:pt x="708440" y="4202348"/>
                  <a:pt x="708440" y="4202348"/>
                </a:cubicBezTo>
                <a:cubicBezTo>
                  <a:pt x="713906" y="4205890"/>
                  <a:pt x="713906" y="4205890"/>
                  <a:pt x="713906" y="4205890"/>
                </a:cubicBezTo>
                <a:cubicBezTo>
                  <a:pt x="724838" y="4212973"/>
                  <a:pt x="731574" y="4244502"/>
                  <a:pt x="732229" y="4225523"/>
                </a:cubicBezTo>
                <a:cubicBezTo>
                  <a:pt x="740583" y="4242577"/>
                  <a:pt x="748936" y="4259631"/>
                  <a:pt x="750861" y="4268639"/>
                </a:cubicBezTo>
                <a:cubicBezTo>
                  <a:pt x="757289" y="4276685"/>
                  <a:pt x="747012" y="4250623"/>
                  <a:pt x="759869" y="4266714"/>
                </a:cubicBezTo>
                <a:cubicBezTo>
                  <a:pt x="763718" y="4284731"/>
                  <a:pt x="761138" y="4294702"/>
                  <a:pt x="761138" y="4294702"/>
                </a:cubicBezTo>
                <a:cubicBezTo>
                  <a:pt x="775612" y="4296318"/>
                  <a:pt x="769491" y="4311755"/>
                  <a:pt x="770454" y="4316259"/>
                </a:cubicBezTo>
                <a:cubicBezTo>
                  <a:pt x="771416" y="4320764"/>
                  <a:pt x="789739" y="4340397"/>
                  <a:pt x="788122" y="4354871"/>
                </a:cubicBezTo>
                <a:cubicBezTo>
                  <a:pt x="797131" y="4352946"/>
                  <a:pt x="807408" y="4379008"/>
                  <a:pt x="816723" y="4400567"/>
                </a:cubicBezTo>
                <a:cubicBezTo>
                  <a:pt x="827001" y="4426629"/>
                  <a:pt x="836317" y="4448186"/>
                  <a:pt x="845324" y="4446262"/>
                </a:cubicBezTo>
                <a:cubicBezTo>
                  <a:pt x="864610" y="4470400"/>
                  <a:pt x="839859" y="4442720"/>
                  <a:pt x="848211" y="4459775"/>
                </a:cubicBezTo>
                <a:cubicBezTo>
                  <a:pt x="861069" y="4475865"/>
                  <a:pt x="848211" y="4459775"/>
                  <a:pt x="865572" y="4474903"/>
                </a:cubicBezTo>
                <a:cubicBezTo>
                  <a:pt x="857604" y="4487203"/>
                  <a:pt x="876053" y="4499156"/>
                  <a:pt x="883599" y="4512777"/>
                </a:cubicBezTo>
                <a:lnTo>
                  <a:pt x="885976" y="4526170"/>
                </a:lnTo>
                <a:lnTo>
                  <a:pt x="885567" y="4525764"/>
                </a:lnTo>
                <a:lnTo>
                  <a:pt x="881591" y="4516811"/>
                </a:lnTo>
                <a:cubicBezTo>
                  <a:pt x="880989" y="4513997"/>
                  <a:pt x="880508" y="4511745"/>
                  <a:pt x="877775" y="4509974"/>
                </a:cubicBezTo>
                <a:cubicBezTo>
                  <a:pt x="874638" y="4511822"/>
                  <a:pt x="875239" y="4514636"/>
                  <a:pt x="877625" y="4517880"/>
                </a:cubicBezTo>
                <a:lnTo>
                  <a:pt x="885567" y="4525764"/>
                </a:lnTo>
                <a:lnTo>
                  <a:pt x="886128" y="4527028"/>
                </a:lnTo>
                <a:lnTo>
                  <a:pt x="885976" y="4526170"/>
                </a:lnTo>
                <a:lnTo>
                  <a:pt x="888178" y="4528356"/>
                </a:lnTo>
                <a:cubicBezTo>
                  <a:pt x="896176" y="4535477"/>
                  <a:pt x="903489" y="4542157"/>
                  <a:pt x="894482" y="4544081"/>
                </a:cubicBezTo>
                <a:cubicBezTo>
                  <a:pt x="917309" y="4562753"/>
                  <a:pt x="924700" y="4575303"/>
                  <a:pt x="933053" y="4592357"/>
                </a:cubicBezTo>
                <a:cubicBezTo>
                  <a:pt x="934015" y="4596860"/>
                  <a:pt x="934015" y="4596860"/>
                  <a:pt x="934015" y="4596860"/>
                </a:cubicBezTo>
                <a:cubicBezTo>
                  <a:pt x="934015" y="4596860"/>
                  <a:pt x="934978" y="4601364"/>
                  <a:pt x="934978" y="4601364"/>
                </a:cubicBezTo>
                <a:cubicBezTo>
                  <a:pt x="939482" y="4600402"/>
                  <a:pt x="939482" y="4600402"/>
                  <a:pt x="939482" y="4600402"/>
                </a:cubicBezTo>
                <a:cubicBezTo>
                  <a:pt x="936902" y="4610373"/>
                  <a:pt x="944948" y="4603944"/>
                  <a:pt x="946872" y="4612952"/>
                </a:cubicBezTo>
                <a:cubicBezTo>
                  <a:pt x="947834" y="4617456"/>
                  <a:pt x="953301" y="4620998"/>
                  <a:pt x="955226" y="4630006"/>
                </a:cubicBezTo>
                <a:cubicBezTo>
                  <a:pt x="966159" y="4637089"/>
                  <a:pt x="988986" y="4655761"/>
                  <a:pt x="998301" y="4677318"/>
                </a:cubicBezTo>
                <a:cubicBezTo>
                  <a:pt x="997339" y="4672815"/>
                  <a:pt x="1002806" y="4676356"/>
                  <a:pt x="1008272" y="4679898"/>
                </a:cubicBezTo>
                <a:cubicBezTo>
                  <a:pt x="1003768" y="4680860"/>
                  <a:pt x="1003768" y="4680860"/>
                  <a:pt x="1003768" y="4680860"/>
                </a:cubicBezTo>
                <a:cubicBezTo>
                  <a:pt x="998301" y="4677318"/>
                  <a:pt x="999264" y="4681823"/>
                  <a:pt x="999264" y="4681823"/>
                </a:cubicBezTo>
                <a:cubicBezTo>
                  <a:pt x="1000226" y="4686327"/>
                  <a:pt x="1005693" y="4689868"/>
                  <a:pt x="1005693" y="4689868"/>
                </a:cubicBezTo>
                <a:cubicBezTo>
                  <a:pt x="1005693" y="4689868"/>
                  <a:pt x="1005693" y="4689868"/>
                  <a:pt x="1010197" y="4688906"/>
                </a:cubicBezTo>
                <a:cubicBezTo>
                  <a:pt x="1011159" y="4693410"/>
                  <a:pt x="1011159" y="4693410"/>
                  <a:pt x="1011159" y="4693410"/>
                </a:cubicBezTo>
                <a:cubicBezTo>
                  <a:pt x="1033987" y="4712082"/>
                  <a:pt x="1064512" y="4766786"/>
                  <a:pt x="1068054" y="4761319"/>
                </a:cubicBezTo>
                <a:cubicBezTo>
                  <a:pt x="1069016" y="4765823"/>
                  <a:pt x="1069978" y="4770327"/>
                  <a:pt x="1070941" y="4774831"/>
                </a:cubicBezTo>
                <a:cubicBezTo>
                  <a:pt x="1074483" y="4769364"/>
                  <a:pt x="1086377" y="4780952"/>
                  <a:pt x="1088302" y="4789960"/>
                </a:cubicBezTo>
                <a:cubicBezTo>
                  <a:pt x="1088302" y="4789960"/>
                  <a:pt x="1082836" y="4786418"/>
                  <a:pt x="1082836" y="4786418"/>
                </a:cubicBezTo>
                <a:cubicBezTo>
                  <a:pt x="1083799" y="4790923"/>
                  <a:pt x="1083799" y="4790923"/>
                  <a:pt x="1084761" y="4795426"/>
                </a:cubicBezTo>
                <a:cubicBezTo>
                  <a:pt x="1089264" y="4794464"/>
                  <a:pt x="1089264" y="4794464"/>
                  <a:pt x="1089264" y="4794464"/>
                </a:cubicBezTo>
                <a:cubicBezTo>
                  <a:pt x="1090227" y="4798968"/>
                  <a:pt x="1090227" y="4798968"/>
                  <a:pt x="1090227" y="4798968"/>
                </a:cubicBezTo>
                <a:cubicBezTo>
                  <a:pt x="1098580" y="4816022"/>
                  <a:pt x="1121101" y="4811211"/>
                  <a:pt x="1121407" y="4834693"/>
                </a:cubicBezTo>
                <a:cubicBezTo>
                  <a:pt x="1142311" y="4844356"/>
                  <a:pt x="1161596" y="4868494"/>
                  <a:pt x="1169950" y="4885547"/>
                </a:cubicBezTo>
                <a:cubicBezTo>
                  <a:pt x="1178958" y="4883623"/>
                  <a:pt x="1222995" y="4935440"/>
                  <a:pt x="1230080" y="4924507"/>
                </a:cubicBezTo>
                <a:cubicBezTo>
                  <a:pt x="1220109" y="4921928"/>
                  <a:pt x="1190853" y="4895210"/>
                  <a:pt x="1183462" y="4882661"/>
                </a:cubicBezTo>
                <a:cubicBezTo>
                  <a:pt x="1182500" y="4878157"/>
                  <a:pt x="1194394" y="4889745"/>
                  <a:pt x="1187004" y="4877195"/>
                </a:cubicBezTo>
                <a:cubicBezTo>
                  <a:pt x="1187004" y="4877195"/>
                  <a:pt x="1177033" y="4874615"/>
                  <a:pt x="1176071" y="4870111"/>
                </a:cubicBezTo>
                <a:cubicBezTo>
                  <a:pt x="1153243" y="4851440"/>
                  <a:pt x="1127528" y="4819256"/>
                  <a:pt x="1103738" y="4796081"/>
                </a:cubicBezTo>
                <a:cubicBezTo>
                  <a:pt x="1102776" y="4791577"/>
                  <a:pt x="1102776" y="4791577"/>
                  <a:pt x="1102776" y="4791577"/>
                </a:cubicBezTo>
                <a:cubicBezTo>
                  <a:pt x="1102776" y="4791577"/>
                  <a:pt x="1101814" y="4787074"/>
                  <a:pt x="1101814" y="4787074"/>
                </a:cubicBezTo>
                <a:cubicBezTo>
                  <a:pt x="1096348" y="4783532"/>
                  <a:pt x="1096348" y="4783532"/>
                  <a:pt x="1097311" y="4788036"/>
                </a:cubicBezTo>
                <a:cubicBezTo>
                  <a:pt x="1077063" y="4759394"/>
                  <a:pt x="1087033" y="4761974"/>
                  <a:pt x="1052310" y="4731715"/>
                </a:cubicBezTo>
                <a:cubicBezTo>
                  <a:pt x="1052310" y="4731715"/>
                  <a:pt x="1057776" y="4735257"/>
                  <a:pt x="1062280" y="4734295"/>
                </a:cubicBezTo>
                <a:cubicBezTo>
                  <a:pt x="1054889" y="4721745"/>
                  <a:pt x="1051348" y="4727210"/>
                  <a:pt x="1044919" y="4719165"/>
                </a:cubicBezTo>
                <a:cubicBezTo>
                  <a:pt x="1049423" y="4718203"/>
                  <a:pt x="1049423" y="4718203"/>
                  <a:pt x="1049423" y="4718203"/>
                </a:cubicBezTo>
                <a:cubicBezTo>
                  <a:pt x="1049423" y="4718203"/>
                  <a:pt x="1048461" y="4713698"/>
                  <a:pt x="1048461" y="4713698"/>
                </a:cubicBezTo>
                <a:cubicBezTo>
                  <a:pt x="1047499" y="4709195"/>
                  <a:pt x="1042995" y="4710157"/>
                  <a:pt x="1042995" y="4710157"/>
                </a:cubicBezTo>
                <a:cubicBezTo>
                  <a:pt x="1042995" y="4710157"/>
                  <a:pt x="1038491" y="4711120"/>
                  <a:pt x="1038491" y="4711120"/>
                </a:cubicBezTo>
                <a:cubicBezTo>
                  <a:pt x="1006348" y="4670890"/>
                  <a:pt x="987716" y="4627774"/>
                  <a:pt x="952032" y="4593011"/>
                </a:cubicBezTo>
                <a:cubicBezTo>
                  <a:pt x="952032" y="4593011"/>
                  <a:pt x="951070" y="4588508"/>
                  <a:pt x="951070" y="4588508"/>
                </a:cubicBezTo>
                <a:cubicBezTo>
                  <a:pt x="951070" y="4588508"/>
                  <a:pt x="950107" y="4584003"/>
                  <a:pt x="945603" y="4584966"/>
                </a:cubicBezTo>
                <a:cubicBezTo>
                  <a:pt x="937249" y="4567911"/>
                  <a:pt x="936287" y="4563408"/>
                  <a:pt x="923430" y="4547316"/>
                </a:cubicBezTo>
                <a:cubicBezTo>
                  <a:pt x="922468" y="4542812"/>
                  <a:pt x="922468" y="4542812"/>
                  <a:pt x="922468" y="4542812"/>
                </a:cubicBezTo>
                <a:cubicBezTo>
                  <a:pt x="921506" y="4538307"/>
                  <a:pt x="921506" y="4538307"/>
                  <a:pt x="921506" y="4538307"/>
                </a:cubicBezTo>
                <a:cubicBezTo>
                  <a:pt x="917002" y="4539270"/>
                  <a:pt x="917002" y="4539270"/>
                  <a:pt x="917002" y="4539270"/>
                </a:cubicBezTo>
                <a:cubicBezTo>
                  <a:pt x="909610" y="4526720"/>
                  <a:pt x="908648" y="4522217"/>
                  <a:pt x="903182" y="4518674"/>
                </a:cubicBezTo>
                <a:cubicBezTo>
                  <a:pt x="906724" y="4513208"/>
                  <a:pt x="906724" y="4513208"/>
                  <a:pt x="906724" y="4513208"/>
                </a:cubicBezTo>
                <a:cubicBezTo>
                  <a:pt x="868152" y="4464933"/>
                  <a:pt x="856912" y="4434367"/>
                  <a:pt x="835702" y="4401222"/>
                </a:cubicBezTo>
                <a:cubicBezTo>
                  <a:pt x="835702" y="4401222"/>
                  <a:pt x="835702" y="4401222"/>
                  <a:pt x="840206" y="4400260"/>
                </a:cubicBezTo>
                <a:cubicBezTo>
                  <a:pt x="839244" y="4395755"/>
                  <a:pt x="839244" y="4395755"/>
                  <a:pt x="839244" y="4395755"/>
                </a:cubicBezTo>
                <a:cubicBezTo>
                  <a:pt x="834740" y="4396718"/>
                  <a:pt x="833777" y="4392213"/>
                  <a:pt x="833777" y="4392213"/>
                </a:cubicBezTo>
                <a:cubicBezTo>
                  <a:pt x="826791" y="4376045"/>
                  <a:pt x="826127" y="4377069"/>
                  <a:pt x="822708" y="4371399"/>
                </a:cubicBezTo>
                <a:lnTo>
                  <a:pt x="820283" y="4366839"/>
                </a:lnTo>
                <a:lnTo>
                  <a:pt x="823500" y="4366151"/>
                </a:lnTo>
                <a:cubicBezTo>
                  <a:pt x="822538" y="4361647"/>
                  <a:pt x="822538" y="4361647"/>
                  <a:pt x="822538" y="4361647"/>
                </a:cubicBezTo>
                <a:cubicBezTo>
                  <a:pt x="822538" y="4361647"/>
                  <a:pt x="817071" y="4358106"/>
                  <a:pt x="817071" y="4358106"/>
                </a:cubicBezTo>
                <a:cubicBezTo>
                  <a:pt x="811605" y="4354564"/>
                  <a:pt x="811605" y="4354564"/>
                  <a:pt x="811605" y="4354564"/>
                </a:cubicBezTo>
                <a:cubicBezTo>
                  <a:pt x="806793" y="4332043"/>
                  <a:pt x="797786" y="4333967"/>
                  <a:pt x="801327" y="4328502"/>
                </a:cubicBezTo>
                <a:cubicBezTo>
                  <a:pt x="783003" y="4308868"/>
                  <a:pt x="776267" y="4277340"/>
                  <a:pt x="756982" y="4253202"/>
                </a:cubicBezTo>
                <a:cubicBezTo>
                  <a:pt x="761486" y="4252240"/>
                  <a:pt x="761486" y="4252240"/>
                  <a:pt x="761486" y="4252240"/>
                </a:cubicBezTo>
                <a:cubicBezTo>
                  <a:pt x="761486" y="4252240"/>
                  <a:pt x="761486" y="4252240"/>
                  <a:pt x="762448" y="4256744"/>
                </a:cubicBezTo>
                <a:cubicBezTo>
                  <a:pt x="763411" y="4261249"/>
                  <a:pt x="767914" y="4260286"/>
                  <a:pt x="767914" y="4260286"/>
                </a:cubicBezTo>
                <a:cubicBezTo>
                  <a:pt x="766952" y="4255782"/>
                  <a:pt x="766952" y="4255782"/>
                  <a:pt x="765989" y="4251278"/>
                </a:cubicBezTo>
                <a:cubicBezTo>
                  <a:pt x="765027" y="4246774"/>
                  <a:pt x="760524" y="4247736"/>
                  <a:pt x="759562" y="4243232"/>
                </a:cubicBezTo>
                <a:cubicBezTo>
                  <a:pt x="768569" y="4241308"/>
                  <a:pt x="755713" y="4225216"/>
                  <a:pt x="751208" y="4226178"/>
                </a:cubicBezTo>
                <a:cubicBezTo>
                  <a:pt x="750246" y="4221674"/>
                  <a:pt x="745742" y="4222636"/>
                  <a:pt x="745742" y="4222636"/>
                </a:cubicBezTo>
                <a:cubicBezTo>
                  <a:pt x="745742" y="4222636"/>
                  <a:pt x="746704" y="4227140"/>
                  <a:pt x="747666" y="4231645"/>
                </a:cubicBezTo>
                <a:cubicBezTo>
                  <a:pt x="745742" y="4222636"/>
                  <a:pt x="741238" y="4223598"/>
                  <a:pt x="734810" y="4215553"/>
                </a:cubicBezTo>
                <a:cubicBezTo>
                  <a:pt x="732885" y="4206545"/>
                  <a:pt x="737389" y="4205583"/>
                  <a:pt x="730960" y="4197536"/>
                </a:cubicBezTo>
                <a:cubicBezTo>
                  <a:pt x="730960" y="4197536"/>
                  <a:pt x="726456" y="4198499"/>
                  <a:pt x="724531" y="4189491"/>
                </a:cubicBezTo>
                <a:cubicBezTo>
                  <a:pt x="729036" y="4188529"/>
                  <a:pt x="729998" y="4193033"/>
                  <a:pt x="729998" y="4193033"/>
                </a:cubicBezTo>
                <a:cubicBezTo>
                  <a:pt x="733540" y="4187566"/>
                  <a:pt x="732578" y="4183062"/>
                  <a:pt x="729691" y="4169550"/>
                </a:cubicBezTo>
                <a:cubicBezTo>
                  <a:pt x="742548" y="4185642"/>
                  <a:pt x="750246" y="4221674"/>
                  <a:pt x="769532" y="4245812"/>
                </a:cubicBezTo>
                <a:cubicBezTo>
                  <a:pt x="778848" y="4267369"/>
                  <a:pt x="808104" y="4294087"/>
                  <a:pt x="808104" y="4294087"/>
                </a:cubicBezTo>
                <a:cubicBezTo>
                  <a:pt x="812607" y="4293124"/>
                  <a:pt x="808758" y="4275108"/>
                  <a:pt x="804909" y="4257092"/>
                </a:cubicBezTo>
                <a:cubicBezTo>
                  <a:pt x="836704" y="4339783"/>
                  <a:pt x="899374" y="4434714"/>
                  <a:pt x="954652" y="4517097"/>
                </a:cubicBezTo>
                <a:cubicBezTo>
                  <a:pt x="950148" y="4518059"/>
                  <a:pt x="950148" y="4518059"/>
                  <a:pt x="951110" y="4522564"/>
                </a:cubicBezTo>
                <a:cubicBezTo>
                  <a:pt x="951110" y="4522564"/>
                  <a:pt x="950148" y="4518059"/>
                  <a:pt x="950148" y="4518059"/>
                </a:cubicBezTo>
                <a:cubicBezTo>
                  <a:pt x="945643" y="4519022"/>
                  <a:pt x="945643" y="4519022"/>
                  <a:pt x="945643" y="4519022"/>
                </a:cubicBezTo>
                <a:cubicBezTo>
                  <a:pt x="945643" y="4519022"/>
                  <a:pt x="946605" y="4523526"/>
                  <a:pt x="947568" y="4528030"/>
                </a:cubicBezTo>
                <a:cubicBezTo>
                  <a:pt x="948530" y="4532534"/>
                  <a:pt x="948530" y="4532534"/>
                  <a:pt x="950455" y="4541543"/>
                </a:cubicBezTo>
                <a:cubicBezTo>
                  <a:pt x="953997" y="4536076"/>
                  <a:pt x="959463" y="4539618"/>
                  <a:pt x="971358" y="4551205"/>
                </a:cubicBezTo>
                <a:cubicBezTo>
                  <a:pt x="972320" y="4555710"/>
                  <a:pt x="972320" y="4555710"/>
                  <a:pt x="972320" y="4555710"/>
                </a:cubicBezTo>
                <a:cubicBezTo>
                  <a:pt x="973282" y="4560213"/>
                  <a:pt x="973282" y="4560213"/>
                  <a:pt x="973282" y="4560213"/>
                </a:cubicBezTo>
                <a:cubicBezTo>
                  <a:pt x="974245" y="4564718"/>
                  <a:pt x="974245" y="4564718"/>
                  <a:pt x="979711" y="4568259"/>
                </a:cubicBezTo>
                <a:cubicBezTo>
                  <a:pt x="980674" y="4572763"/>
                  <a:pt x="985178" y="4571801"/>
                  <a:pt x="986140" y="4576305"/>
                </a:cubicBezTo>
                <a:cubicBezTo>
                  <a:pt x="983560" y="4586275"/>
                  <a:pt x="999959" y="4596901"/>
                  <a:pt x="996417" y="4602367"/>
                </a:cubicBezTo>
                <a:cubicBezTo>
                  <a:pt x="995455" y="4597864"/>
                  <a:pt x="995455" y="4597864"/>
                  <a:pt x="990952" y="4598826"/>
                </a:cubicBezTo>
                <a:lnTo>
                  <a:pt x="991914" y="4603329"/>
                </a:lnTo>
                <a:cubicBezTo>
                  <a:pt x="991914" y="4603329"/>
                  <a:pt x="997379" y="4606871"/>
                  <a:pt x="997379" y="4606871"/>
                </a:cubicBezTo>
                <a:cubicBezTo>
                  <a:pt x="1003808" y="4614917"/>
                  <a:pt x="1010237" y="4622963"/>
                  <a:pt x="1010237" y="4622963"/>
                </a:cubicBezTo>
                <a:cubicBezTo>
                  <a:pt x="1011200" y="4627466"/>
                  <a:pt x="1011200" y="4627466"/>
                  <a:pt x="1011200" y="4627466"/>
                </a:cubicBezTo>
                <a:cubicBezTo>
                  <a:pt x="1011200" y="4627466"/>
                  <a:pt x="1012162" y="4631971"/>
                  <a:pt x="1017628" y="4635513"/>
                </a:cubicBezTo>
                <a:cubicBezTo>
                  <a:pt x="1018590" y="4640016"/>
                  <a:pt x="1023094" y="4639054"/>
                  <a:pt x="1023094" y="4639054"/>
                </a:cubicBezTo>
                <a:cubicBezTo>
                  <a:pt x="1022132" y="4634551"/>
                  <a:pt x="1022132" y="4634551"/>
                  <a:pt x="1022132" y="4634551"/>
                </a:cubicBezTo>
                <a:cubicBezTo>
                  <a:pt x="1023094" y="4639054"/>
                  <a:pt x="1023094" y="4639054"/>
                  <a:pt x="1029523" y="4647100"/>
                </a:cubicBezTo>
                <a:cubicBezTo>
                  <a:pt x="1028560" y="4642596"/>
                  <a:pt x="1033065" y="4641634"/>
                  <a:pt x="1034027" y="4646138"/>
                </a:cubicBezTo>
                <a:cubicBezTo>
                  <a:pt x="1034027" y="4646138"/>
                  <a:pt x="1034989" y="4650642"/>
                  <a:pt x="1040455" y="4654184"/>
                </a:cubicBezTo>
                <a:cubicBezTo>
                  <a:pt x="1041417" y="4658688"/>
                  <a:pt x="1041417" y="4658688"/>
                  <a:pt x="1041417" y="4658688"/>
                </a:cubicBezTo>
                <a:cubicBezTo>
                  <a:pt x="1042380" y="4663192"/>
                  <a:pt x="1042380" y="4663192"/>
                  <a:pt x="1042380" y="4663192"/>
                </a:cubicBezTo>
                <a:cubicBezTo>
                  <a:pt x="1047846" y="4666733"/>
                  <a:pt x="1047846" y="4666733"/>
                  <a:pt x="1047846" y="4666733"/>
                </a:cubicBezTo>
                <a:cubicBezTo>
                  <a:pt x="1046884" y="4662230"/>
                  <a:pt x="1046884" y="4662230"/>
                  <a:pt x="1046884" y="4662230"/>
                </a:cubicBezTo>
                <a:cubicBezTo>
                  <a:pt x="1060704" y="4682825"/>
                  <a:pt x="1079027" y="4702459"/>
                  <a:pt x="1089960" y="4709542"/>
                </a:cubicBezTo>
                <a:cubicBezTo>
                  <a:pt x="1089960" y="4709542"/>
                  <a:pt x="1090922" y="4714047"/>
                  <a:pt x="1096388" y="4717588"/>
                </a:cubicBezTo>
                <a:cubicBezTo>
                  <a:pt x="1096388" y="4717588"/>
                  <a:pt x="1101855" y="4721130"/>
                  <a:pt x="1101855" y="4721130"/>
                </a:cubicBezTo>
                <a:cubicBezTo>
                  <a:pt x="1101855" y="4721130"/>
                  <a:pt x="1101855" y="4721130"/>
                  <a:pt x="1100893" y="4716625"/>
                </a:cubicBezTo>
                <a:cubicBezTo>
                  <a:pt x="1099931" y="4712122"/>
                  <a:pt x="1099931" y="4712122"/>
                  <a:pt x="1099931" y="4712122"/>
                </a:cubicBezTo>
                <a:cubicBezTo>
                  <a:pt x="1130148" y="4743343"/>
                  <a:pt x="1131111" y="4747847"/>
                  <a:pt x="1157788" y="4784534"/>
                </a:cubicBezTo>
                <a:cubicBezTo>
                  <a:pt x="1172262" y="4786152"/>
                  <a:pt x="1178691" y="4794197"/>
                  <a:pt x="1178691" y="4794197"/>
                </a:cubicBezTo>
                <a:cubicBezTo>
                  <a:pt x="1184157" y="4797739"/>
                  <a:pt x="1179653" y="4798701"/>
                  <a:pt x="1186082" y="4806747"/>
                </a:cubicBezTo>
                <a:cubicBezTo>
                  <a:pt x="1195090" y="4804822"/>
                  <a:pt x="1193473" y="4819296"/>
                  <a:pt x="1205368" y="4830884"/>
                </a:cubicBezTo>
                <a:cubicBezTo>
                  <a:pt x="1222729" y="4846014"/>
                  <a:pt x="1208910" y="4825418"/>
                  <a:pt x="1226271" y="4840547"/>
                </a:cubicBezTo>
                <a:cubicBezTo>
                  <a:pt x="1215338" y="4833464"/>
                  <a:pt x="1228195" y="4849556"/>
                  <a:pt x="1241052" y="4865648"/>
                </a:cubicBezTo>
                <a:cubicBezTo>
                  <a:pt x="1240090" y="4861143"/>
                  <a:pt x="1240090" y="4861143"/>
                  <a:pt x="1235587" y="4862105"/>
                </a:cubicBezTo>
                <a:cubicBezTo>
                  <a:pt x="1234624" y="4857601"/>
                  <a:pt x="1229158" y="4854060"/>
                  <a:pt x="1230120" y="4858563"/>
                </a:cubicBezTo>
                <a:cubicBezTo>
                  <a:pt x="1225616" y="4859526"/>
                  <a:pt x="1231082" y="4863068"/>
                  <a:pt x="1232045" y="4867572"/>
                </a:cubicBezTo>
                <a:cubicBezTo>
                  <a:pt x="1237511" y="4871113"/>
                  <a:pt x="1237511" y="4871113"/>
                  <a:pt x="1238474" y="4875617"/>
                </a:cubicBezTo>
                <a:cubicBezTo>
                  <a:pt x="1233007" y="4872076"/>
                  <a:pt x="1225616" y="4859526"/>
                  <a:pt x="1222074" y="4864992"/>
                </a:cubicBezTo>
                <a:cubicBezTo>
                  <a:pt x="1233007" y="4872076"/>
                  <a:pt x="1239436" y="4880122"/>
                  <a:pt x="1243939" y="4879160"/>
                </a:cubicBezTo>
                <a:cubicBezTo>
                  <a:pt x="1243939" y="4879160"/>
                  <a:pt x="1249406" y="4882701"/>
                  <a:pt x="1249406" y="4882701"/>
                </a:cubicBezTo>
                <a:cubicBezTo>
                  <a:pt x="1255835" y="4890747"/>
                  <a:pt x="1255835" y="4890747"/>
                  <a:pt x="1260338" y="4889785"/>
                </a:cubicBezTo>
                <a:cubicBezTo>
                  <a:pt x="1265805" y="4893326"/>
                  <a:pt x="1260338" y="4889785"/>
                  <a:pt x="1259376" y="4885281"/>
                </a:cubicBezTo>
                <a:cubicBezTo>
                  <a:pt x="1258413" y="4880776"/>
                  <a:pt x="1258413" y="4880776"/>
                  <a:pt x="1253910" y="4881738"/>
                </a:cubicBezTo>
                <a:cubicBezTo>
                  <a:pt x="1252948" y="4877235"/>
                  <a:pt x="1252948" y="4877235"/>
                  <a:pt x="1252948" y="4877235"/>
                </a:cubicBezTo>
                <a:cubicBezTo>
                  <a:pt x="1263880" y="4884318"/>
                  <a:pt x="1261956" y="4875311"/>
                  <a:pt x="1270309" y="4892364"/>
                </a:cubicBezTo>
                <a:cubicBezTo>
                  <a:pt x="1279316" y="4890439"/>
                  <a:pt x="1262918" y="4879814"/>
                  <a:pt x="1266460" y="4874348"/>
                </a:cubicBezTo>
                <a:cubicBezTo>
                  <a:pt x="1284783" y="4893981"/>
                  <a:pt x="1275775" y="4895906"/>
                  <a:pt x="1286708" y="4902990"/>
                </a:cubicBezTo>
                <a:cubicBezTo>
                  <a:pt x="1282203" y="4903952"/>
                  <a:pt x="1282203" y="4903952"/>
                  <a:pt x="1282203" y="4903952"/>
                </a:cubicBezTo>
                <a:cubicBezTo>
                  <a:pt x="1276738" y="4900410"/>
                  <a:pt x="1276738" y="4900410"/>
                  <a:pt x="1272233" y="4901372"/>
                </a:cubicBezTo>
                <a:cubicBezTo>
                  <a:pt x="1272233" y="4901372"/>
                  <a:pt x="1277700" y="4904914"/>
                  <a:pt x="1278662" y="4909418"/>
                </a:cubicBezTo>
                <a:cubicBezTo>
                  <a:pt x="1269654" y="4911342"/>
                  <a:pt x="1269654" y="4911342"/>
                  <a:pt x="1285090" y="4917464"/>
                </a:cubicBezTo>
                <a:cubicBezTo>
                  <a:pt x="1280587" y="4918427"/>
                  <a:pt x="1280587" y="4918427"/>
                  <a:pt x="1280587" y="4918427"/>
                </a:cubicBezTo>
                <a:cubicBezTo>
                  <a:pt x="1281549" y="4922930"/>
                  <a:pt x="1282511" y="4927434"/>
                  <a:pt x="1287015" y="4926472"/>
                </a:cubicBezTo>
                <a:cubicBezTo>
                  <a:pt x="1287015" y="4926472"/>
                  <a:pt x="1287015" y="4926472"/>
                  <a:pt x="1291519" y="4925510"/>
                </a:cubicBezTo>
                <a:cubicBezTo>
                  <a:pt x="1292481" y="4930014"/>
                  <a:pt x="1292481" y="4930014"/>
                  <a:pt x="1292481" y="4930014"/>
                </a:cubicBezTo>
                <a:lnTo>
                  <a:pt x="1298910" y="4938059"/>
                </a:lnTo>
                <a:lnTo>
                  <a:pt x="1292356" y="4937694"/>
                </a:lnTo>
                <a:cubicBezTo>
                  <a:pt x="1290547" y="4937491"/>
                  <a:pt x="1289420" y="4937732"/>
                  <a:pt x="1289901" y="4939984"/>
                </a:cubicBezTo>
                <a:cubicBezTo>
                  <a:pt x="1289901" y="4939984"/>
                  <a:pt x="1291510" y="4941996"/>
                  <a:pt x="1293236" y="4944571"/>
                </a:cubicBezTo>
                <a:lnTo>
                  <a:pt x="1296561" y="4951097"/>
                </a:lnTo>
                <a:lnTo>
                  <a:pt x="1291826" y="4948992"/>
                </a:lnTo>
                <a:cubicBezTo>
                  <a:pt x="1282818" y="4950916"/>
                  <a:pt x="1301142" y="4970550"/>
                  <a:pt x="1310150" y="4968626"/>
                </a:cubicBezTo>
                <a:cubicBezTo>
                  <a:pt x="1310150" y="4968626"/>
                  <a:pt x="1311113" y="4973130"/>
                  <a:pt x="1315616" y="4972168"/>
                </a:cubicBezTo>
                <a:cubicBezTo>
                  <a:pt x="1316579" y="4976671"/>
                  <a:pt x="1316579" y="4976671"/>
                  <a:pt x="1316579" y="4976671"/>
                </a:cubicBezTo>
                <a:cubicBezTo>
                  <a:pt x="1322045" y="4980213"/>
                  <a:pt x="1321083" y="4975709"/>
                  <a:pt x="1321083" y="4975709"/>
                </a:cubicBezTo>
                <a:cubicBezTo>
                  <a:pt x="1321083" y="4975709"/>
                  <a:pt x="1315616" y="4972168"/>
                  <a:pt x="1315616" y="4972168"/>
                </a:cubicBezTo>
                <a:cubicBezTo>
                  <a:pt x="1319158" y="4966701"/>
                  <a:pt x="1308226" y="4959618"/>
                  <a:pt x="1302760" y="4956076"/>
                </a:cubicBezTo>
                <a:cubicBezTo>
                  <a:pt x="1308226" y="4959618"/>
                  <a:pt x="1308226" y="4959618"/>
                  <a:pt x="1308226" y="4959618"/>
                </a:cubicBezTo>
                <a:cubicBezTo>
                  <a:pt x="1313692" y="4963159"/>
                  <a:pt x="1318196" y="4962197"/>
                  <a:pt x="1317234" y="4957694"/>
                </a:cubicBezTo>
                <a:cubicBezTo>
                  <a:pt x="1317234" y="4957694"/>
                  <a:pt x="1316271" y="4953189"/>
                  <a:pt x="1310805" y="4949647"/>
                </a:cubicBezTo>
                <a:cubicBezTo>
                  <a:pt x="1305339" y="4946105"/>
                  <a:pt x="1305339" y="4946105"/>
                  <a:pt x="1305339" y="4946105"/>
                </a:cubicBezTo>
                <a:cubicBezTo>
                  <a:pt x="1326241" y="4955769"/>
                  <a:pt x="1305339" y="4946105"/>
                  <a:pt x="1296986" y="4929052"/>
                </a:cubicBezTo>
                <a:cubicBezTo>
                  <a:pt x="1302452" y="4932593"/>
                  <a:pt x="1302452" y="4932593"/>
                  <a:pt x="1302452" y="4932593"/>
                </a:cubicBezTo>
                <a:cubicBezTo>
                  <a:pt x="1302452" y="4932593"/>
                  <a:pt x="1301490" y="4928089"/>
                  <a:pt x="1301490" y="4928089"/>
                </a:cubicBezTo>
                <a:cubicBezTo>
                  <a:pt x="1301490" y="4928089"/>
                  <a:pt x="1300528" y="4923585"/>
                  <a:pt x="1300528" y="4923585"/>
                </a:cubicBezTo>
                <a:cubicBezTo>
                  <a:pt x="1296024" y="4924547"/>
                  <a:pt x="1296024" y="4924547"/>
                  <a:pt x="1295061" y="4920043"/>
                </a:cubicBezTo>
                <a:cubicBezTo>
                  <a:pt x="1299565" y="4919081"/>
                  <a:pt x="1294099" y="4915540"/>
                  <a:pt x="1293137" y="4911035"/>
                </a:cubicBezTo>
                <a:cubicBezTo>
                  <a:pt x="1303107" y="4913615"/>
                  <a:pt x="1309535" y="4921661"/>
                  <a:pt x="1322392" y="4937753"/>
                </a:cubicBezTo>
                <a:cubicBezTo>
                  <a:pt x="1322392" y="4937753"/>
                  <a:pt x="1322392" y="4937753"/>
                  <a:pt x="1317889" y="4938715"/>
                </a:cubicBezTo>
                <a:cubicBezTo>
                  <a:pt x="1317889" y="4938715"/>
                  <a:pt x="1317889" y="4938715"/>
                  <a:pt x="1318851" y="4943218"/>
                </a:cubicBezTo>
                <a:cubicBezTo>
                  <a:pt x="1318851" y="4943218"/>
                  <a:pt x="1323354" y="4942256"/>
                  <a:pt x="1323354" y="4942256"/>
                </a:cubicBezTo>
                <a:cubicBezTo>
                  <a:pt x="1324317" y="4946760"/>
                  <a:pt x="1324317" y="4946760"/>
                  <a:pt x="1324317" y="4946760"/>
                </a:cubicBezTo>
                <a:cubicBezTo>
                  <a:pt x="1328821" y="4945798"/>
                  <a:pt x="1328821" y="4945798"/>
                  <a:pt x="1328821" y="4945798"/>
                </a:cubicBezTo>
                <a:cubicBezTo>
                  <a:pt x="1335250" y="4953844"/>
                  <a:pt x="1331708" y="4959310"/>
                  <a:pt x="1342641" y="4966394"/>
                </a:cubicBezTo>
                <a:cubicBezTo>
                  <a:pt x="1343603" y="4970897"/>
                  <a:pt x="1343603" y="4970897"/>
                  <a:pt x="1343603" y="4970897"/>
                </a:cubicBezTo>
                <a:cubicBezTo>
                  <a:pt x="1343603" y="4970897"/>
                  <a:pt x="1344566" y="4975402"/>
                  <a:pt x="1349069" y="4974440"/>
                </a:cubicBezTo>
                <a:cubicBezTo>
                  <a:pt x="1349069" y="4974440"/>
                  <a:pt x="1348107" y="4969935"/>
                  <a:pt x="1348107" y="4969935"/>
                </a:cubicBezTo>
                <a:cubicBezTo>
                  <a:pt x="1359040" y="4977019"/>
                  <a:pt x="1361927" y="4990531"/>
                  <a:pt x="1370935" y="4988607"/>
                </a:cubicBezTo>
                <a:cubicBezTo>
                  <a:pt x="1371897" y="4993111"/>
                  <a:pt x="1371897" y="4993111"/>
                  <a:pt x="1377363" y="4996652"/>
                </a:cubicBezTo>
                <a:cubicBezTo>
                  <a:pt x="1377363" y="4996652"/>
                  <a:pt x="1377363" y="4996652"/>
                  <a:pt x="1376401" y="4992149"/>
                </a:cubicBezTo>
                <a:cubicBezTo>
                  <a:pt x="1401153" y="5019827"/>
                  <a:pt x="1391838" y="4998270"/>
                  <a:pt x="1397304" y="5001812"/>
                </a:cubicBezTo>
                <a:cubicBezTo>
                  <a:pt x="1405658" y="5018865"/>
                  <a:pt x="1434914" y="5045582"/>
                  <a:pt x="1457741" y="5064254"/>
                </a:cubicBezTo>
                <a:cubicBezTo>
                  <a:pt x="1462246" y="5063292"/>
                  <a:pt x="1462246" y="5063292"/>
                  <a:pt x="1462246" y="5063292"/>
                </a:cubicBezTo>
                <a:cubicBezTo>
                  <a:pt x="1463208" y="5067795"/>
                  <a:pt x="1467712" y="5066833"/>
                  <a:pt x="1467712" y="5066833"/>
                </a:cubicBezTo>
                <a:cubicBezTo>
                  <a:pt x="1483149" y="5072955"/>
                  <a:pt x="1496968" y="5093550"/>
                  <a:pt x="1498892" y="5102559"/>
                </a:cubicBezTo>
                <a:cubicBezTo>
                  <a:pt x="1502435" y="5097092"/>
                  <a:pt x="1502435" y="5097092"/>
                  <a:pt x="1507901" y="5100634"/>
                </a:cubicBezTo>
                <a:cubicBezTo>
                  <a:pt x="1507901" y="5100634"/>
                  <a:pt x="1508863" y="5105137"/>
                  <a:pt x="1509826" y="5109642"/>
                </a:cubicBezTo>
                <a:cubicBezTo>
                  <a:pt x="1513367" y="5104175"/>
                  <a:pt x="1518833" y="5107717"/>
                  <a:pt x="1525262" y="5115763"/>
                </a:cubicBezTo>
                <a:cubicBezTo>
                  <a:pt x="1520758" y="5116725"/>
                  <a:pt x="1520758" y="5116725"/>
                  <a:pt x="1520758" y="5116725"/>
                </a:cubicBezTo>
                <a:cubicBezTo>
                  <a:pt x="1521720" y="5121229"/>
                  <a:pt x="1527187" y="5124771"/>
                  <a:pt x="1527187" y="5124771"/>
                </a:cubicBezTo>
                <a:cubicBezTo>
                  <a:pt x="1527187" y="5124771"/>
                  <a:pt x="1531691" y="5123809"/>
                  <a:pt x="1531691" y="5123809"/>
                </a:cubicBezTo>
                <a:cubicBezTo>
                  <a:pt x="1534578" y="5137321"/>
                  <a:pt x="1577346" y="5161151"/>
                  <a:pt x="1565451" y="5149564"/>
                </a:cubicBezTo>
                <a:cubicBezTo>
                  <a:pt x="1556443" y="5151489"/>
                  <a:pt x="1567069" y="5135089"/>
                  <a:pt x="1558060" y="5137014"/>
                </a:cubicBezTo>
                <a:cubicBezTo>
                  <a:pt x="1554518" y="5142480"/>
                  <a:pt x="1543586" y="5135397"/>
                  <a:pt x="1537157" y="5127351"/>
                </a:cubicBezTo>
                <a:cubicBezTo>
                  <a:pt x="1538119" y="5131855"/>
                  <a:pt x="1542623" y="5130892"/>
                  <a:pt x="1542623" y="5130892"/>
                </a:cubicBezTo>
                <a:cubicBezTo>
                  <a:pt x="1548090" y="5134434"/>
                  <a:pt x="1548090" y="5134434"/>
                  <a:pt x="1548090" y="5134434"/>
                </a:cubicBezTo>
                <a:cubicBezTo>
                  <a:pt x="1547128" y="5129930"/>
                  <a:pt x="1547128" y="5129930"/>
                  <a:pt x="1546166" y="5125426"/>
                </a:cubicBezTo>
                <a:cubicBezTo>
                  <a:pt x="1546166" y="5125426"/>
                  <a:pt x="1551631" y="5128968"/>
                  <a:pt x="1551631" y="5128968"/>
                </a:cubicBezTo>
                <a:cubicBezTo>
                  <a:pt x="1551631" y="5128968"/>
                  <a:pt x="1550669" y="5124464"/>
                  <a:pt x="1550669" y="5124464"/>
                </a:cubicBezTo>
                <a:cubicBezTo>
                  <a:pt x="1545203" y="5120922"/>
                  <a:pt x="1545203" y="5120922"/>
                  <a:pt x="1545203" y="5120922"/>
                </a:cubicBezTo>
                <a:cubicBezTo>
                  <a:pt x="1539737" y="5117380"/>
                  <a:pt x="1539737" y="5117380"/>
                  <a:pt x="1539737" y="5117380"/>
                </a:cubicBezTo>
                <a:cubicBezTo>
                  <a:pt x="1543279" y="5111913"/>
                  <a:pt x="1549707" y="5119960"/>
                  <a:pt x="1554211" y="5118998"/>
                </a:cubicBezTo>
                <a:cubicBezTo>
                  <a:pt x="1554211" y="5118998"/>
                  <a:pt x="1555173" y="5123502"/>
                  <a:pt x="1555173" y="5123502"/>
                </a:cubicBezTo>
                <a:cubicBezTo>
                  <a:pt x="1556135" y="5128005"/>
                  <a:pt x="1556135" y="5128005"/>
                  <a:pt x="1556135" y="5128005"/>
                </a:cubicBezTo>
                <a:cubicBezTo>
                  <a:pt x="1561602" y="5131547"/>
                  <a:pt x="1567069" y="5135089"/>
                  <a:pt x="1571572" y="5134127"/>
                </a:cubicBezTo>
                <a:cubicBezTo>
                  <a:pt x="1571572" y="5134127"/>
                  <a:pt x="1576077" y="5133165"/>
                  <a:pt x="1570610" y="5129623"/>
                </a:cubicBezTo>
                <a:cubicBezTo>
                  <a:pt x="1569648" y="5125119"/>
                  <a:pt x="1569648" y="5125119"/>
                  <a:pt x="1569648" y="5125119"/>
                </a:cubicBezTo>
                <a:cubicBezTo>
                  <a:pt x="1586047" y="5135744"/>
                  <a:pt x="1567069" y="5135089"/>
                  <a:pt x="1587010" y="5140248"/>
                </a:cubicBezTo>
                <a:cubicBezTo>
                  <a:pt x="1587972" y="5144752"/>
                  <a:pt x="1587972" y="5144752"/>
                  <a:pt x="1587972" y="5144752"/>
                </a:cubicBezTo>
                <a:cubicBezTo>
                  <a:pt x="1588934" y="5149256"/>
                  <a:pt x="1588934" y="5149256"/>
                  <a:pt x="1593438" y="5148294"/>
                </a:cubicBezTo>
                <a:cubicBezTo>
                  <a:pt x="1598904" y="5151836"/>
                  <a:pt x="1598904" y="5151836"/>
                  <a:pt x="1598904" y="5151836"/>
                </a:cubicBezTo>
                <a:cubicBezTo>
                  <a:pt x="1604371" y="5155378"/>
                  <a:pt x="1604371" y="5155378"/>
                  <a:pt x="1610799" y="5163423"/>
                </a:cubicBezTo>
                <a:cubicBezTo>
                  <a:pt x="1618845" y="5156994"/>
                  <a:pt x="1646177" y="5174704"/>
                  <a:pt x="1638786" y="5162154"/>
                </a:cubicBezTo>
                <a:cubicBezTo>
                  <a:pt x="1636534" y="5162635"/>
                  <a:pt x="1632675" y="5161104"/>
                  <a:pt x="1628575" y="5158449"/>
                </a:cubicBezTo>
                <a:lnTo>
                  <a:pt x="1621158" y="5151791"/>
                </a:lnTo>
                <a:lnTo>
                  <a:pt x="1626891" y="5150566"/>
                </a:lnTo>
                <a:cubicBezTo>
                  <a:pt x="1654223" y="5168275"/>
                  <a:pt x="1681554" y="5185984"/>
                  <a:pt x="1698916" y="5201113"/>
                </a:cubicBezTo>
                <a:cubicBezTo>
                  <a:pt x="1699878" y="5205617"/>
                  <a:pt x="1704383" y="5204655"/>
                  <a:pt x="1704383" y="5204655"/>
                </a:cubicBezTo>
                <a:cubicBezTo>
                  <a:pt x="1721744" y="5219784"/>
                  <a:pt x="1688945" y="5198534"/>
                  <a:pt x="1695374" y="5206579"/>
                </a:cubicBezTo>
                <a:cubicBezTo>
                  <a:pt x="1716277" y="5216242"/>
                  <a:pt x="1711773" y="5217205"/>
                  <a:pt x="1713697" y="5226213"/>
                </a:cubicBezTo>
                <a:cubicBezTo>
                  <a:pt x="1733638" y="5231372"/>
                  <a:pt x="1741992" y="5248426"/>
                  <a:pt x="1734601" y="5235876"/>
                </a:cubicBezTo>
                <a:cubicBezTo>
                  <a:pt x="1739105" y="5234914"/>
                  <a:pt x="1739105" y="5234914"/>
                  <a:pt x="1739105" y="5234914"/>
                </a:cubicBezTo>
                <a:cubicBezTo>
                  <a:pt x="1743608" y="5233952"/>
                  <a:pt x="1743608" y="5233952"/>
                  <a:pt x="1743608" y="5233952"/>
                </a:cubicBezTo>
                <a:cubicBezTo>
                  <a:pt x="1749075" y="5237493"/>
                  <a:pt x="1759046" y="5240073"/>
                  <a:pt x="1765474" y="5248118"/>
                </a:cubicBezTo>
                <a:cubicBezTo>
                  <a:pt x="1764511" y="5243615"/>
                  <a:pt x="1769016" y="5242652"/>
                  <a:pt x="1774483" y="5246193"/>
                </a:cubicBezTo>
                <a:cubicBezTo>
                  <a:pt x="1794423" y="5251353"/>
                  <a:pt x="1814672" y="5279995"/>
                  <a:pt x="1840078" y="5288696"/>
                </a:cubicBezTo>
                <a:cubicBezTo>
                  <a:pt x="1846507" y="5296741"/>
                  <a:pt x="1850049" y="5291274"/>
                  <a:pt x="1860019" y="5293854"/>
                </a:cubicBezTo>
                <a:cubicBezTo>
                  <a:pt x="1860019" y="5293854"/>
                  <a:pt x="1866448" y="5301901"/>
                  <a:pt x="1872877" y="5309946"/>
                </a:cubicBezTo>
                <a:cubicBezTo>
                  <a:pt x="1926578" y="5340859"/>
                  <a:pt x="2003762" y="5371466"/>
                  <a:pt x="2056500" y="5397876"/>
                </a:cubicBezTo>
                <a:cubicBezTo>
                  <a:pt x="2082870" y="5411080"/>
                  <a:pt x="2103773" y="5420743"/>
                  <a:pt x="2135609" y="5437490"/>
                </a:cubicBezTo>
                <a:cubicBezTo>
                  <a:pt x="2145579" y="5440070"/>
                  <a:pt x="2170024" y="5444266"/>
                  <a:pt x="2180957" y="5451349"/>
                </a:cubicBezTo>
                <a:cubicBezTo>
                  <a:pt x="2180957" y="5451349"/>
                  <a:pt x="2187385" y="5459396"/>
                  <a:pt x="2187385" y="5459396"/>
                </a:cubicBezTo>
                <a:cubicBezTo>
                  <a:pt x="2212793" y="5468096"/>
                  <a:pt x="2211830" y="5463592"/>
                  <a:pt x="2228229" y="5474217"/>
                </a:cubicBezTo>
                <a:cubicBezTo>
                  <a:pt x="2217297" y="5467134"/>
                  <a:pt x="2275502" y="5497085"/>
                  <a:pt x="2305413" y="5504824"/>
                </a:cubicBezTo>
                <a:cubicBezTo>
                  <a:pt x="2352685" y="5527692"/>
                  <a:pt x="2417013" y="5542206"/>
                  <a:pt x="2473293" y="5563150"/>
                </a:cubicBezTo>
                <a:cubicBezTo>
                  <a:pt x="2497738" y="5567346"/>
                  <a:pt x="2533115" y="5578627"/>
                  <a:pt x="2572035" y="5584441"/>
                </a:cubicBezTo>
                <a:cubicBezTo>
                  <a:pt x="2611917" y="5594759"/>
                  <a:pt x="2655341" y="5599610"/>
                  <a:pt x="2679785" y="5603808"/>
                </a:cubicBezTo>
                <a:cubicBezTo>
                  <a:pt x="2747653" y="5612856"/>
                  <a:pt x="2802972" y="5629295"/>
                  <a:pt x="2856366" y="5636726"/>
                </a:cubicBezTo>
                <a:cubicBezTo>
                  <a:pt x="2894323" y="5638036"/>
                  <a:pt x="2946755" y="5640963"/>
                  <a:pt x="2989216" y="5641311"/>
                </a:cubicBezTo>
                <a:cubicBezTo>
                  <a:pt x="3014623" y="5650012"/>
                  <a:pt x="3047114" y="5647780"/>
                  <a:pt x="3079605" y="5645548"/>
                </a:cubicBezTo>
                <a:cubicBezTo>
                  <a:pt x="3096004" y="5656173"/>
                  <a:pt x="3142970" y="5655559"/>
                  <a:pt x="3189935" y="5654944"/>
                </a:cubicBezTo>
                <a:cubicBezTo>
                  <a:pt x="3236900" y="5654329"/>
                  <a:pt x="3283865" y="5653715"/>
                  <a:pt x="3300264" y="5664340"/>
                </a:cubicBezTo>
                <a:cubicBezTo>
                  <a:pt x="3313777" y="5661453"/>
                  <a:pt x="3337259" y="5661146"/>
                  <a:pt x="3342726" y="5664687"/>
                </a:cubicBezTo>
                <a:cubicBezTo>
                  <a:pt x="3354313" y="5652793"/>
                  <a:pt x="3405783" y="5651215"/>
                  <a:pt x="3412212" y="5659262"/>
                </a:cubicBezTo>
                <a:cubicBezTo>
                  <a:pt x="3416716" y="5658299"/>
                  <a:pt x="3425724" y="5656375"/>
                  <a:pt x="3430228" y="5655412"/>
                </a:cubicBezTo>
                <a:cubicBezTo>
                  <a:pt x="3433115" y="5668925"/>
                  <a:pt x="3471726" y="5651255"/>
                  <a:pt x="3505179" y="5653528"/>
                </a:cubicBezTo>
                <a:cubicBezTo>
                  <a:pt x="3509684" y="5652566"/>
                  <a:pt x="3509684" y="5652566"/>
                  <a:pt x="3509684" y="5652566"/>
                </a:cubicBezTo>
                <a:cubicBezTo>
                  <a:pt x="3509684" y="5652566"/>
                  <a:pt x="3510646" y="5657069"/>
                  <a:pt x="3510646" y="5657069"/>
                </a:cubicBezTo>
                <a:cubicBezTo>
                  <a:pt x="3515150" y="5656107"/>
                  <a:pt x="3515150" y="5656107"/>
                  <a:pt x="3519654" y="5655145"/>
                </a:cubicBezTo>
                <a:cubicBezTo>
                  <a:pt x="3519654" y="5655145"/>
                  <a:pt x="3519654" y="5655145"/>
                  <a:pt x="3518691" y="5650641"/>
                </a:cubicBezTo>
                <a:cubicBezTo>
                  <a:pt x="3518691" y="5650641"/>
                  <a:pt x="3514188" y="5651604"/>
                  <a:pt x="3514188" y="5651604"/>
                </a:cubicBezTo>
                <a:cubicBezTo>
                  <a:pt x="3523196" y="5649679"/>
                  <a:pt x="3536708" y="5646792"/>
                  <a:pt x="3535746" y="5642288"/>
                </a:cubicBezTo>
                <a:cubicBezTo>
                  <a:pt x="3614240" y="5634937"/>
                  <a:pt x="3691771" y="5623083"/>
                  <a:pt x="3771882" y="5601257"/>
                </a:cubicBezTo>
                <a:cubicBezTo>
                  <a:pt x="3802449" y="5590018"/>
                  <a:pt x="3824970" y="5585207"/>
                  <a:pt x="3861001" y="5577509"/>
                </a:cubicBezTo>
                <a:cubicBezTo>
                  <a:pt x="3900576" y="5564344"/>
                  <a:pt x="3957204" y="5542826"/>
                  <a:pt x="4010291" y="5526775"/>
                </a:cubicBezTo>
                <a:cubicBezTo>
                  <a:pt x="4066919" y="5505258"/>
                  <a:pt x="4119044" y="5484701"/>
                  <a:pt x="4162160" y="5466071"/>
                </a:cubicBezTo>
                <a:cubicBezTo>
                  <a:pt x="4197231" y="5453868"/>
                  <a:pt x="4214285" y="5445515"/>
                  <a:pt x="4252897" y="5427847"/>
                </a:cubicBezTo>
                <a:cubicBezTo>
                  <a:pt x="4260943" y="5421418"/>
                  <a:pt x="4274455" y="5418531"/>
                  <a:pt x="4283464" y="5416606"/>
                </a:cubicBezTo>
                <a:cubicBezTo>
                  <a:pt x="4305021" y="5407292"/>
                  <a:pt x="4320151" y="5389931"/>
                  <a:pt x="4342672" y="5385119"/>
                </a:cubicBezTo>
                <a:cubicBezTo>
                  <a:pt x="4342672" y="5385119"/>
                  <a:pt x="4343634" y="5389623"/>
                  <a:pt x="4343634" y="5389623"/>
                </a:cubicBezTo>
                <a:cubicBezTo>
                  <a:pt x="4339129" y="5390585"/>
                  <a:pt x="4344596" y="5394127"/>
                  <a:pt x="4348138" y="5388660"/>
                </a:cubicBezTo>
                <a:cubicBezTo>
                  <a:pt x="4352642" y="5387698"/>
                  <a:pt x="4357146" y="5386736"/>
                  <a:pt x="4357146" y="5386736"/>
                </a:cubicBezTo>
                <a:cubicBezTo>
                  <a:pt x="4356184" y="5382232"/>
                  <a:pt x="4360688" y="5381270"/>
                  <a:pt x="4360688" y="5381270"/>
                </a:cubicBezTo>
                <a:cubicBezTo>
                  <a:pt x="4361650" y="5385773"/>
                  <a:pt x="4366154" y="5384811"/>
                  <a:pt x="4370658" y="5383849"/>
                </a:cubicBezTo>
                <a:cubicBezTo>
                  <a:pt x="4374200" y="5378383"/>
                  <a:pt x="4369696" y="5379346"/>
                  <a:pt x="4368733" y="5374841"/>
                </a:cubicBezTo>
                <a:cubicBezTo>
                  <a:pt x="4368733" y="5374841"/>
                  <a:pt x="4373238" y="5373879"/>
                  <a:pt x="4373238" y="5373879"/>
                </a:cubicBezTo>
                <a:cubicBezTo>
                  <a:pt x="4377742" y="5372917"/>
                  <a:pt x="4381283" y="5367450"/>
                  <a:pt x="4381283" y="5367450"/>
                </a:cubicBezTo>
                <a:cubicBezTo>
                  <a:pt x="4380321" y="5362947"/>
                  <a:pt x="4375818" y="5363909"/>
                  <a:pt x="4371313" y="5364871"/>
                </a:cubicBezTo>
                <a:cubicBezTo>
                  <a:pt x="4372275" y="5369375"/>
                  <a:pt x="4372275" y="5369375"/>
                  <a:pt x="4372275" y="5369375"/>
                </a:cubicBezTo>
                <a:cubicBezTo>
                  <a:pt x="4366809" y="5365834"/>
                  <a:pt x="4366809" y="5365834"/>
                  <a:pt x="4366809" y="5365834"/>
                </a:cubicBezTo>
                <a:cubicBezTo>
                  <a:pt x="4401880" y="5353631"/>
                  <a:pt x="4453042" y="5328572"/>
                  <a:pt x="4471713" y="5305744"/>
                </a:cubicBezTo>
                <a:cubicBezTo>
                  <a:pt x="4510325" y="5288076"/>
                  <a:pt x="4564067" y="5253045"/>
                  <a:pt x="4629396" y="5206120"/>
                </a:cubicBezTo>
                <a:cubicBezTo>
                  <a:pt x="4630359" y="5210625"/>
                  <a:pt x="4630359" y="5210625"/>
                  <a:pt x="4630359" y="5210625"/>
                </a:cubicBezTo>
                <a:cubicBezTo>
                  <a:pt x="4630359" y="5210625"/>
                  <a:pt x="4625854" y="5211587"/>
                  <a:pt x="4625854" y="5211587"/>
                </a:cubicBezTo>
                <a:cubicBezTo>
                  <a:pt x="4622312" y="5217054"/>
                  <a:pt x="4617809" y="5218016"/>
                  <a:pt x="4623274" y="5221557"/>
                </a:cubicBezTo>
                <a:cubicBezTo>
                  <a:pt x="4623274" y="5221557"/>
                  <a:pt x="4627779" y="5220595"/>
                  <a:pt x="4631321" y="5215129"/>
                </a:cubicBezTo>
                <a:cubicBezTo>
                  <a:pt x="4635824" y="5214167"/>
                  <a:pt x="4635824" y="5214167"/>
                  <a:pt x="4639366" y="5208700"/>
                </a:cubicBezTo>
                <a:cubicBezTo>
                  <a:pt x="4640329" y="5213205"/>
                  <a:pt x="4644833" y="5212242"/>
                  <a:pt x="4653841" y="5210318"/>
                </a:cubicBezTo>
                <a:cubicBezTo>
                  <a:pt x="4653360" y="5208066"/>
                  <a:pt x="4652878" y="5205813"/>
                  <a:pt x="4651512" y="5204927"/>
                </a:cubicBezTo>
                <a:lnTo>
                  <a:pt x="4648965" y="5205864"/>
                </a:lnTo>
                <a:lnTo>
                  <a:pt x="4655458" y="5195843"/>
                </a:lnTo>
                <a:cubicBezTo>
                  <a:pt x="4650954" y="5196806"/>
                  <a:pt x="4646451" y="5197768"/>
                  <a:pt x="4641946" y="5198730"/>
                </a:cubicBezTo>
                <a:cubicBezTo>
                  <a:pt x="4652572" y="5182331"/>
                  <a:pt x="4659656" y="5171398"/>
                  <a:pt x="4680251" y="5157579"/>
                </a:cubicBezTo>
                <a:cubicBezTo>
                  <a:pt x="4676709" y="5163045"/>
                  <a:pt x="4681213" y="5162082"/>
                  <a:pt x="4685717" y="5161120"/>
                </a:cubicBezTo>
                <a:cubicBezTo>
                  <a:pt x="4706313" y="5147301"/>
                  <a:pt x="4724022" y="5119970"/>
                  <a:pt x="4736572" y="5112579"/>
                </a:cubicBezTo>
                <a:cubicBezTo>
                  <a:pt x="4736572" y="5112579"/>
                  <a:pt x="4737534" y="5117083"/>
                  <a:pt x="4733031" y="5118045"/>
                </a:cubicBezTo>
                <a:cubicBezTo>
                  <a:pt x="4761673" y="5097797"/>
                  <a:pt x="4779381" y="5070465"/>
                  <a:pt x="4793855" y="5072083"/>
                </a:cubicBezTo>
                <a:cubicBezTo>
                  <a:pt x="4789352" y="5073045"/>
                  <a:pt x="4792893" y="5067578"/>
                  <a:pt x="4797397" y="5066616"/>
                </a:cubicBezTo>
                <a:cubicBezTo>
                  <a:pt x="4803519" y="5051179"/>
                  <a:pt x="4783885" y="5069503"/>
                  <a:pt x="4779381" y="5070465"/>
                </a:cubicBezTo>
                <a:cubicBezTo>
                  <a:pt x="4803519" y="5051179"/>
                  <a:pt x="4812527" y="5049255"/>
                  <a:pt x="4818648" y="5033818"/>
                </a:cubicBezTo>
                <a:cubicBezTo>
                  <a:pt x="4824115" y="5037360"/>
                  <a:pt x="4817031" y="5048293"/>
                  <a:pt x="4828619" y="5036398"/>
                </a:cubicBezTo>
                <a:cubicBezTo>
                  <a:pt x="4831199" y="5026427"/>
                  <a:pt x="4827657" y="5031894"/>
                  <a:pt x="4834740" y="5020962"/>
                </a:cubicBezTo>
                <a:cubicBezTo>
                  <a:pt x="4833778" y="5016457"/>
                  <a:pt x="4838282" y="5015495"/>
                  <a:pt x="4838282" y="5015495"/>
                </a:cubicBezTo>
                <a:cubicBezTo>
                  <a:pt x="4841824" y="5010028"/>
                  <a:pt x="4846328" y="5009066"/>
                  <a:pt x="4845366" y="5004562"/>
                </a:cubicBezTo>
                <a:cubicBezTo>
                  <a:pt x="4844404" y="5000058"/>
                  <a:pt x="4839899" y="5001020"/>
                  <a:pt x="4836357" y="5006486"/>
                </a:cubicBezTo>
                <a:cubicBezTo>
                  <a:pt x="4836357" y="5006486"/>
                  <a:pt x="4836357" y="5006486"/>
                  <a:pt x="4831853" y="5007449"/>
                </a:cubicBezTo>
                <a:cubicBezTo>
                  <a:pt x="4867579" y="4976268"/>
                  <a:pt x="4873700" y="4960832"/>
                  <a:pt x="4916509" y="4918718"/>
                </a:cubicBezTo>
                <a:cubicBezTo>
                  <a:pt x="4936450" y="4923877"/>
                  <a:pt x="4920051" y="4913251"/>
                  <a:pt x="4950617" y="4902012"/>
                </a:cubicBezTo>
                <a:cubicBezTo>
                  <a:pt x="4951579" y="4906516"/>
                  <a:pt x="4951579" y="4906516"/>
                  <a:pt x="4951579" y="4906516"/>
                </a:cubicBezTo>
                <a:cubicBezTo>
                  <a:pt x="4948037" y="4911982"/>
                  <a:pt x="4952542" y="4911020"/>
                  <a:pt x="4956084" y="4905553"/>
                </a:cubicBezTo>
                <a:cubicBezTo>
                  <a:pt x="4960588" y="4904591"/>
                  <a:pt x="4964129" y="4899125"/>
                  <a:pt x="4963167" y="4894621"/>
                </a:cubicBezTo>
                <a:cubicBezTo>
                  <a:pt x="4966709" y="4889154"/>
                  <a:pt x="4966709" y="4889154"/>
                  <a:pt x="4966709" y="4889154"/>
                </a:cubicBezTo>
                <a:cubicBezTo>
                  <a:pt x="4974754" y="4882727"/>
                  <a:pt x="4973792" y="4878222"/>
                  <a:pt x="4968326" y="4874680"/>
                </a:cubicBezTo>
                <a:cubicBezTo>
                  <a:pt x="4977334" y="4872755"/>
                  <a:pt x="4979914" y="4862785"/>
                  <a:pt x="4983456" y="4857319"/>
                </a:cubicBezTo>
                <a:cubicBezTo>
                  <a:pt x="4975410" y="4863748"/>
                  <a:pt x="4967364" y="4870176"/>
                  <a:pt x="4959318" y="4876605"/>
                </a:cubicBezTo>
                <a:cubicBezTo>
                  <a:pt x="4960280" y="4881109"/>
                  <a:pt x="4961242" y="4885613"/>
                  <a:pt x="4961242" y="4885613"/>
                </a:cubicBezTo>
                <a:cubicBezTo>
                  <a:pt x="4961242" y="4885613"/>
                  <a:pt x="4956739" y="4886575"/>
                  <a:pt x="4957701" y="4891079"/>
                </a:cubicBezTo>
                <a:cubicBezTo>
                  <a:pt x="4957701" y="4891079"/>
                  <a:pt x="4953197" y="4892041"/>
                  <a:pt x="4953197" y="4892041"/>
                </a:cubicBezTo>
                <a:cubicBezTo>
                  <a:pt x="4948692" y="4893003"/>
                  <a:pt x="4949655" y="4897508"/>
                  <a:pt x="4950617" y="4902012"/>
                </a:cubicBezTo>
                <a:cubicBezTo>
                  <a:pt x="4926172" y="4897815"/>
                  <a:pt x="4900110" y="4908093"/>
                  <a:pt x="4875317" y="4946357"/>
                </a:cubicBezTo>
                <a:cubicBezTo>
                  <a:pt x="4870813" y="4947320"/>
                  <a:pt x="4867272" y="4952786"/>
                  <a:pt x="4866310" y="4948282"/>
                </a:cubicBezTo>
                <a:cubicBezTo>
                  <a:pt x="4870813" y="4947320"/>
                  <a:pt x="4869851" y="4942815"/>
                  <a:pt x="4865347" y="4943777"/>
                </a:cubicBezTo>
                <a:cubicBezTo>
                  <a:pt x="4865347" y="4943777"/>
                  <a:pt x="4865347" y="4943777"/>
                  <a:pt x="4861805" y="4949244"/>
                </a:cubicBezTo>
                <a:cubicBezTo>
                  <a:pt x="4861805" y="4949244"/>
                  <a:pt x="4857301" y="4950206"/>
                  <a:pt x="4857301" y="4950206"/>
                </a:cubicBezTo>
                <a:cubicBezTo>
                  <a:pt x="4865675" y="4934288"/>
                  <a:pt x="4874770" y="4921749"/>
                  <a:pt x="4886477" y="4910416"/>
                </a:cubicBezTo>
                <a:lnTo>
                  <a:pt x="4927253" y="4880833"/>
                </a:lnTo>
                <a:lnTo>
                  <a:pt x="4927789" y="4883341"/>
                </a:lnTo>
                <a:cubicBezTo>
                  <a:pt x="4932294" y="4882378"/>
                  <a:pt x="4932294" y="4882378"/>
                  <a:pt x="4931331" y="4877874"/>
                </a:cubicBezTo>
                <a:cubicBezTo>
                  <a:pt x="4940339" y="4875949"/>
                  <a:pt x="4939377" y="4871446"/>
                  <a:pt x="4947423" y="4865017"/>
                </a:cubicBezTo>
                <a:cubicBezTo>
                  <a:pt x="4947423" y="4865017"/>
                  <a:pt x="4948386" y="4869521"/>
                  <a:pt x="4943881" y="4870484"/>
                </a:cubicBezTo>
                <a:cubicBezTo>
                  <a:pt x="4943881" y="4870484"/>
                  <a:pt x="4948386" y="4869521"/>
                  <a:pt x="4948386" y="4869521"/>
                </a:cubicBezTo>
                <a:cubicBezTo>
                  <a:pt x="4948386" y="4869521"/>
                  <a:pt x="4951928" y="4864055"/>
                  <a:pt x="4951928" y="4864055"/>
                </a:cubicBezTo>
                <a:cubicBezTo>
                  <a:pt x="4976065" y="4844769"/>
                  <a:pt x="4998585" y="4839958"/>
                  <a:pt x="5016294" y="4812627"/>
                </a:cubicBezTo>
                <a:cubicBezTo>
                  <a:pt x="5009211" y="4823559"/>
                  <a:pt x="5017256" y="4817130"/>
                  <a:pt x="5026265" y="4815205"/>
                </a:cubicBezTo>
                <a:cubicBezTo>
                  <a:pt x="5015640" y="4831604"/>
                  <a:pt x="5002127" y="4834491"/>
                  <a:pt x="5008556" y="4842537"/>
                </a:cubicBezTo>
                <a:cubicBezTo>
                  <a:pt x="5030768" y="4814243"/>
                  <a:pt x="5045898" y="4796882"/>
                  <a:pt x="5081624" y="4765702"/>
                </a:cubicBezTo>
                <a:cubicBezTo>
                  <a:pt x="5082586" y="4770205"/>
                  <a:pt x="5086128" y="4764739"/>
                  <a:pt x="5090632" y="4763777"/>
                </a:cubicBezTo>
                <a:cubicBezTo>
                  <a:pt x="5094174" y="4758310"/>
                  <a:pt x="5097716" y="4752844"/>
                  <a:pt x="5093211" y="4753806"/>
                </a:cubicBezTo>
                <a:cubicBezTo>
                  <a:pt x="5101257" y="4747378"/>
                  <a:pt x="5103837" y="4737407"/>
                  <a:pt x="5109959" y="4721971"/>
                </a:cubicBezTo>
                <a:cubicBezTo>
                  <a:pt x="5115424" y="4725513"/>
                  <a:pt x="5108341" y="4736445"/>
                  <a:pt x="5116387" y="4730017"/>
                </a:cubicBezTo>
                <a:cubicBezTo>
                  <a:pt x="5115424" y="4725513"/>
                  <a:pt x="5123471" y="4719084"/>
                  <a:pt x="5122508" y="4714579"/>
                </a:cubicBezTo>
                <a:cubicBezTo>
                  <a:pt x="5122508" y="4714579"/>
                  <a:pt x="5127013" y="4713617"/>
                  <a:pt x="5126050" y="4709114"/>
                </a:cubicBezTo>
                <a:cubicBezTo>
                  <a:pt x="5130554" y="4708152"/>
                  <a:pt x="5130554" y="4708152"/>
                  <a:pt x="5130554" y="4708152"/>
                </a:cubicBezTo>
                <a:cubicBezTo>
                  <a:pt x="5129592" y="4703647"/>
                  <a:pt x="5129592" y="4703647"/>
                  <a:pt x="5129592" y="4703647"/>
                </a:cubicBezTo>
                <a:cubicBezTo>
                  <a:pt x="5126050" y="4709114"/>
                  <a:pt x="5126050" y="4709114"/>
                  <a:pt x="5126050" y="4709114"/>
                </a:cubicBezTo>
                <a:cubicBezTo>
                  <a:pt x="5121546" y="4710076"/>
                  <a:pt x="5121546" y="4710076"/>
                  <a:pt x="5121546" y="4710076"/>
                </a:cubicBezTo>
                <a:cubicBezTo>
                  <a:pt x="5136676" y="4692715"/>
                  <a:pt x="5136676" y="4692715"/>
                  <a:pt x="5136676" y="4692715"/>
                </a:cubicBezTo>
                <a:cubicBezTo>
                  <a:pt x="5133134" y="4698181"/>
                  <a:pt x="5134096" y="4702685"/>
                  <a:pt x="5137638" y="4697218"/>
                </a:cubicBezTo>
                <a:cubicBezTo>
                  <a:pt x="5170476" y="4652526"/>
                  <a:pt x="5191419" y="4596245"/>
                  <a:pt x="5217830" y="4543506"/>
                </a:cubicBezTo>
                <a:cubicBezTo>
                  <a:pt x="5238773" y="4487227"/>
                  <a:pt x="5260679" y="4435450"/>
                  <a:pt x="5282585" y="4383674"/>
                </a:cubicBezTo>
                <a:cubicBezTo>
                  <a:pt x="5291594" y="4381749"/>
                  <a:pt x="5292556" y="4386253"/>
                  <a:pt x="5294480" y="4395261"/>
                </a:cubicBezTo>
                <a:cubicBezTo>
                  <a:pt x="5308340" y="4349913"/>
                  <a:pt x="5320583" y="4319040"/>
                  <a:pt x="5327359" y="4284625"/>
                </a:cubicBezTo>
                <a:cubicBezTo>
                  <a:pt x="5338639" y="4249247"/>
                  <a:pt x="5345415" y="4214832"/>
                  <a:pt x="5363780" y="4168522"/>
                </a:cubicBezTo>
                <a:cubicBezTo>
                  <a:pt x="5360238" y="4173988"/>
                  <a:pt x="5360238" y="4173988"/>
                  <a:pt x="5364742" y="4173025"/>
                </a:cubicBezTo>
                <a:cubicBezTo>
                  <a:pt x="5364742" y="4173025"/>
                  <a:pt x="5369247" y="4172063"/>
                  <a:pt x="5372788" y="4166598"/>
                </a:cubicBezTo>
                <a:cubicBezTo>
                  <a:pt x="5377292" y="4165635"/>
                  <a:pt x="5377292" y="4165635"/>
                  <a:pt x="5377292" y="4165635"/>
                </a:cubicBezTo>
                <a:cubicBezTo>
                  <a:pt x="5379872" y="4155664"/>
                  <a:pt x="5386955" y="4144732"/>
                  <a:pt x="5381488" y="4141190"/>
                </a:cubicBezTo>
                <a:cubicBezTo>
                  <a:pt x="5385993" y="4140228"/>
                  <a:pt x="5389535" y="4134762"/>
                  <a:pt x="5388573" y="4130258"/>
                </a:cubicBezTo>
                <a:cubicBezTo>
                  <a:pt x="5392115" y="4124791"/>
                  <a:pt x="5387610" y="4125753"/>
                  <a:pt x="5387610" y="4125753"/>
                </a:cubicBezTo>
                <a:cubicBezTo>
                  <a:pt x="5383106" y="4126716"/>
                  <a:pt x="5383106" y="4126716"/>
                  <a:pt x="5383106" y="4126716"/>
                </a:cubicBezTo>
                <a:cubicBezTo>
                  <a:pt x="5396311" y="4100347"/>
                  <a:pt x="5393424" y="4086835"/>
                  <a:pt x="5406629" y="4060465"/>
                </a:cubicBezTo>
                <a:cubicBezTo>
                  <a:pt x="5393117" y="4063352"/>
                  <a:pt x="5404705" y="4051457"/>
                  <a:pt x="5403743" y="4046953"/>
                </a:cubicBezTo>
                <a:cubicBezTo>
                  <a:pt x="5397621" y="4062389"/>
                  <a:pt x="5395696" y="4053382"/>
                  <a:pt x="5388613" y="4064314"/>
                </a:cubicBezTo>
                <a:cubicBezTo>
                  <a:pt x="5386033" y="4074284"/>
                  <a:pt x="5396658" y="4057885"/>
                  <a:pt x="5395042" y="4072359"/>
                </a:cubicBezTo>
                <a:cubicBezTo>
                  <a:pt x="5383454" y="4084255"/>
                  <a:pt x="5381837" y="4098729"/>
                  <a:pt x="5373790" y="4105158"/>
                </a:cubicBezTo>
                <a:cubicBezTo>
                  <a:pt x="5377332" y="4099692"/>
                  <a:pt x="5380874" y="4094225"/>
                  <a:pt x="5379912" y="4089721"/>
                </a:cubicBezTo>
                <a:cubicBezTo>
                  <a:pt x="5366707" y="4116090"/>
                  <a:pt x="5349960" y="4147926"/>
                  <a:pt x="5334176" y="4184266"/>
                </a:cubicBezTo>
                <a:cubicBezTo>
                  <a:pt x="5318391" y="4220606"/>
                  <a:pt x="5302606" y="4256946"/>
                  <a:pt x="5290365" y="4287819"/>
                </a:cubicBezTo>
                <a:cubicBezTo>
                  <a:pt x="5289402" y="4283314"/>
                  <a:pt x="5284898" y="4284277"/>
                  <a:pt x="5281356" y="4289743"/>
                </a:cubicBezTo>
                <a:cubicBezTo>
                  <a:pt x="5264610" y="4321579"/>
                  <a:pt x="5251405" y="4347949"/>
                  <a:pt x="5229191" y="4376242"/>
                </a:cubicBezTo>
                <a:cubicBezTo>
                  <a:pt x="5235620" y="4384288"/>
                  <a:pt x="5215024" y="4398108"/>
                  <a:pt x="5207940" y="4409040"/>
                </a:cubicBezTo>
                <a:cubicBezTo>
                  <a:pt x="5204398" y="4414507"/>
                  <a:pt x="5209865" y="4418049"/>
                  <a:pt x="5201818" y="4424477"/>
                </a:cubicBezTo>
                <a:cubicBezTo>
                  <a:pt x="5202781" y="4428981"/>
                  <a:pt x="5190231" y="4436372"/>
                  <a:pt x="5183148" y="4447304"/>
                </a:cubicBezTo>
                <a:cubicBezTo>
                  <a:pt x="5172522" y="4463703"/>
                  <a:pt x="5162859" y="4484606"/>
                  <a:pt x="5152233" y="4501005"/>
                </a:cubicBezTo>
                <a:cubicBezTo>
                  <a:pt x="5138066" y="4522871"/>
                  <a:pt x="5139028" y="4527374"/>
                  <a:pt x="5120357" y="4550202"/>
                </a:cubicBezTo>
                <a:cubicBezTo>
                  <a:pt x="5089443" y="4603903"/>
                  <a:pt x="5035046" y="4657911"/>
                  <a:pt x="5021841" y="4684281"/>
                </a:cubicBezTo>
                <a:cubicBezTo>
                  <a:pt x="5008329" y="4687168"/>
                  <a:pt x="4999628" y="4712574"/>
                  <a:pt x="4992545" y="4723508"/>
                </a:cubicBezTo>
                <a:cubicBezTo>
                  <a:pt x="4995124" y="4713537"/>
                  <a:pt x="4991583" y="4719003"/>
                  <a:pt x="4987079" y="4719966"/>
                </a:cubicBezTo>
                <a:cubicBezTo>
                  <a:pt x="4962286" y="4758230"/>
                  <a:pt x="4916590" y="4786831"/>
                  <a:pt x="4875706" y="4837953"/>
                </a:cubicBezTo>
                <a:cubicBezTo>
                  <a:pt x="4861539" y="4859818"/>
                  <a:pt x="4873126" y="4847923"/>
                  <a:pt x="4848989" y="4867208"/>
                </a:cubicBezTo>
                <a:cubicBezTo>
                  <a:pt x="4832897" y="4880066"/>
                  <a:pt x="4822272" y="4896465"/>
                  <a:pt x="4806180" y="4909322"/>
                </a:cubicBezTo>
                <a:cubicBezTo>
                  <a:pt x="4750821" y="4958826"/>
                  <a:pt x="4694499" y="5003827"/>
                  <a:pt x="4646224" y="5042398"/>
                </a:cubicBezTo>
                <a:cubicBezTo>
                  <a:pt x="4626590" y="5060722"/>
                  <a:pt x="4609536" y="5069075"/>
                  <a:pt x="4598911" y="5085474"/>
                </a:cubicBezTo>
                <a:cubicBezTo>
                  <a:pt x="4594406" y="5086436"/>
                  <a:pt x="4594406" y="5086436"/>
                  <a:pt x="4589903" y="5087399"/>
                </a:cubicBezTo>
                <a:cubicBezTo>
                  <a:pt x="4585399" y="5088361"/>
                  <a:pt x="4571887" y="5091248"/>
                  <a:pt x="4552253" y="5109571"/>
                </a:cubicBezTo>
                <a:cubicBezTo>
                  <a:pt x="4544207" y="5115999"/>
                  <a:pt x="4532619" y="5127895"/>
                  <a:pt x="4524573" y="5134323"/>
                </a:cubicBezTo>
                <a:cubicBezTo>
                  <a:pt x="4486923" y="5156496"/>
                  <a:pt x="4440266" y="5180593"/>
                  <a:pt x="4429640" y="5196992"/>
                </a:cubicBezTo>
                <a:cubicBezTo>
                  <a:pt x="4435761" y="5181555"/>
                  <a:pt x="4387486" y="5220127"/>
                  <a:pt x="4375898" y="5232021"/>
                </a:cubicBezTo>
                <a:cubicBezTo>
                  <a:pt x="4356919" y="5231366"/>
                  <a:pt x="4330202" y="5260623"/>
                  <a:pt x="4295132" y="5272825"/>
                </a:cubicBezTo>
                <a:cubicBezTo>
                  <a:pt x="4290628" y="5273788"/>
                  <a:pt x="4297056" y="5281833"/>
                  <a:pt x="4283544" y="5284720"/>
                </a:cubicBezTo>
                <a:cubicBezTo>
                  <a:pt x="4273574" y="5282140"/>
                  <a:pt x="4243970" y="5297885"/>
                  <a:pt x="4249436" y="5301426"/>
                </a:cubicBezTo>
                <a:cubicBezTo>
                  <a:pt x="4233999" y="5295305"/>
                  <a:pt x="4210824" y="5319095"/>
                  <a:pt x="4200853" y="5316515"/>
                </a:cubicBezTo>
                <a:cubicBezTo>
                  <a:pt x="4202778" y="5325523"/>
                  <a:pt x="4199237" y="5330989"/>
                  <a:pt x="4195695" y="5336456"/>
                </a:cubicBezTo>
                <a:cubicBezTo>
                  <a:pt x="4187648" y="5342885"/>
                  <a:pt x="4183145" y="5343847"/>
                  <a:pt x="4175098" y="5350275"/>
                </a:cubicBezTo>
                <a:cubicBezTo>
                  <a:pt x="4145495" y="5366020"/>
                  <a:pt x="4105921" y="5379184"/>
                  <a:pt x="4070850" y="5391386"/>
                </a:cubicBezTo>
                <a:cubicBezTo>
                  <a:pt x="4061841" y="5393311"/>
                  <a:pt x="4051871" y="5390731"/>
                  <a:pt x="4051871" y="5390731"/>
                </a:cubicBezTo>
                <a:cubicBezTo>
                  <a:pt x="4048329" y="5396198"/>
                  <a:pt x="4043825" y="5397160"/>
                  <a:pt x="4040284" y="5402627"/>
                </a:cubicBezTo>
                <a:cubicBezTo>
                  <a:pt x="4035780" y="5403589"/>
                  <a:pt x="4035780" y="5403589"/>
                  <a:pt x="4035780" y="5403589"/>
                </a:cubicBezTo>
                <a:cubicBezTo>
                  <a:pt x="4002326" y="5401316"/>
                  <a:pt x="3960173" y="5424451"/>
                  <a:pt x="3926065" y="5441158"/>
                </a:cubicBezTo>
                <a:cubicBezTo>
                  <a:pt x="3925102" y="5436653"/>
                  <a:pt x="3925102" y="5436653"/>
                  <a:pt x="3925102" y="5436653"/>
                </a:cubicBezTo>
                <a:cubicBezTo>
                  <a:pt x="3910628" y="5435036"/>
                  <a:pt x="3909973" y="5454015"/>
                  <a:pt x="3902581" y="5441465"/>
                </a:cubicBezTo>
                <a:cubicBezTo>
                  <a:pt x="3880062" y="5446276"/>
                  <a:pt x="3895498" y="5452397"/>
                  <a:pt x="3877482" y="5456246"/>
                </a:cubicBezTo>
                <a:cubicBezTo>
                  <a:pt x="3876520" y="5451743"/>
                  <a:pt x="3867512" y="5453667"/>
                  <a:pt x="3862045" y="5450125"/>
                </a:cubicBezTo>
                <a:cubicBezTo>
                  <a:pt x="3845953" y="5462982"/>
                  <a:pt x="3827937" y="5466831"/>
                  <a:pt x="3804454" y="5467139"/>
                </a:cubicBezTo>
                <a:cubicBezTo>
                  <a:pt x="3798333" y="5482576"/>
                  <a:pt x="3769384" y="5479341"/>
                  <a:pt x="3761338" y="5485770"/>
                </a:cubicBezTo>
                <a:cubicBezTo>
                  <a:pt x="3760376" y="5481265"/>
                  <a:pt x="3755871" y="5482228"/>
                  <a:pt x="3755871" y="5482228"/>
                </a:cubicBezTo>
                <a:cubicBezTo>
                  <a:pt x="3730772" y="5497010"/>
                  <a:pt x="3707289" y="5497317"/>
                  <a:pt x="3684769" y="5502128"/>
                </a:cubicBezTo>
                <a:cubicBezTo>
                  <a:pt x="3680264" y="5503091"/>
                  <a:pt x="3675760" y="5504053"/>
                  <a:pt x="3675760" y="5504053"/>
                </a:cubicBezTo>
                <a:cubicBezTo>
                  <a:pt x="3674798" y="5499549"/>
                  <a:pt x="3674798" y="5499549"/>
                  <a:pt x="3674798" y="5499549"/>
                </a:cubicBezTo>
                <a:cubicBezTo>
                  <a:pt x="3673836" y="5495045"/>
                  <a:pt x="3669332" y="5496007"/>
                  <a:pt x="3669332" y="5496007"/>
                </a:cubicBezTo>
                <a:cubicBezTo>
                  <a:pt x="3664828" y="5496970"/>
                  <a:pt x="3665790" y="5501473"/>
                  <a:pt x="3665790" y="5501473"/>
                </a:cubicBezTo>
                <a:cubicBezTo>
                  <a:pt x="3651316" y="5499856"/>
                  <a:pt x="3640691" y="5516255"/>
                  <a:pt x="3618170" y="5521067"/>
                </a:cubicBezTo>
                <a:cubicBezTo>
                  <a:pt x="3635224" y="5512713"/>
                  <a:pt x="3606275" y="5509479"/>
                  <a:pt x="3602733" y="5514945"/>
                </a:cubicBezTo>
                <a:cubicBezTo>
                  <a:pt x="3611741" y="5513020"/>
                  <a:pt x="3612703" y="5517525"/>
                  <a:pt x="3603695" y="5519449"/>
                </a:cubicBezTo>
                <a:cubicBezTo>
                  <a:pt x="3607237" y="5513983"/>
                  <a:pt x="3589221" y="5517832"/>
                  <a:pt x="3584717" y="5518794"/>
                </a:cubicBezTo>
                <a:cubicBezTo>
                  <a:pt x="3586641" y="5527803"/>
                  <a:pt x="3575709" y="5520718"/>
                  <a:pt x="3558655" y="5529072"/>
                </a:cubicBezTo>
                <a:cubicBezTo>
                  <a:pt x="3570242" y="5517177"/>
                  <a:pt x="3544180" y="5527455"/>
                  <a:pt x="3531630" y="5534846"/>
                </a:cubicBezTo>
                <a:cubicBezTo>
                  <a:pt x="3527126" y="5535808"/>
                  <a:pt x="3527126" y="5535808"/>
                  <a:pt x="3521660" y="5532266"/>
                </a:cubicBezTo>
                <a:cubicBezTo>
                  <a:pt x="3517155" y="5533228"/>
                  <a:pt x="3512651" y="5534191"/>
                  <a:pt x="3507186" y="5530649"/>
                </a:cubicBezTo>
                <a:cubicBezTo>
                  <a:pt x="3507186" y="5530649"/>
                  <a:pt x="3502681" y="5531612"/>
                  <a:pt x="3502681" y="5531612"/>
                </a:cubicBezTo>
                <a:cubicBezTo>
                  <a:pt x="3474695" y="5532881"/>
                  <a:pt x="3448632" y="5543159"/>
                  <a:pt x="3424187" y="5538962"/>
                </a:cubicBezTo>
                <a:cubicBezTo>
                  <a:pt x="3399087" y="5553744"/>
                  <a:pt x="3349235" y="5540846"/>
                  <a:pt x="3328639" y="5554666"/>
                </a:cubicBezTo>
                <a:cubicBezTo>
                  <a:pt x="3324136" y="5555628"/>
                  <a:pt x="3324136" y="5555628"/>
                  <a:pt x="3319631" y="5556591"/>
                </a:cubicBezTo>
                <a:cubicBezTo>
                  <a:pt x="3318669" y="5552086"/>
                  <a:pt x="3318669" y="5552086"/>
                  <a:pt x="3314165" y="5553049"/>
                </a:cubicBezTo>
                <a:cubicBezTo>
                  <a:pt x="3314165" y="5553049"/>
                  <a:pt x="3309661" y="5554011"/>
                  <a:pt x="3309661" y="5554011"/>
                </a:cubicBezTo>
                <a:cubicBezTo>
                  <a:pt x="3304195" y="5550469"/>
                  <a:pt x="3286178" y="5554318"/>
                  <a:pt x="3282636" y="5559784"/>
                </a:cubicBezTo>
                <a:cubicBezTo>
                  <a:pt x="3282636" y="5559784"/>
                  <a:pt x="3278132" y="5560747"/>
                  <a:pt x="3278132" y="5560747"/>
                </a:cubicBezTo>
                <a:cubicBezTo>
                  <a:pt x="3272666" y="5557205"/>
                  <a:pt x="3272666" y="5557205"/>
                  <a:pt x="3272666" y="5557205"/>
                </a:cubicBezTo>
                <a:cubicBezTo>
                  <a:pt x="3268162" y="5558167"/>
                  <a:pt x="3268162" y="5558167"/>
                  <a:pt x="3268162" y="5558167"/>
                </a:cubicBezTo>
                <a:cubicBezTo>
                  <a:pt x="3254650" y="5561054"/>
                  <a:pt x="3240175" y="5559437"/>
                  <a:pt x="3231167" y="5561362"/>
                </a:cubicBezTo>
                <a:cubicBezTo>
                  <a:pt x="3231167" y="5561362"/>
                  <a:pt x="3225701" y="5557820"/>
                  <a:pt x="3221197" y="5558782"/>
                </a:cubicBezTo>
                <a:cubicBezTo>
                  <a:pt x="3222159" y="5563286"/>
                  <a:pt x="3197714" y="5559089"/>
                  <a:pt x="3192247" y="5555548"/>
                </a:cubicBezTo>
                <a:cubicBezTo>
                  <a:pt x="3193209" y="5560051"/>
                  <a:pt x="3193209" y="5560051"/>
                  <a:pt x="3193209" y="5560051"/>
                </a:cubicBezTo>
                <a:cubicBezTo>
                  <a:pt x="3188706" y="5561013"/>
                  <a:pt x="3188706" y="5561013"/>
                  <a:pt x="3183239" y="5557472"/>
                </a:cubicBezTo>
                <a:cubicBezTo>
                  <a:pt x="3189996" y="5556029"/>
                  <a:pt x="3190881" y="5554662"/>
                  <a:pt x="3189836" y="5552530"/>
                </a:cubicBezTo>
                <a:lnTo>
                  <a:pt x="3185794" y="5544792"/>
                </a:lnTo>
                <a:lnTo>
                  <a:pt x="3199331" y="5544615"/>
                </a:lnTo>
                <a:cubicBezTo>
                  <a:pt x="3231822" y="5542383"/>
                  <a:pt x="3296803" y="5537919"/>
                  <a:pt x="3342806" y="5532801"/>
                </a:cubicBezTo>
                <a:cubicBezTo>
                  <a:pt x="3467304" y="5520331"/>
                  <a:pt x="3586334" y="5504320"/>
                  <a:pt x="3695394" y="5485729"/>
                </a:cubicBezTo>
                <a:cubicBezTo>
                  <a:pt x="3711486" y="5472873"/>
                  <a:pt x="3758451" y="5472258"/>
                  <a:pt x="3771963" y="5469371"/>
                </a:cubicBezTo>
                <a:cubicBezTo>
                  <a:pt x="3771963" y="5469371"/>
                  <a:pt x="3780010" y="5462942"/>
                  <a:pt x="3784514" y="5461979"/>
                </a:cubicBezTo>
                <a:cubicBezTo>
                  <a:pt x="3784514" y="5461979"/>
                  <a:pt x="3784514" y="5461979"/>
                  <a:pt x="3789017" y="5461017"/>
                </a:cubicBezTo>
                <a:cubicBezTo>
                  <a:pt x="3789017" y="5461017"/>
                  <a:pt x="3789017" y="5461017"/>
                  <a:pt x="3798026" y="5459093"/>
                </a:cubicBezTo>
                <a:cubicBezTo>
                  <a:pt x="3824088" y="5448816"/>
                  <a:pt x="3856579" y="5446583"/>
                  <a:pt x="3891649" y="5434382"/>
                </a:cubicBezTo>
                <a:cubicBezTo>
                  <a:pt x="3923178" y="5427646"/>
                  <a:pt x="3983348" y="5400662"/>
                  <a:pt x="4026464" y="5382030"/>
                </a:cubicBezTo>
                <a:cubicBezTo>
                  <a:pt x="4065077" y="5364362"/>
                  <a:pt x="4109155" y="5350235"/>
                  <a:pt x="4129751" y="5336416"/>
                </a:cubicBezTo>
                <a:cubicBezTo>
                  <a:pt x="4146805" y="5328062"/>
                  <a:pt x="4135872" y="5320979"/>
                  <a:pt x="4167400" y="5314243"/>
                </a:cubicBezTo>
                <a:cubicBezTo>
                  <a:pt x="4168363" y="5318747"/>
                  <a:pt x="4172867" y="5317785"/>
                  <a:pt x="4181875" y="5315860"/>
                </a:cubicBezTo>
                <a:cubicBezTo>
                  <a:pt x="4185417" y="5310394"/>
                  <a:pt x="4184455" y="5305890"/>
                  <a:pt x="4197004" y="5298499"/>
                </a:cubicBezTo>
                <a:cubicBezTo>
                  <a:pt x="4206013" y="5296574"/>
                  <a:pt x="4219525" y="5293687"/>
                  <a:pt x="4232075" y="5286297"/>
                </a:cubicBezTo>
                <a:cubicBezTo>
                  <a:pt x="4274229" y="5263162"/>
                  <a:pt x="4325391" y="5238102"/>
                  <a:pt x="4350491" y="5223321"/>
                </a:cubicBezTo>
                <a:cubicBezTo>
                  <a:pt x="4363040" y="5215930"/>
                  <a:pt x="4362078" y="5211426"/>
                  <a:pt x="4370125" y="5204997"/>
                </a:cubicBezTo>
                <a:cubicBezTo>
                  <a:pt x="4405195" y="5192795"/>
                  <a:pt x="4449929" y="5159690"/>
                  <a:pt x="4490158" y="5127546"/>
                </a:cubicBezTo>
                <a:cubicBezTo>
                  <a:pt x="4531350" y="5099908"/>
                  <a:pt x="4567075" y="5068727"/>
                  <a:pt x="4596679" y="5052983"/>
                </a:cubicBezTo>
                <a:cubicBezTo>
                  <a:pt x="4591213" y="5049441"/>
                  <a:pt x="4595717" y="5048479"/>
                  <a:pt x="4603762" y="5042050"/>
                </a:cubicBezTo>
                <a:cubicBezTo>
                  <a:pt x="4600220" y="5047517"/>
                  <a:pt x="4601183" y="5052021"/>
                  <a:pt x="4604725" y="5046554"/>
                </a:cubicBezTo>
                <a:cubicBezTo>
                  <a:pt x="4608267" y="5041088"/>
                  <a:pt x="4662008" y="5006059"/>
                  <a:pt x="4652038" y="5003479"/>
                </a:cubicBezTo>
                <a:cubicBezTo>
                  <a:pt x="4671671" y="4985155"/>
                  <a:pt x="4681642" y="4987735"/>
                  <a:pt x="4681642" y="4987735"/>
                </a:cubicBezTo>
                <a:cubicBezTo>
                  <a:pt x="4696772" y="4970374"/>
                  <a:pt x="4680680" y="4983231"/>
                  <a:pt x="4675213" y="4979689"/>
                </a:cubicBezTo>
                <a:cubicBezTo>
                  <a:pt x="4694847" y="4961365"/>
                  <a:pt x="4694847" y="4961365"/>
                  <a:pt x="4694847" y="4961365"/>
                </a:cubicBezTo>
                <a:cubicBezTo>
                  <a:pt x="4688725" y="4976802"/>
                  <a:pt x="4704817" y="4963945"/>
                  <a:pt x="4709321" y="4962983"/>
                </a:cubicBezTo>
                <a:cubicBezTo>
                  <a:pt x="4722527" y="4936614"/>
                  <a:pt x="4769184" y="4912516"/>
                  <a:pt x="4798482" y="4873290"/>
                </a:cubicBezTo>
                <a:cubicBezTo>
                  <a:pt x="4802985" y="4872328"/>
                  <a:pt x="4802023" y="4867824"/>
                  <a:pt x="4806527" y="4866861"/>
                </a:cubicBezTo>
                <a:cubicBezTo>
                  <a:pt x="4811031" y="4865899"/>
                  <a:pt x="4810069" y="4861394"/>
                  <a:pt x="4810069" y="4861394"/>
                </a:cubicBezTo>
                <a:cubicBezTo>
                  <a:pt x="4813611" y="4855929"/>
                  <a:pt x="4809107" y="4856891"/>
                  <a:pt x="4805565" y="4862357"/>
                </a:cubicBezTo>
                <a:cubicBezTo>
                  <a:pt x="4805565" y="4862357"/>
                  <a:pt x="4805565" y="4862357"/>
                  <a:pt x="4801060" y="4863319"/>
                </a:cubicBezTo>
                <a:cubicBezTo>
                  <a:pt x="4839366" y="4822168"/>
                  <a:pt x="4864466" y="4807386"/>
                  <a:pt x="4898266" y="4767198"/>
                </a:cubicBezTo>
                <a:cubicBezTo>
                  <a:pt x="4903733" y="4770740"/>
                  <a:pt x="4907275" y="4765273"/>
                  <a:pt x="4912741" y="4768815"/>
                </a:cubicBezTo>
                <a:cubicBezTo>
                  <a:pt x="4958129" y="4716732"/>
                  <a:pt x="5008022" y="4663685"/>
                  <a:pt x="5052449" y="4607097"/>
                </a:cubicBezTo>
                <a:cubicBezTo>
                  <a:pt x="5101379" y="4549548"/>
                  <a:pt x="5144843" y="4488456"/>
                  <a:pt x="5184765" y="4432830"/>
                </a:cubicBezTo>
                <a:cubicBezTo>
                  <a:pt x="5171252" y="4435717"/>
                  <a:pt x="5159973" y="4471094"/>
                  <a:pt x="5143881" y="4483951"/>
                </a:cubicBezTo>
                <a:cubicBezTo>
                  <a:pt x="5144843" y="4488456"/>
                  <a:pt x="5135834" y="4490380"/>
                  <a:pt x="5131330" y="4491343"/>
                </a:cubicBezTo>
                <a:cubicBezTo>
                  <a:pt x="5105575" y="4525103"/>
                  <a:pt x="5072737" y="4569796"/>
                  <a:pt x="5037974" y="4605480"/>
                </a:cubicBezTo>
                <a:cubicBezTo>
                  <a:pt x="5000631" y="4651135"/>
                  <a:pt x="4959747" y="4702257"/>
                  <a:pt x="4920480" y="4738904"/>
                </a:cubicBezTo>
                <a:cubicBezTo>
                  <a:pt x="4915975" y="4739866"/>
                  <a:pt x="4903425" y="4747257"/>
                  <a:pt x="4903425" y="4747257"/>
                </a:cubicBezTo>
                <a:cubicBezTo>
                  <a:pt x="4880250" y="4771047"/>
                  <a:pt x="4858037" y="4799341"/>
                  <a:pt x="4838404" y="4817664"/>
                </a:cubicBezTo>
                <a:cubicBezTo>
                  <a:pt x="4833899" y="4818627"/>
                  <a:pt x="4837441" y="4813160"/>
                  <a:pt x="4829395" y="4819589"/>
                </a:cubicBezTo>
                <a:cubicBezTo>
                  <a:pt x="4833899" y="4818627"/>
                  <a:pt x="4830357" y="4824092"/>
                  <a:pt x="4831320" y="4828597"/>
                </a:cubicBezTo>
                <a:cubicBezTo>
                  <a:pt x="4800098" y="4858816"/>
                  <a:pt x="4766953" y="4880026"/>
                  <a:pt x="4739274" y="4904777"/>
                </a:cubicBezTo>
                <a:cubicBezTo>
                  <a:pt x="4742815" y="4899312"/>
                  <a:pt x="4747319" y="4898349"/>
                  <a:pt x="4750861" y="4892883"/>
                </a:cubicBezTo>
                <a:cubicBezTo>
                  <a:pt x="4769532" y="4870055"/>
                  <a:pt x="4789166" y="4851732"/>
                  <a:pt x="4781119" y="4858161"/>
                </a:cubicBezTo>
                <a:cubicBezTo>
                  <a:pt x="4800753" y="4839837"/>
                  <a:pt x="4822966" y="4811543"/>
                  <a:pt x="4838096" y="4794182"/>
                </a:cubicBezTo>
                <a:cubicBezTo>
                  <a:pt x="4841638" y="4788716"/>
                  <a:pt x="4841638" y="4788716"/>
                  <a:pt x="4846142" y="4787753"/>
                </a:cubicBezTo>
                <a:cubicBezTo>
                  <a:pt x="4843562" y="4797724"/>
                  <a:pt x="4853225" y="4776820"/>
                  <a:pt x="4855150" y="4785829"/>
                </a:cubicBezTo>
                <a:cubicBezTo>
                  <a:pt x="4862234" y="4774896"/>
                  <a:pt x="4869317" y="4763963"/>
                  <a:pt x="4872859" y="4758497"/>
                </a:cubicBezTo>
                <a:cubicBezTo>
                  <a:pt x="4884447" y="4746602"/>
                  <a:pt x="4892492" y="4740173"/>
                  <a:pt x="4899577" y="4729241"/>
                </a:cubicBezTo>
                <a:cubicBezTo>
                  <a:pt x="4919211" y="4710918"/>
                  <a:pt x="4943348" y="4691631"/>
                  <a:pt x="4951393" y="4685203"/>
                </a:cubicBezTo>
                <a:cubicBezTo>
                  <a:pt x="4946890" y="4686165"/>
                  <a:pt x="4950431" y="4680699"/>
                  <a:pt x="4950431" y="4680699"/>
                </a:cubicBezTo>
                <a:cubicBezTo>
                  <a:pt x="4953973" y="4675232"/>
                  <a:pt x="4957515" y="4669766"/>
                  <a:pt x="4965561" y="4663338"/>
                </a:cubicBezTo>
                <a:cubicBezTo>
                  <a:pt x="4965561" y="4663338"/>
                  <a:pt x="4970065" y="4662375"/>
                  <a:pt x="4969103" y="4657871"/>
                </a:cubicBezTo>
                <a:cubicBezTo>
                  <a:pt x="4980690" y="4645976"/>
                  <a:pt x="4992278" y="4634082"/>
                  <a:pt x="4999362" y="4623149"/>
                </a:cubicBezTo>
                <a:cubicBezTo>
                  <a:pt x="5010949" y="4611254"/>
                  <a:pt x="5023499" y="4603863"/>
                  <a:pt x="5014491" y="4605787"/>
                </a:cubicBezTo>
                <a:cubicBezTo>
                  <a:pt x="5025117" y="4589389"/>
                  <a:pt x="5040246" y="4572027"/>
                  <a:pt x="5059879" y="4553704"/>
                </a:cubicBezTo>
                <a:cubicBezTo>
                  <a:pt x="5063421" y="4548237"/>
                  <a:pt x="5070506" y="4537305"/>
                  <a:pt x="5078551" y="4530876"/>
                </a:cubicBezTo>
                <a:cubicBezTo>
                  <a:pt x="5078551" y="4530876"/>
                  <a:pt x="5083055" y="4529914"/>
                  <a:pt x="5083055" y="4529914"/>
                </a:cubicBezTo>
                <a:cubicBezTo>
                  <a:pt x="5082093" y="4525409"/>
                  <a:pt x="5086597" y="4524447"/>
                  <a:pt x="5086597" y="4524447"/>
                </a:cubicBezTo>
                <a:cubicBezTo>
                  <a:pt x="5085635" y="4519944"/>
                  <a:pt x="5085635" y="4519944"/>
                  <a:pt x="5085635" y="4519944"/>
                </a:cubicBezTo>
                <a:cubicBezTo>
                  <a:pt x="5085635" y="4519944"/>
                  <a:pt x="5085635" y="4519944"/>
                  <a:pt x="5090139" y="4518982"/>
                </a:cubicBezTo>
                <a:cubicBezTo>
                  <a:pt x="5115893" y="4485222"/>
                  <a:pt x="5141648" y="4451461"/>
                  <a:pt x="5159358" y="4424129"/>
                </a:cubicBezTo>
                <a:cubicBezTo>
                  <a:pt x="5163862" y="4423167"/>
                  <a:pt x="5168365" y="4422205"/>
                  <a:pt x="5167403" y="4417701"/>
                </a:cubicBezTo>
                <a:cubicBezTo>
                  <a:pt x="5171907" y="4416738"/>
                  <a:pt x="5171907" y="4416738"/>
                  <a:pt x="5171907" y="4416738"/>
                </a:cubicBezTo>
                <a:cubicBezTo>
                  <a:pt x="5171907" y="4416738"/>
                  <a:pt x="5176412" y="4415776"/>
                  <a:pt x="5175450" y="4411272"/>
                </a:cubicBezTo>
                <a:cubicBezTo>
                  <a:pt x="5174487" y="4406768"/>
                  <a:pt x="5174487" y="4406768"/>
                  <a:pt x="5174487" y="4406768"/>
                </a:cubicBezTo>
                <a:cubicBezTo>
                  <a:pt x="5185113" y="4390369"/>
                  <a:pt x="5210868" y="4356609"/>
                  <a:pt x="5198318" y="4363999"/>
                </a:cubicBezTo>
                <a:cubicBezTo>
                  <a:pt x="5198318" y="4363999"/>
                  <a:pt x="5198318" y="4363999"/>
                  <a:pt x="5201860" y="4358534"/>
                </a:cubicBezTo>
                <a:cubicBezTo>
                  <a:pt x="5206363" y="4357571"/>
                  <a:pt x="5204439" y="4348563"/>
                  <a:pt x="5204439" y="4348563"/>
                </a:cubicBezTo>
                <a:lnTo>
                  <a:pt x="5195619" y="4350447"/>
                </a:lnTo>
                <a:lnTo>
                  <a:pt x="5203077" y="4339435"/>
                </a:lnTo>
                <a:lnTo>
                  <a:pt x="5204128" y="4325131"/>
                </a:lnTo>
                <a:lnTo>
                  <a:pt x="5204204" y="4325020"/>
                </a:lnTo>
                <a:lnTo>
                  <a:pt x="5218092" y="4313267"/>
                </a:lnTo>
                <a:cubicBezTo>
                  <a:pt x="5221513" y="4307238"/>
                  <a:pt x="5224574" y="4299519"/>
                  <a:pt x="5229887" y="4291321"/>
                </a:cubicBezTo>
                <a:cubicBezTo>
                  <a:pt x="5229887" y="4291321"/>
                  <a:pt x="5234391" y="4290358"/>
                  <a:pt x="5234391" y="4290358"/>
                </a:cubicBezTo>
                <a:cubicBezTo>
                  <a:pt x="5233429" y="4285854"/>
                  <a:pt x="5237933" y="4284892"/>
                  <a:pt x="5233429" y="4285854"/>
                </a:cubicBezTo>
                <a:cubicBezTo>
                  <a:pt x="5233429" y="4285854"/>
                  <a:pt x="5233429" y="4285854"/>
                  <a:pt x="5232466" y="4281350"/>
                </a:cubicBezTo>
                <a:cubicBezTo>
                  <a:pt x="5236008" y="4275884"/>
                  <a:pt x="5240512" y="4274922"/>
                  <a:pt x="5245016" y="4273959"/>
                </a:cubicBezTo>
                <a:cubicBezTo>
                  <a:pt x="5241474" y="4279425"/>
                  <a:pt x="5241474" y="4279425"/>
                  <a:pt x="5241474" y="4279425"/>
                </a:cubicBezTo>
                <a:cubicBezTo>
                  <a:pt x="5237933" y="4284892"/>
                  <a:pt x="5238895" y="4289396"/>
                  <a:pt x="5238895" y="4289396"/>
                </a:cubicBezTo>
                <a:cubicBezTo>
                  <a:pt x="5243399" y="4288434"/>
                  <a:pt x="5247903" y="4287471"/>
                  <a:pt x="5246941" y="4282967"/>
                </a:cubicBezTo>
                <a:cubicBezTo>
                  <a:pt x="5251445" y="4282005"/>
                  <a:pt x="5251445" y="4282005"/>
                  <a:pt x="5251445" y="4282005"/>
                </a:cubicBezTo>
                <a:cubicBezTo>
                  <a:pt x="5252407" y="4286509"/>
                  <a:pt x="5232773" y="4304833"/>
                  <a:pt x="5238240" y="4308374"/>
                </a:cubicBezTo>
                <a:cubicBezTo>
                  <a:pt x="5269153" y="4254673"/>
                  <a:pt x="5312618" y="4193582"/>
                  <a:pt x="5347073" y="4134414"/>
                </a:cubicBezTo>
                <a:cubicBezTo>
                  <a:pt x="5350615" y="4128948"/>
                  <a:pt x="5353195" y="4118977"/>
                  <a:pt x="5356737" y="4113510"/>
                </a:cubicBezTo>
                <a:cubicBezTo>
                  <a:pt x="5355775" y="4109007"/>
                  <a:pt x="5356737" y="4113510"/>
                  <a:pt x="5360278" y="4108045"/>
                </a:cubicBezTo>
                <a:cubicBezTo>
                  <a:pt x="5387651" y="4059810"/>
                  <a:pt x="5416641" y="3997101"/>
                  <a:pt x="5440163" y="3930850"/>
                </a:cubicBezTo>
                <a:cubicBezTo>
                  <a:pt x="5443705" y="3925383"/>
                  <a:pt x="5448209" y="3924421"/>
                  <a:pt x="5447247" y="3919918"/>
                </a:cubicBezTo>
                <a:cubicBezTo>
                  <a:pt x="5448209" y="3924421"/>
                  <a:pt x="5449172" y="3928925"/>
                  <a:pt x="5441125" y="3935354"/>
                </a:cubicBezTo>
                <a:cubicBezTo>
                  <a:pt x="5445630" y="3934392"/>
                  <a:pt x="5446592" y="3938895"/>
                  <a:pt x="5443050" y="3944362"/>
                </a:cubicBezTo>
                <a:cubicBezTo>
                  <a:pt x="5437584" y="3940820"/>
                  <a:pt x="5436929" y="3959799"/>
                  <a:pt x="5437891" y="3964303"/>
                </a:cubicBezTo>
                <a:cubicBezTo>
                  <a:pt x="5437891" y="3964303"/>
                  <a:pt x="5433387" y="3965265"/>
                  <a:pt x="5434349" y="3969770"/>
                </a:cubicBezTo>
                <a:cubicBezTo>
                  <a:pt x="5434349" y="3969770"/>
                  <a:pt x="5435311" y="3974273"/>
                  <a:pt x="5435311" y="3974273"/>
                </a:cubicBezTo>
                <a:cubicBezTo>
                  <a:pt x="5433694" y="3988747"/>
                  <a:pt x="5422414" y="4024125"/>
                  <a:pt x="5425955" y="4018659"/>
                </a:cubicBezTo>
                <a:cubicBezTo>
                  <a:pt x="5424993" y="4014155"/>
                  <a:pt x="5429498" y="4013193"/>
                  <a:pt x="5428535" y="4008688"/>
                </a:cubicBezTo>
                <a:cubicBezTo>
                  <a:pt x="5429498" y="4013193"/>
                  <a:pt x="5430460" y="4017697"/>
                  <a:pt x="5430460" y="4017697"/>
                </a:cubicBezTo>
                <a:cubicBezTo>
                  <a:pt x="5430460" y="4017697"/>
                  <a:pt x="5434964" y="4016735"/>
                  <a:pt x="5438505" y="4011268"/>
                </a:cubicBezTo>
                <a:cubicBezTo>
                  <a:pt x="5438505" y="4011268"/>
                  <a:pt x="5438505" y="4011268"/>
                  <a:pt x="5439468" y="4015773"/>
                </a:cubicBezTo>
                <a:cubicBezTo>
                  <a:pt x="5439468" y="4015773"/>
                  <a:pt x="5434964" y="4016735"/>
                  <a:pt x="5435926" y="4021238"/>
                </a:cubicBezTo>
                <a:cubicBezTo>
                  <a:pt x="5435926" y="4021238"/>
                  <a:pt x="5435926" y="4021238"/>
                  <a:pt x="5436889" y="4025742"/>
                </a:cubicBezTo>
                <a:cubicBezTo>
                  <a:pt x="5430767" y="4041179"/>
                  <a:pt x="5428188" y="4051149"/>
                  <a:pt x="5429150" y="4055653"/>
                </a:cubicBezTo>
                <a:cubicBezTo>
                  <a:pt x="5430112" y="4060158"/>
                  <a:pt x="5430112" y="4060158"/>
                  <a:pt x="5430112" y="4060158"/>
                </a:cubicBezTo>
                <a:cubicBezTo>
                  <a:pt x="5430112" y="4060158"/>
                  <a:pt x="5430112" y="4060158"/>
                  <a:pt x="5433654" y="4054691"/>
                </a:cubicBezTo>
                <a:cubicBezTo>
                  <a:pt x="5430112" y="4060158"/>
                  <a:pt x="5434616" y="4059196"/>
                  <a:pt x="5438158" y="4053729"/>
                </a:cubicBezTo>
                <a:cubicBezTo>
                  <a:pt x="5422373" y="4090069"/>
                  <a:pt x="5418177" y="4114514"/>
                  <a:pt x="5410438" y="4144425"/>
                </a:cubicBezTo>
                <a:cubicBezTo>
                  <a:pt x="5401737" y="4169832"/>
                  <a:pt x="5393036" y="4195239"/>
                  <a:pt x="5377252" y="4231578"/>
                </a:cubicBezTo>
                <a:cubicBezTo>
                  <a:pt x="5380794" y="4226112"/>
                  <a:pt x="5381756" y="4230616"/>
                  <a:pt x="5378214" y="4236082"/>
                </a:cubicBezTo>
                <a:cubicBezTo>
                  <a:pt x="5378214" y="4236082"/>
                  <a:pt x="5378214" y="4236082"/>
                  <a:pt x="5373710" y="4237045"/>
                </a:cubicBezTo>
                <a:cubicBezTo>
                  <a:pt x="5373710" y="4237045"/>
                  <a:pt x="5374672" y="4241549"/>
                  <a:pt x="5374672" y="4241549"/>
                </a:cubicBezTo>
                <a:cubicBezTo>
                  <a:pt x="5371130" y="4247016"/>
                  <a:pt x="5371130" y="4247016"/>
                  <a:pt x="5371130" y="4247016"/>
                </a:cubicBezTo>
                <a:cubicBezTo>
                  <a:pt x="5365009" y="4262452"/>
                  <a:pt x="5365009" y="4262452"/>
                  <a:pt x="5365009" y="4262452"/>
                </a:cubicBezTo>
                <a:cubicBezTo>
                  <a:pt x="5369513" y="4261490"/>
                  <a:pt x="5365971" y="4266956"/>
                  <a:pt x="5366934" y="4271460"/>
                </a:cubicBezTo>
                <a:cubicBezTo>
                  <a:pt x="5374017" y="4260528"/>
                  <a:pt x="5369513" y="4261490"/>
                  <a:pt x="5372092" y="4251519"/>
                </a:cubicBezTo>
                <a:cubicBezTo>
                  <a:pt x="5372092" y="4251519"/>
                  <a:pt x="5376597" y="4250557"/>
                  <a:pt x="5376597" y="4250557"/>
                </a:cubicBezTo>
                <a:cubicBezTo>
                  <a:pt x="5376597" y="4250557"/>
                  <a:pt x="5376597" y="4250557"/>
                  <a:pt x="5377559" y="4255061"/>
                </a:cubicBezTo>
                <a:cubicBezTo>
                  <a:pt x="5382063" y="4254099"/>
                  <a:pt x="5381101" y="4249594"/>
                  <a:pt x="5381101" y="4249594"/>
                </a:cubicBezTo>
                <a:cubicBezTo>
                  <a:pt x="5381101" y="4249594"/>
                  <a:pt x="5380139" y="4245091"/>
                  <a:pt x="5380139" y="4245091"/>
                </a:cubicBezTo>
                <a:cubicBezTo>
                  <a:pt x="5383681" y="4239624"/>
                  <a:pt x="5383681" y="4239624"/>
                  <a:pt x="5383681" y="4239624"/>
                </a:cubicBezTo>
                <a:cubicBezTo>
                  <a:pt x="5387222" y="4234158"/>
                  <a:pt x="5384335" y="4220646"/>
                  <a:pt x="5389802" y="4224188"/>
                </a:cubicBezTo>
                <a:cubicBezTo>
                  <a:pt x="5397847" y="4217759"/>
                  <a:pt x="5384335" y="4220646"/>
                  <a:pt x="5387877" y="4215179"/>
                </a:cubicBezTo>
                <a:cubicBezTo>
                  <a:pt x="5391419" y="4209714"/>
                  <a:pt x="5392381" y="4214217"/>
                  <a:pt x="5396885" y="4213255"/>
                </a:cubicBezTo>
                <a:cubicBezTo>
                  <a:pt x="5399465" y="4203285"/>
                  <a:pt x="5403662" y="4178840"/>
                  <a:pt x="5403662" y="4178840"/>
                </a:cubicBezTo>
                <a:cubicBezTo>
                  <a:pt x="5408821" y="4158899"/>
                  <a:pt x="5425568" y="4127064"/>
                  <a:pt x="5428147" y="4117093"/>
                </a:cubicBezTo>
                <a:cubicBezTo>
                  <a:pt x="5431689" y="4111627"/>
                  <a:pt x="5428147" y="4117093"/>
                  <a:pt x="5423643" y="4118055"/>
                </a:cubicBezTo>
                <a:cubicBezTo>
                  <a:pt x="5428147" y="4117093"/>
                  <a:pt x="5430726" y="4107123"/>
                  <a:pt x="5430726" y="4107123"/>
                </a:cubicBezTo>
                <a:cubicBezTo>
                  <a:pt x="5430726" y="4107123"/>
                  <a:pt x="5428802" y="4098114"/>
                  <a:pt x="5428802" y="4098114"/>
                </a:cubicBezTo>
                <a:cubicBezTo>
                  <a:pt x="5432344" y="4092649"/>
                  <a:pt x="5434269" y="4101656"/>
                  <a:pt x="5433306" y="4097152"/>
                </a:cubicBezTo>
                <a:cubicBezTo>
                  <a:pt x="5441352" y="4090724"/>
                  <a:pt x="5430419" y="4083640"/>
                  <a:pt x="5440389" y="4086220"/>
                </a:cubicBezTo>
                <a:cubicBezTo>
                  <a:pt x="5441045" y="4067241"/>
                  <a:pt x="5446859" y="4028322"/>
                  <a:pt x="5458446" y="4016427"/>
                </a:cubicBezTo>
                <a:cubicBezTo>
                  <a:pt x="5459408" y="4020931"/>
                  <a:pt x="5454905" y="4021893"/>
                  <a:pt x="5449438" y="4018351"/>
                </a:cubicBezTo>
                <a:cubicBezTo>
                  <a:pt x="5465222" y="3982012"/>
                  <a:pt x="5481663" y="3926694"/>
                  <a:pt x="5482318" y="3907715"/>
                </a:cubicBezTo>
                <a:cubicBezTo>
                  <a:pt x="5484897" y="3897745"/>
                  <a:pt x="5510344" y="3840502"/>
                  <a:pt x="5505533" y="3817982"/>
                </a:cubicBezTo>
                <a:cubicBezTo>
                  <a:pt x="5508113" y="3808011"/>
                  <a:pt x="5505533" y="3817982"/>
                  <a:pt x="5510038" y="3817020"/>
                </a:cubicBezTo>
                <a:cubicBezTo>
                  <a:pt x="5507151" y="3803507"/>
                  <a:pt x="5519393" y="3772634"/>
                  <a:pt x="5525514" y="3757197"/>
                </a:cubicBezTo>
                <a:cubicBezTo>
                  <a:pt x="5525514" y="3757197"/>
                  <a:pt x="5522935" y="3767168"/>
                  <a:pt x="5528401" y="3770709"/>
                </a:cubicBezTo>
                <a:cubicBezTo>
                  <a:pt x="5530674" y="3737256"/>
                  <a:pt x="5528094" y="3747227"/>
                  <a:pt x="5520048" y="3753656"/>
                </a:cubicBezTo>
                <a:cubicBezTo>
                  <a:pt x="5530366" y="3713774"/>
                  <a:pt x="5529404" y="3709270"/>
                  <a:pt x="5543571" y="3687405"/>
                </a:cubicBezTo>
                <a:cubicBezTo>
                  <a:pt x="5543571" y="3687405"/>
                  <a:pt x="5547113" y="3681939"/>
                  <a:pt x="5547113" y="3681939"/>
                </a:cubicBezTo>
                <a:cubicBezTo>
                  <a:pt x="5547113" y="3681939"/>
                  <a:pt x="5547113" y="3681939"/>
                  <a:pt x="5546151" y="3677434"/>
                </a:cubicBezTo>
                <a:cubicBezTo>
                  <a:pt x="5546151" y="3677434"/>
                  <a:pt x="5541647" y="3678397"/>
                  <a:pt x="5541647" y="3678397"/>
                </a:cubicBezTo>
                <a:cubicBezTo>
                  <a:pt x="5541647" y="3678397"/>
                  <a:pt x="5540684" y="3673892"/>
                  <a:pt x="5544226" y="3668427"/>
                </a:cubicBezTo>
                <a:cubicBezTo>
                  <a:pt x="5544226" y="3668427"/>
                  <a:pt x="5544226" y="3668427"/>
                  <a:pt x="5545189" y="3672930"/>
                </a:cubicBezTo>
                <a:cubicBezTo>
                  <a:pt x="5545189" y="3672930"/>
                  <a:pt x="5545189" y="3672930"/>
                  <a:pt x="5549693" y="3671968"/>
                </a:cubicBezTo>
                <a:cubicBezTo>
                  <a:pt x="5548731" y="3667464"/>
                  <a:pt x="5548731" y="3667464"/>
                  <a:pt x="5547768" y="3662960"/>
                </a:cubicBezTo>
                <a:cubicBezTo>
                  <a:pt x="5551310" y="3657493"/>
                  <a:pt x="5551310" y="3657493"/>
                  <a:pt x="5551310" y="3657493"/>
                </a:cubicBezTo>
                <a:cubicBezTo>
                  <a:pt x="5554852" y="3652028"/>
                  <a:pt x="5559049" y="3627582"/>
                  <a:pt x="5548423" y="3643981"/>
                </a:cubicBezTo>
                <a:cubicBezTo>
                  <a:pt x="5551965" y="3638516"/>
                  <a:pt x="5551965" y="3638516"/>
                  <a:pt x="5551003" y="3634011"/>
                </a:cubicBezTo>
                <a:cubicBezTo>
                  <a:pt x="5551003" y="3634011"/>
                  <a:pt x="5546498" y="3634974"/>
                  <a:pt x="5547461" y="3639478"/>
                </a:cubicBezTo>
                <a:cubicBezTo>
                  <a:pt x="5547461" y="3639478"/>
                  <a:pt x="5542957" y="3640440"/>
                  <a:pt x="5543919" y="3644943"/>
                </a:cubicBezTo>
                <a:cubicBezTo>
                  <a:pt x="5542957" y="3640440"/>
                  <a:pt x="5541995" y="3635936"/>
                  <a:pt x="5541995" y="3635936"/>
                </a:cubicBezTo>
                <a:cubicBezTo>
                  <a:pt x="5545536" y="3630469"/>
                  <a:pt x="5548116" y="3620499"/>
                  <a:pt x="5549733" y="3606025"/>
                </a:cubicBezTo>
                <a:cubicBezTo>
                  <a:pt x="5554892" y="3586084"/>
                  <a:pt x="5560052" y="3566143"/>
                  <a:pt x="5561668" y="3551669"/>
                </a:cubicBezTo>
                <a:cubicBezTo>
                  <a:pt x="5560706" y="3547164"/>
                  <a:pt x="5565210" y="3546202"/>
                  <a:pt x="5565210" y="3546202"/>
                </a:cubicBezTo>
                <a:cubicBezTo>
                  <a:pt x="5565210" y="3546202"/>
                  <a:pt x="5564248" y="3541699"/>
                  <a:pt x="5564248" y="3541699"/>
                </a:cubicBezTo>
                <a:cubicBezTo>
                  <a:pt x="5562323" y="3532690"/>
                  <a:pt x="5564903" y="3522720"/>
                  <a:pt x="5568445" y="3517253"/>
                </a:cubicBezTo>
                <a:cubicBezTo>
                  <a:pt x="5567483" y="3512750"/>
                  <a:pt x="5570062" y="3502779"/>
                  <a:pt x="5569100" y="3498276"/>
                </a:cubicBezTo>
                <a:cubicBezTo>
                  <a:pt x="5571679" y="3488305"/>
                  <a:pt x="5577801" y="3472868"/>
                  <a:pt x="5580380" y="3462898"/>
                </a:cubicBezTo>
                <a:cubicBezTo>
                  <a:pt x="5584885" y="3461936"/>
                  <a:pt x="5584885" y="3461936"/>
                  <a:pt x="5584885" y="3461936"/>
                </a:cubicBezTo>
                <a:cubicBezTo>
                  <a:pt x="5583922" y="3457431"/>
                  <a:pt x="5583922" y="3457431"/>
                  <a:pt x="5582960" y="3452927"/>
                </a:cubicBezTo>
                <a:cubicBezTo>
                  <a:pt x="5586502" y="3447461"/>
                  <a:pt x="5581998" y="3448424"/>
                  <a:pt x="5581998" y="3448424"/>
                </a:cubicBezTo>
                <a:cubicBezTo>
                  <a:pt x="5578456" y="3453889"/>
                  <a:pt x="5578456" y="3453889"/>
                  <a:pt x="5578456" y="3453889"/>
                </a:cubicBezTo>
                <a:cubicBezTo>
                  <a:pt x="5581035" y="3443919"/>
                  <a:pt x="5591661" y="3427520"/>
                  <a:pt x="5585232" y="3419474"/>
                </a:cubicBezTo>
                <a:cubicBezTo>
                  <a:pt x="5589736" y="3418512"/>
                  <a:pt x="5589736" y="3418512"/>
                  <a:pt x="5588774" y="3414008"/>
                </a:cubicBezTo>
                <a:cubicBezTo>
                  <a:pt x="5592316" y="3408542"/>
                  <a:pt x="5587812" y="3409504"/>
                  <a:pt x="5587812" y="3409504"/>
                </a:cubicBezTo>
                <a:cubicBezTo>
                  <a:pt x="5593934" y="3394067"/>
                  <a:pt x="5582038" y="3382480"/>
                  <a:pt x="5590084" y="3376051"/>
                </a:cubicBezTo>
                <a:cubicBezTo>
                  <a:pt x="5591047" y="3380555"/>
                  <a:pt x="5591047" y="3380555"/>
                  <a:pt x="5591047" y="3380555"/>
                </a:cubicBezTo>
                <a:cubicBezTo>
                  <a:pt x="5588467" y="3390525"/>
                  <a:pt x="5589429" y="3395030"/>
                  <a:pt x="5593934" y="3394067"/>
                </a:cubicBezTo>
                <a:cubicBezTo>
                  <a:pt x="5593934" y="3394067"/>
                  <a:pt x="5597475" y="3388601"/>
                  <a:pt x="5596512" y="3384097"/>
                </a:cubicBezTo>
                <a:cubicBezTo>
                  <a:pt x="5600054" y="3378631"/>
                  <a:pt x="5600054" y="3378631"/>
                  <a:pt x="5600054" y="3378631"/>
                </a:cubicBezTo>
                <a:cubicBezTo>
                  <a:pt x="5609062" y="3376706"/>
                  <a:pt x="5607446" y="3391181"/>
                  <a:pt x="5599399" y="3397610"/>
                </a:cubicBezTo>
                <a:cubicBezTo>
                  <a:pt x="5607446" y="3391181"/>
                  <a:pt x="5607752" y="3414663"/>
                  <a:pt x="5609370" y="3400188"/>
                </a:cubicBezTo>
                <a:cubicBezTo>
                  <a:pt x="5598437" y="3393105"/>
                  <a:pt x="5624500" y="3382827"/>
                  <a:pt x="5616146" y="3365773"/>
                </a:cubicBezTo>
                <a:cubicBezTo>
                  <a:pt x="5619688" y="3360307"/>
                  <a:pt x="5619688" y="3360307"/>
                  <a:pt x="5619688" y="3360307"/>
                </a:cubicBezTo>
                <a:cubicBezTo>
                  <a:pt x="5619688" y="3360307"/>
                  <a:pt x="5618726" y="3355803"/>
                  <a:pt x="5618726" y="3355803"/>
                </a:cubicBezTo>
                <a:cubicBezTo>
                  <a:pt x="5622267" y="3350336"/>
                  <a:pt x="5617764" y="3351299"/>
                  <a:pt x="5617764" y="3351299"/>
                </a:cubicBezTo>
                <a:cubicBezTo>
                  <a:pt x="5618726" y="3355803"/>
                  <a:pt x="5614222" y="3356765"/>
                  <a:pt x="5614222" y="3356765"/>
                </a:cubicBezTo>
                <a:cubicBezTo>
                  <a:pt x="5613259" y="3352261"/>
                  <a:pt x="5615839" y="3342291"/>
                  <a:pt x="5611335" y="3343253"/>
                </a:cubicBezTo>
                <a:cubicBezTo>
                  <a:pt x="5607793" y="3348720"/>
                  <a:pt x="5610373" y="3338749"/>
                  <a:pt x="5605868" y="3339711"/>
                </a:cubicBezTo>
                <a:cubicBezTo>
                  <a:pt x="5603289" y="3349682"/>
                  <a:pt x="5604251" y="3354186"/>
                  <a:pt x="5601672" y="3364156"/>
                </a:cubicBezTo>
                <a:cubicBezTo>
                  <a:pt x="5600710" y="3359652"/>
                  <a:pt x="5600710" y="3359652"/>
                  <a:pt x="5600710" y="3359652"/>
                </a:cubicBezTo>
                <a:cubicBezTo>
                  <a:pt x="5599747" y="3355148"/>
                  <a:pt x="5598785" y="3350644"/>
                  <a:pt x="5594281" y="3351607"/>
                </a:cubicBezTo>
                <a:lnTo>
                  <a:pt x="5592057" y="3360201"/>
                </a:lnTo>
                <a:lnTo>
                  <a:pt x="5590783" y="3351765"/>
                </a:lnTo>
                <a:cubicBezTo>
                  <a:pt x="5591712" y="3345091"/>
                  <a:pt x="5593646" y="3337613"/>
                  <a:pt x="5593974" y="3328124"/>
                </a:cubicBezTo>
                <a:cubicBezTo>
                  <a:pt x="5581731" y="3358997"/>
                  <a:pt x="5588507" y="3324583"/>
                  <a:pt x="5577575" y="3317498"/>
                </a:cubicBezTo>
                <a:cubicBezTo>
                  <a:pt x="5581116" y="3312032"/>
                  <a:pt x="5583041" y="3321040"/>
                  <a:pt x="5583041" y="3321040"/>
                </a:cubicBezTo>
                <a:cubicBezTo>
                  <a:pt x="5587545" y="3320078"/>
                  <a:pt x="5587545" y="3320078"/>
                  <a:pt x="5587545" y="3320078"/>
                </a:cubicBezTo>
                <a:cubicBezTo>
                  <a:pt x="5588507" y="3324583"/>
                  <a:pt x="5588507" y="3324583"/>
                  <a:pt x="5592049" y="3319116"/>
                </a:cubicBezTo>
                <a:cubicBezTo>
                  <a:pt x="5592049" y="3319116"/>
                  <a:pt x="5591087" y="3314611"/>
                  <a:pt x="5590125" y="3310107"/>
                </a:cubicBezTo>
                <a:cubicBezTo>
                  <a:pt x="5589163" y="3305604"/>
                  <a:pt x="5589163" y="3305604"/>
                  <a:pt x="5589163" y="3305604"/>
                </a:cubicBezTo>
                <a:cubicBezTo>
                  <a:pt x="5592704" y="3300137"/>
                  <a:pt x="5598170" y="3303679"/>
                  <a:pt x="5596246" y="3294671"/>
                </a:cubicBezTo>
                <a:cubicBezTo>
                  <a:pt x="5597208" y="3299175"/>
                  <a:pt x="5597208" y="3299175"/>
                  <a:pt x="5598170" y="3303679"/>
                </a:cubicBezTo>
                <a:cubicBezTo>
                  <a:pt x="5599132" y="3308183"/>
                  <a:pt x="5603637" y="3307220"/>
                  <a:pt x="5602675" y="3302717"/>
                </a:cubicBezTo>
                <a:cubicBezTo>
                  <a:pt x="5607179" y="3301755"/>
                  <a:pt x="5606217" y="3297250"/>
                  <a:pt x="5605254" y="3292746"/>
                </a:cubicBezTo>
                <a:cubicBezTo>
                  <a:pt x="5604292" y="3288243"/>
                  <a:pt x="5604292" y="3288243"/>
                  <a:pt x="5603330" y="3283738"/>
                </a:cubicBezTo>
                <a:cubicBezTo>
                  <a:pt x="5601405" y="3274731"/>
                  <a:pt x="5594976" y="3266684"/>
                  <a:pt x="5592397" y="3276655"/>
                </a:cubicBezTo>
                <a:cubicBezTo>
                  <a:pt x="5591434" y="3272151"/>
                  <a:pt x="5591434" y="3272151"/>
                  <a:pt x="5586930" y="3273113"/>
                </a:cubicBezTo>
                <a:cubicBezTo>
                  <a:pt x="5586930" y="3273113"/>
                  <a:pt x="5586930" y="3273113"/>
                  <a:pt x="5583389" y="3278580"/>
                </a:cubicBezTo>
                <a:cubicBezTo>
                  <a:pt x="5582427" y="3274075"/>
                  <a:pt x="5585006" y="3264105"/>
                  <a:pt x="5583081" y="3255097"/>
                </a:cubicBezTo>
                <a:cubicBezTo>
                  <a:pt x="5585006" y="3264105"/>
                  <a:pt x="5582427" y="3274075"/>
                  <a:pt x="5585968" y="3268609"/>
                </a:cubicBezTo>
                <a:cubicBezTo>
                  <a:pt x="5594014" y="3262181"/>
                  <a:pt x="5583081" y="3255097"/>
                  <a:pt x="5591127" y="3248668"/>
                </a:cubicBezTo>
                <a:cubicBezTo>
                  <a:pt x="5595632" y="3247705"/>
                  <a:pt x="5595632" y="3247705"/>
                  <a:pt x="5595632" y="3247705"/>
                </a:cubicBezTo>
                <a:cubicBezTo>
                  <a:pt x="5595632" y="3247705"/>
                  <a:pt x="5595632" y="3247705"/>
                  <a:pt x="5594669" y="3243202"/>
                </a:cubicBezTo>
                <a:cubicBezTo>
                  <a:pt x="5594669" y="3243202"/>
                  <a:pt x="5594669" y="3243202"/>
                  <a:pt x="5593707" y="3238698"/>
                </a:cubicBezTo>
                <a:cubicBezTo>
                  <a:pt x="5589203" y="3239660"/>
                  <a:pt x="5589203" y="3239660"/>
                  <a:pt x="5589203" y="3239660"/>
                </a:cubicBezTo>
                <a:cubicBezTo>
                  <a:pt x="5592745" y="3234193"/>
                  <a:pt x="5592745" y="3234193"/>
                  <a:pt x="5596286" y="3228728"/>
                </a:cubicBezTo>
                <a:cubicBezTo>
                  <a:pt x="5589858" y="3220681"/>
                  <a:pt x="5592437" y="3210711"/>
                  <a:pt x="5590512" y="3201704"/>
                </a:cubicBezTo>
                <a:cubicBezTo>
                  <a:pt x="5591475" y="3206207"/>
                  <a:pt x="5592437" y="3210711"/>
                  <a:pt x="5592437" y="3210711"/>
                </a:cubicBezTo>
                <a:cubicBezTo>
                  <a:pt x="5593092" y="3191733"/>
                  <a:pt x="5589550" y="3197199"/>
                  <a:pt x="5595672" y="3181763"/>
                </a:cubicBezTo>
                <a:cubicBezTo>
                  <a:pt x="5596634" y="3186266"/>
                  <a:pt x="5601139" y="3185304"/>
                  <a:pt x="5601139" y="3185304"/>
                </a:cubicBezTo>
                <a:cubicBezTo>
                  <a:pt x="5601139" y="3185304"/>
                  <a:pt x="5600176" y="3180800"/>
                  <a:pt x="5600176" y="3180800"/>
                </a:cubicBezTo>
                <a:cubicBezTo>
                  <a:pt x="5604680" y="3179838"/>
                  <a:pt x="5604680" y="3179838"/>
                  <a:pt x="5604680" y="3179838"/>
                </a:cubicBezTo>
                <a:cubicBezTo>
                  <a:pt x="5601446" y="3208787"/>
                  <a:pt x="5605642" y="3184342"/>
                  <a:pt x="5610146" y="3183379"/>
                </a:cubicBezTo>
                <a:cubicBezTo>
                  <a:pt x="5608529" y="3197855"/>
                  <a:pt x="5606912" y="3212329"/>
                  <a:pt x="5609799" y="3225841"/>
                </a:cubicBezTo>
                <a:cubicBezTo>
                  <a:pt x="5605295" y="3226803"/>
                  <a:pt x="5605295" y="3226803"/>
                  <a:pt x="5605295" y="3226803"/>
                </a:cubicBezTo>
                <a:cubicBezTo>
                  <a:pt x="5602715" y="3236773"/>
                  <a:pt x="5603677" y="3241278"/>
                  <a:pt x="5604639" y="3245781"/>
                </a:cubicBezTo>
                <a:cubicBezTo>
                  <a:pt x="5607219" y="3235811"/>
                  <a:pt x="5606257" y="3231307"/>
                  <a:pt x="5610761" y="3230344"/>
                </a:cubicBezTo>
                <a:cubicBezTo>
                  <a:pt x="5609144" y="3244819"/>
                  <a:pt x="5613648" y="3243856"/>
                  <a:pt x="5611068" y="3253827"/>
                </a:cubicBezTo>
                <a:cubicBezTo>
                  <a:pt x="5611068" y="3253827"/>
                  <a:pt x="5612031" y="3258332"/>
                  <a:pt x="5607526" y="3259294"/>
                </a:cubicBezTo>
                <a:cubicBezTo>
                  <a:pt x="5608488" y="3263797"/>
                  <a:pt x="5608488" y="3263797"/>
                  <a:pt x="5608488" y="3263797"/>
                </a:cubicBezTo>
                <a:cubicBezTo>
                  <a:pt x="5609451" y="3268302"/>
                  <a:pt x="5610413" y="3272806"/>
                  <a:pt x="5613955" y="3267339"/>
                </a:cubicBezTo>
                <a:cubicBezTo>
                  <a:pt x="5617497" y="3261873"/>
                  <a:pt x="5617497" y="3261873"/>
                  <a:pt x="5617497" y="3261873"/>
                </a:cubicBezTo>
                <a:cubicBezTo>
                  <a:pt x="5622000" y="3260911"/>
                  <a:pt x="5621038" y="3256407"/>
                  <a:pt x="5620076" y="3251903"/>
                </a:cubicBezTo>
                <a:cubicBezTo>
                  <a:pt x="5619114" y="3247399"/>
                  <a:pt x="5619114" y="3247399"/>
                  <a:pt x="5619114" y="3247399"/>
                </a:cubicBezTo>
                <a:cubicBezTo>
                  <a:pt x="5614610" y="3248361"/>
                  <a:pt x="5614610" y="3248361"/>
                  <a:pt x="5614610" y="3248361"/>
                </a:cubicBezTo>
                <a:cubicBezTo>
                  <a:pt x="5611724" y="3234849"/>
                  <a:pt x="5618500" y="3200433"/>
                  <a:pt x="5614651" y="3182417"/>
                </a:cubicBezTo>
                <a:cubicBezTo>
                  <a:pt x="5618192" y="3176951"/>
                  <a:pt x="5618192" y="3176951"/>
                  <a:pt x="5618192" y="3176951"/>
                </a:cubicBezTo>
                <a:cubicBezTo>
                  <a:pt x="5618192" y="3176951"/>
                  <a:pt x="5618192" y="3176951"/>
                  <a:pt x="5617229" y="3172447"/>
                </a:cubicBezTo>
                <a:cubicBezTo>
                  <a:pt x="5617229" y="3172447"/>
                  <a:pt x="5616267" y="3167943"/>
                  <a:pt x="5616267" y="3167943"/>
                </a:cubicBezTo>
                <a:cubicBezTo>
                  <a:pt x="5614343" y="3158935"/>
                  <a:pt x="5615960" y="3144461"/>
                  <a:pt x="5619502" y="3138994"/>
                </a:cubicBezTo>
                <a:cubicBezTo>
                  <a:pt x="5614998" y="3139956"/>
                  <a:pt x="5614998" y="3139956"/>
                  <a:pt x="5614998" y="3139956"/>
                </a:cubicBezTo>
                <a:cubicBezTo>
                  <a:pt x="5618540" y="3134491"/>
                  <a:pt x="5618540" y="3134491"/>
                  <a:pt x="5618540" y="3134491"/>
                </a:cubicBezTo>
                <a:cubicBezTo>
                  <a:pt x="5618540" y="3134491"/>
                  <a:pt x="5622082" y="3129024"/>
                  <a:pt x="5621120" y="3124519"/>
                </a:cubicBezTo>
                <a:cubicBezTo>
                  <a:pt x="5621120" y="3124519"/>
                  <a:pt x="5620158" y="3120015"/>
                  <a:pt x="5615653" y="3120977"/>
                </a:cubicBezTo>
                <a:cubicBezTo>
                  <a:pt x="5610535" y="3074976"/>
                  <a:pt x="5619236" y="3049568"/>
                  <a:pt x="5607995" y="3019002"/>
                </a:cubicBezTo>
                <a:cubicBezTo>
                  <a:pt x="5612500" y="3018040"/>
                  <a:pt x="5611538" y="3013536"/>
                  <a:pt x="5610575" y="3009032"/>
                </a:cubicBezTo>
                <a:cubicBezTo>
                  <a:pt x="5610575" y="3009032"/>
                  <a:pt x="5609613" y="3004527"/>
                  <a:pt x="5609613" y="3004527"/>
                </a:cubicBezTo>
                <a:cubicBezTo>
                  <a:pt x="5605109" y="3005490"/>
                  <a:pt x="5605109" y="3005490"/>
                  <a:pt x="5605109" y="3005490"/>
                </a:cubicBezTo>
                <a:cubicBezTo>
                  <a:pt x="5613154" y="2999061"/>
                  <a:pt x="5610267" y="2985549"/>
                  <a:pt x="5608343" y="2976541"/>
                </a:cubicBezTo>
                <a:cubicBezTo>
                  <a:pt x="5608343" y="2976541"/>
                  <a:pt x="5607380" y="2972037"/>
                  <a:pt x="5607380" y="2972037"/>
                </a:cubicBezTo>
                <a:cubicBezTo>
                  <a:pt x="5610923" y="2966571"/>
                  <a:pt x="5610923" y="2966571"/>
                  <a:pt x="5605456" y="2963029"/>
                </a:cubicBezTo>
                <a:cubicBezTo>
                  <a:pt x="5604494" y="2958525"/>
                  <a:pt x="5604494" y="2958525"/>
                  <a:pt x="5604494" y="2958525"/>
                </a:cubicBezTo>
                <a:cubicBezTo>
                  <a:pt x="5604494" y="2958525"/>
                  <a:pt x="5608998" y="2957562"/>
                  <a:pt x="5608036" y="2953059"/>
                </a:cubicBezTo>
                <a:cubicBezTo>
                  <a:pt x="5608036" y="2953059"/>
                  <a:pt x="5608036" y="2953059"/>
                  <a:pt x="5607073" y="2948555"/>
                </a:cubicBezTo>
                <a:cubicBezTo>
                  <a:pt x="5600644" y="2940508"/>
                  <a:pt x="5610309" y="2919606"/>
                  <a:pt x="5601300" y="2921531"/>
                </a:cubicBezTo>
                <a:cubicBezTo>
                  <a:pt x="5601300" y="2921531"/>
                  <a:pt x="5601300" y="2921531"/>
                  <a:pt x="5600338" y="2917026"/>
                </a:cubicBezTo>
                <a:cubicBezTo>
                  <a:pt x="5599375" y="2912522"/>
                  <a:pt x="5598413" y="2908019"/>
                  <a:pt x="5598413" y="2908019"/>
                </a:cubicBezTo>
                <a:cubicBezTo>
                  <a:pt x="5598413" y="2908019"/>
                  <a:pt x="5597451" y="2903514"/>
                  <a:pt x="5597451" y="2903514"/>
                </a:cubicBezTo>
                <a:cubicBezTo>
                  <a:pt x="5605497" y="2897085"/>
                  <a:pt x="5592639" y="2880993"/>
                  <a:pt x="5590715" y="2871986"/>
                </a:cubicBezTo>
                <a:cubicBezTo>
                  <a:pt x="5587828" y="2858474"/>
                  <a:pt x="5598761" y="2865557"/>
                  <a:pt x="5595874" y="2852045"/>
                </a:cubicBezTo>
                <a:cubicBezTo>
                  <a:pt x="5595874" y="2852045"/>
                  <a:pt x="5594912" y="2847541"/>
                  <a:pt x="5599416" y="2846579"/>
                </a:cubicBezTo>
                <a:cubicBezTo>
                  <a:pt x="5599416" y="2846579"/>
                  <a:pt x="5598453" y="2842075"/>
                  <a:pt x="5598453" y="2842075"/>
                </a:cubicBezTo>
                <a:cubicBezTo>
                  <a:pt x="5597491" y="2837570"/>
                  <a:pt x="5597491" y="2837570"/>
                  <a:pt x="5593950" y="2843037"/>
                </a:cubicBezTo>
                <a:cubicBezTo>
                  <a:pt x="5593950" y="2843037"/>
                  <a:pt x="5593950" y="2843037"/>
                  <a:pt x="5594912" y="2847541"/>
                </a:cubicBezTo>
                <a:cubicBezTo>
                  <a:pt x="5588483" y="2839495"/>
                  <a:pt x="5591063" y="2829525"/>
                  <a:pt x="5586559" y="2830487"/>
                </a:cubicBezTo>
                <a:cubicBezTo>
                  <a:pt x="5588176" y="2816013"/>
                  <a:pt x="5591063" y="2829525"/>
                  <a:pt x="5595567" y="2828563"/>
                </a:cubicBezTo>
                <a:lnTo>
                  <a:pt x="5600701" y="2831889"/>
                </a:lnTo>
                <a:lnTo>
                  <a:pt x="5604441" y="2857353"/>
                </a:lnTo>
                <a:cubicBezTo>
                  <a:pt x="5609265" y="2883035"/>
                  <a:pt x="5615227" y="2898539"/>
                  <a:pt x="5620278" y="2922185"/>
                </a:cubicBezTo>
                <a:cubicBezTo>
                  <a:pt x="5620278" y="2922185"/>
                  <a:pt x="5615774" y="2923147"/>
                  <a:pt x="5616736" y="2927652"/>
                </a:cubicBezTo>
                <a:cubicBezTo>
                  <a:pt x="5616736" y="2927652"/>
                  <a:pt x="5617699" y="2932156"/>
                  <a:pt x="5617699" y="2932156"/>
                </a:cubicBezTo>
                <a:cubicBezTo>
                  <a:pt x="5620586" y="2945668"/>
                  <a:pt x="5621548" y="2950172"/>
                  <a:pt x="5627014" y="2953713"/>
                </a:cubicBezTo>
                <a:cubicBezTo>
                  <a:pt x="5623165" y="2935697"/>
                  <a:pt x="5623165" y="2935697"/>
                  <a:pt x="5623165" y="2935697"/>
                </a:cubicBezTo>
                <a:cubicBezTo>
                  <a:pt x="5623165" y="2935697"/>
                  <a:pt x="5624128" y="2940201"/>
                  <a:pt x="5628632" y="2939239"/>
                </a:cubicBezTo>
                <a:cubicBezTo>
                  <a:pt x="5628632" y="2939239"/>
                  <a:pt x="5627670" y="2934735"/>
                  <a:pt x="5627670" y="2934735"/>
                </a:cubicBezTo>
                <a:cubicBezTo>
                  <a:pt x="5626707" y="2930231"/>
                  <a:pt x="5626707" y="2930231"/>
                  <a:pt x="5626707" y="2930231"/>
                </a:cubicBezTo>
                <a:cubicBezTo>
                  <a:pt x="5625745" y="2925727"/>
                  <a:pt x="5625745" y="2925727"/>
                  <a:pt x="5625745" y="2925727"/>
                </a:cubicBezTo>
                <a:cubicBezTo>
                  <a:pt x="5632828" y="2914795"/>
                  <a:pt x="5640875" y="2908366"/>
                  <a:pt x="5638642" y="2875875"/>
                </a:cubicBezTo>
                <a:cubicBezTo>
                  <a:pt x="5651847" y="2849506"/>
                  <a:pt x="5655738" y="2801579"/>
                  <a:pt x="5658009" y="2768126"/>
                </a:cubicBezTo>
                <a:cubicBezTo>
                  <a:pt x="5657046" y="2763622"/>
                  <a:pt x="5661551" y="2762659"/>
                  <a:pt x="5661551" y="2762659"/>
                </a:cubicBezTo>
                <a:cubicBezTo>
                  <a:pt x="5661551" y="2762659"/>
                  <a:pt x="5666055" y="2761697"/>
                  <a:pt x="5665093" y="2757194"/>
                </a:cubicBezTo>
                <a:cubicBezTo>
                  <a:pt x="5665093" y="2757194"/>
                  <a:pt x="5666055" y="2761697"/>
                  <a:pt x="5670559" y="2760735"/>
                </a:cubicBezTo>
                <a:cubicBezTo>
                  <a:pt x="5668635" y="2751727"/>
                  <a:pt x="5667672" y="2747222"/>
                  <a:pt x="5667672" y="2747222"/>
                </a:cubicBezTo>
                <a:cubicBezTo>
                  <a:pt x="5670908" y="2718274"/>
                  <a:pt x="5667713" y="2681279"/>
                  <a:pt x="5667406" y="2657797"/>
                </a:cubicBezTo>
                <a:cubicBezTo>
                  <a:pt x="5670947" y="2652330"/>
                  <a:pt x="5672872" y="2661339"/>
                  <a:pt x="5673834" y="2665842"/>
                </a:cubicBezTo>
                <a:cubicBezTo>
                  <a:pt x="5675451" y="2651368"/>
                  <a:pt x="5672913" y="2595395"/>
                  <a:pt x="5689312" y="2606020"/>
                </a:cubicBezTo>
                <a:cubicBezTo>
                  <a:pt x="5691236" y="2615028"/>
                  <a:pt x="5691236" y="2615028"/>
                  <a:pt x="5691236" y="2615028"/>
                </a:cubicBezTo>
                <a:cubicBezTo>
                  <a:pt x="5692198" y="2619532"/>
                  <a:pt x="5692198" y="2619532"/>
                  <a:pt x="5692198" y="2619532"/>
                </a:cubicBezTo>
                <a:cubicBezTo>
                  <a:pt x="5692198" y="2619532"/>
                  <a:pt x="5696702" y="2618570"/>
                  <a:pt x="5695739" y="2614066"/>
                </a:cubicBezTo>
                <a:cubicBezTo>
                  <a:pt x="5693815" y="2605058"/>
                  <a:pt x="5693815" y="2605058"/>
                  <a:pt x="5693815" y="2605058"/>
                </a:cubicBezTo>
                <a:cubicBezTo>
                  <a:pt x="5702168" y="2622112"/>
                  <a:pt x="5703438" y="2650099"/>
                  <a:pt x="5709211" y="2677123"/>
                </a:cubicBezTo>
                <a:cubicBezTo>
                  <a:pt x="5736544" y="2694832"/>
                  <a:pt x="5738201" y="2614414"/>
                  <a:pt x="5729234" y="2550395"/>
                </a:cubicBezTo>
                <a:cubicBezTo>
                  <a:pt x="5732776" y="2544928"/>
                  <a:pt x="5738243" y="2548470"/>
                  <a:pt x="5744362" y="2533034"/>
                </a:cubicBezTo>
                <a:close/>
                <a:moveTo>
                  <a:pt x="5538793" y="2562824"/>
                </a:moveTo>
                <a:cubicBezTo>
                  <a:pt x="5546491" y="2598857"/>
                  <a:pt x="5549378" y="2612369"/>
                  <a:pt x="5560618" y="2642934"/>
                </a:cubicBezTo>
                <a:cubicBezTo>
                  <a:pt x="5568664" y="2636506"/>
                  <a:pt x="5577017" y="2653560"/>
                  <a:pt x="5581828" y="2676080"/>
                </a:cubicBezTo>
                <a:cubicBezTo>
                  <a:pt x="5586639" y="2698600"/>
                  <a:pt x="5591451" y="2721120"/>
                  <a:pt x="5595955" y="2720158"/>
                </a:cubicBezTo>
                <a:cubicBezTo>
                  <a:pt x="5605271" y="2741716"/>
                  <a:pt x="5602998" y="2775169"/>
                  <a:pt x="5603306" y="2798652"/>
                </a:cubicBezTo>
                <a:cubicBezTo>
                  <a:pt x="5602344" y="2794147"/>
                  <a:pt x="5602344" y="2794147"/>
                  <a:pt x="5597839" y="2795110"/>
                </a:cubicBezTo>
                <a:cubicBezTo>
                  <a:pt x="5597839" y="2795110"/>
                  <a:pt x="5598802" y="2799614"/>
                  <a:pt x="5598802" y="2799614"/>
                </a:cubicBezTo>
                <a:cubicBezTo>
                  <a:pt x="5598146" y="2818592"/>
                  <a:pt x="5598146" y="2818592"/>
                  <a:pt x="5598146" y="2818592"/>
                </a:cubicBezTo>
                <a:cubicBezTo>
                  <a:pt x="5599109" y="2823096"/>
                  <a:pt x="5599109" y="2823096"/>
                  <a:pt x="5599109" y="2823096"/>
                </a:cubicBezTo>
                <a:lnTo>
                  <a:pt x="5594817" y="2824013"/>
                </a:lnTo>
                <a:lnTo>
                  <a:pt x="5593589" y="2816549"/>
                </a:lnTo>
                <a:cubicBezTo>
                  <a:pt x="5590231" y="2809098"/>
                  <a:pt x="5583835" y="2812230"/>
                  <a:pt x="5584327" y="2797996"/>
                </a:cubicBezTo>
                <a:cubicBezTo>
                  <a:pt x="5588831" y="2797034"/>
                  <a:pt x="5588831" y="2797034"/>
                  <a:pt x="5587868" y="2792530"/>
                </a:cubicBezTo>
                <a:cubicBezTo>
                  <a:pt x="5586906" y="2788027"/>
                  <a:pt x="5586906" y="2788027"/>
                  <a:pt x="5586906" y="2788027"/>
                </a:cubicBezTo>
                <a:cubicBezTo>
                  <a:pt x="5591411" y="2787064"/>
                  <a:pt x="5591411" y="2787064"/>
                  <a:pt x="5590448" y="2782560"/>
                </a:cubicBezTo>
                <a:cubicBezTo>
                  <a:pt x="5590448" y="2782560"/>
                  <a:pt x="5590448" y="2782560"/>
                  <a:pt x="5589486" y="2778056"/>
                </a:cubicBezTo>
                <a:cubicBezTo>
                  <a:pt x="5584982" y="2779018"/>
                  <a:pt x="5585944" y="2783522"/>
                  <a:pt x="5584982" y="2779018"/>
                </a:cubicBezTo>
                <a:cubicBezTo>
                  <a:pt x="5582095" y="2765506"/>
                  <a:pt x="5583712" y="2751031"/>
                  <a:pt x="5572780" y="2743948"/>
                </a:cubicBezTo>
                <a:cubicBezTo>
                  <a:pt x="5578246" y="2747489"/>
                  <a:pt x="5578246" y="2747489"/>
                  <a:pt x="5577284" y="2742986"/>
                </a:cubicBezTo>
                <a:cubicBezTo>
                  <a:pt x="5580826" y="2737519"/>
                  <a:pt x="5575359" y="2733977"/>
                  <a:pt x="5575359" y="2733977"/>
                </a:cubicBezTo>
                <a:cubicBezTo>
                  <a:pt x="5575359" y="2733977"/>
                  <a:pt x="5575359" y="2733977"/>
                  <a:pt x="5574397" y="2729474"/>
                </a:cubicBezTo>
                <a:cubicBezTo>
                  <a:pt x="5580519" y="2714037"/>
                  <a:pt x="5564120" y="2703411"/>
                  <a:pt x="5569278" y="2683471"/>
                </a:cubicBezTo>
                <a:cubicBezTo>
                  <a:pt x="5564774" y="2684433"/>
                  <a:pt x="5564774" y="2684433"/>
                  <a:pt x="5564774" y="2684433"/>
                </a:cubicBezTo>
                <a:cubicBezTo>
                  <a:pt x="5569278" y="2683471"/>
                  <a:pt x="5568316" y="2678967"/>
                  <a:pt x="5568316" y="2678967"/>
                </a:cubicBezTo>
                <a:cubicBezTo>
                  <a:pt x="5567354" y="2674462"/>
                  <a:pt x="5567354" y="2674462"/>
                  <a:pt x="5562849" y="2675425"/>
                </a:cubicBezTo>
                <a:cubicBezTo>
                  <a:pt x="5559963" y="2661913"/>
                  <a:pt x="5557076" y="2648401"/>
                  <a:pt x="5557076" y="2648401"/>
                </a:cubicBezTo>
                <a:cubicBezTo>
                  <a:pt x="5554189" y="2634888"/>
                  <a:pt x="5554497" y="2658371"/>
                  <a:pt x="5549686" y="2635851"/>
                </a:cubicBezTo>
                <a:cubicBezTo>
                  <a:pt x="5555151" y="2639393"/>
                  <a:pt x="5558693" y="2633926"/>
                  <a:pt x="5553227" y="2630384"/>
                </a:cubicBezTo>
                <a:cubicBezTo>
                  <a:pt x="5547761" y="2626843"/>
                  <a:pt x="5548068" y="2650325"/>
                  <a:pt x="5543257" y="2627805"/>
                </a:cubicBezTo>
                <a:cubicBezTo>
                  <a:pt x="5543257" y="2627805"/>
                  <a:pt x="5543257" y="2627805"/>
                  <a:pt x="5547761" y="2626843"/>
                </a:cubicBezTo>
                <a:cubicBezTo>
                  <a:pt x="5547761" y="2626843"/>
                  <a:pt x="5547761" y="2626843"/>
                  <a:pt x="5546799" y="2622339"/>
                </a:cubicBezTo>
                <a:cubicBezTo>
                  <a:pt x="5546799" y="2622339"/>
                  <a:pt x="5545837" y="2617834"/>
                  <a:pt x="5545837" y="2617834"/>
                </a:cubicBezTo>
                <a:cubicBezTo>
                  <a:pt x="5544874" y="2613331"/>
                  <a:pt x="5544874" y="2613331"/>
                  <a:pt x="5544874" y="2613331"/>
                </a:cubicBezTo>
                <a:cubicBezTo>
                  <a:pt x="5543912" y="2608826"/>
                  <a:pt x="5543912" y="2608826"/>
                  <a:pt x="5543912" y="2608826"/>
                </a:cubicBezTo>
                <a:cubicBezTo>
                  <a:pt x="5548415" y="2607864"/>
                  <a:pt x="5547453" y="2603360"/>
                  <a:pt x="5546491" y="2598857"/>
                </a:cubicBezTo>
                <a:cubicBezTo>
                  <a:pt x="5541988" y="2599819"/>
                  <a:pt x="5541025" y="2595314"/>
                  <a:pt x="5540063" y="2590810"/>
                </a:cubicBezTo>
                <a:cubicBezTo>
                  <a:pt x="5543604" y="2585344"/>
                  <a:pt x="5540717" y="2571832"/>
                  <a:pt x="5538793" y="2562824"/>
                </a:cubicBezTo>
                <a:close/>
                <a:moveTo>
                  <a:pt x="665421" y="3538061"/>
                </a:moveTo>
                <a:lnTo>
                  <a:pt x="668307" y="3551573"/>
                </a:lnTo>
                <a:cubicBezTo>
                  <a:pt x="668307" y="3551573"/>
                  <a:pt x="662842" y="3548032"/>
                  <a:pt x="661880" y="3543528"/>
                </a:cubicBezTo>
                <a:cubicBezTo>
                  <a:pt x="666383" y="3542566"/>
                  <a:pt x="665421" y="3538061"/>
                  <a:pt x="665421" y="3538061"/>
                </a:cubicBezTo>
                <a:close/>
                <a:moveTo>
                  <a:pt x="727864" y="3477624"/>
                </a:moveTo>
                <a:cubicBezTo>
                  <a:pt x="727864" y="3477624"/>
                  <a:pt x="728826" y="3482129"/>
                  <a:pt x="733330" y="3481166"/>
                </a:cubicBezTo>
                <a:cubicBezTo>
                  <a:pt x="728826" y="3482129"/>
                  <a:pt x="733637" y="3504648"/>
                  <a:pt x="729788" y="3486633"/>
                </a:cubicBezTo>
                <a:cubicBezTo>
                  <a:pt x="728826" y="3482129"/>
                  <a:pt x="728826" y="3482129"/>
                  <a:pt x="727864" y="3477624"/>
                </a:cubicBezTo>
                <a:close/>
                <a:moveTo>
                  <a:pt x="5425431" y="2252659"/>
                </a:moveTo>
                <a:cubicBezTo>
                  <a:pt x="5430898" y="2256200"/>
                  <a:pt x="5431860" y="2260705"/>
                  <a:pt x="5432822" y="2265209"/>
                </a:cubicBezTo>
                <a:cubicBezTo>
                  <a:pt x="5432822" y="2265209"/>
                  <a:pt x="5432822" y="2265209"/>
                  <a:pt x="5433785" y="2269713"/>
                </a:cubicBezTo>
                <a:cubicBezTo>
                  <a:pt x="5434747" y="2274217"/>
                  <a:pt x="5434747" y="2274217"/>
                  <a:pt x="5434747" y="2274217"/>
                </a:cubicBezTo>
                <a:lnTo>
                  <a:pt x="5435709" y="2278721"/>
                </a:lnTo>
                <a:cubicBezTo>
                  <a:pt x="5435709" y="2278721"/>
                  <a:pt x="5434747" y="2274217"/>
                  <a:pt x="5429280" y="2270676"/>
                </a:cubicBezTo>
                <a:cubicBezTo>
                  <a:pt x="5427356" y="2261667"/>
                  <a:pt x="5426393" y="2257163"/>
                  <a:pt x="5425431" y="2252659"/>
                </a:cubicBezTo>
                <a:close/>
                <a:moveTo>
                  <a:pt x="697152" y="3201608"/>
                </a:moveTo>
                <a:cubicBezTo>
                  <a:pt x="697152" y="3201608"/>
                  <a:pt x="701656" y="3200646"/>
                  <a:pt x="701656" y="3200646"/>
                </a:cubicBezTo>
                <a:cubicBezTo>
                  <a:pt x="702618" y="3205149"/>
                  <a:pt x="702618" y="3205149"/>
                  <a:pt x="702618" y="3205149"/>
                </a:cubicBezTo>
                <a:cubicBezTo>
                  <a:pt x="698114" y="3206112"/>
                  <a:pt x="697152" y="3201608"/>
                  <a:pt x="697152" y="3201608"/>
                </a:cubicBezTo>
                <a:close/>
                <a:moveTo>
                  <a:pt x="23704" y="3000785"/>
                </a:moveTo>
                <a:cubicBezTo>
                  <a:pt x="25950" y="3003797"/>
                  <a:pt x="25950" y="3003797"/>
                  <a:pt x="25950" y="3003797"/>
                </a:cubicBezTo>
                <a:cubicBezTo>
                  <a:pt x="25950" y="3003797"/>
                  <a:pt x="28196" y="3006809"/>
                  <a:pt x="28196" y="3006809"/>
                </a:cubicBezTo>
                <a:cubicBezTo>
                  <a:pt x="25181" y="3009057"/>
                  <a:pt x="25181" y="3009057"/>
                  <a:pt x="22935" y="3006044"/>
                </a:cubicBezTo>
                <a:cubicBezTo>
                  <a:pt x="22935" y="3006044"/>
                  <a:pt x="20690" y="3003032"/>
                  <a:pt x="23704" y="3000785"/>
                </a:cubicBezTo>
                <a:close/>
                <a:moveTo>
                  <a:pt x="5144618" y="1709820"/>
                </a:moveTo>
                <a:cubicBezTo>
                  <a:pt x="5157475" y="1725913"/>
                  <a:pt x="5165829" y="1742966"/>
                  <a:pt x="5178685" y="1759057"/>
                </a:cubicBezTo>
                <a:cubicBezTo>
                  <a:pt x="5174182" y="1760019"/>
                  <a:pt x="5174182" y="1760019"/>
                  <a:pt x="5174182" y="1760019"/>
                </a:cubicBezTo>
                <a:cubicBezTo>
                  <a:pt x="5173220" y="1755516"/>
                  <a:pt x="5166791" y="1747470"/>
                  <a:pt x="5165829" y="1742966"/>
                </a:cubicBezTo>
                <a:cubicBezTo>
                  <a:pt x="5160362" y="1739424"/>
                  <a:pt x="5153934" y="1731379"/>
                  <a:pt x="5152972" y="1726875"/>
                </a:cubicBezTo>
                <a:cubicBezTo>
                  <a:pt x="5152972" y="1726875"/>
                  <a:pt x="5147505" y="1723332"/>
                  <a:pt x="5147505" y="1723332"/>
                </a:cubicBezTo>
                <a:cubicBezTo>
                  <a:pt x="5142039" y="1719791"/>
                  <a:pt x="5142039" y="1719791"/>
                  <a:pt x="5141076" y="1715287"/>
                </a:cubicBezTo>
                <a:cubicBezTo>
                  <a:pt x="5140114" y="1710783"/>
                  <a:pt x="5140114" y="1710783"/>
                  <a:pt x="5144618" y="1709820"/>
                </a:cubicBezTo>
                <a:close/>
                <a:moveTo>
                  <a:pt x="726773" y="2634833"/>
                </a:moveTo>
                <a:cubicBezTo>
                  <a:pt x="727736" y="2639338"/>
                  <a:pt x="727736" y="2639338"/>
                  <a:pt x="727736" y="2639338"/>
                </a:cubicBezTo>
                <a:cubicBezTo>
                  <a:pt x="727736" y="2639338"/>
                  <a:pt x="723231" y="2640300"/>
                  <a:pt x="723231" y="2640300"/>
                </a:cubicBezTo>
                <a:cubicBezTo>
                  <a:pt x="726773" y="2634833"/>
                  <a:pt x="726773" y="2634833"/>
                  <a:pt x="726773" y="2634833"/>
                </a:cubicBezTo>
                <a:close/>
                <a:moveTo>
                  <a:pt x="760478" y="2435480"/>
                </a:moveTo>
                <a:lnTo>
                  <a:pt x="760347" y="2439276"/>
                </a:lnTo>
                <a:cubicBezTo>
                  <a:pt x="760347" y="2439276"/>
                  <a:pt x="760347" y="2439276"/>
                  <a:pt x="756805" y="2444741"/>
                </a:cubicBezTo>
                <a:close/>
                <a:moveTo>
                  <a:pt x="779150" y="2373847"/>
                </a:moveTo>
                <a:lnTo>
                  <a:pt x="779366" y="2373987"/>
                </a:lnTo>
                <a:lnTo>
                  <a:pt x="778898" y="2374800"/>
                </a:lnTo>
                <a:close/>
                <a:moveTo>
                  <a:pt x="82769" y="2413119"/>
                </a:moveTo>
                <a:cubicBezTo>
                  <a:pt x="66034" y="2472459"/>
                  <a:pt x="66557" y="2542367"/>
                  <a:pt x="52067" y="2604720"/>
                </a:cubicBezTo>
                <a:cubicBezTo>
                  <a:pt x="46746" y="2622747"/>
                  <a:pt x="55790" y="2616005"/>
                  <a:pt x="56497" y="2629537"/>
                </a:cubicBezTo>
                <a:cubicBezTo>
                  <a:pt x="52652" y="2655836"/>
                  <a:pt x="48099" y="2668603"/>
                  <a:pt x="43546" y="2681370"/>
                </a:cubicBezTo>
                <a:cubicBezTo>
                  <a:pt x="40470" y="2702410"/>
                  <a:pt x="47976" y="2706187"/>
                  <a:pt x="47915" y="2724979"/>
                </a:cubicBezTo>
                <a:cubicBezTo>
                  <a:pt x="42593" y="2743006"/>
                  <a:pt x="37271" y="2761032"/>
                  <a:pt x="31949" y="2779060"/>
                </a:cubicBezTo>
                <a:cubicBezTo>
                  <a:pt x="31949" y="2779060"/>
                  <a:pt x="31949" y="2779060"/>
                  <a:pt x="21428" y="2777530"/>
                </a:cubicBezTo>
                <a:cubicBezTo>
                  <a:pt x="19890" y="2788050"/>
                  <a:pt x="17583" y="2803829"/>
                  <a:pt x="18290" y="2817361"/>
                </a:cubicBezTo>
                <a:cubicBezTo>
                  <a:pt x="18290" y="2817361"/>
                  <a:pt x="18290" y="2817361"/>
                  <a:pt x="21305" y="2815114"/>
                </a:cubicBezTo>
                <a:cubicBezTo>
                  <a:pt x="19059" y="2812101"/>
                  <a:pt x="19828" y="2806841"/>
                  <a:pt x="22074" y="2809854"/>
                </a:cubicBezTo>
                <a:cubicBezTo>
                  <a:pt x="22074" y="2809854"/>
                  <a:pt x="24320" y="2812866"/>
                  <a:pt x="24320" y="2812866"/>
                </a:cubicBezTo>
                <a:cubicBezTo>
                  <a:pt x="27334" y="2810619"/>
                  <a:pt x="26627" y="2797087"/>
                  <a:pt x="31118" y="2803112"/>
                </a:cubicBezTo>
                <a:cubicBezTo>
                  <a:pt x="34072" y="2819656"/>
                  <a:pt x="28811" y="2818891"/>
                  <a:pt x="29518" y="2832423"/>
                </a:cubicBezTo>
                <a:cubicBezTo>
                  <a:pt x="29518" y="2832423"/>
                  <a:pt x="29518" y="2832423"/>
                  <a:pt x="31764" y="2835435"/>
                </a:cubicBezTo>
                <a:cubicBezTo>
                  <a:pt x="31764" y="2835435"/>
                  <a:pt x="31764" y="2835435"/>
                  <a:pt x="28750" y="2837683"/>
                </a:cubicBezTo>
                <a:cubicBezTo>
                  <a:pt x="30995" y="2840695"/>
                  <a:pt x="30226" y="2845955"/>
                  <a:pt x="30226" y="2845955"/>
                </a:cubicBezTo>
                <a:cubicBezTo>
                  <a:pt x="27211" y="2848202"/>
                  <a:pt x="27211" y="2848202"/>
                  <a:pt x="27211" y="2848202"/>
                </a:cubicBezTo>
                <a:cubicBezTo>
                  <a:pt x="30934" y="2859487"/>
                  <a:pt x="33118" y="2881291"/>
                  <a:pt x="33057" y="2900083"/>
                </a:cubicBezTo>
                <a:cubicBezTo>
                  <a:pt x="29980" y="2921122"/>
                  <a:pt x="27673" y="2936902"/>
                  <a:pt x="21643" y="2941397"/>
                </a:cubicBezTo>
                <a:cubicBezTo>
                  <a:pt x="23889" y="2944409"/>
                  <a:pt x="20874" y="2946657"/>
                  <a:pt x="20874" y="2946657"/>
                </a:cubicBezTo>
                <a:cubicBezTo>
                  <a:pt x="23120" y="2949669"/>
                  <a:pt x="22351" y="2954929"/>
                  <a:pt x="19336" y="2957176"/>
                </a:cubicBezTo>
                <a:cubicBezTo>
                  <a:pt x="19336" y="2957176"/>
                  <a:pt x="19336" y="2957176"/>
                  <a:pt x="17091" y="2954164"/>
                </a:cubicBezTo>
                <a:cubicBezTo>
                  <a:pt x="17860" y="2948904"/>
                  <a:pt x="17860" y="2948904"/>
                  <a:pt x="17860" y="2948904"/>
                </a:cubicBezTo>
                <a:cubicBezTo>
                  <a:pt x="17860" y="2948904"/>
                  <a:pt x="17860" y="2948904"/>
                  <a:pt x="15614" y="2945892"/>
                </a:cubicBezTo>
                <a:cubicBezTo>
                  <a:pt x="15552" y="2964684"/>
                  <a:pt x="18567" y="2962436"/>
                  <a:pt x="19275" y="2975968"/>
                </a:cubicBezTo>
                <a:cubicBezTo>
                  <a:pt x="19275" y="2975968"/>
                  <a:pt x="20044" y="2970708"/>
                  <a:pt x="20044" y="2970708"/>
                </a:cubicBezTo>
                <a:cubicBezTo>
                  <a:pt x="20044" y="2970708"/>
                  <a:pt x="20044" y="2970708"/>
                  <a:pt x="22290" y="2973720"/>
                </a:cubicBezTo>
                <a:cubicBezTo>
                  <a:pt x="22290" y="2973720"/>
                  <a:pt x="22290" y="2973720"/>
                  <a:pt x="24535" y="2976733"/>
                </a:cubicBezTo>
                <a:cubicBezTo>
                  <a:pt x="24535" y="2976733"/>
                  <a:pt x="23059" y="2968461"/>
                  <a:pt x="28319" y="2969225"/>
                </a:cubicBezTo>
                <a:cubicBezTo>
                  <a:pt x="29027" y="2982757"/>
                  <a:pt x="29734" y="2996289"/>
                  <a:pt x="24474" y="2995525"/>
                </a:cubicBezTo>
                <a:cubicBezTo>
                  <a:pt x="24474" y="2995525"/>
                  <a:pt x="26720" y="2998537"/>
                  <a:pt x="23704" y="3000785"/>
                </a:cubicBezTo>
                <a:cubicBezTo>
                  <a:pt x="13830" y="3031579"/>
                  <a:pt x="13707" y="3069162"/>
                  <a:pt x="21090" y="3110523"/>
                </a:cubicBezTo>
                <a:cubicBezTo>
                  <a:pt x="21090" y="3110523"/>
                  <a:pt x="23336" y="3113535"/>
                  <a:pt x="20321" y="3115783"/>
                </a:cubicBezTo>
                <a:cubicBezTo>
                  <a:pt x="22567" y="3118795"/>
                  <a:pt x="21797" y="3124055"/>
                  <a:pt x="21797" y="3124055"/>
                </a:cubicBezTo>
                <a:cubicBezTo>
                  <a:pt x="21797" y="3124055"/>
                  <a:pt x="21797" y="3124055"/>
                  <a:pt x="19552" y="3121043"/>
                </a:cubicBezTo>
                <a:cubicBezTo>
                  <a:pt x="23274" y="3132328"/>
                  <a:pt x="28473" y="3151884"/>
                  <a:pt x="32964" y="3157909"/>
                </a:cubicBezTo>
                <a:cubicBezTo>
                  <a:pt x="30719" y="3154896"/>
                  <a:pt x="30719" y="3154896"/>
                  <a:pt x="31488" y="3149636"/>
                </a:cubicBezTo>
                <a:cubicBezTo>
                  <a:pt x="31488" y="3149636"/>
                  <a:pt x="34503" y="3147389"/>
                  <a:pt x="34503" y="3147389"/>
                </a:cubicBezTo>
                <a:cubicBezTo>
                  <a:pt x="36748" y="3150401"/>
                  <a:pt x="36748" y="3150401"/>
                  <a:pt x="35979" y="3155661"/>
                </a:cubicBezTo>
                <a:lnTo>
                  <a:pt x="36796" y="3156756"/>
                </a:lnTo>
                <a:lnTo>
                  <a:pt x="36814" y="3159140"/>
                </a:lnTo>
                <a:cubicBezTo>
                  <a:pt x="36525" y="3161112"/>
                  <a:pt x="36333" y="3162427"/>
                  <a:pt x="37456" y="3163933"/>
                </a:cubicBezTo>
                <a:cubicBezTo>
                  <a:pt x="35210" y="3160921"/>
                  <a:pt x="38225" y="3158673"/>
                  <a:pt x="38225" y="3158673"/>
                </a:cubicBezTo>
                <a:lnTo>
                  <a:pt x="36796" y="3156756"/>
                </a:lnTo>
                <a:lnTo>
                  <a:pt x="36748" y="3150401"/>
                </a:lnTo>
                <a:cubicBezTo>
                  <a:pt x="53883" y="3198551"/>
                  <a:pt x="52161" y="3265447"/>
                  <a:pt x="66281" y="3315844"/>
                </a:cubicBezTo>
                <a:cubicBezTo>
                  <a:pt x="63266" y="3318092"/>
                  <a:pt x="66219" y="3334636"/>
                  <a:pt x="65450" y="3339896"/>
                </a:cubicBezTo>
                <a:cubicBezTo>
                  <a:pt x="68465" y="3337649"/>
                  <a:pt x="68465" y="3337649"/>
                  <a:pt x="72956" y="3343673"/>
                </a:cubicBezTo>
                <a:cubicBezTo>
                  <a:pt x="72956" y="3343673"/>
                  <a:pt x="69942" y="3345921"/>
                  <a:pt x="72187" y="3348933"/>
                </a:cubicBezTo>
                <a:cubicBezTo>
                  <a:pt x="74433" y="3351945"/>
                  <a:pt x="71418" y="3354193"/>
                  <a:pt x="73664" y="3357205"/>
                </a:cubicBezTo>
                <a:cubicBezTo>
                  <a:pt x="84062" y="3396318"/>
                  <a:pt x="79509" y="3409086"/>
                  <a:pt x="81694" y="3430890"/>
                </a:cubicBezTo>
                <a:cubicBezTo>
                  <a:pt x="81694" y="3430890"/>
                  <a:pt x="79448" y="3427877"/>
                  <a:pt x="82462" y="3425630"/>
                </a:cubicBezTo>
                <a:cubicBezTo>
                  <a:pt x="82462" y="3425630"/>
                  <a:pt x="85477" y="3423382"/>
                  <a:pt x="87723" y="3426395"/>
                </a:cubicBezTo>
                <a:cubicBezTo>
                  <a:pt x="87723" y="3426395"/>
                  <a:pt x="86954" y="3431654"/>
                  <a:pt x="86954" y="3431654"/>
                </a:cubicBezTo>
                <a:cubicBezTo>
                  <a:pt x="89199" y="3434667"/>
                  <a:pt x="89199" y="3434667"/>
                  <a:pt x="89199" y="3434667"/>
                </a:cubicBezTo>
                <a:cubicBezTo>
                  <a:pt x="100428" y="3449728"/>
                  <a:pt x="109288" y="3499361"/>
                  <a:pt x="97998" y="3503092"/>
                </a:cubicBezTo>
                <a:cubicBezTo>
                  <a:pt x="107688" y="3528673"/>
                  <a:pt x="123346" y="3568551"/>
                  <a:pt x="124762" y="3595615"/>
                </a:cubicBezTo>
                <a:cubicBezTo>
                  <a:pt x="116548" y="3578306"/>
                  <a:pt x="101597" y="3551960"/>
                  <a:pt x="92676" y="3521119"/>
                </a:cubicBezTo>
                <a:cubicBezTo>
                  <a:pt x="83754" y="3490278"/>
                  <a:pt x="79324" y="3465461"/>
                  <a:pt x="86123" y="3455706"/>
                </a:cubicBezTo>
                <a:cubicBezTo>
                  <a:pt x="83109" y="3457954"/>
                  <a:pt x="83109" y="3457954"/>
                  <a:pt x="80863" y="3454941"/>
                </a:cubicBezTo>
                <a:cubicBezTo>
                  <a:pt x="81632" y="3449682"/>
                  <a:pt x="77140" y="3443657"/>
                  <a:pt x="80155" y="3441409"/>
                </a:cubicBezTo>
                <a:cubicBezTo>
                  <a:pt x="80155" y="3441409"/>
                  <a:pt x="77909" y="3438397"/>
                  <a:pt x="80924" y="3436150"/>
                </a:cubicBezTo>
                <a:cubicBezTo>
                  <a:pt x="80924" y="3436150"/>
                  <a:pt x="80924" y="3436150"/>
                  <a:pt x="77909" y="3438397"/>
                </a:cubicBezTo>
                <a:cubicBezTo>
                  <a:pt x="67389" y="3436867"/>
                  <a:pt x="65973" y="3409804"/>
                  <a:pt x="62313" y="3379727"/>
                </a:cubicBezTo>
                <a:cubicBezTo>
                  <a:pt x="62313" y="3379727"/>
                  <a:pt x="62313" y="3379727"/>
                  <a:pt x="60067" y="3376715"/>
                </a:cubicBezTo>
                <a:cubicBezTo>
                  <a:pt x="57052" y="3378962"/>
                  <a:pt x="57052" y="3378962"/>
                  <a:pt x="57821" y="3373703"/>
                </a:cubicBezTo>
                <a:cubicBezTo>
                  <a:pt x="57821" y="3373703"/>
                  <a:pt x="55576" y="3370690"/>
                  <a:pt x="55576" y="3370690"/>
                </a:cubicBezTo>
                <a:cubicBezTo>
                  <a:pt x="58590" y="3368443"/>
                  <a:pt x="58590" y="3368443"/>
                  <a:pt x="58590" y="3368443"/>
                </a:cubicBezTo>
                <a:cubicBezTo>
                  <a:pt x="58590" y="3368443"/>
                  <a:pt x="58590" y="3368443"/>
                  <a:pt x="53330" y="3367678"/>
                </a:cubicBezTo>
                <a:cubicBezTo>
                  <a:pt x="51853" y="3359406"/>
                  <a:pt x="46593" y="3358641"/>
                  <a:pt x="41394" y="3339084"/>
                </a:cubicBezTo>
                <a:cubicBezTo>
                  <a:pt x="35364" y="3343579"/>
                  <a:pt x="42809" y="3366148"/>
                  <a:pt x="33057" y="3359359"/>
                </a:cubicBezTo>
                <a:cubicBezTo>
                  <a:pt x="32319" y="3355223"/>
                  <a:pt x="31196" y="3353717"/>
                  <a:pt x="30073" y="3352210"/>
                </a:cubicBezTo>
                <a:lnTo>
                  <a:pt x="28581" y="3348636"/>
                </a:lnTo>
                <a:lnTo>
                  <a:pt x="29335" y="3348074"/>
                </a:lnTo>
                <a:cubicBezTo>
                  <a:pt x="27089" y="3345062"/>
                  <a:pt x="27089" y="3345062"/>
                  <a:pt x="27089" y="3345062"/>
                </a:cubicBezTo>
                <a:lnTo>
                  <a:pt x="28581" y="3348636"/>
                </a:lnTo>
                <a:lnTo>
                  <a:pt x="26320" y="3350322"/>
                </a:lnTo>
                <a:cubicBezTo>
                  <a:pt x="26320" y="3350322"/>
                  <a:pt x="24074" y="3347310"/>
                  <a:pt x="24074" y="3347310"/>
                </a:cubicBezTo>
                <a:cubicBezTo>
                  <a:pt x="21828" y="3344297"/>
                  <a:pt x="21828" y="3344297"/>
                  <a:pt x="21828" y="3344297"/>
                </a:cubicBezTo>
                <a:cubicBezTo>
                  <a:pt x="22598" y="3339037"/>
                  <a:pt x="21121" y="3330765"/>
                  <a:pt x="19644" y="3322493"/>
                </a:cubicBezTo>
                <a:cubicBezTo>
                  <a:pt x="19644" y="3322493"/>
                  <a:pt x="20413" y="3317233"/>
                  <a:pt x="20413" y="3317233"/>
                </a:cubicBezTo>
                <a:cubicBezTo>
                  <a:pt x="20413" y="3317233"/>
                  <a:pt x="18168" y="3314221"/>
                  <a:pt x="18937" y="3308961"/>
                </a:cubicBezTo>
                <a:cubicBezTo>
                  <a:pt x="18937" y="3308961"/>
                  <a:pt x="16691" y="3305949"/>
                  <a:pt x="19706" y="3303701"/>
                </a:cubicBezTo>
                <a:cubicBezTo>
                  <a:pt x="21952" y="3306713"/>
                  <a:pt x="21952" y="3306713"/>
                  <a:pt x="21182" y="3311973"/>
                </a:cubicBezTo>
                <a:cubicBezTo>
                  <a:pt x="21182" y="3311973"/>
                  <a:pt x="23428" y="3314986"/>
                  <a:pt x="22659" y="3320245"/>
                </a:cubicBezTo>
                <a:cubicBezTo>
                  <a:pt x="24197" y="3309726"/>
                  <a:pt x="22721" y="3301454"/>
                  <a:pt x="26504" y="3293946"/>
                </a:cubicBezTo>
                <a:cubicBezTo>
                  <a:pt x="31765" y="3294711"/>
                  <a:pt x="35487" y="3305996"/>
                  <a:pt x="42286" y="3296241"/>
                </a:cubicBezTo>
                <a:cubicBezTo>
                  <a:pt x="29704" y="3235323"/>
                  <a:pt x="17829" y="3187938"/>
                  <a:pt x="16537" y="3123291"/>
                </a:cubicBezTo>
                <a:cubicBezTo>
                  <a:pt x="14291" y="3120278"/>
                  <a:pt x="14291" y="3120278"/>
                  <a:pt x="15060" y="3115018"/>
                </a:cubicBezTo>
                <a:cubicBezTo>
                  <a:pt x="12815" y="3112006"/>
                  <a:pt x="15829" y="3109758"/>
                  <a:pt x="15829" y="3109758"/>
                </a:cubicBezTo>
                <a:cubicBezTo>
                  <a:pt x="10630" y="3090202"/>
                  <a:pt x="9215" y="3063138"/>
                  <a:pt x="10046" y="3039086"/>
                </a:cubicBezTo>
                <a:cubicBezTo>
                  <a:pt x="4847" y="3019529"/>
                  <a:pt x="-1059" y="2986441"/>
                  <a:pt x="1309" y="2951870"/>
                </a:cubicBezTo>
                <a:cubicBezTo>
                  <a:pt x="-1583" y="2916533"/>
                  <a:pt x="786" y="2881962"/>
                  <a:pt x="3862" y="2860923"/>
                </a:cubicBezTo>
                <a:cubicBezTo>
                  <a:pt x="4755" y="2818079"/>
                  <a:pt x="6416" y="2769976"/>
                  <a:pt x="7308" y="2727132"/>
                </a:cubicBezTo>
                <a:cubicBezTo>
                  <a:pt x="10445" y="2687301"/>
                  <a:pt x="15829" y="2650482"/>
                  <a:pt x="30195" y="2625713"/>
                </a:cubicBezTo>
                <a:cubicBezTo>
                  <a:pt x="29426" y="2630973"/>
                  <a:pt x="28657" y="2636232"/>
                  <a:pt x="27888" y="2641492"/>
                </a:cubicBezTo>
                <a:cubicBezTo>
                  <a:pt x="27888" y="2641492"/>
                  <a:pt x="27888" y="2641492"/>
                  <a:pt x="31672" y="2633985"/>
                </a:cubicBezTo>
                <a:cubicBezTo>
                  <a:pt x="29426" y="2630973"/>
                  <a:pt x="32441" y="2628725"/>
                  <a:pt x="32441" y="2628725"/>
                </a:cubicBezTo>
                <a:cubicBezTo>
                  <a:pt x="34687" y="2631737"/>
                  <a:pt x="34687" y="2631737"/>
                  <a:pt x="33917" y="2636997"/>
                </a:cubicBezTo>
                <a:cubicBezTo>
                  <a:pt x="33917" y="2636997"/>
                  <a:pt x="33917" y="2636997"/>
                  <a:pt x="36163" y="2640009"/>
                </a:cubicBezTo>
                <a:cubicBezTo>
                  <a:pt x="41547" y="2603191"/>
                  <a:pt x="47699" y="2561112"/>
                  <a:pt x="47822" y="2523528"/>
                </a:cubicBezTo>
                <a:cubicBezTo>
                  <a:pt x="62188" y="2498759"/>
                  <a:pt x="69110" y="2451420"/>
                  <a:pt x="82769" y="2413119"/>
                </a:cubicBezTo>
                <a:close/>
                <a:moveTo>
                  <a:pt x="842852" y="2186167"/>
                </a:moveTo>
                <a:cubicBezTo>
                  <a:pt x="843814" y="2190672"/>
                  <a:pt x="843814" y="2190672"/>
                  <a:pt x="844776" y="2195175"/>
                </a:cubicBezTo>
                <a:cubicBezTo>
                  <a:pt x="833189" y="2207070"/>
                  <a:pt x="824795" y="2255960"/>
                  <a:pt x="807086" y="2283291"/>
                </a:cubicBezTo>
                <a:cubicBezTo>
                  <a:pt x="809819" y="2285062"/>
                  <a:pt x="807481" y="2296159"/>
                  <a:pt x="802365" y="2310792"/>
                </a:cubicBezTo>
                <a:lnTo>
                  <a:pt x="785915" y="2348273"/>
                </a:lnTo>
                <a:lnTo>
                  <a:pt x="807499" y="2266692"/>
                </a:lnTo>
                <a:lnTo>
                  <a:pt x="823460" y="2218568"/>
                </a:lnTo>
                <a:lnTo>
                  <a:pt x="830609" y="2217040"/>
                </a:lnTo>
                <a:cubicBezTo>
                  <a:pt x="833189" y="2207070"/>
                  <a:pt x="835769" y="2197099"/>
                  <a:pt x="839310" y="2191634"/>
                </a:cubicBezTo>
                <a:cubicBezTo>
                  <a:pt x="839310" y="2191634"/>
                  <a:pt x="842852" y="2186167"/>
                  <a:pt x="842852" y="2186167"/>
                </a:cubicBezTo>
                <a:close/>
                <a:moveTo>
                  <a:pt x="840927" y="2177159"/>
                </a:moveTo>
                <a:cubicBezTo>
                  <a:pt x="841889" y="2181663"/>
                  <a:pt x="837385" y="2182625"/>
                  <a:pt x="838347" y="2187130"/>
                </a:cubicBezTo>
                <a:cubicBezTo>
                  <a:pt x="833844" y="2188092"/>
                  <a:pt x="834806" y="2192596"/>
                  <a:pt x="834806" y="2192596"/>
                </a:cubicBezTo>
                <a:lnTo>
                  <a:pt x="827275" y="2207064"/>
                </a:lnTo>
                <a:lnTo>
                  <a:pt x="834303" y="2185873"/>
                </a:lnTo>
                <a:lnTo>
                  <a:pt x="837385" y="2182625"/>
                </a:lnTo>
                <a:lnTo>
                  <a:pt x="836151" y="2180302"/>
                </a:lnTo>
                <a:lnTo>
                  <a:pt x="836748" y="2178498"/>
                </a:lnTo>
                <a:close/>
                <a:moveTo>
                  <a:pt x="839464" y="2170309"/>
                </a:moveTo>
                <a:lnTo>
                  <a:pt x="839965" y="2172655"/>
                </a:lnTo>
                <a:lnTo>
                  <a:pt x="838208" y="2174097"/>
                </a:lnTo>
                <a:close/>
                <a:moveTo>
                  <a:pt x="845313" y="2152674"/>
                </a:moveTo>
                <a:lnTo>
                  <a:pt x="849628" y="2151752"/>
                </a:lnTo>
                <a:cubicBezTo>
                  <a:pt x="849628" y="2151752"/>
                  <a:pt x="846087" y="2157218"/>
                  <a:pt x="847050" y="2161723"/>
                </a:cubicBezTo>
                <a:cubicBezTo>
                  <a:pt x="847050" y="2161723"/>
                  <a:pt x="847050" y="2161723"/>
                  <a:pt x="846087" y="2157218"/>
                </a:cubicBezTo>
                <a:lnTo>
                  <a:pt x="843632" y="2157743"/>
                </a:lnTo>
                <a:close/>
                <a:moveTo>
                  <a:pt x="875203" y="2077877"/>
                </a:moveTo>
                <a:lnTo>
                  <a:pt x="874366" y="2081194"/>
                </a:lnTo>
                <a:cubicBezTo>
                  <a:pt x="872203" y="2090708"/>
                  <a:pt x="875163" y="2083894"/>
                  <a:pt x="881198" y="2079073"/>
                </a:cubicBezTo>
                <a:cubicBezTo>
                  <a:pt x="865413" y="2115412"/>
                  <a:pt x="866375" y="2119916"/>
                  <a:pt x="852208" y="2141782"/>
                </a:cubicBezTo>
                <a:lnTo>
                  <a:pt x="848676" y="2142537"/>
                </a:lnTo>
                <a:lnTo>
                  <a:pt x="849759" y="2139271"/>
                </a:lnTo>
                <a:close/>
                <a:moveTo>
                  <a:pt x="4931467" y="1175063"/>
                </a:moveTo>
                <a:lnTo>
                  <a:pt x="4937140" y="1179573"/>
                </a:lnTo>
                <a:cubicBezTo>
                  <a:pt x="4937140" y="1179573"/>
                  <a:pt x="4931674" y="1176031"/>
                  <a:pt x="4931674" y="1176031"/>
                </a:cubicBezTo>
                <a:close/>
                <a:moveTo>
                  <a:pt x="561352" y="2088239"/>
                </a:moveTo>
                <a:cubicBezTo>
                  <a:pt x="564202" y="2086988"/>
                  <a:pt x="568184" y="2086749"/>
                  <a:pt x="573826" y="2087987"/>
                </a:cubicBezTo>
                <a:lnTo>
                  <a:pt x="582872" y="2092891"/>
                </a:lnTo>
                <a:lnTo>
                  <a:pt x="578185" y="2103852"/>
                </a:lnTo>
                <a:cubicBezTo>
                  <a:pt x="463551" y="2408874"/>
                  <a:pt x="402676" y="2736722"/>
                  <a:pt x="404548" y="3073332"/>
                </a:cubicBezTo>
                <a:lnTo>
                  <a:pt x="414356" y="3260413"/>
                </a:lnTo>
                <a:lnTo>
                  <a:pt x="410289" y="3235547"/>
                </a:lnTo>
                <a:cubicBezTo>
                  <a:pt x="391018" y="3081276"/>
                  <a:pt x="385239" y="2926080"/>
                  <a:pt x="403101" y="2771698"/>
                </a:cubicBezTo>
                <a:cubicBezTo>
                  <a:pt x="408745" y="2715741"/>
                  <a:pt x="400500" y="2658840"/>
                  <a:pt x="408415" y="2604354"/>
                </a:cubicBezTo>
                <a:cubicBezTo>
                  <a:pt x="409757" y="2592334"/>
                  <a:pt x="403764" y="2564285"/>
                  <a:pt x="435141" y="2583001"/>
                </a:cubicBezTo>
                <a:cubicBezTo>
                  <a:pt x="448360" y="2589954"/>
                  <a:pt x="447033" y="2574594"/>
                  <a:pt x="449176" y="2566314"/>
                </a:cubicBezTo>
                <a:cubicBezTo>
                  <a:pt x="467037" y="2411933"/>
                  <a:pt x="511608" y="2263578"/>
                  <a:pt x="552039" y="2114152"/>
                </a:cubicBezTo>
                <a:cubicBezTo>
                  <a:pt x="554449" y="2104837"/>
                  <a:pt x="552804" y="2091989"/>
                  <a:pt x="561352" y="2088239"/>
                </a:cubicBezTo>
                <a:close/>
                <a:moveTo>
                  <a:pt x="5705773" y="955466"/>
                </a:moveTo>
                <a:cubicBezTo>
                  <a:pt x="5709740" y="959433"/>
                  <a:pt x="5713706" y="967367"/>
                  <a:pt x="5709740" y="967367"/>
                </a:cubicBezTo>
                <a:cubicBezTo>
                  <a:pt x="5705774" y="959433"/>
                  <a:pt x="5701808" y="955466"/>
                  <a:pt x="5705773" y="955466"/>
                </a:cubicBezTo>
                <a:close/>
                <a:moveTo>
                  <a:pt x="968004" y="1863229"/>
                </a:moveTo>
                <a:lnTo>
                  <a:pt x="968776" y="1863422"/>
                </a:lnTo>
                <a:lnTo>
                  <a:pt x="957715" y="1886114"/>
                </a:lnTo>
                <a:cubicBezTo>
                  <a:pt x="948937" y="1905650"/>
                  <a:pt x="941930" y="1922454"/>
                  <a:pt x="938869" y="1930172"/>
                </a:cubicBezTo>
                <a:cubicBezTo>
                  <a:pt x="937252" y="1944646"/>
                  <a:pt x="905376" y="1993844"/>
                  <a:pt x="906645" y="2021830"/>
                </a:cubicBezTo>
                <a:cubicBezTo>
                  <a:pt x="898600" y="2028259"/>
                  <a:pt x="901179" y="2018288"/>
                  <a:pt x="901179" y="2018288"/>
                </a:cubicBezTo>
                <a:cubicBezTo>
                  <a:pt x="900371" y="2025526"/>
                  <a:pt x="895779" y="2037103"/>
                  <a:pt x="890505" y="2048238"/>
                </a:cubicBezTo>
                <a:lnTo>
                  <a:pt x="877626" y="2072031"/>
                </a:lnTo>
                <a:lnTo>
                  <a:pt x="952342" y="1891751"/>
                </a:lnTo>
                <a:cubicBezTo>
                  <a:pt x="954884" y="1885341"/>
                  <a:pt x="957426" y="1878932"/>
                  <a:pt x="959967" y="1872523"/>
                </a:cubicBezTo>
                <a:cubicBezTo>
                  <a:pt x="961973" y="1868183"/>
                  <a:pt x="964647" y="1864679"/>
                  <a:pt x="968004" y="1863229"/>
                </a:cubicBezTo>
                <a:close/>
                <a:moveTo>
                  <a:pt x="4343712" y="1135297"/>
                </a:moveTo>
                <a:cubicBezTo>
                  <a:pt x="4338942" y="1143968"/>
                  <a:pt x="4368028" y="1158847"/>
                  <a:pt x="4388447" y="1168954"/>
                </a:cubicBezTo>
                <a:cubicBezTo>
                  <a:pt x="4409120" y="1195019"/>
                  <a:pt x="4443799" y="1214105"/>
                  <a:pt x="4474271" y="1238784"/>
                </a:cubicBezTo>
                <a:cubicBezTo>
                  <a:pt x="4471193" y="1238219"/>
                  <a:pt x="4471193" y="1238219"/>
                  <a:pt x="4471193" y="1238219"/>
                </a:cubicBezTo>
                <a:cubicBezTo>
                  <a:pt x="4468680" y="1234576"/>
                  <a:pt x="4465601" y="1234012"/>
                  <a:pt x="4461959" y="1236526"/>
                </a:cubicBezTo>
                <a:cubicBezTo>
                  <a:pt x="4461959" y="1236526"/>
                  <a:pt x="4464473" y="1240170"/>
                  <a:pt x="4467551" y="1240734"/>
                </a:cubicBezTo>
                <a:cubicBezTo>
                  <a:pt x="4435949" y="1222212"/>
                  <a:pt x="4393165" y="1195276"/>
                  <a:pt x="4368285" y="1174804"/>
                </a:cubicBezTo>
                <a:cubicBezTo>
                  <a:pt x="4344789" y="1164132"/>
                  <a:pt x="4321858" y="1150383"/>
                  <a:pt x="4302825" y="1150076"/>
                </a:cubicBezTo>
                <a:cubicBezTo>
                  <a:pt x="4377211" y="1195533"/>
                  <a:pt x="4431179" y="1230884"/>
                  <a:pt x="4474219" y="1273777"/>
                </a:cubicBezTo>
                <a:cubicBezTo>
                  <a:pt x="4492123" y="1280242"/>
                  <a:pt x="4520081" y="1301278"/>
                  <a:pt x="4527622" y="1312207"/>
                </a:cubicBezTo>
                <a:cubicBezTo>
                  <a:pt x="4515310" y="1309949"/>
                  <a:pt x="4525929" y="1321442"/>
                  <a:pt x="4519208" y="1323392"/>
                </a:cubicBezTo>
                <a:cubicBezTo>
                  <a:pt x="4527314" y="1331242"/>
                  <a:pt x="4530957" y="1328729"/>
                  <a:pt x="4535984" y="1336014"/>
                </a:cubicBezTo>
                <a:cubicBezTo>
                  <a:pt x="4550810" y="1341915"/>
                  <a:pt x="4526493" y="1318363"/>
                  <a:pt x="4543833" y="1327907"/>
                </a:cubicBezTo>
                <a:cubicBezTo>
                  <a:pt x="4576819" y="1356228"/>
                  <a:pt x="4594979" y="1378650"/>
                  <a:pt x="4631607" y="1404458"/>
                </a:cubicBezTo>
                <a:cubicBezTo>
                  <a:pt x="4638584" y="1418466"/>
                  <a:pt x="4654795" y="1434166"/>
                  <a:pt x="4674083" y="1450430"/>
                </a:cubicBezTo>
                <a:cubicBezTo>
                  <a:pt x="4690294" y="1466130"/>
                  <a:pt x="4709018" y="1485474"/>
                  <a:pt x="4719073" y="1500045"/>
                </a:cubicBezTo>
                <a:cubicBezTo>
                  <a:pt x="4708454" y="1488552"/>
                  <a:pt x="4704812" y="1491066"/>
                  <a:pt x="4701734" y="1490503"/>
                </a:cubicBezTo>
                <a:cubicBezTo>
                  <a:pt x="4704248" y="1494146"/>
                  <a:pt x="4701169" y="1493581"/>
                  <a:pt x="4700605" y="1496660"/>
                </a:cubicBezTo>
                <a:cubicBezTo>
                  <a:pt x="4716815" y="1512360"/>
                  <a:pt x="4718765" y="1519082"/>
                  <a:pt x="4734976" y="1534781"/>
                </a:cubicBezTo>
                <a:cubicBezTo>
                  <a:pt x="4738054" y="1535345"/>
                  <a:pt x="4738054" y="1535345"/>
                  <a:pt x="4743645" y="1539553"/>
                </a:cubicBezTo>
                <a:cubicBezTo>
                  <a:pt x="4747852" y="1533960"/>
                  <a:pt x="4740312" y="1523031"/>
                  <a:pt x="4748981" y="1527803"/>
                </a:cubicBezTo>
                <a:cubicBezTo>
                  <a:pt x="4764628" y="1546581"/>
                  <a:pt x="4774682" y="1561153"/>
                  <a:pt x="4787814" y="1576290"/>
                </a:cubicBezTo>
                <a:cubicBezTo>
                  <a:pt x="4800947" y="1591426"/>
                  <a:pt x="4814080" y="1606562"/>
                  <a:pt x="4835318" y="1629548"/>
                </a:cubicBezTo>
                <a:cubicBezTo>
                  <a:pt x="4835882" y="1626469"/>
                  <a:pt x="4838961" y="1627033"/>
                  <a:pt x="4841474" y="1630676"/>
                </a:cubicBezTo>
                <a:cubicBezTo>
                  <a:pt x="4857120" y="1649455"/>
                  <a:pt x="4854607" y="1645812"/>
                  <a:pt x="4867175" y="1664027"/>
                </a:cubicBezTo>
                <a:cubicBezTo>
                  <a:pt x="4872202" y="1671313"/>
                  <a:pt x="4880308" y="1679162"/>
                  <a:pt x="4885335" y="1686449"/>
                </a:cubicBezTo>
                <a:cubicBezTo>
                  <a:pt x="4911292" y="1735757"/>
                  <a:pt x="4949869" y="1768286"/>
                  <a:pt x="4983932" y="1825444"/>
                </a:cubicBezTo>
                <a:cubicBezTo>
                  <a:pt x="4987010" y="1826008"/>
                  <a:pt x="4991473" y="1836373"/>
                  <a:pt x="4997064" y="1840580"/>
                </a:cubicBezTo>
                <a:cubicBezTo>
                  <a:pt x="4996500" y="1843658"/>
                  <a:pt x="5007119" y="1855152"/>
                  <a:pt x="5000399" y="1857102"/>
                </a:cubicBezTo>
                <a:cubicBezTo>
                  <a:pt x="4994807" y="1852894"/>
                  <a:pt x="4982239" y="1834680"/>
                  <a:pt x="4978032" y="1840273"/>
                </a:cubicBezTo>
                <a:cubicBezTo>
                  <a:pt x="4985009" y="1854280"/>
                  <a:pt x="4993114" y="1862131"/>
                  <a:pt x="4997577" y="1872495"/>
                </a:cubicBezTo>
                <a:cubicBezTo>
                  <a:pt x="4994499" y="1871930"/>
                  <a:pt x="4997012" y="1875573"/>
                  <a:pt x="4998962" y="1882295"/>
                </a:cubicBezTo>
                <a:cubicBezTo>
                  <a:pt x="5002040" y="1882859"/>
                  <a:pt x="5000090" y="1876137"/>
                  <a:pt x="4997577" y="1872495"/>
                </a:cubicBezTo>
                <a:cubicBezTo>
                  <a:pt x="5005118" y="1883424"/>
                  <a:pt x="5013223" y="1891273"/>
                  <a:pt x="5021329" y="1899124"/>
                </a:cubicBezTo>
                <a:cubicBezTo>
                  <a:pt x="5029434" y="1906974"/>
                  <a:pt x="5017430" y="1885681"/>
                  <a:pt x="5021072" y="1883167"/>
                </a:cubicBezTo>
                <a:cubicBezTo>
                  <a:pt x="5021072" y="1883167"/>
                  <a:pt x="5026100" y="1890452"/>
                  <a:pt x="5029742" y="1887937"/>
                </a:cubicBezTo>
                <a:cubicBezTo>
                  <a:pt x="5033384" y="1885424"/>
                  <a:pt x="5024458" y="1864694"/>
                  <a:pt x="5038977" y="1889630"/>
                </a:cubicBezTo>
                <a:cubicBezTo>
                  <a:pt x="5036463" y="1885988"/>
                  <a:pt x="5036463" y="1885988"/>
                  <a:pt x="5036463" y="1885988"/>
                </a:cubicBezTo>
                <a:cubicBezTo>
                  <a:pt x="5036463" y="1885988"/>
                  <a:pt x="5035898" y="1889066"/>
                  <a:pt x="5035898" y="1889066"/>
                </a:cubicBezTo>
                <a:cubicBezTo>
                  <a:pt x="5035334" y="1892145"/>
                  <a:pt x="5035334" y="1892145"/>
                  <a:pt x="5035334" y="1892145"/>
                </a:cubicBezTo>
                <a:cubicBezTo>
                  <a:pt x="5037847" y="1895788"/>
                  <a:pt x="5037847" y="1895788"/>
                  <a:pt x="5040926" y="1896352"/>
                </a:cubicBezTo>
                <a:cubicBezTo>
                  <a:pt x="5034769" y="1895224"/>
                  <a:pt x="5049287" y="1920160"/>
                  <a:pt x="5052930" y="1917645"/>
                </a:cubicBezTo>
                <a:cubicBezTo>
                  <a:pt x="5052366" y="1920724"/>
                  <a:pt x="5055443" y="1921289"/>
                  <a:pt x="5057957" y="1924931"/>
                </a:cubicBezTo>
                <a:cubicBezTo>
                  <a:pt x="5057957" y="1924931"/>
                  <a:pt x="5058521" y="1921853"/>
                  <a:pt x="5056008" y="1918210"/>
                </a:cubicBezTo>
                <a:cubicBezTo>
                  <a:pt x="5056008" y="1918210"/>
                  <a:pt x="5056008" y="1918210"/>
                  <a:pt x="5056572" y="1915131"/>
                </a:cubicBezTo>
                <a:cubicBezTo>
                  <a:pt x="5066062" y="1932782"/>
                  <a:pt x="5099868" y="1973982"/>
                  <a:pt x="5100125" y="1989940"/>
                </a:cubicBezTo>
                <a:cubicBezTo>
                  <a:pt x="5088941" y="1981525"/>
                  <a:pt x="5078322" y="1970033"/>
                  <a:pt x="5074115" y="1975625"/>
                </a:cubicBezTo>
                <a:cubicBezTo>
                  <a:pt x="5076064" y="1982347"/>
                  <a:pt x="5083605" y="1993276"/>
                  <a:pt x="5074372" y="1991583"/>
                </a:cubicBezTo>
                <a:cubicBezTo>
                  <a:pt x="5081348" y="2005590"/>
                  <a:pt x="5088325" y="2019597"/>
                  <a:pt x="5095301" y="2033605"/>
                </a:cubicBezTo>
                <a:cubicBezTo>
                  <a:pt x="5098379" y="2034169"/>
                  <a:pt x="5093916" y="2023804"/>
                  <a:pt x="5098943" y="2031091"/>
                </a:cubicBezTo>
                <a:cubicBezTo>
                  <a:pt x="5102842" y="2044534"/>
                  <a:pt x="5110383" y="2055462"/>
                  <a:pt x="5116231" y="2075627"/>
                </a:cubicBezTo>
                <a:cubicBezTo>
                  <a:pt x="5132441" y="2091327"/>
                  <a:pt x="5138289" y="2111491"/>
                  <a:pt x="5153627" y="2149306"/>
                </a:cubicBezTo>
                <a:cubicBezTo>
                  <a:pt x="5147471" y="2148178"/>
                  <a:pt x="5149420" y="2154900"/>
                  <a:pt x="5149420" y="2154900"/>
                </a:cubicBezTo>
                <a:cubicBezTo>
                  <a:pt x="5159731" y="2185428"/>
                  <a:pt x="5172555" y="2219600"/>
                  <a:pt x="5179788" y="2249565"/>
                </a:cubicBezTo>
                <a:cubicBezTo>
                  <a:pt x="5189534" y="2283173"/>
                  <a:pt x="5199844" y="2313703"/>
                  <a:pt x="5208206" y="2337510"/>
                </a:cubicBezTo>
                <a:cubicBezTo>
                  <a:pt x="5204307" y="2324067"/>
                  <a:pt x="5211849" y="2334995"/>
                  <a:pt x="5214363" y="2338638"/>
                </a:cubicBezTo>
                <a:cubicBezTo>
                  <a:pt x="5215747" y="2348439"/>
                  <a:pt x="5222159" y="2365525"/>
                  <a:pt x="5216568" y="2361317"/>
                </a:cubicBezTo>
                <a:cubicBezTo>
                  <a:pt x="5224929" y="2385125"/>
                  <a:pt x="5229392" y="2395489"/>
                  <a:pt x="5236624" y="2425454"/>
                </a:cubicBezTo>
                <a:cubicBezTo>
                  <a:pt x="5234932" y="2434690"/>
                  <a:pt x="5233802" y="2440848"/>
                  <a:pt x="5235187" y="2450647"/>
                </a:cubicBezTo>
                <a:cubicBezTo>
                  <a:pt x="5240215" y="2457934"/>
                  <a:pt x="5243549" y="2474455"/>
                  <a:pt x="5243805" y="2490413"/>
                </a:cubicBezTo>
                <a:cubicBezTo>
                  <a:pt x="5247139" y="2506934"/>
                  <a:pt x="5251038" y="2520377"/>
                  <a:pt x="5256629" y="2524584"/>
                </a:cubicBezTo>
                <a:cubicBezTo>
                  <a:pt x="5258887" y="2512270"/>
                  <a:pt x="5257245" y="2486513"/>
                  <a:pt x="5251963" y="2463269"/>
                </a:cubicBezTo>
                <a:cubicBezTo>
                  <a:pt x="5246679" y="2440026"/>
                  <a:pt x="5238882" y="2413140"/>
                  <a:pt x="5233034" y="2392975"/>
                </a:cubicBezTo>
                <a:cubicBezTo>
                  <a:pt x="5230521" y="2389332"/>
                  <a:pt x="5229136" y="2379532"/>
                  <a:pt x="5229701" y="2376453"/>
                </a:cubicBezTo>
                <a:cubicBezTo>
                  <a:pt x="5212413" y="2331917"/>
                  <a:pt x="5217493" y="2304210"/>
                  <a:pt x="5206362" y="2260801"/>
                </a:cubicBezTo>
                <a:cubicBezTo>
                  <a:pt x="5176198" y="2217087"/>
                  <a:pt x="5169838" y="2165007"/>
                  <a:pt x="5137469" y="2098614"/>
                </a:cubicBezTo>
                <a:cubicBezTo>
                  <a:pt x="5143625" y="2099741"/>
                  <a:pt x="5139726" y="2086298"/>
                  <a:pt x="5143369" y="2083784"/>
                </a:cubicBezTo>
                <a:cubicBezTo>
                  <a:pt x="5138906" y="2073419"/>
                  <a:pt x="5131929" y="2059412"/>
                  <a:pt x="5128031" y="2045969"/>
                </a:cubicBezTo>
                <a:cubicBezTo>
                  <a:pt x="5130544" y="2049612"/>
                  <a:pt x="5130544" y="2049612"/>
                  <a:pt x="5130544" y="2049612"/>
                </a:cubicBezTo>
                <a:cubicBezTo>
                  <a:pt x="5133058" y="2053255"/>
                  <a:pt x="5133058" y="2053255"/>
                  <a:pt x="5133058" y="2053255"/>
                </a:cubicBezTo>
                <a:cubicBezTo>
                  <a:pt x="5133622" y="2050176"/>
                  <a:pt x="5134186" y="2047097"/>
                  <a:pt x="5131109" y="2046534"/>
                </a:cubicBezTo>
                <a:cubicBezTo>
                  <a:pt x="5128595" y="2042891"/>
                  <a:pt x="5128595" y="2042891"/>
                  <a:pt x="5128595" y="2042891"/>
                </a:cubicBezTo>
                <a:cubicBezTo>
                  <a:pt x="5129159" y="2039812"/>
                  <a:pt x="5129159" y="2039812"/>
                  <a:pt x="5129159" y="2039812"/>
                </a:cubicBezTo>
                <a:cubicBezTo>
                  <a:pt x="5130853" y="2030576"/>
                  <a:pt x="5116335" y="2005640"/>
                  <a:pt x="5099868" y="1973982"/>
                </a:cubicBezTo>
                <a:cubicBezTo>
                  <a:pt x="5080324" y="1941760"/>
                  <a:pt x="5058830" y="1902816"/>
                  <a:pt x="5039284" y="1870595"/>
                </a:cubicBezTo>
                <a:cubicBezTo>
                  <a:pt x="5032308" y="1856587"/>
                  <a:pt x="5030358" y="1849865"/>
                  <a:pt x="5022818" y="1838937"/>
                </a:cubicBezTo>
                <a:cubicBezTo>
                  <a:pt x="5000759" y="1803072"/>
                  <a:pt x="4971981" y="1769157"/>
                  <a:pt x="4949357" y="1736371"/>
                </a:cubicBezTo>
                <a:cubicBezTo>
                  <a:pt x="4944330" y="1729085"/>
                  <a:pt x="4942945" y="1719285"/>
                  <a:pt x="4937353" y="1715077"/>
                </a:cubicBezTo>
                <a:cubicBezTo>
                  <a:pt x="4937353" y="1715077"/>
                  <a:pt x="4940431" y="1715642"/>
                  <a:pt x="4939867" y="1718720"/>
                </a:cubicBezTo>
                <a:cubicBezTo>
                  <a:pt x="4939867" y="1718720"/>
                  <a:pt x="4942945" y="1719285"/>
                  <a:pt x="4942945" y="1719285"/>
                </a:cubicBezTo>
                <a:cubicBezTo>
                  <a:pt x="4940431" y="1715642"/>
                  <a:pt x="4940431" y="1715642"/>
                  <a:pt x="4937918" y="1711999"/>
                </a:cubicBezTo>
                <a:cubicBezTo>
                  <a:pt x="4935404" y="1708356"/>
                  <a:pt x="4935404" y="1708356"/>
                  <a:pt x="4935404" y="1708356"/>
                </a:cubicBezTo>
                <a:cubicBezTo>
                  <a:pt x="4940996" y="1712564"/>
                  <a:pt x="4953565" y="1730778"/>
                  <a:pt x="4962234" y="1735550"/>
                </a:cubicBezTo>
                <a:cubicBezTo>
                  <a:pt x="4965877" y="1733035"/>
                  <a:pt x="4958336" y="1722107"/>
                  <a:pt x="4950794" y="1711178"/>
                </a:cubicBezTo>
                <a:cubicBezTo>
                  <a:pt x="4953873" y="1711742"/>
                  <a:pt x="4953873" y="1711742"/>
                  <a:pt x="4953873" y="1711742"/>
                </a:cubicBezTo>
                <a:cubicBezTo>
                  <a:pt x="4956387" y="1715384"/>
                  <a:pt x="4956387" y="1715384"/>
                  <a:pt x="4956387" y="1715384"/>
                </a:cubicBezTo>
                <a:cubicBezTo>
                  <a:pt x="4960029" y="1712871"/>
                  <a:pt x="4956951" y="1712307"/>
                  <a:pt x="4954437" y="1708663"/>
                </a:cubicBezTo>
                <a:cubicBezTo>
                  <a:pt x="4954437" y="1708663"/>
                  <a:pt x="4951924" y="1705020"/>
                  <a:pt x="4951924" y="1705020"/>
                </a:cubicBezTo>
                <a:cubicBezTo>
                  <a:pt x="4952488" y="1701941"/>
                  <a:pt x="4964492" y="1723235"/>
                  <a:pt x="4963107" y="1713436"/>
                </a:cubicBezTo>
                <a:cubicBezTo>
                  <a:pt x="4950539" y="1695220"/>
                  <a:pt x="4935457" y="1673363"/>
                  <a:pt x="4922888" y="1655149"/>
                </a:cubicBezTo>
                <a:cubicBezTo>
                  <a:pt x="4910320" y="1636934"/>
                  <a:pt x="4899701" y="1625441"/>
                  <a:pt x="4892416" y="1630469"/>
                </a:cubicBezTo>
                <a:cubicBezTo>
                  <a:pt x="4892981" y="1627391"/>
                  <a:pt x="4889903" y="1626826"/>
                  <a:pt x="4889903" y="1626826"/>
                </a:cubicBezTo>
                <a:cubicBezTo>
                  <a:pt x="4890467" y="1623748"/>
                  <a:pt x="4887954" y="1620104"/>
                  <a:pt x="4884876" y="1619540"/>
                </a:cubicBezTo>
                <a:cubicBezTo>
                  <a:pt x="4884876" y="1619540"/>
                  <a:pt x="4884876" y="1619540"/>
                  <a:pt x="4884310" y="1622619"/>
                </a:cubicBezTo>
                <a:cubicBezTo>
                  <a:pt x="4884310" y="1622619"/>
                  <a:pt x="4886824" y="1626263"/>
                  <a:pt x="4886824" y="1626263"/>
                </a:cubicBezTo>
                <a:cubicBezTo>
                  <a:pt x="4883746" y="1625698"/>
                  <a:pt x="4878155" y="1621490"/>
                  <a:pt x="4870050" y="1613640"/>
                </a:cubicBezTo>
                <a:cubicBezTo>
                  <a:pt x="4866407" y="1616155"/>
                  <a:pt x="4859687" y="1618104"/>
                  <a:pt x="4856608" y="1617541"/>
                </a:cubicBezTo>
                <a:cubicBezTo>
                  <a:pt x="4836499" y="1588397"/>
                  <a:pt x="4820288" y="1572697"/>
                  <a:pt x="4794023" y="1542425"/>
                </a:cubicBezTo>
                <a:cubicBezTo>
                  <a:pt x="4788996" y="1535139"/>
                  <a:pt x="4783404" y="1530932"/>
                  <a:pt x="4774734" y="1526160"/>
                </a:cubicBezTo>
                <a:cubicBezTo>
                  <a:pt x="4745955" y="1492246"/>
                  <a:pt x="4716612" y="1461409"/>
                  <a:pt x="4686704" y="1433652"/>
                </a:cubicBezTo>
                <a:cubicBezTo>
                  <a:pt x="4654282" y="1402251"/>
                  <a:pt x="4624375" y="1374494"/>
                  <a:pt x="4598109" y="1344221"/>
                </a:cubicBezTo>
                <a:cubicBezTo>
                  <a:pt x="4601187" y="1344786"/>
                  <a:pt x="4601187" y="1344786"/>
                  <a:pt x="4601187" y="1344786"/>
                </a:cubicBezTo>
                <a:cubicBezTo>
                  <a:pt x="4603701" y="1348429"/>
                  <a:pt x="4606779" y="1348993"/>
                  <a:pt x="4606779" y="1348993"/>
                </a:cubicBezTo>
                <a:cubicBezTo>
                  <a:pt x="4607344" y="1345914"/>
                  <a:pt x="4604829" y="1342271"/>
                  <a:pt x="4601751" y="1341707"/>
                </a:cubicBezTo>
                <a:cubicBezTo>
                  <a:pt x="4599238" y="1338065"/>
                  <a:pt x="4599238" y="1338065"/>
                  <a:pt x="4596160" y="1337500"/>
                </a:cubicBezTo>
                <a:cubicBezTo>
                  <a:pt x="4596724" y="1334421"/>
                  <a:pt x="4599802" y="1334986"/>
                  <a:pt x="4602316" y="1338629"/>
                </a:cubicBezTo>
                <a:cubicBezTo>
                  <a:pt x="4624118" y="1358536"/>
                  <a:pt x="4655976" y="1393015"/>
                  <a:pt x="4687012" y="1414615"/>
                </a:cubicBezTo>
                <a:cubicBezTo>
                  <a:pt x="4690091" y="1415180"/>
                  <a:pt x="4696246" y="1416308"/>
                  <a:pt x="4688706" y="1405380"/>
                </a:cubicBezTo>
                <a:cubicBezTo>
                  <a:pt x="4682549" y="1404251"/>
                  <a:pt x="4674444" y="1396401"/>
                  <a:pt x="4663260" y="1387986"/>
                </a:cubicBezTo>
                <a:cubicBezTo>
                  <a:pt x="4670545" y="1382958"/>
                  <a:pt x="4642023" y="1365000"/>
                  <a:pt x="4628326" y="1352943"/>
                </a:cubicBezTo>
                <a:cubicBezTo>
                  <a:pt x="4590312" y="1317335"/>
                  <a:pt x="4550350" y="1275006"/>
                  <a:pt x="4505052" y="1244426"/>
                </a:cubicBezTo>
                <a:cubicBezTo>
                  <a:pt x="4499460" y="1240220"/>
                  <a:pt x="4496382" y="1239655"/>
                  <a:pt x="4490790" y="1235448"/>
                </a:cubicBezTo>
                <a:cubicBezTo>
                  <a:pt x="4473450" y="1225905"/>
                  <a:pt x="4446621" y="1198712"/>
                  <a:pt x="4434308" y="1196454"/>
                </a:cubicBezTo>
                <a:cubicBezTo>
                  <a:pt x="4437952" y="1193940"/>
                  <a:pt x="4435438" y="1190297"/>
                  <a:pt x="4430410" y="1183012"/>
                </a:cubicBezTo>
                <a:cubicBezTo>
                  <a:pt x="4423690" y="1184961"/>
                  <a:pt x="4400759" y="1171212"/>
                  <a:pt x="4400759" y="1171212"/>
                </a:cubicBezTo>
                <a:cubicBezTo>
                  <a:pt x="4406915" y="1172339"/>
                  <a:pt x="4407479" y="1169261"/>
                  <a:pt x="4407479" y="1169261"/>
                </a:cubicBezTo>
                <a:cubicBezTo>
                  <a:pt x="4382034" y="1151868"/>
                  <a:pt x="4367209" y="1145968"/>
                  <a:pt x="4343712" y="1135297"/>
                </a:cubicBezTo>
                <a:close/>
                <a:moveTo>
                  <a:pt x="1318845" y="1535771"/>
                </a:moveTo>
                <a:lnTo>
                  <a:pt x="1298829" y="1573056"/>
                </a:lnTo>
                <a:cubicBezTo>
                  <a:pt x="1295994" y="1580384"/>
                  <a:pt x="1293948" y="1587970"/>
                  <a:pt x="1293203" y="1595921"/>
                </a:cubicBezTo>
                <a:lnTo>
                  <a:pt x="1293532" y="1599724"/>
                </a:lnTo>
                <a:lnTo>
                  <a:pt x="1289333" y="1608630"/>
                </a:lnTo>
                <a:cubicBezTo>
                  <a:pt x="1286797" y="1613293"/>
                  <a:pt x="1282129" y="1619000"/>
                  <a:pt x="1270060" y="1628642"/>
                </a:cubicBezTo>
                <a:cubicBezTo>
                  <a:pt x="1280031" y="1631222"/>
                  <a:pt x="1236260" y="1668831"/>
                  <a:pt x="1238185" y="1677840"/>
                </a:cubicBezTo>
                <a:cubicBezTo>
                  <a:pt x="1256855" y="1655012"/>
                  <a:pt x="1240109" y="1686848"/>
                  <a:pt x="1233025" y="1697780"/>
                </a:cubicBezTo>
                <a:cubicBezTo>
                  <a:pt x="1228521" y="1698742"/>
                  <a:pt x="1227558" y="1694239"/>
                  <a:pt x="1232063" y="1693276"/>
                </a:cubicBezTo>
                <a:cubicBezTo>
                  <a:pt x="1231100" y="1688772"/>
                  <a:pt x="1231100" y="1688772"/>
                  <a:pt x="1231100" y="1688772"/>
                </a:cubicBezTo>
                <a:cubicBezTo>
                  <a:pt x="1230138" y="1684268"/>
                  <a:pt x="1231100" y="1688772"/>
                  <a:pt x="1226596" y="1689735"/>
                </a:cubicBezTo>
                <a:cubicBezTo>
                  <a:pt x="1223055" y="1695201"/>
                  <a:pt x="1223055" y="1695201"/>
                  <a:pt x="1223055" y="1695201"/>
                </a:cubicBezTo>
                <a:cubicBezTo>
                  <a:pt x="1220475" y="1705171"/>
                  <a:pt x="1225942" y="1708713"/>
                  <a:pt x="1225942" y="1708713"/>
                </a:cubicBezTo>
                <a:cubicBezTo>
                  <a:pt x="1226904" y="1713217"/>
                  <a:pt x="1223362" y="1718683"/>
                  <a:pt x="1219820" y="1724150"/>
                </a:cubicBezTo>
                <a:cubicBezTo>
                  <a:pt x="1215316" y="1725112"/>
                  <a:pt x="1215316" y="1725112"/>
                  <a:pt x="1210812" y="1726074"/>
                </a:cubicBezTo>
                <a:cubicBezTo>
                  <a:pt x="1210812" y="1726074"/>
                  <a:pt x="1209850" y="1721570"/>
                  <a:pt x="1209850" y="1721570"/>
                </a:cubicBezTo>
                <a:cubicBezTo>
                  <a:pt x="1209850" y="1721570"/>
                  <a:pt x="1209850" y="1721570"/>
                  <a:pt x="1205346" y="1722532"/>
                </a:cubicBezTo>
                <a:cubicBezTo>
                  <a:pt x="1205346" y="1722532"/>
                  <a:pt x="1206308" y="1727037"/>
                  <a:pt x="1206308" y="1727037"/>
                </a:cubicBezTo>
                <a:cubicBezTo>
                  <a:pt x="1206308" y="1727037"/>
                  <a:pt x="1207270" y="1731541"/>
                  <a:pt x="1207270" y="1731541"/>
                </a:cubicBezTo>
                <a:cubicBezTo>
                  <a:pt x="1208232" y="1736044"/>
                  <a:pt x="1203728" y="1737007"/>
                  <a:pt x="1204690" y="1741511"/>
                </a:cubicBezTo>
                <a:cubicBezTo>
                  <a:pt x="1200187" y="1742473"/>
                  <a:pt x="1201149" y="1746977"/>
                  <a:pt x="1201149" y="1746977"/>
                </a:cubicBezTo>
                <a:cubicBezTo>
                  <a:pt x="1196645" y="1747940"/>
                  <a:pt x="1196645" y="1747940"/>
                  <a:pt x="1196645" y="1747940"/>
                </a:cubicBezTo>
                <a:cubicBezTo>
                  <a:pt x="1193103" y="1753405"/>
                  <a:pt x="1193103" y="1753405"/>
                  <a:pt x="1193103" y="1753405"/>
                </a:cubicBezTo>
                <a:cubicBezTo>
                  <a:pt x="1197607" y="1752443"/>
                  <a:pt x="1197607" y="1752443"/>
                  <a:pt x="1197607" y="1752443"/>
                </a:cubicBezTo>
                <a:cubicBezTo>
                  <a:pt x="1193103" y="1753405"/>
                  <a:pt x="1194065" y="1757910"/>
                  <a:pt x="1194065" y="1757910"/>
                </a:cubicBezTo>
                <a:cubicBezTo>
                  <a:pt x="1179898" y="1779775"/>
                  <a:pt x="1165730" y="1801641"/>
                  <a:pt x="1155105" y="1818040"/>
                </a:cubicBezTo>
                <a:cubicBezTo>
                  <a:pt x="1150601" y="1819002"/>
                  <a:pt x="1150601" y="1819002"/>
                  <a:pt x="1150601" y="1819002"/>
                </a:cubicBezTo>
                <a:cubicBezTo>
                  <a:pt x="1151563" y="1823506"/>
                  <a:pt x="1151563" y="1823506"/>
                  <a:pt x="1151563" y="1823506"/>
                </a:cubicBezTo>
                <a:cubicBezTo>
                  <a:pt x="1148022" y="1828972"/>
                  <a:pt x="1148022" y="1828972"/>
                  <a:pt x="1148022" y="1828972"/>
                </a:cubicBezTo>
                <a:cubicBezTo>
                  <a:pt x="1148984" y="1833476"/>
                  <a:pt x="1148984" y="1833476"/>
                  <a:pt x="1148984" y="1833476"/>
                </a:cubicBezTo>
                <a:cubicBezTo>
                  <a:pt x="1148022" y="1828972"/>
                  <a:pt x="1148022" y="1828972"/>
                  <a:pt x="1142555" y="1825430"/>
                </a:cubicBezTo>
                <a:cubicBezTo>
                  <a:pt x="1139013" y="1830897"/>
                  <a:pt x="1135472" y="1836363"/>
                  <a:pt x="1128388" y="1847295"/>
                </a:cubicBezTo>
                <a:cubicBezTo>
                  <a:pt x="1128388" y="1847295"/>
                  <a:pt x="1128388" y="1847295"/>
                  <a:pt x="1123884" y="1848258"/>
                </a:cubicBezTo>
                <a:lnTo>
                  <a:pt x="1121709" y="1845626"/>
                </a:lnTo>
                <a:lnTo>
                  <a:pt x="1123442" y="1842951"/>
                </a:lnTo>
                <a:lnTo>
                  <a:pt x="1125256" y="1840901"/>
                </a:lnTo>
                <a:cubicBezTo>
                  <a:pt x="1128716" y="1837807"/>
                  <a:pt x="1132739" y="1834592"/>
                  <a:pt x="1130005" y="1832821"/>
                </a:cubicBezTo>
                <a:lnTo>
                  <a:pt x="1123442" y="1842951"/>
                </a:lnTo>
                <a:lnTo>
                  <a:pt x="1121403" y="1845256"/>
                </a:lnTo>
                <a:lnTo>
                  <a:pt x="1121709" y="1845626"/>
                </a:lnTo>
                <a:lnTo>
                  <a:pt x="1105213" y="1871085"/>
                </a:lnTo>
                <a:cubicBezTo>
                  <a:pt x="1098129" y="1882018"/>
                  <a:pt x="1094588" y="1887484"/>
                  <a:pt x="1087503" y="1898417"/>
                </a:cubicBezTo>
                <a:cubicBezTo>
                  <a:pt x="1083961" y="1903883"/>
                  <a:pt x="1076878" y="1914815"/>
                  <a:pt x="1074299" y="1924786"/>
                </a:cubicBezTo>
                <a:cubicBezTo>
                  <a:pt x="1063673" y="1941185"/>
                  <a:pt x="1055628" y="1947614"/>
                  <a:pt x="1042423" y="1973983"/>
                </a:cubicBezTo>
                <a:cubicBezTo>
                  <a:pt x="1038881" y="1979450"/>
                  <a:pt x="1035339" y="1984917"/>
                  <a:pt x="1036301" y="1989420"/>
                </a:cubicBezTo>
                <a:cubicBezTo>
                  <a:pt x="1031798" y="1990382"/>
                  <a:pt x="1032760" y="1994886"/>
                  <a:pt x="1028255" y="1995849"/>
                </a:cubicBezTo>
                <a:cubicBezTo>
                  <a:pt x="1028255" y="1995849"/>
                  <a:pt x="1024713" y="2001315"/>
                  <a:pt x="1024713" y="2001315"/>
                </a:cubicBezTo>
                <a:cubicBezTo>
                  <a:pt x="1021172" y="2006781"/>
                  <a:pt x="1017630" y="2012248"/>
                  <a:pt x="1015050" y="2022217"/>
                </a:cubicBezTo>
                <a:cubicBezTo>
                  <a:pt x="1014088" y="2017714"/>
                  <a:pt x="1003463" y="2034113"/>
                  <a:pt x="1008928" y="2037654"/>
                </a:cubicBezTo>
                <a:cubicBezTo>
                  <a:pt x="1005387" y="2043121"/>
                  <a:pt x="1001845" y="2048587"/>
                  <a:pt x="998303" y="2054054"/>
                </a:cubicBezTo>
                <a:cubicBezTo>
                  <a:pt x="966427" y="2103251"/>
                  <a:pt x="932934" y="2166922"/>
                  <a:pt x="910066" y="2214194"/>
                </a:cubicBezTo>
                <a:lnTo>
                  <a:pt x="907117" y="2214824"/>
                </a:lnTo>
                <a:lnTo>
                  <a:pt x="908116" y="2211343"/>
                </a:lnTo>
                <a:lnTo>
                  <a:pt x="972795" y="2040882"/>
                </a:lnTo>
                <a:lnTo>
                  <a:pt x="979961" y="2024343"/>
                </a:lnTo>
                <a:cubicBezTo>
                  <a:pt x="981898" y="2021353"/>
                  <a:pt x="983204" y="2021957"/>
                  <a:pt x="983522" y="2028953"/>
                </a:cubicBezTo>
                <a:lnTo>
                  <a:pt x="986429" y="2010313"/>
                </a:lnTo>
                <a:lnTo>
                  <a:pt x="991511" y="1999574"/>
                </a:lnTo>
                <a:lnTo>
                  <a:pt x="994802" y="1993577"/>
                </a:lnTo>
                <a:cubicBezTo>
                  <a:pt x="994802" y="1993577"/>
                  <a:pt x="995764" y="1998080"/>
                  <a:pt x="999306" y="1992615"/>
                </a:cubicBezTo>
                <a:cubicBezTo>
                  <a:pt x="1001077" y="1989881"/>
                  <a:pt x="1000596" y="1987629"/>
                  <a:pt x="1000115" y="1985377"/>
                </a:cubicBezTo>
                <a:lnTo>
                  <a:pt x="1000698" y="1980161"/>
                </a:lnTo>
                <a:lnTo>
                  <a:pt x="1001566" y="1978326"/>
                </a:lnTo>
                <a:lnTo>
                  <a:pt x="1004140" y="1979072"/>
                </a:lnTo>
                <a:cubicBezTo>
                  <a:pt x="1011320" y="1974447"/>
                  <a:pt x="1026831" y="1956120"/>
                  <a:pt x="1018633" y="1950808"/>
                </a:cubicBezTo>
                <a:cubicBezTo>
                  <a:pt x="1027640" y="1948884"/>
                  <a:pt x="1038921" y="1913506"/>
                  <a:pt x="1038266" y="1932485"/>
                </a:cubicBezTo>
                <a:cubicBezTo>
                  <a:pt x="1061135" y="1885212"/>
                  <a:pt x="1082385" y="1852415"/>
                  <a:pt x="1099132" y="1820578"/>
                </a:cubicBezTo>
                <a:cubicBezTo>
                  <a:pt x="1102673" y="1815113"/>
                  <a:pt x="1109758" y="1804179"/>
                  <a:pt x="1113299" y="1798714"/>
                </a:cubicBezTo>
                <a:cubicBezTo>
                  <a:pt x="1141634" y="1754983"/>
                  <a:pt x="1170930" y="1715756"/>
                  <a:pt x="1204731" y="1675567"/>
                </a:cubicBezTo>
                <a:cubicBezTo>
                  <a:pt x="1212777" y="1669139"/>
                  <a:pt x="1227907" y="1651778"/>
                  <a:pt x="1226944" y="1647273"/>
                </a:cubicBezTo>
                <a:cubicBezTo>
                  <a:pt x="1226944" y="1647273"/>
                  <a:pt x="1226944" y="1647273"/>
                  <a:pt x="1225982" y="1642769"/>
                </a:cubicBezTo>
                <a:cubicBezTo>
                  <a:pt x="1225982" y="1642769"/>
                  <a:pt x="1231449" y="1646311"/>
                  <a:pt x="1231449" y="1646311"/>
                </a:cubicBezTo>
                <a:cubicBezTo>
                  <a:pt x="1234990" y="1640845"/>
                  <a:pt x="1239494" y="1639882"/>
                  <a:pt x="1238532" y="1635378"/>
                </a:cubicBezTo>
                <a:cubicBezTo>
                  <a:pt x="1243036" y="1634416"/>
                  <a:pt x="1242074" y="1629913"/>
                  <a:pt x="1242074" y="1629913"/>
                </a:cubicBezTo>
                <a:cubicBezTo>
                  <a:pt x="1242074" y="1629913"/>
                  <a:pt x="1242074" y="1629913"/>
                  <a:pt x="1237570" y="1630875"/>
                </a:cubicBezTo>
                <a:cubicBezTo>
                  <a:pt x="1251737" y="1609009"/>
                  <a:pt x="1271371" y="1590686"/>
                  <a:pt x="1290042" y="1567858"/>
                </a:cubicBezTo>
                <a:cubicBezTo>
                  <a:pt x="1300504" y="1556204"/>
                  <a:pt x="1308349" y="1547463"/>
                  <a:pt x="1314235" y="1540908"/>
                </a:cubicBezTo>
                <a:close/>
                <a:moveTo>
                  <a:pt x="4439702" y="857271"/>
                </a:moveTo>
                <a:cubicBezTo>
                  <a:pt x="4444206" y="856309"/>
                  <a:pt x="4444206" y="856309"/>
                  <a:pt x="4444206" y="856309"/>
                </a:cubicBezTo>
                <a:cubicBezTo>
                  <a:pt x="4454177" y="858888"/>
                  <a:pt x="4454177" y="858888"/>
                  <a:pt x="4445168" y="860813"/>
                </a:cubicBezTo>
                <a:cubicBezTo>
                  <a:pt x="4439702" y="857271"/>
                  <a:pt x="4439702" y="857271"/>
                  <a:pt x="4439702" y="857271"/>
                </a:cubicBezTo>
                <a:close/>
                <a:moveTo>
                  <a:pt x="4439395" y="833789"/>
                </a:moveTo>
                <a:cubicBezTo>
                  <a:pt x="4439395" y="833789"/>
                  <a:pt x="4443899" y="832826"/>
                  <a:pt x="4444862" y="837331"/>
                </a:cubicBezTo>
                <a:cubicBezTo>
                  <a:pt x="4440357" y="838293"/>
                  <a:pt x="4440357" y="838293"/>
                  <a:pt x="4440357" y="838293"/>
                </a:cubicBezTo>
                <a:cubicBezTo>
                  <a:pt x="4440357" y="838293"/>
                  <a:pt x="4439395" y="833789"/>
                  <a:pt x="4439395" y="833789"/>
                </a:cubicBezTo>
                <a:close/>
                <a:moveTo>
                  <a:pt x="3878041" y="775787"/>
                </a:moveTo>
                <a:lnTo>
                  <a:pt x="3885822" y="777801"/>
                </a:lnTo>
                <a:cubicBezTo>
                  <a:pt x="3885822" y="777801"/>
                  <a:pt x="3885822" y="777801"/>
                  <a:pt x="3881318" y="778763"/>
                </a:cubicBezTo>
                <a:close/>
                <a:moveTo>
                  <a:pt x="1104676" y="1330248"/>
                </a:moveTo>
                <a:lnTo>
                  <a:pt x="1094527" y="1352482"/>
                </a:lnTo>
                <a:cubicBezTo>
                  <a:pt x="1085034" y="1368687"/>
                  <a:pt x="1074540" y="1383638"/>
                  <a:pt x="1064045" y="1398591"/>
                </a:cubicBezTo>
                <a:cubicBezTo>
                  <a:pt x="803503" y="1753430"/>
                  <a:pt x="639503" y="2148260"/>
                  <a:pt x="578456" y="2585624"/>
                </a:cubicBezTo>
                <a:cubicBezTo>
                  <a:pt x="577113" y="2597643"/>
                  <a:pt x="570958" y="2614601"/>
                  <a:pt x="575225" y="2625422"/>
                </a:cubicBezTo>
                <a:cubicBezTo>
                  <a:pt x="606405" y="2743906"/>
                  <a:pt x="581353" y="2864627"/>
                  <a:pt x="589292" y="2984165"/>
                </a:cubicBezTo>
                <a:cubicBezTo>
                  <a:pt x="596704" y="3092084"/>
                  <a:pt x="598106" y="3199331"/>
                  <a:pt x="621678" y="3309663"/>
                </a:cubicBezTo>
                <a:cubicBezTo>
                  <a:pt x="647206" y="3282700"/>
                  <a:pt x="641213" y="3254649"/>
                  <a:pt x="637489" y="3228070"/>
                </a:cubicBezTo>
                <a:cubicBezTo>
                  <a:pt x="626465" y="3130699"/>
                  <a:pt x="617310" y="3032930"/>
                  <a:pt x="616036" y="2935433"/>
                </a:cubicBezTo>
                <a:cubicBezTo>
                  <a:pt x="609213" y="2528212"/>
                  <a:pt x="703216" y="2144425"/>
                  <a:pt x="887499" y="1780458"/>
                </a:cubicBezTo>
                <a:cubicBezTo>
                  <a:pt x="913443" y="1727986"/>
                  <a:pt x="957546" y="1687277"/>
                  <a:pt x="997109" y="1643628"/>
                </a:cubicBezTo>
                <a:cubicBezTo>
                  <a:pt x="1011543" y="1628812"/>
                  <a:pt x="1024507" y="1616266"/>
                  <a:pt x="1014774" y="1589014"/>
                </a:cubicBezTo>
                <a:cubicBezTo>
                  <a:pt x="1006510" y="1559493"/>
                  <a:pt x="1031767" y="1540409"/>
                  <a:pt x="1051413" y="1522524"/>
                </a:cubicBezTo>
                <a:cubicBezTo>
                  <a:pt x="1064776" y="1511848"/>
                  <a:pt x="1083077" y="1505982"/>
                  <a:pt x="1104050" y="1503457"/>
                </a:cubicBezTo>
                <a:cubicBezTo>
                  <a:pt x="1085331" y="1534831"/>
                  <a:pt x="1068881" y="1567677"/>
                  <a:pt x="1050162" y="1599052"/>
                </a:cubicBezTo>
                <a:cubicBezTo>
                  <a:pt x="991464" y="1699585"/>
                  <a:pt x="933165" y="1801989"/>
                  <a:pt x="889954" y="1910945"/>
                </a:cubicBezTo>
                <a:cubicBezTo>
                  <a:pt x="876446" y="1939252"/>
                  <a:pt x="858000" y="1962747"/>
                  <a:pt x="871201" y="1997079"/>
                </a:cubicBezTo>
                <a:cubicBezTo>
                  <a:pt x="879337" y="2016850"/>
                  <a:pt x="864630" y="2039546"/>
                  <a:pt x="857404" y="2060644"/>
                </a:cubicBezTo>
                <a:cubicBezTo>
                  <a:pt x="812324" y="2170000"/>
                  <a:pt x="781933" y="2284040"/>
                  <a:pt x="753411" y="2397680"/>
                </a:cubicBezTo>
                <a:cubicBezTo>
                  <a:pt x="751270" y="2405959"/>
                  <a:pt x="748728" y="2412369"/>
                  <a:pt x="756336" y="2420520"/>
                </a:cubicBezTo>
                <a:lnTo>
                  <a:pt x="764421" y="2415547"/>
                </a:lnTo>
                <a:lnTo>
                  <a:pt x="761396" y="2433165"/>
                </a:lnTo>
                <a:lnTo>
                  <a:pt x="760478" y="2435480"/>
                </a:lnTo>
                <a:lnTo>
                  <a:pt x="760592" y="2432158"/>
                </a:lnTo>
                <a:cubicBezTo>
                  <a:pt x="760675" y="2429786"/>
                  <a:pt x="760193" y="2427534"/>
                  <a:pt x="757460" y="2425764"/>
                </a:cubicBezTo>
                <a:cubicBezTo>
                  <a:pt x="757460" y="2425764"/>
                  <a:pt x="753918" y="2431229"/>
                  <a:pt x="750377" y="2436696"/>
                </a:cubicBezTo>
                <a:cubicBezTo>
                  <a:pt x="751339" y="2441200"/>
                  <a:pt x="751339" y="2441200"/>
                  <a:pt x="751339" y="2441200"/>
                </a:cubicBezTo>
                <a:cubicBezTo>
                  <a:pt x="742331" y="2443125"/>
                  <a:pt x="743948" y="2428650"/>
                  <a:pt x="751994" y="2422222"/>
                </a:cubicBezTo>
                <a:cubicBezTo>
                  <a:pt x="743948" y="2428650"/>
                  <a:pt x="748144" y="2404205"/>
                  <a:pt x="742023" y="2419642"/>
                </a:cubicBezTo>
                <a:cubicBezTo>
                  <a:pt x="752956" y="2426726"/>
                  <a:pt x="725932" y="2432500"/>
                  <a:pt x="729781" y="2450515"/>
                </a:cubicBezTo>
                <a:cubicBezTo>
                  <a:pt x="730743" y="2455019"/>
                  <a:pt x="730743" y="2455019"/>
                  <a:pt x="730743" y="2455019"/>
                </a:cubicBezTo>
                <a:cubicBezTo>
                  <a:pt x="730743" y="2455019"/>
                  <a:pt x="730743" y="2455019"/>
                  <a:pt x="726239" y="2455982"/>
                </a:cubicBezTo>
                <a:cubicBezTo>
                  <a:pt x="726239" y="2455982"/>
                  <a:pt x="727201" y="2460486"/>
                  <a:pt x="727201" y="2460486"/>
                </a:cubicBezTo>
                <a:cubicBezTo>
                  <a:pt x="728163" y="2464990"/>
                  <a:pt x="728163" y="2464990"/>
                  <a:pt x="728163" y="2464990"/>
                </a:cubicBezTo>
                <a:cubicBezTo>
                  <a:pt x="727201" y="2460486"/>
                  <a:pt x="731705" y="2459524"/>
                  <a:pt x="731705" y="2459524"/>
                </a:cubicBezTo>
                <a:cubicBezTo>
                  <a:pt x="732667" y="2464027"/>
                  <a:pt x="730088" y="2473998"/>
                  <a:pt x="731050" y="2478502"/>
                </a:cubicBezTo>
                <a:cubicBezTo>
                  <a:pt x="733630" y="2468531"/>
                  <a:pt x="735554" y="2477540"/>
                  <a:pt x="735554" y="2477540"/>
                </a:cubicBezTo>
                <a:cubicBezTo>
                  <a:pt x="739097" y="2472074"/>
                  <a:pt x="741675" y="2462103"/>
                  <a:pt x="745218" y="2456637"/>
                </a:cubicBezTo>
                <a:cubicBezTo>
                  <a:pt x="745218" y="2456637"/>
                  <a:pt x="745218" y="2456637"/>
                  <a:pt x="749722" y="2455675"/>
                </a:cubicBezTo>
                <a:cubicBezTo>
                  <a:pt x="746180" y="2461140"/>
                  <a:pt x="746180" y="2461140"/>
                  <a:pt x="746180" y="2461140"/>
                </a:cubicBezTo>
                <a:cubicBezTo>
                  <a:pt x="747142" y="2465645"/>
                  <a:pt x="748104" y="2470149"/>
                  <a:pt x="752609" y="2469187"/>
                </a:cubicBezTo>
                <a:cubicBezTo>
                  <a:pt x="752609" y="2469187"/>
                  <a:pt x="756151" y="2463720"/>
                  <a:pt x="755188" y="2459216"/>
                </a:cubicBezTo>
                <a:cubicBezTo>
                  <a:pt x="755188" y="2459216"/>
                  <a:pt x="755188" y="2459216"/>
                  <a:pt x="754226" y="2454712"/>
                </a:cubicBezTo>
                <a:cubicBezTo>
                  <a:pt x="757767" y="2449246"/>
                  <a:pt x="757767" y="2449246"/>
                  <a:pt x="757767" y="2449246"/>
                </a:cubicBezTo>
                <a:cubicBezTo>
                  <a:pt x="760654" y="2462758"/>
                  <a:pt x="753571" y="2473691"/>
                  <a:pt x="748411" y="2493631"/>
                </a:cubicBezTo>
                <a:cubicBezTo>
                  <a:pt x="760654" y="2462758"/>
                  <a:pt x="752916" y="2492669"/>
                  <a:pt x="759344" y="2500715"/>
                </a:cubicBezTo>
                <a:cubicBezTo>
                  <a:pt x="759344" y="2500715"/>
                  <a:pt x="760307" y="2505219"/>
                  <a:pt x="760307" y="2505219"/>
                </a:cubicBezTo>
                <a:cubicBezTo>
                  <a:pt x="760307" y="2505219"/>
                  <a:pt x="759344" y="2500715"/>
                  <a:pt x="754840" y="2501678"/>
                </a:cubicBezTo>
                <a:cubicBezTo>
                  <a:pt x="754840" y="2501678"/>
                  <a:pt x="754840" y="2501678"/>
                  <a:pt x="753878" y="2497173"/>
                </a:cubicBezTo>
                <a:cubicBezTo>
                  <a:pt x="753878" y="2497173"/>
                  <a:pt x="753878" y="2497173"/>
                  <a:pt x="749373" y="2498135"/>
                </a:cubicBezTo>
                <a:cubicBezTo>
                  <a:pt x="750336" y="2502640"/>
                  <a:pt x="746794" y="2508105"/>
                  <a:pt x="746794" y="2508105"/>
                </a:cubicBezTo>
                <a:cubicBezTo>
                  <a:pt x="746794" y="2508105"/>
                  <a:pt x="747757" y="2512610"/>
                  <a:pt x="747757" y="2512610"/>
                </a:cubicBezTo>
                <a:cubicBezTo>
                  <a:pt x="744215" y="2518077"/>
                  <a:pt x="744215" y="2518077"/>
                  <a:pt x="740673" y="2523542"/>
                </a:cubicBezTo>
                <a:cubicBezTo>
                  <a:pt x="739711" y="2519039"/>
                  <a:pt x="739711" y="2519039"/>
                  <a:pt x="738748" y="2514534"/>
                </a:cubicBezTo>
                <a:cubicBezTo>
                  <a:pt x="737786" y="2510030"/>
                  <a:pt x="737786" y="2510030"/>
                  <a:pt x="734245" y="2515496"/>
                </a:cubicBezTo>
                <a:cubicBezTo>
                  <a:pt x="734245" y="2515496"/>
                  <a:pt x="730703" y="2520963"/>
                  <a:pt x="731665" y="2525466"/>
                </a:cubicBezTo>
                <a:cubicBezTo>
                  <a:pt x="732627" y="2529971"/>
                  <a:pt x="732627" y="2529971"/>
                  <a:pt x="733590" y="2534475"/>
                </a:cubicBezTo>
                <a:cubicBezTo>
                  <a:pt x="735514" y="2543483"/>
                  <a:pt x="741943" y="2551529"/>
                  <a:pt x="745484" y="2546063"/>
                </a:cubicBezTo>
                <a:cubicBezTo>
                  <a:pt x="746446" y="2550567"/>
                  <a:pt x="747408" y="2555071"/>
                  <a:pt x="743868" y="2560537"/>
                </a:cubicBezTo>
                <a:cubicBezTo>
                  <a:pt x="739670" y="2584981"/>
                  <a:pt x="730970" y="2610389"/>
                  <a:pt x="726773" y="2634833"/>
                </a:cubicBezTo>
                <a:cubicBezTo>
                  <a:pt x="726773" y="2634833"/>
                  <a:pt x="721306" y="2631292"/>
                  <a:pt x="721306" y="2631292"/>
                </a:cubicBezTo>
                <a:cubicBezTo>
                  <a:pt x="721306" y="2631292"/>
                  <a:pt x="722269" y="2635796"/>
                  <a:pt x="722269" y="2635796"/>
                </a:cubicBezTo>
                <a:cubicBezTo>
                  <a:pt x="722269" y="2635796"/>
                  <a:pt x="717764" y="2636758"/>
                  <a:pt x="717764" y="2636758"/>
                </a:cubicBezTo>
                <a:cubicBezTo>
                  <a:pt x="721962" y="2612314"/>
                  <a:pt x="716802" y="2632255"/>
                  <a:pt x="712298" y="2633217"/>
                </a:cubicBezTo>
                <a:cubicBezTo>
                  <a:pt x="713915" y="2618742"/>
                  <a:pt x="720037" y="2603306"/>
                  <a:pt x="717150" y="2589793"/>
                </a:cubicBezTo>
                <a:cubicBezTo>
                  <a:pt x="722616" y="2593335"/>
                  <a:pt x="722616" y="2593335"/>
                  <a:pt x="722616" y="2593335"/>
                </a:cubicBezTo>
                <a:cubicBezTo>
                  <a:pt x="725196" y="2583365"/>
                  <a:pt x="727775" y="2573394"/>
                  <a:pt x="727775" y="2573394"/>
                </a:cubicBezTo>
                <a:cubicBezTo>
                  <a:pt x="725196" y="2583365"/>
                  <a:pt x="720691" y="2584327"/>
                  <a:pt x="720691" y="2584327"/>
                </a:cubicBezTo>
                <a:cubicBezTo>
                  <a:pt x="723271" y="2574356"/>
                  <a:pt x="717805" y="2570815"/>
                  <a:pt x="721347" y="2565348"/>
                </a:cubicBezTo>
                <a:cubicBezTo>
                  <a:pt x="720385" y="2560844"/>
                  <a:pt x="720385" y="2560844"/>
                  <a:pt x="720385" y="2560844"/>
                </a:cubicBezTo>
                <a:cubicBezTo>
                  <a:pt x="720385" y="2560844"/>
                  <a:pt x="724889" y="2559882"/>
                  <a:pt x="723927" y="2555379"/>
                </a:cubicBezTo>
                <a:cubicBezTo>
                  <a:pt x="723927" y="2555379"/>
                  <a:pt x="723927" y="2555379"/>
                  <a:pt x="722964" y="2550874"/>
                </a:cubicBezTo>
                <a:cubicBezTo>
                  <a:pt x="722964" y="2550874"/>
                  <a:pt x="722002" y="2546370"/>
                  <a:pt x="722002" y="2546370"/>
                </a:cubicBezTo>
                <a:cubicBezTo>
                  <a:pt x="713956" y="2552799"/>
                  <a:pt x="713956" y="2552799"/>
                  <a:pt x="713956" y="2552799"/>
                </a:cubicBezTo>
                <a:cubicBezTo>
                  <a:pt x="713956" y="2552799"/>
                  <a:pt x="710415" y="2558265"/>
                  <a:pt x="711377" y="2562769"/>
                </a:cubicBezTo>
                <a:lnTo>
                  <a:pt x="712339" y="2567273"/>
                </a:lnTo>
                <a:cubicBezTo>
                  <a:pt x="716842" y="2566311"/>
                  <a:pt x="716842" y="2566311"/>
                  <a:pt x="716842" y="2566311"/>
                </a:cubicBezTo>
                <a:cubicBezTo>
                  <a:pt x="715226" y="2580785"/>
                  <a:pt x="708449" y="2615201"/>
                  <a:pt x="707794" y="2634179"/>
                </a:cubicBezTo>
                <a:cubicBezTo>
                  <a:pt x="704252" y="2639645"/>
                  <a:pt x="704252" y="2639645"/>
                  <a:pt x="704252" y="2639645"/>
                </a:cubicBezTo>
                <a:cubicBezTo>
                  <a:pt x="700710" y="2645112"/>
                  <a:pt x="700710" y="2645112"/>
                  <a:pt x="701673" y="2649616"/>
                </a:cubicBezTo>
                <a:cubicBezTo>
                  <a:pt x="706177" y="2648653"/>
                  <a:pt x="706177" y="2648653"/>
                  <a:pt x="706177" y="2648653"/>
                </a:cubicBezTo>
                <a:cubicBezTo>
                  <a:pt x="702635" y="2654119"/>
                  <a:pt x="701017" y="2668594"/>
                  <a:pt x="698438" y="2678565"/>
                </a:cubicBezTo>
                <a:cubicBezTo>
                  <a:pt x="693934" y="2679527"/>
                  <a:pt x="694896" y="2684031"/>
                  <a:pt x="695858" y="2688534"/>
                </a:cubicBezTo>
                <a:cubicBezTo>
                  <a:pt x="696821" y="2693039"/>
                  <a:pt x="696821" y="2693039"/>
                  <a:pt x="696821" y="2693039"/>
                </a:cubicBezTo>
                <a:cubicBezTo>
                  <a:pt x="696821" y="2693039"/>
                  <a:pt x="696821" y="2693039"/>
                  <a:pt x="701325" y="2692076"/>
                </a:cubicBezTo>
                <a:cubicBezTo>
                  <a:pt x="692931" y="2740966"/>
                  <a:pt x="684231" y="2766373"/>
                  <a:pt x="690967" y="2797901"/>
                </a:cubicBezTo>
                <a:cubicBezTo>
                  <a:pt x="690967" y="2797901"/>
                  <a:pt x="686462" y="2798864"/>
                  <a:pt x="687424" y="2803368"/>
                </a:cubicBezTo>
                <a:cubicBezTo>
                  <a:pt x="688387" y="2807872"/>
                  <a:pt x="688387" y="2807872"/>
                  <a:pt x="688387" y="2807872"/>
                </a:cubicBezTo>
                <a:cubicBezTo>
                  <a:pt x="689349" y="2812375"/>
                  <a:pt x="689349" y="2812375"/>
                  <a:pt x="689349" y="2812375"/>
                </a:cubicBezTo>
                <a:cubicBezTo>
                  <a:pt x="684845" y="2813338"/>
                  <a:pt x="683227" y="2827813"/>
                  <a:pt x="685152" y="2836821"/>
                </a:cubicBezTo>
                <a:cubicBezTo>
                  <a:pt x="685152" y="2836821"/>
                  <a:pt x="686114" y="2841326"/>
                  <a:pt x="681611" y="2842288"/>
                </a:cubicBezTo>
                <a:cubicBezTo>
                  <a:pt x="682573" y="2846791"/>
                  <a:pt x="682573" y="2846791"/>
                  <a:pt x="683535" y="2851295"/>
                </a:cubicBezTo>
                <a:cubicBezTo>
                  <a:pt x="683535" y="2851295"/>
                  <a:pt x="684497" y="2855799"/>
                  <a:pt x="684497" y="2855799"/>
                </a:cubicBezTo>
                <a:cubicBezTo>
                  <a:pt x="684497" y="2855799"/>
                  <a:pt x="684497" y="2855799"/>
                  <a:pt x="680955" y="2861265"/>
                </a:cubicBezTo>
                <a:cubicBezTo>
                  <a:pt x="680955" y="2861265"/>
                  <a:pt x="681918" y="2865770"/>
                  <a:pt x="681918" y="2865770"/>
                </a:cubicBezTo>
                <a:cubicBezTo>
                  <a:pt x="688346" y="2873815"/>
                  <a:pt x="673217" y="2891176"/>
                  <a:pt x="687691" y="2892794"/>
                </a:cubicBezTo>
                <a:cubicBezTo>
                  <a:pt x="683187" y="2893756"/>
                  <a:pt x="683187" y="2893756"/>
                  <a:pt x="684149" y="2898260"/>
                </a:cubicBezTo>
                <a:cubicBezTo>
                  <a:pt x="684149" y="2898260"/>
                  <a:pt x="685112" y="2902765"/>
                  <a:pt x="685112" y="2902765"/>
                </a:cubicBezTo>
                <a:cubicBezTo>
                  <a:pt x="686074" y="2907268"/>
                  <a:pt x="682533" y="2912734"/>
                  <a:pt x="683495" y="2917239"/>
                </a:cubicBezTo>
                <a:cubicBezTo>
                  <a:pt x="683495" y="2917239"/>
                  <a:pt x="683495" y="2917239"/>
                  <a:pt x="684457" y="2921742"/>
                </a:cubicBezTo>
                <a:cubicBezTo>
                  <a:pt x="682840" y="2936217"/>
                  <a:pt x="680260" y="2946188"/>
                  <a:pt x="678642" y="2960662"/>
                </a:cubicBezTo>
                <a:cubicBezTo>
                  <a:pt x="679604" y="2965165"/>
                  <a:pt x="679604" y="2965165"/>
                  <a:pt x="679604" y="2965165"/>
                </a:cubicBezTo>
                <a:cubicBezTo>
                  <a:pt x="679604" y="2965165"/>
                  <a:pt x="679604" y="2965165"/>
                  <a:pt x="675101" y="2966128"/>
                </a:cubicBezTo>
                <a:cubicBezTo>
                  <a:pt x="676063" y="2970632"/>
                  <a:pt x="676063" y="2970632"/>
                  <a:pt x="676063" y="2970632"/>
                </a:cubicBezTo>
                <a:cubicBezTo>
                  <a:pt x="677026" y="2975136"/>
                  <a:pt x="677026" y="2975136"/>
                  <a:pt x="677026" y="2975136"/>
                </a:cubicBezTo>
                <a:cubicBezTo>
                  <a:pt x="677026" y="2975136"/>
                  <a:pt x="681529" y="2974174"/>
                  <a:pt x="681529" y="2974174"/>
                </a:cubicBezTo>
                <a:cubicBezTo>
                  <a:pt x="677988" y="2979641"/>
                  <a:pt x="678950" y="2984144"/>
                  <a:pt x="679912" y="2988648"/>
                </a:cubicBezTo>
                <a:cubicBezTo>
                  <a:pt x="679912" y="2988648"/>
                  <a:pt x="678950" y="2984144"/>
                  <a:pt x="678950" y="2984144"/>
                </a:cubicBezTo>
                <a:cubicBezTo>
                  <a:pt x="677332" y="2998618"/>
                  <a:pt x="677332" y="2998618"/>
                  <a:pt x="678295" y="3003123"/>
                </a:cubicBezTo>
                <a:cubicBezTo>
                  <a:pt x="679257" y="3007627"/>
                  <a:pt x="680219" y="3012130"/>
                  <a:pt x="681182" y="3016635"/>
                </a:cubicBezTo>
                <a:cubicBezTo>
                  <a:pt x="681182" y="3016635"/>
                  <a:pt x="677640" y="3022102"/>
                  <a:pt x="677640" y="3022102"/>
                </a:cubicBezTo>
                <a:cubicBezTo>
                  <a:pt x="678602" y="3026605"/>
                  <a:pt x="678602" y="3026605"/>
                  <a:pt x="678602" y="3026605"/>
                </a:cubicBezTo>
                <a:cubicBezTo>
                  <a:pt x="678602" y="3026605"/>
                  <a:pt x="674098" y="3027567"/>
                  <a:pt x="675061" y="3032071"/>
                </a:cubicBezTo>
                <a:cubicBezTo>
                  <a:pt x="675061" y="3032071"/>
                  <a:pt x="676023" y="3036576"/>
                  <a:pt x="676023" y="3036576"/>
                </a:cubicBezTo>
                <a:cubicBezTo>
                  <a:pt x="680527" y="3035613"/>
                  <a:pt x="680527" y="3035613"/>
                  <a:pt x="680527" y="3035613"/>
                </a:cubicBezTo>
                <a:cubicBezTo>
                  <a:pt x="683413" y="3049126"/>
                  <a:pt x="681797" y="3063600"/>
                  <a:pt x="689187" y="3076150"/>
                </a:cubicBezTo>
                <a:cubicBezTo>
                  <a:pt x="688225" y="3071645"/>
                  <a:pt x="688225" y="3071645"/>
                  <a:pt x="683721" y="3072608"/>
                </a:cubicBezTo>
                <a:cubicBezTo>
                  <a:pt x="682759" y="3068104"/>
                  <a:pt x="682759" y="3068104"/>
                  <a:pt x="679217" y="3073570"/>
                </a:cubicBezTo>
                <a:cubicBezTo>
                  <a:pt x="680179" y="3078074"/>
                  <a:pt x="681142" y="3082578"/>
                  <a:pt x="681142" y="3082578"/>
                </a:cubicBezTo>
                <a:cubicBezTo>
                  <a:pt x="682104" y="3087082"/>
                  <a:pt x="682104" y="3087082"/>
                  <a:pt x="682104" y="3087082"/>
                </a:cubicBezTo>
                <a:cubicBezTo>
                  <a:pt x="675982" y="3102520"/>
                  <a:pt x="692382" y="3113145"/>
                  <a:pt x="682718" y="3134047"/>
                </a:cubicBezTo>
                <a:cubicBezTo>
                  <a:pt x="687222" y="3133085"/>
                  <a:pt x="687222" y="3133085"/>
                  <a:pt x="687222" y="3133085"/>
                </a:cubicBezTo>
                <a:cubicBezTo>
                  <a:pt x="682718" y="3134047"/>
                  <a:pt x="682718" y="3134047"/>
                  <a:pt x="683680" y="3138551"/>
                </a:cubicBezTo>
                <a:cubicBezTo>
                  <a:pt x="684642" y="3143056"/>
                  <a:pt x="684642" y="3143056"/>
                  <a:pt x="684642" y="3143056"/>
                </a:cubicBezTo>
                <a:cubicBezTo>
                  <a:pt x="687529" y="3156568"/>
                  <a:pt x="690416" y="3170080"/>
                  <a:pt x="690416" y="3170080"/>
                </a:cubicBezTo>
                <a:cubicBezTo>
                  <a:pt x="689203" y="3180936"/>
                  <a:pt x="691261" y="3169900"/>
                  <a:pt x="694395" y="3173203"/>
                </a:cubicBezTo>
                <a:lnTo>
                  <a:pt x="697712" y="3182366"/>
                </a:lnTo>
                <a:lnTo>
                  <a:pt x="697129" y="3182651"/>
                </a:lnTo>
                <a:lnTo>
                  <a:pt x="691373" y="3182827"/>
                </a:lnTo>
                <a:cubicBezTo>
                  <a:pt x="689925" y="3184314"/>
                  <a:pt x="689280" y="3186806"/>
                  <a:pt x="689762" y="3189059"/>
                </a:cubicBezTo>
                <a:cubicBezTo>
                  <a:pt x="692495" y="3190829"/>
                  <a:pt x="694910" y="3185604"/>
                  <a:pt x="696682" y="3182870"/>
                </a:cubicBezTo>
                <a:lnTo>
                  <a:pt x="697129" y="3182651"/>
                </a:lnTo>
                <a:lnTo>
                  <a:pt x="697807" y="3182630"/>
                </a:lnTo>
                <a:lnTo>
                  <a:pt x="697712" y="3182366"/>
                </a:lnTo>
                <a:lnTo>
                  <a:pt x="698813" y="3181826"/>
                </a:lnTo>
                <a:cubicBezTo>
                  <a:pt x="699335" y="3182893"/>
                  <a:pt x="699655" y="3185767"/>
                  <a:pt x="699731" y="3191637"/>
                </a:cubicBezTo>
                <a:cubicBezTo>
                  <a:pt x="695227" y="3192600"/>
                  <a:pt x="695227" y="3192600"/>
                  <a:pt x="696189" y="3197104"/>
                </a:cubicBezTo>
                <a:cubicBezTo>
                  <a:pt x="696189" y="3197104"/>
                  <a:pt x="697152" y="3201608"/>
                  <a:pt x="697152" y="3201608"/>
                </a:cubicBezTo>
                <a:cubicBezTo>
                  <a:pt x="693610" y="3207074"/>
                  <a:pt x="693610" y="3207074"/>
                  <a:pt x="693610" y="3207074"/>
                </a:cubicBezTo>
                <a:cubicBezTo>
                  <a:pt x="694573" y="3211578"/>
                  <a:pt x="694573" y="3211578"/>
                  <a:pt x="694573" y="3211578"/>
                </a:cubicBezTo>
                <a:cubicBezTo>
                  <a:pt x="694573" y="3211578"/>
                  <a:pt x="695535" y="3216083"/>
                  <a:pt x="696497" y="3220587"/>
                </a:cubicBezTo>
                <a:cubicBezTo>
                  <a:pt x="696497" y="3220587"/>
                  <a:pt x="697460" y="3225091"/>
                  <a:pt x="698422" y="3229595"/>
                </a:cubicBezTo>
                <a:cubicBezTo>
                  <a:pt x="693918" y="3230557"/>
                  <a:pt x="694880" y="3235061"/>
                  <a:pt x="695842" y="3239565"/>
                </a:cubicBezTo>
                <a:cubicBezTo>
                  <a:pt x="692300" y="3245032"/>
                  <a:pt x="692300" y="3245032"/>
                  <a:pt x="693262" y="3249536"/>
                </a:cubicBezTo>
                <a:cubicBezTo>
                  <a:pt x="693262" y="3249536"/>
                  <a:pt x="694224" y="3254039"/>
                  <a:pt x="694224" y="3254039"/>
                </a:cubicBezTo>
                <a:cubicBezTo>
                  <a:pt x="694224" y="3254039"/>
                  <a:pt x="695187" y="3258543"/>
                  <a:pt x="695187" y="3258543"/>
                </a:cubicBezTo>
                <a:cubicBezTo>
                  <a:pt x="690683" y="3259506"/>
                  <a:pt x="690683" y="3259506"/>
                  <a:pt x="690683" y="3259506"/>
                </a:cubicBezTo>
                <a:cubicBezTo>
                  <a:pt x="690683" y="3259506"/>
                  <a:pt x="690683" y="3259506"/>
                  <a:pt x="687141" y="3264972"/>
                </a:cubicBezTo>
                <a:cubicBezTo>
                  <a:pt x="688103" y="3269476"/>
                  <a:pt x="688103" y="3269476"/>
                  <a:pt x="688103" y="3269476"/>
                </a:cubicBezTo>
                <a:cubicBezTo>
                  <a:pt x="693569" y="3273018"/>
                  <a:pt x="693569" y="3273018"/>
                  <a:pt x="693569" y="3273018"/>
                </a:cubicBezTo>
                <a:cubicBezTo>
                  <a:pt x="694532" y="3277522"/>
                  <a:pt x="694532" y="3277522"/>
                  <a:pt x="694532" y="3277522"/>
                </a:cubicBezTo>
                <a:cubicBezTo>
                  <a:pt x="694532" y="3277522"/>
                  <a:pt x="695494" y="3282027"/>
                  <a:pt x="695494" y="3282027"/>
                </a:cubicBezTo>
                <a:cubicBezTo>
                  <a:pt x="696456" y="3286530"/>
                  <a:pt x="697419" y="3291034"/>
                  <a:pt x="698381" y="3295539"/>
                </a:cubicBezTo>
                <a:cubicBezTo>
                  <a:pt x="695802" y="3305508"/>
                  <a:pt x="696764" y="3310013"/>
                  <a:pt x="696764" y="3310013"/>
                </a:cubicBezTo>
                <a:cubicBezTo>
                  <a:pt x="697726" y="3314516"/>
                  <a:pt x="697726" y="3314516"/>
                  <a:pt x="697726" y="3314516"/>
                </a:cubicBezTo>
                <a:cubicBezTo>
                  <a:pt x="698689" y="3319021"/>
                  <a:pt x="698689" y="3319021"/>
                  <a:pt x="699651" y="3323525"/>
                </a:cubicBezTo>
                <a:cubicBezTo>
                  <a:pt x="699651" y="3323525"/>
                  <a:pt x="699651" y="3323525"/>
                  <a:pt x="704154" y="3322563"/>
                </a:cubicBezTo>
                <a:cubicBezTo>
                  <a:pt x="700613" y="3328029"/>
                  <a:pt x="700613" y="3328029"/>
                  <a:pt x="700613" y="3328029"/>
                </a:cubicBezTo>
                <a:cubicBezTo>
                  <a:pt x="700613" y="3328029"/>
                  <a:pt x="701575" y="3332533"/>
                  <a:pt x="702538" y="3337037"/>
                </a:cubicBezTo>
                <a:cubicBezTo>
                  <a:pt x="707349" y="3359557"/>
                  <a:pt x="712815" y="3363099"/>
                  <a:pt x="711198" y="3377573"/>
                </a:cubicBezTo>
                <a:cubicBezTo>
                  <a:pt x="706694" y="3378535"/>
                  <a:pt x="707656" y="3383040"/>
                  <a:pt x="707656" y="3383040"/>
                </a:cubicBezTo>
                <a:cubicBezTo>
                  <a:pt x="707656" y="3383040"/>
                  <a:pt x="708618" y="3387543"/>
                  <a:pt x="708618" y="3387543"/>
                </a:cubicBezTo>
                <a:cubicBezTo>
                  <a:pt x="713122" y="3386581"/>
                  <a:pt x="713122" y="3386581"/>
                  <a:pt x="713122" y="3386581"/>
                </a:cubicBezTo>
                <a:cubicBezTo>
                  <a:pt x="710543" y="3396552"/>
                  <a:pt x="712467" y="3405560"/>
                  <a:pt x="713430" y="3410064"/>
                </a:cubicBezTo>
                <a:cubicBezTo>
                  <a:pt x="714392" y="3414569"/>
                  <a:pt x="714392" y="3414569"/>
                  <a:pt x="714392" y="3414569"/>
                </a:cubicBezTo>
                <a:cubicBezTo>
                  <a:pt x="715354" y="3419072"/>
                  <a:pt x="715354" y="3419072"/>
                  <a:pt x="719858" y="3418109"/>
                </a:cubicBezTo>
                <a:cubicBezTo>
                  <a:pt x="722745" y="3431621"/>
                  <a:pt x="724670" y="3440630"/>
                  <a:pt x="722090" y="3450600"/>
                </a:cubicBezTo>
                <a:cubicBezTo>
                  <a:pt x="726594" y="3449638"/>
                  <a:pt x="726594" y="3449638"/>
                  <a:pt x="726594" y="3449638"/>
                </a:cubicBezTo>
                <a:cubicBezTo>
                  <a:pt x="730443" y="3467654"/>
                  <a:pt x="730443" y="3467654"/>
                  <a:pt x="730443" y="3467654"/>
                </a:cubicBezTo>
                <a:cubicBezTo>
                  <a:pt x="730443" y="3467654"/>
                  <a:pt x="730443" y="3467654"/>
                  <a:pt x="726902" y="3473121"/>
                </a:cubicBezTo>
                <a:cubicBezTo>
                  <a:pt x="724977" y="3464112"/>
                  <a:pt x="719510" y="3460571"/>
                  <a:pt x="716932" y="3470541"/>
                </a:cubicBezTo>
                <a:cubicBezTo>
                  <a:pt x="724977" y="3464112"/>
                  <a:pt x="725284" y="3487595"/>
                  <a:pt x="729788" y="3486633"/>
                </a:cubicBezTo>
                <a:cubicBezTo>
                  <a:pt x="738449" y="3527169"/>
                  <a:pt x="736524" y="3518161"/>
                  <a:pt x="749689" y="3557735"/>
                </a:cubicBezTo>
                <a:cubicBezTo>
                  <a:pt x="749689" y="3557735"/>
                  <a:pt x="745185" y="3558698"/>
                  <a:pt x="745185" y="3558698"/>
                </a:cubicBezTo>
                <a:cubicBezTo>
                  <a:pt x="746147" y="3563202"/>
                  <a:pt x="746147" y="3563202"/>
                  <a:pt x="747109" y="3567705"/>
                </a:cubicBezTo>
                <a:cubicBezTo>
                  <a:pt x="752883" y="3594729"/>
                  <a:pt x="754807" y="3603738"/>
                  <a:pt x="758656" y="3621755"/>
                </a:cubicBezTo>
                <a:cubicBezTo>
                  <a:pt x="758656" y="3621755"/>
                  <a:pt x="758656" y="3621755"/>
                  <a:pt x="759619" y="3626258"/>
                </a:cubicBezTo>
                <a:cubicBezTo>
                  <a:pt x="759619" y="3626258"/>
                  <a:pt x="759619" y="3626258"/>
                  <a:pt x="760581" y="3630762"/>
                </a:cubicBezTo>
                <a:cubicBezTo>
                  <a:pt x="762812" y="3663253"/>
                  <a:pt x="765085" y="3629800"/>
                  <a:pt x="773438" y="3646854"/>
                </a:cubicBezTo>
                <a:cubicBezTo>
                  <a:pt x="768934" y="3647816"/>
                  <a:pt x="762812" y="3663253"/>
                  <a:pt x="770859" y="3656824"/>
                </a:cubicBezTo>
                <a:cubicBezTo>
                  <a:pt x="771821" y="3661329"/>
                  <a:pt x="771821" y="3661329"/>
                  <a:pt x="771821" y="3661329"/>
                </a:cubicBezTo>
                <a:cubicBezTo>
                  <a:pt x="771821" y="3661329"/>
                  <a:pt x="771821" y="3661329"/>
                  <a:pt x="772783" y="3665832"/>
                </a:cubicBezTo>
                <a:cubicBezTo>
                  <a:pt x="768279" y="3666794"/>
                  <a:pt x="773745" y="3670336"/>
                  <a:pt x="773745" y="3670336"/>
                </a:cubicBezTo>
                <a:cubicBezTo>
                  <a:pt x="777595" y="3688353"/>
                  <a:pt x="773090" y="3689315"/>
                  <a:pt x="768586" y="3690277"/>
                </a:cubicBezTo>
                <a:cubicBezTo>
                  <a:pt x="772435" y="3708294"/>
                  <a:pt x="782406" y="3710872"/>
                  <a:pt x="779826" y="3720843"/>
                </a:cubicBezTo>
                <a:cubicBezTo>
                  <a:pt x="786255" y="3728889"/>
                  <a:pt x="789142" y="3742401"/>
                  <a:pt x="798149" y="3740476"/>
                </a:cubicBezTo>
                <a:cubicBezTo>
                  <a:pt x="795570" y="3750447"/>
                  <a:pt x="803923" y="3767501"/>
                  <a:pt x="793953" y="3764922"/>
                </a:cubicBezTo>
                <a:cubicBezTo>
                  <a:pt x="802306" y="3781975"/>
                  <a:pt x="802961" y="3762997"/>
                  <a:pt x="803268" y="3786479"/>
                </a:cubicBezTo>
                <a:cubicBezTo>
                  <a:pt x="804230" y="3790984"/>
                  <a:pt x="809697" y="3794526"/>
                  <a:pt x="815163" y="3798067"/>
                </a:cubicBezTo>
                <a:cubicBezTo>
                  <a:pt x="804230" y="3790984"/>
                  <a:pt x="818357" y="3835062"/>
                  <a:pt x="832177" y="3855657"/>
                </a:cubicBezTo>
                <a:cubicBezTo>
                  <a:pt x="829598" y="3865628"/>
                  <a:pt x="828635" y="3861124"/>
                  <a:pt x="823168" y="3857582"/>
                </a:cubicBezTo>
                <a:cubicBezTo>
                  <a:pt x="829598" y="3865628"/>
                  <a:pt x="830560" y="3870131"/>
                  <a:pt x="835064" y="3869169"/>
                </a:cubicBezTo>
                <a:cubicBezTo>
                  <a:pt x="827018" y="3875598"/>
                  <a:pt x="836026" y="3873673"/>
                  <a:pt x="834409" y="3888148"/>
                </a:cubicBezTo>
                <a:cubicBezTo>
                  <a:pt x="840837" y="3896193"/>
                  <a:pt x="837951" y="3882681"/>
                  <a:pt x="849190" y="3913248"/>
                </a:cubicBezTo>
                <a:lnTo>
                  <a:pt x="845537" y="3910175"/>
                </a:lnTo>
                <a:lnTo>
                  <a:pt x="841800" y="3900698"/>
                </a:lnTo>
                <a:cubicBezTo>
                  <a:pt x="842281" y="3902950"/>
                  <a:pt x="843003" y="3906328"/>
                  <a:pt x="844166" y="3909023"/>
                </a:cubicBezTo>
                <a:lnTo>
                  <a:pt x="845537" y="3910175"/>
                </a:lnTo>
                <a:lnTo>
                  <a:pt x="852077" y="3926760"/>
                </a:lnTo>
                <a:cubicBezTo>
                  <a:pt x="846611" y="3923218"/>
                  <a:pt x="842107" y="3924181"/>
                  <a:pt x="838565" y="3929646"/>
                </a:cubicBezTo>
                <a:cubicBezTo>
                  <a:pt x="827325" y="3899080"/>
                  <a:pt x="824438" y="3885568"/>
                  <a:pt x="808694" y="3855965"/>
                </a:cubicBezTo>
                <a:cubicBezTo>
                  <a:pt x="800649" y="3862393"/>
                  <a:pt x="792295" y="3845339"/>
                  <a:pt x="782980" y="3823781"/>
                </a:cubicBezTo>
                <a:cubicBezTo>
                  <a:pt x="776551" y="3815736"/>
                  <a:pt x="775588" y="3811232"/>
                  <a:pt x="773664" y="3802224"/>
                </a:cubicBezTo>
                <a:cubicBezTo>
                  <a:pt x="772702" y="3797720"/>
                  <a:pt x="770777" y="3788711"/>
                  <a:pt x="769815" y="3784208"/>
                </a:cubicBezTo>
                <a:cubicBezTo>
                  <a:pt x="766274" y="3789673"/>
                  <a:pt x="761154" y="3743671"/>
                  <a:pt x="756958" y="3768116"/>
                </a:cubicBezTo>
                <a:lnTo>
                  <a:pt x="750222" y="3736587"/>
                </a:lnTo>
                <a:cubicBezTo>
                  <a:pt x="744449" y="3709563"/>
                  <a:pt x="760192" y="3739167"/>
                  <a:pt x="751840" y="3722113"/>
                </a:cubicBezTo>
                <a:cubicBezTo>
                  <a:pt x="750877" y="3717608"/>
                  <a:pt x="749915" y="3713105"/>
                  <a:pt x="748953" y="3708601"/>
                </a:cubicBezTo>
                <a:cubicBezTo>
                  <a:pt x="748953" y="3708601"/>
                  <a:pt x="747991" y="3704096"/>
                  <a:pt x="747991" y="3704096"/>
                </a:cubicBezTo>
                <a:cubicBezTo>
                  <a:pt x="747991" y="3704096"/>
                  <a:pt x="747991" y="3704096"/>
                  <a:pt x="747028" y="3699593"/>
                </a:cubicBezTo>
                <a:cubicBezTo>
                  <a:pt x="747991" y="3704096"/>
                  <a:pt x="747991" y="3704096"/>
                  <a:pt x="752494" y="3703134"/>
                </a:cubicBezTo>
                <a:cubicBezTo>
                  <a:pt x="744142" y="3686081"/>
                  <a:pt x="744142" y="3686081"/>
                  <a:pt x="744142" y="3686081"/>
                </a:cubicBezTo>
                <a:cubicBezTo>
                  <a:pt x="747683" y="3680614"/>
                  <a:pt x="747683" y="3680614"/>
                  <a:pt x="747683" y="3680614"/>
                </a:cubicBezTo>
                <a:cubicBezTo>
                  <a:pt x="747683" y="3680614"/>
                  <a:pt x="747683" y="3680614"/>
                  <a:pt x="746720" y="3676110"/>
                </a:cubicBezTo>
                <a:cubicBezTo>
                  <a:pt x="745758" y="3671606"/>
                  <a:pt x="745758" y="3671606"/>
                  <a:pt x="745758" y="3671606"/>
                </a:cubicBezTo>
                <a:cubicBezTo>
                  <a:pt x="744796" y="3667102"/>
                  <a:pt x="740292" y="3668064"/>
                  <a:pt x="740292" y="3668064"/>
                </a:cubicBezTo>
                <a:cubicBezTo>
                  <a:pt x="739984" y="3644582"/>
                  <a:pt x="735481" y="3645544"/>
                  <a:pt x="734519" y="3641040"/>
                </a:cubicBezTo>
                <a:cubicBezTo>
                  <a:pt x="734519" y="3641040"/>
                  <a:pt x="729052" y="3637498"/>
                  <a:pt x="729052" y="3637498"/>
                </a:cubicBezTo>
                <a:cubicBezTo>
                  <a:pt x="726165" y="3623986"/>
                  <a:pt x="727783" y="3609512"/>
                  <a:pt x="723279" y="3610474"/>
                </a:cubicBezTo>
                <a:cubicBezTo>
                  <a:pt x="722316" y="3605970"/>
                  <a:pt x="722316" y="3605970"/>
                  <a:pt x="722316" y="3605970"/>
                </a:cubicBezTo>
                <a:cubicBezTo>
                  <a:pt x="722316" y="3605970"/>
                  <a:pt x="721354" y="3601465"/>
                  <a:pt x="721354" y="3601465"/>
                </a:cubicBezTo>
                <a:cubicBezTo>
                  <a:pt x="717812" y="3606932"/>
                  <a:pt x="717812" y="3606932"/>
                  <a:pt x="717812" y="3606932"/>
                </a:cubicBezTo>
                <a:cubicBezTo>
                  <a:pt x="722972" y="3586991"/>
                  <a:pt x="710769" y="3551922"/>
                  <a:pt x="707227" y="3557387"/>
                </a:cubicBezTo>
                <a:cubicBezTo>
                  <a:pt x="712694" y="3560929"/>
                  <a:pt x="709152" y="3566396"/>
                  <a:pt x="710114" y="3570900"/>
                </a:cubicBezTo>
                <a:cubicBezTo>
                  <a:pt x="708190" y="3561892"/>
                  <a:pt x="702723" y="3558350"/>
                  <a:pt x="702723" y="3558350"/>
                </a:cubicBezTo>
                <a:cubicBezTo>
                  <a:pt x="705610" y="3571863"/>
                  <a:pt x="705610" y="3571863"/>
                  <a:pt x="705610" y="3571863"/>
                </a:cubicBezTo>
                <a:cubicBezTo>
                  <a:pt x="705610" y="3571863"/>
                  <a:pt x="701106" y="3572825"/>
                  <a:pt x="700144" y="3568320"/>
                </a:cubicBezTo>
                <a:cubicBezTo>
                  <a:pt x="696602" y="3573787"/>
                  <a:pt x="697564" y="3578290"/>
                  <a:pt x="702068" y="3577328"/>
                </a:cubicBezTo>
                <a:cubicBezTo>
                  <a:pt x="702068" y="3577328"/>
                  <a:pt x="702068" y="3577328"/>
                  <a:pt x="703031" y="3581832"/>
                </a:cubicBezTo>
                <a:cubicBezTo>
                  <a:pt x="696909" y="3597269"/>
                  <a:pt x="688863" y="3603698"/>
                  <a:pt x="695599" y="3635226"/>
                </a:cubicBezTo>
                <a:cubicBezTo>
                  <a:pt x="696561" y="3639730"/>
                  <a:pt x="696561" y="3639730"/>
                  <a:pt x="697524" y="3644234"/>
                </a:cubicBezTo>
                <a:cubicBezTo>
                  <a:pt x="692057" y="3640692"/>
                  <a:pt x="692057" y="3640692"/>
                  <a:pt x="687553" y="3641655"/>
                </a:cubicBezTo>
                <a:cubicBezTo>
                  <a:pt x="686591" y="3637151"/>
                  <a:pt x="686591" y="3637151"/>
                  <a:pt x="685628" y="3632647"/>
                </a:cubicBezTo>
                <a:cubicBezTo>
                  <a:pt x="681125" y="3633609"/>
                  <a:pt x="680163" y="3629105"/>
                  <a:pt x="681125" y="3633609"/>
                </a:cubicBezTo>
                <a:cubicBezTo>
                  <a:pt x="681125" y="3633609"/>
                  <a:pt x="682087" y="3638113"/>
                  <a:pt x="682087" y="3638113"/>
                </a:cubicBezTo>
                <a:cubicBezTo>
                  <a:pt x="670847" y="3607547"/>
                  <a:pt x="672465" y="3593073"/>
                  <a:pt x="660262" y="3558002"/>
                </a:cubicBezTo>
                <a:cubicBezTo>
                  <a:pt x="665729" y="3561544"/>
                  <a:pt x="666691" y="3566048"/>
                  <a:pt x="665729" y="3561544"/>
                </a:cubicBezTo>
                <a:cubicBezTo>
                  <a:pt x="665729" y="3561544"/>
                  <a:pt x="669270" y="3556078"/>
                  <a:pt x="669270" y="3556078"/>
                </a:cubicBezTo>
                <a:lnTo>
                  <a:pt x="671194" y="3565085"/>
                </a:lnTo>
                <a:cubicBezTo>
                  <a:pt x="670887" y="3541603"/>
                  <a:pt x="668001" y="3528091"/>
                  <a:pt x="660609" y="3515542"/>
                </a:cubicBezTo>
                <a:cubicBezTo>
                  <a:pt x="660609" y="3515542"/>
                  <a:pt x="660609" y="3515542"/>
                  <a:pt x="665114" y="3514579"/>
                </a:cubicBezTo>
                <a:lnTo>
                  <a:pt x="664152" y="3510075"/>
                </a:lnTo>
                <a:cubicBezTo>
                  <a:pt x="663189" y="3505570"/>
                  <a:pt x="663189" y="3505570"/>
                  <a:pt x="662227" y="3501067"/>
                </a:cubicBezTo>
                <a:cubicBezTo>
                  <a:pt x="655798" y="3493021"/>
                  <a:pt x="656454" y="3474043"/>
                  <a:pt x="655491" y="3469539"/>
                </a:cubicBezTo>
                <a:cubicBezTo>
                  <a:pt x="655491" y="3469539"/>
                  <a:pt x="654529" y="3465034"/>
                  <a:pt x="654529" y="3465034"/>
                </a:cubicBezTo>
                <a:cubicBezTo>
                  <a:pt x="653567" y="3460530"/>
                  <a:pt x="653567" y="3460530"/>
                  <a:pt x="653567" y="3460530"/>
                </a:cubicBezTo>
                <a:cubicBezTo>
                  <a:pt x="646175" y="3447980"/>
                  <a:pt x="644906" y="3419994"/>
                  <a:pt x="639439" y="3416453"/>
                </a:cubicBezTo>
                <a:cubicBezTo>
                  <a:pt x="639439" y="3416453"/>
                  <a:pt x="638477" y="3411948"/>
                  <a:pt x="638477" y="3411948"/>
                </a:cubicBezTo>
                <a:cubicBezTo>
                  <a:pt x="638477" y="3411948"/>
                  <a:pt x="637515" y="3407444"/>
                  <a:pt x="637515" y="3407444"/>
                </a:cubicBezTo>
                <a:cubicBezTo>
                  <a:pt x="636552" y="3402940"/>
                  <a:pt x="635590" y="3398436"/>
                  <a:pt x="635590" y="3398436"/>
                </a:cubicBezTo>
                <a:cubicBezTo>
                  <a:pt x="631087" y="3399398"/>
                  <a:pt x="631087" y="3399398"/>
                  <a:pt x="633012" y="3408406"/>
                </a:cubicBezTo>
                <a:cubicBezTo>
                  <a:pt x="633012" y="3408406"/>
                  <a:pt x="628507" y="3409369"/>
                  <a:pt x="629469" y="3413873"/>
                </a:cubicBezTo>
                <a:cubicBezTo>
                  <a:pt x="632049" y="3403902"/>
                  <a:pt x="626583" y="3400361"/>
                  <a:pt x="625620" y="3395856"/>
                </a:cubicBezTo>
                <a:cubicBezTo>
                  <a:pt x="630125" y="3394894"/>
                  <a:pt x="630125" y="3394894"/>
                  <a:pt x="630125" y="3394894"/>
                </a:cubicBezTo>
                <a:cubicBezTo>
                  <a:pt x="630125" y="3394894"/>
                  <a:pt x="629163" y="3390391"/>
                  <a:pt x="629163" y="3390391"/>
                </a:cubicBezTo>
                <a:cubicBezTo>
                  <a:pt x="628200" y="3385887"/>
                  <a:pt x="628200" y="3385887"/>
                  <a:pt x="628200" y="3385887"/>
                </a:cubicBezTo>
                <a:cubicBezTo>
                  <a:pt x="623696" y="3386849"/>
                  <a:pt x="623696" y="3386849"/>
                  <a:pt x="623696" y="3386849"/>
                </a:cubicBezTo>
                <a:cubicBezTo>
                  <a:pt x="619847" y="3368832"/>
                  <a:pt x="625314" y="3372374"/>
                  <a:pt x="627892" y="3362404"/>
                </a:cubicBezTo>
                <a:cubicBezTo>
                  <a:pt x="623389" y="3363366"/>
                  <a:pt x="620502" y="3349854"/>
                  <a:pt x="615998" y="3350816"/>
                </a:cubicBezTo>
                <a:cubicBezTo>
                  <a:pt x="623389" y="3363366"/>
                  <a:pt x="610839" y="3370757"/>
                  <a:pt x="618229" y="3383307"/>
                </a:cubicBezTo>
                <a:cubicBezTo>
                  <a:pt x="620809" y="3373337"/>
                  <a:pt x="621771" y="3377840"/>
                  <a:pt x="623696" y="3386849"/>
                </a:cubicBezTo>
                <a:cubicBezTo>
                  <a:pt x="619192" y="3387811"/>
                  <a:pt x="619192" y="3387811"/>
                  <a:pt x="619192" y="3387811"/>
                </a:cubicBezTo>
                <a:cubicBezTo>
                  <a:pt x="619192" y="3387811"/>
                  <a:pt x="619192" y="3387811"/>
                  <a:pt x="620154" y="3392315"/>
                </a:cubicBezTo>
                <a:cubicBezTo>
                  <a:pt x="620154" y="3392315"/>
                  <a:pt x="621116" y="3396819"/>
                  <a:pt x="621116" y="3396819"/>
                </a:cubicBezTo>
                <a:cubicBezTo>
                  <a:pt x="625620" y="3395856"/>
                  <a:pt x="625620" y="3395856"/>
                  <a:pt x="625620" y="3395856"/>
                </a:cubicBezTo>
                <a:cubicBezTo>
                  <a:pt x="628354" y="3397627"/>
                  <a:pt x="628190" y="3402373"/>
                  <a:pt x="628026" y="3407116"/>
                </a:cubicBezTo>
                <a:lnTo>
                  <a:pt x="629469" y="3413873"/>
                </a:lnTo>
                <a:lnTo>
                  <a:pt x="630432" y="3418377"/>
                </a:lnTo>
                <a:cubicBezTo>
                  <a:pt x="625927" y="3419340"/>
                  <a:pt x="625927" y="3419340"/>
                  <a:pt x="625927" y="3419340"/>
                </a:cubicBezTo>
                <a:cubicBezTo>
                  <a:pt x="625927" y="3419340"/>
                  <a:pt x="625927" y="3419340"/>
                  <a:pt x="626889" y="3423843"/>
                </a:cubicBezTo>
                <a:cubicBezTo>
                  <a:pt x="627852" y="3428347"/>
                  <a:pt x="627852" y="3428347"/>
                  <a:pt x="627852" y="3428347"/>
                </a:cubicBezTo>
                <a:cubicBezTo>
                  <a:pt x="631047" y="3465341"/>
                  <a:pt x="646135" y="3513924"/>
                  <a:pt x="654488" y="3530978"/>
                </a:cubicBezTo>
                <a:cubicBezTo>
                  <a:pt x="654488" y="3530978"/>
                  <a:pt x="654488" y="3530978"/>
                  <a:pt x="649984" y="3531940"/>
                </a:cubicBezTo>
                <a:cubicBezTo>
                  <a:pt x="649984" y="3531940"/>
                  <a:pt x="650946" y="3536445"/>
                  <a:pt x="651908" y="3540948"/>
                </a:cubicBezTo>
                <a:cubicBezTo>
                  <a:pt x="661224" y="3562507"/>
                  <a:pt x="654795" y="3554460"/>
                  <a:pt x="655758" y="3558965"/>
                </a:cubicBezTo>
                <a:cubicBezTo>
                  <a:pt x="663149" y="3571514"/>
                  <a:pt x="675658" y="3630067"/>
                  <a:pt x="671154" y="3631029"/>
                </a:cubicBezTo>
                <a:cubicBezTo>
                  <a:pt x="680470" y="3652588"/>
                  <a:pt x="676927" y="3658053"/>
                  <a:pt x="691054" y="3702132"/>
                </a:cubicBezTo>
                <a:cubicBezTo>
                  <a:pt x="693941" y="3715644"/>
                  <a:pt x="692324" y="3730118"/>
                  <a:pt x="695211" y="3743630"/>
                </a:cubicBezTo>
                <a:cubicBezTo>
                  <a:pt x="692632" y="3753601"/>
                  <a:pt x="687165" y="3750059"/>
                  <a:pt x="689090" y="3759068"/>
                </a:cubicBezTo>
                <a:cubicBezTo>
                  <a:pt x="685855" y="3788016"/>
                  <a:pt x="699019" y="3827590"/>
                  <a:pt x="700289" y="3855577"/>
                </a:cubicBezTo>
                <a:cubicBezTo>
                  <a:pt x="701251" y="3860081"/>
                  <a:pt x="694823" y="3852035"/>
                  <a:pt x="693861" y="3847531"/>
                </a:cubicBezTo>
                <a:cubicBezTo>
                  <a:pt x="692243" y="3862005"/>
                  <a:pt x="703791" y="3916054"/>
                  <a:pt x="687392" y="3905429"/>
                </a:cubicBezTo>
                <a:cubicBezTo>
                  <a:pt x="680963" y="3897383"/>
                  <a:pt x="680963" y="3897383"/>
                  <a:pt x="680963" y="3897383"/>
                </a:cubicBezTo>
                <a:cubicBezTo>
                  <a:pt x="682887" y="3906391"/>
                  <a:pt x="682887" y="3906391"/>
                  <a:pt x="682887" y="3906391"/>
                </a:cubicBezTo>
                <a:cubicBezTo>
                  <a:pt x="670993" y="3894803"/>
                  <a:pt x="666181" y="3872282"/>
                  <a:pt x="655904" y="3846221"/>
                </a:cubicBezTo>
                <a:cubicBezTo>
                  <a:pt x="653017" y="3832709"/>
                  <a:pt x="650130" y="3819197"/>
                  <a:pt x="647550" y="3829168"/>
                </a:cubicBezTo>
                <a:cubicBezTo>
                  <a:pt x="646588" y="3824663"/>
                  <a:pt x="646588" y="3824663"/>
                  <a:pt x="646588" y="3824663"/>
                </a:cubicBezTo>
                <a:cubicBezTo>
                  <a:pt x="642083" y="3825626"/>
                  <a:pt x="642083" y="3825626"/>
                  <a:pt x="642083" y="3825626"/>
                </a:cubicBezTo>
                <a:cubicBezTo>
                  <a:pt x="633076" y="3827550"/>
                  <a:pt x="639197" y="3812114"/>
                  <a:pt x="637272" y="3803105"/>
                </a:cubicBezTo>
                <a:cubicBezTo>
                  <a:pt x="634693" y="3813076"/>
                  <a:pt x="625377" y="3791517"/>
                  <a:pt x="628264" y="3805029"/>
                </a:cubicBezTo>
                <a:cubicBezTo>
                  <a:pt x="633731" y="3808571"/>
                  <a:pt x="635655" y="3817579"/>
                  <a:pt x="631151" y="3818541"/>
                </a:cubicBezTo>
                <a:cubicBezTo>
                  <a:pt x="636618" y="3822083"/>
                  <a:pt x="638542" y="3831092"/>
                  <a:pt x="641429" y="3844604"/>
                </a:cubicBezTo>
                <a:cubicBezTo>
                  <a:pt x="630803" y="3861003"/>
                  <a:pt x="638809" y="3920518"/>
                  <a:pt x="653897" y="3969100"/>
                </a:cubicBezTo>
                <a:cubicBezTo>
                  <a:pt x="650356" y="3974566"/>
                  <a:pt x="650356" y="3974566"/>
                  <a:pt x="646814" y="3980033"/>
                </a:cubicBezTo>
                <a:cubicBezTo>
                  <a:pt x="641347" y="3976491"/>
                  <a:pt x="640385" y="3971986"/>
                  <a:pt x="639423" y="3967483"/>
                </a:cubicBezTo>
                <a:cubicBezTo>
                  <a:pt x="639423" y="3967483"/>
                  <a:pt x="638461" y="3962979"/>
                  <a:pt x="638461" y="3962979"/>
                </a:cubicBezTo>
                <a:cubicBezTo>
                  <a:pt x="638461" y="3962979"/>
                  <a:pt x="632995" y="3959436"/>
                  <a:pt x="632995" y="3959436"/>
                </a:cubicBezTo>
                <a:cubicBezTo>
                  <a:pt x="632995" y="3959436"/>
                  <a:pt x="632995" y="3959436"/>
                  <a:pt x="633958" y="3963941"/>
                </a:cubicBezTo>
                <a:cubicBezTo>
                  <a:pt x="633958" y="3963941"/>
                  <a:pt x="634920" y="3968445"/>
                  <a:pt x="634920" y="3968445"/>
                </a:cubicBezTo>
                <a:cubicBezTo>
                  <a:pt x="634920" y="3968445"/>
                  <a:pt x="629453" y="3964903"/>
                  <a:pt x="628491" y="3960399"/>
                </a:cubicBezTo>
                <a:cubicBezTo>
                  <a:pt x="626566" y="3951391"/>
                  <a:pt x="625604" y="3946887"/>
                  <a:pt x="623679" y="3937879"/>
                </a:cubicBezTo>
                <a:lnTo>
                  <a:pt x="631167" y="3950879"/>
                </a:lnTo>
                <a:lnTo>
                  <a:pt x="632033" y="3954933"/>
                </a:lnTo>
                <a:cubicBezTo>
                  <a:pt x="637979" y="3960727"/>
                  <a:pt x="636373" y="3958715"/>
                  <a:pt x="633038" y="3954129"/>
                </a:cubicBezTo>
                <a:lnTo>
                  <a:pt x="631167" y="3950879"/>
                </a:lnTo>
                <a:lnTo>
                  <a:pt x="629507" y="3943110"/>
                </a:lnTo>
                <a:cubicBezTo>
                  <a:pt x="629146" y="3941420"/>
                  <a:pt x="629146" y="3941420"/>
                  <a:pt x="629146" y="3941420"/>
                </a:cubicBezTo>
                <a:cubicBezTo>
                  <a:pt x="629146" y="3941420"/>
                  <a:pt x="633649" y="3940458"/>
                  <a:pt x="633649" y="3940458"/>
                </a:cubicBezTo>
                <a:cubicBezTo>
                  <a:pt x="633649" y="3940458"/>
                  <a:pt x="633649" y="3940458"/>
                  <a:pt x="632687" y="3935955"/>
                </a:cubicBezTo>
                <a:cubicBezTo>
                  <a:pt x="632687" y="3935955"/>
                  <a:pt x="631725" y="3931450"/>
                  <a:pt x="631725" y="3931450"/>
                </a:cubicBezTo>
                <a:cubicBezTo>
                  <a:pt x="628184" y="3936917"/>
                  <a:pt x="627222" y="3932412"/>
                  <a:pt x="627222" y="3932412"/>
                </a:cubicBezTo>
                <a:cubicBezTo>
                  <a:pt x="626259" y="3927908"/>
                  <a:pt x="625297" y="3923405"/>
                  <a:pt x="620793" y="3924367"/>
                </a:cubicBezTo>
                <a:cubicBezTo>
                  <a:pt x="619830" y="3919863"/>
                  <a:pt x="619830" y="3919863"/>
                  <a:pt x="619830" y="3919863"/>
                </a:cubicBezTo>
                <a:cubicBezTo>
                  <a:pt x="624335" y="3918900"/>
                  <a:pt x="623372" y="3914396"/>
                  <a:pt x="618868" y="3915358"/>
                </a:cubicBezTo>
                <a:cubicBezTo>
                  <a:pt x="617906" y="3910855"/>
                  <a:pt x="615741" y="3900721"/>
                  <a:pt x="614177" y="3893402"/>
                </a:cubicBezTo>
                <a:lnTo>
                  <a:pt x="613094" y="3888334"/>
                </a:lnTo>
                <a:cubicBezTo>
                  <a:pt x="615019" y="3897343"/>
                  <a:pt x="613401" y="3911817"/>
                  <a:pt x="613401" y="3911817"/>
                </a:cubicBezTo>
                <a:cubicBezTo>
                  <a:pt x="610515" y="3898305"/>
                  <a:pt x="603124" y="3885754"/>
                  <a:pt x="600237" y="3872242"/>
                </a:cubicBezTo>
                <a:cubicBezTo>
                  <a:pt x="590922" y="3850685"/>
                  <a:pt x="591229" y="3874167"/>
                  <a:pt x="579335" y="3862579"/>
                </a:cubicBezTo>
                <a:cubicBezTo>
                  <a:pt x="569056" y="3836517"/>
                  <a:pt x="563590" y="3832975"/>
                  <a:pt x="556854" y="3801448"/>
                </a:cubicBezTo>
                <a:cubicBezTo>
                  <a:pt x="553312" y="3806914"/>
                  <a:pt x="555236" y="3815922"/>
                  <a:pt x="558123" y="3829434"/>
                </a:cubicBezTo>
                <a:cubicBezTo>
                  <a:pt x="557161" y="3824930"/>
                  <a:pt x="550733" y="3816885"/>
                  <a:pt x="546884" y="3798868"/>
                </a:cubicBezTo>
                <a:cubicBezTo>
                  <a:pt x="543342" y="3804335"/>
                  <a:pt x="538838" y="3805297"/>
                  <a:pt x="542686" y="3823313"/>
                </a:cubicBezTo>
                <a:cubicBezTo>
                  <a:pt x="541724" y="3818809"/>
                  <a:pt x="541724" y="3818809"/>
                  <a:pt x="541724" y="3818809"/>
                </a:cubicBezTo>
                <a:cubicBezTo>
                  <a:pt x="520861" y="3743202"/>
                  <a:pt x="504503" y="3666633"/>
                  <a:pt x="488144" y="3590064"/>
                </a:cubicBezTo>
                <a:cubicBezTo>
                  <a:pt x="486220" y="3581057"/>
                  <a:pt x="484295" y="3572049"/>
                  <a:pt x="482371" y="3563040"/>
                </a:cubicBezTo>
                <a:cubicBezTo>
                  <a:pt x="407490" y="3121615"/>
                  <a:pt x="444750" y="2678088"/>
                  <a:pt x="578133" y="2267918"/>
                </a:cubicBezTo>
                <a:lnTo>
                  <a:pt x="592980" y="2227702"/>
                </a:lnTo>
                <a:lnTo>
                  <a:pt x="600194" y="2211410"/>
                </a:lnTo>
                <a:lnTo>
                  <a:pt x="638131" y="2105404"/>
                </a:lnTo>
                <a:lnTo>
                  <a:pt x="652761" y="2065777"/>
                </a:lnTo>
                <a:cubicBezTo>
                  <a:pt x="762747" y="1800400"/>
                  <a:pt x="914268" y="1552475"/>
                  <a:pt x="1102577" y="1332509"/>
                </a:cubicBezTo>
                <a:close/>
                <a:moveTo>
                  <a:pt x="1683816" y="1083716"/>
                </a:moveTo>
                <a:lnTo>
                  <a:pt x="1679236" y="1086770"/>
                </a:lnTo>
                <a:lnTo>
                  <a:pt x="1682424" y="1084298"/>
                </a:lnTo>
                <a:close/>
                <a:moveTo>
                  <a:pt x="3808051" y="599460"/>
                </a:moveTo>
                <a:lnTo>
                  <a:pt x="3814670" y="600728"/>
                </a:lnTo>
                <a:lnTo>
                  <a:pt x="3819307" y="603027"/>
                </a:lnTo>
                <a:close/>
                <a:moveTo>
                  <a:pt x="1626222" y="1047191"/>
                </a:moveTo>
                <a:lnTo>
                  <a:pt x="1626514" y="1048557"/>
                </a:lnTo>
                <a:cubicBezTo>
                  <a:pt x="1626514" y="1048557"/>
                  <a:pt x="1626514" y="1048557"/>
                  <a:pt x="1622009" y="1049520"/>
                </a:cubicBezTo>
                <a:close/>
                <a:moveTo>
                  <a:pt x="3198980" y="688397"/>
                </a:moveTo>
                <a:cubicBezTo>
                  <a:pt x="3198171" y="688055"/>
                  <a:pt x="3199015" y="687874"/>
                  <a:pt x="3202634" y="688279"/>
                </a:cubicBezTo>
                <a:lnTo>
                  <a:pt x="3199068" y="688412"/>
                </a:lnTo>
                <a:close/>
                <a:moveTo>
                  <a:pt x="1688956" y="988120"/>
                </a:moveTo>
                <a:cubicBezTo>
                  <a:pt x="1688956" y="988120"/>
                  <a:pt x="1693460" y="987158"/>
                  <a:pt x="1697964" y="986196"/>
                </a:cubicBezTo>
                <a:cubicBezTo>
                  <a:pt x="1694422" y="991662"/>
                  <a:pt x="1694422" y="991662"/>
                  <a:pt x="1694422" y="991662"/>
                </a:cubicBezTo>
                <a:cubicBezTo>
                  <a:pt x="1695385" y="996167"/>
                  <a:pt x="1699889" y="995204"/>
                  <a:pt x="1703431" y="989738"/>
                </a:cubicBezTo>
                <a:cubicBezTo>
                  <a:pt x="1692325" y="1003884"/>
                  <a:pt x="1681622" y="1014413"/>
                  <a:pt x="1668870" y="1023613"/>
                </a:cubicBezTo>
                <a:lnTo>
                  <a:pt x="1626222" y="1047191"/>
                </a:lnTo>
                <a:lnTo>
                  <a:pt x="1625552" y="1044054"/>
                </a:lnTo>
                <a:cubicBezTo>
                  <a:pt x="1625552" y="1044054"/>
                  <a:pt x="1622009" y="1049520"/>
                  <a:pt x="1622009" y="1049520"/>
                </a:cubicBezTo>
                <a:cubicBezTo>
                  <a:pt x="1613002" y="1051444"/>
                  <a:pt x="1613964" y="1055948"/>
                  <a:pt x="1604955" y="1057873"/>
                </a:cubicBezTo>
                <a:cubicBezTo>
                  <a:pt x="1600452" y="1058835"/>
                  <a:pt x="1600452" y="1058835"/>
                  <a:pt x="1600452" y="1058835"/>
                </a:cubicBezTo>
                <a:cubicBezTo>
                  <a:pt x="1600452" y="1058835"/>
                  <a:pt x="1601414" y="1063339"/>
                  <a:pt x="1601414" y="1063339"/>
                </a:cubicBezTo>
                <a:cubicBezTo>
                  <a:pt x="1596910" y="1064302"/>
                  <a:pt x="1596910" y="1064302"/>
                  <a:pt x="1596910" y="1064302"/>
                </a:cubicBezTo>
                <a:lnTo>
                  <a:pt x="1568524" y="1077178"/>
                </a:lnTo>
                <a:lnTo>
                  <a:pt x="1633720" y="1022132"/>
                </a:lnTo>
                <a:lnTo>
                  <a:pt x="1644223" y="1021226"/>
                </a:lnTo>
                <a:cubicBezTo>
                  <a:pt x="1657254" y="1016087"/>
                  <a:pt x="1671575" y="1005962"/>
                  <a:pt x="1688956" y="988120"/>
                </a:cubicBezTo>
                <a:close/>
                <a:moveTo>
                  <a:pt x="1987536" y="886654"/>
                </a:moveTo>
                <a:cubicBezTo>
                  <a:pt x="1983994" y="892120"/>
                  <a:pt x="1993964" y="894699"/>
                  <a:pt x="2023568" y="878956"/>
                </a:cubicBezTo>
                <a:cubicBezTo>
                  <a:pt x="1998468" y="893737"/>
                  <a:pt x="1964360" y="910444"/>
                  <a:pt x="1940222" y="929729"/>
                </a:cubicBezTo>
                <a:cubicBezTo>
                  <a:pt x="1914642" y="942259"/>
                  <a:pt x="1884534" y="958404"/>
                  <a:pt x="1864697" y="973018"/>
                </a:cubicBezTo>
                <a:lnTo>
                  <a:pt x="1854248" y="982182"/>
                </a:lnTo>
                <a:lnTo>
                  <a:pt x="1798385" y="1012071"/>
                </a:lnTo>
                <a:lnTo>
                  <a:pt x="1797668" y="1011991"/>
                </a:lnTo>
                <a:lnTo>
                  <a:pt x="1797543" y="1012522"/>
                </a:lnTo>
                <a:lnTo>
                  <a:pt x="1762279" y="1031390"/>
                </a:lnTo>
                <a:lnTo>
                  <a:pt x="1729692" y="1053121"/>
                </a:lnTo>
                <a:lnTo>
                  <a:pt x="1751010" y="1036088"/>
                </a:lnTo>
                <a:cubicBezTo>
                  <a:pt x="1808294" y="995592"/>
                  <a:pt x="1875548" y="957676"/>
                  <a:pt x="1930252" y="927150"/>
                </a:cubicBezTo>
                <a:cubicBezTo>
                  <a:pt x="1950848" y="913331"/>
                  <a:pt x="1972406" y="904015"/>
                  <a:pt x="1987536" y="886654"/>
                </a:cubicBezTo>
                <a:close/>
                <a:moveTo>
                  <a:pt x="2481059" y="771795"/>
                </a:moveTo>
                <a:cubicBezTo>
                  <a:pt x="2477517" y="777261"/>
                  <a:pt x="2477517" y="777261"/>
                  <a:pt x="2477517" y="777261"/>
                </a:cubicBezTo>
                <a:cubicBezTo>
                  <a:pt x="2473014" y="778224"/>
                  <a:pt x="2473014" y="778224"/>
                  <a:pt x="2473014" y="778224"/>
                </a:cubicBezTo>
                <a:cubicBezTo>
                  <a:pt x="2464005" y="780148"/>
                  <a:pt x="2459502" y="781110"/>
                  <a:pt x="2454997" y="782073"/>
                </a:cubicBezTo>
                <a:cubicBezTo>
                  <a:pt x="2445989" y="783997"/>
                  <a:pt x="2441485" y="784959"/>
                  <a:pt x="2432476" y="786884"/>
                </a:cubicBezTo>
                <a:lnTo>
                  <a:pt x="2427973" y="787846"/>
                </a:lnTo>
                <a:close/>
                <a:moveTo>
                  <a:pt x="2484601" y="766329"/>
                </a:moveTo>
                <a:cubicBezTo>
                  <a:pt x="2489106" y="765367"/>
                  <a:pt x="2489106" y="765367"/>
                  <a:pt x="2489106" y="765367"/>
                </a:cubicBezTo>
                <a:cubicBezTo>
                  <a:pt x="2508084" y="766021"/>
                  <a:pt x="2538651" y="754782"/>
                  <a:pt x="2565675" y="749008"/>
                </a:cubicBezTo>
                <a:cubicBezTo>
                  <a:pt x="2557629" y="755436"/>
                  <a:pt x="2511625" y="760555"/>
                  <a:pt x="2513550" y="769563"/>
                </a:cubicBezTo>
                <a:lnTo>
                  <a:pt x="2509046" y="770525"/>
                </a:lnTo>
                <a:cubicBezTo>
                  <a:pt x="2504542" y="771488"/>
                  <a:pt x="2495533" y="773412"/>
                  <a:pt x="2491030" y="774374"/>
                </a:cubicBezTo>
                <a:cubicBezTo>
                  <a:pt x="2487488" y="779841"/>
                  <a:pt x="2487488" y="779841"/>
                  <a:pt x="2487488" y="779841"/>
                </a:cubicBezTo>
                <a:cubicBezTo>
                  <a:pt x="2487488" y="779841"/>
                  <a:pt x="2492955" y="783383"/>
                  <a:pt x="2492955" y="783383"/>
                </a:cubicBezTo>
                <a:cubicBezTo>
                  <a:pt x="2497458" y="782421"/>
                  <a:pt x="2497458" y="782421"/>
                  <a:pt x="2497458" y="782421"/>
                </a:cubicBezTo>
                <a:cubicBezTo>
                  <a:pt x="2497458" y="782421"/>
                  <a:pt x="2501000" y="776954"/>
                  <a:pt x="2501000" y="776954"/>
                </a:cubicBezTo>
                <a:cubicBezTo>
                  <a:pt x="2501000" y="776954"/>
                  <a:pt x="2505504" y="775992"/>
                  <a:pt x="2505504" y="775992"/>
                </a:cubicBezTo>
                <a:cubicBezTo>
                  <a:pt x="2510009" y="775030"/>
                  <a:pt x="2514512" y="774068"/>
                  <a:pt x="2523521" y="772143"/>
                </a:cubicBezTo>
                <a:cubicBezTo>
                  <a:pt x="2541537" y="768294"/>
                  <a:pt x="2524483" y="776647"/>
                  <a:pt x="2533491" y="774723"/>
                </a:cubicBezTo>
                <a:cubicBezTo>
                  <a:pt x="2541537" y="768294"/>
                  <a:pt x="2561478" y="773452"/>
                  <a:pt x="2565982" y="772490"/>
                </a:cubicBezTo>
                <a:cubicBezTo>
                  <a:pt x="2565019" y="767987"/>
                  <a:pt x="2564057" y="763483"/>
                  <a:pt x="2568561" y="762520"/>
                </a:cubicBezTo>
                <a:cubicBezTo>
                  <a:pt x="2574028" y="766062"/>
                  <a:pt x="2569524" y="767025"/>
                  <a:pt x="2578532" y="765100"/>
                </a:cubicBezTo>
                <a:cubicBezTo>
                  <a:pt x="2577569" y="760596"/>
                  <a:pt x="2591082" y="757709"/>
                  <a:pt x="2600090" y="755784"/>
                </a:cubicBezTo>
                <a:cubicBezTo>
                  <a:pt x="2597510" y="765754"/>
                  <a:pt x="2631618" y="749048"/>
                  <a:pt x="2631618" y="749048"/>
                </a:cubicBezTo>
                <a:cubicBezTo>
                  <a:pt x="2635160" y="743582"/>
                  <a:pt x="2635160" y="743582"/>
                  <a:pt x="2635160" y="743582"/>
                </a:cubicBezTo>
                <a:cubicBezTo>
                  <a:pt x="2648673" y="740695"/>
                  <a:pt x="2637085" y="752590"/>
                  <a:pt x="2650597" y="749704"/>
                </a:cubicBezTo>
                <a:cubicBezTo>
                  <a:pt x="2658643" y="743275"/>
                  <a:pt x="2662185" y="737808"/>
                  <a:pt x="2684705" y="732997"/>
                </a:cubicBezTo>
                <a:cubicBezTo>
                  <a:pt x="2698217" y="730110"/>
                  <a:pt x="2712692" y="731727"/>
                  <a:pt x="2726204" y="728841"/>
                </a:cubicBezTo>
                <a:cubicBezTo>
                  <a:pt x="2730708" y="727878"/>
                  <a:pt x="2735213" y="726916"/>
                  <a:pt x="2739716" y="725954"/>
                </a:cubicBezTo>
                <a:cubicBezTo>
                  <a:pt x="2766741" y="720180"/>
                  <a:pt x="2745183" y="729496"/>
                  <a:pt x="2768666" y="729188"/>
                </a:cubicBezTo>
                <a:cubicBezTo>
                  <a:pt x="2784758" y="716331"/>
                  <a:pt x="2847159" y="721838"/>
                  <a:pt x="2858747" y="709942"/>
                </a:cubicBezTo>
                <a:lnTo>
                  <a:pt x="2860999" y="709461"/>
                </a:lnTo>
                <a:cubicBezTo>
                  <a:pt x="2867755" y="708018"/>
                  <a:pt x="2876763" y="706093"/>
                  <a:pt x="2876763" y="706093"/>
                </a:cubicBezTo>
                <a:cubicBezTo>
                  <a:pt x="2881267" y="705131"/>
                  <a:pt x="2881267" y="705131"/>
                  <a:pt x="2881267" y="705131"/>
                </a:cubicBezTo>
                <a:cubicBezTo>
                  <a:pt x="2881267" y="705131"/>
                  <a:pt x="2885772" y="704169"/>
                  <a:pt x="2890275" y="703207"/>
                </a:cubicBezTo>
                <a:cubicBezTo>
                  <a:pt x="2945287" y="696163"/>
                  <a:pt x="2976815" y="689428"/>
                  <a:pt x="3013155" y="705211"/>
                </a:cubicBezTo>
                <a:cubicBezTo>
                  <a:pt x="3015735" y="695241"/>
                  <a:pt x="3055617" y="705560"/>
                  <a:pt x="3063662" y="699131"/>
                </a:cubicBezTo>
                <a:cubicBezTo>
                  <a:pt x="3053692" y="696551"/>
                  <a:pt x="3091649" y="697862"/>
                  <a:pt x="3095191" y="692395"/>
                </a:cubicBezTo>
                <a:cubicBezTo>
                  <a:pt x="3096153" y="696899"/>
                  <a:pt x="3091649" y="697862"/>
                  <a:pt x="3087145" y="698824"/>
                </a:cubicBezTo>
                <a:cubicBezTo>
                  <a:pt x="3106933" y="692241"/>
                  <a:pt x="3124304" y="690885"/>
                  <a:pt x="3142478" y="690534"/>
                </a:cubicBezTo>
                <a:lnTo>
                  <a:pt x="3199068" y="688412"/>
                </a:lnTo>
                <a:lnTo>
                  <a:pt x="3205247" y="689487"/>
                </a:lnTo>
                <a:cubicBezTo>
                  <a:pt x="3211238" y="689973"/>
                  <a:pt x="3219360" y="689415"/>
                  <a:pt x="3220650" y="684430"/>
                </a:cubicBezTo>
                <a:cubicBezTo>
                  <a:pt x="3222575" y="693437"/>
                  <a:pt x="3239629" y="685085"/>
                  <a:pt x="3249599" y="687664"/>
                </a:cubicBezTo>
                <a:cubicBezTo>
                  <a:pt x="3236087" y="690551"/>
                  <a:pt x="3248944" y="706643"/>
                  <a:pt x="3250561" y="692168"/>
                </a:cubicBezTo>
                <a:cubicBezTo>
                  <a:pt x="3278548" y="690899"/>
                  <a:pt x="3307497" y="694133"/>
                  <a:pt x="3326476" y="694788"/>
                </a:cubicBezTo>
                <a:cubicBezTo>
                  <a:pt x="3312001" y="693171"/>
                  <a:pt x="3339988" y="691901"/>
                  <a:pt x="3358004" y="688052"/>
                </a:cubicBezTo>
                <a:cubicBezTo>
                  <a:pt x="3358967" y="692556"/>
                  <a:pt x="3349958" y="694480"/>
                  <a:pt x="3349958" y="694480"/>
                </a:cubicBezTo>
                <a:cubicBezTo>
                  <a:pt x="3383411" y="696753"/>
                  <a:pt x="3402390" y="697408"/>
                  <a:pt x="3421368" y="698063"/>
                </a:cubicBezTo>
                <a:cubicBezTo>
                  <a:pt x="3444851" y="697756"/>
                  <a:pt x="3463830" y="698411"/>
                  <a:pt x="3507253" y="703262"/>
                </a:cubicBezTo>
                <a:cubicBezTo>
                  <a:pt x="3503711" y="708728"/>
                  <a:pt x="3494703" y="710653"/>
                  <a:pt x="3513682" y="711308"/>
                </a:cubicBezTo>
                <a:cubicBezTo>
                  <a:pt x="3523652" y="713888"/>
                  <a:pt x="3502749" y="704225"/>
                  <a:pt x="3526232" y="703917"/>
                </a:cubicBezTo>
                <a:cubicBezTo>
                  <a:pt x="3542631" y="714542"/>
                  <a:pt x="3557105" y="716160"/>
                  <a:pt x="3569656" y="708768"/>
                </a:cubicBezTo>
                <a:cubicBezTo>
                  <a:pt x="3586055" y="719394"/>
                  <a:pt x="3579626" y="711348"/>
                  <a:pt x="3587017" y="723898"/>
                </a:cubicBezTo>
                <a:cubicBezTo>
                  <a:pt x="3590558" y="718432"/>
                  <a:pt x="3599567" y="716508"/>
                  <a:pt x="3614041" y="718124"/>
                </a:cubicBezTo>
                <a:cubicBezTo>
                  <a:pt x="3614041" y="718124"/>
                  <a:pt x="3605033" y="720049"/>
                  <a:pt x="3610499" y="723591"/>
                </a:cubicBezTo>
                <a:cubicBezTo>
                  <a:pt x="3633020" y="718779"/>
                  <a:pt x="3654885" y="732947"/>
                  <a:pt x="3687376" y="730714"/>
                </a:cubicBezTo>
                <a:cubicBezTo>
                  <a:pt x="3688338" y="735219"/>
                  <a:pt x="3668397" y="730060"/>
                  <a:pt x="3669360" y="734563"/>
                </a:cubicBezTo>
                <a:cubicBezTo>
                  <a:pt x="3690263" y="744226"/>
                  <a:pt x="3711821" y="734912"/>
                  <a:pt x="3729182" y="750040"/>
                </a:cubicBezTo>
                <a:cubicBezTo>
                  <a:pt x="3733686" y="749078"/>
                  <a:pt x="3711821" y="734912"/>
                  <a:pt x="3731761" y="740070"/>
                </a:cubicBezTo>
                <a:cubicBezTo>
                  <a:pt x="3728220" y="745537"/>
                  <a:pt x="3733686" y="749078"/>
                  <a:pt x="3748161" y="750695"/>
                </a:cubicBezTo>
                <a:cubicBezTo>
                  <a:pt x="3760711" y="743304"/>
                  <a:pt x="3783539" y="761976"/>
                  <a:pt x="3786118" y="752006"/>
                </a:cubicBezTo>
                <a:cubicBezTo>
                  <a:pt x="3787080" y="756509"/>
                  <a:pt x="3791584" y="755547"/>
                  <a:pt x="3797051" y="759089"/>
                </a:cubicBezTo>
                <a:cubicBezTo>
                  <a:pt x="3802517" y="762631"/>
                  <a:pt x="3802517" y="762631"/>
                  <a:pt x="3802517" y="762631"/>
                </a:cubicBezTo>
                <a:cubicBezTo>
                  <a:pt x="3802517" y="762631"/>
                  <a:pt x="3801555" y="758127"/>
                  <a:pt x="3801555" y="758127"/>
                </a:cubicBezTo>
                <a:cubicBezTo>
                  <a:pt x="3797051" y="759089"/>
                  <a:pt x="3796088" y="754585"/>
                  <a:pt x="3791584" y="755547"/>
                </a:cubicBezTo>
                <a:cubicBezTo>
                  <a:pt x="3809600" y="751698"/>
                  <a:pt x="3821495" y="763285"/>
                  <a:pt x="3832428" y="770370"/>
                </a:cubicBezTo>
                <a:cubicBezTo>
                  <a:pt x="3836933" y="769407"/>
                  <a:pt x="3841436" y="768445"/>
                  <a:pt x="3852369" y="775528"/>
                </a:cubicBezTo>
                <a:cubicBezTo>
                  <a:pt x="3864919" y="768137"/>
                  <a:pt x="3834046" y="755895"/>
                  <a:pt x="3848520" y="757512"/>
                </a:cubicBezTo>
                <a:cubicBezTo>
                  <a:pt x="3846586" y="764990"/>
                  <a:pt x="3864919" y="768137"/>
                  <a:pt x="3875019" y="773044"/>
                </a:cubicBezTo>
                <a:lnTo>
                  <a:pt x="3878041" y="775787"/>
                </a:lnTo>
                <a:lnTo>
                  <a:pt x="3875851" y="775221"/>
                </a:lnTo>
                <a:cubicBezTo>
                  <a:pt x="3871348" y="776183"/>
                  <a:pt x="3866844" y="777146"/>
                  <a:pt x="3866844" y="777146"/>
                </a:cubicBezTo>
                <a:cubicBezTo>
                  <a:pt x="3866844" y="777146"/>
                  <a:pt x="3866844" y="777146"/>
                  <a:pt x="3872310" y="780688"/>
                </a:cubicBezTo>
                <a:cubicBezTo>
                  <a:pt x="3877776" y="784229"/>
                  <a:pt x="3882280" y="783267"/>
                  <a:pt x="3886784" y="782304"/>
                </a:cubicBezTo>
                <a:cubicBezTo>
                  <a:pt x="3883242" y="787771"/>
                  <a:pt x="3930207" y="787156"/>
                  <a:pt x="3912191" y="791005"/>
                </a:cubicBezTo>
                <a:cubicBezTo>
                  <a:pt x="3936636" y="795202"/>
                  <a:pt x="3957540" y="804865"/>
                  <a:pt x="3991955" y="811642"/>
                </a:cubicBezTo>
                <a:cubicBezTo>
                  <a:pt x="3991955" y="811642"/>
                  <a:pt x="3991955" y="811642"/>
                  <a:pt x="3996459" y="810679"/>
                </a:cubicBezTo>
                <a:cubicBezTo>
                  <a:pt x="3991955" y="811642"/>
                  <a:pt x="3987451" y="812604"/>
                  <a:pt x="3988413" y="817108"/>
                </a:cubicBezTo>
                <a:cubicBezTo>
                  <a:pt x="3988413" y="817108"/>
                  <a:pt x="3988413" y="817108"/>
                  <a:pt x="3993879" y="820649"/>
                </a:cubicBezTo>
                <a:cubicBezTo>
                  <a:pt x="3998384" y="819687"/>
                  <a:pt x="3997422" y="815183"/>
                  <a:pt x="3997422" y="815183"/>
                </a:cubicBezTo>
                <a:cubicBezTo>
                  <a:pt x="4012858" y="821305"/>
                  <a:pt x="4037303" y="825501"/>
                  <a:pt x="4029257" y="831930"/>
                </a:cubicBezTo>
                <a:cubicBezTo>
                  <a:pt x="4049198" y="837088"/>
                  <a:pt x="4049198" y="837088"/>
                  <a:pt x="4075568" y="850293"/>
                </a:cubicBezTo>
                <a:cubicBezTo>
                  <a:pt x="4080071" y="849331"/>
                  <a:pt x="4079109" y="844827"/>
                  <a:pt x="4079109" y="844827"/>
                </a:cubicBezTo>
                <a:cubicBezTo>
                  <a:pt x="4084575" y="848369"/>
                  <a:pt x="4090042" y="851911"/>
                  <a:pt x="4094547" y="850949"/>
                </a:cubicBezTo>
                <a:cubicBezTo>
                  <a:pt x="4106441" y="862536"/>
                  <a:pt x="4107403" y="867041"/>
                  <a:pt x="4102899" y="868003"/>
                </a:cubicBezTo>
                <a:cubicBezTo>
                  <a:pt x="4117373" y="869619"/>
                  <a:pt x="4121878" y="868657"/>
                  <a:pt x="4130886" y="866732"/>
                </a:cubicBezTo>
                <a:cubicBezTo>
                  <a:pt x="4130886" y="866732"/>
                  <a:pt x="4130886" y="866732"/>
                  <a:pt x="4131849" y="871237"/>
                </a:cubicBezTo>
                <a:cubicBezTo>
                  <a:pt x="4137314" y="874779"/>
                  <a:pt x="4133773" y="880244"/>
                  <a:pt x="4143743" y="882824"/>
                </a:cubicBezTo>
                <a:cubicBezTo>
                  <a:pt x="4148247" y="881862"/>
                  <a:pt x="4147285" y="877358"/>
                  <a:pt x="4158217" y="884442"/>
                </a:cubicBezTo>
                <a:cubicBezTo>
                  <a:pt x="4162722" y="883480"/>
                  <a:pt x="4163684" y="887983"/>
                  <a:pt x="4163684" y="887983"/>
                </a:cubicBezTo>
                <a:cubicBezTo>
                  <a:pt x="4163684" y="887983"/>
                  <a:pt x="4163684" y="887983"/>
                  <a:pt x="4164646" y="892487"/>
                </a:cubicBezTo>
                <a:cubicBezTo>
                  <a:pt x="4169151" y="891525"/>
                  <a:pt x="4169151" y="891525"/>
                  <a:pt x="4169151" y="891525"/>
                </a:cubicBezTo>
                <a:cubicBezTo>
                  <a:pt x="4168188" y="887021"/>
                  <a:pt x="4168188" y="887021"/>
                  <a:pt x="4167226" y="882517"/>
                </a:cubicBezTo>
                <a:cubicBezTo>
                  <a:pt x="4167226" y="882517"/>
                  <a:pt x="4182663" y="888638"/>
                  <a:pt x="4188129" y="892180"/>
                </a:cubicBezTo>
                <a:cubicBezTo>
                  <a:pt x="4188129" y="892180"/>
                  <a:pt x="4192633" y="891218"/>
                  <a:pt x="4192633" y="891218"/>
                </a:cubicBezTo>
                <a:cubicBezTo>
                  <a:pt x="4194557" y="900226"/>
                  <a:pt x="4184587" y="897647"/>
                  <a:pt x="4195520" y="904730"/>
                </a:cubicBezTo>
                <a:cubicBezTo>
                  <a:pt x="4194557" y="900226"/>
                  <a:pt x="4229935" y="911506"/>
                  <a:pt x="4236364" y="919552"/>
                </a:cubicBezTo>
                <a:cubicBezTo>
                  <a:pt x="4241830" y="923094"/>
                  <a:pt x="4241830" y="923094"/>
                  <a:pt x="4241830" y="923094"/>
                </a:cubicBezTo>
                <a:cubicBezTo>
                  <a:pt x="4237326" y="924056"/>
                  <a:pt x="4237326" y="924056"/>
                  <a:pt x="4237326" y="924056"/>
                </a:cubicBezTo>
                <a:cubicBezTo>
                  <a:pt x="4236364" y="919552"/>
                  <a:pt x="4231859" y="920514"/>
                  <a:pt x="4227356" y="921476"/>
                </a:cubicBezTo>
                <a:cubicBezTo>
                  <a:pt x="4228318" y="925981"/>
                  <a:pt x="4228318" y="925981"/>
                  <a:pt x="4228318" y="925981"/>
                </a:cubicBezTo>
                <a:cubicBezTo>
                  <a:pt x="4237326" y="924056"/>
                  <a:pt x="4238288" y="928560"/>
                  <a:pt x="4242793" y="927598"/>
                </a:cubicBezTo>
                <a:cubicBezTo>
                  <a:pt x="4261771" y="928252"/>
                  <a:pt x="4262734" y="932757"/>
                  <a:pt x="4284599" y="946924"/>
                </a:cubicBezTo>
                <a:cubicBezTo>
                  <a:pt x="4284599" y="946924"/>
                  <a:pt x="4289102" y="945962"/>
                  <a:pt x="4288140" y="941457"/>
                </a:cubicBezTo>
                <a:cubicBezTo>
                  <a:pt x="4293607" y="945000"/>
                  <a:pt x="4299073" y="948541"/>
                  <a:pt x="4300036" y="953045"/>
                </a:cubicBezTo>
                <a:cubicBezTo>
                  <a:pt x="4305502" y="956587"/>
                  <a:pt x="4310968" y="960129"/>
                  <a:pt x="4310968" y="960129"/>
                </a:cubicBezTo>
                <a:cubicBezTo>
                  <a:pt x="4321901" y="967212"/>
                  <a:pt x="4326405" y="966250"/>
                  <a:pt x="4331871" y="969792"/>
                </a:cubicBezTo>
                <a:cubicBezTo>
                  <a:pt x="4341842" y="972371"/>
                  <a:pt x="4352774" y="979455"/>
                  <a:pt x="4358241" y="982997"/>
                </a:cubicBezTo>
                <a:cubicBezTo>
                  <a:pt x="4359203" y="987500"/>
                  <a:pt x="4359203" y="987500"/>
                  <a:pt x="4360165" y="992005"/>
                </a:cubicBezTo>
                <a:cubicBezTo>
                  <a:pt x="4364670" y="991042"/>
                  <a:pt x="4365632" y="995547"/>
                  <a:pt x="4365632" y="995547"/>
                </a:cubicBezTo>
                <a:cubicBezTo>
                  <a:pt x="4370136" y="994585"/>
                  <a:pt x="4371098" y="999088"/>
                  <a:pt x="4375602" y="998126"/>
                </a:cubicBezTo>
                <a:cubicBezTo>
                  <a:pt x="4375602" y="998126"/>
                  <a:pt x="4380106" y="997163"/>
                  <a:pt x="4380106" y="997163"/>
                </a:cubicBezTo>
                <a:cubicBezTo>
                  <a:pt x="4385572" y="1000705"/>
                  <a:pt x="4396505" y="1007789"/>
                  <a:pt x="4401972" y="1011331"/>
                </a:cubicBezTo>
                <a:cubicBezTo>
                  <a:pt x="4401972" y="1011331"/>
                  <a:pt x="4401972" y="1011331"/>
                  <a:pt x="4406475" y="1010369"/>
                </a:cubicBezTo>
                <a:cubicBezTo>
                  <a:pt x="4423837" y="1025498"/>
                  <a:pt x="4445702" y="1039665"/>
                  <a:pt x="4466605" y="1049328"/>
                </a:cubicBezTo>
                <a:cubicBezTo>
                  <a:pt x="4467567" y="1053832"/>
                  <a:pt x="4467567" y="1053832"/>
                  <a:pt x="4467567" y="1053832"/>
                </a:cubicBezTo>
                <a:cubicBezTo>
                  <a:pt x="4467567" y="1053832"/>
                  <a:pt x="4472072" y="1052869"/>
                  <a:pt x="4472072" y="1052869"/>
                </a:cubicBezTo>
                <a:cubicBezTo>
                  <a:pt x="4511298" y="1082166"/>
                  <a:pt x="4550525" y="1111463"/>
                  <a:pt x="4585248" y="1141721"/>
                </a:cubicBezTo>
                <a:cubicBezTo>
                  <a:pt x="4602609" y="1156851"/>
                  <a:pt x="4641836" y="1186147"/>
                  <a:pt x="4665626" y="1209323"/>
                </a:cubicBezTo>
                <a:cubicBezTo>
                  <a:pt x="4676558" y="1216406"/>
                  <a:pt x="4679445" y="1229918"/>
                  <a:pt x="4690378" y="1237001"/>
                </a:cubicBezTo>
                <a:cubicBezTo>
                  <a:pt x="4732492" y="1279810"/>
                  <a:pt x="4791659" y="1314266"/>
                  <a:pt x="4825726" y="1363503"/>
                </a:cubicBezTo>
                <a:cubicBezTo>
                  <a:pt x="4831193" y="1367045"/>
                  <a:pt x="4832155" y="1371548"/>
                  <a:pt x="4836660" y="1370586"/>
                </a:cubicBezTo>
                <a:cubicBezTo>
                  <a:pt x="4833117" y="1376052"/>
                  <a:pt x="4837622" y="1375090"/>
                  <a:pt x="4837622" y="1375090"/>
                </a:cubicBezTo>
                <a:cubicBezTo>
                  <a:pt x="4854021" y="1385715"/>
                  <a:pt x="4865915" y="1397303"/>
                  <a:pt x="4878773" y="1413395"/>
                </a:cubicBezTo>
                <a:cubicBezTo>
                  <a:pt x="4878773" y="1413395"/>
                  <a:pt x="4879735" y="1417899"/>
                  <a:pt x="4884239" y="1416937"/>
                </a:cubicBezTo>
                <a:cubicBezTo>
                  <a:pt x="4885201" y="1421441"/>
                  <a:pt x="4885201" y="1421441"/>
                  <a:pt x="4889705" y="1420479"/>
                </a:cubicBezTo>
                <a:cubicBezTo>
                  <a:pt x="4902563" y="1436570"/>
                  <a:pt x="4920886" y="1456204"/>
                  <a:pt x="4938248" y="1471333"/>
                </a:cubicBezTo>
                <a:cubicBezTo>
                  <a:pt x="4937285" y="1466829"/>
                  <a:pt x="4930857" y="1458783"/>
                  <a:pt x="4929894" y="1454279"/>
                </a:cubicBezTo>
                <a:cubicBezTo>
                  <a:pt x="4929894" y="1454279"/>
                  <a:pt x="4934399" y="1453317"/>
                  <a:pt x="4935361" y="1457821"/>
                </a:cubicBezTo>
                <a:cubicBezTo>
                  <a:pt x="4935361" y="1457821"/>
                  <a:pt x="4935361" y="1457821"/>
                  <a:pt x="4936323" y="1462325"/>
                </a:cubicBezTo>
                <a:cubicBezTo>
                  <a:pt x="4936323" y="1462325"/>
                  <a:pt x="4940827" y="1461362"/>
                  <a:pt x="4940827" y="1461362"/>
                </a:cubicBezTo>
                <a:cubicBezTo>
                  <a:pt x="4945331" y="1460400"/>
                  <a:pt x="4945331" y="1460400"/>
                  <a:pt x="4945331" y="1460400"/>
                </a:cubicBezTo>
                <a:cubicBezTo>
                  <a:pt x="4946293" y="1464904"/>
                  <a:pt x="4950797" y="1463942"/>
                  <a:pt x="4950797" y="1463942"/>
                </a:cubicBezTo>
                <a:cubicBezTo>
                  <a:pt x="4957226" y="1471987"/>
                  <a:pt x="4962693" y="1475529"/>
                  <a:pt x="4975550" y="1491621"/>
                </a:cubicBezTo>
                <a:cubicBezTo>
                  <a:pt x="4974587" y="1487117"/>
                  <a:pt x="4974587" y="1487117"/>
                  <a:pt x="4974587" y="1487117"/>
                </a:cubicBezTo>
                <a:cubicBezTo>
                  <a:pt x="4980054" y="1490659"/>
                  <a:pt x="4980054" y="1490659"/>
                  <a:pt x="4980054" y="1490659"/>
                </a:cubicBezTo>
                <a:cubicBezTo>
                  <a:pt x="4986482" y="1498705"/>
                  <a:pt x="4986482" y="1498705"/>
                  <a:pt x="4986482" y="1498705"/>
                </a:cubicBezTo>
                <a:cubicBezTo>
                  <a:pt x="4981016" y="1495162"/>
                  <a:pt x="4975550" y="1491621"/>
                  <a:pt x="4971045" y="1492584"/>
                </a:cubicBezTo>
                <a:cubicBezTo>
                  <a:pt x="4976512" y="1496125"/>
                  <a:pt x="4977474" y="1500629"/>
                  <a:pt x="4978437" y="1505133"/>
                </a:cubicBezTo>
                <a:cubicBezTo>
                  <a:pt x="4978437" y="1505133"/>
                  <a:pt x="4973932" y="1506096"/>
                  <a:pt x="4973932" y="1506096"/>
                </a:cubicBezTo>
                <a:cubicBezTo>
                  <a:pt x="4973932" y="1506096"/>
                  <a:pt x="4974894" y="1510600"/>
                  <a:pt x="4974894" y="1510600"/>
                </a:cubicBezTo>
                <a:cubicBezTo>
                  <a:pt x="4980361" y="1514141"/>
                  <a:pt x="4981323" y="1518646"/>
                  <a:pt x="4984865" y="1513179"/>
                </a:cubicBezTo>
                <a:cubicBezTo>
                  <a:pt x="4987752" y="1526691"/>
                  <a:pt x="4993218" y="1530233"/>
                  <a:pt x="4998684" y="1533775"/>
                </a:cubicBezTo>
                <a:cubicBezTo>
                  <a:pt x="4995142" y="1539241"/>
                  <a:pt x="4995142" y="1539241"/>
                  <a:pt x="4995142" y="1539241"/>
                </a:cubicBezTo>
                <a:cubicBezTo>
                  <a:pt x="5002533" y="1551791"/>
                  <a:pt x="5008962" y="1559837"/>
                  <a:pt x="5015391" y="1567882"/>
                </a:cubicBezTo>
                <a:cubicBezTo>
                  <a:pt x="5019895" y="1566920"/>
                  <a:pt x="5020857" y="1571425"/>
                  <a:pt x="5020857" y="1571425"/>
                </a:cubicBezTo>
                <a:cubicBezTo>
                  <a:pt x="5025361" y="1570462"/>
                  <a:pt x="5026324" y="1574967"/>
                  <a:pt x="5027286" y="1579470"/>
                </a:cubicBezTo>
                <a:cubicBezTo>
                  <a:pt x="5028248" y="1583974"/>
                  <a:pt x="5033715" y="1587517"/>
                  <a:pt x="5037257" y="1582050"/>
                </a:cubicBezTo>
                <a:cubicBezTo>
                  <a:pt x="5038219" y="1586554"/>
                  <a:pt x="5038219" y="1586554"/>
                  <a:pt x="5038219" y="1586554"/>
                </a:cubicBezTo>
                <a:cubicBezTo>
                  <a:pt x="5039181" y="1591057"/>
                  <a:pt x="5039181" y="1591057"/>
                  <a:pt x="5034677" y="1592020"/>
                </a:cubicBezTo>
                <a:cubicBezTo>
                  <a:pt x="5034677" y="1592020"/>
                  <a:pt x="5035639" y="1596524"/>
                  <a:pt x="5035639" y="1596524"/>
                </a:cubicBezTo>
                <a:cubicBezTo>
                  <a:pt x="5035639" y="1596524"/>
                  <a:pt x="5041106" y="1600066"/>
                  <a:pt x="5041106" y="1600066"/>
                </a:cubicBezTo>
                <a:cubicBezTo>
                  <a:pt x="5040144" y="1595562"/>
                  <a:pt x="5044647" y="1594600"/>
                  <a:pt x="5044647" y="1594600"/>
                </a:cubicBezTo>
                <a:cubicBezTo>
                  <a:pt x="5043685" y="1590095"/>
                  <a:pt x="5043685" y="1590095"/>
                  <a:pt x="5043685" y="1590095"/>
                </a:cubicBezTo>
                <a:cubicBezTo>
                  <a:pt x="5043685" y="1590095"/>
                  <a:pt x="5043685" y="1590095"/>
                  <a:pt x="5042723" y="1585592"/>
                </a:cubicBezTo>
                <a:cubicBezTo>
                  <a:pt x="5047227" y="1584630"/>
                  <a:pt x="5047227" y="1584630"/>
                  <a:pt x="5046264" y="1580125"/>
                </a:cubicBezTo>
                <a:cubicBezTo>
                  <a:pt x="5046264" y="1580125"/>
                  <a:pt x="5046264" y="1580125"/>
                  <a:pt x="5050769" y="1579163"/>
                </a:cubicBezTo>
                <a:cubicBezTo>
                  <a:pt x="5051731" y="1583667"/>
                  <a:pt x="5051731" y="1583667"/>
                  <a:pt x="5057197" y="1587208"/>
                </a:cubicBezTo>
                <a:cubicBezTo>
                  <a:pt x="5057197" y="1587208"/>
                  <a:pt x="5057197" y="1587208"/>
                  <a:pt x="5058159" y="1591713"/>
                </a:cubicBezTo>
                <a:cubicBezTo>
                  <a:pt x="5058159" y="1591713"/>
                  <a:pt x="5058159" y="1591713"/>
                  <a:pt x="5054618" y="1597179"/>
                </a:cubicBezTo>
                <a:cubicBezTo>
                  <a:pt x="5055580" y="1601683"/>
                  <a:pt x="5061046" y="1605225"/>
                  <a:pt x="5062008" y="1609729"/>
                </a:cubicBezTo>
                <a:cubicBezTo>
                  <a:pt x="5062970" y="1614234"/>
                  <a:pt x="5062970" y="1614234"/>
                  <a:pt x="5067475" y="1613271"/>
                </a:cubicBezTo>
                <a:lnTo>
                  <a:pt x="5066513" y="1608767"/>
                </a:lnTo>
                <a:cubicBezTo>
                  <a:pt x="5066513" y="1608767"/>
                  <a:pt x="5061046" y="1605225"/>
                  <a:pt x="5060083" y="1600720"/>
                </a:cubicBezTo>
                <a:cubicBezTo>
                  <a:pt x="5060083" y="1600720"/>
                  <a:pt x="5063626" y="1595255"/>
                  <a:pt x="5063626" y="1595255"/>
                </a:cubicBezTo>
                <a:cubicBezTo>
                  <a:pt x="5064588" y="1599758"/>
                  <a:pt x="5070054" y="1603300"/>
                  <a:pt x="5070054" y="1603300"/>
                </a:cubicBezTo>
                <a:cubicBezTo>
                  <a:pt x="5078408" y="1620354"/>
                  <a:pt x="5085798" y="1632904"/>
                  <a:pt x="5086760" y="1637409"/>
                </a:cubicBezTo>
                <a:cubicBezTo>
                  <a:pt x="5086760" y="1637409"/>
                  <a:pt x="5082257" y="1638371"/>
                  <a:pt x="5083219" y="1642874"/>
                </a:cubicBezTo>
                <a:cubicBezTo>
                  <a:pt x="5083219" y="1642874"/>
                  <a:pt x="5077753" y="1639333"/>
                  <a:pt x="5072286" y="1635791"/>
                </a:cubicBezTo>
                <a:cubicBezTo>
                  <a:pt x="5082564" y="1661853"/>
                  <a:pt x="5093496" y="1668937"/>
                  <a:pt x="5108279" y="1694036"/>
                </a:cubicBezTo>
                <a:cubicBezTo>
                  <a:pt x="5110857" y="1684066"/>
                  <a:pt x="5126602" y="1713669"/>
                  <a:pt x="5132069" y="1717212"/>
                </a:cubicBezTo>
                <a:cubicBezTo>
                  <a:pt x="5136572" y="1716250"/>
                  <a:pt x="5136572" y="1716250"/>
                  <a:pt x="5136572" y="1716250"/>
                </a:cubicBezTo>
                <a:cubicBezTo>
                  <a:pt x="5137534" y="1720754"/>
                  <a:pt x="5143001" y="1724295"/>
                  <a:pt x="5143963" y="1728799"/>
                </a:cubicBezTo>
                <a:cubicBezTo>
                  <a:pt x="5147505" y="1723332"/>
                  <a:pt x="5147505" y="1723332"/>
                  <a:pt x="5147505" y="1723332"/>
                </a:cubicBezTo>
                <a:cubicBezTo>
                  <a:pt x="5147505" y="1723332"/>
                  <a:pt x="5148468" y="1727837"/>
                  <a:pt x="5148468" y="1727837"/>
                </a:cubicBezTo>
                <a:cubicBezTo>
                  <a:pt x="5154896" y="1735882"/>
                  <a:pt x="5155859" y="1740387"/>
                  <a:pt x="5162286" y="1748432"/>
                </a:cubicBezTo>
                <a:cubicBezTo>
                  <a:pt x="5167753" y="1751974"/>
                  <a:pt x="5168715" y="1756478"/>
                  <a:pt x="5175144" y="1764524"/>
                </a:cubicBezTo>
                <a:cubicBezTo>
                  <a:pt x="5171602" y="1769991"/>
                  <a:pt x="5183497" y="1781578"/>
                  <a:pt x="5184459" y="1786082"/>
                </a:cubicBezTo>
                <a:cubicBezTo>
                  <a:pt x="5194430" y="1788661"/>
                  <a:pt x="5194430" y="1788661"/>
                  <a:pt x="5198934" y="1787699"/>
                </a:cubicBezTo>
                <a:cubicBezTo>
                  <a:pt x="5199897" y="1792203"/>
                  <a:pt x="5200859" y="1796708"/>
                  <a:pt x="5200859" y="1796708"/>
                </a:cubicBezTo>
                <a:cubicBezTo>
                  <a:pt x="5196355" y="1797670"/>
                  <a:pt x="5195392" y="1793166"/>
                  <a:pt x="5196355" y="1797670"/>
                </a:cubicBezTo>
                <a:cubicBezTo>
                  <a:pt x="5196355" y="1797670"/>
                  <a:pt x="5196355" y="1797670"/>
                  <a:pt x="5197317" y="1802173"/>
                </a:cubicBezTo>
                <a:cubicBezTo>
                  <a:pt x="5198279" y="1806678"/>
                  <a:pt x="5198279" y="1806678"/>
                  <a:pt x="5198279" y="1806678"/>
                </a:cubicBezTo>
                <a:cubicBezTo>
                  <a:pt x="5198279" y="1806678"/>
                  <a:pt x="5194737" y="1812144"/>
                  <a:pt x="5190233" y="1813107"/>
                </a:cubicBezTo>
                <a:cubicBezTo>
                  <a:pt x="5210789" y="1865230"/>
                  <a:pt x="5248706" y="1932483"/>
                  <a:pt x="5281503" y="1953734"/>
                </a:cubicBezTo>
                <a:cubicBezTo>
                  <a:pt x="5279886" y="1968208"/>
                  <a:pt x="5285352" y="1971750"/>
                  <a:pt x="5295322" y="1974330"/>
                </a:cubicBezTo>
                <a:cubicBezTo>
                  <a:pt x="5297247" y="1983338"/>
                  <a:pt x="5299172" y="1992347"/>
                  <a:pt x="5305600" y="2000392"/>
                </a:cubicBezTo>
                <a:cubicBezTo>
                  <a:pt x="5312029" y="2008437"/>
                  <a:pt x="5314916" y="2021950"/>
                  <a:pt x="5321344" y="2029996"/>
                </a:cubicBezTo>
                <a:cubicBezTo>
                  <a:pt x="5328735" y="2042546"/>
                  <a:pt x="5332584" y="2060562"/>
                  <a:pt x="5339975" y="2073112"/>
                </a:cubicBezTo>
                <a:cubicBezTo>
                  <a:pt x="5341900" y="2082120"/>
                  <a:pt x="5349291" y="2094669"/>
                  <a:pt x="5354757" y="2098212"/>
                </a:cubicBezTo>
                <a:cubicBezTo>
                  <a:pt x="5355719" y="2102716"/>
                  <a:pt x="5355719" y="2102716"/>
                  <a:pt x="5355719" y="2102716"/>
                </a:cubicBezTo>
                <a:cubicBezTo>
                  <a:pt x="5363110" y="2115266"/>
                  <a:pt x="5365035" y="2124274"/>
                  <a:pt x="5372426" y="2136823"/>
                </a:cubicBezTo>
                <a:cubicBezTo>
                  <a:pt x="5374350" y="2145831"/>
                  <a:pt x="5380779" y="2153877"/>
                  <a:pt x="5388169" y="2166427"/>
                </a:cubicBezTo>
                <a:cubicBezTo>
                  <a:pt x="5386553" y="2180901"/>
                  <a:pt x="5391056" y="2179939"/>
                  <a:pt x="5395560" y="2178977"/>
                </a:cubicBezTo>
                <a:cubicBezTo>
                  <a:pt x="5396523" y="2183482"/>
                  <a:pt x="5396523" y="2183482"/>
                  <a:pt x="5396523" y="2183482"/>
                </a:cubicBezTo>
                <a:cubicBezTo>
                  <a:pt x="5397485" y="2187985"/>
                  <a:pt x="5393943" y="2193452"/>
                  <a:pt x="5394905" y="2197956"/>
                </a:cubicBezTo>
                <a:cubicBezTo>
                  <a:pt x="5394905" y="2197956"/>
                  <a:pt x="5395867" y="2202459"/>
                  <a:pt x="5395867" y="2202459"/>
                </a:cubicBezTo>
                <a:cubicBezTo>
                  <a:pt x="5396830" y="2206963"/>
                  <a:pt x="5396830" y="2206963"/>
                  <a:pt x="5402296" y="2210505"/>
                </a:cubicBezTo>
                <a:cubicBezTo>
                  <a:pt x="5402296" y="2210505"/>
                  <a:pt x="5402296" y="2210505"/>
                  <a:pt x="5406801" y="2209543"/>
                </a:cubicBezTo>
                <a:cubicBezTo>
                  <a:pt x="5411612" y="2232063"/>
                  <a:pt x="5411612" y="2232063"/>
                  <a:pt x="5411612" y="2232063"/>
                </a:cubicBezTo>
                <a:cubicBezTo>
                  <a:pt x="5411612" y="2232063"/>
                  <a:pt x="5417078" y="2235605"/>
                  <a:pt x="5417078" y="2235605"/>
                </a:cubicBezTo>
                <a:cubicBezTo>
                  <a:pt x="5417078" y="2235605"/>
                  <a:pt x="5416115" y="2231101"/>
                  <a:pt x="5416115" y="2231101"/>
                </a:cubicBezTo>
                <a:cubicBezTo>
                  <a:pt x="5406801" y="2209543"/>
                  <a:pt x="5406801" y="2209543"/>
                  <a:pt x="5406801" y="2209543"/>
                </a:cubicBezTo>
                <a:cubicBezTo>
                  <a:pt x="5406801" y="2209543"/>
                  <a:pt x="5411304" y="2208581"/>
                  <a:pt x="5411304" y="2208581"/>
                </a:cubicBezTo>
                <a:cubicBezTo>
                  <a:pt x="5412267" y="2213086"/>
                  <a:pt x="5413229" y="2217589"/>
                  <a:pt x="5413229" y="2217589"/>
                </a:cubicBezTo>
                <a:cubicBezTo>
                  <a:pt x="5414191" y="2222093"/>
                  <a:pt x="5414191" y="2222093"/>
                  <a:pt x="5414191" y="2222093"/>
                </a:cubicBezTo>
                <a:cubicBezTo>
                  <a:pt x="5415153" y="2226597"/>
                  <a:pt x="5420620" y="2230138"/>
                  <a:pt x="5421582" y="2234643"/>
                </a:cubicBezTo>
                <a:cubicBezTo>
                  <a:pt x="5422544" y="2239147"/>
                  <a:pt x="5423507" y="2243651"/>
                  <a:pt x="5425431" y="2252659"/>
                </a:cubicBezTo>
                <a:cubicBezTo>
                  <a:pt x="5424469" y="2248155"/>
                  <a:pt x="5419964" y="2249117"/>
                  <a:pt x="5419964" y="2249117"/>
                </a:cubicBezTo>
                <a:cubicBezTo>
                  <a:pt x="5419964" y="2249117"/>
                  <a:pt x="5420927" y="2253622"/>
                  <a:pt x="5421889" y="2258125"/>
                </a:cubicBezTo>
                <a:cubicBezTo>
                  <a:pt x="5421889" y="2258125"/>
                  <a:pt x="5422851" y="2262630"/>
                  <a:pt x="5423814" y="2267134"/>
                </a:cubicBezTo>
                <a:cubicBezTo>
                  <a:pt x="5429280" y="2270676"/>
                  <a:pt x="5430242" y="2275179"/>
                  <a:pt x="5431205" y="2279684"/>
                </a:cubicBezTo>
                <a:cubicBezTo>
                  <a:pt x="5432167" y="2284188"/>
                  <a:pt x="5432167" y="2284188"/>
                  <a:pt x="5433129" y="2288691"/>
                </a:cubicBezTo>
                <a:cubicBezTo>
                  <a:pt x="5438596" y="2292233"/>
                  <a:pt x="5438596" y="2292233"/>
                  <a:pt x="5438596" y="2292233"/>
                </a:cubicBezTo>
                <a:cubicBezTo>
                  <a:pt x="5439558" y="2296738"/>
                  <a:pt x="5445025" y="2300279"/>
                  <a:pt x="5445987" y="2304783"/>
                </a:cubicBezTo>
                <a:cubicBezTo>
                  <a:pt x="5446949" y="2309287"/>
                  <a:pt x="5447912" y="2313792"/>
                  <a:pt x="5447912" y="2313792"/>
                </a:cubicBezTo>
                <a:cubicBezTo>
                  <a:pt x="5443407" y="2314754"/>
                  <a:pt x="5443407" y="2314754"/>
                  <a:pt x="5444369" y="2319257"/>
                </a:cubicBezTo>
                <a:cubicBezTo>
                  <a:pt x="5444369" y="2319257"/>
                  <a:pt x="5445332" y="2323762"/>
                  <a:pt x="5449836" y="2322799"/>
                </a:cubicBezTo>
                <a:cubicBezTo>
                  <a:pt x="5449836" y="2322799"/>
                  <a:pt x="5450798" y="2327304"/>
                  <a:pt x="5447256" y="2332770"/>
                </a:cubicBezTo>
                <a:cubicBezTo>
                  <a:pt x="5453685" y="2340816"/>
                  <a:pt x="5453685" y="2340816"/>
                  <a:pt x="5453685" y="2340816"/>
                </a:cubicBezTo>
                <a:cubicBezTo>
                  <a:pt x="5453685" y="2340816"/>
                  <a:pt x="5452723" y="2336311"/>
                  <a:pt x="5457226" y="2335349"/>
                </a:cubicBezTo>
                <a:cubicBezTo>
                  <a:pt x="5458189" y="2339854"/>
                  <a:pt x="5459151" y="2344357"/>
                  <a:pt x="5460113" y="2348861"/>
                </a:cubicBezTo>
                <a:cubicBezTo>
                  <a:pt x="5461075" y="2353366"/>
                  <a:pt x="5461075" y="2353366"/>
                  <a:pt x="5461075" y="2353366"/>
                </a:cubicBezTo>
                <a:cubicBezTo>
                  <a:pt x="5467504" y="2361411"/>
                  <a:pt x="5468467" y="2365915"/>
                  <a:pt x="5469429" y="2370419"/>
                </a:cubicBezTo>
                <a:cubicBezTo>
                  <a:pt x="5471353" y="2379427"/>
                  <a:pt x="5472316" y="2383932"/>
                  <a:pt x="5473278" y="2388435"/>
                </a:cubicBezTo>
                <a:cubicBezTo>
                  <a:pt x="5474240" y="2392940"/>
                  <a:pt x="5474240" y="2392940"/>
                  <a:pt x="5476165" y="2401947"/>
                </a:cubicBezTo>
                <a:cubicBezTo>
                  <a:pt x="5472623" y="2407414"/>
                  <a:pt x="5480014" y="2419964"/>
                  <a:pt x="5481938" y="2428972"/>
                </a:cubicBezTo>
                <a:cubicBezTo>
                  <a:pt x="5482900" y="2433476"/>
                  <a:pt x="5479358" y="2438942"/>
                  <a:pt x="5480321" y="2443447"/>
                </a:cubicBezTo>
                <a:cubicBezTo>
                  <a:pt x="5480321" y="2443447"/>
                  <a:pt x="5474855" y="2439905"/>
                  <a:pt x="5474855" y="2439905"/>
                </a:cubicBezTo>
                <a:cubicBezTo>
                  <a:pt x="5473893" y="2435400"/>
                  <a:pt x="5469388" y="2436363"/>
                  <a:pt x="5469388" y="2436363"/>
                </a:cubicBezTo>
                <a:cubicBezTo>
                  <a:pt x="5469388" y="2436363"/>
                  <a:pt x="5469388" y="2436363"/>
                  <a:pt x="5470351" y="2440867"/>
                </a:cubicBezTo>
                <a:cubicBezTo>
                  <a:pt x="5471313" y="2445371"/>
                  <a:pt x="5471313" y="2445371"/>
                  <a:pt x="5471313" y="2445371"/>
                </a:cubicBezTo>
                <a:cubicBezTo>
                  <a:pt x="5472275" y="2449875"/>
                  <a:pt x="5472275" y="2449875"/>
                  <a:pt x="5476780" y="2448912"/>
                </a:cubicBezTo>
                <a:cubicBezTo>
                  <a:pt x="5476780" y="2448912"/>
                  <a:pt x="5482245" y="2452454"/>
                  <a:pt x="5482245" y="2452454"/>
                </a:cubicBezTo>
                <a:cubicBezTo>
                  <a:pt x="5486750" y="2451492"/>
                  <a:pt x="5486750" y="2451492"/>
                  <a:pt x="5486750" y="2451492"/>
                </a:cubicBezTo>
                <a:cubicBezTo>
                  <a:pt x="5485787" y="2446988"/>
                  <a:pt x="5488367" y="2437018"/>
                  <a:pt x="5486443" y="2428009"/>
                </a:cubicBezTo>
                <a:cubicBezTo>
                  <a:pt x="5485480" y="2423506"/>
                  <a:pt x="5485480" y="2423506"/>
                  <a:pt x="5485480" y="2423506"/>
                </a:cubicBezTo>
                <a:cubicBezTo>
                  <a:pt x="5484518" y="2419002"/>
                  <a:pt x="5478089" y="2410956"/>
                  <a:pt x="5481631" y="2405489"/>
                </a:cubicBezTo>
                <a:cubicBezTo>
                  <a:pt x="5480669" y="2400985"/>
                  <a:pt x="5480669" y="2400985"/>
                  <a:pt x="5479707" y="2396482"/>
                </a:cubicBezTo>
                <a:cubicBezTo>
                  <a:pt x="5485172" y="2400023"/>
                  <a:pt x="5487097" y="2409031"/>
                  <a:pt x="5489021" y="2418039"/>
                </a:cubicBezTo>
                <a:cubicBezTo>
                  <a:pt x="5490946" y="2427047"/>
                  <a:pt x="5492871" y="2436056"/>
                  <a:pt x="5499299" y="2444101"/>
                </a:cubicBezTo>
                <a:cubicBezTo>
                  <a:pt x="5500262" y="2448605"/>
                  <a:pt x="5495757" y="2449568"/>
                  <a:pt x="5496720" y="2454072"/>
                </a:cubicBezTo>
                <a:cubicBezTo>
                  <a:pt x="5498644" y="2463080"/>
                  <a:pt x="5498644" y="2463080"/>
                  <a:pt x="5498644" y="2463080"/>
                </a:cubicBezTo>
                <a:cubicBezTo>
                  <a:pt x="5500569" y="2472087"/>
                  <a:pt x="5501531" y="2476592"/>
                  <a:pt x="5503455" y="2485600"/>
                </a:cubicBezTo>
                <a:cubicBezTo>
                  <a:pt x="5497990" y="2482058"/>
                  <a:pt x="5497990" y="2482058"/>
                  <a:pt x="5497990" y="2482058"/>
                </a:cubicBezTo>
                <a:cubicBezTo>
                  <a:pt x="5497028" y="2477554"/>
                  <a:pt x="5497028" y="2477554"/>
                  <a:pt x="5493486" y="2483021"/>
                </a:cubicBezTo>
                <a:cubicBezTo>
                  <a:pt x="5493486" y="2483021"/>
                  <a:pt x="5493486" y="2483021"/>
                  <a:pt x="5494448" y="2487524"/>
                </a:cubicBezTo>
                <a:cubicBezTo>
                  <a:pt x="5494448" y="2487524"/>
                  <a:pt x="5495410" y="2492028"/>
                  <a:pt x="5495410" y="2492028"/>
                </a:cubicBezTo>
                <a:cubicBezTo>
                  <a:pt x="5500877" y="2495570"/>
                  <a:pt x="5500877" y="2495570"/>
                  <a:pt x="5500877" y="2495570"/>
                </a:cubicBezTo>
                <a:cubicBezTo>
                  <a:pt x="5500877" y="2495570"/>
                  <a:pt x="5501839" y="2500075"/>
                  <a:pt x="5501839" y="2500075"/>
                </a:cubicBezTo>
                <a:cubicBezTo>
                  <a:pt x="5501839" y="2500075"/>
                  <a:pt x="5501839" y="2500075"/>
                  <a:pt x="5502801" y="2504578"/>
                </a:cubicBezTo>
                <a:cubicBezTo>
                  <a:pt x="5503763" y="2509082"/>
                  <a:pt x="5510191" y="2517128"/>
                  <a:pt x="5511154" y="2521632"/>
                </a:cubicBezTo>
                <a:cubicBezTo>
                  <a:pt x="5514040" y="2535144"/>
                  <a:pt x="5519507" y="2538686"/>
                  <a:pt x="5515965" y="2544153"/>
                </a:cubicBezTo>
                <a:cubicBezTo>
                  <a:pt x="5511462" y="2545115"/>
                  <a:pt x="5512424" y="2549619"/>
                  <a:pt x="5512424" y="2549619"/>
                </a:cubicBezTo>
                <a:cubicBezTo>
                  <a:pt x="5512424" y="2549619"/>
                  <a:pt x="5507919" y="2550581"/>
                  <a:pt x="5506957" y="2546078"/>
                </a:cubicBezTo>
                <a:cubicBezTo>
                  <a:pt x="5503108" y="2528061"/>
                  <a:pt x="5499259" y="2510045"/>
                  <a:pt x="5490906" y="2492991"/>
                </a:cubicBezTo>
                <a:cubicBezTo>
                  <a:pt x="5489943" y="2488486"/>
                  <a:pt x="5489943" y="2488486"/>
                  <a:pt x="5489943" y="2488486"/>
                </a:cubicBezTo>
                <a:cubicBezTo>
                  <a:pt x="5485440" y="2489448"/>
                  <a:pt x="5486402" y="2493953"/>
                  <a:pt x="5486402" y="2493953"/>
                </a:cubicBezTo>
                <a:cubicBezTo>
                  <a:pt x="5494755" y="2511007"/>
                  <a:pt x="5498604" y="2529024"/>
                  <a:pt x="5502453" y="2547040"/>
                </a:cubicBezTo>
                <a:cubicBezTo>
                  <a:pt x="5497950" y="2548002"/>
                  <a:pt x="5493445" y="2548964"/>
                  <a:pt x="5490865" y="2558934"/>
                </a:cubicBezTo>
                <a:cubicBezTo>
                  <a:pt x="5495677" y="2581454"/>
                  <a:pt x="5487631" y="2587883"/>
                  <a:pt x="5492443" y="2610404"/>
                </a:cubicBezTo>
                <a:cubicBezTo>
                  <a:pt x="5482431" y="2673768"/>
                  <a:pt x="5488820" y="2747757"/>
                  <a:pt x="5494900" y="2798263"/>
                </a:cubicBezTo>
                <a:cubicBezTo>
                  <a:pt x="5495863" y="2802768"/>
                  <a:pt x="5495863" y="2802768"/>
                  <a:pt x="5495863" y="2802768"/>
                </a:cubicBezTo>
                <a:cubicBezTo>
                  <a:pt x="5495863" y="2802768"/>
                  <a:pt x="5496825" y="2807272"/>
                  <a:pt x="5496825" y="2807272"/>
                </a:cubicBezTo>
                <a:cubicBezTo>
                  <a:pt x="5501329" y="2806310"/>
                  <a:pt x="5501329" y="2806310"/>
                  <a:pt x="5500367" y="2801805"/>
                </a:cubicBezTo>
                <a:cubicBezTo>
                  <a:pt x="5494285" y="2751298"/>
                  <a:pt x="5488860" y="2681813"/>
                  <a:pt x="5498871" y="2618449"/>
                </a:cubicBezTo>
                <a:cubicBezTo>
                  <a:pt x="5499833" y="2622954"/>
                  <a:pt x="5499833" y="2622954"/>
                  <a:pt x="5499833" y="2622954"/>
                </a:cubicBezTo>
                <a:cubicBezTo>
                  <a:pt x="5504337" y="2621991"/>
                  <a:pt x="5503375" y="2617487"/>
                  <a:pt x="5506917" y="2612020"/>
                </a:cubicBezTo>
                <a:cubicBezTo>
                  <a:pt x="5507879" y="2616525"/>
                  <a:pt x="5508842" y="2621029"/>
                  <a:pt x="5509804" y="2625532"/>
                </a:cubicBezTo>
                <a:cubicBezTo>
                  <a:pt x="5509804" y="2625532"/>
                  <a:pt x="5509804" y="2625532"/>
                  <a:pt x="5505299" y="2626495"/>
                </a:cubicBezTo>
                <a:cubicBezTo>
                  <a:pt x="5506262" y="2630999"/>
                  <a:pt x="5506262" y="2630999"/>
                  <a:pt x="5506262" y="2630999"/>
                </a:cubicBezTo>
                <a:cubicBezTo>
                  <a:pt x="5506262" y="2630999"/>
                  <a:pt x="5506262" y="2630999"/>
                  <a:pt x="5507224" y="2635503"/>
                </a:cubicBezTo>
                <a:cubicBezTo>
                  <a:pt x="5507224" y="2635503"/>
                  <a:pt x="5511728" y="2634541"/>
                  <a:pt x="5511728" y="2634541"/>
                </a:cubicBezTo>
                <a:cubicBezTo>
                  <a:pt x="5509148" y="2644511"/>
                  <a:pt x="5511073" y="2653519"/>
                  <a:pt x="5512035" y="2658023"/>
                </a:cubicBezTo>
                <a:cubicBezTo>
                  <a:pt x="5512998" y="2662528"/>
                  <a:pt x="5512998" y="2662528"/>
                  <a:pt x="5513960" y="2667032"/>
                </a:cubicBezTo>
                <a:cubicBezTo>
                  <a:pt x="5514922" y="2671535"/>
                  <a:pt x="5515884" y="2676040"/>
                  <a:pt x="5516847" y="2680544"/>
                </a:cubicBezTo>
                <a:lnTo>
                  <a:pt x="5517809" y="2685047"/>
                </a:lnTo>
                <a:cubicBezTo>
                  <a:pt x="5513304" y="2686010"/>
                  <a:pt x="5513304" y="2686010"/>
                  <a:pt x="5514267" y="2690514"/>
                </a:cubicBezTo>
                <a:cubicBezTo>
                  <a:pt x="5515229" y="2695018"/>
                  <a:pt x="5515229" y="2695018"/>
                  <a:pt x="5516191" y="2699522"/>
                </a:cubicBezTo>
                <a:cubicBezTo>
                  <a:pt x="5516191" y="2699522"/>
                  <a:pt x="5521658" y="2703064"/>
                  <a:pt x="5521658" y="2703064"/>
                </a:cubicBezTo>
                <a:cubicBezTo>
                  <a:pt x="5533861" y="2738134"/>
                  <a:pt x="5541559" y="2774166"/>
                  <a:pt x="5544752" y="2811161"/>
                </a:cubicBezTo>
                <a:cubicBezTo>
                  <a:pt x="5544097" y="2830139"/>
                  <a:pt x="5546984" y="2843652"/>
                  <a:pt x="5546330" y="2862630"/>
                </a:cubicBezTo>
                <a:cubicBezTo>
                  <a:pt x="5546330" y="2862630"/>
                  <a:pt x="5550833" y="2861668"/>
                  <a:pt x="5549871" y="2857164"/>
                </a:cubicBezTo>
                <a:cubicBezTo>
                  <a:pt x="5552103" y="2889654"/>
                  <a:pt x="5557877" y="2916679"/>
                  <a:pt x="5560108" y="2949169"/>
                </a:cubicBezTo>
                <a:cubicBezTo>
                  <a:pt x="5561071" y="2953673"/>
                  <a:pt x="5561071" y="2953673"/>
                  <a:pt x="5565575" y="2952711"/>
                </a:cubicBezTo>
                <a:cubicBezTo>
                  <a:pt x="5567500" y="2961719"/>
                  <a:pt x="5563957" y="2967185"/>
                  <a:pt x="5565882" y="2976194"/>
                </a:cubicBezTo>
                <a:cubicBezTo>
                  <a:pt x="5564920" y="2971690"/>
                  <a:pt x="5561378" y="2977156"/>
                  <a:pt x="5562340" y="2981660"/>
                </a:cubicBezTo>
                <a:cubicBezTo>
                  <a:pt x="5566844" y="2980697"/>
                  <a:pt x="5567807" y="2985202"/>
                  <a:pt x="5568769" y="2989706"/>
                </a:cubicBezTo>
                <a:cubicBezTo>
                  <a:pt x="5570693" y="2998714"/>
                  <a:pt x="5568113" y="3008684"/>
                  <a:pt x="5570038" y="3017692"/>
                </a:cubicBezTo>
                <a:cubicBezTo>
                  <a:pt x="5570038" y="3017692"/>
                  <a:pt x="5571000" y="3022197"/>
                  <a:pt x="5571000" y="3022197"/>
                </a:cubicBezTo>
                <a:cubicBezTo>
                  <a:pt x="5571963" y="3026700"/>
                  <a:pt x="5568422" y="3032167"/>
                  <a:pt x="5569384" y="3036671"/>
                </a:cubicBezTo>
                <a:cubicBezTo>
                  <a:pt x="5570346" y="3041174"/>
                  <a:pt x="5570346" y="3041174"/>
                  <a:pt x="5570346" y="3041174"/>
                </a:cubicBezTo>
                <a:cubicBezTo>
                  <a:pt x="5570346" y="3041174"/>
                  <a:pt x="5571308" y="3045679"/>
                  <a:pt x="5571308" y="3045679"/>
                </a:cubicBezTo>
                <a:cubicBezTo>
                  <a:pt x="5572578" y="3073665"/>
                  <a:pt x="5569342" y="3102614"/>
                  <a:pt x="5569650" y="3126097"/>
                </a:cubicBezTo>
                <a:cubicBezTo>
                  <a:pt x="5569650" y="3126097"/>
                  <a:pt x="5576078" y="3134142"/>
                  <a:pt x="5572537" y="3139609"/>
                </a:cubicBezTo>
                <a:cubicBezTo>
                  <a:pt x="5572537" y="3139609"/>
                  <a:pt x="5573500" y="3144113"/>
                  <a:pt x="5573500" y="3144113"/>
                </a:cubicBezTo>
                <a:cubicBezTo>
                  <a:pt x="5572537" y="3139609"/>
                  <a:pt x="5575424" y="3153121"/>
                  <a:pt x="5577349" y="3162129"/>
                </a:cubicBezTo>
                <a:cubicBezTo>
                  <a:pt x="5576693" y="3181107"/>
                  <a:pt x="5571534" y="3201048"/>
                  <a:pt x="5569917" y="3215523"/>
                </a:cubicBezTo>
                <a:cubicBezTo>
                  <a:pt x="5563755" y="3296903"/>
                  <a:pt x="5558248" y="3359305"/>
                  <a:pt x="5551779" y="3417202"/>
                </a:cubicBezTo>
                <a:cubicBezTo>
                  <a:pt x="5552741" y="3421707"/>
                  <a:pt x="5552741" y="3421707"/>
                  <a:pt x="5552741" y="3421707"/>
                </a:cubicBezTo>
                <a:cubicBezTo>
                  <a:pt x="5549200" y="3427172"/>
                  <a:pt x="5549200" y="3427172"/>
                  <a:pt x="5549200" y="3427172"/>
                </a:cubicBezTo>
                <a:cubicBezTo>
                  <a:pt x="5542269" y="3449847"/>
                  <a:pt x="5535099" y="3471394"/>
                  <a:pt x="5528169" y="3494068"/>
                </a:cubicBezTo>
                <a:lnTo>
                  <a:pt x="5510688" y="3559800"/>
                </a:lnTo>
                <a:lnTo>
                  <a:pt x="5510930" y="3558388"/>
                </a:lnTo>
                <a:cubicBezTo>
                  <a:pt x="5511768" y="3552322"/>
                  <a:pt x="5512375" y="3546894"/>
                  <a:pt x="5512778" y="3543275"/>
                </a:cubicBezTo>
                <a:cubicBezTo>
                  <a:pt x="5511816" y="3538772"/>
                  <a:pt x="5515358" y="3533305"/>
                  <a:pt x="5515358" y="3533305"/>
                </a:cubicBezTo>
                <a:cubicBezTo>
                  <a:pt x="5520517" y="3513364"/>
                  <a:pt x="5527601" y="3502432"/>
                  <a:pt x="5522135" y="3498890"/>
                </a:cubicBezTo>
                <a:cubicBezTo>
                  <a:pt x="5530181" y="3492461"/>
                  <a:pt x="5533415" y="3463512"/>
                  <a:pt x="5533108" y="3440030"/>
                </a:cubicBezTo>
                <a:cubicBezTo>
                  <a:pt x="5532146" y="3435526"/>
                  <a:pt x="5531183" y="3431021"/>
                  <a:pt x="5535687" y="3430059"/>
                </a:cubicBezTo>
                <a:cubicBezTo>
                  <a:pt x="5535687" y="3430059"/>
                  <a:pt x="5539229" y="3424593"/>
                  <a:pt x="5538267" y="3420089"/>
                </a:cubicBezTo>
                <a:cubicBezTo>
                  <a:pt x="5537304" y="3415585"/>
                  <a:pt x="5536342" y="3411081"/>
                  <a:pt x="5532800" y="3416547"/>
                </a:cubicBezTo>
                <a:cubicBezTo>
                  <a:pt x="5528297" y="3417509"/>
                  <a:pt x="5525717" y="3427480"/>
                  <a:pt x="5523137" y="3437450"/>
                </a:cubicBezTo>
                <a:cubicBezTo>
                  <a:pt x="5524099" y="3441955"/>
                  <a:pt x="5524099" y="3441955"/>
                  <a:pt x="5524099" y="3441955"/>
                </a:cubicBezTo>
                <a:cubicBezTo>
                  <a:pt x="5513781" y="3481836"/>
                  <a:pt x="5507660" y="3497272"/>
                  <a:pt x="5505387" y="3530725"/>
                </a:cubicBezTo>
                <a:cubicBezTo>
                  <a:pt x="5505387" y="3530725"/>
                  <a:pt x="5506350" y="3535230"/>
                  <a:pt x="5506350" y="3535230"/>
                </a:cubicBezTo>
                <a:cubicBezTo>
                  <a:pt x="5502809" y="3540696"/>
                  <a:pt x="5496687" y="3556133"/>
                  <a:pt x="5493145" y="3561598"/>
                </a:cubicBezTo>
                <a:cubicBezTo>
                  <a:pt x="5499574" y="3569645"/>
                  <a:pt x="5490566" y="3571569"/>
                  <a:pt x="5485406" y="3591510"/>
                </a:cubicBezTo>
                <a:cubicBezTo>
                  <a:pt x="5482018" y="3608717"/>
                  <a:pt x="5478226" y="3629544"/>
                  <a:pt x="5472745" y="3650731"/>
                </a:cubicBezTo>
                <a:lnTo>
                  <a:pt x="5453639" y="3702176"/>
                </a:lnTo>
                <a:lnTo>
                  <a:pt x="5451565" y="3697642"/>
                </a:lnTo>
                <a:cubicBezTo>
                  <a:pt x="5430929" y="3777405"/>
                  <a:pt x="5403864" y="3849122"/>
                  <a:pt x="5369715" y="3931772"/>
                </a:cubicBezTo>
                <a:cubicBezTo>
                  <a:pt x="5369715" y="3931772"/>
                  <a:pt x="5365212" y="3932734"/>
                  <a:pt x="5365212" y="3932734"/>
                </a:cubicBezTo>
                <a:cubicBezTo>
                  <a:pt x="5366174" y="3937239"/>
                  <a:pt x="5366174" y="3937239"/>
                  <a:pt x="5366174" y="3937239"/>
                </a:cubicBezTo>
                <a:cubicBezTo>
                  <a:pt x="5366174" y="3937239"/>
                  <a:pt x="5366174" y="3937239"/>
                  <a:pt x="5367136" y="3941742"/>
                </a:cubicBezTo>
                <a:cubicBezTo>
                  <a:pt x="5363594" y="3947209"/>
                  <a:pt x="5355549" y="3953638"/>
                  <a:pt x="5352006" y="3959103"/>
                </a:cubicBezTo>
                <a:cubicBezTo>
                  <a:pt x="5363901" y="3970692"/>
                  <a:pt x="5338146" y="4004452"/>
                  <a:pt x="5329445" y="4029858"/>
                </a:cubicBezTo>
                <a:cubicBezTo>
                  <a:pt x="5323979" y="4026316"/>
                  <a:pt x="5331063" y="4015384"/>
                  <a:pt x="5326559" y="4016346"/>
                </a:cubicBezTo>
                <a:cubicBezTo>
                  <a:pt x="5308849" y="4043679"/>
                  <a:pt x="5336530" y="4018926"/>
                  <a:pt x="5319782" y="4050762"/>
                </a:cubicBezTo>
                <a:cubicBezTo>
                  <a:pt x="5315278" y="4051724"/>
                  <a:pt x="5318820" y="4046257"/>
                  <a:pt x="5314316" y="4047220"/>
                </a:cubicBezTo>
                <a:cubicBezTo>
                  <a:pt x="5303035" y="4082597"/>
                  <a:pt x="5280823" y="4110892"/>
                  <a:pt x="5276625" y="4135336"/>
                </a:cubicBezTo>
                <a:cubicBezTo>
                  <a:pt x="5276625" y="4135336"/>
                  <a:pt x="5279205" y="4125366"/>
                  <a:pt x="5272122" y="4136298"/>
                </a:cubicBezTo>
                <a:cubicBezTo>
                  <a:pt x="5272429" y="4159781"/>
                  <a:pt x="5248292" y="4179067"/>
                  <a:pt x="5234124" y="4200931"/>
                </a:cubicBezTo>
                <a:cubicBezTo>
                  <a:pt x="5226386" y="4230843"/>
                  <a:pt x="5208676" y="4258175"/>
                  <a:pt x="5190005" y="4281002"/>
                </a:cubicBezTo>
                <a:cubicBezTo>
                  <a:pt x="5180669" y="4292416"/>
                  <a:pt x="5171334" y="4303830"/>
                  <a:pt x="5161796" y="4317053"/>
                </a:cubicBezTo>
                <a:lnTo>
                  <a:pt x="5135887" y="4358358"/>
                </a:lnTo>
                <a:lnTo>
                  <a:pt x="5134954" y="4353989"/>
                </a:lnTo>
                <a:cubicBezTo>
                  <a:pt x="5130449" y="4354951"/>
                  <a:pt x="5130449" y="4354951"/>
                  <a:pt x="5131412" y="4359456"/>
                </a:cubicBezTo>
                <a:cubicBezTo>
                  <a:pt x="5128832" y="4369426"/>
                  <a:pt x="5128832" y="4369426"/>
                  <a:pt x="5128832" y="4369426"/>
                </a:cubicBezTo>
                <a:cubicBezTo>
                  <a:pt x="5127869" y="4364921"/>
                  <a:pt x="5127869" y="4364921"/>
                  <a:pt x="5127869" y="4364921"/>
                </a:cubicBezTo>
                <a:cubicBezTo>
                  <a:pt x="5119824" y="4371350"/>
                  <a:pt x="5112740" y="4382283"/>
                  <a:pt x="5106619" y="4397719"/>
                </a:cubicBezTo>
                <a:cubicBezTo>
                  <a:pt x="5106619" y="4397719"/>
                  <a:pt x="5107581" y="4402224"/>
                  <a:pt x="5107581" y="4402224"/>
                </a:cubicBezTo>
                <a:cubicBezTo>
                  <a:pt x="5108544" y="4406728"/>
                  <a:pt x="5104039" y="4407690"/>
                  <a:pt x="5105001" y="4412194"/>
                </a:cubicBezTo>
                <a:cubicBezTo>
                  <a:pt x="5104039" y="4407690"/>
                  <a:pt x="5107581" y="4402224"/>
                  <a:pt x="5103077" y="4403186"/>
                </a:cubicBezTo>
                <a:cubicBezTo>
                  <a:pt x="5099535" y="4408653"/>
                  <a:pt x="5095994" y="4414118"/>
                  <a:pt x="5092452" y="4419585"/>
                </a:cubicBezTo>
                <a:cubicBezTo>
                  <a:pt x="5091489" y="4415080"/>
                  <a:pt x="5091489" y="4415080"/>
                  <a:pt x="5091489" y="4415080"/>
                </a:cubicBezTo>
                <a:cubicBezTo>
                  <a:pt x="5091489" y="4415080"/>
                  <a:pt x="5091489" y="4415080"/>
                  <a:pt x="5090527" y="4410577"/>
                </a:cubicBezTo>
                <a:cubicBezTo>
                  <a:pt x="5090527" y="4410577"/>
                  <a:pt x="5090527" y="4410577"/>
                  <a:pt x="5086023" y="4411539"/>
                </a:cubicBezTo>
                <a:cubicBezTo>
                  <a:pt x="5086985" y="4416043"/>
                  <a:pt x="5087947" y="4420547"/>
                  <a:pt x="5087947" y="4420547"/>
                </a:cubicBezTo>
                <a:cubicBezTo>
                  <a:pt x="5087947" y="4420547"/>
                  <a:pt x="5087947" y="4420547"/>
                  <a:pt x="5088910" y="4425051"/>
                </a:cubicBezTo>
                <a:cubicBezTo>
                  <a:pt x="5088910" y="4425051"/>
                  <a:pt x="5085368" y="4430518"/>
                  <a:pt x="5085368" y="4430518"/>
                </a:cubicBezTo>
                <a:cubicBezTo>
                  <a:pt x="5085368" y="4430518"/>
                  <a:pt x="5080864" y="4431480"/>
                  <a:pt x="5080864" y="4431480"/>
                </a:cubicBezTo>
                <a:cubicBezTo>
                  <a:pt x="5080864" y="4431480"/>
                  <a:pt x="5076360" y="4432443"/>
                  <a:pt x="5076360" y="4432443"/>
                </a:cubicBezTo>
                <a:cubicBezTo>
                  <a:pt x="5077322" y="4436946"/>
                  <a:pt x="5077322" y="4436946"/>
                  <a:pt x="5077322" y="4436946"/>
                </a:cubicBezTo>
                <a:cubicBezTo>
                  <a:pt x="5078284" y="4441450"/>
                  <a:pt x="5078284" y="4441450"/>
                  <a:pt x="5078284" y="4441450"/>
                </a:cubicBezTo>
                <a:cubicBezTo>
                  <a:pt x="5074742" y="4446917"/>
                  <a:pt x="5071201" y="4452382"/>
                  <a:pt x="5066697" y="4453345"/>
                </a:cubicBezTo>
                <a:cubicBezTo>
                  <a:pt x="5066697" y="4453345"/>
                  <a:pt x="5066697" y="4453345"/>
                  <a:pt x="5065735" y="4448841"/>
                </a:cubicBezTo>
                <a:cubicBezTo>
                  <a:pt x="5065735" y="4448841"/>
                  <a:pt x="5062192" y="4454307"/>
                  <a:pt x="5062192" y="4454307"/>
                </a:cubicBezTo>
                <a:cubicBezTo>
                  <a:pt x="5058650" y="4459774"/>
                  <a:pt x="5058650" y="4459774"/>
                  <a:pt x="5058650" y="4459774"/>
                </a:cubicBezTo>
                <a:cubicBezTo>
                  <a:pt x="5058650" y="4459774"/>
                  <a:pt x="5055109" y="4465240"/>
                  <a:pt x="5056071" y="4469744"/>
                </a:cubicBezTo>
                <a:cubicBezTo>
                  <a:pt x="5055109" y="4465240"/>
                  <a:pt x="5055109" y="4465240"/>
                  <a:pt x="5055109" y="4465240"/>
                </a:cubicBezTo>
                <a:cubicBezTo>
                  <a:pt x="5050605" y="4466203"/>
                  <a:pt x="5047063" y="4471668"/>
                  <a:pt x="5039017" y="4478097"/>
                </a:cubicBezTo>
                <a:cubicBezTo>
                  <a:pt x="5041596" y="4468127"/>
                  <a:pt x="5034513" y="4479059"/>
                  <a:pt x="5037093" y="4469089"/>
                </a:cubicBezTo>
                <a:cubicBezTo>
                  <a:pt x="5021963" y="4486451"/>
                  <a:pt x="5021963" y="4486451"/>
                  <a:pt x="5021963" y="4486451"/>
                </a:cubicBezTo>
                <a:cubicBezTo>
                  <a:pt x="5021963" y="4486451"/>
                  <a:pt x="5021001" y="4481946"/>
                  <a:pt x="5021001" y="4481946"/>
                </a:cubicBezTo>
                <a:cubicBezTo>
                  <a:pt x="5024543" y="4476480"/>
                  <a:pt x="5024543" y="4476480"/>
                  <a:pt x="5024543" y="4476480"/>
                </a:cubicBezTo>
                <a:cubicBezTo>
                  <a:pt x="5024543" y="4476480"/>
                  <a:pt x="5029046" y="4475517"/>
                  <a:pt x="5023581" y="4471976"/>
                </a:cubicBezTo>
                <a:cubicBezTo>
                  <a:pt x="5023581" y="4471976"/>
                  <a:pt x="5023581" y="4471976"/>
                  <a:pt x="5020039" y="4477442"/>
                </a:cubicBezTo>
                <a:cubicBezTo>
                  <a:pt x="5016497" y="4482909"/>
                  <a:pt x="5016497" y="4482909"/>
                  <a:pt x="5016497" y="4482909"/>
                </a:cubicBezTo>
                <a:cubicBezTo>
                  <a:pt x="5017459" y="4487413"/>
                  <a:pt x="5012955" y="4488375"/>
                  <a:pt x="5013917" y="4492879"/>
                </a:cubicBezTo>
                <a:cubicBezTo>
                  <a:pt x="5013917" y="4492879"/>
                  <a:pt x="5019383" y="4496421"/>
                  <a:pt x="5022925" y="4490954"/>
                </a:cubicBezTo>
                <a:cubicBezTo>
                  <a:pt x="5019383" y="4496421"/>
                  <a:pt x="5019383" y="4496421"/>
                  <a:pt x="5019383" y="4496421"/>
                </a:cubicBezTo>
                <a:cubicBezTo>
                  <a:pt x="5009720" y="4517324"/>
                  <a:pt x="5004254" y="4513782"/>
                  <a:pt x="5002636" y="4528256"/>
                </a:cubicBezTo>
                <a:cubicBezTo>
                  <a:pt x="5009720" y="4517324"/>
                  <a:pt x="5015187" y="4520866"/>
                  <a:pt x="5019690" y="4519904"/>
                </a:cubicBezTo>
                <a:cubicBezTo>
                  <a:pt x="5016149" y="4525369"/>
                  <a:pt x="5008103" y="4531798"/>
                  <a:pt x="5004561" y="4537265"/>
                </a:cubicBezTo>
                <a:cubicBezTo>
                  <a:pt x="5001020" y="4542730"/>
                  <a:pt x="4997478" y="4548197"/>
                  <a:pt x="4993936" y="4553664"/>
                </a:cubicBezTo>
                <a:cubicBezTo>
                  <a:pt x="4989432" y="4554626"/>
                  <a:pt x="4985890" y="4560092"/>
                  <a:pt x="4985890" y="4560092"/>
                </a:cubicBezTo>
                <a:cubicBezTo>
                  <a:pt x="4981386" y="4561054"/>
                  <a:pt x="4984928" y="4555588"/>
                  <a:pt x="4983966" y="4551084"/>
                </a:cubicBezTo>
                <a:cubicBezTo>
                  <a:pt x="4969798" y="4572949"/>
                  <a:pt x="4969798" y="4572949"/>
                  <a:pt x="4969798" y="4572949"/>
                </a:cubicBezTo>
                <a:cubicBezTo>
                  <a:pt x="4964332" y="4569407"/>
                  <a:pt x="4964332" y="4569407"/>
                  <a:pt x="4964332" y="4569407"/>
                </a:cubicBezTo>
                <a:cubicBezTo>
                  <a:pt x="4964332" y="4569407"/>
                  <a:pt x="4963369" y="4564903"/>
                  <a:pt x="4967874" y="4563941"/>
                </a:cubicBezTo>
                <a:cubicBezTo>
                  <a:pt x="4966911" y="4559437"/>
                  <a:pt x="4966911" y="4559437"/>
                  <a:pt x="4966911" y="4559437"/>
                </a:cubicBezTo>
                <a:cubicBezTo>
                  <a:pt x="4966911" y="4559437"/>
                  <a:pt x="4966911" y="4559437"/>
                  <a:pt x="4962407" y="4560400"/>
                </a:cubicBezTo>
                <a:cubicBezTo>
                  <a:pt x="4957904" y="4561362"/>
                  <a:pt x="4958866" y="4565865"/>
                  <a:pt x="4958866" y="4565865"/>
                </a:cubicBezTo>
                <a:cubicBezTo>
                  <a:pt x="4959828" y="4570370"/>
                  <a:pt x="4959828" y="4570370"/>
                  <a:pt x="4959828" y="4570370"/>
                </a:cubicBezTo>
                <a:cubicBezTo>
                  <a:pt x="4959828" y="4570370"/>
                  <a:pt x="4955324" y="4571332"/>
                  <a:pt x="4956286" y="4575836"/>
                </a:cubicBezTo>
                <a:cubicBezTo>
                  <a:pt x="4956286" y="4575836"/>
                  <a:pt x="4956286" y="4575836"/>
                  <a:pt x="4952744" y="4581303"/>
                </a:cubicBezTo>
                <a:cubicBezTo>
                  <a:pt x="4952744" y="4581303"/>
                  <a:pt x="4952744" y="4581303"/>
                  <a:pt x="4948240" y="4582265"/>
                </a:cubicBezTo>
                <a:cubicBezTo>
                  <a:pt x="4948240" y="4582265"/>
                  <a:pt x="4949202" y="4586769"/>
                  <a:pt x="4949202" y="4586769"/>
                </a:cubicBezTo>
                <a:cubicBezTo>
                  <a:pt x="4944698" y="4587731"/>
                  <a:pt x="4944698" y="4587731"/>
                  <a:pt x="4944698" y="4587731"/>
                </a:cubicBezTo>
                <a:cubicBezTo>
                  <a:pt x="4943735" y="4583228"/>
                  <a:pt x="4943735" y="4583228"/>
                  <a:pt x="4943735" y="4583228"/>
                </a:cubicBezTo>
                <a:cubicBezTo>
                  <a:pt x="4946315" y="4573257"/>
                  <a:pt x="4946315" y="4573257"/>
                  <a:pt x="4946315" y="4573257"/>
                </a:cubicBezTo>
                <a:cubicBezTo>
                  <a:pt x="4949857" y="4567790"/>
                  <a:pt x="4954362" y="4566827"/>
                  <a:pt x="4953399" y="4562324"/>
                </a:cubicBezTo>
                <a:cubicBezTo>
                  <a:pt x="4953399" y="4562324"/>
                  <a:pt x="4953399" y="4562324"/>
                  <a:pt x="4948895" y="4563286"/>
                </a:cubicBezTo>
                <a:cubicBezTo>
                  <a:pt x="4944391" y="4564249"/>
                  <a:pt x="4945353" y="4568752"/>
                  <a:pt x="4945353" y="4568752"/>
                </a:cubicBezTo>
                <a:cubicBezTo>
                  <a:pt x="4937307" y="4575181"/>
                  <a:pt x="4938270" y="4579685"/>
                  <a:pt x="4934728" y="4585152"/>
                </a:cubicBezTo>
                <a:cubicBezTo>
                  <a:pt x="4935690" y="4589655"/>
                  <a:pt x="4935690" y="4589655"/>
                  <a:pt x="4935690" y="4589655"/>
                </a:cubicBezTo>
                <a:cubicBezTo>
                  <a:pt x="4933110" y="4599626"/>
                  <a:pt x="4928607" y="4600589"/>
                  <a:pt x="4929569" y="4605092"/>
                </a:cubicBezTo>
                <a:cubicBezTo>
                  <a:pt x="4914439" y="4622453"/>
                  <a:pt x="4894805" y="4640777"/>
                  <a:pt x="4880638" y="4662642"/>
                </a:cubicBezTo>
                <a:cubicBezTo>
                  <a:pt x="4876134" y="4663604"/>
                  <a:pt x="4876134" y="4663604"/>
                  <a:pt x="4876134" y="4663604"/>
                </a:cubicBezTo>
                <a:cubicBezTo>
                  <a:pt x="4871630" y="4664567"/>
                  <a:pt x="4872593" y="4669071"/>
                  <a:pt x="4872593" y="4669071"/>
                </a:cubicBezTo>
                <a:cubicBezTo>
                  <a:pt x="4868088" y="4670033"/>
                  <a:pt x="4864546" y="4675500"/>
                  <a:pt x="4861005" y="4680965"/>
                </a:cubicBezTo>
                <a:cubicBezTo>
                  <a:pt x="4861005" y="4680965"/>
                  <a:pt x="4861005" y="4680965"/>
                  <a:pt x="4857463" y="4686432"/>
                </a:cubicBezTo>
                <a:cubicBezTo>
                  <a:pt x="4852959" y="4687394"/>
                  <a:pt x="4849417" y="4692861"/>
                  <a:pt x="4845875" y="4698327"/>
                </a:cubicBezTo>
                <a:cubicBezTo>
                  <a:pt x="4841371" y="4699289"/>
                  <a:pt x="4837829" y="4704756"/>
                  <a:pt x="4834288" y="4710222"/>
                </a:cubicBezTo>
                <a:cubicBezTo>
                  <a:pt x="4825279" y="4712147"/>
                  <a:pt x="4815616" y="4733050"/>
                  <a:pt x="4798562" y="4741402"/>
                </a:cubicBezTo>
                <a:cubicBezTo>
                  <a:pt x="4795982" y="4751374"/>
                  <a:pt x="4772807" y="4775163"/>
                  <a:pt x="4762182" y="4791561"/>
                </a:cubicBezTo>
                <a:cubicBezTo>
                  <a:pt x="4762182" y="4791561"/>
                  <a:pt x="4746090" y="4804419"/>
                  <a:pt x="4750594" y="4803457"/>
                </a:cubicBezTo>
                <a:cubicBezTo>
                  <a:pt x="4770227" y="4785134"/>
                  <a:pt x="4753481" y="4816969"/>
                  <a:pt x="4761527" y="4810540"/>
                </a:cubicBezTo>
                <a:cubicBezTo>
                  <a:pt x="4768610" y="4799608"/>
                  <a:pt x="4767648" y="4795104"/>
                  <a:pt x="4792748" y="4780322"/>
                </a:cubicBezTo>
                <a:cubicBezTo>
                  <a:pt x="4782777" y="4777742"/>
                  <a:pt x="4832015" y="4743675"/>
                  <a:pt x="4825586" y="4735629"/>
                </a:cubicBezTo>
                <a:cubicBezTo>
                  <a:pt x="4810457" y="4752990"/>
                  <a:pt x="4829128" y="4730163"/>
                  <a:pt x="4840716" y="4718268"/>
                </a:cubicBezTo>
                <a:cubicBezTo>
                  <a:pt x="4840716" y="4718268"/>
                  <a:pt x="4840716" y="4718268"/>
                  <a:pt x="4841678" y="4722772"/>
                </a:cubicBezTo>
                <a:cubicBezTo>
                  <a:pt x="4837175" y="4723734"/>
                  <a:pt x="4837175" y="4723734"/>
                  <a:pt x="4837175" y="4723734"/>
                </a:cubicBezTo>
                <a:cubicBezTo>
                  <a:pt x="4833633" y="4729201"/>
                  <a:pt x="4833633" y="4729201"/>
                  <a:pt x="4838137" y="4728239"/>
                </a:cubicBezTo>
                <a:cubicBezTo>
                  <a:pt x="4838137" y="4728239"/>
                  <a:pt x="4838137" y="4728239"/>
                  <a:pt x="4842641" y="4727276"/>
                </a:cubicBezTo>
                <a:cubicBezTo>
                  <a:pt x="4846183" y="4721810"/>
                  <a:pt x="4846183" y="4721810"/>
                  <a:pt x="4846183" y="4721810"/>
                </a:cubicBezTo>
                <a:cubicBezTo>
                  <a:pt x="4849725" y="4716343"/>
                  <a:pt x="4848762" y="4711839"/>
                  <a:pt x="4843296" y="4708298"/>
                </a:cubicBezTo>
                <a:cubicBezTo>
                  <a:pt x="4846838" y="4702831"/>
                  <a:pt x="4850379" y="4697365"/>
                  <a:pt x="4854883" y="4696402"/>
                </a:cubicBezTo>
                <a:cubicBezTo>
                  <a:pt x="4859387" y="4695440"/>
                  <a:pt x="4859387" y="4695440"/>
                  <a:pt x="4863892" y="4694478"/>
                </a:cubicBezTo>
                <a:cubicBezTo>
                  <a:pt x="4863892" y="4694478"/>
                  <a:pt x="4863892" y="4694478"/>
                  <a:pt x="4864854" y="4698982"/>
                </a:cubicBezTo>
                <a:cubicBezTo>
                  <a:pt x="4869358" y="4698020"/>
                  <a:pt x="4868395" y="4693515"/>
                  <a:pt x="4868395" y="4693515"/>
                </a:cubicBezTo>
                <a:cubicBezTo>
                  <a:pt x="4868395" y="4693515"/>
                  <a:pt x="4867433" y="4689012"/>
                  <a:pt x="4867433" y="4689012"/>
                </a:cubicBezTo>
                <a:cubicBezTo>
                  <a:pt x="4866471" y="4684508"/>
                  <a:pt x="4870975" y="4683545"/>
                  <a:pt x="4870013" y="4679041"/>
                </a:cubicBezTo>
                <a:cubicBezTo>
                  <a:pt x="4874517" y="4678079"/>
                  <a:pt x="4878058" y="4672613"/>
                  <a:pt x="4878058" y="4672613"/>
                </a:cubicBezTo>
                <a:cubicBezTo>
                  <a:pt x="4878058" y="4672613"/>
                  <a:pt x="4878058" y="4672613"/>
                  <a:pt x="4882563" y="4671651"/>
                </a:cubicBezTo>
                <a:cubicBezTo>
                  <a:pt x="4881600" y="4667146"/>
                  <a:pt x="4881600" y="4667146"/>
                  <a:pt x="4881600" y="4667146"/>
                </a:cubicBezTo>
                <a:cubicBezTo>
                  <a:pt x="4881600" y="4667146"/>
                  <a:pt x="4886105" y="4666184"/>
                  <a:pt x="4885142" y="4661680"/>
                </a:cubicBezTo>
                <a:cubicBezTo>
                  <a:pt x="4900272" y="4644319"/>
                  <a:pt x="4914439" y="4622453"/>
                  <a:pt x="4935035" y="4608634"/>
                </a:cubicBezTo>
                <a:cubicBezTo>
                  <a:pt x="4938577" y="4603167"/>
                  <a:pt x="4938577" y="4603167"/>
                  <a:pt x="4938577" y="4603167"/>
                </a:cubicBezTo>
                <a:cubicBezTo>
                  <a:pt x="4938577" y="4603167"/>
                  <a:pt x="4937615" y="4598664"/>
                  <a:pt x="4937615" y="4598664"/>
                </a:cubicBezTo>
                <a:cubicBezTo>
                  <a:pt x="4937615" y="4598664"/>
                  <a:pt x="4942119" y="4597702"/>
                  <a:pt x="4942119" y="4597702"/>
                </a:cubicBezTo>
                <a:cubicBezTo>
                  <a:pt x="4942119" y="4597702"/>
                  <a:pt x="4943081" y="4602205"/>
                  <a:pt x="4943081" y="4602205"/>
                </a:cubicBezTo>
                <a:cubicBezTo>
                  <a:pt x="4952089" y="4600281"/>
                  <a:pt x="4955631" y="4594815"/>
                  <a:pt x="4963677" y="4588386"/>
                </a:cubicBezTo>
                <a:cubicBezTo>
                  <a:pt x="4962715" y="4583882"/>
                  <a:pt x="4962715" y="4583882"/>
                  <a:pt x="4962715" y="4583882"/>
                </a:cubicBezTo>
                <a:cubicBezTo>
                  <a:pt x="4977189" y="4585499"/>
                  <a:pt x="4955631" y="4594815"/>
                  <a:pt x="4961097" y="4598356"/>
                </a:cubicBezTo>
                <a:cubicBezTo>
                  <a:pt x="4964640" y="4592890"/>
                  <a:pt x="4980730" y="4580033"/>
                  <a:pt x="4991357" y="4563634"/>
                </a:cubicBezTo>
                <a:cubicBezTo>
                  <a:pt x="4994898" y="4558167"/>
                  <a:pt x="5001982" y="4547235"/>
                  <a:pt x="5010027" y="4540806"/>
                </a:cubicBezTo>
                <a:cubicBezTo>
                  <a:pt x="5013570" y="4535340"/>
                  <a:pt x="5020653" y="4524407"/>
                  <a:pt x="5028699" y="4517979"/>
                </a:cubicBezTo>
                <a:cubicBezTo>
                  <a:pt x="5039324" y="4501580"/>
                  <a:pt x="5051874" y="4494189"/>
                  <a:pt x="5061537" y="4473286"/>
                </a:cubicBezTo>
                <a:cubicBezTo>
                  <a:pt x="5065079" y="4467819"/>
                  <a:pt x="5073126" y="4461391"/>
                  <a:pt x="5073126" y="4461391"/>
                </a:cubicBezTo>
                <a:cubicBezTo>
                  <a:pt x="5076667" y="4455925"/>
                  <a:pt x="5081171" y="4454962"/>
                  <a:pt x="5080209" y="4450458"/>
                </a:cubicBezTo>
                <a:cubicBezTo>
                  <a:pt x="5084713" y="4449496"/>
                  <a:pt x="5084713" y="4449496"/>
                  <a:pt x="5088254" y="4444030"/>
                </a:cubicBezTo>
                <a:cubicBezTo>
                  <a:pt x="5087292" y="4439526"/>
                  <a:pt x="5095338" y="4433097"/>
                  <a:pt x="5098881" y="4427631"/>
                </a:cubicBezTo>
                <a:cubicBezTo>
                  <a:pt x="5099843" y="4432134"/>
                  <a:pt x="5110468" y="4415736"/>
                  <a:pt x="5110468" y="4415736"/>
                </a:cubicBezTo>
                <a:cubicBezTo>
                  <a:pt x="5114009" y="4410269"/>
                  <a:pt x="5117551" y="4404803"/>
                  <a:pt x="5116589" y="4400299"/>
                </a:cubicBezTo>
                <a:cubicBezTo>
                  <a:pt x="5121093" y="4399337"/>
                  <a:pt x="5121093" y="4399337"/>
                  <a:pt x="5121093" y="4399337"/>
                </a:cubicBezTo>
                <a:cubicBezTo>
                  <a:pt x="5159398" y="4358185"/>
                  <a:pt x="5202862" y="4297094"/>
                  <a:pt x="5231197" y="4253363"/>
                </a:cubicBezTo>
                <a:cubicBezTo>
                  <a:pt x="5235700" y="4252401"/>
                  <a:pt x="5235700" y="4252401"/>
                  <a:pt x="5235700" y="4252401"/>
                </a:cubicBezTo>
                <a:cubicBezTo>
                  <a:pt x="5235700" y="4252401"/>
                  <a:pt x="5235700" y="4252401"/>
                  <a:pt x="5240205" y="4251439"/>
                </a:cubicBezTo>
                <a:cubicBezTo>
                  <a:pt x="5236663" y="4256905"/>
                  <a:pt x="5236663" y="4256905"/>
                  <a:pt x="5233121" y="4262371"/>
                </a:cubicBezTo>
                <a:cubicBezTo>
                  <a:pt x="5233121" y="4262371"/>
                  <a:pt x="5229579" y="4267837"/>
                  <a:pt x="5226037" y="4273304"/>
                </a:cubicBezTo>
                <a:cubicBezTo>
                  <a:pt x="5222495" y="4278771"/>
                  <a:pt x="5222495" y="4278771"/>
                  <a:pt x="5218954" y="4284236"/>
                </a:cubicBezTo>
                <a:cubicBezTo>
                  <a:pt x="5218954" y="4284236"/>
                  <a:pt x="5218954" y="4284236"/>
                  <a:pt x="5219916" y="4288741"/>
                </a:cubicBezTo>
                <a:cubicBezTo>
                  <a:pt x="5211870" y="4295170"/>
                  <a:pt x="5209291" y="4305140"/>
                  <a:pt x="5202207" y="4316072"/>
                </a:cubicBezTo>
                <a:cubicBezTo>
                  <a:pt x="5202207" y="4316072"/>
                  <a:pt x="5198665" y="4321539"/>
                  <a:pt x="5203169" y="4320576"/>
                </a:cubicBezTo>
                <a:cubicBezTo>
                  <a:pt x="5204132" y="4325081"/>
                  <a:pt x="5207674" y="4319614"/>
                  <a:pt x="5207674" y="4319614"/>
                </a:cubicBezTo>
                <a:cubicBezTo>
                  <a:pt x="5211216" y="4314147"/>
                  <a:pt x="5211216" y="4314147"/>
                  <a:pt x="5211216" y="4314147"/>
                </a:cubicBezTo>
                <a:cubicBezTo>
                  <a:pt x="5211216" y="4314147"/>
                  <a:pt x="5215719" y="4313185"/>
                  <a:pt x="5214757" y="4308682"/>
                </a:cubicBezTo>
                <a:cubicBezTo>
                  <a:pt x="5218299" y="4303215"/>
                  <a:pt x="5218299" y="4303215"/>
                  <a:pt x="5218299" y="4303215"/>
                </a:cubicBezTo>
                <a:cubicBezTo>
                  <a:pt x="5217337" y="4298711"/>
                  <a:pt x="5221841" y="4297748"/>
                  <a:pt x="5225382" y="4292283"/>
                </a:cubicBezTo>
                <a:cubicBezTo>
                  <a:pt x="5221841" y="4297748"/>
                  <a:pt x="5217916" y="4304180"/>
                  <a:pt x="5214073" y="4310299"/>
                </a:cubicBezTo>
                <a:lnTo>
                  <a:pt x="5204204" y="4325020"/>
                </a:lnTo>
                <a:lnTo>
                  <a:pt x="5204132" y="4325081"/>
                </a:lnTo>
                <a:lnTo>
                  <a:pt x="5204128" y="4325131"/>
                </a:lnTo>
                <a:lnTo>
                  <a:pt x="5203246" y="4326447"/>
                </a:lnTo>
                <a:cubicBezTo>
                  <a:pt x="5196808" y="4334887"/>
                  <a:pt x="5192544" y="4336975"/>
                  <a:pt x="5194162" y="4322501"/>
                </a:cubicBezTo>
                <a:cubicBezTo>
                  <a:pt x="5181919" y="4353374"/>
                  <a:pt x="5173872" y="4359803"/>
                  <a:pt x="5159705" y="4381669"/>
                </a:cubicBezTo>
                <a:cubicBezTo>
                  <a:pt x="5164209" y="4380706"/>
                  <a:pt x="5164209" y="4380706"/>
                  <a:pt x="5164209" y="4380706"/>
                </a:cubicBezTo>
                <a:cubicBezTo>
                  <a:pt x="5153584" y="4397105"/>
                  <a:pt x="5153584" y="4397105"/>
                  <a:pt x="5153584" y="4397105"/>
                </a:cubicBezTo>
                <a:cubicBezTo>
                  <a:pt x="5149080" y="4398068"/>
                  <a:pt x="5149080" y="4398068"/>
                  <a:pt x="5149080" y="4398068"/>
                </a:cubicBezTo>
                <a:cubicBezTo>
                  <a:pt x="5150042" y="4402571"/>
                  <a:pt x="5150042" y="4402571"/>
                  <a:pt x="5150042" y="4402571"/>
                </a:cubicBezTo>
                <a:cubicBezTo>
                  <a:pt x="5145539" y="4403533"/>
                  <a:pt x="5145539" y="4403533"/>
                  <a:pt x="5145539" y="4403533"/>
                </a:cubicBezTo>
                <a:cubicBezTo>
                  <a:pt x="5141997" y="4409000"/>
                  <a:pt x="5142959" y="4413504"/>
                  <a:pt x="5138455" y="4414466"/>
                </a:cubicBezTo>
                <a:cubicBezTo>
                  <a:pt x="5139417" y="4418971"/>
                  <a:pt x="5134912" y="4419933"/>
                  <a:pt x="5135875" y="4424436"/>
                </a:cubicBezTo>
                <a:cubicBezTo>
                  <a:pt x="5131371" y="4425399"/>
                  <a:pt x="5132334" y="4429903"/>
                  <a:pt x="5132334" y="4429903"/>
                </a:cubicBezTo>
                <a:cubicBezTo>
                  <a:pt x="5128792" y="4435370"/>
                  <a:pt x="5125249" y="4440835"/>
                  <a:pt x="5121707" y="4446302"/>
                </a:cubicBezTo>
                <a:cubicBezTo>
                  <a:pt x="5122670" y="4450806"/>
                  <a:pt x="5122670" y="4450806"/>
                  <a:pt x="5122670" y="4450806"/>
                </a:cubicBezTo>
                <a:cubicBezTo>
                  <a:pt x="5122670" y="4450806"/>
                  <a:pt x="5118166" y="4451768"/>
                  <a:pt x="5119128" y="4456272"/>
                </a:cubicBezTo>
                <a:cubicBezTo>
                  <a:pt x="5107541" y="4468167"/>
                  <a:pt x="5096915" y="4484566"/>
                  <a:pt x="5086289" y="4500965"/>
                </a:cubicBezTo>
                <a:cubicBezTo>
                  <a:pt x="5085327" y="4496461"/>
                  <a:pt x="5085327" y="4496461"/>
                  <a:pt x="5080824" y="4497423"/>
                </a:cubicBezTo>
                <a:cubicBezTo>
                  <a:pt x="5084365" y="4491957"/>
                  <a:pt x="5084365" y="4491957"/>
                  <a:pt x="5084365" y="4491957"/>
                </a:cubicBezTo>
                <a:cubicBezTo>
                  <a:pt x="5088869" y="4490995"/>
                  <a:pt x="5087907" y="4486491"/>
                  <a:pt x="5087907" y="4486491"/>
                </a:cubicBezTo>
                <a:cubicBezTo>
                  <a:pt x="5087907" y="4486491"/>
                  <a:pt x="5083403" y="4487453"/>
                  <a:pt x="5083403" y="4487453"/>
                </a:cubicBezTo>
                <a:cubicBezTo>
                  <a:pt x="5079862" y="4492920"/>
                  <a:pt x="5079862" y="4492920"/>
                  <a:pt x="5079862" y="4492920"/>
                </a:cubicBezTo>
                <a:cubicBezTo>
                  <a:pt x="5079862" y="4492920"/>
                  <a:pt x="5076319" y="4498385"/>
                  <a:pt x="5076319" y="4498385"/>
                </a:cubicBezTo>
                <a:cubicBezTo>
                  <a:pt x="5077282" y="4502890"/>
                  <a:pt x="5077282" y="4502890"/>
                  <a:pt x="5077282" y="4502890"/>
                </a:cubicBezTo>
                <a:cubicBezTo>
                  <a:pt x="5077282" y="4502890"/>
                  <a:pt x="5077282" y="4502890"/>
                  <a:pt x="5078244" y="4507394"/>
                </a:cubicBezTo>
                <a:cubicBezTo>
                  <a:pt x="5066656" y="4519289"/>
                  <a:pt x="5056030" y="4535688"/>
                  <a:pt x="5044443" y="4547582"/>
                </a:cubicBezTo>
                <a:cubicBezTo>
                  <a:pt x="5044443" y="4547582"/>
                  <a:pt x="5044443" y="4547582"/>
                  <a:pt x="5045405" y="4552086"/>
                </a:cubicBezTo>
                <a:cubicBezTo>
                  <a:pt x="5018688" y="4581343"/>
                  <a:pt x="4996475" y="4609636"/>
                  <a:pt x="4968796" y="4634389"/>
                </a:cubicBezTo>
                <a:cubicBezTo>
                  <a:pt x="4934994" y="4674578"/>
                  <a:pt x="4900232" y="4710262"/>
                  <a:pt x="4860964" y="4746909"/>
                </a:cubicBezTo>
                <a:cubicBezTo>
                  <a:pt x="4852918" y="4753338"/>
                  <a:pt x="4835864" y="4761691"/>
                  <a:pt x="4837789" y="4770699"/>
                </a:cubicBezTo>
                <a:cubicBezTo>
                  <a:pt x="4837789" y="4770699"/>
                  <a:pt x="4837789" y="4770699"/>
                  <a:pt x="4833284" y="4771662"/>
                </a:cubicBezTo>
                <a:cubicBezTo>
                  <a:pt x="4828781" y="4772624"/>
                  <a:pt x="4825239" y="4778090"/>
                  <a:pt x="4820735" y="4779052"/>
                </a:cubicBezTo>
                <a:cubicBezTo>
                  <a:pt x="4820735" y="4779052"/>
                  <a:pt x="4817192" y="4784519"/>
                  <a:pt x="4817192" y="4784519"/>
                </a:cubicBezTo>
                <a:cubicBezTo>
                  <a:pt x="4817192" y="4784519"/>
                  <a:pt x="4821697" y="4783556"/>
                  <a:pt x="4821697" y="4783556"/>
                </a:cubicBezTo>
                <a:cubicBezTo>
                  <a:pt x="4802064" y="4801880"/>
                  <a:pt x="4782430" y="4820203"/>
                  <a:pt x="4762796" y="4838527"/>
                </a:cubicBezTo>
                <a:cubicBezTo>
                  <a:pt x="4715484" y="4881602"/>
                  <a:pt x="4715484" y="4881602"/>
                  <a:pt x="4715484" y="4881602"/>
                </a:cubicBezTo>
                <a:cubicBezTo>
                  <a:pt x="4699392" y="4894460"/>
                  <a:pt x="4699392" y="4894460"/>
                  <a:pt x="4699392" y="4894460"/>
                </a:cubicBezTo>
                <a:cubicBezTo>
                  <a:pt x="4691345" y="4900888"/>
                  <a:pt x="4670750" y="4914708"/>
                  <a:pt x="4654658" y="4927565"/>
                </a:cubicBezTo>
                <a:cubicBezTo>
                  <a:pt x="4635024" y="4945888"/>
                  <a:pt x="4618932" y="4958746"/>
                  <a:pt x="4623437" y="4957784"/>
                </a:cubicBezTo>
                <a:cubicBezTo>
                  <a:pt x="4567115" y="5002783"/>
                  <a:pt x="4510794" y="5047783"/>
                  <a:pt x="4440960" y="5095671"/>
                </a:cubicBezTo>
                <a:cubicBezTo>
                  <a:pt x="4403311" y="5117843"/>
                  <a:pt x="4336057" y="5155760"/>
                  <a:pt x="4291323" y="5188865"/>
                </a:cubicBezTo>
                <a:cubicBezTo>
                  <a:pt x="4239199" y="5209421"/>
                  <a:pt x="4189961" y="5243488"/>
                  <a:pt x="4134296" y="5269510"/>
                </a:cubicBezTo>
                <a:cubicBezTo>
                  <a:pt x="4126249" y="5275939"/>
                  <a:pt x="4125287" y="5271434"/>
                  <a:pt x="4117242" y="5277863"/>
                </a:cubicBezTo>
                <a:cubicBezTo>
                  <a:pt x="4013954" y="5323478"/>
                  <a:pt x="3908744" y="5360084"/>
                  <a:pt x="3802571" y="5392188"/>
                </a:cubicBezTo>
                <a:cubicBezTo>
                  <a:pt x="3747232" y="5408720"/>
                  <a:pt x="3692538" y="5422760"/>
                  <a:pt x="3637806" y="5433865"/>
                </a:cubicBezTo>
                <a:lnTo>
                  <a:pt x="3560810" y="5445094"/>
                </a:lnTo>
                <a:lnTo>
                  <a:pt x="3576039" y="5442351"/>
                </a:lnTo>
                <a:cubicBezTo>
                  <a:pt x="3593372" y="5438059"/>
                  <a:pt x="3608895" y="5433565"/>
                  <a:pt x="3617903" y="5431641"/>
                </a:cubicBezTo>
                <a:cubicBezTo>
                  <a:pt x="3617903" y="5431641"/>
                  <a:pt x="3622408" y="5430679"/>
                  <a:pt x="3622408" y="5430679"/>
                </a:cubicBezTo>
                <a:cubicBezTo>
                  <a:pt x="3671952" y="5420094"/>
                  <a:pt x="3707984" y="5412396"/>
                  <a:pt x="3756567" y="5397306"/>
                </a:cubicBezTo>
                <a:cubicBezTo>
                  <a:pt x="3761071" y="5396344"/>
                  <a:pt x="3761071" y="5396344"/>
                  <a:pt x="3761071" y="5396344"/>
                </a:cubicBezTo>
                <a:cubicBezTo>
                  <a:pt x="3765576" y="5395381"/>
                  <a:pt x="3765576" y="5395381"/>
                  <a:pt x="3764613" y="5390877"/>
                </a:cubicBezTo>
                <a:cubicBezTo>
                  <a:pt x="3760109" y="5391839"/>
                  <a:pt x="3755605" y="5392802"/>
                  <a:pt x="3755605" y="5392802"/>
                </a:cubicBezTo>
                <a:cubicBezTo>
                  <a:pt x="3756567" y="5397306"/>
                  <a:pt x="3756567" y="5397306"/>
                  <a:pt x="3756567" y="5397306"/>
                </a:cubicBezTo>
                <a:cubicBezTo>
                  <a:pt x="3702519" y="5408853"/>
                  <a:pt x="3670990" y="5415589"/>
                  <a:pt x="3621445" y="5426174"/>
                </a:cubicBezTo>
                <a:cubicBezTo>
                  <a:pt x="3624986" y="5420708"/>
                  <a:pt x="3620483" y="5421670"/>
                  <a:pt x="3615016" y="5418129"/>
                </a:cubicBezTo>
                <a:cubicBezTo>
                  <a:pt x="3610512" y="5419091"/>
                  <a:pt x="3610512" y="5419091"/>
                  <a:pt x="3610512" y="5419091"/>
                </a:cubicBezTo>
                <a:cubicBezTo>
                  <a:pt x="3611474" y="5423595"/>
                  <a:pt x="3611474" y="5423595"/>
                  <a:pt x="3611474" y="5423595"/>
                </a:cubicBezTo>
                <a:cubicBezTo>
                  <a:pt x="3571900" y="5436759"/>
                  <a:pt x="3527514" y="5427403"/>
                  <a:pt x="3516889" y="5443802"/>
                </a:cubicBezTo>
                <a:cubicBezTo>
                  <a:pt x="3517851" y="5448307"/>
                  <a:pt x="3517851" y="5448307"/>
                  <a:pt x="3517851" y="5448307"/>
                </a:cubicBezTo>
                <a:cubicBezTo>
                  <a:pt x="3512384" y="5444765"/>
                  <a:pt x="3503377" y="5446689"/>
                  <a:pt x="3498872" y="5447651"/>
                </a:cubicBezTo>
                <a:cubicBezTo>
                  <a:pt x="3494368" y="5448614"/>
                  <a:pt x="3489865" y="5449576"/>
                  <a:pt x="3489865" y="5449576"/>
                </a:cubicBezTo>
                <a:cubicBezTo>
                  <a:pt x="3488902" y="5445073"/>
                  <a:pt x="3486978" y="5436064"/>
                  <a:pt x="3490519" y="5430598"/>
                </a:cubicBezTo>
                <a:cubicBezTo>
                  <a:pt x="3495023" y="5429636"/>
                  <a:pt x="3504032" y="5427711"/>
                  <a:pt x="3508535" y="5426749"/>
                </a:cubicBezTo>
                <a:cubicBezTo>
                  <a:pt x="3517544" y="5424825"/>
                  <a:pt x="3527514" y="5427403"/>
                  <a:pt x="3535561" y="5420975"/>
                </a:cubicBezTo>
                <a:cubicBezTo>
                  <a:pt x="3535561" y="5420975"/>
                  <a:pt x="3540064" y="5420013"/>
                  <a:pt x="3540064" y="5420013"/>
                </a:cubicBezTo>
                <a:cubicBezTo>
                  <a:pt x="3540064" y="5420013"/>
                  <a:pt x="3540064" y="5420013"/>
                  <a:pt x="3544568" y="5419051"/>
                </a:cubicBezTo>
                <a:cubicBezTo>
                  <a:pt x="3549073" y="5418089"/>
                  <a:pt x="3549073" y="5418089"/>
                  <a:pt x="3553577" y="5417126"/>
                </a:cubicBezTo>
                <a:cubicBezTo>
                  <a:pt x="3558080" y="5416164"/>
                  <a:pt x="3558080" y="5416164"/>
                  <a:pt x="3558080" y="5416164"/>
                </a:cubicBezTo>
                <a:cubicBezTo>
                  <a:pt x="3558080" y="5416164"/>
                  <a:pt x="3557118" y="5411660"/>
                  <a:pt x="3552615" y="5412622"/>
                </a:cubicBezTo>
                <a:cubicBezTo>
                  <a:pt x="3548110" y="5413584"/>
                  <a:pt x="3543606" y="5414547"/>
                  <a:pt x="3543606" y="5414547"/>
                </a:cubicBezTo>
                <a:cubicBezTo>
                  <a:pt x="3539102" y="5415509"/>
                  <a:pt x="3539102" y="5415509"/>
                  <a:pt x="3539102" y="5415509"/>
                </a:cubicBezTo>
                <a:cubicBezTo>
                  <a:pt x="3542644" y="5410042"/>
                  <a:pt x="3538139" y="5411005"/>
                  <a:pt x="3538139" y="5411005"/>
                </a:cubicBezTo>
                <a:cubicBezTo>
                  <a:pt x="3533636" y="5411967"/>
                  <a:pt x="3533636" y="5411967"/>
                  <a:pt x="3533636" y="5411967"/>
                </a:cubicBezTo>
                <a:cubicBezTo>
                  <a:pt x="3533636" y="5411967"/>
                  <a:pt x="3529132" y="5412929"/>
                  <a:pt x="3529132" y="5412929"/>
                </a:cubicBezTo>
                <a:cubicBezTo>
                  <a:pt x="3530094" y="5417433"/>
                  <a:pt x="3530094" y="5417433"/>
                  <a:pt x="3530094" y="5417433"/>
                </a:cubicBezTo>
                <a:cubicBezTo>
                  <a:pt x="3526552" y="5422900"/>
                  <a:pt x="3516582" y="5420320"/>
                  <a:pt x="3507573" y="5422245"/>
                </a:cubicBezTo>
                <a:cubicBezTo>
                  <a:pt x="3503070" y="5423207"/>
                  <a:pt x="3498565" y="5424169"/>
                  <a:pt x="3489557" y="5426094"/>
                </a:cubicBezTo>
                <a:cubicBezTo>
                  <a:pt x="3462533" y="5431868"/>
                  <a:pt x="3462533" y="5431868"/>
                  <a:pt x="3462533" y="5431868"/>
                </a:cubicBezTo>
                <a:cubicBezTo>
                  <a:pt x="3457066" y="5428326"/>
                  <a:pt x="3458028" y="5432830"/>
                  <a:pt x="3458028" y="5432830"/>
                </a:cubicBezTo>
                <a:cubicBezTo>
                  <a:pt x="3458028" y="5432830"/>
                  <a:pt x="3458991" y="5437334"/>
                  <a:pt x="3463495" y="5436372"/>
                </a:cubicBezTo>
                <a:cubicBezTo>
                  <a:pt x="3481511" y="5432523"/>
                  <a:pt x="3481511" y="5432523"/>
                  <a:pt x="3481511" y="5432523"/>
                </a:cubicBezTo>
                <a:cubicBezTo>
                  <a:pt x="3477969" y="5437988"/>
                  <a:pt x="3475389" y="5447960"/>
                  <a:pt x="3476352" y="5452463"/>
                </a:cubicBezTo>
                <a:cubicBezTo>
                  <a:pt x="3471848" y="5453425"/>
                  <a:pt x="3467344" y="5454387"/>
                  <a:pt x="3467344" y="5454387"/>
                </a:cubicBezTo>
                <a:cubicBezTo>
                  <a:pt x="3462839" y="5455350"/>
                  <a:pt x="3462839" y="5455350"/>
                  <a:pt x="3462839" y="5455350"/>
                </a:cubicBezTo>
                <a:cubicBezTo>
                  <a:pt x="3466382" y="5449884"/>
                  <a:pt x="3466382" y="5449884"/>
                  <a:pt x="3466382" y="5449884"/>
                </a:cubicBezTo>
                <a:cubicBezTo>
                  <a:pt x="3466382" y="5449884"/>
                  <a:pt x="3461877" y="5450846"/>
                  <a:pt x="3460915" y="5446342"/>
                </a:cubicBezTo>
                <a:cubicBezTo>
                  <a:pt x="3456412" y="5447304"/>
                  <a:pt x="3457374" y="5451808"/>
                  <a:pt x="3452870" y="5452771"/>
                </a:cubicBezTo>
                <a:cubicBezTo>
                  <a:pt x="3452870" y="5452771"/>
                  <a:pt x="3448365" y="5453733"/>
                  <a:pt x="3448365" y="5453733"/>
                </a:cubicBezTo>
                <a:cubicBezTo>
                  <a:pt x="3443861" y="5454695"/>
                  <a:pt x="3438395" y="5451153"/>
                  <a:pt x="3429387" y="5453078"/>
                </a:cubicBezTo>
                <a:cubicBezTo>
                  <a:pt x="3411370" y="5456927"/>
                  <a:pt x="3432929" y="5447611"/>
                  <a:pt x="3418454" y="5445995"/>
                </a:cubicBezTo>
                <a:cubicBezTo>
                  <a:pt x="3411370" y="5456927"/>
                  <a:pt x="3395934" y="5450806"/>
                  <a:pt x="3385964" y="5448226"/>
                </a:cubicBezTo>
                <a:cubicBezTo>
                  <a:pt x="3386926" y="5452731"/>
                  <a:pt x="3387888" y="5457234"/>
                  <a:pt x="3383384" y="5458196"/>
                </a:cubicBezTo>
                <a:cubicBezTo>
                  <a:pt x="3382422" y="5453693"/>
                  <a:pt x="3381459" y="5449188"/>
                  <a:pt x="3376955" y="5450151"/>
                </a:cubicBezTo>
                <a:cubicBezTo>
                  <a:pt x="3373414" y="5455617"/>
                  <a:pt x="3359901" y="5458504"/>
                  <a:pt x="3350893" y="5460429"/>
                </a:cubicBezTo>
                <a:cubicBezTo>
                  <a:pt x="3353473" y="5450458"/>
                  <a:pt x="3321944" y="5457194"/>
                  <a:pt x="3318402" y="5462660"/>
                </a:cubicBezTo>
                <a:cubicBezTo>
                  <a:pt x="3313898" y="5463623"/>
                  <a:pt x="3313898" y="5463623"/>
                  <a:pt x="3313898" y="5463623"/>
                </a:cubicBezTo>
                <a:cubicBezTo>
                  <a:pt x="3300386" y="5466509"/>
                  <a:pt x="3311973" y="5454614"/>
                  <a:pt x="3298461" y="5457501"/>
                </a:cubicBezTo>
                <a:cubicBezTo>
                  <a:pt x="3290416" y="5463930"/>
                  <a:pt x="3286874" y="5469396"/>
                  <a:pt x="3263391" y="5469703"/>
                </a:cubicBezTo>
                <a:cubicBezTo>
                  <a:pt x="3253421" y="5467123"/>
                  <a:pt x="3238946" y="5465507"/>
                  <a:pt x="3225433" y="5468394"/>
                </a:cubicBezTo>
                <a:cubicBezTo>
                  <a:pt x="3220930" y="5469356"/>
                  <a:pt x="3211921" y="5471281"/>
                  <a:pt x="3206456" y="5467738"/>
                </a:cubicBezTo>
                <a:cubicBezTo>
                  <a:pt x="3178468" y="5469008"/>
                  <a:pt x="3200989" y="5464196"/>
                  <a:pt x="3181048" y="5459038"/>
                </a:cubicBezTo>
                <a:cubicBezTo>
                  <a:pt x="3164956" y="5471895"/>
                  <a:pt x="3105133" y="5456418"/>
                  <a:pt x="3088079" y="5464771"/>
                </a:cubicBezTo>
                <a:cubicBezTo>
                  <a:pt x="3108020" y="5469930"/>
                  <a:pt x="3070064" y="5468620"/>
                  <a:pt x="3070064" y="5468620"/>
                </a:cubicBezTo>
                <a:cubicBezTo>
                  <a:pt x="3065559" y="5469583"/>
                  <a:pt x="3061055" y="5470545"/>
                  <a:pt x="3056551" y="5471507"/>
                </a:cubicBezTo>
                <a:cubicBezTo>
                  <a:pt x="2999616" y="5469542"/>
                  <a:pt x="2967125" y="5471774"/>
                  <a:pt x="2934326" y="5450524"/>
                </a:cubicBezTo>
                <a:cubicBezTo>
                  <a:pt x="2931747" y="5460493"/>
                  <a:pt x="2895408" y="5444710"/>
                  <a:pt x="2882857" y="5452101"/>
                </a:cubicBezTo>
                <a:cubicBezTo>
                  <a:pt x="2892828" y="5454680"/>
                  <a:pt x="2858412" y="5447903"/>
                  <a:pt x="2853908" y="5448866"/>
                </a:cubicBezTo>
                <a:cubicBezTo>
                  <a:pt x="2853908" y="5448866"/>
                  <a:pt x="2858412" y="5447903"/>
                  <a:pt x="2858412" y="5447903"/>
                </a:cubicBezTo>
                <a:cubicBezTo>
                  <a:pt x="2821417" y="5451098"/>
                  <a:pt x="2791506" y="5443359"/>
                  <a:pt x="2748082" y="5438507"/>
                </a:cubicBezTo>
                <a:cubicBezTo>
                  <a:pt x="2759016" y="5445591"/>
                  <a:pt x="2732646" y="5432386"/>
                  <a:pt x="2730066" y="5442356"/>
                </a:cubicBezTo>
                <a:cubicBezTo>
                  <a:pt x="2728141" y="5433349"/>
                  <a:pt x="2711087" y="5441702"/>
                  <a:pt x="2695651" y="5435580"/>
                </a:cubicBezTo>
                <a:cubicBezTo>
                  <a:pt x="2714629" y="5436236"/>
                  <a:pt x="2700810" y="5415640"/>
                  <a:pt x="2699193" y="5430115"/>
                </a:cubicBezTo>
                <a:cubicBezTo>
                  <a:pt x="2671206" y="5431384"/>
                  <a:pt x="2644837" y="5418179"/>
                  <a:pt x="2625858" y="5417524"/>
                </a:cubicBezTo>
                <a:cubicBezTo>
                  <a:pt x="2636790" y="5424608"/>
                  <a:pt x="2606879" y="5416869"/>
                  <a:pt x="2592405" y="5415252"/>
                </a:cubicBezTo>
                <a:cubicBezTo>
                  <a:pt x="2592405" y="5415252"/>
                  <a:pt x="2596909" y="5414289"/>
                  <a:pt x="2601413" y="5413327"/>
                </a:cubicBezTo>
                <a:cubicBezTo>
                  <a:pt x="2566997" y="5406551"/>
                  <a:pt x="2548018" y="5405896"/>
                  <a:pt x="2528079" y="5400737"/>
                </a:cubicBezTo>
                <a:cubicBezTo>
                  <a:pt x="2508137" y="5395578"/>
                  <a:pt x="2489159" y="5394923"/>
                  <a:pt x="2448315" y="5380101"/>
                </a:cubicBezTo>
                <a:cubicBezTo>
                  <a:pt x="2448315" y="5380101"/>
                  <a:pt x="2457322" y="5378176"/>
                  <a:pt x="2442848" y="5376560"/>
                </a:cubicBezTo>
                <a:cubicBezTo>
                  <a:pt x="2428374" y="5374942"/>
                  <a:pt x="2449277" y="5384605"/>
                  <a:pt x="2429336" y="5379447"/>
                </a:cubicBezTo>
                <a:cubicBezTo>
                  <a:pt x="2412937" y="5368821"/>
                  <a:pt x="2398463" y="5367204"/>
                  <a:pt x="2384951" y="5370091"/>
                </a:cubicBezTo>
                <a:cubicBezTo>
                  <a:pt x="2373055" y="5358503"/>
                  <a:pt x="2374017" y="5363006"/>
                  <a:pt x="2372093" y="5353999"/>
                </a:cubicBezTo>
                <a:cubicBezTo>
                  <a:pt x="2363085" y="5355923"/>
                  <a:pt x="2358581" y="5356886"/>
                  <a:pt x="2344107" y="5355268"/>
                </a:cubicBezTo>
                <a:cubicBezTo>
                  <a:pt x="2343144" y="5350765"/>
                  <a:pt x="2353114" y="5353344"/>
                  <a:pt x="2343144" y="5350765"/>
                </a:cubicBezTo>
                <a:cubicBezTo>
                  <a:pt x="2324166" y="5350109"/>
                  <a:pt x="2301338" y="5331439"/>
                  <a:pt x="2273352" y="5332708"/>
                </a:cubicBezTo>
                <a:cubicBezTo>
                  <a:pt x="2271427" y="5323699"/>
                  <a:pt x="2287826" y="5334326"/>
                  <a:pt x="2292330" y="5333363"/>
                </a:cubicBezTo>
                <a:cubicBezTo>
                  <a:pt x="2270465" y="5319196"/>
                  <a:pt x="2247944" y="5324007"/>
                  <a:pt x="2235087" y="5307915"/>
                </a:cubicBezTo>
                <a:cubicBezTo>
                  <a:pt x="2226078" y="5309840"/>
                  <a:pt x="2246982" y="5319503"/>
                  <a:pt x="2231545" y="5313382"/>
                </a:cubicBezTo>
                <a:cubicBezTo>
                  <a:pt x="2236049" y="5312420"/>
                  <a:pt x="2229620" y="5304373"/>
                  <a:pt x="2215146" y="5302757"/>
                </a:cubicBezTo>
                <a:cubicBezTo>
                  <a:pt x="2202596" y="5310147"/>
                  <a:pt x="2178806" y="5286972"/>
                  <a:pt x="2180731" y="5295981"/>
                </a:cubicBezTo>
                <a:cubicBezTo>
                  <a:pt x="2175264" y="5292439"/>
                  <a:pt x="2169798" y="5288897"/>
                  <a:pt x="2164331" y="5285355"/>
                </a:cubicBezTo>
                <a:cubicBezTo>
                  <a:pt x="2164331" y="5285355"/>
                  <a:pt x="2164331" y="5285355"/>
                  <a:pt x="2159828" y="5286317"/>
                </a:cubicBezTo>
                <a:cubicBezTo>
                  <a:pt x="2165293" y="5289859"/>
                  <a:pt x="2170760" y="5293401"/>
                  <a:pt x="2170760" y="5293401"/>
                </a:cubicBezTo>
                <a:cubicBezTo>
                  <a:pt x="2156286" y="5291783"/>
                  <a:pt x="2144391" y="5280196"/>
                  <a:pt x="2132496" y="5268608"/>
                </a:cubicBezTo>
                <a:cubicBezTo>
                  <a:pt x="2128954" y="5274075"/>
                  <a:pt x="2123488" y="5270533"/>
                  <a:pt x="2117059" y="5262487"/>
                </a:cubicBezTo>
                <a:cubicBezTo>
                  <a:pt x="2108050" y="5264412"/>
                  <a:pt x="2114479" y="5272458"/>
                  <a:pt x="2119946" y="5276000"/>
                </a:cubicBezTo>
                <a:cubicBezTo>
                  <a:pt x="2115441" y="5276962"/>
                  <a:pt x="2115441" y="5276962"/>
                  <a:pt x="2115441" y="5276962"/>
                </a:cubicBezTo>
                <a:cubicBezTo>
                  <a:pt x="2109012" y="5268916"/>
                  <a:pt x="2084568" y="5264719"/>
                  <a:pt x="2083606" y="5260215"/>
                </a:cubicBezTo>
                <a:cubicBezTo>
                  <a:pt x="2082644" y="5255711"/>
                  <a:pt x="2082644" y="5255711"/>
                  <a:pt x="2082644" y="5255711"/>
                </a:cubicBezTo>
                <a:cubicBezTo>
                  <a:pt x="2088110" y="5259252"/>
                  <a:pt x="2092614" y="5258290"/>
                  <a:pt x="2092614" y="5258290"/>
                </a:cubicBezTo>
                <a:cubicBezTo>
                  <a:pt x="2098080" y="5261832"/>
                  <a:pt x="2098080" y="5261832"/>
                  <a:pt x="2098080" y="5261832"/>
                </a:cubicBezTo>
                <a:cubicBezTo>
                  <a:pt x="2102585" y="5260870"/>
                  <a:pt x="2097118" y="5257328"/>
                  <a:pt x="2097118" y="5257328"/>
                </a:cubicBezTo>
                <a:cubicBezTo>
                  <a:pt x="2091652" y="5253787"/>
                  <a:pt x="2086186" y="5250245"/>
                  <a:pt x="2081681" y="5251207"/>
                </a:cubicBezTo>
                <a:cubicBezTo>
                  <a:pt x="2085223" y="5245740"/>
                  <a:pt x="2037295" y="5241851"/>
                  <a:pt x="2059816" y="5237040"/>
                </a:cubicBezTo>
                <a:cubicBezTo>
                  <a:pt x="2045342" y="5235422"/>
                  <a:pt x="2029905" y="5229301"/>
                  <a:pt x="2014467" y="5223180"/>
                </a:cubicBezTo>
                <a:cubicBezTo>
                  <a:pt x="2003535" y="5216096"/>
                  <a:pt x="1992603" y="5209013"/>
                  <a:pt x="1987136" y="5205471"/>
                </a:cubicBezTo>
                <a:cubicBezTo>
                  <a:pt x="1986174" y="5200967"/>
                  <a:pt x="1986174" y="5200967"/>
                  <a:pt x="1981670" y="5201929"/>
                </a:cubicBezTo>
                <a:cubicBezTo>
                  <a:pt x="1981670" y="5201929"/>
                  <a:pt x="1980707" y="5197426"/>
                  <a:pt x="1977165" y="5202891"/>
                </a:cubicBezTo>
                <a:cubicBezTo>
                  <a:pt x="1955300" y="5188725"/>
                  <a:pt x="1917036" y="5163932"/>
                  <a:pt x="1895171" y="5149765"/>
                </a:cubicBezTo>
                <a:cubicBezTo>
                  <a:pt x="1884238" y="5142682"/>
                  <a:pt x="1876847" y="5130132"/>
                  <a:pt x="1865914" y="5123048"/>
                </a:cubicBezTo>
                <a:cubicBezTo>
                  <a:pt x="1815754" y="5086668"/>
                  <a:pt x="1758511" y="5061221"/>
                  <a:pt x="1715436" y="5013908"/>
                </a:cubicBezTo>
                <a:cubicBezTo>
                  <a:pt x="1663659" y="4992003"/>
                  <a:pt x="1636982" y="4955315"/>
                  <a:pt x="1588748" y="4927943"/>
                </a:cubicBezTo>
                <a:cubicBezTo>
                  <a:pt x="1595177" y="4935989"/>
                  <a:pt x="1601605" y="4944035"/>
                  <a:pt x="1598064" y="4949501"/>
                </a:cubicBezTo>
                <a:cubicBezTo>
                  <a:pt x="1581664" y="4938876"/>
                  <a:pt x="1576198" y="4935335"/>
                  <a:pt x="1564303" y="4923746"/>
                </a:cubicBezTo>
                <a:cubicBezTo>
                  <a:pt x="1558836" y="4920205"/>
                  <a:pt x="1553371" y="4916663"/>
                  <a:pt x="1547904" y="4913121"/>
                </a:cubicBezTo>
                <a:cubicBezTo>
                  <a:pt x="1546942" y="4908617"/>
                  <a:pt x="1545017" y="4899609"/>
                  <a:pt x="1545979" y="4904113"/>
                </a:cubicBezTo>
                <a:cubicBezTo>
                  <a:pt x="1539551" y="4896067"/>
                  <a:pt x="1540513" y="4900571"/>
                  <a:pt x="1541475" y="4905075"/>
                </a:cubicBezTo>
                <a:cubicBezTo>
                  <a:pt x="1507715" y="4879321"/>
                  <a:pt x="1520265" y="4871929"/>
                  <a:pt x="1523807" y="4866464"/>
                </a:cubicBezTo>
                <a:cubicBezTo>
                  <a:pt x="1522845" y="4861959"/>
                  <a:pt x="1522845" y="4861959"/>
                  <a:pt x="1517378" y="4858417"/>
                </a:cubicBezTo>
                <a:cubicBezTo>
                  <a:pt x="1517378" y="4858417"/>
                  <a:pt x="1515454" y="4849410"/>
                  <a:pt x="1511912" y="4854876"/>
                </a:cubicBezTo>
                <a:cubicBezTo>
                  <a:pt x="1511912" y="4854876"/>
                  <a:pt x="1510949" y="4850372"/>
                  <a:pt x="1506446" y="4851334"/>
                </a:cubicBezTo>
                <a:cubicBezTo>
                  <a:pt x="1513529" y="4840401"/>
                  <a:pt x="1492626" y="4830738"/>
                  <a:pt x="1483618" y="4832662"/>
                </a:cubicBezTo>
                <a:cubicBezTo>
                  <a:pt x="1482656" y="4828159"/>
                  <a:pt x="1478151" y="4829121"/>
                  <a:pt x="1478151" y="4829121"/>
                </a:cubicBezTo>
                <a:cubicBezTo>
                  <a:pt x="1473647" y="4830084"/>
                  <a:pt x="1473647" y="4830084"/>
                  <a:pt x="1479114" y="4833625"/>
                </a:cubicBezTo>
                <a:cubicBezTo>
                  <a:pt x="1480076" y="4838129"/>
                  <a:pt x="1485543" y="4841671"/>
                  <a:pt x="1485543" y="4841671"/>
                </a:cubicBezTo>
                <a:cubicBezTo>
                  <a:pt x="1482000" y="4847137"/>
                  <a:pt x="1458210" y="4823962"/>
                  <a:pt x="1462060" y="4841978"/>
                </a:cubicBezTo>
                <a:cubicBezTo>
                  <a:pt x="1461097" y="4837474"/>
                  <a:pt x="1461097" y="4837474"/>
                  <a:pt x="1461097" y="4837474"/>
                </a:cubicBezTo>
                <a:cubicBezTo>
                  <a:pt x="1442774" y="4817841"/>
                  <a:pt x="1394232" y="4766987"/>
                  <a:pt x="1435076" y="4781808"/>
                </a:cubicBezTo>
                <a:cubicBezTo>
                  <a:pt x="1434114" y="4777305"/>
                  <a:pt x="1434114" y="4777305"/>
                  <a:pt x="1429609" y="4778267"/>
                </a:cubicBezTo>
                <a:cubicBezTo>
                  <a:pt x="1428647" y="4773763"/>
                  <a:pt x="1428647" y="4773763"/>
                  <a:pt x="1428647" y="4773763"/>
                </a:cubicBezTo>
                <a:cubicBezTo>
                  <a:pt x="1415790" y="4757671"/>
                  <a:pt x="1404857" y="4750588"/>
                  <a:pt x="1391038" y="4729991"/>
                </a:cubicBezTo>
                <a:cubicBezTo>
                  <a:pt x="1388458" y="4739962"/>
                  <a:pt x="1369172" y="4715825"/>
                  <a:pt x="1363706" y="4712283"/>
                </a:cubicBezTo>
                <a:cubicBezTo>
                  <a:pt x="1363706" y="4712283"/>
                  <a:pt x="1363706" y="4712283"/>
                  <a:pt x="1362744" y="4707779"/>
                </a:cubicBezTo>
                <a:cubicBezTo>
                  <a:pt x="1362744" y="4707779"/>
                  <a:pt x="1358239" y="4708741"/>
                  <a:pt x="1358239" y="4708741"/>
                </a:cubicBezTo>
                <a:cubicBezTo>
                  <a:pt x="1352773" y="4705200"/>
                  <a:pt x="1352773" y="4705200"/>
                  <a:pt x="1347307" y="4701658"/>
                </a:cubicBezTo>
                <a:cubicBezTo>
                  <a:pt x="1348269" y="4706162"/>
                  <a:pt x="1348269" y="4706162"/>
                  <a:pt x="1348269" y="4706162"/>
                </a:cubicBezTo>
                <a:cubicBezTo>
                  <a:pt x="1353736" y="4709703"/>
                  <a:pt x="1353736" y="4709703"/>
                  <a:pt x="1354698" y="4714207"/>
                </a:cubicBezTo>
                <a:cubicBezTo>
                  <a:pt x="1354698" y="4714207"/>
                  <a:pt x="1344727" y="4711628"/>
                  <a:pt x="1338299" y="4703582"/>
                </a:cubicBezTo>
                <a:cubicBezTo>
                  <a:pt x="1332832" y="4700040"/>
                  <a:pt x="1321899" y="4692957"/>
                  <a:pt x="1318358" y="4698423"/>
                </a:cubicBezTo>
                <a:cubicBezTo>
                  <a:pt x="1316434" y="4689415"/>
                  <a:pt x="1310005" y="4681370"/>
                  <a:pt x="1303576" y="4673323"/>
                </a:cubicBezTo>
                <a:cubicBezTo>
                  <a:pt x="1308080" y="4672361"/>
                  <a:pt x="1308080" y="4672361"/>
                  <a:pt x="1308080" y="4672361"/>
                </a:cubicBezTo>
                <a:cubicBezTo>
                  <a:pt x="1307118" y="4667857"/>
                  <a:pt x="1307118" y="4667857"/>
                  <a:pt x="1307118" y="4667857"/>
                </a:cubicBezTo>
                <a:cubicBezTo>
                  <a:pt x="1307118" y="4667857"/>
                  <a:pt x="1306156" y="4663353"/>
                  <a:pt x="1301651" y="4664315"/>
                </a:cubicBezTo>
                <a:cubicBezTo>
                  <a:pt x="1300689" y="4659811"/>
                  <a:pt x="1295223" y="4656270"/>
                  <a:pt x="1294261" y="4651766"/>
                </a:cubicBezTo>
                <a:cubicBezTo>
                  <a:pt x="1289757" y="4652728"/>
                  <a:pt x="1288794" y="4648223"/>
                  <a:pt x="1288794" y="4648223"/>
                </a:cubicBezTo>
                <a:cubicBezTo>
                  <a:pt x="1282366" y="4640178"/>
                  <a:pt x="1281403" y="4635674"/>
                  <a:pt x="1284945" y="4630207"/>
                </a:cubicBezTo>
                <a:cubicBezTo>
                  <a:pt x="1292336" y="4642757"/>
                  <a:pt x="1298764" y="4650803"/>
                  <a:pt x="1303269" y="4649841"/>
                </a:cubicBezTo>
                <a:cubicBezTo>
                  <a:pt x="1296840" y="4641795"/>
                  <a:pt x="1301344" y="4640832"/>
                  <a:pt x="1300382" y="4636329"/>
                </a:cubicBezTo>
                <a:cubicBezTo>
                  <a:pt x="1294915" y="4632787"/>
                  <a:pt x="1293953" y="4628283"/>
                  <a:pt x="1288488" y="4624741"/>
                </a:cubicBezTo>
                <a:cubicBezTo>
                  <a:pt x="1272743" y="4595138"/>
                  <a:pt x="1250571" y="4557488"/>
                  <a:pt x="1225818" y="4529809"/>
                </a:cubicBezTo>
                <a:cubicBezTo>
                  <a:pt x="1213924" y="4518221"/>
                  <a:pt x="1196561" y="4503092"/>
                  <a:pt x="1185629" y="4496009"/>
                </a:cubicBezTo>
                <a:cubicBezTo>
                  <a:pt x="1184667" y="4491504"/>
                  <a:pt x="1184667" y="4491504"/>
                  <a:pt x="1189171" y="4490542"/>
                </a:cubicBezTo>
                <a:cubicBezTo>
                  <a:pt x="1188209" y="4486037"/>
                  <a:pt x="1188209" y="4486037"/>
                  <a:pt x="1182742" y="4482495"/>
                </a:cubicBezTo>
                <a:cubicBezTo>
                  <a:pt x="1181780" y="4477992"/>
                  <a:pt x="1177276" y="4478954"/>
                  <a:pt x="1177276" y="4478954"/>
                </a:cubicBezTo>
                <a:cubicBezTo>
                  <a:pt x="1177276" y="4478954"/>
                  <a:pt x="1178238" y="4483458"/>
                  <a:pt x="1178238" y="4483458"/>
                </a:cubicBezTo>
                <a:cubicBezTo>
                  <a:pt x="1172772" y="4479917"/>
                  <a:pt x="1171809" y="4475412"/>
                  <a:pt x="1166343" y="4471870"/>
                </a:cubicBezTo>
                <a:cubicBezTo>
                  <a:pt x="1166343" y="4471870"/>
                  <a:pt x="1165381" y="4467367"/>
                  <a:pt x="1169885" y="4466405"/>
                </a:cubicBezTo>
                <a:cubicBezTo>
                  <a:pt x="1157990" y="4454817"/>
                  <a:pt x="1146096" y="4443229"/>
                  <a:pt x="1139667" y="4435183"/>
                </a:cubicBezTo>
                <a:cubicBezTo>
                  <a:pt x="1139667" y="4435183"/>
                  <a:pt x="1139667" y="4435183"/>
                  <a:pt x="1138704" y="4430679"/>
                </a:cubicBezTo>
                <a:cubicBezTo>
                  <a:pt x="1138704" y="4430679"/>
                  <a:pt x="1134200" y="4431641"/>
                  <a:pt x="1134200" y="4431641"/>
                </a:cubicBezTo>
                <a:cubicBezTo>
                  <a:pt x="1129696" y="4432603"/>
                  <a:pt x="1129696" y="4432603"/>
                  <a:pt x="1129696" y="4432603"/>
                </a:cubicBezTo>
                <a:cubicBezTo>
                  <a:pt x="1129696" y="4432603"/>
                  <a:pt x="1129696" y="4432603"/>
                  <a:pt x="1128734" y="4428100"/>
                </a:cubicBezTo>
                <a:cubicBezTo>
                  <a:pt x="1123268" y="4424558"/>
                  <a:pt x="1118764" y="4425520"/>
                  <a:pt x="1118764" y="4425520"/>
                </a:cubicBezTo>
                <a:lnTo>
                  <a:pt x="1120688" y="4434529"/>
                </a:lnTo>
                <a:lnTo>
                  <a:pt x="1115221" y="4430987"/>
                </a:lnTo>
                <a:cubicBezTo>
                  <a:pt x="1108794" y="4422940"/>
                  <a:pt x="1095936" y="4406849"/>
                  <a:pt x="1091431" y="4407812"/>
                </a:cubicBezTo>
                <a:cubicBezTo>
                  <a:pt x="1070221" y="4374666"/>
                  <a:pt x="1076650" y="4382711"/>
                  <a:pt x="1073763" y="4369199"/>
                </a:cubicBezTo>
                <a:cubicBezTo>
                  <a:pt x="1059943" y="4348604"/>
                  <a:pt x="1072146" y="4383673"/>
                  <a:pt x="1063792" y="4366620"/>
                </a:cubicBezTo>
                <a:cubicBezTo>
                  <a:pt x="1062830" y="4362116"/>
                  <a:pt x="1069915" y="4351183"/>
                  <a:pt x="1058981" y="4344100"/>
                </a:cubicBezTo>
                <a:cubicBezTo>
                  <a:pt x="1060906" y="4353108"/>
                  <a:pt x="1057364" y="4358574"/>
                  <a:pt x="1050936" y="4350528"/>
                </a:cubicBezTo>
                <a:cubicBezTo>
                  <a:pt x="1056402" y="4354070"/>
                  <a:pt x="1052553" y="4336054"/>
                  <a:pt x="1048049" y="4337016"/>
                </a:cubicBezTo>
                <a:cubicBezTo>
                  <a:pt x="1031650" y="4326391"/>
                  <a:pt x="1013674" y="4264296"/>
                  <a:pt x="988922" y="4236617"/>
                </a:cubicBezTo>
                <a:cubicBezTo>
                  <a:pt x="996006" y="4225685"/>
                  <a:pt x="979606" y="4215060"/>
                  <a:pt x="981224" y="4200585"/>
                </a:cubicBezTo>
                <a:cubicBezTo>
                  <a:pt x="974140" y="4211517"/>
                  <a:pt x="955509" y="4168401"/>
                  <a:pt x="970291" y="4193501"/>
                </a:cubicBezTo>
                <a:cubicBezTo>
                  <a:pt x="962900" y="4180951"/>
                  <a:pt x="956471" y="4172906"/>
                  <a:pt x="953584" y="4159394"/>
                </a:cubicBezTo>
                <a:cubicBezTo>
                  <a:pt x="950043" y="4164859"/>
                  <a:pt x="951968" y="4173868"/>
                  <a:pt x="943614" y="4156814"/>
                </a:cubicBezTo>
                <a:cubicBezTo>
                  <a:pt x="943614" y="4156814"/>
                  <a:pt x="948119" y="4155851"/>
                  <a:pt x="947156" y="4151347"/>
                </a:cubicBezTo>
                <a:cubicBezTo>
                  <a:pt x="932681" y="4149731"/>
                  <a:pt x="938496" y="4110811"/>
                  <a:pt x="918555" y="4105652"/>
                </a:cubicBezTo>
                <a:cubicBezTo>
                  <a:pt x="925638" y="4094719"/>
                  <a:pt x="903773" y="4080553"/>
                  <a:pt x="910857" y="4069620"/>
                </a:cubicBezTo>
                <a:cubicBezTo>
                  <a:pt x="904428" y="4061574"/>
                  <a:pt x="899924" y="4062536"/>
                  <a:pt x="892533" y="4049987"/>
                </a:cubicBezTo>
                <a:cubicBezTo>
                  <a:pt x="908932" y="4060612"/>
                  <a:pt x="888684" y="4031970"/>
                  <a:pt x="891263" y="4022000"/>
                </a:cubicBezTo>
                <a:cubicBezTo>
                  <a:pt x="875826" y="4015878"/>
                  <a:pt x="878099" y="3982425"/>
                  <a:pt x="869091" y="3984350"/>
                </a:cubicBezTo>
                <a:cubicBezTo>
                  <a:pt x="866204" y="3970838"/>
                  <a:pt x="866204" y="3970838"/>
                  <a:pt x="873595" y="3983387"/>
                </a:cubicBezTo>
                <a:cubicBezTo>
                  <a:pt x="865242" y="3966334"/>
                  <a:pt x="855926" y="3944776"/>
                  <a:pt x="852077" y="3926760"/>
                </a:cubicBezTo>
                <a:cubicBezTo>
                  <a:pt x="857543" y="3930302"/>
                  <a:pt x="858506" y="3934806"/>
                  <a:pt x="863010" y="3933844"/>
                </a:cubicBezTo>
                <a:lnTo>
                  <a:pt x="869247" y="3944432"/>
                </a:lnTo>
                <a:lnTo>
                  <a:pt x="868668" y="3952062"/>
                </a:lnTo>
                <a:cubicBezTo>
                  <a:pt x="868706" y="3954997"/>
                  <a:pt x="867822" y="3956363"/>
                  <a:pt x="862355" y="3952821"/>
                </a:cubicBezTo>
                <a:cubicBezTo>
                  <a:pt x="868784" y="3960868"/>
                  <a:pt x="870708" y="3969875"/>
                  <a:pt x="875212" y="3968913"/>
                </a:cubicBezTo>
                <a:cubicBezTo>
                  <a:pt x="877137" y="3977922"/>
                  <a:pt x="884528" y="3990472"/>
                  <a:pt x="890956" y="3998517"/>
                </a:cubicBezTo>
                <a:cubicBezTo>
                  <a:pt x="891918" y="4003022"/>
                  <a:pt x="891918" y="4003022"/>
                  <a:pt x="891918" y="4003022"/>
                </a:cubicBezTo>
                <a:cubicBezTo>
                  <a:pt x="892881" y="4007525"/>
                  <a:pt x="892881" y="4007525"/>
                  <a:pt x="892881" y="4007525"/>
                </a:cubicBezTo>
                <a:cubicBezTo>
                  <a:pt x="897385" y="4006563"/>
                  <a:pt x="897385" y="4006563"/>
                  <a:pt x="897385" y="4006563"/>
                </a:cubicBezTo>
                <a:cubicBezTo>
                  <a:pt x="897385" y="4006563"/>
                  <a:pt x="899964" y="3996593"/>
                  <a:pt x="897077" y="3983081"/>
                </a:cubicBezTo>
                <a:cubicBezTo>
                  <a:pt x="891611" y="3979538"/>
                  <a:pt x="891611" y="3979538"/>
                  <a:pt x="891611" y="3979538"/>
                </a:cubicBezTo>
                <a:cubicBezTo>
                  <a:pt x="890649" y="3975035"/>
                  <a:pt x="890649" y="3975035"/>
                  <a:pt x="890649" y="3975035"/>
                </a:cubicBezTo>
                <a:cubicBezTo>
                  <a:pt x="890649" y="3975035"/>
                  <a:pt x="889687" y="3970531"/>
                  <a:pt x="885183" y="3971493"/>
                </a:cubicBezTo>
                <a:cubicBezTo>
                  <a:pt x="886800" y="3957019"/>
                  <a:pt x="887762" y="3961523"/>
                  <a:pt x="878447" y="3939965"/>
                </a:cubicBezTo>
                <a:cubicBezTo>
                  <a:pt x="882951" y="3939002"/>
                  <a:pt x="887454" y="3938040"/>
                  <a:pt x="890034" y="3928070"/>
                </a:cubicBezTo>
                <a:cubicBezTo>
                  <a:pt x="880718" y="3906512"/>
                  <a:pt x="887803" y="3895579"/>
                  <a:pt x="879449" y="3878525"/>
                </a:cubicBezTo>
                <a:cubicBezTo>
                  <a:pt x="879490" y="3812581"/>
                  <a:pt x="864093" y="3740517"/>
                  <a:pt x="852546" y="3686468"/>
                </a:cubicBezTo>
                <a:cubicBezTo>
                  <a:pt x="851584" y="3681964"/>
                  <a:pt x="847081" y="3682926"/>
                  <a:pt x="847081" y="3682926"/>
                </a:cubicBezTo>
                <a:cubicBezTo>
                  <a:pt x="847081" y="3682926"/>
                  <a:pt x="842576" y="3683888"/>
                  <a:pt x="843539" y="3688393"/>
                </a:cubicBezTo>
                <a:cubicBezTo>
                  <a:pt x="858628" y="3736975"/>
                  <a:pt x="874024" y="3809040"/>
                  <a:pt x="872058" y="3865975"/>
                </a:cubicBezTo>
                <a:cubicBezTo>
                  <a:pt x="872058" y="3865975"/>
                  <a:pt x="872058" y="3865975"/>
                  <a:pt x="867555" y="3866938"/>
                </a:cubicBezTo>
                <a:cubicBezTo>
                  <a:pt x="866592" y="3862433"/>
                  <a:pt x="866592" y="3862433"/>
                  <a:pt x="861126" y="3858892"/>
                </a:cubicBezTo>
                <a:cubicBezTo>
                  <a:pt x="866592" y="3862433"/>
                  <a:pt x="867555" y="3866938"/>
                  <a:pt x="868517" y="3871442"/>
                </a:cubicBezTo>
                <a:cubicBezTo>
                  <a:pt x="868517" y="3871442"/>
                  <a:pt x="868517" y="3871442"/>
                  <a:pt x="864975" y="3876908"/>
                </a:cubicBezTo>
                <a:cubicBezTo>
                  <a:pt x="861126" y="3858892"/>
                  <a:pt x="854390" y="3827364"/>
                  <a:pt x="849886" y="3828326"/>
                </a:cubicBezTo>
                <a:cubicBezTo>
                  <a:pt x="856314" y="3836371"/>
                  <a:pt x="852773" y="3841838"/>
                  <a:pt x="848269" y="3842800"/>
                </a:cubicBezTo>
                <a:cubicBezTo>
                  <a:pt x="841840" y="3834754"/>
                  <a:pt x="839916" y="3825746"/>
                  <a:pt x="832524" y="3813196"/>
                </a:cubicBezTo>
                <a:cubicBezTo>
                  <a:pt x="830600" y="3804189"/>
                  <a:pt x="831255" y="3785210"/>
                  <a:pt x="822902" y="3768156"/>
                </a:cubicBezTo>
                <a:cubicBezTo>
                  <a:pt x="820977" y="3759148"/>
                  <a:pt x="819053" y="3750139"/>
                  <a:pt x="812624" y="3742094"/>
                </a:cubicBezTo>
                <a:cubicBezTo>
                  <a:pt x="804926" y="3706061"/>
                  <a:pt x="798190" y="3674534"/>
                  <a:pt x="789529" y="3633997"/>
                </a:cubicBezTo>
                <a:cubicBezTo>
                  <a:pt x="789529" y="3633997"/>
                  <a:pt x="785988" y="3639463"/>
                  <a:pt x="786951" y="3643967"/>
                </a:cubicBezTo>
                <a:cubicBezTo>
                  <a:pt x="786951" y="3643967"/>
                  <a:pt x="785988" y="3639463"/>
                  <a:pt x="785988" y="3639463"/>
                </a:cubicBezTo>
                <a:cubicBezTo>
                  <a:pt x="785026" y="3634959"/>
                  <a:pt x="785026" y="3634959"/>
                  <a:pt x="785026" y="3634959"/>
                </a:cubicBezTo>
                <a:cubicBezTo>
                  <a:pt x="784064" y="3630455"/>
                  <a:pt x="784064" y="3630455"/>
                  <a:pt x="783101" y="3625951"/>
                </a:cubicBezTo>
                <a:cubicBezTo>
                  <a:pt x="778290" y="3603430"/>
                  <a:pt x="768975" y="3581873"/>
                  <a:pt x="765126" y="3563856"/>
                </a:cubicBezTo>
                <a:cubicBezTo>
                  <a:pt x="764163" y="3559353"/>
                  <a:pt x="764163" y="3559353"/>
                  <a:pt x="763201" y="3554849"/>
                </a:cubicBezTo>
                <a:cubicBezTo>
                  <a:pt x="762239" y="3550344"/>
                  <a:pt x="761276" y="3545840"/>
                  <a:pt x="760314" y="3541336"/>
                </a:cubicBezTo>
                <a:cubicBezTo>
                  <a:pt x="758390" y="3532328"/>
                  <a:pt x="756465" y="3523320"/>
                  <a:pt x="754541" y="3514312"/>
                </a:cubicBezTo>
                <a:cubicBezTo>
                  <a:pt x="753578" y="3509808"/>
                  <a:pt x="753578" y="3509808"/>
                  <a:pt x="753578" y="3509808"/>
                </a:cubicBezTo>
                <a:cubicBezTo>
                  <a:pt x="752616" y="3505304"/>
                  <a:pt x="752616" y="3505304"/>
                  <a:pt x="752616" y="3505304"/>
                </a:cubicBezTo>
                <a:cubicBezTo>
                  <a:pt x="752616" y="3505304"/>
                  <a:pt x="752616" y="3505304"/>
                  <a:pt x="748111" y="3506266"/>
                </a:cubicBezTo>
                <a:cubicBezTo>
                  <a:pt x="751654" y="3500799"/>
                  <a:pt x="751654" y="3500799"/>
                  <a:pt x="756158" y="3499837"/>
                </a:cubicBezTo>
                <a:cubicBezTo>
                  <a:pt x="748767" y="3487287"/>
                  <a:pt x="748767" y="3487287"/>
                  <a:pt x="748767" y="3487287"/>
                </a:cubicBezTo>
                <a:cubicBezTo>
                  <a:pt x="748767" y="3487287"/>
                  <a:pt x="748767" y="3487287"/>
                  <a:pt x="745225" y="3492754"/>
                </a:cubicBezTo>
                <a:cubicBezTo>
                  <a:pt x="744262" y="3488250"/>
                  <a:pt x="744262" y="3488250"/>
                  <a:pt x="743300" y="3483746"/>
                </a:cubicBezTo>
                <a:cubicBezTo>
                  <a:pt x="743956" y="3464767"/>
                  <a:pt x="739144" y="3442247"/>
                  <a:pt x="735295" y="3424231"/>
                </a:cubicBezTo>
                <a:cubicBezTo>
                  <a:pt x="738837" y="3418765"/>
                  <a:pt x="736913" y="3409757"/>
                  <a:pt x="735950" y="3405253"/>
                </a:cubicBezTo>
                <a:cubicBezTo>
                  <a:pt x="734988" y="3400748"/>
                  <a:pt x="734988" y="3400748"/>
                  <a:pt x="734026" y="3396245"/>
                </a:cubicBezTo>
                <a:cubicBezTo>
                  <a:pt x="733064" y="3391740"/>
                  <a:pt x="736605" y="3386274"/>
                  <a:pt x="736605" y="3386274"/>
                </a:cubicBezTo>
                <a:cubicBezTo>
                  <a:pt x="741109" y="3385312"/>
                  <a:pt x="741109" y="3385312"/>
                  <a:pt x="742071" y="3389816"/>
                </a:cubicBezTo>
                <a:cubicBezTo>
                  <a:pt x="742071" y="3389816"/>
                  <a:pt x="746576" y="3388854"/>
                  <a:pt x="747538" y="3393358"/>
                </a:cubicBezTo>
                <a:cubicBezTo>
                  <a:pt x="747538" y="3393358"/>
                  <a:pt x="747538" y="3393358"/>
                  <a:pt x="746576" y="3388854"/>
                </a:cubicBezTo>
                <a:cubicBezTo>
                  <a:pt x="751080" y="3387891"/>
                  <a:pt x="751080" y="3387891"/>
                  <a:pt x="751080" y="3387891"/>
                </a:cubicBezTo>
                <a:cubicBezTo>
                  <a:pt x="750118" y="3383387"/>
                  <a:pt x="745614" y="3384350"/>
                  <a:pt x="744651" y="3379845"/>
                </a:cubicBezTo>
                <a:cubicBezTo>
                  <a:pt x="739184" y="3376304"/>
                  <a:pt x="738222" y="3371800"/>
                  <a:pt x="733718" y="3372762"/>
                </a:cubicBezTo>
                <a:cubicBezTo>
                  <a:pt x="734680" y="3377266"/>
                  <a:pt x="730177" y="3378228"/>
                  <a:pt x="730177" y="3378228"/>
                </a:cubicBezTo>
                <a:cubicBezTo>
                  <a:pt x="730177" y="3378228"/>
                  <a:pt x="728252" y="3369221"/>
                  <a:pt x="722786" y="3365679"/>
                </a:cubicBezTo>
                <a:cubicBezTo>
                  <a:pt x="720861" y="3356670"/>
                  <a:pt x="719899" y="3352167"/>
                  <a:pt x="722479" y="3342196"/>
                </a:cubicBezTo>
                <a:cubicBezTo>
                  <a:pt x="723441" y="3346700"/>
                  <a:pt x="727944" y="3345738"/>
                  <a:pt x="727944" y="3345738"/>
                </a:cubicBezTo>
                <a:cubicBezTo>
                  <a:pt x="726982" y="3341234"/>
                  <a:pt x="726982" y="3341234"/>
                  <a:pt x="726982" y="3341234"/>
                </a:cubicBezTo>
                <a:cubicBezTo>
                  <a:pt x="726020" y="3336730"/>
                  <a:pt x="726020" y="3336730"/>
                  <a:pt x="725057" y="3332226"/>
                </a:cubicBezTo>
                <a:cubicBezTo>
                  <a:pt x="724095" y="3327721"/>
                  <a:pt x="724095" y="3327721"/>
                  <a:pt x="724095" y="3327721"/>
                </a:cubicBezTo>
                <a:cubicBezTo>
                  <a:pt x="724095" y="3327721"/>
                  <a:pt x="724095" y="3327721"/>
                  <a:pt x="723133" y="3323218"/>
                </a:cubicBezTo>
                <a:cubicBezTo>
                  <a:pt x="721208" y="3314209"/>
                  <a:pt x="720246" y="3309705"/>
                  <a:pt x="719284" y="3305202"/>
                </a:cubicBezTo>
                <a:cubicBezTo>
                  <a:pt x="718321" y="3300697"/>
                  <a:pt x="717359" y="3296193"/>
                  <a:pt x="716397" y="3291690"/>
                </a:cubicBezTo>
                <a:cubicBezTo>
                  <a:pt x="719939" y="3286223"/>
                  <a:pt x="718977" y="3281718"/>
                  <a:pt x="718015" y="3277215"/>
                </a:cubicBezTo>
                <a:cubicBezTo>
                  <a:pt x="726061" y="3270786"/>
                  <a:pt x="716745" y="3249228"/>
                  <a:pt x="716438" y="3225746"/>
                </a:cubicBezTo>
                <a:cubicBezTo>
                  <a:pt x="711934" y="3226708"/>
                  <a:pt x="711934" y="3226708"/>
                  <a:pt x="711934" y="3226708"/>
                </a:cubicBezTo>
                <a:cubicBezTo>
                  <a:pt x="708740" y="3189713"/>
                  <a:pt x="707470" y="3161726"/>
                  <a:pt x="710705" y="3132778"/>
                </a:cubicBezTo>
                <a:cubicBezTo>
                  <a:pt x="709743" y="3128274"/>
                  <a:pt x="714246" y="3127311"/>
                  <a:pt x="713284" y="3122808"/>
                </a:cubicBezTo>
                <a:cubicBezTo>
                  <a:pt x="712322" y="3118304"/>
                  <a:pt x="712322" y="3118304"/>
                  <a:pt x="712322" y="3118304"/>
                </a:cubicBezTo>
                <a:cubicBezTo>
                  <a:pt x="708780" y="3123770"/>
                  <a:pt x="708780" y="3123770"/>
                  <a:pt x="708780" y="3123770"/>
                </a:cubicBezTo>
                <a:cubicBezTo>
                  <a:pt x="706856" y="3114761"/>
                  <a:pt x="710397" y="3109296"/>
                  <a:pt x="708472" y="3100287"/>
                </a:cubicBezTo>
                <a:cubicBezTo>
                  <a:pt x="707510" y="3095784"/>
                  <a:pt x="712015" y="3094821"/>
                  <a:pt x="712015" y="3094821"/>
                </a:cubicBezTo>
                <a:cubicBezTo>
                  <a:pt x="711052" y="3090317"/>
                  <a:pt x="711052" y="3090317"/>
                  <a:pt x="706548" y="3091280"/>
                </a:cubicBezTo>
                <a:cubicBezTo>
                  <a:pt x="705586" y="3086775"/>
                  <a:pt x="710090" y="3085813"/>
                  <a:pt x="709128" y="3081309"/>
                </a:cubicBezTo>
                <a:cubicBezTo>
                  <a:pt x="708166" y="3076805"/>
                  <a:pt x="707203" y="3072301"/>
                  <a:pt x="709783" y="3062331"/>
                </a:cubicBezTo>
                <a:cubicBezTo>
                  <a:pt x="709783" y="3062331"/>
                  <a:pt x="709783" y="3062331"/>
                  <a:pt x="708821" y="3057826"/>
                </a:cubicBezTo>
                <a:cubicBezTo>
                  <a:pt x="707859" y="3053322"/>
                  <a:pt x="706897" y="3048818"/>
                  <a:pt x="705934" y="3044314"/>
                </a:cubicBezTo>
                <a:cubicBezTo>
                  <a:pt x="710439" y="3043352"/>
                  <a:pt x="710439" y="3043352"/>
                  <a:pt x="710439" y="3043352"/>
                </a:cubicBezTo>
                <a:cubicBezTo>
                  <a:pt x="709823" y="2996387"/>
                  <a:pt x="712751" y="2943955"/>
                  <a:pt x="717295" y="2877050"/>
                </a:cubicBezTo>
                <a:cubicBezTo>
                  <a:pt x="717295" y="2877050"/>
                  <a:pt x="722762" y="2880591"/>
                  <a:pt x="721799" y="2876088"/>
                </a:cubicBezTo>
                <a:cubicBezTo>
                  <a:pt x="723724" y="2885095"/>
                  <a:pt x="720182" y="2890562"/>
                  <a:pt x="722107" y="2899570"/>
                </a:cubicBezTo>
                <a:cubicBezTo>
                  <a:pt x="723069" y="2904074"/>
                  <a:pt x="719527" y="2909541"/>
                  <a:pt x="723376" y="2927557"/>
                </a:cubicBezTo>
                <a:cubicBezTo>
                  <a:pt x="721759" y="2942030"/>
                  <a:pt x="720141" y="2956505"/>
                  <a:pt x="719487" y="2975484"/>
                </a:cubicBezTo>
                <a:cubicBezTo>
                  <a:pt x="720101" y="3022449"/>
                  <a:pt x="717174" y="3074880"/>
                  <a:pt x="727759" y="3124424"/>
                </a:cubicBezTo>
                <a:cubicBezTo>
                  <a:pt x="727759" y="3124424"/>
                  <a:pt x="724217" y="3129891"/>
                  <a:pt x="724217" y="3129891"/>
                </a:cubicBezTo>
                <a:cubicBezTo>
                  <a:pt x="725180" y="3134395"/>
                  <a:pt x="725180" y="3134395"/>
                  <a:pt x="726142" y="3138899"/>
                </a:cubicBezTo>
                <a:cubicBezTo>
                  <a:pt x="722599" y="3144365"/>
                  <a:pt x="723562" y="3148870"/>
                  <a:pt x="724524" y="3153374"/>
                </a:cubicBezTo>
                <a:cubicBezTo>
                  <a:pt x="729029" y="3152412"/>
                  <a:pt x="729029" y="3152412"/>
                  <a:pt x="728066" y="3147907"/>
                </a:cubicBezTo>
                <a:cubicBezTo>
                  <a:pt x="729991" y="3156915"/>
                  <a:pt x="730953" y="3161420"/>
                  <a:pt x="726449" y="3162382"/>
                </a:cubicBezTo>
                <a:cubicBezTo>
                  <a:pt x="727411" y="3166886"/>
                  <a:pt x="728373" y="3171389"/>
                  <a:pt x="729335" y="3175894"/>
                </a:cubicBezTo>
                <a:cubicBezTo>
                  <a:pt x="733840" y="3174931"/>
                  <a:pt x="733840" y="3174931"/>
                  <a:pt x="732878" y="3170427"/>
                </a:cubicBezTo>
                <a:cubicBezTo>
                  <a:pt x="736420" y="3164962"/>
                  <a:pt x="735458" y="3160457"/>
                  <a:pt x="735458" y="3160457"/>
                </a:cubicBezTo>
                <a:cubicBezTo>
                  <a:pt x="733533" y="3151449"/>
                  <a:pt x="732571" y="3146945"/>
                  <a:pt x="731608" y="3142441"/>
                </a:cubicBezTo>
                <a:cubicBezTo>
                  <a:pt x="731608" y="3142441"/>
                  <a:pt x="735149" y="3136974"/>
                  <a:pt x="735149" y="3136974"/>
                </a:cubicBezTo>
                <a:cubicBezTo>
                  <a:pt x="736112" y="3141478"/>
                  <a:pt x="740616" y="3140516"/>
                  <a:pt x="739654" y="3136012"/>
                </a:cubicBezTo>
                <a:cubicBezTo>
                  <a:pt x="739654" y="3136012"/>
                  <a:pt x="739654" y="3136012"/>
                  <a:pt x="738691" y="3131509"/>
                </a:cubicBezTo>
                <a:cubicBezTo>
                  <a:pt x="738691" y="3131509"/>
                  <a:pt x="737729" y="3127004"/>
                  <a:pt x="737729" y="3127004"/>
                </a:cubicBezTo>
                <a:cubicBezTo>
                  <a:pt x="736767" y="3122500"/>
                  <a:pt x="732263" y="3123462"/>
                  <a:pt x="731301" y="3118959"/>
                </a:cubicBezTo>
                <a:cubicBezTo>
                  <a:pt x="731301" y="3118959"/>
                  <a:pt x="730338" y="3114455"/>
                  <a:pt x="730338" y="3114455"/>
                </a:cubicBezTo>
                <a:cubicBezTo>
                  <a:pt x="730338" y="3114455"/>
                  <a:pt x="729376" y="3109950"/>
                  <a:pt x="729376" y="3109950"/>
                </a:cubicBezTo>
                <a:cubicBezTo>
                  <a:pt x="727451" y="3100942"/>
                  <a:pt x="730031" y="3090972"/>
                  <a:pt x="729069" y="3086468"/>
                </a:cubicBezTo>
                <a:cubicBezTo>
                  <a:pt x="728106" y="3081964"/>
                  <a:pt x="730686" y="3071994"/>
                  <a:pt x="733265" y="3062023"/>
                </a:cubicBezTo>
                <a:lnTo>
                  <a:pt x="733987" y="3065401"/>
                </a:lnTo>
                <a:cubicBezTo>
                  <a:pt x="734227" y="3066527"/>
                  <a:pt x="734227" y="3066527"/>
                  <a:pt x="734227" y="3066527"/>
                </a:cubicBezTo>
                <a:cubicBezTo>
                  <a:pt x="734227" y="3066527"/>
                  <a:pt x="735190" y="3071031"/>
                  <a:pt x="735190" y="3071031"/>
                </a:cubicBezTo>
                <a:cubicBezTo>
                  <a:pt x="735190" y="3071031"/>
                  <a:pt x="738732" y="3065565"/>
                  <a:pt x="738732" y="3065565"/>
                </a:cubicBezTo>
                <a:cubicBezTo>
                  <a:pt x="735845" y="3052053"/>
                  <a:pt x="735845" y="3052053"/>
                  <a:pt x="735845" y="3052053"/>
                </a:cubicBezTo>
                <a:cubicBezTo>
                  <a:pt x="735845" y="3052053"/>
                  <a:pt x="734883" y="3047548"/>
                  <a:pt x="733921" y="3043045"/>
                </a:cubicBezTo>
                <a:cubicBezTo>
                  <a:pt x="741659" y="3013133"/>
                  <a:pt x="743276" y="2998659"/>
                  <a:pt x="736541" y="2967131"/>
                </a:cubicBezTo>
                <a:cubicBezTo>
                  <a:pt x="736541" y="2967131"/>
                  <a:pt x="735578" y="2962627"/>
                  <a:pt x="735578" y="2962627"/>
                </a:cubicBezTo>
                <a:cubicBezTo>
                  <a:pt x="738158" y="2952656"/>
                  <a:pt x="740738" y="2942686"/>
                  <a:pt x="744279" y="2937219"/>
                </a:cubicBezTo>
                <a:cubicBezTo>
                  <a:pt x="736889" y="2924670"/>
                  <a:pt x="745896" y="2922745"/>
                  <a:pt x="747514" y="2908270"/>
                </a:cubicBezTo>
                <a:cubicBezTo>
                  <a:pt x="753328" y="2869352"/>
                  <a:pt x="752713" y="2822387"/>
                  <a:pt x="767536" y="2781543"/>
                </a:cubicBezTo>
                <a:lnTo>
                  <a:pt x="767175" y="2788737"/>
                </a:lnTo>
                <a:lnTo>
                  <a:pt x="765918" y="2796017"/>
                </a:lnTo>
                <a:cubicBezTo>
                  <a:pt x="765918" y="2796017"/>
                  <a:pt x="766563" y="2793524"/>
                  <a:pt x="767088" y="2790469"/>
                </a:cubicBezTo>
                <a:lnTo>
                  <a:pt x="767175" y="2788737"/>
                </a:lnTo>
                <a:lnTo>
                  <a:pt x="777228" y="2730482"/>
                </a:lnTo>
                <a:lnTo>
                  <a:pt x="774987" y="2827750"/>
                </a:lnTo>
                <a:cubicBezTo>
                  <a:pt x="776043" y="3008184"/>
                  <a:pt x="792787" y="3186092"/>
                  <a:pt x="824931" y="3364010"/>
                </a:cubicBezTo>
                <a:cubicBezTo>
                  <a:pt x="826529" y="3371490"/>
                  <a:pt x="827728" y="3377099"/>
                  <a:pt x="829326" y="3384580"/>
                </a:cubicBezTo>
                <a:cubicBezTo>
                  <a:pt x="847900" y="3370834"/>
                  <a:pt x="840565" y="3354803"/>
                  <a:pt x="837369" y="3339843"/>
                </a:cubicBezTo>
                <a:cubicBezTo>
                  <a:pt x="787445" y="3078708"/>
                  <a:pt x="782061" y="2824680"/>
                  <a:pt x="819665" y="2577354"/>
                </a:cubicBezTo>
                <a:lnTo>
                  <a:pt x="843923" y="2454020"/>
                </a:lnTo>
                <a:lnTo>
                  <a:pt x="844696" y="2456577"/>
                </a:lnTo>
                <a:cubicBezTo>
                  <a:pt x="844855" y="2460076"/>
                  <a:pt x="845576" y="2463454"/>
                  <a:pt x="850081" y="2462491"/>
                </a:cubicBezTo>
                <a:cubicBezTo>
                  <a:pt x="853951" y="2447536"/>
                  <a:pt x="850331" y="2447131"/>
                  <a:pt x="847719" y="2445923"/>
                </a:cubicBezTo>
                <a:lnTo>
                  <a:pt x="846151" y="2442693"/>
                </a:lnTo>
                <a:lnTo>
                  <a:pt x="847411" y="2436286"/>
                </a:lnTo>
                <a:lnTo>
                  <a:pt x="851391" y="2424533"/>
                </a:lnTo>
                <a:cubicBezTo>
                  <a:pt x="851391" y="2424533"/>
                  <a:pt x="852354" y="2429038"/>
                  <a:pt x="853316" y="2433542"/>
                </a:cubicBezTo>
                <a:cubicBezTo>
                  <a:pt x="863633" y="2393660"/>
                  <a:pt x="880380" y="2361825"/>
                  <a:pt x="879111" y="2333838"/>
                </a:cubicBezTo>
                <a:cubicBezTo>
                  <a:pt x="879111" y="2333838"/>
                  <a:pt x="881035" y="2342846"/>
                  <a:pt x="884578" y="2337381"/>
                </a:cubicBezTo>
                <a:cubicBezTo>
                  <a:pt x="878804" y="2310355"/>
                  <a:pt x="897475" y="2287529"/>
                  <a:pt x="911642" y="2265663"/>
                </a:cubicBezTo>
                <a:cubicBezTo>
                  <a:pt x="913915" y="2232210"/>
                  <a:pt x="927119" y="2205841"/>
                  <a:pt x="944828" y="2178509"/>
                </a:cubicBezTo>
                <a:cubicBezTo>
                  <a:pt x="958034" y="2152140"/>
                  <a:pt x="976705" y="2129312"/>
                  <a:pt x="987023" y="2089431"/>
                </a:cubicBezTo>
                <a:cubicBezTo>
                  <a:pt x="991527" y="2088468"/>
                  <a:pt x="991527" y="2088468"/>
                  <a:pt x="991527" y="2088468"/>
                </a:cubicBezTo>
                <a:cubicBezTo>
                  <a:pt x="988948" y="2098439"/>
                  <a:pt x="988948" y="2098439"/>
                  <a:pt x="988948" y="2098439"/>
                </a:cubicBezTo>
                <a:cubicBezTo>
                  <a:pt x="988948" y="2098439"/>
                  <a:pt x="988948" y="2098439"/>
                  <a:pt x="993452" y="2097477"/>
                </a:cubicBezTo>
                <a:cubicBezTo>
                  <a:pt x="992489" y="2092973"/>
                  <a:pt x="992489" y="2092973"/>
                  <a:pt x="992489" y="2092973"/>
                </a:cubicBezTo>
                <a:cubicBezTo>
                  <a:pt x="996031" y="2087506"/>
                  <a:pt x="996031" y="2087506"/>
                  <a:pt x="996031" y="2087506"/>
                </a:cubicBezTo>
                <a:cubicBezTo>
                  <a:pt x="999573" y="2082040"/>
                  <a:pt x="1005694" y="2066604"/>
                  <a:pt x="1012778" y="2055671"/>
                </a:cubicBezTo>
                <a:cubicBezTo>
                  <a:pt x="1011815" y="2051167"/>
                  <a:pt x="1007312" y="2052129"/>
                  <a:pt x="1010853" y="2046663"/>
                </a:cubicBezTo>
                <a:cubicBezTo>
                  <a:pt x="1010853" y="2046663"/>
                  <a:pt x="1009891" y="2042158"/>
                  <a:pt x="1014395" y="2041196"/>
                </a:cubicBezTo>
                <a:cubicBezTo>
                  <a:pt x="1014395" y="2041196"/>
                  <a:pt x="1010853" y="2046663"/>
                  <a:pt x="1016320" y="2050205"/>
                </a:cubicBezTo>
                <a:cubicBezTo>
                  <a:pt x="1018899" y="2040234"/>
                  <a:pt x="1017937" y="2035730"/>
                  <a:pt x="1021479" y="2030264"/>
                </a:cubicBezTo>
                <a:cubicBezTo>
                  <a:pt x="1021479" y="2030264"/>
                  <a:pt x="1021479" y="2030264"/>
                  <a:pt x="1022441" y="2034767"/>
                </a:cubicBezTo>
                <a:cubicBezTo>
                  <a:pt x="1023404" y="2039271"/>
                  <a:pt x="1023404" y="2039271"/>
                  <a:pt x="1023404" y="2039271"/>
                </a:cubicBezTo>
                <a:cubicBezTo>
                  <a:pt x="1023404" y="2039271"/>
                  <a:pt x="1027908" y="2038309"/>
                  <a:pt x="1027908" y="2038309"/>
                </a:cubicBezTo>
                <a:cubicBezTo>
                  <a:pt x="1027908" y="2038309"/>
                  <a:pt x="1026946" y="2033805"/>
                  <a:pt x="1026946" y="2033805"/>
                </a:cubicBezTo>
                <a:cubicBezTo>
                  <a:pt x="1030487" y="2028340"/>
                  <a:pt x="1025984" y="2029302"/>
                  <a:pt x="1025021" y="2024797"/>
                </a:cubicBezTo>
                <a:cubicBezTo>
                  <a:pt x="1024059" y="2020293"/>
                  <a:pt x="1028562" y="2019331"/>
                  <a:pt x="1027600" y="2014827"/>
                </a:cubicBezTo>
                <a:cubicBezTo>
                  <a:pt x="1028562" y="2019331"/>
                  <a:pt x="1033067" y="2018368"/>
                  <a:pt x="1032104" y="2013865"/>
                </a:cubicBezTo>
                <a:cubicBezTo>
                  <a:pt x="1035647" y="2008398"/>
                  <a:pt x="1035647" y="2008398"/>
                  <a:pt x="1035647" y="2008398"/>
                </a:cubicBezTo>
                <a:cubicBezTo>
                  <a:pt x="1035647" y="2008398"/>
                  <a:pt x="1034684" y="2003894"/>
                  <a:pt x="1034684" y="2003894"/>
                </a:cubicBezTo>
                <a:cubicBezTo>
                  <a:pt x="1038225" y="1998429"/>
                  <a:pt x="1037263" y="1993924"/>
                  <a:pt x="1041767" y="1992962"/>
                </a:cubicBezTo>
                <a:lnTo>
                  <a:pt x="1045309" y="1987495"/>
                </a:lnTo>
                <a:lnTo>
                  <a:pt x="1046272" y="1991999"/>
                </a:lnTo>
                <a:cubicBezTo>
                  <a:pt x="1049813" y="1986533"/>
                  <a:pt x="1049813" y="1986533"/>
                  <a:pt x="1049813" y="1986533"/>
                </a:cubicBezTo>
                <a:cubicBezTo>
                  <a:pt x="1048851" y="1982030"/>
                  <a:pt x="1053355" y="1981067"/>
                  <a:pt x="1052393" y="1976563"/>
                </a:cubicBezTo>
                <a:cubicBezTo>
                  <a:pt x="1057859" y="1980105"/>
                  <a:pt x="1060439" y="1970134"/>
                  <a:pt x="1063980" y="1964667"/>
                </a:cubicBezTo>
                <a:cubicBezTo>
                  <a:pt x="1065905" y="1973676"/>
                  <a:pt x="1072989" y="1962743"/>
                  <a:pt x="1070409" y="1972714"/>
                </a:cubicBezTo>
                <a:cubicBezTo>
                  <a:pt x="1080072" y="1951811"/>
                  <a:pt x="1080072" y="1951811"/>
                  <a:pt x="1080072" y="1951811"/>
                </a:cubicBezTo>
                <a:cubicBezTo>
                  <a:pt x="1080072" y="1951811"/>
                  <a:pt x="1084576" y="1950848"/>
                  <a:pt x="1084576" y="1950848"/>
                </a:cubicBezTo>
                <a:cubicBezTo>
                  <a:pt x="1085539" y="1955353"/>
                  <a:pt x="1085539" y="1955353"/>
                  <a:pt x="1085539" y="1955353"/>
                </a:cubicBezTo>
                <a:cubicBezTo>
                  <a:pt x="1081997" y="1960818"/>
                  <a:pt x="1081997" y="1960818"/>
                  <a:pt x="1081997" y="1960818"/>
                </a:cubicBezTo>
                <a:cubicBezTo>
                  <a:pt x="1078455" y="1966285"/>
                  <a:pt x="1078455" y="1966285"/>
                  <a:pt x="1082959" y="1965323"/>
                </a:cubicBezTo>
                <a:cubicBezTo>
                  <a:pt x="1082959" y="1965323"/>
                  <a:pt x="1082959" y="1965323"/>
                  <a:pt x="1087463" y="1964361"/>
                </a:cubicBezTo>
                <a:cubicBezTo>
                  <a:pt x="1086501" y="1959856"/>
                  <a:pt x="1086501" y="1959856"/>
                  <a:pt x="1086501" y="1959856"/>
                </a:cubicBezTo>
                <a:cubicBezTo>
                  <a:pt x="1090043" y="1954390"/>
                  <a:pt x="1090043" y="1954390"/>
                  <a:pt x="1090043" y="1954390"/>
                </a:cubicBezTo>
                <a:cubicBezTo>
                  <a:pt x="1089081" y="1949886"/>
                  <a:pt x="1089081" y="1949886"/>
                  <a:pt x="1088118" y="1945382"/>
                </a:cubicBezTo>
                <a:cubicBezTo>
                  <a:pt x="1088118" y="1945382"/>
                  <a:pt x="1083614" y="1946344"/>
                  <a:pt x="1083614" y="1946344"/>
                </a:cubicBezTo>
                <a:cubicBezTo>
                  <a:pt x="1092315" y="1920937"/>
                  <a:pt x="1092315" y="1920937"/>
                  <a:pt x="1094895" y="1910966"/>
                </a:cubicBezTo>
                <a:cubicBezTo>
                  <a:pt x="1087810" y="1921900"/>
                  <a:pt x="1086848" y="1917396"/>
                  <a:pt x="1082345" y="1918358"/>
                </a:cubicBezTo>
                <a:cubicBezTo>
                  <a:pt x="1085886" y="1912891"/>
                  <a:pt x="1089428" y="1907425"/>
                  <a:pt x="1092970" y="1901959"/>
                </a:cubicBezTo>
                <a:cubicBezTo>
                  <a:pt x="1096512" y="1896492"/>
                  <a:pt x="1100053" y="1891027"/>
                  <a:pt x="1103595" y="1885560"/>
                </a:cubicBezTo>
                <a:cubicBezTo>
                  <a:pt x="1107137" y="1880093"/>
                  <a:pt x="1106175" y="1875590"/>
                  <a:pt x="1110679" y="1874628"/>
                </a:cubicBezTo>
                <a:cubicBezTo>
                  <a:pt x="1110679" y="1874628"/>
                  <a:pt x="1111641" y="1879131"/>
                  <a:pt x="1112603" y="1883635"/>
                </a:cubicBezTo>
                <a:cubicBezTo>
                  <a:pt x="1122267" y="1862732"/>
                  <a:pt x="1122267" y="1862732"/>
                  <a:pt x="1122267" y="1862732"/>
                </a:cubicBezTo>
                <a:cubicBezTo>
                  <a:pt x="1126770" y="1861770"/>
                  <a:pt x="1126770" y="1861770"/>
                  <a:pt x="1126770" y="1861770"/>
                </a:cubicBezTo>
                <a:cubicBezTo>
                  <a:pt x="1127733" y="1866274"/>
                  <a:pt x="1127733" y="1866274"/>
                  <a:pt x="1128695" y="1870778"/>
                </a:cubicBezTo>
                <a:cubicBezTo>
                  <a:pt x="1133200" y="1869816"/>
                  <a:pt x="1133200" y="1869816"/>
                  <a:pt x="1133200" y="1869816"/>
                </a:cubicBezTo>
                <a:cubicBezTo>
                  <a:pt x="1133200" y="1869816"/>
                  <a:pt x="1132237" y="1865312"/>
                  <a:pt x="1132237" y="1865312"/>
                </a:cubicBezTo>
                <a:cubicBezTo>
                  <a:pt x="1136741" y="1864349"/>
                  <a:pt x="1136741" y="1864349"/>
                  <a:pt x="1136741" y="1864349"/>
                </a:cubicBezTo>
                <a:cubicBezTo>
                  <a:pt x="1135779" y="1859845"/>
                  <a:pt x="1135779" y="1859845"/>
                  <a:pt x="1134817" y="1855341"/>
                </a:cubicBezTo>
                <a:cubicBezTo>
                  <a:pt x="1134817" y="1855341"/>
                  <a:pt x="1134817" y="1855341"/>
                  <a:pt x="1138359" y="1849875"/>
                </a:cubicBezTo>
                <a:cubicBezTo>
                  <a:pt x="1138359" y="1849875"/>
                  <a:pt x="1138359" y="1849875"/>
                  <a:pt x="1141900" y="1844409"/>
                </a:cubicBezTo>
                <a:cubicBezTo>
                  <a:pt x="1141900" y="1844409"/>
                  <a:pt x="1146404" y="1843446"/>
                  <a:pt x="1146404" y="1843446"/>
                </a:cubicBezTo>
                <a:cubicBezTo>
                  <a:pt x="1146404" y="1843446"/>
                  <a:pt x="1147367" y="1847951"/>
                  <a:pt x="1147367" y="1847951"/>
                </a:cubicBezTo>
                <a:cubicBezTo>
                  <a:pt x="1143824" y="1853416"/>
                  <a:pt x="1144787" y="1857921"/>
                  <a:pt x="1144787" y="1857921"/>
                </a:cubicBezTo>
                <a:cubicBezTo>
                  <a:pt x="1140284" y="1858883"/>
                  <a:pt x="1141246" y="1863387"/>
                  <a:pt x="1142208" y="1867891"/>
                </a:cubicBezTo>
                <a:cubicBezTo>
                  <a:pt x="1145749" y="1862425"/>
                  <a:pt x="1145749" y="1862425"/>
                  <a:pt x="1150253" y="1861463"/>
                </a:cubicBezTo>
                <a:cubicBezTo>
                  <a:pt x="1152833" y="1851492"/>
                  <a:pt x="1151871" y="1846988"/>
                  <a:pt x="1155412" y="1841522"/>
                </a:cubicBezTo>
                <a:cubicBezTo>
                  <a:pt x="1155412" y="1841522"/>
                  <a:pt x="1154450" y="1837018"/>
                  <a:pt x="1154450" y="1837018"/>
                </a:cubicBezTo>
                <a:cubicBezTo>
                  <a:pt x="1157992" y="1831552"/>
                  <a:pt x="1157030" y="1827047"/>
                  <a:pt x="1156068" y="1822543"/>
                </a:cubicBezTo>
                <a:cubicBezTo>
                  <a:pt x="1160572" y="1821581"/>
                  <a:pt x="1160572" y="1821581"/>
                  <a:pt x="1160572" y="1821581"/>
                </a:cubicBezTo>
                <a:cubicBezTo>
                  <a:pt x="1171197" y="1805182"/>
                  <a:pt x="1189869" y="1782355"/>
                  <a:pt x="1199532" y="1761452"/>
                </a:cubicBezTo>
                <a:cubicBezTo>
                  <a:pt x="1199532" y="1761452"/>
                  <a:pt x="1203074" y="1755985"/>
                  <a:pt x="1203074" y="1755985"/>
                </a:cubicBezTo>
                <a:cubicBezTo>
                  <a:pt x="1203074" y="1755985"/>
                  <a:pt x="1207577" y="1755023"/>
                  <a:pt x="1206615" y="1750519"/>
                </a:cubicBezTo>
                <a:cubicBezTo>
                  <a:pt x="1211119" y="1749556"/>
                  <a:pt x="1210157" y="1745053"/>
                  <a:pt x="1213699" y="1739586"/>
                </a:cubicBezTo>
                <a:cubicBezTo>
                  <a:pt x="1213699" y="1739586"/>
                  <a:pt x="1217240" y="1734120"/>
                  <a:pt x="1217240" y="1734120"/>
                </a:cubicBezTo>
                <a:cubicBezTo>
                  <a:pt x="1220782" y="1728654"/>
                  <a:pt x="1224324" y="1723188"/>
                  <a:pt x="1227866" y="1717721"/>
                </a:cubicBezTo>
                <a:cubicBezTo>
                  <a:pt x="1232370" y="1716759"/>
                  <a:pt x="1235912" y="1711293"/>
                  <a:pt x="1234950" y="1706789"/>
                </a:cubicBezTo>
                <a:cubicBezTo>
                  <a:pt x="1239454" y="1705826"/>
                  <a:pt x="1239454" y="1705826"/>
                  <a:pt x="1239454" y="1705826"/>
                </a:cubicBezTo>
                <a:cubicBezTo>
                  <a:pt x="1242996" y="1700360"/>
                  <a:pt x="1252659" y="1679456"/>
                  <a:pt x="1268751" y="1666599"/>
                </a:cubicBezTo>
                <a:cubicBezTo>
                  <a:pt x="1270041" y="1661614"/>
                  <a:pt x="1275353" y="1653415"/>
                  <a:pt x="1280989" y="1643969"/>
                </a:cubicBezTo>
                <a:lnTo>
                  <a:pt x="1294822" y="1614580"/>
                </a:lnTo>
                <a:lnTo>
                  <a:pt x="1295376" y="1620968"/>
                </a:lnTo>
                <a:cubicBezTo>
                  <a:pt x="1297773" y="1632189"/>
                  <a:pt x="1288150" y="1642066"/>
                  <a:pt x="1280397" y="1651544"/>
                </a:cubicBezTo>
                <a:cubicBezTo>
                  <a:pt x="1230267" y="1718960"/>
                  <a:pt x="1188817" y="1790388"/>
                  <a:pt x="1150037" y="1865158"/>
                </a:cubicBezTo>
                <a:cubicBezTo>
                  <a:pt x="1146023" y="1873837"/>
                  <a:pt x="1125579" y="1887981"/>
                  <a:pt x="1157500" y="1890938"/>
                </a:cubicBezTo>
                <a:cubicBezTo>
                  <a:pt x="1175530" y="1892953"/>
                  <a:pt x="1159625" y="1910038"/>
                  <a:pt x="1155212" y="1916847"/>
                </a:cubicBezTo>
                <a:cubicBezTo>
                  <a:pt x="1067755" y="2084143"/>
                  <a:pt x="1005537" y="2259733"/>
                  <a:pt x="966688" y="2444019"/>
                </a:cubicBezTo>
                <a:cubicBezTo>
                  <a:pt x="916582" y="2685460"/>
                  <a:pt x="913758" y="2928532"/>
                  <a:pt x="940585" y="3173091"/>
                </a:cubicBezTo>
                <a:cubicBezTo>
                  <a:pt x="940985" y="3174961"/>
                  <a:pt x="941784" y="3178702"/>
                  <a:pt x="947522" y="3187253"/>
                </a:cubicBezTo>
                <a:cubicBezTo>
                  <a:pt x="974972" y="3077752"/>
                  <a:pt x="932698" y="2971416"/>
                  <a:pt x="961347" y="2867525"/>
                </a:cubicBezTo>
                <a:cubicBezTo>
                  <a:pt x="960496" y="2945922"/>
                  <a:pt x="1000117" y="3021540"/>
                  <a:pt x="983906" y="3101263"/>
                </a:cubicBezTo>
                <a:cubicBezTo>
                  <a:pt x="978550" y="3121962"/>
                  <a:pt x="978406" y="3139591"/>
                  <a:pt x="992151" y="3158164"/>
                </a:cubicBezTo>
                <a:cubicBezTo>
                  <a:pt x="1007767" y="3176337"/>
                  <a:pt x="1012961" y="3200648"/>
                  <a:pt x="1014015" y="3223887"/>
                </a:cubicBezTo>
                <a:cubicBezTo>
                  <a:pt x="1028329" y="3400726"/>
                  <a:pt x="1098350" y="3563707"/>
                  <a:pt x="1162759" y="3727888"/>
                </a:cubicBezTo>
                <a:cubicBezTo>
                  <a:pt x="1171692" y="3751399"/>
                  <a:pt x="1182498" y="3774511"/>
                  <a:pt x="1178341" y="3800819"/>
                </a:cubicBezTo>
                <a:cubicBezTo>
                  <a:pt x="1177397" y="3814708"/>
                  <a:pt x="1183934" y="3826999"/>
                  <a:pt x="1193412" y="3834752"/>
                </a:cubicBezTo>
                <a:cubicBezTo>
                  <a:pt x="1246814" y="3874183"/>
                  <a:pt x="1265608" y="3934695"/>
                  <a:pt x="1287744" y="3992539"/>
                </a:cubicBezTo>
                <a:cubicBezTo>
                  <a:pt x="1297078" y="4017920"/>
                  <a:pt x="1304541" y="4043701"/>
                  <a:pt x="1330979" y="4057607"/>
                </a:cubicBezTo>
                <a:cubicBezTo>
                  <a:pt x="1340057" y="4063489"/>
                  <a:pt x="1339785" y="4071369"/>
                  <a:pt x="1343653" y="4080319"/>
                </a:cubicBezTo>
                <a:cubicBezTo>
                  <a:pt x="1347648" y="4099019"/>
                  <a:pt x="1354984" y="4115051"/>
                  <a:pt x="1369002" y="4125744"/>
                </a:cubicBezTo>
                <a:cubicBezTo>
                  <a:pt x="1437892" y="4173599"/>
                  <a:pt x="1482325" y="4244277"/>
                  <a:pt x="1538651" y="4306548"/>
                </a:cubicBezTo>
                <a:cubicBezTo>
                  <a:pt x="1848443" y="4649041"/>
                  <a:pt x="2240609" y="4837057"/>
                  <a:pt x="2686262" y="4927608"/>
                </a:cubicBezTo>
                <a:cubicBezTo>
                  <a:pt x="2813000" y="4953326"/>
                  <a:pt x="2941336" y="4986526"/>
                  <a:pt x="3070633" y="4978456"/>
                </a:cubicBezTo>
                <a:cubicBezTo>
                  <a:pt x="3236262" y="4966535"/>
                  <a:pt x="3400965" y="4941124"/>
                  <a:pt x="3564597" y="4919852"/>
                </a:cubicBezTo>
                <a:cubicBezTo>
                  <a:pt x="3600929" y="4916001"/>
                  <a:pt x="3637134" y="4902400"/>
                  <a:pt x="3668800" y="4885857"/>
                </a:cubicBezTo>
                <a:cubicBezTo>
                  <a:pt x="3677352" y="4880120"/>
                  <a:pt x="3688173" y="4875853"/>
                  <a:pt x="3697923" y="4875725"/>
                </a:cubicBezTo>
                <a:cubicBezTo>
                  <a:pt x="3759495" y="4880168"/>
                  <a:pt x="3807864" y="4850281"/>
                  <a:pt x="3859302" y="4825603"/>
                </a:cubicBezTo>
                <a:cubicBezTo>
                  <a:pt x="3981154" y="4764374"/>
                  <a:pt x="4106072" y="4708354"/>
                  <a:pt x="4218717" y="4631492"/>
                </a:cubicBezTo>
                <a:cubicBezTo>
                  <a:pt x="4726089" y="4278670"/>
                  <a:pt x="5050014" y="3808608"/>
                  <a:pt x="5136420" y="3187886"/>
                </a:cubicBezTo>
                <a:cubicBezTo>
                  <a:pt x="5163250" y="3002258"/>
                  <a:pt x="5133847" y="2818866"/>
                  <a:pt x="5095093" y="2637473"/>
                </a:cubicBezTo>
                <a:cubicBezTo>
                  <a:pt x="5007996" y="2229804"/>
                  <a:pt x="4835925" y="1863754"/>
                  <a:pt x="4552027" y="1550927"/>
                </a:cubicBezTo>
                <a:cubicBezTo>
                  <a:pt x="4447383" y="1436406"/>
                  <a:pt x="4331245" y="1332162"/>
                  <a:pt x="4206285" y="1241535"/>
                </a:cubicBezTo>
                <a:cubicBezTo>
                  <a:pt x="4141534" y="1194752"/>
                  <a:pt x="4074914" y="1148367"/>
                  <a:pt x="4017916" y="1092106"/>
                </a:cubicBezTo>
                <a:cubicBezTo>
                  <a:pt x="3946102" y="1021411"/>
                  <a:pt x="3860780" y="979023"/>
                  <a:pt x="3766634" y="950252"/>
                </a:cubicBezTo>
                <a:cubicBezTo>
                  <a:pt x="3358801" y="826200"/>
                  <a:pt x="2946216" y="826355"/>
                  <a:pt x="2533034" y="924406"/>
                </a:cubicBezTo>
                <a:cubicBezTo>
                  <a:pt x="2476929" y="936392"/>
                  <a:pt x="2419353" y="950648"/>
                  <a:pt x="2362177" y="966775"/>
                </a:cubicBezTo>
                <a:cubicBezTo>
                  <a:pt x="2463328" y="900190"/>
                  <a:pt x="2585272" y="903469"/>
                  <a:pt x="2692688" y="857055"/>
                </a:cubicBezTo>
                <a:cubicBezTo>
                  <a:pt x="2635257" y="853681"/>
                  <a:pt x="2580622" y="863399"/>
                  <a:pt x="2526787" y="876855"/>
                </a:cubicBezTo>
                <a:cubicBezTo>
                  <a:pt x="2469610" y="892981"/>
                  <a:pt x="2412035" y="907237"/>
                  <a:pt x="2357128" y="924834"/>
                </a:cubicBezTo>
                <a:cubicBezTo>
                  <a:pt x="2301822" y="940562"/>
                  <a:pt x="2247314" y="960029"/>
                  <a:pt x="2195476" y="982835"/>
                </a:cubicBezTo>
                <a:cubicBezTo>
                  <a:pt x="2141369" y="1004172"/>
                  <a:pt x="2092200" y="1030320"/>
                  <a:pt x="2038892" y="1055397"/>
                </a:cubicBezTo>
                <a:cubicBezTo>
                  <a:pt x="2033826" y="1040836"/>
                  <a:pt x="2051456" y="1040981"/>
                  <a:pt x="2051328" y="1031230"/>
                </a:cubicBezTo>
                <a:cubicBezTo>
                  <a:pt x="2049059" y="1029760"/>
                  <a:pt x="2046789" y="1028290"/>
                  <a:pt x="2044919" y="1028689"/>
                </a:cubicBezTo>
                <a:cubicBezTo>
                  <a:pt x="2007516" y="1036680"/>
                  <a:pt x="1975850" y="1053222"/>
                  <a:pt x="1942714" y="1072034"/>
                </a:cubicBezTo>
                <a:cubicBezTo>
                  <a:pt x="1843705" y="1130339"/>
                  <a:pt x="1749635" y="1193455"/>
                  <a:pt x="1659433" y="1265523"/>
                </a:cubicBezTo>
                <a:cubicBezTo>
                  <a:pt x="1639387" y="1281537"/>
                  <a:pt x="1618543" y="1293812"/>
                  <a:pt x="1591162" y="1293796"/>
                </a:cubicBezTo>
                <a:cubicBezTo>
                  <a:pt x="1566051" y="1295250"/>
                  <a:pt x="1549075" y="1316475"/>
                  <a:pt x="1530900" y="1332091"/>
                </a:cubicBezTo>
                <a:cubicBezTo>
                  <a:pt x="1515131" y="1345237"/>
                  <a:pt x="1498863" y="1356045"/>
                  <a:pt x="1480860" y="1363313"/>
                </a:cubicBezTo>
                <a:lnTo>
                  <a:pt x="1469896" y="1366433"/>
                </a:lnTo>
                <a:lnTo>
                  <a:pt x="1485917" y="1349400"/>
                </a:lnTo>
                <a:cubicBezTo>
                  <a:pt x="1513115" y="1322395"/>
                  <a:pt x="1542565" y="1294909"/>
                  <a:pt x="1574268" y="1266943"/>
                </a:cubicBezTo>
                <a:cubicBezTo>
                  <a:pt x="1606451" y="1241229"/>
                  <a:pt x="1667276" y="1195266"/>
                  <a:pt x="1710085" y="1153153"/>
                </a:cubicBezTo>
                <a:cubicBezTo>
                  <a:pt x="1756743" y="1129056"/>
                  <a:pt x="1799552" y="1086942"/>
                  <a:pt x="1853295" y="1051913"/>
                </a:cubicBezTo>
                <a:cubicBezTo>
                  <a:pt x="1856836" y="1046446"/>
                  <a:pt x="1862302" y="1049988"/>
                  <a:pt x="1870349" y="1043559"/>
                </a:cubicBezTo>
                <a:cubicBezTo>
                  <a:pt x="1961740" y="986358"/>
                  <a:pt x="2063102" y="931734"/>
                  <a:pt x="2165426" y="881616"/>
                </a:cubicBezTo>
                <a:cubicBezTo>
                  <a:pt x="2217070" y="858808"/>
                  <a:pt x="2269194" y="838252"/>
                  <a:pt x="2321799" y="819950"/>
                </a:cubicBezTo>
                <a:lnTo>
                  <a:pt x="2427971" y="787847"/>
                </a:lnTo>
                <a:lnTo>
                  <a:pt x="2380636" y="803258"/>
                </a:lnTo>
                <a:cubicBezTo>
                  <a:pt x="2364348" y="809681"/>
                  <a:pt x="2349305" y="816427"/>
                  <a:pt x="2340778" y="820604"/>
                </a:cubicBezTo>
                <a:cubicBezTo>
                  <a:pt x="2336273" y="821566"/>
                  <a:pt x="2336273" y="821566"/>
                  <a:pt x="2336273" y="821566"/>
                </a:cubicBezTo>
                <a:cubicBezTo>
                  <a:pt x="2288653" y="841160"/>
                  <a:pt x="2258087" y="852399"/>
                  <a:pt x="2205963" y="872955"/>
                </a:cubicBezTo>
                <a:cubicBezTo>
                  <a:pt x="2201459" y="873917"/>
                  <a:pt x="2201459" y="873917"/>
                  <a:pt x="2201459" y="873917"/>
                </a:cubicBezTo>
                <a:cubicBezTo>
                  <a:pt x="2202421" y="878421"/>
                  <a:pt x="2197917" y="879383"/>
                  <a:pt x="2202421" y="878421"/>
                </a:cubicBezTo>
                <a:cubicBezTo>
                  <a:pt x="2202421" y="878421"/>
                  <a:pt x="2206925" y="877459"/>
                  <a:pt x="2211429" y="876496"/>
                </a:cubicBezTo>
                <a:cubicBezTo>
                  <a:pt x="2259049" y="856904"/>
                  <a:pt x="2294120" y="844701"/>
                  <a:pt x="2337236" y="826071"/>
                </a:cubicBezTo>
                <a:cubicBezTo>
                  <a:pt x="2338198" y="830575"/>
                  <a:pt x="2338198" y="830575"/>
                  <a:pt x="2342703" y="829613"/>
                </a:cubicBezTo>
                <a:cubicBezTo>
                  <a:pt x="2342703" y="829613"/>
                  <a:pt x="2347207" y="828650"/>
                  <a:pt x="2347207" y="828650"/>
                </a:cubicBezTo>
                <a:cubicBezTo>
                  <a:pt x="2347207" y="828650"/>
                  <a:pt x="2347207" y="828650"/>
                  <a:pt x="2346245" y="824146"/>
                </a:cubicBezTo>
                <a:cubicBezTo>
                  <a:pt x="2384856" y="806478"/>
                  <a:pt x="2432785" y="810367"/>
                  <a:pt x="2437943" y="790426"/>
                </a:cubicBezTo>
                <a:lnTo>
                  <a:pt x="2455960" y="786577"/>
                </a:lnTo>
                <a:cubicBezTo>
                  <a:pt x="2460464" y="785615"/>
                  <a:pt x="2464967" y="784653"/>
                  <a:pt x="2464967" y="784653"/>
                </a:cubicBezTo>
                <a:cubicBezTo>
                  <a:pt x="2465930" y="789157"/>
                  <a:pt x="2467854" y="798165"/>
                  <a:pt x="2464313" y="803631"/>
                </a:cubicBezTo>
                <a:cubicBezTo>
                  <a:pt x="2459809" y="804594"/>
                  <a:pt x="2455304" y="805556"/>
                  <a:pt x="2450800" y="806518"/>
                </a:cubicBezTo>
                <a:cubicBezTo>
                  <a:pt x="2437288" y="809405"/>
                  <a:pt x="2429242" y="815833"/>
                  <a:pt x="2420234" y="817758"/>
                </a:cubicBezTo>
                <a:cubicBezTo>
                  <a:pt x="2420234" y="817758"/>
                  <a:pt x="2415730" y="818720"/>
                  <a:pt x="2415730" y="818720"/>
                </a:cubicBezTo>
                <a:cubicBezTo>
                  <a:pt x="2412188" y="824186"/>
                  <a:pt x="2407684" y="825149"/>
                  <a:pt x="2403180" y="826111"/>
                </a:cubicBezTo>
                <a:cubicBezTo>
                  <a:pt x="2403180" y="826111"/>
                  <a:pt x="2398676" y="827073"/>
                  <a:pt x="2398676" y="827073"/>
                </a:cubicBezTo>
                <a:cubicBezTo>
                  <a:pt x="2399639" y="831577"/>
                  <a:pt x="2404142" y="830615"/>
                  <a:pt x="2404142" y="830615"/>
                </a:cubicBezTo>
                <a:cubicBezTo>
                  <a:pt x="2413151" y="828691"/>
                  <a:pt x="2412188" y="824186"/>
                  <a:pt x="2416693" y="823224"/>
                </a:cubicBezTo>
                <a:cubicBezTo>
                  <a:pt x="2416693" y="823224"/>
                  <a:pt x="2416693" y="823224"/>
                  <a:pt x="2421196" y="822262"/>
                </a:cubicBezTo>
                <a:cubicBezTo>
                  <a:pt x="2416693" y="823224"/>
                  <a:pt x="2417655" y="827728"/>
                  <a:pt x="2417655" y="827728"/>
                </a:cubicBezTo>
                <a:cubicBezTo>
                  <a:pt x="2417655" y="827728"/>
                  <a:pt x="2422158" y="826766"/>
                  <a:pt x="2422158" y="826766"/>
                </a:cubicBezTo>
                <a:cubicBezTo>
                  <a:pt x="2426663" y="825804"/>
                  <a:pt x="2431167" y="824841"/>
                  <a:pt x="2431167" y="824841"/>
                </a:cubicBezTo>
                <a:cubicBezTo>
                  <a:pt x="2431167" y="824841"/>
                  <a:pt x="2430205" y="820337"/>
                  <a:pt x="2430205" y="820337"/>
                </a:cubicBezTo>
                <a:cubicBezTo>
                  <a:pt x="2434709" y="819375"/>
                  <a:pt x="2442754" y="812946"/>
                  <a:pt x="2447259" y="811984"/>
                </a:cubicBezTo>
                <a:cubicBezTo>
                  <a:pt x="2456267" y="810059"/>
                  <a:pt x="2460771" y="809097"/>
                  <a:pt x="2469779" y="807172"/>
                </a:cubicBezTo>
                <a:cubicBezTo>
                  <a:pt x="2492299" y="802361"/>
                  <a:pt x="2492299" y="802361"/>
                  <a:pt x="2492299" y="802361"/>
                </a:cubicBezTo>
                <a:cubicBezTo>
                  <a:pt x="2496804" y="801399"/>
                  <a:pt x="2500345" y="795933"/>
                  <a:pt x="2500345" y="795933"/>
                </a:cubicBezTo>
                <a:cubicBezTo>
                  <a:pt x="2500345" y="795933"/>
                  <a:pt x="2495842" y="796895"/>
                  <a:pt x="2491337" y="797858"/>
                </a:cubicBezTo>
                <a:cubicBezTo>
                  <a:pt x="2473321" y="801707"/>
                  <a:pt x="2473321" y="801707"/>
                  <a:pt x="2473321" y="801707"/>
                </a:cubicBezTo>
                <a:cubicBezTo>
                  <a:pt x="2475900" y="791736"/>
                  <a:pt x="2479442" y="786270"/>
                  <a:pt x="2478479" y="781766"/>
                </a:cubicBezTo>
                <a:cubicBezTo>
                  <a:pt x="2477517" y="777261"/>
                  <a:pt x="2477517" y="777261"/>
                  <a:pt x="2477517" y="777261"/>
                </a:cubicBezTo>
                <a:cubicBezTo>
                  <a:pt x="2482021" y="776299"/>
                  <a:pt x="2482021" y="776299"/>
                  <a:pt x="2486526" y="775337"/>
                </a:cubicBezTo>
                <a:cubicBezTo>
                  <a:pt x="2490068" y="769870"/>
                  <a:pt x="2490068" y="769870"/>
                  <a:pt x="2490068" y="769870"/>
                </a:cubicBezTo>
                <a:cubicBezTo>
                  <a:pt x="2484601" y="766329"/>
                  <a:pt x="2484601" y="766329"/>
                  <a:pt x="2484601" y="766329"/>
                </a:cubicBezTo>
                <a:close/>
                <a:moveTo>
                  <a:pt x="4722193" y="185911"/>
                </a:moveTo>
                <a:cubicBezTo>
                  <a:pt x="4753921" y="193845"/>
                  <a:pt x="4773751" y="197812"/>
                  <a:pt x="4809446" y="213679"/>
                </a:cubicBezTo>
                <a:cubicBezTo>
                  <a:pt x="4809446" y="213679"/>
                  <a:pt x="4809446" y="217645"/>
                  <a:pt x="4801514" y="217645"/>
                </a:cubicBezTo>
                <a:cubicBezTo>
                  <a:pt x="4801514" y="217645"/>
                  <a:pt x="4833242" y="229546"/>
                  <a:pt x="4841174" y="225579"/>
                </a:cubicBezTo>
                <a:cubicBezTo>
                  <a:pt x="4849106" y="233513"/>
                  <a:pt x="4853073" y="237479"/>
                  <a:pt x="4849106" y="241446"/>
                </a:cubicBezTo>
                <a:cubicBezTo>
                  <a:pt x="4864970" y="241446"/>
                  <a:pt x="4904631" y="269214"/>
                  <a:pt x="4928427" y="277147"/>
                </a:cubicBezTo>
                <a:cubicBezTo>
                  <a:pt x="4936360" y="281114"/>
                  <a:pt x="4940326" y="281114"/>
                  <a:pt x="4948258" y="285081"/>
                </a:cubicBezTo>
                <a:cubicBezTo>
                  <a:pt x="5011715" y="312848"/>
                  <a:pt x="5071206" y="356483"/>
                  <a:pt x="5126730" y="392184"/>
                </a:cubicBezTo>
                <a:cubicBezTo>
                  <a:pt x="5146560" y="404084"/>
                  <a:pt x="5186221" y="419951"/>
                  <a:pt x="5178288" y="427885"/>
                </a:cubicBezTo>
                <a:cubicBezTo>
                  <a:pt x="5194153" y="435818"/>
                  <a:pt x="5206051" y="443752"/>
                  <a:pt x="5213983" y="443752"/>
                </a:cubicBezTo>
                <a:cubicBezTo>
                  <a:pt x="5225881" y="455652"/>
                  <a:pt x="5217949" y="455652"/>
                  <a:pt x="5213984" y="455652"/>
                </a:cubicBezTo>
                <a:cubicBezTo>
                  <a:pt x="5170357" y="435818"/>
                  <a:pt x="5122764" y="400117"/>
                  <a:pt x="5091035" y="380284"/>
                </a:cubicBezTo>
                <a:cubicBezTo>
                  <a:pt x="5087070" y="376317"/>
                  <a:pt x="5083104" y="376317"/>
                  <a:pt x="5083103" y="380284"/>
                </a:cubicBezTo>
                <a:cubicBezTo>
                  <a:pt x="5087069" y="380284"/>
                  <a:pt x="5087069" y="380284"/>
                  <a:pt x="5091036" y="384250"/>
                </a:cubicBezTo>
                <a:cubicBezTo>
                  <a:pt x="5095002" y="384250"/>
                  <a:pt x="5098967" y="388217"/>
                  <a:pt x="5098968" y="392184"/>
                </a:cubicBezTo>
                <a:cubicBezTo>
                  <a:pt x="5098968" y="392184"/>
                  <a:pt x="5095002" y="392184"/>
                  <a:pt x="5091035" y="388217"/>
                </a:cubicBezTo>
                <a:cubicBezTo>
                  <a:pt x="5091035" y="388217"/>
                  <a:pt x="5091035" y="388217"/>
                  <a:pt x="5087069" y="388217"/>
                </a:cubicBezTo>
                <a:cubicBezTo>
                  <a:pt x="5126730" y="419951"/>
                  <a:pt x="5170356" y="447719"/>
                  <a:pt x="5217950" y="479453"/>
                </a:cubicBezTo>
                <a:cubicBezTo>
                  <a:pt x="5261576" y="507220"/>
                  <a:pt x="5305202" y="538955"/>
                  <a:pt x="5348829" y="574656"/>
                </a:cubicBezTo>
                <a:cubicBezTo>
                  <a:pt x="5360727" y="578622"/>
                  <a:pt x="5368659" y="582589"/>
                  <a:pt x="5376592" y="590523"/>
                </a:cubicBezTo>
                <a:cubicBezTo>
                  <a:pt x="5416252" y="622257"/>
                  <a:pt x="5440049" y="638124"/>
                  <a:pt x="5471777" y="669858"/>
                </a:cubicBezTo>
                <a:cubicBezTo>
                  <a:pt x="5475743" y="669858"/>
                  <a:pt x="5483675" y="665892"/>
                  <a:pt x="5487641" y="661925"/>
                </a:cubicBezTo>
                <a:cubicBezTo>
                  <a:pt x="5499539" y="669858"/>
                  <a:pt x="5507472" y="673825"/>
                  <a:pt x="5511437" y="673825"/>
                </a:cubicBezTo>
                <a:cubicBezTo>
                  <a:pt x="5511437" y="673825"/>
                  <a:pt x="5507471" y="669858"/>
                  <a:pt x="5507471" y="669858"/>
                </a:cubicBezTo>
                <a:cubicBezTo>
                  <a:pt x="5507471" y="665891"/>
                  <a:pt x="5507471" y="665891"/>
                  <a:pt x="5507471" y="665891"/>
                </a:cubicBezTo>
                <a:cubicBezTo>
                  <a:pt x="5511438" y="665892"/>
                  <a:pt x="5515403" y="669858"/>
                  <a:pt x="5515404" y="673825"/>
                </a:cubicBezTo>
                <a:cubicBezTo>
                  <a:pt x="5515404" y="673825"/>
                  <a:pt x="5519369" y="673825"/>
                  <a:pt x="5519369" y="677792"/>
                </a:cubicBezTo>
                <a:cubicBezTo>
                  <a:pt x="5527301" y="669858"/>
                  <a:pt x="5543166" y="681759"/>
                  <a:pt x="5562995" y="701593"/>
                </a:cubicBezTo>
                <a:cubicBezTo>
                  <a:pt x="5582826" y="721427"/>
                  <a:pt x="5606623" y="745227"/>
                  <a:pt x="5626452" y="765061"/>
                </a:cubicBezTo>
                <a:cubicBezTo>
                  <a:pt x="5630419" y="776961"/>
                  <a:pt x="5610589" y="753161"/>
                  <a:pt x="5610589" y="757128"/>
                </a:cubicBezTo>
                <a:cubicBezTo>
                  <a:pt x="5610589" y="757128"/>
                  <a:pt x="5614555" y="761094"/>
                  <a:pt x="5614555" y="761094"/>
                </a:cubicBezTo>
                <a:cubicBezTo>
                  <a:pt x="5618520" y="765061"/>
                  <a:pt x="5622487" y="765061"/>
                  <a:pt x="5618521" y="769028"/>
                </a:cubicBezTo>
                <a:cubicBezTo>
                  <a:pt x="5618521" y="769028"/>
                  <a:pt x="5618521" y="769028"/>
                  <a:pt x="5614555" y="765061"/>
                </a:cubicBezTo>
                <a:cubicBezTo>
                  <a:pt x="5614555" y="765061"/>
                  <a:pt x="5614555" y="765061"/>
                  <a:pt x="5610588" y="765061"/>
                </a:cubicBezTo>
                <a:cubicBezTo>
                  <a:pt x="5622486" y="776961"/>
                  <a:pt x="5634385" y="788862"/>
                  <a:pt x="5630418" y="792829"/>
                </a:cubicBezTo>
                <a:cubicBezTo>
                  <a:pt x="5618521" y="788862"/>
                  <a:pt x="5598690" y="769028"/>
                  <a:pt x="5590759" y="765061"/>
                </a:cubicBezTo>
                <a:cubicBezTo>
                  <a:pt x="5590759" y="765061"/>
                  <a:pt x="5590759" y="765061"/>
                  <a:pt x="5594724" y="769028"/>
                </a:cubicBezTo>
                <a:cubicBezTo>
                  <a:pt x="5598690" y="772995"/>
                  <a:pt x="5598690" y="772995"/>
                  <a:pt x="5602657" y="776961"/>
                </a:cubicBezTo>
                <a:cubicBezTo>
                  <a:pt x="5602657" y="776961"/>
                  <a:pt x="5598690" y="776961"/>
                  <a:pt x="5598690" y="776961"/>
                </a:cubicBezTo>
                <a:cubicBezTo>
                  <a:pt x="5598690" y="772995"/>
                  <a:pt x="5594725" y="772995"/>
                  <a:pt x="5594725" y="772995"/>
                </a:cubicBezTo>
                <a:cubicBezTo>
                  <a:pt x="5602657" y="776961"/>
                  <a:pt x="5606622" y="788862"/>
                  <a:pt x="5614555" y="796795"/>
                </a:cubicBezTo>
                <a:cubicBezTo>
                  <a:pt x="5650249" y="832496"/>
                  <a:pt x="5693876" y="868197"/>
                  <a:pt x="5729570" y="907865"/>
                </a:cubicBezTo>
                <a:cubicBezTo>
                  <a:pt x="5741468" y="919765"/>
                  <a:pt x="5745434" y="927699"/>
                  <a:pt x="5757333" y="943566"/>
                </a:cubicBezTo>
                <a:cubicBezTo>
                  <a:pt x="5789061" y="979267"/>
                  <a:pt x="5824756" y="1022902"/>
                  <a:pt x="5856484" y="1058602"/>
                </a:cubicBezTo>
                <a:cubicBezTo>
                  <a:pt x="5884247" y="1094304"/>
                  <a:pt x="5908042" y="1122071"/>
                  <a:pt x="5908043" y="1133972"/>
                </a:cubicBezTo>
                <a:cubicBezTo>
                  <a:pt x="5908043" y="1133972"/>
                  <a:pt x="5908043" y="1133972"/>
                  <a:pt x="5908042" y="1137938"/>
                </a:cubicBezTo>
                <a:cubicBezTo>
                  <a:pt x="5908042" y="1137938"/>
                  <a:pt x="5908042" y="1137938"/>
                  <a:pt x="5912009" y="1141905"/>
                </a:cubicBezTo>
                <a:cubicBezTo>
                  <a:pt x="5915975" y="1141905"/>
                  <a:pt x="5915975" y="1145872"/>
                  <a:pt x="5915975" y="1149838"/>
                </a:cubicBezTo>
                <a:cubicBezTo>
                  <a:pt x="5915975" y="1149838"/>
                  <a:pt x="5915975" y="1149838"/>
                  <a:pt x="5912008" y="1145872"/>
                </a:cubicBezTo>
                <a:cubicBezTo>
                  <a:pt x="5912008" y="1145872"/>
                  <a:pt x="5912008" y="1145872"/>
                  <a:pt x="5908042" y="1141905"/>
                </a:cubicBezTo>
                <a:cubicBezTo>
                  <a:pt x="5915974" y="1157772"/>
                  <a:pt x="5927873" y="1173639"/>
                  <a:pt x="5935805" y="1185539"/>
                </a:cubicBezTo>
                <a:cubicBezTo>
                  <a:pt x="5931839" y="1189506"/>
                  <a:pt x="5939771" y="1205373"/>
                  <a:pt x="5931839" y="1205373"/>
                </a:cubicBezTo>
                <a:cubicBezTo>
                  <a:pt x="5987364" y="1280742"/>
                  <a:pt x="6007194" y="1344210"/>
                  <a:pt x="6054787" y="1391812"/>
                </a:cubicBezTo>
                <a:cubicBezTo>
                  <a:pt x="6078583" y="1443380"/>
                  <a:pt x="6078583" y="1479081"/>
                  <a:pt x="6110311" y="1530649"/>
                </a:cubicBezTo>
                <a:cubicBezTo>
                  <a:pt x="6110311" y="1534616"/>
                  <a:pt x="6114277" y="1546516"/>
                  <a:pt x="6118243" y="1550483"/>
                </a:cubicBezTo>
                <a:cubicBezTo>
                  <a:pt x="6130142" y="1574284"/>
                  <a:pt x="6146006" y="1606018"/>
                  <a:pt x="6157904" y="1633786"/>
                </a:cubicBezTo>
                <a:cubicBezTo>
                  <a:pt x="6169802" y="1661553"/>
                  <a:pt x="6177734" y="1693287"/>
                  <a:pt x="6177734" y="1709154"/>
                </a:cubicBezTo>
                <a:cubicBezTo>
                  <a:pt x="6169802" y="1705187"/>
                  <a:pt x="6161869" y="1689320"/>
                  <a:pt x="6153938" y="1669486"/>
                </a:cubicBezTo>
                <a:cubicBezTo>
                  <a:pt x="6149972" y="1649652"/>
                  <a:pt x="6142039" y="1629819"/>
                  <a:pt x="6134108" y="1621885"/>
                </a:cubicBezTo>
                <a:cubicBezTo>
                  <a:pt x="6130142" y="1609984"/>
                  <a:pt x="6130141" y="1602051"/>
                  <a:pt x="6130142" y="1590151"/>
                </a:cubicBezTo>
                <a:cubicBezTo>
                  <a:pt x="6114278" y="1554450"/>
                  <a:pt x="6106345" y="1542549"/>
                  <a:pt x="6090481" y="1514782"/>
                </a:cubicBezTo>
                <a:cubicBezTo>
                  <a:pt x="6098413" y="1518749"/>
                  <a:pt x="6086515" y="1498915"/>
                  <a:pt x="6082549" y="1487014"/>
                </a:cubicBezTo>
                <a:cubicBezTo>
                  <a:pt x="6078583" y="1483048"/>
                  <a:pt x="6066685" y="1471147"/>
                  <a:pt x="6074617" y="1487014"/>
                </a:cubicBezTo>
                <a:cubicBezTo>
                  <a:pt x="6058752" y="1459247"/>
                  <a:pt x="6038922" y="1423546"/>
                  <a:pt x="6019092" y="1383878"/>
                </a:cubicBezTo>
                <a:cubicBezTo>
                  <a:pt x="6003227" y="1348177"/>
                  <a:pt x="5979431" y="1308510"/>
                  <a:pt x="5959602" y="1272808"/>
                </a:cubicBezTo>
                <a:cubicBezTo>
                  <a:pt x="5959602" y="1272808"/>
                  <a:pt x="5955635" y="1264875"/>
                  <a:pt x="5963568" y="1264875"/>
                </a:cubicBezTo>
                <a:cubicBezTo>
                  <a:pt x="5935805" y="1221240"/>
                  <a:pt x="5923907" y="1197439"/>
                  <a:pt x="5900111" y="1181572"/>
                </a:cubicBezTo>
                <a:cubicBezTo>
                  <a:pt x="5888213" y="1157772"/>
                  <a:pt x="5876315" y="1145872"/>
                  <a:pt x="5868382" y="1130005"/>
                </a:cubicBezTo>
                <a:cubicBezTo>
                  <a:pt x="5860450" y="1122071"/>
                  <a:pt x="5868382" y="1133971"/>
                  <a:pt x="5864416" y="1133972"/>
                </a:cubicBezTo>
                <a:cubicBezTo>
                  <a:pt x="5852518" y="1118104"/>
                  <a:pt x="5840619" y="1102237"/>
                  <a:pt x="5828722" y="1086370"/>
                </a:cubicBezTo>
                <a:cubicBezTo>
                  <a:pt x="5840619" y="1086370"/>
                  <a:pt x="5828721" y="1074470"/>
                  <a:pt x="5824755" y="1066536"/>
                </a:cubicBezTo>
                <a:cubicBezTo>
                  <a:pt x="5828721" y="1058603"/>
                  <a:pt x="5844586" y="1070503"/>
                  <a:pt x="5860450" y="1078437"/>
                </a:cubicBezTo>
                <a:cubicBezTo>
                  <a:pt x="5856484" y="1058602"/>
                  <a:pt x="5804925" y="1014968"/>
                  <a:pt x="5789061" y="995134"/>
                </a:cubicBezTo>
                <a:cubicBezTo>
                  <a:pt x="5789061" y="999101"/>
                  <a:pt x="5789061" y="999101"/>
                  <a:pt x="5789061" y="999101"/>
                </a:cubicBezTo>
                <a:cubicBezTo>
                  <a:pt x="5793027" y="1003068"/>
                  <a:pt x="5793027" y="1007034"/>
                  <a:pt x="5793027" y="1007034"/>
                </a:cubicBezTo>
                <a:cubicBezTo>
                  <a:pt x="5789061" y="1003068"/>
                  <a:pt x="5785095" y="1003068"/>
                  <a:pt x="5785095" y="999101"/>
                </a:cubicBezTo>
                <a:cubicBezTo>
                  <a:pt x="5781129" y="1003068"/>
                  <a:pt x="5757332" y="975300"/>
                  <a:pt x="5765264" y="975300"/>
                </a:cubicBezTo>
                <a:cubicBezTo>
                  <a:pt x="5761299" y="975300"/>
                  <a:pt x="5761299" y="975300"/>
                  <a:pt x="5757332" y="971334"/>
                </a:cubicBezTo>
                <a:cubicBezTo>
                  <a:pt x="5757332" y="971334"/>
                  <a:pt x="5757332" y="971334"/>
                  <a:pt x="5757333" y="967367"/>
                </a:cubicBezTo>
                <a:cubicBezTo>
                  <a:pt x="5757333" y="967367"/>
                  <a:pt x="5757333" y="963400"/>
                  <a:pt x="5757333" y="963400"/>
                </a:cubicBezTo>
                <a:cubicBezTo>
                  <a:pt x="5757333" y="963400"/>
                  <a:pt x="5757333" y="963400"/>
                  <a:pt x="5761298" y="967367"/>
                </a:cubicBezTo>
                <a:cubicBezTo>
                  <a:pt x="5737503" y="939599"/>
                  <a:pt x="5753366" y="963400"/>
                  <a:pt x="5749401" y="967367"/>
                </a:cubicBezTo>
                <a:cubicBezTo>
                  <a:pt x="5745435" y="971333"/>
                  <a:pt x="5737502" y="963400"/>
                  <a:pt x="5737502" y="963400"/>
                </a:cubicBezTo>
                <a:cubicBezTo>
                  <a:pt x="5733536" y="967367"/>
                  <a:pt x="5753367" y="991167"/>
                  <a:pt x="5741469" y="983234"/>
                </a:cubicBezTo>
                <a:cubicBezTo>
                  <a:pt x="5729571" y="975300"/>
                  <a:pt x="5717672" y="967367"/>
                  <a:pt x="5705773" y="955466"/>
                </a:cubicBezTo>
                <a:cubicBezTo>
                  <a:pt x="5697842" y="943566"/>
                  <a:pt x="5685944" y="935633"/>
                  <a:pt x="5674045" y="919765"/>
                </a:cubicBezTo>
                <a:cubicBezTo>
                  <a:pt x="5678011" y="911832"/>
                  <a:pt x="5697842" y="931666"/>
                  <a:pt x="5705774" y="935633"/>
                </a:cubicBezTo>
                <a:cubicBezTo>
                  <a:pt x="5713706" y="931666"/>
                  <a:pt x="5697841" y="919765"/>
                  <a:pt x="5697842" y="915799"/>
                </a:cubicBezTo>
                <a:cubicBezTo>
                  <a:pt x="5689910" y="911832"/>
                  <a:pt x="5681977" y="899931"/>
                  <a:pt x="5678012" y="899931"/>
                </a:cubicBezTo>
                <a:cubicBezTo>
                  <a:pt x="5622487" y="836463"/>
                  <a:pt x="5566962" y="804729"/>
                  <a:pt x="5523336" y="749194"/>
                </a:cubicBezTo>
                <a:cubicBezTo>
                  <a:pt x="5515403" y="741261"/>
                  <a:pt x="5503505" y="733327"/>
                  <a:pt x="5495573" y="725393"/>
                </a:cubicBezTo>
                <a:cubicBezTo>
                  <a:pt x="5475743" y="705559"/>
                  <a:pt x="5479709" y="709526"/>
                  <a:pt x="5455913" y="689692"/>
                </a:cubicBezTo>
                <a:cubicBezTo>
                  <a:pt x="5451947" y="685725"/>
                  <a:pt x="5447980" y="685725"/>
                  <a:pt x="5447981" y="689692"/>
                </a:cubicBezTo>
                <a:cubicBezTo>
                  <a:pt x="5416252" y="665892"/>
                  <a:pt x="5396422" y="650024"/>
                  <a:pt x="5376591" y="634157"/>
                </a:cubicBezTo>
                <a:cubicBezTo>
                  <a:pt x="5356762" y="618290"/>
                  <a:pt x="5340897" y="602423"/>
                  <a:pt x="5317100" y="582589"/>
                </a:cubicBezTo>
                <a:cubicBezTo>
                  <a:pt x="5305203" y="578622"/>
                  <a:pt x="5317101" y="590523"/>
                  <a:pt x="5313135" y="598456"/>
                </a:cubicBezTo>
                <a:cubicBezTo>
                  <a:pt x="5305202" y="594490"/>
                  <a:pt x="5305202" y="594490"/>
                  <a:pt x="5301237" y="594489"/>
                </a:cubicBezTo>
                <a:cubicBezTo>
                  <a:pt x="5277440" y="578622"/>
                  <a:pt x="5273474" y="570689"/>
                  <a:pt x="5249678" y="554822"/>
                </a:cubicBezTo>
                <a:cubicBezTo>
                  <a:pt x="5249678" y="550855"/>
                  <a:pt x="5253644" y="550855"/>
                  <a:pt x="5249677" y="546888"/>
                </a:cubicBezTo>
                <a:cubicBezTo>
                  <a:pt x="5253644" y="546888"/>
                  <a:pt x="5257610" y="542921"/>
                  <a:pt x="5273474" y="554822"/>
                </a:cubicBezTo>
                <a:cubicBezTo>
                  <a:pt x="5257610" y="538955"/>
                  <a:pt x="5229847" y="519121"/>
                  <a:pt x="5206051" y="503254"/>
                </a:cubicBezTo>
                <a:cubicBezTo>
                  <a:pt x="5178289" y="487386"/>
                  <a:pt x="5154492" y="471519"/>
                  <a:pt x="5142594" y="455652"/>
                </a:cubicBezTo>
                <a:cubicBezTo>
                  <a:pt x="5091036" y="431852"/>
                  <a:pt x="5063273" y="408051"/>
                  <a:pt x="5015681" y="380283"/>
                </a:cubicBezTo>
                <a:cubicBezTo>
                  <a:pt x="4991884" y="372350"/>
                  <a:pt x="5027579" y="396151"/>
                  <a:pt x="5007749" y="392184"/>
                </a:cubicBezTo>
                <a:cubicBezTo>
                  <a:pt x="4999817" y="384250"/>
                  <a:pt x="4995850" y="388217"/>
                  <a:pt x="4983952" y="380284"/>
                </a:cubicBezTo>
                <a:cubicBezTo>
                  <a:pt x="4991884" y="376317"/>
                  <a:pt x="4976020" y="364416"/>
                  <a:pt x="4991884" y="364416"/>
                </a:cubicBezTo>
                <a:cubicBezTo>
                  <a:pt x="4979986" y="352516"/>
                  <a:pt x="4940325" y="332682"/>
                  <a:pt x="4916529" y="328715"/>
                </a:cubicBezTo>
                <a:cubicBezTo>
                  <a:pt x="4853072" y="285081"/>
                  <a:pt x="4777718" y="253346"/>
                  <a:pt x="4674600" y="213679"/>
                </a:cubicBezTo>
                <a:cubicBezTo>
                  <a:pt x="4698397" y="209712"/>
                  <a:pt x="4730125" y="221612"/>
                  <a:pt x="4761853" y="229546"/>
                </a:cubicBezTo>
                <a:cubicBezTo>
                  <a:pt x="4797548" y="249380"/>
                  <a:pt x="4857039" y="273180"/>
                  <a:pt x="4900665" y="289047"/>
                </a:cubicBezTo>
                <a:cubicBezTo>
                  <a:pt x="4896699" y="289048"/>
                  <a:pt x="4892733" y="285081"/>
                  <a:pt x="4892733" y="285081"/>
                </a:cubicBezTo>
                <a:cubicBezTo>
                  <a:pt x="4896699" y="281114"/>
                  <a:pt x="4900665" y="281114"/>
                  <a:pt x="4904631" y="285081"/>
                </a:cubicBezTo>
                <a:cubicBezTo>
                  <a:pt x="4904631" y="285081"/>
                  <a:pt x="4904631" y="285081"/>
                  <a:pt x="4908597" y="285081"/>
                </a:cubicBezTo>
                <a:cubicBezTo>
                  <a:pt x="4864970" y="261280"/>
                  <a:pt x="4817378" y="245413"/>
                  <a:pt x="4785650" y="217645"/>
                </a:cubicBezTo>
                <a:cubicBezTo>
                  <a:pt x="4757887" y="209712"/>
                  <a:pt x="4718227" y="197812"/>
                  <a:pt x="4722193" y="185911"/>
                </a:cubicBezTo>
                <a:close/>
                <a:moveTo>
                  <a:pt x="1947650" y="777856"/>
                </a:moveTo>
                <a:lnTo>
                  <a:pt x="1935362" y="791245"/>
                </a:lnTo>
                <a:cubicBezTo>
                  <a:pt x="1928321" y="796870"/>
                  <a:pt x="1920035" y="802172"/>
                  <a:pt x="1909737" y="809082"/>
                </a:cubicBezTo>
                <a:cubicBezTo>
                  <a:pt x="1913279" y="803615"/>
                  <a:pt x="1908774" y="804578"/>
                  <a:pt x="1904271" y="805540"/>
                </a:cubicBezTo>
                <a:cubicBezTo>
                  <a:pt x="1882713" y="814856"/>
                  <a:pt x="1864041" y="837684"/>
                  <a:pt x="1846987" y="846036"/>
                </a:cubicBezTo>
                <a:cubicBezTo>
                  <a:pt x="1846987" y="846036"/>
                  <a:pt x="1850529" y="840570"/>
                  <a:pt x="1850529" y="840570"/>
                </a:cubicBezTo>
                <a:cubicBezTo>
                  <a:pt x="1820925" y="856314"/>
                  <a:pt x="1797750" y="880104"/>
                  <a:pt x="1787779" y="877524"/>
                </a:cubicBezTo>
                <a:cubicBezTo>
                  <a:pt x="1787779" y="877524"/>
                  <a:pt x="1788741" y="882029"/>
                  <a:pt x="1784238" y="882991"/>
                </a:cubicBezTo>
                <a:cubicBezTo>
                  <a:pt x="1773612" y="899390"/>
                  <a:pt x="1793246" y="881066"/>
                  <a:pt x="1797750" y="880104"/>
                </a:cubicBezTo>
                <a:cubicBezTo>
                  <a:pt x="1785681" y="889746"/>
                  <a:pt x="1777154" y="893923"/>
                  <a:pt x="1770316" y="897739"/>
                </a:cubicBezTo>
                <a:lnTo>
                  <a:pt x="1753457" y="912815"/>
                </a:lnTo>
                <a:lnTo>
                  <a:pt x="1753020" y="913030"/>
                </a:lnTo>
                <a:lnTo>
                  <a:pt x="1753224" y="903157"/>
                </a:lnTo>
                <a:cubicBezTo>
                  <a:pt x="1752863" y="901468"/>
                  <a:pt x="1750611" y="901949"/>
                  <a:pt x="1742083" y="906126"/>
                </a:cubicBezTo>
                <a:cubicBezTo>
                  <a:pt x="1740794" y="911111"/>
                  <a:pt x="1742401" y="913123"/>
                  <a:pt x="1743445" y="915254"/>
                </a:cubicBezTo>
                <a:lnTo>
                  <a:pt x="1742879" y="918021"/>
                </a:lnTo>
                <a:lnTo>
                  <a:pt x="1735613" y="921596"/>
                </a:lnTo>
                <a:cubicBezTo>
                  <a:pt x="1713871" y="930519"/>
                  <a:pt x="1691059" y="937592"/>
                  <a:pt x="1666447" y="941384"/>
                </a:cubicBezTo>
                <a:cubicBezTo>
                  <a:pt x="1683297" y="910409"/>
                  <a:pt x="1705611" y="895863"/>
                  <a:pt x="1730595" y="884660"/>
                </a:cubicBezTo>
                <a:cubicBezTo>
                  <a:pt x="1789914" y="860254"/>
                  <a:pt x="1846962" y="834378"/>
                  <a:pt x="1900144" y="799552"/>
                </a:cubicBezTo>
                <a:cubicBezTo>
                  <a:pt x="1910366" y="792479"/>
                  <a:pt x="1921080" y="787135"/>
                  <a:pt x="1932099" y="782795"/>
                </a:cubicBezTo>
                <a:close/>
                <a:moveTo>
                  <a:pt x="2248188" y="634910"/>
                </a:moveTo>
                <a:lnTo>
                  <a:pt x="2249855" y="637515"/>
                </a:lnTo>
                <a:cubicBezTo>
                  <a:pt x="2249855" y="637515"/>
                  <a:pt x="2245351" y="638477"/>
                  <a:pt x="2245351" y="638477"/>
                </a:cubicBezTo>
                <a:cubicBezTo>
                  <a:pt x="2240848" y="639439"/>
                  <a:pt x="2236343" y="640402"/>
                  <a:pt x="2237306" y="644906"/>
                </a:cubicBezTo>
                <a:cubicBezTo>
                  <a:pt x="2237306" y="644906"/>
                  <a:pt x="2237306" y="644906"/>
                  <a:pt x="2241810" y="643944"/>
                </a:cubicBezTo>
                <a:cubicBezTo>
                  <a:pt x="2246313" y="642981"/>
                  <a:pt x="2246313" y="642981"/>
                  <a:pt x="2246313" y="642981"/>
                </a:cubicBezTo>
                <a:cubicBezTo>
                  <a:pt x="2214785" y="649717"/>
                  <a:pt x="2158157" y="671235"/>
                  <a:pt x="2139485" y="694062"/>
                </a:cubicBezTo>
                <a:cubicBezTo>
                  <a:pt x="2129352" y="696227"/>
                  <a:pt x="2118050" y="699820"/>
                  <a:pt x="2105648" y="704456"/>
                </a:cubicBezTo>
                <a:lnTo>
                  <a:pt x="2080196" y="714942"/>
                </a:lnTo>
                <a:lnTo>
                  <a:pt x="2084254" y="709377"/>
                </a:lnTo>
                <a:cubicBezTo>
                  <a:pt x="2090808" y="694289"/>
                  <a:pt x="2105370" y="689222"/>
                  <a:pt x="2119532" y="682286"/>
                </a:cubicBezTo>
                <a:close/>
                <a:moveTo>
                  <a:pt x="2411064" y="586743"/>
                </a:moveTo>
                <a:lnTo>
                  <a:pt x="2413620" y="588398"/>
                </a:lnTo>
                <a:cubicBezTo>
                  <a:pt x="2404611" y="590323"/>
                  <a:pt x="2395603" y="592248"/>
                  <a:pt x="2392061" y="597714"/>
                </a:cubicBezTo>
                <a:cubicBezTo>
                  <a:pt x="2387558" y="598676"/>
                  <a:pt x="2378549" y="600601"/>
                  <a:pt x="2374045" y="601563"/>
                </a:cubicBezTo>
                <a:cubicBezTo>
                  <a:pt x="2360533" y="604450"/>
                  <a:pt x="2351525" y="606375"/>
                  <a:pt x="2338013" y="609261"/>
                </a:cubicBezTo>
                <a:cubicBezTo>
                  <a:pt x="2315492" y="614073"/>
                  <a:pt x="2299400" y="626930"/>
                  <a:pt x="2275917" y="627238"/>
                </a:cubicBezTo>
                <a:lnTo>
                  <a:pt x="2276204" y="626130"/>
                </a:lnTo>
                <a:lnTo>
                  <a:pt x="2387086" y="592524"/>
                </a:lnTo>
                <a:close/>
                <a:moveTo>
                  <a:pt x="2522905" y="559776"/>
                </a:moveTo>
                <a:lnTo>
                  <a:pt x="2540871" y="556503"/>
                </a:lnTo>
                <a:lnTo>
                  <a:pt x="2502340" y="564735"/>
                </a:lnTo>
                <a:close/>
                <a:moveTo>
                  <a:pt x="2659387" y="432280"/>
                </a:moveTo>
                <a:lnTo>
                  <a:pt x="2798433" y="411539"/>
                </a:lnTo>
                <a:lnTo>
                  <a:pt x="2817780" y="409701"/>
                </a:lnTo>
                <a:cubicBezTo>
                  <a:pt x="2861544" y="406863"/>
                  <a:pt x="2905643" y="405324"/>
                  <a:pt x="2950086" y="405117"/>
                </a:cubicBezTo>
                <a:cubicBezTo>
                  <a:pt x="2973528" y="404997"/>
                  <a:pt x="2986083" y="404270"/>
                  <a:pt x="2996187" y="398934"/>
                </a:cubicBezTo>
                <a:lnTo>
                  <a:pt x="3005378" y="391284"/>
                </a:lnTo>
                <a:lnTo>
                  <a:pt x="3093771" y="385395"/>
                </a:lnTo>
                <a:cubicBezTo>
                  <a:pt x="3382401" y="377891"/>
                  <a:pt x="3667463" y="417068"/>
                  <a:pt x="3939070" y="497975"/>
                </a:cubicBezTo>
                <a:cubicBezTo>
                  <a:pt x="3930063" y="499900"/>
                  <a:pt x="3924596" y="496358"/>
                  <a:pt x="3925558" y="500862"/>
                </a:cubicBezTo>
                <a:cubicBezTo>
                  <a:pt x="3962860" y="521150"/>
                  <a:pt x="3970907" y="514722"/>
                  <a:pt x="4005322" y="521498"/>
                </a:cubicBezTo>
                <a:cubicBezTo>
                  <a:pt x="4035233" y="529237"/>
                  <a:pt x="4070611" y="540516"/>
                  <a:pt x="4101485" y="552759"/>
                </a:cubicBezTo>
                <a:cubicBezTo>
                  <a:pt x="4107913" y="560806"/>
                  <a:pt x="4148757" y="575627"/>
                  <a:pt x="4157765" y="573703"/>
                </a:cubicBezTo>
                <a:cubicBezTo>
                  <a:pt x="4158727" y="578207"/>
                  <a:pt x="4158727" y="578207"/>
                  <a:pt x="4158727" y="578207"/>
                </a:cubicBezTo>
                <a:cubicBezTo>
                  <a:pt x="4163231" y="577244"/>
                  <a:pt x="4163231" y="577244"/>
                  <a:pt x="4163231" y="577244"/>
                </a:cubicBezTo>
                <a:cubicBezTo>
                  <a:pt x="4164194" y="581748"/>
                  <a:pt x="4164194" y="581748"/>
                  <a:pt x="4168698" y="580786"/>
                </a:cubicBezTo>
                <a:cubicBezTo>
                  <a:pt x="4173202" y="579823"/>
                  <a:pt x="4173202" y="579823"/>
                  <a:pt x="4178668" y="583366"/>
                </a:cubicBezTo>
                <a:cubicBezTo>
                  <a:pt x="4184135" y="586908"/>
                  <a:pt x="4199571" y="593029"/>
                  <a:pt x="4204075" y="592066"/>
                </a:cubicBezTo>
                <a:cubicBezTo>
                  <a:pt x="4230445" y="605271"/>
                  <a:pt x="4256814" y="618476"/>
                  <a:pt x="4286726" y="626215"/>
                </a:cubicBezTo>
                <a:cubicBezTo>
                  <a:pt x="4297658" y="633298"/>
                  <a:pt x="4308591" y="640382"/>
                  <a:pt x="4318562" y="642961"/>
                </a:cubicBezTo>
                <a:cubicBezTo>
                  <a:pt x="4344931" y="656166"/>
                  <a:pt x="4371300" y="669371"/>
                  <a:pt x="4392203" y="679034"/>
                </a:cubicBezTo>
                <a:cubicBezTo>
                  <a:pt x="4392203" y="679034"/>
                  <a:pt x="4387699" y="679996"/>
                  <a:pt x="4387699" y="679996"/>
                </a:cubicBezTo>
                <a:cubicBezTo>
                  <a:pt x="4393166" y="683538"/>
                  <a:pt x="4398632" y="687079"/>
                  <a:pt x="4403136" y="686117"/>
                </a:cubicBezTo>
                <a:cubicBezTo>
                  <a:pt x="4715065" y="845537"/>
                  <a:pt x="4998005" y="1067667"/>
                  <a:pt x="5230091" y="1338337"/>
                </a:cubicBezTo>
                <a:cubicBezTo>
                  <a:pt x="5485311" y="1651162"/>
                  <a:pt x="5672621" y="2020882"/>
                  <a:pt x="5771121" y="2437834"/>
                </a:cubicBezTo>
                <a:cubicBezTo>
                  <a:pt x="5766617" y="2438796"/>
                  <a:pt x="5766617" y="2438796"/>
                  <a:pt x="5762112" y="2439759"/>
                </a:cubicBezTo>
                <a:cubicBezTo>
                  <a:pt x="5744137" y="2377664"/>
                  <a:pt x="5711338" y="2356413"/>
                  <a:pt x="5684663" y="2319726"/>
                </a:cubicBezTo>
                <a:cubicBezTo>
                  <a:pt x="5684663" y="2319726"/>
                  <a:pt x="5682083" y="2329696"/>
                  <a:pt x="5684007" y="2338705"/>
                </a:cubicBezTo>
                <a:cubicBezTo>
                  <a:pt x="5671150" y="2322613"/>
                  <a:pt x="5667956" y="2285618"/>
                  <a:pt x="5657678" y="2259556"/>
                </a:cubicBezTo>
                <a:cubicBezTo>
                  <a:pt x="5643859" y="2238961"/>
                  <a:pt x="5622648" y="2205815"/>
                  <a:pt x="5622648" y="2205815"/>
                </a:cubicBezTo>
                <a:cubicBezTo>
                  <a:pt x="5614602" y="2212244"/>
                  <a:pt x="5618451" y="2230260"/>
                  <a:pt x="5623262" y="2252780"/>
                </a:cubicBezTo>
                <a:cubicBezTo>
                  <a:pt x="5618758" y="2253742"/>
                  <a:pt x="5617796" y="2249238"/>
                  <a:pt x="5617796" y="2249238"/>
                </a:cubicBezTo>
                <a:cubicBezTo>
                  <a:pt x="5616834" y="2244735"/>
                  <a:pt x="5616834" y="2244735"/>
                  <a:pt x="5616834" y="2244735"/>
                </a:cubicBezTo>
                <a:cubicBezTo>
                  <a:pt x="5616834" y="2244735"/>
                  <a:pt x="5615871" y="2240230"/>
                  <a:pt x="5615871" y="2240230"/>
                </a:cubicBezTo>
                <a:cubicBezTo>
                  <a:pt x="5615871" y="2240230"/>
                  <a:pt x="5614909" y="2235726"/>
                  <a:pt x="5613947" y="2231223"/>
                </a:cubicBezTo>
                <a:cubicBezTo>
                  <a:pt x="5609443" y="2232185"/>
                  <a:pt x="5609443" y="2232185"/>
                  <a:pt x="5610406" y="2236688"/>
                </a:cubicBezTo>
                <a:cubicBezTo>
                  <a:pt x="5610406" y="2236688"/>
                  <a:pt x="5611368" y="2241193"/>
                  <a:pt x="5611368" y="2241193"/>
                </a:cubicBezTo>
                <a:cubicBezTo>
                  <a:pt x="5612330" y="2245697"/>
                  <a:pt x="5612330" y="2245697"/>
                  <a:pt x="5612330" y="2245697"/>
                </a:cubicBezTo>
                <a:cubicBezTo>
                  <a:pt x="5597549" y="2220596"/>
                  <a:pt x="5605247" y="2256629"/>
                  <a:pt x="5610713" y="2260171"/>
                </a:cubicBezTo>
                <a:cubicBezTo>
                  <a:pt x="5611675" y="2264674"/>
                  <a:pt x="5616179" y="2263712"/>
                  <a:pt x="5616179" y="2263712"/>
                </a:cubicBezTo>
                <a:cubicBezTo>
                  <a:pt x="5616179" y="2263712"/>
                  <a:pt x="5615217" y="2259209"/>
                  <a:pt x="5615217" y="2259209"/>
                </a:cubicBezTo>
                <a:cubicBezTo>
                  <a:pt x="5618758" y="2253742"/>
                  <a:pt x="5618758" y="2253742"/>
                  <a:pt x="5618758" y="2253742"/>
                </a:cubicBezTo>
                <a:cubicBezTo>
                  <a:pt x="5618758" y="2253742"/>
                  <a:pt x="5620683" y="2262750"/>
                  <a:pt x="5621645" y="2267254"/>
                </a:cubicBezTo>
                <a:cubicBezTo>
                  <a:pt x="5622607" y="2271759"/>
                  <a:pt x="5622607" y="2271759"/>
                  <a:pt x="5622607" y="2271759"/>
                </a:cubicBezTo>
                <a:cubicBezTo>
                  <a:pt x="5629343" y="2303287"/>
                  <a:pt x="5625147" y="2327732"/>
                  <a:pt x="5607785" y="2312602"/>
                </a:cubicBezTo>
                <a:cubicBezTo>
                  <a:pt x="5602974" y="2290082"/>
                  <a:pt x="5598470" y="2291044"/>
                  <a:pt x="5591734" y="2259516"/>
                </a:cubicBezTo>
                <a:cubicBezTo>
                  <a:pt x="5581764" y="2256936"/>
                  <a:pt x="5585613" y="2274952"/>
                  <a:pt x="5577568" y="2281381"/>
                </a:cubicBezTo>
                <a:cubicBezTo>
                  <a:pt x="5555394" y="2243732"/>
                  <a:pt x="5531951" y="2178095"/>
                  <a:pt x="5509432" y="2182907"/>
                </a:cubicBezTo>
                <a:cubicBezTo>
                  <a:pt x="5509432" y="2182907"/>
                  <a:pt x="5508469" y="2178402"/>
                  <a:pt x="5508469" y="2178402"/>
                </a:cubicBezTo>
                <a:cubicBezTo>
                  <a:pt x="5508469" y="2178402"/>
                  <a:pt x="5506545" y="2169395"/>
                  <a:pt x="5506545" y="2169395"/>
                </a:cubicBezTo>
                <a:cubicBezTo>
                  <a:pt x="5501079" y="2165852"/>
                  <a:pt x="5500117" y="2161349"/>
                  <a:pt x="5501079" y="2165852"/>
                </a:cubicBezTo>
                <a:cubicBezTo>
                  <a:pt x="5494650" y="2157807"/>
                  <a:pt x="5491764" y="2144295"/>
                  <a:pt x="5476981" y="2119196"/>
                </a:cubicBezTo>
                <a:cubicBezTo>
                  <a:pt x="5470553" y="2111149"/>
                  <a:pt x="5469591" y="2106645"/>
                  <a:pt x="5468629" y="2102141"/>
                </a:cubicBezTo>
                <a:cubicBezTo>
                  <a:pt x="5468629" y="2102141"/>
                  <a:pt x="5463162" y="2098599"/>
                  <a:pt x="5463162" y="2098599"/>
                </a:cubicBezTo>
                <a:cubicBezTo>
                  <a:pt x="5462200" y="2094096"/>
                  <a:pt x="5462200" y="2094096"/>
                  <a:pt x="5462200" y="2094096"/>
                </a:cubicBezTo>
                <a:cubicBezTo>
                  <a:pt x="5461238" y="2089591"/>
                  <a:pt x="5457696" y="2095058"/>
                  <a:pt x="5457696" y="2095058"/>
                </a:cubicBezTo>
                <a:cubicBezTo>
                  <a:pt x="5456733" y="2090554"/>
                  <a:pt x="5456733" y="2090554"/>
                  <a:pt x="5456733" y="2090554"/>
                </a:cubicBezTo>
                <a:cubicBezTo>
                  <a:pt x="5452230" y="2091516"/>
                  <a:pt x="5448381" y="2073499"/>
                  <a:pt x="5443876" y="2074462"/>
                </a:cubicBezTo>
                <a:cubicBezTo>
                  <a:pt x="5453192" y="2096020"/>
                  <a:pt x="5444839" y="2078966"/>
                  <a:pt x="5442259" y="2088936"/>
                </a:cubicBezTo>
                <a:cubicBezTo>
                  <a:pt x="5431981" y="2062874"/>
                  <a:pt x="5439679" y="2098907"/>
                  <a:pt x="5431327" y="2081853"/>
                </a:cubicBezTo>
                <a:cubicBezTo>
                  <a:pt x="5421049" y="2055791"/>
                  <a:pt x="5416544" y="2056754"/>
                  <a:pt x="5418162" y="2042279"/>
                </a:cubicBezTo>
                <a:cubicBezTo>
                  <a:pt x="5404650" y="2045166"/>
                  <a:pt x="5382169" y="1984034"/>
                  <a:pt x="5359035" y="1941880"/>
                </a:cubicBezTo>
                <a:cubicBezTo>
                  <a:pt x="5358072" y="1937376"/>
                  <a:pt x="5351643" y="1929330"/>
                  <a:pt x="5344253" y="1916780"/>
                </a:cubicBezTo>
                <a:cubicBezTo>
                  <a:pt x="5322081" y="1879131"/>
                  <a:pt x="5307299" y="1854031"/>
                  <a:pt x="5293479" y="1833435"/>
                </a:cubicBezTo>
                <a:cubicBezTo>
                  <a:pt x="5287051" y="1825389"/>
                  <a:pt x="5292517" y="1828931"/>
                  <a:pt x="5290593" y="1819923"/>
                </a:cubicBezTo>
                <a:cubicBezTo>
                  <a:pt x="5286088" y="1820885"/>
                  <a:pt x="5280622" y="1817343"/>
                  <a:pt x="5279659" y="1812840"/>
                </a:cubicBezTo>
                <a:cubicBezTo>
                  <a:pt x="5278697" y="1808335"/>
                  <a:pt x="5290593" y="1819923"/>
                  <a:pt x="5283202" y="1807373"/>
                </a:cubicBezTo>
                <a:cubicBezTo>
                  <a:pt x="5264878" y="1787739"/>
                  <a:pt x="5268419" y="1782274"/>
                  <a:pt x="5242706" y="1750090"/>
                </a:cubicBezTo>
                <a:cubicBezTo>
                  <a:pt x="5251713" y="1748165"/>
                  <a:pt x="5251713" y="1748165"/>
                  <a:pt x="5251713" y="1748165"/>
                </a:cubicBezTo>
                <a:cubicBezTo>
                  <a:pt x="5237894" y="1727570"/>
                  <a:pt x="5231465" y="1719524"/>
                  <a:pt x="5235314" y="1737540"/>
                </a:cubicBezTo>
                <a:cubicBezTo>
                  <a:pt x="5223419" y="1725953"/>
                  <a:pt x="5231465" y="1719524"/>
                  <a:pt x="5215066" y="1708898"/>
                </a:cubicBezTo>
                <a:cubicBezTo>
                  <a:pt x="5220532" y="1712441"/>
                  <a:pt x="5219570" y="1707936"/>
                  <a:pt x="5214104" y="1704395"/>
                </a:cubicBezTo>
                <a:cubicBezTo>
                  <a:pt x="5218608" y="1703433"/>
                  <a:pt x="5218608" y="1703433"/>
                  <a:pt x="5218608" y="1703433"/>
                </a:cubicBezTo>
                <a:cubicBezTo>
                  <a:pt x="5224074" y="1706974"/>
                  <a:pt x="5223112" y="1702470"/>
                  <a:pt x="5223112" y="1702470"/>
                </a:cubicBezTo>
                <a:cubicBezTo>
                  <a:pt x="5222150" y="1697966"/>
                  <a:pt x="5222150" y="1697966"/>
                  <a:pt x="5222150" y="1697966"/>
                </a:cubicBezTo>
                <a:cubicBezTo>
                  <a:pt x="5235008" y="1714058"/>
                  <a:pt x="5224729" y="1687995"/>
                  <a:pt x="5212834" y="1676408"/>
                </a:cubicBezTo>
                <a:cubicBezTo>
                  <a:pt x="5217338" y="1675445"/>
                  <a:pt x="5217338" y="1675445"/>
                  <a:pt x="5217338" y="1675445"/>
                </a:cubicBezTo>
                <a:cubicBezTo>
                  <a:pt x="5217338" y="1675445"/>
                  <a:pt x="5217338" y="1675445"/>
                  <a:pt x="5216376" y="1670942"/>
                </a:cubicBezTo>
                <a:cubicBezTo>
                  <a:pt x="5216376" y="1670942"/>
                  <a:pt x="5210910" y="1667400"/>
                  <a:pt x="5210910" y="1667400"/>
                </a:cubicBezTo>
                <a:cubicBezTo>
                  <a:pt x="5197090" y="1646805"/>
                  <a:pt x="5176842" y="1618163"/>
                  <a:pt x="5156595" y="1589521"/>
                </a:cubicBezTo>
                <a:cubicBezTo>
                  <a:pt x="5131842" y="1561842"/>
                  <a:pt x="5107090" y="1534163"/>
                  <a:pt x="5088767" y="1514530"/>
                </a:cubicBezTo>
                <a:cubicBezTo>
                  <a:pt x="5080413" y="1497476"/>
                  <a:pt x="5056623" y="1474300"/>
                  <a:pt x="5031871" y="1446621"/>
                </a:cubicBezTo>
                <a:cubicBezTo>
                  <a:pt x="5012585" y="1422484"/>
                  <a:pt x="4987833" y="1394804"/>
                  <a:pt x="4977555" y="1368743"/>
                </a:cubicBezTo>
                <a:cubicBezTo>
                  <a:pt x="4967585" y="1366163"/>
                  <a:pt x="4955689" y="1354576"/>
                  <a:pt x="4950224" y="1351033"/>
                </a:cubicBezTo>
                <a:cubicBezTo>
                  <a:pt x="4950224" y="1351033"/>
                  <a:pt x="4949261" y="1346529"/>
                  <a:pt x="4949261" y="1346529"/>
                </a:cubicBezTo>
                <a:cubicBezTo>
                  <a:pt x="4943795" y="1342988"/>
                  <a:pt x="4943795" y="1342988"/>
                  <a:pt x="4942833" y="1338484"/>
                </a:cubicBezTo>
                <a:cubicBezTo>
                  <a:pt x="4938328" y="1339446"/>
                  <a:pt x="4938328" y="1339446"/>
                  <a:pt x="4939291" y="1343950"/>
                </a:cubicBezTo>
                <a:cubicBezTo>
                  <a:pt x="4894290" y="1287629"/>
                  <a:pt x="4813913" y="1220029"/>
                  <a:pt x="4736115" y="1142457"/>
                </a:cubicBezTo>
                <a:cubicBezTo>
                  <a:pt x="4736115" y="1142457"/>
                  <a:pt x="4736115" y="1142457"/>
                  <a:pt x="4735152" y="1137953"/>
                </a:cubicBezTo>
                <a:cubicBezTo>
                  <a:pt x="4748664" y="1135066"/>
                  <a:pt x="4747047" y="1149540"/>
                  <a:pt x="4778882" y="1166287"/>
                </a:cubicBezTo>
                <a:cubicBezTo>
                  <a:pt x="4775341" y="1171753"/>
                  <a:pt x="4776303" y="1176257"/>
                  <a:pt x="4782731" y="1184304"/>
                </a:cubicBezTo>
                <a:cubicBezTo>
                  <a:pt x="4788198" y="1187845"/>
                  <a:pt x="4804597" y="1198470"/>
                  <a:pt x="4821959" y="1213600"/>
                </a:cubicBezTo>
                <a:cubicBezTo>
                  <a:pt x="4839320" y="1228729"/>
                  <a:pt x="4856681" y="1243859"/>
                  <a:pt x="4857643" y="1248362"/>
                </a:cubicBezTo>
                <a:cubicBezTo>
                  <a:pt x="4869538" y="1259950"/>
                  <a:pt x="4893328" y="1283126"/>
                  <a:pt x="4916156" y="1301797"/>
                </a:cubicBezTo>
                <a:cubicBezTo>
                  <a:pt x="4934479" y="1321429"/>
                  <a:pt x="4952803" y="1341064"/>
                  <a:pt x="4953765" y="1345567"/>
                </a:cubicBezTo>
                <a:cubicBezTo>
                  <a:pt x="4969202" y="1351689"/>
                  <a:pt x="4990413" y="1384834"/>
                  <a:pt x="5006812" y="1395460"/>
                </a:cubicBezTo>
                <a:cubicBezTo>
                  <a:pt x="5006812" y="1395460"/>
                  <a:pt x="5007774" y="1399963"/>
                  <a:pt x="5007774" y="1399963"/>
                </a:cubicBezTo>
                <a:cubicBezTo>
                  <a:pt x="5008736" y="1404467"/>
                  <a:pt x="5008736" y="1404467"/>
                  <a:pt x="5008736" y="1404467"/>
                </a:cubicBezTo>
                <a:cubicBezTo>
                  <a:pt x="5008736" y="1404467"/>
                  <a:pt x="5013240" y="1403505"/>
                  <a:pt x="5013240" y="1403505"/>
                </a:cubicBezTo>
                <a:cubicBezTo>
                  <a:pt x="5025135" y="1415093"/>
                  <a:pt x="5020631" y="1416055"/>
                  <a:pt x="5027059" y="1424100"/>
                </a:cubicBezTo>
                <a:cubicBezTo>
                  <a:pt x="5027059" y="1424100"/>
                  <a:pt x="5028022" y="1428605"/>
                  <a:pt x="5028022" y="1428605"/>
                </a:cubicBezTo>
                <a:cubicBezTo>
                  <a:pt x="5028022" y="1428605"/>
                  <a:pt x="5033488" y="1432147"/>
                  <a:pt x="5033488" y="1432147"/>
                </a:cubicBezTo>
                <a:cubicBezTo>
                  <a:pt x="5032526" y="1427642"/>
                  <a:pt x="5032526" y="1427642"/>
                  <a:pt x="5032526" y="1427642"/>
                </a:cubicBezTo>
                <a:cubicBezTo>
                  <a:pt x="5050850" y="1447277"/>
                  <a:pt x="5058241" y="1459826"/>
                  <a:pt x="5074640" y="1470451"/>
                </a:cubicBezTo>
                <a:cubicBezTo>
                  <a:pt x="5070135" y="1471414"/>
                  <a:pt x="5070135" y="1471414"/>
                  <a:pt x="5070135" y="1471414"/>
                </a:cubicBezTo>
                <a:lnTo>
                  <a:pt x="5071097" y="1475917"/>
                </a:lnTo>
                <a:cubicBezTo>
                  <a:pt x="5072060" y="1480421"/>
                  <a:pt x="5076564" y="1479459"/>
                  <a:pt x="5076564" y="1479459"/>
                </a:cubicBezTo>
                <a:cubicBezTo>
                  <a:pt x="5076564" y="1479459"/>
                  <a:pt x="5076564" y="1479459"/>
                  <a:pt x="5081068" y="1478497"/>
                </a:cubicBezTo>
                <a:cubicBezTo>
                  <a:pt x="5082031" y="1483001"/>
                  <a:pt x="5082031" y="1483001"/>
                  <a:pt x="5082031" y="1483001"/>
                </a:cubicBezTo>
                <a:cubicBezTo>
                  <a:pt x="5093925" y="1494589"/>
                  <a:pt x="5090383" y="1500055"/>
                  <a:pt x="5096812" y="1508101"/>
                </a:cubicBezTo>
                <a:cubicBezTo>
                  <a:pt x="5101316" y="1507139"/>
                  <a:pt x="5100354" y="1502634"/>
                  <a:pt x="5106783" y="1510680"/>
                </a:cubicBezTo>
                <a:cubicBezTo>
                  <a:pt x="5107745" y="1515184"/>
                  <a:pt x="5112248" y="1514222"/>
                  <a:pt x="5113211" y="1518726"/>
                </a:cubicBezTo>
                <a:cubicBezTo>
                  <a:pt x="5108707" y="1519688"/>
                  <a:pt x="5108707" y="1519688"/>
                  <a:pt x="5109670" y="1524192"/>
                </a:cubicBezTo>
                <a:cubicBezTo>
                  <a:pt x="5109670" y="1524192"/>
                  <a:pt x="5110632" y="1528696"/>
                  <a:pt x="5115135" y="1527734"/>
                </a:cubicBezTo>
                <a:cubicBezTo>
                  <a:pt x="5115135" y="1527734"/>
                  <a:pt x="5116098" y="1532238"/>
                  <a:pt x="5120602" y="1531276"/>
                </a:cubicBezTo>
                <a:cubicBezTo>
                  <a:pt x="5127031" y="1539322"/>
                  <a:pt x="5157249" y="1570543"/>
                  <a:pt x="5151783" y="1567000"/>
                </a:cubicBezTo>
                <a:cubicBezTo>
                  <a:pt x="5159829" y="1560573"/>
                  <a:pt x="5135383" y="1556375"/>
                  <a:pt x="5143430" y="1549947"/>
                </a:cubicBezTo>
                <a:cubicBezTo>
                  <a:pt x="5137963" y="1546406"/>
                  <a:pt x="5132496" y="1542863"/>
                  <a:pt x="5126069" y="1534818"/>
                </a:cubicBezTo>
                <a:cubicBezTo>
                  <a:pt x="5126069" y="1534818"/>
                  <a:pt x="5126069" y="1534818"/>
                  <a:pt x="5125106" y="1530313"/>
                </a:cubicBezTo>
                <a:cubicBezTo>
                  <a:pt x="5125106" y="1530313"/>
                  <a:pt x="5124144" y="1525809"/>
                  <a:pt x="5124144" y="1525809"/>
                </a:cubicBezTo>
                <a:cubicBezTo>
                  <a:pt x="5123182" y="1521306"/>
                  <a:pt x="5117715" y="1517764"/>
                  <a:pt x="5117715" y="1517764"/>
                </a:cubicBezTo>
                <a:cubicBezTo>
                  <a:pt x="5114828" y="1504252"/>
                  <a:pt x="5100354" y="1502634"/>
                  <a:pt x="5087496" y="1486543"/>
                </a:cubicBezTo>
                <a:cubicBezTo>
                  <a:pt x="5092001" y="1485581"/>
                  <a:pt x="5091038" y="1481077"/>
                  <a:pt x="5085572" y="1477535"/>
                </a:cubicBezTo>
                <a:cubicBezTo>
                  <a:pt x="5084609" y="1473030"/>
                  <a:pt x="5084609" y="1473030"/>
                  <a:pt x="5084609" y="1473030"/>
                </a:cubicBezTo>
                <a:cubicBezTo>
                  <a:pt x="5084609" y="1473030"/>
                  <a:pt x="5083647" y="1468527"/>
                  <a:pt x="5082685" y="1464022"/>
                </a:cubicBezTo>
                <a:cubicBezTo>
                  <a:pt x="5078182" y="1464985"/>
                  <a:pt x="5077219" y="1460480"/>
                  <a:pt x="5078182" y="1464985"/>
                </a:cubicBezTo>
                <a:cubicBezTo>
                  <a:pt x="5078182" y="1464985"/>
                  <a:pt x="5073677" y="1465947"/>
                  <a:pt x="5073677" y="1465947"/>
                </a:cubicBezTo>
                <a:cubicBezTo>
                  <a:pt x="5070790" y="1452435"/>
                  <a:pt x="5062744" y="1458864"/>
                  <a:pt x="5056316" y="1450817"/>
                </a:cubicBezTo>
                <a:cubicBezTo>
                  <a:pt x="5048925" y="1438268"/>
                  <a:pt x="5042496" y="1430222"/>
                  <a:pt x="5037030" y="1426680"/>
                </a:cubicBezTo>
                <a:cubicBezTo>
                  <a:pt x="5037030" y="1426680"/>
                  <a:pt x="5036068" y="1422176"/>
                  <a:pt x="5036068" y="1422176"/>
                </a:cubicBezTo>
                <a:cubicBezTo>
                  <a:pt x="5036068" y="1422176"/>
                  <a:pt x="5036068" y="1422176"/>
                  <a:pt x="5035106" y="1417673"/>
                </a:cubicBezTo>
                <a:cubicBezTo>
                  <a:pt x="5024173" y="1410588"/>
                  <a:pt x="5024173" y="1410588"/>
                  <a:pt x="5017744" y="1402543"/>
                </a:cubicBezTo>
                <a:cubicBezTo>
                  <a:pt x="5018706" y="1407047"/>
                  <a:pt x="5018706" y="1407047"/>
                  <a:pt x="5023210" y="1406085"/>
                </a:cubicBezTo>
                <a:cubicBezTo>
                  <a:pt x="5023210" y="1406085"/>
                  <a:pt x="5023210" y="1406085"/>
                  <a:pt x="5022248" y="1401581"/>
                </a:cubicBezTo>
                <a:cubicBezTo>
                  <a:pt x="5022248" y="1401581"/>
                  <a:pt x="5016781" y="1398039"/>
                  <a:pt x="5016781" y="1398039"/>
                </a:cubicBezTo>
                <a:cubicBezTo>
                  <a:pt x="5011316" y="1394497"/>
                  <a:pt x="5011316" y="1394497"/>
                  <a:pt x="5011316" y="1394497"/>
                </a:cubicBezTo>
                <a:cubicBezTo>
                  <a:pt x="5010354" y="1389993"/>
                  <a:pt x="5010354" y="1389993"/>
                  <a:pt x="5003925" y="1381948"/>
                </a:cubicBezTo>
                <a:cubicBezTo>
                  <a:pt x="5004887" y="1386451"/>
                  <a:pt x="4999420" y="1382910"/>
                  <a:pt x="4992992" y="1374863"/>
                </a:cubicBezTo>
                <a:cubicBezTo>
                  <a:pt x="4997496" y="1373901"/>
                  <a:pt x="4998458" y="1378406"/>
                  <a:pt x="5002962" y="1377443"/>
                </a:cubicBezTo>
                <a:cubicBezTo>
                  <a:pt x="4991068" y="1365856"/>
                  <a:pt x="4992992" y="1374863"/>
                  <a:pt x="4986564" y="1366818"/>
                </a:cubicBezTo>
                <a:cubicBezTo>
                  <a:pt x="4979172" y="1354268"/>
                  <a:pt x="4985601" y="1362314"/>
                  <a:pt x="4968240" y="1347184"/>
                </a:cubicBezTo>
                <a:cubicBezTo>
                  <a:pt x="4971781" y="1341718"/>
                  <a:pt x="4977248" y="1345260"/>
                  <a:pt x="4981752" y="1344297"/>
                </a:cubicBezTo>
                <a:cubicBezTo>
                  <a:pt x="4970819" y="1337214"/>
                  <a:pt x="4965353" y="1333672"/>
                  <a:pt x="4959887" y="1330131"/>
                </a:cubicBezTo>
                <a:cubicBezTo>
                  <a:pt x="4964391" y="1329169"/>
                  <a:pt x="4964391" y="1329169"/>
                  <a:pt x="4964391" y="1329169"/>
                </a:cubicBezTo>
                <a:cubicBezTo>
                  <a:pt x="4964391" y="1329169"/>
                  <a:pt x="4964391" y="1329169"/>
                  <a:pt x="4963429" y="1324664"/>
                </a:cubicBezTo>
                <a:cubicBezTo>
                  <a:pt x="4963429" y="1324664"/>
                  <a:pt x="4958925" y="1325627"/>
                  <a:pt x="4957962" y="1321122"/>
                </a:cubicBezTo>
                <a:cubicBezTo>
                  <a:pt x="4952496" y="1317580"/>
                  <a:pt x="4946067" y="1309535"/>
                  <a:pt x="4941563" y="1310497"/>
                </a:cubicBezTo>
                <a:cubicBezTo>
                  <a:pt x="4941563" y="1310497"/>
                  <a:pt x="4936097" y="1306955"/>
                  <a:pt x="4935134" y="1302452"/>
                </a:cubicBezTo>
                <a:cubicBezTo>
                  <a:pt x="4935134" y="1302452"/>
                  <a:pt x="4935134" y="1302452"/>
                  <a:pt x="4929668" y="1298910"/>
                </a:cubicBezTo>
                <a:cubicBezTo>
                  <a:pt x="4929668" y="1298910"/>
                  <a:pt x="4929668" y="1298910"/>
                  <a:pt x="4930630" y="1303414"/>
                </a:cubicBezTo>
                <a:cubicBezTo>
                  <a:pt x="4930630" y="1303414"/>
                  <a:pt x="4930630" y="1303414"/>
                  <a:pt x="4931592" y="1307917"/>
                </a:cubicBezTo>
                <a:cubicBezTo>
                  <a:pt x="4915193" y="1297292"/>
                  <a:pt x="4907802" y="1284743"/>
                  <a:pt x="4901375" y="1276697"/>
                </a:cubicBezTo>
                <a:cubicBezTo>
                  <a:pt x="4905878" y="1275735"/>
                  <a:pt x="4911345" y="1279277"/>
                  <a:pt x="4915849" y="1278314"/>
                </a:cubicBezTo>
                <a:cubicBezTo>
                  <a:pt x="4897525" y="1258680"/>
                  <a:pt x="4879201" y="1239048"/>
                  <a:pt x="4883050" y="1257063"/>
                </a:cubicBezTo>
                <a:cubicBezTo>
                  <a:pt x="4869231" y="1236468"/>
                  <a:pt x="4869231" y="1236468"/>
                  <a:pt x="4852832" y="1225842"/>
                </a:cubicBezTo>
                <a:cubicBezTo>
                  <a:pt x="4852832" y="1225842"/>
                  <a:pt x="4857337" y="1224880"/>
                  <a:pt x="4858299" y="1229384"/>
                </a:cubicBezTo>
                <a:cubicBezTo>
                  <a:pt x="4858299" y="1229384"/>
                  <a:pt x="4862802" y="1228422"/>
                  <a:pt x="4862802" y="1228422"/>
                </a:cubicBezTo>
                <a:cubicBezTo>
                  <a:pt x="4868269" y="1231963"/>
                  <a:pt x="4867307" y="1227460"/>
                  <a:pt x="4867307" y="1227460"/>
                </a:cubicBezTo>
                <a:cubicBezTo>
                  <a:pt x="4866344" y="1222956"/>
                  <a:pt x="4866344" y="1222956"/>
                  <a:pt x="4860878" y="1219413"/>
                </a:cubicBezTo>
                <a:cubicBezTo>
                  <a:pt x="4865382" y="1218451"/>
                  <a:pt x="4865382" y="1218451"/>
                  <a:pt x="4865382" y="1218451"/>
                </a:cubicBezTo>
                <a:cubicBezTo>
                  <a:pt x="4866344" y="1222956"/>
                  <a:pt x="4870849" y="1221993"/>
                  <a:pt x="4870849" y="1221993"/>
                </a:cubicBezTo>
                <a:cubicBezTo>
                  <a:pt x="4871811" y="1226498"/>
                  <a:pt x="4871811" y="1226498"/>
                  <a:pt x="4871811" y="1226498"/>
                </a:cubicBezTo>
                <a:cubicBezTo>
                  <a:pt x="4871811" y="1226498"/>
                  <a:pt x="4877276" y="1230039"/>
                  <a:pt x="4877276" y="1230039"/>
                </a:cubicBezTo>
                <a:cubicBezTo>
                  <a:pt x="4877276" y="1230039"/>
                  <a:pt x="4882743" y="1233581"/>
                  <a:pt x="4882743" y="1233581"/>
                </a:cubicBezTo>
                <a:cubicBezTo>
                  <a:pt x="4924857" y="1276390"/>
                  <a:pt x="4961504" y="1315656"/>
                  <a:pt x="5003618" y="1358465"/>
                </a:cubicBezTo>
                <a:cubicBezTo>
                  <a:pt x="5004580" y="1362969"/>
                  <a:pt x="5004580" y="1362969"/>
                  <a:pt x="5004580" y="1362969"/>
                </a:cubicBezTo>
                <a:cubicBezTo>
                  <a:pt x="5005542" y="1367472"/>
                  <a:pt x="5010045" y="1366510"/>
                  <a:pt x="5010045" y="1366510"/>
                </a:cubicBezTo>
                <a:cubicBezTo>
                  <a:pt x="5026446" y="1377136"/>
                  <a:pt x="5021941" y="1378098"/>
                  <a:pt x="5033836" y="1389686"/>
                </a:cubicBezTo>
                <a:cubicBezTo>
                  <a:pt x="5034798" y="1394190"/>
                  <a:pt x="5035760" y="1398694"/>
                  <a:pt x="5041227" y="1402236"/>
                </a:cubicBezTo>
                <a:cubicBezTo>
                  <a:pt x="5042189" y="1406739"/>
                  <a:pt x="5046693" y="1405777"/>
                  <a:pt x="5046693" y="1405777"/>
                </a:cubicBezTo>
                <a:cubicBezTo>
                  <a:pt x="5058588" y="1417364"/>
                  <a:pt x="5065979" y="1429915"/>
                  <a:pt x="5075949" y="1432494"/>
                </a:cubicBezTo>
                <a:cubicBezTo>
                  <a:pt x="5075949" y="1432494"/>
                  <a:pt x="5081416" y="1436036"/>
                  <a:pt x="5081416" y="1436036"/>
                </a:cubicBezTo>
                <a:cubicBezTo>
                  <a:pt x="5082378" y="1440541"/>
                  <a:pt x="5083340" y="1445044"/>
                  <a:pt x="5084302" y="1449548"/>
                </a:cubicBezTo>
                <a:cubicBezTo>
                  <a:pt x="5088807" y="1448586"/>
                  <a:pt x="5102626" y="1469181"/>
                  <a:pt x="5113559" y="1476265"/>
                </a:cubicBezTo>
                <a:cubicBezTo>
                  <a:pt x="5113559" y="1476265"/>
                  <a:pt x="5114521" y="1480769"/>
                  <a:pt x="5119025" y="1479807"/>
                </a:cubicBezTo>
                <a:cubicBezTo>
                  <a:pt x="5119987" y="1484311"/>
                  <a:pt x="5119987" y="1484311"/>
                  <a:pt x="5119987" y="1484311"/>
                </a:cubicBezTo>
                <a:cubicBezTo>
                  <a:pt x="5146664" y="1520998"/>
                  <a:pt x="5174303" y="1562189"/>
                  <a:pt x="5205484" y="1597915"/>
                </a:cubicBezTo>
                <a:cubicBezTo>
                  <a:pt x="5206446" y="1602418"/>
                  <a:pt x="5211913" y="1605960"/>
                  <a:pt x="5217379" y="1609503"/>
                </a:cubicBezTo>
                <a:cubicBezTo>
                  <a:pt x="5218341" y="1614006"/>
                  <a:pt x="5219303" y="1618511"/>
                  <a:pt x="5220266" y="1623015"/>
                </a:cubicBezTo>
                <a:cubicBezTo>
                  <a:pt x="5219303" y="1618511"/>
                  <a:pt x="5224770" y="1622052"/>
                  <a:pt x="5229274" y="1621090"/>
                </a:cubicBezTo>
                <a:cubicBezTo>
                  <a:pt x="5230236" y="1625593"/>
                  <a:pt x="5235702" y="1629136"/>
                  <a:pt x="5235702" y="1629136"/>
                </a:cubicBezTo>
                <a:cubicBezTo>
                  <a:pt x="5249522" y="1649732"/>
                  <a:pt x="5258838" y="1671289"/>
                  <a:pt x="5271695" y="1687381"/>
                </a:cubicBezTo>
                <a:cubicBezTo>
                  <a:pt x="5271695" y="1687381"/>
                  <a:pt x="5272657" y="1691885"/>
                  <a:pt x="5272657" y="1691885"/>
                </a:cubicBezTo>
                <a:cubicBezTo>
                  <a:pt x="5273619" y="1696389"/>
                  <a:pt x="5273619" y="1696389"/>
                  <a:pt x="5274581" y="1700893"/>
                </a:cubicBezTo>
                <a:cubicBezTo>
                  <a:pt x="5279086" y="1699931"/>
                  <a:pt x="5279086" y="1699931"/>
                  <a:pt x="5279086" y="1699931"/>
                </a:cubicBezTo>
                <a:cubicBezTo>
                  <a:pt x="5298371" y="1724068"/>
                  <a:pt x="5316695" y="1743702"/>
                  <a:pt x="5325048" y="1760755"/>
                </a:cubicBezTo>
                <a:cubicBezTo>
                  <a:pt x="5341447" y="1771380"/>
                  <a:pt x="5359115" y="1809993"/>
                  <a:pt x="5380326" y="1843138"/>
                </a:cubicBezTo>
                <a:cubicBezTo>
                  <a:pt x="5391259" y="1850222"/>
                  <a:pt x="5402499" y="1880788"/>
                  <a:pt x="5408928" y="1888834"/>
                </a:cubicBezTo>
                <a:cubicBezTo>
                  <a:pt x="5408928" y="1888834"/>
                  <a:pt x="5409890" y="1893338"/>
                  <a:pt x="5409890" y="1893338"/>
                </a:cubicBezTo>
                <a:cubicBezTo>
                  <a:pt x="5409890" y="1893338"/>
                  <a:pt x="5410852" y="1897842"/>
                  <a:pt x="5410852" y="1897842"/>
                </a:cubicBezTo>
                <a:cubicBezTo>
                  <a:pt x="5411815" y="1902346"/>
                  <a:pt x="5411815" y="1902346"/>
                  <a:pt x="5411815" y="1902346"/>
                </a:cubicBezTo>
                <a:cubicBezTo>
                  <a:pt x="5417280" y="1905888"/>
                  <a:pt x="5417280" y="1905888"/>
                  <a:pt x="5416318" y="1901384"/>
                </a:cubicBezTo>
                <a:cubicBezTo>
                  <a:pt x="5423709" y="1913934"/>
                  <a:pt x="5421785" y="1904926"/>
                  <a:pt x="5426289" y="1903964"/>
                </a:cubicBezTo>
                <a:cubicBezTo>
                  <a:pt x="5424671" y="1918438"/>
                  <a:pt x="5438184" y="1915551"/>
                  <a:pt x="5442032" y="1933567"/>
                </a:cubicBezTo>
                <a:cubicBezTo>
                  <a:pt x="5445575" y="1928101"/>
                  <a:pt x="5448461" y="1941613"/>
                  <a:pt x="5452966" y="1940651"/>
                </a:cubicBezTo>
                <a:cubicBezTo>
                  <a:pt x="5440108" y="1924559"/>
                  <a:pt x="5428868" y="1893993"/>
                  <a:pt x="5418898" y="1891414"/>
                </a:cubicBezTo>
                <a:cubicBezTo>
                  <a:pt x="5418898" y="1891414"/>
                  <a:pt x="5417936" y="1886909"/>
                  <a:pt x="5416973" y="1882405"/>
                </a:cubicBezTo>
                <a:cubicBezTo>
                  <a:pt x="5416973" y="1882405"/>
                  <a:pt x="5416011" y="1877901"/>
                  <a:pt x="5411507" y="1878863"/>
                </a:cubicBezTo>
                <a:cubicBezTo>
                  <a:pt x="5405733" y="1851839"/>
                  <a:pt x="5387410" y="1832206"/>
                  <a:pt x="5373590" y="1811610"/>
                </a:cubicBezTo>
                <a:cubicBezTo>
                  <a:pt x="5338560" y="1757869"/>
                  <a:pt x="5308034" y="1703165"/>
                  <a:pt x="5274930" y="1658432"/>
                </a:cubicBezTo>
                <a:cubicBezTo>
                  <a:pt x="5248253" y="1621744"/>
                  <a:pt x="5216765" y="1562538"/>
                  <a:pt x="5173689" y="1515224"/>
                </a:cubicBezTo>
                <a:cubicBezTo>
                  <a:pt x="5167260" y="1507179"/>
                  <a:pt x="5157290" y="1504599"/>
                  <a:pt x="5155366" y="1495591"/>
                </a:cubicBezTo>
                <a:cubicBezTo>
                  <a:pt x="5124184" y="1459866"/>
                  <a:pt x="5102012" y="1422217"/>
                  <a:pt x="5077260" y="1394538"/>
                </a:cubicBezTo>
                <a:cubicBezTo>
                  <a:pt x="5054432" y="1375866"/>
                  <a:pt x="5066326" y="1387454"/>
                  <a:pt x="5047041" y="1363316"/>
                </a:cubicBezTo>
                <a:cubicBezTo>
                  <a:pt x="5026793" y="1334675"/>
                  <a:pt x="5003003" y="1311500"/>
                  <a:pt x="4981137" y="1297332"/>
                </a:cubicBezTo>
                <a:cubicBezTo>
                  <a:pt x="4954460" y="1260645"/>
                  <a:pt x="4897873" y="1216220"/>
                  <a:pt x="4867654" y="1184998"/>
                </a:cubicBezTo>
                <a:cubicBezTo>
                  <a:pt x="4855759" y="1173411"/>
                  <a:pt x="4852217" y="1178877"/>
                  <a:pt x="4840323" y="1167290"/>
                </a:cubicBezTo>
                <a:cubicBezTo>
                  <a:pt x="4848368" y="1160861"/>
                  <a:pt x="4825540" y="1142190"/>
                  <a:pt x="4809142" y="1131565"/>
                </a:cubicBezTo>
                <a:cubicBezTo>
                  <a:pt x="4809142" y="1131565"/>
                  <a:pt x="4804638" y="1132527"/>
                  <a:pt x="4799171" y="1128985"/>
                </a:cubicBezTo>
                <a:cubicBezTo>
                  <a:pt x="4782773" y="1118360"/>
                  <a:pt x="4767028" y="1088756"/>
                  <a:pt x="4740659" y="1075551"/>
                </a:cubicBezTo>
                <a:cubicBezTo>
                  <a:pt x="4735193" y="1072010"/>
                  <a:pt x="4731650" y="1077476"/>
                  <a:pt x="4720718" y="1070392"/>
                </a:cubicBezTo>
                <a:cubicBezTo>
                  <a:pt x="4720718" y="1070392"/>
                  <a:pt x="4717831" y="1056880"/>
                  <a:pt x="4707860" y="1054300"/>
                </a:cubicBezTo>
                <a:cubicBezTo>
                  <a:pt x="4661243" y="1012454"/>
                  <a:pt x="4591143" y="970915"/>
                  <a:pt x="4541946" y="939039"/>
                </a:cubicBezTo>
                <a:cubicBezTo>
                  <a:pt x="4520081" y="924872"/>
                  <a:pt x="4497253" y="906201"/>
                  <a:pt x="4469921" y="888492"/>
                </a:cubicBezTo>
                <a:cubicBezTo>
                  <a:pt x="4458989" y="881409"/>
                  <a:pt x="4439048" y="876249"/>
                  <a:pt x="4428114" y="869166"/>
                </a:cubicBezTo>
                <a:cubicBezTo>
                  <a:pt x="4428114" y="869166"/>
                  <a:pt x="4416220" y="857578"/>
                  <a:pt x="4416220" y="857578"/>
                </a:cubicBezTo>
                <a:cubicBezTo>
                  <a:pt x="4405287" y="850495"/>
                  <a:pt x="4400783" y="851458"/>
                  <a:pt x="4395317" y="847916"/>
                </a:cubicBezTo>
                <a:cubicBezTo>
                  <a:pt x="4394354" y="843411"/>
                  <a:pt x="4394354" y="843411"/>
                  <a:pt x="4394354" y="843411"/>
                </a:cubicBezTo>
                <a:cubicBezTo>
                  <a:pt x="4407866" y="840525"/>
                  <a:pt x="4417182" y="862083"/>
                  <a:pt x="4419762" y="852112"/>
                </a:cubicBezTo>
                <a:cubicBezTo>
                  <a:pt x="4419762" y="852112"/>
                  <a:pt x="4419762" y="852112"/>
                  <a:pt x="4420724" y="856616"/>
                </a:cubicBezTo>
                <a:cubicBezTo>
                  <a:pt x="4430694" y="859196"/>
                  <a:pt x="4430694" y="859196"/>
                  <a:pt x="4430694" y="859196"/>
                </a:cubicBezTo>
                <a:cubicBezTo>
                  <a:pt x="4430694" y="859196"/>
                  <a:pt x="4435199" y="858234"/>
                  <a:pt x="4435199" y="858234"/>
                </a:cubicBezTo>
                <a:cubicBezTo>
                  <a:pt x="4435199" y="858234"/>
                  <a:pt x="4436161" y="862737"/>
                  <a:pt x="4440664" y="861775"/>
                </a:cubicBezTo>
                <a:cubicBezTo>
                  <a:pt x="4440664" y="861775"/>
                  <a:pt x="4445168" y="860813"/>
                  <a:pt x="4445168" y="860813"/>
                </a:cubicBezTo>
                <a:cubicBezTo>
                  <a:pt x="4461567" y="871438"/>
                  <a:pt x="4460605" y="866935"/>
                  <a:pt x="4477005" y="877560"/>
                </a:cubicBezTo>
                <a:cubicBezTo>
                  <a:pt x="4477005" y="877560"/>
                  <a:pt x="4482471" y="881101"/>
                  <a:pt x="4482471" y="881101"/>
                </a:cubicBezTo>
                <a:cubicBezTo>
                  <a:pt x="4482471" y="881101"/>
                  <a:pt x="4482471" y="881101"/>
                  <a:pt x="4486975" y="880139"/>
                </a:cubicBezTo>
                <a:cubicBezTo>
                  <a:pt x="4486975" y="880139"/>
                  <a:pt x="4487937" y="884643"/>
                  <a:pt x="4487937" y="884643"/>
                </a:cubicBezTo>
                <a:cubicBezTo>
                  <a:pt x="4494366" y="892688"/>
                  <a:pt x="4468959" y="883988"/>
                  <a:pt x="4484395" y="890110"/>
                </a:cubicBezTo>
                <a:cubicBezTo>
                  <a:pt x="4489862" y="893651"/>
                  <a:pt x="4493404" y="888185"/>
                  <a:pt x="4507878" y="889801"/>
                </a:cubicBezTo>
                <a:cubicBezTo>
                  <a:pt x="4515269" y="902352"/>
                  <a:pt x="4524277" y="900428"/>
                  <a:pt x="4547105" y="919098"/>
                </a:cubicBezTo>
                <a:cubicBezTo>
                  <a:pt x="4542600" y="920061"/>
                  <a:pt x="4542600" y="920061"/>
                  <a:pt x="4542600" y="920061"/>
                </a:cubicBezTo>
                <a:cubicBezTo>
                  <a:pt x="4548067" y="923603"/>
                  <a:pt x="4548067" y="923603"/>
                  <a:pt x="4548067" y="923603"/>
                </a:cubicBezTo>
                <a:cubicBezTo>
                  <a:pt x="4549992" y="932610"/>
                  <a:pt x="4538097" y="921023"/>
                  <a:pt x="4533593" y="921985"/>
                </a:cubicBezTo>
                <a:cubicBezTo>
                  <a:pt x="4545487" y="933573"/>
                  <a:pt x="4549992" y="932610"/>
                  <a:pt x="4558999" y="930686"/>
                </a:cubicBezTo>
                <a:cubicBezTo>
                  <a:pt x="4559962" y="935190"/>
                  <a:pt x="4559962" y="935190"/>
                  <a:pt x="4565428" y="938732"/>
                </a:cubicBezTo>
                <a:cubicBezTo>
                  <a:pt x="4566391" y="943236"/>
                  <a:pt x="4570895" y="942274"/>
                  <a:pt x="4570895" y="942274"/>
                </a:cubicBezTo>
                <a:cubicBezTo>
                  <a:pt x="4574437" y="936808"/>
                  <a:pt x="4574437" y="936808"/>
                  <a:pt x="4574437" y="936808"/>
                </a:cubicBezTo>
                <a:cubicBezTo>
                  <a:pt x="4582789" y="953861"/>
                  <a:pt x="4588911" y="938424"/>
                  <a:pt x="4607235" y="958058"/>
                </a:cubicBezTo>
                <a:cubicBezTo>
                  <a:pt x="4612701" y="961599"/>
                  <a:pt x="4612701" y="961599"/>
                  <a:pt x="4612701" y="961599"/>
                </a:cubicBezTo>
                <a:cubicBezTo>
                  <a:pt x="4612701" y="961599"/>
                  <a:pt x="4617205" y="960637"/>
                  <a:pt x="4617205" y="960637"/>
                </a:cubicBezTo>
                <a:cubicBezTo>
                  <a:pt x="4656431" y="989934"/>
                  <a:pt x="4689230" y="1011184"/>
                  <a:pt x="4721066" y="1027932"/>
                </a:cubicBezTo>
                <a:cubicBezTo>
                  <a:pt x="4716561" y="1028894"/>
                  <a:pt x="4720410" y="1046910"/>
                  <a:pt x="4728457" y="1040481"/>
                </a:cubicBezTo>
                <a:cubicBezTo>
                  <a:pt x="4722028" y="1032435"/>
                  <a:pt x="4731999" y="1035015"/>
                  <a:pt x="4738427" y="1043060"/>
                </a:cubicBezTo>
                <a:cubicBezTo>
                  <a:pt x="4755788" y="1058190"/>
                  <a:pt x="4788586" y="1079440"/>
                  <a:pt x="4817842" y="1106158"/>
                </a:cubicBezTo>
                <a:cubicBezTo>
                  <a:pt x="4846136" y="1128370"/>
                  <a:pt x="4875393" y="1155087"/>
                  <a:pt x="4898221" y="1173759"/>
                </a:cubicBezTo>
                <a:cubicBezTo>
                  <a:pt x="4892754" y="1170217"/>
                  <a:pt x="4901108" y="1187271"/>
                  <a:pt x="4905611" y="1186309"/>
                </a:cubicBezTo>
                <a:cubicBezTo>
                  <a:pt x="4899183" y="1178262"/>
                  <a:pt x="4903687" y="1177300"/>
                  <a:pt x="4909153" y="1180842"/>
                </a:cubicBezTo>
                <a:cubicBezTo>
                  <a:pt x="4911078" y="1189850"/>
                  <a:pt x="4933906" y="1208521"/>
                  <a:pt x="4951267" y="1223651"/>
                </a:cubicBezTo>
                <a:cubicBezTo>
                  <a:pt x="4968628" y="1238780"/>
                  <a:pt x="4985027" y="1249405"/>
                  <a:pt x="4980523" y="1250367"/>
                </a:cubicBezTo>
                <a:cubicBezTo>
                  <a:pt x="5002389" y="1264535"/>
                  <a:pt x="5015246" y="1280627"/>
                  <a:pt x="5028102" y="1296718"/>
                </a:cubicBezTo>
                <a:cubicBezTo>
                  <a:pt x="5046427" y="1316351"/>
                  <a:pt x="5060246" y="1336947"/>
                  <a:pt x="5088540" y="1359160"/>
                </a:cubicBezTo>
                <a:cubicBezTo>
                  <a:pt x="5088540" y="1359160"/>
                  <a:pt x="5089502" y="1363664"/>
                  <a:pt x="5090465" y="1368168"/>
                </a:cubicBezTo>
                <a:cubicBezTo>
                  <a:pt x="5109443" y="1368823"/>
                  <a:pt x="5135465" y="1424489"/>
                  <a:pt x="5152826" y="1439619"/>
                </a:cubicBezTo>
                <a:cubicBezTo>
                  <a:pt x="5158293" y="1443159"/>
                  <a:pt x="5157331" y="1438656"/>
                  <a:pt x="5163758" y="1446702"/>
                </a:cubicBezTo>
                <a:cubicBezTo>
                  <a:pt x="5175654" y="1458289"/>
                  <a:pt x="5178541" y="1471801"/>
                  <a:pt x="5190435" y="1483389"/>
                </a:cubicBezTo>
                <a:cubicBezTo>
                  <a:pt x="5196864" y="1491435"/>
                  <a:pt x="5202331" y="1494976"/>
                  <a:pt x="5213263" y="1502060"/>
                </a:cubicBezTo>
                <a:cubicBezTo>
                  <a:pt x="5232549" y="1526198"/>
                  <a:pt x="5250218" y="1564809"/>
                  <a:pt x="5270466" y="1593451"/>
                </a:cubicBezTo>
                <a:cubicBezTo>
                  <a:pt x="5296180" y="1625635"/>
                  <a:pt x="5325744" y="1675834"/>
                  <a:pt x="5352421" y="1712521"/>
                </a:cubicBezTo>
                <a:cubicBezTo>
                  <a:pt x="5359811" y="1725071"/>
                  <a:pt x="5371706" y="1736658"/>
                  <a:pt x="5378135" y="1744704"/>
                </a:cubicBezTo>
                <a:cubicBezTo>
                  <a:pt x="5378135" y="1744704"/>
                  <a:pt x="5372669" y="1741162"/>
                  <a:pt x="5372669" y="1741162"/>
                </a:cubicBezTo>
                <a:cubicBezTo>
                  <a:pt x="5381022" y="1758217"/>
                  <a:pt x="5393879" y="1774309"/>
                  <a:pt x="5401270" y="1786858"/>
                </a:cubicBezTo>
                <a:cubicBezTo>
                  <a:pt x="5402232" y="1791362"/>
                  <a:pt x="5404157" y="1800370"/>
                  <a:pt x="5404157" y="1800370"/>
                </a:cubicBezTo>
                <a:cubicBezTo>
                  <a:pt x="5427292" y="1842524"/>
                  <a:pt x="5457818" y="1897228"/>
                  <a:pt x="5479989" y="1934877"/>
                </a:cubicBezTo>
                <a:cubicBezTo>
                  <a:pt x="5479989" y="1934877"/>
                  <a:pt x="5479989" y="1934877"/>
                  <a:pt x="5475486" y="1935839"/>
                </a:cubicBezTo>
                <a:cubicBezTo>
                  <a:pt x="5475486" y="1935839"/>
                  <a:pt x="5476448" y="1940343"/>
                  <a:pt x="5476448" y="1940343"/>
                </a:cubicBezTo>
                <a:cubicBezTo>
                  <a:pt x="5476448" y="1940343"/>
                  <a:pt x="5481913" y="1943885"/>
                  <a:pt x="5481913" y="1943885"/>
                </a:cubicBezTo>
                <a:cubicBezTo>
                  <a:pt x="5489305" y="1956435"/>
                  <a:pt x="5504394" y="2005017"/>
                  <a:pt x="5506012" y="1990543"/>
                </a:cubicBezTo>
                <a:cubicBezTo>
                  <a:pt x="5506974" y="1995046"/>
                  <a:pt x="5506974" y="1995046"/>
                  <a:pt x="5506974" y="1995046"/>
                </a:cubicBezTo>
                <a:cubicBezTo>
                  <a:pt x="5507936" y="1999551"/>
                  <a:pt x="5507936" y="1999551"/>
                  <a:pt x="5507936" y="1999551"/>
                </a:cubicBezTo>
                <a:cubicBezTo>
                  <a:pt x="5512440" y="1998588"/>
                  <a:pt x="5512440" y="1998588"/>
                  <a:pt x="5512440" y="1998588"/>
                </a:cubicBezTo>
                <a:cubicBezTo>
                  <a:pt x="5511478" y="1994084"/>
                  <a:pt x="5511478" y="1994084"/>
                  <a:pt x="5511478" y="1994084"/>
                </a:cubicBezTo>
                <a:cubicBezTo>
                  <a:pt x="5519524" y="1987656"/>
                  <a:pt x="5518869" y="2006635"/>
                  <a:pt x="5519831" y="2011138"/>
                </a:cubicBezTo>
                <a:cubicBezTo>
                  <a:pt x="5522410" y="2001168"/>
                  <a:pt x="5537192" y="2026268"/>
                  <a:pt x="5528839" y="2009213"/>
                </a:cubicBezTo>
                <a:cubicBezTo>
                  <a:pt x="5524335" y="2010176"/>
                  <a:pt x="5521448" y="1996664"/>
                  <a:pt x="5521448" y="1996664"/>
                </a:cubicBezTo>
                <a:cubicBezTo>
                  <a:pt x="5527877" y="2004710"/>
                  <a:pt x="5526915" y="2000206"/>
                  <a:pt x="5525952" y="1995701"/>
                </a:cubicBezTo>
                <a:cubicBezTo>
                  <a:pt x="5515982" y="1993122"/>
                  <a:pt x="5512133" y="1975106"/>
                  <a:pt x="5500238" y="1963519"/>
                </a:cubicBezTo>
                <a:cubicBezTo>
                  <a:pt x="5500238" y="1963519"/>
                  <a:pt x="5499276" y="1959014"/>
                  <a:pt x="5498313" y="1954510"/>
                </a:cubicBezTo>
                <a:cubicBezTo>
                  <a:pt x="5498313" y="1954510"/>
                  <a:pt x="5497351" y="1950007"/>
                  <a:pt x="5497351" y="1950007"/>
                </a:cubicBezTo>
                <a:cubicBezTo>
                  <a:pt x="5496389" y="1945502"/>
                  <a:pt x="5496389" y="1945502"/>
                  <a:pt x="5496389" y="1945502"/>
                </a:cubicBezTo>
                <a:cubicBezTo>
                  <a:pt x="5496389" y="1945502"/>
                  <a:pt x="5491884" y="1946465"/>
                  <a:pt x="5491884" y="1946465"/>
                </a:cubicBezTo>
                <a:cubicBezTo>
                  <a:pt x="5490922" y="1941960"/>
                  <a:pt x="5490922" y="1941960"/>
                  <a:pt x="5489960" y="1937456"/>
                </a:cubicBezTo>
                <a:cubicBezTo>
                  <a:pt x="5493502" y="1931990"/>
                  <a:pt x="5495426" y="1940998"/>
                  <a:pt x="5499931" y="1940036"/>
                </a:cubicBezTo>
                <a:cubicBezTo>
                  <a:pt x="5498006" y="1931028"/>
                  <a:pt x="5493502" y="1931990"/>
                  <a:pt x="5492540" y="1927486"/>
                </a:cubicBezTo>
                <a:cubicBezTo>
                  <a:pt x="5492540" y="1927486"/>
                  <a:pt x="5492540" y="1927486"/>
                  <a:pt x="5491577" y="1922981"/>
                </a:cubicBezTo>
                <a:cubicBezTo>
                  <a:pt x="5491577" y="1922981"/>
                  <a:pt x="5490615" y="1918478"/>
                  <a:pt x="5490615" y="1918478"/>
                </a:cubicBezTo>
                <a:cubicBezTo>
                  <a:pt x="5489653" y="1913974"/>
                  <a:pt x="5489653" y="1913974"/>
                  <a:pt x="5489653" y="1913974"/>
                </a:cubicBezTo>
                <a:cubicBezTo>
                  <a:pt x="5481299" y="1896920"/>
                  <a:pt x="5481299" y="1896920"/>
                  <a:pt x="5481299" y="1896920"/>
                </a:cubicBezTo>
                <a:cubicBezTo>
                  <a:pt x="5475833" y="1893379"/>
                  <a:pt x="5475833" y="1893379"/>
                  <a:pt x="5475833" y="1893379"/>
                </a:cubicBezTo>
                <a:cubicBezTo>
                  <a:pt x="5479375" y="1887912"/>
                  <a:pt x="5474871" y="1888874"/>
                  <a:pt x="5474871" y="1888874"/>
                </a:cubicBezTo>
                <a:lnTo>
                  <a:pt x="5475833" y="1893379"/>
                </a:lnTo>
                <a:cubicBezTo>
                  <a:pt x="5461051" y="1868278"/>
                  <a:pt x="5462976" y="1877287"/>
                  <a:pt x="5452699" y="1851225"/>
                </a:cubicBezTo>
                <a:cubicBezTo>
                  <a:pt x="5451737" y="1846720"/>
                  <a:pt x="5451737" y="1846720"/>
                  <a:pt x="5450774" y="1842216"/>
                </a:cubicBezTo>
                <a:cubicBezTo>
                  <a:pt x="5445308" y="1838675"/>
                  <a:pt x="5445308" y="1838675"/>
                  <a:pt x="5446270" y="1843178"/>
                </a:cubicBezTo>
                <a:cubicBezTo>
                  <a:pt x="5443383" y="1829666"/>
                  <a:pt x="5434068" y="1808109"/>
                  <a:pt x="5424098" y="1805529"/>
                </a:cubicBezTo>
                <a:cubicBezTo>
                  <a:pt x="5430526" y="1813575"/>
                  <a:pt x="5426022" y="1814538"/>
                  <a:pt x="5419593" y="1806491"/>
                </a:cubicBezTo>
                <a:lnTo>
                  <a:pt x="5418631" y="1801987"/>
                </a:lnTo>
                <a:cubicBezTo>
                  <a:pt x="5423135" y="1801025"/>
                  <a:pt x="5423135" y="1801025"/>
                  <a:pt x="5423135" y="1801025"/>
                </a:cubicBezTo>
                <a:cubicBezTo>
                  <a:pt x="5423135" y="1801025"/>
                  <a:pt x="5423135" y="1801025"/>
                  <a:pt x="5422173" y="1796521"/>
                </a:cubicBezTo>
                <a:cubicBezTo>
                  <a:pt x="5422173" y="1796521"/>
                  <a:pt x="5422173" y="1796521"/>
                  <a:pt x="5416707" y="1792979"/>
                </a:cubicBezTo>
                <a:cubicBezTo>
                  <a:pt x="5410933" y="1765955"/>
                  <a:pt x="5364970" y="1705130"/>
                  <a:pt x="5349226" y="1675527"/>
                </a:cubicBezTo>
                <a:cubicBezTo>
                  <a:pt x="5340873" y="1658473"/>
                  <a:pt x="5344415" y="1653006"/>
                  <a:pt x="5332520" y="1641419"/>
                </a:cubicBezTo>
                <a:cubicBezTo>
                  <a:pt x="5330596" y="1632411"/>
                  <a:pt x="5320625" y="1629831"/>
                  <a:pt x="5314197" y="1621785"/>
                </a:cubicBezTo>
                <a:cubicBezTo>
                  <a:pt x="5305843" y="1604731"/>
                  <a:pt x="5302956" y="1591219"/>
                  <a:pt x="5288482" y="1589602"/>
                </a:cubicBezTo>
                <a:cubicBezTo>
                  <a:pt x="5243175" y="1509799"/>
                  <a:pt x="5173422" y="1425798"/>
                  <a:pt x="5106557" y="1355311"/>
                </a:cubicBezTo>
                <a:cubicBezTo>
                  <a:pt x="5110098" y="1349844"/>
                  <a:pt x="5110098" y="1349844"/>
                  <a:pt x="5109135" y="1345340"/>
                </a:cubicBezTo>
                <a:cubicBezTo>
                  <a:pt x="5109135" y="1345340"/>
                  <a:pt x="5110098" y="1349844"/>
                  <a:pt x="5110098" y="1349844"/>
                </a:cubicBezTo>
                <a:cubicBezTo>
                  <a:pt x="5114602" y="1348882"/>
                  <a:pt x="5114602" y="1348882"/>
                  <a:pt x="5114602" y="1348882"/>
                </a:cubicBezTo>
                <a:cubicBezTo>
                  <a:pt x="5114602" y="1348882"/>
                  <a:pt x="5113640" y="1344378"/>
                  <a:pt x="5108173" y="1340837"/>
                </a:cubicBezTo>
                <a:cubicBezTo>
                  <a:pt x="5107211" y="1336333"/>
                  <a:pt x="5111715" y="1335370"/>
                  <a:pt x="5105286" y="1327325"/>
                </a:cubicBezTo>
                <a:cubicBezTo>
                  <a:pt x="5101745" y="1332790"/>
                  <a:pt x="5096279" y="1329249"/>
                  <a:pt x="5084383" y="1317661"/>
                </a:cubicBezTo>
                <a:cubicBezTo>
                  <a:pt x="5083421" y="1313158"/>
                  <a:pt x="5083421" y="1313158"/>
                  <a:pt x="5083421" y="1313158"/>
                </a:cubicBezTo>
                <a:cubicBezTo>
                  <a:pt x="5083421" y="1313158"/>
                  <a:pt x="5078918" y="1314120"/>
                  <a:pt x="5077955" y="1309615"/>
                </a:cubicBezTo>
                <a:cubicBezTo>
                  <a:pt x="5077955" y="1309615"/>
                  <a:pt x="5076993" y="1305112"/>
                  <a:pt x="5076993" y="1305112"/>
                </a:cubicBezTo>
                <a:cubicBezTo>
                  <a:pt x="5072489" y="1306074"/>
                  <a:pt x="5072489" y="1306074"/>
                  <a:pt x="5072489" y="1306074"/>
                </a:cubicBezTo>
                <a:cubicBezTo>
                  <a:pt x="5071526" y="1301570"/>
                  <a:pt x="5071526" y="1301570"/>
                  <a:pt x="5066060" y="1298028"/>
                </a:cubicBezTo>
                <a:cubicBezTo>
                  <a:pt x="5068640" y="1288058"/>
                  <a:pt x="5047736" y="1278395"/>
                  <a:pt x="5052241" y="1277432"/>
                </a:cubicBezTo>
                <a:cubicBezTo>
                  <a:pt x="5052241" y="1277432"/>
                  <a:pt x="5056745" y="1276470"/>
                  <a:pt x="5056745" y="1276470"/>
                </a:cubicBezTo>
                <a:cubicBezTo>
                  <a:pt x="5057707" y="1280973"/>
                  <a:pt x="5062211" y="1280011"/>
                  <a:pt x="5062211" y="1280011"/>
                </a:cubicBezTo>
                <a:cubicBezTo>
                  <a:pt x="5061248" y="1275508"/>
                  <a:pt x="5056745" y="1276470"/>
                  <a:pt x="5055783" y="1271966"/>
                </a:cubicBezTo>
                <a:cubicBezTo>
                  <a:pt x="5055783" y="1271966"/>
                  <a:pt x="5050316" y="1268424"/>
                  <a:pt x="5050316" y="1268424"/>
                </a:cubicBezTo>
                <a:cubicBezTo>
                  <a:pt x="5043887" y="1260378"/>
                  <a:pt x="5037458" y="1252333"/>
                  <a:pt x="5032955" y="1253295"/>
                </a:cubicBezTo>
                <a:cubicBezTo>
                  <a:pt x="5032955" y="1253295"/>
                  <a:pt x="5032955" y="1253295"/>
                  <a:pt x="5031993" y="1248791"/>
                </a:cubicBezTo>
                <a:cubicBezTo>
                  <a:pt x="5031993" y="1248791"/>
                  <a:pt x="5031030" y="1244286"/>
                  <a:pt x="5025564" y="1240744"/>
                </a:cubicBezTo>
                <a:cubicBezTo>
                  <a:pt x="5025564" y="1240744"/>
                  <a:pt x="5021059" y="1241707"/>
                  <a:pt x="5021059" y="1241707"/>
                </a:cubicBezTo>
                <a:cubicBezTo>
                  <a:pt x="5021059" y="1241707"/>
                  <a:pt x="5022022" y="1246211"/>
                  <a:pt x="5022022" y="1246211"/>
                </a:cubicBezTo>
                <a:cubicBezTo>
                  <a:pt x="5021059" y="1241707"/>
                  <a:pt x="5020097" y="1237204"/>
                  <a:pt x="5014631" y="1233661"/>
                </a:cubicBezTo>
                <a:cubicBezTo>
                  <a:pt x="5015593" y="1238166"/>
                  <a:pt x="5011090" y="1239128"/>
                  <a:pt x="5005623" y="1235586"/>
                </a:cubicBezTo>
                <a:cubicBezTo>
                  <a:pt x="5010127" y="1234623"/>
                  <a:pt x="5004661" y="1231082"/>
                  <a:pt x="5003698" y="1226578"/>
                </a:cubicBezTo>
                <a:cubicBezTo>
                  <a:pt x="4998232" y="1223036"/>
                  <a:pt x="4998232" y="1223036"/>
                  <a:pt x="4998232" y="1223036"/>
                </a:cubicBezTo>
                <a:cubicBezTo>
                  <a:pt x="4997269" y="1218532"/>
                  <a:pt x="4997269" y="1218532"/>
                  <a:pt x="4997269" y="1218532"/>
                </a:cubicBezTo>
                <a:cubicBezTo>
                  <a:pt x="4992766" y="1219494"/>
                  <a:pt x="4992766" y="1219494"/>
                  <a:pt x="4992766" y="1219494"/>
                </a:cubicBezTo>
                <a:cubicBezTo>
                  <a:pt x="4992766" y="1219494"/>
                  <a:pt x="4992766" y="1219494"/>
                  <a:pt x="4993728" y="1223998"/>
                </a:cubicBezTo>
                <a:cubicBezTo>
                  <a:pt x="4975404" y="1204365"/>
                  <a:pt x="4957081" y="1184731"/>
                  <a:pt x="4947111" y="1182152"/>
                </a:cubicBezTo>
                <a:cubicBezTo>
                  <a:pt x="4941644" y="1178611"/>
                  <a:pt x="4941644" y="1178611"/>
                  <a:pt x="4940682" y="1174106"/>
                </a:cubicBezTo>
                <a:cubicBezTo>
                  <a:pt x="4935215" y="1170564"/>
                  <a:pt x="4935215" y="1170564"/>
                  <a:pt x="4930712" y="1171526"/>
                </a:cubicBezTo>
                <a:lnTo>
                  <a:pt x="4931467" y="1175063"/>
                </a:lnTo>
                <a:lnTo>
                  <a:pt x="4916930" y="1163507"/>
                </a:lnTo>
                <a:cubicBezTo>
                  <a:pt x="4900789" y="1149956"/>
                  <a:pt x="4893737" y="1141749"/>
                  <a:pt x="4867695" y="1119055"/>
                </a:cubicBezTo>
                <a:cubicBezTo>
                  <a:pt x="4852257" y="1112934"/>
                  <a:pt x="4846792" y="1109391"/>
                  <a:pt x="4842287" y="1110354"/>
                </a:cubicBezTo>
                <a:cubicBezTo>
                  <a:pt x="4841325" y="1105850"/>
                  <a:pt x="4845830" y="1104888"/>
                  <a:pt x="4839401" y="1096842"/>
                </a:cubicBezTo>
                <a:cubicBezTo>
                  <a:pt x="4830393" y="1098766"/>
                  <a:pt x="4827506" y="1085254"/>
                  <a:pt x="4811106" y="1074629"/>
                </a:cubicBezTo>
                <a:cubicBezTo>
                  <a:pt x="4794707" y="1064004"/>
                  <a:pt x="4808528" y="1084600"/>
                  <a:pt x="4791166" y="1069470"/>
                </a:cubicBezTo>
                <a:cubicBezTo>
                  <a:pt x="4806603" y="1075591"/>
                  <a:pt x="4789242" y="1060462"/>
                  <a:pt x="4772842" y="1049837"/>
                </a:cubicBezTo>
                <a:cubicBezTo>
                  <a:pt x="4777346" y="1048874"/>
                  <a:pt x="4777346" y="1048874"/>
                  <a:pt x="4777346" y="1048874"/>
                </a:cubicBezTo>
                <a:cubicBezTo>
                  <a:pt x="4782813" y="1052416"/>
                  <a:pt x="4788280" y="1055958"/>
                  <a:pt x="4787317" y="1051454"/>
                </a:cubicBezTo>
                <a:cubicBezTo>
                  <a:pt x="4787317" y="1051454"/>
                  <a:pt x="4786355" y="1046950"/>
                  <a:pt x="4780888" y="1043408"/>
                </a:cubicBezTo>
                <a:cubicBezTo>
                  <a:pt x="4775422" y="1039866"/>
                  <a:pt x="4775422" y="1039866"/>
                  <a:pt x="4775422" y="1039866"/>
                </a:cubicBezTo>
                <a:cubicBezTo>
                  <a:pt x="4779926" y="1038904"/>
                  <a:pt x="4787317" y="1051454"/>
                  <a:pt x="4790858" y="1045987"/>
                </a:cubicBezTo>
                <a:cubicBezTo>
                  <a:pt x="4779926" y="1038904"/>
                  <a:pt x="4773497" y="1030859"/>
                  <a:pt x="4768993" y="1031821"/>
                </a:cubicBezTo>
                <a:cubicBezTo>
                  <a:pt x="4764490" y="1032783"/>
                  <a:pt x="4764490" y="1032783"/>
                  <a:pt x="4763527" y="1028279"/>
                </a:cubicBezTo>
                <a:cubicBezTo>
                  <a:pt x="4758061" y="1024737"/>
                  <a:pt x="4752594" y="1021196"/>
                  <a:pt x="4748090" y="1022158"/>
                </a:cubicBezTo>
                <a:cubicBezTo>
                  <a:pt x="4748090" y="1022158"/>
                  <a:pt x="4749052" y="1026661"/>
                  <a:pt x="4754519" y="1030204"/>
                </a:cubicBezTo>
                <a:cubicBezTo>
                  <a:pt x="4755481" y="1034708"/>
                  <a:pt x="4755481" y="1034708"/>
                  <a:pt x="4755481" y="1034708"/>
                </a:cubicBezTo>
                <a:cubicBezTo>
                  <a:pt x="4745511" y="1032128"/>
                  <a:pt x="4747435" y="1041136"/>
                  <a:pt x="4739082" y="1024083"/>
                </a:cubicBezTo>
                <a:cubicBezTo>
                  <a:pt x="4735540" y="1029548"/>
                  <a:pt x="4746473" y="1036632"/>
                  <a:pt x="4747435" y="1041136"/>
                </a:cubicBezTo>
                <a:cubicBezTo>
                  <a:pt x="4730074" y="1026007"/>
                  <a:pt x="4733615" y="1020541"/>
                  <a:pt x="4722683" y="1013457"/>
                </a:cubicBezTo>
                <a:cubicBezTo>
                  <a:pt x="4727188" y="1012495"/>
                  <a:pt x="4728150" y="1016998"/>
                  <a:pt x="4728150" y="1016998"/>
                </a:cubicBezTo>
                <a:cubicBezTo>
                  <a:pt x="4733615" y="1020541"/>
                  <a:pt x="4733615" y="1020541"/>
                  <a:pt x="4737157" y="1015074"/>
                </a:cubicBezTo>
                <a:cubicBezTo>
                  <a:pt x="4737157" y="1015074"/>
                  <a:pt x="4731691" y="1011533"/>
                  <a:pt x="4726225" y="1007991"/>
                </a:cubicBezTo>
                <a:cubicBezTo>
                  <a:pt x="4736195" y="1010571"/>
                  <a:pt x="4735233" y="1006066"/>
                  <a:pt x="4725263" y="1003486"/>
                </a:cubicBezTo>
                <a:cubicBezTo>
                  <a:pt x="4724301" y="998982"/>
                  <a:pt x="4724301" y="998982"/>
                  <a:pt x="4724301" y="998982"/>
                </a:cubicBezTo>
                <a:cubicBezTo>
                  <a:pt x="4729766" y="1002524"/>
                  <a:pt x="4728804" y="998020"/>
                  <a:pt x="4728804" y="998020"/>
                </a:cubicBezTo>
                <a:cubicBezTo>
                  <a:pt x="4723338" y="994478"/>
                  <a:pt x="4723338" y="994478"/>
                  <a:pt x="4718834" y="995441"/>
                </a:cubicBezTo>
                <a:cubicBezTo>
                  <a:pt x="4717872" y="990937"/>
                  <a:pt x="4717872" y="990937"/>
                  <a:pt x="4713367" y="991899"/>
                </a:cubicBezTo>
                <a:cubicBezTo>
                  <a:pt x="4706939" y="983853"/>
                  <a:pt x="4706939" y="983853"/>
                  <a:pt x="4700511" y="975807"/>
                </a:cubicBezTo>
                <a:cubicBezTo>
                  <a:pt x="4705976" y="979349"/>
                  <a:pt x="4705976" y="979349"/>
                  <a:pt x="4705976" y="979349"/>
                </a:cubicBezTo>
                <a:cubicBezTo>
                  <a:pt x="4711443" y="982891"/>
                  <a:pt x="4715947" y="981929"/>
                  <a:pt x="4715947" y="981929"/>
                </a:cubicBezTo>
                <a:cubicBezTo>
                  <a:pt x="4714985" y="977425"/>
                  <a:pt x="4709518" y="973882"/>
                  <a:pt x="4704052" y="970341"/>
                </a:cubicBezTo>
                <a:cubicBezTo>
                  <a:pt x="4698586" y="966799"/>
                  <a:pt x="4698586" y="966799"/>
                  <a:pt x="4698586" y="966799"/>
                </a:cubicBezTo>
                <a:cubicBezTo>
                  <a:pt x="4693119" y="963257"/>
                  <a:pt x="4693119" y="963257"/>
                  <a:pt x="4693119" y="963257"/>
                </a:cubicBezTo>
                <a:cubicBezTo>
                  <a:pt x="4687653" y="959715"/>
                  <a:pt x="4683149" y="960677"/>
                  <a:pt x="4684112" y="965182"/>
                </a:cubicBezTo>
                <a:cubicBezTo>
                  <a:pt x="4684112" y="965182"/>
                  <a:pt x="4685074" y="969686"/>
                  <a:pt x="4690540" y="973228"/>
                </a:cubicBezTo>
                <a:cubicBezTo>
                  <a:pt x="4690540" y="973228"/>
                  <a:pt x="4690540" y="973228"/>
                  <a:pt x="4695044" y="972266"/>
                </a:cubicBezTo>
                <a:cubicBezTo>
                  <a:pt x="4700511" y="975807"/>
                  <a:pt x="4700511" y="975807"/>
                  <a:pt x="4700511" y="975807"/>
                </a:cubicBezTo>
                <a:cubicBezTo>
                  <a:pt x="4676065" y="971611"/>
                  <a:pt x="4696969" y="981274"/>
                  <a:pt x="4708863" y="992861"/>
                </a:cubicBezTo>
                <a:cubicBezTo>
                  <a:pt x="4703397" y="989319"/>
                  <a:pt x="4703397" y="989319"/>
                  <a:pt x="4703397" y="989319"/>
                </a:cubicBezTo>
                <a:cubicBezTo>
                  <a:pt x="4703397" y="989319"/>
                  <a:pt x="4704360" y="993823"/>
                  <a:pt x="4704360" y="993823"/>
                </a:cubicBezTo>
                <a:cubicBezTo>
                  <a:pt x="4704360" y="993823"/>
                  <a:pt x="4704360" y="993823"/>
                  <a:pt x="4705322" y="998327"/>
                </a:cubicBezTo>
                <a:cubicBezTo>
                  <a:pt x="4709825" y="997365"/>
                  <a:pt x="4709825" y="997365"/>
                  <a:pt x="4709825" y="997365"/>
                </a:cubicBezTo>
                <a:cubicBezTo>
                  <a:pt x="4715292" y="1000907"/>
                  <a:pt x="4715292" y="1000907"/>
                  <a:pt x="4715292" y="1000907"/>
                </a:cubicBezTo>
                <a:cubicBezTo>
                  <a:pt x="4710787" y="1001869"/>
                  <a:pt x="4710787" y="1001869"/>
                  <a:pt x="4710787" y="1001869"/>
                </a:cubicBezTo>
                <a:cubicBezTo>
                  <a:pt x="4710787" y="1001869"/>
                  <a:pt x="4711750" y="1006373"/>
                  <a:pt x="4716254" y="1005411"/>
                </a:cubicBezTo>
                <a:cubicBezTo>
                  <a:pt x="4717216" y="1009915"/>
                  <a:pt x="4717216" y="1009915"/>
                  <a:pt x="4717216" y="1009915"/>
                </a:cubicBezTo>
                <a:cubicBezTo>
                  <a:pt x="4702742" y="1008298"/>
                  <a:pt x="4696313" y="1000252"/>
                  <a:pt x="4678952" y="985123"/>
                </a:cubicBezTo>
                <a:cubicBezTo>
                  <a:pt x="4683456" y="984160"/>
                  <a:pt x="4683456" y="984160"/>
                  <a:pt x="4683456" y="984160"/>
                </a:cubicBezTo>
                <a:cubicBezTo>
                  <a:pt x="4687961" y="983198"/>
                  <a:pt x="4687961" y="983198"/>
                  <a:pt x="4687961" y="983198"/>
                </a:cubicBezTo>
                <a:cubicBezTo>
                  <a:pt x="4682494" y="979656"/>
                  <a:pt x="4682494" y="979656"/>
                  <a:pt x="4682494" y="979656"/>
                </a:cubicBezTo>
                <a:cubicBezTo>
                  <a:pt x="4677990" y="980618"/>
                  <a:pt x="4677990" y="980618"/>
                  <a:pt x="4677990" y="980618"/>
                </a:cubicBezTo>
                <a:cubicBezTo>
                  <a:pt x="4672523" y="977077"/>
                  <a:pt x="4672523" y="977077"/>
                  <a:pt x="4672523" y="977077"/>
                </a:cubicBezTo>
                <a:cubicBezTo>
                  <a:pt x="4667058" y="973535"/>
                  <a:pt x="4670599" y="968069"/>
                  <a:pt x="4659666" y="960985"/>
                </a:cubicBezTo>
                <a:cubicBezTo>
                  <a:pt x="4658704" y="956481"/>
                  <a:pt x="4658704" y="956481"/>
                  <a:pt x="4658704" y="956481"/>
                </a:cubicBezTo>
                <a:cubicBezTo>
                  <a:pt x="4654200" y="957443"/>
                  <a:pt x="4653237" y="952939"/>
                  <a:pt x="4653237" y="952939"/>
                </a:cubicBezTo>
                <a:cubicBezTo>
                  <a:pt x="4648733" y="953901"/>
                  <a:pt x="4648733" y="953901"/>
                  <a:pt x="4648733" y="953901"/>
                </a:cubicBezTo>
                <a:cubicBezTo>
                  <a:pt x="4649695" y="958406"/>
                  <a:pt x="4649695" y="958406"/>
                  <a:pt x="4649695" y="958406"/>
                </a:cubicBezTo>
                <a:cubicBezTo>
                  <a:pt x="4638763" y="951322"/>
                  <a:pt x="4635876" y="937810"/>
                  <a:pt x="4626869" y="939735"/>
                </a:cubicBezTo>
                <a:cubicBezTo>
                  <a:pt x="4626869" y="939735"/>
                  <a:pt x="4622364" y="940697"/>
                  <a:pt x="4621402" y="936193"/>
                </a:cubicBezTo>
                <a:cubicBezTo>
                  <a:pt x="4621402" y="936193"/>
                  <a:pt x="4616898" y="937155"/>
                  <a:pt x="4616898" y="937155"/>
                </a:cubicBezTo>
                <a:cubicBezTo>
                  <a:pt x="4617860" y="941660"/>
                  <a:pt x="4617860" y="941660"/>
                  <a:pt x="4617860" y="941660"/>
                </a:cubicBezTo>
                <a:cubicBezTo>
                  <a:pt x="4593108" y="913980"/>
                  <a:pt x="4606928" y="934575"/>
                  <a:pt x="4597919" y="936500"/>
                </a:cubicBezTo>
                <a:cubicBezTo>
                  <a:pt x="4589565" y="919446"/>
                  <a:pt x="4556768" y="898195"/>
                  <a:pt x="4529437" y="880487"/>
                </a:cubicBezTo>
                <a:cubicBezTo>
                  <a:pt x="4525895" y="885952"/>
                  <a:pt x="4525895" y="885952"/>
                  <a:pt x="4525895" y="885952"/>
                </a:cubicBezTo>
                <a:cubicBezTo>
                  <a:pt x="4524932" y="881449"/>
                  <a:pt x="4524932" y="881449"/>
                  <a:pt x="4524932" y="881449"/>
                </a:cubicBezTo>
                <a:cubicBezTo>
                  <a:pt x="4524932" y="881449"/>
                  <a:pt x="4523970" y="876945"/>
                  <a:pt x="4519466" y="877907"/>
                </a:cubicBezTo>
                <a:cubicBezTo>
                  <a:pt x="4519466" y="877907"/>
                  <a:pt x="4520428" y="882411"/>
                  <a:pt x="4520428" y="882411"/>
                </a:cubicBezTo>
                <a:cubicBezTo>
                  <a:pt x="4504029" y="871786"/>
                  <a:pt x="4491171" y="855694"/>
                  <a:pt x="4484744" y="847649"/>
                </a:cubicBezTo>
                <a:cubicBezTo>
                  <a:pt x="4481201" y="853114"/>
                  <a:pt x="4482164" y="857619"/>
                  <a:pt x="4476697" y="854077"/>
                </a:cubicBezTo>
                <a:cubicBezTo>
                  <a:pt x="4475735" y="849573"/>
                  <a:pt x="4475735" y="849573"/>
                  <a:pt x="4470269" y="846031"/>
                </a:cubicBezTo>
                <a:cubicBezTo>
                  <a:pt x="4466727" y="851498"/>
                  <a:pt x="4465765" y="846993"/>
                  <a:pt x="4459336" y="838948"/>
                </a:cubicBezTo>
                <a:cubicBezTo>
                  <a:pt x="4459336" y="838948"/>
                  <a:pt x="4459336" y="838948"/>
                  <a:pt x="4463840" y="837986"/>
                </a:cubicBezTo>
                <a:cubicBezTo>
                  <a:pt x="4463840" y="837986"/>
                  <a:pt x="4463840" y="837986"/>
                  <a:pt x="4462878" y="833481"/>
                </a:cubicBezTo>
                <a:cubicBezTo>
                  <a:pt x="4458374" y="834444"/>
                  <a:pt x="4457411" y="829940"/>
                  <a:pt x="4452907" y="830902"/>
                </a:cubicBezTo>
                <a:cubicBezTo>
                  <a:pt x="4452907" y="830902"/>
                  <a:pt x="4448404" y="831864"/>
                  <a:pt x="4448404" y="831864"/>
                </a:cubicBezTo>
                <a:cubicBezTo>
                  <a:pt x="4446479" y="822856"/>
                  <a:pt x="4400168" y="804493"/>
                  <a:pt x="4411102" y="811576"/>
                </a:cubicBezTo>
                <a:cubicBezTo>
                  <a:pt x="4424614" y="808689"/>
                  <a:pt x="4410446" y="830554"/>
                  <a:pt x="4422996" y="823163"/>
                </a:cubicBezTo>
                <a:cubicBezTo>
                  <a:pt x="4426538" y="817697"/>
                  <a:pt x="4436508" y="820277"/>
                  <a:pt x="4442937" y="828322"/>
                </a:cubicBezTo>
                <a:cubicBezTo>
                  <a:pt x="4438433" y="829284"/>
                  <a:pt x="4438433" y="829284"/>
                  <a:pt x="4437470" y="824781"/>
                </a:cubicBezTo>
                <a:cubicBezTo>
                  <a:pt x="4432966" y="825743"/>
                  <a:pt x="4432966" y="825743"/>
                  <a:pt x="4432966" y="825743"/>
                </a:cubicBezTo>
                <a:cubicBezTo>
                  <a:pt x="4428463" y="826705"/>
                  <a:pt x="4433928" y="830246"/>
                  <a:pt x="4433928" y="830246"/>
                </a:cubicBezTo>
                <a:cubicBezTo>
                  <a:pt x="4439395" y="833789"/>
                  <a:pt x="4439395" y="833789"/>
                  <a:pt x="4439395" y="833789"/>
                </a:cubicBezTo>
                <a:cubicBezTo>
                  <a:pt x="4434891" y="834751"/>
                  <a:pt x="4434891" y="834751"/>
                  <a:pt x="4434891" y="834751"/>
                </a:cubicBezTo>
                <a:cubicBezTo>
                  <a:pt x="4433928" y="830246"/>
                  <a:pt x="4429425" y="831209"/>
                  <a:pt x="4429425" y="831209"/>
                </a:cubicBezTo>
                <a:cubicBezTo>
                  <a:pt x="4429425" y="831209"/>
                  <a:pt x="4430387" y="835713"/>
                  <a:pt x="4430387" y="835713"/>
                </a:cubicBezTo>
                <a:cubicBezTo>
                  <a:pt x="4435853" y="839255"/>
                  <a:pt x="4435853" y="839255"/>
                  <a:pt x="4435853" y="839255"/>
                </a:cubicBezTo>
                <a:cubicBezTo>
                  <a:pt x="4441320" y="842797"/>
                  <a:pt x="4441320" y="842797"/>
                  <a:pt x="4441320" y="842797"/>
                </a:cubicBezTo>
                <a:cubicBezTo>
                  <a:pt x="4441320" y="842797"/>
                  <a:pt x="4431350" y="840217"/>
                  <a:pt x="4431350" y="840217"/>
                </a:cubicBezTo>
                <a:cubicBezTo>
                  <a:pt x="4425883" y="836675"/>
                  <a:pt x="4425883" y="836675"/>
                  <a:pt x="4425883" y="836675"/>
                </a:cubicBezTo>
                <a:cubicBezTo>
                  <a:pt x="4420416" y="833133"/>
                  <a:pt x="4420416" y="833133"/>
                  <a:pt x="4420416" y="833133"/>
                </a:cubicBezTo>
                <a:cubicBezTo>
                  <a:pt x="4419454" y="828630"/>
                  <a:pt x="4413988" y="825088"/>
                  <a:pt x="4409484" y="826050"/>
                </a:cubicBezTo>
                <a:cubicBezTo>
                  <a:pt x="4404980" y="827012"/>
                  <a:pt x="4405942" y="831517"/>
                  <a:pt x="4411408" y="835058"/>
                </a:cubicBezTo>
                <a:cubicBezTo>
                  <a:pt x="4411408" y="835058"/>
                  <a:pt x="4411408" y="835058"/>
                  <a:pt x="4412371" y="839562"/>
                </a:cubicBezTo>
                <a:cubicBezTo>
                  <a:pt x="4395972" y="828937"/>
                  <a:pt x="4409484" y="826050"/>
                  <a:pt x="4389543" y="820892"/>
                </a:cubicBezTo>
                <a:cubicBezTo>
                  <a:pt x="4394047" y="819929"/>
                  <a:pt x="4394047" y="819929"/>
                  <a:pt x="4394047" y="819929"/>
                </a:cubicBezTo>
                <a:cubicBezTo>
                  <a:pt x="4394047" y="819929"/>
                  <a:pt x="4394047" y="819929"/>
                  <a:pt x="4393085" y="815425"/>
                </a:cubicBezTo>
                <a:cubicBezTo>
                  <a:pt x="4388581" y="816387"/>
                  <a:pt x="4388581" y="816387"/>
                  <a:pt x="4388581" y="816387"/>
                </a:cubicBezTo>
                <a:cubicBezTo>
                  <a:pt x="4388581" y="816387"/>
                  <a:pt x="4384076" y="817349"/>
                  <a:pt x="4384076" y="817349"/>
                </a:cubicBezTo>
                <a:cubicBezTo>
                  <a:pt x="4378611" y="813807"/>
                  <a:pt x="4378611" y="813807"/>
                  <a:pt x="4378611" y="813807"/>
                </a:cubicBezTo>
                <a:cubicBezTo>
                  <a:pt x="4373144" y="810266"/>
                  <a:pt x="4373144" y="810266"/>
                  <a:pt x="4362211" y="803182"/>
                </a:cubicBezTo>
                <a:cubicBezTo>
                  <a:pt x="4355128" y="814115"/>
                  <a:pt x="4332300" y="795443"/>
                  <a:pt x="4335187" y="808956"/>
                </a:cubicBezTo>
                <a:cubicBezTo>
                  <a:pt x="4344195" y="807031"/>
                  <a:pt x="4350624" y="815078"/>
                  <a:pt x="4360594" y="817656"/>
                </a:cubicBezTo>
                <a:cubicBezTo>
                  <a:pt x="4350624" y="815078"/>
                  <a:pt x="4350624" y="815078"/>
                  <a:pt x="4351586" y="819581"/>
                </a:cubicBezTo>
                <a:cubicBezTo>
                  <a:pt x="4351586" y="819581"/>
                  <a:pt x="4351586" y="819581"/>
                  <a:pt x="4352548" y="824085"/>
                </a:cubicBezTo>
                <a:cubicBezTo>
                  <a:pt x="4340653" y="812498"/>
                  <a:pt x="4324255" y="801873"/>
                  <a:pt x="4308817" y="795751"/>
                </a:cubicBezTo>
                <a:cubicBezTo>
                  <a:pt x="4297885" y="788667"/>
                  <a:pt x="4281486" y="778042"/>
                  <a:pt x="4266049" y="771921"/>
                </a:cubicBezTo>
                <a:cubicBezTo>
                  <a:pt x="4271515" y="775463"/>
                  <a:pt x="4281486" y="778042"/>
                  <a:pt x="4275057" y="769997"/>
                </a:cubicBezTo>
                <a:cubicBezTo>
                  <a:pt x="4255116" y="764837"/>
                  <a:pt x="4255116" y="764837"/>
                  <a:pt x="4253192" y="755830"/>
                </a:cubicBezTo>
                <a:cubicBezTo>
                  <a:pt x="4233250" y="750670"/>
                  <a:pt x="4225860" y="738120"/>
                  <a:pt x="4233250" y="750670"/>
                </a:cubicBezTo>
                <a:cubicBezTo>
                  <a:pt x="4228747" y="751632"/>
                  <a:pt x="4228747" y="751632"/>
                  <a:pt x="4224243" y="752594"/>
                </a:cubicBezTo>
                <a:cubicBezTo>
                  <a:pt x="4197873" y="739390"/>
                  <a:pt x="4172466" y="730690"/>
                  <a:pt x="4150601" y="716522"/>
                </a:cubicBezTo>
                <a:cubicBezTo>
                  <a:pt x="4146097" y="717485"/>
                  <a:pt x="4140630" y="713943"/>
                  <a:pt x="4135164" y="710400"/>
                </a:cubicBezTo>
                <a:cubicBezTo>
                  <a:pt x="4155104" y="715560"/>
                  <a:pt x="4169580" y="717178"/>
                  <a:pt x="4189520" y="722336"/>
                </a:cubicBezTo>
                <a:cubicBezTo>
                  <a:pt x="4189520" y="722336"/>
                  <a:pt x="4205919" y="732962"/>
                  <a:pt x="4188557" y="717832"/>
                </a:cubicBezTo>
                <a:cubicBezTo>
                  <a:pt x="4194024" y="721374"/>
                  <a:pt x="4203995" y="723954"/>
                  <a:pt x="4197566" y="715907"/>
                </a:cubicBezTo>
                <a:cubicBezTo>
                  <a:pt x="4179550" y="719756"/>
                  <a:pt x="4158646" y="710093"/>
                  <a:pt x="4134202" y="705897"/>
                </a:cubicBezTo>
                <a:cubicBezTo>
                  <a:pt x="4138705" y="704935"/>
                  <a:pt x="4137743" y="700431"/>
                  <a:pt x="4133240" y="701393"/>
                </a:cubicBezTo>
                <a:cubicBezTo>
                  <a:pt x="4137743" y="700431"/>
                  <a:pt x="4137743" y="700431"/>
                  <a:pt x="4137743" y="700431"/>
                </a:cubicBezTo>
                <a:cubicBezTo>
                  <a:pt x="4136781" y="695926"/>
                  <a:pt x="4136781" y="695926"/>
                  <a:pt x="4132277" y="696888"/>
                </a:cubicBezTo>
                <a:cubicBezTo>
                  <a:pt x="4131315" y="692385"/>
                  <a:pt x="4121344" y="689805"/>
                  <a:pt x="4111373" y="687226"/>
                </a:cubicBezTo>
                <a:cubicBezTo>
                  <a:pt x="4106870" y="688188"/>
                  <a:pt x="4106870" y="688188"/>
                  <a:pt x="4106870" y="688188"/>
                </a:cubicBezTo>
                <a:cubicBezTo>
                  <a:pt x="4105908" y="683684"/>
                  <a:pt x="4105908" y="683684"/>
                  <a:pt x="4101403" y="684647"/>
                </a:cubicBezTo>
                <a:cubicBezTo>
                  <a:pt x="4095937" y="681105"/>
                  <a:pt x="4095937" y="681105"/>
                  <a:pt x="4090471" y="677562"/>
                </a:cubicBezTo>
                <a:cubicBezTo>
                  <a:pt x="4090471" y="677562"/>
                  <a:pt x="4089509" y="673058"/>
                  <a:pt x="4089509" y="673058"/>
                </a:cubicBezTo>
                <a:cubicBezTo>
                  <a:pt x="4084042" y="669517"/>
                  <a:pt x="4084042" y="669517"/>
                  <a:pt x="4084042" y="669517"/>
                </a:cubicBezTo>
                <a:cubicBezTo>
                  <a:pt x="4080500" y="674983"/>
                  <a:pt x="4080500" y="674983"/>
                  <a:pt x="4080500" y="674983"/>
                </a:cubicBezTo>
                <a:cubicBezTo>
                  <a:pt x="4069568" y="667900"/>
                  <a:pt x="4060559" y="669824"/>
                  <a:pt x="4050589" y="667244"/>
                </a:cubicBezTo>
                <a:cubicBezTo>
                  <a:pt x="4050589" y="667244"/>
                  <a:pt x="4055093" y="666282"/>
                  <a:pt x="4055093" y="666282"/>
                </a:cubicBezTo>
                <a:cubicBezTo>
                  <a:pt x="4055093" y="666282"/>
                  <a:pt x="4055093" y="666282"/>
                  <a:pt x="4054131" y="661779"/>
                </a:cubicBezTo>
                <a:cubicBezTo>
                  <a:pt x="4054131" y="661779"/>
                  <a:pt x="4049627" y="662741"/>
                  <a:pt x="4049627" y="662741"/>
                </a:cubicBezTo>
                <a:cubicBezTo>
                  <a:pt x="4049627" y="662741"/>
                  <a:pt x="4045123" y="663703"/>
                  <a:pt x="4045123" y="663703"/>
                </a:cubicBezTo>
                <a:cubicBezTo>
                  <a:pt x="4053169" y="657274"/>
                  <a:pt x="4009745" y="652423"/>
                  <a:pt x="4030648" y="662086"/>
                </a:cubicBezTo>
                <a:cubicBezTo>
                  <a:pt x="4031611" y="666590"/>
                  <a:pt x="4036115" y="665628"/>
                  <a:pt x="4036115" y="665628"/>
                </a:cubicBezTo>
                <a:cubicBezTo>
                  <a:pt x="4023564" y="673018"/>
                  <a:pt x="4065063" y="668862"/>
                  <a:pt x="4080500" y="674983"/>
                </a:cubicBezTo>
                <a:cubicBezTo>
                  <a:pt x="4075996" y="675945"/>
                  <a:pt x="4075996" y="675945"/>
                  <a:pt x="4071492" y="676907"/>
                </a:cubicBezTo>
                <a:cubicBezTo>
                  <a:pt x="4071492" y="676907"/>
                  <a:pt x="4072455" y="681412"/>
                  <a:pt x="4072455" y="681412"/>
                </a:cubicBezTo>
                <a:cubicBezTo>
                  <a:pt x="4076958" y="680449"/>
                  <a:pt x="4076958" y="680449"/>
                  <a:pt x="4076958" y="680449"/>
                </a:cubicBezTo>
                <a:cubicBezTo>
                  <a:pt x="4077920" y="684954"/>
                  <a:pt x="4082425" y="683991"/>
                  <a:pt x="4082425" y="683991"/>
                </a:cubicBezTo>
                <a:cubicBezTo>
                  <a:pt x="4086929" y="683029"/>
                  <a:pt x="4086929" y="683029"/>
                  <a:pt x="4086929" y="683029"/>
                </a:cubicBezTo>
                <a:cubicBezTo>
                  <a:pt x="4108795" y="697197"/>
                  <a:pt x="4062484" y="678832"/>
                  <a:pt x="4083387" y="688496"/>
                </a:cubicBezTo>
                <a:cubicBezTo>
                  <a:pt x="4073417" y="685916"/>
                  <a:pt x="4063446" y="683336"/>
                  <a:pt x="4053476" y="680756"/>
                </a:cubicBezTo>
                <a:cubicBezTo>
                  <a:pt x="4035306" y="672864"/>
                  <a:pt x="4016250" y="666339"/>
                  <a:pt x="3998561" y="660699"/>
                </a:cubicBezTo>
                <a:lnTo>
                  <a:pt x="3993680" y="659158"/>
                </a:lnTo>
                <a:lnTo>
                  <a:pt x="3795199" y="553069"/>
                </a:lnTo>
                <a:cubicBezTo>
                  <a:pt x="3737785" y="522317"/>
                  <a:pt x="3676087" y="508123"/>
                  <a:pt x="3610375" y="502608"/>
                </a:cubicBezTo>
                <a:cubicBezTo>
                  <a:pt x="3468132" y="495844"/>
                  <a:pt x="3329374" y="468783"/>
                  <a:pt x="3188329" y="467631"/>
                </a:cubicBezTo>
                <a:cubicBezTo>
                  <a:pt x="2801255" y="468200"/>
                  <a:pt x="2424295" y="525271"/>
                  <a:pt x="2059975" y="659812"/>
                </a:cubicBezTo>
                <a:cubicBezTo>
                  <a:pt x="1973004" y="692082"/>
                  <a:pt x="1890572" y="727291"/>
                  <a:pt x="1819343" y="787483"/>
                </a:cubicBezTo>
                <a:cubicBezTo>
                  <a:pt x="1706155" y="880104"/>
                  <a:pt x="1571214" y="944131"/>
                  <a:pt x="1454955" y="1031541"/>
                </a:cubicBezTo>
                <a:cubicBezTo>
                  <a:pt x="1443063" y="1039948"/>
                  <a:pt x="1425960" y="1051424"/>
                  <a:pt x="1413812" y="1040331"/>
                </a:cubicBezTo>
                <a:cubicBezTo>
                  <a:pt x="1410776" y="1037559"/>
                  <a:pt x="1408974" y="1034277"/>
                  <a:pt x="1408084" y="1030679"/>
                </a:cubicBezTo>
                <a:lnTo>
                  <a:pt x="1408033" y="1028519"/>
                </a:lnTo>
                <a:lnTo>
                  <a:pt x="1412039" y="1024844"/>
                </a:lnTo>
                <a:cubicBezTo>
                  <a:pt x="1579972" y="882809"/>
                  <a:pt x="1767264" y="759457"/>
                  <a:pt x="1971913" y="659219"/>
                </a:cubicBezTo>
                <a:cubicBezTo>
                  <a:pt x="1972875" y="663724"/>
                  <a:pt x="1972875" y="663724"/>
                  <a:pt x="1977379" y="662762"/>
                </a:cubicBezTo>
                <a:cubicBezTo>
                  <a:pt x="1977379" y="662762"/>
                  <a:pt x="1981883" y="661799"/>
                  <a:pt x="1981883" y="661799"/>
                </a:cubicBezTo>
                <a:cubicBezTo>
                  <a:pt x="1977379" y="662762"/>
                  <a:pt x="1979303" y="671769"/>
                  <a:pt x="1987350" y="665340"/>
                </a:cubicBezTo>
                <a:cubicBezTo>
                  <a:pt x="1979303" y="671769"/>
                  <a:pt x="1979303" y="671769"/>
                  <a:pt x="1979303" y="671769"/>
                </a:cubicBezTo>
                <a:cubicBezTo>
                  <a:pt x="1974800" y="672731"/>
                  <a:pt x="1975762" y="677236"/>
                  <a:pt x="1980266" y="676274"/>
                </a:cubicBezTo>
                <a:cubicBezTo>
                  <a:pt x="1980266" y="676274"/>
                  <a:pt x="1984770" y="675311"/>
                  <a:pt x="1984770" y="675311"/>
                </a:cubicBezTo>
                <a:cubicBezTo>
                  <a:pt x="1989274" y="674349"/>
                  <a:pt x="1989274" y="674349"/>
                  <a:pt x="1989274" y="674349"/>
                </a:cubicBezTo>
                <a:cubicBezTo>
                  <a:pt x="1992816" y="668882"/>
                  <a:pt x="1992816" y="668882"/>
                  <a:pt x="1992816" y="668882"/>
                </a:cubicBezTo>
                <a:cubicBezTo>
                  <a:pt x="1997320" y="667920"/>
                  <a:pt x="1997320" y="667920"/>
                  <a:pt x="1997320" y="667920"/>
                </a:cubicBezTo>
                <a:cubicBezTo>
                  <a:pt x="1994741" y="677890"/>
                  <a:pt x="1999244" y="676928"/>
                  <a:pt x="2012756" y="674041"/>
                </a:cubicBezTo>
                <a:cubicBezTo>
                  <a:pt x="2019840" y="663109"/>
                  <a:pt x="2011794" y="669538"/>
                  <a:pt x="2014374" y="659567"/>
                </a:cubicBezTo>
                <a:lnTo>
                  <a:pt x="2009869" y="660529"/>
                </a:lnTo>
                <a:cubicBezTo>
                  <a:pt x="2014374" y="659567"/>
                  <a:pt x="2013412" y="655063"/>
                  <a:pt x="2008907" y="656026"/>
                </a:cubicBezTo>
                <a:cubicBezTo>
                  <a:pt x="2008907" y="656026"/>
                  <a:pt x="1999900" y="657950"/>
                  <a:pt x="1995395" y="658912"/>
                </a:cubicBezTo>
                <a:cubicBezTo>
                  <a:pt x="1991854" y="664378"/>
                  <a:pt x="1991854" y="664378"/>
                  <a:pt x="1991854" y="664378"/>
                </a:cubicBezTo>
                <a:cubicBezTo>
                  <a:pt x="1990892" y="659875"/>
                  <a:pt x="1995395" y="658912"/>
                  <a:pt x="1994433" y="654408"/>
                </a:cubicBezTo>
                <a:cubicBezTo>
                  <a:pt x="1994433" y="654408"/>
                  <a:pt x="1998937" y="653446"/>
                  <a:pt x="1998937" y="653446"/>
                </a:cubicBezTo>
                <a:cubicBezTo>
                  <a:pt x="2003442" y="652483"/>
                  <a:pt x="2006983" y="647017"/>
                  <a:pt x="2006983" y="647017"/>
                </a:cubicBezTo>
                <a:cubicBezTo>
                  <a:pt x="2006983" y="647017"/>
                  <a:pt x="2006983" y="647017"/>
                  <a:pt x="2002479" y="647979"/>
                </a:cubicBezTo>
                <a:cubicBezTo>
                  <a:pt x="2070695" y="614566"/>
                  <a:pt x="2144378" y="584695"/>
                  <a:pt x="2213556" y="555787"/>
                </a:cubicBezTo>
                <a:cubicBezTo>
                  <a:pt x="2214518" y="560291"/>
                  <a:pt x="2219985" y="563833"/>
                  <a:pt x="2233497" y="560947"/>
                </a:cubicBezTo>
                <a:cubicBezTo>
                  <a:pt x="2232535" y="556442"/>
                  <a:pt x="2227068" y="552900"/>
                  <a:pt x="2222565" y="553862"/>
                </a:cubicBezTo>
                <a:cubicBezTo>
                  <a:pt x="2222565" y="553862"/>
                  <a:pt x="2227068" y="552900"/>
                  <a:pt x="2227068" y="552900"/>
                </a:cubicBezTo>
                <a:cubicBezTo>
                  <a:pt x="2370006" y="499992"/>
                  <a:pt x="2514525" y="459992"/>
                  <a:pt x="2659387" y="432280"/>
                </a:cubicBezTo>
                <a:close/>
                <a:moveTo>
                  <a:pt x="2580211" y="28532"/>
                </a:moveTo>
                <a:cubicBezTo>
                  <a:pt x="2639385" y="21756"/>
                  <a:pt x="2698559" y="14980"/>
                  <a:pt x="2760003" y="9674"/>
                </a:cubicBezTo>
                <a:cubicBezTo>
                  <a:pt x="3256492" y="-27960"/>
                  <a:pt x="3739421" y="44851"/>
                  <a:pt x="4206393" y="216884"/>
                </a:cubicBezTo>
                <a:cubicBezTo>
                  <a:pt x="4486416" y="319357"/>
                  <a:pt x="4742638" y="466023"/>
                  <a:pt x="4962093" y="669428"/>
                </a:cubicBezTo>
                <a:cubicBezTo>
                  <a:pt x="5047126" y="747075"/>
                  <a:pt x="5144323" y="808436"/>
                  <a:pt x="5227886" y="888353"/>
                </a:cubicBezTo>
                <a:cubicBezTo>
                  <a:pt x="5265526" y="927240"/>
                  <a:pt x="5301697" y="968397"/>
                  <a:pt x="5331187" y="1014893"/>
                </a:cubicBezTo>
                <a:cubicBezTo>
                  <a:pt x="5387095" y="1102673"/>
                  <a:pt x="5453026" y="1182447"/>
                  <a:pt x="5518959" y="1262220"/>
                </a:cubicBezTo>
                <a:cubicBezTo>
                  <a:pt x="5520174" y="1240451"/>
                  <a:pt x="5489232" y="1168845"/>
                  <a:pt x="5467079" y="1138382"/>
                </a:cubicBezTo>
                <a:cubicBezTo>
                  <a:pt x="5517556" y="1154972"/>
                  <a:pt x="5696105" y="1414047"/>
                  <a:pt x="5724761" y="1511561"/>
                </a:cubicBezTo>
                <a:cubicBezTo>
                  <a:pt x="5700321" y="1507005"/>
                  <a:pt x="5683234" y="1491101"/>
                  <a:pt x="5659466" y="1480536"/>
                </a:cubicBezTo>
                <a:cubicBezTo>
                  <a:pt x="5667984" y="1529557"/>
                  <a:pt x="5696946" y="1564433"/>
                  <a:pt x="5720297" y="1600507"/>
                </a:cubicBezTo>
                <a:cubicBezTo>
                  <a:pt x="5725636" y="1607188"/>
                  <a:pt x="5732045" y="1609729"/>
                  <a:pt x="5738327" y="1602521"/>
                </a:cubicBezTo>
                <a:cubicBezTo>
                  <a:pt x="5765326" y="1573289"/>
                  <a:pt x="5778000" y="1596001"/>
                  <a:pt x="5788406" y="1617243"/>
                </a:cubicBezTo>
                <a:cubicBezTo>
                  <a:pt x="5839631" y="1719712"/>
                  <a:pt x="5888985" y="1822580"/>
                  <a:pt x="5933129" y="1928517"/>
                </a:cubicBezTo>
                <a:cubicBezTo>
                  <a:pt x="5971807" y="2018024"/>
                  <a:pt x="5999264" y="2109927"/>
                  <a:pt x="6015900" y="2206099"/>
                </a:cubicBezTo>
                <a:cubicBezTo>
                  <a:pt x="6015628" y="2213979"/>
                  <a:pt x="6017226" y="2221459"/>
                  <a:pt x="6018824" y="2228938"/>
                </a:cubicBezTo>
                <a:cubicBezTo>
                  <a:pt x="6019350" y="2240559"/>
                  <a:pt x="6019478" y="2250308"/>
                  <a:pt x="6006787" y="2254975"/>
                </a:cubicBezTo>
                <a:cubicBezTo>
                  <a:pt x="5992225" y="2260042"/>
                  <a:pt x="5986088" y="2249620"/>
                  <a:pt x="5981821" y="2238800"/>
                </a:cubicBezTo>
                <a:cubicBezTo>
                  <a:pt x="5972486" y="2213418"/>
                  <a:pt x="5965023" y="2187637"/>
                  <a:pt x="5955690" y="2162256"/>
                </a:cubicBezTo>
                <a:cubicBezTo>
                  <a:pt x="5951821" y="2153305"/>
                  <a:pt x="5946083" y="2144754"/>
                  <a:pt x="5938475" y="2136603"/>
                </a:cubicBezTo>
                <a:cubicBezTo>
                  <a:pt x="5932175" y="2171190"/>
                  <a:pt x="5940838" y="2202581"/>
                  <a:pt x="5953240" y="2233173"/>
                </a:cubicBezTo>
                <a:cubicBezTo>
                  <a:pt x="6012584" y="2382792"/>
                  <a:pt x="6061105" y="2536680"/>
                  <a:pt x="6087185" y="2695361"/>
                </a:cubicBezTo>
                <a:cubicBezTo>
                  <a:pt x="6121654" y="2893313"/>
                  <a:pt x="6105102" y="3090434"/>
                  <a:pt x="6081069" y="3289153"/>
                </a:cubicBezTo>
                <a:cubicBezTo>
                  <a:pt x="6038647" y="3630634"/>
                  <a:pt x="5960838" y="3962076"/>
                  <a:pt x="5808111" y="4272372"/>
                </a:cubicBezTo>
                <a:cubicBezTo>
                  <a:pt x="5630111" y="4629130"/>
                  <a:pt x="5388032" y="4933096"/>
                  <a:pt x="5083073" y="5189877"/>
                </a:cubicBezTo>
                <a:cubicBezTo>
                  <a:pt x="4975095" y="5279430"/>
                  <a:pt x="4875526" y="5380874"/>
                  <a:pt x="4748863" y="5447042"/>
                </a:cubicBezTo>
                <a:cubicBezTo>
                  <a:pt x="4424727" y="5614062"/>
                  <a:pt x="4097123" y="5774002"/>
                  <a:pt x="3740846" y="5863806"/>
                </a:cubicBezTo>
                <a:cubicBezTo>
                  <a:pt x="3553557" y="5911641"/>
                  <a:pt x="3362544" y="5932897"/>
                  <a:pt x="3169933" y="5946671"/>
                </a:cubicBezTo>
                <a:cubicBezTo>
                  <a:pt x="3104749" y="5952776"/>
                  <a:pt x="3038366" y="5953271"/>
                  <a:pt x="2972383" y="5955635"/>
                </a:cubicBezTo>
                <a:cubicBezTo>
                  <a:pt x="2945003" y="5955619"/>
                  <a:pt x="2915351" y="5954132"/>
                  <a:pt x="2888242" y="5946236"/>
                </a:cubicBezTo>
                <a:cubicBezTo>
                  <a:pt x="2850584" y="5934728"/>
                  <a:pt x="2811583" y="5935239"/>
                  <a:pt x="2773508" y="5949239"/>
                </a:cubicBezTo>
                <a:cubicBezTo>
                  <a:pt x="2751864" y="5957774"/>
                  <a:pt x="2733834" y="5955760"/>
                  <a:pt x="2719689" y="5935317"/>
                </a:cubicBezTo>
                <a:cubicBezTo>
                  <a:pt x="2702874" y="5911534"/>
                  <a:pt x="2679905" y="5904708"/>
                  <a:pt x="2651853" y="5910702"/>
                </a:cubicBezTo>
                <a:cubicBezTo>
                  <a:pt x="2608839" y="5919891"/>
                  <a:pt x="2566369" y="5913322"/>
                  <a:pt x="2524570" y="5900743"/>
                </a:cubicBezTo>
                <a:cubicBezTo>
                  <a:pt x="2451524" y="5879196"/>
                  <a:pt x="2378077" y="5855780"/>
                  <a:pt x="2303959" y="5838373"/>
                </a:cubicBezTo>
                <a:cubicBezTo>
                  <a:pt x="2088013" y="5788694"/>
                  <a:pt x="1896814" y="5680933"/>
                  <a:pt x="1704545" y="5577311"/>
                </a:cubicBezTo>
                <a:cubicBezTo>
                  <a:pt x="1582907" y="5511395"/>
                  <a:pt x="1461669" y="5447348"/>
                  <a:pt x="1349927" y="5363675"/>
                </a:cubicBezTo>
                <a:cubicBezTo>
                  <a:pt x="1342718" y="5357393"/>
                  <a:pt x="1333639" y="5351511"/>
                  <a:pt x="1326431" y="5345230"/>
                </a:cubicBezTo>
                <a:cubicBezTo>
                  <a:pt x="1312413" y="5334537"/>
                  <a:pt x="1315227" y="5320248"/>
                  <a:pt x="1324450" y="5308501"/>
                </a:cubicBezTo>
                <a:cubicBezTo>
                  <a:pt x="1335544" y="5296353"/>
                  <a:pt x="1343552" y="5306375"/>
                  <a:pt x="1353031" y="5314127"/>
                </a:cubicBezTo>
                <a:cubicBezTo>
                  <a:pt x="1409501" y="5358769"/>
                  <a:pt x="1469312" y="5400742"/>
                  <a:pt x="1535006" y="5433636"/>
                </a:cubicBezTo>
                <a:cubicBezTo>
                  <a:pt x="1545955" y="5439119"/>
                  <a:pt x="1557303" y="5446471"/>
                  <a:pt x="1570795" y="5445544"/>
                </a:cubicBezTo>
                <a:cubicBezTo>
                  <a:pt x="1572664" y="5445144"/>
                  <a:pt x="1578674" y="5445815"/>
                  <a:pt x="1578274" y="5443946"/>
                </a:cubicBezTo>
                <a:cubicBezTo>
                  <a:pt x="1581217" y="5439407"/>
                  <a:pt x="1577076" y="5438335"/>
                  <a:pt x="1573335" y="5439134"/>
                </a:cubicBezTo>
                <a:cubicBezTo>
                  <a:pt x="1464263" y="5358802"/>
                  <a:pt x="1350778" y="5285277"/>
                  <a:pt x="1245045" y="5202275"/>
                </a:cubicBezTo>
                <a:cubicBezTo>
                  <a:pt x="1212071" y="5176078"/>
                  <a:pt x="1180967" y="5149481"/>
                  <a:pt x="1146122" y="5123684"/>
                </a:cubicBezTo>
                <a:cubicBezTo>
                  <a:pt x="1138913" y="5117403"/>
                  <a:pt x="1132777" y="5106982"/>
                  <a:pt x="1114075" y="5110977"/>
                </a:cubicBezTo>
                <a:cubicBezTo>
                  <a:pt x="1160923" y="5165497"/>
                  <a:pt x="1231827" y="5195322"/>
                  <a:pt x="1239256" y="5275861"/>
                </a:cubicBezTo>
                <a:cubicBezTo>
                  <a:pt x="1002153" y="5099691"/>
                  <a:pt x="806611" y="4889222"/>
                  <a:pt x="647691" y="4639642"/>
                </a:cubicBezTo>
                <a:cubicBezTo>
                  <a:pt x="675071" y="4639659"/>
                  <a:pt x="685476" y="4660900"/>
                  <a:pt x="698822" y="4677603"/>
                </a:cubicBezTo>
                <a:cubicBezTo>
                  <a:pt x="712568" y="4696176"/>
                  <a:pt x="725914" y="4712878"/>
                  <a:pt x="744471" y="4726512"/>
                </a:cubicBezTo>
                <a:cubicBezTo>
                  <a:pt x="778499" y="4775948"/>
                  <a:pt x="815869" y="4822716"/>
                  <a:pt x="859121" y="4860405"/>
                </a:cubicBezTo>
                <a:cubicBezTo>
                  <a:pt x="862461" y="4857736"/>
                  <a:pt x="865802" y="4855066"/>
                  <a:pt x="869143" y="4852397"/>
                </a:cubicBezTo>
                <a:cubicBezTo>
                  <a:pt x="830303" y="4807900"/>
                  <a:pt x="791464" y="4763402"/>
                  <a:pt x="750753" y="4719304"/>
                </a:cubicBezTo>
                <a:cubicBezTo>
                  <a:pt x="626388" y="4530780"/>
                  <a:pt x="502023" y="4342256"/>
                  <a:pt x="408923" y="4135320"/>
                </a:cubicBezTo>
                <a:cubicBezTo>
                  <a:pt x="219129" y="3704619"/>
                  <a:pt x="139003" y="3256353"/>
                  <a:pt x="164008" y="2787582"/>
                </a:cubicBezTo>
                <a:cubicBezTo>
                  <a:pt x="168471" y="2698636"/>
                  <a:pt x="163583" y="2611687"/>
                  <a:pt x="184206" y="2525154"/>
                </a:cubicBezTo>
                <a:cubicBezTo>
                  <a:pt x="186349" y="2516875"/>
                  <a:pt x="184351" y="2507525"/>
                  <a:pt x="195172" y="2503257"/>
                </a:cubicBezTo>
                <a:cubicBezTo>
                  <a:pt x="204923" y="2503130"/>
                  <a:pt x="204651" y="2511009"/>
                  <a:pt x="203581" y="2515148"/>
                </a:cubicBezTo>
                <a:cubicBezTo>
                  <a:pt x="170144" y="2798003"/>
                  <a:pt x="194812" y="3078222"/>
                  <a:pt x="227360" y="3358710"/>
                </a:cubicBezTo>
                <a:cubicBezTo>
                  <a:pt x="243162" y="3505900"/>
                  <a:pt x="288887" y="3646696"/>
                  <a:pt x="327131" y="3789091"/>
                </a:cubicBezTo>
                <a:cubicBezTo>
                  <a:pt x="332597" y="3805522"/>
                  <a:pt x="336592" y="3824223"/>
                  <a:pt x="340188" y="3841053"/>
                </a:cubicBezTo>
                <a:cubicBezTo>
                  <a:pt x="344055" y="3850004"/>
                  <a:pt x="339372" y="3864692"/>
                  <a:pt x="356203" y="3861096"/>
                </a:cubicBezTo>
                <a:cubicBezTo>
                  <a:pt x="373035" y="3857500"/>
                  <a:pt x="368767" y="3846679"/>
                  <a:pt x="365970" y="3833590"/>
                </a:cubicBezTo>
                <a:cubicBezTo>
                  <a:pt x="344107" y="3767866"/>
                  <a:pt x="323715" y="3699873"/>
                  <a:pt x="307461" y="3632951"/>
                </a:cubicBezTo>
                <a:cubicBezTo>
                  <a:pt x="175983" y="3072466"/>
                  <a:pt x="187148" y="2520615"/>
                  <a:pt x="402527" y="1981840"/>
                </a:cubicBezTo>
                <a:cubicBezTo>
                  <a:pt x="403599" y="1977701"/>
                  <a:pt x="404270" y="1971691"/>
                  <a:pt x="407611" y="1969022"/>
                </a:cubicBezTo>
                <a:cubicBezTo>
                  <a:pt x="409082" y="1966753"/>
                  <a:pt x="412822" y="1965953"/>
                  <a:pt x="419903" y="1962484"/>
                </a:cubicBezTo>
                <a:cubicBezTo>
                  <a:pt x="410662" y="2001612"/>
                  <a:pt x="404363" y="2036199"/>
                  <a:pt x="392454" y="2071985"/>
                </a:cubicBezTo>
                <a:cubicBezTo>
                  <a:pt x="304800" y="2339047"/>
                  <a:pt x="280316" y="2618034"/>
                  <a:pt x="253961" y="2897420"/>
                </a:cubicBezTo>
                <a:cubicBezTo>
                  <a:pt x="251004" y="2929338"/>
                  <a:pt x="257796" y="2961129"/>
                  <a:pt x="260448" y="2991849"/>
                </a:cubicBezTo>
                <a:cubicBezTo>
                  <a:pt x="262046" y="2999329"/>
                  <a:pt x="258832" y="3011748"/>
                  <a:pt x="272323" y="3010820"/>
                </a:cubicBezTo>
                <a:cubicBezTo>
                  <a:pt x="282073" y="3010693"/>
                  <a:pt x="286085" y="3002015"/>
                  <a:pt x="290098" y="2993336"/>
                </a:cubicBezTo>
                <a:cubicBezTo>
                  <a:pt x="293711" y="2982786"/>
                  <a:pt x="298794" y="2969968"/>
                  <a:pt x="304677" y="2960890"/>
                </a:cubicBezTo>
                <a:cubicBezTo>
                  <a:pt x="324040" y="3179669"/>
                  <a:pt x="344875" y="3396177"/>
                  <a:pt x="407652" y="3607635"/>
                </a:cubicBezTo>
                <a:cubicBezTo>
                  <a:pt x="412972" y="3641696"/>
                  <a:pt x="423905" y="3674557"/>
                  <a:pt x="440447" y="3706220"/>
                </a:cubicBezTo>
                <a:cubicBezTo>
                  <a:pt x="433255" y="3672559"/>
                  <a:pt x="431675" y="3637700"/>
                  <a:pt x="415132" y="3606037"/>
                </a:cubicBezTo>
                <a:cubicBezTo>
                  <a:pt x="375307" y="3428783"/>
                  <a:pt x="346703" y="3249131"/>
                  <a:pt x="337201" y="3067354"/>
                </a:cubicBezTo>
                <a:cubicBezTo>
                  <a:pt x="318450" y="2723300"/>
                  <a:pt x="366608" y="2390370"/>
                  <a:pt x="477138" y="2065625"/>
                </a:cubicBezTo>
                <a:cubicBezTo>
                  <a:pt x="479680" y="2059216"/>
                  <a:pt x="483021" y="2056547"/>
                  <a:pt x="489702" y="2051208"/>
                </a:cubicBezTo>
                <a:cubicBezTo>
                  <a:pt x="368810" y="2501358"/>
                  <a:pt x="316969" y="2954352"/>
                  <a:pt x="430613" y="3413056"/>
                </a:cubicBezTo>
                <a:lnTo>
                  <a:pt x="428865" y="3386728"/>
                </a:lnTo>
                <a:lnTo>
                  <a:pt x="466894" y="3622863"/>
                </a:lnTo>
                <a:cubicBezTo>
                  <a:pt x="474592" y="3658895"/>
                  <a:pt x="482290" y="3694928"/>
                  <a:pt x="489988" y="3730960"/>
                </a:cubicBezTo>
                <a:cubicBezTo>
                  <a:pt x="519511" y="3847103"/>
                  <a:pt x="557080" y="3956817"/>
                  <a:pt x="599154" y="4065569"/>
                </a:cubicBezTo>
                <a:cubicBezTo>
                  <a:pt x="609431" y="4091631"/>
                  <a:pt x="619708" y="4117693"/>
                  <a:pt x="634491" y="4142793"/>
                </a:cubicBezTo>
                <a:cubicBezTo>
                  <a:pt x="635453" y="4147297"/>
                  <a:pt x="637377" y="4156305"/>
                  <a:pt x="639302" y="4165313"/>
                </a:cubicBezTo>
                <a:cubicBezTo>
                  <a:pt x="639302" y="4165313"/>
                  <a:pt x="639302" y="4165313"/>
                  <a:pt x="643807" y="4164351"/>
                </a:cubicBezTo>
                <a:cubicBezTo>
                  <a:pt x="746275" y="4401489"/>
                  <a:pt x="881891" y="4617416"/>
                  <a:pt x="1044223" y="4804087"/>
                </a:cubicBezTo>
                <a:cubicBezTo>
                  <a:pt x="1090186" y="4864912"/>
                  <a:pt x="1140653" y="4924774"/>
                  <a:pt x="1194661" y="4979171"/>
                </a:cubicBezTo>
                <a:cubicBezTo>
                  <a:pt x="1175375" y="4955033"/>
                  <a:pt x="1153510" y="4940866"/>
                  <a:pt x="1143540" y="4938286"/>
                </a:cubicBezTo>
                <a:cubicBezTo>
                  <a:pt x="1151893" y="4955340"/>
                  <a:pt x="1175683" y="4978515"/>
                  <a:pt x="1194007" y="4998149"/>
                </a:cubicBezTo>
                <a:cubicBezTo>
                  <a:pt x="1216834" y="5016820"/>
                  <a:pt x="1234195" y="5031950"/>
                  <a:pt x="1243203" y="5030025"/>
                </a:cubicBezTo>
                <a:cubicBezTo>
                  <a:pt x="1230346" y="5013933"/>
                  <a:pt x="1212985" y="4998803"/>
                  <a:pt x="1200128" y="4982713"/>
                </a:cubicBezTo>
                <a:cubicBezTo>
                  <a:pt x="1236776" y="5021979"/>
                  <a:pt x="1277927" y="5060284"/>
                  <a:pt x="1320040" y="5103092"/>
                </a:cubicBezTo>
                <a:cubicBezTo>
                  <a:pt x="1323889" y="5121109"/>
                  <a:pt x="1358611" y="5151367"/>
                  <a:pt x="1390447" y="5168114"/>
                </a:cubicBezTo>
                <a:cubicBezTo>
                  <a:pt x="1407809" y="5183243"/>
                  <a:pt x="1430636" y="5201914"/>
                  <a:pt x="1438027" y="5214464"/>
                </a:cubicBezTo>
                <a:cubicBezTo>
                  <a:pt x="1447036" y="5212539"/>
                  <a:pt x="1458930" y="5224127"/>
                  <a:pt x="1469862" y="5231211"/>
                </a:cubicBezTo>
                <a:cubicBezTo>
                  <a:pt x="2189107" y="5798122"/>
                  <a:pt x="3177182" y="5992052"/>
                  <a:pt x="4098674" y="5653890"/>
                </a:cubicBezTo>
                <a:cubicBezTo>
                  <a:pt x="4469974" y="5518049"/>
                  <a:pt x="4793386" y="5312374"/>
                  <a:pt x="5058287" y="5053265"/>
                </a:cubicBezTo>
                <a:cubicBezTo>
                  <a:pt x="5658574" y="4468182"/>
                  <a:pt x="5968225" y="3624938"/>
                  <a:pt x="5862270" y="2776293"/>
                </a:cubicBezTo>
                <a:cubicBezTo>
                  <a:pt x="5854264" y="2716778"/>
                  <a:pt x="5847221" y="2661766"/>
                  <a:pt x="5834711" y="2603214"/>
                </a:cubicBezTo>
                <a:cubicBezTo>
                  <a:pt x="5834711" y="2603214"/>
                  <a:pt x="5839216" y="2602252"/>
                  <a:pt x="5838253" y="2597748"/>
                </a:cubicBezTo>
                <a:cubicBezTo>
                  <a:pt x="5835366" y="2584235"/>
                  <a:pt x="5835366" y="2584235"/>
                  <a:pt x="5835366" y="2584235"/>
                </a:cubicBezTo>
                <a:cubicBezTo>
                  <a:pt x="5835366" y="2584235"/>
                  <a:pt x="5834404" y="2579732"/>
                  <a:pt x="5829900" y="2580694"/>
                </a:cubicBezTo>
                <a:lnTo>
                  <a:pt x="5802956" y="2454580"/>
                </a:lnTo>
                <a:cubicBezTo>
                  <a:pt x="5777282" y="2356454"/>
                  <a:pt x="5748067" y="2263794"/>
                  <a:pt x="5713385" y="2167591"/>
                </a:cubicBezTo>
                <a:cubicBezTo>
                  <a:pt x="5600022" y="1857426"/>
                  <a:pt x="5436461" y="1576825"/>
                  <a:pt x="5230091" y="1338337"/>
                </a:cubicBezTo>
                <a:cubicBezTo>
                  <a:pt x="5120805" y="1201559"/>
                  <a:pt x="4989960" y="1074095"/>
                  <a:pt x="4852032" y="957564"/>
                </a:cubicBezTo>
                <a:cubicBezTo>
                  <a:pt x="4857498" y="961106"/>
                  <a:pt x="4857498" y="961106"/>
                  <a:pt x="4862002" y="960144"/>
                </a:cubicBezTo>
                <a:cubicBezTo>
                  <a:pt x="4850108" y="948556"/>
                  <a:pt x="4821813" y="926343"/>
                  <a:pt x="4798985" y="907672"/>
                </a:cubicBezTo>
                <a:cubicBezTo>
                  <a:pt x="4782587" y="897047"/>
                  <a:pt x="4770691" y="885459"/>
                  <a:pt x="4760721" y="882879"/>
                </a:cubicBezTo>
                <a:cubicBezTo>
                  <a:pt x="4722457" y="858088"/>
                  <a:pt x="4683230" y="828791"/>
                  <a:pt x="4644966" y="803998"/>
                </a:cubicBezTo>
                <a:cubicBezTo>
                  <a:pt x="4633070" y="792411"/>
                  <a:pt x="4616671" y="781786"/>
                  <a:pt x="4601235" y="775665"/>
                </a:cubicBezTo>
                <a:cubicBezTo>
                  <a:pt x="4474546" y="689699"/>
                  <a:pt x="4337233" y="620133"/>
                  <a:pt x="4191873" y="556997"/>
                </a:cubicBezTo>
                <a:cubicBezTo>
                  <a:pt x="4237221" y="570856"/>
                  <a:pt x="4282569" y="584716"/>
                  <a:pt x="4317947" y="595996"/>
                </a:cubicBezTo>
                <a:cubicBezTo>
                  <a:pt x="4319871" y="605005"/>
                  <a:pt x="4339812" y="610163"/>
                  <a:pt x="4340774" y="614667"/>
                </a:cubicBezTo>
                <a:cubicBezTo>
                  <a:pt x="4381618" y="629489"/>
                  <a:pt x="4429854" y="656861"/>
                  <a:pt x="4468773" y="662675"/>
                </a:cubicBezTo>
                <a:cubicBezTo>
                  <a:pt x="4452374" y="652050"/>
                  <a:pt x="4430508" y="637883"/>
                  <a:pt x="4433088" y="627913"/>
                </a:cubicBezTo>
                <a:cubicBezTo>
                  <a:pt x="4406718" y="614708"/>
                  <a:pt x="4344010" y="585719"/>
                  <a:pt x="4325031" y="585063"/>
                </a:cubicBezTo>
                <a:cubicBezTo>
                  <a:pt x="4314098" y="577980"/>
                  <a:pt x="4307670" y="569934"/>
                  <a:pt x="4302203" y="566393"/>
                </a:cubicBezTo>
                <a:cubicBezTo>
                  <a:pt x="4271330" y="554150"/>
                  <a:pt x="4246884" y="549953"/>
                  <a:pt x="4216974" y="542214"/>
                </a:cubicBezTo>
                <a:cubicBezTo>
                  <a:pt x="4196070" y="532551"/>
                  <a:pt x="4158768" y="512263"/>
                  <a:pt x="4133361" y="503562"/>
                </a:cubicBezTo>
                <a:cubicBezTo>
                  <a:pt x="4123391" y="500982"/>
                  <a:pt x="4119849" y="506449"/>
                  <a:pt x="4109878" y="503869"/>
                </a:cubicBezTo>
                <a:cubicBezTo>
                  <a:pt x="4099908" y="501291"/>
                  <a:pt x="4082547" y="486161"/>
                  <a:pt x="4072576" y="483581"/>
                </a:cubicBezTo>
                <a:cubicBezTo>
                  <a:pt x="4041702" y="471338"/>
                  <a:pt x="4028190" y="474225"/>
                  <a:pt x="4026266" y="465217"/>
                </a:cubicBezTo>
                <a:cubicBezTo>
                  <a:pt x="4007287" y="464562"/>
                  <a:pt x="3977375" y="456824"/>
                  <a:pt x="3970292" y="467757"/>
                </a:cubicBezTo>
                <a:cubicBezTo>
                  <a:pt x="3989271" y="468411"/>
                  <a:pt x="3985729" y="473878"/>
                  <a:pt x="3986691" y="478382"/>
                </a:cubicBezTo>
                <a:cubicBezTo>
                  <a:pt x="3540295" y="328852"/>
                  <a:pt x="3052011" y="291882"/>
                  <a:pt x="2556561" y="397733"/>
                </a:cubicBezTo>
                <a:lnTo>
                  <a:pt x="2508145" y="410487"/>
                </a:lnTo>
                <a:lnTo>
                  <a:pt x="2458913" y="419861"/>
                </a:lnTo>
                <a:cubicBezTo>
                  <a:pt x="2151483" y="490308"/>
                  <a:pt x="1868431" y="625941"/>
                  <a:pt x="1598952" y="799372"/>
                </a:cubicBezTo>
                <a:cubicBezTo>
                  <a:pt x="1558063" y="827661"/>
                  <a:pt x="1514505" y="852611"/>
                  <a:pt x="1473216" y="879030"/>
                </a:cubicBezTo>
                <a:cubicBezTo>
                  <a:pt x="1466535" y="884369"/>
                  <a:pt x="1461052" y="895317"/>
                  <a:pt x="1451174" y="885695"/>
                </a:cubicBezTo>
                <a:cubicBezTo>
                  <a:pt x="1441695" y="877943"/>
                  <a:pt x="1443438" y="867794"/>
                  <a:pt x="1449321" y="858715"/>
                </a:cubicBezTo>
                <a:cubicBezTo>
                  <a:pt x="1462557" y="838289"/>
                  <a:pt x="1480731" y="822673"/>
                  <a:pt x="1500105" y="812669"/>
                </a:cubicBezTo>
                <a:cubicBezTo>
                  <a:pt x="1611007" y="745956"/>
                  <a:pt x="1716842" y="664683"/>
                  <a:pt x="1844558" y="621754"/>
                </a:cubicBezTo>
                <a:cubicBezTo>
                  <a:pt x="1831212" y="605052"/>
                  <a:pt x="1812238" y="616927"/>
                  <a:pt x="1796350" y="606633"/>
                </a:cubicBezTo>
                <a:cubicBezTo>
                  <a:pt x="1833099" y="577272"/>
                  <a:pt x="1874116" y="558732"/>
                  <a:pt x="1915531" y="542063"/>
                </a:cubicBezTo>
                <a:cubicBezTo>
                  <a:pt x="2200904" y="422433"/>
                  <a:pt x="2492268" y="330852"/>
                  <a:pt x="2801357" y="303925"/>
                </a:cubicBezTo>
                <a:cubicBezTo>
                  <a:pt x="3018680" y="286827"/>
                  <a:pt x="3234787" y="291496"/>
                  <a:pt x="3448335" y="329955"/>
                </a:cubicBezTo>
                <a:cubicBezTo>
                  <a:pt x="3513374" y="341479"/>
                  <a:pt x="3572259" y="369963"/>
                  <a:pt x="3639713" y="365329"/>
                </a:cubicBezTo>
                <a:cubicBezTo>
                  <a:pt x="3656944" y="363602"/>
                  <a:pt x="3679513" y="368557"/>
                  <a:pt x="3679531" y="341178"/>
                </a:cubicBezTo>
                <a:cubicBezTo>
                  <a:pt x="3681418" y="313399"/>
                  <a:pt x="3657905" y="322334"/>
                  <a:pt x="3641345" y="318050"/>
                </a:cubicBezTo>
                <a:cubicBezTo>
                  <a:pt x="3621444" y="316435"/>
                  <a:pt x="3596333" y="317890"/>
                  <a:pt x="3579519" y="294106"/>
                </a:cubicBezTo>
                <a:cubicBezTo>
                  <a:pt x="3700137" y="282025"/>
                  <a:pt x="3811242" y="316949"/>
                  <a:pt x="3921820" y="340254"/>
                </a:cubicBezTo>
                <a:cubicBezTo>
                  <a:pt x="3988457" y="359259"/>
                  <a:pt x="4048541" y="393353"/>
                  <a:pt x="4117320" y="404078"/>
                </a:cubicBezTo>
                <a:cubicBezTo>
                  <a:pt x="4058708" y="367716"/>
                  <a:pt x="3994740" y="352052"/>
                  <a:pt x="3929573" y="330776"/>
                </a:cubicBezTo>
                <a:cubicBezTo>
                  <a:pt x="3841709" y="294797"/>
                  <a:pt x="3746619" y="279916"/>
                  <a:pt x="3651529" y="265034"/>
                </a:cubicBezTo>
                <a:cubicBezTo>
                  <a:pt x="3392571" y="224545"/>
                  <a:pt x="3131596" y="202085"/>
                  <a:pt x="2868463" y="215284"/>
                </a:cubicBezTo>
                <a:cubicBezTo>
                  <a:pt x="2835871" y="218335"/>
                  <a:pt x="2800210" y="216177"/>
                  <a:pt x="2767746" y="228980"/>
                </a:cubicBezTo>
                <a:cubicBezTo>
                  <a:pt x="2772141" y="249550"/>
                  <a:pt x="2788173" y="242214"/>
                  <a:pt x="2799794" y="241686"/>
                </a:cubicBezTo>
                <a:cubicBezTo>
                  <a:pt x="3021256" y="225658"/>
                  <a:pt x="3243373" y="231000"/>
                  <a:pt x="3465473" y="263721"/>
                </a:cubicBezTo>
                <a:cubicBezTo>
                  <a:pt x="3477492" y="265064"/>
                  <a:pt x="3499535" y="258399"/>
                  <a:pt x="3497920" y="278298"/>
                </a:cubicBezTo>
                <a:cubicBezTo>
                  <a:pt x="3496305" y="298197"/>
                  <a:pt x="3474535" y="296982"/>
                  <a:pt x="3460245" y="294168"/>
                </a:cubicBezTo>
                <a:cubicBezTo>
                  <a:pt x="3389994" y="285712"/>
                  <a:pt x="3320016" y="269376"/>
                  <a:pt x="3247224" y="267329"/>
                </a:cubicBezTo>
                <a:cubicBezTo>
                  <a:pt x="2932814" y="260197"/>
                  <a:pt x="2620529" y="272164"/>
                  <a:pt x="2317144" y="362401"/>
                </a:cubicBezTo>
                <a:cubicBezTo>
                  <a:pt x="2081756" y="432244"/>
                  <a:pt x="1859571" y="536420"/>
                  <a:pt x="1646991" y="658097"/>
                </a:cubicBezTo>
                <a:cubicBezTo>
                  <a:pt x="1603433" y="683046"/>
                  <a:pt x="1558005" y="708395"/>
                  <a:pt x="1510978" y="726263"/>
                </a:cubicBezTo>
                <a:cubicBezTo>
                  <a:pt x="1826469" y="500473"/>
                  <a:pt x="2176643" y="345489"/>
                  <a:pt x="2562299" y="265051"/>
                </a:cubicBezTo>
                <a:cubicBezTo>
                  <a:pt x="2544413" y="245407"/>
                  <a:pt x="2523968" y="259552"/>
                  <a:pt x="2496459" y="249786"/>
                </a:cubicBezTo>
                <a:cubicBezTo>
                  <a:pt x="2563786" y="235402"/>
                  <a:pt x="2621762" y="223015"/>
                  <a:pt x="2679065" y="216639"/>
                </a:cubicBezTo>
                <a:cubicBezTo>
                  <a:pt x="2765221" y="208009"/>
                  <a:pt x="2851776" y="201250"/>
                  <a:pt x="2939402" y="190351"/>
                </a:cubicBezTo>
                <a:cubicBezTo>
                  <a:pt x="2945412" y="191022"/>
                  <a:pt x="2960102" y="195705"/>
                  <a:pt x="2959175" y="182215"/>
                </a:cubicBezTo>
                <a:cubicBezTo>
                  <a:pt x="2960518" y="170196"/>
                  <a:pt x="2947427" y="172993"/>
                  <a:pt x="2939547" y="172721"/>
                </a:cubicBezTo>
                <a:cubicBezTo>
                  <a:pt x="2830422" y="174526"/>
                  <a:pt x="2723440" y="168051"/>
                  <a:pt x="2616967" y="200575"/>
                </a:cubicBezTo>
                <a:cubicBezTo>
                  <a:pt x="2593454" y="209510"/>
                  <a:pt x="2564475" y="202013"/>
                  <a:pt x="2537493" y="203867"/>
                </a:cubicBezTo>
                <a:cubicBezTo>
                  <a:pt x="2425028" y="208340"/>
                  <a:pt x="2323223" y="253555"/>
                  <a:pt x="2217149" y="287950"/>
                </a:cubicBezTo>
                <a:cubicBezTo>
                  <a:pt x="1981889" y="367543"/>
                  <a:pt x="1756636" y="466508"/>
                  <a:pt x="1542585" y="590454"/>
                </a:cubicBezTo>
                <a:cubicBezTo>
                  <a:pt x="1408170" y="666101"/>
                  <a:pt x="1293638" y="770742"/>
                  <a:pt x="1168430" y="862020"/>
                </a:cubicBezTo>
                <a:cubicBezTo>
                  <a:pt x="1158008" y="868157"/>
                  <a:pt x="1146115" y="876564"/>
                  <a:pt x="1130881" y="887640"/>
                </a:cubicBezTo>
                <a:cubicBezTo>
                  <a:pt x="1131570" y="854252"/>
                  <a:pt x="1145877" y="829685"/>
                  <a:pt x="1168592" y="817011"/>
                </a:cubicBezTo>
                <a:cubicBezTo>
                  <a:pt x="1280692" y="755909"/>
                  <a:pt x="1370239" y="662473"/>
                  <a:pt x="1476602" y="592819"/>
                </a:cubicBezTo>
                <a:cubicBezTo>
                  <a:pt x="1818803" y="373055"/>
                  <a:pt x="2188604" y="227565"/>
                  <a:pt x="2591346" y="163030"/>
                </a:cubicBezTo>
                <a:cubicBezTo>
                  <a:pt x="2757919" y="137220"/>
                  <a:pt x="2923804" y="144799"/>
                  <a:pt x="3091031" y="140357"/>
                </a:cubicBezTo>
                <a:cubicBezTo>
                  <a:pt x="3304341" y="131937"/>
                  <a:pt x="3513894" y="151695"/>
                  <a:pt x="3716875" y="213921"/>
                </a:cubicBezTo>
                <a:cubicBezTo>
                  <a:pt x="3735705" y="219674"/>
                  <a:pt x="3755205" y="219420"/>
                  <a:pt x="3758928" y="245999"/>
                </a:cubicBezTo>
                <a:cubicBezTo>
                  <a:pt x="3758657" y="253879"/>
                  <a:pt x="3767336" y="257891"/>
                  <a:pt x="3775216" y="258163"/>
                </a:cubicBezTo>
                <a:cubicBezTo>
                  <a:pt x="3900483" y="286151"/>
                  <a:pt x="4022537" y="326558"/>
                  <a:pt x="4143920" y="372975"/>
                </a:cubicBezTo>
                <a:cubicBezTo>
                  <a:pt x="4146189" y="374445"/>
                  <a:pt x="4149930" y="373646"/>
                  <a:pt x="4155540" y="372448"/>
                </a:cubicBezTo>
                <a:cubicBezTo>
                  <a:pt x="4159698" y="346140"/>
                  <a:pt x="4150891" y="332378"/>
                  <a:pt x="4123382" y="322612"/>
                </a:cubicBezTo>
                <a:cubicBezTo>
                  <a:pt x="3936433" y="253051"/>
                  <a:pt x="3750556" y="179350"/>
                  <a:pt x="3554239" y="139165"/>
                </a:cubicBezTo>
                <a:cubicBezTo>
                  <a:pt x="3233454" y="74732"/>
                  <a:pt x="2911963" y="71067"/>
                  <a:pt x="2590565" y="131911"/>
                </a:cubicBezTo>
                <a:cubicBezTo>
                  <a:pt x="2410228" y="166529"/>
                  <a:pt x="2229893" y="201145"/>
                  <a:pt x="2058218" y="267154"/>
                </a:cubicBezTo>
                <a:cubicBezTo>
                  <a:pt x="1991819" y="295028"/>
                  <a:pt x="1918755" y="300860"/>
                  <a:pt x="1849558" y="315643"/>
                </a:cubicBezTo>
                <a:cubicBezTo>
                  <a:pt x="2067060" y="226157"/>
                  <a:pt x="2290027" y="153101"/>
                  <a:pt x="2520059" y="103956"/>
                </a:cubicBezTo>
                <a:cubicBezTo>
                  <a:pt x="2752360" y="56281"/>
                  <a:pt x="2984644" y="35986"/>
                  <a:pt x="3222250" y="49751"/>
                </a:cubicBezTo>
                <a:cubicBezTo>
                  <a:pt x="3009228" y="22912"/>
                  <a:pt x="2793377" y="37741"/>
                  <a:pt x="2580338" y="38281"/>
                </a:cubicBezTo>
                <a:cubicBezTo>
                  <a:pt x="2579539" y="34542"/>
                  <a:pt x="2580611" y="30401"/>
                  <a:pt x="2580211" y="28532"/>
                </a:cubicBezTo>
                <a:close/>
              </a:path>
            </a:pathLst>
          </a:custGeom>
          <a:solidFill>
            <a:schemeClr val="accent2">
              <a:lumMod val="40000"/>
              <a:lumOff val="60000"/>
            </a:schemeClr>
          </a:solidFill>
          <a:ln>
            <a:noFill/>
          </a:ln>
        </p:spPr>
        <p:txBody>
          <a:bodyPr vert="horz" wrap="square" lIns="68580" tIns="34290" rIns="68580" bIns="34290" numCol="1" anchor="t" anchorCtr="0" compatLnSpc="1">
            <a:prstTxWarp prst="textNoShape">
              <a:avLst/>
            </a:prstTxWarp>
            <a:noAutofit/>
          </a:bodyPr>
          <a:lstStyle/>
          <a:p>
            <a:pPr>
              <a:buClrTx/>
              <a:buFontTx/>
              <a:buNone/>
              <a:defRPr/>
            </a:pPr>
            <a:endParaRPr lang="en-US" sz="1350">
              <a:solidFill>
                <a:prstClr val="black"/>
              </a:solidFill>
            </a:endParaRPr>
          </a:p>
        </p:txBody>
      </p:sp>
      <p:sp>
        <p:nvSpPr>
          <p:cNvPr id="8" name="Freeform 11">
            <a:extLst>
              <a:ext uri="{FF2B5EF4-FFF2-40B4-BE49-F238E27FC236}">
                <a16:creationId xmlns="" xmlns:a16="http://schemas.microsoft.com/office/drawing/2014/main" id="{7D6C1279-728E-B3C7-8D6E-08352E9A41AD}"/>
              </a:ext>
            </a:extLst>
          </p:cNvPr>
          <p:cNvSpPr>
            <a:spLocks/>
          </p:cNvSpPr>
          <p:nvPr/>
        </p:nvSpPr>
        <p:spPr bwMode="auto">
          <a:xfrm>
            <a:off x="348199" y="159250"/>
            <a:ext cx="2620016" cy="2521644"/>
          </a:xfrm>
          <a:custGeom>
            <a:avLst/>
            <a:gdLst>
              <a:gd name="connsiteX0" fmla="*/ 3175848 w 6187971"/>
              <a:gd name="connsiteY0" fmla="*/ 5544922 h 5955635"/>
              <a:gd name="connsiteX1" fmla="*/ 3184857 w 6187971"/>
              <a:gd name="connsiteY1" fmla="*/ 5542997 h 5955635"/>
              <a:gd name="connsiteX2" fmla="*/ 3185794 w 6187971"/>
              <a:gd name="connsiteY2" fmla="*/ 5544792 h 5955635"/>
              <a:gd name="connsiteX3" fmla="*/ 3509992 w 6187971"/>
              <a:gd name="connsiteY3" fmla="*/ 5452506 h 5955635"/>
              <a:gd name="connsiteX4" fmla="*/ 3560810 w 6187971"/>
              <a:gd name="connsiteY4" fmla="*/ 5445094 h 5955635"/>
              <a:gd name="connsiteX5" fmla="*/ 3523318 w 6187971"/>
              <a:gd name="connsiteY5" fmla="*/ 5451849 h 5955635"/>
              <a:gd name="connsiteX6" fmla="*/ 3518813 w 6187971"/>
              <a:gd name="connsiteY6" fmla="*/ 5452811 h 5955635"/>
              <a:gd name="connsiteX7" fmla="*/ 3472811 w 6187971"/>
              <a:gd name="connsiteY7" fmla="*/ 5457929 h 5955635"/>
              <a:gd name="connsiteX8" fmla="*/ 3477314 w 6187971"/>
              <a:gd name="connsiteY8" fmla="*/ 5456967 h 5955635"/>
              <a:gd name="connsiteX9" fmla="*/ 3481818 w 6187971"/>
              <a:gd name="connsiteY9" fmla="*/ 5456005 h 5955635"/>
              <a:gd name="connsiteX10" fmla="*/ 3499835 w 6187971"/>
              <a:gd name="connsiteY10" fmla="*/ 5452156 h 5955635"/>
              <a:gd name="connsiteX11" fmla="*/ 3509992 w 6187971"/>
              <a:gd name="connsiteY11" fmla="*/ 5452506 h 5955635"/>
              <a:gd name="connsiteX12" fmla="*/ 4648965 w 6187971"/>
              <a:gd name="connsiteY12" fmla="*/ 5205864 h 5955635"/>
              <a:gd name="connsiteX13" fmla="*/ 4648375 w 6187971"/>
              <a:gd name="connsiteY13" fmla="*/ 5206776 h 5955635"/>
              <a:gd name="connsiteX14" fmla="*/ 4643871 w 6187971"/>
              <a:gd name="connsiteY14" fmla="*/ 5207738 h 5955635"/>
              <a:gd name="connsiteX15" fmla="*/ 3439358 w 6187971"/>
              <a:gd name="connsiteY15" fmla="*/ 5455658 h 5955635"/>
              <a:gd name="connsiteX16" fmla="*/ 3443861 w 6187971"/>
              <a:gd name="connsiteY16" fmla="*/ 5454695 h 5955635"/>
              <a:gd name="connsiteX17" fmla="*/ 3462839 w 6187971"/>
              <a:gd name="connsiteY17" fmla="*/ 5455350 h 5955635"/>
              <a:gd name="connsiteX18" fmla="*/ 3463802 w 6187971"/>
              <a:gd name="connsiteY18" fmla="*/ 5459854 h 5955635"/>
              <a:gd name="connsiteX19" fmla="*/ 3464764 w 6187971"/>
              <a:gd name="connsiteY19" fmla="*/ 5464358 h 5955635"/>
              <a:gd name="connsiteX20" fmla="*/ 3386270 w 6187971"/>
              <a:gd name="connsiteY20" fmla="*/ 5471708 h 5955635"/>
              <a:gd name="connsiteX21" fmla="*/ 3439358 w 6187971"/>
              <a:gd name="connsiteY21" fmla="*/ 5455658 h 5955635"/>
              <a:gd name="connsiteX22" fmla="*/ 4926827 w 6187971"/>
              <a:gd name="connsiteY22" fmla="*/ 4878836 h 5955635"/>
              <a:gd name="connsiteX23" fmla="*/ 4931331 w 6187971"/>
              <a:gd name="connsiteY23" fmla="*/ 4877874 h 5955635"/>
              <a:gd name="connsiteX24" fmla="*/ 4927253 w 6187971"/>
              <a:gd name="connsiteY24" fmla="*/ 4880833 h 5955635"/>
              <a:gd name="connsiteX25" fmla="*/ 1616921 w 6187971"/>
              <a:gd name="connsiteY25" fmla="*/ 5147987 h 5955635"/>
              <a:gd name="connsiteX26" fmla="*/ 1621158 w 6187971"/>
              <a:gd name="connsiteY26" fmla="*/ 5151791 h 5955635"/>
              <a:gd name="connsiteX27" fmla="*/ 1617883 w 6187971"/>
              <a:gd name="connsiteY27" fmla="*/ 5152491 h 5955635"/>
              <a:gd name="connsiteX28" fmla="*/ 1616921 w 6187971"/>
              <a:gd name="connsiteY28" fmla="*/ 5147987 h 5955635"/>
              <a:gd name="connsiteX29" fmla="*/ 6029280 w 6187971"/>
              <a:gd name="connsiteY29" fmla="*/ 4202957 h 5955635"/>
              <a:gd name="connsiteX30" fmla="*/ 6033742 w 6187971"/>
              <a:gd name="connsiteY30" fmla="*/ 4205846 h 5955635"/>
              <a:gd name="connsiteX31" fmla="*/ 6030850 w 6187971"/>
              <a:gd name="connsiteY31" fmla="*/ 4210306 h 5955635"/>
              <a:gd name="connsiteX32" fmla="*/ 6030065 w 6187971"/>
              <a:gd name="connsiteY32" fmla="*/ 4206631 h 5955635"/>
              <a:gd name="connsiteX33" fmla="*/ 6029280 w 6187971"/>
              <a:gd name="connsiteY33" fmla="*/ 4202957 h 5955635"/>
              <a:gd name="connsiteX34" fmla="*/ 5195431 w 6187971"/>
              <a:gd name="connsiteY34" fmla="*/ 4350487 h 5955635"/>
              <a:gd name="connsiteX35" fmla="*/ 5195619 w 6187971"/>
              <a:gd name="connsiteY35" fmla="*/ 4350447 h 5955635"/>
              <a:gd name="connsiteX36" fmla="*/ 5191889 w 6187971"/>
              <a:gd name="connsiteY36" fmla="*/ 4355954 h 5955635"/>
              <a:gd name="connsiteX37" fmla="*/ 5195431 w 6187971"/>
              <a:gd name="connsiteY37" fmla="*/ 4350487 h 5955635"/>
              <a:gd name="connsiteX38" fmla="*/ 5135887 w 6187971"/>
              <a:gd name="connsiteY38" fmla="*/ 4358358 h 5955635"/>
              <a:gd name="connsiteX39" fmla="*/ 5135916 w 6187971"/>
              <a:gd name="connsiteY39" fmla="*/ 4358493 h 5955635"/>
              <a:gd name="connsiteX40" fmla="*/ 5132374 w 6187971"/>
              <a:gd name="connsiteY40" fmla="*/ 4363959 h 5955635"/>
              <a:gd name="connsiteX41" fmla="*/ 1535232 w 6187971"/>
              <a:gd name="connsiteY41" fmla="*/ 5118342 h 5955635"/>
              <a:gd name="connsiteX42" fmla="*/ 1540699 w 6187971"/>
              <a:gd name="connsiteY42" fmla="*/ 5121884 h 5955635"/>
              <a:gd name="connsiteX43" fmla="*/ 1546166 w 6187971"/>
              <a:gd name="connsiteY43" fmla="*/ 5125426 h 5955635"/>
              <a:gd name="connsiteX44" fmla="*/ 1541661 w 6187971"/>
              <a:gd name="connsiteY44" fmla="*/ 5126389 h 5955635"/>
              <a:gd name="connsiteX45" fmla="*/ 1535232 w 6187971"/>
              <a:gd name="connsiteY45" fmla="*/ 5118342 h 5955635"/>
              <a:gd name="connsiteX46" fmla="*/ 1296561 w 6187971"/>
              <a:gd name="connsiteY46" fmla="*/ 4951097 h 5955635"/>
              <a:gd name="connsiteX47" fmla="*/ 1298982 w 6187971"/>
              <a:gd name="connsiteY47" fmla="*/ 4952173 h 5955635"/>
              <a:gd name="connsiteX48" fmla="*/ 1302760 w 6187971"/>
              <a:gd name="connsiteY48" fmla="*/ 4956076 h 5955635"/>
              <a:gd name="connsiteX49" fmla="*/ 1297293 w 6187971"/>
              <a:gd name="connsiteY49" fmla="*/ 4952534 h 5955635"/>
              <a:gd name="connsiteX50" fmla="*/ 1299553 w 6187971"/>
              <a:gd name="connsiteY50" fmla="*/ 4938864 h 5955635"/>
              <a:gd name="connsiteX51" fmla="*/ 1305339 w 6187971"/>
              <a:gd name="connsiteY51" fmla="*/ 4946105 h 5955635"/>
              <a:gd name="connsiteX52" fmla="*/ 1299715 w 6187971"/>
              <a:gd name="connsiteY52" fmla="*/ 4939066 h 5955635"/>
              <a:gd name="connsiteX53" fmla="*/ 6187039 w 6187971"/>
              <a:gd name="connsiteY53" fmla="*/ 3627519 h 5955635"/>
              <a:gd name="connsiteX54" fmla="*/ 6185137 w 6187971"/>
              <a:gd name="connsiteY54" fmla="*/ 3708609 h 5955635"/>
              <a:gd name="connsiteX55" fmla="*/ 6163816 w 6187971"/>
              <a:gd name="connsiteY55" fmla="*/ 3770795 h 5955635"/>
              <a:gd name="connsiteX56" fmla="*/ 6168279 w 6187971"/>
              <a:gd name="connsiteY56" fmla="*/ 3773684 h 5955635"/>
              <a:gd name="connsiteX57" fmla="*/ 6163279 w 6187971"/>
              <a:gd name="connsiteY57" fmla="*/ 3786278 h 5955635"/>
              <a:gd name="connsiteX58" fmla="*/ 6160387 w 6187971"/>
              <a:gd name="connsiteY58" fmla="*/ 3790738 h 5955635"/>
              <a:gd name="connsiteX59" fmla="*/ 6164064 w 6187971"/>
              <a:gd name="connsiteY59" fmla="*/ 3789953 h 5955635"/>
              <a:gd name="connsiteX60" fmla="*/ 6153775 w 6187971"/>
              <a:gd name="connsiteY60" fmla="*/ 3849782 h 5955635"/>
              <a:gd name="connsiteX61" fmla="*/ 6154561 w 6187971"/>
              <a:gd name="connsiteY61" fmla="*/ 3853456 h 5955635"/>
              <a:gd name="connsiteX62" fmla="*/ 6155346 w 6187971"/>
              <a:gd name="connsiteY62" fmla="*/ 3857131 h 5955635"/>
              <a:gd name="connsiteX63" fmla="*/ 6156131 w 6187971"/>
              <a:gd name="connsiteY63" fmla="*/ 3860805 h 5955635"/>
              <a:gd name="connsiteX64" fmla="*/ 6152454 w 6187971"/>
              <a:gd name="connsiteY64" fmla="*/ 3861591 h 5955635"/>
              <a:gd name="connsiteX65" fmla="*/ 6156916 w 6187971"/>
              <a:gd name="connsiteY65" fmla="*/ 3864480 h 5955635"/>
              <a:gd name="connsiteX66" fmla="*/ 6155841 w 6187971"/>
              <a:gd name="connsiteY66" fmla="*/ 3895446 h 5955635"/>
              <a:gd name="connsiteX67" fmla="*/ 6171873 w 6187971"/>
              <a:gd name="connsiteY67" fmla="*/ 3880495 h 5955635"/>
              <a:gd name="connsiteX68" fmla="*/ 6171604 w 6187971"/>
              <a:gd name="connsiteY68" fmla="*/ 3888236 h 5955635"/>
              <a:gd name="connsiteX69" fmla="*/ 6171470 w 6187971"/>
              <a:gd name="connsiteY69" fmla="*/ 3892106 h 5955635"/>
              <a:gd name="connsiteX70" fmla="*/ 6170551 w 6187971"/>
              <a:gd name="connsiteY70" fmla="*/ 3892303 h 5955635"/>
              <a:gd name="connsiteX71" fmla="*/ 6171336 w 6187971"/>
              <a:gd name="connsiteY71" fmla="*/ 3895977 h 5955635"/>
              <a:gd name="connsiteX72" fmla="*/ 6171470 w 6187971"/>
              <a:gd name="connsiteY72" fmla="*/ 3892106 h 5955635"/>
              <a:gd name="connsiteX73" fmla="*/ 6174228 w 6187971"/>
              <a:gd name="connsiteY73" fmla="*/ 3891517 h 5955635"/>
              <a:gd name="connsiteX74" fmla="*/ 6175013 w 6187971"/>
              <a:gd name="connsiteY74" fmla="*/ 3895192 h 5955635"/>
              <a:gd name="connsiteX75" fmla="*/ 6175798 w 6187971"/>
              <a:gd name="connsiteY75" fmla="*/ 3898866 h 5955635"/>
              <a:gd name="connsiteX76" fmla="*/ 6168691 w 6187971"/>
              <a:gd name="connsiteY76" fmla="*/ 3919595 h 5955635"/>
              <a:gd name="connsiteX77" fmla="*/ 6165799 w 6187971"/>
              <a:gd name="connsiteY77" fmla="*/ 3924055 h 5955635"/>
              <a:gd name="connsiteX78" fmla="*/ 6163691 w 6187971"/>
              <a:gd name="connsiteY78" fmla="*/ 3932189 h 5955635"/>
              <a:gd name="connsiteX79" fmla="*/ 6160799 w 6187971"/>
              <a:gd name="connsiteY79" fmla="*/ 3936650 h 5955635"/>
              <a:gd name="connsiteX80" fmla="*/ 6162906 w 6187971"/>
              <a:gd name="connsiteY80" fmla="*/ 3928515 h 5955635"/>
              <a:gd name="connsiteX81" fmla="*/ 6165014 w 6187971"/>
              <a:gd name="connsiteY81" fmla="*/ 3920380 h 5955635"/>
              <a:gd name="connsiteX82" fmla="*/ 6150552 w 6187971"/>
              <a:gd name="connsiteY82" fmla="*/ 3942681 h 5955635"/>
              <a:gd name="connsiteX83" fmla="*/ 6137165 w 6187971"/>
              <a:gd name="connsiteY83" fmla="*/ 3934015 h 5955635"/>
              <a:gd name="connsiteX84" fmla="*/ 6088449 w 6187971"/>
              <a:gd name="connsiteY84" fmla="*/ 4101948 h 5955635"/>
              <a:gd name="connsiteX85" fmla="*/ 6086341 w 6187971"/>
              <a:gd name="connsiteY85" fmla="*/ 4110083 h 5955635"/>
              <a:gd name="connsiteX86" fmla="*/ 6083449 w 6187971"/>
              <a:gd name="connsiteY86" fmla="*/ 4114542 h 5955635"/>
              <a:gd name="connsiteX87" fmla="*/ 6059236 w 6187971"/>
              <a:gd name="connsiteY87" fmla="*/ 4181188 h 5955635"/>
              <a:gd name="connsiteX88" fmla="*/ 6030808 w 6187971"/>
              <a:gd name="connsiteY88" fmla="*/ 4264104 h 5955635"/>
              <a:gd name="connsiteX89" fmla="*/ 5990563 w 6187971"/>
              <a:gd name="connsiteY89" fmla="*/ 4345702 h 5955635"/>
              <a:gd name="connsiteX90" fmla="*/ 5931641 w 6187971"/>
              <a:gd name="connsiteY90" fmla="*/ 4465868 h 5955635"/>
              <a:gd name="connsiteX91" fmla="*/ 5868547 w 6187971"/>
              <a:gd name="connsiteY91" fmla="*/ 4548506 h 5955635"/>
              <a:gd name="connsiteX92" fmla="*/ 5877224 w 6187971"/>
              <a:gd name="connsiteY92" fmla="*/ 4535125 h 5955635"/>
              <a:gd name="connsiteX93" fmla="*/ 5870655 w 6187971"/>
              <a:gd name="connsiteY93" fmla="*/ 4540371 h 5955635"/>
              <a:gd name="connsiteX94" fmla="*/ 5867762 w 6187971"/>
              <a:gd name="connsiteY94" fmla="*/ 4544831 h 5955635"/>
              <a:gd name="connsiteX95" fmla="*/ 5869870 w 6187971"/>
              <a:gd name="connsiteY95" fmla="*/ 4536697 h 5955635"/>
              <a:gd name="connsiteX96" fmla="*/ 5869085 w 6187971"/>
              <a:gd name="connsiteY96" fmla="*/ 4533022 h 5955635"/>
              <a:gd name="connsiteX97" fmla="*/ 5809916 w 6187971"/>
              <a:gd name="connsiteY97" fmla="*/ 4634032 h 5955635"/>
              <a:gd name="connsiteX98" fmla="*/ 5732112 w 6187971"/>
              <a:gd name="connsiteY98" fmla="*/ 4719811 h 5955635"/>
              <a:gd name="connsiteX99" fmla="*/ 5839913 w 6187971"/>
              <a:gd name="connsiteY99" fmla="*/ 4558465 h 5955635"/>
              <a:gd name="connsiteX100" fmla="*/ 5846236 w 6187971"/>
              <a:gd name="connsiteY100" fmla="*/ 4534062 h 5955635"/>
              <a:gd name="connsiteX101" fmla="*/ 5879621 w 6187971"/>
              <a:gd name="connsiteY101" fmla="*/ 4492350 h 5955635"/>
              <a:gd name="connsiteX102" fmla="*/ 5893835 w 6187971"/>
              <a:gd name="connsiteY102" fmla="*/ 4450893 h 5955635"/>
              <a:gd name="connsiteX103" fmla="*/ 5930898 w 6187971"/>
              <a:gd name="connsiteY103" fmla="*/ 4408396 h 5955635"/>
              <a:gd name="connsiteX104" fmla="*/ 5939823 w 6187971"/>
              <a:gd name="connsiteY104" fmla="*/ 4414173 h 5955635"/>
              <a:gd name="connsiteX105" fmla="*/ 5959284 w 6187971"/>
              <a:gd name="connsiteY105" fmla="*/ 4379279 h 5955635"/>
              <a:gd name="connsiteX106" fmla="*/ 5955607 w 6187971"/>
              <a:gd name="connsiteY106" fmla="*/ 4380064 h 5955635"/>
              <a:gd name="connsiteX107" fmla="*/ 5952715 w 6187971"/>
              <a:gd name="connsiteY107" fmla="*/ 4384525 h 5955635"/>
              <a:gd name="connsiteX108" fmla="*/ 5951930 w 6187971"/>
              <a:gd name="connsiteY108" fmla="*/ 4380850 h 5955635"/>
              <a:gd name="connsiteX109" fmla="*/ 5941683 w 6187971"/>
              <a:gd name="connsiteY109" fmla="*/ 4386882 h 5955635"/>
              <a:gd name="connsiteX110" fmla="*/ 5955359 w 6187971"/>
              <a:gd name="connsiteY110" fmla="*/ 4360907 h 5955635"/>
              <a:gd name="connsiteX111" fmla="*/ 5954574 w 6187971"/>
              <a:gd name="connsiteY111" fmla="*/ 4357232 h 5955635"/>
              <a:gd name="connsiteX112" fmla="*/ 5958251 w 6187971"/>
              <a:gd name="connsiteY112" fmla="*/ 4356446 h 5955635"/>
              <a:gd name="connsiteX113" fmla="*/ 5960359 w 6187971"/>
              <a:gd name="connsiteY113" fmla="*/ 4348312 h 5955635"/>
              <a:gd name="connsiteX114" fmla="*/ 5964036 w 6187971"/>
              <a:gd name="connsiteY114" fmla="*/ 4347527 h 5955635"/>
              <a:gd name="connsiteX115" fmla="*/ 5980357 w 6187971"/>
              <a:gd name="connsiteY115" fmla="*/ 4297935 h 5955635"/>
              <a:gd name="connsiteX116" fmla="*/ 6007959 w 6187971"/>
              <a:gd name="connsiteY116" fmla="*/ 4265143 h 5955635"/>
              <a:gd name="connsiteX117" fmla="*/ 6010851 w 6187971"/>
              <a:gd name="connsiteY117" fmla="*/ 4260683 h 5955635"/>
              <a:gd name="connsiteX118" fmla="*/ 6016636 w 6187971"/>
              <a:gd name="connsiteY118" fmla="*/ 4251763 h 5955635"/>
              <a:gd name="connsiteX119" fmla="*/ 6017421 w 6187971"/>
              <a:gd name="connsiteY119" fmla="*/ 4255437 h 5955635"/>
              <a:gd name="connsiteX120" fmla="*/ 6014528 w 6187971"/>
              <a:gd name="connsiteY120" fmla="*/ 4259898 h 5955635"/>
              <a:gd name="connsiteX121" fmla="*/ 6015313 w 6187971"/>
              <a:gd name="connsiteY121" fmla="*/ 4263572 h 5955635"/>
              <a:gd name="connsiteX122" fmla="*/ 6024528 w 6187971"/>
              <a:gd name="connsiteY122" fmla="*/ 4234709 h 5955635"/>
              <a:gd name="connsiteX123" fmla="*/ 6021635 w 6187971"/>
              <a:gd name="connsiteY123" fmla="*/ 4239169 h 5955635"/>
              <a:gd name="connsiteX124" fmla="*/ 6020850 w 6187971"/>
              <a:gd name="connsiteY124" fmla="*/ 4235494 h 5955635"/>
              <a:gd name="connsiteX125" fmla="*/ 6020065 w 6187971"/>
              <a:gd name="connsiteY125" fmla="*/ 4231820 h 5955635"/>
              <a:gd name="connsiteX126" fmla="*/ 6013496 w 6187971"/>
              <a:gd name="connsiteY126" fmla="*/ 4237066 h 5955635"/>
              <a:gd name="connsiteX127" fmla="*/ 6027957 w 6187971"/>
              <a:gd name="connsiteY127" fmla="*/ 4214766 h 5955635"/>
              <a:gd name="connsiteX128" fmla="*/ 6030850 w 6187971"/>
              <a:gd name="connsiteY128" fmla="*/ 4210306 h 5955635"/>
              <a:gd name="connsiteX129" fmla="*/ 6078987 w 6187971"/>
              <a:gd name="connsiteY129" fmla="*/ 4111654 h 5955635"/>
              <a:gd name="connsiteX130" fmla="*/ 6081879 w 6187971"/>
              <a:gd name="connsiteY130" fmla="*/ 4107194 h 5955635"/>
              <a:gd name="connsiteX131" fmla="*/ 6083986 w 6187971"/>
              <a:gd name="connsiteY131" fmla="*/ 4099059 h 5955635"/>
              <a:gd name="connsiteX132" fmla="*/ 6084771 w 6187971"/>
              <a:gd name="connsiteY132" fmla="*/ 4102733 h 5955635"/>
              <a:gd name="connsiteX133" fmla="*/ 6087953 w 6187971"/>
              <a:gd name="connsiteY133" fmla="*/ 4063633 h 5955635"/>
              <a:gd name="connsiteX134" fmla="*/ 6085846 w 6187971"/>
              <a:gd name="connsiteY134" fmla="*/ 4071767 h 5955635"/>
              <a:gd name="connsiteX135" fmla="*/ 6082169 w 6187971"/>
              <a:gd name="connsiteY135" fmla="*/ 4072553 h 5955635"/>
              <a:gd name="connsiteX136" fmla="*/ 6084276 w 6187971"/>
              <a:gd name="connsiteY136" fmla="*/ 4064419 h 5955635"/>
              <a:gd name="connsiteX137" fmla="*/ 6083990 w 6187971"/>
              <a:gd name="connsiteY137" fmla="*/ 4063082 h 5955635"/>
              <a:gd name="connsiteX138" fmla="*/ 6084968 w 6187971"/>
              <a:gd name="connsiteY138" fmla="*/ 4060909 h 5955635"/>
              <a:gd name="connsiteX139" fmla="*/ 6086383 w 6187971"/>
              <a:gd name="connsiteY139" fmla="*/ 4056284 h 5955635"/>
              <a:gd name="connsiteX140" fmla="*/ 6083491 w 6187971"/>
              <a:gd name="connsiteY140" fmla="*/ 4060744 h 5955635"/>
              <a:gd name="connsiteX141" fmla="*/ 6083990 w 6187971"/>
              <a:gd name="connsiteY141" fmla="*/ 4063082 h 5955635"/>
              <a:gd name="connsiteX142" fmla="*/ 6081384 w 6187971"/>
              <a:gd name="connsiteY142" fmla="*/ 4068878 h 5955635"/>
              <a:gd name="connsiteX143" fmla="*/ 6123530 w 6187971"/>
              <a:gd name="connsiteY143" fmla="*/ 3906191 h 5955635"/>
              <a:gd name="connsiteX144" fmla="*/ 6134315 w 6187971"/>
              <a:gd name="connsiteY144" fmla="*/ 3884676 h 5955635"/>
              <a:gd name="connsiteX145" fmla="*/ 6129067 w 6187971"/>
              <a:gd name="connsiteY145" fmla="*/ 3878113 h 5955635"/>
              <a:gd name="connsiteX146" fmla="*/ 6131959 w 6187971"/>
              <a:gd name="connsiteY146" fmla="*/ 3873653 h 5955635"/>
              <a:gd name="connsiteX147" fmla="*/ 6134066 w 6187971"/>
              <a:gd name="connsiteY147" fmla="*/ 3865519 h 5955635"/>
              <a:gd name="connsiteX148" fmla="*/ 6157494 w 6187971"/>
              <a:gd name="connsiteY148" fmla="*/ 3795198 h 5955635"/>
              <a:gd name="connsiteX149" fmla="*/ 6154602 w 6187971"/>
              <a:gd name="connsiteY149" fmla="*/ 3799658 h 5955635"/>
              <a:gd name="connsiteX150" fmla="*/ 6150140 w 6187971"/>
              <a:gd name="connsiteY150" fmla="*/ 3796769 h 5955635"/>
              <a:gd name="connsiteX151" fmla="*/ 6153032 w 6187971"/>
              <a:gd name="connsiteY151" fmla="*/ 3792310 h 5955635"/>
              <a:gd name="connsiteX152" fmla="*/ 6152247 w 6187971"/>
              <a:gd name="connsiteY152" fmla="*/ 3788635 h 5955635"/>
              <a:gd name="connsiteX153" fmla="*/ 6172783 w 6187971"/>
              <a:gd name="connsiteY153" fmla="*/ 3722774 h 5955635"/>
              <a:gd name="connsiteX154" fmla="*/ 6187039 w 6187971"/>
              <a:gd name="connsiteY154" fmla="*/ 3627519 h 5955635"/>
              <a:gd name="connsiteX155" fmla="*/ 5453639 w 6187971"/>
              <a:gd name="connsiteY155" fmla="*/ 3702176 h 5955635"/>
              <a:gd name="connsiteX156" fmla="*/ 5453774 w 6187971"/>
              <a:gd name="connsiteY156" fmla="*/ 3702469 h 5955635"/>
              <a:gd name="connsiteX157" fmla="*/ 5449948 w 6187971"/>
              <a:gd name="connsiteY157" fmla="*/ 3712116 h 5955635"/>
              <a:gd name="connsiteX158" fmla="*/ 5548423 w 6187971"/>
              <a:gd name="connsiteY158" fmla="*/ 3643981 h 5955635"/>
              <a:gd name="connsiteX159" fmla="*/ 5544882 w 6187971"/>
              <a:gd name="connsiteY159" fmla="*/ 3649448 h 5955635"/>
              <a:gd name="connsiteX160" fmla="*/ 5548423 w 6187971"/>
              <a:gd name="connsiteY160" fmla="*/ 3643981 h 5955635"/>
              <a:gd name="connsiteX161" fmla="*/ 5501782 w 6187971"/>
              <a:gd name="connsiteY161" fmla="*/ 3594005 h 5955635"/>
              <a:gd name="connsiteX162" fmla="*/ 5500844 w 6187971"/>
              <a:gd name="connsiteY162" fmla="*/ 3597631 h 5955635"/>
              <a:gd name="connsiteX163" fmla="*/ 5501806 w 6187971"/>
              <a:gd name="connsiteY163" fmla="*/ 3602135 h 5955635"/>
              <a:gd name="connsiteX164" fmla="*/ 5498264 w 6187971"/>
              <a:gd name="connsiteY164" fmla="*/ 3607601 h 5955635"/>
              <a:gd name="connsiteX165" fmla="*/ 5496339 w 6187971"/>
              <a:gd name="connsiteY165" fmla="*/ 3598593 h 5955635"/>
              <a:gd name="connsiteX166" fmla="*/ 5505531 w 6187971"/>
              <a:gd name="connsiteY166" fmla="*/ 3584407 h 5955635"/>
              <a:gd name="connsiteX167" fmla="*/ 5502887 w 6187971"/>
              <a:gd name="connsiteY167" fmla="*/ 3593074 h 5955635"/>
              <a:gd name="connsiteX168" fmla="*/ 5501782 w 6187971"/>
              <a:gd name="connsiteY168" fmla="*/ 3594005 h 5955635"/>
              <a:gd name="connsiteX169" fmla="*/ 5503423 w 6187971"/>
              <a:gd name="connsiteY169" fmla="*/ 3587661 h 5955635"/>
              <a:gd name="connsiteX170" fmla="*/ 5509363 w 6187971"/>
              <a:gd name="connsiteY170" fmla="*/ 3567553 h 5955635"/>
              <a:gd name="connsiteX171" fmla="*/ 5513086 w 6187971"/>
              <a:gd name="connsiteY171" fmla="*/ 3566758 h 5955635"/>
              <a:gd name="connsiteX172" fmla="*/ 5506965 w 6187971"/>
              <a:gd name="connsiteY172" fmla="*/ 3582195 h 5955635"/>
              <a:gd name="connsiteX173" fmla="*/ 5505531 w 6187971"/>
              <a:gd name="connsiteY173" fmla="*/ 3584407 h 5955635"/>
              <a:gd name="connsiteX174" fmla="*/ 5507691 w 6187971"/>
              <a:gd name="connsiteY174" fmla="*/ 3577329 h 5955635"/>
              <a:gd name="connsiteX175" fmla="*/ 5510688 w 6187971"/>
              <a:gd name="connsiteY175" fmla="*/ 3559800 h 5955635"/>
              <a:gd name="connsiteX176" fmla="*/ 5509363 w 6187971"/>
              <a:gd name="connsiteY176" fmla="*/ 3567553 h 5955635"/>
              <a:gd name="connsiteX177" fmla="*/ 5508582 w 6187971"/>
              <a:gd name="connsiteY177" fmla="*/ 3567720 h 5955635"/>
              <a:gd name="connsiteX178" fmla="*/ 5161932 w 6187971"/>
              <a:gd name="connsiteY178" fmla="*/ 3575847 h 5955635"/>
              <a:gd name="connsiteX179" fmla="*/ 5160517 w 6187971"/>
              <a:gd name="connsiteY179" fmla="*/ 3580472 h 5955635"/>
              <a:gd name="connsiteX180" fmla="*/ 5159539 w 6187971"/>
              <a:gd name="connsiteY180" fmla="*/ 3582645 h 5955635"/>
              <a:gd name="connsiteX181" fmla="*/ 5159040 w 6187971"/>
              <a:gd name="connsiteY181" fmla="*/ 3580307 h 5955635"/>
              <a:gd name="connsiteX182" fmla="*/ 5161932 w 6187971"/>
              <a:gd name="connsiteY182" fmla="*/ 3575847 h 5955635"/>
              <a:gd name="connsiteX183" fmla="*/ 1120688 w 6187971"/>
              <a:gd name="connsiteY183" fmla="*/ 4434529 h 5955635"/>
              <a:gd name="connsiteX184" fmla="*/ 1126155 w 6187971"/>
              <a:gd name="connsiteY184" fmla="*/ 4438070 h 5955635"/>
              <a:gd name="connsiteX185" fmla="*/ 1121651 w 6187971"/>
              <a:gd name="connsiteY185" fmla="*/ 4439032 h 5955635"/>
              <a:gd name="connsiteX186" fmla="*/ 5592057 w 6187971"/>
              <a:gd name="connsiteY186" fmla="*/ 3360201 h 5955635"/>
              <a:gd name="connsiteX187" fmla="*/ 5593625 w 6187971"/>
              <a:gd name="connsiteY187" fmla="*/ 3370584 h 5955635"/>
              <a:gd name="connsiteX188" fmla="*/ 5592663 w 6187971"/>
              <a:gd name="connsiteY188" fmla="*/ 3366081 h 5955635"/>
              <a:gd name="connsiteX189" fmla="*/ 5591701 w 6187971"/>
              <a:gd name="connsiteY189" fmla="*/ 3361577 h 5955635"/>
              <a:gd name="connsiteX190" fmla="*/ 818034 w 6187971"/>
              <a:gd name="connsiteY190" fmla="*/ 4362609 h 5955635"/>
              <a:gd name="connsiteX191" fmla="*/ 820283 w 6187971"/>
              <a:gd name="connsiteY191" fmla="*/ 4366839 h 5955635"/>
              <a:gd name="connsiteX192" fmla="*/ 818996 w 6187971"/>
              <a:gd name="connsiteY192" fmla="*/ 4367114 h 5955635"/>
              <a:gd name="connsiteX193" fmla="*/ 818034 w 6187971"/>
              <a:gd name="connsiteY193" fmla="*/ 4362609 h 5955635"/>
              <a:gd name="connsiteX194" fmla="*/ 5246100 w 6187971"/>
              <a:gd name="connsiteY194" fmla="*/ 3411866 h 5955635"/>
              <a:gd name="connsiteX195" fmla="*/ 5247019 w 6187971"/>
              <a:gd name="connsiteY195" fmla="*/ 3411670 h 5955635"/>
              <a:gd name="connsiteX196" fmla="*/ 5246885 w 6187971"/>
              <a:gd name="connsiteY196" fmla="*/ 3415540 h 5955635"/>
              <a:gd name="connsiteX197" fmla="*/ 5246100 w 6187971"/>
              <a:gd name="connsiteY197" fmla="*/ 3411866 h 5955635"/>
              <a:gd name="connsiteX198" fmla="*/ 5262588 w 6187971"/>
              <a:gd name="connsiteY198" fmla="*/ 3147082 h 5955635"/>
              <a:gd name="connsiteX199" fmla="*/ 5248332 w 6187971"/>
              <a:gd name="connsiteY199" fmla="*/ 3242337 h 5955635"/>
              <a:gd name="connsiteX200" fmla="*/ 5227796 w 6187971"/>
              <a:gd name="connsiteY200" fmla="*/ 3308198 h 5955635"/>
              <a:gd name="connsiteX201" fmla="*/ 5228581 w 6187971"/>
              <a:gd name="connsiteY201" fmla="*/ 3311872 h 5955635"/>
              <a:gd name="connsiteX202" fmla="*/ 5225689 w 6187971"/>
              <a:gd name="connsiteY202" fmla="*/ 3316332 h 5955635"/>
              <a:gd name="connsiteX203" fmla="*/ 5230152 w 6187971"/>
              <a:gd name="connsiteY203" fmla="*/ 3319222 h 5955635"/>
              <a:gd name="connsiteX204" fmla="*/ 5233044 w 6187971"/>
              <a:gd name="connsiteY204" fmla="*/ 3314761 h 5955635"/>
              <a:gd name="connsiteX205" fmla="*/ 5209615 w 6187971"/>
              <a:gd name="connsiteY205" fmla="*/ 3385082 h 5955635"/>
              <a:gd name="connsiteX206" fmla="*/ 5207509 w 6187971"/>
              <a:gd name="connsiteY206" fmla="*/ 3393216 h 5955635"/>
              <a:gd name="connsiteX207" fmla="*/ 5204616 w 6187971"/>
              <a:gd name="connsiteY207" fmla="*/ 3397676 h 5955635"/>
              <a:gd name="connsiteX208" fmla="*/ 5209864 w 6187971"/>
              <a:gd name="connsiteY208" fmla="*/ 3404240 h 5955635"/>
              <a:gd name="connsiteX209" fmla="*/ 5199079 w 6187971"/>
              <a:gd name="connsiteY209" fmla="*/ 3425754 h 5955635"/>
              <a:gd name="connsiteX210" fmla="*/ 5156933 w 6187971"/>
              <a:gd name="connsiteY210" fmla="*/ 3588442 h 5955635"/>
              <a:gd name="connsiteX211" fmla="*/ 5159539 w 6187971"/>
              <a:gd name="connsiteY211" fmla="*/ 3582645 h 5955635"/>
              <a:gd name="connsiteX212" fmla="*/ 5159825 w 6187971"/>
              <a:gd name="connsiteY212" fmla="*/ 3583982 h 5955635"/>
              <a:gd name="connsiteX213" fmla="*/ 5157718 w 6187971"/>
              <a:gd name="connsiteY213" fmla="*/ 3592116 h 5955635"/>
              <a:gd name="connsiteX214" fmla="*/ 5161395 w 6187971"/>
              <a:gd name="connsiteY214" fmla="*/ 3591330 h 5955635"/>
              <a:gd name="connsiteX215" fmla="*/ 5163502 w 6187971"/>
              <a:gd name="connsiteY215" fmla="*/ 3583196 h 5955635"/>
              <a:gd name="connsiteX216" fmla="*/ 5160320 w 6187971"/>
              <a:gd name="connsiteY216" fmla="*/ 3622296 h 5955635"/>
              <a:gd name="connsiteX217" fmla="*/ 5159535 w 6187971"/>
              <a:gd name="connsiteY217" fmla="*/ 3618622 h 5955635"/>
              <a:gd name="connsiteX218" fmla="*/ 5157428 w 6187971"/>
              <a:gd name="connsiteY218" fmla="*/ 3626757 h 5955635"/>
              <a:gd name="connsiteX219" fmla="*/ 5154536 w 6187971"/>
              <a:gd name="connsiteY219" fmla="*/ 3631216 h 5955635"/>
              <a:gd name="connsiteX220" fmla="*/ 5106399 w 6187971"/>
              <a:gd name="connsiteY220" fmla="*/ 3729869 h 5955635"/>
              <a:gd name="connsiteX221" fmla="*/ 5109291 w 6187971"/>
              <a:gd name="connsiteY221" fmla="*/ 3725408 h 5955635"/>
              <a:gd name="connsiteX222" fmla="*/ 5104829 w 6187971"/>
              <a:gd name="connsiteY222" fmla="*/ 3722520 h 5955635"/>
              <a:gd name="connsiteX223" fmla="*/ 5105614 w 6187971"/>
              <a:gd name="connsiteY223" fmla="*/ 3726194 h 5955635"/>
              <a:gd name="connsiteX224" fmla="*/ 5106399 w 6187971"/>
              <a:gd name="connsiteY224" fmla="*/ 3729869 h 5955635"/>
              <a:gd name="connsiteX225" fmla="*/ 5103506 w 6187971"/>
              <a:gd name="connsiteY225" fmla="*/ 3734329 h 5955635"/>
              <a:gd name="connsiteX226" fmla="*/ 5089045 w 6187971"/>
              <a:gd name="connsiteY226" fmla="*/ 3756628 h 5955635"/>
              <a:gd name="connsiteX227" fmla="*/ 5095614 w 6187971"/>
              <a:gd name="connsiteY227" fmla="*/ 3751383 h 5955635"/>
              <a:gd name="connsiteX228" fmla="*/ 5096399 w 6187971"/>
              <a:gd name="connsiteY228" fmla="*/ 3755057 h 5955635"/>
              <a:gd name="connsiteX229" fmla="*/ 5097184 w 6187971"/>
              <a:gd name="connsiteY229" fmla="*/ 3758732 h 5955635"/>
              <a:gd name="connsiteX230" fmla="*/ 5100077 w 6187971"/>
              <a:gd name="connsiteY230" fmla="*/ 3754271 h 5955635"/>
              <a:gd name="connsiteX231" fmla="*/ 5090862 w 6187971"/>
              <a:gd name="connsiteY231" fmla="*/ 3783135 h 5955635"/>
              <a:gd name="connsiteX232" fmla="*/ 5090077 w 6187971"/>
              <a:gd name="connsiteY232" fmla="*/ 3779461 h 5955635"/>
              <a:gd name="connsiteX233" fmla="*/ 5092970 w 6187971"/>
              <a:gd name="connsiteY233" fmla="*/ 3775001 h 5955635"/>
              <a:gd name="connsiteX234" fmla="*/ 5092185 w 6187971"/>
              <a:gd name="connsiteY234" fmla="*/ 3771327 h 5955635"/>
              <a:gd name="connsiteX235" fmla="*/ 5086400 w 6187971"/>
              <a:gd name="connsiteY235" fmla="*/ 3780246 h 5955635"/>
              <a:gd name="connsiteX236" fmla="*/ 5083508 w 6187971"/>
              <a:gd name="connsiteY236" fmla="*/ 3784706 h 5955635"/>
              <a:gd name="connsiteX237" fmla="*/ 5055907 w 6187971"/>
              <a:gd name="connsiteY237" fmla="*/ 3817497 h 5955635"/>
              <a:gd name="connsiteX238" fmla="*/ 5039585 w 6187971"/>
              <a:gd name="connsiteY238" fmla="*/ 3867090 h 5955635"/>
              <a:gd name="connsiteX239" fmla="*/ 5035908 w 6187971"/>
              <a:gd name="connsiteY239" fmla="*/ 3867875 h 5955635"/>
              <a:gd name="connsiteX240" fmla="*/ 5033801 w 6187971"/>
              <a:gd name="connsiteY240" fmla="*/ 3876009 h 5955635"/>
              <a:gd name="connsiteX241" fmla="*/ 5030123 w 6187971"/>
              <a:gd name="connsiteY241" fmla="*/ 3876795 h 5955635"/>
              <a:gd name="connsiteX242" fmla="*/ 5030908 w 6187971"/>
              <a:gd name="connsiteY242" fmla="*/ 3880470 h 5955635"/>
              <a:gd name="connsiteX243" fmla="*/ 5017232 w 6187971"/>
              <a:gd name="connsiteY243" fmla="*/ 3906445 h 5955635"/>
              <a:gd name="connsiteX244" fmla="*/ 5027479 w 6187971"/>
              <a:gd name="connsiteY244" fmla="*/ 3900413 h 5955635"/>
              <a:gd name="connsiteX245" fmla="*/ 5028264 w 6187971"/>
              <a:gd name="connsiteY245" fmla="*/ 3904088 h 5955635"/>
              <a:gd name="connsiteX246" fmla="*/ 5031156 w 6187971"/>
              <a:gd name="connsiteY246" fmla="*/ 3899627 h 5955635"/>
              <a:gd name="connsiteX247" fmla="*/ 5034833 w 6187971"/>
              <a:gd name="connsiteY247" fmla="*/ 3898841 h 5955635"/>
              <a:gd name="connsiteX248" fmla="*/ 5015372 w 6187971"/>
              <a:gd name="connsiteY248" fmla="*/ 3933736 h 5955635"/>
              <a:gd name="connsiteX249" fmla="*/ 5006447 w 6187971"/>
              <a:gd name="connsiteY249" fmla="*/ 3927959 h 5955635"/>
              <a:gd name="connsiteX250" fmla="*/ 4969384 w 6187971"/>
              <a:gd name="connsiteY250" fmla="*/ 3970456 h 5955635"/>
              <a:gd name="connsiteX251" fmla="*/ 4955170 w 6187971"/>
              <a:gd name="connsiteY251" fmla="*/ 4011913 h 5955635"/>
              <a:gd name="connsiteX252" fmla="*/ 4921785 w 6187971"/>
              <a:gd name="connsiteY252" fmla="*/ 4053624 h 5955635"/>
              <a:gd name="connsiteX253" fmla="*/ 4915463 w 6187971"/>
              <a:gd name="connsiteY253" fmla="*/ 4078028 h 5955635"/>
              <a:gd name="connsiteX254" fmla="*/ 4807661 w 6187971"/>
              <a:gd name="connsiteY254" fmla="*/ 4239374 h 5955635"/>
              <a:gd name="connsiteX255" fmla="*/ 4885465 w 6187971"/>
              <a:gd name="connsiteY255" fmla="*/ 4153594 h 5955635"/>
              <a:gd name="connsiteX256" fmla="*/ 4944634 w 6187971"/>
              <a:gd name="connsiteY256" fmla="*/ 4052585 h 5955635"/>
              <a:gd name="connsiteX257" fmla="*/ 4945419 w 6187971"/>
              <a:gd name="connsiteY257" fmla="*/ 4056260 h 5955635"/>
              <a:gd name="connsiteX258" fmla="*/ 4943311 w 6187971"/>
              <a:gd name="connsiteY258" fmla="*/ 4064394 h 5955635"/>
              <a:gd name="connsiteX259" fmla="*/ 4946204 w 6187971"/>
              <a:gd name="connsiteY259" fmla="*/ 4059934 h 5955635"/>
              <a:gd name="connsiteX260" fmla="*/ 4952773 w 6187971"/>
              <a:gd name="connsiteY260" fmla="*/ 4054689 h 5955635"/>
              <a:gd name="connsiteX261" fmla="*/ 4944096 w 6187971"/>
              <a:gd name="connsiteY261" fmla="*/ 4068069 h 5955635"/>
              <a:gd name="connsiteX262" fmla="*/ 5007190 w 6187971"/>
              <a:gd name="connsiteY262" fmla="*/ 3985431 h 5955635"/>
              <a:gd name="connsiteX263" fmla="*/ 5066112 w 6187971"/>
              <a:gd name="connsiteY263" fmla="*/ 3865264 h 5955635"/>
              <a:gd name="connsiteX264" fmla="*/ 5106357 w 6187971"/>
              <a:gd name="connsiteY264" fmla="*/ 3783667 h 5955635"/>
              <a:gd name="connsiteX265" fmla="*/ 5134785 w 6187971"/>
              <a:gd name="connsiteY265" fmla="*/ 3700752 h 5955635"/>
              <a:gd name="connsiteX266" fmla="*/ 5158998 w 6187971"/>
              <a:gd name="connsiteY266" fmla="*/ 3634105 h 5955635"/>
              <a:gd name="connsiteX267" fmla="*/ 5161890 w 6187971"/>
              <a:gd name="connsiteY267" fmla="*/ 3629645 h 5955635"/>
              <a:gd name="connsiteX268" fmla="*/ 5163998 w 6187971"/>
              <a:gd name="connsiteY268" fmla="*/ 3621510 h 5955635"/>
              <a:gd name="connsiteX269" fmla="*/ 5212714 w 6187971"/>
              <a:gd name="connsiteY269" fmla="*/ 3453577 h 5955635"/>
              <a:gd name="connsiteX270" fmla="*/ 5226101 w 6187971"/>
              <a:gd name="connsiteY270" fmla="*/ 3462243 h 5955635"/>
              <a:gd name="connsiteX271" fmla="*/ 5240563 w 6187971"/>
              <a:gd name="connsiteY271" fmla="*/ 3439944 h 5955635"/>
              <a:gd name="connsiteX272" fmla="*/ 5238456 w 6187971"/>
              <a:gd name="connsiteY272" fmla="*/ 3448077 h 5955635"/>
              <a:gd name="connsiteX273" fmla="*/ 5236348 w 6187971"/>
              <a:gd name="connsiteY273" fmla="*/ 3456212 h 5955635"/>
              <a:gd name="connsiteX274" fmla="*/ 5239241 w 6187971"/>
              <a:gd name="connsiteY274" fmla="*/ 3451752 h 5955635"/>
              <a:gd name="connsiteX275" fmla="*/ 5241348 w 6187971"/>
              <a:gd name="connsiteY275" fmla="*/ 3443618 h 5955635"/>
              <a:gd name="connsiteX276" fmla="*/ 5244240 w 6187971"/>
              <a:gd name="connsiteY276" fmla="*/ 3439158 h 5955635"/>
              <a:gd name="connsiteX277" fmla="*/ 5251347 w 6187971"/>
              <a:gd name="connsiteY277" fmla="*/ 3418429 h 5955635"/>
              <a:gd name="connsiteX278" fmla="*/ 5250562 w 6187971"/>
              <a:gd name="connsiteY278" fmla="*/ 3414755 h 5955635"/>
              <a:gd name="connsiteX279" fmla="*/ 5249777 w 6187971"/>
              <a:gd name="connsiteY279" fmla="*/ 3411081 h 5955635"/>
              <a:gd name="connsiteX280" fmla="*/ 5247019 w 6187971"/>
              <a:gd name="connsiteY280" fmla="*/ 3411670 h 5955635"/>
              <a:gd name="connsiteX281" fmla="*/ 5247153 w 6187971"/>
              <a:gd name="connsiteY281" fmla="*/ 3407799 h 5955635"/>
              <a:gd name="connsiteX282" fmla="*/ 5247422 w 6187971"/>
              <a:gd name="connsiteY282" fmla="*/ 3400057 h 5955635"/>
              <a:gd name="connsiteX283" fmla="*/ 5231391 w 6187971"/>
              <a:gd name="connsiteY283" fmla="*/ 3415009 h 5955635"/>
              <a:gd name="connsiteX284" fmla="*/ 5232465 w 6187971"/>
              <a:gd name="connsiteY284" fmla="*/ 3384043 h 5955635"/>
              <a:gd name="connsiteX285" fmla="*/ 5228003 w 6187971"/>
              <a:gd name="connsiteY285" fmla="*/ 3381153 h 5955635"/>
              <a:gd name="connsiteX286" fmla="*/ 5231680 w 6187971"/>
              <a:gd name="connsiteY286" fmla="*/ 3380368 h 5955635"/>
              <a:gd name="connsiteX287" fmla="*/ 5230895 w 6187971"/>
              <a:gd name="connsiteY287" fmla="*/ 3376694 h 5955635"/>
              <a:gd name="connsiteX288" fmla="*/ 5230110 w 6187971"/>
              <a:gd name="connsiteY288" fmla="*/ 3373020 h 5955635"/>
              <a:gd name="connsiteX289" fmla="*/ 5229324 w 6187971"/>
              <a:gd name="connsiteY289" fmla="*/ 3369345 h 5955635"/>
              <a:gd name="connsiteX290" fmla="*/ 5239613 w 6187971"/>
              <a:gd name="connsiteY290" fmla="*/ 3309515 h 5955635"/>
              <a:gd name="connsiteX291" fmla="*/ 5235936 w 6187971"/>
              <a:gd name="connsiteY291" fmla="*/ 3310301 h 5955635"/>
              <a:gd name="connsiteX292" fmla="*/ 5238828 w 6187971"/>
              <a:gd name="connsiteY292" fmla="*/ 3305841 h 5955635"/>
              <a:gd name="connsiteX293" fmla="*/ 5243828 w 6187971"/>
              <a:gd name="connsiteY293" fmla="*/ 3293247 h 5955635"/>
              <a:gd name="connsiteX294" fmla="*/ 5239366 w 6187971"/>
              <a:gd name="connsiteY294" fmla="*/ 3290358 h 5955635"/>
              <a:gd name="connsiteX295" fmla="*/ 5260687 w 6187971"/>
              <a:gd name="connsiteY295" fmla="*/ 3228171 h 5955635"/>
              <a:gd name="connsiteX296" fmla="*/ 5262588 w 6187971"/>
              <a:gd name="connsiteY296" fmla="*/ 3147082 h 5955635"/>
              <a:gd name="connsiteX297" fmla="*/ 869439 w 6187971"/>
              <a:gd name="connsiteY297" fmla="*/ 3941889 h 5955635"/>
              <a:gd name="connsiteX298" fmla="*/ 870401 w 6187971"/>
              <a:gd name="connsiteY298" fmla="*/ 3946393 h 5955635"/>
              <a:gd name="connsiteX299" fmla="*/ 869247 w 6187971"/>
              <a:gd name="connsiteY299" fmla="*/ 3944432 h 5955635"/>
              <a:gd name="connsiteX300" fmla="*/ 5600071 w 6187971"/>
              <a:gd name="connsiteY300" fmla="*/ 2827600 h 5955635"/>
              <a:gd name="connsiteX301" fmla="*/ 5601033 w 6187971"/>
              <a:gd name="connsiteY301" fmla="*/ 2832105 h 5955635"/>
              <a:gd name="connsiteX302" fmla="*/ 5600701 w 6187971"/>
              <a:gd name="connsiteY302" fmla="*/ 2831889 h 5955635"/>
              <a:gd name="connsiteX303" fmla="*/ 5594604 w 6187971"/>
              <a:gd name="connsiteY303" fmla="*/ 2824058 h 5955635"/>
              <a:gd name="connsiteX304" fmla="*/ 5594817 w 6187971"/>
              <a:gd name="connsiteY304" fmla="*/ 2824013 h 5955635"/>
              <a:gd name="connsiteX305" fmla="*/ 5595567 w 6187971"/>
              <a:gd name="connsiteY305" fmla="*/ 2828563 h 5955635"/>
              <a:gd name="connsiteX306" fmla="*/ 5594604 w 6187971"/>
              <a:gd name="connsiteY306" fmla="*/ 2824058 h 5955635"/>
              <a:gd name="connsiteX307" fmla="*/ 756958 w 6187971"/>
              <a:gd name="connsiteY307" fmla="*/ 3768116 h 5955635"/>
              <a:gd name="connsiteX308" fmla="*/ 764349 w 6187971"/>
              <a:gd name="connsiteY308" fmla="*/ 3780665 h 5955635"/>
              <a:gd name="connsiteX309" fmla="*/ 759845 w 6187971"/>
              <a:gd name="connsiteY309" fmla="*/ 3781628 h 5955635"/>
              <a:gd name="connsiteX310" fmla="*/ 5540370 w 6187971"/>
              <a:gd name="connsiteY310" fmla="*/ 2614293 h 5955635"/>
              <a:gd name="connsiteX311" fmla="*/ 5545837 w 6187971"/>
              <a:gd name="connsiteY311" fmla="*/ 2617834 h 5955635"/>
              <a:gd name="connsiteX312" fmla="*/ 5541332 w 6187971"/>
              <a:gd name="connsiteY312" fmla="*/ 2618797 h 5955635"/>
              <a:gd name="connsiteX313" fmla="*/ 5540370 w 6187971"/>
              <a:gd name="connsiteY313" fmla="*/ 2614293 h 5955635"/>
              <a:gd name="connsiteX314" fmla="*/ 5744362 w 6187971"/>
              <a:gd name="connsiteY314" fmla="*/ 2533034 h 5955635"/>
              <a:gd name="connsiteX315" fmla="*/ 5751754 w 6187971"/>
              <a:gd name="connsiteY315" fmla="*/ 2545583 h 5955635"/>
              <a:gd name="connsiteX316" fmla="*/ 5770344 w 6187971"/>
              <a:gd name="connsiteY316" fmla="*/ 2654643 h 5955635"/>
              <a:gd name="connsiteX317" fmla="*/ 5792210 w 6187971"/>
              <a:gd name="connsiteY317" fmla="*/ 2668810 h 5955635"/>
              <a:gd name="connsiteX318" fmla="*/ 5800215 w 6187971"/>
              <a:gd name="connsiteY318" fmla="*/ 2728325 h 5955635"/>
              <a:gd name="connsiteX319" fmla="*/ 5803450 w 6187971"/>
              <a:gd name="connsiteY319" fmla="*/ 2699375 h 5955635"/>
              <a:gd name="connsiteX320" fmla="*/ 5811149 w 6187971"/>
              <a:gd name="connsiteY320" fmla="*/ 2735408 h 5955635"/>
              <a:gd name="connsiteX321" fmla="*/ 5820811 w 6187971"/>
              <a:gd name="connsiteY321" fmla="*/ 2714505 h 5955635"/>
              <a:gd name="connsiteX322" fmla="*/ 5838358 w 6187971"/>
              <a:gd name="connsiteY322" fmla="*/ 2950947 h 5955635"/>
              <a:gd name="connsiteX323" fmla="*/ 5838665 w 6187971"/>
              <a:gd name="connsiteY323" fmla="*/ 2974430 h 5955635"/>
              <a:gd name="connsiteX324" fmla="*/ 4638016 w 6187971"/>
              <a:gd name="connsiteY324" fmla="*/ 5312600 h 5955635"/>
              <a:gd name="connsiteX325" fmla="*/ 4633512 w 6187971"/>
              <a:gd name="connsiteY325" fmla="*/ 5313563 h 5955635"/>
              <a:gd name="connsiteX326" fmla="*/ 4629008 w 6187971"/>
              <a:gd name="connsiteY326" fmla="*/ 5314525 h 5955635"/>
              <a:gd name="connsiteX327" fmla="*/ 4623541 w 6187971"/>
              <a:gd name="connsiteY327" fmla="*/ 5310984 h 5955635"/>
              <a:gd name="connsiteX328" fmla="*/ 4631588 w 6187971"/>
              <a:gd name="connsiteY328" fmla="*/ 5304555 h 5955635"/>
              <a:gd name="connsiteX329" fmla="*/ 4629663 w 6187971"/>
              <a:gd name="connsiteY329" fmla="*/ 5295546 h 5955635"/>
              <a:gd name="connsiteX330" fmla="*/ 4621617 w 6187971"/>
              <a:gd name="connsiteY330" fmla="*/ 5301975 h 5955635"/>
              <a:gd name="connsiteX331" fmla="*/ 4618076 w 6187971"/>
              <a:gd name="connsiteY331" fmla="*/ 5307442 h 5955635"/>
              <a:gd name="connsiteX332" fmla="*/ 4613571 w 6187971"/>
              <a:gd name="connsiteY332" fmla="*/ 5308404 h 5955635"/>
              <a:gd name="connsiteX333" fmla="*/ 4599097 w 6187971"/>
              <a:gd name="connsiteY333" fmla="*/ 5306787 h 5955635"/>
              <a:gd name="connsiteX334" fmla="*/ 4597479 w 6187971"/>
              <a:gd name="connsiteY334" fmla="*/ 5321261 h 5955635"/>
              <a:gd name="connsiteX335" fmla="*/ 4605526 w 6187971"/>
              <a:gd name="connsiteY335" fmla="*/ 5314833 h 5955635"/>
              <a:gd name="connsiteX336" fmla="*/ 4602946 w 6187971"/>
              <a:gd name="connsiteY336" fmla="*/ 5324803 h 5955635"/>
              <a:gd name="connsiteX337" fmla="*/ 4615496 w 6187971"/>
              <a:gd name="connsiteY337" fmla="*/ 5317412 h 5955635"/>
              <a:gd name="connsiteX338" fmla="*/ 4619038 w 6187971"/>
              <a:gd name="connsiteY338" fmla="*/ 5311946 h 5955635"/>
              <a:gd name="connsiteX339" fmla="*/ 4616458 w 6187971"/>
              <a:gd name="connsiteY339" fmla="*/ 5321916 h 5955635"/>
              <a:gd name="connsiteX340" fmla="*/ 4611954 w 6187971"/>
              <a:gd name="connsiteY340" fmla="*/ 5322878 h 5955635"/>
              <a:gd name="connsiteX341" fmla="*/ 4608413 w 6187971"/>
              <a:gd name="connsiteY341" fmla="*/ 5328345 h 5955635"/>
              <a:gd name="connsiteX342" fmla="*/ 4609375 w 6187971"/>
              <a:gd name="connsiteY342" fmla="*/ 5332848 h 5955635"/>
              <a:gd name="connsiteX343" fmla="*/ 4413078 w 6187971"/>
              <a:gd name="connsiteY343" fmla="*/ 5450140 h 5955635"/>
              <a:gd name="connsiteX344" fmla="*/ 4398604 w 6187971"/>
              <a:gd name="connsiteY344" fmla="*/ 5448524 h 5955635"/>
              <a:gd name="connsiteX345" fmla="*/ 4399566 w 6187971"/>
              <a:gd name="connsiteY345" fmla="*/ 5453027 h 5955635"/>
              <a:gd name="connsiteX346" fmla="*/ 3692038 w 6187971"/>
              <a:gd name="connsiteY346" fmla="*/ 5712509 h 5955635"/>
              <a:gd name="connsiteX347" fmla="*/ 1989514 w 6187971"/>
              <a:gd name="connsiteY347" fmla="*/ 5525218 h 5955635"/>
              <a:gd name="connsiteX348" fmla="*/ 2003026 w 6187971"/>
              <a:gd name="connsiteY348" fmla="*/ 5522331 h 5955635"/>
              <a:gd name="connsiteX349" fmla="*/ 1925842 w 6187971"/>
              <a:gd name="connsiteY349" fmla="*/ 5491725 h 5955635"/>
              <a:gd name="connsiteX350" fmla="*/ 1926804 w 6187971"/>
              <a:gd name="connsiteY350" fmla="*/ 5496229 h 5955635"/>
              <a:gd name="connsiteX351" fmla="*/ 1836763 w 6187971"/>
              <a:gd name="connsiteY351" fmla="*/ 5449531 h 5955635"/>
              <a:gd name="connsiteX352" fmla="*/ 1783061 w 6187971"/>
              <a:gd name="connsiteY352" fmla="*/ 5418617 h 5955635"/>
              <a:gd name="connsiteX353" fmla="*/ 1777595 w 6187971"/>
              <a:gd name="connsiteY353" fmla="*/ 5415075 h 5955635"/>
              <a:gd name="connsiteX354" fmla="*/ 1773091 w 6187971"/>
              <a:gd name="connsiteY354" fmla="*/ 5416038 h 5955635"/>
              <a:gd name="connsiteX355" fmla="*/ 1766662 w 6187971"/>
              <a:gd name="connsiteY355" fmla="*/ 5407992 h 5955635"/>
              <a:gd name="connsiteX356" fmla="*/ 1740293 w 6187971"/>
              <a:gd name="connsiteY356" fmla="*/ 5394787 h 5955635"/>
              <a:gd name="connsiteX357" fmla="*/ 1664727 w 6187971"/>
              <a:gd name="connsiteY357" fmla="*/ 5349706 h 5955635"/>
              <a:gd name="connsiteX358" fmla="*/ 1631929 w 6187971"/>
              <a:gd name="connsiteY358" fmla="*/ 5328456 h 5955635"/>
              <a:gd name="connsiteX359" fmla="*/ 1565371 w 6187971"/>
              <a:gd name="connsiteY359" fmla="*/ 5281450 h 5955635"/>
              <a:gd name="connsiteX360" fmla="*/ 1569874 w 6187971"/>
              <a:gd name="connsiteY360" fmla="*/ 5280488 h 5955635"/>
              <a:gd name="connsiteX361" fmla="*/ 1554437 w 6187971"/>
              <a:gd name="connsiteY361" fmla="*/ 5274367 h 5955635"/>
              <a:gd name="connsiteX362" fmla="*/ 1044223 w 6187971"/>
              <a:gd name="connsiteY362" fmla="*/ 4804087 h 5955635"/>
              <a:gd name="connsiteX363" fmla="*/ 631951 w 6187971"/>
              <a:gd name="connsiteY363" fmla="*/ 4086820 h 5955635"/>
              <a:gd name="connsiteX364" fmla="*/ 635493 w 6187971"/>
              <a:gd name="connsiteY364" fmla="*/ 4081353 h 5955635"/>
              <a:gd name="connsiteX365" fmla="*/ 700742 w 6187971"/>
              <a:gd name="connsiteY365" fmla="*/ 4166316 h 5955635"/>
              <a:gd name="connsiteX366" fmla="*/ 711982 w 6187971"/>
              <a:gd name="connsiteY366" fmla="*/ 4196882 h 5955635"/>
              <a:gd name="connsiteX367" fmla="*/ 706515 w 6187971"/>
              <a:gd name="connsiteY367" fmla="*/ 4193340 h 5955635"/>
              <a:gd name="connsiteX368" fmla="*/ 702011 w 6187971"/>
              <a:gd name="connsiteY368" fmla="*/ 4194302 h 5955635"/>
              <a:gd name="connsiteX369" fmla="*/ 707478 w 6187971"/>
              <a:gd name="connsiteY369" fmla="*/ 4197844 h 5955635"/>
              <a:gd name="connsiteX370" fmla="*/ 708440 w 6187971"/>
              <a:gd name="connsiteY370" fmla="*/ 4202348 h 5955635"/>
              <a:gd name="connsiteX371" fmla="*/ 713906 w 6187971"/>
              <a:gd name="connsiteY371" fmla="*/ 4205890 h 5955635"/>
              <a:gd name="connsiteX372" fmla="*/ 732229 w 6187971"/>
              <a:gd name="connsiteY372" fmla="*/ 4225523 h 5955635"/>
              <a:gd name="connsiteX373" fmla="*/ 750861 w 6187971"/>
              <a:gd name="connsiteY373" fmla="*/ 4268639 h 5955635"/>
              <a:gd name="connsiteX374" fmla="*/ 759869 w 6187971"/>
              <a:gd name="connsiteY374" fmla="*/ 4266714 h 5955635"/>
              <a:gd name="connsiteX375" fmla="*/ 761138 w 6187971"/>
              <a:gd name="connsiteY375" fmla="*/ 4294702 h 5955635"/>
              <a:gd name="connsiteX376" fmla="*/ 770454 w 6187971"/>
              <a:gd name="connsiteY376" fmla="*/ 4316259 h 5955635"/>
              <a:gd name="connsiteX377" fmla="*/ 788122 w 6187971"/>
              <a:gd name="connsiteY377" fmla="*/ 4354871 h 5955635"/>
              <a:gd name="connsiteX378" fmla="*/ 816723 w 6187971"/>
              <a:gd name="connsiteY378" fmla="*/ 4400567 h 5955635"/>
              <a:gd name="connsiteX379" fmla="*/ 845324 w 6187971"/>
              <a:gd name="connsiteY379" fmla="*/ 4446262 h 5955635"/>
              <a:gd name="connsiteX380" fmla="*/ 848211 w 6187971"/>
              <a:gd name="connsiteY380" fmla="*/ 4459775 h 5955635"/>
              <a:gd name="connsiteX381" fmla="*/ 865572 w 6187971"/>
              <a:gd name="connsiteY381" fmla="*/ 4474903 h 5955635"/>
              <a:gd name="connsiteX382" fmla="*/ 883599 w 6187971"/>
              <a:gd name="connsiteY382" fmla="*/ 4512777 h 5955635"/>
              <a:gd name="connsiteX383" fmla="*/ 885976 w 6187971"/>
              <a:gd name="connsiteY383" fmla="*/ 4526170 h 5955635"/>
              <a:gd name="connsiteX384" fmla="*/ 885567 w 6187971"/>
              <a:gd name="connsiteY384" fmla="*/ 4525764 h 5955635"/>
              <a:gd name="connsiteX385" fmla="*/ 881591 w 6187971"/>
              <a:gd name="connsiteY385" fmla="*/ 4516811 h 5955635"/>
              <a:gd name="connsiteX386" fmla="*/ 877775 w 6187971"/>
              <a:gd name="connsiteY386" fmla="*/ 4509974 h 5955635"/>
              <a:gd name="connsiteX387" fmla="*/ 877625 w 6187971"/>
              <a:gd name="connsiteY387" fmla="*/ 4517880 h 5955635"/>
              <a:gd name="connsiteX388" fmla="*/ 885567 w 6187971"/>
              <a:gd name="connsiteY388" fmla="*/ 4525764 h 5955635"/>
              <a:gd name="connsiteX389" fmla="*/ 886128 w 6187971"/>
              <a:gd name="connsiteY389" fmla="*/ 4527028 h 5955635"/>
              <a:gd name="connsiteX390" fmla="*/ 885976 w 6187971"/>
              <a:gd name="connsiteY390" fmla="*/ 4526170 h 5955635"/>
              <a:gd name="connsiteX391" fmla="*/ 888178 w 6187971"/>
              <a:gd name="connsiteY391" fmla="*/ 4528356 h 5955635"/>
              <a:gd name="connsiteX392" fmla="*/ 894482 w 6187971"/>
              <a:gd name="connsiteY392" fmla="*/ 4544081 h 5955635"/>
              <a:gd name="connsiteX393" fmla="*/ 933053 w 6187971"/>
              <a:gd name="connsiteY393" fmla="*/ 4592357 h 5955635"/>
              <a:gd name="connsiteX394" fmla="*/ 934015 w 6187971"/>
              <a:gd name="connsiteY394" fmla="*/ 4596860 h 5955635"/>
              <a:gd name="connsiteX395" fmla="*/ 934978 w 6187971"/>
              <a:gd name="connsiteY395" fmla="*/ 4601364 h 5955635"/>
              <a:gd name="connsiteX396" fmla="*/ 939482 w 6187971"/>
              <a:gd name="connsiteY396" fmla="*/ 4600402 h 5955635"/>
              <a:gd name="connsiteX397" fmla="*/ 946872 w 6187971"/>
              <a:gd name="connsiteY397" fmla="*/ 4612952 h 5955635"/>
              <a:gd name="connsiteX398" fmla="*/ 955226 w 6187971"/>
              <a:gd name="connsiteY398" fmla="*/ 4630006 h 5955635"/>
              <a:gd name="connsiteX399" fmla="*/ 998301 w 6187971"/>
              <a:gd name="connsiteY399" fmla="*/ 4677318 h 5955635"/>
              <a:gd name="connsiteX400" fmla="*/ 1008272 w 6187971"/>
              <a:gd name="connsiteY400" fmla="*/ 4679898 h 5955635"/>
              <a:gd name="connsiteX401" fmla="*/ 1003768 w 6187971"/>
              <a:gd name="connsiteY401" fmla="*/ 4680860 h 5955635"/>
              <a:gd name="connsiteX402" fmla="*/ 999264 w 6187971"/>
              <a:gd name="connsiteY402" fmla="*/ 4681823 h 5955635"/>
              <a:gd name="connsiteX403" fmla="*/ 1005693 w 6187971"/>
              <a:gd name="connsiteY403" fmla="*/ 4689868 h 5955635"/>
              <a:gd name="connsiteX404" fmla="*/ 1010197 w 6187971"/>
              <a:gd name="connsiteY404" fmla="*/ 4688906 h 5955635"/>
              <a:gd name="connsiteX405" fmla="*/ 1011159 w 6187971"/>
              <a:gd name="connsiteY405" fmla="*/ 4693410 h 5955635"/>
              <a:gd name="connsiteX406" fmla="*/ 1068054 w 6187971"/>
              <a:gd name="connsiteY406" fmla="*/ 4761319 h 5955635"/>
              <a:gd name="connsiteX407" fmla="*/ 1070941 w 6187971"/>
              <a:gd name="connsiteY407" fmla="*/ 4774831 h 5955635"/>
              <a:gd name="connsiteX408" fmla="*/ 1088302 w 6187971"/>
              <a:gd name="connsiteY408" fmla="*/ 4789960 h 5955635"/>
              <a:gd name="connsiteX409" fmla="*/ 1082836 w 6187971"/>
              <a:gd name="connsiteY409" fmla="*/ 4786418 h 5955635"/>
              <a:gd name="connsiteX410" fmla="*/ 1084761 w 6187971"/>
              <a:gd name="connsiteY410" fmla="*/ 4795426 h 5955635"/>
              <a:gd name="connsiteX411" fmla="*/ 1089264 w 6187971"/>
              <a:gd name="connsiteY411" fmla="*/ 4794464 h 5955635"/>
              <a:gd name="connsiteX412" fmla="*/ 1090227 w 6187971"/>
              <a:gd name="connsiteY412" fmla="*/ 4798968 h 5955635"/>
              <a:gd name="connsiteX413" fmla="*/ 1121407 w 6187971"/>
              <a:gd name="connsiteY413" fmla="*/ 4834693 h 5955635"/>
              <a:gd name="connsiteX414" fmla="*/ 1169950 w 6187971"/>
              <a:gd name="connsiteY414" fmla="*/ 4885547 h 5955635"/>
              <a:gd name="connsiteX415" fmla="*/ 1230080 w 6187971"/>
              <a:gd name="connsiteY415" fmla="*/ 4924507 h 5955635"/>
              <a:gd name="connsiteX416" fmla="*/ 1183462 w 6187971"/>
              <a:gd name="connsiteY416" fmla="*/ 4882661 h 5955635"/>
              <a:gd name="connsiteX417" fmla="*/ 1187004 w 6187971"/>
              <a:gd name="connsiteY417" fmla="*/ 4877195 h 5955635"/>
              <a:gd name="connsiteX418" fmla="*/ 1176071 w 6187971"/>
              <a:gd name="connsiteY418" fmla="*/ 4870111 h 5955635"/>
              <a:gd name="connsiteX419" fmla="*/ 1103738 w 6187971"/>
              <a:gd name="connsiteY419" fmla="*/ 4796081 h 5955635"/>
              <a:gd name="connsiteX420" fmla="*/ 1102776 w 6187971"/>
              <a:gd name="connsiteY420" fmla="*/ 4791577 h 5955635"/>
              <a:gd name="connsiteX421" fmla="*/ 1101814 w 6187971"/>
              <a:gd name="connsiteY421" fmla="*/ 4787074 h 5955635"/>
              <a:gd name="connsiteX422" fmla="*/ 1097311 w 6187971"/>
              <a:gd name="connsiteY422" fmla="*/ 4788036 h 5955635"/>
              <a:gd name="connsiteX423" fmla="*/ 1052310 w 6187971"/>
              <a:gd name="connsiteY423" fmla="*/ 4731715 h 5955635"/>
              <a:gd name="connsiteX424" fmla="*/ 1062280 w 6187971"/>
              <a:gd name="connsiteY424" fmla="*/ 4734295 h 5955635"/>
              <a:gd name="connsiteX425" fmla="*/ 1044919 w 6187971"/>
              <a:gd name="connsiteY425" fmla="*/ 4719165 h 5955635"/>
              <a:gd name="connsiteX426" fmla="*/ 1049423 w 6187971"/>
              <a:gd name="connsiteY426" fmla="*/ 4718203 h 5955635"/>
              <a:gd name="connsiteX427" fmla="*/ 1048461 w 6187971"/>
              <a:gd name="connsiteY427" fmla="*/ 4713698 h 5955635"/>
              <a:gd name="connsiteX428" fmla="*/ 1042995 w 6187971"/>
              <a:gd name="connsiteY428" fmla="*/ 4710157 h 5955635"/>
              <a:gd name="connsiteX429" fmla="*/ 1038491 w 6187971"/>
              <a:gd name="connsiteY429" fmla="*/ 4711120 h 5955635"/>
              <a:gd name="connsiteX430" fmla="*/ 952032 w 6187971"/>
              <a:gd name="connsiteY430" fmla="*/ 4593011 h 5955635"/>
              <a:gd name="connsiteX431" fmla="*/ 951070 w 6187971"/>
              <a:gd name="connsiteY431" fmla="*/ 4588508 h 5955635"/>
              <a:gd name="connsiteX432" fmla="*/ 945603 w 6187971"/>
              <a:gd name="connsiteY432" fmla="*/ 4584966 h 5955635"/>
              <a:gd name="connsiteX433" fmla="*/ 923430 w 6187971"/>
              <a:gd name="connsiteY433" fmla="*/ 4547316 h 5955635"/>
              <a:gd name="connsiteX434" fmla="*/ 922468 w 6187971"/>
              <a:gd name="connsiteY434" fmla="*/ 4542812 h 5955635"/>
              <a:gd name="connsiteX435" fmla="*/ 921506 w 6187971"/>
              <a:gd name="connsiteY435" fmla="*/ 4538307 h 5955635"/>
              <a:gd name="connsiteX436" fmla="*/ 917002 w 6187971"/>
              <a:gd name="connsiteY436" fmla="*/ 4539270 h 5955635"/>
              <a:gd name="connsiteX437" fmla="*/ 903182 w 6187971"/>
              <a:gd name="connsiteY437" fmla="*/ 4518674 h 5955635"/>
              <a:gd name="connsiteX438" fmla="*/ 906724 w 6187971"/>
              <a:gd name="connsiteY438" fmla="*/ 4513208 h 5955635"/>
              <a:gd name="connsiteX439" fmla="*/ 835702 w 6187971"/>
              <a:gd name="connsiteY439" fmla="*/ 4401222 h 5955635"/>
              <a:gd name="connsiteX440" fmla="*/ 840206 w 6187971"/>
              <a:gd name="connsiteY440" fmla="*/ 4400260 h 5955635"/>
              <a:gd name="connsiteX441" fmla="*/ 839244 w 6187971"/>
              <a:gd name="connsiteY441" fmla="*/ 4395755 h 5955635"/>
              <a:gd name="connsiteX442" fmla="*/ 833777 w 6187971"/>
              <a:gd name="connsiteY442" fmla="*/ 4392213 h 5955635"/>
              <a:gd name="connsiteX443" fmla="*/ 822708 w 6187971"/>
              <a:gd name="connsiteY443" fmla="*/ 4371399 h 5955635"/>
              <a:gd name="connsiteX444" fmla="*/ 820283 w 6187971"/>
              <a:gd name="connsiteY444" fmla="*/ 4366839 h 5955635"/>
              <a:gd name="connsiteX445" fmla="*/ 823500 w 6187971"/>
              <a:gd name="connsiteY445" fmla="*/ 4366151 h 5955635"/>
              <a:gd name="connsiteX446" fmla="*/ 822538 w 6187971"/>
              <a:gd name="connsiteY446" fmla="*/ 4361647 h 5955635"/>
              <a:gd name="connsiteX447" fmla="*/ 817071 w 6187971"/>
              <a:gd name="connsiteY447" fmla="*/ 4358106 h 5955635"/>
              <a:gd name="connsiteX448" fmla="*/ 811605 w 6187971"/>
              <a:gd name="connsiteY448" fmla="*/ 4354564 h 5955635"/>
              <a:gd name="connsiteX449" fmla="*/ 801327 w 6187971"/>
              <a:gd name="connsiteY449" fmla="*/ 4328502 h 5955635"/>
              <a:gd name="connsiteX450" fmla="*/ 756982 w 6187971"/>
              <a:gd name="connsiteY450" fmla="*/ 4253202 h 5955635"/>
              <a:gd name="connsiteX451" fmla="*/ 761486 w 6187971"/>
              <a:gd name="connsiteY451" fmla="*/ 4252240 h 5955635"/>
              <a:gd name="connsiteX452" fmla="*/ 762448 w 6187971"/>
              <a:gd name="connsiteY452" fmla="*/ 4256744 h 5955635"/>
              <a:gd name="connsiteX453" fmla="*/ 767914 w 6187971"/>
              <a:gd name="connsiteY453" fmla="*/ 4260286 h 5955635"/>
              <a:gd name="connsiteX454" fmla="*/ 765989 w 6187971"/>
              <a:gd name="connsiteY454" fmla="*/ 4251278 h 5955635"/>
              <a:gd name="connsiteX455" fmla="*/ 759562 w 6187971"/>
              <a:gd name="connsiteY455" fmla="*/ 4243232 h 5955635"/>
              <a:gd name="connsiteX456" fmla="*/ 751208 w 6187971"/>
              <a:gd name="connsiteY456" fmla="*/ 4226178 h 5955635"/>
              <a:gd name="connsiteX457" fmla="*/ 745742 w 6187971"/>
              <a:gd name="connsiteY457" fmla="*/ 4222636 h 5955635"/>
              <a:gd name="connsiteX458" fmla="*/ 747666 w 6187971"/>
              <a:gd name="connsiteY458" fmla="*/ 4231645 h 5955635"/>
              <a:gd name="connsiteX459" fmla="*/ 734810 w 6187971"/>
              <a:gd name="connsiteY459" fmla="*/ 4215553 h 5955635"/>
              <a:gd name="connsiteX460" fmla="*/ 730960 w 6187971"/>
              <a:gd name="connsiteY460" fmla="*/ 4197536 h 5955635"/>
              <a:gd name="connsiteX461" fmla="*/ 724531 w 6187971"/>
              <a:gd name="connsiteY461" fmla="*/ 4189491 h 5955635"/>
              <a:gd name="connsiteX462" fmla="*/ 729998 w 6187971"/>
              <a:gd name="connsiteY462" fmla="*/ 4193033 h 5955635"/>
              <a:gd name="connsiteX463" fmla="*/ 729691 w 6187971"/>
              <a:gd name="connsiteY463" fmla="*/ 4169550 h 5955635"/>
              <a:gd name="connsiteX464" fmla="*/ 769532 w 6187971"/>
              <a:gd name="connsiteY464" fmla="*/ 4245812 h 5955635"/>
              <a:gd name="connsiteX465" fmla="*/ 808104 w 6187971"/>
              <a:gd name="connsiteY465" fmla="*/ 4294087 h 5955635"/>
              <a:gd name="connsiteX466" fmla="*/ 804909 w 6187971"/>
              <a:gd name="connsiteY466" fmla="*/ 4257092 h 5955635"/>
              <a:gd name="connsiteX467" fmla="*/ 954652 w 6187971"/>
              <a:gd name="connsiteY467" fmla="*/ 4517097 h 5955635"/>
              <a:gd name="connsiteX468" fmla="*/ 951110 w 6187971"/>
              <a:gd name="connsiteY468" fmla="*/ 4522564 h 5955635"/>
              <a:gd name="connsiteX469" fmla="*/ 950148 w 6187971"/>
              <a:gd name="connsiteY469" fmla="*/ 4518059 h 5955635"/>
              <a:gd name="connsiteX470" fmla="*/ 945643 w 6187971"/>
              <a:gd name="connsiteY470" fmla="*/ 4519022 h 5955635"/>
              <a:gd name="connsiteX471" fmla="*/ 947568 w 6187971"/>
              <a:gd name="connsiteY471" fmla="*/ 4528030 h 5955635"/>
              <a:gd name="connsiteX472" fmla="*/ 950455 w 6187971"/>
              <a:gd name="connsiteY472" fmla="*/ 4541543 h 5955635"/>
              <a:gd name="connsiteX473" fmla="*/ 971358 w 6187971"/>
              <a:gd name="connsiteY473" fmla="*/ 4551205 h 5955635"/>
              <a:gd name="connsiteX474" fmla="*/ 972320 w 6187971"/>
              <a:gd name="connsiteY474" fmla="*/ 4555710 h 5955635"/>
              <a:gd name="connsiteX475" fmla="*/ 973282 w 6187971"/>
              <a:gd name="connsiteY475" fmla="*/ 4560213 h 5955635"/>
              <a:gd name="connsiteX476" fmla="*/ 979711 w 6187971"/>
              <a:gd name="connsiteY476" fmla="*/ 4568259 h 5955635"/>
              <a:gd name="connsiteX477" fmla="*/ 986140 w 6187971"/>
              <a:gd name="connsiteY477" fmla="*/ 4576305 h 5955635"/>
              <a:gd name="connsiteX478" fmla="*/ 996417 w 6187971"/>
              <a:gd name="connsiteY478" fmla="*/ 4602367 h 5955635"/>
              <a:gd name="connsiteX479" fmla="*/ 990952 w 6187971"/>
              <a:gd name="connsiteY479" fmla="*/ 4598826 h 5955635"/>
              <a:gd name="connsiteX480" fmla="*/ 991914 w 6187971"/>
              <a:gd name="connsiteY480" fmla="*/ 4603329 h 5955635"/>
              <a:gd name="connsiteX481" fmla="*/ 997379 w 6187971"/>
              <a:gd name="connsiteY481" fmla="*/ 4606871 h 5955635"/>
              <a:gd name="connsiteX482" fmla="*/ 1010237 w 6187971"/>
              <a:gd name="connsiteY482" fmla="*/ 4622963 h 5955635"/>
              <a:gd name="connsiteX483" fmla="*/ 1011200 w 6187971"/>
              <a:gd name="connsiteY483" fmla="*/ 4627466 h 5955635"/>
              <a:gd name="connsiteX484" fmla="*/ 1017628 w 6187971"/>
              <a:gd name="connsiteY484" fmla="*/ 4635513 h 5955635"/>
              <a:gd name="connsiteX485" fmla="*/ 1023094 w 6187971"/>
              <a:gd name="connsiteY485" fmla="*/ 4639054 h 5955635"/>
              <a:gd name="connsiteX486" fmla="*/ 1022132 w 6187971"/>
              <a:gd name="connsiteY486" fmla="*/ 4634551 h 5955635"/>
              <a:gd name="connsiteX487" fmla="*/ 1029523 w 6187971"/>
              <a:gd name="connsiteY487" fmla="*/ 4647100 h 5955635"/>
              <a:gd name="connsiteX488" fmla="*/ 1034027 w 6187971"/>
              <a:gd name="connsiteY488" fmla="*/ 4646138 h 5955635"/>
              <a:gd name="connsiteX489" fmla="*/ 1040455 w 6187971"/>
              <a:gd name="connsiteY489" fmla="*/ 4654184 h 5955635"/>
              <a:gd name="connsiteX490" fmla="*/ 1041417 w 6187971"/>
              <a:gd name="connsiteY490" fmla="*/ 4658688 h 5955635"/>
              <a:gd name="connsiteX491" fmla="*/ 1042380 w 6187971"/>
              <a:gd name="connsiteY491" fmla="*/ 4663192 h 5955635"/>
              <a:gd name="connsiteX492" fmla="*/ 1047846 w 6187971"/>
              <a:gd name="connsiteY492" fmla="*/ 4666733 h 5955635"/>
              <a:gd name="connsiteX493" fmla="*/ 1046884 w 6187971"/>
              <a:gd name="connsiteY493" fmla="*/ 4662230 h 5955635"/>
              <a:gd name="connsiteX494" fmla="*/ 1089960 w 6187971"/>
              <a:gd name="connsiteY494" fmla="*/ 4709542 h 5955635"/>
              <a:gd name="connsiteX495" fmla="*/ 1096388 w 6187971"/>
              <a:gd name="connsiteY495" fmla="*/ 4717588 h 5955635"/>
              <a:gd name="connsiteX496" fmla="*/ 1101855 w 6187971"/>
              <a:gd name="connsiteY496" fmla="*/ 4721130 h 5955635"/>
              <a:gd name="connsiteX497" fmla="*/ 1100893 w 6187971"/>
              <a:gd name="connsiteY497" fmla="*/ 4716625 h 5955635"/>
              <a:gd name="connsiteX498" fmla="*/ 1099931 w 6187971"/>
              <a:gd name="connsiteY498" fmla="*/ 4712122 h 5955635"/>
              <a:gd name="connsiteX499" fmla="*/ 1157788 w 6187971"/>
              <a:gd name="connsiteY499" fmla="*/ 4784534 h 5955635"/>
              <a:gd name="connsiteX500" fmla="*/ 1178691 w 6187971"/>
              <a:gd name="connsiteY500" fmla="*/ 4794197 h 5955635"/>
              <a:gd name="connsiteX501" fmla="*/ 1186082 w 6187971"/>
              <a:gd name="connsiteY501" fmla="*/ 4806747 h 5955635"/>
              <a:gd name="connsiteX502" fmla="*/ 1205368 w 6187971"/>
              <a:gd name="connsiteY502" fmla="*/ 4830884 h 5955635"/>
              <a:gd name="connsiteX503" fmla="*/ 1226271 w 6187971"/>
              <a:gd name="connsiteY503" fmla="*/ 4840547 h 5955635"/>
              <a:gd name="connsiteX504" fmla="*/ 1241052 w 6187971"/>
              <a:gd name="connsiteY504" fmla="*/ 4865648 h 5955635"/>
              <a:gd name="connsiteX505" fmla="*/ 1235587 w 6187971"/>
              <a:gd name="connsiteY505" fmla="*/ 4862105 h 5955635"/>
              <a:gd name="connsiteX506" fmla="*/ 1230120 w 6187971"/>
              <a:gd name="connsiteY506" fmla="*/ 4858563 h 5955635"/>
              <a:gd name="connsiteX507" fmla="*/ 1232045 w 6187971"/>
              <a:gd name="connsiteY507" fmla="*/ 4867572 h 5955635"/>
              <a:gd name="connsiteX508" fmla="*/ 1238474 w 6187971"/>
              <a:gd name="connsiteY508" fmla="*/ 4875617 h 5955635"/>
              <a:gd name="connsiteX509" fmla="*/ 1222074 w 6187971"/>
              <a:gd name="connsiteY509" fmla="*/ 4864992 h 5955635"/>
              <a:gd name="connsiteX510" fmla="*/ 1243939 w 6187971"/>
              <a:gd name="connsiteY510" fmla="*/ 4879160 h 5955635"/>
              <a:gd name="connsiteX511" fmla="*/ 1249406 w 6187971"/>
              <a:gd name="connsiteY511" fmla="*/ 4882701 h 5955635"/>
              <a:gd name="connsiteX512" fmla="*/ 1260338 w 6187971"/>
              <a:gd name="connsiteY512" fmla="*/ 4889785 h 5955635"/>
              <a:gd name="connsiteX513" fmla="*/ 1259376 w 6187971"/>
              <a:gd name="connsiteY513" fmla="*/ 4885281 h 5955635"/>
              <a:gd name="connsiteX514" fmla="*/ 1253910 w 6187971"/>
              <a:gd name="connsiteY514" fmla="*/ 4881738 h 5955635"/>
              <a:gd name="connsiteX515" fmla="*/ 1252948 w 6187971"/>
              <a:gd name="connsiteY515" fmla="*/ 4877235 h 5955635"/>
              <a:gd name="connsiteX516" fmla="*/ 1270309 w 6187971"/>
              <a:gd name="connsiteY516" fmla="*/ 4892364 h 5955635"/>
              <a:gd name="connsiteX517" fmla="*/ 1266460 w 6187971"/>
              <a:gd name="connsiteY517" fmla="*/ 4874348 h 5955635"/>
              <a:gd name="connsiteX518" fmla="*/ 1286708 w 6187971"/>
              <a:gd name="connsiteY518" fmla="*/ 4902990 h 5955635"/>
              <a:gd name="connsiteX519" fmla="*/ 1282203 w 6187971"/>
              <a:gd name="connsiteY519" fmla="*/ 4903952 h 5955635"/>
              <a:gd name="connsiteX520" fmla="*/ 1272233 w 6187971"/>
              <a:gd name="connsiteY520" fmla="*/ 4901372 h 5955635"/>
              <a:gd name="connsiteX521" fmla="*/ 1278662 w 6187971"/>
              <a:gd name="connsiteY521" fmla="*/ 4909418 h 5955635"/>
              <a:gd name="connsiteX522" fmla="*/ 1285090 w 6187971"/>
              <a:gd name="connsiteY522" fmla="*/ 4917464 h 5955635"/>
              <a:gd name="connsiteX523" fmla="*/ 1280587 w 6187971"/>
              <a:gd name="connsiteY523" fmla="*/ 4918427 h 5955635"/>
              <a:gd name="connsiteX524" fmla="*/ 1287015 w 6187971"/>
              <a:gd name="connsiteY524" fmla="*/ 4926472 h 5955635"/>
              <a:gd name="connsiteX525" fmla="*/ 1291519 w 6187971"/>
              <a:gd name="connsiteY525" fmla="*/ 4925510 h 5955635"/>
              <a:gd name="connsiteX526" fmla="*/ 1292481 w 6187971"/>
              <a:gd name="connsiteY526" fmla="*/ 4930014 h 5955635"/>
              <a:gd name="connsiteX527" fmla="*/ 1298910 w 6187971"/>
              <a:gd name="connsiteY527" fmla="*/ 4938059 h 5955635"/>
              <a:gd name="connsiteX528" fmla="*/ 1292356 w 6187971"/>
              <a:gd name="connsiteY528" fmla="*/ 4937694 h 5955635"/>
              <a:gd name="connsiteX529" fmla="*/ 1289901 w 6187971"/>
              <a:gd name="connsiteY529" fmla="*/ 4939984 h 5955635"/>
              <a:gd name="connsiteX530" fmla="*/ 1293236 w 6187971"/>
              <a:gd name="connsiteY530" fmla="*/ 4944571 h 5955635"/>
              <a:gd name="connsiteX531" fmla="*/ 1296561 w 6187971"/>
              <a:gd name="connsiteY531" fmla="*/ 4951097 h 5955635"/>
              <a:gd name="connsiteX532" fmla="*/ 1291826 w 6187971"/>
              <a:gd name="connsiteY532" fmla="*/ 4948992 h 5955635"/>
              <a:gd name="connsiteX533" fmla="*/ 1310150 w 6187971"/>
              <a:gd name="connsiteY533" fmla="*/ 4968626 h 5955635"/>
              <a:gd name="connsiteX534" fmla="*/ 1315616 w 6187971"/>
              <a:gd name="connsiteY534" fmla="*/ 4972168 h 5955635"/>
              <a:gd name="connsiteX535" fmla="*/ 1316579 w 6187971"/>
              <a:gd name="connsiteY535" fmla="*/ 4976671 h 5955635"/>
              <a:gd name="connsiteX536" fmla="*/ 1321083 w 6187971"/>
              <a:gd name="connsiteY536" fmla="*/ 4975709 h 5955635"/>
              <a:gd name="connsiteX537" fmla="*/ 1315616 w 6187971"/>
              <a:gd name="connsiteY537" fmla="*/ 4972168 h 5955635"/>
              <a:gd name="connsiteX538" fmla="*/ 1302760 w 6187971"/>
              <a:gd name="connsiteY538" fmla="*/ 4956076 h 5955635"/>
              <a:gd name="connsiteX539" fmla="*/ 1308226 w 6187971"/>
              <a:gd name="connsiteY539" fmla="*/ 4959618 h 5955635"/>
              <a:gd name="connsiteX540" fmla="*/ 1317234 w 6187971"/>
              <a:gd name="connsiteY540" fmla="*/ 4957694 h 5955635"/>
              <a:gd name="connsiteX541" fmla="*/ 1310805 w 6187971"/>
              <a:gd name="connsiteY541" fmla="*/ 4949647 h 5955635"/>
              <a:gd name="connsiteX542" fmla="*/ 1305339 w 6187971"/>
              <a:gd name="connsiteY542" fmla="*/ 4946105 h 5955635"/>
              <a:gd name="connsiteX543" fmla="*/ 1296986 w 6187971"/>
              <a:gd name="connsiteY543" fmla="*/ 4929052 h 5955635"/>
              <a:gd name="connsiteX544" fmla="*/ 1302452 w 6187971"/>
              <a:gd name="connsiteY544" fmla="*/ 4932593 h 5955635"/>
              <a:gd name="connsiteX545" fmla="*/ 1301490 w 6187971"/>
              <a:gd name="connsiteY545" fmla="*/ 4928089 h 5955635"/>
              <a:gd name="connsiteX546" fmla="*/ 1300528 w 6187971"/>
              <a:gd name="connsiteY546" fmla="*/ 4923585 h 5955635"/>
              <a:gd name="connsiteX547" fmla="*/ 1295061 w 6187971"/>
              <a:gd name="connsiteY547" fmla="*/ 4920043 h 5955635"/>
              <a:gd name="connsiteX548" fmla="*/ 1293137 w 6187971"/>
              <a:gd name="connsiteY548" fmla="*/ 4911035 h 5955635"/>
              <a:gd name="connsiteX549" fmla="*/ 1322392 w 6187971"/>
              <a:gd name="connsiteY549" fmla="*/ 4937753 h 5955635"/>
              <a:gd name="connsiteX550" fmla="*/ 1317889 w 6187971"/>
              <a:gd name="connsiteY550" fmla="*/ 4938715 h 5955635"/>
              <a:gd name="connsiteX551" fmla="*/ 1318851 w 6187971"/>
              <a:gd name="connsiteY551" fmla="*/ 4943218 h 5955635"/>
              <a:gd name="connsiteX552" fmla="*/ 1323354 w 6187971"/>
              <a:gd name="connsiteY552" fmla="*/ 4942256 h 5955635"/>
              <a:gd name="connsiteX553" fmla="*/ 1324317 w 6187971"/>
              <a:gd name="connsiteY553" fmla="*/ 4946760 h 5955635"/>
              <a:gd name="connsiteX554" fmla="*/ 1328821 w 6187971"/>
              <a:gd name="connsiteY554" fmla="*/ 4945798 h 5955635"/>
              <a:gd name="connsiteX555" fmla="*/ 1342641 w 6187971"/>
              <a:gd name="connsiteY555" fmla="*/ 4966394 h 5955635"/>
              <a:gd name="connsiteX556" fmla="*/ 1343603 w 6187971"/>
              <a:gd name="connsiteY556" fmla="*/ 4970897 h 5955635"/>
              <a:gd name="connsiteX557" fmla="*/ 1349069 w 6187971"/>
              <a:gd name="connsiteY557" fmla="*/ 4974440 h 5955635"/>
              <a:gd name="connsiteX558" fmla="*/ 1348107 w 6187971"/>
              <a:gd name="connsiteY558" fmla="*/ 4969935 h 5955635"/>
              <a:gd name="connsiteX559" fmla="*/ 1370935 w 6187971"/>
              <a:gd name="connsiteY559" fmla="*/ 4988607 h 5955635"/>
              <a:gd name="connsiteX560" fmla="*/ 1377363 w 6187971"/>
              <a:gd name="connsiteY560" fmla="*/ 4996652 h 5955635"/>
              <a:gd name="connsiteX561" fmla="*/ 1376401 w 6187971"/>
              <a:gd name="connsiteY561" fmla="*/ 4992149 h 5955635"/>
              <a:gd name="connsiteX562" fmla="*/ 1397304 w 6187971"/>
              <a:gd name="connsiteY562" fmla="*/ 5001812 h 5955635"/>
              <a:gd name="connsiteX563" fmla="*/ 1457741 w 6187971"/>
              <a:gd name="connsiteY563" fmla="*/ 5064254 h 5955635"/>
              <a:gd name="connsiteX564" fmla="*/ 1462246 w 6187971"/>
              <a:gd name="connsiteY564" fmla="*/ 5063292 h 5955635"/>
              <a:gd name="connsiteX565" fmla="*/ 1467712 w 6187971"/>
              <a:gd name="connsiteY565" fmla="*/ 5066833 h 5955635"/>
              <a:gd name="connsiteX566" fmla="*/ 1498892 w 6187971"/>
              <a:gd name="connsiteY566" fmla="*/ 5102559 h 5955635"/>
              <a:gd name="connsiteX567" fmla="*/ 1507901 w 6187971"/>
              <a:gd name="connsiteY567" fmla="*/ 5100634 h 5955635"/>
              <a:gd name="connsiteX568" fmla="*/ 1509826 w 6187971"/>
              <a:gd name="connsiteY568" fmla="*/ 5109642 h 5955635"/>
              <a:gd name="connsiteX569" fmla="*/ 1525262 w 6187971"/>
              <a:gd name="connsiteY569" fmla="*/ 5115763 h 5955635"/>
              <a:gd name="connsiteX570" fmla="*/ 1520758 w 6187971"/>
              <a:gd name="connsiteY570" fmla="*/ 5116725 h 5955635"/>
              <a:gd name="connsiteX571" fmla="*/ 1527187 w 6187971"/>
              <a:gd name="connsiteY571" fmla="*/ 5124771 h 5955635"/>
              <a:gd name="connsiteX572" fmla="*/ 1531691 w 6187971"/>
              <a:gd name="connsiteY572" fmla="*/ 5123809 h 5955635"/>
              <a:gd name="connsiteX573" fmla="*/ 1565451 w 6187971"/>
              <a:gd name="connsiteY573" fmla="*/ 5149564 h 5955635"/>
              <a:gd name="connsiteX574" fmla="*/ 1558060 w 6187971"/>
              <a:gd name="connsiteY574" fmla="*/ 5137014 h 5955635"/>
              <a:gd name="connsiteX575" fmla="*/ 1537157 w 6187971"/>
              <a:gd name="connsiteY575" fmla="*/ 5127351 h 5955635"/>
              <a:gd name="connsiteX576" fmla="*/ 1542623 w 6187971"/>
              <a:gd name="connsiteY576" fmla="*/ 5130892 h 5955635"/>
              <a:gd name="connsiteX577" fmla="*/ 1548090 w 6187971"/>
              <a:gd name="connsiteY577" fmla="*/ 5134434 h 5955635"/>
              <a:gd name="connsiteX578" fmla="*/ 1546166 w 6187971"/>
              <a:gd name="connsiteY578" fmla="*/ 5125426 h 5955635"/>
              <a:gd name="connsiteX579" fmla="*/ 1551631 w 6187971"/>
              <a:gd name="connsiteY579" fmla="*/ 5128968 h 5955635"/>
              <a:gd name="connsiteX580" fmla="*/ 1550669 w 6187971"/>
              <a:gd name="connsiteY580" fmla="*/ 5124464 h 5955635"/>
              <a:gd name="connsiteX581" fmla="*/ 1545203 w 6187971"/>
              <a:gd name="connsiteY581" fmla="*/ 5120922 h 5955635"/>
              <a:gd name="connsiteX582" fmla="*/ 1539737 w 6187971"/>
              <a:gd name="connsiteY582" fmla="*/ 5117380 h 5955635"/>
              <a:gd name="connsiteX583" fmla="*/ 1554211 w 6187971"/>
              <a:gd name="connsiteY583" fmla="*/ 5118998 h 5955635"/>
              <a:gd name="connsiteX584" fmla="*/ 1555173 w 6187971"/>
              <a:gd name="connsiteY584" fmla="*/ 5123502 h 5955635"/>
              <a:gd name="connsiteX585" fmla="*/ 1556135 w 6187971"/>
              <a:gd name="connsiteY585" fmla="*/ 5128005 h 5955635"/>
              <a:gd name="connsiteX586" fmla="*/ 1571572 w 6187971"/>
              <a:gd name="connsiteY586" fmla="*/ 5134127 h 5955635"/>
              <a:gd name="connsiteX587" fmla="*/ 1570610 w 6187971"/>
              <a:gd name="connsiteY587" fmla="*/ 5129623 h 5955635"/>
              <a:gd name="connsiteX588" fmla="*/ 1569648 w 6187971"/>
              <a:gd name="connsiteY588" fmla="*/ 5125119 h 5955635"/>
              <a:gd name="connsiteX589" fmla="*/ 1587010 w 6187971"/>
              <a:gd name="connsiteY589" fmla="*/ 5140248 h 5955635"/>
              <a:gd name="connsiteX590" fmla="*/ 1587972 w 6187971"/>
              <a:gd name="connsiteY590" fmla="*/ 5144752 h 5955635"/>
              <a:gd name="connsiteX591" fmla="*/ 1593438 w 6187971"/>
              <a:gd name="connsiteY591" fmla="*/ 5148294 h 5955635"/>
              <a:gd name="connsiteX592" fmla="*/ 1598904 w 6187971"/>
              <a:gd name="connsiteY592" fmla="*/ 5151836 h 5955635"/>
              <a:gd name="connsiteX593" fmla="*/ 1610799 w 6187971"/>
              <a:gd name="connsiteY593" fmla="*/ 5163423 h 5955635"/>
              <a:gd name="connsiteX594" fmla="*/ 1638786 w 6187971"/>
              <a:gd name="connsiteY594" fmla="*/ 5162154 h 5955635"/>
              <a:gd name="connsiteX595" fmla="*/ 1628575 w 6187971"/>
              <a:gd name="connsiteY595" fmla="*/ 5158449 h 5955635"/>
              <a:gd name="connsiteX596" fmla="*/ 1621158 w 6187971"/>
              <a:gd name="connsiteY596" fmla="*/ 5151791 h 5955635"/>
              <a:gd name="connsiteX597" fmla="*/ 1626891 w 6187971"/>
              <a:gd name="connsiteY597" fmla="*/ 5150566 h 5955635"/>
              <a:gd name="connsiteX598" fmla="*/ 1698916 w 6187971"/>
              <a:gd name="connsiteY598" fmla="*/ 5201113 h 5955635"/>
              <a:gd name="connsiteX599" fmla="*/ 1704383 w 6187971"/>
              <a:gd name="connsiteY599" fmla="*/ 5204655 h 5955635"/>
              <a:gd name="connsiteX600" fmla="*/ 1695374 w 6187971"/>
              <a:gd name="connsiteY600" fmla="*/ 5206579 h 5955635"/>
              <a:gd name="connsiteX601" fmla="*/ 1713697 w 6187971"/>
              <a:gd name="connsiteY601" fmla="*/ 5226213 h 5955635"/>
              <a:gd name="connsiteX602" fmla="*/ 1734601 w 6187971"/>
              <a:gd name="connsiteY602" fmla="*/ 5235876 h 5955635"/>
              <a:gd name="connsiteX603" fmla="*/ 1739105 w 6187971"/>
              <a:gd name="connsiteY603" fmla="*/ 5234914 h 5955635"/>
              <a:gd name="connsiteX604" fmla="*/ 1743608 w 6187971"/>
              <a:gd name="connsiteY604" fmla="*/ 5233952 h 5955635"/>
              <a:gd name="connsiteX605" fmla="*/ 1765474 w 6187971"/>
              <a:gd name="connsiteY605" fmla="*/ 5248118 h 5955635"/>
              <a:gd name="connsiteX606" fmla="*/ 1774483 w 6187971"/>
              <a:gd name="connsiteY606" fmla="*/ 5246193 h 5955635"/>
              <a:gd name="connsiteX607" fmla="*/ 1840078 w 6187971"/>
              <a:gd name="connsiteY607" fmla="*/ 5288696 h 5955635"/>
              <a:gd name="connsiteX608" fmla="*/ 1860019 w 6187971"/>
              <a:gd name="connsiteY608" fmla="*/ 5293854 h 5955635"/>
              <a:gd name="connsiteX609" fmla="*/ 1872877 w 6187971"/>
              <a:gd name="connsiteY609" fmla="*/ 5309946 h 5955635"/>
              <a:gd name="connsiteX610" fmla="*/ 2056500 w 6187971"/>
              <a:gd name="connsiteY610" fmla="*/ 5397876 h 5955635"/>
              <a:gd name="connsiteX611" fmla="*/ 2135609 w 6187971"/>
              <a:gd name="connsiteY611" fmla="*/ 5437490 h 5955635"/>
              <a:gd name="connsiteX612" fmla="*/ 2180957 w 6187971"/>
              <a:gd name="connsiteY612" fmla="*/ 5451349 h 5955635"/>
              <a:gd name="connsiteX613" fmla="*/ 2187385 w 6187971"/>
              <a:gd name="connsiteY613" fmla="*/ 5459396 h 5955635"/>
              <a:gd name="connsiteX614" fmla="*/ 2228229 w 6187971"/>
              <a:gd name="connsiteY614" fmla="*/ 5474217 h 5955635"/>
              <a:gd name="connsiteX615" fmla="*/ 2305413 w 6187971"/>
              <a:gd name="connsiteY615" fmla="*/ 5504824 h 5955635"/>
              <a:gd name="connsiteX616" fmla="*/ 2473293 w 6187971"/>
              <a:gd name="connsiteY616" fmla="*/ 5563150 h 5955635"/>
              <a:gd name="connsiteX617" fmla="*/ 2572035 w 6187971"/>
              <a:gd name="connsiteY617" fmla="*/ 5584441 h 5955635"/>
              <a:gd name="connsiteX618" fmla="*/ 2679785 w 6187971"/>
              <a:gd name="connsiteY618" fmla="*/ 5603808 h 5955635"/>
              <a:gd name="connsiteX619" fmla="*/ 2856366 w 6187971"/>
              <a:gd name="connsiteY619" fmla="*/ 5636726 h 5955635"/>
              <a:gd name="connsiteX620" fmla="*/ 2989216 w 6187971"/>
              <a:gd name="connsiteY620" fmla="*/ 5641311 h 5955635"/>
              <a:gd name="connsiteX621" fmla="*/ 3079605 w 6187971"/>
              <a:gd name="connsiteY621" fmla="*/ 5645548 h 5955635"/>
              <a:gd name="connsiteX622" fmla="*/ 3189935 w 6187971"/>
              <a:gd name="connsiteY622" fmla="*/ 5654944 h 5955635"/>
              <a:gd name="connsiteX623" fmla="*/ 3300264 w 6187971"/>
              <a:gd name="connsiteY623" fmla="*/ 5664340 h 5955635"/>
              <a:gd name="connsiteX624" fmla="*/ 3342726 w 6187971"/>
              <a:gd name="connsiteY624" fmla="*/ 5664687 h 5955635"/>
              <a:gd name="connsiteX625" fmla="*/ 3412212 w 6187971"/>
              <a:gd name="connsiteY625" fmla="*/ 5659262 h 5955635"/>
              <a:gd name="connsiteX626" fmla="*/ 3430228 w 6187971"/>
              <a:gd name="connsiteY626" fmla="*/ 5655412 h 5955635"/>
              <a:gd name="connsiteX627" fmla="*/ 3505179 w 6187971"/>
              <a:gd name="connsiteY627" fmla="*/ 5653528 h 5955635"/>
              <a:gd name="connsiteX628" fmla="*/ 3509684 w 6187971"/>
              <a:gd name="connsiteY628" fmla="*/ 5652566 h 5955635"/>
              <a:gd name="connsiteX629" fmla="*/ 3510646 w 6187971"/>
              <a:gd name="connsiteY629" fmla="*/ 5657069 h 5955635"/>
              <a:gd name="connsiteX630" fmla="*/ 3519654 w 6187971"/>
              <a:gd name="connsiteY630" fmla="*/ 5655145 h 5955635"/>
              <a:gd name="connsiteX631" fmla="*/ 3518691 w 6187971"/>
              <a:gd name="connsiteY631" fmla="*/ 5650641 h 5955635"/>
              <a:gd name="connsiteX632" fmla="*/ 3514188 w 6187971"/>
              <a:gd name="connsiteY632" fmla="*/ 5651604 h 5955635"/>
              <a:gd name="connsiteX633" fmla="*/ 3535746 w 6187971"/>
              <a:gd name="connsiteY633" fmla="*/ 5642288 h 5955635"/>
              <a:gd name="connsiteX634" fmla="*/ 3771882 w 6187971"/>
              <a:gd name="connsiteY634" fmla="*/ 5601257 h 5955635"/>
              <a:gd name="connsiteX635" fmla="*/ 3861001 w 6187971"/>
              <a:gd name="connsiteY635" fmla="*/ 5577509 h 5955635"/>
              <a:gd name="connsiteX636" fmla="*/ 4010291 w 6187971"/>
              <a:gd name="connsiteY636" fmla="*/ 5526775 h 5955635"/>
              <a:gd name="connsiteX637" fmla="*/ 4162160 w 6187971"/>
              <a:gd name="connsiteY637" fmla="*/ 5466071 h 5955635"/>
              <a:gd name="connsiteX638" fmla="*/ 4252897 w 6187971"/>
              <a:gd name="connsiteY638" fmla="*/ 5427847 h 5955635"/>
              <a:gd name="connsiteX639" fmla="*/ 4283464 w 6187971"/>
              <a:gd name="connsiteY639" fmla="*/ 5416606 h 5955635"/>
              <a:gd name="connsiteX640" fmla="*/ 4342672 w 6187971"/>
              <a:gd name="connsiteY640" fmla="*/ 5385119 h 5955635"/>
              <a:gd name="connsiteX641" fmla="*/ 4343634 w 6187971"/>
              <a:gd name="connsiteY641" fmla="*/ 5389623 h 5955635"/>
              <a:gd name="connsiteX642" fmla="*/ 4348138 w 6187971"/>
              <a:gd name="connsiteY642" fmla="*/ 5388660 h 5955635"/>
              <a:gd name="connsiteX643" fmla="*/ 4357146 w 6187971"/>
              <a:gd name="connsiteY643" fmla="*/ 5386736 h 5955635"/>
              <a:gd name="connsiteX644" fmla="*/ 4360688 w 6187971"/>
              <a:gd name="connsiteY644" fmla="*/ 5381270 h 5955635"/>
              <a:gd name="connsiteX645" fmla="*/ 4370658 w 6187971"/>
              <a:gd name="connsiteY645" fmla="*/ 5383849 h 5955635"/>
              <a:gd name="connsiteX646" fmla="*/ 4368733 w 6187971"/>
              <a:gd name="connsiteY646" fmla="*/ 5374841 h 5955635"/>
              <a:gd name="connsiteX647" fmla="*/ 4373238 w 6187971"/>
              <a:gd name="connsiteY647" fmla="*/ 5373879 h 5955635"/>
              <a:gd name="connsiteX648" fmla="*/ 4381283 w 6187971"/>
              <a:gd name="connsiteY648" fmla="*/ 5367450 h 5955635"/>
              <a:gd name="connsiteX649" fmla="*/ 4371313 w 6187971"/>
              <a:gd name="connsiteY649" fmla="*/ 5364871 h 5955635"/>
              <a:gd name="connsiteX650" fmla="*/ 4372275 w 6187971"/>
              <a:gd name="connsiteY650" fmla="*/ 5369375 h 5955635"/>
              <a:gd name="connsiteX651" fmla="*/ 4366809 w 6187971"/>
              <a:gd name="connsiteY651" fmla="*/ 5365834 h 5955635"/>
              <a:gd name="connsiteX652" fmla="*/ 4471713 w 6187971"/>
              <a:gd name="connsiteY652" fmla="*/ 5305744 h 5955635"/>
              <a:gd name="connsiteX653" fmla="*/ 4629396 w 6187971"/>
              <a:gd name="connsiteY653" fmla="*/ 5206120 h 5955635"/>
              <a:gd name="connsiteX654" fmla="*/ 4630359 w 6187971"/>
              <a:gd name="connsiteY654" fmla="*/ 5210625 h 5955635"/>
              <a:gd name="connsiteX655" fmla="*/ 4625854 w 6187971"/>
              <a:gd name="connsiteY655" fmla="*/ 5211587 h 5955635"/>
              <a:gd name="connsiteX656" fmla="*/ 4623274 w 6187971"/>
              <a:gd name="connsiteY656" fmla="*/ 5221557 h 5955635"/>
              <a:gd name="connsiteX657" fmla="*/ 4631321 w 6187971"/>
              <a:gd name="connsiteY657" fmla="*/ 5215129 h 5955635"/>
              <a:gd name="connsiteX658" fmla="*/ 4639366 w 6187971"/>
              <a:gd name="connsiteY658" fmla="*/ 5208700 h 5955635"/>
              <a:gd name="connsiteX659" fmla="*/ 4653841 w 6187971"/>
              <a:gd name="connsiteY659" fmla="*/ 5210318 h 5955635"/>
              <a:gd name="connsiteX660" fmla="*/ 4651512 w 6187971"/>
              <a:gd name="connsiteY660" fmla="*/ 5204927 h 5955635"/>
              <a:gd name="connsiteX661" fmla="*/ 4648965 w 6187971"/>
              <a:gd name="connsiteY661" fmla="*/ 5205864 h 5955635"/>
              <a:gd name="connsiteX662" fmla="*/ 4655458 w 6187971"/>
              <a:gd name="connsiteY662" fmla="*/ 5195843 h 5955635"/>
              <a:gd name="connsiteX663" fmla="*/ 4641946 w 6187971"/>
              <a:gd name="connsiteY663" fmla="*/ 5198730 h 5955635"/>
              <a:gd name="connsiteX664" fmla="*/ 4680251 w 6187971"/>
              <a:gd name="connsiteY664" fmla="*/ 5157579 h 5955635"/>
              <a:gd name="connsiteX665" fmla="*/ 4685717 w 6187971"/>
              <a:gd name="connsiteY665" fmla="*/ 5161120 h 5955635"/>
              <a:gd name="connsiteX666" fmla="*/ 4736572 w 6187971"/>
              <a:gd name="connsiteY666" fmla="*/ 5112579 h 5955635"/>
              <a:gd name="connsiteX667" fmla="*/ 4733031 w 6187971"/>
              <a:gd name="connsiteY667" fmla="*/ 5118045 h 5955635"/>
              <a:gd name="connsiteX668" fmla="*/ 4793855 w 6187971"/>
              <a:gd name="connsiteY668" fmla="*/ 5072083 h 5955635"/>
              <a:gd name="connsiteX669" fmla="*/ 4797397 w 6187971"/>
              <a:gd name="connsiteY669" fmla="*/ 5066616 h 5955635"/>
              <a:gd name="connsiteX670" fmla="*/ 4779381 w 6187971"/>
              <a:gd name="connsiteY670" fmla="*/ 5070465 h 5955635"/>
              <a:gd name="connsiteX671" fmla="*/ 4818648 w 6187971"/>
              <a:gd name="connsiteY671" fmla="*/ 5033818 h 5955635"/>
              <a:gd name="connsiteX672" fmla="*/ 4828619 w 6187971"/>
              <a:gd name="connsiteY672" fmla="*/ 5036398 h 5955635"/>
              <a:gd name="connsiteX673" fmla="*/ 4834740 w 6187971"/>
              <a:gd name="connsiteY673" fmla="*/ 5020962 h 5955635"/>
              <a:gd name="connsiteX674" fmla="*/ 4838282 w 6187971"/>
              <a:gd name="connsiteY674" fmla="*/ 5015495 h 5955635"/>
              <a:gd name="connsiteX675" fmla="*/ 4845366 w 6187971"/>
              <a:gd name="connsiteY675" fmla="*/ 5004562 h 5955635"/>
              <a:gd name="connsiteX676" fmla="*/ 4836357 w 6187971"/>
              <a:gd name="connsiteY676" fmla="*/ 5006486 h 5955635"/>
              <a:gd name="connsiteX677" fmla="*/ 4831853 w 6187971"/>
              <a:gd name="connsiteY677" fmla="*/ 5007449 h 5955635"/>
              <a:gd name="connsiteX678" fmla="*/ 4916509 w 6187971"/>
              <a:gd name="connsiteY678" fmla="*/ 4918718 h 5955635"/>
              <a:gd name="connsiteX679" fmla="*/ 4950617 w 6187971"/>
              <a:gd name="connsiteY679" fmla="*/ 4902012 h 5955635"/>
              <a:gd name="connsiteX680" fmla="*/ 4951579 w 6187971"/>
              <a:gd name="connsiteY680" fmla="*/ 4906516 h 5955635"/>
              <a:gd name="connsiteX681" fmla="*/ 4956084 w 6187971"/>
              <a:gd name="connsiteY681" fmla="*/ 4905553 h 5955635"/>
              <a:gd name="connsiteX682" fmla="*/ 4963167 w 6187971"/>
              <a:gd name="connsiteY682" fmla="*/ 4894621 h 5955635"/>
              <a:gd name="connsiteX683" fmla="*/ 4966709 w 6187971"/>
              <a:gd name="connsiteY683" fmla="*/ 4889154 h 5955635"/>
              <a:gd name="connsiteX684" fmla="*/ 4968326 w 6187971"/>
              <a:gd name="connsiteY684" fmla="*/ 4874680 h 5955635"/>
              <a:gd name="connsiteX685" fmla="*/ 4983456 w 6187971"/>
              <a:gd name="connsiteY685" fmla="*/ 4857319 h 5955635"/>
              <a:gd name="connsiteX686" fmla="*/ 4959318 w 6187971"/>
              <a:gd name="connsiteY686" fmla="*/ 4876605 h 5955635"/>
              <a:gd name="connsiteX687" fmla="*/ 4961242 w 6187971"/>
              <a:gd name="connsiteY687" fmla="*/ 4885613 h 5955635"/>
              <a:gd name="connsiteX688" fmla="*/ 4957701 w 6187971"/>
              <a:gd name="connsiteY688" fmla="*/ 4891079 h 5955635"/>
              <a:gd name="connsiteX689" fmla="*/ 4953197 w 6187971"/>
              <a:gd name="connsiteY689" fmla="*/ 4892041 h 5955635"/>
              <a:gd name="connsiteX690" fmla="*/ 4950617 w 6187971"/>
              <a:gd name="connsiteY690" fmla="*/ 4902012 h 5955635"/>
              <a:gd name="connsiteX691" fmla="*/ 4875317 w 6187971"/>
              <a:gd name="connsiteY691" fmla="*/ 4946357 h 5955635"/>
              <a:gd name="connsiteX692" fmla="*/ 4866310 w 6187971"/>
              <a:gd name="connsiteY692" fmla="*/ 4948282 h 5955635"/>
              <a:gd name="connsiteX693" fmla="*/ 4865347 w 6187971"/>
              <a:gd name="connsiteY693" fmla="*/ 4943777 h 5955635"/>
              <a:gd name="connsiteX694" fmla="*/ 4861805 w 6187971"/>
              <a:gd name="connsiteY694" fmla="*/ 4949244 h 5955635"/>
              <a:gd name="connsiteX695" fmla="*/ 4857301 w 6187971"/>
              <a:gd name="connsiteY695" fmla="*/ 4950206 h 5955635"/>
              <a:gd name="connsiteX696" fmla="*/ 4886477 w 6187971"/>
              <a:gd name="connsiteY696" fmla="*/ 4910416 h 5955635"/>
              <a:gd name="connsiteX697" fmla="*/ 4927253 w 6187971"/>
              <a:gd name="connsiteY697" fmla="*/ 4880833 h 5955635"/>
              <a:gd name="connsiteX698" fmla="*/ 4927789 w 6187971"/>
              <a:gd name="connsiteY698" fmla="*/ 4883341 h 5955635"/>
              <a:gd name="connsiteX699" fmla="*/ 4931331 w 6187971"/>
              <a:gd name="connsiteY699" fmla="*/ 4877874 h 5955635"/>
              <a:gd name="connsiteX700" fmla="*/ 4947423 w 6187971"/>
              <a:gd name="connsiteY700" fmla="*/ 4865017 h 5955635"/>
              <a:gd name="connsiteX701" fmla="*/ 4943881 w 6187971"/>
              <a:gd name="connsiteY701" fmla="*/ 4870484 h 5955635"/>
              <a:gd name="connsiteX702" fmla="*/ 4948386 w 6187971"/>
              <a:gd name="connsiteY702" fmla="*/ 4869521 h 5955635"/>
              <a:gd name="connsiteX703" fmla="*/ 4951928 w 6187971"/>
              <a:gd name="connsiteY703" fmla="*/ 4864055 h 5955635"/>
              <a:gd name="connsiteX704" fmla="*/ 5016294 w 6187971"/>
              <a:gd name="connsiteY704" fmla="*/ 4812627 h 5955635"/>
              <a:gd name="connsiteX705" fmla="*/ 5026265 w 6187971"/>
              <a:gd name="connsiteY705" fmla="*/ 4815205 h 5955635"/>
              <a:gd name="connsiteX706" fmla="*/ 5008556 w 6187971"/>
              <a:gd name="connsiteY706" fmla="*/ 4842537 h 5955635"/>
              <a:gd name="connsiteX707" fmla="*/ 5081624 w 6187971"/>
              <a:gd name="connsiteY707" fmla="*/ 4765702 h 5955635"/>
              <a:gd name="connsiteX708" fmla="*/ 5090632 w 6187971"/>
              <a:gd name="connsiteY708" fmla="*/ 4763777 h 5955635"/>
              <a:gd name="connsiteX709" fmla="*/ 5093211 w 6187971"/>
              <a:gd name="connsiteY709" fmla="*/ 4753806 h 5955635"/>
              <a:gd name="connsiteX710" fmla="*/ 5109959 w 6187971"/>
              <a:gd name="connsiteY710" fmla="*/ 4721971 h 5955635"/>
              <a:gd name="connsiteX711" fmla="*/ 5116387 w 6187971"/>
              <a:gd name="connsiteY711" fmla="*/ 4730017 h 5955635"/>
              <a:gd name="connsiteX712" fmla="*/ 5122508 w 6187971"/>
              <a:gd name="connsiteY712" fmla="*/ 4714579 h 5955635"/>
              <a:gd name="connsiteX713" fmla="*/ 5126050 w 6187971"/>
              <a:gd name="connsiteY713" fmla="*/ 4709114 h 5955635"/>
              <a:gd name="connsiteX714" fmla="*/ 5130554 w 6187971"/>
              <a:gd name="connsiteY714" fmla="*/ 4708152 h 5955635"/>
              <a:gd name="connsiteX715" fmla="*/ 5129592 w 6187971"/>
              <a:gd name="connsiteY715" fmla="*/ 4703647 h 5955635"/>
              <a:gd name="connsiteX716" fmla="*/ 5126050 w 6187971"/>
              <a:gd name="connsiteY716" fmla="*/ 4709114 h 5955635"/>
              <a:gd name="connsiteX717" fmla="*/ 5121546 w 6187971"/>
              <a:gd name="connsiteY717" fmla="*/ 4710076 h 5955635"/>
              <a:gd name="connsiteX718" fmla="*/ 5136676 w 6187971"/>
              <a:gd name="connsiteY718" fmla="*/ 4692715 h 5955635"/>
              <a:gd name="connsiteX719" fmla="*/ 5137638 w 6187971"/>
              <a:gd name="connsiteY719" fmla="*/ 4697218 h 5955635"/>
              <a:gd name="connsiteX720" fmla="*/ 5217830 w 6187971"/>
              <a:gd name="connsiteY720" fmla="*/ 4543506 h 5955635"/>
              <a:gd name="connsiteX721" fmla="*/ 5282585 w 6187971"/>
              <a:gd name="connsiteY721" fmla="*/ 4383674 h 5955635"/>
              <a:gd name="connsiteX722" fmla="*/ 5294480 w 6187971"/>
              <a:gd name="connsiteY722" fmla="*/ 4395261 h 5955635"/>
              <a:gd name="connsiteX723" fmla="*/ 5327359 w 6187971"/>
              <a:gd name="connsiteY723" fmla="*/ 4284625 h 5955635"/>
              <a:gd name="connsiteX724" fmla="*/ 5363780 w 6187971"/>
              <a:gd name="connsiteY724" fmla="*/ 4168522 h 5955635"/>
              <a:gd name="connsiteX725" fmla="*/ 5364742 w 6187971"/>
              <a:gd name="connsiteY725" fmla="*/ 4173025 h 5955635"/>
              <a:gd name="connsiteX726" fmla="*/ 5372788 w 6187971"/>
              <a:gd name="connsiteY726" fmla="*/ 4166598 h 5955635"/>
              <a:gd name="connsiteX727" fmla="*/ 5377292 w 6187971"/>
              <a:gd name="connsiteY727" fmla="*/ 4165635 h 5955635"/>
              <a:gd name="connsiteX728" fmla="*/ 5381488 w 6187971"/>
              <a:gd name="connsiteY728" fmla="*/ 4141190 h 5955635"/>
              <a:gd name="connsiteX729" fmla="*/ 5388573 w 6187971"/>
              <a:gd name="connsiteY729" fmla="*/ 4130258 h 5955635"/>
              <a:gd name="connsiteX730" fmla="*/ 5387610 w 6187971"/>
              <a:gd name="connsiteY730" fmla="*/ 4125753 h 5955635"/>
              <a:gd name="connsiteX731" fmla="*/ 5383106 w 6187971"/>
              <a:gd name="connsiteY731" fmla="*/ 4126716 h 5955635"/>
              <a:gd name="connsiteX732" fmla="*/ 5406629 w 6187971"/>
              <a:gd name="connsiteY732" fmla="*/ 4060465 h 5955635"/>
              <a:gd name="connsiteX733" fmla="*/ 5403743 w 6187971"/>
              <a:gd name="connsiteY733" fmla="*/ 4046953 h 5955635"/>
              <a:gd name="connsiteX734" fmla="*/ 5388613 w 6187971"/>
              <a:gd name="connsiteY734" fmla="*/ 4064314 h 5955635"/>
              <a:gd name="connsiteX735" fmla="*/ 5395042 w 6187971"/>
              <a:gd name="connsiteY735" fmla="*/ 4072359 h 5955635"/>
              <a:gd name="connsiteX736" fmla="*/ 5373790 w 6187971"/>
              <a:gd name="connsiteY736" fmla="*/ 4105158 h 5955635"/>
              <a:gd name="connsiteX737" fmla="*/ 5379912 w 6187971"/>
              <a:gd name="connsiteY737" fmla="*/ 4089721 h 5955635"/>
              <a:gd name="connsiteX738" fmla="*/ 5334176 w 6187971"/>
              <a:gd name="connsiteY738" fmla="*/ 4184266 h 5955635"/>
              <a:gd name="connsiteX739" fmla="*/ 5290365 w 6187971"/>
              <a:gd name="connsiteY739" fmla="*/ 4287819 h 5955635"/>
              <a:gd name="connsiteX740" fmla="*/ 5281356 w 6187971"/>
              <a:gd name="connsiteY740" fmla="*/ 4289743 h 5955635"/>
              <a:gd name="connsiteX741" fmla="*/ 5229191 w 6187971"/>
              <a:gd name="connsiteY741" fmla="*/ 4376242 h 5955635"/>
              <a:gd name="connsiteX742" fmla="*/ 5207940 w 6187971"/>
              <a:gd name="connsiteY742" fmla="*/ 4409040 h 5955635"/>
              <a:gd name="connsiteX743" fmla="*/ 5201818 w 6187971"/>
              <a:gd name="connsiteY743" fmla="*/ 4424477 h 5955635"/>
              <a:gd name="connsiteX744" fmla="*/ 5183148 w 6187971"/>
              <a:gd name="connsiteY744" fmla="*/ 4447304 h 5955635"/>
              <a:gd name="connsiteX745" fmla="*/ 5152233 w 6187971"/>
              <a:gd name="connsiteY745" fmla="*/ 4501005 h 5955635"/>
              <a:gd name="connsiteX746" fmla="*/ 5120357 w 6187971"/>
              <a:gd name="connsiteY746" fmla="*/ 4550202 h 5955635"/>
              <a:gd name="connsiteX747" fmla="*/ 5021841 w 6187971"/>
              <a:gd name="connsiteY747" fmla="*/ 4684281 h 5955635"/>
              <a:gd name="connsiteX748" fmla="*/ 4992545 w 6187971"/>
              <a:gd name="connsiteY748" fmla="*/ 4723508 h 5955635"/>
              <a:gd name="connsiteX749" fmla="*/ 4987079 w 6187971"/>
              <a:gd name="connsiteY749" fmla="*/ 4719966 h 5955635"/>
              <a:gd name="connsiteX750" fmla="*/ 4875706 w 6187971"/>
              <a:gd name="connsiteY750" fmla="*/ 4837953 h 5955635"/>
              <a:gd name="connsiteX751" fmla="*/ 4848989 w 6187971"/>
              <a:gd name="connsiteY751" fmla="*/ 4867208 h 5955635"/>
              <a:gd name="connsiteX752" fmla="*/ 4806180 w 6187971"/>
              <a:gd name="connsiteY752" fmla="*/ 4909322 h 5955635"/>
              <a:gd name="connsiteX753" fmla="*/ 4646224 w 6187971"/>
              <a:gd name="connsiteY753" fmla="*/ 5042398 h 5955635"/>
              <a:gd name="connsiteX754" fmla="*/ 4598911 w 6187971"/>
              <a:gd name="connsiteY754" fmla="*/ 5085474 h 5955635"/>
              <a:gd name="connsiteX755" fmla="*/ 4589903 w 6187971"/>
              <a:gd name="connsiteY755" fmla="*/ 5087399 h 5955635"/>
              <a:gd name="connsiteX756" fmla="*/ 4552253 w 6187971"/>
              <a:gd name="connsiteY756" fmla="*/ 5109571 h 5955635"/>
              <a:gd name="connsiteX757" fmla="*/ 4524573 w 6187971"/>
              <a:gd name="connsiteY757" fmla="*/ 5134323 h 5955635"/>
              <a:gd name="connsiteX758" fmla="*/ 4429640 w 6187971"/>
              <a:gd name="connsiteY758" fmla="*/ 5196992 h 5955635"/>
              <a:gd name="connsiteX759" fmla="*/ 4375898 w 6187971"/>
              <a:gd name="connsiteY759" fmla="*/ 5232021 h 5955635"/>
              <a:gd name="connsiteX760" fmla="*/ 4295132 w 6187971"/>
              <a:gd name="connsiteY760" fmla="*/ 5272825 h 5955635"/>
              <a:gd name="connsiteX761" fmla="*/ 4283544 w 6187971"/>
              <a:gd name="connsiteY761" fmla="*/ 5284720 h 5955635"/>
              <a:gd name="connsiteX762" fmla="*/ 4249436 w 6187971"/>
              <a:gd name="connsiteY762" fmla="*/ 5301426 h 5955635"/>
              <a:gd name="connsiteX763" fmla="*/ 4200853 w 6187971"/>
              <a:gd name="connsiteY763" fmla="*/ 5316515 h 5955635"/>
              <a:gd name="connsiteX764" fmla="*/ 4195695 w 6187971"/>
              <a:gd name="connsiteY764" fmla="*/ 5336456 h 5955635"/>
              <a:gd name="connsiteX765" fmla="*/ 4175098 w 6187971"/>
              <a:gd name="connsiteY765" fmla="*/ 5350275 h 5955635"/>
              <a:gd name="connsiteX766" fmla="*/ 4070850 w 6187971"/>
              <a:gd name="connsiteY766" fmla="*/ 5391386 h 5955635"/>
              <a:gd name="connsiteX767" fmla="*/ 4051871 w 6187971"/>
              <a:gd name="connsiteY767" fmla="*/ 5390731 h 5955635"/>
              <a:gd name="connsiteX768" fmla="*/ 4040284 w 6187971"/>
              <a:gd name="connsiteY768" fmla="*/ 5402627 h 5955635"/>
              <a:gd name="connsiteX769" fmla="*/ 4035780 w 6187971"/>
              <a:gd name="connsiteY769" fmla="*/ 5403589 h 5955635"/>
              <a:gd name="connsiteX770" fmla="*/ 3926065 w 6187971"/>
              <a:gd name="connsiteY770" fmla="*/ 5441158 h 5955635"/>
              <a:gd name="connsiteX771" fmla="*/ 3925102 w 6187971"/>
              <a:gd name="connsiteY771" fmla="*/ 5436653 h 5955635"/>
              <a:gd name="connsiteX772" fmla="*/ 3902581 w 6187971"/>
              <a:gd name="connsiteY772" fmla="*/ 5441465 h 5955635"/>
              <a:gd name="connsiteX773" fmla="*/ 3877482 w 6187971"/>
              <a:gd name="connsiteY773" fmla="*/ 5456246 h 5955635"/>
              <a:gd name="connsiteX774" fmla="*/ 3862045 w 6187971"/>
              <a:gd name="connsiteY774" fmla="*/ 5450125 h 5955635"/>
              <a:gd name="connsiteX775" fmla="*/ 3804454 w 6187971"/>
              <a:gd name="connsiteY775" fmla="*/ 5467139 h 5955635"/>
              <a:gd name="connsiteX776" fmla="*/ 3761338 w 6187971"/>
              <a:gd name="connsiteY776" fmla="*/ 5485770 h 5955635"/>
              <a:gd name="connsiteX777" fmla="*/ 3755871 w 6187971"/>
              <a:gd name="connsiteY777" fmla="*/ 5482228 h 5955635"/>
              <a:gd name="connsiteX778" fmla="*/ 3684769 w 6187971"/>
              <a:gd name="connsiteY778" fmla="*/ 5502128 h 5955635"/>
              <a:gd name="connsiteX779" fmla="*/ 3675760 w 6187971"/>
              <a:gd name="connsiteY779" fmla="*/ 5504053 h 5955635"/>
              <a:gd name="connsiteX780" fmla="*/ 3674798 w 6187971"/>
              <a:gd name="connsiteY780" fmla="*/ 5499549 h 5955635"/>
              <a:gd name="connsiteX781" fmla="*/ 3669332 w 6187971"/>
              <a:gd name="connsiteY781" fmla="*/ 5496007 h 5955635"/>
              <a:gd name="connsiteX782" fmla="*/ 3665790 w 6187971"/>
              <a:gd name="connsiteY782" fmla="*/ 5501473 h 5955635"/>
              <a:gd name="connsiteX783" fmla="*/ 3618170 w 6187971"/>
              <a:gd name="connsiteY783" fmla="*/ 5521067 h 5955635"/>
              <a:gd name="connsiteX784" fmla="*/ 3602733 w 6187971"/>
              <a:gd name="connsiteY784" fmla="*/ 5514945 h 5955635"/>
              <a:gd name="connsiteX785" fmla="*/ 3603695 w 6187971"/>
              <a:gd name="connsiteY785" fmla="*/ 5519449 h 5955635"/>
              <a:gd name="connsiteX786" fmla="*/ 3584717 w 6187971"/>
              <a:gd name="connsiteY786" fmla="*/ 5518794 h 5955635"/>
              <a:gd name="connsiteX787" fmla="*/ 3558655 w 6187971"/>
              <a:gd name="connsiteY787" fmla="*/ 5529072 h 5955635"/>
              <a:gd name="connsiteX788" fmla="*/ 3531630 w 6187971"/>
              <a:gd name="connsiteY788" fmla="*/ 5534846 h 5955635"/>
              <a:gd name="connsiteX789" fmla="*/ 3521660 w 6187971"/>
              <a:gd name="connsiteY789" fmla="*/ 5532266 h 5955635"/>
              <a:gd name="connsiteX790" fmla="*/ 3507186 w 6187971"/>
              <a:gd name="connsiteY790" fmla="*/ 5530649 h 5955635"/>
              <a:gd name="connsiteX791" fmla="*/ 3502681 w 6187971"/>
              <a:gd name="connsiteY791" fmla="*/ 5531612 h 5955635"/>
              <a:gd name="connsiteX792" fmla="*/ 3424187 w 6187971"/>
              <a:gd name="connsiteY792" fmla="*/ 5538962 h 5955635"/>
              <a:gd name="connsiteX793" fmla="*/ 3328639 w 6187971"/>
              <a:gd name="connsiteY793" fmla="*/ 5554666 h 5955635"/>
              <a:gd name="connsiteX794" fmla="*/ 3319631 w 6187971"/>
              <a:gd name="connsiteY794" fmla="*/ 5556591 h 5955635"/>
              <a:gd name="connsiteX795" fmla="*/ 3314165 w 6187971"/>
              <a:gd name="connsiteY795" fmla="*/ 5553049 h 5955635"/>
              <a:gd name="connsiteX796" fmla="*/ 3309661 w 6187971"/>
              <a:gd name="connsiteY796" fmla="*/ 5554011 h 5955635"/>
              <a:gd name="connsiteX797" fmla="*/ 3282636 w 6187971"/>
              <a:gd name="connsiteY797" fmla="*/ 5559784 h 5955635"/>
              <a:gd name="connsiteX798" fmla="*/ 3278132 w 6187971"/>
              <a:gd name="connsiteY798" fmla="*/ 5560747 h 5955635"/>
              <a:gd name="connsiteX799" fmla="*/ 3272666 w 6187971"/>
              <a:gd name="connsiteY799" fmla="*/ 5557205 h 5955635"/>
              <a:gd name="connsiteX800" fmla="*/ 3268162 w 6187971"/>
              <a:gd name="connsiteY800" fmla="*/ 5558167 h 5955635"/>
              <a:gd name="connsiteX801" fmla="*/ 3231167 w 6187971"/>
              <a:gd name="connsiteY801" fmla="*/ 5561362 h 5955635"/>
              <a:gd name="connsiteX802" fmla="*/ 3221197 w 6187971"/>
              <a:gd name="connsiteY802" fmla="*/ 5558782 h 5955635"/>
              <a:gd name="connsiteX803" fmla="*/ 3192247 w 6187971"/>
              <a:gd name="connsiteY803" fmla="*/ 5555548 h 5955635"/>
              <a:gd name="connsiteX804" fmla="*/ 3193209 w 6187971"/>
              <a:gd name="connsiteY804" fmla="*/ 5560051 h 5955635"/>
              <a:gd name="connsiteX805" fmla="*/ 3183239 w 6187971"/>
              <a:gd name="connsiteY805" fmla="*/ 5557472 h 5955635"/>
              <a:gd name="connsiteX806" fmla="*/ 3189836 w 6187971"/>
              <a:gd name="connsiteY806" fmla="*/ 5552530 h 5955635"/>
              <a:gd name="connsiteX807" fmla="*/ 3185794 w 6187971"/>
              <a:gd name="connsiteY807" fmla="*/ 5544792 h 5955635"/>
              <a:gd name="connsiteX808" fmla="*/ 3199331 w 6187971"/>
              <a:gd name="connsiteY808" fmla="*/ 5544615 h 5955635"/>
              <a:gd name="connsiteX809" fmla="*/ 3342806 w 6187971"/>
              <a:gd name="connsiteY809" fmla="*/ 5532801 h 5955635"/>
              <a:gd name="connsiteX810" fmla="*/ 3695394 w 6187971"/>
              <a:gd name="connsiteY810" fmla="*/ 5485729 h 5955635"/>
              <a:gd name="connsiteX811" fmla="*/ 3771963 w 6187971"/>
              <a:gd name="connsiteY811" fmla="*/ 5469371 h 5955635"/>
              <a:gd name="connsiteX812" fmla="*/ 3784514 w 6187971"/>
              <a:gd name="connsiteY812" fmla="*/ 5461979 h 5955635"/>
              <a:gd name="connsiteX813" fmla="*/ 3789017 w 6187971"/>
              <a:gd name="connsiteY813" fmla="*/ 5461017 h 5955635"/>
              <a:gd name="connsiteX814" fmla="*/ 3798026 w 6187971"/>
              <a:gd name="connsiteY814" fmla="*/ 5459093 h 5955635"/>
              <a:gd name="connsiteX815" fmla="*/ 3891649 w 6187971"/>
              <a:gd name="connsiteY815" fmla="*/ 5434382 h 5955635"/>
              <a:gd name="connsiteX816" fmla="*/ 4026464 w 6187971"/>
              <a:gd name="connsiteY816" fmla="*/ 5382030 h 5955635"/>
              <a:gd name="connsiteX817" fmla="*/ 4129751 w 6187971"/>
              <a:gd name="connsiteY817" fmla="*/ 5336416 h 5955635"/>
              <a:gd name="connsiteX818" fmla="*/ 4167400 w 6187971"/>
              <a:gd name="connsiteY818" fmla="*/ 5314243 h 5955635"/>
              <a:gd name="connsiteX819" fmla="*/ 4181875 w 6187971"/>
              <a:gd name="connsiteY819" fmla="*/ 5315860 h 5955635"/>
              <a:gd name="connsiteX820" fmla="*/ 4197004 w 6187971"/>
              <a:gd name="connsiteY820" fmla="*/ 5298499 h 5955635"/>
              <a:gd name="connsiteX821" fmla="*/ 4232075 w 6187971"/>
              <a:gd name="connsiteY821" fmla="*/ 5286297 h 5955635"/>
              <a:gd name="connsiteX822" fmla="*/ 4350491 w 6187971"/>
              <a:gd name="connsiteY822" fmla="*/ 5223321 h 5955635"/>
              <a:gd name="connsiteX823" fmla="*/ 4370125 w 6187971"/>
              <a:gd name="connsiteY823" fmla="*/ 5204997 h 5955635"/>
              <a:gd name="connsiteX824" fmla="*/ 4490158 w 6187971"/>
              <a:gd name="connsiteY824" fmla="*/ 5127546 h 5955635"/>
              <a:gd name="connsiteX825" fmla="*/ 4596679 w 6187971"/>
              <a:gd name="connsiteY825" fmla="*/ 5052983 h 5955635"/>
              <a:gd name="connsiteX826" fmla="*/ 4603762 w 6187971"/>
              <a:gd name="connsiteY826" fmla="*/ 5042050 h 5955635"/>
              <a:gd name="connsiteX827" fmla="*/ 4604725 w 6187971"/>
              <a:gd name="connsiteY827" fmla="*/ 5046554 h 5955635"/>
              <a:gd name="connsiteX828" fmla="*/ 4652038 w 6187971"/>
              <a:gd name="connsiteY828" fmla="*/ 5003479 h 5955635"/>
              <a:gd name="connsiteX829" fmla="*/ 4681642 w 6187971"/>
              <a:gd name="connsiteY829" fmla="*/ 4987735 h 5955635"/>
              <a:gd name="connsiteX830" fmla="*/ 4675213 w 6187971"/>
              <a:gd name="connsiteY830" fmla="*/ 4979689 h 5955635"/>
              <a:gd name="connsiteX831" fmla="*/ 4694847 w 6187971"/>
              <a:gd name="connsiteY831" fmla="*/ 4961365 h 5955635"/>
              <a:gd name="connsiteX832" fmla="*/ 4709321 w 6187971"/>
              <a:gd name="connsiteY832" fmla="*/ 4962983 h 5955635"/>
              <a:gd name="connsiteX833" fmla="*/ 4798482 w 6187971"/>
              <a:gd name="connsiteY833" fmla="*/ 4873290 h 5955635"/>
              <a:gd name="connsiteX834" fmla="*/ 4806527 w 6187971"/>
              <a:gd name="connsiteY834" fmla="*/ 4866861 h 5955635"/>
              <a:gd name="connsiteX835" fmla="*/ 4810069 w 6187971"/>
              <a:gd name="connsiteY835" fmla="*/ 4861394 h 5955635"/>
              <a:gd name="connsiteX836" fmla="*/ 4805565 w 6187971"/>
              <a:gd name="connsiteY836" fmla="*/ 4862357 h 5955635"/>
              <a:gd name="connsiteX837" fmla="*/ 4801060 w 6187971"/>
              <a:gd name="connsiteY837" fmla="*/ 4863319 h 5955635"/>
              <a:gd name="connsiteX838" fmla="*/ 4898266 w 6187971"/>
              <a:gd name="connsiteY838" fmla="*/ 4767198 h 5955635"/>
              <a:gd name="connsiteX839" fmla="*/ 4912741 w 6187971"/>
              <a:gd name="connsiteY839" fmla="*/ 4768815 h 5955635"/>
              <a:gd name="connsiteX840" fmla="*/ 5052449 w 6187971"/>
              <a:gd name="connsiteY840" fmla="*/ 4607097 h 5955635"/>
              <a:gd name="connsiteX841" fmla="*/ 5184765 w 6187971"/>
              <a:gd name="connsiteY841" fmla="*/ 4432830 h 5955635"/>
              <a:gd name="connsiteX842" fmla="*/ 5143881 w 6187971"/>
              <a:gd name="connsiteY842" fmla="*/ 4483951 h 5955635"/>
              <a:gd name="connsiteX843" fmla="*/ 5131330 w 6187971"/>
              <a:gd name="connsiteY843" fmla="*/ 4491343 h 5955635"/>
              <a:gd name="connsiteX844" fmla="*/ 5037974 w 6187971"/>
              <a:gd name="connsiteY844" fmla="*/ 4605480 h 5955635"/>
              <a:gd name="connsiteX845" fmla="*/ 4920480 w 6187971"/>
              <a:gd name="connsiteY845" fmla="*/ 4738904 h 5955635"/>
              <a:gd name="connsiteX846" fmla="*/ 4903425 w 6187971"/>
              <a:gd name="connsiteY846" fmla="*/ 4747257 h 5955635"/>
              <a:gd name="connsiteX847" fmla="*/ 4838404 w 6187971"/>
              <a:gd name="connsiteY847" fmla="*/ 4817664 h 5955635"/>
              <a:gd name="connsiteX848" fmla="*/ 4829395 w 6187971"/>
              <a:gd name="connsiteY848" fmla="*/ 4819589 h 5955635"/>
              <a:gd name="connsiteX849" fmla="*/ 4831320 w 6187971"/>
              <a:gd name="connsiteY849" fmla="*/ 4828597 h 5955635"/>
              <a:gd name="connsiteX850" fmla="*/ 4739274 w 6187971"/>
              <a:gd name="connsiteY850" fmla="*/ 4904777 h 5955635"/>
              <a:gd name="connsiteX851" fmla="*/ 4750861 w 6187971"/>
              <a:gd name="connsiteY851" fmla="*/ 4892883 h 5955635"/>
              <a:gd name="connsiteX852" fmla="*/ 4781119 w 6187971"/>
              <a:gd name="connsiteY852" fmla="*/ 4858161 h 5955635"/>
              <a:gd name="connsiteX853" fmla="*/ 4838096 w 6187971"/>
              <a:gd name="connsiteY853" fmla="*/ 4794182 h 5955635"/>
              <a:gd name="connsiteX854" fmla="*/ 4846142 w 6187971"/>
              <a:gd name="connsiteY854" fmla="*/ 4787753 h 5955635"/>
              <a:gd name="connsiteX855" fmla="*/ 4855150 w 6187971"/>
              <a:gd name="connsiteY855" fmla="*/ 4785829 h 5955635"/>
              <a:gd name="connsiteX856" fmla="*/ 4872859 w 6187971"/>
              <a:gd name="connsiteY856" fmla="*/ 4758497 h 5955635"/>
              <a:gd name="connsiteX857" fmla="*/ 4899577 w 6187971"/>
              <a:gd name="connsiteY857" fmla="*/ 4729241 h 5955635"/>
              <a:gd name="connsiteX858" fmla="*/ 4951393 w 6187971"/>
              <a:gd name="connsiteY858" fmla="*/ 4685203 h 5955635"/>
              <a:gd name="connsiteX859" fmla="*/ 4950431 w 6187971"/>
              <a:gd name="connsiteY859" fmla="*/ 4680699 h 5955635"/>
              <a:gd name="connsiteX860" fmla="*/ 4965561 w 6187971"/>
              <a:gd name="connsiteY860" fmla="*/ 4663338 h 5955635"/>
              <a:gd name="connsiteX861" fmla="*/ 4969103 w 6187971"/>
              <a:gd name="connsiteY861" fmla="*/ 4657871 h 5955635"/>
              <a:gd name="connsiteX862" fmla="*/ 4999362 w 6187971"/>
              <a:gd name="connsiteY862" fmla="*/ 4623149 h 5955635"/>
              <a:gd name="connsiteX863" fmla="*/ 5014491 w 6187971"/>
              <a:gd name="connsiteY863" fmla="*/ 4605787 h 5955635"/>
              <a:gd name="connsiteX864" fmla="*/ 5059879 w 6187971"/>
              <a:gd name="connsiteY864" fmla="*/ 4553704 h 5955635"/>
              <a:gd name="connsiteX865" fmla="*/ 5078551 w 6187971"/>
              <a:gd name="connsiteY865" fmla="*/ 4530876 h 5955635"/>
              <a:gd name="connsiteX866" fmla="*/ 5083055 w 6187971"/>
              <a:gd name="connsiteY866" fmla="*/ 4529914 h 5955635"/>
              <a:gd name="connsiteX867" fmla="*/ 5086597 w 6187971"/>
              <a:gd name="connsiteY867" fmla="*/ 4524447 h 5955635"/>
              <a:gd name="connsiteX868" fmla="*/ 5085635 w 6187971"/>
              <a:gd name="connsiteY868" fmla="*/ 4519944 h 5955635"/>
              <a:gd name="connsiteX869" fmla="*/ 5090139 w 6187971"/>
              <a:gd name="connsiteY869" fmla="*/ 4518982 h 5955635"/>
              <a:gd name="connsiteX870" fmla="*/ 5159358 w 6187971"/>
              <a:gd name="connsiteY870" fmla="*/ 4424129 h 5955635"/>
              <a:gd name="connsiteX871" fmla="*/ 5167403 w 6187971"/>
              <a:gd name="connsiteY871" fmla="*/ 4417701 h 5955635"/>
              <a:gd name="connsiteX872" fmla="*/ 5171907 w 6187971"/>
              <a:gd name="connsiteY872" fmla="*/ 4416738 h 5955635"/>
              <a:gd name="connsiteX873" fmla="*/ 5175450 w 6187971"/>
              <a:gd name="connsiteY873" fmla="*/ 4411272 h 5955635"/>
              <a:gd name="connsiteX874" fmla="*/ 5174487 w 6187971"/>
              <a:gd name="connsiteY874" fmla="*/ 4406768 h 5955635"/>
              <a:gd name="connsiteX875" fmla="*/ 5198318 w 6187971"/>
              <a:gd name="connsiteY875" fmla="*/ 4363999 h 5955635"/>
              <a:gd name="connsiteX876" fmla="*/ 5201860 w 6187971"/>
              <a:gd name="connsiteY876" fmla="*/ 4358534 h 5955635"/>
              <a:gd name="connsiteX877" fmla="*/ 5204439 w 6187971"/>
              <a:gd name="connsiteY877" fmla="*/ 4348563 h 5955635"/>
              <a:gd name="connsiteX878" fmla="*/ 5195619 w 6187971"/>
              <a:gd name="connsiteY878" fmla="*/ 4350447 h 5955635"/>
              <a:gd name="connsiteX879" fmla="*/ 5203077 w 6187971"/>
              <a:gd name="connsiteY879" fmla="*/ 4339435 h 5955635"/>
              <a:gd name="connsiteX880" fmla="*/ 5204128 w 6187971"/>
              <a:gd name="connsiteY880" fmla="*/ 4325131 h 5955635"/>
              <a:gd name="connsiteX881" fmla="*/ 5204204 w 6187971"/>
              <a:gd name="connsiteY881" fmla="*/ 4325020 h 5955635"/>
              <a:gd name="connsiteX882" fmla="*/ 5218092 w 6187971"/>
              <a:gd name="connsiteY882" fmla="*/ 4313267 h 5955635"/>
              <a:gd name="connsiteX883" fmla="*/ 5229887 w 6187971"/>
              <a:gd name="connsiteY883" fmla="*/ 4291321 h 5955635"/>
              <a:gd name="connsiteX884" fmla="*/ 5234391 w 6187971"/>
              <a:gd name="connsiteY884" fmla="*/ 4290358 h 5955635"/>
              <a:gd name="connsiteX885" fmla="*/ 5233429 w 6187971"/>
              <a:gd name="connsiteY885" fmla="*/ 4285854 h 5955635"/>
              <a:gd name="connsiteX886" fmla="*/ 5232466 w 6187971"/>
              <a:gd name="connsiteY886" fmla="*/ 4281350 h 5955635"/>
              <a:gd name="connsiteX887" fmla="*/ 5245016 w 6187971"/>
              <a:gd name="connsiteY887" fmla="*/ 4273959 h 5955635"/>
              <a:gd name="connsiteX888" fmla="*/ 5241474 w 6187971"/>
              <a:gd name="connsiteY888" fmla="*/ 4279425 h 5955635"/>
              <a:gd name="connsiteX889" fmla="*/ 5238895 w 6187971"/>
              <a:gd name="connsiteY889" fmla="*/ 4289396 h 5955635"/>
              <a:gd name="connsiteX890" fmla="*/ 5246941 w 6187971"/>
              <a:gd name="connsiteY890" fmla="*/ 4282967 h 5955635"/>
              <a:gd name="connsiteX891" fmla="*/ 5251445 w 6187971"/>
              <a:gd name="connsiteY891" fmla="*/ 4282005 h 5955635"/>
              <a:gd name="connsiteX892" fmla="*/ 5238240 w 6187971"/>
              <a:gd name="connsiteY892" fmla="*/ 4308374 h 5955635"/>
              <a:gd name="connsiteX893" fmla="*/ 5347073 w 6187971"/>
              <a:gd name="connsiteY893" fmla="*/ 4134414 h 5955635"/>
              <a:gd name="connsiteX894" fmla="*/ 5356737 w 6187971"/>
              <a:gd name="connsiteY894" fmla="*/ 4113510 h 5955635"/>
              <a:gd name="connsiteX895" fmla="*/ 5360278 w 6187971"/>
              <a:gd name="connsiteY895" fmla="*/ 4108045 h 5955635"/>
              <a:gd name="connsiteX896" fmla="*/ 5440163 w 6187971"/>
              <a:gd name="connsiteY896" fmla="*/ 3930850 h 5955635"/>
              <a:gd name="connsiteX897" fmla="*/ 5447247 w 6187971"/>
              <a:gd name="connsiteY897" fmla="*/ 3919918 h 5955635"/>
              <a:gd name="connsiteX898" fmla="*/ 5441125 w 6187971"/>
              <a:gd name="connsiteY898" fmla="*/ 3935354 h 5955635"/>
              <a:gd name="connsiteX899" fmla="*/ 5443050 w 6187971"/>
              <a:gd name="connsiteY899" fmla="*/ 3944362 h 5955635"/>
              <a:gd name="connsiteX900" fmla="*/ 5437891 w 6187971"/>
              <a:gd name="connsiteY900" fmla="*/ 3964303 h 5955635"/>
              <a:gd name="connsiteX901" fmla="*/ 5434349 w 6187971"/>
              <a:gd name="connsiteY901" fmla="*/ 3969770 h 5955635"/>
              <a:gd name="connsiteX902" fmla="*/ 5435311 w 6187971"/>
              <a:gd name="connsiteY902" fmla="*/ 3974273 h 5955635"/>
              <a:gd name="connsiteX903" fmla="*/ 5425955 w 6187971"/>
              <a:gd name="connsiteY903" fmla="*/ 4018659 h 5955635"/>
              <a:gd name="connsiteX904" fmla="*/ 5428535 w 6187971"/>
              <a:gd name="connsiteY904" fmla="*/ 4008688 h 5955635"/>
              <a:gd name="connsiteX905" fmla="*/ 5430460 w 6187971"/>
              <a:gd name="connsiteY905" fmla="*/ 4017697 h 5955635"/>
              <a:gd name="connsiteX906" fmla="*/ 5438505 w 6187971"/>
              <a:gd name="connsiteY906" fmla="*/ 4011268 h 5955635"/>
              <a:gd name="connsiteX907" fmla="*/ 5439468 w 6187971"/>
              <a:gd name="connsiteY907" fmla="*/ 4015773 h 5955635"/>
              <a:gd name="connsiteX908" fmla="*/ 5435926 w 6187971"/>
              <a:gd name="connsiteY908" fmla="*/ 4021238 h 5955635"/>
              <a:gd name="connsiteX909" fmla="*/ 5436889 w 6187971"/>
              <a:gd name="connsiteY909" fmla="*/ 4025742 h 5955635"/>
              <a:gd name="connsiteX910" fmla="*/ 5429150 w 6187971"/>
              <a:gd name="connsiteY910" fmla="*/ 4055653 h 5955635"/>
              <a:gd name="connsiteX911" fmla="*/ 5430112 w 6187971"/>
              <a:gd name="connsiteY911" fmla="*/ 4060158 h 5955635"/>
              <a:gd name="connsiteX912" fmla="*/ 5433654 w 6187971"/>
              <a:gd name="connsiteY912" fmla="*/ 4054691 h 5955635"/>
              <a:gd name="connsiteX913" fmla="*/ 5438158 w 6187971"/>
              <a:gd name="connsiteY913" fmla="*/ 4053729 h 5955635"/>
              <a:gd name="connsiteX914" fmla="*/ 5410438 w 6187971"/>
              <a:gd name="connsiteY914" fmla="*/ 4144425 h 5955635"/>
              <a:gd name="connsiteX915" fmla="*/ 5377252 w 6187971"/>
              <a:gd name="connsiteY915" fmla="*/ 4231578 h 5955635"/>
              <a:gd name="connsiteX916" fmla="*/ 5378214 w 6187971"/>
              <a:gd name="connsiteY916" fmla="*/ 4236082 h 5955635"/>
              <a:gd name="connsiteX917" fmla="*/ 5373710 w 6187971"/>
              <a:gd name="connsiteY917" fmla="*/ 4237045 h 5955635"/>
              <a:gd name="connsiteX918" fmla="*/ 5374672 w 6187971"/>
              <a:gd name="connsiteY918" fmla="*/ 4241549 h 5955635"/>
              <a:gd name="connsiteX919" fmla="*/ 5371130 w 6187971"/>
              <a:gd name="connsiteY919" fmla="*/ 4247016 h 5955635"/>
              <a:gd name="connsiteX920" fmla="*/ 5365009 w 6187971"/>
              <a:gd name="connsiteY920" fmla="*/ 4262452 h 5955635"/>
              <a:gd name="connsiteX921" fmla="*/ 5366934 w 6187971"/>
              <a:gd name="connsiteY921" fmla="*/ 4271460 h 5955635"/>
              <a:gd name="connsiteX922" fmla="*/ 5372092 w 6187971"/>
              <a:gd name="connsiteY922" fmla="*/ 4251519 h 5955635"/>
              <a:gd name="connsiteX923" fmla="*/ 5376597 w 6187971"/>
              <a:gd name="connsiteY923" fmla="*/ 4250557 h 5955635"/>
              <a:gd name="connsiteX924" fmla="*/ 5377559 w 6187971"/>
              <a:gd name="connsiteY924" fmla="*/ 4255061 h 5955635"/>
              <a:gd name="connsiteX925" fmla="*/ 5381101 w 6187971"/>
              <a:gd name="connsiteY925" fmla="*/ 4249594 h 5955635"/>
              <a:gd name="connsiteX926" fmla="*/ 5380139 w 6187971"/>
              <a:gd name="connsiteY926" fmla="*/ 4245091 h 5955635"/>
              <a:gd name="connsiteX927" fmla="*/ 5383681 w 6187971"/>
              <a:gd name="connsiteY927" fmla="*/ 4239624 h 5955635"/>
              <a:gd name="connsiteX928" fmla="*/ 5389802 w 6187971"/>
              <a:gd name="connsiteY928" fmla="*/ 4224188 h 5955635"/>
              <a:gd name="connsiteX929" fmla="*/ 5387877 w 6187971"/>
              <a:gd name="connsiteY929" fmla="*/ 4215179 h 5955635"/>
              <a:gd name="connsiteX930" fmla="*/ 5396885 w 6187971"/>
              <a:gd name="connsiteY930" fmla="*/ 4213255 h 5955635"/>
              <a:gd name="connsiteX931" fmla="*/ 5403662 w 6187971"/>
              <a:gd name="connsiteY931" fmla="*/ 4178840 h 5955635"/>
              <a:gd name="connsiteX932" fmla="*/ 5428147 w 6187971"/>
              <a:gd name="connsiteY932" fmla="*/ 4117093 h 5955635"/>
              <a:gd name="connsiteX933" fmla="*/ 5423643 w 6187971"/>
              <a:gd name="connsiteY933" fmla="*/ 4118055 h 5955635"/>
              <a:gd name="connsiteX934" fmla="*/ 5430726 w 6187971"/>
              <a:gd name="connsiteY934" fmla="*/ 4107123 h 5955635"/>
              <a:gd name="connsiteX935" fmla="*/ 5428802 w 6187971"/>
              <a:gd name="connsiteY935" fmla="*/ 4098114 h 5955635"/>
              <a:gd name="connsiteX936" fmla="*/ 5433306 w 6187971"/>
              <a:gd name="connsiteY936" fmla="*/ 4097152 h 5955635"/>
              <a:gd name="connsiteX937" fmla="*/ 5440389 w 6187971"/>
              <a:gd name="connsiteY937" fmla="*/ 4086220 h 5955635"/>
              <a:gd name="connsiteX938" fmla="*/ 5458446 w 6187971"/>
              <a:gd name="connsiteY938" fmla="*/ 4016427 h 5955635"/>
              <a:gd name="connsiteX939" fmla="*/ 5449438 w 6187971"/>
              <a:gd name="connsiteY939" fmla="*/ 4018351 h 5955635"/>
              <a:gd name="connsiteX940" fmla="*/ 5482318 w 6187971"/>
              <a:gd name="connsiteY940" fmla="*/ 3907715 h 5955635"/>
              <a:gd name="connsiteX941" fmla="*/ 5505533 w 6187971"/>
              <a:gd name="connsiteY941" fmla="*/ 3817982 h 5955635"/>
              <a:gd name="connsiteX942" fmla="*/ 5510038 w 6187971"/>
              <a:gd name="connsiteY942" fmla="*/ 3817020 h 5955635"/>
              <a:gd name="connsiteX943" fmla="*/ 5525514 w 6187971"/>
              <a:gd name="connsiteY943" fmla="*/ 3757197 h 5955635"/>
              <a:gd name="connsiteX944" fmla="*/ 5528401 w 6187971"/>
              <a:gd name="connsiteY944" fmla="*/ 3770709 h 5955635"/>
              <a:gd name="connsiteX945" fmla="*/ 5520048 w 6187971"/>
              <a:gd name="connsiteY945" fmla="*/ 3753656 h 5955635"/>
              <a:gd name="connsiteX946" fmla="*/ 5543571 w 6187971"/>
              <a:gd name="connsiteY946" fmla="*/ 3687405 h 5955635"/>
              <a:gd name="connsiteX947" fmla="*/ 5547113 w 6187971"/>
              <a:gd name="connsiteY947" fmla="*/ 3681939 h 5955635"/>
              <a:gd name="connsiteX948" fmla="*/ 5546151 w 6187971"/>
              <a:gd name="connsiteY948" fmla="*/ 3677434 h 5955635"/>
              <a:gd name="connsiteX949" fmla="*/ 5541647 w 6187971"/>
              <a:gd name="connsiteY949" fmla="*/ 3678397 h 5955635"/>
              <a:gd name="connsiteX950" fmla="*/ 5544226 w 6187971"/>
              <a:gd name="connsiteY950" fmla="*/ 3668427 h 5955635"/>
              <a:gd name="connsiteX951" fmla="*/ 5545189 w 6187971"/>
              <a:gd name="connsiteY951" fmla="*/ 3672930 h 5955635"/>
              <a:gd name="connsiteX952" fmla="*/ 5549693 w 6187971"/>
              <a:gd name="connsiteY952" fmla="*/ 3671968 h 5955635"/>
              <a:gd name="connsiteX953" fmla="*/ 5547768 w 6187971"/>
              <a:gd name="connsiteY953" fmla="*/ 3662960 h 5955635"/>
              <a:gd name="connsiteX954" fmla="*/ 5551310 w 6187971"/>
              <a:gd name="connsiteY954" fmla="*/ 3657493 h 5955635"/>
              <a:gd name="connsiteX955" fmla="*/ 5548423 w 6187971"/>
              <a:gd name="connsiteY955" fmla="*/ 3643981 h 5955635"/>
              <a:gd name="connsiteX956" fmla="*/ 5551003 w 6187971"/>
              <a:gd name="connsiteY956" fmla="*/ 3634011 h 5955635"/>
              <a:gd name="connsiteX957" fmla="*/ 5547461 w 6187971"/>
              <a:gd name="connsiteY957" fmla="*/ 3639478 h 5955635"/>
              <a:gd name="connsiteX958" fmla="*/ 5543919 w 6187971"/>
              <a:gd name="connsiteY958" fmla="*/ 3644943 h 5955635"/>
              <a:gd name="connsiteX959" fmla="*/ 5541995 w 6187971"/>
              <a:gd name="connsiteY959" fmla="*/ 3635936 h 5955635"/>
              <a:gd name="connsiteX960" fmla="*/ 5549733 w 6187971"/>
              <a:gd name="connsiteY960" fmla="*/ 3606025 h 5955635"/>
              <a:gd name="connsiteX961" fmla="*/ 5561668 w 6187971"/>
              <a:gd name="connsiteY961" fmla="*/ 3551669 h 5955635"/>
              <a:gd name="connsiteX962" fmla="*/ 5565210 w 6187971"/>
              <a:gd name="connsiteY962" fmla="*/ 3546202 h 5955635"/>
              <a:gd name="connsiteX963" fmla="*/ 5564248 w 6187971"/>
              <a:gd name="connsiteY963" fmla="*/ 3541699 h 5955635"/>
              <a:gd name="connsiteX964" fmla="*/ 5568445 w 6187971"/>
              <a:gd name="connsiteY964" fmla="*/ 3517253 h 5955635"/>
              <a:gd name="connsiteX965" fmla="*/ 5569100 w 6187971"/>
              <a:gd name="connsiteY965" fmla="*/ 3498276 h 5955635"/>
              <a:gd name="connsiteX966" fmla="*/ 5580380 w 6187971"/>
              <a:gd name="connsiteY966" fmla="*/ 3462898 h 5955635"/>
              <a:gd name="connsiteX967" fmla="*/ 5584885 w 6187971"/>
              <a:gd name="connsiteY967" fmla="*/ 3461936 h 5955635"/>
              <a:gd name="connsiteX968" fmla="*/ 5582960 w 6187971"/>
              <a:gd name="connsiteY968" fmla="*/ 3452927 h 5955635"/>
              <a:gd name="connsiteX969" fmla="*/ 5581998 w 6187971"/>
              <a:gd name="connsiteY969" fmla="*/ 3448424 h 5955635"/>
              <a:gd name="connsiteX970" fmla="*/ 5578456 w 6187971"/>
              <a:gd name="connsiteY970" fmla="*/ 3453889 h 5955635"/>
              <a:gd name="connsiteX971" fmla="*/ 5585232 w 6187971"/>
              <a:gd name="connsiteY971" fmla="*/ 3419474 h 5955635"/>
              <a:gd name="connsiteX972" fmla="*/ 5588774 w 6187971"/>
              <a:gd name="connsiteY972" fmla="*/ 3414008 h 5955635"/>
              <a:gd name="connsiteX973" fmla="*/ 5587812 w 6187971"/>
              <a:gd name="connsiteY973" fmla="*/ 3409504 h 5955635"/>
              <a:gd name="connsiteX974" fmla="*/ 5590084 w 6187971"/>
              <a:gd name="connsiteY974" fmla="*/ 3376051 h 5955635"/>
              <a:gd name="connsiteX975" fmla="*/ 5591047 w 6187971"/>
              <a:gd name="connsiteY975" fmla="*/ 3380555 h 5955635"/>
              <a:gd name="connsiteX976" fmla="*/ 5593934 w 6187971"/>
              <a:gd name="connsiteY976" fmla="*/ 3394067 h 5955635"/>
              <a:gd name="connsiteX977" fmla="*/ 5596512 w 6187971"/>
              <a:gd name="connsiteY977" fmla="*/ 3384097 h 5955635"/>
              <a:gd name="connsiteX978" fmla="*/ 5600054 w 6187971"/>
              <a:gd name="connsiteY978" fmla="*/ 3378631 h 5955635"/>
              <a:gd name="connsiteX979" fmla="*/ 5599399 w 6187971"/>
              <a:gd name="connsiteY979" fmla="*/ 3397610 h 5955635"/>
              <a:gd name="connsiteX980" fmla="*/ 5609370 w 6187971"/>
              <a:gd name="connsiteY980" fmla="*/ 3400188 h 5955635"/>
              <a:gd name="connsiteX981" fmla="*/ 5616146 w 6187971"/>
              <a:gd name="connsiteY981" fmla="*/ 3365773 h 5955635"/>
              <a:gd name="connsiteX982" fmla="*/ 5619688 w 6187971"/>
              <a:gd name="connsiteY982" fmla="*/ 3360307 h 5955635"/>
              <a:gd name="connsiteX983" fmla="*/ 5618726 w 6187971"/>
              <a:gd name="connsiteY983" fmla="*/ 3355803 h 5955635"/>
              <a:gd name="connsiteX984" fmla="*/ 5617764 w 6187971"/>
              <a:gd name="connsiteY984" fmla="*/ 3351299 h 5955635"/>
              <a:gd name="connsiteX985" fmla="*/ 5614222 w 6187971"/>
              <a:gd name="connsiteY985" fmla="*/ 3356765 h 5955635"/>
              <a:gd name="connsiteX986" fmla="*/ 5611335 w 6187971"/>
              <a:gd name="connsiteY986" fmla="*/ 3343253 h 5955635"/>
              <a:gd name="connsiteX987" fmla="*/ 5605868 w 6187971"/>
              <a:gd name="connsiteY987" fmla="*/ 3339711 h 5955635"/>
              <a:gd name="connsiteX988" fmla="*/ 5601672 w 6187971"/>
              <a:gd name="connsiteY988" fmla="*/ 3364156 h 5955635"/>
              <a:gd name="connsiteX989" fmla="*/ 5600710 w 6187971"/>
              <a:gd name="connsiteY989" fmla="*/ 3359652 h 5955635"/>
              <a:gd name="connsiteX990" fmla="*/ 5594281 w 6187971"/>
              <a:gd name="connsiteY990" fmla="*/ 3351607 h 5955635"/>
              <a:gd name="connsiteX991" fmla="*/ 5592057 w 6187971"/>
              <a:gd name="connsiteY991" fmla="*/ 3360201 h 5955635"/>
              <a:gd name="connsiteX992" fmla="*/ 5590783 w 6187971"/>
              <a:gd name="connsiteY992" fmla="*/ 3351765 h 5955635"/>
              <a:gd name="connsiteX993" fmla="*/ 5593974 w 6187971"/>
              <a:gd name="connsiteY993" fmla="*/ 3328124 h 5955635"/>
              <a:gd name="connsiteX994" fmla="*/ 5577575 w 6187971"/>
              <a:gd name="connsiteY994" fmla="*/ 3317498 h 5955635"/>
              <a:gd name="connsiteX995" fmla="*/ 5583041 w 6187971"/>
              <a:gd name="connsiteY995" fmla="*/ 3321040 h 5955635"/>
              <a:gd name="connsiteX996" fmla="*/ 5587545 w 6187971"/>
              <a:gd name="connsiteY996" fmla="*/ 3320078 h 5955635"/>
              <a:gd name="connsiteX997" fmla="*/ 5592049 w 6187971"/>
              <a:gd name="connsiteY997" fmla="*/ 3319116 h 5955635"/>
              <a:gd name="connsiteX998" fmla="*/ 5590125 w 6187971"/>
              <a:gd name="connsiteY998" fmla="*/ 3310107 h 5955635"/>
              <a:gd name="connsiteX999" fmla="*/ 5589163 w 6187971"/>
              <a:gd name="connsiteY999" fmla="*/ 3305604 h 5955635"/>
              <a:gd name="connsiteX1000" fmla="*/ 5596246 w 6187971"/>
              <a:gd name="connsiteY1000" fmla="*/ 3294671 h 5955635"/>
              <a:gd name="connsiteX1001" fmla="*/ 5598170 w 6187971"/>
              <a:gd name="connsiteY1001" fmla="*/ 3303679 h 5955635"/>
              <a:gd name="connsiteX1002" fmla="*/ 5602675 w 6187971"/>
              <a:gd name="connsiteY1002" fmla="*/ 3302717 h 5955635"/>
              <a:gd name="connsiteX1003" fmla="*/ 5605254 w 6187971"/>
              <a:gd name="connsiteY1003" fmla="*/ 3292746 h 5955635"/>
              <a:gd name="connsiteX1004" fmla="*/ 5603330 w 6187971"/>
              <a:gd name="connsiteY1004" fmla="*/ 3283738 h 5955635"/>
              <a:gd name="connsiteX1005" fmla="*/ 5592397 w 6187971"/>
              <a:gd name="connsiteY1005" fmla="*/ 3276655 h 5955635"/>
              <a:gd name="connsiteX1006" fmla="*/ 5586930 w 6187971"/>
              <a:gd name="connsiteY1006" fmla="*/ 3273113 h 5955635"/>
              <a:gd name="connsiteX1007" fmla="*/ 5583389 w 6187971"/>
              <a:gd name="connsiteY1007" fmla="*/ 3278580 h 5955635"/>
              <a:gd name="connsiteX1008" fmla="*/ 5583081 w 6187971"/>
              <a:gd name="connsiteY1008" fmla="*/ 3255097 h 5955635"/>
              <a:gd name="connsiteX1009" fmla="*/ 5585968 w 6187971"/>
              <a:gd name="connsiteY1009" fmla="*/ 3268609 h 5955635"/>
              <a:gd name="connsiteX1010" fmla="*/ 5591127 w 6187971"/>
              <a:gd name="connsiteY1010" fmla="*/ 3248668 h 5955635"/>
              <a:gd name="connsiteX1011" fmla="*/ 5595632 w 6187971"/>
              <a:gd name="connsiteY1011" fmla="*/ 3247705 h 5955635"/>
              <a:gd name="connsiteX1012" fmla="*/ 5594669 w 6187971"/>
              <a:gd name="connsiteY1012" fmla="*/ 3243202 h 5955635"/>
              <a:gd name="connsiteX1013" fmla="*/ 5593707 w 6187971"/>
              <a:gd name="connsiteY1013" fmla="*/ 3238698 h 5955635"/>
              <a:gd name="connsiteX1014" fmla="*/ 5589203 w 6187971"/>
              <a:gd name="connsiteY1014" fmla="*/ 3239660 h 5955635"/>
              <a:gd name="connsiteX1015" fmla="*/ 5596286 w 6187971"/>
              <a:gd name="connsiteY1015" fmla="*/ 3228728 h 5955635"/>
              <a:gd name="connsiteX1016" fmla="*/ 5590512 w 6187971"/>
              <a:gd name="connsiteY1016" fmla="*/ 3201704 h 5955635"/>
              <a:gd name="connsiteX1017" fmla="*/ 5592437 w 6187971"/>
              <a:gd name="connsiteY1017" fmla="*/ 3210711 h 5955635"/>
              <a:gd name="connsiteX1018" fmla="*/ 5595672 w 6187971"/>
              <a:gd name="connsiteY1018" fmla="*/ 3181763 h 5955635"/>
              <a:gd name="connsiteX1019" fmla="*/ 5601139 w 6187971"/>
              <a:gd name="connsiteY1019" fmla="*/ 3185304 h 5955635"/>
              <a:gd name="connsiteX1020" fmla="*/ 5600176 w 6187971"/>
              <a:gd name="connsiteY1020" fmla="*/ 3180800 h 5955635"/>
              <a:gd name="connsiteX1021" fmla="*/ 5604680 w 6187971"/>
              <a:gd name="connsiteY1021" fmla="*/ 3179838 h 5955635"/>
              <a:gd name="connsiteX1022" fmla="*/ 5610146 w 6187971"/>
              <a:gd name="connsiteY1022" fmla="*/ 3183379 h 5955635"/>
              <a:gd name="connsiteX1023" fmla="*/ 5609799 w 6187971"/>
              <a:gd name="connsiteY1023" fmla="*/ 3225841 h 5955635"/>
              <a:gd name="connsiteX1024" fmla="*/ 5605295 w 6187971"/>
              <a:gd name="connsiteY1024" fmla="*/ 3226803 h 5955635"/>
              <a:gd name="connsiteX1025" fmla="*/ 5604639 w 6187971"/>
              <a:gd name="connsiteY1025" fmla="*/ 3245781 h 5955635"/>
              <a:gd name="connsiteX1026" fmla="*/ 5610761 w 6187971"/>
              <a:gd name="connsiteY1026" fmla="*/ 3230344 h 5955635"/>
              <a:gd name="connsiteX1027" fmla="*/ 5611068 w 6187971"/>
              <a:gd name="connsiteY1027" fmla="*/ 3253827 h 5955635"/>
              <a:gd name="connsiteX1028" fmla="*/ 5607526 w 6187971"/>
              <a:gd name="connsiteY1028" fmla="*/ 3259294 h 5955635"/>
              <a:gd name="connsiteX1029" fmla="*/ 5608488 w 6187971"/>
              <a:gd name="connsiteY1029" fmla="*/ 3263797 h 5955635"/>
              <a:gd name="connsiteX1030" fmla="*/ 5613955 w 6187971"/>
              <a:gd name="connsiteY1030" fmla="*/ 3267339 h 5955635"/>
              <a:gd name="connsiteX1031" fmla="*/ 5617497 w 6187971"/>
              <a:gd name="connsiteY1031" fmla="*/ 3261873 h 5955635"/>
              <a:gd name="connsiteX1032" fmla="*/ 5620076 w 6187971"/>
              <a:gd name="connsiteY1032" fmla="*/ 3251903 h 5955635"/>
              <a:gd name="connsiteX1033" fmla="*/ 5619114 w 6187971"/>
              <a:gd name="connsiteY1033" fmla="*/ 3247399 h 5955635"/>
              <a:gd name="connsiteX1034" fmla="*/ 5614610 w 6187971"/>
              <a:gd name="connsiteY1034" fmla="*/ 3248361 h 5955635"/>
              <a:gd name="connsiteX1035" fmla="*/ 5614651 w 6187971"/>
              <a:gd name="connsiteY1035" fmla="*/ 3182417 h 5955635"/>
              <a:gd name="connsiteX1036" fmla="*/ 5618192 w 6187971"/>
              <a:gd name="connsiteY1036" fmla="*/ 3176951 h 5955635"/>
              <a:gd name="connsiteX1037" fmla="*/ 5617229 w 6187971"/>
              <a:gd name="connsiteY1037" fmla="*/ 3172447 h 5955635"/>
              <a:gd name="connsiteX1038" fmla="*/ 5616267 w 6187971"/>
              <a:gd name="connsiteY1038" fmla="*/ 3167943 h 5955635"/>
              <a:gd name="connsiteX1039" fmla="*/ 5619502 w 6187971"/>
              <a:gd name="connsiteY1039" fmla="*/ 3138994 h 5955635"/>
              <a:gd name="connsiteX1040" fmla="*/ 5614998 w 6187971"/>
              <a:gd name="connsiteY1040" fmla="*/ 3139956 h 5955635"/>
              <a:gd name="connsiteX1041" fmla="*/ 5618540 w 6187971"/>
              <a:gd name="connsiteY1041" fmla="*/ 3134491 h 5955635"/>
              <a:gd name="connsiteX1042" fmla="*/ 5621120 w 6187971"/>
              <a:gd name="connsiteY1042" fmla="*/ 3124519 h 5955635"/>
              <a:gd name="connsiteX1043" fmla="*/ 5615653 w 6187971"/>
              <a:gd name="connsiteY1043" fmla="*/ 3120977 h 5955635"/>
              <a:gd name="connsiteX1044" fmla="*/ 5607995 w 6187971"/>
              <a:gd name="connsiteY1044" fmla="*/ 3019002 h 5955635"/>
              <a:gd name="connsiteX1045" fmla="*/ 5610575 w 6187971"/>
              <a:gd name="connsiteY1045" fmla="*/ 3009032 h 5955635"/>
              <a:gd name="connsiteX1046" fmla="*/ 5609613 w 6187971"/>
              <a:gd name="connsiteY1046" fmla="*/ 3004527 h 5955635"/>
              <a:gd name="connsiteX1047" fmla="*/ 5605109 w 6187971"/>
              <a:gd name="connsiteY1047" fmla="*/ 3005490 h 5955635"/>
              <a:gd name="connsiteX1048" fmla="*/ 5608343 w 6187971"/>
              <a:gd name="connsiteY1048" fmla="*/ 2976541 h 5955635"/>
              <a:gd name="connsiteX1049" fmla="*/ 5607380 w 6187971"/>
              <a:gd name="connsiteY1049" fmla="*/ 2972037 h 5955635"/>
              <a:gd name="connsiteX1050" fmla="*/ 5605456 w 6187971"/>
              <a:gd name="connsiteY1050" fmla="*/ 2963029 h 5955635"/>
              <a:gd name="connsiteX1051" fmla="*/ 5604494 w 6187971"/>
              <a:gd name="connsiteY1051" fmla="*/ 2958525 h 5955635"/>
              <a:gd name="connsiteX1052" fmla="*/ 5608036 w 6187971"/>
              <a:gd name="connsiteY1052" fmla="*/ 2953059 h 5955635"/>
              <a:gd name="connsiteX1053" fmla="*/ 5607073 w 6187971"/>
              <a:gd name="connsiteY1053" fmla="*/ 2948555 h 5955635"/>
              <a:gd name="connsiteX1054" fmla="*/ 5601300 w 6187971"/>
              <a:gd name="connsiteY1054" fmla="*/ 2921531 h 5955635"/>
              <a:gd name="connsiteX1055" fmla="*/ 5600338 w 6187971"/>
              <a:gd name="connsiteY1055" fmla="*/ 2917026 h 5955635"/>
              <a:gd name="connsiteX1056" fmla="*/ 5598413 w 6187971"/>
              <a:gd name="connsiteY1056" fmla="*/ 2908019 h 5955635"/>
              <a:gd name="connsiteX1057" fmla="*/ 5597451 w 6187971"/>
              <a:gd name="connsiteY1057" fmla="*/ 2903514 h 5955635"/>
              <a:gd name="connsiteX1058" fmla="*/ 5590715 w 6187971"/>
              <a:gd name="connsiteY1058" fmla="*/ 2871986 h 5955635"/>
              <a:gd name="connsiteX1059" fmla="*/ 5595874 w 6187971"/>
              <a:gd name="connsiteY1059" fmla="*/ 2852045 h 5955635"/>
              <a:gd name="connsiteX1060" fmla="*/ 5599416 w 6187971"/>
              <a:gd name="connsiteY1060" fmla="*/ 2846579 h 5955635"/>
              <a:gd name="connsiteX1061" fmla="*/ 5598453 w 6187971"/>
              <a:gd name="connsiteY1061" fmla="*/ 2842075 h 5955635"/>
              <a:gd name="connsiteX1062" fmla="*/ 5593950 w 6187971"/>
              <a:gd name="connsiteY1062" fmla="*/ 2843037 h 5955635"/>
              <a:gd name="connsiteX1063" fmla="*/ 5594912 w 6187971"/>
              <a:gd name="connsiteY1063" fmla="*/ 2847541 h 5955635"/>
              <a:gd name="connsiteX1064" fmla="*/ 5586559 w 6187971"/>
              <a:gd name="connsiteY1064" fmla="*/ 2830487 h 5955635"/>
              <a:gd name="connsiteX1065" fmla="*/ 5595567 w 6187971"/>
              <a:gd name="connsiteY1065" fmla="*/ 2828563 h 5955635"/>
              <a:gd name="connsiteX1066" fmla="*/ 5600701 w 6187971"/>
              <a:gd name="connsiteY1066" fmla="*/ 2831889 h 5955635"/>
              <a:gd name="connsiteX1067" fmla="*/ 5604441 w 6187971"/>
              <a:gd name="connsiteY1067" fmla="*/ 2857353 h 5955635"/>
              <a:gd name="connsiteX1068" fmla="*/ 5620278 w 6187971"/>
              <a:gd name="connsiteY1068" fmla="*/ 2922185 h 5955635"/>
              <a:gd name="connsiteX1069" fmla="*/ 5616736 w 6187971"/>
              <a:gd name="connsiteY1069" fmla="*/ 2927652 h 5955635"/>
              <a:gd name="connsiteX1070" fmla="*/ 5617699 w 6187971"/>
              <a:gd name="connsiteY1070" fmla="*/ 2932156 h 5955635"/>
              <a:gd name="connsiteX1071" fmla="*/ 5627014 w 6187971"/>
              <a:gd name="connsiteY1071" fmla="*/ 2953713 h 5955635"/>
              <a:gd name="connsiteX1072" fmla="*/ 5623165 w 6187971"/>
              <a:gd name="connsiteY1072" fmla="*/ 2935697 h 5955635"/>
              <a:gd name="connsiteX1073" fmla="*/ 5628632 w 6187971"/>
              <a:gd name="connsiteY1073" fmla="*/ 2939239 h 5955635"/>
              <a:gd name="connsiteX1074" fmla="*/ 5627670 w 6187971"/>
              <a:gd name="connsiteY1074" fmla="*/ 2934735 h 5955635"/>
              <a:gd name="connsiteX1075" fmla="*/ 5626707 w 6187971"/>
              <a:gd name="connsiteY1075" fmla="*/ 2930231 h 5955635"/>
              <a:gd name="connsiteX1076" fmla="*/ 5625745 w 6187971"/>
              <a:gd name="connsiteY1076" fmla="*/ 2925727 h 5955635"/>
              <a:gd name="connsiteX1077" fmla="*/ 5638642 w 6187971"/>
              <a:gd name="connsiteY1077" fmla="*/ 2875875 h 5955635"/>
              <a:gd name="connsiteX1078" fmla="*/ 5658009 w 6187971"/>
              <a:gd name="connsiteY1078" fmla="*/ 2768126 h 5955635"/>
              <a:gd name="connsiteX1079" fmla="*/ 5661551 w 6187971"/>
              <a:gd name="connsiteY1079" fmla="*/ 2762659 h 5955635"/>
              <a:gd name="connsiteX1080" fmla="*/ 5665093 w 6187971"/>
              <a:gd name="connsiteY1080" fmla="*/ 2757194 h 5955635"/>
              <a:gd name="connsiteX1081" fmla="*/ 5670559 w 6187971"/>
              <a:gd name="connsiteY1081" fmla="*/ 2760735 h 5955635"/>
              <a:gd name="connsiteX1082" fmla="*/ 5667672 w 6187971"/>
              <a:gd name="connsiteY1082" fmla="*/ 2747222 h 5955635"/>
              <a:gd name="connsiteX1083" fmla="*/ 5667406 w 6187971"/>
              <a:gd name="connsiteY1083" fmla="*/ 2657797 h 5955635"/>
              <a:gd name="connsiteX1084" fmla="*/ 5673834 w 6187971"/>
              <a:gd name="connsiteY1084" fmla="*/ 2665842 h 5955635"/>
              <a:gd name="connsiteX1085" fmla="*/ 5689312 w 6187971"/>
              <a:gd name="connsiteY1085" fmla="*/ 2606020 h 5955635"/>
              <a:gd name="connsiteX1086" fmla="*/ 5691236 w 6187971"/>
              <a:gd name="connsiteY1086" fmla="*/ 2615028 h 5955635"/>
              <a:gd name="connsiteX1087" fmla="*/ 5692198 w 6187971"/>
              <a:gd name="connsiteY1087" fmla="*/ 2619532 h 5955635"/>
              <a:gd name="connsiteX1088" fmla="*/ 5695739 w 6187971"/>
              <a:gd name="connsiteY1088" fmla="*/ 2614066 h 5955635"/>
              <a:gd name="connsiteX1089" fmla="*/ 5693815 w 6187971"/>
              <a:gd name="connsiteY1089" fmla="*/ 2605058 h 5955635"/>
              <a:gd name="connsiteX1090" fmla="*/ 5709211 w 6187971"/>
              <a:gd name="connsiteY1090" fmla="*/ 2677123 h 5955635"/>
              <a:gd name="connsiteX1091" fmla="*/ 5729234 w 6187971"/>
              <a:gd name="connsiteY1091" fmla="*/ 2550395 h 5955635"/>
              <a:gd name="connsiteX1092" fmla="*/ 5744362 w 6187971"/>
              <a:gd name="connsiteY1092" fmla="*/ 2533034 h 5955635"/>
              <a:gd name="connsiteX1093" fmla="*/ 5538793 w 6187971"/>
              <a:gd name="connsiteY1093" fmla="*/ 2562824 h 5955635"/>
              <a:gd name="connsiteX1094" fmla="*/ 5560618 w 6187971"/>
              <a:gd name="connsiteY1094" fmla="*/ 2642934 h 5955635"/>
              <a:gd name="connsiteX1095" fmla="*/ 5581828 w 6187971"/>
              <a:gd name="connsiteY1095" fmla="*/ 2676080 h 5955635"/>
              <a:gd name="connsiteX1096" fmla="*/ 5595955 w 6187971"/>
              <a:gd name="connsiteY1096" fmla="*/ 2720158 h 5955635"/>
              <a:gd name="connsiteX1097" fmla="*/ 5603306 w 6187971"/>
              <a:gd name="connsiteY1097" fmla="*/ 2798652 h 5955635"/>
              <a:gd name="connsiteX1098" fmla="*/ 5597839 w 6187971"/>
              <a:gd name="connsiteY1098" fmla="*/ 2795110 h 5955635"/>
              <a:gd name="connsiteX1099" fmla="*/ 5598802 w 6187971"/>
              <a:gd name="connsiteY1099" fmla="*/ 2799614 h 5955635"/>
              <a:gd name="connsiteX1100" fmla="*/ 5598146 w 6187971"/>
              <a:gd name="connsiteY1100" fmla="*/ 2818592 h 5955635"/>
              <a:gd name="connsiteX1101" fmla="*/ 5599109 w 6187971"/>
              <a:gd name="connsiteY1101" fmla="*/ 2823096 h 5955635"/>
              <a:gd name="connsiteX1102" fmla="*/ 5594817 w 6187971"/>
              <a:gd name="connsiteY1102" fmla="*/ 2824013 h 5955635"/>
              <a:gd name="connsiteX1103" fmla="*/ 5593589 w 6187971"/>
              <a:gd name="connsiteY1103" fmla="*/ 2816549 h 5955635"/>
              <a:gd name="connsiteX1104" fmla="*/ 5584327 w 6187971"/>
              <a:gd name="connsiteY1104" fmla="*/ 2797996 h 5955635"/>
              <a:gd name="connsiteX1105" fmla="*/ 5587868 w 6187971"/>
              <a:gd name="connsiteY1105" fmla="*/ 2792530 h 5955635"/>
              <a:gd name="connsiteX1106" fmla="*/ 5586906 w 6187971"/>
              <a:gd name="connsiteY1106" fmla="*/ 2788027 h 5955635"/>
              <a:gd name="connsiteX1107" fmla="*/ 5590448 w 6187971"/>
              <a:gd name="connsiteY1107" fmla="*/ 2782560 h 5955635"/>
              <a:gd name="connsiteX1108" fmla="*/ 5589486 w 6187971"/>
              <a:gd name="connsiteY1108" fmla="*/ 2778056 h 5955635"/>
              <a:gd name="connsiteX1109" fmla="*/ 5584982 w 6187971"/>
              <a:gd name="connsiteY1109" fmla="*/ 2779018 h 5955635"/>
              <a:gd name="connsiteX1110" fmla="*/ 5572780 w 6187971"/>
              <a:gd name="connsiteY1110" fmla="*/ 2743948 h 5955635"/>
              <a:gd name="connsiteX1111" fmla="*/ 5577284 w 6187971"/>
              <a:gd name="connsiteY1111" fmla="*/ 2742986 h 5955635"/>
              <a:gd name="connsiteX1112" fmla="*/ 5575359 w 6187971"/>
              <a:gd name="connsiteY1112" fmla="*/ 2733977 h 5955635"/>
              <a:gd name="connsiteX1113" fmla="*/ 5574397 w 6187971"/>
              <a:gd name="connsiteY1113" fmla="*/ 2729474 h 5955635"/>
              <a:gd name="connsiteX1114" fmla="*/ 5569278 w 6187971"/>
              <a:gd name="connsiteY1114" fmla="*/ 2683471 h 5955635"/>
              <a:gd name="connsiteX1115" fmla="*/ 5564774 w 6187971"/>
              <a:gd name="connsiteY1115" fmla="*/ 2684433 h 5955635"/>
              <a:gd name="connsiteX1116" fmla="*/ 5568316 w 6187971"/>
              <a:gd name="connsiteY1116" fmla="*/ 2678967 h 5955635"/>
              <a:gd name="connsiteX1117" fmla="*/ 5562849 w 6187971"/>
              <a:gd name="connsiteY1117" fmla="*/ 2675425 h 5955635"/>
              <a:gd name="connsiteX1118" fmla="*/ 5557076 w 6187971"/>
              <a:gd name="connsiteY1118" fmla="*/ 2648401 h 5955635"/>
              <a:gd name="connsiteX1119" fmla="*/ 5549686 w 6187971"/>
              <a:gd name="connsiteY1119" fmla="*/ 2635851 h 5955635"/>
              <a:gd name="connsiteX1120" fmla="*/ 5553227 w 6187971"/>
              <a:gd name="connsiteY1120" fmla="*/ 2630384 h 5955635"/>
              <a:gd name="connsiteX1121" fmla="*/ 5543257 w 6187971"/>
              <a:gd name="connsiteY1121" fmla="*/ 2627805 h 5955635"/>
              <a:gd name="connsiteX1122" fmla="*/ 5547761 w 6187971"/>
              <a:gd name="connsiteY1122" fmla="*/ 2626843 h 5955635"/>
              <a:gd name="connsiteX1123" fmla="*/ 5546799 w 6187971"/>
              <a:gd name="connsiteY1123" fmla="*/ 2622339 h 5955635"/>
              <a:gd name="connsiteX1124" fmla="*/ 5545837 w 6187971"/>
              <a:gd name="connsiteY1124" fmla="*/ 2617834 h 5955635"/>
              <a:gd name="connsiteX1125" fmla="*/ 5544874 w 6187971"/>
              <a:gd name="connsiteY1125" fmla="*/ 2613331 h 5955635"/>
              <a:gd name="connsiteX1126" fmla="*/ 5543912 w 6187971"/>
              <a:gd name="connsiteY1126" fmla="*/ 2608826 h 5955635"/>
              <a:gd name="connsiteX1127" fmla="*/ 5546491 w 6187971"/>
              <a:gd name="connsiteY1127" fmla="*/ 2598857 h 5955635"/>
              <a:gd name="connsiteX1128" fmla="*/ 5540063 w 6187971"/>
              <a:gd name="connsiteY1128" fmla="*/ 2590810 h 5955635"/>
              <a:gd name="connsiteX1129" fmla="*/ 5538793 w 6187971"/>
              <a:gd name="connsiteY1129" fmla="*/ 2562824 h 5955635"/>
              <a:gd name="connsiteX1130" fmla="*/ 665421 w 6187971"/>
              <a:gd name="connsiteY1130" fmla="*/ 3538061 h 5955635"/>
              <a:gd name="connsiteX1131" fmla="*/ 668307 w 6187971"/>
              <a:gd name="connsiteY1131" fmla="*/ 3551573 h 5955635"/>
              <a:gd name="connsiteX1132" fmla="*/ 661880 w 6187971"/>
              <a:gd name="connsiteY1132" fmla="*/ 3543528 h 5955635"/>
              <a:gd name="connsiteX1133" fmla="*/ 665421 w 6187971"/>
              <a:gd name="connsiteY1133" fmla="*/ 3538061 h 5955635"/>
              <a:gd name="connsiteX1134" fmla="*/ 727864 w 6187971"/>
              <a:gd name="connsiteY1134" fmla="*/ 3477624 h 5955635"/>
              <a:gd name="connsiteX1135" fmla="*/ 733330 w 6187971"/>
              <a:gd name="connsiteY1135" fmla="*/ 3481166 h 5955635"/>
              <a:gd name="connsiteX1136" fmla="*/ 729788 w 6187971"/>
              <a:gd name="connsiteY1136" fmla="*/ 3486633 h 5955635"/>
              <a:gd name="connsiteX1137" fmla="*/ 727864 w 6187971"/>
              <a:gd name="connsiteY1137" fmla="*/ 3477624 h 5955635"/>
              <a:gd name="connsiteX1138" fmla="*/ 5425431 w 6187971"/>
              <a:gd name="connsiteY1138" fmla="*/ 2252659 h 5955635"/>
              <a:gd name="connsiteX1139" fmla="*/ 5432822 w 6187971"/>
              <a:gd name="connsiteY1139" fmla="*/ 2265209 h 5955635"/>
              <a:gd name="connsiteX1140" fmla="*/ 5433785 w 6187971"/>
              <a:gd name="connsiteY1140" fmla="*/ 2269713 h 5955635"/>
              <a:gd name="connsiteX1141" fmla="*/ 5434747 w 6187971"/>
              <a:gd name="connsiteY1141" fmla="*/ 2274217 h 5955635"/>
              <a:gd name="connsiteX1142" fmla="*/ 5435709 w 6187971"/>
              <a:gd name="connsiteY1142" fmla="*/ 2278721 h 5955635"/>
              <a:gd name="connsiteX1143" fmla="*/ 5429280 w 6187971"/>
              <a:gd name="connsiteY1143" fmla="*/ 2270676 h 5955635"/>
              <a:gd name="connsiteX1144" fmla="*/ 5425431 w 6187971"/>
              <a:gd name="connsiteY1144" fmla="*/ 2252659 h 5955635"/>
              <a:gd name="connsiteX1145" fmla="*/ 697152 w 6187971"/>
              <a:gd name="connsiteY1145" fmla="*/ 3201608 h 5955635"/>
              <a:gd name="connsiteX1146" fmla="*/ 701656 w 6187971"/>
              <a:gd name="connsiteY1146" fmla="*/ 3200646 h 5955635"/>
              <a:gd name="connsiteX1147" fmla="*/ 702618 w 6187971"/>
              <a:gd name="connsiteY1147" fmla="*/ 3205149 h 5955635"/>
              <a:gd name="connsiteX1148" fmla="*/ 697152 w 6187971"/>
              <a:gd name="connsiteY1148" fmla="*/ 3201608 h 5955635"/>
              <a:gd name="connsiteX1149" fmla="*/ 23704 w 6187971"/>
              <a:gd name="connsiteY1149" fmla="*/ 3000785 h 5955635"/>
              <a:gd name="connsiteX1150" fmla="*/ 25950 w 6187971"/>
              <a:gd name="connsiteY1150" fmla="*/ 3003797 h 5955635"/>
              <a:gd name="connsiteX1151" fmla="*/ 28196 w 6187971"/>
              <a:gd name="connsiteY1151" fmla="*/ 3006809 h 5955635"/>
              <a:gd name="connsiteX1152" fmla="*/ 22935 w 6187971"/>
              <a:gd name="connsiteY1152" fmla="*/ 3006044 h 5955635"/>
              <a:gd name="connsiteX1153" fmla="*/ 23704 w 6187971"/>
              <a:gd name="connsiteY1153" fmla="*/ 3000785 h 5955635"/>
              <a:gd name="connsiteX1154" fmla="*/ 5144618 w 6187971"/>
              <a:gd name="connsiteY1154" fmla="*/ 1709820 h 5955635"/>
              <a:gd name="connsiteX1155" fmla="*/ 5178685 w 6187971"/>
              <a:gd name="connsiteY1155" fmla="*/ 1759057 h 5955635"/>
              <a:gd name="connsiteX1156" fmla="*/ 5174182 w 6187971"/>
              <a:gd name="connsiteY1156" fmla="*/ 1760019 h 5955635"/>
              <a:gd name="connsiteX1157" fmla="*/ 5165829 w 6187971"/>
              <a:gd name="connsiteY1157" fmla="*/ 1742966 h 5955635"/>
              <a:gd name="connsiteX1158" fmla="*/ 5152972 w 6187971"/>
              <a:gd name="connsiteY1158" fmla="*/ 1726875 h 5955635"/>
              <a:gd name="connsiteX1159" fmla="*/ 5147505 w 6187971"/>
              <a:gd name="connsiteY1159" fmla="*/ 1723332 h 5955635"/>
              <a:gd name="connsiteX1160" fmla="*/ 5141076 w 6187971"/>
              <a:gd name="connsiteY1160" fmla="*/ 1715287 h 5955635"/>
              <a:gd name="connsiteX1161" fmla="*/ 5144618 w 6187971"/>
              <a:gd name="connsiteY1161" fmla="*/ 1709820 h 5955635"/>
              <a:gd name="connsiteX1162" fmla="*/ 726773 w 6187971"/>
              <a:gd name="connsiteY1162" fmla="*/ 2634833 h 5955635"/>
              <a:gd name="connsiteX1163" fmla="*/ 727736 w 6187971"/>
              <a:gd name="connsiteY1163" fmla="*/ 2639338 h 5955635"/>
              <a:gd name="connsiteX1164" fmla="*/ 723231 w 6187971"/>
              <a:gd name="connsiteY1164" fmla="*/ 2640300 h 5955635"/>
              <a:gd name="connsiteX1165" fmla="*/ 726773 w 6187971"/>
              <a:gd name="connsiteY1165" fmla="*/ 2634833 h 5955635"/>
              <a:gd name="connsiteX1166" fmla="*/ 760478 w 6187971"/>
              <a:gd name="connsiteY1166" fmla="*/ 2435480 h 5955635"/>
              <a:gd name="connsiteX1167" fmla="*/ 760347 w 6187971"/>
              <a:gd name="connsiteY1167" fmla="*/ 2439276 h 5955635"/>
              <a:gd name="connsiteX1168" fmla="*/ 756805 w 6187971"/>
              <a:gd name="connsiteY1168" fmla="*/ 2444741 h 5955635"/>
              <a:gd name="connsiteX1169" fmla="*/ 779150 w 6187971"/>
              <a:gd name="connsiteY1169" fmla="*/ 2373847 h 5955635"/>
              <a:gd name="connsiteX1170" fmla="*/ 779366 w 6187971"/>
              <a:gd name="connsiteY1170" fmla="*/ 2373987 h 5955635"/>
              <a:gd name="connsiteX1171" fmla="*/ 778898 w 6187971"/>
              <a:gd name="connsiteY1171" fmla="*/ 2374800 h 5955635"/>
              <a:gd name="connsiteX1172" fmla="*/ 82769 w 6187971"/>
              <a:gd name="connsiteY1172" fmla="*/ 2413119 h 5955635"/>
              <a:gd name="connsiteX1173" fmla="*/ 52067 w 6187971"/>
              <a:gd name="connsiteY1173" fmla="*/ 2604720 h 5955635"/>
              <a:gd name="connsiteX1174" fmla="*/ 56497 w 6187971"/>
              <a:gd name="connsiteY1174" fmla="*/ 2629537 h 5955635"/>
              <a:gd name="connsiteX1175" fmla="*/ 43546 w 6187971"/>
              <a:gd name="connsiteY1175" fmla="*/ 2681370 h 5955635"/>
              <a:gd name="connsiteX1176" fmla="*/ 47915 w 6187971"/>
              <a:gd name="connsiteY1176" fmla="*/ 2724979 h 5955635"/>
              <a:gd name="connsiteX1177" fmla="*/ 31949 w 6187971"/>
              <a:gd name="connsiteY1177" fmla="*/ 2779060 h 5955635"/>
              <a:gd name="connsiteX1178" fmla="*/ 21428 w 6187971"/>
              <a:gd name="connsiteY1178" fmla="*/ 2777530 h 5955635"/>
              <a:gd name="connsiteX1179" fmla="*/ 18290 w 6187971"/>
              <a:gd name="connsiteY1179" fmla="*/ 2817361 h 5955635"/>
              <a:gd name="connsiteX1180" fmla="*/ 21305 w 6187971"/>
              <a:gd name="connsiteY1180" fmla="*/ 2815114 h 5955635"/>
              <a:gd name="connsiteX1181" fmla="*/ 22074 w 6187971"/>
              <a:gd name="connsiteY1181" fmla="*/ 2809854 h 5955635"/>
              <a:gd name="connsiteX1182" fmla="*/ 24320 w 6187971"/>
              <a:gd name="connsiteY1182" fmla="*/ 2812866 h 5955635"/>
              <a:gd name="connsiteX1183" fmla="*/ 31118 w 6187971"/>
              <a:gd name="connsiteY1183" fmla="*/ 2803112 h 5955635"/>
              <a:gd name="connsiteX1184" fmla="*/ 29518 w 6187971"/>
              <a:gd name="connsiteY1184" fmla="*/ 2832423 h 5955635"/>
              <a:gd name="connsiteX1185" fmla="*/ 31764 w 6187971"/>
              <a:gd name="connsiteY1185" fmla="*/ 2835435 h 5955635"/>
              <a:gd name="connsiteX1186" fmla="*/ 28750 w 6187971"/>
              <a:gd name="connsiteY1186" fmla="*/ 2837683 h 5955635"/>
              <a:gd name="connsiteX1187" fmla="*/ 30226 w 6187971"/>
              <a:gd name="connsiteY1187" fmla="*/ 2845955 h 5955635"/>
              <a:gd name="connsiteX1188" fmla="*/ 27211 w 6187971"/>
              <a:gd name="connsiteY1188" fmla="*/ 2848202 h 5955635"/>
              <a:gd name="connsiteX1189" fmla="*/ 33057 w 6187971"/>
              <a:gd name="connsiteY1189" fmla="*/ 2900083 h 5955635"/>
              <a:gd name="connsiteX1190" fmla="*/ 21643 w 6187971"/>
              <a:gd name="connsiteY1190" fmla="*/ 2941397 h 5955635"/>
              <a:gd name="connsiteX1191" fmla="*/ 20874 w 6187971"/>
              <a:gd name="connsiteY1191" fmla="*/ 2946657 h 5955635"/>
              <a:gd name="connsiteX1192" fmla="*/ 19336 w 6187971"/>
              <a:gd name="connsiteY1192" fmla="*/ 2957176 h 5955635"/>
              <a:gd name="connsiteX1193" fmla="*/ 17091 w 6187971"/>
              <a:gd name="connsiteY1193" fmla="*/ 2954164 h 5955635"/>
              <a:gd name="connsiteX1194" fmla="*/ 17860 w 6187971"/>
              <a:gd name="connsiteY1194" fmla="*/ 2948904 h 5955635"/>
              <a:gd name="connsiteX1195" fmla="*/ 15614 w 6187971"/>
              <a:gd name="connsiteY1195" fmla="*/ 2945892 h 5955635"/>
              <a:gd name="connsiteX1196" fmla="*/ 19275 w 6187971"/>
              <a:gd name="connsiteY1196" fmla="*/ 2975968 h 5955635"/>
              <a:gd name="connsiteX1197" fmla="*/ 20044 w 6187971"/>
              <a:gd name="connsiteY1197" fmla="*/ 2970708 h 5955635"/>
              <a:gd name="connsiteX1198" fmla="*/ 22290 w 6187971"/>
              <a:gd name="connsiteY1198" fmla="*/ 2973720 h 5955635"/>
              <a:gd name="connsiteX1199" fmla="*/ 24535 w 6187971"/>
              <a:gd name="connsiteY1199" fmla="*/ 2976733 h 5955635"/>
              <a:gd name="connsiteX1200" fmla="*/ 28319 w 6187971"/>
              <a:gd name="connsiteY1200" fmla="*/ 2969225 h 5955635"/>
              <a:gd name="connsiteX1201" fmla="*/ 24474 w 6187971"/>
              <a:gd name="connsiteY1201" fmla="*/ 2995525 h 5955635"/>
              <a:gd name="connsiteX1202" fmla="*/ 23704 w 6187971"/>
              <a:gd name="connsiteY1202" fmla="*/ 3000785 h 5955635"/>
              <a:gd name="connsiteX1203" fmla="*/ 21090 w 6187971"/>
              <a:gd name="connsiteY1203" fmla="*/ 3110523 h 5955635"/>
              <a:gd name="connsiteX1204" fmla="*/ 20321 w 6187971"/>
              <a:gd name="connsiteY1204" fmla="*/ 3115783 h 5955635"/>
              <a:gd name="connsiteX1205" fmla="*/ 21797 w 6187971"/>
              <a:gd name="connsiteY1205" fmla="*/ 3124055 h 5955635"/>
              <a:gd name="connsiteX1206" fmla="*/ 19552 w 6187971"/>
              <a:gd name="connsiteY1206" fmla="*/ 3121043 h 5955635"/>
              <a:gd name="connsiteX1207" fmla="*/ 32964 w 6187971"/>
              <a:gd name="connsiteY1207" fmla="*/ 3157909 h 5955635"/>
              <a:gd name="connsiteX1208" fmla="*/ 31488 w 6187971"/>
              <a:gd name="connsiteY1208" fmla="*/ 3149636 h 5955635"/>
              <a:gd name="connsiteX1209" fmla="*/ 34503 w 6187971"/>
              <a:gd name="connsiteY1209" fmla="*/ 3147389 h 5955635"/>
              <a:gd name="connsiteX1210" fmla="*/ 35979 w 6187971"/>
              <a:gd name="connsiteY1210" fmla="*/ 3155661 h 5955635"/>
              <a:gd name="connsiteX1211" fmla="*/ 36796 w 6187971"/>
              <a:gd name="connsiteY1211" fmla="*/ 3156756 h 5955635"/>
              <a:gd name="connsiteX1212" fmla="*/ 36814 w 6187971"/>
              <a:gd name="connsiteY1212" fmla="*/ 3159140 h 5955635"/>
              <a:gd name="connsiteX1213" fmla="*/ 37456 w 6187971"/>
              <a:gd name="connsiteY1213" fmla="*/ 3163933 h 5955635"/>
              <a:gd name="connsiteX1214" fmla="*/ 38225 w 6187971"/>
              <a:gd name="connsiteY1214" fmla="*/ 3158673 h 5955635"/>
              <a:gd name="connsiteX1215" fmla="*/ 36796 w 6187971"/>
              <a:gd name="connsiteY1215" fmla="*/ 3156756 h 5955635"/>
              <a:gd name="connsiteX1216" fmla="*/ 36748 w 6187971"/>
              <a:gd name="connsiteY1216" fmla="*/ 3150401 h 5955635"/>
              <a:gd name="connsiteX1217" fmla="*/ 66281 w 6187971"/>
              <a:gd name="connsiteY1217" fmla="*/ 3315844 h 5955635"/>
              <a:gd name="connsiteX1218" fmla="*/ 65450 w 6187971"/>
              <a:gd name="connsiteY1218" fmla="*/ 3339896 h 5955635"/>
              <a:gd name="connsiteX1219" fmla="*/ 72956 w 6187971"/>
              <a:gd name="connsiteY1219" fmla="*/ 3343673 h 5955635"/>
              <a:gd name="connsiteX1220" fmla="*/ 72187 w 6187971"/>
              <a:gd name="connsiteY1220" fmla="*/ 3348933 h 5955635"/>
              <a:gd name="connsiteX1221" fmla="*/ 73664 w 6187971"/>
              <a:gd name="connsiteY1221" fmla="*/ 3357205 h 5955635"/>
              <a:gd name="connsiteX1222" fmla="*/ 81694 w 6187971"/>
              <a:gd name="connsiteY1222" fmla="*/ 3430890 h 5955635"/>
              <a:gd name="connsiteX1223" fmla="*/ 82462 w 6187971"/>
              <a:gd name="connsiteY1223" fmla="*/ 3425630 h 5955635"/>
              <a:gd name="connsiteX1224" fmla="*/ 87723 w 6187971"/>
              <a:gd name="connsiteY1224" fmla="*/ 3426395 h 5955635"/>
              <a:gd name="connsiteX1225" fmla="*/ 86954 w 6187971"/>
              <a:gd name="connsiteY1225" fmla="*/ 3431654 h 5955635"/>
              <a:gd name="connsiteX1226" fmla="*/ 89199 w 6187971"/>
              <a:gd name="connsiteY1226" fmla="*/ 3434667 h 5955635"/>
              <a:gd name="connsiteX1227" fmla="*/ 97998 w 6187971"/>
              <a:gd name="connsiteY1227" fmla="*/ 3503092 h 5955635"/>
              <a:gd name="connsiteX1228" fmla="*/ 124762 w 6187971"/>
              <a:gd name="connsiteY1228" fmla="*/ 3595615 h 5955635"/>
              <a:gd name="connsiteX1229" fmla="*/ 92676 w 6187971"/>
              <a:gd name="connsiteY1229" fmla="*/ 3521119 h 5955635"/>
              <a:gd name="connsiteX1230" fmla="*/ 86123 w 6187971"/>
              <a:gd name="connsiteY1230" fmla="*/ 3455706 h 5955635"/>
              <a:gd name="connsiteX1231" fmla="*/ 80863 w 6187971"/>
              <a:gd name="connsiteY1231" fmla="*/ 3454941 h 5955635"/>
              <a:gd name="connsiteX1232" fmla="*/ 80155 w 6187971"/>
              <a:gd name="connsiteY1232" fmla="*/ 3441409 h 5955635"/>
              <a:gd name="connsiteX1233" fmla="*/ 80924 w 6187971"/>
              <a:gd name="connsiteY1233" fmla="*/ 3436150 h 5955635"/>
              <a:gd name="connsiteX1234" fmla="*/ 77909 w 6187971"/>
              <a:gd name="connsiteY1234" fmla="*/ 3438397 h 5955635"/>
              <a:gd name="connsiteX1235" fmla="*/ 62313 w 6187971"/>
              <a:gd name="connsiteY1235" fmla="*/ 3379727 h 5955635"/>
              <a:gd name="connsiteX1236" fmla="*/ 60067 w 6187971"/>
              <a:gd name="connsiteY1236" fmla="*/ 3376715 h 5955635"/>
              <a:gd name="connsiteX1237" fmla="*/ 57821 w 6187971"/>
              <a:gd name="connsiteY1237" fmla="*/ 3373703 h 5955635"/>
              <a:gd name="connsiteX1238" fmla="*/ 55576 w 6187971"/>
              <a:gd name="connsiteY1238" fmla="*/ 3370690 h 5955635"/>
              <a:gd name="connsiteX1239" fmla="*/ 58590 w 6187971"/>
              <a:gd name="connsiteY1239" fmla="*/ 3368443 h 5955635"/>
              <a:gd name="connsiteX1240" fmla="*/ 53330 w 6187971"/>
              <a:gd name="connsiteY1240" fmla="*/ 3367678 h 5955635"/>
              <a:gd name="connsiteX1241" fmla="*/ 41394 w 6187971"/>
              <a:gd name="connsiteY1241" fmla="*/ 3339084 h 5955635"/>
              <a:gd name="connsiteX1242" fmla="*/ 33057 w 6187971"/>
              <a:gd name="connsiteY1242" fmla="*/ 3359359 h 5955635"/>
              <a:gd name="connsiteX1243" fmla="*/ 30073 w 6187971"/>
              <a:gd name="connsiteY1243" fmla="*/ 3352210 h 5955635"/>
              <a:gd name="connsiteX1244" fmla="*/ 28581 w 6187971"/>
              <a:gd name="connsiteY1244" fmla="*/ 3348636 h 5955635"/>
              <a:gd name="connsiteX1245" fmla="*/ 29335 w 6187971"/>
              <a:gd name="connsiteY1245" fmla="*/ 3348074 h 5955635"/>
              <a:gd name="connsiteX1246" fmla="*/ 27089 w 6187971"/>
              <a:gd name="connsiteY1246" fmla="*/ 3345062 h 5955635"/>
              <a:gd name="connsiteX1247" fmla="*/ 28581 w 6187971"/>
              <a:gd name="connsiteY1247" fmla="*/ 3348636 h 5955635"/>
              <a:gd name="connsiteX1248" fmla="*/ 26320 w 6187971"/>
              <a:gd name="connsiteY1248" fmla="*/ 3350322 h 5955635"/>
              <a:gd name="connsiteX1249" fmla="*/ 24074 w 6187971"/>
              <a:gd name="connsiteY1249" fmla="*/ 3347310 h 5955635"/>
              <a:gd name="connsiteX1250" fmla="*/ 21828 w 6187971"/>
              <a:gd name="connsiteY1250" fmla="*/ 3344297 h 5955635"/>
              <a:gd name="connsiteX1251" fmla="*/ 19644 w 6187971"/>
              <a:gd name="connsiteY1251" fmla="*/ 3322493 h 5955635"/>
              <a:gd name="connsiteX1252" fmla="*/ 20413 w 6187971"/>
              <a:gd name="connsiteY1252" fmla="*/ 3317233 h 5955635"/>
              <a:gd name="connsiteX1253" fmla="*/ 18937 w 6187971"/>
              <a:gd name="connsiteY1253" fmla="*/ 3308961 h 5955635"/>
              <a:gd name="connsiteX1254" fmla="*/ 19706 w 6187971"/>
              <a:gd name="connsiteY1254" fmla="*/ 3303701 h 5955635"/>
              <a:gd name="connsiteX1255" fmla="*/ 21182 w 6187971"/>
              <a:gd name="connsiteY1255" fmla="*/ 3311973 h 5955635"/>
              <a:gd name="connsiteX1256" fmla="*/ 22659 w 6187971"/>
              <a:gd name="connsiteY1256" fmla="*/ 3320245 h 5955635"/>
              <a:gd name="connsiteX1257" fmla="*/ 26504 w 6187971"/>
              <a:gd name="connsiteY1257" fmla="*/ 3293946 h 5955635"/>
              <a:gd name="connsiteX1258" fmla="*/ 42286 w 6187971"/>
              <a:gd name="connsiteY1258" fmla="*/ 3296241 h 5955635"/>
              <a:gd name="connsiteX1259" fmla="*/ 16537 w 6187971"/>
              <a:gd name="connsiteY1259" fmla="*/ 3123291 h 5955635"/>
              <a:gd name="connsiteX1260" fmla="*/ 15060 w 6187971"/>
              <a:gd name="connsiteY1260" fmla="*/ 3115018 h 5955635"/>
              <a:gd name="connsiteX1261" fmla="*/ 15829 w 6187971"/>
              <a:gd name="connsiteY1261" fmla="*/ 3109758 h 5955635"/>
              <a:gd name="connsiteX1262" fmla="*/ 10046 w 6187971"/>
              <a:gd name="connsiteY1262" fmla="*/ 3039086 h 5955635"/>
              <a:gd name="connsiteX1263" fmla="*/ 1309 w 6187971"/>
              <a:gd name="connsiteY1263" fmla="*/ 2951870 h 5955635"/>
              <a:gd name="connsiteX1264" fmla="*/ 3862 w 6187971"/>
              <a:gd name="connsiteY1264" fmla="*/ 2860923 h 5955635"/>
              <a:gd name="connsiteX1265" fmla="*/ 7308 w 6187971"/>
              <a:gd name="connsiteY1265" fmla="*/ 2727132 h 5955635"/>
              <a:gd name="connsiteX1266" fmla="*/ 30195 w 6187971"/>
              <a:gd name="connsiteY1266" fmla="*/ 2625713 h 5955635"/>
              <a:gd name="connsiteX1267" fmla="*/ 27888 w 6187971"/>
              <a:gd name="connsiteY1267" fmla="*/ 2641492 h 5955635"/>
              <a:gd name="connsiteX1268" fmla="*/ 31672 w 6187971"/>
              <a:gd name="connsiteY1268" fmla="*/ 2633985 h 5955635"/>
              <a:gd name="connsiteX1269" fmla="*/ 32441 w 6187971"/>
              <a:gd name="connsiteY1269" fmla="*/ 2628725 h 5955635"/>
              <a:gd name="connsiteX1270" fmla="*/ 33917 w 6187971"/>
              <a:gd name="connsiteY1270" fmla="*/ 2636997 h 5955635"/>
              <a:gd name="connsiteX1271" fmla="*/ 36163 w 6187971"/>
              <a:gd name="connsiteY1271" fmla="*/ 2640009 h 5955635"/>
              <a:gd name="connsiteX1272" fmla="*/ 47822 w 6187971"/>
              <a:gd name="connsiteY1272" fmla="*/ 2523528 h 5955635"/>
              <a:gd name="connsiteX1273" fmla="*/ 82769 w 6187971"/>
              <a:gd name="connsiteY1273" fmla="*/ 2413119 h 5955635"/>
              <a:gd name="connsiteX1274" fmla="*/ 842852 w 6187971"/>
              <a:gd name="connsiteY1274" fmla="*/ 2186167 h 5955635"/>
              <a:gd name="connsiteX1275" fmla="*/ 844776 w 6187971"/>
              <a:gd name="connsiteY1275" fmla="*/ 2195175 h 5955635"/>
              <a:gd name="connsiteX1276" fmla="*/ 807086 w 6187971"/>
              <a:gd name="connsiteY1276" fmla="*/ 2283291 h 5955635"/>
              <a:gd name="connsiteX1277" fmla="*/ 802365 w 6187971"/>
              <a:gd name="connsiteY1277" fmla="*/ 2310792 h 5955635"/>
              <a:gd name="connsiteX1278" fmla="*/ 785915 w 6187971"/>
              <a:gd name="connsiteY1278" fmla="*/ 2348273 h 5955635"/>
              <a:gd name="connsiteX1279" fmla="*/ 807499 w 6187971"/>
              <a:gd name="connsiteY1279" fmla="*/ 2266692 h 5955635"/>
              <a:gd name="connsiteX1280" fmla="*/ 823460 w 6187971"/>
              <a:gd name="connsiteY1280" fmla="*/ 2218568 h 5955635"/>
              <a:gd name="connsiteX1281" fmla="*/ 830609 w 6187971"/>
              <a:gd name="connsiteY1281" fmla="*/ 2217040 h 5955635"/>
              <a:gd name="connsiteX1282" fmla="*/ 839310 w 6187971"/>
              <a:gd name="connsiteY1282" fmla="*/ 2191634 h 5955635"/>
              <a:gd name="connsiteX1283" fmla="*/ 842852 w 6187971"/>
              <a:gd name="connsiteY1283" fmla="*/ 2186167 h 5955635"/>
              <a:gd name="connsiteX1284" fmla="*/ 840927 w 6187971"/>
              <a:gd name="connsiteY1284" fmla="*/ 2177159 h 5955635"/>
              <a:gd name="connsiteX1285" fmla="*/ 838347 w 6187971"/>
              <a:gd name="connsiteY1285" fmla="*/ 2187130 h 5955635"/>
              <a:gd name="connsiteX1286" fmla="*/ 834806 w 6187971"/>
              <a:gd name="connsiteY1286" fmla="*/ 2192596 h 5955635"/>
              <a:gd name="connsiteX1287" fmla="*/ 827275 w 6187971"/>
              <a:gd name="connsiteY1287" fmla="*/ 2207064 h 5955635"/>
              <a:gd name="connsiteX1288" fmla="*/ 834303 w 6187971"/>
              <a:gd name="connsiteY1288" fmla="*/ 2185873 h 5955635"/>
              <a:gd name="connsiteX1289" fmla="*/ 837385 w 6187971"/>
              <a:gd name="connsiteY1289" fmla="*/ 2182625 h 5955635"/>
              <a:gd name="connsiteX1290" fmla="*/ 836151 w 6187971"/>
              <a:gd name="connsiteY1290" fmla="*/ 2180302 h 5955635"/>
              <a:gd name="connsiteX1291" fmla="*/ 836748 w 6187971"/>
              <a:gd name="connsiteY1291" fmla="*/ 2178498 h 5955635"/>
              <a:gd name="connsiteX1292" fmla="*/ 839464 w 6187971"/>
              <a:gd name="connsiteY1292" fmla="*/ 2170309 h 5955635"/>
              <a:gd name="connsiteX1293" fmla="*/ 839965 w 6187971"/>
              <a:gd name="connsiteY1293" fmla="*/ 2172655 h 5955635"/>
              <a:gd name="connsiteX1294" fmla="*/ 838208 w 6187971"/>
              <a:gd name="connsiteY1294" fmla="*/ 2174097 h 5955635"/>
              <a:gd name="connsiteX1295" fmla="*/ 845313 w 6187971"/>
              <a:gd name="connsiteY1295" fmla="*/ 2152674 h 5955635"/>
              <a:gd name="connsiteX1296" fmla="*/ 849628 w 6187971"/>
              <a:gd name="connsiteY1296" fmla="*/ 2151752 h 5955635"/>
              <a:gd name="connsiteX1297" fmla="*/ 847050 w 6187971"/>
              <a:gd name="connsiteY1297" fmla="*/ 2161723 h 5955635"/>
              <a:gd name="connsiteX1298" fmla="*/ 846087 w 6187971"/>
              <a:gd name="connsiteY1298" fmla="*/ 2157218 h 5955635"/>
              <a:gd name="connsiteX1299" fmla="*/ 843632 w 6187971"/>
              <a:gd name="connsiteY1299" fmla="*/ 2157743 h 5955635"/>
              <a:gd name="connsiteX1300" fmla="*/ 875203 w 6187971"/>
              <a:gd name="connsiteY1300" fmla="*/ 2077877 h 5955635"/>
              <a:gd name="connsiteX1301" fmla="*/ 874366 w 6187971"/>
              <a:gd name="connsiteY1301" fmla="*/ 2081194 h 5955635"/>
              <a:gd name="connsiteX1302" fmla="*/ 881198 w 6187971"/>
              <a:gd name="connsiteY1302" fmla="*/ 2079073 h 5955635"/>
              <a:gd name="connsiteX1303" fmla="*/ 852208 w 6187971"/>
              <a:gd name="connsiteY1303" fmla="*/ 2141782 h 5955635"/>
              <a:gd name="connsiteX1304" fmla="*/ 848676 w 6187971"/>
              <a:gd name="connsiteY1304" fmla="*/ 2142537 h 5955635"/>
              <a:gd name="connsiteX1305" fmla="*/ 849759 w 6187971"/>
              <a:gd name="connsiteY1305" fmla="*/ 2139271 h 5955635"/>
              <a:gd name="connsiteX1306" fmla="*/ 4931467 w 6187971"/>
              <a:gd name="connsiteY1306" fmla="*/ 1175063 h 5955635"/>
              <a:gd name="connsiteX1307" fmla="*/ 4937140 w 6187971"/>
              <a:gd name="connsiteY1307" fmla="*/ 1179573 h 5955635"/>
              <a:gd name="connsiteX1308" fmla="*/ 4931674 w 6187971"/>
              <a:gd name="connsiteY1308" fmla="*/ 1176031 h 5955635"/>
              <a:gd name="connsiteX1309" fmla="*/ 561352 w 6187971"/>
              <a:gd name="connsiteY1309" fmla="*/ 2088239 h 5955635"/>
              <a:gd name="connsiteX1310" fmla="*/ 573826 w 6187971"/>
              <a:gd name="connsiteY1310" fmla="*/ 2087987 h 5955635"/>
              <a:gd name="connsiteX1311" fmla="*/ 582872 w 6187971"/>
              <a:gd name="connsiteY1311" fmla="*/ 2092891 h 5955635"/>
              <a:gd name="connsiteX1312" fmla="*/ 578185 w 6187971"/>
              <a:gd name="connsiteY1312" fmla="*/ 2103852 h 5955635"/>
              <a:gd name="connsiteX1313" fmla="*/ 404548 w 6187971"/>
              <a:gd name="connsiteY1313" fmla="*/ 3073332 h 5955635"/>
              <a:gd name="connsiteX1314" fmla="*/ 414356 w 6187971"/>
              <a:gd name="connsiteY1314" fmla="*/ 3260413 h 5955635"/>
              <a:gd name="connsiteX1315" fmla="*/ 410289 w 6187971"/>
              <a:gd name="connsiteY1315" fmla="*/ 3235547 h 5955635"/>
              <a:gd name="connsiteX1316" fmla="*/ 403101 w 6187971"/>
              <a:gd name="connsiteY1316" fmla="*/ 2771698 h 5955635"/>
              <a:gd name="connsiteX1317" fmla="*/ 408415 w 6187971"/>
              <a:gd name="connsiteY1317" fmla="*/ 2604354 h 5955635"/>
              <a:gd name="connsiteX1318" fmla="*/ 435141 w 6187971"/>
              <a:gd name="connsiteY1318" fmla="*/ 2583001 h 5955635"/>
              <a:gd name="connsiteX1319" fmla="*/ 449176 w 6187971"/>
              <a:gd name="connsiteY1319" fmla="*/ 2566314 h 5955635"/>
              <a:gd name="connsiteX1320" fmla="*/ 552039 w 6187971"/>
              <a:gd name="connsiteY1320" fmla="*/ 2114152 h 5955635"/>
              <a:gd name="connsiteX1321" fmla="*/ 561352 w 6187971"/>
              <a:gd name="connsiteY1321" fmla="*/ 2088239 h 5955635"/>
              <a:gd name="connsiteX1322" fmla="*/ 5705773 w 6187971"/>
              <a:gd name="connsiteY1322" fmla="*/ 955466 h 5955635"/>
              <a:gd name="connsiteX1323" fmla="*/ 5709740 w 6187971"/>
              <a:gd name="connsiteY1323" fmla="*/ 967367 h 5955635"/>
              <a:gd name="connsiteX1324" fmla="*/ 5705773 w 6187971"/>
              <a:gd name="connsiteY1324" fmla="*/ 955466 h 5955635"/>
              <a:gd name="connsiteX1325" fmla="*/ 968004 w 6187971"/>
              <a:gd name="connsiteY1325" fmla="*/ 1863229 h 5955635"/>
              <a:gd name="connsiteX1326" fmla="*/ 968776 w 6187971"/>
              <a:gd name="connsiteY1326" fmla="*/ 1863422 h 5955635"/>
              <a:gd name="connsiteX1327" fmla="*/ 957715 w 6187971"/>
              <a:gd name="connsiteY1327" fmla="*/ 1886114 h 5955635"/>
              <a:gd name="connsiteX1328" fmla="*/ 938869 w 6187971"/>
              <a:gd name="connsiteY1328" fmla="*/ 1930172 h 5955635"/>
              <a:gd name="connsiteX1329" fmla="*/ 906645 w 6187971"/>
              <a:gd name="connsiteY1329" fmla="*/ 2021830 h 5955635"/>
              <a:gd name="connsiteX1330" fmla="*/ 901179 w 6187971"/>
              <a:gd name="connsiteY1330" fmla="*/ 2018288 h 5955635"/>
              <a:gd name="connsiteX1331" fmla="*/ 890505 w 6187971"/>
              <a:gd name="connsiteY1331" fmla="*/ 2048238 h 5955635"/>
              <a:gd name="connsiteX1332" fmla="*/ 877626 w 6187971"/>
              <a:gd name="connsiteY1332" fmla="*/ 2072031 h 5955635"/>
              <a:gd name="connsiteX1333" fmla="*/ 952342 w 6187971"/>
              <a:gd name="connsiteY1333" fmla="*/ 1891751 h 5955635"/>
              <a:gd name="connsiteX1334" fmla="*/ 959967 w 6187971"/>
              <a:gd name="connsiteY1334" fmla="*/ 1872523 h 5955635"/>
              <a:gd name="connsiteX1335" fmla="*/ 968004 w 6187971"/>
              <a:gd name="connsiteY1335" fmla="*/ 1863229 h 5955635"/>
              <a:gd name="connsiteX1336" fmla="*/ 4343712 w 6187971"/>
              <a:gd name="connsiteY1336" fmla="*/ 1135297 h 5955635"/>
              <a:gd name="connsiteX1337" fmla="*/ 4388447 w 6187971"/>
              <a:gd name="connsiteY1337" fmla="*/ 1168954 h 5955635"/>
              <a:gd name="connsiteX1338" fmla="*/ 4474271 w 6187971"/>
              <a:gd name="connsiteY1338" fmla="*/ 1238784 h 5955635"/>
              <a:gd name="connsiteX1339" fmla="*/ 4471193 w 6187971"/>
              <a:gd name="connsiteY1339" fmla="*/ 1238219 h 5955635"/>
              <a:gd name="connsiteX1340" fmla="*/ 4461959 w 6187971"/>
              <a:gd name="connsiteY1340" fmla="*/ 1236526 h 5955635"/>
              <a:gd name="connsiteX1341" fmla="*/ 4467551 w 6187971"/>
              <a:gd name="connsiteY1341" fmla="*/ 1240734 h 5955635"/>
              <a:gd name="connsiteX1342" fmla="*/ 4368285 w 6187971"/>
              <a:gd name="connsiteY1342" fmla="*/ 1174804 h 5955635"/>
              <a:gd name="connsiteX1343" fmla="*/ 4302825 w 6187971"/>
              <a:gd name="connsiteY1343" fmla="*/ 1150076 h 5955635"/>
              <a:gd name="connsiteX1344" fmla="*/ 4474219 w 6187971"/>
              <a:gd name="connsiteY1344" fmla="*/ 1273777 h 5955635"/>
              <a:gd name="connsiteX1345" fmla="*/ 4527622 w 6187971"/>
              <a:gd name="connsiteY1345" fmla="*/ 1312207 h 5955635"/>
              <a:gd name="connsiteX1346" fmla="*/ 4519208 w 6187971"/>
              <a:gd name="connsiteY1346" fmla="*/ 1323392 h 5955635"/>
              <a:gd name="connsiteX1347" fmla="*/ 4535984 w 6187971"/>
              <a:gd name="connsiteY1347" fmla="*/ 1336014 h 5955635"/>
              <a:gd name="connsiteX1348" fmla="*/ 4543833 w 6187971"/>
              <a:gd name="connsiteY1348" fmla="*/ 1327907 h 5955635"/>
              <a:gd name="connsiteX1349" fmla="*/ 4631607 w 6187971"/>
              <a:gd name="connsiteY1349" fmla="*/ 1404458 h 5955635"/>
              <a:gd name="connsiteX1350" fmla="*/ 4674083 w 6187971"/>
              <a:gd name="connsiteY1350" fmla="*/ 1450430 h 5955635"/>
              <a:gd name="connsiteX1351" fmla="*/ 4719073 w 6187971"/>
              <a:gd name="connsiteY1351" fmla="*/ 1500045 h 5955635"/>
              <a:gd name="connsiteX1352" fmla="*/ 4701734 w 6187971"/>
              <a:gd name="connsiteY1352" fmla="*/ 1490503 h 5955635"/>
              <a:gd name="connsiteX1353" fmla="*/ 4700605 w 6187971"/>
              <a:gd name="connsiteY1353" fmla="*/ 1496660 h 5955635"/>
              <a:gd name="connsiteX1354" fmla="*/ 4734976 w 6187971"/>
              <a:gd name="connsiteY1354" fmla="*/ 1534781 h 5955635"/>
              <a:gd name="connsiteX1355" fmla="*/ 4743645 w 6187971"/>
              <a:gd name="connsiteY1355" fmla="*/ 1539553 h 5955635"/>
              <a:gd name="connsiteX1356" fmla="*/ 4748981 w 6187971"/>
              <a:gd name="connsiteY1356" fmla="*/ 1527803 h 5955635"/>
              <a:gd name="connsiteX1357" fmla="*/ 4787814 w 6187971"/>
              <a:gd name="connsiteY1357" fmla="*/ 1576290 h 5955635"/>
              <a:gd name="connsiteX1358" fmla="*/ 4835318 w 6187971"/>
              <a:gd name="connsiteY1358" fmla="*/ 1629548 h 5955635"/>
              <a:gd name="connsiteX1359" fmla="*/ 4841474 w 6187971"/>
              <a:gd name="connsiteY1359" fmla="*/ 1630676 h 5955635"/>
              <a:gd name="connsiteX1360" fmla="*/ 4867175 w 6187971"/>
              <a:gd name="connsiteY1360" fmla="*/ 1664027 h 5955635"/>
              <a:gd name="connsiteX1361" fmla="*/ 4885335 w 6187971"/>
              <a:gd name="connsiteY1361" fmla="*/ 1686449 h 5955635"/>
              <a:gd name="connsiteX1362" fmla="*/ 4983932 w 6187971"/>
              <a:gd name="connsiteY1362" fmla="*/ 1825444 h 5955635"/>
              <a:gd name="connsiteX1363" fmla="*/ 4997064 w 6187971"/>
              <a:gd name="connsiteY1363" fmla="*/ 1840580 h 5955635"/>
              <a:gd name="connsiteX1364" fmla="*/ 5000399 w 6187971"/>
              <a:gd name="connsiteY1364" fmla="*/ 1857102 h 5955635"/>
              <a:gd name="connsiteX1365" fmla="*/ 4978032 w 6187971"/>
              <a:gd name="connsiteY1365" fmla="*/ 1840273 h 5955635"/>
              <a:gd name="connsiteX1366" fmla="*/ 4997577 w 6187971"/>
              <a:gd name="connsiteY1366" fmla="*/ 1872495 h 5955635"/>
              <a:gd name="connsiteX1367" fmla="*/ 4998962 w 6187971"/>
              <a:gd name="connsiteY1367" fmla="*/ 1882295 h 5955635"/>
              <a:gd name="connsiteX1368" fmla="*/ 4997577 w 6187971"/>
              <a:gd name="connsiteY1368" fmla="*/ 1872495 h 5955635"/>
              <a:gd name="connsiteX1369" fmla="*/ 5021329 w 6187971"/>
              <a:gd name="connsiteY1369" fmla="*/ 1899124 h 5955635"/>
              <a:gd name="connsiteX1370" fmla="*/ 5021072 w 6187971"/>
              <a:gd name="connsiteY1370" fmla="*/ 1883167 h 5955635"/>
              <a:gd name="connsiteX1371" fmla="*/ 5029742 w 6187971"/>
              <a:gd name="connsiteY1371" fmla="*/ 1887937 h 5955635"/>
              <a:gd name="connsiteX1372" fmla="*/ 5038977 w 6187971"/>
              <a:gd name="connsiteY1372" fmla="*/ 1889630 h 5955635"/>
              <a:gd name="connsiteX1373" fmla="*/ 5036463 w 6187971"/>
              <a:gd name="connsiteY1373" fmla="*/ 1885988 h 5955635"/>
              <a:gd name="connsiteX1374" fmla="*/ 5035898 w 6187971"/>
              <a:gd name="connsiteY1374" fmla="*/ 1889066 h 5955635"/>
              <a:gd name="connsiteX1375" fmla="*/ 5035334 w 6187971"/>
              <a:gd name="connsiteY1375" fmla="*/ 1892145 h 5955635"/>
              <a:gd name="connsiteX1376" fmla="*/ 5040926 w 6187971"/>
              <a:gd name="connsiteY1376" fmla="*/ 1896352 h 5955635"/>
              <a:gd name="connsiteX1377" fmla="*/ 5052930 w 6187971"/>
              <a:gd name="connsiteY1377" fmla="*/ 1917645 h 5955635"/>
              <a:gd name="connsiteX1378" fmla="*/ 5057957 w 6187971"/>
              <a:gd name="connsiteY1378" fmla="*/ 1924931 h 5955635"/>
              <a:gd name="connsiteX1379" fmla="*/ 5056008 w 6187971"/>
              <a:gd name="connsiteY1379" fmla="*/ 1918210 h 5955635"/>
              <a:gd name="connsiteX1380" fmla="*/ 5056572 w 6187971"/>
              <a:gd name="connsiteY1380" fmla="*/ 1915131 h 5955635"/>
              <a:gd name="connsiteX1381" fmla="*/ 5100125 w 6187971"/>
              <a:gd name="connsiteY1381" fmla="*/ 1989940 h 5955635"/>
              <a:gd name="connsiteX1382" fmla="*/ 5074115 w 6187971"/>
              <a:gd name="connsiteY1382" fmla="*/ 1975625 h 5955635"/>
              <a:gd name="connsiteX1383" fmla="*/ 5074372 w 6187971"/>
              <a:gd name="connsiteY1383" fmla="*/ 1991583 h 5955635"/>
              <a:gd name="connsiteX1384" fmla="*/ 5095301 w 6187971"/>
              <a:gd name="connsiteY1384" fmla="*/ 2033605 h 5955635"/>
              <a:gd name="connsiteX1385" fmla="*/ 5098943 w 6187971"/>
              <a:gd name="connsiteY1385" fmla="*/ 2031091 h 5955635"/>
              <a:gd name="connsiteX1386" fmla="*/ 5116231 w 6187971"/>
              <a:gd name="connsiteY1386" fmla="*/ 2075627 h 5955635"/>
              <a:gd name="connsiteX1387" fmla="*/ 5153627 w 6187971"/>
              <a:gd name="connsiteY1387" fmla="*/ 2149306 h 5955635"/>
              <a:gd name="connsiteX1388" fmla="*/ 5149420 w 6187971"/>
              <a:gd name="connsiteY1388" fmla="*/ 2154900 h 5955635"/>
              <a:gd name="connsiteX1389" fmla="*/ 5179788 w 6187971"/>
              <a:gd name="connsiteY1389" fmla="*/ 2249565 h 5955635"/>
              <a:gd name="connsiteX1390" fmla="*/ 5208206 w 6187971"/>
              <a:gd name="connsiteY1390" fmla="*/ 2337510 h 5955635"/>
              <a:gd name="connsiteX1391" fmla="*/ 5214363 w 6187971"/>
              <a:gd name="connsiteY1391" fmla="*/ 2338638 h 5955635"/>
              <a:gd name="connsiteX1392" fmla="*/ 5216568 w 6187971"/>
              <a:gd name="connsiteY1392" fmla="*/ 2361317 h 5955635"/>
              <a:gd name="connsiteX1393" fmla="*/ 5236624 w 6187971"/>
              <a:gd name="connsiteY1393" fmla="*/ 2425454 h 5955635"/>
              <a:gd name="connsiteX1394" fmla="*/ 5235187 w 6187971"/>
              <a:gd name="connsiteY1394" fmla="*/ 2450647 h 5955635"/>
              <a:gd name="connsiteX1395" fmla="*/ 5243805 w 6187971"/>
              <a:gd name="connsiteY1395" fmla="*/ 2490413 h 5955635"/>
              <a:gd name="connsiteX1396" fmla="*/ 5256629 w 6187971"/>
              <a:gd name="connsiteY1396" fmla="*/ 2524584 h 5955635"/>
              <a:gd name="connsiteX1397" fmla="*/ 5251963 w 6187971"/>
              <a:gd name="connsiteY1397" fmla="*/ 2463269 h 5955635"/>
              <a:gd name="connsiteX1398" fmla="*/ 5233034 w 6187971"/>
              <a:gd name="connsiteY1398" fmla="*/ 2392975 h 5955635"/>
              <a:gd name="connsiteX1399" fmla="*/ 5229701 w 6187971"/>
              <a:gd name="connsiteY1399" fmla="*/ 2376453 h 5955635"/>
              <a:gd name="connsiteX1400" fmla="*/ 5206362 w 6187971"/>
              <a:gd name="connsiteY1400" fmla="*/ 2260801 h 5955635"/>
              <a:gd name="connsiteX1401" fmla="*/ 5137469 w 6187971"/>
              <a:gd name="connsiteY1401" fmla="*/ 2098614 h 5955635"/>
              <a:gd name="connsiteX1402" fmla="*/ 5143369 w 6187971"/>
              <a:gd name="connsiteY1402" fmla="*/ 2083784 h 5955635"/>
              <a:gd name="connsiteX1403" fmla="*/ 5128031 w 6187971"/>
              <a:gd name="connsiteY1403" fmla="*/ 2045969 h 5955635"/>
              <a:gd name="connsiteX1404" fmla="*/ 5130544 w 6187971"/>
              <a:gd name="connsiteY1404" fmla="*/ 2049612 h 5955635"/>
              <a:gd name="connsiteX1405" fmla="*/ 5133058 w 6187971"/>
              <a:gd name="connsiteY1405" fmla="*/ 2053255 h 5955635"/>
              <a:gd name="connsiteX1406" fmla="*/ 5131109 w 6187971"/>
              <a:gd name="connsiteY1406" fmla="*/ 2046534 h 5955635"/>
              <a:gd name="connsiteX1407" fmla="*/ 5128595 w 6187971"/>
              <a:gd name="connsiteY1407" fmla="*/ 2042891 h 5955635"/>
              <a:gd name="connsiteX1408" fmla="*/ 5129159 w 6187971"/>
              <a:gd name="connsiteY1408" fmla="*/ 2039812 h 5955635"/>
              <a:gd name="connsiteX1409" fmla="*/ 5099868 w 6187971"/>
              <a:gd name="connsiteY1409" fmla="*/ 1973982 h 5955635"/>
              <a:gd name="connsiteX1410" fmla="*/ 5039284 w 6187971"/>
              <a:gd name="connsiteY1410" fmla="*/ 1870595 h 5955635"/>
              <a:gd name="connsiteX1411" fmla="*/ 5022818 w 6187971"/>
              <a:gd name="connsiteY1411" fmla="*/ 1838937 h 5955635"/>
              <a:gd name="connsiteX1412" fmla="*/ 4949357 w 6187971"/>
              <a:gd name="connsiteY1412" fmla="*/ 1736371 h 5955635"/>
              <a:gd name="connsiteX1413" fmla="*/ 4937353 w 6187971"/>
              <a:gd name="connsiteY1413" fmla="*/ 1715077 h 5955635"/>
              <a:gd name="connsiteX1414" fmla="*/ 4939867 w 6187971"/>
              <a:gd name="connsiteY1414" fmla="*/ 1718720 h 5955635"/>
              <a:gd name="connsiteX1415" fmla="*/ 4942945 w 6187971"/>
              <a:gd name="connsiteY1415" fmla="*/ 1719285 h 5955635"/>
              <a:gd name="connsiteX1416" fmla="*/ 4937918 w 6187971"/>
              <a:gd name="connsiteY1416" fmla="*/ 1711999 h 5955635"/>
              <a:gd name="connsiteX1417" fmla="*/ 4935404 w 6187971"/>
              <a:gd name="connsiteY1417" fmla="*/ 1708356 h 5955635"/>
              <a:gd name="connsiteX1418" fmla="*/ 4962234 w 6187971"/>
              <a:gd name="connsiteY1418" fmla="*/ 1735550 h 5955635"/>
              <a:gd name="connsiteX1419" fmla="*/ 4950794 w 6187971"/>
              <a:gd name="connsiteY1419" fmla="*/ 1711178 h 5955635"/>
              <a:gd name="connsiteX1420" fmla="*/ 4953873 w 6187971"/>
              <a:gd name="connsiteY1420" fmla="*/ 1711742 h 5955635"/>
              <a:gd name="connsiteX1421" fmla="*/ 4956387 w 6187971"/>
              <a:gd name="connsiteY1421" fmla="*/ 1715384 h 5955635"/>
              <a:gd name="connsiteX1422" fmla="*/ 4954437 w 6187971"/>
              <a:gd name="connsiteY1422" fmla="*/ 1708663 h 5955635"/>
              <a:gd name="connsiteX1423" fmla="*/ 4951924 w 6187971"/>
              <a:gd name="connsiteY1423" fmla="*/ 1705020 h 5955635"/>
              <a:gd name="connsiteX1424" fmla="*/ 4963107 w 6187971"/>
              <a:gd name="connsiteY1424" fmla="*/ 1713436 h 5955635"/>
              <a:gd name="connsiteX1425" fmla="*/ 4922888 w 6187971"/>
              <a:gd name="connsiteY1425" fmla="*/ 1655149 h 5955635"/>
              <a:gd name="connsiteX1426" fmla="*/ 4892416 w 6187971"/>
              <a:gd name="connsiteY1426" fmla="*/ 1630469 h 5955635"/>
              <a:gd name="connsiteX1427" fmla="*/ 4889903 w 6187971"/>
              <a:gd name="connsiteY1427" fmla="*/ 1626826 h 5955635"/>
              <a:gd name="connsiteX1428" fmla="*/ 4884876 w 6187971"/>
              <a:gd name="connsiteY1428" fmla="*/ 1619540 h 5955635"/>
              <a:gd name="connsiteX1429" fmla="*/ 4884310 w 6187971"/>
              <a:gd name="connsiteY1429" fmla="*/ 1622619 h 5955635"/>
              <a:gd name="connsiteX1430" fmla="*/ 4886824 w 6187971"/>
              <a:gd name="connsiteY1430" fmla="*/ 1626263 h 5955635"/>
              <a:gd name="connsiteX1431" fmla="*/ 4870050 w 6187971"/>
              <a:gd name="connsiteY1431" fmla="*/ 1613640 h 5955635"/>
              <a:gd name="connsiteX1432" fmla="*/ 4856608 w 6187971"/>
              <a:gd name="connsiteY1432" fmla="*/ 1617541 h 5955635"/>
              <a:gd name="connsiteX1433" fmla="*/ 4794023 w 6187971"/>
              <a:gd name="connsiteY1433" fmla="*/ 1542425 h 5955635"/>
              <a:gd name="connsiteX1434" fmla="*/ 4774734 w 6187971"/>
              <a:gd name="connsiteY1434" fmla="*/ 1526160 h 5955635"/>
              <a:gd name="connsiteX1435" fmla="*/ 4686704 w 6187971"/>
              <a:gd name="connsiteY1435" fmla="*/ 1433652 h 5955635"/>
              <a:gd name="connsiteX1436" fmla="*/ 4598109 w 6187971"/>
              <a:gd name="connsiteY1436" fmla="*/ 1344221 h 5955635"/>
              <a:gd name="connsiteX1437" fmla="*/ 4601187 w 6187971"/>
              <a:gd name="connsiteY1437" fmla="*/ 1344786 h 5955635"/>
              <a:gd name="connsiteX1438" fmla="*/ 4606779 w 6187971"/>
              <a:gd name="connsiteY1438" fmla="*/ 1348993 h 5955635"/>
              <a:gd name="connsiteX1439" fmla="*/ 4601751 w 6187971"/>
              <a:gd name="connsiteY1439" fmla="*/ 1341707 h 5955635"/>
              <a:gd name="connsiteX1440" fmla="*/ 4596160 w 6187971"/>
              <a:gd name="connsiteY1440" fmla="*/ 1337500 h 5955635"/>
              <a:gd name="connsiteX1441" fmla="*/ 4602316 w 6187971"/>
              <a:gd name="connsiteY1441" fmla="*/ 1338629 h 5955635"/>
              <a:gd name="connsiteX1442" fmla="*/ 4687012 w 6187971"/>
              <a:gd name="connsiteY1442" fmla="*/ 1414615 h 5955635"/>
              <a:gd name="connsiteX1443" fmla="*/ 4688706 w 6187971"/>
              <a:gd name="connsiteY1443" fmla="*/ 1405380 h 5955635"/>
              <a:gd name="connsiteX1444" fmla="*/ 4663260 w 6187971"/>
              <a:gd name="connsiteY1444" fmla="*/ 1387986 h 5955635"/>
              <a:gd name="connsiteX1445" fmla="*/ 4628326 w 6187971"/>
              <a:gd name="connsiteY1445" fmla="*/ 1352943 h 5955635"/>
              <a:gd name="connsiteX1446" fmla="*/ 4505052 w 6187971"/>
              <a:gd name="connsiteY1446" fmla="*/ 1244426 h 5955635"/>
              <a:gd name="connsiteX1447" fmla="*/ 4490790 w 6187971"/>
              <a:gd name="connsiteY1447" fmla="*/ 1235448 h 5955635"/>
              <a:gd name="connsiteX1448" fmla="*/ 4434308 w 6187971"/>
              <a:gd name="connsiteY1448" fmla="*/ 1196454 h 5955635"/>
              <a:gd name="connsiteX1449" fmla="*/ 4430410 w 6187971"/>
              <a:gd name="connsiteY1449" fmla="*/ 1183012 h 5955635"/>
              <a:gd name="connsiteX1450" fmla="*/ 4400759 w 6187971"/>
              <a:gd name="connsiteY1450" fmla="*/ 1171212 h 5955635"/>
              <a:gd name="connsiteX1451" fmla="*/ 4407479 w 6187971"/>
              <a:gd name="connsiteY1451" fmla="*/ 1169261 h 5955635"/>
              <a:gd name="connsiteX1452" fmla="*/ 4343712 w 6187971"/>
              <a:gd name="connsiteY1452" fmla="*/ 1135297 h 5955635"/>
              <a:gd name="connsiteX1453" fmla="*/ 1318845 w 6187971"/>
              <a:gd name="connsiteY1453" fmla="*/ 1535771 h 5955635"/>
              <a:gd name="connsiteX1454" fmla="*/ 1298829 w 6187971"/>
              <a:gd name="connsiteY1454" fmla="*/ 1573056 h 5955635"/>
              <a:gd name="connsiteX1455" fmla="*/ 1293203 w 6187971"/>
              <a:gd name="connsiteY1455" fmla="*/ 1595921 h 5955635"/>
              <a:gd name="connsiteX1456" fmla="*/ 1293532 w 6187971"/>
              <a:gd name="connsiteY1456" fmla="*/ 1599724 h 5955635"/>
              <a:gd name="connsiteX1457" fmla="*/ 1289333 w 6187971"/>
              <a:gd name="connsiteY1457" fmla="*/ 1608630 h 5955635"/>
              <a:gd name="connsiteX1458" fmla="*/ 1270060 w 6187971"/>
              <a:gd name="connsiteY1458" fmla="*/ 1628642 h 5955635"/>
              <a:gd name="connsiteX1459" fmla="*/ 1238185 w 6187971"/>
              <a:gd name="connsiteY1459" fmla="*/ 1677840 h 5955635"/>
              <a:gd name="connsiteX1460" fmla="*/ 1233025 w 6187971"/>
              <a:gd name="connsiteY1460" fmla="*/ 1697780 h 5955635"/>
              <a:gd name="connsiteX1461" fmla="*/ 1232063 w 6187971"/>
              <a:gd name="connsiteY1461" fmla="*/ 1693276 h 5955635"/>
              <a:gd name="connsiteX1462" fmla="*/ 1231100 w 6187971"/>
              <a:gd name="connsiteY1462" fmla="*/ 1688772 h 5955635"/>
              <a:gd name="connsiteX1463" fmla="*/ 1226596 w 6187971"/>
              <a:gd name="connsiteY1463" fmla="*/ 1689735 h 5955635"/>
              <a:gd name="connsiteX1464" fmla="*/ 1223055 w 6187971"/>
              <a:gd name="connsiteY1464" fmla="*/ 1695201 h 5955635"/>
              <a:gd name="connsiteX1465" fmla="*/ 1225942 w 6187971"/>
              <a:gd name="connsiteY1465" fmla="*/ 1708713 h 5955635"/>
              <a:gd name="connsiteX1466" fmla="*/ 1219820 w 6187971"/>
              <a:gd name="connsiteY1466" fmla="*/ 1724150 h 5955635"/>
              <a:gd name="connsiteX1467" fmla="*/ 1210812 w 6187971"/>
              <a:gd name="connsiteY1467" fmla="*/ 1726074 h 5955635"/>
              <a:gd name="connsiteX1468" fmla="*/ 1209850 w 6187971"/>
              <a:gd name="connsiteY1468" fmla="*/ 1721570 h 5955635"/>
              <a:gd name="connsiteX1469" fmla="*/ 1205346 w 6187971"/>
              <a:gd name="connsiteY1469" fmla="*/ 1722532 h 5955635"/>
              <a:gd name="connsiteX1470" fmla="*/ 1206308 w 6187971"/>
              <a:gd name="connsiteY1470" fmla="*/ 1727037 h 5955635"/>
              <a:gd name="connsiteX1471" fmla="*/ 1207270 w 6187971"/>
              <a:gd name="connsiteY1471" fmla="*/ 1731541 h 5955635"/>
              <a:gd name="connsiteX1472" fmla="*/ 1204690 w 6187971"/>
              <a:gd name="connsiteY1472" fmla="*/ 1741511 h 5955635"/>
              <a:gd name="connsiteX1473" fmla="*/ 1201149 w 6187971"/>
              <a:gd name="connsiteY1473" fmla="*/ 1746977 h 5955635"/>
              <a:gd name="connsiteX1474" fmla="*/ 1196645 w 6187971"/>
              <a:gd name="connsiteY1474" fmla="*/ 1747940 h 5955635"/>
              <a:gd name="connsiteX1475" fmla="*/ 1193103 w 6187971"/>
              <a:gd name="connsiteY1475" fmla="*/ 1753405 h 5955635"/>
              <a:gd name="connsiteX1476" fmla="*/ 1197607 w 6187971"/>
              <a:gd name="connsiteY1476" fmla="*/ 1752443 h 5955635"/>
              <a:gd name="connsiteX1477" fmla="*/ 1194065 w 6187971"/>
              <a:gd name="connsiteY1477" fmla="*/ 1757910 h 5955635"/>
              <a:gd name="connsiteX1478" fmla="*/ 1155105 w 6187971"/>
              <a:gd name="connsiteY1478" fmla="*/ 1818040 h 5955635"/>
              <a:gd name="connsiteX1479" fmla="*/ 1150601 w 6187971"/>
              <a:gd name="connsiteY1479" fmla="*/ 1819002 h 5955635"/>
              <a:gd name="connsiteX1480" fmla="*/ 1151563 w 6187971"/>
              <a:gd name="connsiteY1480" fmla="*/ 1823506 h 5955635"/>
              <a:gd name="connsiteX1481" fmla="*/ 1148022 w 6187971"/>
              <a:gd name="connsiteY1481" fmla="*/ 1828972 h 5955635"/>
              <a:gd name="connsiteX1482" fmla="*/ 1148984 w 6187971"/>
              <a:gd name="connsiteY1482" fmla="*/ 1833476 h 5955635"/>
              <a:gd name="connsiteX1483" fmla="*/ 1142555 w 6187971"/>
              <a:gd name="connsiteY1483" fmla="*/ 1825430 h 5955635"/>
              <a:gd name="connsiteX1484" fmla="*/ 1128388 w 6187971"/>
              <a:gd name="connsiteY1484" fmla="*/ 1847295 h 5955635"/>
              <a:gd name="connsiteX1485" fmla="*/ 1123884 w 6187971"/>
              <a:gd name="connsiteY1485" fmla="*/ 1848258 h 5955635"/>
              <a:gd name="connsiteX1486" fmla="*/ 1121709 w 6187971"/>
              <a:gd name="connsiteY1486" fmla="*/ 1845626 h 5955635"/>
              <a:gd name="connsiteX1487" fmla="*/ 1123442 w 6187971"/>
              <a:gd name="connsiteY1487" fmla="*/ 1842951 h 5955635"/>
              <a:gd name="connsiteX1488" fmla="*/ 1125256 w 6187971"/>
              <a:gd name="connsiteY1488" fmla="*/ 1840901 h 5955635"/>
              <a:gd name="connsiteX1489" fmla="*/ 1130005 w 6187971"/>
              <a:gd name="connsiteY1489" fmla="*/ 1832821 h 5955635"/>
              <a:gd name="connsiteX1490" fmla="*/ 1123442 w 6187971"/>
              <a:gd name="connsiteY1490" fmla="*/ 1842951 h 5955635"/>
              <a:gd name="connsiteX1491" fmla="*/ 1121403 w 6187971"/>
              <a:gd name="connsiteY1491" fmla="*/ 1845256 h 5955635"/>
              <a:gd name="connsiteX1492" fmla="*/ 1121709 w 6187971"/>
              <a:gd name="connsiteY1492" fmla="*/ 1845626 h 5955635"/>
              <a:gd name="connsiteX1493" fmla="*/ 1105213 w 6187971"/>
              <a:gd name="connsiteY1493" fmla="*/ 1871085 h 5955635"/>
              <a:gd name="connsiteX1494" fmla="*/ 1087503 w 6187971"/>
              <a:gd name="connsiteY1494" fmla="*/ 1898417 h 5955635"/>
              <a:gd name="connsiteX1495" fmla="*/ 1074299 w 6187971"/>
              <a:gd name="connsiteY1495" fmla="*/ 1924786 h 5955635"/>
              <a:gd name="connsiteX1496" fmla="*/ 1042423 w 6187971"/>
              <a:gd name="connsiteY1496" fmla="*/ 1973983 h 5955635"/>
              <a:gd name="connsiteX1497" fmla="*/ 1036301 w 6187971"/>
              <a:gd name="connsiteY1497" fmla="*/ 1989420 h 5955635"/>
              <a:gd name="connsiteX1498" fmla="*/ 1028255 w 6187971"/>
              <a:gd name="connsiteY1498" fmla="*/ 1995849 h 5955635"/>
              <a:gd name="connsiteX1499" fmla="*/ 1024713 w 6187971"/>
              <a:gd name="connsiteY1499" fmla="*/ 2001315 h 5955635"/>
              <a:gd name="connsiteX1500" fmla="*/ 1015050 w 6187971"/>
              <a:gd name="connsiteY1500" fmla="*/ 2022217 h 5955635"/>
              <a:gd name="connsiteX1501" fmla="*/ 1008928 w 6187971"/>
              <a:gd name="connsiteY1501" fmla="*/ 2037654 h 5955635"/>
              <a:gd name="connsiteX1502" fmla="*/ 998303 w 6187971"/>
              <a:gd name="connsiteY1502" fmla="*/ 2054054 h 5955635"/>
              <a:gd name="connsiteX1503" fmla="*/ 910066 w 6187971"/>
              <a:gd name="connsiteY1503" fmla="*/ 2214194 h 5955635"/>
              <a:gd name="connsiteX1504" fmla="*/ 907117 w 6187971"/>
              <a:gd name="connsiteY1504" fmla="*/ 2214824 h 5955635"/>
              <a:gd name="connsiteX1505" fmla="*/ 908116 w 6187971"/>
              <a:gd name="connsiteY1505" fmla="*/ 2211343 h 5955635"/>
              <a:gd name="connsiteX1506" fmla="*/ 972795 w 6187971"/>
              <a:gd name="connsiteY1506" fmla="*/ 2040882 h 5955635"/>
              <a:gd name="connsiteX1507" fmla="*/ 979961 w 6187971"/>
              <a:gd name="connsiteY1507" fmla="*/ 2024343 h 5955635"/>
              <a:gd name="connsiteX1508" fmla="*/ 983522 w 6187971"/>
              <a:gd name="connsiteY1508" fmla="*/ 2028953 h 5955635"/>
              <a:gd name="connsiteX1509" fmla="*/ 986429 w 6187971"/>
              <a:gd name="connsiteY1509" fmla="*/ 2010313 h 5955635"/>
              <a:gd name="connsiteX1510" fmla="*/ 991511 w 6187971"/>
              <a:gd name="connsiteY1510" fmla="*/ 1999574 h 5955635"/>
              <a:gd name="connsiteX1511" fmla="*/ 994802 w 6187971"/>
              <a:gd name="connsiteY1511" fmla="*/ 1993577 h 5955635"/>
              <a:gd name="connsiteX1512" fmla="*/ 999306 w 6187971"/>
              <a:gd name="connsiteY1512" fmla="*/ 1992615 h 5955635"/>
              <a:gd name="connsiteX1513" fmla="*/ 1000115 w 6187971"/>
              <a:gd name="connsiteY1513" fmla="*/ 1985377 h 5955635"/>
              <a:gd name="connsiteX1514" fmla="*/ 1000698 w 6187971"/>
              <a:gd name="connsiteY1514" fmla="*/ 1980161 h 5955635"/>
              <a:gd name="connsiteX1515" fmla="*/ 1001566 w 6187971"/>
              <a:gd name="connsiteY1515" fmla="*/ 1978326 h 5955635"/>
              <a:gd name="connsiteX1516" fmla="*/ 1004140 w 6187971"/>
              <a:gd name="connsiteY1516" fmla="*/ 1979072 h 5955635"/>
              <a:gd name="connsiteX1517" fmla="*/ 1018633 w 6187971"/>
              <a:gd name="connsiteY1517" fmla="*/ 1950808 h 5955635"/>
              <a:gd name="connsiteX1518" fmla="*/ 1038266 w 6187971"/>
              <a:gd name="connsiteY1518" fmla="*/ 1932485 h 5955635"/>
              <a:gd name="connsiteX1519" fmla="*/ 1099132 w 6187971"/>
              <a:gd name="connsiteY1519" fmla="*/ 1820578 h 5955635"/>
              <a:gd name="connsiteX1520" fmla="*/ 1113299 w 6187971"/>
              <a:gd name="connsiteY1520" fmla="*/ 1798714 h 5955635"/>
              <a:gd name="connsiteX1521" fmla="*/ 1204731 w 6187971"/>
              <a:gd name="connsiteY1521" fmla="*/ 1675567 h 5955635"/>
              <a:gd name="connsiteX1522" fmla="*/ 1226944 w 6187971"/>
              <a:gd name="connsiteY1522" fmla="*/ 1647273 h 5955635"/>
              <a:gd name="connsiteX1523" fmla="*/ 1225982 w 6187971"/>
              <a:gd name="connsiteY1523" fmla="*/ 1642769 h 5955635"/>
              <a:gd name="connsiteX1524" fmla="*/ 1231449 w 6187971"/>
              <a:gd name="connsiteY1524" fmla="*/ 1646311 h 5955635"/>
              <a:gd name="connsiteX1525" fmla="*/ 1238532 w 6187971"/>
              <a:gd name="connsiteY1525" fmla="*/ 1635378 h 5955635"/>
              <a:gd name="connsiteX1526" fmla="*/ 1242074 w 6187971"/>
              <a:gd name="connsiteY1526" fmla="*/ 1629913 h 5955635"/>
              <a:gd name="connsiteX1527" fmla="*/ 1237570 w 6187971"/>
              <a:gd name="connsiteY1527" fmla="*/ 1630875 h 5955635"/>
              <a:gd name="connsiteX1528" fmla="*/ 1290042 w 6187971"/>
              <a:gd name="connsiteY1528" fmla="*/ 1567858 h 5955635"/>
              <a:gd name="connsiteX1529" fmla="*/ 1314235 w 6187971"/>
              <a:gd name="connsiteY1529" fmla="*/ 1540908 h 5955635"/>
              <a:gd name="connsiteX1530" fmla="*/ 4439702 w 6187971"/>
              <a:gd name="connsiteY1530" fmla="*/ 857271 h 5955635"/>
              <a:gd name="connsiteX1531" fmla="*/ 4444206 w 6187971"/>
              <a:gd name="connsiteY1531" fmla="*/ 856309 h 5955635"/>
              <a:gd name="connsiteX1532" fmla="*/ 4445168 w 6187971"/>
              <a:gd name="connsiteY1532" fmla="*/ 860813 h 5955635"/>
              <a:gd name="connsiteX1533" fmla="*/ 4439702 w 6187971"/>
              <a:gd name="connsiteY1533" fmla="*/ 857271 h 5955635"/>
              <a:gd name="connsiteX1534" fmla="*/ 4439395 w 6187971"/>
              <a:gd name="connsiteY1534" fmla="*/ 833789 h 5955635"/>
              <a:gd name="connsiteX1535" fmla="*/ 4444862 w 6187971"/>
              <a:gd name="connsiteY1535" fmla="*/ 837331 h 5955635"/>
              <a:gd name="connsiteX1536" fmla="*/ 4440357 w 6187971"/>
              <a:gd name="connsiteY1536" fmla="*/ 838293 h 5955635"/>
              <a:gd name="connsiteX1537" fmla="*/ 4439395 w 6187971"/>
              <a:gd name="connsiteY1537" fmla="*/ 833789 h 5955635"/>
              <a:gd name="connsiteX1538" fmla="*/ 3878041 w 6187971"/>
              <a:gd name="connsiteY1538" fmla="*/ 775787 h 5955635"/>
              <a:gd name="connsiteX1539" fmla="*/ 3885822 w 6187971"/>
              <a:gd name="connsiteY1539" fmla="*/ 777801 h 5955635"/>
              <a:gd name="connsiteX1540" fmla="*/ 3881318 w 6187971"/>
              <a:gd name="connsiteY1540" fmla="*/ 778763 h 5955635"/>
              <a:gd name="connsiteX1541" fmla="*/ 1104676 w 6187971"/>
              <a:gd name="connsiteY1541" fmla="*/ 1330248 h 5955635"/>
              <a:gd name="connsiteX1542" fmla="*/ 1094527 w 6187971"/>
              <a:gd name="connsiteY1542" fmla="*/ 1352482 h 5955635"/>
              <a:gd name="connsiteX1543" fmla="*/ 1064045 w 6187971"/>
              <a:gd name="connsiteY1543" fmla="*/ 1398591 h 5955635"/>
              <a:gd name="connsiteX1544" fmla="*/ 578456 w 6187971"/>
              <a:gd name="connsiteY1544" fmla="*/ 2585624 h 5955635"/>
              <a:gd name="connsiteX1545" fmla="*/ 575225 w 6187971"/>
              <a:gd name="connsiteY1545" fmla="*/ 2625422 h 5955635"/>
              <a:gd name="connsiteX1546" fmla="*/ 589292 w 6187971"/>
              <a:gd name="connsiteY1546" fmla="*/ 2984165 h 5955635"/>
              <a:gd name="connsiteX1547" fmla="*/ 621678 w 6187971"/>
              <a:gd name="connsiteY1547" fmla="*/ 3309663 h 5955635"/>
              <a:gd name="connsiteX1548" fmla="*/ 637489 w 6187971"/>
              <a:gd name="connsiteY1548" fmla="*/ 3228070 h 5955635"/>
              <a:gd name="connsiteX1549" fmla="*/ 616036 w 6187971"/>
              <a:gd name="connsiteY1549" fmla="*/ 2935433 h 5955635"/>
              <a:gd name="connsiteX1550" fmla="*/ 887499 w 6187971"/>
              <a:gd name="connsiteY1550" fmla="*/ 1780458 h 5955635"/>
              <a:gd name="connsiteX1551" fmla="*/ 997109 w 6187971"/>
              <a:gd name="connsiteY1551" fmla="*/ 1643628 h 5955635"/>
              <a:gd name="connsiteX1552" fmla="*/ 1014774 w 6187971"/>
              <a:gd name="connsiteY1552" fmla="*/ 1589014 h 5955635"/>
              <a:gd name="connsiteX1553" fmla="*/ 1051413 w 6187971"/>
              <a:gd name="connsiteY1553" fmla="*/ 1522524 h 5955635"/>
              <a:gd name="connsiteX1554" fmla="*/ 1104050 w 6187971"/>
              <a:gd name="connsiteY1554" fmla="*/ 1503457 h 5955635"/>
              <a:gd name="connsiteX1555" fmla="*/ 1050162 w 6187971"/>
              <a:gd name="connsiteY1555" fmla="*/ 1599052 h 5955635"/>
              <a:gd name="connsiteX1556" fmla="*/ 889954 w 6187971"/>
              <a:gd name="connsiteY1556" fmla="*/ 1910945 h 5955635"/>
              <a:gd name="connsiteX1557" fmla="*/ 871201 w 6187971"/>
              <a:gd name="connsiteY1557" fmla="*/ 1997079 h 5955635"/>
              <a:gd name="connsiteX1558" fmla="*/ 857404 w 6187971"/>
              <a:gd name="connsiteY1558" fmla="*/ 2060644 h 5955635"/>
              <a:gd name="connsiteX1559" fmla="*/ 753411 w 6187971"/>
              <a:gd name="connsiteY1559" fmla="*/ 2397680 h 5955635"/>
              <a:gd name="connsiteX1560" fmla="*/ 756336 w 6187971"/>
              <a:gd name="connsiteY1560" fmla="*/ 2420520 h 5955635"/>
              <a:gd name="connsiteX1561" fmla="*/ 764421 w 6187971"/>
              <a:gd name="connsiteY1561" fmla="*/ 2415547 h 5955635"/>
              <a:gd name="connsiteX1562" fmla="*/ 761396 w 6187971"/>
              <a:gd name="connsiteY1562" fmla="*/ 2433165 h 5955635"/>
              <a:gd name="connsiteX1563" fmla="*/ 760478 w 6187971"/>
              <a:gd name="connsiteY1563" fmla="*/ 2435480 h 5955635"/>
              <a:gd name="connsiteX1564" fmla="*/ 760592 w 6187971"/>
              <a:gd name="connsiteY1564" fmla="*/ 2432158 h 5955635"/>
              <a:gd name="connsiteX1565" fmla="*/ 757460 w 6187971"/>
              <a:gd name="connsiteY1565" fmla="*/ 2425764 h 5955635"/>
              <a:gd name="connsiteX1566" fmla="*/ 750377 w 6187971"/>
              <a:gd name="connsiteY1566" fmla="*/ 2436696 h 5955635"/>
              <a:gd name="connsiteX1567" fmla="*/ 751339 w 6187971"/>
              <a:gd name="connsiteY1567" fmla="*/ 2441200 h 5955635"/>
              <a:gd name="connsiteX1568" fmla="*/ 751994 w 6187971"/>
              <a:gd name="connsiteY1568" fmla="*/ 2422222 h 5955635"/>
              <a:gd name="connsiteX1569" fmla="*/ 742023 w 6187971"/>
              <a:gd name="connsiteY1569" fmla="*/ 2419642 h 5955635"/>
              <a:gd name="connsiteX1570" fmla="*/ 729781 w 6187971"/>
              <a:gd name="connsiteY1570" fmla="*/ 2450515 h 5955635"/>
              <a:gd name="connsiteX1571" fmla="*/ 730743 w 6187971"/>
              <a:gd name="connsiteY1571" fmla="*/ 2455019 h 5955635"/>
              <a:gd name="connsiteX1572" fmla="*/ 726239 w 6187971"/>
              <a:gd name="connsiteY1572" fmla="*/ 2455982 h 5955635"/>
              <a:gd name="connsiteX1573" fmla="*/ 727201 w 6187971"/>
              <a:gd name="connsiteY1573" fmla="*/ 2460486 h 5955635"/>
              <a:gd name="connsiteX1574" fmla="*/ 728163 w 6187971"/>
              <a:gd name="connsiteY1574" fmla="*/ 2464990 h 5955635"/>
              <a:gd name="connsiteX1575" fmla="*/ 731705 w 6187971"/>
              <a:gd name="connsiteY1575" fmla="*/ 2459524 h 5955635"/>
              <a:gd name="connsiteX1576" fmla="*/ 731050 w 6187971"/>
              <a:gd name="connsiteY1576" fmla="*/ 2478502 h 5955635"/>
              <a:gd name="connsiteX1577" fmla="*/ 735554 w 6187971"/>
              <a:gd name="connsiteY1577" fmla="*/ 2477540 h 5955635"/>
              <a:gd name="connsiteX1578" fmla="*/ 745218 w 6187971"/>
              <a:gd name="connsiteY1578" fmla="*/ 2456637 h 5955635"/>
              <a:gd name="connsiteX1579" fmla="*/ 749722 w 6187971"/>
              <a:gd name="connsiteY1579" fmla="*/ 2455675 h 5955635"/>
              <a:gd name="connsiteX1580" fmla="*/ 746180 w 6187971"/>
              <a:gd name="connsiteY1580" fmla="*/ 2461140 h 5955635"/>
              <a:gd name="connsiteX1581" fmla="*/ 752609 w 6187971"/>
              <a:gd name="connsiteY1581" fmla="*/ 2469187 h 5955635"/>
              <a:gd name="connsiteX1582" fmla="*/ 755188 w 6187971"/>
              <a:gd name="connsiteY1582" fmla="*/ 2459216 h 5955635"/>
              <a:gd name="connsiteX1583" fmla="*/ 754226 w 6187971"/>
              <a:gd name="connsiteY1583" fmla="*/ 2454712 h 5955635"/>
              <a:gd name="connsiteX1584" fmla="*/ 757767 w 6187971"/>
              <a:gd name="connsiteY1584" fmla="*/ 2449246 h 5955635"/>
              <a:gd name="connsiteX1585" fmla="*/ 748411 w 6187971"/>
              <a:gd name="connsiteY1585" fmla="*/ 2493631 h 5955635"/>
              <a:gd name="connsiteX1586" fmla="*/ 759344 w 6187971"/>
              <a:gd name="connsiteY1586" fmla="*/ 2500715 h 5955635"/>
              <a:gd name="connsiteX1587" fmla="*/ 760307 w 6187971"/>
              <a:gd name="connsiteY1587" fmla="*/ 2505219 h 5955635"/>
              <a:gd name="connsiteX1588" fmla="*/ 754840 w 6187971"/>
              <a:gd name="connsiteY1588" fmla="*/ 2501678 h 5955635"/>
              <a:gd name="connsiteX1589" fmla="*/ 753878 w 6187971"/>
              <a:gd name="connsiteY1589" fmla="*/ 2497173 h 5955635"/>
              <a:gd name="connsiteX1590" fmla="*/ 749373 w 6187971"/>
              <a:gd name="connsiteY1590" fmla="*/ 2498135 h 5955635"/>
              <a:gd name="connsiteX1591" fmla="*/ 746794 w 6187971"/>
              <a:gd name="connsiteY1591" fmla="*/ 2508105 h 5955635"/>
              <a:gd name="connsiteX1592" fmla="*/ 747757 w 6187971"/>
              <a:gd name="connsiteY1592" fmla="*/ 2512610 h 5955635"/>
              <a:gd name="connsiteX1593" fmla="*/ 740673 w 6187971"/>
              <a:gd name="connsiteY1593" fmla="*/ 2523542 h 5955635"/>
              <a:gd name="connsiteX1594" fmla="*/ 738748 w 6187971"/>
              <a:gd name="connsiteY1594" fmla="*/ 2514534 h 5955635"/>
              <a:gd name="connsiteX1595" fmla="*/ 734245 w 6187971"/>
              <a:gd name="connsiteY1595" fmla="*/ 2515496 h 5955635"/>
              <a:gd name="connsiteX1596" fmla="*/ 731665 w 6187971"/>
              <a:gd name="connsiteY1596" fmla="*/ 2525466 h 5955635"/>
              <a:gd name="connsiteX1597" fmla="*/ 733590 w 6187971"/>
              <a:gd name="connsiteY1597" fmla="*/ 2534475 h 5955635"/>
              <a:gd name="connsiteX1598" fmla="*/ 745484 w 6187971"/>
              <a:gd name="connsiteY1598" fmla="*/ 2546063 h 5955635"/>
              <a:gd name="connsiteX1599" fmla="*/ 743868 w 6187971"/>
              <a:gd name="connsiteY1599" fmla="*/ 2560537 h 5955635"/>
              <a:gd name="connsiteX1600" fmla="*/ 726773 w 6187971"/>
              <a:gd name="connsiteY1600" fmla="*/ 2634833 h 5955635"/>
              <a:gd name="connsiteX1601" fmla="*/ 721306 w 6187971"/>
              <a:gd name="connsiteY1601" fmla="*/ 2631292 h 5955635"/>
              <a:gd name="connsiteX1602" fmla="*/ 722269 w 6187971"/>
              <a:gd name="connsiteY1602" fmla="*/ 2635796 h 5955635"/>
              <a:gd name="connsiteX1603" fmla="*/ 717764 w 6187971"/>
              <a:gd name="connsiteY1603" fmla="*/ 2636758 h 5955635"/>
              <a:gd name="connsiteX1604" fmla="*/ 712298 w 6187971"/>
              <a:gd name="connsiteY1604" fmla="*/ 2633217 h 5955635"/>
              <a:gd name="connsiteX1605" fmla="*/ 717150 w 6187971"/>
              <a:gd name="connsiteY1605" fmla="*/ 2589793 h 5955635"/>
              <a:gd name="connsiteX1606" fmla="*/ 722616 w 6187971"/>
              <a:gd name="connsiteY1606" fmla="*/ 2593335 h 5955635"/>
              <a:gd name="connsiteX1607" fmla="*/ 727775 w 6187971"/>
              <a:gd name="connsiteY1607" fmla="*/ 2573394 h 5955635"/>
              <a:gd name="connsiteX1608" fmla="*/ 720691 w 6187971"/>
              <a:gd name="connsiteY1608" fmla="*/ 2584327 h 5955635"/>
              <a:gd name="connsiteX1609" fmla="*/ 721347 w 6187971"/>
              <a:gd name="connsiteY1609" fmla="*/ 2565348 h 5955635"/>
              <a:gd name="connsiteX1610" fmla="*/ 720385 w 6187971"/>
              <a:gd name="connsiteY1610" fmla="*/ 2560844 h 5955635"/>
              <a:gd name="connsiteX1611" fmla="*/ 723927 w 6187971"/>
              <a:gd name="connsiteY1611" fmla="*/ 2555379 h 5955635"/>
              <a:gd name="connsiteX1612" fmla="*/ 722964 w 6187971"/>
              <a:gd name="connsiteY1612" fmla="*/ 2550874 h 5955635"/>
              <a:gd name="connsiteX1613" fmla="*/ 722002 w 6187971"/>
              <a:gd name="connsiteY1613" fmla="*/ 2546370 h 5955635"/>
              <a:gd name="connsiteX1614" fmla="*/ 713956 w 6187971"/>
              <a:gd name="connsiteY1614" fmla="*/ 2552799 h 5955635"/>
              <a:gd name="connsiteX1615" fmla="*/ 711377 w 6187971"/>
              <a:gd name="connsiteY1615" fmla="*/ 2562769 h 5955635"/>
              <a:gd name="connsiteX1616" fmla="*/ 712339 w 6187971"/>
              <a:gd name="connsiteY1616" fmla="*/ 2567273 h 5955635"/>
              <a:gd name="connsiteX1617" fmla="*/ 716842 w 6187971"/>
              <a:gd name="connsiteY1617" fmla="*/ 2566311 h 5955635"/>
              <a:gd name="connsiteX1618" fmla="*/ 707794 w 6187971"/>
              <a:gd name="connsiteY1618" fmla="*/ 2634179 h 5955635"/>
              <a:gd name="connsiteX1619" fmla="*/ 704252 w 6187971"/>
              <a:gd name="connsiteY1619" fmla="*/ 2639645 h 5955635"/>
              <a:gd name="connsiteX1620" fmla="*/ 701673 w 6187971"/>
              <a:gd name="connsiteY1620" fmla="*/ 2649616 h 5955635"/>
              <a:gd name="connsiteX1621" fmla="*/ 706177 w 6187971"/>
              <a:gd name="connsiteY1621" fmla="*/ 2648653 h 5955635"/>
              <a:gd name="connsiteX1622" fmla="*/ 698438 w 6187971"/>
              <a:gd name="connsiteY1622" fmla="*/ 2678565 h 5955635"/>
              <a:gd name="connsiteX1623" fmla="*/ 695858 w 6187971"/>
              <a:gd name="connsiteY1623" fmla="*/ 2688534 h 5955635"/>
              <a:gd name="connsiteX1624" fmla="*/ 696821 w 6187971"/>
              <a:gd name="connsiteY1624" fmla="*/ 2693039 h 5955635"/>
              <a:gd name="connsiteX1625" fmla="*/ 701325 w 6187971"/>
              <a:gd name="connsiteY1625" fmla="*/ 2692076 h 5955635"/>
              <a:gd name="connsiteX1626" fmla="*/ 690967 w 6187971"/>
              <a:gd name="connsiteY1626" fmla="*/ 2797901 h 5955635"/>
              <a:gd name="connsiteX1627" fmla="*/ 687424 w 6187971"/>
              <a:gd name="connsiteY1627" fmla="*/ 2803368 h 5955635"/>
              <a:gd name="connsiteX1628" fmla="*/ 688387 w 6187971"/>
              <a:gd name="connsiteY1628" fmla="*/ 2807872 h 5955635"/>
              <a:gd name="connsiteX1629" fmla="*/ 689349 w 6187971"/>
              <a:gd name="connsiteY1629" fmla="*/ 2812375 h 5955635"/>
              <a:gd name="connsiteX1630" fmla="*/ 685152 w 6187971"/>
              <a:gd name="connsiteY1630" fmla="*/ 2836821 h 5955635"/>
              <a:gd name="connsiteX1631" fmla="*/ 681611 w 6187971"/>
              <a:gd name="connsiteY1631" fmla="*/ 2842288 h 5955635"/>
              <a:gd name="connsiteX1632" fmla="*/ 683535 w 6187971"/>
              <a:gd name="connsiteY1632" fmla="*/ 2851295 h 5955635"/>
              <a:gd name="connsiteX1633" fmla="*/ 684497 w 6187971"/>
              <a:gd name="connsiteY1633" fmla="*/ 2855799 h 5955635"/>
              <a:gd name="connsiteX1634" fmla="*/ 680955 w 6187971"/>
              <a:gd name="connsiteY1634" fmla="*/ 2861265 h 5955635"/>
              <a:gd name="connsiteX1635" fmla="*/ 681918 w 6187971"/>
              <a:gd name="connsiteY1635" fmla="*/ 2865770 h 5955635"/>
              <a:gd name="connsiteX1636" fmla="*/ 687691 w 6187971"/>
              <a:gd name="connsiteY1636" fmla="*/ 2892794 h 5955635"/>
              <a:gd name="connsiteX1637" fmla="*/ 684149 w 6187971"/>
              <a:gd name="connsiteY1637" fmla="*/ 2898260 h 5955635"/>
              <a:gd name="connsiteX1638" fmla="*/ 685112 w 6187971"/>
              <a:gd name="connsiteY1638" fmla="*/ 2902765 h 5955635"/>
              <a:gd name="connsiteX1639" fmla="*/ 683495 w 6187971"/>
              <a:gd name="connsiteY1639" fmla="*/ 2917239 h 5955635"/>
              <a:gd name="connsiteX1640" fmla="*/ 684457 w 6187971"/>
              <a:gd name="connsiteY1640" fmla="*/ 2921742 h 5955635"/>
              <a:gd name="connsiteX1641" fmla="*/ 678642 w 6187971"/>
              <a:gd name="connsiteY1641" fmla="*/ 2960662 h 5955635"/>
              <a:gd name="connsiteX1642" fmla="*/ 679604 w 6187971"/>
              <a:gd name="connsiteY1642" fmla="*/ 2965165 h 5955635"/>
              <a:gd name="connsiteX1643" fmla="*/ 675101 w 6187971"/>
              <a:gd name="connsiteY1643" fmla="*/ 2966128 h 5955635"/>
              <a:gd name="connsiteX1644" fmla="*/ 676063 w 6187971"/>
              <a:gd name="connsiteY1644" fmla="*/ 2970632 h 5955635"/>
              <a:gd name="connsiteX1645" fmla="*/ 677026 w 6187971"/>
              <a:gd name="connsiteY1645" fmla="*/ 2975136 h 5955635"/>
              <a:gd name="connsiteX1646" fmla="*/ 681529 w 6187971"/>
              <a:gd name="connsiteY1646" fmla="*/ 2974174 h 5955635"/>
              <a:gd name="connsiteX1647" fmla="*/ 679912 w 6187971"/>
              <a:gd name="connsiteY1647" fmla="*/ 2988648 h 5955635"/>
              <a:gd name="connsiteX1648" fmla="*/ 678950 w 6187971"/>
              <a:gd name="connsiteY1648" fmla="*/ 2984144 h 5955635"/>
              <a:gd name="connsiteX1649" fmla="*/ 678295 w 6187971"/>
              <a:gd name="connsiteY1649" fmla="*/ 3003123 h 5955635"/>
              <a:gd name="connsiteX1650" fmla="*/ 681182 w 6187971"/>
              <a:gd name="connsiteY1650" fmla="*/ 3016635 h 5955635"/>
              <a:gd name="connsiteX1651" fmla="*/ 677640 w 6187971"/>
              <a:gd name="connsiteY1651" fmla="*/ 3022102 h 5955635"/>
              <a:gd name="connsiteX1652" fmla="*/ 678602 w 6187971"/>
              <a:gd name="connsiteY1652" fmla="*/ 3026605 h 5955635"/>
              <a:gd name="connsiteX1653" fmla="*/ 675061 w 6187971"/>
              <a:gd name="connsiteY1653" fmla="*/ 3032071 h 5955635"/>
              <a:gd name="connsiteX1654" fmla="*/ 676023 w 6187971"/>
              <a:gd name="connsiteY1654" fmla="*/ 3036576 h 5955635"/>
              <a:gd name="connsiteX1655" fmla="*/ 680527 w 6187971"/>
              <a:gd name="connsiteY1655" fmla="*/ 3035613 h 5955635"/>
              <a:gd name="connsiteX1656" fmla="*/ 689187 w 6187971"/>
              <a:gd name="connsiteY1656" fmla="*/ 3076150 h 5955635"/>
              <a:gd name="connsiteX1657" fmla="*/ 683721 w 6187971"/>
              <a:gd name="connsiteY1657" fmla="*/ 3072608 h 5955635"/>
              <a:gd name="connsiteX1658" fmla="*/ 679217 w 6187971"/>
              <a:gd name="connsiteY1658" fmla="*/ 3073570 h 5955635"/>
              <a:gd name="connsiteX1659" fmla="*/ 681142 w 6187971"/>
              <a:gd name="connsiteY1659" fmla="*/ 3082578 h 5955635"/>
              <a:gd name="connsiteX1660" fmla="*/ 682104 w 6187971"/>
              <a:gd name="connsiteY1660" fmla="*/ 3087082 h 5955635"/>
              <a:gd name="connsiteX1661" fmla="*/ 682718 w 6187971"/>
              <a:gd name="connsiteY1661" fmla="*/ 3134047 h 5955635"/>
              <a:gd name="connsiteX1662" fmla="*/ 687222 w 6187971"/>
              <a:gd name="connsiteY1662" fmla="*/ 3133085 h 5955635"/>
              <a:gd name="connsiteX1663" fmla="*/ 683680 w 6187971"/>
              <a:gd name="connsiteY1663" fmla="*/ 3138551 h 5955635"/>
              <a:gd name="connsiteX1664" fmla="*/ 684642 w 6187971"/>
              <a:gd name="connsiteY1664" fmla="*/ 3143056 h 5955635"/>
              <a:gd name="connsiteX1665" fmla="*/ 690416 w 6187971"/>
              <a:gd name="connsiteY1665" fmla="*/ 3170080 h 5955635"/>
              <a:gd name="connsiteX1666" fmla="*/ 694395 w 6187971"/>
              <a:gd name="connsiteY1666" fmla="*/ 3173203 h 5955635"/>
              <a:gd name="connsiteX1667" fmla="*/ 697712 w 6187971"/>
              <a:gd name="connsiteY1667" fmla="*/ 3182366 h 5955635"/>
              <a:gd name="connsiteX1668" fmla="*/ 697129 w 6187971"/>
              <a:gd name="connsiteY1668" fmla="*/ 3182651 h 5955635"/>
              <a:gd name="connsiteX1669" fmla="*/ 691373 w 6187971"/>
              <a:gd name="connsiteY1669" fmla="*/ 3182827 h 5955635"/>
              <a:gd name="connsiteX1670" fmla="*/ 689762 w 6187971"/>
              <a:gd name="connsiteY1670" fmla="*/ 3189059 h 5955635"/>
              <a:gd name="connsiteX1671" fmla="*/ 696682 w 6187971"/>
              <a:gd name="connsiteY1671" fmla="*/ 3182870 h 5955635"/>
              <a:gd name="connsiteX1672" fmla="*/ 697129 w 6187971"/>
              <a:gd name="connsiteY1672" fmla="*/ 3182651 h 5955635"/>
              <a:gd name="connsiteX1673" fmla="*/ 697807 w 6187971"/>
              <a:gd name="connsiteY1673" fmla="*/ 3182630 h 5955635"/>
              <a:gd name="connsiteX1674" fmla="*/ 697712 w 6187971"/>
              <a:gd name="connsiteY1674" fmla="*/ 3182366 h 5955635"/>
              <a:gd name="connsiteX1675" fmla="*/ 698813 w 6187971"/>
              <a:gd name="connsiteY1675" fmla="*/ 3181826 h 5955635"/>
              <a:gd name="connsiteX1676" fmla="*/ 699731 w 6187971"/>
              <a:gd name="connsiteY1676" fmla="*/ 3191637 h 5955635"/>
              <a:gd name="connsiteX1677" fmla="*/ 696189 w 6187971"/>
              <a:gd name="connsiteY1677" fmla="*/ 3197104 h 5955635"/>
              <a:gd name="connsiteX1678" fmla="*/ 697152 w 6187971"/>
              <a:gd name="connsiteY1678" fmla="*/ 3201608 h 5955635"/>
              <a:gd name="connsiteX1679" fmla="*/ 693610 w 6187971"/>
              <a:gd name="connsiteY1679" fmla="*/ 3207074 h 5955635"/>
              <a:gd name="connsiteX1680" fmla="*/ 694573 w 6187971"/>
              <a:gd name="connsiteY1680" fmla="*/ 3211578 h 5955635"/>
              <a:gd name="connsiteX1681" fmla="*/ 696497 w 6187971"/>
              <a:gd name="connsiteY1681" fmla="*/ 3220587 h 5955635"/>
              <a:gd name="connsiteX1682" fmla="*/ 698422 w 6187971"/>
              <a:gd name="connsiteY1682" fmla="*/ 3229595 h 5955635"/>
              <a:gd name="connsiteX1683" fmla="*/ 695842 w 6187971"/>
              <a:gd name="connsiteY1683" fmla="*/ 3239565 h 5955635"/>
              <a:gd name="connsiteX1684" fmla="*/ 693262 w 6187971"/>
              <a:gd name="connsiteY1684" fmla="*/ 3249536 h 5955635"/>
              <a:gd name="connsiteX1685" fmla="*/ 694224 w 6187971"/>
              <a:gd name="connsiteY1685" fmla="*/ 3254039 h 5955635"/>
              <a:gd name="connsiteX1686" fmla="*/ 695187 w 6187971"/>
              <a:gd name="connsiteY1686" fmla="*/ 3258543 h 5955635"/>
              <a:gd name="connsiteX1687" fmla="*/ 690683 w 6187971"/>
              <a:gd name="connsiteY1687" fmla="*/ 3259506 h 5955635"/>
              <a:gd name="connsiteX1688" fmla="*/ 687141 w 6187971"/>
              <a:gd name="connsiteY1688" fmla="*/ 3264972 h 5955635"/>
              <a:gd name="connsiteX1689" fmla="*/ 688103 w 6187971"/>
              <a:gd name="connsiteY1689" fmla="*/ 3269476 h 5955635"/>
              <a:gd name="connsiteX1690" fmla="*/ 693569 w 6187971"/>
              <a:gd name="connsiteY1690" fmla="*/ 3273018 h 5955635"/>
              <a:gd name="connsiteX1691" fmla="*/ 694532 w 6187971"/>
              <a:gd name="connsiteY1691" fmla="*/ 3277522 h 5955635"/>
              <a:gd name="connsiteX1692" fmla="*/ 695494 w 6187971"/>
              <a:gd name="connsiteY1692" fmla="*/ 3282027 h 5955635"/>
              <a:gd name="connsiteX1693" fmla="*/ 698381 w 6187971"/>
              <a:gd name="connsiteY1693" fmla="*/ 3295539 h 5955635"/>
              <a:gd name="connsiteX1694" fmla="*/ 696764 w 6187971"/>
              <a:gd name="connsiteY1694" fmla="*/ 3310013 h 5955635"/>
              <a:gd name="connsiteX1695" fmla="*/ 697726 w 6187971"/>
              <a:gd name="connsiteY1695" fmla="*/ 3314516 h 5955635"/>
              <a:gd name="connsiteX1696" fmla="*/ 699651 w 6187971"/>
              <a:gd name="connsiteY1696" fmla="*/ 3323525 h 5955635"/>
              <a:gd name="connsiteX1697" fmla="*/ 704154 w 6187971"/>
              <a:gd name="connsiteY1697" fmla="*/ 3322563 h 5955635"/>
              <a:gd name="connsiteX1698" fmla="*/ 700613 w 6187971"/>
              <a:gd name="connsiteY1698" fmla="*/ 3328029 h 5955635"/>
              <a:gd name="connsiteX1699" fmla="*/ 702538 w 6187971"/>
              <a:gd name="connsiteY1699" fmla="*/ 3337037 h 5955635"/>
              <a:gd name="connsiteX1700" fmla="*/ 711198 w 6187971"/>
              <a:gd name="connsiteY1700" fmla="*/ 3377573 h 5955635"/>
              <a:gd name="connsiteX1701" fmla="*/ 707656 w 6187971"/>
              <a:gd name="connsiteY1701" fmla="*/ 3383040 h 5955635"/>
              <a:gd name="connsiteX1702" fmla="*/ 708618 w 6187971"/>
              <a:gd name="connsiteY1702" fmla="*/ 3387543 h 5955635"/>
              <a:gd name="connsiteX1703" fmla="*/ 713122 w 6187971"/>
              <a:gd name="connsiteY1703" fmla="*/ 3386581 h 5955635"/>
              <a:gd name="connsiteX1704" fmla="*/ 713430 w 6187971"/>
              <a:gd name="connsiteY1704" fmla="*/ 3410064 h 5955635"/>
              <a:gd name="connsiteX1705" fmla="*/ 714392 w 6187971"/>
              <a:gd name="connsiteY1705" fmla="*/ 3414569 h 5955635"/>
              <a:gd name="connsiteX1706" fmla="*/ 719858 w 6187971"/>
              <a:gd name="connsiteY1706" fmla="*/ 3418109 h 5955635"/>
              <a:gd name="connsiteX1707" fmla="*/ 722090 w 6187971"/>
              <a:gd name="connsiteY1707" fmla="*/ 3450600 h 5955635"/>
              <a:gd name="connsiteX1708" fmla="*/ 726594 w 6187971"/>
              <a:gd name="connsiteY1708" fmla="*/ 3449638 h 5955635"/>
              <a:gd name="connsiteX1709" fmla="*/ 730443 w 6187971"/>
              <a:gd name="connsiteY1709" fmla="*/ 3467654 h 5955635"/>
              <a:gd name="connsiteX1710" fmla="*/ 726902 w 6187971"/>
              <a:gd name="connsiteY1710" fmla="*/ 3473121 h 5955635"/>
              <a:gd name="connsiteX1711" fmla="*/ 716932 w 6187971"/>
              <a:gd name="connsiteY1711" fmla="*/ 3470541 h 5955635"/>
              <a:gd name="connsiteX1712" fmla="*/ 729788 w 6187971"/>
              <a:gd name="connsiteY1712" fmla="*/ 3486633 h 5955635"/>
              <a:gd name="connsiteX1713" fmla="*/ 749689 w 6187971"/>
              <a:gd name="connsiteY1713" fmla="*/ 3557735 h 5955635"/>
              <a:gd name="connsiteX1714" fmla="*/ 745185 w 6187971"/>
              <a:gd name="connsiteY1714" fmla="*/ 3558698 h 5955635"/>
              <a:gd name="connsiteX1715" fmla="*/ 747109 w 6187971"/>
              <a:gd name="connsiteY1715" fmla="*/ 3567705 h 5955635"/>
              <a:gd name="connsiteX1716" fmla="*/ 758656 w 6187971"/>
              <a:gd name="connsiteY1716" fmla="*/ 3621755 h 5955635"/>
              <a:gd name="connsiteX1717" fmla="*/ 759619 w 6187971"/>
              <a:gd name="connsiteY1717" fmla="*/ 3626258 h 5955635"/>
              <a:gd name="connsiteX1718" fmla="*/ 760581 w 6187971"/>
              <a:gd name="connsiteY1718" fmla="*/ 3630762 h 5955635"/>
              <a:gd name="connsiteX1719" fmla="*/ 773438 w 6187971"/>
              <a:gd name="connsiteY1719" fmla="*/ 3646854 h 5955635"/>
              <a:gd name="connsiteX1720" fmla="*/ 770859 w 6187971"/>
              <a:gd name="connsiteY1720" fmla="*/ 3656824 h 5955635"/>
              <a:gd name="connsiteX1721" fmla="*/ 771821 w 6187971"/>
              <a:gd name="connsiteY1721" fmla="*/ 3661329 h 5955635"/>
              <a:gd name="connsiteX1722" fmla="*/ 772783 w 6187971"/>
              <a:gd name="connsiteY1722" fmla="*/ 3665832 h 5955635"/>
              <a:gd name="connsiteX1723" fmla="*/ 773745 w 6187971"/>
              <a:gd name="connsiteY1723" fmla="*/ 3670336 h 5955635"/>
              <a:gd name="connsiteX1724" fmla="*/ 768586 w 6187971"/>
              <a:gd name="connsiteY1724" fmla="*/ 3690277 h 5955635"/>
              <a:gd name="connsiteX1725" fmla="*/ 779826 w 6187971"/>
              <a:gd name="connsiteY1725" fmla="*/ 3720843 h 5955635"/>
              <a:gd name="connsiteX1726" fmla="*/ 798149 w 6187971"/>
              <a:gd name="connsiteY1726" fmla="*/ 3740476 h 5955635"/>
              <a:gd name="connsiteX1727" fmla="*/ 793953 w 6187971"/>
              <a:gd name="connsiteY1727" fmla="*/ 3764922 h 5955635"/>
              <a:gd name="connsiteX1728" fmla="*/ 803268 w 6187971"/>
              <a:gd name="connsiteY1728" fmla="*/ 3786479 h 5955635"/>
              <a:gd name="connsiteX1729" fmla="*/ 815163 w 6187971"/>
              <a:gd name="connsiteY1729" fmla="*/ 3798067 h 5955635"/>
              <a:gd name="connsiteX1730" fmla="*/ 832177 w 6187971"/>
              <a:gd name="connsiteY1730" fmla="*/ 3855657 h 5955635"/>
              <a:gd name="connsiteX1731" fmla="*/ 823168 w 6187971"/>
              <a:gd name="connsiteY1731" fmla="*/ 3857582 h 5955635"/>
              <a:gd name="connsiteX1732" fmla="*/ 835064 w 6187971"/>
              <a:gd name="connsiteY1732" fmla="*/ 3869169 h 5955635"/>
              <a:gd name="connsiteX1733" fmla="*/ 834409 w 6187971"/>
              <a:gd name="connsiteY1733" fmla="*/ 3888148 h 5955635"/>
              <a:gd name="connsiteX1734" fmla="*/ 849190 w 6187971"/>
              <a:gd name="connsiteY1734" fmla="*/ 3913248 h 5955635"/>
              <a:gd name="connsiteX1735" fmla="*/ 845537 w 6187971"/>
              <a:gd name="connsiteY1735" fmla="*/ 3910175 h 5955635"/>
              <a:gd name="connsiteX1736" fmla="*/ 841800 w 6187971"/>
              <a:gd name="connsiteY1736" fmla="*/ 3900698 h 5955635"/>
              <a:gd name="connsiteX1737" fmla="*/ 844166 w 6187971"/>
              <a:gd name="connsiteY1737" fmla="*/ 3909023 h 5955635"/>
              <a:gd name="connsiteX1738" fmla="*/ 845537 w 6187971"/>
              <a:gd name="connsiteY1738" fmla="*/ 3910175 h 5955635"/>
              <a:gd name="connsiteX1739" fmla="*/ 852077 w 6187971"/>
              <a:gd name="connsiteY1739" fmla="*/ 3926760 h 5955635"/>
              <a:gd name="connsiteX1740" fmla="*/ 838565 w 6187971"/>
              <a:gd name="connsiteY1740" fmla="*/ 3929646 h 5955635"/>
              <a:gd name="connsiteX1741" fmla="*/ 808694 w 6187971"/>
              <a:gd name="connsiteY1741" fmla="*/ 3855965 h 5955635"/>
              <a:gd name="connsiteX1742" fmla="*/ 782980 w 6187971"/>
              <a:gd name="connsiteY1742" fmla="*/ 3823781 h 5955635"/>
              <a:gd name="connsiteX1743" fmla="*/ 773664 w 6187971"/>
              <a:gd name="connsiteY1743" fmla="*/ 3802224 h 5955635"/>
              <a:gd name="connsiteX1744" fmla="*/ 769815 w 6187971"/>
              <a:gd name="connsiteY1744" fmla="*/ 3784208 h 5955635"/>
              <a:gd name="connsiteX1745" fmla="*/ 756958 w 6187971"/>
              <a:gd name="connsiteY1745" fmla="*/ 3768116 h 5955635"/>
              <a:gd name="connsiteX1746" fmla="*/ 750222 w 6187971"/>
              <a:gd name="connsiteY1746" fmla="*/ 3736587 h 5955635"/>
              <a:gd name="connsiteX1747" fmla="*/ 751840 w 6187971"/>
              <a:gd name="connsiteY1747" fmla="*/ 3722113 h 5955635"/>
              <a:gd name="connsiteX1748" fmla="*/ 748953 w 6187971"/>
              <a:gd name="connsiteY1748" fmla="*/ 3708601 h 5955635"/>
              <a:gd name="connsiteX1749" fmla="*/ 747991 w 6187971"/>
              <a:gd name="connsiteY1749" fmla="*/ 3704096 h 5955635"/>
              <a:gd name="connsiteX1750" fmla="*/ 747028 w 6187971"/>
              <a:gd name="connsiteY1750" fmla="*/ 3699593 h 5955635"/>
              <a:gd name="connsiteX1751" fmla="*/ 752494 w 6187971"/>
              <a:gd name="connsiteY1751" fmla="*/ 3703134 h 5955635"/>
              <a:gd name="connsiteX1752" fmla="*/ 744142 w 6187971"/>
              <a:gd name="connsiteY1752" fmla="*/ 3686081 h 5955635"/>
              <a:gd name="connsiteX1753" fmla="*/ 747683 w 6187971"/>
              <a:gd name="connsiteY1753" fmla="*/ 3680614 h 5955635"/>
              <a:gd name="connsiteX1754" fmla="*/ 746720 w 6187971"/>
              <a:gd name="connsiteY1754" fmla="*/ 3676110 h 5955635"/>
              <a:gd name="connsiteX1755" fmla="*/ 745758 w 6187971"/>
              <a:gd name="connsiteY1755" fmla="*/ 3671606 h 5955635"/>
              <a:gd name="connsiteX1756" fmla="*/ 740292 w 6187971"/>
              <a:gd name="connsiteY1756" fmla="*/ 3668064 h 5955635"/>
              <a:gd name="connsiteX1757" fmla="*/ 734519 w 6187971"/>
              <a:gd name="connsiteY1757" fmla="*/ 3641040 h 5955635"/>
              <a:gd name="connsiteX1758" fmla="*/ 729052 w 6187971"/>
              <a:gd name="connsiteY1758" fmla="*/ 3637498 h 5955635"/>
              <a:gd name="connsiteX1759" fmla="*/ 723279 w 6187971"/>
              <a:gd name="connsiteY1759" fmla="*/ 3610474 h 5955635"/>
              <a:gd name="connsiteX1760" fmla="*/ 722316 w 6187971"/>
              <a:gd name="connsiteY1760" fmla="*/ 3605970 h 5955635"/>
              <a:gd name="connsiteX1761" fmla="*/ 721354 w 6187971"/>
              <a:gd name="connsiteY1761" fmla="*/ 3601465 h 5955635"/>
              <a:gd name="connsiteX1762" fmla="*/ 717812 w 6187971"/>
              <a:gd name="connsiteY1762" fmla="*/ 3606932 h 5955635"/>
              <a:gd name="connsiteX1763" fmla="*/ 707227 w 6187971"/>
              <a:gd name="connsiteY1763" fmla="*/ 3557387 h 5955635"/>
              <a:gd name="connsiteX1764" fmla="*/ 710114 w 6187971"/>
              <a:gd name="connsiteY1764" fmla="*/ 3570900 h 5955635"/>
              <a:gd name="connsiteX1765" fmla="*/ 702723 w 6187971"/>
              <a:gd name="connsiteY1765" fmla="*/ 3558350 h 5955635"/>
              <a:gd name="connsiteX1766" fmla="*/ 705610 w 6187971"/>
              <a:gd name="connsiteY1766" fmla="*/ 3571863 h 5955635"/>
              <a:gd name="connsiteX1767" fmla="*/ 700144 w 6187971"/>
              <a:gd name="connsiteY1767" fmla="*/ 3568320 h 5955635"/>
              <a:gd name="connsiteX1768" fmla="*/ 702068 w 6187971"/>
              <a:gd name="connsiteY1768" fmla="*/ 3577328 h 5955635"/>
              <a:gd name="connsiteX1769" fmla="*/ 703031 w 6187971"/>
              <a:gd name="connsiteY1769" fmla="*/ 3581832 h 5955635"/>
              <a:gd name="connsiteX1770" fmla="*/ 695599 w 6187971"/>
              <a:gd name="connsiteY1770" fmla="*/ 3635226 h 5955635"/>
              <a:gd name="connsiteX1771" fmla="*/ 697524 w 6187971"/>
              <a:gd name="connsiteY1771" fmla="*/ 3644234 h 5955635"/>
              <a:gd name="connsiteX1772" fmla="*/ 687553 w 6187971"/>
              <a:gd name="connsiteY1772" fmla="*/ 3641655 h 5955635"/>
              <a:gd name="connsiteX1773" fmla="*/ 685628 w 6187971"/>
              <a:gd name="connsiteY1773" fmla="*/ 3632647 h 5955635"/>
              <a:gd name="connsiteX1774" fmla="*/ 681125 w 6187971"/>
              <a:gd name="connsiteY1774" fmla="*/ 3633609 h 5955635"/>
              <a:gd name="connsiteX1775" fmla="*/ 682087 w 6187971"/>
              <a:gd name="connsiteY1775" fmla="*/ 3638113 h 5955635"/>
              <a:gd name="connsiteX1776" fmla="*/ 660262 w 6187971"/>
              <a:gd name="connsiteY1776" fmla="*/ 3558002 h 5955635"/>
              <a:gd name="connsiteX1777" fmla="*/ 665729 w 6187971"/>
              <a:gd name="connsiteY1777" fmla="*/ 3561544 h 5955635"/>
              <a:gd name="connsiteX1778" fmla="*/ 669270 w 6187971"/>
              <a:gd name="connsiteY1778" fmla="*/ 3556078 h 5955635"/>
              <a:gd name="connsiteX1779" fmla="*/ 671194 w 6187971"/>
              <a:gd name="connsiteY1779" fmla="*/ 3565085 h 5955635"/>
              <a:gd name="connsiteX1780" fmla="*/ 660609 w 6187971"/>
              <a:gd name="connsiteY1780" fmla="*/ 3515542 h 5955635"/>
              <a:gd name="connsiteX1781" fmla="*/ 665114 w 6187971"/>
              <a:gd name="connsiteY1781" fmla="*/ 3514579 h 5955635"/>
              <a:gd name="connsiteX1782" fmla="*/ 664152 w 6187971"/>
              <a:gd name="connsiteY1782" fmla="*/ 3510075 h 5955635"/>
              <a:gd name="connsiteX1783" fmla="*/ 662227 w 6187971"/>
              <a:gd name="connsiteY1783" fmla="*/ 3501067 h 5955635"/>
              <a:gd name="connsiteX1784" fmla="*/ 655491 w 6187971"/>
              <a:gd name="connsiteY1784" fmla="*/ 3469539 h 5955635"/>
              <a:gd name="connsiteX1785" fmla="*/ 654529 w 6187971"/>
              <a:gd name="connsiteY1785" fmla="*/ 3465034 h 5955635"/>
              <a:gd name="connsiteX1786" fmla="*/ 653567 w 6187971"/>
              <a:gd name="connsiteY1786" fmla="*/ 3460530 h 5955635"/>
              <a:gd name="connsiteX1787" fmla="*/ 639439 w 6187971"/>
              <a:gd name="connsiteY1787" fmla="*/ 3416453 h 5955635"/>
              <a:gd name="connsiteX1788" fmla="*/ 638477 w 6187971"/>
              <a:gd name="connsiteY1788" fmla="*/ 3411948 h 5955635"/>
              <a:gd name="connsiteX1789" fmla="*/ 637515 w 6187971"/>
              <a:gd name="connsiteY1789" fmla="*/ 3407444 h 5955635"/>
              <a:gd name="connsiteX1790" fmla="*/ 635590 w 6187971"/>
              <a:gd name="connsiteY1790" fmla="*/ 3398436 h 5955635"/>
              <a:gd name="connsiteX1791" fmla="*/ 633012 w 6187971"/>
              <a:gd name="connsiteY1791" fmla="*/ 3408406 h 5955635"/>
              <a:gd name="connsiteX1792" fmla="*/ 629469 w 6187971"/>
              <a:gd name="connsiteY1792" fmla="*/ 3413873 h 5955635"/>
              <a:gd name="connsiteX1793" fmla="*/ 625620 w 6187971"/>
              <a:gd name="connsiteY1793" fmla="*/ 3395856 h 5955635"/>
              <a:gd name="connsiteX1794" fmla="*/ 630125 w 6187971"/>
              <a:gd name="connsiteY1794" fmla="*/ 3394894 h 5955635"/>
              <a:gd name="connsiteX1795" fmla="*/ 629163 w 6187971"/>
              <a:gd name="connsiteY1795" fmla="*/ 3390391 h 5955635"/>
              <a:gd name="connsiteX1796" fmla="*/ 628200 w 6187971"/>
              <a:gd name="connsiteY1796" fmla="*/ 3385887 h 5955635"/>
              <a:gd name="connsiteX1797" fmla="*/ 623696 w 6187971"/>
              <a:gd name="connsiteY1797" fmla="*/ 3386849 h 5955635"/>
              <a:gd name="connsiteX1798" fmla="*/ 627892 w 6187971"/>
              <a:gd name="connsiteY1798" fmla="*/ 3362404 h 5955635"/>
              <a:gd name="connsiteX1799" fmla="*/ 615998 w 6187971"/>
              <a:gd name="connsiteY1799" fmla="*/ 3350816 h 5955635"/>
              <a:gd name="connsiteX1800" fmla="*/ 618229 w 6187971"/>
              <a:gd name="connsiteY1800" fmla="*/ 3383307 h 5955635"/>
              <a:gd name="connsiteX1801" fmla="*/ 623696 w 6187971"/>
              <a:gd name="connsiteY1801" fmla="*/ 3386849 h 5955635"/>
              <a:gd name="connsiteX1802" fmla="*/ 619192 w 6187971"/>
              <a:gd name="connsiteY1802" fmla="*/ 3387811 h 5955635"/>
              <a:gd name="connsiteX1803" fmla="*/ 620154 w 6187971"/>
              <a:gd name="connsiteY1803" fmla="*/ 3392315 h 5955635"/>
              <a:gd name="connsiteX1804" fmla="*/ 621116 w 6187971"/>
              <a:gd name="connsiteY1804" fmla="*/ 3396819 h 5955635"/>
              <a:gd name="connsiteX1805" fmla="*/ 625620 w 6187971"/>
              <a:gd name="connsiteY1805" fmla="*/ 3395856 h 5955635"/>
              <a:gd name="connsiteX1806" fmla="*/ 628026 w 6187971"/>
              <a:gd name="connsiteY1806" fmla="*/ 3407116 h 5955635"/>
              <a:gd name="connsiteX1807" fmla="*/ 629469 w 6187971"/>
              <a:gd name="connsiteY1807" fmla="*/ 3413873 h 5955635"/>
              <a:gd name="connsiteX1808" fmla="*/ 630432 w 6187971"/>
              <a:gd name="connsiteY1808" fmla="*/ 3418377 h 5955635"/>
              <a:gd name="connsiteX1809" fmla="*/ 625927 w 6187971"/>
              <a:gd name="connsiteY1809" fmla="*/ 3419340 h 5955635"/>
              <a:gd name="connsiteX1810" fmla="*/ 626889 w 6187971"/>
              <a:gd name="connsiteY1810" fmla="*/ 3423843 h 5955635"/>
              <a:gd name="connsiteX1811" fmla="*/ 627852 w 6187971"/>
              <a:gd name="connsiteY1811" fmla="*/ 3428347 h 5955635"/>
              <a:gd name="connsiteX1812" fmla="*/ 654488 w 6187971"/>
              <a:gd name="connsiteY1812" fmla="*/ 3530978 h 5955635"/>
              <a:gd name="connsiteX1813" fmla="*/ 649984 w 6187971"/>
              <a:gd name="connsiteY1813" fmla="*/ 3531940 h 5955635"/>
              <a:gd name="connsiteX1814" fmla="*/ 651908 w 6187971"/>
              <a:gd name="connsiteY1814" fmla="*/ 3540948 h 5955635"/>
              <a:gd name="connsiteX1815" fmla="*/ 655758 w 6187971"/>
              <a:gd name="connsiteY1815" fmla="*/ 3558965 h 5955635"/>
              <a:gd name="connsiteX1816" fmla="*/ 671154 w 6187971"/>
              <a:gd name="connsiteY1816" fmla="*/ 3631029 h 5955635"/>
              <a:gd name="connsiteX1817" fmla="*/ 691054 w 6187971"/>
              <a:gd name="connsiteY1817" fmla="*/ 3702132 h 5955635"/>
              <a:gd name="connsiteX1818" fmla="*/ 695211 w 6187971"/>
              <a:gd name="connsiteY1818" fmla="*/ 3743630 h 5955635"/>
              <a:gd name="connsiteX1819" fmla="*/ 689090 w 6187971"/>
              <a:gd name="connsiteY1819" fmla="*/ 3759068 h 5955635"/>
              <a:gd name="connsiteX1820" fmla="*/ 700289 w 6187971"/>
              <a:gd name="connsiteY1820" fmla="*/ 3855577 h 5955635"/>
              <a:gd name="connsiteX1821" fmla="*/ 693861 w 6187971"/>
              <a:gd name="connsiteY1821" fmla="*/ 3847531 h 5955635"/>
              <a:gd name="connsiteX1822" fmla="*/ 687392 w 6187971"/>
              <a:gd name="connsiteY1822" fmla="*/ 3905429 h 5955635"/>
              <a:gd name="connsiteX1823" fmla="*/ 680963 w 6187971"/>
              <a:gd name="connsiteY1823" fmla="*/ 3897383 h 5955635"/>
              <a:gd name="connsiteX1824" fmla="*/ 682887 w 6187971"/>
              <a:gd name="connsiteY1824" fmla="*/ 3906391 h 5955635"/>
              <a:gd name="connsiteX1825" fmla="*/ 655904 w 6187971"/>
              <a:gd name="connsiteY1825" fmla="*/ 3846221 h 5955635"/>
              <a:gd name="connsiteX1826" fmla="*/ 647550 w 6187971"/>
              <a:gd name="connsiteY1826" fmla="*/ 3829168 h 5955635"/>
              <a:gd name="connsiteX1827" fmla="*/ 646588 w 6187971"/>
              <a:gd name="connsiteY1827" fmla="*/ 3824663 h 5955635"/>
              <a:gd name="connsiteX1828" fmla="*/ 642083 w 6187971"/>
              <a:gd name="connsiteY1828" fmla="*/ 3825626 h 5955635"/>
              <a:gd name="connsiteX1829" fmla="*/ 637272 w 6187971"/>
              <a:gd name="connsiteY1829" fmla="*/ 3803105 h 5955635"/>
              <a:gd name="connsiteX1830" fmla="*/ 628264 w 6187971"/>
              <a:gd name="connsiteY1830" fmla="*/ 3805029 h 5955635"/>
              <a:gd name="connsiteX1831" fmla="*/ 631151 w 6187971"/>
              <a:gd name="connsiteY1831" fmla="*/ 3818541 h 5955635"/>
              <a:gd name="connsiteX1832" fmla="*/ 641429 w 6187971"/>
              <a:gd name="connsiteY1832" fmla="*/ 3844604 h 5955635"/>
              <a:gd name="connsiteX1833" fmla="*/ 653897 w 6187971"/>
              <a:gd name="connsiteY1833" fmla="*/ 3969100 h 5955635"/>
              <a:gd name="connsiteX1834" fmla="*/ 646814 w 6187971"/>
              <a:gd name="connsiteY1834" fmla="*/ 3980033 h 5955635"/>
              <a:gd name="connsiteX1835" fmla="*/ 639423 w 6187971"/>
              <a:gd name="connsiteY1835" fmla="*/ 3967483 h 5955635"/>
              <a:gd name="connsiteX1836" fmla="*/ 638461 w 6187971"/>
              <a:gd name="connsiteY1836" fmla="*/ 3962979 h 5955635"/>
              <a:gd name="connsiteX1837" fmla="*/ 632995 w 6187971"/>
              <a:gd name="connsiteY1837" fmla="*/ 3959436 h 5955635"/>
              <a:gd name="connsiteX1838" fmla="*/ 633958 w 6187971"/>
              <a:gd name="connsiteY1838" fmla="*/ 3963941 h 5955635"/>
              <a:gd name="connsiteX1839" fmla="*/ 634920 w 6187971"/>
              <a:gd name="connsiteY1839" fmla="*/ 3968445 h 5955635"/>
              <a:gd name="connsiteX1840" fmla="*/ 628491 w 6187971"/>
              <a:gd name="connsiteY1840" fmla="*/ 3960399 h 5955635"/>
              <a:gd name="connsiteX1841" fmla="*/ 623679 w 6187971"/>
              <a:gd name="connsiteY1841" fmla="*/ 3937879 h 5955635"/>
              <a:gd name="connsiteX1842" fmla="*/ 631167 w 6187971"/>
              <a:gd name="connsiteY1842" fmla="*/ 3950879 h 5955635"/>
              <a:gd name="connsiteX1843" fmla="*/ 632033 w 6187971"/>
              <a:gd name="connsiteY1843" fmla="*/ 3954933 h 5955635"/>
              <a:gd name="connsiteX1844" fmla="*/ 633038 w 6187971"/>
              <a:gd name="connsiteY1844" fmla="*/ 3954129 h 5955635"/>
              <a:gd name="connsiteX1845" fmla="*/ 631167 w 6187971"/>
              <a:gd name="connsiteY1845" fmla="*/ 3950879 h 5955635"/>
              <a:gd name="connsiteX1846" fmla="*/ 629507 w 6187971"/>
              <a:gd name="connsiteY1846" fmla="*/ 3943110 h 5955635"/>
              <a:gd name="connsiteX1847" fmla="*/ 629146 w 6187971"/>
              <a:gd name="connsiteY1847" fmla="*/ 3941420 h 5955635"/>
              <a:gd name="connsiteX1848" fmla="*/ 633649 w 6187971"/>
              <a:gd name="connsiteY1848" fmla="*/ 3940458 h 5955635"/>
              <a:gd name="connsiteX1849" fmla="*/ 632687 w 6187971"/>
              <a:gd name="connsiteY1849" fmla="*/ 3935955 h 5955635"/>
              <a:gd name="connsiteX1850" fmla="*/ 631725 w 6187971"/>
              <a:gd name="connsiteY1850" fmla="*/ 3931450 h 5955635"/>
              <a:gd name="connsiteX1851" fmla="*/ 627222 w 6187971"/>
              <a:gd name="connsiteY1851" fmla="*/ 3932412 h 5955635"/>
              <a:gd name="connsiteX1852" fmla="*/ 620793 w 6187971"/>
              <a:gd name="connsiteY1852" fmla="*/ 3924367 h 5955635"/>
              <a:gd name="connsiteX1853" fmla="*/ 619830 w 6187971"/>
              <a:gd name="connsiteY1853" fmla="*/ 3919863 h 5955635"/>
              <a:gd name="connsiteX1854" fmla="*/ 618868 w 6187971"/>
              <a:gd name="connsiteY1854" fmla="*/ 3915358 h 5955635"/>
              <a:gd name="connsiteX1855" fmla="*/ 614177 w 6187971"/>
              <a:gd name="connsiteY1855" fmla="*/ 3893402 h 5955635"/>
              <a:gd name="connsiteX1856" fmla="*/ 613094 w 6187971"/>
              <a:gd name="connsiteY1856" fmla="*/ 3888334 h 5955635"/>
              <a:gd name="connsiteX1857" fmla="*/ 613401 w 6187971"/>
              <a:gd name="connsiteY1857" fmla="*/ 3911817 h 5955635"/>
              <a:gd name="connsiteX1858" fmla="*/ 600237 w 6187971"/>
              <a:gd name="connsiteY1858" fmla="*/ 3872242 h 5955635"/>
              <a:gd name="connsiteX1859" fmla="*/ 579335 w 6187971"/>
              <a:gd name="connsiteY1859" fmla="*/ 3862579 h 5955635"/>
              <a:gd name="connsiteX1860" fmla="*/ 556854 w 6187971"/>
              <a:gd name="connsiteY1860" fmla="*/ 3801448 h 5955635"/>
              <a:gd name="connsiteX1861" fmla="*/ 558123 w 6187971"/>
              <a:gd name="connsiteY1861" fmla="*/ 3829434 h 5955635"/>
              <a:gd name="connsiteX1862" fmla="*/ 546884 w 6187971"/>
              <a:gd name="connsiteY1862" fmla="*/ 3798868 h 5955635"/>
              <a:gd name="connsiteX1863" fmla="*/ 542686 w 6187971"/>
              <a:gd name="connsiteY1863" fmla="*/ 3823313 h 5955635"/>
              <a:gd name="connsiteX1864" fmla="*/ 541724 w 6187971"/>
              <a:gd name="connsiteY1864" fmla="*/ 3818809 h 5955635"/>
              <a:gd name="connsiteX1865" fmla="*/ 488144 w 6187971"/>
              <a:gd name="connsiteY1865" fmla="*/ 3590064 h 5955635"/>
              <a:gd name="connsiteX1866" fmla="*/ 482371 w 6187971"/>
              <a:gd name="connsiteY1866" fmla="*/ 3563040 h 5955635"/>
              <a:gd name="connsiteX1867" fmla="*/ 578133 w 6187971"/>
              <a:gd name="connsiteY1867" fmla="*/ 2267918 h 5955635"/>
              <a:gd name="connsiteX1868" fmla="*/ 592980 w 6187971"/>
              <a:gd name="connsiteY1868" fmla="*/ 2227702 h 5955635"/>
              <a:gd name="connsiteX1869" fmla="*/ 600194 w 6187971"/>
              <a:gd name="connsiteY1869" fmla="*/ 2211410 h 5955635"/>
              <a:gd name="connsiteX1870" fmla="*/ 638131 w 6187971"/>
              <a:gd name="connsiteY1870" fmla="*/ 2105404 h 5955635"/>
              <a:gd name="connsiteX1871" fmla="*/ 652761 w 6187971"/>
              <a:gd name="connsiteY1871" fmla="*/ 2065777 h 5955635"/>
              <a:gd name="connsiteX1872" fmla="*/ 1102577 w 6187971"/>
              <a:gd name="connsiteY1872" fmla="*/ 1332509 h 5955635"/>
              <a:gd name="connsiteX1873" fmla="*/ 1683816 w 6187971"/>
              <a:gd name="connsiteY1873" fmla="*/ 1083716 h 5955635"/>
              <a:gd name="connsiteX1874" fmla="*/ 1679236 w 6187971"/>
              <a:gd name="connsiteY1874" fmla="*/ 1086770 h 5955635"/>
              <a:gd name="connsiteX1875" fmla="*/ 1682424 w 6187971"/>
              <a:gd name="connsiteY1875" fmla="*/ 1084298 h 5955635"/>
              <a:gd name="connsiteX1876" fmla="*/ 3808051 w 6187971"/>
              <a:gd name="connsiteY1876" fmla="*/ 599460 h 5955635"/>
              <a:gd name="connsiteX1877" fmla="*/ 3814670 w 6187971"/>
              <a:gd name="connsiteY1877" fmla="*/ 600728 h 5955635"/>
              <a:gd name="connsiteX1878" fmla="*/ 3819307 w 6187971"/>
              <a:gd name="connsiteY1878" fmla="*/ 603027 h 5955635"/>
              <a:gd name="connsiteX1879" fmla="*/ 1626222 w 6187971"/>
              <a:gd name="connsiteY1879" fmla="*/ 1047191 h 5955635"/>
              <a:gd name="connsiteX1880" fmla="*/ 1626514 w 6187971"/>
              <a:gd name="connsiteY1880" fmla="*/ 1048557 h 5955635"/>
              <a:gd name="connsiteX1881" fmla="*/ 1622009 w 6187971"/>
              <a:gd name="connsiteY1881" fmla="*/ 1049520 h 5955635"/>
              <a:gd name="connsiteX1882" fmla="*/ 3198980 w 6187971"/>
              <a:gd name="connsiteY1882" fmla="*/ 688397 h 5955635"/>
              <a:gd name="connsiteX1883" fmla="*/ 3202634 w 6187971"/>
              <a:gd name="connsiteY1883" fmla="*/ 688279 h 5955635"/>
              <a:gd name="connsiteX1884" fmla="*/ 3199068 w 6187971"/>
              <a:gd name="connsiteY1884" fmla="*/ 688412 h 5955635"/>
              <a:gd name="connsiteX1885" fmla="*/ 1688956 w 6187971"/>
              <a:gd name="connsiteY1885" fmla="*/ 988120 h 5955635"/>
              <a:gd name="connsiteX1886" fmla="*/ 1697964 w 6187971"/>
              <a:gd name="connsiteY1886" fmla="*/ 986196 h 5955635"/>
              <a:gd name="connsiteX1887" fmla="*/ 1694422 w 6187971"/>
              <a:gd name="connsiteY1887" fmla="*/ 991662 h 5955635"/>
              <a:gd name="connsiteX1888" fmla="*/ 1703431 w 6187971"/>
              <a:gd name="connsiteY1888" fmla="*/ 989738 h 5955635"/>
              <a:gd name="connsiteX1889" fmla="*/ 1668870 w 6187971"/>
              <a:gd name="connsiteY1889" fmla="*/ 1023613 h 5955635"/>
              <a:gd name="connsiteX1890" fmla="*/ 1626222 w 6187971"/>
              <a:gd name="connsiteY1890" fmla="*/ 1047191 h 5955635"/>
              <a:gd name="connsiteX1891" fmla="*/ 1625552 w 6187971"/>
              <a:gd name="connsiteY1891" fmla="*/ 1044054 h 5955635"/>
              <a:gd name="connsiteX1892" fmla="*/ 1622009 w 6187971"/>
              <a:gd name="connsiteY1892" fmla="*/ 1049520 h 5955635"/>
              <a:gd name="connsiteX1893" fmla="*/ 1604955 w 6187971"/>
              <a:gd name="connsiteY1893" fmla="*/ 1057873 h 5955635"/>
              <a:gd name="connsiteX1894" fmla="*/ 1600452 w 6187971"/>
              <a:gd name="connsiteY1894" fmla="*/ 1058835 h 5955635"/>
              <a:gd name="connsiteX1895" fmla="*/ 1601414 w 6187971"/>
              <a:gd name="connsiteY1895" fmla="*/ 1063339 h 5955635"/>
              <a:gd name="connsiteX1896" fmla="*/ 1596910 w 6187971"/>
              <a:gd name="connsiteY1896" fmla="*/ 1064302 h 5955635"/>
              <a:gd name="connsiteX1897" fmla="*/ 1568524 w 6187971"/>
              <a:gd name="connsiteY1897" fmla="*/ 1077178 h 5955635"/>
              <a:gd name="connsiteX1898" fmla="*/ 1633720 w 6187971"/>
              <a:gd name="connsiteY1898" fmla="*/ 1022132 h 5955635"/>
              <a:gd name="connsiteX1899" fmla="*/ 1644223 w 6187971"/>
              <a:gd name="connsiteY1899" fmla="*/ 1021226 h 5955635"/>
              <a:gd name="connsiteX1900" fmla="*/ 1688956 w 6187971"/>
              <a:gd name="connsiteY1900" fmla="*/ 988120 h 5955635"/>
              <a:gd name="connsiteX1901" fmla="*/ 1987536 w 6187971"/>
              <a:gd name="connsiteY1901" fmla="*/ 886654 h 5955635"/>
              <a:gd name="connsiteX1902" fmla="*/ 2023568 w 6187971"/>
              <a:gd name="connsiteY1902" fmla="*/ 878956 h 5955635"/>
              <a:gd name="connsiteX1903" fmla="*/ 1940222 w 6187971"/>
              <a:gd name="connsiteY1903" fmla="*/ 929729 h 5955635"/>
              <a:gd name="connsiteX1904" fmla="*/ 1864697 w 6187971"/>
              <a:gd name="connsiteY1904" fmla="*/ 973018 h 5955635"/>
              <a:gd name="connsiteX1905" fmla="*/ 1854248 w 6187971"/>
              <a:gd name="connsiteY1905" fmla="*/ 982182 h 5955635"/>
              <a:gd name="connsiteX1906" fmla="*/ 1798385 w 6187971"/>
              <a:gd name="connsiteY1906" fmla="*/ 1012071 h 5955635"/>
              <a:gd name="connsiteX1907" fmla="*/ 1797668 w 6187971"/>
              <a:gd name="connsiteY1907" fmla="*/ 1011991 h 5955635"/>
              <a:gd name="connsiteX1908" fmla="*/ 1797543 w 6187971"/>
              <a:gd name="connsiteY1908" fmla="*/ 1012522 h 5955635"/>
              <a:gd name="connsiteX1909" fmla="*/ 1762279 w 6187971"/>
              <a:gd name="connsiteY1909" fmla="*/ 1031390 h 5955635"/>
              <a:gd name="connsiteX1910" fmla="*/ 1729692 w 6187971"/>
              <a:gd name="connsiteY1910" fmla="*/ 1053121 h 5955635"/>
              <a:gd name="connsiteX1911" fmla="*/ 1751010 w 6187971"/>
              <a:gd name="connsiteY1911" fmla="*/ 1036088 h 5955635"/>
              <a:gd name="connsiteX1912" fmla="*/ 1930252 w 6187971"/>
              <a:gd name="connsiteY1912" fmla="*/ 927150 h 5955635"/>
              <a:gd name="connsiteX1913" fmla="*/ 1987536 w 6187971"/>
              <a:gd name="connsiteY1913" fmla="*/ 886654 h 5955635"/>
              <a:gd name="connsiteX1914" fmla="*/ 2481059 w 6187971"/>
              <a:gd name="connsiteY1914" fmla="*/ 771795 h 5955635"/>
              <a:gd name="connsiteX1915" fmla="*/ 2477517 w 6187971"/>
              <a:gd name="connsiteY1915" fmla="*/ 777261 h 5955635"/>
              <a:gd name="connsiteX1916" fmla="*/ 2473014 w 6187971"/>
              <a:gd name="connsiteY1916" fmla="*/ 778224 h 5955635"/>
              <a:gd name="connsiteX1917" fmla="*/ 2454997 w 6187971"/>
              <a:gd name="connsiteY1917" fmla="*/ 782073 h 5955635"/>
              <a:gd name="connsiteX1918" fmla="*/ 2432476 w 6187971"/>
              <a:gd name="connsiteY1918" fmla="*/ 786884 h 5955635"/>
              <a:gd name="connsiteX1919" fmla="*/ 2427973 w 6187971"/>
              <a:gd name="connsiteY1919" fmla="*/ 787846 h 5955635"/>
              <a:gd name="connsiteX1920" fmla="*/ 2484601 w 6187971"/>
              <a:gd name="connsiteY1920" fmla="*/ 766329 h 5955635"/>
              <a:gd name="connsiteX1921" fmla="*/ 2489106 w 6187971"/>
              <a:gd name="connsiteY1921" fmla="*/ 765367 h 5955635"/>
              <a:gd name="connsiteX1922" fmla="*/ 2565675 w 6187971"/>
              <a:gd name="connsiteY1922" fmla="*/ 749008 h 5955635"/>
              <a:gd name="connsiteX1923" fmla="*/ 2513550 w 6187971"/>
              <a:gd name="connsiteY1923" fmla="*/ 769563 h 5955635"/>
              <a:gd name="connsiteX1924" fmla="*/ 2509046 w 6187971"/>
              <a:gd name="connsiteY1924" fmla="*/ 770525 h 5955635"/>
              <a:gd name="connsiteX1925" fmla="*/ 2491030 w 6187971"/>
              <a:gd name="connsiteY1925" fmla="*/ 774374 h 5955635"/>
              <a:gd name="connsiteX1926" fmla="*/ 2487488 w 6187971"/>
              <a:gd name="connsiteY1926" fmla="*/ 779841 h 5955635"/>
              <a:gd name="connsiteX1927" fmla="*/ 2492955 w 6187971"/>
              <a:gd name="connsiteY1927" fmla="*/ 783383 h 5955635"/>
              <a:gd name="connsiteX1928" fmla="*/ 2497458 w 6187971"/>
              <a:gd name="connsiteY1928" fmla="*/ 782421 h 5955635"/>
              <a:gd name="connsiteX1929" fmla="*/ 2501000 w 6187971"/>
              <a:gd name="connsiteY1929" fmla="*/ 776954 h 5955635"/>
              <a:gd name="connsiteX1930" fmla="*/ 2505504 w 6187971"/>
              <a:gd name="connsiteY1930" fmla="*/ 775992 h 5955635"/>
              <a:gd name="connsiteX1931" fmla="*/ 2523521 w 6187971"/>
              <a:gd name="connsiteY1931" fmla="*/ 772143 h 5955635"/>
              <a:gd name="connsiteX1932" fmla="*/ 2533491 w 6187971"/>
              <a:gd name="connsiteY1932" fmla="*/ 774723 h 5955635"/>
              <a:gd name="connsiteX1933" fmla="*/ 2565982 w 6187971"/>
              <a:gd name="connsiteY1933" fmla="*/ 772490 h 5955635"/>
              <a:gd name="connsiteX1934" fmla="*/ 2568561 w 6187971"/>
              <a:gd name="connsiteY1934" fmla="*/ 762520 h 5955635"/>
              <a:gd name="connsiteX1935" fmla="*/ 2578532 w 6187971"/>
              <a:gd name="connsiteY1935" fmla="*/ 765100 h 5955635"/>
              <a:gd name="connsiteX1936" fmla="*/ 2600090 w 6187971"/>
              <a:gd name="connsiteY1936" fmla="*/ 755784 h 5955635"/>
              <a:gd name="connsiteX1937" fmla="*/ 2631618 w 6187971"/>
              <a:gd name="connsiteY1937" fmla="*/ 749048 h 5955635"/>
              <a:gd name="connsiteX1938" fmla="*/ 2635160 w 6187971"/>
              <a:gd name="connsiteY1938" fmla="*/ 743582 h 5955635"/>
              <a:gd name="connsiteX1939" fmla="*/ 2650597 w 6187971"/>
              <a:gd name="connsiteY1939" fmla="*/ 749704 h 5955635"/>
              <a:gd name="connsiteX1940" fmla="*/ 2684705 w 6187971"/>
              <a:gd name="connsiteY1940" fmla="*/ 732997 h 5955635"/>
              <a:gd name="connsiteX1941" fmla="*/ 2726204 w 6187971"/>
              <a:gd name="connsiteY1941" fmla="*/ 728841 h 5955635"/>
              <a:gd name="connsiteX1942" fmla="*/ 2739716 w 6187971"/>
              <a:gd name="connsiteY1942" fmla="*/ 725954 h 5955635"/>
              <a:gd name="connsiteX1943" fmla="*/ 2768666 w 6187971"/>
              <a:gd name="connsiteY1943" fmla="*/ 729188 h 5955635"/>
              <a:gd name="connsiteX1944" fmla="*/ 2858747 w 6187971"/>
              <a:gd name="connsiteY1944" fmla="*/ 709942 h 5955635"/>
              <a:gd name="connsiteX1945" fmla="*/ 2860999 w 6187971"/>
              <a:gd name="connsiteY1945" fmla="*/ 709461 h 5955635"/>
              <a:gd name="connsiteX1946" fmla="*/ 2876763 w 6187971"/>
              <a:gd name="connsiteY1946" fmla="*/ 706093 h 5955635"/>
              <a:gd name="connsiteX1947" fmla="*/ 2881267 w 6187971"/>
              <a:gd name="connsiteY1947" fmla="*/ 705131 h 5955635"/>
              <a:gd name="connsiteX1948" fmla="*/ 2890275 w 6187971"/>
              <a:gd name="connsiteY1948" fmla="*/ 703207 h 5955635"/>
              <a:gd name="connsiteX1949" fmla="*/ 3013155 w 6187971"/>
              <a:gd name="connsiteY1949" fmla="*/ 705211 h 5955635"/>
              <a:gd name="connsiteX1950" fmla="*/ 3063662 w 6187971"/>
              <a:gd name="connsiteY1950" fmla="*/ 699131 h 5955635"/>
              <a:gd name="connsiteX1951" fmla="*/ 3095191 w 6187971"/>
              <a:gd name="connsiteY1951" fmla="*/ 692395 h 5955635"/>
              <a:gd name="connsiteX1952" fmla="*/ 3087145 w 6187971"/>
              <a:gd name="connsiteY1952" fmla="*/ 698824 h 5955635"/>
              <a:gd name="connsiteX1953" fmla="*/ 3142478 w 6187971"/>
              <a:gd name="connsiteY1953" fmla="*/ 690534 h 5955635"/>
              <a:gd name="connsiteX1954" fmla="*/ 3199068 w 6187971"/>
              <a:gd name="connsiteY1954" fmla="*/ 688412 h 5955635"/>
              <a:gd name="connsiteX1955" fmla="*/ 3205247 w 6187971"/>
              <a:gd name="connsiteY1955" fmla="*/ 689487 h 5955635"/>
              <a:gd name="connsiteX1956" fmla="*/ 3220650 w 6187971"/>
              <a:gd name="connsiteY1956" fmla="*/ 684430 h 5955635"/>
              <a:gd name="connsiteX1957" fmla="*/ 3249599 w 6187971"/>
              <a:gd name="connsiteY1957" fmla="*/ 687664 h 5955635"/>
              <a:gd name="connsiteX1958" fmla="*/ 3250561 w 6187971"/>
              <a:gd name="connsiteY1958" fmla="*/ 692168 h 5955635"/>
              <a:gd name="connsiteX1959" fmla="*/ 3326476 w 6187971"/>
              <a:gd name="connsiteY1959" fmla="*/ 694788 h 5955635"/>
              <a:gd name="connsiteX1960" fmla="*/ 3358004 w 6187971"/>
              <a:gd name="connsiteY1960" fmla="*/ 688052 h 5955635"/>
              <a:gd name="connsiteX1961" fmla="*/ 3349958 w 6187971"/>
              <a:gd name="connsiteY1961" fmla="*/ 694480 h 5955635"/>
              <a:gd name="connsiteX1962" fmla="*/ 3421368 w 6187971"/>
              <a:gd name="connsiteY1962" fmla="*/ 698063 h 5955635"/>
              <a:gd name="connsiteX1963" fmla="*/ 3507253 w 6187971"/>
              <a:gd name="connsiteY1963" fmla="*/ 703262 h 5955635"/>
              <a:gd name="connsiteX1964" fmla="*/ 3513682 w 6187971"/>
              <a:gd name="connsiteY1964" fmla="*/ 711308 h 5955635"/>
              <a:gd name="connsiteX1965" fmla="*/ 3526232 w 6187971"/>
              <a:gd name="connsiteY1965" fmla="*/ 703917 h 5955635"/>
              <a:gd name="connsiteX1966" fmla="*/ 3569656 w 6187971"/>
              <a:gd name="connsiteY1966" fmla="*/ 708768 h 5955635"/>
              <a:gd name="connsiteX1967" fmla="*/ 3587017 w 6187971"/>
              <a:gd name="connsiteY1967" fmla="*/ 723898 h 5955635"/>
              <a:gd name="connsiteX1968" fmla="*/ 3614041 w 6187971"/>
              <a:gd name="connsiteY1968" fmla="*/ 718124 h 5955635"/>
              <a:gd name="connsiteX1969" fmla="*/ 3610499 w 6187971"/>
              <a:gd name="connsiteY1969" fmla="*/ 723591 h 5955635"/>
              <a:gd name="connsiteX1970" fmla="*/ 3687376 w 6187971"/>
              <a:gd name="connsiteY1970" fmla="*/ 730714 h 5955635"/>
              <a:gd name="connsiteX1971" fmla="*/ 3669360 w 6187971"/>
              <a:gd name="connsiteY1971" fmla="*/ 734563 h 5955635"/>
              <a:gd name="connsiteX1972" fmla="*/ 3729182 w 6187971"/>
              <a:gd name="connsiteY1972" fmla="*/ 750040 h 5955635"/>
              <a:gd name="connsiteX1973" fmla="*/ 3731761 w 6187971"/>
              <a:gd name="connsiteY1973" fmla="*/ 740070 h 5955635"/>
              <a:gd name="connsiteX1974" fmla="*/ 3748161 w 6187971"/>
              <a:gd name="connsiteY1974" fmla="*/ 750695 h 5955635"/>
              <a:gd name="connsiteX1975" fmla="*/ 3786118 w 6187971"/>
              <a:gd name="connsiteY1975" fmla="*/ 752006 h 5955635"/>
              <a:gd name="connsiteX1976" fmla="*/ 3797051 w 6187971"/>
              <a:gd name="connsiteY1976" fmla="*/ 759089 h 5955635"/>
              <a:gd name="connsiteX1977" fmla="*/ 3802517 w 6187971"/>
              <a:gd name="connsiteY1977" fmla="*/ 762631 h 5955635"/>
              <a:gd name="connsiteX1978" fmla="*/ 3801555 w 6187971"/>
              <a:gd name="connsiteY1978" fmla="*/ 758127 h 5955635"/>
              <a:gd name="connsiteX1979" fmla="*/ 3791584 w 6187971"/>
              <a:gd name="connsiteY1979" fmla="*/ 755547 h 5955635"/>
              <a:gd name="connsiteX1980" fmla="*/ 3832428 w 6187971"/>
              <a:gd name="connsiteY1980" fmla="*/ 770370 h 5955635"/>
              <a:gd name="connsiteX1981" fmla="*/ 3852369 w 6187971"/>
              <a:gd name="connsiteY1981" fmla="*/ 775528 h 5955635"/>
              <a:gd name="connsiteX1982" fmla="*/ 3848520 w 6187971"/>
              <a:gd name="connsiteY1982" fmla="*/ 757512 h 5955635"/>
              <a:gd name="connsiteX1983" fmla="*/ 3875019 w 6187971"/>
              <a:gd name="connsiteY1983" fmla="*/ 773044 h 5955635"/>
              <a:gd name="connsiteX1984" fmla="*/ 3878041 w 6187971"/>
              <a:gd name="connsiteY1984" fmla="*/ 775787 h 5955635"/>
              <a:gd name="connsiteX1985" fmla="*/ 3875851 w 6187971"/>
              <a:gd name="connsiteY1985" fmla="*/ 775221 h 5955635"/>
              <a:gd name="connsiteX1986" fmla="*/ 3866844 w 6187971"/>
              <a:gd name="connsiteY1986" fmla="*/ 777146 h 5955635"/>
              <a:gd name="connsiteX1987" fmla="*/ 3872310 w 6187971"/>
              <a:gd name="connsiteY1987" fmla="*/ 780688 h 5955635"/>
              <a:gd name="connsiteX1988" fmla="*/ 3886784 w 6187971"/>
              <a:gd name="connsiteY1988" fmla="*/ 782304 h 5955635"/>
              <a:gd name="connsiteX1989" fmla="*/ 3912191 w 6187971"/>
              <a:gd name="connsiteY1989" fmla="*/ 791005 h 5955635"/>
              <a:gd name="connsiteX1990" fmla="*/ 3991955 w 6187971"/>
              <a:gd name="connsiteY1990" fmla="*/ 811642 h 5955635"/>
              <a:gd name="connsiteX1991" fmla="*/ 3996459 w 6187971"/>
              <a:gd name="connsiteY1991" fmla="*/ 810679 h 5955635"/>
              <a:gd name="connsiteX1992" fmla="*/ 3988413 w 6187971"/>
              <a:gd name="connsiteY1992" fmla="*/ 817108 h 5955635"/>
              <a:gd name="connsiteX1993" fmla="*/ 3993879 w 6187971"/>
              <a:gd name="connsiteY1993" fmla="*/ 820649 h 5955635"/>
              <a:gd name="connsiteX1994" fmla="*/ 3997422 w 6187971"/>
              <a:gd name="connsiteY1994" fmla="*/ 815183 h 5955635"/>
              <a:gd name="connsiteX1995" fmla="*/ 4029257 w 6187971"/>
              <a:gd name="connsiteY1995" fmla="*/ 831930 h 5955635"/>
              <a:gd name="connsiteX1996" fmla="*/ 4075568 w 6187971"/>
              <a:gd name="connsiteY1996" fmla="*/ 850293 h 5955635"/>
              <a:gd name="connsiteX1997" fmla="*/ 4079109 w 6187971"/>
              <a:gd name="connsiteY1997" fmla="*/ 844827 h 5955635"/>
              <a:gd name="connsiteX1998" fmla="*/ 4094547 w 6187971"/>
              <a:gd name="connsiteY1998" fmla="*/ 850949 h 5955635"/>
              <a:gd name="connsiteX1999" fmla="*/ 4102899 w 6187971"/>
              <a:gd name="connsiteY1999" fmla="*/ 868003 h 5955635"/>
              <a:gd name="connsiteX2000" fmla="*/ 4130886 w 6187971"/>
              <a:gd name="connsiteY2000" fmla="*/ 866732 h 5955635"/>
              <a:gd name="connsiteX2001" fmla="*/ 4131849 w 6187971"/>
              <a:gd name="connsiteY2001" fmla="*/ 871237 h 5955635"/>
              <a:gd name="connsiteX2002" fmla="*/ 4143743 w 6187971"/>
              <a:gd name="connsiteY2002" fmla="*/ 882824 h 5955635"/>
              <a:gd name="connsiteX2003" fmla="*/ 4158217 w 6187971"/>
              <a:gd name="connsiteY2003" fmla="*/ 884442 h 5955635"/>
              <a:gd name="connsiteX2004" fmla="*/ 4163684 w 6187971"/>
              <a:gd name="connsiteY2004" fmla="*/ 887983 h 5955635"/>
              <a:gd name="connsiteX2005" fmla="*/ 4164646 w 6187971"/>
              <a:gd name="connsiteY2005" fmla="*/ 892487 h 5955635"/>
              <a:gd name="connsiteX2006" fmla="*/ 4169151 w 6187971"/>
              <a:gd name="connsiteY2006" fmla="*/ 891525 h 5955635"/>
              <a:gd name="connsiteX2007" fmla="*/ 4167226 w 6187971"/>
              <a:gd name="connsiteY2007" fmla="*/ 882517 h 5955635"/>
              <a:gd name="connsiteX2008" fmla="*/ 4188129 w 6187971"/>
              <a:gd name="connsiteY2008" fmla="*/ 892180 h 5955635"/>
              <a:gd name="connsiteX2009" fmla="*/ 4192633 w 6187971"/>
              <a:gd name="connsiteY2009" fmla="*/ 891218 h 5955635"/>
              <a:gd name="connsiteX2010" fmla="*/ 4195520 w 6187971"/>
              <a:gd name="connsiteY2010" fmla="*/ 904730 h 5955635"/>
              <a:gd name="connsiteX2011" fmla="*/ 4236364 w 6187971"/>
              <a:gd name="connsiteY2011" fmla="*/ 919552 h 5955635"/>
              <a:gd name="connsiteX2012" fmla="*/ 4241830 w 6187971"/>
              <a:gd name="connsiteY2012" fmla="*/ 923094 h 5955635"/>
              <a:gd name="connsiteX2013" fmla="*/ 4237326 w 6187971"/>
              <a:gd name="connsiteY2013" fmla="*/ 924056 h 5955635"/>
              <a:gd name="connsiteX2014" fmla="*/ 4227356 w 6187971"/>
              <a:gd name="connsiteY2014" fmla="*/ 921476 h 5955635"/>
              <a:gd name="connsiteX2015" fmla="*/ 4228318 w 6187971"/>
              <a:gd name="connsiteY2015" fmla="*/ 925981 h 5955635"/>
              <a:gd name="connsiteX2016" fmla="*/ 4242793 w 6187971"/>
              <a:gd name="connsiteY2016" fmla="*/ 927598 h 5955635"/>
              <a:gd name="connsiteX2017" fmla="*/ 4284599 w 6187971"/>
              <a:gd name="connsiteY2017" fmla="*/ 946924 h 5955635"/>
              <a:gd name="connsiteX2018" fmla="*/ 4288140 w 6187971"/>
              <a:gd name="connsiteY2018" fmla="*/ 941457 h 5955635"/>
              <a:gd name="connsiteX2019" fmla="*/ 4300036 w 6187971"/>
              <a:gd name="connsiteY2019" fmla="*/ 953045 h 5955635"/>
              <a:gd name="connsiteX2020" fmla="*/ 4310968 w 6187971"/>
              <a:gd name="connsiteY2020" fmla="*/ 960129 h 5955635"/>
              <a:gd name="connsiteX2021" fmla="*/ 4331871 w 6187971"/>
              <a:gd name="connsiteY2021" fmla="*/ 969792 h 5955635"/>
              <a:gd name="connsiteX2022" fmla="*/ 4358241 w 6187971"/>
              <a:gd name="connsiteY2022" fmla="*/ 982997 h 5955635"/>
              <a:gd name="connsiteX2023" fmla="*/ 4360165 w 6187971"/>
              <a:gd name="connsiteY2023" fmla="*/ 992005 h 5955635"/>
              <a:gd name="connsiteX2024" fmla="*/ 4365632 w 6187971"/>
              <a:gd name="connsiteY2024" fmla="*/ 995547 h 5955635"/>
              <a:gd name="connsiteX2025" fmla="*/ 4375602 w 6187971"/>
              <a:gd name="connsiteY2025" fmla="*/ 998126 h 5955635"/>
              <a:gd name="connsiteX2026" fmla="*/ 4380106 w 6187971"/>
              <a:gd name="connsiteY2026" fmla="*/ 997163 h 5955635"/>
              <a:gd name="connsiteX2027" fmla="*/ 4401972 w 6187971"/>
              <a:gd name="connsiteY2027" fmla="*/ 1011331 h 5955635"/>
              <a:gd name="connsiteX2028" fmla="*/ 4406475 w 6187971"/>
              <a:gd name="connsiteY2028" fmla="*/ 1010369 h 5955635"/>
              <a:gd name="connsiteX2029" fmla="*/ 4466605 w 6187971"/>
              <a:gd name="connsiteY2029" fmla="*/ 1049328 h 5955635"/>
              <a:gd name="connsiteX2030" fmla="*/ 4467567 w 6187971"/>
              <a:gd name="connsiteY2030" fmla="*/ 1053832 h 5955635"/>
              <a:gd name="connsiteX2031" fmla="*/ 4472072 w 6187971"/>
              <a:gd name="connsiteY2031" fmla="*/ 1052869 h 5955635"/>
              <a:gd name="connsiteX2032" fmla="*/ 4585248 w 6187971"/>
              <a:gd name="connsiteY2032" fmla="*/ 1141721 h 5955635"/>
              <a:gd name="connsiteX2033" fmla="*/ 4665626 w 6187971"/>
              <a:gd name="connsiteY2033" fmla="*/ 1209323 h 5955635"/>
              <a:gd name="connsiteX2034" fmla="*/ 4690378 w 6187971"/>
              <a:gd name="connsiteY2034" fmla="*/ 1237001 h 5955635"/>
              <a:gd name="connsiteX2035" fmla="*/ 4825726 w 6187971"/>
              <a:gd name="connsiteY2035" fmla="*/ 1363503 h 5955635"/>
              <a:gd name="connsiteX2036" fmla="*/ 4836660 w 6187971"/>
              <a:gd name="connsiteY2036" fmla="*/ 1370586 h 5955635"/>
              <a:gd name="connsiteX2037" fmla="*/ 4837622 w 6187971"/>
              <a:gd name="connsiteY2037" fmla="*/ 1375090 h 5955635"/>
              <a:gd name="connsiteX2038" fmla="*/ 4878773 w 6187971"/>
              <a:gd name="connsiteY2038" fmla="*/ 1413395 h 5955635"/>
              <a:gd name="connsiteX2039" fmla="*/ 4884239 w 6187971"/>
              <a:gd name="connsiteY2039" fmla="*/ 1416937 h 5955635"/>
              <a:gd name="connsiteX2040" fmla="*/ 4889705 w 6187971"/>
              <a:gd name="connsiteY2040" fmla="*/ 1420479 h 5955635"/>
              <a:gd name="connsiteX2041" fmla="*/ 4938248 w 6187971"/>
              <a:gd name="connsiteY2041" fmla="*/ 1471333 h 5955635"/>
              <a:gd name="connsiteX2042" fmla="*/ 4929894 w 6187971"/>
              <a:gd name="connsiteY2042" fmla="*/ 1454279 h 5955635"/>
              <a:gd name="connsiteX2043" fmla="*/ 4935361 w 6187971"/>
              <a:gd name="connsiteY2043" fmla="*/ 1457821 h 5955635"/>
              <a:gd name="connsiteX2044" fmla="*/ 4936323 w 6187971"/>
              <a:gd name="connsiteY2044" fmla="*/ 1462325 h 5955635"/>
              <a:gd name="connsiteX2045" fmla="*/ 4940827 w 6187971"/>
              <a:gd name="connsiteY2045" fmla="*/ 1461362 h 5955635"/>
              <a:gd name="connsiteX2046" fmla="*/ 4945331 w 6187971"/>
              <a:gd name="connsiteY2046" fmla="*/ 1460400 h 5955635"/>
              <a:gd name="connsiteX2047" fmla="*/ 4950797 w 6187971"/>
              <a:gd name="connsiteY2047" fmla="*/ 1463942 h 5955635"/>
              <a:gd name="connsiteX2048" fmla="*/ 4975550 w 6187971"/>
              <a:gd name="connsiteY2048" fmla="*/ 1491621 h 5955635"/>
              <a:gd name="connsiteX2049" fmla="*/ 4974587 w 6187971"/>
              <a:gd name="connsiteY2049" fmla="*/ 1487117 h 5955635"/>
              <a:gd name="connsiteX2050" fmla="*/ 4980054 w 6187971"/>
              <a:gd name="connsiteY2050" fmla="*/ 1490659 h 5955635"/>
              <a:gd name="connsiteX2051" fmla="*/ 4986482 w 6187971"/>
              <a:gd name="connsiteY2051" fmla="*/ 1498705 h 5955635"/>
              <a:gd name="connsiteX2052" fmla="*/ 4971045 w 6187971"/>
              <a:gd name="connsiteY2052" fmla="*/ 1492584 h 5955635"/>
              <a:gd name="connsiteX2053" fmla="*/ 4978437 w 6187971"/>
              <a:gd name="connsiteY2053" fmla="*/ 1505133 h 5955635"/>
              <a:gd name="connsiteX2054" fmla="*/ 4973932 w 6187971"/>
              <a:gd name="connsiteY2054" fmla="*/ 1506096 h 5955635"/>
              <a:gd name="connsiteX2055" fmla="*/ 4974894 w 6187971"/>
              <a:gd name="connsiteY2055" fmla="*/ 1510600 h 5955635"/>
              <a:gd name="connsiteX2056" fmla="*/ 4984865 w 6187971"/>
              <a:gd name="connsiteY2056" fmla="*/ 1513179 h 5955635"/>
              <a:gd name="connsiteX2057" fmla="*/ 4998684 w 6187971"/>
              <a:gd name="connsiteY2057" fmla="*/ 1533775 h 5955635"/>
              <a:gd name="connsiteX2058" fmla="*/ 4995142 w 6187971"/>
              <a:gd name="connsiteY2058" fmla="*/ 1539241 h 5955635"/>
              <a:gd name="connsiteX2059" fmla="*/ 5015391 w 6187971"/>
              <a:gd name="connsiteY2059" fmla="*/ 1567882 h 5955635"/>
              <a:gd name="connsiteX2060" fmla="*/ 5020857 w 6187971"/>
              <a:gd name="connsiteY2060" fmla="*/ 1571425 h 5955635"/>
              <a:gd name="connsiteX2061" fmla="*/ 5027286 w 6187971"/>
              <a:gd name="connsiteY2061" fmla="*/ 1579470 h 5955635"/>
              <a:gd name="connsiteX2062" fmla="*/ 5037257 w 6187971"/>
              <a:gd name="connsiteY2062" fmla="*/ 1582050 h 5955635"/>
              <a:gd name="connsiteX2063" fmla="*/ 5038219 w 6187971"/>
              <a:gd name="connsiteY2063" fmla="*/ 1586554 h 5955635"/>
              <a:gd name="connsiteX2064" fmla="*/ 5034677 w 6187971"/>
              <a:gd name="connsiteY2064" fmla="*/ 1592020 h 5955635"/>
              <a:gd name="connsiteX2065" fmla="*/ 5035639 w 6187971"/>
              <a:gd name="connsiteY2065" fmla="*/ 1596524 h 5955635"/>
              <a:gd name="connsiteX2066" fmla="*/ 5041106 w 6187971"/>
              <a:gd name="connsiteY2066" fmla="*/ 1600066 h 5955635"/>
              <a:gd name="connsiteX2067" fmla="*/ 5044647 w 6187971"/>
              <a:gd name="connsiteY2067" fmla="*/ 1594600 h 5955635"/>
              <a:gd name="connsiteX2068" fmla="*/ 5043685 w 6187971"/>
              <a:gd name="connsiteY2068" fmla="*/ 1590095 h 5955635"/>
              <a:gd name="connsiteX2069" fmla="*/ 5042723 w 6187971"/>
              <a:gd name="connsiteY2069" fmla="*/ 1585592 h 5955635"/>
              <a:gd name="connsiteX2070" fmla="*/ 5046264 w 6187971"/>
              <a:gd name="connsiteY2070" fmla="*/ 1580125 h 5955635"/>
              <a:gd name="connsiteX2071" fmla="*/ 5050769 w 6187971"/>
              <a:gd name="connsiteY2071" fmla="*/ 1579163 h 5955635"/>
              <a:gd name="connsiteX2072" fmla="*/ 5057197 w 6187971"/>
              <a:gd name="connsiteY2072" fmla="*/ 1587208 h 5955635"/>
              <a:gd name="connsiteX2073" fmla="*/ 5058159 w 6187971"/>
              <a:gd name="connsiteY2073" fmla="*/ 1591713 h 5955635"/>
              <a:gd name="connsiteX2074" fmla="*/ 5054618 w 6187971"/>
              <a:gd name="connsiteY2074" fmla="*/ 1597179 h 5955635"/>
              <a:gd name="connsiteX2075" fmla="*/ 5062008 w 6187971"/>
              <a:gd name="connsiteY2075" fmla="*/ 1609729 h 5955635"/>
              <a:gd name="connsiteX2076" fmla="*/ 5067475 w 6187971"/>
              <a:gd name="connsiteY2076" fmla="*/ 1613271 h 5955635"/>
              <a:gd name="connsiteX2077" fmla="*/ 5066513 w 6187971"/>
              <a:gd name="connsiteY2077" fmla="*/ 1608767 h 5955635"/>
              <a:gd name="connsiteX2078" fmla="*/ 5060083 w 6187971"/>
              <a:gd name="connsiteY2078" fmla="*/ 1600720 h 5955635"/>
              <a:gd name="connsiteX2079" fmla="*/ 5063626 w 6187971"/>
              <a:gd name="connsiteY2079" fmla="*/ 1595255 h 5955635"/>
              <a:gd name="connsiteX2080" fmla="*/ 5070054 w 6187971"/>
              <a:gd name="connsiteY2080" fmla="*/ 1603300 h 5955635"/>
              <a:gd name="connsiteX2081" fmla="*/ 5086760 w 6187971"/>
              <a:gd name="connsiteY2081" fmla="*/ 1637409 h 5955635"/>
              <a:gd name="connsiteX2082" fmla="*/ 5083219 w 6187971"/>
              <a:gd name="connsiteY2082" fmla="*/ 1642874 h 5955635"/>
              <a:gd name="connsiteX2083" fmla="*/ 5072286 w 6187971"/>
              <a:gd name="connsiteY2083" fmla="*/ 1635791 h 5955635"/>
              <a:gd name="connsiteX2084" fmla="*/ 5108279 w 6187971"/>
              <a:gd name="connsiteY2084" fmla="*/ 1694036 h 5955635"/>
              <a:gd name="connsiteX2085" fmla="*/ 5132069 w 6187971"/>
              <a:gd name="connsiteY2085" fmla="*/ 1717212 h 5955635"/>
              <a:gd name="connsiteX2086" fmla="*/ 5136572 w 6187971"/>
              <a:gd name="connsiteY2086" fmla="*/ 1716250 h 5955635"/>
              <a:gd name="connsiteX2087" fmla="*/ 5143963 w 6187971"/>
              <a:gd name="connsiteY2087" fmla="*/ 1728799 h 5955635"/>
              <a:gd name="connsiteX2088" fmla="*/ 5147505 w 6187971"/>
              <a:gd name="connsiteY2088" fmla="*/ 1723332 h 5955635"/>
              <a:gd name="connsiteX2089" fmla="*/ 5148468 w 6187971"/>
              <a:gd name="connsiteY2089" fmla="*/ 1727837 h 5955635"/>
              <a:gd name="connsiteX2090" fmla="*/ 5162286 w 6187971"/>
              <a:gd name="connsiteY2090" fmla="*/ 1748432 h 5955635"/>
              <a:gd name="connsiteX2091" fmla="*/ 5175144 w 6187971"/>
              <a:gd name="connsiteY2091" fmla="*/ 1764524 h 5955635"/>
              <a:gd name="connsiteX2092" fmla="*/ 5184459 w 6187971"/>
              <a:gd name="connsiteY2092" fmla="*/ 1786082 h 5955635"/>
              <a:gd name="connsiteX2093" fmla="*/ 5198934 w 6187971"/>
              <a:gd name="connsiteY2093" fmla="*/ 1787699 h 5955635"/>
              <a:gd name="connsiteX2094" fmla="*/ 5200859 w 6187971"/>
              <a:gd name="connsiteY2094" fmla="*/ 1796708 h 5955635"/>
              <a:gd name="connsiteX2095" fmla="*/ 5196355 w 6187971"/>
              <a:gd name="connsiteY2095" fmla="*/ 1797670 h 5955635"/>
              <a:gd name="connsiteX2096" fmla="*/ 5197317 w 6187971"/>
              <a:gd name="connsiteY2096" fmla="*/ 1802173 h 5955635"/>
              <a:gd name="connsiteX2097" fmla="*/ 5198279 w 6187971"/>
              <a:gd name="connsiteY2097" fmla="*/ 1806678 h 5955635"/>
              <a:gd name="connsiteX2098" fmla="*/ 5190233 w 6187971"/>
              <a:gd name="connsiteY2098" fmla="*/ 1813107 h 5955635"/>
              <a:gd name="connsiteX2099" fmla="*/ 5281503 w 6187971"/>
              <a:gd name="connsiteY2099" fmla="*/ 1953734 h 5955635"/>
              <a:gd name="connsiteX2100" fmla="*/ 5295322 w 6187971"/>
              <a:gd name="connsiteY2100" fmla="*/ 1974330 h 5955635"/>
              <a:gd name="connsiteX2101" fmla="*/ 5305600 w 6187971"/>
              <a:gd name="connsiteY2101" fmla="*/ 2000392 h 5955635"/>
              <a:gd name="connsiteX2102" fmla="*/ 5321344 w 6187971"/>
              <a:gd name="connsiteY2102" fmla="*/ 2029996 h 5955635"/>
              <a:gd name="connsiteX2103" fmla="*/ 5339975 w 6187971"/>
              <a:gd name="connsiteY2103" fmla="*/ 2073112 h 5955635"/>
              <a:gd name="connsiteX2104" fmla="*/ 5354757 w 6187971"/>
              <a:gd name="connsiteY2104" fmla="*/ 2098212 h 5955635"/>
              <a:gd name="connsiteX2105" fmla="*/ 5355719 w 6187971"/>
              <a:gd name="connsiteY2105" fmla="*/ 2102716 h 5955635"/>
              <a:gd name="connsiteX2106" fmla="*/ 5372426 w 6187971"/>
              <a:gd name="connsiteY2106" fmla="*/ 2136823 h 5955635"/>
              <a:gd name="connsiteX2107" fmla="*/ 5388169 w 6187971"/>
              <a:gd name="connsiteY2107" fmla="*/ 2166427 h 5955635"/>
              <a:gd name="connsiteX2108" fmla="*/ 5395560 w 6187971"/>
              <a:gd name="connsiteY2108" fmla="*/ 2178977 h 5955635"/>
              <a:gd name="connsiteX2109" fmla="*/ 5396523 w 6187971"/>
              <a:gd name="connsiteY2109" fmla="*/ 2183482 h 5955635"/>
              <a:gd name="connsiteX2110" fmla="*/ 5394905 w 6187971"/>
              <a:gd name="connsiteY2110" fmla="*/ 2197956 h 5955635"/>
              <a:gd name="connsiteX2111" fmla="*/ 5395867 w 6187971"/>
              <a:gd name="connsiteY2111" fmla="*/ 2202459 h 5955635"/>
              <a:gd name="connsiteX2112" fmla="*/ 5402296 w 6187971"/>
              <a:gd name="connsiteY2112" fmla="*/ 2210505 h 5955635"/>
              <a:gd name="connsiteX2113" fmla="*/ 5406801 w 6187971"/>
              <a:gd name="connsiteY2113" fmla="*/ 2209543 h 5955635"/>
              <a:gd name="connsiteX2114" fmla="*/ 5411612 w 6187971"/>
              <a:gd name="connsiteY2114" fmla="*/ 2232063 h 5955635"/>
              <a:gd name="connsiteX2115" fmla="*/ 5417078 w 6187971"/>
              <a:gd name="connsiteY2115" fmla="*/ 2235605 h 5955635"/>
              <a:gd name="connsiteX2116" fmla="*/ 5416115 w 6187971"/>
              <a:gd name="connsiteY2116" fmla="*/ 2231101 h 5955635"/>
              <a:gd name="connsiteX2117" fmla="*/ 5406801 w 6187971"/>
              <a:gd name="connsiteY2117" fmla="*/ 2209543 h 5955635"/>
              <a:gd name="connsiteX2118" fmla="*/ 5411304 w 6187971"/>
              <a:gd name="connsiteY2118" fmla="*/ 2208581 h 5955635"/>
              <a:gd name="connsiteX2119" fmla="*/ 5413229 w 6187971"/>
              <a:gd name="connsiteY2119" fmla="*/ 2217589 h 5955635"/>
              <a:gd name="connsiteX2120" fmla="*/ 5414191 w 6187971"/>
              <a:gd name="connsiteY2120" fmla="*/ 2222093 h 5955635"/>
              <a:gd name="connsiteX2121" fmla="*/ 5421582 w 6187971"/>
              <a:gd name="connsiteY2121" fmla="*/ 2234643 h 5955635"/>
              <a:gd name="connsiteX2122" fmla="*/ 5425431 w 6187971"/>
              <a:gd name="connsiteY2122" fmla="*/ 2252659 h 5955635"/>
              <a:gd name="connsiteX2123" fmla="*/ 5419964 w 6187971"/>
              <a:gd name="connsiteY2123" fmla="*/ 2249117 h 5955635"/>
              <a:gd name="connsiteX2124" fmla="*/ 5421889 w 6187971"/>
              <a:gd name="connsiteY2124" fmla="*/ 2258125 h 5955635"/>
              <a:gd name="connsiteX2125" fmla="*/ 5423814 w 6187971"/>
              <a:gd name="connsiteY2125" fmla="*/ 2267134 h 5955635"/>
              <a:gd name="connsiteX2126" fmla="*/ 5431205 w 6187971"/>
              <a:gd name="connsiteY2126" fmla="*/ 2279684 h 5955635"/>
              <a:gd name="connsiteX2127" fmla="*/ 5433129 w 6187971"/>
              <a:gd name="connsiteY2127" fmla="*/ 2288691 h 5955635"/>
              <a:gd name="connsiteX2128" fmla="*/ 5438596 w 6187971"/>
              <a:gd name="connsiteY2128" fmla="*/ 2292233 h 5955635"/>
              <a:gd name="connsiteX2129" fmla="*/ 5445987 w 6187971"/>
              <a:gd name="connsiteY2129" fmla="*/ 2304783 h 5955635"/>
              <a:gd name="connsiteX2130" fmla="*/ 5447912 w 6187971"/>
              <a:gd name="connsiteY2130" fmla="*/ 2313792 h 5955635"/>
              <a:gd name="connsiteX2131" fmla="*/ 5444369 w 6187971"/>
              <a:gd name="connsiteY2131" fmla="*/ 2319257 h 5955635"/>
              <a:gd name="connsiteX2132" fmla="*/ 5449836 w 6187971"/>
              <a:gd name="connsiteY2132" fmla="*/ 2322799 h 5955635"/>
              <a:gd name="connsiteX2133" fmla="*/ 5447256 w 6187971"/>
              <a:gd name="connsiteY2133" fmla="*/ 2332770 h 5955635"/>
              <a:gd name="connsiteX2134" fmla="*/ 5453685 w 6187971"/>
              <a:gd name="connsiteY2134" fmla="*/ 2340816 h 5955635"/>
              <a:gd name="connsiteX2135" fmla="*/ 5457226 w 6187971"/>
              <a:gd name="connsiteY2135" fmla="*/ 2335349 h 5955635"/>
              <a:gd name="connsiteX2136" fmla="*/ 5460113 w 6187971"/>
              <a:gd name="connsiteY2136" fmla="*/ 2348861 h 5955635"/>
              <a:gd name="connsiteX2137" fmla="*/ 5461075 w 6187971"/>
              <a:gd name="connsiteY2137" fmla="*/ 2353366 h 5955635"/>
              <a:gd name="connsiteX2138" fmla="*/ 5469429 w 6187971"/>
              <a:gd name="connsiteY2138" fmla="*/ 2370419 h 5955635"/>
              <a:gd name="connsiteX2139" fmla="*/ 5473278 w 6187971"/>
              <a:gd name="connsiteY2139" fmla="*/ 2388435 h 5955635"/>
              <a:gd name="connsiteX2140" fmla="*/ 5476165 w 6187971"/>
              <a:gd name="connsiteY2140" fmla="*/ 2401947 h 5955635"/>
              <a:gd name="connsiteX2141" fmla="*/ 5481938 w 6187971"/>
              <a:gd name="connsiteY2141" fmla="*/ 2428972 h 5955635"/>
              <a:gd name="connsiteX2142" fmla="*/ 5480321 w 6187971"/>
              <a:gd name="connsiteY2142" fmla="*/ 2443447 h 5955635"/>
              <a:gd name="connsiteX2143" fmla="*/ 5474855 w 6187971"/>
              <a:gd name="connsiteY2143" fmla="*/ 2439905 h 5955635"/>
              <a:gd name="connsiteX2144" fmla="*/ 5469388 w 6187971"/>
              <a:gd name="connsiteY2144" fmla="*/ 2436363 h 5955635"/>
              <a:gd name="connsiteX2145" fmla="*/ 5470351 w 6187971"/>
              <a:gd name="connsiteY2145" fmla="*/ 2440867 h 5955635"/>
              <a:gd name="connsiteX2146" fmla="*/ 5471313 w 6187971"/>
              <a:gd name="connsiteY2146" fmla="*/ 2445371 h 5955635"/>
              <a:gd name="connsiteX2147" fmla="*/ 5476780 w 6187971"/>
              <a:gd name="connsiteY2147" fmla="*/ 2448912 h 5955635"/>
              <a:gd name="connsiteX2148" fmla="*/ 5482245 w 6187971"/>
              <a:gd name="connsiteY2148" fmla="*/ 2452454 h 5955635"/>
              <a:gd name="connsiteX2149" fmla="*/ 5486750 w 6187971"/>
              <a:gd name="connsiteY2149" fmla="*/ 2451492 h 5955635"/>
              <a:gd name="connsiteX2150" fmla="*/ 5486443 w 6187971"/>
              <a:gd name="connsiteY2150" fmla="*/ 2428009 h 5955635"/>
              <a:gd name="connsiteX2151" fmla="*/ 5485480 w 6187971"/>
              <a:gd name="connsiteY2151" fmla="*/ 2423506 h 5955635"/>
              <a:gd name="connsiteX2152" fmla="*/ 5481631 w 6187971"/>
              <a:gd name="connsiteY2152" fmla="*/ 2405489 h 5955635"/>
              <a:gd name="connsiteX2153" fmla="*/ 5479707 w 6187971"/>
              <a:gd name="connsiteY2153" fmla="*/ 2396482 h 5955635"/>
              <a:gd name="connsiteX2154" fmla="*/ 5489021 w 6187971"/>
              <a:gd name="connsiteY2154" fmla="*/ 2418039 h 5955635"/>
              <a:gd name="connsiteX2155" fmla="*/ 5499299 w 6187971"/>
              <a:gd name="connsiteY2155" fmla="*/ 2444101 h 5955635"/>
              <a:gd name="connsiteX2156" fmla="*/ 5496720 w 6187971"/>
              <a:gd name="connsiteY2156" fmla="*/ 2454072 h 5955635"/>
              <a:gd name="connsiteX2157" fmla="*/ 5498644 w 6187971"/>
              <a:gd name="connsiteY2157" fmla="*/ 2463080 h 5955635"/>
              <a:gd name="connsiteX2158" fmla="*/ 5503455 w 6187971"/>
              <a:gd name="connsiteY2158" fmla="*/ 2485600 h 5955635"/>
              <a:gd name="connsiteX2159" fmla="*/ 5497990 w 6187971"/>
              <a:gd name="connsiteY2159" fmla="*/ 2482058 h 5955635"/>
              <a:gd name="connsiteX2160" fmla="*/ 5493486 w 6187971"/>
              <a:gd name="connsiteY2160" fmla="*/ 2483021 h 5955635"/>
              <a:gd name="connsiteX2161" fmla="*/ 5494448 w 6187971"/>
              <a:gd name="connsiteY2161" fmla="*/ 2487524 h 5955635"/>
              <a:gd name="connsiteX2162" fmla="*/ 5495410 w 6187971"/>
              <a:gd name="connsiteY2162" fmla="*/ 2492028 h 5955635"/>
              <a:gd name="connsiteX2163" fmla="*/ 5500877 w 6187971"/>
              <a:gd name="connsiteY2163" fmla="*/ 2495570 h 5955635"/>
              <a:gd name="connsiteX2164" fmla="*/ 5501839 w 6187971"/>
              <a:gd name="connsiteY2164" fmla="*/ 2500075 h 5955635"/>
              <a:gd name="connsiteX2165" fmla="*/ 5502801 w 6187971"/>
              <a:gd name="connsiteY2165" fmla="*/ 2504578 h 5955635"/>
              <a:gd name="connsiteX2166" fmla="*/ 5511154 w 6187971"/>
              <a:gd name="connsiteY2166" fmla="*/ 2521632 h 5955635"/>
              <a:gd name="connsiteX2167" fmla="*/ 5515965 w 6187971"/>
              <a:gd name="connsiteY2167" fmla="*/ 2544153 h 5955635"/>
              <a:gd name="connsiteX2168" fmla="*/ 5512424 w 6187971"/>
              <a:gd name="connsiteY2168" fmla="*/ 2549619 h 5955635"/>
              <a:gd name="connsiteX2169" fmla="*/ 5506957 w 6187971"/>
              <a:gd name="connsiteY2169" fmla="*/ 2546078 h 5955635"/>
              <a:gd name="connsiteX2170" fmla="*/ 5490906 w 6187971"/>
              <a:gd name="connsiteY2170" fmla="*/ 2492991 h 5955635"/>
              <a:gd name="connsiteX2171" fmla="*/ 5489943 w 6187971"/>
              <a:gd name="connsiteY2171" fmla="*/ 2488486 h 5955635"/>
              <a:gd name="connsiteX2172" fmla="*/ 5486402 w 6187971"/>
              <a:gd name="connsiteY2172" fmla="*/ 2493953 h 5955635"/>
              <a:gd name="connsiteX2173" fmla="*/ 5502453 w 6187971"/>
              <a:gd name="connsiteY2173" fmla="*/ 2547040 h 5955635"/>
              <a:gd name="connsiteX2174" fmla="*/ 5490865 w 6187971"/>
              <a:gd name="connsiteY2174" fmla="*/ 2558934 h 5955635"/>
              <a:gd name="connsiteX2175" fmla="*/ 5492443 w 6187971"/>
              <a:gd name="connsiteY2175" fmla="*/ 2610404 h 5955635"/>
              <a:gd name="connsiteX2176" fmla="*/ 5494900 w 6187971"/>
              <a:gd name="connsiteY2176" fmla="*/ 2798263 h 5955635"/>
              <a:gd name="connsiteX2177" fmla="*/ 5495863 w 6187971"/>
              <a:gd name="connsiteY2177" fmla="*/ 2802768 h 5955635"/>
              <a:gd name="connsiteX2178" fmla="*/ 5496825 w 6187971"/>
              <a:gd name="connsiteY2178" fmla="*/ 2807272 h 5955635"/>
              <a:gd name="connsiteX2179" fmla="*/ 5500367 w 6187971"/>
              <a:gd name="connsiteY2179" fmla="*/ 2801805 h 5955635"/>
              <a:gd name="connsiteX2180" fmla="*/ 5498871 w 6187971"/>
              <a:gd name="connsiteY2180" fmla="*/ 2618449 h 5955635"/>
              <a:gd name="connsiteX2181" fmla="*/ 5499833 w 6187971"/>
              <a:gd name="connsiteY2181" fmla="*/ 2622954 h 5955635"/>
              <a:gd name="connsiteX2182" fmla="*/ 5506917 w 6187971"/>
              <a:gd name="connsiteY2182" fmla="*/ 2612020 h 5955635"/>
              <a:gd name="connsiteX2183" fmla="*/ 5509804 w 6187971"/>
              <a:gd name="connsiteY2183" fmla="*/ 2625532 h 5955635"/>
              <a:gd name="connsiteX2184" fmla="*/ 5505299 w 6187971"/>
              <a:gd name="connsiteY2184" fmla="*/ 2626495 h 5955635"/>
              <a:gd name="connsiteX2185" fmla="*/ 5506262 w 6187971"/>
              <a:gd name="connsiteY2185" fmla="*/ 2630999 h 5955635"/>
              <a:gd name="connsiteX2186" fmla="*/ 5507224 w 6187971"/>
              <a:gd name="connsiteY2186" fmla="*/ 2635503 h 5955635"/>
              <a:gd name="connsiteX2187" fmla="*/ 5511728 w 6187971"/>
              <a:gd name="connsiteY2187" fmla="*/ 2634541 h 5955635"/>
              <a:gd name="connsiteX2188" fmla="*/ 5512035 w 6187971"/>
              <a:gd name="connsiteY2188" fmla="*/ 2658023 h 5955635"/>
              <a:gd name="connsiteX2189" fmla="*/ 5513960 w 6187971"/>
              <a:gd name="connsiteY2189" fmla="*/ 2667032 h 5955635"/>
              <a:gd name="connsiteX2190" fmla="*/ 5516847 w 6187971"/>
              <a:gd name="connsiteY2190" fmla="*/ 2680544 h 5955635"/>
              <a:gd name="connsiteX2191" fmla="*/ 5517809 w 6187971"/>
              <a:gd name="connsiteY2191" fmla="*/ 2685047 h 5955635"/>
              <a:gd name="connsiteX2192" fmla="*/ 5514267 w 6187971"/>
              <a:gd name="connsiteY2192" fmla="*/ 2690514 h 5955635"/>
              <a:gd name="connsiteX2193" fmla="*/ 5516191 w 6187971"/>
              <a:gd name="connsiteY2193" fmla="*/ 2699522 h 5955635"/>
              <a:gd name="connsiteX2194" fmla="*/ 5521658 w 6187971"/>
              <a:gd name="connsiteY2194" fmla="*/ 2703064 h 5955635"/>
              <a:gd name="connsiteX2195" fmla="*/ 5544752 w 6187971"/>
              <a:gd name="connsiteY2195" fmla="*/ 2811161 h 5955635"/>
              <a:gd name="connsiteX2196" fmla="*/ 5546330 w 6187971"/>
              <a:gd name="connsiteY2196" fmla="*/ 2862630 h 5955635"/>
              <a:gd name="connsiteX2197" fmla="*/ 5549871 w 6187971"/>
              <a:gd name="connsiteY2197" fmla="*/ 2857164 h 5955635"/>
              <a:gd name="connsiteX2198" fmla="*/ 5560108 w 6187971"/>
              <a:gd name="connsiteY2198" fmla="*/ 2949169 h 5955635"/>
              <a:gd name="connsiteX2199" fmla="*/ 5565575 w 6187971"/>
              <a:gd name="connsiteY2199" fmla="*/ 2952711 h 5955635"/>
              <a:gd name="connsiteX2200" fmla="*/ 5565882 w 6187971"/>
              <a:gd name="connsiteY2200" fmla="*/ 2976194 h 5955635"/>
              <a:gd name="connsiteX2201" fmla="*/ 5562340 w 6187971"/>
              <a:gd name="connsiteY2201" fmla="*/ 2981660 h 5955635"/>
              <a:gd name="connsiteX2202" fmla="*/ 5568769 w 6187971"/>
              <a:gd name="connsiteY2202" fmla="*/ 2989706 h 5955635"/>
              <a:gd name="connsiteX2203" fmla="*/ 5570038 w 6187971"/>
              <a:gd name="connsiteY2203" fmla="*/ 3017692 h 5955635"/>
              <a:gd name="connsiteX2204" fmla="*/ 5571000 w 6187971"/>
              <a:gd name="connsiteY2204" fmla="*/ 3022197 h 5955635"/>
              <a:gd name="connsiteX2205" fmla="*/ 5569384 w 6187971"/>
              <a:gd name="connsiteY2205" fmla="*/ 3036671 h 5955635"/>
              <a:gd name="connsiteX2206" fmla="*/ 5570346 w 6187971"/>
              <a:gd name="connsiteY2206" fmla="*/ 3041174 h 5955635"/>
              <a:gd name="connsiteX2207" fmla="*/ 5571308 w 6187971"/>
              <a:gd name="connsiteY2207" fmla="*/ 3045679 h 5955635"/>
              <a:gd name="connsiteX2208" fmla="*/ 5569650 w 6187971"/>
              <a:gd name="connsiteY2208" fmla="*/ 3126097 h 5955635"/>
              <a:gd name="connsiteX2209" fmla="*/ 5572537 w 6187971"/>
              <a:gd name="connsiteY2209" fmla="*/ 3139609 h 5955635"/>
              <a:gd name="connsiteX2210" fmla="*/ 5573500 w 6187971"/>
              <a:gd name="connsiteY2210" fmla="*/ 3144113 h 5955635"/>
              <a:gd name="connsiteX2211" fmla="*/ 5577349 w 6187971"/>
              <a:gd name="connsiteY2211" fmla="*/ 3162129 h 5955635"/>
              <a:gd name="connsiteX2212" fmla="*/ 5569917 w 6187971"/>
              <a:gd name="connsiteY2212" fmla="*/ 3215523 h 5955635"/>
              <a:gd name="connsiteX2213" fmla="*/ 5551779 w 6187971"/>
              <a:gd name="connsiteY2213" fmla="*/ 3417202 h 5955635"/>
              <a:gd name="connsiteX2214" fmla="*/ 5552741 w 6187971"/>
              <a:gd name="connsiteY2214" fmla="*/ 3421707 h 5955635"/>
              <a:gd name="connsiteX2215" fmla="*/ 5549200 w 6187971"/>
              <a:gd name="connsiteY2215" fmla="*/ 3427172 h 5955635"/>
              <a:gd name="connsiteX2216" fmla="*/ 5528169 w 6187971"/>
              <a:gd name="connsiteY2216" fmla="*/ 3494068 h 5955635"/>
              <a:gd name="connsiteX2217" fmla="*/ 5510688 w 6187971"/>
              <a:gd name="connsiteY2217" fmla="*/ 3559800 h 5955635"/>
              <a:gd name="connsiteX2218" fmla="*/ 5510930 w 6187971"/>
              <a:gd name="connsiteY2218" fmla="*/ 3558388 h 5955635"/>
              <a:gd name="connsiteX2219" fmla="*/ 5512778 w 6187971"/>
              <a:gd name="connsiteY2219" fmla="*/ 3543275 h 5955635"/>
              <a:gd name="connsiteX2220" fmla="*/ 5515358 w 6187971"/>
              <a:gd name="connsiteY2220" fmla="*/ 3533305 h 5955635"/>
              <a:gd name="connsiteX2221" fmla="*/ 5522135 w 6187971"/>
              <a:gd name="connsiteY2221" fmla="*/ 3498890 h 5955635"/>
              <a:gd name="connsiteX2222" fmla="*/ 5533108 w 6187971"/>
              <a:gd name="connsiteY2222" fmla="*/ 3440030 h 5955635"/>
              <a:gd name="connsiteX2223" fmla="*/ 5535687 w 6187971"/>
              <a:gd name="connsiteY2223" fmla="*/ 3430059 h 5955635"/>
              <a:gd name="connsiteX2224" fmla="*/ 5538267 w 6187971"/>
              <a:gd name="connsiteY2224" fmla="*/ 3420089 h 5955635"/>
              <a:gd name="connsiteX2225" fmla="*/ 5532800 w 6187971"/>
              <a:gd name="connsiteY2225" fmla="*/ 3416547 h 5955635"/>
              <a:gd name="connsiteX2226" fmla="*/ 5523137 w 6187971"/>
              <a:gd name="connsiteY2226" fmla="*/ 3437450 h 5955635"/>
              <a:gd name="connsiteX2227" fmla="*/ 5524099 w 6187971"/>
              <a:gd name="connsiteY2227" fmla="*/ 3441955 h 5955635"/>
              <a:gd name="connsiteX2228" fmla="*/ 5505387 w 6187971"/>
              <a:gd name="connsiteY2228" fmla="*/ 3530725 h 5955635"/>
              <a:gd name="connsiteX2229" fmla="*/ 5506350 w 6187971"/>
              <a:gd name="connsiteY2229" fmla="*/ 3535230 h 5955635"/>
              <a:gd name="connsiteX2230" fmla="*/ 5493145 w 6187971"/>
              <a:gd name="connsiteY2230" fmla="*/ 3561598 h 5955635"/>
              <a:gd name="connsiteX2231" fmla="*/ 5485406 w 6187971"/>
              <a:gd name="connsiteY2231" fmla="*/ 3591510 h 5955635"/>
              <a:gd name="connsiteX2232" fmla="*/ 5472745 w 6187971"/>
              <a:gd name="connsiteY2232" fmla="*/ 3650731 h 5955635"/>
              <a:gd name="connsiteX2233" fmla="*/ 5453639 w 6187971"/>
              <a:gd name="connsiteY2233" fmla="*/ 3702176 h 5955635"/>
              <a:gd name="connsiteX2234" fmla="*/ 5451565 w 6187971"/>
              <a:gd name="connsiteY2234" fmla="*/ 3697642 h 5955635"/>
              <a:gd name="connsiteX2235" fmla="*/ 5369715 w 6187971"/>
              <a:gd name="connsiteY2235" fmla="*/ 3931772 h 5955635"/>
              <a:gd name="connsiteX2236" fmla="*/ 5365212 w 6187971"/>
              <a:gd name="connsiteY2236" fmla="*/ 3932734 h 5955635"/>
              <a:gd name="connsiteX2237" fmla="*/ 5366174 w 6187971"/>
              <a:gd name="connsiteY2237" fmla="*/ 3937239 h 5955635"/>
              <a:gd name="connsiteX2238" fmla="*/ 5367136 w 6187971"/>
              <a:gd name="connsiteY2238" fmla="*/ 3941742 h 5955635"/>
              <a:gd name="connsiteX2239" fmla="*/ 5352006 w 6187971"/>
              <a:gd name="connsiteY2239" fmla="*/ 3959103 h 5955635"/>
              <a:gd name="connsiteX2240" fmla="*/ 5329445 w 6187971"/>
              <a:gd name="connsiteY2240" fmla="*/ 4029858 h 5955635"/>
              <a:gd name="connsiteX2241" fmla="*/ 5326559 w 6187971"/>
              <a:gd name="connsiteY2241" fmla="*/ 4016346 h 5955635"/>
              <a:gd name="connsiteX2242" fmla="*/ 5319782 w 6187971"/>
              <a:gd name="connsiteY2242" fmla="*/ 4050762 h 5955635"/>
              <a:gd name="connsiteX2243" fmla="*/ 5314316 w 6187971"/>
              <a:gd name="connsiteY2243" fmla="*/ 4047220 h 5955635"/>
              <a:gd name="connsiteX2244" fmla="*/ 5276625 w 6187971"/>
              <a:gd name="connsiteY2244" fmla="*/ 4135336 h 5955635"/>
              <a:gd name="connsiteX2245" fmla="*/ 5272122 w 6187971"/>
              <a:gd name="connsiteY2245" fmla="*/ 4136298 h 5955635"/>
              <a:gd name="connsiteX2246" fmla="*/ 5234124 w 6187971"/>
              <a:gd name="connsiteY2246" fmla="*/ 4200931 h 5955635"/>
              <a:gd name="connsiteX2247" fmla="*/ 5190005 w 6187971"/>
              <a:gd name="connsiteY2247" fmla="*/ 4281002 h 5955635"/>
              <a:gd name="connsiteX2248" fmla="*/ 5161796 w 6187971"/>
              <a:gd name="connsiteY2248" fmla="*/ 4317053 h 5955635"/>
              <a:gd name="connsiteX2249" fmla="*/ 5135887 w 6187971"/>
              <a:gd name="connsiteY2249" fmla="*/ 4358358 h 5955635"/>
              <a:gd name="connsiteX2250" fmla="*/ 5134954 w 6187971"/>
              <a:gd name="connsiteY2250" fmla="*/ 4353989 h 5955635"/>
              <a:gd name="connsiteX2251" fmla="*/ 5131412 w 6187971"/>
              <a:gd name="connsiteY2251" fmla="*/ 4359456 h 5955635"/>
              <a:gd name="connsiteX2252" fmla="*/ 5128832 w 6187971"/>
              <a:gd name="connsiteY2252" fmla="*/ 4369426 h 5955635"/>
              <a:gd name="connsiteX2253" fmla="*/ 5127869 w 6187971"/>
              <a:gd name="connsiteY2253" fmla="*/ 4364921 h 5955635"/>
              <a:gd name="connsiteX2254" fmla="*/ 5106619 w 6187971"/>
              <a:gd name="connsiteY2254" fmla="*/ 4397719 h 5955635"/>
              <a:gd name="connsiteX2255" fmla="*/ 5107581 w 6187971"/>
              <a:gd name="connsiteY2255" fmla="*/ 4402224 h 5955635"/>
              <a:gd name="connsiteX2256" fmla="*/ 5105001 w 6187971"/>
              <a:gd name="connsiteY2256" fmla="*/ 4412194 h 5955635"/>
              <a:gd name="connsiteX2257" fmla="*/ 5103077 w 6187971"/>
              <a:gd name="connsiteY2257" fmla="*/ 4403186 h 5955635"/>
              <a:gd name="connsiteX2258" fmla="*/ 5092452 w 6187971"/>
              <a:gd name="connsiteY2258" fmla="*/ 4419585 h 5955635"/>
              <a:gd name="connsiteX2259" fmla="*/ 5091489 w 6187971"/>
              <a:gd name="connsiteY2259" fmla="*/ 4415080 h 5955635"/>
              <a:gd name="connsiteX2260" fmla="*/ 5090527 w 6187971"/>
              <a:gd name="connsiteY2260" fmla="*/ 4410577 h 5955635"/>
              <a:gd name="connsiteX2261" fmla="*/ 5086023 w 6187971"/>
              <a:gd name="connsiteY2261" fmla="*/ 4411539 h 5955635"/>
              <a:gd name="connsiteX2262" fmla="*/ 5087947 w 6187971"/>
              <a:gd name="connsiteY2262" fmla="*/ 4420547 h 5955635"/>
              <a:gd name="connsiteX2263" fmla="*/ 5088910 w 6187971"/>
              <a:gd name="connsiteY2263" fmla="*/ 4425051 h 5955635"/>
              <a:gd name="connsiteX2264" fmla="*/ 5085368 w 6187971"/>
              <a:gd name="connsiteY2264" fmla="*/ 4430518 h 5955635"/>
              <a:gd name="connsiteX2265" fmla="*/ 5080864 w 6187971"/>
              <a:gd name="connsiteY2265" fmla="*/ 4431480 h 5955635"/>
              <a:gd name="connsiteX2266" fmla="*/ 5076360 w 6187971"/>
              <a:gd name="connsiteY2266" fmla="*/ 4432443 h 5955635"/>
              <a:gd name="connsiteX2267" fmla="*/ 5077322 w 6187971"/>
              <a:gd name="connsiteY2267" fmla="*/ 4436946 h 5955635"/>
              <a:gd name="connsiteX2268" fmla="*/ 5078284 w 6187971"/>
              <a:gd name="connsiteY2268" fmla="*/ 4441450 h 5955635"/>
              <a:gd name="connsiteX2269" fmla="*/ 5066697 w 6187971"/>
              <a:gd name="connsiteY2269" fmla="*/ 4453345 h 5955635"/>
              <a:gd name="connsiteX2270" fmla="*/ 5065735 w 6187971"/>
              <a:gd name="connsiteY2270" fmla="*/ 4448841 h 5955635"/>
              <a:gd name="connsiteX2271" fmla="*/ 5062192 w 6187971"/>
              <a:gd name="connsiteY2271" fmla="*/ 4454307 h 5955635"/>
              <a:gd name="connsiteX2272" fmla="*/ 5058650 w 6187971"/>
              <a:gd name="connsiteY2272" fmla="*/ 4459774 h 5955635"/>
              <a:gd name="connsiteX2273" fmla="*/ 5056071 w 6187971"/>
              <a:gd name="connsiteY2273" fmla="*/ 4469744 h 5955635"/>
              <a:gd name="connsiteX2274" fmla="*/ 5055109 w 6187971"/>
              <a:gd name="connsiteY2274" fmla="*/ 4465240 h 5955635"/>
              <a:gd name="connsiteX2275" fmla="*/ 5039017 w 6187971"/>
              <a:gd name="connsiteY2275" fmla="*/ 4478097 h 5955635"/>
              <a:gd name="connsiteX2276" fmla="*/ 5037093 w 6187971"/>
              <a:gd name="connsiteY2276" fmla="*/ 4469089 h 5955635"/>
              <a:gd name="connsiteX2277" fmla="*/ 5021963 w 6187971"/>
              <a:gd name="connsiteY2277" fmla="*/ 4486451 h 5955635"/>
              <a:gd name="connsiteX2278" fmla="*/ 5021001 w 6187971"/>
              <a:gd name="connsiteY2278" fmla="*/ 4481946 h 5955635"/>
              <a:gd name="connsiteX2279" fmla="*/ 5024543 w 6187971"/>
              <a:gd name="connsiteY2279" fmla="*/ 4476480 h 5955635"/>
              <a:gd name="connsiteX2280" fmla="*/ 5023581 w 6187971"/>
              <a:gd name="connsiteY2280" fmla="*/ 4471976 h 5955635"/>
              <a:gd name="connsiteX2281" fmla="*/ 5020039 w 6187971"/>
              <a:gd name="connsiteY2281" fmla="*/ 4477442 h 5955635"/>
              <a:gd name="connsiteX2282" fmla="*/ 5016497 w 6187971"/>
              <a:gd name="connsiteY2282" fmla="*/ 4482909 h 5955635"/>
              <a:gd name="connsiteX2283" fmla="*/ 5013917 w 6187971"/>
              <a:gd name="connsiteY2283" fmla="*/ 4492879 h 5955635"/>
              <a:gd name="connsiteX2284" fmla="*/ 5022925 w 6187971"/>
              <a:gd name="connsiteY2284" fmla="*/ 4490954 h 5955635"/>
              <a:gd name="connsiteX2285" fmla="*/ 5019383 w 6187971"/>
              <a:gd name="connsiteY2285" fmla="*/ 4496421 h 5955635"/>
              <a:gd name="connsiteX2286" fmla="*/ 5002636 w 6187971"/>
              <a:gd name="connsiteY2286" fmla="*/ 4528256 h 5955635"/>
              <a:gd name="connsiteX2287" fmla="*/ 5019690 w 6187971"/>
              <a:gd name="connsiteY2287" fmla="*/ 4519904 h 5955635"/>
              <a:gd name="connsiteX2288" fmla="*/ 5004561 w 6187971"/>
              <a:gd name="connsiteY2288" fmla="*/ 4537265 h 5955635"/>
              <a:gd name="connsiteX2289" fmla="*/ 4993936 w 6187971"/>
              <a:gd name="connsiteY2289" fmla="*/ 4553664 h 5955635"/>
              <a:gd name="connsiteX2290" fmla="*/ 4985890 w 6187971"/>
              <a:gd name="connsiteY2290" fmla="*/ 4560092 h 5955635"/>
              <a:gd name="connsiteX2291" fmla="*/ 4983966 w 6187971"/>
              <a:gd name="connsiteY2291" fmla="*/ 4551084 h 5955635"/>
              <a:gd name="connsiteX2292" fmla="*/ 4969798 w 6187971"/>
              <a:gd name="connsiteY2292" fmla="*/ 4572949 h 5955635"/>
              <a:gd name="connsiteX2293" fmla="*/ 4964332 w 6187971"/>
              <a:gd name="connsiteY2293" fmla="*/ 4569407 h 5955635"/>
              <a:gd name="connsiteX2294" fmla="*/ 4967874 w 6187971"/>
              <a:gd name="connsiteY2294" fmla="*/ 4563941 h 5955635"/>
              <a:gd name="connsiteX2295" fmla="*/ 4966911 w 6187971"/>
              <a:gd name="connsiteY2295" fmla="*/ 4559437 h 5955635"/>
              <a:gd name="connsiteX2296" fmla="*/ 4962407 w 6187971"/>
              <a:gd name="connsiteY2296" fmla="*/ 4560400 h 5955635"/>
              <a:gd name="connsiteX2297" fmla="*/ 4958866 w 6187971"/>
              <a:gd name="connsiteY2297" fmla="*/ 4565865 h 5955635"/>
              <a:gd name="connsiteX2298" fmla="*/ 4959828 w 6187971"/>
              <a:gd name="connsiteY2298" fmla="*/ 4570370 h 5955635"/>
              <a:gd name="connsiteX2299" fmla="*/ 4956286 w 6187971"/>
              <a:gd name="connsiteY2299" fmla="*/ 4575836 h 5955635"/>
              <a:gd name="connsiteX2300" fmla="*/ 4952744 w 6187971"/>
              <a:gd name="connsiteY2300" fmla="*/ 4581303 h 5955635"/>
              <a:gd name="connsiteX2301" fmla="*/ 4948240 w 6187971"/>
              <a:gd name="connsiteY2301" fmla="*/ 4582265 h 5955635"/>
              <a:gd name="connsiteX2302" fmla="*/ 4949202 w 6187971"/>
              <a:gd name="connsiteY2302" fmla="*/ 4586769 h 5955635"/>
              <a:gd name="connsiteX2303" fmla="*/ 4944698 w 6187971"/>
              <a:gd name="connsiteY2303" fmla="*/ 4587731 h 5955635"/>
              <a:gd name="connsiteX2304" fmla="*/ 4943735 w 6187971"/>
              <a:gd name="connsiteY2304" fmla="*/ 4583228 h 5955635"/>
              <a:gd name="connsiteX2305" fmla="*/ 4946315 w 6187971"/>
              <a:gd name="connsiteY2305" fmla="*/ 4573257 h 5955635"/>
              <a:gd name="connsiteX2306" fmla="*/ 4953399 w 6187971"/>
              <a:gd name="connsiteY2306" fmla="*/ 4562324 h 5955635"/>
              <a:gd name="connsiteX2307" fmla="*/ 4948895 w 6187971"/>
              <a:gd name="connsiteY2307" fmla="*/ 4563286 h 5955635"/>
              <a:gd name="connsiteX2308" fmla="*/ 4945353 w 6187971"/>
              <a:gd name="connsiteY2308" fmla="*/ 4568752 h 5955635"/>
              <a:gd name="connsiteX2309" fmla="*/ 4934728 w 6187971"/>
              <a:gd name="connsiteY2309" fmla="*/ 4585152 h 5955635"/>
              <a:gd name="connsiteX2310" fmla="*/ 4935690 w 6187971"/>
              <a:gd name="connsiteY2310" fmla="*/ 4589655 h 5955635"/>
              <a:gd name="connsiteX2311" fmla="*/ 4929569 w 6187971"/>
              <a:gd name="connsiteY2311" fmla="*/ 4605092 h 5955635"/>
              <a:gd name="connsiteX2312" fmla="*/ 4880638 w 6187971"/>
              <a:gd name="connsiteY2312" fmla="*/ 4662642 h 5955635"/>
              <a:gd name="connsiteX2313" fmla="*/ 4876134 w 6187971"/>
              <a:gd name="connsiteY2313" fmla="*/ 4663604 h 5955635"/>
              <a:gd name="connsiteX2314" fmla="*/ 4872593 w 6187971"/>
              <a:gd name="connsiteY2314" fmla="*/ 4669071 h 5955635"/>
              <a:gd name="connsiteX2315" fmla="*/ 4861005 w 6187971"/>
              <a:gd name="connsiteY2315" fmla="*/ 4680965 h 5955635"/>
              <a:gd name="connsiteX2316" fmla="*/ 4857463 w 6187971"/>
              <a:gd name="connsiteY2316" fmla="*/ 4686432 h 5955635"/>
              <a:gd name="connsiteX2317" fmla="*/ 4845875 w 6187971"/>
              <a:gd name="connsiteY2317" fmla="*/ 4698327 h 5955635"/>
              <a:gd name="connsiteX2318" fmla="*/ 4834288 w 6187971"/>
              <a:gd name="connsiteY2318" fmla="*/ 4710222 h 5955635"/>
              <a:gd name="connsiteX2319" fmla="*/ 4798562 w 6187971"/>
              <a:gd name="connsiteY2319" fmla="*/ 4741402 h 5955635"/>
              <a:gd name="connsiteX2320" fmla="*/ 4762182 w 6187971"/>
              <a:gd name="connsiteY2320" fmla="*/ 4791561 h 5955635"/>
              <a:gd name="connsiteX2321" fmla="*/ 4750594 w 6187971"/>
              <a:gd name="connsiteY2321" fmla="*/ 4803457 h 5955635"/>
              <a:gd name="connsiteX2322" fmla="*/ 4761527 w 6187971"/>
              <a:gd name="connsiteY2322" fmla="*/ 4810540 h 5955635"/>
              <a:gd name="connsiteX2323" fmla="*/ 4792748 w 6187971"/>
              <a:gd name="connsiteY2323" fmla="*/ 4780322 h 5955635"/>
              <a:gd name="connsiteX2324" fmla="*/ 4825586 w 6187971"/>
              <a:gd name="connsiteY2324" fmla="*/ 4735629 h 5955635"/>
              <a:gd name="connsiteX2325" fmla="*/ 4840716 w 6187971"/>
              <a:gd name="connsiteY2325" fmla="*/ 4718268 h 5955635"/>
              <a:gd name="connsiteX2326" fmla="*/ 4841678 w 6187971"/>
              <a:gd name="connsiteY2326" fmla="*/ 4722772 h 5955635"/>
              <a:gd name="connsiteX2327" fmla="*/ 4837175 w 6187971"/>
              <a:gd name="connsiteY2327" fmla="*/ 4723734 h 5955635"/>
              <a:gd name="connsiteX2328" fmla="*/ 4838137 w 6187971"/>
              <a:gd name="connsiteY2328" fmla="*/ 4728239 h 5955635"/>
              <a:gd name="connsiteX2329" fmla="*/ 4842641 w 6187971"/>
              <a:gd name="connsiteY2329" fmla="*/ 4727276 h 5955635"/>
              <a:gd name="connsiteX2330" fmla="*/ 4846183 w 6187971"/>
              <a:gd name="connsiteY2330" fmla="*/ 4721810 h 5955635"/>
              <a:gd name="connsiteX2331" fmla="*/ 4843296 w 6187971"/>
              <a:gd name="connsiteY2331" fmla="*/ 4708298 h 5955635"/>
              <a:gd name="connsiteX2332" fmla="*/ 4854883 w 6187971"/>
              <a:gd name="connsiteY2332" fmla="*/ 4696402 h 5955635"/>
              <a:gd name="connsiteX2333" fmla="*/ 4863892 w 6187971"/>
              <a:gd name="connsiteY2333" fmla="*/ 4694478 h 5955635"/>
              <a:gd name="connsiteX2334" fmla="*/ 4864854 w 6187971"/>
              <a:gd name="connsiteY2334" fmla="*/ 4698982 h 5955635"/>
              <a:gd name="connsiteX2335" fmla="*/ 4868395 w 6187971"/>
              <a:gd name="connsiteY2335" fmla="*/ 4693515 h 5955635"/>
              <a:gd name="connsiteX2336" fmla="*/ 4867433 w 6187971"/>
              <a:gd name="connsiteY2336" fmla="*/ 4689012 h 5955635"/>
              <a:gd name="connsiteX2337" fmla="*/ 4870013 w 6187971"/>
              <a:gd name="connsiteY2337" fmla="*/ 4679041 h 5955635"/>
              <a:gd name="connsiteX2338" fmla="*/ 4878058 w 6187971"/>
              <a:gd name="connsiteY2338" fmla="*/ 4672613 h 5955635"/>
              <a:gd name="connsiteX2339" fmla="*/ 4882563 w 6187971"/>
              <a:gd name="connsiteY2339" fmla="*/ 4671651 h 5955635"/>
              <a:gd name="connsiteX2340" fmla="*/ 4881600 w 6187971"/>
              <a:gd name="connsiteY2340" fmla="*/ 4667146 h 5955635"/>
              <a:gd name="connsiteX2341" fmla="*/ 4885142 w 6187971"/>
              <a:gd name="connsiteY2341" fmla="*/ 4661680 h 5955635"/>
              <a:gd name="connsiteX2342" fmla="*/ 4935035 w 6187971"/>
              <a:gd name="connsiteY2342" fmla="*/ 4608634 h 5955635"/>
              <a:gd name="connsiteX2343" fmla="*/ 4938577 w 6187971"/>
              <a:gd name="connsiteY2343" fmla="*/ 4603167 h 5955635"/>
              <a:gd name="connsiteX2344" fmla="*/ 4937615 w 6187971"/>
              <a:gd name="connsiteY2344" fmla="*/ 4598664 h 5955635"/>
              <a:gd name="connsiteX2345" fmla="*/ 4942119 w 6187971"/>
              <a:gd name="connsiteY2345" fmla="*/ 4597702 h 5955635"/>
              <a:gd name="connsiteX2346" fmla="*/ 4943081 w 6187971"/>
              <a:gd name="connsiteY2346" fmla="*/ 4602205 h 5955635"/>
              <a:gd name="connsiteX2347" fmla="*/ 4963677 w 6187971"/>
              <a:gd name="connsiteY2347" fmla="*/ 4588386 h 5955635"/>
              <a:gd name="connsiteX2348" fmla="*/ 4962715 w 6187971"/>
              <a:gd name="connsiteY2348" fmla="*/ 4583882 h 5955635"/>
              <a:gd name="connsiteX2349" fmla="*/ 4961097 w 6187971"/>
              <a:gd name="connsiteY2349" fmla="*/ 4598356 h 5955635"/>
              <a:gd name="connsiteX2350" fmla="*/ 4991357 w 6187971"/>
              <a:gd name="connsiteY2350" fmla="*/ 4563634 h 5955635"/>
              <a:gd name="connsiteX2351" fmla="*/ 5010027 w 6187971"/>
              <a:gd name="connsiteY2351" fmla="*/ 4540806 h 5955635"/>
              <a:gd name="connsiteX2352" fmla="*/ 5028699 w 6187971"/>
              <a:gd name="connsiteY2352" fmla="*/ 4517979 h 5955635"/>
              <a:gd name="connsiteX2353" fmla="*/ 5061537 w 6187971"/>
              <a:gd name="connsiteY2353" fmla="*/ 4473286 h 5955635"/>
              <a:gd name="connsiteX2354" fmla="*/ 5073126 w 6187971"/>
              <a:gd name="connsiteY2354" fmla="*/ 4461391 h 5955635"/>
              <a:gd name="connsiteX2355" fmla="*/ 5080209 w 6187971"/>
              <a:gd name="connsiteY2355" fmla="*/ 4450458 h 5955635"/>
              <a:gd name="connsiteX2356" fmla="*/ 5088254 w 6187971"/>
              <a:gd name="connsiteY2356" fmla="*/ 4444030 h 5955635"/>
              <a:gd name="connsiteX2357" fmla="*/ 5098881 w 6187971"/>
              <a:gd name="connsiteY2357" fmla="*/ 4427631 h 5955635"/>
              <a:gd name="connsiteX2358" fmla="*/ 5110468 w 6187971"/>
              <a:gd name="connsiteY2358" fmla="*/ 4415736 h 5955635"/>
              <a:gd name="connsiteX2359" fmla="*/ 5116589 w 6187971"/>
              <a:gd name="connsiteY2359" fmla="*/ 4400299 h 5955635"/>
              <a:gd name="connsiteX2360" fmla="*/ 5121093 w 6187971"/>
              <a:gd name="connsiteY2360" fmla="*/ 4399337 h 5955635"/>
              <a:gd name="connsiteX2361" fmla="*/ 5231197 w 6187971"/>
              <a:gd name="connsiteY2361" fmla="*/ 4253363 h 5955635"/>
              <a:gd name="connsiteX2362" fmla="*/ 5235700 w 6187971"/>
              <a:gd name="connsiteY2362" fmla="*/ 4252401 h 5955635"/>
              <a:gd name="connsiteX2363" fmla="*/ 5240205 w 6187971"/>
              <a:gd name="connsiteY2363" fmla="*/ 4251439 h 5955635"/>
              <a:gd name="connsiteX2364" fmla="*/ 5233121 w 6187971"/>
              <a:gd name="connsiteY2364" fmla="*/ 4262371 h 5955635"/>
              <a:gd name="connsiteX2365" fmla="*/ 5226037 w 6187971"/>
              <a:gd name="connsiteY2365" fmla="*/ 4273304 h 5955635"/>
              <a:gd name="connsiteX2366" fmla="*/ 5218954 w 6187971"/>
              <a:gd name="connsiteY2366" fmla="*/ 4284236 h 5955635"/>
              <a:gd name="connsiteX2367" fmla="*/ 5219916 w 6187971"/>
              <a:gd name="connsiteY2367" fmla="*/ 4288741 h 5955635"/>
              <a:gd name="connsiteX2368" fmla="*/ 5202207 w 6187971"/>
              <a:gd name="connsiteY2368" fmla="*/ 4316072 h 5955635"/>
              <a:gd name="connsiteX2369" fmla="*/ 5203169 w 6187971"/>
              <a:gd name="connsiteY2369" fmla="*/ 4320576 h 5955635"/>
              <a:gd name="connsiteX2370" fmla="*/ 5207674 w 6187971"/>
              <a:gd name="connsiteY2370" fmla="*/ 4319614 h 5955635"/>
              <a:gd name="connsiteX2371" fmla="*/ 5211216 w 6187971"/>
              <a:gd name="connsiteY2371" fmla="*/ 4314147 h 5955635"/>
              <a:gd name="connsiteX2372" fmla="*/ 5214757 w 6187971"/>
              <a:gd name="connsiteY2372" fmla="*/ 4308682 h 5955635"/>
              <a:gd name="connsiteX2373" fmla="*/ 5218299 w 6187971"/>
              <a:gd name="connsiteY2373" fmla="*/ 4303215 h 5955635"/>
              <a:gd name="connsiteX2374" fmla="*/ 5225382 w 6187971"/>
              <a:gd name="connsiteY2374" fmla="*/ 4292283 h 5955635"/>
              <a:gd name="connsiteX2375" fmla="*/ 5214073 w 6187971"/>
              <a:gd name="connsiteY2375" fmla="*/ 4310299 h 5955635"/>
              <a:gd name="connsiteX2376" fmla="*/ 5204204 w 6187971"/>
              <a:gd name="connsiteY2376" fmla="*/ 4325020 h 5955635"/>
              <a:gd name="connsiteX2377" fmla="*/ 5204132 w 6187971"/>
              <a:gd name="connsiteY2377" fmla="*/ 4325081 h 5955635"/>
              <a:gd name="connsiteX2378" fmla="*/ 5204128 w 6187971"/>
              <a:gd name="connsiteY2378" fmla="*/ 4325131 h 5955635"/>
              <a:gd name="connsiteX2379" fmla="*/ 5203246 w 6187971"/>
              <a:gd name="connsiteY2379" fmla="*/ 4326447 h 5955635"/>
              <a:gd name="connsiteX2380" fmla="*/ 5194162 w 6187971"/>
              <a:gd name="connsiteY2380" fmla="*/ 4322501 h 5955635"/>
              <a:gd name="connsiteX2381" fmla="*/ 5159705 w 6187971"/>
              <a:gd name="connsiteY2381" fmla="*/ 4381669 h 5955635"/>
              <a:gd name="connsiteX2382" fmla="*/ 5164209 w 6187971"/>
              <a:gd name="connsiteY2382" fmla="*/ 4380706 h 5955635"/>
              <a:gd name="connsiteX2383" fmla="*/ 5153584 w 6187971"/>
              <a:gd name="connsiteY2383" fmla="*/ 4397105 h 5955635"/>
              <a:gd name="connsiteX2384" fmla="*/ 5149080 w 6187971"/>
              <a:gd name="connsiteY2384" fmla="*/ 4398068 h 5955635"/>
              <a:gd name="connsiteX2385" fmla="*/ 5150042 w 6187971"/>
              <a:gd name="connsiteY2385" fmla="*/ 4402571 h 5955635"/>
              <a:gd name="connsiteX2386" fmla="*/ 5145539 w 6187971"/>
              <a:gd name="connsiteY2386" fmla="*/ 4403533 h 5955635"/>
              <a:gd name="connsiteX2387" fmla="*/ 5138455 w 6187971"/>
              <a:gd name="connsiteY2387" fmla="*/ 4414466 h 5955635"/>
              <a:gd name="connsiteX2388" fmla="*/ 5135875 w 6187971"/>
              <a:gd name="connsiteY2388" fmla="*/ 4424436 h 5955635"/>
              <a:gd name="connsiteX2389" fmla="*/ 5132334 w 6187971"/>
              <a:gd name="connsiteY2389" fmla="*/ 4429903 h 5955635"/>
              <a:gd name="connsiteX2390" fmla="*/ 5121707 w 6187971"/>
              <a:gd name="connsiteY2390" fmla="*/ 4446302 h 5955635"/>
              <a:gd name="connsiteX2391" fmla="*/ 5122670 w 6187971"/>
              <a:gd name="connsiteY2391" fmla="*/ 4450806 h 5955635"/>
              <a:gd name="connsiteX2392" fmla="*/ 5119128 w 6187971"/>
              <a:gd name="connsiteY2392" fmla="*/ 4456272 h 5955635"/>
              <a:gd name="connsiteX2393" fmla="*/ 5086289 w 6187971"/>
              <a:gd name="connsiteY2393" fmla="*/ 4500965 h 5955635"/>
              <a:gd name="connsiteX2394" fmla="*/ 5080824 w 6187971"/>
              <a:gd name="connsiteY2394" fmla="*/ 4497423 h 5955635"/>
              <a:gd name="connsiteX2395" fmla="*/ 5084365 w 6187971"/>
              <a:gd name="connsiteY2395" fmla="*/ 4491957 h 5955635"/>
              <a:gd name="connsiteX2396" fmla="*/ 5087907 w 6187971"/>
              <a:gd name="connsiteY2396" fmla="*/ 4486491 h 5955635"/>
              <a:gd name="connsiteX2397" fmla="*/ 5083403 w 6187971"/>
              <a:gd name="connsiteY2397" fmla="*/ 4487453 h 5955635"/>
              <a:gd name="connsiteX2398" fmla="*/ 5079862 w 6187971"/>
              <a:gd name="connsiteY2398" fmla="*/ 4492920 h 5955635"/>
              <a:gd name="connsiteX2399" fmla="*/ 5076319 w 6187971"/>
              <a:gd name="connsiteY2399" fmla="*/ 4498385 h 5955635"/>
              <a:gd name="connsiteX2400" fmla="*/ 5077282 w 6187971"/>
              <a:gd name="connsiteY2400" fmla="*/ 4502890 h 5955635"/>
              <a:gd name="connsiteX2401" fmla="*/ 5078244 w 6187971"/>
              <a:gd name="connsiteY2401" fmla="*/ 4507394 h 5955635"/>
              <a:gd name="connsiteX2402" fmla="*/ 5044443 w 6187971"/>
              <a:gd name="connsiteY2402" fmla="*/ 4547582 h 5955635"/>
              <a:gd name="connsiteX2403" fmla="*/ 5045405 w 6187971"/>
              <a:gd name="connsiteY2403" fmla="*/ 4552086 h 5955635"/>
              <a:gd name="connsiteX2404" fmla="*/ 4968796 w 6187971"/>
              <a:gd name="connsiteY2404" fmla="*/ 4634389 h 5955635"/>
              <a:gd name="connsiteX2405" fmla="*/ 4860964 w 6187971"/>
              <a:gd name="connsiteY2405" fmla="*/ 4746909 h 5955635"/>
              <a:gd name="connsiteX2406" fmla="*/ 4837789 w 6187971"/>
              <a:gd name="connsiteY2406" fmla="*/ 4770699 h 5955635"/>
              <a:gd name="connsiteX2407" fmla="*/ 4833284 w 6187971"/>
              <a:gd name="connsiteY2407" fmla="*/ 4771662 h 5955635"/>
              <a:gd name="connsiteX2408" fmla="*/ 4820735 w 6187971"/>
              <a:gd name="connsiteY2408" fmla="*/ 4779052 h 5955635"/>
              <a:gd name="connsiteX2409" fmla="*/ 4817192 w 6187971"/>
              <a:gd name="connsiteY2409" fmla="*/ 4784519 h 5955635"/>
              <a:gd name="connsiteX2410" fmla="*/ 4821697 w 6187971"/>
              <a:gd name="connsiteY2410" fmla="*/ 4783556 h 5955635"/>
              <a:gd name="connsiteX2411" fmla="*/ 4762796 w 6187971"/>
              <a:gd name="connsiteY2411" fmla="*/ 4838527 h 5955635"/>
              <a:gd name="connsiteX2412" fmla="*/ 4715484 w 6187971"/>
              <a:gd name="connsiteY2412" fmla="*/ 4881602 h 5955635"/>
              <a:gd name="connsiteX2413" fmla="*/ 4699392 w 6187971"/>
              <a:gd name="connsiteY2413" fmla="*/ 4894460 h 5955635"/>
              <a:gd name="connsiteX2414" fmla="*/ 4654658 w 6187971"/>
              <a:gd name="connsiteY2414" fmla="*/ 4927565 h 5955635"/>
              <a:gd name="connsiteX2415" fmla="*/ 4623437 w 6187971"/>
              <a:gd name="connsiteY2415" fmla="*/ 4957784 h 5955635"/>
              <a:gd name="connsiteX2416" fmla="*/ 4440960 w 6187971"/>
              <a:gd name="connsiteY2416" fmla="*/ 5095671 h 5955635"/>
              <a:gd name="connsiteX2417" fmla="*/ 4291323 w 6187971"/>
              <a:gd name="connsiteY2417" fmla="*/ 5188865 h 5955635"/>
              <a:gd name="connsiteX2418" fmla="*/ 4134296 w 6187971"/>
              <a:gd name="connsiteY2418" fmla="*/ 5269510 h 5955635"/>
              <a:gd name="connsiteX2419" fmla="*/ 4117242 w 6187971"/>
              <a:gd name="connsiteY2419" fmla="*/ 5277863 h 5955635"/>
              <a:gd name="connsiteX2420" fmla="*/ 3802571 w 6187971"/>
              <a:gd name="connsiteY2420" fmla="*/ 5392188 h 5955635"/>
              <a:gd name="connsiteX2421" fmla="*/ 3637806 w 6187971"/>
              <a:gd name="connsiteY2421" fmla="*/ 5433865 h 5955635"/>
              <a:gd name="connsiteX2422" fmla="*/ 3560810 w 6187971"/>
              <a:gd name="connsiteY2422" fmla="*/ 5445094 h 5955635"/>
              <a:gd name="connsiteX2423" fmla="*/ 3576039 w 6187971"/>
              <a:gd name="connsiteY2423" fmla="*/ 5442351 h 5955635"/>
              <a:gd name="connsiteX2424" fmla="*/ 3617903 w 6187971"/>
              <a:gd name="connsiteY2424" fmla="*/ 5431641 h 5955635"/>
              <a:gd name="connsiteX2425" fmla="*/ 3622408 w 6187971"/>
              <a:gd name="connsiteY2425" fmla="*/ 5430679 h 5955635"/>
              <a:gd name="connsiteX2426" fmla="*/ 3756567 w 6187971"/>
              <a:gd name="connsiteY2426" fmla="*/ 5397306 h 5955635"/>
              <a:gd name="connsiteX2427" fmla="*/ 3761071 w 6187971"/>
              <a:gd name="connsiteY2427" fmla="*/ 5396344 h 5955635"/>
              <a:gd name="connsiteX2428" fmla="*/ 3764613 w 6187971"/>
              <a:gd name="connsiteY2428" fmla="*/ 5390877 h 5955635"/>
              <a:gd name="connsiteX2429" fmla="*/ 3755605 w 6187971"/>
              <a:gd name="connsiteY2429" fmla="*/ 5392802 h 5955635"/>
              <a:gd name="connsiteX2430" fmla="*/ 3756567 w 6187971"/>
              <a:gd name="connsiteY2430" fmla="*/ 5397306 h 5955635"/>
              <a:gd name="connsiteX2431" fmla="*/ 3621445 w 6187971"/>
              <a:gd name="connsiteY2431" fmla="*/ 5426174 h 5955635"/>
              <a:gd name="connsiteX2432" fmla="*/ 3615016 w 6187971"/>
              <a:gd name="connsiteY2432" fmla="*/ 5418129 h 5955635"/>
              <a:gd name="connsiteX2433" fmla="*/ 3610512 w 6187971"/>
              <a:gd name="connsiteY2433" fmla="*/ 5419091 h 5955635"/>
              <a:gd name="connsiteX2434" fmla="*/ 3611474 w 6187971"/>
              <a:gd name="connsiteY2434" fmla="*/ 5423595 h 5955635"/>
              <a:gd name="connsiteX2435" fmla="*/ 3516889 w 6187971"/>
              <a:gd name="connsiteY2435" fmla="*/ 5443802 h 5955635"/>
              <a:gd name="connsiteX2436" fmla="*/ 3517851 w 6187971"/>
              <a:gd name="connsiteY2436" fmla="*/ 5448307 h 5955635"/>
              <a:gd name="connsiteX2437" fmla="*/ 3498872 w 6187971"/>
              <a:gd name="connsiteY2437" fmla="*/ 5447651 h 5955635"/>
              <a:gd name="connsiteX2438" fmla="*/ 3489865 w 6187971"/>
              <a:gd name="connsiteY2438" fmla="*/ 5449576 h 5955635"/>
              <a:gd name="connsiteX2439" fmla="*/ 3490519 w 6187971"/>
              <a:gd name="connsiteY2439" fmla="*/ 5430598 h 5955635"/>
              <a:gd name="connsiteX2440" fmla="*/ 3508535 w 6187971"/>
              <a:gd name="connsiteY2440" fmla="*/ 5426749 h 5955635"/>
              <a:gd name="connsiteX2441" fmla="*/ 3535561 w 6187971"/>
              <a:gd name="connsiteY2441" fmla="*/ 5420975 h 5955635"/>
              <a:gd name="connsiteX2442" fmla="*/ 3540064 w 6187971"/>
              <a:gd name="connsiteY2442" fmla="*/ 5420013 h 5955635"/>
              <a:gd name="connsiteX2443" fmla="*/ 3544568 w 6187971"/>
              <a:gd name="connsiteY2443" fmla="*/ 5419051 h 5955635"/>
              <a:gd name="connsiteX2444" fmla="*/ 3553577 w 6187971"/>
              <a:gd name="connsiteY2444" fmla="*/ 5417126 h 5955635"/>
              <a:gd name="connsiteX2445" fmla="*/ 3558080 w 6187971"/>
              <a:gd name="connsiteY2445" fmla="*/ 5416164 h 5955635"/>
              <a:gd name="connsiteX2446" fmla="*/ 3552615 w 6187971"/>
              <a:gd name="connsiteY2446" fmla="*/ 5412622 h 5955635"/>
              <a:gd name="connsiteX2447" fmla="*/ 3543606 w 6187971"/>
              <a:gd name="connsiteY2447" fmla="*/ 5414547 h 5955635"/>
              <a:gd name="connsiteX2448" fmla="*/ 3539102 w 6187971"/>
              <a:gd name="connsiteY2448" fmla="*/ 5415509 h 5955635"/>
              <a:gd name="connsiteX2449" fmla="*/ 3538139 w 6187971"/>
              <a:gd name="connsiteY2449" fmla="*/ 5411005 h 5955635"/>
              <a:gd name="connsiteX2450" fmla="*/ 3533636 w 6187971"/>
              <a:gd name="connsiteY2450" fmla="*/ 5411967 h 5955635"/>
              <a:gd name="connsiteX2451" fmla="*/ 3529132 w 6187971"/>
              <a:gd name="connsiteY2451" fmla="*/ 5412929 h 5955635"/>
              <a:gd name="connsiteX2452" fmla="*/ 3530094 w 6187971"/>
              <a:gd name="connsiteY2452" fmla="*/ 5417433 h 5955635"/>
              <a:gd name="connsiteX2453" fmla="*/ 3507573 w 6187971"/>
              <a:gd name="connsiteY2453" fmla="*/ 5422245 h 5955635"/>
              <a:gd name="connsiteX2454" fmla="*/ 3489557 w 6187971"/>
              <a:gd name="connsiteY2454" fmla="*/ 5426094 h 5955635"/>
              <a:gd name="connsiteX2455" fmla="*/ 3462533 w 6187971"/>
              <a:gd name="connsiteY2455" fmla="*/ 5431868 h 5955635"/>
              <a:gd name="connsiteX2456" fmla="*/ 3458028 w 6187971"/>
              <a:gd name="connsiteY2456" fmla="*/ 5432830 h 5955635"/>
              <a:gd name="connsiteX2457" fmla="*/ 3463495 w 6187971"/>
              <a:gd name="connsiteY2457" fmla="*/ 5436372 h 5955635"/>
              <a:gd name="connsiteX2458" fmla="*/ 3481511 w 6187971"/>
              <a:gd name="connsiteY2458" fmla="*/ 5432523 h 5955635"/>
              <a:gd name="connsiteX2459" fmla="*/ 3476352 w 6187971"/>
              <a:gd name="connsiteY2459" fmla="*/ 5452463 h 5955635"/>
              <a:gd name="connsiteX2460" fmla="*/ 3467344 w 6187971"/>
              <a:gd name="connsiteY2460" fmla="*/ 5454387 h 5955635"/>
              <a:gd name="connsiteX2461" fmla="*/ 3462839 w 6187971"/>
              <a:gd name="connsiteY2461" fmla="*/ 5455350 h 5955635"/>
              <a:gd name="connsiteX2462" fmla="*/ 3466382 w 6187971"/>
              <a:gd name="connsiteY2462" fmla="*/ 5449884 h 5955635"/>
              <a:gd name="connsiteX2463" fmla="*/ 3460915 w 6187971"/>
              <a:gd name="connsiteY2463" fmla="*/ 5446342 h 5955635"/>
              <a:gd name="connsiteX2464" fmla="*/ 3452870 w 6187971"/>
              <a:gd name="connsiteY2464" fmla="*/ 5452771 h 5955635"/>
              <a:gd name="connsiteX2465" fmla="*/ 3448365 w 6187971"/>
              <a:gd name="connsiteY2465" fmla="*/ 5453733 h 5955635"/>
              <a:gd name="connsiteX2466" fmla="*/ 3429387 w 6187971"/>
              <a:gd name="connsiteY2466" fmla="*/ 5453078 h 5955635"/>
              <a:gd name="connsiteX2467" fmla="*/ 3418454 w 6187971"/>
              <a:gd name="connsiteY2467" fmla="*/ 5445995 h 5955635"/>
              <a:gd name="connsiteX2468" fmla="*/ 3385964 w 6187971"/>
              <a:gd name="connsiteY2468" fmla="*/ 5448226 h 5955635"/>
              <a:gd name="connsiteX2469" fmla="*/ 3383384 w 6187971"/>
              <a:gd name="connsiteY2469" fmla="*/ 5458196 h 5955635"/>
              <a:gd name="connsiteX2470" fmla="*/ 3376955 w 6187971"/>
              <a:gd name="connsiteY2470" fmla="*/ 5450151 h 5955635"/>
              <a:gd name="connsiteX2471" fmla="*/ 3350893 w 6187971"/>
              <a:gd name="connsiteY2471" fmla="*/ 5460429 h 5955635"/>
              <a:gd name="connsiteX2472" fmla="*/ 3318402 w 6187971"/>
              <a:gd name="connsiteY2472" fmla="*/ 5462660 h 5955635"/>
              <a:gd name="connsiteX2473" fmla="*/ 3313898 w 6187971"/>
              <a:gd name="connsiteY2473" fmla="*/ 5463623 h 5955635"/>
              <a:gd name="connsiteX2474" fmla="*/ 3298461 w 6187971"/>
              <a:gd name="connsiteY2474" fmla="*/ 5457501 h 5955635"/>
              <a:gd name="connsiteX2475" fmla="*/ 3263391 w 6187971"/>
              <a:gd name="connsiteY2475" fmla="*/ 5469703 h 5955635"/>
              <a:gd name="connsiteX2476" fmla="*/ 3225433 w 6187971"/>
              <a:gd name="connsiteY2476" fmla="*/ 5468394 h 5955635"/>
              <a:gd name="connsiteX2477" fmla="*/ 3206456 w 6187971"/>
              <a:gd name="connsiteY2477" fmla="*/ 5467738 h 5955635"/>
              <a:gd name="connsiteX2478" fmla="*/ 3181048 w 6187971"/>
              <a:gd name="connsiteY2478" fmla="*/ 5459038 h 5955635"/>
              <a:gd name="connsiteX2479" fmla="*/ 3088079 w 6187971"/>
              <a:gd name="connsiteY2479" fmla="*/ 5464771 h 5955635"/>
              <a:gd name="connsiteX2480" fmla="*/ 3070064 w 6187971"/>
              <a:gd name="connsiteY2480" fmla="*/ 5468620 h 5955635"/>
              <a:gd name="connsiteX2481" fmla="*/ 3056551 w 6187971"/>
              <a:gd name="connsiteY2481" fmla="*/ 5471507 h 5955635"/>
              <a:gd name="connsiteX2482" fmla="*/ 2934326 w 6187971"/>
              <a:gd name="connsiteY2482" fmla="*/ 5450524 h 5955635"/>
              <a:gd name="connsiteX2483" fmla="*/ 2882857 w 6187971"/>
              <a:gd name="connsiteY2483" fmla="*/ 5452101 h 5955635"/>
              <a:gd name="connsiteX2484" fmla="*/ 2853908 w 6187971"/>
              <a:gd name="connsiteY2484" fmla="*/ 5448866 h 5955635"/>
              <a:gd name="connsiteX2485" fmla="*/ 2858412 w 6187971"/>
              <a:gd name="connsiteY2485" fmla="*/ 5447903 h 5955635"/>
              <a:gd name="connsiteX2486" fmla="*/ 2748082 w 6187971"/>
              <a:gd name="connsiteY2486" fmla="*/ 5438507 h 5955635"/>
              <a:gd name="connsiteX2487" fmla="*/ 2730066 w 6187971"/>
              <a:gd name="connsiteY2487" fmla="*/ 5442356 h 5955635"/>
              <a:gd name="connsiteX2488" fmla="*/ 2695651 w 6187971"/>
              <a:gd name="connsiteY2488" fmla="*/ 5435580 h 5955635"/>
              <a:gd name="connsiteX2489" fmla="*/ 2699193 w 6187971"/>
              <a:gd name="connsiteY2489" fmla="*/ 5430115 h 5955635"/>
              <a:gd name="connsiteX2490" fmla="*/ 2625858 w 6187971"/>
              <a:gd name="connsiteY2490" fmla="*/ 5417524 h 5955635"/>
              <a:gd name="connsiteX2491" fmla="*/ 2592405 w 6187971"/>
              <a:gd name="connsiteY2491" fmla="*/ 5415252 h 5955635"/>
              <a:gd name="connsiteX2492" fmla="*/ 2601413 w 6187971"/>
              <a:gd name="connsiteY2492" fmla="*/ 5413327 h 5955635"/>
              <a:gd name="connsiteX2493" fmla="*/ 2528079 w 6187971"/>
              <a:gd name="connsiteY2493" fmla="*/ 5400737 h 5955635"/>
              <a:gd name="connsiteX2494" fmla="*/ 2448315 w 6187971"/>
              <a:gd name="connsiteY2494" fmla="*/ 5380101 h 5955635"/>
              <a:gd name="connsiteX2495" fmla="*/ 2442848 w 6187971"/>
              <a:gd name="connsiteY2495" fmla="*/ 5376560 h 5955635"/>
              <a:gd name="connsiteX2496" fmla="*/ 2429336 w 6187971"/>
              <a:gd name="connsiteY2496" fmla="*/ 5379447 h 5955635"/>
              <a:gd name="connsiteX2497" fmla="*/ 2384951 w 6187971"/>
              <a:gd name="connsiteY2497" fmla="*/ 5370091 h 5955635"/>
              <a:gd name="connsiteX2498" fmla="*/ 2372093 w 6187971"/>
              <a:gd name="connsiteY2498" fmla="*/ 5353999 h 5955635"/>
              <a:gd name="connsiteX2499" fmla="*/ 2344107 w 6187971"/>
              <a:gd name="connsiteY2499" fmla="*/ 5355268 h 5955635"/>
              <a:gd name="connsiteX2500" fmla="*/ 2343144 w 6187971"/>
              <a:gd name="connsiteY2500" fmla="*/ 5350765 h 5955635"/>
              <a:gd name="connsiteX2501" fmla="*/ 2273352 w 6187971"/>
              <a:gd name="connsiteY2501" fmla="*/ 5332708 h 5955635"/>
              <a:gd name="connsiteX2502" fmla="*/ 2292330 w 6187971"/>
              <a:gd name="connsiteY2502" fmla="*/ 5333363 h 5955635"/>
              <a:gd name="connsiteX2503" fmla="*/ 2235087 w 6187971"/>
              <a:gd name="connsiteY2503" fmla="*/ 5307915 h 5955635"/>
              <a:gd name="connsiteX2504" fmla="*/ 2231545 w 6187971"/>
              <a:gd name="connsiteY2504" fmla="*/ 5313382 h 5955635"/>
              <a:gd name="connsiteX2505" fmla="*/ 2215146 w 6187971"/>
              <a:gd name="connsiteY2505" fmla="*/ 5302757 h 5955635"/>
              <a:gd name="connsiteX2506" fmla="*/ 2180731 w 6187971"/>
              <a:gd name="connsiteY2506" fmla="*/ 5295981 h 5955635"/>
              <a:gd name="connsiteX2507" fmla="*/ 2164331 w 6187971"/>
              <a:gd name="connsiteY2507" fmla="*/ 5285355 h 5955635"/>
              <a:gd name="connsiteX2508" fmla="*/ 2159828 w 6187971"/>
              <a:gd name="connsiteY2508" fmla="*/ 5286317 h 5955635"/>
              <a:gd name="connsiteX2509" fmla="*/ 2170760 w 6187971"/>
              <a:gd name="connsiteY2509" fmla="*/ 5293401 h 5955635"/>
              <a:gd name="connsiteX2510" fmla="*/ 2132496 w 6187971"/>
              <a:gd name="connsiteY2510" fmla="*/ 5268608 h 5955635"/>
              <a:gd name="connsiteX2511" fmla="*/ 2117059 w 6187971"/>
              <a:gd name="connsiteY2511" fmla="*/ 5262487 h 5955635"/>
              <a:gd name="connsiteX2512" fmla="*/ 2119946 w 6187971"/>
              <a:gd name="connsiteY2512" fmla="*/ 5276000 h 5955635"/>
              <a:gd name="connsiteX2513" fmla="*/ 2115441 w 6187971"/>
              <a:gd name="connsiteY2513" fmla="*/ 5276962 h 5955635"/>
              <a:gd name="connsiteX2514" fmla="*/ 2083606 w 6187971"/>
              <a:gd name="connsiteY2514" fmla="*/ 5260215 h 5955635"/>
              <a:gd name="connsiteX2515" fmla="*/ 2082644 w 6187971"/>
              <a:gd name="connsiteY2515" fmla="*/ 5255711 h 5955635"/>
              <a:gd name="connsiteX2516" fmla="*/ 2092614 w 6187971"/>
              <a:gd name="connsiteY2516" fmla="*/ 5258290 h 5955635"/>
              <a:gd name="connsiteX2517" fmla="*/ 2098080 w 6187971"/>
              <a:gd name="connsiteY2517" fmla="*/ 5261832 h 5955635"/>
              <a:gd name="connsiteX2518" fmla="*/ 2097118 w 6187971"/>
              <a:gd name="connsiteY2518" fmla="*/ 5257328 h 5955635"/>
              <a:gd name="connsiteX2519" fmla="*/ 2081681 w 6187971"/>
              <a:gd name="connsiteY2519" fmla="*/ 5251207 h 5955635"/>
              <a:gd name="connsiteX2520" fmla="*/ 2059816 w 6187971"/>
              <a:gd name="connsiteY2520" fmla="*/ 5237040 h 5955635"/>
              <a:gd name="connsiteX2521" fmla="*/ 2014467 w 6187971"/>
              <a:gd name="connsiteY2521" fmla="*/ 5223180 h 5955635"/>
              <a:gd name="connsiteX2522" fmla="*/ 1987136 w 6187971"/>
              <a:gd name="connsiteY2522" fmla="*/ 5205471 h 5955635"/>
              <a:gd name="connsiteX2523" fmla="*/ 1981670 w 6187971"/>
              <a:gd name="connsiteY2523" fmla="*/ 5201929 h 5955635"/>
              <a:gd name="connsiteX2524" fmla="*/ 1977165 w 6187971"/>
              <a:gd name="connsiteY2524" fmla="*/ 5202891 h 5955635"/>
              <a:gd name="connsiteX2525" fmla="*/ 1895171 w 6187971"/>
              <a:gd name="connsiteY2525" fmla="*/ 5149765 h 5955635"/>
              <a:gd name="connsiteX2526" fmla="*/ 1865914 w 6187971"/>
              <a:gd name="connsiteY2526" fmla="*/ 5123048 h 5955635"/>
              <a:gd name="connsiteX2527" fmla="*/ 1715436 w 6187971"/>
              <a:gd name="connsiteY2527" fmla="*/ 5013908 h 5955635"/>
              <a:gd name="connsiteX2528" fmla="*/ 1588748 w 6187971"/>
              <a:gd name="connsiteY2528" fmla="*/ 4927943 h 5955635"/>
              <a:gd name="connsiteX2529" fmla="*/ 1598064 w 6187971"/>
              <a:gd name="connsiteY2529" fmla="*/ 4949501 h 5955635"/>
              <a:gd name="connsiteX2530" fmla="*/ 1564303 w 6187971"/>
              <a:gd name="connsiteY2530" fmla="*/ 4923746 h 5955635"/>
              <a:gd name="connsiteX2531" fmla="*/ 1547904 w 6187971"/>
              <a:gd name="connsiteY2531" fmla="*/ 4913121 h 5955635"/>
              <a:gd name="connsiteX2532" fmla="*/ 1545979 w 6187971"/>
              <a:gd name="connsiteY2532" fmla="*/ 4904113 h 5955635"/>
              <a:gd name="connsiteX2533" fmla="*/ 1541475 w 6187971"/>
              <a:gd name="connsiteY2533" fmla="*/ 4905075 h 5955635"/>
              <a:gd name="connsiteX2534" fmla="*/ 1523807 w 6187971"/>
              <a:gd name="connsiteY2534" fmla="*/ 4866464 h 5955635"/>
              <a:gd name="connsiteX2535" fmla="*/ 1517378 w 6187971"/>
              <a:gd name="connsiteY2535" fmla="*/ 4858417 h 5955635"/>
              <a:gd name="connsiteX2536" fmla="*/ 1511912 w 6187971"/>
              <a:gd name="connsiteY2536" fmla="*/ 4854876 h 5955635"/>
              <a:gd name="connsiteX2537" fmla="*/ 1506446 w 6187971"/>
              <a:gd name="connsiteY2537" fmla="*/ 4851334 h 5955635"/>
              <a:gd name="connsiteX2538" fmla="*/ 1483618 w 6187971"/>
              <a:gd name="connsiteY2538" fmla="*/ 4832662 h 5955635"/>
              <a:gd name="connsiteX2539" fmla="*/ 1478151 w 6187971"/>
              <a:gd name="connsiteY2539" fmla="*/ 4829121 h 5955635"/>
              <a:gd name="connsiteX2540" fmla="*/ 1479114 w 6187971"/>
              <a:gd name="connsiteY2540" fmla="*/ 4833625 h 5955635"/>
              <a:gd name="connsiteX2541" fmla="*/ 1485543 w 6187971"/>
              <a:gd name="connsiteY2541" fmla="*/ 4841671 h 5955635"/>
              <a:gd name="connsiteX2542" fmla="*/ 1462060 w 6187971"/>
              <a:gd name="connsiteY2542" fmla="*/ 4841978 h 5955635"/>
              <a:gd name="connsiteX2543" fmla="*/ 1461097 w 6187971"/>
              <a:gd name="connsiteY2543" fmla="*/ 4837474 h 5955635"/>
              <a:gd name="connsiteX2544" fmla="*/ 1435076 w 6187971"/>
              <a:gd name="connsiteY2544" fmla="*/ 4781808 h 5955635"/>
              <a:gd name="connsiteX2545" fmla="*/ 1429609 w 6187971"/>
              <a:gd name="connsiteY2545" fmla="*/ 4778267 h 5955635"/>
              <a:gd name="connsiteX2546" fmla="*/ 1428647 w 6187971"/>
              <a:gd name="connsiteY2546" fmla="*/ 4773763 h 5955635"/>
              <a:gd name="connsiteX2547" fmla="*/ 1391038 w 6187971"/>
              <a:gd name="connsiteY2547" fmla="*/ 4729991 h 5955635"/>
              <a:gd name="connsiteX2548" fmla="*/ 1363706 w 6187971"/>
              <a:gd name="connsiteY2548" fmla="*/ 4712283 h 5955635"/>
              <a:gd name="connsiteX2549" fmla="*/ 1362744 w 6187971"/>
              <a:gd name="connsiteY2549" fmla="*/ 4707779 h 5955635"/>
              <a:gd name="connsiteX2550" fmla="*/ 1358239 w 6187971"/>
              <a:gd name="connsiteY2550" fmla="*/ 4708741 h 5955635"/>
              <a:gd name="connsiteX2551" fmla="*/ 1347307 w 6187971"/>
              <a:gd name="connsiteY2551" fmla="*/ 4701658 h 5955635"/>
              <a:gd name="connsiteX2552" fmla="*/ 1348269 w 6187971"/>
              <a:gd name="connsiteY2552" fmla="*/ 4706162 h 5955635"/>
              <a:gd name="connsiteX2553" fmla="*/ 1354698 w 6187971"/>
              <a:gd name="connsiteY2553" fmla="*/ 4714207 h 5955635"/>
              <a:gd name="connsiteX2554" fmla="*/ 1338299 w 6187971"/>
              <a:gd name="connsiteY2554" fmla="*/ 4703582 h 5955635"/>
              <a:gd name="connsiteX2555" fmla="*/ 1318358 w 6187971"/>
              <a:gd name="connsiteY2555" fmla="*/ 4698423 h 5955635"/>
              <a:gd name="connsiteX2556" fmla="*/ 1303576 w 6187971"/>
              <a:gd name="connsiteY2556" fmla="*/ 4673323 h 5955635"/>
              <a:gd name="connsiteX2557" fmla="*/ 1308080 w 6187971"/>
              <a:gd name="connsiteY2557" fmla="*/ 4672361 h 5955635"/>
              <a:gd name="connsiteX2558" fmla="*/ 1307118 w 6187971"/>
              <a:gd name="connsiteY2558" fmla="*/ 4667857 h 5955635"/>
              <a:gd name="connsiteX2559" fmla="*/ 1301651 w 6187971"/>
              <a:gd name="connsiteY2559" fmla="*/ 4664315 h 5955635"/>
              <a:gd name="connsiteX2560" fmla="*/ 1294261 w 6187971"/>
              <a:gd name="connsiteY2560" fmla="*/ 4651766 h 5955635"/>
              <a:gd name="connsiteX2561" fmla="*/ 1288794 w 6187971"/>
              <a:gd name="connsiteY2561" fmla="*/ 4648223 h 5955635"/>
              <a:gd name="connsiteX2562" fmla="*/ 1284945 w 6187971"/>
              <a:gd name="connsiteY2562" fmla="*/ 4630207 h 5955635"/>
              <a:gd name="connsiteX2563" fmla="*/ 1303269 w 6187971"/>
              <a:gd name="connsiteY2563" fmla="*/ 4649841 h 5955635"/>
              <a:gd name="connsiteX2564" fmla="*/ 1300382 w 6187971"/>
              <a:gd name="connsiteY2564" fmla="*/ 4636329 h 5955635"/>
              <a:gd name="connsiteX2565" fmla="*/ 1288488 w 6187971"/>
              <a:gd name="connsiteY2565" fmla="*/ 4624741 h 5955635"/>
              <a:gd name="connsiteX2566" fmla="*/ 1225818 w 6187971"/>
              <a:gd name="connsiteY2566" fmla="*/ 4529809 h 5955635"/>
              <a:gd name="connsiteX2567" fmla="*/ 1185629 w 6187971"/>
              <a:gd name="connsiteY2567" fmla="*/ 4496009 h 5955635"/>
              <a:gd name="connsiteX2568" fmla="*/ 1189171 w 6187971"/>
              <a:gd name="connsiteY2568" fmla="*/ 4490542 h 5955635"/>
              <a:gd name="connsiteX2569" fmla="*/ 1182742 w 6187971"/>
              <a:gd name="connsiteY2569" fmla="*/ 4482495 h 5955635"/>
              <a:gd name="connsiteX2570" fmla="*/ 1177276 w 6187971"/>
              <a:gd name="connsiteY2570" fmla="*/ 4478954 h 5955635"/>
              <a:gd name="connsiteX2571" fmla="*/ 1178238 w 6187971"/>
              <a:gd name="connsiteY2571" fmla="*/ 4483458 h 5955635"/>
              <a:gd name="connsiteX2572" fmla="*/ 1166343 w 6187971"/>
              <a:gd name="connsiteY2572" fmla="*/ 4471870 h 5955635"/>
              <a:gd name="connsiteX2573" fmla="*/ 1169885 w 6187971"/>
              <a:gd name="connsiteY2573" fmla="*/ 4466405 h 5955635"/>
              <a:gd name="connsiteX2574" fmla="*/ 1139667 w 6187971"/>
              <a:gd name="connsiteY2574" fmla="*/ 4435183 h 5955635"/>
              <a:gd name="connsiteX2575" fmla="*/ 1138704 w 6187971"/>
              <a:gd name="connsiteY2575" fmla="*/ 4430679 h 5955635"/>
              <a:gd name="connsiteX2576" fmla="*/ 1134200 w 6187971"/>
              <a:gd name="connsiteY2576" fmla="*/ 4431641 h 5955635"/>
              <a:gd name="connsiteX2577" fmla="*/ 1129696 w 6187971"/>
              <a:gd name="connsiteY2577" fmla="*/ 4432603 h 5955635"/>
              <a:gd name="connsiteX2578" fmla="*/ 1128734 w 6187971"/>
              <a:gd name="connsiteY2578" fmla="*/ 4428100 h 5955635"/>
              <a:gd name="connsiteX2579" fmla="*/ 1118764 w 6187971"/>
              <a:gd name="connsiteY2579" fmla="*/ 4425520 h 5955635"/>
              <a:gd name="connsiteX2580" fmla="*/ 1120688 w 6187971"/>
              <a:gd name="connsiteY2580" fmla="*/ 4434529 h 5955635"/>
              <a:gd name="connsiteX2581" fmla="*/ 1115221 w 6187971"/>
              <a:gd name="connsiteY2581" fmla="*/ 4430987 h 5955635"/>
              <a:gd name="connsiteX2582" fmla="*/ 1091431 w 6187971"/>
              <a:gd name="connsiteY2582" fmla="*/ 4407812 h 5955635"/>
              <a:gd name="connsiteX2583" fmla="*/ 1073763 w 6187971"/>
              <a:gd name="connsiteY2583" fmla="*/ 4369199 h 5955635"/>
              <a:gd name="connsiteX2584" fmla="*/ 1063792 w 6187971"/>
              <a:gd name="connsiteY2584" fmla="*/ 4366620 h 5955635"/>
              <a:gd name="connsiteX2585" fmla="*/ 1058981 w 6187971"/>
              <a:gd name="connsiteY2585" fmla="*/ 4344100 h 5955635"/>
              <a:gd name="connsiteX2586" fmla="*/ 1050936 w 6187971"/>
              <a:gd name="connsiteY2586" fmla="*/ 4350528 h 5955635"/>
              <a:gd name="connsiteX2587" fmla="*/ 1048049 w 6187971"/>
              <a:gd name="connsiteY2587" fmla="*/ 4337016 h 5955635"/>
              <a:gd name="connsiteX2588" fmla="*/ 988922 w 6187971"/>
              <a:gd name="connsiteY2588" fmla="*/ 4236617 h 5955635"/>
              <a:gd name="connsiteX2589" fmla="*/ 981224 w 6187971"/>
              <a:gd name="connsiteY2589" fmla="*/ 4200585 h 5955635"/>
              <a:gd name="connsiteX2590" fmla="*/ 970291 w 6187971"/>
              <a:gd name="connsiteY2590" fmla="*/ 4193501 h 5955635"/>
              <a:gd name="connsiteX2591" fmla="*/ 953584 w 6187971"/>
              <a:gd name="connsiteY2591" fmla="*/ 4159394 h 5955635"/>
              <a:gd name="connsiteX2592" fmla="*/ 943614 w 6187971"/>
              <a:gd name="connsiteY2592" fmla="*/ 4156814 h 5955635"/>
              <a:gd name="connsiteX2593" fmla="*/ 947156 w 6187971"/>
              <a:gd name="connsiteY2593" fmla="*/ 4151347 h 5955635"/>
              <a:gd name="connsiteX2594" fmla="*/ 918555 w 6187971"/>
              <a:gd name="connsiteY2594" fmla="*/ 4105652 h 5955635"/>
              <a:gd name="connsiteX2595" fmla="*/ 910857 w 6187971"/>
              <a:gd name="connsiteY2595" fmla="*/ 4069620 h 5955635"/>
              <a:gd name="connsiteX2596" fmla="*/ 892533 w 6187971"/>
              <a:gd name="connsiteY2596" fmla="*/ 4049987 h 5955635"/>
              <a:gd name="connsiteX2597" fmla="*/ 891263 w 6187971"/>
              <a:gd name="connsiteY2597" fmla="*/ 4022000 h 5955635"/>
              <a:gd name="connsiteX2598" fmla="*/ 869091 w 6187971"/>
              <a:gd name="connsiteY2598" fmla="*/ 3984350 h 5955635"/>
              <a:gd name="connsiteX2599" fmla="*/ 873595 w 6187971"/>
              <a:gd name="connsiteY2599" fmla="*/ 3983387 h 5955635"/>
              <a:gd name="connsiteX2600" fmla="*/ 852077 w 6187971"/>
              <a:gd name="connsiteY2600" fmla="*/ 3926760 h 5955635"/>
              <a:gd name="connsiteX2601" fmla="*/ 863010 w 6187971"/>
              <a:gd name="connsiteY2601" fmla="*/ 3933844 h 5955635"/>
              <a:gd name="connsiteX2602" fmla="*/ 869247 w 6187971"/>
              <a:gd name="connsiteY2602" fmla="*/ 3944432 h 5955635"/>
              <a:gd name="connsiteX2603" fmla="*/ 868668 w 6187971"/>
              <a:gd name="connsiteY2603" fmla="*/ 3952062 h 5955635"/>
              <a:gd name="connsiteX2604" fmla="*/ 862355 w 6187971"/>
              <a:gd name="connsiteY2604" fmla="*/ 3952821 h 5955635"/>
              <a:gd name="connsiteX2605" fmla="*/ 875212 w 6187971"/>
              <a:gd name="connsiteY2605" fmla="*/ 3968913 h 5955635"/>
              <a:gd name="connsiteX2606" fmla="*/ 890956 w 6187971"/>
              <a:gd name="connsiteY2606" fmla="*/ 3998517 h 5955635"/>
              <a:gd name="connsiteX2607" fmla="*/ 891918 w 6187971"/>
              <a:gd name="connsiteY2607" fmla="*/ 4003022 h 5955635"/>
              <a:gd name="connsiteX2608" fmla="*/ 892881 w 6187971"/>
              <a:gd name="connsiteY2608" fmla="*/ 4007525 h 5955635"/>
              <a:gd name="connsiteX2609" fmla="*/ 897385 w 6187971"/>
              <a:gd name="connsiteY2609" fmla="*/ 4006563 h 5955635"/>
              <a:gd name="connsiteX2610" fmla="*/ 897077 w 6187971"/>
              <a:gd name="connsiteY2610" fmla="*/ 3983081 h 5955635"/>
              <a:gd name="connsiteX2611" fmla="*/ 891611 w 6187971"/>
              <a:gd name="connsiteY2611" fmla="*/ 3979538 h 5955635"/>
              <a:gd name="connsiteX2612" fmla="*/ 890649 w 6187971"/>
              <a:gd name="connsiteY2612" fmla="*/ 3975035 h 5955635"/>
              <a:gd name="connsiteX2613" fmla="*/ 885183 w 6187971"/>
              <a:gd name="connsiteY2613" fmla="*/ 3971493 h 5955635"/>
              <a:gd name="connsiteX2614" fmla="*/ 878447 w 6187971"/>
              <a:gd name="connsiteY2614" fmla="*/ 3939965 h 5955635"/>
              <a:gd name="connsiteX2615" fmla="*/ 890034 w 6187971"/>
              <a:gd name="connsiteY2615" fmla="*/ 3928070 h 5955635"/>
              <a:gd name="connsiteX2616" fmla="*/ 879449 w 6187971"/>
              <a:gd name="connsiteY2616" fmla="*/ 3878525 h 5955635"/>
              <a:gd name="connsiteX2617" fmla="*/ 852546 w 6187971"/>
              <a:gd name="connsiteY2617" fmla="*/ 3686468 h 5955635"/>
              <a:gd name="connsiteX2618" fmla="*/ 847081 w 6187971"/>
              <a:gd name="connsiteY2618" fmla="*/ 3682926 h 5955635"/>
              <a:gd name="connsiteX2619" fmla="*/ 843539 w 6187971"/>
              <a:gd name="connsiteY2619" fmla="*/ 3688393 h 5955635"/>
              <a:gd name="connsiteX2620" fmla="*/ 872058 w 6187971"/>
              <a:gd name="connsiteY2620" fmla="*/ 3865975 h 5955635"/>
              <a:gd name="connsiteX2621" fmla="*/ 867555 w 6187971"/>
              <a:gd name="connsiteY2621" fmla="*/ 3866938 h 5955635"/>
              <a:gd name="connsiteX2622" fmla="*/ 861126 w 6187971"/>
              <a:gd name="connsiteY2622" fmla="*/ 3858892 h 5955635"/>
              <a:gd name="connsiteX2623" fmla="*/ 868517 w 6187971"/>
              <a:gd name="connsiteY2623" fmla="*/ 3871442 h 5955635"/>
              <a:gd name="connsiteX2624" fmla="*/ 864975 w 6187971"/>
              <a:gd name="connsiteY2624" fmla="*/ 3876908 h 5955635"/>
              <a:gd name="connsiteX2625" fmla="*/ 849886 w 6187971"/>
              <a:gd name="connsiteY2625" fmla="*/ 3828326 h 5955635"/>
              <a:gd name="connsiteX2626" fmla="*/ 848269 w 6187971"/>
              <a:gd name="connsiteY2626" fmla="*/ 3842800 h 5955635"/>
              <a:gd name="connsiteX2627" fmla="*/ 832524 w 6187971"/>
              <a:gd name="connsiteY2627" fmla="*/ 3813196 h 5955635"/>
              <a:gd name="connsiteX2628" fmla="*/ 822902 w 6187971"/>
              <a:gd name="connsiteY2628" fmla="*/ 3768156 h 5955635"/>
              <a:gd name="connsiteX2629" fmla="*/ 812624 w 6187971"/>
              <a:gd name="connsiteY2629" fmla="*/ 3742094 h 5955635"/>
              <a:gd name="connsiteX2630" fmla="*/ 789529 w 6187971"/>
              <a:gd name="connsiteY2630" fmla="*/ 3633997 h 5955635"/>
              <a:gd name="connsiteX2631" fmla="*/ 786951 w 6187971"/>
              <a:gd name="connsiteY2631" fmla="*/ 3643967 h 5955635"/>
              <a:gd name="connsiteX2632" fmla="*/ 785988 w 6187971"/>
              <a:gd name="connsiteY2632" fmla="*/ 3639463 h 5955635"/>
              <a:gd name="connsiteX2633" fmla="*/ 785026 w 6187971"/>
              <a:gd name="connsiteY2633" fmla="*/ 3634959 h 5955635"/>
              <a:gd name="connsiteX2634" fmla="*/ 783101 w 6187971"/>
              <a:gd name="connsiteY2634" fmla="*/ 3625951 h 5955635"/>
              <a:gd name="connsiteX2635" fmla="*/ 765126 w 6187971"/>
              <a:gd name="connsiteY2635" fmla="*/ 3563856 h 5955635"/>
              <a:gd name="connsiteX2636" fmla="*/ 763201 w 6187971"/>
              <a:gd name="connsiteY2636" fmla="*/ 3554849 h 5955635"/>
              <a:gd name="connsiteX2637" fmla="*/ 760314 w 6187971"/>
              <a:gd name="connsiteY2637" fmla="*/ 3541336 h 5955635"/>
              <a:gd name="connsiteX2638" fmla="*/ 754541 w 6187971"/>
              <a:gd name="connsiteY2638" fmla="*/ 3514312 h 5955635"/>
              <a:gd name="connsiteX2639" fmla="*/ 753578 w 6187971"/>
              <a:gd name="connsiteY2639" fmla="*/ 3509808 h 5955635"/>
              <a:gd name="connsiteX2640" fmla="*/ 752616 w 6187971"/>
              <a:gd name="connsiteY2640" fmla="*/ 3505304 h 5955635"/>
              <a:gd name="connsiteX2641" fmla="*/ 748111 w 6187971"/>
              <a:gd name="connsiteY2641" fmla="*/ 3506266 h 5955635"/>
              <a:gd name="connsiteX2642" fmla="*/ 756158 w 6187971"/>
              <a:gd name="connsiteY2642" fmla="*/ 3499837 h 5955635"/>
              <a:gd name="connsiteX2643" fmla="*/ 748767 w 6187971"/>
              <a:gd name="connsiteY2643" fmla="*/ 3487287 h 5955635"/>
              <a:gd name="connsiteX2644" fmla="*/ 745225 w 6187971"/>
              <a:gd name="connsiteY2644" fmla="*/ 3492754 h 5955635"/>
              <a:gd name="connsiteX2645" fmla="*/ 743300 w 6187971"/>
              <a:gd name="connsiteY2645" fmla="*/ 3483746 h 5955635"/>
              <a:gd name="connsiteX2646" fmla="*/ 735295 w 6187971"/>
              <a:gd name="connsiteY2646" fmla="*/ 3424231 h 5955635"/>
              <a:gd name="connsiteX2647" fmla="*/ 735950 w 6187971"/>
              <a:gd name="connsiteY2647" fmla="*/ 3405253 h 5955635"/>
              <a:gd name="connsiteX2648" fmla="*/ 734026 w 6187971"/>
              <a:gd name="connsiteY2648" fmla="*/ 3396245 h 5955635"/>
              <a:gd name="connsiteX2649" fmla="*/ 736605 w 6187971"/>
              <a:gd name="connsiteY2649" fmla="*/ 3386274 h 5955635"/>
              <a:gd name="connsiteX2650" fmla="*/ 742071 w 6187971"/>
              <a:gd name="connsiteY2650" fmla="*/ 3389816 h 5955635"/>
              <a:gd name="connsiteX2651" fmla="*/ 747538 w 6187971"/>
              <a:gd name="connsiteY2651" fmla="*/ 3393358 h 5955635"/>
              <a:gd name="connsiteX2652" fmla="*/ 746576 w 6187971"/>
              <a:gd name="connsiteY2652" fmla="*/ 3388854 h 5955635"/>
              <a:gd name="connsiteX2653" fmla="*/ 751080 w 6187971"/>
              <a:gd name="connsiteY2653" fmla="*/ 3387891 h 5955635"/>
              <a:gd name="connsiteX2654" fmla="*/ 744651 w 6187971"/>
              <a:gd name="connsiteY2654" fmla="*/ 3379845 h 5955635"/>
              <a:gd name="connsiteX2655" fmla="*/ 733718 w 6187971"/>
              <a:gd name="connsiteY2655" fmla="*/ 3372762 h 5955635"/>
              <a:gd name="connsiteX2656" fmla="*/ 730177 w 6187971"/>
              <a:gd name="connsiteY2656" fmla="*/ 3378228 h 5955635"/>
              <a:gd name="connsiteX2657" fmla="*/ 722786 w 6187971"/>
              <a:gd name="connsiteY2657" fmla="*/ 3365679 h 5955635"/>
              <a:gd name="connsiteX2658" fmla="*/ 722479 w 6187971"/>
              <a:gd name="connsiteY2658" fmla="*/ 3342196 h 5955635"/>
              <a:gd name="connsiteX2659" fmla="*/ 727944 w 6187971"/>
              <a:gd name="connsiteY2659" fmla="*/ 3345738 h 5955635"/>
              <a:gd name="connsiteX2660" fmla="*/ 726982 w 6187971"/>
              <a:gd name="connsiteY2660" fmla="*/ 3341234 h 5955635"/>
              <a:gd name="connsiteX2661" fmla="*/ 725057 w 6187971"/>
              <a:gd name="connsiteY2661" fmla="*/ 3332226 h 5955635"/>
              <a:gd name="connsiteX2662" fmla="*/ 724095 w 6187971"/>
              <a:gd name="connsiteY2662" fmla="*/ 3327721 h 5955635"/>
              <a:gd name="connsiteX2663" fmla="*/ 723133 w 6187971"/>
              <a:gd name="connsiteY2663" fmla="*/ 3323218 h 5955635"/>
              <a:gd name="connsiteX2664" fmla="*/ 719284 w 6187971"/>
              <a:gd name="connsiteY2664" fmla="*/ 3305202 h 5955635"/>
              <a:gd name="connsiteX2665" fmla="*/ 716397 w 6187971"/>
              <a:gd name="connsiteY2665" fmla="*/ 3291690 h 5955635"/>
              <a:gd name="connsiteX2666" fmla="*/ 718015 w 6187971"/>
              <a:gd name="connsiteY2666" fmla="*/ 3277215 h 5955635"/>
              <a:gd name="connsiteX2667" fmla="*/ 716438 w 6187971"/>
              <a:gd name="connsiteY2667" fmla="*/ 3225746 h 5955635"/>
              <a:gd name="connsiteX2668" fmla="*/ 711934 w 6187971"/>
              <a:gd name="connsiteY2668" fmla="*/ 3226708 h 5955635"/>
              <a:gd name="connsiteX2669" fmla="*/ 710705 w 6187971"/>
              <a:gd name="connsiteY2669" fmla="*/ 3132778 h 5955635"/>
              <a:gd name="connsiteX2670" fmla="*/ 713284 w 6187971"/>
              <a:gd name="connsiteY2670" fmla="*/ 3122808 h 5955635"/>
              <a:gd name="connsiteX2671" fmla="*/ 712322 w 6187971"/>
              <a:gd name="connsiteY2671" fmla="*/ 3118304 h 5955635"/>
              <a:gd name="connsiteX2672" fmla="*/ 708780 w 6187971"/>
              <a:gd name="connsiteY2672" fmla="*/ 3123770 h 5955635"/>
              <a:gd name="connsiteX2673" fmla="*/ 708472 w 6187971"/>
              <a:gd name="connsiteY2673" fmla="*/ 3100287 h 5955635"/>
              <a:gd name="connsiteX2674" fmla="*/ 712015 w 6187971"/>
              <a:gd name="connsiteY2674" fmla="*/ 3094821 h 5955635"/>
              <a:gd name="connsiteX2675" fmla="*/ 706548 w 6187971"/>
              <a:gd name="connsiteY2675" fmla="*/ 3091280 h 5955635"/>
              <a:gd name="connsiteX2676" fmla="*/ 709128 w 6187971"/>
              <a:gd name="connsiteY2676" fmla="*/ 3081309 h 5955635"/>
              <a:gd name="connsiteX2677" fmla="*/ 709783 w 6187971"/>
              <a:gd name="connsiteY2677" fmla="*/ 3062331 h 5955635"/>
              <a:gd name="connsiteX2678" fmla="*/ 708821 w 6187971"/>
              <a:gd name="connsiteY2678" fmla="*/ 3057826 h 5955635"/>
              <a:gd name="connsiteX2679" fmla="*/ 705934 w 6187971"/>
              <a:gd name="connsiteY2679" fmla="*/ 3044314 h 5955635"/>
              <a:gd name="connsiteX2680" fmla="*/ 710439 w 6187971"/>
              <a:gd name="connsiteY2680" fmla="*/ 3043352 h 5955635"/>
              <a:gd name="connsiteX2681" fmla="*/ 717295 w 6187971"/>
              <a:gd name="connsiteY2681" fmla="*/ 2877050 h 5955635"/>
              <a:gd name="connsiteX2682" fmla="*/ 721799 w 6187971"/>
              <a:gd name="connsiteY2682" fmla="*/ 2876088 h 5955635"/>
              <a:gd name="connsiteX2683" fmla="*/ 722107 w 6187971"/>
              <a:gd name="connsiteY2683" fmla="*/ 2899570 h 5955635"/>
              <a:gd name="connsiteX2684" fmla="*/ 723376 w 6187971"/>
              <a:gd name="connsiteY2684" fmla="*/ 2927557 h 5955635"/>
              <a:gd name="connsiteX2685" fmla="*/ 719487 w 6187971"/>
              <a:gd name="connsiteY2685" fmla="*/ 2975484 h 5955635"/>
              <a:gd name="connsiteX2686" fmla="*/ 727759 w 6187971"/>
              <a:gd name="connsiteY2686" fmla="*/ 3124424 h 5955635"/>
              <a:gd name="connsiteX2687" fmla="*/ 724217 w 6187971"/>
              <a:gd name="connsiteY2687" fmla="*/ 3129891 h 5955635"/>
              <a:gd name="connsiteX2688" fmla="*/ 726142 w 6187971"/>
              <a:gd name="connsiteY2688" fmla="*/ 3138899 h 5955635"/>
              <a:gd name="connsiteX2689" fmla="*/ 724524 w 6187971"/>
              <a:gd name="connsiteY2689" fmla="*/ 3153374 h 5955635"/>
              <a:gd name="connsiteX2690" fmla="*/ 728066 w 6187971"/>
              <a:gd name="connsiteY2690" fmla="*/ 3147907 h 5955635"/>
              <a:gd name="connsiteX2691" fmla="*/ 726449 w 6187971"/>
              <a:gd name="connsiteY2691" fmla="*/ 3162382 h 5955635"/>
              <a:gd name="connsiteX2692" fmla="*/ 729335 w 6187971"/>
              <a:gd name="connsiteY2692" fmla="*/ 3175894 h 5955635"/>
              <a:gd name="connsiteX2693" fmla="*/ 732878 w 6187971"/>
              <a:gd name="connsiteY2693" fmla="*/ 3170427 h 5955635"/>
              <a:gd name="connsiteX2694" fmla="*/ 735458 w 6187971"/>
              <a:gd name="connsiteY2694" fmla="*/ 3160457 h 5955635"/>
              <a:gd name="connsiteX2695" fmla="*/ 731608 w 6187971"/>
              <a:gd name="connsiteY2695" fmla="*/ 3142441 h 5955635"/>
              <a:gd name="connsiteX2696" fmla="*/ 735149 w 6187971"/>
              <a:gd name="connsiteY2696" fmla="*/ 3136974 h 5955635"/>
              <a:gd name="connsiteX2697" fmla="*/ 739654 w 6187971"/>
              <a:gd name="connsiteY2697" fmla="*/ 3136012 h 5955635"/>
              <a:gd name="connsiteX2698" fmla="*/ 738691 w 6187971"/>
              <a:gd name="connsiteY2698" fmla="*/ 3131509 h 5955635"/>
              <a:gd name="connsiteX2699" fmla="*/ 737729 w 6187971"/>
              <a:gd name="connsiteY2699" fmla="*/ 3127004 h 5955635"/>
              <a:gd name="connsiteX2700" fmla="*/ 731301 w 6187971"/>
              <a:gd name="connsiteY2700" fmla="*/ 3118959 h 5955635"/>
              <a:gd name="connsiteX2701" fmla="*/ 730338 w 6187971"/>
              <a:gd name="connsiteY2701" fmla="*/ 3114455 h 5955635"/>
              <a:gd name="connsiteX2702" fmla="*/ 729376 w 6187971"/>
              <a:gd name="connsiteY2702" fmla="*/ 3109950 h 5955635"/>
              <a:gd name="connsiteX2703" fmla="*/ 729069 w 6187971"/>
              <a:gd name="connsiteY2703" fmla="*/ 3086468 h 5955635"/>
              <a:gd name="connsiteX2704" fmla="*/ 733265 w 6187971"/>
              <a:gd name="connsiteY2704" fmla="*/ 3062023 h 5955635"/>
              <a:gd name="connsiteX2705" fmla="*/ 733987 w 6187971"/>
              <a:gd name="connsiteY2705" fmla="*/ 3065401 h 5955635"/>
              <a:gd name="connsiteX2706" fmla="*/ 734227 w 6187971"/>
              <a:gd name="connsiteY2706" fmla="*/ 3066527 h 5955635"/>
              <a:gd name="connsiteX2707" fmla="*/ 735190 w 6187971"/>
              <a:gd name="connsiteY2707" fmla="*/ 3071031 h 5955635"/>
              <a:gd name="connsiteX2708" fmla="*/ 738732 w 6187971"/>
              <a:gd name="connsiteY2708" fmla="*/ 3065565 h 5955635"/>
              <a:gd name="connsiteX2709" fmla="*/ 735845 w 6187971"/>
              <a:gd name="connsiteY2709" fmla="*/ 3052053 h 5955635"/>
              <a:gd name="connsiteX2710" fmla="*/ 733921 w 6187971"/>
              <a:gd name="connsiteY2710" fmla="*/ 3043045 h 5955635"/>
              <a:gd name="connsiteX2711" fmla="*/ 736541 w 6187971"/>
              <a:gd name="connsiteY2711" fmla="*/ 2967131 h 5955635"/>
              <a:gd name="connsiteX2712" fmla="*/ 735578 w 6187971"/>
              <a:gd name="connsiteY2712" fmla="*/ 2962627 h 5955635"/>
              <a:gd name="connsiteX2713" fmla="*/ 744279 w 6187971"/>
              <a:gd name="connsiteY2713" fmla="*/ 2937219 h 5955635"/>
              <a:gd name="connsiteX2714" fmla="*/ 747514 w 6187971"/>
              <a:gd name="connsiteY2714" fmla="*/ 2908270 h 5955635"/>
              <a:gd name="connsiteX2715" fmla="*/ 767536 w 6187971"/>
              <a:gd name="connsiteY2715" fmla="*/ 2781543 h 5955635"/>
              <a:gd name="connsiteX2716" fmla="*/ 767175 w 6187971"/>
              <a:gd name="connsiteY2716" fmla="*/ 2788737 h 5955635"/>
              <a:gd name="connsiteX2717" fmla="*/ 765918 w 6187971"/>
              <a:gd name="connsiteY2717" fmla="*/ 2796017 h 5955635"/>
              <a:gd name="connsiteX2718" fmla="*/ 767088 w 6187971"/>
              <a:gd name="connsiteY2718" fmla="*/ 2790469 h 5955635"/>
              <a:gd name="connsiteX2719" fmla="*/ 767175 w 6187971"/>
              <a:gd name="connsiteY2719" fmla="*/ 2788737 h 5955635"/>
              <a:gd name="connsiteX2720" fmla="*/ 777228 w 6187971"/>
              <a:gd name="connsiteY2720" fmla="*/ 2730482 h 5955635"/>
              <a:gd name="connsiteX2721" fmla="*/ 774987 w 6187971"/>
              <a:gd name="connsiteY2721" fmla="*/ 2827750 h 5955635"/>
              <a:gd name="connsiteX2722" fmla="*/ 824931 w 6187971"/>
              <a:gd name="connsiteY2722" fmla="*/ 3364010 h 5955635"/>
              <a:gd name="connsiteX2723" fmla="*/ 829326 w 6187971"/>
              <a:gd name="connsiteY2723" fmla="*/ 3384580 h 5955635"/>
              <a:gd name="connsiteX2724" fmla="*/ 837369 w 6187971"/>
              <a:gd name="connsiteY2724" fmla="*/ 3339843 h 5955635"/>
              <a:gd name="connsiteX2725" fmla="*/ 819665 w 6187971"/>
              <a:gd name="connsiteY2725" fmla="*/ 2577354 h 5955635"/>
              <a:gd name="connsiteX2726" fmla="*/ 843923 w 6187971"/>
              <a:gd name="connsiteY2726" fmla="*/ 2454020 h 5955635"/>
              <a:gd name="connsiteX2727" fmla="*/ 844696 w 6187971"/>
              <a:gd name="connsiteY2727" fmla="*/ 2456577 h 5955635"/>
              <a:gd name="connsiteX2728" fmla="*/ 850081 w 6187971"/>
              <a:gd name="connsiteY2728" fmla="*/ 2462491 h 5955635"/>
              <a:gd name="connsiteX2729" fmla="*/ 847719 w 6187971"/>
              <a:gd name="connsiteY2729" fmla="*/ 2445923 h 5955635"/>
              <a:gd name="connsiteX2730" fmla="*/ 846151 w 6187971"/>
              <a:gd name="connsiteY2730" fmla="*/ 2442693 h 5955635"/>
              <a:gd name="connsiteX2731" fmla="*/ 847411 w 6187971"/>
              <a:gd name="connsiteY2731" fmla="*/ 2436286 h 5955635"/>
              <a:gd name="connsiteX2732" fmla="*/ 851391 w 6187971"/>
              <a:gd name="connsiteY2732" fmla="*/ 2424533 h 5955635"/>
              <a:gd name="connsiteX2733" fmla="*/ 853316 w 6187971"/>
              <a:gd name="connsiteY2733" fmla="*/ 2433542 h 5955635"/>
              <a:gd name="connsiteX2734" fmla="*/ 879111 w 6187971"/>
              <a:gd name="connsiteY2734" fmla="*/ 2333838 h 5955635"/>
              <a:gd name="connsiteX2735" fmla="*/ 884578 w 6187971"/>
              <a:gd name="connsiteY2735" fmla="*/ 2337381 h 5955635"/>
              <a:gd name="connsiteX2736" fmla="*/ 911642 w 6187971"/>
              <a:gd name="connsiteY2736" fmla="*/ 2265663 h 5955635"/>
              <a:gd name="connsiteX2737" fmla="*/ 944828 w 6187971"/>
              <a:gd name="connsiteY2737" fmla="*/ 2178509 h 5955635"/>
              <a:gd name="connsiteX2738" fmla="*/ 987023 w 6187971"/>
              <a:gd name="connsiteY2738" fmla="*/ 2089431 h 5955635"/>
              <a:gd name="connsiteX2739" fmla="*/ 991527 w 6187971"/>
              <a:gd name="connsiteY2739" fmla="*/ 2088468 h 5955635"/>
              <a:gd name="connsiteX2740" fmla="*/ 988948 w 6187971"/>
              <a:gd name="connsiteY2740" fmla="*/ 2098439 h 5955635"/>
              <a:gd name="connsiteX2741" fmla="*/ 993452 w 6187971"/>
              <a:gd name="connsiteY2741" fmla="*/ 2097477 h 5955635"/>
              <a:gd name="connsiteX2742" fmla="*/ 992489 w 6187971"/>
              <a:gd name="connsiteY2742" fmla="*/ 2092973 h 5955635"/>
              <a:gd name="connsiteX2743" fmla="*/ 996031 w 6187971"/>
              <a:gd name="connsiteY2743" fmla="*/ 2087506 h 5955635"/>
              <a:gd name="connsiteX2744" fmla="*/ 1012778 w 6187971"/>
              <a:gd name="connsiteY2744" fmla="*/ 2055671 h 5955635"/>
              <a:gd name="connsiteX2745" fmla="*/ 1010853 w 6187971"/>
              <a:gd name="connsiteY2745" fmla="*/ 2046663 h 5955635"/>
              <a:gd name="connsiteX2746" fmla="*/ 1014395 w 6187971"/>
              <a:gd name="connsiteY2746" fmla="*/ 2041196 h 5955635"/>
              <a:gd name="connsiteX2747" fmla="*/ 1016320 w 6187971"/>
              <a:gd name="connsiteY2747" fmla="*/ 2050205 h 5955635"/>
              <a:gd name="connsiteX2748" fmla="*/ 1021479 w 6187971"/>
              <a:gd name="connsiteY2748" fmla="*/ 2030264 h 5955635"/>
              <a:gd name="connsiteX2749" fmla="*/ 1022441 w 6187971"/>
              <a:gd name="connsiteY2749" fmla="*/ 2034767 h 5955635"/>
              <a:gd name="connsiteX2750" fmla="*/ 1023404 w 6187971"/>
              <a:gd name="connsiteY2750" fmla="*/ 2039271 h 5955635"/>
              <a:gd name="connsiteX2751" fmla="*/ 1027908 w 6187971"/>
              <a:gd name="connsiteY2751" fmla="*/ 2038309 h 5955635"/>
              <a:gd name="connsiteX2752" fmla="*/ 1026946 w 6187971"/>
              <a:gd name="connsiteY2752" fmla="*/ 2033805 h 5955635"/>
              <a:gd name="connsiteX2753" fmla="*/ 1025021 w 6187971"/>
              <a:gd name="connsiteY2753" fmla="*/ 2024797 h 5955635"/>
              <a:gd name="connsiteX2754" fmla="*/ 1027600 w 6187971"/>
              <a:gd name="connsiteY2754" fmla="*/ 2014827 h 5955635"/>
              <a:gd name="connsiteX2755" fmla="*/ 1032104 w 6187971"/>
              <a:gd name="connsiteY2755" fmla="*/ 2013865 h 5955635"/>
              <a:gd name="connsiteX2756" fmla="*/ 1035647 w 6187971"/>
              <a:gd name="connsiteY2756" fmla="*/ 2008398 h 5955635"/>
              <a:gd name="connsiteX2757" fmla="*/ 1034684 w 6187971"/>
              <a:gd name="connsiteY2757" fmla="*/ 2003894 h 5955635"/>
              <a:gd name="connsiteX2758" fmla="*/ 1041767 w 6187971"/>
              <a:gd name="connsiteY2758" fmla="*/ 1992962 h 5955635"/>
              <a:gd name="connsiteX2759" fmla="*/ 1045309 w 6187971"/>
              <a:gd name="connsiteY2759" fmla="*/ 1987495 h 5955635"/>
              <a:gd name="connsiteX2760" fmla="*/ 1046272 w 6187971"/>
              <a:gd name="connsiteY2760" fmla="*/ 1991999 h 5955635"/>
              <a:gd name="connsiteX2761" fmla="*/ 1049813 w 6187971"/>
              <a:gd name="connsiteY2761" fmla="*/ 1986533 h 5955635"/>
              <a:gd name="connsiteX2762" fmla="*/ 1052393 w 6187971"/>
              <a:gd name="connsiteY2762" fmla="*/ 1976563 h 5955635"/>
              <a:gd name="connsiteX2763" fmla="*/ 1063980 w 6187971"/>
              <a:gd name="connsiteY2763" fmla="*/ 1964667 h 5955635"/>
              <a:gd name="connsiteX2764" fmla="*/ 1070409 w 6187971"/>
              <a:gd name="connsiteY2764" fmla="*/ 1972714 h 5955635"/>
              <a:gd name="connsiteX2765" fmla="*/ 1080072 w 6187971"/>
              <a:gd name="connsiteY2765" fmla="*/ 1951811 h 5955635"/>
              <a:gd name="connsiteX2766" fmla="*/ 1084576 w 6187971"/>
              <a:gd name="connsiteY2766" fmla="*/ 1950848 h 5955635"/>
              <a:gd name="connsiteX2767" fmla="*/ 1085539 w 6187971"/>
              <a:gd name="connsiteY2767" fmla="*/ 1955353 h 5955635"/>
              <a:gd name="connsiteX2768" fmla="*/ 1081997 w 6187971"/>
              <a:gd name="connsiteY2768" fmla="*/ 1960818 h 5955635"/>
              <a:gd name="connsiteX2769" fmla="*/ 1082959 w 6187971"/>
              <a:gd name="connsiteY2769" fmla="*/ 1965323 h 5955635"/>
              <a:gd name="connsiteX2770" fmla="*/ 1087463 w 6187971"/>
              <a:gd name="connsiteY2770" fmla="*/ 1964361 h 5955635"/>
              <a:gd name="connsiteX2771" fmla="*/ 1086501 w 6187971"/>
              <a:gd name="connsiteY2771" fmla="*/ 1959856 h 5955635"/>
              <a:gd name="connsiteX2772" fmla="*/ 1090043 w 6187971"/>
              <a:gd name="connsiteY2772" fmla="*/ 1954390 h 5955635"/>
              <a:gd name="connsiteX2773" fmla="*/ 1088118 w 6187971"/>
              <a:gd name="connsiteY2773" fmla="*/ 1945382 h 5955635"/>
              <a:gd name="connsiteX2774" fmla="*/ 1083614 w 6187971"/>
              <a:gd name="connsiteY2774" fmla="*/ 1946344 h 5955635"/>
              <a:gd name="connsiteX2775" fmla="*/ 1094895 w 6187971"/>
              <a:gd name="connsiteY2775" fmla="*/ 1910966 h 5955635"/>
              <a:gd name="connsiteX2776" fmla="*/ 1082345 w 6187971"/>
              <a:gd name="connsiteY2776" fmla="*/ 1918358 h 5955635"/>
              <a:gd name="connsiteX2777" fmla="*/ 1092970 w 6187971"/>
              <a:gd name="connsiteY2777" fmla="*/ 1901959 h 5955635"/>
              <a:gd name="connsiteX2778" fmla="*/ 1103595 w 6187971"/>
              <a:gd name="connsiteY2778" fmla="*/ 1885560 h 5955635"/>
              <a:gd name="connsiteX2779" fmla="*/ 1110679 w 6187971"/>
              <a:gd name="connsiteY2779" fmla="*/ 1874628 h 5955635"/>
              <a:gd name="connsiteX2780" fmla="*/ 1112603 w 6187971"/>
              <a:gd name="connsiteY2780" fmla="*/ 1883635 h 5955635"/>
              <a:gd name="connsiteX2781" fmla="*/ 1122267 w 6187971"/>
              <a:gd name="connsiteY2781" fmla="*/ 1862732 h 5955635"/>
              <a:gd name="connsiteX2782" fmla="*/ 1126770 w 6187971"/>
              <a:gd name="connsiteY2782" fmla="*/ 1861770 h 5955635"/>
              <a:gd name="connsiteX2783" fmla="*/ 1128695 w 6187971"/>
              <a:gd name="connsiteY2783" fmla="*/ 1870778 h 5955635"/>
              <a:gd name="connsiteX2784" fmla="*/ 1133200 w 6187971"/>
              <a:gd name="connsiteY2784" fmla="*/ 1869816 h 5955635"/>
              <a:gd name="connsiteX2785" fmla="*/ 1132237 w 6187971"/>
              <a:gd name="connsiteY2785" fmla="*/ 1865312 h 5955635"/>
              <a:gd name="connsiteX2786" fmla="*/ 1136741 w 6187971"/>
              <a:gd name="connsiteY2786" fmla="*/ 1864349 h 5955635"/>
              <a:gd name="connsiteX2787" fmla="*/ 1134817 w 6187971"/>
              <a:gd name="connsiteY2787" fmla="*/ 1855341 h 5955635"/>
              <a:gd name="connsiteX2788" fmla="*/ 1138359 w 6187971"/>
              <a:gd name="connsiteY2788" fmla="*/ 1849875 h 5955635"/>
              <a:gd name="connsiteX2789" fmla="*/ 1141900 w 6187971"/>
              <a:gd name="connsiteY2789" fmla="*/ 1844409 h 5955635"/>
              <a:gd name="connsiteX2790" fmla="*/ 1146404 w 6187971"/>
              <a:gd name="connsiteY2790" fmla="*/ 1843446 h 5955635"/>
              <a:gd name="connsiteX2791" fmla="*/ 1147367 w 6187971"/>
              <a:gd name="connsiteY2791" fmla="*/ 1847951 h 5955635"/>
              <a:gd name="connsiteX2792" fmla="*/ 1144787 w 6187971"/>
              <a:gd name="connsiteY2792" fmla="*/ 1857921 h 5955635"/>
              <a:gd name="connsiteX2793" fmla="*/ 1142208 w 6187971"/>
              <a:gd name="connsiteY2793" fmla="*/ 1867891 h 5955635"/>
              <a:gd name="connsiteX2794" fmla="*/ 1150253 w 6187971"/>
              <a:gd name="connsiteY2794" fmla="*/ 1861463 h 5955635"/>
              <a:gd name="connsiteX2795" fmla="*/ 1155412 w 6187971"/>
              <a:gd name="connsiteY2795" fmla="*/ 1841522 h 5955635"/>
              <a:gd name="connsiteX2796" fmla="*/ 1154450 w 6187971"/>
              <a:gd name="connsiteY2796" fmla="*/ 1837018 h 5955635"/>
              <a:gd name="connsiteX2797" fmla="*/ 1156068 w 6187971"/>
              <a:gd name="connsiteY2797" fmla="*/ 1822543 h 5955635"/>
              <a:gd name="connsiteX2798" fmla="*/ 1160572 w 6187971"/>
              <a:gd name="connsiteY2798" fmla="*/ 1821581 h 5955635"/>
              <a:gd name="connsiteX2799" fmla="*/ 1199532 w 6187971"/>
              <a:gd name="connsiteY2799" fmla="*/ 1761452 h 5955635"/>
              <a:gd name="connsiteX2800" fmla="*/ 1203074 w 6187971"/>
              <a:gd name="connsiteY2800" fmla="*/ 1755985 h 5955635"/>
              <a:gd name="connsiteX2801" fmla="*/ 1206615 w 6187971"/>
              <a:gd name="connsiteY2801" fmla="*/ 1750519 h 5955635"/>
              <a:gd name="connsiteX2802" fmla="*/ 1213699 w 6187971"/>
              <a:gd name="connsiteY2802" fmla="*/ 1739586 h 5955635"/>
              <a:gd name="connsiteX2803" fmla="*/ 1217240 w 6187971"/>
              <a:gd name="connsiteY2803" fmla="*/ 1734120 h 5955635"/>
              <a:gd name="connsiteX2804" fmla="*/ 1227866 w 6187971"/>
              <a:gd name="connsiteY2804" fmla="*/ 1717721 h 5955635"/>
              <a:gd name="connsiteX2805" fmla="*/ 1234950 w 6187971"/>
              <a:gd name="connsiteY2805" fmla="*/ 1706789 h 5955635"/>
              <a:gd name="connsiteX2806" fmla="*/ 1239454 w 6187971"/>
              <a:gd name="connsiteY2806" fmla="*/ 1705826 h 5955635"/>
              <a:gd name="connsiteX2807" fmla="*/ 1268751 w 6187971"/>
              <a:gd name="connsiteY2807" fmla="*/ 1666599 h 5955635"/>
              <a:gd name="connsiteX2808" fmla="*/ 1280989 w 6187971"/>
              <a:gd name="connsiteY2808" fmla="*/ 1643969 h 5955635"/>
              <a:gd name="connsiteX2809" fmla="*/ 1294822 w 6187971"/>
              <a:gd name="connsiteY2809" fmla="*/ 1614580 h 5955635"/>
              <a:gd name="connsiteX2810" fmla="*/ 1295376 w 6187971"/>
              <a:gd name="connsiteY2810" fmla="*/ 1620968 h 5955635"/>
              <a:gd name="connsiteX2811" fmla="*/ 1280397 w 6187971"/>
              <a:gd name="connsiteY2811" fmla="*/ 1651544 h 5955635"/>
              <a:gd name="connsiteX2812" fmla="*/ 1150037 w 6187971"/>
              <a:gd name="connsiteY2812" fmla="*/ 1865158 h 5955635"/>
              <a:gd name="connsiteX2813" fmla="*/ 1157500 w 6187971"/>
              <a:gd name="connsiteY2813" fmla="*/ 1890938 h 5955635"/>
              <a:gd name="connsiteX2814" fmla="*/ 1155212 w 6187971"/>
              <a:gd name="connsiteY2814" fmla="*/ 1916847 h 5955635"/>
              <a:gd name="connsiteX2815" fmla="*/ 966688 w 6187971"/>
              <a:gd name="connsiteY2815" fmla="*/ 2444019 h 5955635"/>
              <a:gd name="connsiteX2816" fmla="*/ 940585 w 6187971"/>
              <a:gd name="connsiteY2816" fmla="*/ 3173091 h 5955635"/>
              <a:gd name="connsiteX2817" fmla="*/ 947522 w 6187971"/>
              <a:gd name="connsiteY2817" fmla="*/ 3187253 h 5955635"/>
              <a:gd name="connsiteX2818" fmla="*/ 961347 w 6187971"/>
              <a:gd name="connsiteY2818" fmla="*/ 2867525 h 5955635"/>
              <a:gd name="connsiteX2819" fmla="*/ 983906 w 6187971"/>
              <a:gd name="connsiteY2819" fmla="*/ 3101263 h 5955635"/>
              <a:gd name="connsiteX2820" fmla="*/ 992151 w 6187971"/>
              <a:gd name="connsiteY2820" fmla="*/ 3158164 h 5955635"/>
              <a:gd name="connsiteX2821" fmla="*/ 1014015 w 6187971"/>
              <a:gd name="connsiteY2821" fmla="*/ 3223887 h 5955635"/>
              <a:gd name="connsiteX2822" fmla="*/ 1162759 w 6187971"/>
              <a:gd name="connsiteY2822" fmla="*/ 3727888 h 5955635"/>
              <a:gd name="connsiteX2823" fmla="*/ 1178341 w 6187971"/>
              <a:gd name="connsiteY2823" fmla="*/ 3800819 h 5955635"/>
              <a:gd name="connsiteX2824" fmla="*/ 1193412 w 6187971"/>
              <a:gd name="connsiteY2824" fmla="*/ 3834752 h 5955635"/>
              <a:gd name="connsiteX2825" fmla="*/ 1287744 w 6187971"/>
              <a:gd name="connsiteY2825" fmla="*/ 3992539 h 5955635"/>
              <a:gd name="connsiteX2826" fmla="*/ 1330979 w 6187971"/>
              <a:gd name="connsiteY2826" fmla="*/ 4057607 h 5955635"/>
              <a:gd name="connsiteX2827" fmla="*/ 1343653 w 6187971"/>
              <a:gd name="connsiteY2827" fmla="*/ 4080319 h 5955635"/>
              <a:gd name="connsiteX2828" fmla="*/ 1369002 w 6187971"/>
              <a:gd name="connsiteY2828" fmla="*/ 4125744 h 5955635"/>
              <a:gd name="connsiteX2829" fmla="*/ 1538651 w 6187971"/>
              <a:gd name="connsiteY2829" fmla="*/ 4306548 h 5955635"/>
              <a:gd name="connsiteX2830" fmla="*/ 2686262 w 6187971"/>
              <a:gd name="connsiteY2830" fmla="*/ 4927608 h 5955635"/>
              <a:gd name="connsiteX2831" fmla="*/ 3070633 w 6187971"/>
              <a:gd name="connsiteY2831" fmla="*/ 4978456 h 5955635"/>
              <a:gd name="connsiteX2832" fmla="*/ 3564597 w 6187971"/>
              <a:gd name="connsiteY2832" fmla="*/ 4919852 h 5955635"/>
              <a:gd name="connsiteX2833" fmla="*/ 3668800 w 6187971"/>
              <a:gd name="connsiteY2833" fmla="*/ 4885857 h 5955635"/>
              <a:gd name="connsiteX2834" fmla="*/ 3697923 w 6187971"/>
              <a:gd name="connsiteY2834" fmla="*/ 4875725 h 5955635"/>
              <a:gd name="connsiteX2835" fmla="*/ 3859302 w 6187971"/>
              <a:gd name="connsiteY2835" fmla="*/ 4825603 h 5955635"/>
              <a:gd name="connsiteX2836" fmla="*/ 4218717 w 6187971"/>
              <a:gd name="connsiteY2836" fmla="*/ 4631492 h 5955635"/>
              <a:gd name="connsiteX2837" fmla="*/ 5136420 w 6187971"/>
              <a:gd name="connsiteY2837" fmla="*/ 3187886 h 5955635"/>
              <a:gd name="connsiteX2838" fmla="*/ 5095093 w 6187971"/>
              <a:gd name="connsiteY2838" fmla="*/ 2637473 h 5955635"/>
              <a:gd name="connsiteX2839" fmla="*/ 4552027 w 6187971"/>
              <a:gd name="connsiteY2839" fmla="*/ 1550927 h 5955635"/>
              <a:gd name="connsiteX2840" fmla="*/ 4206285 w 6187971"/>
              <a:gd name="connsiteY2840" fmla="*/ 1241535 h 5955635"/>
              <a:gd name="connsiteX2841" fmla="*/ 4017916 w 6187971"/>
              <a:gd name="connsiteY2841" fmla="*/ 1092106 h 5955635"/>
              <a:gd name="connsiteX2842" fmla="*/ 3766634 w 6187971"/>
              <a:gd name="connsiteY2842" fmla="*/ 950252 h 5955635"/>
              <a:gd name="connsiteX2843" fmla="*/ 2533034 w 6187971"/>
              <a:gd name="connsiteY2843" fmla="*/ 924406 h 5955635"/>
              <a:gd name="connsiteX2844" fmla="*/ 2362177 w 6187971"/>
              <a:gd name="connsiteY2844" fmla="*/ 966775 h 5955635"/>
              <a:gd name="connsiteX2845" fmla="*/ 2692688 w 6187971"/>
              <a:gd name="connsiteY2845" fmla="*/ 857055 h 5955635"/>
              <a:gd name="connsiteX2846" fmla="*/ 2526787 w 6187971"/>
              <a:gd name="connsiteY2846" fmla="*/ 876855 h 5955635"/>
              <a:gd name="connsiteX2847" fmla="*/ 2357128 w 6187971"/>
              <a:gd name="connsiteY2847" fmla="*/ 924834 h 5955635"/>
              <a:gd name="connsiteX2848" fmla="*/ 2195476 w 6187971"/>
              <a:gd name="connsiteY2848" fmla="*/ 982835 h 5955635"/>
              <a:gd name="connsiteX2849" fmla="*/ 2038892 w 6187971"/>
              <a:gd name="connsiteY2849" fmla="*/ 1055397 h 5955635"/>
              <a:gd name="connsiteX2850" fmla="*/ 2051328 w 6187971"/>
              <a:gd name="connsiteY2850" fmla="*/ 1031230 h 5955635"/>
              <a:gd name="connsiteX2851" fmla="*/ 2044919 w 6187971"/>
              <a:gd name="connsiteY2851" fmla="*/ 1028689 h 5955635"/>
              <a:gd name="connsiteX2852" fmla="*/ 1942714 w 6187971"/>
              <a:gd name="connsiteY2852" fmla="*/ 1072034 h 5955635"/>
              <a:gd name="connsiteX2853" fmla="*/ 1659433 w 6187971"/>
              <a:gd name="connsiteY2853" fmla="*/ 1265523 h 5955635"/>
              <a:gd name="connsiteX2854" fmla="*/ 1591162 w 6187971"/>
              <a:gd name="connsiteY2854" fmla="*/ 1293796 h 5955635"/>
              <a:gd name="connsiteX2855" fmla="*/ 1530900 w 6187971"/>
              <a:gd name="connsiteY2855" fmla="*/ 1332091 h 5955635"/>
              <a:gd name="connsiteX2856" fmla="*/ 1480860 w 6187971"/>
              <a:gd name="connsiteY2856" fmla="*/ 1363313 h 5955635"/>
              <a:gd name="connsiteX2857" fmla="*/ 1469896 w 6187971"/>
              <a:gd name="connsiteY2857" fmla="*/ 1366433 h 5955635"/>
              <a:gd name="connsiteX2858" fmla="*/ 1485917 w 6187971"/>
              <a:gd name="connsiteY2858" fmla="*/ 1349400 h 5955635"/>
              <a:gd name="connsiteX2859" fmla="*/ 1574268 w 6187971"/>
              <a:gd name="connsiteY2859" fmla="*/ 1266943 h 5955635"/>
              <a:gd name="connsiteX2860" fmla="*/ 1710085 w 6187971"/>
              <a:gd name="connsiteY2860" fmla="*/ 1153153 h 5955635"/>
              <a:gd name="connsiteX2861" fmla="*/ 1853295 w 6187971"/>
              <a:gd name="connsiteY2861" fmla="*/ 1051913 h 5955635"/>
              <a:gd name="connsiteX2862" fmla="*/ 1870349 w 6187971"/>
              <a:gd name="connsiteY2862" fmla="*/ 1043559 h 5955635"/>
              <a:gd name="connsiteX2863" fmla="*/ 2165426 w 6187971"/>
              <a:gd name="connsiteY2863" fmla="*/ 881616 h 5955635"/>
              <a:gd name="connsiteX2864" fmla="*/ 2321799 w 6187971"/>
              <a:gd name="connsiteY2864" fmla="*/ 819950 h 5955635"/>
              <a:gd name="connsiteX2865" fmla="*/ 2427971 w 6187971"/>
              <a:gd name="connsiteY2865" fmla="*/ 787847 h 5955635"/>
              <a:gd name="connsiteX2866" fmla="*/ 2380636 w 6187971"/>
              <a:gd name="connsiteY2866" fmla="*/ 803258 h 5955635"/>
              <a:gd name="connsiteX2867" fmla="*/ 2340778 w 6187971"/>
              <a:gd name="connsiteY2867" fmla="*/ 820604 h 5955635"/>
              <a:gd name="connsiteX2868" fmla="*/ 2336273 w 6187971"/>
              <a:gd name="connsiteY2868" fmla="*/ 821566 h 5955635"/>
              <a:gd name="connsiteX2869" fmla="*/ 2205963 w 6187971"/>
              <a:gd name="connsiteY2869" fmla="*/ 872955 h 5955635"/>
              <a:gd name="connsiteX2870" fmla="*/ 2201459 w 6187971"/>
              <a:gd name="connsiteY2870" fmla="*/ 873917 h 5955635"/>
              <a:gd name="connsiteX2871" fmla="*/ 2202421 w 6187971"/>
              <a:gd name="connsiteY2871" fmla="*/ 878421 h 5955635"/>
              <a:gd name="connsiteX2872" fmla="*/ 2211429 w 6187971"/>
              <a:gd name="connsiteY2872" fmla="*/ 876496 h 5955635"/>
              <a:gd name="connsiteX2873" fmla="*/ 2337236 w 6187971"/>
              <a:gd name="connsiteY2873" fmla="*/ 826071 h 5955635"/>
              <a:gd name="connsiteX2874" fmla="*/ 2342703 w 6187971"/>
              <a:gd name="connsiteY2874" fmla="*/ 829613 h 5955635"/>
              <a:gd name="connsiteX2875" fmla="*/ 2347207 w 6187971"/>
              <a:gd name="connsiteY2875" fmla="*/ 828650 h 5955635"/>
              <a:gd name="connsiteX2876" fmla="*/ 2346245 w 6187971"/>
              <a:gd name="connsiteY2876" fmla="*/ 824146 h 5955635"/>
              <a:gd name="connsiteX2877" fmla="*/ 2437943 w 6187971"/>
              <a:gd name="connsiteY2877" fmla="*/ 790426 h 5955635"/>
              <a:gd name="connsiteX2878" fmla="*/ 2455960 w 6187971"/>
              <a:gd name="connsiteY2878" fmla="*/ 786577 h 5955635"/>
              <a:gd name="connsiteX2879" fmla="*/ 2464967 w 6187971"/>
              <a:gd name="connsiteY2879" fmla="*/ 784653 h 5955635"/>
              <a:gd name="connsiteX2880" fmla="*/ 2464313 w 6187971"/>
              <a:gd name="connsiteY2880" fmla="*/ 803631 h 5955635"/>
              <a:gd name="connsiteX2881" fmla="*/ 2450800 w 6187971"/>
              <a:gd name="connsiteY2881" fmla="*/ 806518 h 5955635"/>
              <a:gd name="connsiteX2882" fmla="*/ 2420234 w 6187971"/>
              <a:gd name="connsiteY2882" fmla="*/ 817758 h 5955635"/>
              <a:gd name="connsiteX2883" fmla="*/ 2415730 w 6187971"/>
              <a:gd name="connsiteY2883" fmla="*/ 818720 h 5955635"/>
              <a:gd name="connsiteX2884" fmla="*/ 2403180 w 6187971"/>
              <a:gd name="connsiteY2884" fmla="*/ 826111 h 5955635"/>
              <a:gd name="connsiteX2885" fmla="*/ 2398676 w 6187971"/>
              <a:gd name="connsiteY2885" fmla="*/ 827073 h 5955635"/>
              <a:gd name="connsiteX2886" fmla="*/ 2404142 w 6187971"/>
              <a:gd name="connsiteY2886" fmla="*/ 830615 h 5955635"/>
              <a:gd name="connsiteX2887" fmla="*/ 2416693 w 6187971"/>
              <a:gd name="connsiteY2887" fmla="*/ 823224 h 5955635"/>
              <a:gd name="connsiteX2888" fmla="*/ 2421196 w 6187971"/>
              <a:gd name="connsiteY2888" fmla="*/ 822262 h 5955635"/>
              <a:gd name="connsiteX2889" fmla="*/ 2417655 w 6187971"/>
              <a:gd name="connsiteY2889" fmla="*/ 827728 h 5955635"/>
              <a:gd name="connsiteX2890" fmla="*/ 2422158 w 6187971"/>
              <a:gd name="connsiteY2890" fmla="*/ 826766 h 5955635"/>
              <a:gd name="connsiteX2891" fmla="*/ 2431167 w 6187971"/>
              <a:gd name="connsiteY2891" fmla="*/ 824841 h 5955635"/>
              <a:gd name="connsiteX2892" fmla="*/ 2430205 w 6187971"/>
              <a:gd name="connsiteY2892" fmla="*/ 820337 h 5955635"/>
              <a:gd name="connsiteX2893" fmla="*/ 2447259 w 6187971"/>
              <a:gd name="connsiteY2893" fmla="*/ 811984 h 5955635"/>
              <a:gd name="connsiteX2894" fmla="*/ 2469779 w 6187971"/>
              <a:gd name="connsiteY2894" fmla="*/ 807172 h 5955635"/>
              <a:gd name="connsiteX2895" fmla="*/ 2492299 w 6187971"/>
              <a:gd name="connsiteY2895" fmla="*/ 802361 h 5955635"/>
              <a:gd name="connsiteX2896" fmla="*/ 2500345 w 6187971"/>
              <a:gd name="connsiteY2896" fmla="*/ 795933 h 5955635"/>
              <a:gd name="connsiteX2897" fmla="*/ 2491337 w 6187971"/>
              <a:gd name="connsiteY2897" fmla="*/ 797858 h 5955635"/>
              <a:gd name="connsiteX2898" fmla="*/ 2473321 w 6187971"/>
              <a:gd name="connsiteY2898" fmla="*/ 801707 h 5955635"/>
              <a:gd name="connsiteX2899" fmla="*/ 2478479 w 6187971"/>
              <a:gd name="connsiteY2899" fmla="*/ 781766 h 5955635"/>
              <a:gd name="connsiteX2900" fmla="*/ 2477517 w 6187971"/>
              <a:gd name="connsiteY2900" fmla="*/ 777261 h 5955635"/>
              <a:gd name="connsiteX2901" fmla="*/ 2486526 w 6187971"/>
              <a:gd name="connsiteY2901" fmla="*/ 775337 h 5955635"/>
              <a:gd name="connsiteX2902" fmla="*/ 2490068 w 6187971"/>
              <a:gd name="connsiteY2902" fmla="*/ 769870 h 5955635"/>
              <a:gd name="connsiteX2903" fmla="*/ 2484601 w 6187971"/>
              <a:gd name="connsiteY2903" fmla="*/ 766329 h 5955635"/>
              <a:gd name="connsiteX2904" fmla="*/ 4722193 w 6187971"/>
              <a:gd name="connsiteY2904" fmla="*/ 185911 h 5955635"/>
              <a:gd name="connsiteX2905" fmla="*/ 4809446 w 6187971"/>
              <a:gd name="connsiteY2905" fmla="*/ 213679 h 5955635"/>
              <a:gd name="connsiteX2906" fmla="*/ 4801514 w 6187971"/>
              <a:gd name="connsiteY2906" fmla="*/ 217645 h 5955635"/>
              <a:gd name="connsiteX2907" fmla="*/ 4841174 w 6187971"/>
              <a:gd name="connsiteY2907" fmla="*/ 225579 h 5955635"/>
              <a:gd name="connsiteX2908" fmla="*/ 4849106 w 6187971"/>
              <a:gd name="connsiteY2908" fmla="*/ 241446 h 5955635"/>
              <a:gd name="connsiteX2909" fmla="*/ 4928427 w 6187971"/>
              <a:gd name="connsiteY2909" fmla="*/ 277147 h 5955635"/>
              <a:gd name="connsiteX2910" fmla="*/ 4948258 w 6187971"/>
              <a:gd name="connsiteY2910" fmla="*/ 285081 h 5955635"/>
              <a:gd name="connsiteX2911" fmla="*/ 5126730 w 6187971"/>
              <a:gd name="connsiteY2911" fmla="*/ 392184 h 5955635"/>
              <a:gd name="connsiteX2912" fmla="*/ 5178288 w 6187971"/>
              <a:gd name="connsiteY2912" fmla="*/ 427885 h 5955635"/>
              <a:gd name="connsiteX2913" fmla="*/ 5213983 w 6187971"/>
              <a:gd name="connsiteY2913" fmla="*/ 443752 h 5955635"/>
              <a:gd name="connsiteX2914" fmla="*/ 5213984 w 6187971"/>
              <a:gd name="connsiteY2914" fmla="*/ 455652 h 5955635"/>
              <a:gd name="connsiteX2915" fmla="*/ 5091035 w 6187971"/>
              <a:gd name="connsiteY2915" fmla="*/ 380284 h 5955635"/>
              <a:gd name="connsiteX2916" fmla="*/ 5083103 w 6187971"/>
              <a:gd name="connsiteY2916" fmla="*/ 380284 h 5955635"/>
              <a:gd name="connsiteX2917" fmla="*/ 5091036 w 6187971"/>
              <a:gd name="connsiteY2917" fmla="*/ 384250 h 5955635"/>
              <a:gd name="connsiteX2918" fmla="*/ 5098968 w 6187971"/>
              <a:gd name="connsiteY2918" fmla="*/ 392184 h 5955635"/>
              <a:gd name="connsiteX2919" fmla="*/ 5091035 w 6187971"/>
              <a:gd name="connsiteY2919" fmla="*/ 388217 h 5955635"/>
              <a:gd name="connsiteX2920" fmla="*/ 5087069 w 6187971"/>
              <a:gd name="connsiteY2920" fmla="*/ 388217 h 5955635"/>
              <a:gd name="connsiteX2921" fmla="*/ 5217950 w 6187971"/>
              <a:gd name="connsiteY2921" fmla="*/ 479453 h 5955635"/>
              <a:gd name="connsiteX2922" fmla="*/ 5348829 w 6187971"/>
              <a:gd name="connsiteY2922" fmla="*/ 574656 h 5955635"/>
              <a:gd name="connsiteX2923" fmla="*/ 5376592 w 6187971"/>
              <a:gd name="connsiteY2923" fmla="*/ 590523 h 5955635"/>
              <a:gd name="connsiteX2924" fmla="*/ 5471777 w 6187971"/>
              <a:gd name="connsiteY2924" fmla="*/ 669858 h 5955635"/>
              <a:gd name="connsiteX2925" fmla="*/ 5487641 w 6187971"/>
              <a:gd name="connsiteY2925" fmla="*/ 661925 h 5955635"/>
              <a:gd name="connsiteX2926" fmla="*/ 5511437 w 6187971"/>
              <a:gd name="connsiteY2926" fmla="*/ 673825 h 5955635"/>
              <a:gd name="connsiteX2927" fmla="*/ 5507471 w 6187971"/>
              <a:gd name="connsiteY2927" fmla="*/ 669858 h 5955635"/>
              <a:gd name="connsiteX2928" fmla="*/ 5507471 w 6187971"/>
              <a:gd name="connsiteY2928" fmla="*/ 665891 h 5955635"/>
              <a:gd name="connsiteX2929" fmla="*/ 5515404 w 6187971"/>
              <a:gd name="connsiteY2929" fmla="*/ 673825 h 5955635"/>
              <a:gd name="connsiteX2930" fmla="*/ 5519369 w 6187971"/>
              <a:gd name="connsiteY2930" fmla="*/ 677792 h 5955635"/>
              <a:gd name="connsiteX2931" fmla="*/ 5562995 w 6187971"/>
              <a:gd name="connsiteY2931" fmla="*/ 701593 h 5955635"/>
              <a:gd name="connsiteX2932" fmla="*/ 5626452 w 6187971"/>
              <a:gd name="connsiteY2932" fmla="*/ 765061 h 5955635"/>
              <a:gd name="connsiteX2933" fmla="*/ 5610589 w 6187971"/>
              <a:gd name="connsiteY2933" fmla="*/ 757128 h 5955635"/>
              <a:gd name="connsiteX2934" fmla="*/ 5614555 w 6187971"/>
              <a:gd name="connsiteY2934" fmla="*/ 761094 h 5955635"/>
              <a:gd name="connsiteX2935" fmla="*/ 5618521 w 6187971"/>
              <a:gd name="connsiteY2935" fmla="*/ 769028 h 5955635"/>
              <a:gd name="connsiteX2936" fmla="*/ 5614555 w 6187971"/>
              <a:gd name="connsiteY2936" fmla="*/ 765061 h 5955635"/>
              <a:gd name="connsiteX2937" fmla="*/ 5610588 w 6187971"/>
              <a:gd name="connsiteY2937" fmla="*/ 765061 h 5955635"/>
              <a:gd name="connsiteX2938" fmla="*/ 5630418 w 6187971"/>
              <a:gd name="connsiteY2938" fmla="*/ 792829 h 5955635"/>
              <a:gd name="connsiteX2939" fmla="*/ 5590759 w 6187971"/>
              <a:gd name="connsiteY2939" fmla="*/ 765061 h 5955635"/>
              <a:gd name="connsiteX2940" fmla="*/ 5594724 w 6187971"/>
              <a:gd name="connsiteY2940" fmla="*/ 769028 h 5955635"/>
              <a:gd name="connsiteX2941" fmla="*/ 5602657 w 6187971"/>
              <a:gd name="connsiteY2941" fmla="*/ 776961 h 5955635"/>
              <a:gd name="connsiteX2942" fmla="*/ 5598690 w 6187971"/>
              <a:gd name="connsiteY2942" fmla="*/ 776961 h 5955635"/>
              <a:gd name="connsiteX2943" fmla="*/ 5594725 w 6187971"/>
              <a:gd name="connsiteY2943" fmla="*/ 772995 h 5955635"/>
              <a:gd name="connsiteX2944" fmla="*/ 5614555 w 6187971"/>
              <a:gd name="connsiteY2944" fmla="*/ 796795 h 5955635"/>
              <a:gd name="connsiteX2945" fmla="*/ 5729570 w 6187971"/>
              <a:gd name="connsiteY2945" fmla="*/ 907865 h 5955635"/>
              <a:gd name="connsiteX2946" fmla="*/ 5757333 w 6187971"/>
              <a:gd name="connsiteY2946" fmla="*/ 943566 h 5955635"/>
              <a:gd name="connsiteX2947" fmla="*/ 5856484 w 6187971"/>
              <a:gd name="connsiteY2947" fmla="*/ 1058602 h 5955635"/>
              <a:gd name="connsiteX2948" fmla="*/ 5908043 w 6187971"/>
              <a:gd name="connsiteY2948" fmla="*/ 1133972 h 5955635"/>
              <a:gd name="connsiteX2949" fmla="*/ 5908042 w 6187971"/>
              <a:gd name="connsiteY2949" fmla="*/ 1137938 h 5955635"/>
              <a:gd name="connsiteX2950" fmla="*/ 5912009 w 6187971"/>
              <a:gd name="connsiteY2950" fmla="*/ 1141905 h 5955635"/>
              <a:gd name="connsiteX2951" fmla="*/ 5915975 w 6187971"/>
              <a:gd name="connsiteY2951" fmla="*/ 1149838 h 5955635"/>
              <a:gd name="connsiteX2952" fmla="*/ 5912008 w 6187971"/>
              <a:gd name="connsiteY2952" fmla="*/ 1145872 h 5955635"/>
              <a:gd name="connsiteX2953" fmla="*/ 5908042 w 6187971"/>
              <a:gd name="connsiteY2953" fmla="*/ 1141905 h 5955635"/>
              <a:gd name="connsiteX2954" fmla="*/ 5935805 w 6187971"/>
              <a:gd name="connsiteY2954" fmla="*/ 1185539 h 5955635"/>
              <a:gd name="connsiteX2955" fmla="*/ 5931839 w 6187971"/>
              <a:gd name="connsiteY2955" fmla="*/ 1205373 h 5955635"/>
              <a:gd name="connsiteX2956" fmla="*/ 6054787 w 6187971"/>
              <a:gd name="connsiteY2956" fmla="*/ 1391812 h 5955635"/>
              <a:gd name="connsiteX2957" fmla="*/ 6110311 w 6187971"/>
              <a:gd name="connsiteY2957" fmla="*/ 1530649 h 5955635"/>
              <a:gd name="connsiteX2958" fmla="*/ 6118243 w 6187971"/>
              <a:gd name="connsiteY2958" fmla="*/ 1550483 h 5955635"/>
              <a:gd name="connsiteX2959" fmla="*/ 6157904 w 6187971"/>
              <a:gd name="connsiteY2959" fmla="*/ 1633786 h 5955635"/>
              <a:gd name="connsiteX2960" fmla="*/ 6177734 w 6187971"/>
              <a:gd name="connsiteY2960" fmla="*/ 1709154 h 5955635"/>
              <a:gd name="connsiteX2961" fmla="*/ 6153938 w 6187971"/>
              <a:gd name="connsiteY2961" fmla="*/ 1669486 h 5955635"/>
              <a:gd name="connsiteX2962" fmla="*/ 6134108 w 6187971"/>
              <a:gd name="connsiteY2962" fmla="*/ 1621885 h 5955635"/>
              <a:gd name="connsiteX2963" fmla="*/ 6130142 w 6187971"/>
              <a:gd name="connsiteY2963" fmla="*/ 1590151 h 5955635"/>
              <a:gd name="connsiteX2964" fmla="*/ 6090481 w 6187971"/>
              <a:gd name="connsiteY2964" fmla="*/ 1514782 h 5955635"/>
              <a:gd name="connsiteX2965" fmla="*/ 6082549 w 6187971"/>
              <a:gd name="connsiteY2965" fmla="*/ 1487014 h 5955635"/>
              <a:gd name="connsiteX2966" fmla="*/ 6074617 w 6187971"/>
              <a:gd name="connsiteY2966" fmla="*/ 1487014 h 5955635"/>
              <a:gd name="connsiteX2967" fmla="*/ 6019092 w 6187971"/>
              <a:gd name="connsiteY2967" fmla="*/ 1383878 h 5955635"/>
              <a:gd name="connsiteX2968" fmla="*/ 5959602 w 6187971"/>
              <a:gd name="connsiteY2968" fmla="*/ 1272808 h 5955635"/>
              <a:gd name="connsiteX2969" fmla="*/ 5963568 w 6187971"/>
              <a:gd name="connsiteY2969" fmla="*/ 1264875 h 5955635"/>
              <a:gd name="connsiteX2970" fmla="*/ 5900111 w 6187971"/>
              <a:gd name="connsiteY2970" fmla="*/ 1181572 h 5955635"/>
              <a:gd name="connsiteX2971" fmla="*/ 5868382 w 6187971"/>
              <a:gd name="connsiteY2971" fmla="*/ 1130005 h 5955635"/>
              <a:gd name="connsiteX2972" fmla="*/ 5864416 w 6187971"/>
              <a:gd name="connsiteY2972" fmla="*/ 1133972 h 5955635"/>
              <a:gd name="connsiteX2973" fmla="*/ 5828722 w 6187971"/>
              <a:gd name="connsiteY2973" fmla="*/ 1086370 h 5955635"/>
              <a:gd name="connsiteX2974" fmla="*/ 5824755 w 6187971"/>
              <a:gd name="connsiteY2974" fmla="*/ 1066536 h 5955635"/>
              <a:gd name="connsiteX2975" fmla="*/ 5860450 w 6187971"/>
              <a:gd name="connsiteY2975" fmla="*/ 1078437 h 5955635"/>
              <a:gd name="connsiteX2976" fmla="*/ 5789061 w 6187971"/>
              <a:gd name="connsiteY2976" fmla="*/ 995134 h 5955635"/>
              <a:gd name="connsiteX2977" fmla="*/ 5789061 w 6187971"/>
              <a:gd name="connsiteY2977" fmla="*/ 999101 h 5955635"/>
              <a:gd name="connsiteX2978" fmla="*/ 5793027 w 6187971"/>
              <a:gd name="connsiteY2978" fmla="*/ 1007034 h 5955635"/>
              <a:gd name="connsiteX2979" fmla="*/ 5785095 w 6187971"/>
              <a:gd name="connsiteY2979" fmla="*/ 999101 h 5955635"/>
              <a:gd name="connsiteX2980" fmla="*/ 5765264 w 6187971"/>
              <a:gd name="connsiteY2980" fmla="*/ 975300 h 5955635"/>
              <a:gd name="connsiteX2981" fmla="*/ 5757332 w 6187971"/>
              <a:gd name="connsiteY2981" fmla="*/ 971334 h 5955635"/>
              <a:gd name="connsiteX2982" fmla="*/ 5757333 w 6187971"/>
              <a:gd name="connsiteY2982" fmla="*/ 967367 h 5955635"/>
              <a:gd name="connsiteX2983" fmla="*/ 5757333 w 6187971"/>
              <a:gd name="connsiteY2983" fmla="*/ 963400 h 5955635"/>
              <a:gd name="connsiteX2984" fmla="*/ 5761298 w 6187971"/>
              <a:gd name="connsiteY2984" fmla="*/ 967367 h 5955635"/>
              <a:gd name="connsiteX2985" fmla="*/ 5749401 w 6187971"/>
              <a:gd name="connsiteY2985" fmla="*/ 967367 h 5955635"/>
              <a:gd name="connsiteX2986" fmla="*/ 5737502 w 6187971"/>
              <a:gd name="connsiteY2986" fmla="*/ 963400 h 5955635"/>
              <a:gd name="connsiteX2987" fmla="*/ 5741469 w 6187971"/>
              <a:gd name="connsiteY2987" fmla="*/ 983234 h 5955635"/>
              <a:gd name="connsiteX2988" fmla="*/ 5705773 w 6187971"/>
              <a:gd name="connsiteY2988" fmla="*/ 955466 h 5955635"/>
              <a:gd name="connsiteX2989" fmla="*/ 5674045 w 6187971"/>
              <a:gd name="connsiteY2989" fmla="*/ 919765 h 5955635"/>
              <a:gd name="connsiteX2990" fmla="*/ 5705774 w 6187971"/>
              <a:gd name="connsiteY2990" fmla="*/ 935633 h 5955635"/>
              <a:gd name="connsiteX2991" fmla="*/ 5697842 w 6187971"/>
              <a:gd name="connsiteY2991" fmla="*/ 915799 h 5955635"/>
              <a:gd name="connsiteX2992" fmla="*/ 5678012 w 6187971"/>
              <a:gd name="connsiteY2992" fmla="*/ 899931 h 5955635"/>
              <a:gd name="connsiteX2993" fmla="*/ 5523336 w 6187971"/>
              <a:gd name="connsiteY2993" fmla="*/ 749194 h 5955635"/>
              <a:gd name="connsiteX2994" fmla="*/ 5495573 w 6187971"/>
              <a:gd name="connsiteY2994" fmla="*/ 725393 h 5955635"/>
              <a:gd name="connsiteX2995" fmla="*/ 5455913 w 6187971"/>
              <a:gd name="connsiteY2995" fmla="*/ 689692 h 5955635"/>
              <a:gd name="connsiteX2996" fmla="*/ 5447981 w 6187971"/>
              <a:gd name="connsiteY2996" fmla="*/ 689692 h 5955635"/>
              <a:gd name="connsiteX2997" fmla="*/ 5376591 w 6187971"/>
              <a:gd name="connsiteY2997" fmla="*/ 634157 h 5955635"/>
              <a:gd name="connsiteX2998" fmla="*/ 5317100 w 6187971"/>
              <a:gd name="connsiteY2998" fmla="*/ 582589 h 5955635"/>
              <a:gd name="connsiteX2999" fmla="*/ 5313135 w 6187971"/>
              <a:gd name="connsiteY2999" fmla="*/ 598456 h 5955635"/>
              <a:gd name="connsiteX3000" fmla="*/ 5301237 w 6187971"/>
              <a:gd name="connsiteY3000" fmla="*/ 594489 h 5955635"/>
              <a:gd name="connsiteX3001" fmla="*/ 5249678 w 6187971"/>
              <a:gd name="connsiteY3001" fmla="*/ 554822 h 5955635"/>
              <a:gd name="connsiteX3002" fmla="*/ 5249677 w 6187971"/>
              <a:gd name="connsiteY3002" fmla="*/ 546888 h 5955635"/>
              <a:gd name="connsiteX3003" fmla="*/ 5273474 w 6187971"/>
              <a:gd name="connsiteY3003" fmla="*/ 554822 h 5955635"/>
              <a:gd name="connsiteX3004" fmla="*/ 5206051 w 6187971"/>
              <a:gd name="connsiteY3004" fmla="*/ 503254 h 5955635"/>
              <a:gd name="connsiteX3005" fmla="*/ 5142594 w 6187971"/>
              <a:gd name="connsiteY3005" fmla="*/ 455652 h 5955635"/>
              <a:gd name="connsiteX3006" fmla="*/ 5015681 w 6187971"/>
              <a:gd name="connsiteY3006" fmla="*/ 380283 h 5955635"/>
              <a:gd name="connsiteX3007" fmla="*/ 5007749 w 6187971"/>
              <a:gd name="connsiteY3007" fmla="*/ 392184 h 5955635"/>
              <a:gd name="connsiteX3008" fmla="*/ 4983952 w 6187971"/>
              <a:gd name="connsiteY3008" fmla="*/ 380284 h 5955635"/>
              <a:gd name="connsiteX3009" fmla="*/ 4991884 w 6187971"/>
              <a:gd name="connsiteY3009" fmla="*/ 364416 h 5955635"/>
              <a:gd name="connsiteX3010" fmla="*/ 4916529 w 6187971"/>
              <a:gd name="connsiteY3010" fmla="*/ 328715 h 5955635"/>
              <a:gd name="connsiteX3011" fmla="*/ 4674600 w 6187971"/>
              <a:gd name="connsiteY3011" fmla="*/ 213679 h 5955635"/>
              <a:gd name="connsiteX3012" fmla="*/ 4761853 w 6187971"/>
              <a:gd name="connsiteY3012" fmla="*/ 229546 h 5955635"/>
              <a:gd name="connsiteX3013" fmla="*/ 4900665 w 6187971"/>
              <a:gd name="connsiteY3013" fmla="*/ 289047 h 5955635"/>
              <a:gd name="connsiteX3014" fmla="*/ 4892733 w 6187971"/>
              <a:gd name="connsiteY3014" fmla="*/ 285081 h 5955635"/>
              <a:gd name="connsiteX3015" fmla="*/ 4904631 w 6187971"/>
              <a:gd name="connsiteY3015" fmla="*/ 285081 h 5955635"/>
              <a:gd name="connsiteX3016" fmla="*/ 4908597 w 6187971"/>
              <a:gd name="connsiteY3016" fmla="*/ 285081 h 5955635"/>
              <a:gd name="connsiteX3017" fmla="*/ 4785650 w 6187971"/>
              <a:gd name="connsiteY3017" fmla="*/ 217645 h 5955635"/>
              <a:gd name="connsiteX3018" fmla="*/ 4722193 w 6187971"/>
              <a:gd name="connsiteY3018" fmla="*/ 185911 h 5955635"/>
              <a:gd name="connsiteX3019" fmla="*/ 1947650 w 6187971"/>
              <a:gd name="connsiteY3019" fmla="*/ 777856 h 5955635"/>
              <a:gd name="connsiteX3020" fmla="*/ 1935362 w 6187971"/>
              <a:gd name="connsiteY3020" fmla="*/ 791245 h 5955635"/>
              <a:gd name="connsiteX3021" fmla="*/ 1909737 w 6187971"/>
              <a:gd name="connsiteY3021" fmla="*/ 809082 h 5955635"/>
              <a:gd name="connsiteX3022" fmla="*/ 1904271 w 6187971"/>
              <a:gd name="connsiteY3022" fmla="*/ 805540 h 5955635"/>
              <a:gd name="connsiteX3023" fmla="*/ 1846987 w 6187971"/>
              <a:gd name="connsiteY3023" fmla="*/ 846036 h 5955635"/>
              <a:gd name="connsiteX3024" fmla="*/ 1850529 w 6187971"/>
              <a:gd name="connsiteY3024" fmla="*/ 840570 h 5955635"/>
              <a:gd name="connsiteX3025" fmla="*/ 1787779 w 6187971"/>
              <a:gd name="connsiteY3025" fmla="*/ 877524 h 5955635"/>
              <a:gd name="connsiteX3026" fmla="*/ 1784238 w 6187971"/>
              <a:gd name="connsiteY3026" fmla="*/ 882991 h 5955635"/>
              <a:gd name="connsiteX3027" fmla="*/ 1797750 w 6187971"/>
              <a:gd name="connsiteY3027" fmla="*/ 880104 h 5955635"/>
              <a:gd name="connsiteX3028" fmla="*/ 1770316 w 6187971"/>
              <a:gd name="connsiteY3028" fmla="*/ 897739 h 5955635"/>
              <a:gd name="connsiteX3029" fmla="*/ 1753457 w 6187971"/>
              <a:gd name="connsiteY3029" fmla="*/ 912815 h 5955635"/>
              <a:gd name="connsiteX3030" fmla="*/ 1753020 w 6187971"/>
              <a:gd name="connsiteY3030" fmla="*/ 913030 h 5955635"/>
              <a:gd name="connsiteX3031" fmla="*/ 1753224 w 6187971"/>
              <a:gd name="connsiteY3031" fmla="*/ 903157 h 5955635"/>
              <a:gd name="connsiteX3032" fmla="*/ 1742083 w 6187971"/>
              <a:gd name="connsiteY3032" fmla="*/ 906126 h 5955635"/>
              <a:gd name="connsiteX3033" fmla="*/ 1743445 w 6187971"/>
              <a:gd name="connsiteY3033" fmla="*/ 915254 h 5955635"/>
              <a:gd name="connsiteX3034" fmla="*/ 1742879 w 6187971"/>
              <a:gd name="connsiteY3034" fmla="*/ 918021 h 5955635"/>
              <a:gd name="connsiteX3035" fmla="*/ 1735613 w 6187971"/>
              <a:gd name="connsiteY3035" fmla="*/ 921596 h 5955635"/>
              <a:gd name="connsiteX3036" fmla="*/ 1666447 w 6187971"/>
              <a:gd name="connsiteY3036" fmla="*/ 941384 h 5955635"/>
              <a:gd name="connsiteX3037" fmla="*/ 1730595 w 6187971"/>
              <a:gd name="connsiteY3037" fmla="*/ 884660 h 5955635"/>
              <a:gd name="connsiteX3038" fmla="*/ 1900144 w 6187971"/>
              <a:gd name="connsiteY3038" fmla="*/ 799552 h 5955635"/>
              <a:gd name="connsiteX3039" fmla="*/ 1932099 w 6187971"/>
              <a:gd name="connsiteY3039" fmla="*/ 782795 h 5955635"/>
              <a:gd name="connsiteX3040" fmla="*/ 2248188 w 6187971"/>
              <a:gd name="connsiteY3040" fmla="*/ 634910 h 5955635"/>
              <a:gd name="connsiteX3041" fmla="*/ 2249855 w 6187971"/>
              <a:gd name="connsiteY3041" fmla="*/ 637515 h 5955635"/>
              <a:gd name="connsiteX3042" fmla="*/ 2245351 w 6187971"/>
              <a:gd name="connsiteY3042" fmla="*/ 638477 h 5955635"/>
              <a:gd name="connsiteX3043" fmla="*/ 2237306 w 6187971"/>
              <a:gd name="connsiteY3043" fmla="*/ 644906 h 5955635"/>
              <a:gd name="connsiteX3044" fmla="*/ 2241810 w 6187971"/>
              <a:gd name="connsiteY3044" fmla="*/ 643944 h 5955635"/>
              <a:gd name="connsiteX3045" fmla="*/ 2246313 w 6187971"/>
              <a:gd name="connsiteY3045" fmla="*/ 642981 h 5955635"/>
              <a:gd name="connsiteX3046" fmla="*/ 2139485 w 6187971"/>
              <a:gd name="connsiteY3046" fmla="*/ 694062 h 5955635"/>
              <a:gd name="connsiteX3047" fmla="*/ 2105648 w 6187971"/>
              <a:gd name="connsiteY3047" fmla="*/ 704456 h 5955635"/>
              <a:gd name="connsiteX3048" fmla="*/ 2080196 w 6187971"/>
              <a:gd name="connsiteY3048" fmla="*/ 714942 h 5955635"/>
              <a:gd name="connsiteX3049" fmla="*/ 2084254 w 6187971"/>
              <a:gd name="connsiteY3049" fmla="*/ 709377 h 5955635"/>
              <a:gd name="connsiteX3050" fmla="*/ 2119532 w 6187971"/>
              <a:gd name="connsiteY3050" fmla="*/ 682286 h 5955635"/>
              <a:gd name="connsiteX3051" fmla="*/ 2411064 w 6187971"/>
              <a:gd name="connsiteY3051" fmla="*/ 586743 h 5955635"/>
              <a:gd name="connsiteX3052" fmla="*/ 2413620 w 6187971"/>
              <a:gd name="connsiteY3052" fmla="*/ 588398 h 5955635"/>
              <a:gd name="connsiteX3053" fmla="*/ 2392061 w 6187971"/>
              <a:gd name="connsiteY3053" fmla="*/ 597714 h 5955635"/>
              <a:gd name="connsiteX3054" fmla="*/ 2374045 w 6187971"/>
              <a:gd name="connsiteY3054" fmla="*/ 601563 h 5955635"/>
              <a:gd name="connsiteX3055" fmla="*/ 2338013 w 6187971"/>
              <a:gd name="connsiteY3055" fmla="*/ 609261 h 5955635"/>
              <a:gd name="connsiteX3056" fmla="*/ 2275917 w 6187971"/>
              <a:gd name="connsiteY3056" fmla="*/ 627238 h 5955635"/>
              <a:gd name="connsiteX3057" fmla="*/ 2276204 w 6187971"/>
              <a:gd name="connsiteY3057" fmla="*/ 626130 h 5955635"/>
              <a:gd name="connsiteX3058" fmla="*/ 2387086 w 6187971"/>
              <a:gd name="connsiteY3058" fmla="*/ 592524 h 5955635"/>
              <a:gd name="connsiteX3059" fmla="*/ 2522905 w 6187971"/>
              <a:gd name="connsiteY3059" fmla="*/ 559776 h 5955635"/>
              <a:gd name="connsiteX3060" fmla="*/ 2540871 w 6187971"/>
              <a:gd name="connsiteY3060" fmla="*/ 556503 h 5955635"/>
              <a:gd name="connsiteX3061" fmla="*/ 2502340 w 6187971"/>
              <a:gd name="connsiteY3061" fmla="*/ 564735 h 5955635"/>
              <a:gd name="connsiteX3062" fmla="*/ 2659387 w 6187971"/>
              <a:gd name="connsiteY3062" fmla="*/ 432280 h 5955635"/>
              <a:gd name="connsiteX3063" fmla="*/ 2798433 w 6187971"/>
              <a:gd name="connsiteY3063" fmla="*/ 411539 h 5955635"/>
              <a:gd name="connsiteX3064" fmla="*/ 2817780 w 6187971"/>
              <a:gd name="connsiteY3064" fmla="*/ 409701 h 5955635"/>
              <a:gd name="connsiteX3065" fmla="*/ 2950086 w 6187971"/>
              <a:gd name="connsiteY3065" fmla="*/ 405117 h 5955635"/>
              <a:gd name="connsiteX3066" fmla="*/ 2996187 w 6187971"/>
              <a:gd name="connsiteY3066" fmla="*/ 398934 h 5955635"/>
              <a:gd name="connsiteX3067" fmla="*/ 3005378 w 6187971"/>
              <a:gd name="connsiteY3067" fmla="*/ 391284 h 5955635"/>
              <a:gd name="connsiteX3068" fmla="*/ 3093771 w 6187971"/>
              <a:gd name="connsiteY3068" fmla="*/ 385395 h 5955635"/>
              <a:gd name="connsiteX3069" fmla="*/ 3939070 w 6187971"/>
              <a:gd name="connsiteY3069" fmla="*/ 497975 h 5955635"/>
              <a:gd name="connsiteX3070" fmla="*/ 3925558 w 6187971"/>
              <a:gd name="connsiteY3070" fmla="*/ 500862 h 5955635"/>
              <a:gd name="connsiteX3071" fmla="*/ 4005322 w 6187971"/>
              <a:gd name="connsiteY3071" fmla="*/ 521498 h 5955635"/>
              <a:gd name="connsiteX3072" fmla="*/ 4101485 w 6187971"/>
              <a:gd name="connsiteY3072" fmla="*/ 552759 h 5955635"/>
              <a:gd name="connsiteX3073" fmla="*/ 4157765 w 6187971"/>
              <a:gd name="connsiteY3073" fmla="*/ 573703 h 5955635"/>
              <a:gd name="connsiteX3074" fmla="*/ 4158727 w 6187971"/>
              <a:gd name="connsiteY3074" fmla="*/ 578207 h 5955635"/>
              <a:gd name="connsiteX3075" fmla="*/ 4163231 w 6187971"/>
              <a:gd name="connsiteY3075" fmla="*/ 577244 h 5955635"/>
              <a:gd name="connsiteX3076" fmla="*/ 4168698 w 6187971"/>
              <a:gd name="connsiteY3076" fmla="*/ 580786 h 5955635"/>
              <a:gd name="connsiteX3077" fmla="*/ 4178668 w 6187971"/>
              <a:gd name="connsiteY3077" fmla="*/ 583366 h 5955635"/>
              <a:gd name="connsiteX3078" fmla="*/ 4204075 w 6187971"/>
              <a:gd name="connsiteY3078" fmla="*/ 592066 h 5955635"/>
              <a:gd name="connsiteX3079" fmla="*/ 4286726 w 6187971"/>
              <a:gd name="connsiteY3079" fmla="*/ 626215 h 5955635"/>
              <a:gd name="connsiteX3080" fmla="*/ 4318562 w 6187971"/>
              <a:gd name="connsiteY3080" fmla="*/ 642961 h 5955635"/>
              <a:gd name="connsiteX3081" fmla="*/ 4392203 w 6187971"/>
              <a:gd name="connsiteY3081" fmla="*/ 679034 h 5955635"/>
              <a:gd name="connsiteX3082" fmla="*/ 4387699 w 6187971"/>
              <a:gd name="connsiteY3082" fmla="*/ 679996 h 5955635"/>
              <a:gd name="connsiteX3083" fmla="*/ 4403136 w 6187971"/>
              <a:gd name="connsiteY3083" fmla="*/ 686117 h 5955635"/>
              <a:gd name="connsiteX3084" fmla="*/ 5230091 w 6187971"/>
              <a:gd name="connsiteY3084" fmla="*/ 1338337 h 5955635"/>
              <a:gd name="connsiteX3085" fmla="*/ 5771121 w 6187971"/>
              <a:gd name="connsiteY3085" fmla="*/ 2437834 h 5955635"/>
              <a:gd name="connsiteX3086" fmla="*/ 5762112 w 6187971"/>
              <a:gd name="connsiteY3086" fmla="*/ 2439759 h 5955635"/>
              <a:gd name="connsiteX3087" fmla="*/ 5684663 w 6187971"/>
              <a:gd name="connsiteY3087" fmla="*/ 2319726 h 5955635"/>
              <a:gd name="connsiteX3088" fmla="*/ 5684007 w 6187971"/>
              <a:gd name="connsiteY3088" fmla="*/ 2338705 h 5955635"/>
              <a:gd name="connsiteX3089" fmla="*/ 5657678 w 6187971"/>
              <a:gd name="connsiteY3089" fmla="*/ 2259556 h 5955635"/>
              <a:gd name="connsiteX3090" fmla="*/ 5622648 w 6187971"/>
              <a:gd name="connsiteY3090" fmla="*/ 2205815 h 5955635"/>
              <a:gd name="connsiteX3091" fmla="*/ 5623262 w 6187971"/>
              <a:gd name="connsiteY3091" fmla="*/ 2252780 h 5955635"/>
              <a:gd name="connsiteX3092" fmla="*/ 5617796 w 6187971"/>
              <a:gd name="connsiteY3092" fmla="*/ 2249238 h 5955635"/>
              <a:gd name="connsiteX3093" fmla="*/ 5616834 w 6187971"/>
              <a:gd name="connsiteY3093" fmla="*/ 2244735 h 5955635"/>
              <a:gd name="connsiteX3094" fmla="*/ 5615871 w 6187971"/>
              <a:gd name="connsiteY3094" fmla="*/ 2240230 h 5955635"/>
              <a:gd name="connsiteX3095" fmla="*/ 5613947 w 6187971"/>
              <a:gd name="connsiteY3095" fmla="*/ 2231223 h 5955635"/>
              <a:gd name="connsiteX3096" fmla="*/ 5610406 w 6187971"/>
              <a:gd name="connsiteY3096" fmla="*/ 2236688 h 5955635"/>
              <a:gd name="connsiteX3097" fmla="*/ 5611368 w 6187971"/>
              <a:gd name="connsiteY3097" fmla="*/ 2241193 h 5955635"/>
              <a:gd name="connsiteX3098" fmla="*/ 5612330 w 6187971"/>
              <a:gd name="connsiteY3098" fmla="*/ 2245697 h 5955635"/>
              <a:gd name="connsiteX3099" fmla="*/ 5610713 w 6187971"/>
              <a:gd name="connsiteY3099" fmla="*/ 2260171 h 5955635"/>
              <a:gd name="connsiteX3100" fmla="*/ 5616179 w 6187971"/>
              <a:gd name="connsiteY3100" fmla="*/ 2263712 h 5955635"/>
              <a:gd name="connsiteX3101" fmla="*/ 5615217 w 6187971"/>
              <a:gd name="connsiteY3101" fmla="*/ 2259209 h 5955635"/>
              <a:gd name="connsiteX3102" fmla="*/ 5618758 w 6187971"/>
              <a:gd name="connsiteY3102" fmla="*/ 2253742 h 5955635"/>
              <a:gd name="connsiteX3103" fmla="*/ 5621645 w 6187971"/>
              <a:gd name="connsiteY3103" fmla="*/ 2267254 h 5955635"/>
              <a:gd name="connsiteX3104" fmla="*/ 5622607 w 6187971"/>
              <a:gd name="connsiteY3104" fmla="*/ 2271759 h 5955635"/>
              <a:gd name="connsiteX3105" fmla="*/ 5607785 w 6187971"/>
              <a:gd name="connsiteY3105" fmla="*/ 2312602 h 5955635"/>
              <a:gd name="connsiteX3106" fmla="*/ 5591734 w 6187971"/>
              <a:gd name="connsiteY3106" fmla="*/ 2259516 h 5955635"/>
              <a:gd name="connsiteX3107" fmla="*/ 5577568 w 6187971"/>
              <a:gd name="connsiteY3107" fmla="*/ 2281381 h 5955635"/>
              <a:gd name="connsiteX3108" fmla="*/ 5509432 w 6187971"/>
              <a:gd name="connsiteY3108" fmla="*/ 2182907 h 5955635"/>
              <a:gd name="connsiteX3109" fmla="*/ 5508469 w 6187971"/>
              <a:gd name="connsiteY3109" fmla="*/ 2178402 h 5955635"/>
              <a:gd name="connsiteX3110" fmla="*/ 5506545 w 6187971"/>
              <a:gd name="connsiteY3110" fmla="*/ 2169395 h 5955635"/>
              <a:gd name="connsiteX3111" fmla="*/ 5501079 w 6187971"/>
              <a:gd name="connsiteY3111" fmla="*/ 2165852 h 5955635"/>
              <a:gd name="connsiteX3112" fmla="*/ 5476981 w 6187971"/>
              <a:gd name="connsiteY3112" fmla="*/ 2119196 h 5955635"/>
              <a:gd name="connsiteX3113" fmla="*/ 5468629 w 6187971"/>
              <a:gd name="connsiteY3113" fmla="*/ 2102141 h 5955635"/>
              <a:gd name="connsiteX3114" fmla="*/ 5463162 w 6187971"/>
              <a:gd name="connsiteY3114" fmla="*/ 2098599 h 5955635"/>
              <a:gd name="connsiteX3115" fmla="*/ 5462200 w 6187971"/>
              <a:gd name="connsiteY3115" fmla="*/ 2094096 h 5955635"/>
              <a:gd name="connsiteX3116" fmla="*/ 5457696 w 6187971"/>
              <a:gd name="connsiteY3116" fmla="*/ 2095058 h 5955635"/>
              <a:gd name="connsiteX3117" fmla="*/ 5456733 w 6187971"/>
              <a:gd name="connsiteY3117" fmla="*/ 2090554 h 5955635"/>
              <a:gd name="connsiteX3118" fmla="*/ 5443876 w 6187971"/>
              <a:gd name="connsiteY3118" fmla="*/ 2074462 h 5955635"/>
              <a:gd name="connsiteX3119" fmla="*/ 5442259 w 6187971"/>
              <a:gd name="connsiteY3119" fmla="*/ 2088936 h 5955635"/>
              <a:gd name="connsiteX3120" fmla="*/ 5431327 w 6187971"/>
              <a:gd name="connsiteY3120" fmla="*/ 2081853 h 5955635"/>
              <a:gd name="connsiteX3121" fmla="*/ 5418162 w 6187971"/>
              <a:gd name="connsiteY3121" fmla="*/ 2042279 h 5955635"/>
              <a:gd name="connsiteX3122" fmla="*/ 5359035 w 6187971"/>
              <a:gd name="connsiteY3122" fmla="*/ 1941880 h 5955635"/>
              <a:gd name="connsiteX3123" fmla="*/ 5344253 w 6187971"/>
              <a:gd name="connsiteY3123" fmla="*/ 1916780 h 5955635"/>
              <a:gd name="connsiteX3124" fmla="*/ 5293479 w 6187971"/>
              <a:gd name="connsiteY3124" fmla="*/ 1833435 h 5955635"/>
              <a:gd name="connsiteX3125" fmla="*/ 5290593 w 6187971"/>
              <a:gd name="connsiteY3125" fmla="*/ 1819923 h 5955635"/>
              <a:gd name="connsiteX3126" fmla="*/ 5279659 w 6187971"/>
              <a:gd name="connsiteY3126" fmla="*/ 1812840 h 5955635"/>
              <a:gd name="connsiteX3127" fmla="*/ 5283202 w 6187971"/>
              <a:gd name="connsiteY3127" fmla="*/ 1807373 h 5955635"/>
              <a:gd name="connsiteX3128" fmla="*/ 5242706 w 6187971"/>
              <a:gd name="connsiteY3128" fmla="*/ 1750090 h 5955635"/>
              <a:gd name="connsiteX3129" fmla="*/ 5251713 w 6187971"/>
              <a:gd name="connsiteY3129" fmla="*/ 1748165 h 5955635"/>
              <a:gd name="connsiteX3130" fmla="*/ 5235314 w 6187971"/>
              <a:gd name="connsiteY3130" fmla="*/ 1737540 h 5955635"/>
              <a:gd name="connsiteX3131" fmla="*/ 5215066 w 6187971"/>
              <a:gd name="connsiteY3131" fmla="*/ 1708898 h 5955635"/>
              <a:gd name="connsiteX3132" fmla="*/ 5214104 w 6187971"/>
              <a:gd name="connsiteY3132" fmla="*/ 1704395 h 5955635"/>
              <a:gd name="connsiteX3133" fmla="*/ 5218608 w 6187971"/>
              <a:gd name="connsiteY3133" fmla="*/ 1703433 h 5955635"/>
              <a:gd name="connsiteX3134" fmla="*/ 5223112 w 6187971"/>
              <a:gd name="connsiteY3134" fmla="*/ 1702470 h 5955635"/>
              <a:gd name="connsiteX3135" fmla="*/ 5222150 w 6187971"/>
              <a:gd name="connsiteY3135" fmla="*/ 1697966 h 5955635"/>
              <a:gd name="connsiteX3136" fmla="*/ 5212834 w 6187971"/>
              <a:gd name="connsiteY3136" fmla="*/ 1676408 h 5955635"/>
              <a:gd name="connsiteX3137" fmla="*/ 5217338 w 6187971"/>
              <a:gd name="connsiteY3137" fmla="*/ 1675445 h 5955635"/>
              <a:gd name="connsiteX3138" fmla="*/ 5216376 w 6187971"/>
              <a:gd name="connsiteY3138" fmla="*/ 1670942 h 5955635"/>
              <a:gd name="connsiteX3139" fmla="*/ 5210910 w 6187971"/>
              <a:gd name="connsiteY3139" fmla="*/ 1667400 h 5955635"/>
              <a:gd name="connsiteX3140" fmla="*/ 5156595 w 6187971"/>
              <a:gd name="connsiteY3140" fmla="*/ 1589521 h 5955635"/>
              <a:gd name="connsiteX3141" fmla="*/ 5088767 w 6187971"/>
              <a:gd name="connsiteY3141" fmla="*/ 1514530 h 5955635"/>
              <a:gd name="connsiteX3142" fmla="*/ 5031871 w 6187971"/>
              <a:gd name="connsiteY3142" fmla="*/ 1446621 h 5955635"/>
              <a:gd name="connsiteX3143" fmla="*/ 4977555 w 6187971"/>
              <a:gd name="connsiteY3143" fmla="*/ 1368743 h 5955635"/>
              <a:gd name="connsiteX3144" fmla="*/ 4950224 w 6187971"/>
              <a:gd name="connsiteY3144" fmla="*/ 1351033 h 5955635"/>
              <a:gd name="connsiteX3145" fmla="*/ 4949261 w 6187971"/>
              <a:gd name="connsiteY3145" fmla="*/ 1346529 h 5955635"/>
              <a:gd name="connsiteX3146" fmla="*/ 4942833 w 6187971"/>
              <a:gd name="connsiteY3146" fmla="*/ 1338484 h 5955635"/>
              <a:gd name="connsiteX3147" fmla="*/ 4939291 w 6187971"/>
              <a:gd name="connsiteY3147" fmla="*/ 1343950 h 5955635"/>
              <a:gd name="connsiteX3148" fmla="*/ 4736115 w 6187971"/>
              <a:gd name="connsiteY3148" fmla="*/ 1142457 h 5955635"/>
              <a:gd name="connsiteX3149" fmla="*/ 4735152 w 6187971"/>
              <a:gd name="connsiteY3149" fmla="*/ 1137953 h 5955635"/>
              <a:gd name="connsiteX3150" fmla="*/ 4778882 w 6187971"/>
              <a:gd name="connsiteY3150" fmla="*/ 1166287 h 5955635"/>
              <a:gd name="connsiteX3151" fmla="*/ 4782731 w 6187971"/>
              <a:gd name="connsiteY3151" fmla="*/ 1184304 h 5955635"/>
              <a:gd name="connsiteX3152" fmla="*/ 4821959 w 6187971"/>
              <a:gd name="connsiteY3152" fmla="*/ 1213600 h 5955635"/>
              <a:gd name="connsiteX3153" fmla="*/ 4857643 w 6187971"/>
              <a:gd name="connsiteY3153" fmla="*/ 1248362 h 5955635"/>
              <a:gd name="connsiteX3154" fmla="*/ 4916156 w 6187971"/>
              <a:gd name="connsiteY3154" fmla="*/ 1301797 h 5955635"/>
              <a:gd name="connsiteX3155" fmla="*/ 4953765 w 6187971"/>
              <a:gd name="connsiteY3155" fmla="*/ 1345567 h 5955635"/>
              <a:gd name="connsiteX3156" fmla="*/ 5006812 w 6187971"/>
              <a:gd name="connsiteY3156" fmla="*/ 1395460 h 5955635"/>
              <a:gd name="connsiteX3157" fmla="*/ 5007774 w 6187971"/>
              <a:gd name="connsiteY3157" fmla="*/ 1399963 h 5955635"/>
              <a:gd name="connsiteX3158" fmla="*/ 5008736 w 6187971"/>
              <a:gd name="connsiteY3158" fmla="*/ 1404467 h 5955635"/>
              <a:gd name="connsiteX3159" fmla="*/ 5013240 w 6187971"/>
              <a:gd name="connsiteY3159" fmla="*/ 1403505 h 5955635"/>
              <a:gd name="connsiteX3160" fmla="*/ 5027059 w 6187971"/>
              <a:gd name="connsiteY3160" fmla="*/ 1424100 h 5955635"/>
              <a:gd name="connsiteX3161" fmla="*/ 5028022 w 6187971"/>
              <a:gd name="connsiteY3161" fmla="*/ 1428605 h 5955635"/>
              <a:gd name="connsiteX3162" fmla="*/ 5033488 w 6187971"/>
              <a:gd name="connsiteY3162" fmla="*/ 1432147 h 5955635"/>
              <a:gd name="connsiteX3163" fmla="*/ 5032526 w 6187971"/>
              <a:gd name="connsiteY3163" fmla="*/ 1427642 h 5955635"/>
              <a:gd name="connsiteX3164" fmla="*/ 5074640 w 6187971"/>
              <a:gd name="connsiteY3164" fmla="*/ 1470451 h 5955635"/>
              <a:gd name="connsiteX3165" fmla="*/ 5070135 w 6187971"/>
              <a:gd name="connsiteY3165" fmla="*/ 1471414 h 5955635"/>
              <a:gd name="connsiteX3166" fmla="*/ 5071097 w 6187971"/>
              <a:gd name="connsiteY3166" fmla="*/ 1475917 h 5955635"/>
              <a:gd name="connsiteX3167" fmla="*/ 5076564 w 6187971"/>
              <a:gd name="connsiteY3167" fmla="*/ 1479459 h 5955635"/>
              <a:gd name="connsiteX3168" fmla="*/ 5081068 w 6187971"/>
              <a:gd name="connsiteY3168" fmla="*/ 1478497 h 5955635"/>
              <a:gd name="connsiteX3169" fmla="*/ 5082031 w 6187971"/>
              <a:gd name="connsiteY3169" fmla="*/ 1483001 h 5955635"/>
              <a:gd name="connsiteX3170" fmla="*/ 5096812 w 6187971"/>
              <a:gd name="connsiteY3170" fmla="*/ 1508101 h 5955635"/>
              <a:gd name="connsiteX3171" fmla="*/ 5106783 w 6187971"/>
              <a:gd name="connsiteY3171" fmla="*/ 1510680 h 5955635"/>
              <a:gd name="connsiteX3172" fmla="*/ 5113211 w 6187971"/>
              <a:gd name="connsiteY3172" fmla="*/ 1518726 h 5955635"/>
              <a:gd name="connsiteX3173" fmla="*/ 5109670 w 6187971"/>
              <a:gd name="connsiteY3173" fmla="*/ 1524192 h 5955635"/>
              <a:gd name="connsiteX3174" fmla="*/ 5115135 w 6187971"/>
              <a:gd name="connsiteY3174" fmla="*/ 1527734 h 5955635"/>
              <a:gd name="connsiteX3175" fmla="*/ 5120602 w 6187971"/>
              <a:gd name="connsiteY3175" fmla="*/ 1531276 h 5955635"/>
              <a:gd name="connsiteX3176" fmla="*/ 5151783 w 6187971"/>
              <a:gd name="connsiteY3176" fmla="*/ 1567000 h 5955635"/>
              <a:gd name="connsiteX3177" fmla="*/ 5143430 w 6187971"/>
              <a:gd name="connsiteY3177" fmla="*/ 1549947 h 5955635"/>
              <a:gd name="connsiteX3178" fmla="*/ 5126069 w 6187971"/>
              <a:gd name="connsiteY3178" fmla="*/ 1534818 h 5955635"/>
              <a:gd name="connsiteX3179" fmla="*/ 5125106 w 6187971"/>
              <a:gd name="connsiteY3179" fmla="*/ 1530313 h 5955635"/>
              <a:gd name="connsiteX3180" fmla="*/ 5124144 w 6187971"/>
              <a:gd name="connsiteY3180" fmla="*/ 1525809 h 5955635"/>
              <a:gd name="connsiteX3181" fmla="*/ 5117715 w 6187971"/>
              <a:gd name="connsiteY3181" fmla="*/ 1517764 h 5955635"/>
              <a:gd name="connsiteX3182" fmla="*/ 5087496 w 6187971"/>
              <a:gd name="connsiteY3182" fmla="*/ 1486543 h 5955635"/>
              <a:gd name="connsiteX3183" fmla="*/ 5085572 w 6187971"/>
              <a:gd name="connsiteY3183" fmla="*/ 1477535 h 5955635"/>
              <a:gd name="connsiteX3184" fmla="*/ 5084609 w 6187971"/>
              <a:gd name="connsiteY3184" fmla="*/ 1473030 h 5955635"/>
              <a:gd name="connsiteX3185" fmla="*/ 5082685 w 6187971"/>
              <a:gd name="connsiteY3185" fmla="*/ 1464022 h 5955635"/>
              <a:gd name="connsiteX3186" fmla="*/ 5078182 w 6187971"/>
              <a:gd name="connsiteY3186" fmla="*/ 1464985 h 5955635"/>
              <a:gd name="connsiteX3187" fmla="*/ 5073677 w 6187971"/>
              <a:gd name="connsiteY3187" fmla="*/ 1465947 h 5955635"/>
              <a:gd name="connsiteX3188" fmla="*/ 5056316 w 6187971"/>
              <a:gd name="connsiteY3188" fmla="*/ 1450817 h 5955635"/>
              <a:gd name="connsiteX3189" fmla="*/ 5037030 w 6187971"/>
              <a:gd name="connsiteY3189" fmla="*/ 1426680 h 5955635"/>
              <a:gd name="connsiteX3190" fmla="*/ 5036068 w 6187971"/>
              <a:gd name="connsiteY3190" fmla="*/ 1422176 h 5955635"/>
              <a:gd name="connsiteX3191" fmla="*/ 5035106 w 6187971"/>
              <a:gd name="connsiteY3191" fmla="*/ 1417673 h 5955635"/>
              <a:gd name="connsiteX3192" fmla="*/ 5017744 w 6187971"/>
              <a:gd name="connsiteY3192" fmla="*/ 1402543 h 5955635"/>
              <a:gd name="connsiteX3193" fmla="*/ 5023210 w 6187971"/>
              <a:gd name="connsiteY3193" fmla="*/ 1406085 h 5955635"/>
              <a:gd name="connsiteX3194" fmla="*/ 5022248 w 6187971"/>
              <a:gd name="connsiteY3194" fmla="*/ 1401581 h 5955635"/>
              <a:gd name="connsiteX3195" fmla="*/ 5016781 w 6187971"/>
              <a:gd name="connsiteY3195" fmla="*/ 1398039 h 5955635"/>
              <a:gd name="connsiteX3196" fmla="*/ 5011316 w 6187971"/>
              <a:gd name="connsiteY3196" fmla="*/ 1394497 h 5955635"/>
              <a:gd name="connsiteX3197" fmla="*/ 5003925 w 6187971"/>
              <a:gd name="connsiteY3197" fmla="*/ 1381948 h 5955635"/>
              <a:gd name="connsiteX3198" fmla="*/ 4992992 w 6187971"/>
              <a:gd name="connsiteY3198" fmla="*/ 1374863 h 5955635"/>
              <a:gd name="connsiteX3199" fmla="*/ 5002962 w 6187971"/>
              <a:gd name="connsiteY3199" fmla="*/ 1377443 h 5955635"/>
              <a:gd name="connsiteX3200" fmla="*/ 4986564 w 6187971"/>
              <a:gd name="connsiteY3200" fmla="*/ 1366818 h 5955635"/>
              <a:gd name="connsiteX3201" fmla="*/ 4968240 w 6187971"/>
              <a:gd name="connsiteY3201" fmla="*/ 1347184 h 5955635"/>
              <a:gd name="connsiteX3202" fmla="*/ 4981752 w 6187971"/>
              <a:gd name="connsiteY3202" fmla="*/ 1344297 h 5955635"/>
              <a:gd name="connsiteX3203" fmla="*/ 4959887 w 6187971"/>
              <a:gd name="connsiteY3203" fmla="*/ 1330131 h 5955635"/>
              <a:gd name="connsiteX3204" fmla="*/ 4964391 w 6187971"/>
              <a:gd name="connsiteY3204" fmla="*/ 1329169 h 5955635"/>
              <a:gd name="connsiteX3205" fmla="*/ 4963429 w 6187971"/>
              <a:gd name="connsiteY3205" fmla="*/ 1324664 h 5955635"/>
              <a:gd name="connsiteX3206" fmla="*/ 4957962 w 6187971"/>
              <a:gd name="connsiteY3206" fmla="*/ 1321122 h 5955635"/>
              <a:gd name="connsiteX3207" fmla="*/ 4941563 w 6187971"/>
              <a:gd name="connsiteY3207" fmla="*/ 1310497 h 5955635"/>
              <a:gd name="connsiteX3208" fmla="*/ 4935134 w 6187971"/>
              <a:gd name="connsiteY3208" fmla="*/ 1302452 h 5955635"/>
              <a:gd name="connsiteX3209" fmla="*/ 4929668 w 6187971"/>
              <a:gd name="connsiteY3209" fmla="*/ 1298910 h 5955635"/>
              <a:gd name="connsiteX3210" fmla="*/ 4930630 w 6187971"/>
              <a:gd name="connsiteY3210" fmla="*/ 1303414 h 5955635"/>
              <a:gd name="connsiteX3211" fmla="*/ 4931592 w 6187971"/>
              <a:gd name="connsiteY3211" fmla="*/ 1307917 h 5955635"/>
              <a:gd name="connsiteX3212" fmla="*/ 4901375 w 6187971"/>
              <a:gd name="connsiteY3212" fmla="*/ 1276697 h 5955635"/>
              <a:gd name="connsiteX3213" fmla="*/ 4915849 w 6187971"/>
              <a:gd name="connsiteY3213" fmla="*/ 1278314 h 5955635"/>
              <a:gd name="connsiteX3214" fmla="*/ 4883050 w 6187971"/>
              <a:gd name="connsiteY3214" fmla="*/ 1257063 h 5955635"/>
              <a:gd name="connsiteX3215" fmla="*/ 4852832 w 6187971"/>
              <a:gd name="connsiteY3215" fmla="*/ 1225842 h 5955635"/>
              <a:gd name="connsiteX3216" fmla="*/ 4858299 w 6187971"/>
              <a:gd name="connsiteY3216" fmla="*/ 1229384 h 5955635"/>
              <a:gd name="connsiteX3217" fmla="*/ 4862802 w 6187971"/>
              <a:gd name="connsiteY3217" fmla="*/ 1228422 h 5955635"/>
              <a:gd name="connsiteX3218" fmla="*/ 4867307 w 6187971"/>
              <a:gd name="connsiteY3218" fmla="*/ 1227460 h 5955635"/>
              <a:gd name="connsiteX3219" fmla="*/ 4860878 w 6187971"/>
              <a:gd name="connsiteY3219" fmla="*/ 1219413 h 5955635"/>
              <a:gd name="connsiteX3220" fmla="*/ 4865382 w 6187971"/>
              <a:gd name="connsiteY3220" fmla="*/ 1218451 h 5955635"/>
              <a:gd name="connsiteX3221" fmla="*/ 4870849 w 6187971"/>
              <a:gd name="connsiteY3221" fmla="*/ 1221993 h 5955635"/>
              <a:gd name="connsiteX3222" fmla="*/ 4871811 w 6187971"/>
              <a:gd name="connsiteY3222" fmla="*/ 1226498 h 5955635"/>
              <a:gd name="connsiteX3223" fmla="*/ 4877276 w 6187971"/>
              <a:gd name="connsiteY3223" fmla="*/ 1230039 h 5955635"/>
              <a:gd name="connsiteX3224" fmla="*/ 4882743 w 6187971"/>
              <a:gd name="connsiteY3224" fmla="*/ 1233581 h 5955635"/>
              <a:gd name="connsiteX3225" fmla="*/ 5003618 w 6187971"/>
              <a:gd name="connsiteY3225" fmla="*/ 1358465 h 5955635"/>
              <a:gd name="connsiteX3226" fmla="*/ 5004580 w 6187971"/>
              <a:gd name="connsiteY3226" fmla="*/ 1362969 h 5955635"/>
              <a:gd name="connsiteX3227" fmla="*/ 5010045 w 6187971"/>
              <a:gd name="connsiteY3227" fmla="*/ 1366510 h 5955635"/>
              <a:gd name="connsiteX3228" fmla="*/ 5033836 w 6187971"/>
              <a:gd name="connsiteY3228" fmla="*/ 1389686 h 5955635"/>
              <a:gd name="connsiteX3229" fmla="*/ 5041227 w 6187971"/>
              <a:gd name="connsiteY3229" fmla="*/ 1402236 h 5955635"/>
              <a:gd name="connsiteX3230" fmla="*/ 5046693 w 6187971"/>
              <a:gd name="connsiteY3230" fmla="*/ 1405777 h 5955635"/>
              <a:gd name="connsiteX3231" fmla="*/ 5075949 w 6187971"/>
              <a:gd name="connsiteY3231" fmla="*/ 1432494 h 5955635"/>
              <a:gd name="connsiteX3232" fmla="*/ 5081416 w 6187971"/>
              <a:gd name="connsiteY3232" fmla="*/ 1436036 h 5955635"/>
              <a:gd name="connsiteX3233" fmla="*/ 5084302 w 6187971"/>
              <a:gd name="connsiteY3233" fmla="*/ 1449548 h 5955635"/>
              <a:gd name="connsiteX3234" fmla="*/ 5113559 w 6187971"/>
              <a:gd name="connsiteY3234" fmla="*/ 1476265 h 5955635"/>
              <a:gd name="connsiteX3235" fmla="*/ 5119025 w 6187971"/>
              <a:gd name="connsiteY3235" fmla="*/ 1479807 h 5955635"/>
              <a:gd name="connsiteX3236" fmla="*/ 5119987 w 6187971"/>
              <a:gd name="connsiteY3236" fmla="*/ 1484311 h 5955635"/>
              <a:gd name="connsiteX3237" fmla="*/ 5205484 w 6187971"/>
              <a:gd name="connsiteY3237" fmla="*/ 1597915 h 5955635"/>
              <a:gd name="connsiteX3238" fmla="*/ 5217379 w 6187971"/>
              <a:gd name="connsiteY3238" fmla="*/ 1609503 h 5955635"/>
              <a:gd name="connsiteX3239" fmla="*/ 5220266 w 6187971"/>
              <a:gd name="connsiteY3239" fmla="*/ 1623015 h 5955635"/>
              <a:gd name="connsiteX3240" fmla="*/ 5229274 w 6187971"/>
              <a:gd name="connsiteY3240" fmla="*/ 1621090 h 5955635"/>
              <a:gd name="connsiteX3241" fmla="*/ 5235702 w 6187971"/>
              <a:gd name="connsiteY3241" fmla="*/ 1629136 h 5955635"/>
              <a:gd name="connsiteX3242" fmla="*/ 5271695 w 6187971"/>
              <a:gd name="connsiteY3242" fmla="*/ 1687381 h 5955635"/>
              <a:gd name="connsiteX3243" fmla="*/ 5272657 w 6187971"/>
              <a:gd name="connsiteY3243" fmla="*/ 1691885 h 5955635"/>
              <a:gd name="connsiteX3244" fmla="*/ 5274581 w 6187971"/>
              <a:gd name="connsiteY3244" fmla="*/ 1700893 h 5955635"/>
              <a:gd name="connsiteX3245" fmla="*/ 5279086 w 6187971"/>
              <a:gd name="connsiteY3245" fmla="*/ 1699931 h 5955635"/>
              <a:gd name="connsiteX3246" fmla="*/ 5325048 w 6187971"/>
              <a:gd name="connsiteY3246" fmla="*/ 1760755 h 5955635"/>
              <a:gd name="connsiteX3247" fmla="*/ 5380326 w 6187971"/>
              <a:gd name="connsiteY3247" fmla="*/ 1843138 h 5955635"/>
              <a:gd name="connsiteX3248" fmla="*/ 5408928 w 6187971"/>
              <a:gd name="connsiteY3248" fmla="*/ 1888834 h 5955635"/>
              <a:gd name="connsiteX3249" fmla="*/ 5409890 w 6187971"/>
              <a:gd name="connsiteY3249" fmla="*/ 1893338 h 5955635"/>
              <a:gd name="connsiteX3250" fmla="*/ 5410852 w 6187971"/>
              <a:gd name="connsiteY3250" fmla="*/ 1897842 h 5955635"/>
              <a:gd name="connsiteX3251" fmla="*/ 5411815 w 6187971"/>
              <a:gd name="connsiteY3251" fmla="*/ 1902346 h 5955635"/>
              <a:gd name="connsiteX3252" fmla="*/ 5416318 w 6187971"/>
              <a:gd name="connsiteY3252" fmla="*/ 1901384 h 5955635"/>
              <a:gd name="connsiteX3253" fmla="*/ 5426289 w 6187971"/>
              <a:gd name="connsiteY3253" fmla="*/ 1903964 h 5955635"/>
              <a:gd name="connsiteX3254" fmla="*/ 5442032 w 6187971"/>
              <a:gd name="connsiteY3254" fmla="*/ 1933567 h 5955635"/>
              <a:gd name="connsiteX3255" fmla="*/ 5452966 w 6187971"/>
              <a:gd name="connsiteY3255" fmla="*/ 1940651 h 5955635"/>
              <a:gd name="connsiteX3256" fmla="*/ 5418898 w 6187971"/>
              <a:gd name="connsiteY3256" fmla="*/ 1891414 h 5955635"/>
              <a:gd name="connsiteX3257" fmla="*/ 5416973 w 6187971"/>
              <a:gd name="connsiteY3257" fmla="*/ 1882405 h 5955635"/>
              <a:gd name="connsiteX3258" fmla="*/ 5411507 w 6187971"/>
              <a:gd name="connsiteY3258" fmla="*/ 1878863 h 5955635"/>
              <a:gd name="connsiteX3259" fmla="*/ 5373590 w 6187971"/>
              <a:gd name="connsiteY3259" fmla="*/ 1811610 h 5955635"/>
              <a:gd name="connsiteX3260" fmla="*/ 5274930 w 6187971"/>
              <a:gd name="connsiteY3260" fmla="*/ 1658432 h 5955635"/>
              <a:gd name="connsiteX3261" fmla="*/ 5173689 w 6187971"/>
              <a:gd name="connsiteY3261" fmla="*/ 1515224 h 5955635"/>
              <a:gd name="connsiteX3262" fmla="*/ 5155366 w 6187971"/>
              <a:gd name="connsiteY3262" fmla="*/ 1495591 h 5955635"/>
              <a:gd name="connsiteX3263" fmla="*/ 5077260 w 6187971"/>
              <a:gd name="connsiteY3263" fmla="*/ 1394538 h 5955635"/>
              <a:gd name="connsiteX3264" fmla="*/ 5047041 w 6187971"/>
              <a:gd name="connsiteY3264" fmla="*/ 1363316 h 5955635"/>
              <a:gd name="connsiteX3265" fmla="*/ 4981137 w 6187971"/>
              <a:gd name="connsiteY3265" fmla="*/ 1297332 h 5955635"/>
              <a:gd name="connsiteX3266" fmla="*/ 4867654 w 6187971"/>
              <a:gd name="connsiteY3266" fmla="*/ 1184998 h 5955635"/>
              <a:gd name="connsiteX3267" fmla="*/ 4840323 w 6187971"/>
              <a:gd name="connsiteY3267" fmla="*/ 1167290 h 5955635"/>
              <a:gd name="connsiteX3268" fmla="*/ 4809142 w 6187971"/>
              <a:gd name="connsiteY3268" fmla="*/ 1131565 h 5955635"/>
              <a:gd name="connsiteX3269" fmla="*/ 4799171 w 6187971"/>
              <a:gd name="connsiteY3269" fmla="*/ 1128985 h 5955635"/>
              <a:gd name="connsiteX3270" fmla="*/ 4740659 w 6187971"/>
              <a:gd name="connsiteY3270" fmla="*/ 1075551 h 5955635"/>
              <a:gd name="connsiteX3271" fmla="*/ 4720718 w 6187971"/>
              <a:gd name="connsiteY3271" fmla="*/ 1070392 h 5955635"/>
              <a:gd name="connsiteX3272" fmla="*/ 4707860 w 6187971"/>
              <a:gd name="connsiteY3272" fmla="*/ 1054300 h 5955635"/>
              <a:gd name="connsiteX3273" fmla="*/ 4541946 w 6187971"/>
              <a:gd name="connsiteY3273" fmla="*/ 939039 h 5955635"/>
              <a:gd name="connsiteX3274" fmla="*/ 4469921 w 6187971"/>
              <a:gd name="connsiteY3274" fmla="*/ 888492 h 5955635"/>
              <a:gd name="connsiteX3275" fmla="*/ 4428114 w 6187971"/>
              <a:gd name="connsiteY3275" fmla="*/ 869166 h 5955635"/>
              <a:gd name="connsiteX3276" fmla="*/ 4416220 w 6187971"/>
              <a:gd name="connsiteY3276" fmla="*/ 857578 h 5955635"/>
              <a:gd name="connsiteX3277" fmla="*/ 4395317 w 6187971"/>
              <a:gd name="connsiteY3277" fmla="*/ 847916 h 5955635"/>
              <a:gd name="connsiteX3278" fmla="*/ 4394354 w 6187971"/>
              <a:gd name="connsiteY3278" fmla="*/ 843411 h 5955635"/>
              <a:gd name="connsiteX3279" fmla="*/ 4419762 w 6187971"/>
              <a:gd name="connsiteY3279" fmla="*/ 852112 h 5955635"/>
              <a:gd name="connsiteX3280" fmla="*/ 4420724 w 6187971"/>
              <a:gd name="connsiteY3280" fmla="*/ 856616 h 5955635"/>
              <a:gd name="connsiteX3281" fmla="*/ 4430694 w 6187971"/>
              <a:gd name="connsiteY3281" fmla="*/ 859196 h 5955635"/>
              <a:gd name="connsiteX3282" fmla="*/ 4435199 w 6187971"/>
              <a:gd name="connsiteY3282" fmla="*/ 858234 h 5955635"/>
              <a:gd name="connsiteX3283" fmla="*/ 4440664 w 6187971"/>
              <a:gd name="connsiteY3283" fmla="*/ 861775 h 5955635"/>
              <a:gd name="connsiteX3284" fmla="*/ 4445168 w 6187971"/>
              <a:gd name="connsiteY3284" fmla="*/ 860813 h 5955635"/>
              <a:gd name="connsiteX3285" fmla="*/ 4477005 w 6187971"/>
              <a:gd name="connsiteY3285" fmla="*/ 877560 h 5955635"/>
              <a:gd name="connsiteX3286" fmla="*/ 4482471 w 6187971"/>
              <a:gd name="connsiteY3286" fmla="*/ 881101 h 5955635"/>
              <a:gd name="connsiteX3287" fmla="*/ 4486975 w 6187971"/>
              <a:gd name="connsiteY3287" fmla="*/ 880139 h 5955635"/>
              <a:gd name="connsiteX3288" fmla="*/ 4487937 w 6187971"/>
              <a:gd name="connsiteY3288" fmla="*/ 884643 h 5955635"/>
              <a:gd name="connsiteX3289" fmla="*/ 4484395 w 6187971"/>
              <a:gd name="connsiteY3289" fmla="*/ 890110 h 5955635"/>
              <a:gd name="connsiteX3290" fmla="*/ 4507878 w 6187971"/>
              <a:gd name="connsiteY3290" fmla="*/ 889801 h 5955635"/>
              <a:gd name="connsiteX3291" fmla="*/ 4547105 w 6187971"/>
              <a:gd name="connsiteY3291" fmla="*/ 919098 h 5955635"/>
              <a:gd name="connsiteX3292" fmla="*/ 4542600 w 6187971"/>
              <a:gd name="connsiteY3292" fmla="*/ 920061 h 5955635"/>
              <a:gd name="connsiteX3293" fmla="*/ 4548067 w 6187971"/>
              <a:gd name="connsiteY3293" fmla="*/ 923603 h 5955635"/>
              <a:gd name="connsiteX3294" fmla="*/ 4533593 w 6187971"/>
              <a:gd name="connsiteY3294" fmla="*/ 921985 h 5955635"/>
              <a:gd name="connsiteX3295" fmla="*/ 4558999 w 6187971"/>
              <a:gd name="connsiteY3295" fmla="*/ 930686 h 5955635"/>
              <a:gd name="connsiteX3296" fmla="*/ 4565428 w 6187971"/>
              <a:gd name="connsiteY3296" fmla="*/ 938732 h 5955635"/>
              <a:gd name="connsiteX3297" fmla="*/ 4570895 w 6187971"/>
              <a:gd name="connsiteY3297" fmla="*/ 942274 h 5955635"/>
              <a:gd name="connsiteX3298" fmla="*/ 4574437 w 6187971"/>
              <a:gd name="connsiteY3298" fmla="*/ 936808 h 5955635"/>
              <a:gd name="connsiteX3299" fmla="*/ 4607235 w 6187971"/>
              <a:gd name="connsiteY3299" fmla="*/ 958058 h 5955635"/>
              <a:gd name="connsiteX3300" fmla="*/ 4612701 w 6187971"/>
              <a:gd name="connsiteY3300" fmla="*/ 961599 h 5955635"/>
              <a:gd name="connsiteX3301" fmla="*/ 4617205 w 6187971"/>
              <a:gd name="connsiteY3301" fmla="*/ 960637 h 5955635"/>
              <a:gd name="connsiteX3302" fmla="*/ 4721066 w 6187971"/>
              <a:gd name="connsiteY3302" fmla="*/ 1027932 h 5955635"/>
              <a:gd name="connsiteX3303" fmla="*/ 4728457 w 6187971"/>
              <a:gd name="connsiteY3303" fmla="*/ 1040481 h 5955635"/>
              <a:gd name="connsiteX3304" fmla="*/ 4738427 w 6187971"/>
              <a:gd name="connsiteY3304" fmla="*/ 1043060 h 5955635"/>
              <a:gd name="connsiteX3305" fmla="*/ 4817842 w 6187971"/>
              <a:gd name="connsiteY3305" fmla="*/ 1106158 h 5955635"/>
              <a:gd name="connsiteX3306" fmla="*/ 4898221 w 6187971"/>
              <a:gd name="connsiteY3306" fmla="*/ 1173759 h 5955635"/>
              <a:gd name="connsiteX3307" fmla="*/ 4905611 w 6187971"/>
              <a:gd name="connsiteY3307" fmla="*/ 1186309 h 5955635"/>
              <a:gd name="connsiteX3308" fmla="*/ 4909153 w 6187971"/>
              <a:gd name="connsiteY3308" fmla="*/ 1180842 h 5955635"/>
              <a:gd name="connsiteX3309" fmla="*/ 4951267 w 6187971"/>
              <a:gd name="connsiteY3309" fmla="*/ 1223651 h 5955635"/>
              <a:gd name="connsiteX3310" fmla="*/ 4980523 w 6187971"/>
              <a:gd name="connsiteY3310" fmla="*/ 1250367 h 5955635"/>
              <a:gd name="connsiteX3311" fmla="*/ 5028102 w 6187971"/>
              <a:gd name="connsiteY3311" fmla="*/ 1296718 h 5955635"/>
              <a:gd name="connsiteX3312" fmla="*/ 5088540 w 6187971"/>
              <a:gd name="connsiteY3312" fmla="*/ 1359160 h 5955635"/>
              <a:gd name="connsiteX3313" fmla="*/ 5090465 w 6187971"/>
              <a:gd name="connsiteY3313" fmla="*/ 1368168 h 5955635"/>
              <a:gd name="connsiteX3314" fmla="*/ 5152826 w 6187971"/>
              <a:gd name="connsiteY3314" fmla="*/ 1439619 h 5955635"/>
              <a:gd name="connsiteX3315" fmla="*/ 5163758 w 6187971"/>
              <a:gd name="connsiteY3315" fmla="*/ 1446702 h 5955635"/>
              <a:gd name="connsiteX3316" fmla="*/ 5190435 w 6187971"/>
              <a:gd name="connsiteY3316" fmla="*/ 1483389 h 5955635"/>
              <a:gd name="connsiteX3317" fmla="*/ 5213263 w 6187971"/>
              <a:gd name="connsiteY3317" fmla="*/ 1502060 h 5955635"/>
              <a:gd name="connsiteX3318" fmla="*/ 5270466 w 6187971"/>
              <a:gd name="connsiteY3318" fmla="*/ 1593451 h 5955635"/>
              <a:gd name="connsiteX3319" fmla="*/ 5352421 w 6187971"/>
              <a:gd name="connsiteY3319" fmla="*/ 1712521 h 5955635"/>
              <a:gd name="connsiteX3320" fmla="*/ 5378135 w 6187971"/>
              <a:gd name="connsiteY3320" fmla="*/ 1744704 h 5955635"/>
              <a:gd name="connsiteX3321" fmla="*/ 5372669 w 6187971"/>
              <a:gd name="connsiteY3321" fmla="*/ 1741162 h 5955635"/>
              <a:gd name="connsiteX3322" fmla="*/ 5401270 w 6187971"/>
              <a:gd name="connsiteY3322" fmla="*/ 1786858 h 5955635"/>
              <a:gd name="connsiteX3323" fmla="*/ 5404157 w 6187971"/>
              <a:gd name="connsiteY3323" fmla="*/ 1800370 h 5955635"/>
              <a:gd name="connsiteX3324" fmla="*/ 5479989 w 6187971"/>
              <a:gd name="connsiteY3324" fmla="*/ 1934877 h 5955635"/>
              <a:gd name="connsiteX3325" fmla="*/ 5475486 w 6187971"/>
              <a:gd name="connsiteY3325" fmla="*/ 1935839 h 5955635"/>
              <a:gd name="connsiteX3326" fmla="*/ 5476448 w 6187971"/>
              <a:gd name="connsiteY3326" fmla="*/ 1940343 h 5955635"/>
              <a:gd name="connsiteX3327" fmla="*/ 5481913 w 6187971"/>
              <a:gd name="connsiteY3327" fmla="*/ 1943885 h 5955635"/>
              <a:gd name="connsiteX3328" fmla="*/ 5506012 w 6187971"/>
              <a:gd name="connsiteY3328" fmla="*/ 1990543 h 5955635"/>
              <a:gd name="connsiteX3329" fmla="*/ 5506974 w 6187971"/>
              <a:gd name="connsiteY3329" fmla="*/ 1995046 h 5955635"/>
              <a:gd name="connsiteX3330" fmla="*/ 5507936 w 6187971"/>
              <a:gd name="connsiteY3330" fmla="*/ 1999551 h 5955635"/>
              <a:gd name="connsiteX3331" fmla="*/ 5512440 w 6187971"/>
              <a:gd name="connsiteY3331" fmla="*/ 1998588 h 5955635"/>
              <a:gd name="connsiteX3332" fmla="*/ 5511478 w 6187971"/>
              <a:gd name="connsiteY3332" fmla="*/ 1994084 h 5955635"/>
              <a:gd name="connsiteX3333" fmla="*/ 5519831 w 6187971"/>
              <a:gd name="connsiteY3333" fmla="*/ 2011138 h 5955635"/>
              <a:gd name="connsiteX3334" fmla="*/ 5528839 w 6187971"/>
              <a:gd name="connsiteY3334" fmla="*/ 2009213 h 5955635"/>
              <a:gd name="connsiteX3335" fmla="*/ 5521448 w 6187971"/>
              <a:gd name="connsiteY3335" fmla="*/ 1996664 h 5955635"/>
              <a:gd name="connsiteX3336" fmla="*/ 5525952 w 6187971"/>
              <a:gd name="connsiteY3336" fmla="*/ 1995701 h 5955635"/>
              <a:gd name="connsiteX3337" fmla="*/ 5500238 w 6187971"/>
              <a:gd name="connsiteY3337" fmla="*/ 1963519 h 5955635"/>
              <a:gd name="connsiteX3338" fmla="*/ 5498313 w 6187971"/>
              <a:gd name="connsiteY3338" fmla="*/ 1954510 h 5955635"/>
              <a:gd name="connsiteX3339" fmla="*/ 5497351 w 6187971"/>
              <a:gd name="connsiteY3339" fmla="*/ 1950007 h 5955635"/>
              <a:gd name="connsiteX3340" fmla="*/ 5496389 w 6187971"/>
              <a:gd name="connsiteY3340" fmla="*/ 1945502 h 5955635"/>
              <a:gd name="connsiteX3341" fmla="*/ 5491884 w 6187971"/>
              <a:gd name="connsiteY3341" fmla="*/ 1946465 h 5955635"/>
              <a:gd name="connsiteX3342" fmla="*/ 5489960 w 6187971"/>
              <a:gd name="connsiteY3342" fmla="*/ 1937456 h 5955635"/>
              <a:gd name="connsiteX3343" fmla="*/ 5499931 w 6187971"/>
              <a:gd name="connsiteY3343" fmla="*/ 1940036 h 5955635"/>
              <a:gd name="connsiteX3344" fmla="*/ 5492540 w 6187971"/>
              <a:gd name="connsiteY3344" fmla="*/ 1927486 h 5955635"/>
              <a:gd name="connsiteX3345" fmla="*/ 5491577 w 6187971"/>
              <a:gd name="connsiteY3345" fmla="*/ 1922981 h 5955635"/>
              <a:gd name="connsiteX3346" fmla="*/ 5490615 w 6187971"/>
              <a:gd name="connsiteY3346" fmla="*/ 1918478 h 5955635"/>
              <a:gd name="connsiteX3347" fmla="*/ 5489653 w 6187971"/>
              <a:gd name="connsiteY3347" fmla="*/ 1913974 h 5955635"/>
              <a:gd name="connsiteX3348" fmla="*/ 5481299 w 6187971"/>
              <a:gd name="connsiteY3348" fmla="*/ 1896920 h 5955635"/>
              <a:gd name="connsiteX3349" fmla="*/ 5475833 w 6187971"/>
              <a:gd name="connsiteY3349" fmla="*/ 1893379 h 5955635"/>
              <a:gd name="connsiteX3350" fmla="*/ 5474871 w 6187971"/>
              <a:gd name="connsiteY3350" fmla="*/ 1888874 h 5955635"/>
              <a:gd name="connsiteX3351" fmla="*/ 5475833 w 6187971"/>
              <a:gd name="connsiteY3351" fmla="*/ 1893379 h 5955635"/>
              <a:gd name="connsiteX3352" fmla="*/ 5452699 w 6187971"/>
              <a:gd name="connsiteY3352" fmla="*/ 1851225 h 5955635"/>
              <a:gd name="connsiteX3353" fmla="*/ 5450774 w 6187971"/>
              <a:gd name="connsiteY3353" fmla="*/ 1842216 h 5955635"/>
              <a:gd name="connsiteX3354" fmla="*/ 5446270 w 6187971"/>
              <a:gd name="connsiteY3354" fmla="*/ 1843178 h 5955635"/>
              <a:gd name="connsiteX3355" fmla="*/ 5424098 w 6187971"/>
              <a:gd name="connsiteY3355" fmla="*/ 1805529 h 5955635"/>
              <a:gd name="connsiteX3356" fmla="*/ 5419593 w 6187971"/>
              <a:gd name="connsiteY3356" fmla="*/ 1806491 h 5955635"/>
              <a:gd name="connsiteX3357" fmla="*/ 5418631 w 6187971"/>
              <a:gd name="connsiteY3357" fmla="*/ 1801987 h 5955635"/>
              <a:gd name="connsiteX3358" fmla="*/ 5423135 w 6187971"/>
              <a:gd name="connsiteY3358" fmla="*/ 1801025 h 5955635"/>
              <a:gd name="connsiteX3359" fmla="*/ 5422173 w 6187971"/>
              <a:gd name="connsiteY3359" fmla="*/ 1796521 h 5955635"/>
              <a:gd name="connsiteX3360" fmla="*/ 5416707 w 6187971"/>
              <a:gd name="connsiteY3360" fmla="*/ 1792979 h 5955635"/>
              <a:gd name="connsiteX3361" fmla="*/ 5349226 w 6187971"/>
              <a:gd name="connsiteY3361" fmla="*/ 1675527 h 5955635"/>
              <a:gd name="connsiteX3362" fmla="*/ 5332520 w 6187971"/>
              <a:gd name="connsiteY3362" fmla="*/ 1641419 h 5955635"/>
              <a:gd name="connsiteX3363" fmla="*/ 5314197 w 6187971"/>
              <a:gd name="connsiteY3363" fmla="*/ 1621785 h 5955635"/>
              <a:gd name="connsiteX3364" fmla="*/ 5288482 w 6187971"/>
              <a:gd name="connsiteY3364" fmla="*/ 1589602 h 5955635"/>
              <a:gd name="connsiteX3365" fmla="*/ 5106557 w 6187971"/>
              <a:gd name="connsiteY3365" fmla="*/ 1355311 h 5955635"/>
              <a:gd name="connsiteX3366" fmla="*/ 5109135 w 6187971"/>
              <a:gd name="connsiteY3366" fmla="*/ 1345340 h 5955635"/>
              <a:gd name="connsiteX3367" fmla="*/ 5110098 w 6187971"/>
              <a:gd name="connsiteY3367" fmla="*/ 1349844 h 5955635"/>
              <a:gd name="connsiteX3368" fmla="*/ 5114602 w 6187971"/>
              <a:gd name="connsiteY3368" fmla="*/ 1348882 h 5955635"/>
              <a:gd name="connsiteX3369" fmla="*/ 5108173 w 6187971"/>
              <a:gd name="connsiteY3369" fmla="*/ 1340837 h 5955635"/>
              <a:gd name="connsiteX3370" fmla="*/ 5105286 w 6187971"/>
              <a:gd name="connsiteY3370" fmla="*/ 1327325 h 5955635"/>
              <a:gd name="connsiteX3371" fmla="*/ 5084383 w 6187971"/>
              <a:gd name="connsiteY3371" fmla="*/ 1317661 h 5955635"/>
              <a:gd name="connsiteX3372" fmla="*/ 5083421 w 6187971"/>
              <a:gd name="connsiteY3372" fmla="*/ 1313158 h 5955635"/>
              <a:gd name="connsiteX3373" fmla="*/ 5077955 w 6187971"/>
              <a:gd name="connsiteY3373" fmla="*/ 1309615 h 5955635"/>
              <a:gd name="connsiteX3374" fmla="*/ 5076993 w 6187971"/>
              <a:gd name="connsiteY3374" fmla="*/ 1305112 h 5955635"/>
              <a:gd name="connsiteX3375" fmla="*/ 5072489 w 6187971"/>
              <a:gd name="connsiteY3375" fmla="*/ 1306074 h 5955635"/>
              <a:gd name="connsiteX3376" fmla="*/ 5066060 w 6187971"/>
              <a:gd name="connsiteY3376" fmla="*/ 1298028 h 5955635"/>
              <a:gd name="connsiteX3377" fmla="*/ 5052241 w 6187971"/>
              <a:gd name="connsiteY3377" fmla="*/ 1277432 h 5955635"/>
              <a:gd name="connsiteX3378" fmla="*/ 5056745 w 6187971"/>
              <a:gd name="connsiteY3378" fmla="*/ 1276470 h 5955635"/>
              <a:gd name="connsiteX3379" fmla="*/ 5062211 w 6187971"/>
              <a:gd name="connsiteY3379" fmla="*/ 1280011 h 5955635"/>
              <a:gd name="connsiteX3380" fmla="*/ 5055783 w 6187971"/>
              <a:gd name="connsiteY3380" fmla="*/ 1271966 h 5955635"/>
              <a:gd name="connsiteX3381" fmla="*/ 5050316 w 6187971"/>
              <a:gd name="connsiteY3381" fmla="*/ 1268424 h 5955635"/>
              <a:gd name="connsiteX3382" fmla="*/ 5032955 w 6187971"/>
              <a:gd name="connsiteY3382" fmla="*/ 1253295 h 5955635"/>
              <a:gd name="connsiteX3383" fmla="*/ 5031993 w 6187971"/>
              <a:gd name="connsiteY3383" fmla="*/ 1248791 h 5955635"/>
              <a:gd name="connsiteX3384" fmla="*/ 5025564 w 6187971"/>
              <a:gd name="connsiteY3384" fmla="*/ 1240744 h 5955635"/>
              <a:gd name="connsiteX3385" fmla="*/ 5021059 w 6187971"/>
              <a:gd name="connsiteY3385" fmla="*/ 1241707 h 5955635"/>
              <a:gd name="connsiteX3386" fmla="*/ 5022022 w 6187971"/>
              <a:gd name="connsiteY3386" fmla="*/ 1246211 h 5955635"/>
              <a:gd name="connsiteX3387" fmla="*/ 5014631 w 6187971"/>
              <a:gd name="connsiteY3387" fmla="*/ 1233661 h 5955635"/>
              <a:gd name="connsiteX3388" fmla="*/ 5005623 w 6187971"/>
              <a:gd name="connsiteY3388" fmla="*/ 1235586 h 5955635"/>
              <a:gd name="connsiteX3389" fmla="*/ 5003698 w 6187971"/>
              <a:gd name="connsiteY3389" fmla="*/ 1226578 h 5955635"/>
              <a:gd name="connsiteX3390" fmla="*/ 4998232 w 6187971"/>
              <a:gd name="connsiteY3390" fmla="*/ 1223036 h 5955635"/>
              <a:gd name="connsiteX3391" fmla="*/ 4997269 w 6187971"/>
              <a:gd name="connsiteY3391" fmla="*/ 1218532 h 5955635"/>
              <a:gd name="connsiteX3392" fmla="*/ 4992766 w 6187971"/>
              <a:gd name="connsiteY3392" fmla="*/ 1219494 h 5955635"/>
              <a:gd name="connsiteX3393" fmla="*/ 4993728 w 6187971"/>
              <a:gd name="connsiteY3393" fmla="*/ 1223998 h 5955635"/>
              <a:gd name="connsiteX3394" fmla="*/ 4947111 w 6187971"/>
              <a:gd name="connsiteY3394" fmla="*/ 1182152 h 5955635"/>
              <a:gd name="connsiteX3395" fmla="*/ 4940682 w 6187971"/>
              <a:gd name="connsiteY3395" fmla="*/ 1174106 h 5955635"/>
              <a:gd name="connsiteX3396" fmla="*/ 4930712 w 6187971"/>
              <a:gd name="connsiteY3396" fmla="*/ 1171526 h 5955635"/>
              <a:gd name="connsiteX3397" fmla="*/ 4931467 w 6187971"/>
              <a:gd name="connsiteY3397" fmla="*/ 1175063 h 5955635"/>
              <a:gd name="connsiteX3398" fmla="*/ 4916930 w 6187971"/>
              <a:gd name="connsiteY3398" fmla="*/ 1163507 h 5955635"/>
              <a:gd name="connsiteX3399" fmla="*/ 4867695 w 6187971"/>
              <a:gd name="connsiteY3399" fmla="*/ 1119055 h 5955635"/>
              <a:gd name="connsiteX3400" fmla="*/ 4842287 w 6187971"/>
              <a:gd name="connsiteY3400" fmla="*/ 1110354 h 5955635"/>
              <a:gd name="connsiteX3401" fmla="*/ 4839401 w 6187971"/>
              <a:gd name="connsiteY3401" fmla="*/ 1096842 h 5955635"/>
              <a:gd name="connsiteX3402" fmla="*/ 4811106 w 6187971"/>
              <a:gd name="connsiteY3402" fmla="*/ 1074629 h 5955635"/>
              <a:gd name="connsiteX3403" fmla="*/ 4791166 w 6187971"/>
              <a:gd name="connsiteY3403" fmla="*/ 1069470 h 5955635"/>
              <a:gd name="connsiteX3404" fmla="*/ 4772842 w 6187971"/>
              <a:gd name="connsiteY3404" fmla="*/ 1049837 h 5955635"/>
              <a:gd name="connsiteX3405" fmla="*/ 4777346 w 6187971"/>
              <a:gd name="connsiteY3405" fmla="*/ 1048874 h 5955635"/>
              <a:gd name="connsiteX3406" fmla="*/ 4787317 w 6187971"/>
              <a:gd name="connsiteY3406" fmla="*/ 1051454 h 5955635"/>
              <a:gd name="connsiteX3407" fmla="*/ 4780888 w 6187971"/>
              <a:gd name="connsiteY3407" fmla="*/ 1043408 h 5955635"/>
              <a:gd name="connsiteX3408" fmla="*/ 4775422 w 6187971"/>
              <a:gd name="connsiteY3408" fmla="*/ 1039866 h 5955635"/>
              <a:gd name="connsiteX3409" fmla="*/ 4790858 w 6187971"/>
              <a:gd name="connsiteY3409" fmla="*/ 1045987 h 5955635"/>
              <a:gd name="connsiteX3410" fmla="*/ 4768993 w 6187971"/>
              <a:gd name="connsiteY3410" fmla="*/ 1031821 h 5955635"/>
              <a:gd name="connsiteX3411" fmla="*/ 4763527 w 6187971"/>
              <a:gd name="connsiteY3411" fmla="*/ 1028279 h 5955635"/>
              <a:gd name="connsiteX3412" fmla="*/ 4748090 w 6187971"/>
              <a:gd name="connsiteY3412" fmla="*/ 1022158 h 5955635"/>
              <a:gd name="connsiteX3413" fmla="*/ 4754519 w 6187971"/>
              <a:gd name="connsiteY3413" fmla="*/ 1030204 h 5955635"/>
              <a:gd name="connsiteX3414" fmla="*/ 4755481 w 6187971"/>
              <a:gd name="connsiteY3414" fmla="*/ 1034708 h 5955635"/>
              <a:gd name="connsiteX3415" fmla="*/ 4739082 w 6187971"/>
              <a:gd name="connsiteY3415" fmla="*/ 1024083 h 5955635"/>
              <a:gd name="connsiteX3416" fmla="*/ 4747435 w 6187971"/>
              <a:gd name="connsiteY3416" fmla="*/ 1041136 h 5955635"/>
              <a:gd name="connsiteX3417" fmla="*/ 4722683 w 6187971"/>
              <a:gd name="connsiteY3417" fmla="*/ 1013457 h 5955635"/>
              <a:gd name="connsiteX3418" fmla="*/ 4728150 w 6187971"/>
              <a:gd name="connsiteY3418" fmla="*/ 1016998 h 5955635"/>
              <a:gd name="connsiteX3419" fmla="*/ 4737157 w 6187971"/>
              <a:gd name="connsiteY3419" fmla="*/ 1015074 h 5955635"/>
              <a:gd name="connsiteX3420" fmla="*/ 4726225 w 6187971"/>
              <a:gd name="connsiteY3420" fmla="*/ 1007991 h 5955635"/>
              <a:gd name="connsiteX3421" fmla="*/ 4725263 w 6187971"/>
              <a:gd name="connsiteY3421" fmla="*/ 1003486 h 5955635"/>
              <a:gd name="connsiteX3422" fmla="*/ 4724301 w 6187971"/>
              <a:gd name="connsiteY3422" fmla="*/ 998982 h 5955635"/>
              <a:gd name="connsiteX3423" fmla="*/ 4728804 w 6187971"/>
              <a:gd name="connsiteY3423" fmla="*/ 998020 h 5955635"/>
              <a:gd name="connsiteX3424" fmla="*/ 4718834 w 6187971"/>
              <a:gd name="connsiteY3424" fmla="*/ 995441 h 5955635"/>
              <a:gd name="connsiteX3425" fmla="*/ 4713367 w 6187971"/>
              <a:gd name="connsiteY3425" fmla="*/ 991899 h 5955635"/>
              <a:gd name="connsiteX3426" fmla="*/ 4700511 w 6187971"/>
              <a:gd name="connsiteY3426" fmla="*/ 975807 h 5955635"/>
              <a:gd name="connsiteX3427" fmla="*/ 4705976 w 6187971"/>
              <a:gd name="connsiteY3427" fmla="*/ 979349 h 5955635"/>
              <a:gd name="connsiteX3428" fmla="*/ 4715947 w 6187971"/>
              <a:gd name="connsiteY3428" fmla="*/ 981929 h 5955635"/>
              <a:gd name="connsiteX3429" fmla="*/ 4704052 w 6187971"/>
              <a:gd name="connsiteY3429" fmla="*/ 970341 h 5955635"/>
              <a:gd name="connsiteX3430" fmla="*/ 4698586 w 6187971"/>
              <a:gd name="connsiteY3430" fmla="*/ 966799 h 5955635"/>
              <a:gd name="connsiteX3431" fmla="*/ 4693119 w 6187971"/>
              <a:gd name="connsiteY3431" fmla="*/ 963257 h 5955635"/>
              <a:gd name="connsiteX3432" fmla="*/ 4684112 w 6187971"/>
              <a:gd name="connsiteY3432" fmla="*/ 965182 h 5955635"/>
              <a:gd name="connsiteX3433" fmla="*/ 4690540 w 6187971"/>
              <a:gd name="connsiteY3433" fmla="*/ 973228 h 5955635"/>
              <a:gd name="connsiteX3434" fmla="*/ 4695044 w 6187971"/>
              <a:gd name="connsiteY3434" fmla="*/ 972266 h 5955635"/>
              <a:gd name="connsiteX3435" fmla="*/ 4700511 w 6187971"/>
              <a:gd name="connsiteY3435" fmla="*/ 975807 h 5955635"/>
              <a:gd name="connsiteX3436" fmla="*/ 4708863 w 6187971"/>
              <a:gd name="connsiteY3436" fmla="*/ 992861 h 5955635"/>
              <a:gd name="connsiteX3437" fmla="*/ 4703397 w 6187971"/>
              <a:gd name="connsiteY3437" fmla="*/ 989319 h 5955635"/>
              <a:gd name="connsiteX3438" fmla="*/ 4704360 w 6187971"/>
              <a:gd name="connsiteY3438" fmla="*/ 993823 h 5955635"/>
              <a:gd name="connsiteX3439" fmla="*/ 4705322 w 6187971"/>
              <a:gd name="connsiteY3439" fmla="*/ 998327 h 5955635"/>
              <a:gd name="connsiteX3440" fmla="*/ 4709825 w 6187971"/>
              <a:gd name="connsiteY3440" fmla="*/ 997365 h 5955635"/>
              <a:gd name="connsiteX3441" fmla="*/ 4715292 w 6187971"/>
              <a:gd name="connsiteY3441" fmla="*/ 1000907 h 5955635"/>
              <a:gd name="connsiteX3442" fmla="*/ 4710787 w 6187971"/>
              <a:gd name="connsiteY3442" fmla="*/ 1001869 h 5955635"/>
              <a:gd name="connsiteX3443" fmla="*/ 4716254 w 6187971"/>
              <a:gd name="connsiteY3443" fmla="*/ 1005411 h 5955635"/>
              <a:gd name="connsiteX3444" fmla="*/ 4717216 w 6187971"/>
              <a:gd name="connsiteY3444" fmla="*/ 1009915 h 5955635"/>
              <a:gd name="connsiteX3445" fmla="*/ 4678952 w 6187971"/>
              <a:gd name="connsiteY3445" fmla="*/ 985123 h 5955635"/>
              <a:gd name="connsiteX3446" fmla="*/ 4683456 w 6187971"/>
              <a:gd name="connsiteY3446" fmla="*/ 984160 h 5955635"/>
              <a:gd name="connsiteX3447" fmla="*/ 4687961 w 6187971"/>
              <a:gd name="connsiteY3447" fmla="*/ 983198 h 5955635"/>
              <a:gd name="connsiteX3448" fmla="*/ 4682494 w 6187971"/>
              <a:gd name="connsiteY3448" fmla="*/ 979656 h 5955635"/>
              <a:gd name="connsiteX3449" fmla="*/ 4677990 w 6187971"/>
              <a:gd name="connsiteY3449" fmla="*/ 980618 h 5955635"/>
              <a:gd name="connsiteX3450" fmla="*/ 4672523 w 6187971"/>
              <a:gd name="connsiteY3450" fmla="*/ 977077 h 5955635"/>
              <a:gd name="connsiteX3451" fmla="*/ 4659666 w 6187971"/>
              <a:gd name="connsiteY3451" fmla="*/ 960985 h 5955635"/>
              <a:gd name="connsiteX3452" fmla="*/ 4658704 w 6187971"/>
              <a:gd name="connsiteY3452" fmla="*/ 956481 h 5955635"/>
              <a:gd name="connsiteX3453" fmla="*/ 4653237 w 6187971"/>
              <a:gd name="connsiteY3453" fmla="*/ 952939 h 5955635"/>
              <a:gd name="connsiteX3454" fmla="*/ 4648733 w 6187971"/>
              <a:gd name="connsiteY3454" fmla="*/ 953901 h 5955635"/>
              <a:gd name="connsiteX3455" fmla="*/ 4649695 w 6187971"/>
              <a:gd name="connsiteY3455" fmla="*/ 958406 h 5955635"/>
              <a:gd name="connsiteX3456" fmla="*/ 4626869 w 6187971"/>
              <a:gd name="connsiteY3456" fmla="*/ 939735 h 5955635"/>
              <a:gd name="connsiteX3457" fmla="*/ 4621402 w 6187971"/>
              <a:gd name="connsiteY3457" fmla="*/ 936193 h 5955635"/>
              <a:gd name="connsiteX3458" fmla="*/ 4616898 w 6187971"/>
              <a:gd name="connsiteY3458" fmla="*/ 937155 h 5955635"/>
              <a:gd name="connsiteX3459" fmla="*/ 4617860 w 6187971"/>
              <a:gd name="connsiteY3459" fmla="*/ 941660 h 5955635"/>
              <a:gd name="connsiteX3460" fmla="*/ 4597919 w 6187971"/>
              <a:gd name="connsiteY3460" fmla="*/ 936500 h 5955635"/>
              <a:gd name="connsiteX3461" fmla="*/ 4529437 w 6187971"/>
              <a:gd name="connsiteY3461" fmla="*/ 880487 h 5955635"/>
              <a:gd name="connsiteX3462" fmla="*/ 4525895 w 6187971"/>
              <a:gd name="connsiteY3462" fmla="*/ 885952 h 5955635"/>
              <a:gd name="connsiteX3463" fmla="*/ 4524932 w 6187971"/>
              <a:gd name="connsiteY3463" fmla="*/ 881449 h 5955635"/>
              <a:gd name="connsiteX3464" fmla="*/ 4519466 w 6187971"/>
              <a:gd name="connsiteY3464" fmla="*/ 877907 h 5955635"/>
              <a:gd name="connsiteX3465" fmla="*/ 4520428 w 6187971"/>
              <a:gd name="connsiteY3465" fmla="*/ 882411 h 5955635"/>
              <a:gd name="connsiteX3466" fmla="*/ 4484744 w 6187971"/>
              <a:gd name="connsiteY3466" fmla="*/ 847649 h 5955635"/>
              <a:gd name="connsiteX3467" fmla="*/ 4476697 w 6187971"/>
              <a:gd name="connsiteY3467" fmla="*/ 854077 h 5955635"/>
              <a:gd name="connsiteX3468" fmla="*/ 4470269 w 6187971"/>
              <a:gd name="connsiteY3468" fmla="*/ 846031 h 5955635"/>
              <a:gd name="connsiteX3469" fmla="*/ 4459336 w 6187971"/>
              <a:gd name="connsiteY3469" fmla="*/ 838948 h 5955635"/>
              <a:gd name="connsiteX3470" fmla="*/ 4463840 w 6187971"/>
              <a:gd name="connsiteY3470" fmla="*/ 837986 h 5955635"/>
              <a:gd name="connsiteX3471" fmla="*/ 4462878 w 6187971"/>
              <a:gd name="connsiteY3471" fmla="*/ 833481 h 5955635"/>
              <a:gd name="connsiteX3472" fmla="*/ 4452907 w 6187971"/>
              <a:gd name="connsiteY3472" fmla="*/ 830902 h 5955635"/>
              <a:gd name="connsiteX3473" fmla="*/ 4448404 w 6187971"/>
              <a:gd name="connsiteY3473" fmla="*/ 831864 h 5955635"/>
              <a:gd name="connsiteX3474" fmla="*/ 4411102 w 6187971"/>
              <a:gd name="connsiteY3474" fmla="*/ 811576 h 5955635"/>
              <a:gd name="connsiteX3475" fmla="*/ 4422996 w 6187971"/>
              <a:gd name="connsiteY3475" fmla="*/ 823163 h 5955635"/>
              <a:gd name="connsiteX3476" fmla="*/ 4442937 w 6187971"/>
              <a:gd name="connsiteY3476" fmla="*/ 828322 h 5955635"/>
              <a:gd name="connsiteX3477" fmla="*/ 4437470 w 6187971"/>
              <a:gd name="connsiteY3477" fmla="*/ 824781 h 5955635"/>
              <a:gd name="connsiteX3478" fmla="*/ 4432966 w 6187971"/>
              <a:gd name="connsiteY3478" fmla="*/ 825743 h 5955635"/>
              <a:gd name="connsiteX3479" fmla="*/ 4433928 w 6187971"/>
              <a:gd name="connsiteY3479" fmla="*/ 830246 h 5955635"/>
              <a:gd name="connsiteX3480" fmla="*/ 4439395 w 6187971"/>
              <a:gd name="connsiteY3480" fmla="*/ 833789 h 5955635"/>
              <a:gd name="connsiteX3481" fmla="*/ 4434891 w 6187971"/>
              <a:gd name="connsiteY3481" fmla="*/ 834751 h 5955635"/>
              <a:gd name="connsiteX3482" fmla="*/ 4429425 w 6187971"/>
              <a:gd name="connsiteY3482" fmla="*/ 831209 h 5955635"/>
              <a:gd name="connsiteX3483" fmla="*/ 4430387 w 6187971"/>
              <a:gd name="connsiteY3483" fmla="*/ 835713 h 5955635"/>
              <a:gd name="connsiteX3484" fmla="*/ 4435853 w 6187971"/>
              <a:gd name="connsiteY3484" fmla="*/ 839255 h 5955635"/>
              <a:gd name="connsiteX3485" fmla="*/ 4441320 w 6187971"/>
              <a:gd name="connsiteY3485" fmla="*/ 842797 h 5955635"/>
              <a:gd name="connsiteX3486" fmla="*/ 4431350 w 6187971"/>
              <a:gd name="connsiteY3486" fmla="*/ 840217 h 5955635"/>
              <a:gd name="connsiteX3487" fmla="*/ 4425883 w 6187971"/>
              <a:gd name="connsiteY3487" fmla="*/ 836675 h 5955635"/>
              <a:gd name="connsiteX3488" fmla="*/ 4420416 w 6187971"/>
              <a:gd name="connsiteY3488" fmla="*/ 833133 h 5955635"/>
              <a:gd name="connsiteX3489" fmla="*/ 4409484 w 6187971"/>
              <a:gd name="connsiteY3489" fmla="*/ 826050 h 5955635"/>
              <a:gd name="connsiteX3490" fmla="*/ 4411408 w 6187971"/>
              <a:gd name="connsiteY3490" fmla="*/ 835058 h 5955635"/>
              <a:gd name="connsiteX3491" fmla="*/ 4412371 w 6187971"/>
              <a:gd name="connsiteY3491" fmla="*/ 839562 h 5955635"/>
              <a:gd name="connsiteX3492" fmla="*/ 4389543 w 6187971"/>
              <a:gd name="connsiteY3492" fmla="*/ 820892 h 5955635"/>
              <a:gd name="connsiteX3493" fmla="*/ 4394047 w 6187971"/>
              <a:gd name="connsiteY3493" fmla="*/ 819929 h 5955635"/>
              <a:gd name="connsiteX3494" fmla="*/ 4393085 w 6187971"/>
              <a:gd name="connsiteY3494" fmla="*/ 815425 h 5955635"/>
              <a:gd name="connsiteX3495" fmla="*/ 4388581 w 6187971"/>
              <a:gd name="connsiteY3495" fmla="*/ 816387 h 5955635"/>
              <a:gd name="connsiteX3496" fmla="*/ 4384076 w 6187971"/>
              <a:gd name="connsiteY3496" fmla="*/ 817349 h 5955635"/>
              <a:gd name="connsiteX3497" fmla="*/ 4378611 w 6187971"/>
              <a:gd name="connsiteY3497" fmla="*/ 813807 h 5955635"/>
              <a:gd name="connsiteX3498" fmla="*/ 4362211 w 6187971"/>
              <a:gd name="connsiteY3498" fmla="*/ 803182 h 5955635"/>
              <a:gd name="connsiteX3499" fmla="*/ 4335187 w 6187971"/>
              <a:gd name="connsiteY3499" fmla="*/ 808956 h 5955635"/>
              <a:gd name="connsiteX3500" fmla="*/ 4360594 w 6187971"/>
              <a:gd name="connsiteY3500" fmla="*/ 817656 h 5955635"/>
              <a:gd name="connsiteX3501" fmla="*/ 4351586 w 6187971"/>
              <a:gd name="connsiteY3501" fmla="*/ 819581 h 5955635"/>
              <a:gd name="connsiteX3502" fmla="*/ 4352548 w 6187971"/>
              <a:gd name="connsiteY3502" fmla="*/ 824085 h 5955635"/>
              <a:gd name="connsiteX3503" fmla="*/ 4308817 w 6187971"/>
              <a:gd name="connsiteY3503" fmla="*/ 795751 h 5955635"/>
              <a:gd name="connsiteX3504" fmla="*/ 4266049 w 6187971"/>
              <a:gd name="connsiteY3504" fmla="*/ 771921 h 5955635"/>
              <a:gd name="connsiteX3505" fmla="*/ 4275057 w 6187971"/>
              <a:gd name="connsiteY3505" fmla="*/ 769997 h 5955635"/>
              <a:gd name="connsiteX3506" fmla="*/ 4253192 w 6187971"/>
              <a:gd name="connsiteY3506" fmla="*/ 755830 h 5955635"/>
              <a:gd name="connsiteX3507" fmla="*/ 4233250 w 6187971"/>
              <a:gd name="connsiteY3507" fmla="*/ 750670 h 5955635"/>
              <a:gd name="connsiteX3508" fmla="*/ 4224243 w 6187971"/>
              <a:gd name="connsiteY3508" fmla="*/ 752594 h 5955635"/>
              <a:gd name="connsiteX3509" fmla="*/ 4150601 w 6187971"/>
              <a:gd name="connsiteY3509" fmla="*/ 716522 h 5955635"/>
              <a:gd name="connsiteX3510" fmla="*/ 4135164 w 6187971"/>
              <a:gd name="connsiteY3510" fmla="*/ 710400 h 5955635"/>
              <a:gd name="connsiteX3511" fmla="*/ 4189520 w 6187971"/>
              <a:gd name="connsiteY3511" fmla="*/ 722336 h 5955635"/>
              <a:gd name="connsiteX3512" fmla="*/ 4188557 w 6187971"/>
              <a:gd name="connsiteY3512" fmla="*/ 717832 h 5955635"/>
              <a:gd name="connsiteX3513" fmla="*/ 4197566 w 6187971"/>
              <a:gd name="connsiteY3513" fmla="*/ 715907 h 5955635"/>
              <a:gd name="connsiteX3514" fmla="*/ 4134202 w 6187971"/>
              <a:gd name="connsiteY3514" fmla="*/ 705897 h 5955635"/>
              <a:gd name="connsiteX3515" fmla="*/ 4133240 w 6187971"/>
              <a:gd name="connsiteY3515" fmla="*/ 701393 h 5955635"/>
              <a:gd name="connsiteX3516" fmla="*/ 4137743 w 6187971"/>
              <a:gd name="connsiteY3516" fmla="*/ 700431 h 5955635"/>
              <a:gd name="connsiteX3517" fmla="*/ 4132277 w 6187971"/>
              <a:gd name="connsiteY3517" fmla="*/ 696888 h 5955635"/>
              <a:gd name="connsiteX3518" fmla="*/ 4111373 w 6187971"/>
              <a:gd name="connsiteY3518" fmla="*/ 687226 h 5955635"/>
              <a:gd name="connsiteX3519" fmla="*/ 4106870 w 6187971"/>
              <a:gd name="connsiteY3519" fmla="*/ 688188 h 5955635"/>
              <a:gd name="connsiteX3520" fmla="*/ 4101403 w 6187971"/>
              <a:gd name="connsiteY3520" fmla="*/ 684647 h 5955635"/>
              <a:gd name="connsiteX3521" fmla="*/ 4090471 w 6187971"/>
              <a:gd name="connsiteY3521" fmla="*/ 677562 h 5955635"/>
              <a:gd name="connsiteX3522" fmla="*/ 4089509 w 6187971"/>
              <a:gd name="connsiteY3522" fmla="*/ 673058 h 5955635"/>
              <a:gd name="connsiteX3523" fmla="*/ 4084042 w 6187971"/>
              <a:gd name="connsiteY3523" fmla="*/ 669517 h 5955635"/>
              <a:gd name="connsiteX3524" fmla="*/ 4080500 w 6187971"/>
              <a:gd name="connsiteY3524" fmla="*/ 674983 h 5955635"/>
              <a:gd name="connsiteX3525" fmla="*/ 4050589 w 6187971"/>
              <a:gd name="connsiteY3525" fmla="*/ 667244 h 5955635"/>
              <a:gd name="connsiteX3526" fmla="*/ 4055093 w 6187971"/>
              <a:gd name="connsiteY3526" fmla="*/ 666282 h 5955635"/>
              <a:gd name="connsiteX3527" fmla="*/ 4054131 w 6187971"/>
              <a:gd name="connsiteY3527" fmla="*/ 661779 h 5955635"/>
              <a:gd name="connsiteX3528" fmla="*/ 4049627 w 6187971"/>
              <a:gd name="connsiteY3528" fmla="*/ 662741 h 5955635"/>
              <a:gd name="connsiteX3529" fmla="*/ 4045123 w 6187971"/>
              <a:gd name="connsiteY3529" fmla="*/ 663703 h 5955635"/>
              <a:gd name="connsiteX3530" fmla="*/ 4030648 w 6187971"/>
              <a:gd name="connsiteY3530" fmla="*/ 662086 h 5955635"/>
              <a:gd name="connsiteX3531" fmla="*/ 4036115 w 6187971"/>
              <a:gd name="connsiteY3531" fmla="*/ 665628 h 5955635"/>
              <a:gd name="connsiteX3532" fmla="*/ 4080500 w 6187971"/>
              <a:gd name="connsiteY3532" fmla="*/ 674983 h 5955635"/>
              <a:gd name="connsiteX3533" fmla="*/ 4071492 w 6187971"/>
              <a:gd name="connsiteY3533" fmla="*/ 676907 h 5955635"/>
              <a:gd name="connsiteX3534" fmla="*/ 4072455 w 6187971"/>
              <a:gd name="connsiteY3534" fmla="*/ 681412 h 5955635"/>
              <a:gd name="connsiteX3535" fmla="*/ 4076958 w 6187971"/>
              <a:gd name="connsiteY3535" fmla="*/ 680449 h 5955635"/>
              <a:gd name="connsiteX3536" fmla="*/ 4082425 w 6187971"/>
              <a:gd name="connsiteY3536" fmla="*/ 683991 h 5955635"/>
              <a:gd name="connsiteX3537" fmla="*/ 4086929 w 6187971"/>
              <a:gd name="connsiteY3537" fmla="*/ 683029 h 5955635"/>
              <a:gd name="connsiteX3538" fmla="*/ 4083387 w 6187971"/>
              <a:gd name="connsiteY3538" fmla="*/ 688496 h 5955635"/>
              <a:gd name="connsiteX3539" fmla="*/ 4053476 w 6187971"/>
              <a:gd name="connsiteY3539" fmla="*/ 680756 h 5955635"/>
              <a:gd name="connsiteX3540" fmla="*/ 3998561 w 6187971"/>
              <a:gd name="connsiteY3540" fmla="*/ 660699 h 5955635"/>
              <a:gd name="connsiteX3541" fmla="*/ 3993680 w 6187971"/>
              <a:gd name="connsiteY3541" fmla="*/ 659158 h 5955635"/>
              <a:gd name="connsiteX3542" fmla="*/ 3795199 w 6187971"/>
              <a:gd name="connsiteY3542" fmla="*/ 553069 h 5955635"/>
              <a:gd name="connsiteX3543" fmla="*/ 3610375 w 6187971"/>
              <a:gd name="connsiteY3543" fmla="*/ 502608 h 5955635"/>
              <a:gd name="connsiteX3544" fmla="*/ 3188329 w 6187971"/>
              <a:gd name="connsiteY3544" fmla="*/ 467631 h 5955635"/>
              <a:gd name="connsiteX3545" fmla="*/ 2059975 w 6187971"/>
              <a:gd name="connsiteY3545" fmla="*/ 659812 h 5955635"/>
              <a:gd name="connsiteX3546" fmla="*/ 1819343 w 6187971"/>
              <a:gd name="connsiteY3546" fmla="*/ 787483 h 5955635"/>
              <a:gd name="connsiteX3547" fmla="*/ 1454955 w 6187971"/>
              <a:gd name="connsiteY3547" fmla="*/ 1031541 h 5955635"/>
              <a:gd name="connsiteX3548" fmla="*/ 1413812 w 6187971"/>
              <a:gd name="connsiteY3548" fmla="*/ 1040331 h 5955635"/>
              <a:gd name="connsiteX3549" fmla="*/ 1408084 w 6187971"/>
              <a:gd name="connsiteY3549" fmla="*/ 1030679 h 5955635"/>
              <a:gd name="connsiteX3550" fmla="*/ 1408033 w 6187971"/>
              <a:gd name="connsiteY3550" fmla="*/ 1028519 h 5955635"/>
              <a:gd name="connsiteX3551" fmla="*/ 1412039 w 6187971"/>
              <a:gd name="connsiteY3551" fmla="*/ 1024844 h 5955635"/>
              <a:gd name="connsiteX3552" fmla="*/ 1971913 w 6187971"/>
              <a:gd name="connsiteY3552" fmla="*/ 659219 h 5955635"/>
              <a:gd name="connsiteX3553" fmla="*/ 1977379 w 6187971"/>
              <a:gd name="connsiteY3553" fmla="*/ 662762 h 5955635"/>
              <a:gd name="connsiteX3554" fmla="*/ 1981883 w 6187971"/>
              <a:gd name="connsiteY3554" fmla="*/ 661799 h 5955635"/>
              <a:gd name="connsiteX3555" fmla="*/ 1987350 w 6187971"/>
              <a:gd name="connsiteY3555" fmla="*/ 665340 h 5955635"/>
              <a:gd name="connsiteX3556" fmla="*/ 1979303 w 6187971"/>
              <a:gd name="connsiteY3556" fmla="*/ 671769 h 5955635"/>
              <a:gd name="connsiteX3557" fmla="*/ 1980266 w 6187971"/>
              <a:gd name="connsiteY3557" fmla="*/ 676274 h 5955635"/>
              <a:gd name="connsiteX3558" fmla="*/ 1984770 w 6187971"/>
              <a:gd name="connsiteY3558" fmla="*/ 675311 h 5955635"/>
              <a:gd name="connsiteX3559" fmla="*/ 1989274 w 6187971"/>
              <a:gd name="connsiteY3559" fmla="*/ 674349 h 5955635"/>
              <a:gd name="connsiteX3560" fmla="*/ 1992816 w 6187971"/>
              <a:gd name="connsiteY3560" fmla="*/ 668882 h 5955635"/>
              <a:gd name="connsiteX3561" fmla="*/ 1997320 w 6187971"/>
              <a:gd name="connsiteY3561" fmla="*/ 667920 h 5955635"/>
              <a:gd name="connsiteX3562" fmla="*/ 2012756 w 6187971"/>
              <a:gd name="connsiteY3562" fmla="*/ 674041 h 5955635"/>
              <a:gd name="connsiteX3563" fmla="*/ 2014374 w 6187971"/>
              <a:gd name="connsiteY3563" fmla="*/ 659567 h 5955635"/>
              <a:gd name="connsiteX3564" fmla="*/ 2009869 w 6187971"/>
              <a:gd name="connsiteY3564" fmla="*/ 660529 h 5955635"/>
              <a:gd name="connsiteX3565" fmla="*/ 2008907 w 6187971"/>
              <a:gd name="connsiteY3565" fmla="*/ 656026 h 5955635"/>
              <a:gd name="connsiteX3566" fmla="*/ 1995395 w 6187971"/>
              <a:gd name="connsiteY3566" fmla="*/ 658912 h 5955635"/>
              <a:gd name="connsiteX3567" fmla="*/ 1991854 w 6187971"/>
              <a:gd name="connsiteY3567" fmla="*/ 664378 h 5955635"/>
              <a:gd name="connsiteX3568" fmla="*/ 1994433 w 6187971"/>
              <a:gd name="connsiteY3568" fmla="*/ 654408 h 5955635"/>
              <a:gd name="connsiteX3569" fmla="*/ 1998937 w 6187971"/>
              <a:gd name="connsiteY3569" fmla="*/ 653446 h 5955635"/>
              <a:gd name="connsiteX3570" fmla="*/ 2006983 w 6187971"/>
              <a:gd name="connsiteY3570" fmla="*/ 647017 h 5955635"/>
              <a:gd name="connsiteX3571" fmla="*/ 2002479 w 6187971"/>
              <a:gd name="connsiteY3571" fmla="*/ 647979 h 5955635"/>
              <a:gd name="connsiteX3572" fmla="*/ 2213556 w 6187971"/>
              <a:gd name="connsiteY3572" fmla="*/ 555787 h 5955635"/>
              <a:gd name="connsiteX3573" fmla="*/ 2233497 w 6187971"/>
              <a:gd name="connsiteY3573" fmla="*/ 560947 h 5955635"/>
              <a:gd name="connsiteX3574" fmla="*/ 2222565 w 6187971"/>
              <a:gd name="connsiteY3574" fmla="*/ 553862 h 5955635"/>
              <a:gd name="connsiteX3575" fmla="*/ 2227068 w 6187971"/>
              <a:gd name="connsiteY3575" fmla="*/ 552900 h 5955635"/>
              <a:gd name="connsiteX3576" fmla="*/ 2659387 w 6187971"/>
              <a:gd name="connsiteY3576" fmla="*/ 432280 h 5955635"/>
              <a:gd name="connsiteX3577" fmla="*/ 2580211 w 6187971"/>
              <a:gd name="connsiteY3577" fmla="*/ 28532 h 5955635"/>
              <a:gd name="connsiteX3578" fmla="*/ 2760003 w 6187971"/>
              <a:gd name="connsiteY3578" fmla="*/ 9674 h 5955635"/>
              <a:gd name="connsiteX3579" fmla="*/ 4206393 w 6187971"/>
              <a:gd name="connsiteY3579" fmla="*/ 216884 h 5955635"/>
              <a:gd name="connsiteX3580" fmla="*/ 4962093 w 6187971"/>
              <a:gd name="connsiteY3580" fmla="*/ 669428 h 5955635"/>
              <a:gd name="connsiteX3581" fmla="*/ 5227886 w 6187971"/>
              <a:gd name="connsiteY3581" fmla="*/ 888353 h 5955635"/>
              <a:gd name="connsiteX3582" fmla="*/ 5331187 w 6187971"/>
              <a:gd name="connsiteY3582" fmla="*/ 1014893 h 5955635"/>
              <a:gd name="connsiteX3583" fmla="*/ 5518959 w 6187971"/>
              <a:gd name="connsiteY3583" fmla="*/ 1262220 h 5955635"/>
              <a:gd name="connsiteX3584" fmla="*/ 5467079 w 6187971"/>
              <a:gd name="connsiteY3584" fmla="*/ 1138382 h 5955635"/>
              <a:gd name="connsiteX3585" fmla="*/ 5724761 w 6187971"/>
              <a:gd name="connsiteY3585" fmla="*/ 1511561 h 5955635"/>
              <a:gd name="connsiteX3586" fmla="*/ 5659466 w 6187971"/>
              <a:gd name="connsiteY3586" fmla="*/ 1480536 h 5955635"/>
              <a:gd name="connsiteX3587" fmla="*/ 5720297 w 6187971"/>
              <a:gd name="connsiteY3587" fmla="*/ 1600507 h 5955635"/>
              <a:gd name="connsiteX3588" fmla="*/ 5738327 w 6187971"/>
              <a:gd name="connsiteY3588" fmla="*/ 1602521 h 5955635"/>
              <a:gd name="connsiteX3589" fmla="*/ 5788406 w 6187971"/>
              <a:gd name="connsiteY3589" fmla="*/ 1617243 h 5955635"/>
              <a:gd name="connsiteX3590" fmla="*/ 5933129 w 6187971"/>
              <a:gd name="connsiteY3590" fmla="*/ 1928517 h 5955635"/>
              <a:gd name="connsiteX3591" fmla="*/ 6015900 w 6187971"/>
              <a:gd name="connsiteY3591" fmla="*/ 2206099 h 5955635"/>
              <a:gd name="connsiteX3592" fmla="*/ 6018824 w 6187971"/>
              <a:gd name="connsiteY3592" fmla="*/ 2228938 h 5955635"/>
              <a:gd name="connsiteX3593" fmla="*/ 6006787 w 6187971"/>
              <a:gd name="connsiteY3593" fmla="*/ 2254975 h 5955635"/>
              <a:gd name="connsiteX3594" fmla="*/ 5981821 w 6187971"/>
              <a:gd name="connsiteY3594" fmla="*/ 2238800 h 5955635"/>
              <a:gd name="connsiteX3595" fmla="*/ 5955690 w 6187971"/>
              <a:gd name="connsiteY3595" fmla="*/ 2162256 h 5955635"/>
              <a:gd name="connsiteX3596" fmla="*/ 5938475 w 6187971"/>
              <a:gd name="connsiteY3596" fmla="*/ 2136603 h 5955635"/>
              <a:gd name="connsiteX3597" fmla="*/ 5953240 w 6187971"/>
              <a:gd name="connsiteY3597" fmla="*/ 2233173 h 5955635"/>
              <a:gd name="connsiteX3598" fmla="*/ 6087185 w 6187971"/>
              <a:gd name="connsiteY3598" fmla="*/ 2695361 h 5955635"/>
              <a:gd name="connsiteX3599" fmla="*/ 6081069 w 6187971"/>
              <a:gd name="connsiteY3599" fmla="*/ 3289153 h 5955635"/>
              <a:gd name="connsiteX3600" fmla="*/ 5808111 w 6187971"/>
              <a:gd name="connsiteY3600" fmla="*/ 4272372 h 5955635"/>
              <a:gd name="connsiteX3601" fmla="*/ 5083073 w 6187971"/>
              <a:gd name="connsiteY3601" fmla="*/ 5189877 h 5955635"/>
              <a:gd name="connsiteX3602" fmla="*/ 4748863 w 6187971"/>
              <a:gd name="connsiteY3602" fmla="*/ 5447042 h 5955635"/>
              <a:gd name="connsiteX3603" fmla="*/ 3740846 w 6187971"/>
              <a:gd name="connsiteY3603" fmla="*/ 5863806 h 5955635"/>
              <a:gd name="connsiteX3604" fmla="*/ 3169933 w 6187971"/>
              <a:gd name="connsiteY3604" fmla="*/ 5946671 h 5955635"/>
              <a:gd name="connsiteX3605" fmla="*/ 2972383 w 6187971"/>
              <a:gd name="connsiteY3605" fmla="*/ 5955635 h 5955635"/>
              <a:gd name="connsiteX3606" fmla="*/ 2888242 w 6187971"/>
              <a:gd name="connsiteY3606" fmla="*/ 5946236 h 5955635"/>
              <a:gd name="connsiteX3607" fmla="*/ 2773508 w 6187971"/>
              <a:gd name="connsiteY3607" fmla="*/ 5949239 h 5955635"/>
              <a:gd name="connsiteX3608" fmla="*/ 2719689 w 6187971"/>
              <a:gd name="connsiteY3608" fmla="*/ 5935317 h 5955635"/>
              <a:gd name="connsiteX3609" fmla="*/ 2651853 w 6187971"/>
              <a:gd name="connsiteY3609" fmla="*/ 5910702 h 5955635"/>
              <a:gd name="connsiteX3610" fmla="*/ 2524570 w 6187971"/>
              <a:gd name="connsiteY3610" fmla="*/ 5900743 h 5955635"/>
              <a:gd name="connsiteX3611" fmla="*/ 2303959 w 6187971"/>
              <a:gd name="connsiteY3611" fmla="*/ 5838373 h 5955635"/>
              <a:gd name="connsiteX3612" fmla="*/ 1704545 w 6187971"/>
              <a:gd name="connsiteY3612" fmla="*/ 5577311 h 5955635"/>
              <a:gd name="connsiteX3613" fmla="*/ 1349927 w 6187971"/>
              <a:gd name="connsiteY3613" fmla="*/ 5363675 h 5955635"/>
              <a:gd name="connsiteX3614" fmla="*/ 1326431 w 6187971"/>
              <a:gd name="connsiteY3614" fmla="*/ 5345230 h 5955635"/>
              <a:gd name="connsiteX3615" fmla="*/ 1324450 w 6187971"/>
              <a:gd name="connsiteY3615" fmla="*/ 5308501 h 5955635"/>
              <a:gd name="connsiteX3616" fmla="*/ 1353031 w 6187971"/>
              <a:gd name="connsiteY3616" fmla="*/ 5314127 h 5955635"/>
              <a:gd name="connsiteX3617" fmla="*/ 1535006 w 6187971"/>
              <a:gd name="connsiteY3617" fmla="*/ 5433636 h 5955635"/>
              <a:gd name="connsiteX3618" fmla="*/ 1570795 w 6187971"/>
              <a:gd name="connsiteY3618" fmla="*/ 5445544 h 5955635"/>
              <a:gd name="connsiteX3619" fmla="*/ 1578274 w 6187971"/>
              <a:gd name="connsiteY3619" fmla="*/ 5443946 h 5955635"/>
              <a:gd name="connsiteX3620" fmla="*/ 1573335 w 6187971"/>
              <a:gd name="connsiteY3620" fmla="*/ 5439134 h 5955635"/>
              <a:gd name="connsiteX3621" fmla="*/ 1245045 w 6187971"/>
              <a:gd name="connsiteY3621" fmla="*/ 5202275 h 5955635"/>
              <a:gd name="connsiteX3622" fmla="*/ 1146122 w 6187971"/>
              <a:gd name="connsiteY3622" fmla="*/ 5123684 h 5955635"/>
              <a:gd name="connsiteX3623" fmla="*/ 1114075 w 6187971"/>
              <a:gd name="connsiteY3623" fmla="*/ 5110977 h 5955635"/>
              <a:gd name="connsiteX3624" fmla="*/ 1239256 w 6187971"/>
              <a:gd name="connsiteY3624" fmla="*/ 5275861 h 5955635"/>
              <a:gd name="connsiteX3625" fmla="*/ 647691 w 6187971"/>
              <a:gd name="connsiteY3625" fmla="*/ 4639642 h 5955635"/>
              <a:gd name="connsiteX3626" fmla="*/ 698822 w 6187971"/>
              <a:gd name="connsiteY3626" fmla="*/ 4677603 h 5955635"/>
              <a:gd name="connsiteX3627" fmla="*/ 744471 w 6187971"/>
              <a:gd name="connsiteY3627" fmla="*/ 4726512 h 5955635"/>
              <a:gd name="connsiteX3628" fmla="*/ 859121 w 6187971"/>
              <a:gd name="connsiteY3628" fmla="*/ 4860405 h 5955635"/>
              <a:gd name="connsiteX3629" fmla="*/ 869143 w 6187971"/>
              <a:gd name="connsiteY3629" fmla="*/ 4852397 h 5955635"/>
              <a:gd name="connsiteX3630" fmla="*/ 750753 w 6187971"/>
              <a:gd name="connsiteY3630" fmla="*/ 4719304 h 5955635"/>
              <a:gd name="connsiteX3631" fmla="*/ 408923 w 6187971"/>
              <a:gd name="connsiteY3631" fmla="*/ 4135320 h 5955635"/>
              <a:gd name="connsiteX3632" fmla="*/ 164008 w 6187971"/>
              <a:gd name="connsiteY3632" fmla="*/ 2787582 h 5955635"/>
              <a:gd name="connsiteX3633" fmla="*/ 184206 w 6187971"/>
              <a:gd name="connsiteY3633" fmla="*/ 2525154 h 5955635"/>
              <a:gd name="connsiteX3634" fmla="*/ 195172 w 6187971"/>
              <a:gd name="connsiteY3634" fmla="*/ 2503257 h 5955635"/>
              <a:gd name="connsiteX3635" fmla="*/ 203581 w 6187971"/>
              <a:gd name="connsiteY3635" fmla="*/ 2515148 h 5955635"/>
              <a:gd name="connsiteX3636" fmla="*/ 227360 w 6187971"/>
              <a:gd name="connsiteY3636" fmla="*/ 3358710 h 5955635"/>
              <a:gd name="connsiteX3637" fmla="*/ 327131 w 6187971"/>
              <a:gd name="connsiteY3637" fmla="*/ 3789091 h 5955635"/>
              <a:gd name="connsiteX3638" fmla="*/ 340188 w 6187971"/>
              <a:gd name="connsiteY3638" fmla="*/ 3841053 h 5955635"/>
              <a:gd name="connsiteX3639" fmla="*/ 356203 w 6187971"/>
              <a:gd name="connsiteY3639" fmla="*/ 3861096 h 5955635"/>
              <a:gd name="connsiteX3640" fmla="*/ 365970 w 6187971"/>
              <a:gd name="connsiteY3640" fmla="*/ 3833590 h 5955635"/>
              <a:gd name="connsiteX3641" fmla="*/ 307461 w 6187971"/>
              <a:gd name="connsiteY3641" fmla="*/ 3632951 h 5955635"/>
              <a:gd name="connsiteX3642" fmla="*/ 402527 w 6187971"/>
              <a:gd name="connsiteY3642" fmla="*/ 1981840 h 5955635"/>
              <a:gd name="connsiteX3643" fmla="*/ 407611 w 6187971"/>
              <a:gd name="connsiteY3643" fmla="*/ 1969022 h 5955635"/>
              <a:gd name="connsiteX3644" fmla="*/ 419903 w 6187971"/>
              <a:gd name="connsiteY3644" fmla="*/ 1962484 h 5955635"/>
              <a:gd name="connsiteX3645" fmla="*/ 392454 w 6187971"/>
              <a:gd name="connsiteY3645" fmla="*/ 2071985 h 5955635"/>
              <a:gd name="connsiteX3646" fmla="*/ 253961 w 6187971"/>
              <a:gd name="connsiteY3646" fmla="*/ 2897420 h 5955635"/>
              <a:gd name="connsiteX3647" fmla="*/ 260448 w 6187971"/>
              <a:gd name="connsiteY3647" fmla="*/ 2991849 h 5955635"/>
              <a:gd name="connsiteX3648" fmla="*/ 272323 w 6187971"/>
              <a:gd name="connsiteY3648" fmla="*/ 3010820 h 5955635"/>
              <a:gd name="connsiteX3649" fmla="*/ 290098 w 6187971"/>
              <a:gd name="connsiteY3649" fmla="*/ 2993336 h 5955635"/>
              <a:gd name="connsiteX3650" fmla="*/ 304677 w 6187971"/>
              <a:gd name="connsiteY3650" fmla="*/ 2960890 h 5955635"/>
              <a:gd name="connsiteX3651" fmla="*/ 407652 w 6187971"/>
              <a:gd name="connsiteY3651" fmla="*/ 3607635 h 5955635"/>
              <a:gd name="connsiteX3652" fmla="*/ 440447 w 6187971"/>
              <a:gd name="connsiteY3652" fmla="*/ 3706220 h 5955635"/>
              <a:gd name="connsiteX3653" fmla="*/ 415132 w 6187971"/>
              <a:gd name="connsiteY3653" fmla="*/ 3606037 h 5955635"/>
              <a:gd name="connsiteX3654" fmla="*/ 337201 w 6187971"/>
              <a:gd name="connsiteY3654" fmla="*/ 3067354 h 5955635"/>
              <a:gd name="connsiteX3655" fmla="*/ 477138 w 6187971"/>
              <a:gd name="connsiteY3655" fmla="*/ 2065625 h 5955635"/>
              <a:gd name="connsiteX3656" fmla="*/ 489702 w 6187971"/>
              <a:gd name="connsiteY3656" fmla="*/ 2051208 h 5955635"/>
              <a:gd name="connsiteX3657" fmla="*/ 430613 w 6187971"/>
              <a:gd name="connsiteY3657" fmla="*/ 3413056 h 5955635"/>
              <a:gd name="connsiteX3658" fmla="*/ 428865 w 6187971"/>
              <a:gd name="connsiteY3658" fmla="*/ 3386728 h 5955635"/>
              <a:gd name="connsiteX3659" fmla="*/ 466894 w 6187971"/>
              <a:gd name="connsiteY3659" fmla="*/ 3622863 h 5955635"/>
              <a:gd name="connsiteX3660" fmla="*/ 489988 w 6187971"/>
              <a:gd name="connsiteY3660" fmla="*/ 3730960 h 5955635"/>
              <a:gd name="connsiteX3661" fmla="*/ 599154 w 6187971"/>
              <a:gd name="connsiteY3661" fmla="*/ 4065569 h 5955635"/>
              <a:gd name="connsiteX3662" fmla="*/ 634491 w 6187971"/>
              <a:gd name="connsiteY3662" fmla="*/ 4142793 h 5955635"/>
              <a:gd name="connsiteX3663" fmla="*/ 639302 w 6187971"/>
              <a:gd name="connsiteY3663" fmla="*/ 4165313 h 5955635"/>
              <a:gd name="connsiteX3664" fmla="*/ 643807 w 6187971"/>
              <a:gd name="connsiteY3664" fmla="*/ 4164351 h 5955635"/>
              <a:gd name="connsiteX3665" fmla="*/ 1044223 w 6187971"/>
              <a:gd name="connsiteY3665" fmla="*/ 4804087 h 5955635"/>
              <a:gd name="connsiteX3666" fmla="*/ 1194661 w 6187971"/>
              <a:gd name="connsiteY3666" fmla="*/ 4979171 h 5955635"/>
              <a:gd name="connsiteX3667" fmla="*/ 1143540 w 6187971"/>
              <a:gd name="connsiteY3667" fmla="*/ 4938286 h 5955635"/>
              <a:gd name="connsiteX3668" fmla="*/ 1194007 w 6187971"/>
              <a:gd name="connsiteY3668" fmla="*/ 4998149 h 5955635"/>
              <a:gd name="connsiteX3669" fmla="*/ 1243203 w 6187971"/>
              <a:gd name="connsiteY3669" fmla="*/ 5030025 h 5955635"/>
              <a:gd name="connsiteX3670" fmla="*/ 1200128 w 6187971"/>
              <a:gd name="connsiteY3670" fmla="*/ 4982713 h 5955635"/>
              <a:gd name="connsiteX3671" fmla="*/ 1320040 w 6187971"/>
              <a:gd name="connsiteY3671" fmla="*/ 5103092 h 5955635"/>
              <a:gd name="connsiteX3672" fmla="*/ 1390447 w 6187971"/>
              <a:gd name="connsiteY3672" fmla="*/ 5168114 h 5955635"/>
              <a:gd name="connsiteX3673" fmla="*/ 1438027 w 6187971"/>
              <a:gd name="connsiteY3673" fmla="*/ 5214464 h 5955635"/>
              <a:gd name="connsiteX3674" fmla="*/ 1469862 w 6187971"/>
              <a:gd name="connsiteY3674" fmla="*/ 5231211 h 5955635"/>
              <a:gd name="connsiteX3675" fmla="*/ 4098674 w 6187971"/>
              <a:gd name="connsiteY3675" fmla="*/ 5653890 h 5955635"/>
              <a:gd name="connsiteX3676" fmla="*/ 5058287 w 6187971"/>
              <a:gd name="connsiteY3676" fmla="*/ 5053265 h 5955635"/>
              <a:gd name="connsiteX3677" fmla="*/ 5862270 w 6187971"/>
              <a:gd name="connsiteY3677" fmla="*/ 2776293 h 5955635"/>
              <a:gd name="connsiteX3678" fmla="*/ 5834711 w 6187971"/>
              <a:gd name="connsiteY3678" fmla="*/ 2603214 h 5955635"/>
              <a:gd name="connsiteX3679" fmla="*/ 5838253 w 6187971"/>
              <a:gd name="connsiteY3679" fmla="*/ 2597748 h 5955635"/>
              <a:gd name="connsiteX3680" fmla="*/ 5835366 w 6187971"/>
              <a:gd name="connsiteY3680" fmla="*/ 2584235 h 5955635"/>
              <a:gd name="connsiteX3681" fmla="*/ 5829900 w 6187971"/>
              <a:gd name="connsiteY3681" fmla="*/ 2580694 h 5955635"/>
              <a:gd name="connsiteX3682" fmla="*/ 5802956 w 6187971"/>
              <a:gd name="connsiteY3682" fmla="*/ 2454580 h 5955635"/>
              <a:gd name="connsiteX3683" fmla="*/ 5713385 w 6187971"/>
              <a:gd name="connsiteY3683" fmla="*/ 2167591 h 5955635"/>
              <a:gd name="connsiteX3684" fmla="*/ 5230091 w 6187971"/>
              <a:gd name="connsiteY3684" fmla="*/ 1338337 h 5955635"/>
              <a:gd name="connsiteX3685" fmla="*/ 4852032 w 6187971"/>
              <a:gd name="connsiteY3685" fmla="*/ 957564 h 5955635"/>
              <a:gd name="connsiteX3686" fmla="*/ 4862002 w 6187971"/>
              <a:gd name="connsiteY3686" fmla="*/ 960144 h 5955635"/>
              <a:gd name="connsiteX3687" fmla="*/ 4798985 w 6187971"/>
              <a:gd name="connsiteY3687" fmla="*/ 907672 h 5955635"/>
              <a:gd name="connsiteX3688" fmla="*/ 4760721 w 6187971"/>
              <a:gd name="connsiteY3688" fmla="*/ 882879 h 5955635"/>
              <a:gd name="connsiteX3689" fmla="*/ 4644966 w 6187971"/>
              <a:gd name="connsiteY3689" fmla="*/ 803998 h 5955635"/>
              <a:gd name="connsiteX3690" fmla="*/ 4601235 w 6187971"/>
              <a:gd name="connsiteY3690" fmla="*/ 775665 h 5955635"/>
              <a:gd name="connsiteX3691" fmla="*/ 4191873 w 6187971"/>
              <a:gd name="connsiteY3691" fmla="*/ 556997 h 5955635"/>
              <a:gd name="connsiteX3692" fmla="*/ 4317947 w 6187971"/>
              <a:gd name="connsiteY3692" fmla="*/ 595996 h 5955635"/>
              <a:gd name="connsiteX3693" fmla="*/ 4340774 w 6187971"/>
              <a:gd name="connsiteY3693" fmla="*/ 614667 h 5955635"/>
              <a:gd name="connsiteX3694" fmla="*/ 4468773 w 6187971"/>
              <a:gd name="connsiteY3694" fmla="*/ 662675 h 5955635"/>
              <a:gd name="connsiteX3695" fmla="*/ 4433088 w 6187971"/>
              <a:gd name="connsiteY3695" fmla="*/ 627913 h 5955635"/>
              <a:gd name="connsiteX3696" fmla="*/ 4325031 w 6187971"/>
              <a:gd name="connsiteY3696" fmla="*/ 585063 h 5955635"/>
              <a:gd name="connsiteX3697" fmla="*/ 4302203 w 6187971"/>
              <a:gd name="connsiteY3697" fmla="*/ 566393 h 5955635"/>
              <a:gd name="connsiteX3698" fmla="*/ 4216974 w 6187971"/>
              <a:gd name="connsiteY3698" fmla="*/ 542214 h 5955635"/>
              <a:gd name="connsiteX3699" fmla="*/ 4133361 w 6187971"/>
              <a:gd name="connsiteY3699" fmla="*/ 503562 h 5955635"/>
              <a:gd name="connsiteX3700" fmla="*/ 4109878 w 6187971"/>
              <a:gd name="connsiteY3700" fmla="*/ 503869 h 5955635"/>
              <a:gd name="connsiteX3701" fmla="*/ 4072576 w 6187971"/>
              <a:gd name="connsiteY3701" fmla="*/ 483581 h 5955635"/>
              <a:gd name="connsiteX3702" fmla="*/ 4026266 w 6187971"/>
              <a:gd name="connsiteY3702" fmla="*/ 465217 h 5955635"/>
              <a:gd name="connsiteX3703" fmla="*/ 3970292 w 6187971"/>
              <a:gd name="connsiteY3703" fmla="*/ 467757 h 5955635"/>
              <a:gd name="connsiteX3704" fmla="*/ 3986691 w 6187971"/>
              <a:gd name="connsiteY3704" fmla="*/ 478382 h 5955635"/>
              <a:gd name="connsiteX3705" fmla="*/ 2556561 w 6187971"/>
              <a:gd name="connsiteY3705" fmla="*/ 397733 h 5955635"/>
              <a:gd name="connsiteX3706" fmla="*/ 2508145 w 6187971"/>
              <a:gd name="connsiteY3706" fmla="*/ 410487 h 5955635"/>
              <a:gd name="connsiteX3707" fmla="*/ 2458913 w 6187971"/>
              <a:gd name="connsiteY3707" fmla="*/ 419861 h 5955635"/>
              <a:gd name="connsiteX3708" fmla="*/ 1598952 w 6187971"/>
              <a:gd name="connsiteY3708" fmla="*/ 799372 h 5955635"/>
              <a:gd name="connsiteX3709" fmla="*/ 1473216 w 6187971"/>
              <a:gd name="connsiteY3709" fmla="*/ 879030 h 5955635"/>
              <a:gd name="connsiteX3710" fmla="*/ 1451174 w 6187971"/>
              <a:gd name="connsiteY3710" fmla="*/ 885695 h 5955635"/>
              <a:gd name="connsiteX3711" fmla="*/ 1449321 w 6187971"/>
              <a:gd name="connsiteY3711" fmla="*/ 858715 h 5955635"/>
              <a:gd name="connsiteX3712" fmla="*/ 1500105 w 6187971"/>
              <a:gd name="connsiteY3712" fmla="*/ 812669 h 5955635"/>
              <a:gd name="connsiteX3713" fmla="*/ 1844558 w 6187971"/>
              <a:gd name="connsiteY3713" fmla="*/ 621754 h 5955635"/>
              <a:gd name="connsiteX3714" fmla="*/ 1796350 w 6187971"/>
              <a:gd name="connsiteY3714" fmla="*/ 606633 h 5955635"/>
              <a:gd name="connsiteX3715" fmla="*/ 1915531 w 6187971"/>
              <a:gd name="connsiteY3715" fmla="*/ 542063 h 5955635"/>
              <a:gd name="connsiteX3716" fmla="*/ 2801357 w 6187971"/>
              <a:gd name="connsiteY3716" fmla="*/ 303925 h 5955635"/>
              <a:gd name="connsiteX3717" fmla="*/ 3448335 w 6187971"/>
              <a:gd name="connsiteY3717" fmla="*/ 329955 h 5955635"/>
              <a:gd name="connsiteX3718" fmla="*/ 3639713 w 6187971"/>
              <a:gd name="connsiteY3718" fmla="*/ 365329 h 5955635"/>
              <a:gd name="connsiteX3719" fmla="*/ 3679531 w 6187971"/>
              <a:gd name="connsiteY3719" fmla="*/ 341178 h 5955635"/>
              <a:gd name="connsiteX3720" fmla="*/ 3641345 w 6187971"/>
              <a:gd name="connsiteY3720" fmla="*/ 318050 h 5955635"/>
              <a:gd name="connsiteX3721" fmla="*/ 3579519 w 6187971"/>
              <a:gd name="connsiteY3721" fmla="*/ 294106 h 5955635"/>
              <a:gd name="connsiteX3722" fmla="*/ 3921820 w 6187971"/>
              <a:gd name="connsiteY3722" fmla="*/ 340254 h 5955635"/>
              <a:gd name="connsiteX3723" fmla="*/ 4117320 w 6187971"/>
              <a:gd name="connsiteY3723" fmla="*/ 404078 h 5955635"/>
              <a:gd name="connsiteX3724" fmla="*/ 3929573 w 6187971"/>
              <a:gd name="connsiteY3724" fmla="*/ 330776 h 5955635"/>
              <a:gd name="connsiteX3725" fmla="*/ 3651529 w 6187971"/>
              <a:gd name="connsiteY3725" fmla="*/ 265034 h 5955635"/>
              <a:gd name="connsiteX3726" fmla="*/ 2868463 w 6187971"/>
              <a:gd name="connsiteY3726" fmla="*/ 215284 h 5955635"/>
              <a:gd name="connsiteX3727" fmla="*/ 2767746 w 6187971"/>
              <a:gd name="connsiteY3727" fmla="*/ 228980 h 5955635"/>
              <a:gd name="connsiteX3728" fmla="*/ 2799794 w 6187971"/>
              <a:gd name="connsiteY3728" fmla="*/ 241686 h 5955635"/>
              <a:gd name="connsiteX3729" fmla="*/ 3465473 w 6187971"/>
              <a:gd name="connsiteY3729" fmla="*/ 263721 h 5955635"/>
              <a:gd name="connsiteX3730" fmla="*/ 3497920 w 6187971"/>
              <a:gd name="connsiteY3730" fmla="*/ 278298 h 5955635"/>
              <a:gd name="connsiteX3731" fmla="*/ 3460245 w 6187971"/>
              <a:gd name="connsiteY3731" fmla="*/ 294168 h 5955635"/>
              <a:gd name="connsiteX3732" fmla="*/ 3247224 w 6187971"/>
              <a:gd name="connsiteY3732" fmla="*/ 267329 h 5955635"/>
              <a:gd name="connsiteX3733" fmla="*/ 2317144 w 6187971"/>
              <a:gd name="connsiteY3733" fmla="*/ 362401 h 5955635"/>
              <a:gd name="connsiteX3734" fmla="*/ 1646991 w 6187971"/>
              <a:gd name="connsiteY3734" fmla="*/ 658097 h 5955635"/>
              <a:gd name="connsiteX3735" fmla="*/ 1510978 w 6187971"/>
              <a:gd name="connsiteY3735" fmla="*/ 726263 h 5955635"/>
              <a:gd name="connsiteX3736" fmla="*/ 2562299 w 6187971"/>
              <a:gd name="connsiteY3736" fmla="*/ 265051 h 5955635"/>
              <a:gd name="connsiteX3737" fmla="*/ 2496459 w 6187971"/>
              <a:gd name="connsiteY3737" fmla="*/ 249786 h 5955635"/>
              <a:gd name="connsiteX3738" fmla="*/ 2679065 w 6187971"/>
              <a:gd name="connsiteY3738" fmla="*/ 216639 h 5955635"/>
              <a:gd name="connsiteX3739" fmla="*/ 2939402 w 6187971"/>
              <a:gd name="connsiteY3739" fmla="*/ 190351 h 5955635"/>
              <a:gd name="connsiteX3740" fmla="*/ 2959175 w 6187971"/>
              <a:gd name="connsiteY3740" fmla="*/ 182215 h 5955635"/>
              <a:gd name="connsiteX3741" fmla="*/ 2939547 w 6187971"/>
              <a:gd name="connsiteY3741" fmla="*/ 172721 h 5955635"/>
              <a:gd name="connsiteX3742" fmla="*/ 2616967 w 6187971"/>
              <a:gd name="connsiteY3742" fmla="*/ 200575 h 5955635"/>
              <a:gd name="connsiteX3743" fmla="*/ 2537493 w 6187971"/>
              <a:gd name="connsiteY3743" fmla="*/ 203867 h 5955635"/>
              <a:gd name="connsiteX3744" fmla="*/ 2217149 w 6187971"/>
              <a:gd name="connsiteY3744" fmla="*/ 287950 h 5955635"/>
              <a:gd name="connsiteX3745" fmla="*/ 1542585 w 6187971"/>
              <a:gd name="connsiteY3745" fmla="*/ 590454 h 5955635"/>
              <a:gd name="connsiteX3746" fmla="*/ 1168430 w 6187971"/>
              <a:gd name="connsiteY3746" fmla="*/ 862020 h 5955635"/>
              <a:gd name="connsiteX3747" fmla="*/ 1130881 w 6187971"/>
              <a:gd name="connsiteY3747" fmla="*/ 887640 h 5955635"/>
              <a:gd name="connsiteX3748" fmla="*/ 1168592 w 6187971"/>
              <a:gd name="connsiteY3748" fmla="*/ 817011 h 5955635"/>
              <a:gd name="connsiteX3749" fmla="*/ 1476602 w 6187971"/>
              <a:gd name="connsiteY3749" fmla="*/ 592819 h 5955635"/>
              <a:gd name="connsiteX3750" fmla="*/ 2591346 w 6187971"/>
              <a:gd name="connsiteY3750" fmla="*/ 163030 h 5955635"/>
              <a:gd name="connsiteX3751" fmla="*/ 3091031 w 6187971"/>
              <a:gd name="connsiteY3751" fmla="*/ 140357 h 5955635"/>
              <a:gd name="connsiteX3752" fmla="*/ 3716875 w 6187971"/>
              <a:gd name="connsiteY3752" fmla="*/ 213921 h 5955635"/>
              <a:gd name="connsiteX3753" fmla="*/ 3758928 w 6187971"/>
              <a:gd name="connsiteY3753" fmla="*/ 245999 h 5955635"/>
              <a:gd name="connsiteX3754" fmla="*/ 3775216 w 6187971"/>
              <a:gd name="connsiteY3754" fmla="*/ 258163 h 5955635"/>
              <a:gd name="connsiteX3755" fmla="*/ 4143920 w 6187971"/>
              <a:gd name="connsiteY3755" fmla="*/ 372975 h 5955635"/>
              <a:gd name="connsiteX3756" fmla="*/ 4155540 w 6187971"/>
              <a:gd name="connsiteY3756" fmla="*/ 372448 h 5955635"/>
              <a:gd name="connsiteX3757" fmla="*/ 4123382 w 6187971"/>
              <a:gd name="connsiteY3757" fmla="*/ 322612 h 5955635"/>
              <a:gd name="connsiteX3758" fmla="*/ 3554239 w 6187971"/>
              <a:gd name="connsiteY3758" fmla="*/ 139165 h 5955635"/>
              <a:gd name="connsiteX3759" fmla="*/ 2590565 w 6187971"/>
              <a:gd name="connsiteY3759" fmla="*/ 131911 h 5955635"/>
              <a:gd name="connsiteX3760" fmla="*/ 2058218 w 6187971"/>
              <a:gd name="connsiteY3760" fmla="*/ 267154 h 5955635"/>
              <a:gd name="connsiteX3761" fmla="*/ 1849558 w 6187971"/>
              <a:gd name="connsiteY3761" fmla="*/ 315643 h 5955635"/>
              <a:gd name="connsiteX3762" fmla="*/ 2520059 w 6187971"/>
              <a:gd name="connsiteY3762" fmla="*/ 103956 h 5955635"/>
              <a:gd name="connsiteX3763" fmla="*/ 3222250 w 6187971"/>
              <a:gd name="connsiteY3763" fmla="*/ 49751 h 5955635"/>
              <a:gd name="connsiteX3764" fmla="*/ 2580338 w 6187971"/>
              <a:gd name="connsiteY3764" fmla="*/ 38281 h 5955635"/>
              <a:gd name="connsiteX3765" fmla="*/ 2580211 w 6187971"/>
              <a:gd name="connsiteY3765" fmla="*/ 28532 h 5955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Lst>
            <a:rect l="l" t="t" r="r" b="b"/>
            <a:pathLst>
              <a:path w="6187971" h="5955635">
                <a:moveTo>
                  <a:pt x="3175848" y="5544922"/>
                </a:moveTo>
                <a:cubicBezTo>
                  <a:pt x="3180352" y="5543959"/>
                  <a:pt x="3180352" y="5543959"/>
                  <a:pt x="3184857" y="5542997"/>
                </a:cubicBezTo>
                <a:lnTo>
                  <a:pt x="3185794" y="5544792"/>
                </a:lnTo>
                <a:close/>
                <a:moveTo>
                  <a:pt x="3509992" y="5452506"/>
                </a:moveTo>
                <a:lnTo>
                  <a:pt x="3560810" y="5445094"/>
                </a:lnTo>
                <a:lnTo>
                  <a:pt x="3523318" y="5451849"/>
                </a:lnTo>
                <a:cubicBezTo>
                  <a:pt x="3523318" y="5451849"/>
                  <a:pt x="3523318" y="5451849"/>
                  <a:pt x="3518813" y="5452811"/>
                </a:cubicBezTo>
                <a:close/>
                <a:moveTo>
                  <a:pt x="3472811" y="5457929"/>
                </a:moveTo>
                <a:cubicBezTo>
                  <a:pt x="3477314" y="5456967"/>
                  <a:pt x="3477314" y="5456967"/>
                  <a:pt x="3477314" y="5456967"/>
                </a:cubicBezTo>
                <a:cubicBezTo>
                  <a:pt x="3477314" y="5456967"/>
                  <a:pt x="3477314" y="5456967"/>
                  <a:pt x="3481818" y="5456005"/>
                </a:cubicBezTo>
                <a:cubicBezTo>
                  <a:pt x="3486323" y="5455043"/>
                  <a:pt x="3495330" y="5453118"/>
                  <a:pt x="3499835" y="5452156"/>
                </a:cubicBezTo>
                <a:lnTo>
                  <a:pt x="3509992" y="5452506"/>
                </a:lnTo>
                <a:close/>
                <a:moveTo>
                  <a:pt x="4648965" y="5205864"/>
                </a:moveTo>
                <a:lnTo>
                  <a:pt x="4648375" y="5206776"/>
                </a:lnTo>
                <a:cubicBezTo>
                  <a:pt x="4648375" y="5206776"/>
                  <a:pt x="4648375" y="5206776"/>
                  <a:pt x="4643871" y="5207738"/>
                </a:cubicBezTo>
                <a:close/>
                <a:moveTo>
                  <a:pt x="3439358" y="5455658"/>
                </a:moveTo>
                <a:lnTo>
                  <a:pt x="3443861" y="5454695"/>
                </a:lnTo>
                <a:cubicBezTo>
                  <a:pt x="3449327" y="5458236"/>
                  <a:pt x="3458336" y="5456312"/>
                  <a:pt x="3462839" y="5455350"/>
                </a:cubicBezTo>
                <a:cubicBezTo>
                  <a:pt x="3463802" y="5459854"/>
                  <a:pt x="3463802" y="5459854"/>
                  <a:pt x="3463802" y="5459854"/>
                </a:cubicBezTo>
                <a:cubicBezTo>
                  <a:pt x="3463802" y="5459854"/>
                  <a:pt x="3463802" y="5459854"/>
                  <a:pt x="3464764" y="5464358"/>
                </a:cubicBezTo>
                <a:cubicBezTo>
                  <a:pt x="3445785" y="5463703"/>
                  <a:pt x="3409754" y="5471401"/>
                  <a:pt x="3386270" y="5471708"/>
                </a:cubicBezTo>
                <a:cubicBezTo>
                  <a:pt x="3394316" y="5465280"/>
                  <a:pt x="3441282" y="5464665"/>
                  <a:pt x="3439358" y="5455658"/>
                </a:cubicBezTo>
                <a:close/>
                <a:moveTo>
                  <a:pt x="4926827" y="4878836"/>
                </a:moveTo>
                <a:cubicBezTo>
                  <a:pt x="4926827" y="4878836"/>
                  <a:pt x="4926827" y="4878836"/>
                  <a:pt x="4931331" y="4877874"/>
                </a:cubicBezTo>
                <a:lnTo>
                  <a:pt x="4927253" y="4880833"/>
                </a:lnTo>
                <a:close/>
                <a:moveTo>
                  <a:pt x="1616921" y="5147987"/>
                </a:moveTo>
                <a:lnTo>
                  <a:pt x="1621158" y="5151791"/>
                </a:lnTo>
                <a:lnTo>
                  <a:pt x="1617883" y="5152491"/>
                </a:lnTo>
                <a:cubicBezTo>
                  <a:pt x="1617883" y="5152491"/>
                  <a:pt x="1617883" y="5152491"/>
                  <a:pt x="1616921" y="5147987"/>
                </a:cubicBezTo>
                <a:close/>
                <a:moveTo>
                  <a:pt x="6029280" y="4202957"/>
                </a:moveTo>
                <a:cubicBezTo>
                  <a:pt x="6032957" y="4202171"/>
                  <a:pt x="6032957" y="4202171"/>
                  <a:pt x="6033742" y="4205846"/>
                </a:cubicBezTo>
                <a:cubicBezTo>
                  <a:pt x="6033742" y="4205846"/>
                  <a:pt x="6034527" y="4209520"/>
                  <a:pt x="6030850" y="4210306"/>
                </a:cubicBezTo>
                <a:cubicBezTo>
                  <a:pt x="6030065" y="4206631"/>
                  <a:pt x="6030065" y="4206631"/>
                  <a:pt x="6030065" y="4206631"/>
                </a:cubicBezTo>
                <a:cubicBezTo>
                  <a:pt x="6030065" y="4206631"/>
                  <a:pt x="6029280" y="4202957"/>
                  <a:pt x="6029280" y="4202957"/>
                </a:cubicBezTo>
                <a:close/>
                <a:moveTo>
                  <a:pt x="5195431" y="4350487"/>
                </a:moveTo>
                <a:lnTo>
                  <a:pt x="5195619" y="4350447"/>
                </a:lnTo>
                <a:lnTo>
                  <a:pt x="5191889" y="4355954"/>
                </a:lnTo>
                <a:cubicBezTo>
                  <a:pt x="5196393" y="4354992"/>
                  <a:pt x="5195431" y="4350487"/>
                  <a:pt x="5195431" y="4350487"/>
                </a:cubicBezTo>
                <a:close/>
                <a:moveTo>
                  <a:pt x="5135887" y="4358358"/>
                </a:moveTo>
                <a:lnTo>
                  <a:pt x="5135916" y="4358493"/>
                </a:lnTo>
                <a:cubicBezTo>
                  <a:pt x="5135916" y="4358493"/>
                  <a:pt x="5135916" y="4358493"/>
                  <a:pt x="5132374" y="4363959"/>
                </a:cubicBezTo>
                <a:close/>
                <a:moveTo>
                  <a:pt x="1535232" y="5118342"/>
                </a:moveTo>
                <a:cubicBezTo>
                  <a:pt x="1540699" y="5121884"/>
                  <a:pt x="1540699" y="5121884"/>
                  <a:pt x="1540699" y="5121884"/>
                </a:cubicBezTo>
                <a:cubicBezTo>
                  <a:pt x="1546166" y="5125426"/>
                  <a:pt x="1546166" y="5125426"/>
                  <a:pt x="1546166" y="5125426"/>
                </a:cubicBezTo>
                <a:cubicBezTo>
                  <a:pt x="1541661" y="5126389"/>
                  <a:pt x="1541661" y="5126389"/>
                  <a:pt x="1541661" y="5126389"/>
                </a:cubicBezTo>
                <a:cubicBezTo>
                  <a:pt x="1540699" y="5121884"/>
                  <a:pt x="1536195" y="5122847"/>
                  <a:pt x="1535232" y="5118342"/>
                </a:cubicBezTo>
                <a:close/>
                <a:moveTo>
                  <a:pt x="1296561" y="4951097"/>
                </a:moveTo>
                <a:lnTo>
                  <a:pt x="1298982" y="4952173"/>
                </a:lnTo>
                <a:cubicBezTo>
                  <a:pt x="1301153" y="4954064"/>
                  <a:pt x="1302760" y="4956076"/>
                  <a:pt x="1302760" y="4956076"/>
                </a:cubicBezTo>
                <a:cubicBezTo>
                  <a:pt x="1302760" y="4956076"/>
                  <a:pt x="1302760" y="4956076"/>
                  <a:pt x="1297293" y="4952534"/>
                </a:cubicBezTo>
                <a:close/>
                <a:moveTo>
                  <a:pt x="1299553" y="4938864"/>
                </a:moveTo>
                <a:lnTo>
                  <a:pt x="1305339" y="4946105"/>
                </a:lnTo>
                <a:cubicBezTo>
                  <a:pt x="1302125" y="4942083"/>
                  <a:pt x="1300518" y="4940071"/>
                  <a:pt x="1299715" y="4939066"/>
                </a:cubicBezTo>
                <a:close/>
                <a:moveTo>
                  <a:pt x="6187039" y="3627519"/>
                </a:moveTo>
                <a:cubicBezTo>
                  <a:pt x="6187287" y="3646676"/>
                  <a:pt x="6189889" y="3676857"/>
                  <a:pt x="6185137" y="3708609"/>
                </a:cubicBezTo>
                <a:cubicBezTo>
                  <a:pt x="6180385" y="3740361"/>
                  <a:pt x="6174063" y="3764764"/>
                  <a:pt x="6163816" y="3770795"/>
                </a:cubicBezTo>
                <a:cubicBezTo>
                  <a:pt x="6167494" y="3770009"/>
                  <a:pt x="6167494" y="3770009"/>
                  <a:pt x="6168279" y="3773684"/>
                </a:cubicBezTo>
                <a:cubicBezTo>
                  <a:pt x="6165386" y="3778144"/>
                  <a:pt x="6166956" y="3785493"/>
                  <a:pt x="6163279" y="3786278"/>
                </a:cubicBezTo>
                <a:cubicBezTo>
                  <a:pt x="6163279" y="3786278"/>
                  <a:pt x="6164064" y="3789953"/>
                  <a:pt x="6160387" y="3790738"/>
                </a:cubicBezTo>
                <a:cubicBezTo>
                  <a:pt x="6160387" y="3790738"/>
                  <a:pt x="6160387" y="3790738"/>
                  <a:pt x="6164064" y="3789953"/>
                </a:cubicBezTo>
                <a:cubicBezTo>
                  <a:pt x="6172989" y="3795730"/>
                  <a:pt x="6162989" y="3820919"/>
                  <a:pt x="6153775" y="3849782"/>
                </a:cubicBezTo>
                <a:cubicBezTo>
                  <a:pt x="6153775" y="3849782"/>
                  <a:pt x="6153775" y="3849782"/>
                  <a:pt x="6154561" y="3853456"/>
                </a:cubicBezTo>
                <a:cubicBezTo>
                  <a:pt x="6158238" y="3852671"/>
                  <a:pt x="6158238" y="3852671"/>
                  <a:pt x="6155346" y="3857131"/>
                </a:cubicBezTo>
                <a:cubicBezTo>
                  <a:pt x="6155346" y="3857131"/>
                  <a:pt x="6156131" y="3860805"/>
                  <a:pt x="6156131" y="3860805"/>
                </a:cubicBezTo>
                <a:cubicBezTo>
                  <a:pt x="6152454" y="3861591"/>
                  <a:pt x="6152454" y="3861591"/>
                  <a:pt x="6152454" y="3861591"/>
                </a:cubicBezTo>
                <a:cubicBezTo>
                  <a:pt x="6152454" y="3861591"/>
                  <a:pt x="6152454" y="3861591"/>
                  <a:pt x="6156916" y="3864480"/>
                </a:cubicBezTo>
                <a:cubicBezTo>
                  <a:pt x="6154809" y="3872614"/>
                  <a:pt x="6159271" y="3875502"/>
                  <a:pt x="6155841" y="3895446"/>
                </a:cubicBezTo>
                <a:cubicBezTo>
                  <a:pt x="6163196" y="3893874"/>
                  <a:pt x="6165841" y="3870257"/>
                  <a:pt x="6171873" y="3880495"/>
                </a:cubicBezTo>
                <a:cubicBezTo>
                  <a:pt x="6170819" y="3884562"/>
                  <a:pt x="6171212" y="3886399"/>
                  <a:pt x="6171604" y="3888236"/>
                </a:cubicBezTo>
                <a:lnTo>
                  <a:pt x="6171470" y="3892106"/>
                </a:lnTo>
                <a:lnTo>
                  <a:pt x="6170551" y="3892303"/>
                </a:lnTo>
                <a:cubicBezTo>
                  <a:pt x="6171336" y="3895977"/>
                  <a:pt x="6171336" y="3895977"/>
                  <a:pt x="6171336" y="3895977"/>
                </a:cubicBezTo>
                <a:lnTo>
                  <a:pt x="6171470" y="3892106"/>
                </a:lnTo>
                <a:lnTo>
                  <a:pt x="6174228" y="3891517"/>
                </a:lnTo>
                <a:cubicBezTo>
                  <a:pt x="6174228" y="3891517"/>
                  <a:pt x="6175013" y="3895192"/>
                  <a:pt x="6175013" y="3895192"/>
                </a:cubicBezTo>
                <a:cubicBezTo>
                  <a:pt x="6175798" y="3898866"/>
                  <a:pt x="6175798" y="3898866"/>
                  <a:pt x="6175798" y="3898866"/>
                </a:cubicBezTo>
                <a:cubicBezTo>
                  <a:pt x="6172906" y="3903326"/>
                  <a:pt x="6170798" y="3911461"/>
                  <a:pt x="6168691" y="3919595"/>
                </a:cubicBezTo>
                <a:cubicBezTo>
                  <a:pt x="6168691" y="3919595"/>
                  <a:pt x="6165799" y="3924055"/>
                  <a:pt x="6165799" y="3924055"/>
                </a:cubicBezTo>
                <a:cubicBezTo>
                  <a:pt x="6165799" y="3924055"/>
                  <a:pt x="6166584" y="3927730"/>
                  <a:pt x="6163691" y="3932189"/>
                </a:cubicBezTo>
                <a:cubicBezTo>
                  <a:pt x="6163691" y="3932189"/>
                  <a:pt x="6164476" y="3935864"/>
                  <a:pt x="6160799" y="3936650"/>
                </a:cubicBezTo>
                <a:cubicBezTo>
                  <a:pt x="6160014" y="3932975"/>
                  <a:pt x="6160014" y="3932975"/>
                  <a:pt x="6162906" y="3928515"/>
                </a:cubicBezTo>
                <a:cubicBezTo>
                  <a:pt x="6162906" y="3928515"/>
                  <a:pt x="6162121" y="3924841"/>
                  <a:pt x="6165014" y="3920380"/>
                </a:cubicBezTo>
                <a:cubicBezTo>
                  <a:pt x="6159229" y="3929301"/>
                  <a:pt x="6157122" y="3937435"/>
                  <a:pt x="6150552" y="3942681"/>
                </a:cubicBezTo>
                <a:cubicBezTo>
                  <a:pt x="6146090" y="3939792"/>
                  <a:pt x="6147412" y="3927983"/>
                  <a:pt x="6137165" y="3934015"/>
                </a:cubicBezTo>
                <a:cubicBezTo>
                  <a:pt x="6123199" y="3994629"/>
                  <a:pt x="6114232" y="4042650"/>
                  <a:pt x="6088449" y="4101948"/>
                </a:cubicBezTo>
                <a:cubicBezTo>
                  <a:pt x="6089234" y="4105622"/>
                  <a:pt x="6089234" y="4105622"/>
                  <a:pt x="6086341" y="4110083"/>
                </a:cubicBezTo>
                <a:cubicBezTo>
                  <a:pt x="6087126" y="4113757"/>
                  <a:pt x="6083449" y="4114542"/>
                  <a:pt x="6083449" y="4114542"/>
                </a:cubicBezTo>
                <a:cubicBezTo>
                  <a:pt x="6080019" y="4134486"/>
                  <a:pt x="6070020" y="4159674"/>
                  <a:pt x="6059236" y="4181188"/>
                </a:cubicBezTo>
                <a:cubicBezTo>
                  <a:pt x="6055806" y="4201132"/>
                  <a:pt x="6047377" y="4233669"/>
                  <a:pt x="6030808" y="4264104"/>
                </a:cubicBezTo>
                <a:cubicBezTo>
                  <a:pt x="6018701" y="4297427"/>
                  <a:pt x="6002132" y="4327862"/>
                  <a:pt x="5990563" y="4345702"/>
                </a:cubicBezTo>
                <a:cubicBezTo>
                  <a:pt x="5971886" y="4384270"/>
                  <a:pt x="5950318" y="4427299"/>
                  <a:pt x="5931641" y="4465868"/>
                </a:cubicBezTo>
                <a:cubicBezTo>
                  <a:pt x="5912180" y="4500763"/>
                  <a:pt x="5891934" y="4531983"/>
                  <a:pt x="5868547" y="4548506"/>
                </a:cubicBezTo>
                <a:cubicBezTo>
                  <a:pt x="5871440" y="4544045"/>
                  <a:pt x="5874332" y="4539585"/>
                  <a:pt x="5877224" y="4535125"/>
                </a:cubicBezTo>
                <a:cubicBezTo>
                  <a:pt x="5877224" y="4535125"/>
                  <a:pt x="5877224" y="4535125"/>
                  <a:pt x="5870655" y="4540371"/>
                </a:cubicBezTo>
                <a:cubicBezTo>
                  <a:pt x="5871440" y="4544045"/>
                  <a:pt x="5867762" y="4544831"/>
                  <a:pt x="5867762" y="4544831"/>
                </a:cubicBezTo>
                <a:cubicBezTo>
                  <a:pt x="5866977" y="4541157"/>
                  <a:pt x="5866977" y="4541157"/>
                  <a:pt x="5869870" y="4536697"/>
                </a:cubicBezTo>
                <a:cubicBezTo>
                  <a:pt x="5869870" y="4536697"/>
                  <a:pt x="5869870" y="4536697"/>
                  <a:pt x="5869085" y="4533022"/>
                </a:cubicBezTo>
                <a:cubicBezTo>
                  <a:pt x="5848838" y="4564242"/>
                  <a:pt x="5825700" y="4599923"/>
                  <a:pt x="5809916" y="4634032"/>
                </a:cubicBezTo>
                <a:cubicBezTo>
                  <a:pt x="5786529" y="4650554"/>
                  <a:pt x="5760498" y="4690694"/>
                  <a:pt x="5732112" y="4719811"/>
                </a:cubicBezTo>
                <a:cubicBezTo>
                  <a:pt x="5772068" y="4672854"/>
                  <a:pt x="5800743" y="4609097"/>
                  <a:pt x="5839913" y="4558465"/>
                </a:cubicBezTo>
                <a:cubicBezTo>
                  <a:pt x="5852268" y="4544299"/>
                  <a:pt x="5841235" y="4546656"/>
                  <a:pt x="5846236" y="4534062"/>
                </a:cubicBezTo>
                <a:cubicBezTo>
                  <a:pt x="5860697" y="4511762"/>
                  <a:pt x="5870159" y="4502056"/>
                  <a:pt x="5879621" y="4492350"/>
                </a:cubicBezTo>
                <a:cubicBezTo>
                  <a:pt x="5891190" y="4474510"/>
                  <a:pt x="5885943" y="4467947"/>
                  <a:pt x="5893835" y="4450893"/>
                </a:cubicBezTo>
                <a:cubicBezTo>
                  <a:pt x="5906189" y="4436727"/>
                  <a:pt x="5918544" y="4422561"/>
                  <a:pt x="5930898" y="4408396"/>
                </a:cubicBezTo>
                <a:cubicBezTo>
                  <a:pt x="5930898" y="4408396"/>
                  <a:pt x="5930898" y="4408396"/>
                  <a:pt x="5939823" y="4414173"/>
                </a:cubicBezTo>
                <a:cubicBezTo>
                  <a:pt x="5945608" y="4405253"/>
                  <a:pt x="5954285" y="4391873"/>
                  <a:pt x="5959284" y="4379279"/>
                </a:cubicBezTo>
                <a:cubicBezTo>
                  <a:pt x="5959284" y="4379279"/>
                  <a:pt x="5959284" y="4379279"/>
                  <a:pt x="5955607" y="4380064"/>
                </a:cubicBezTo>
                <a:cubicBezTo>
                  <a:pt x="5956392" y="4383739"/>
                  <a:pt x="5953500" y="4388199"/>
                  <a:pt x="5952715" y="4384525"/>
                </a:cubicBezTo>
                <a:cubicBezTo>
                  <a:pt x="5952715" y="4384525"/>
                  <a:pt x="5951930" y="4380850"/>
                  <a:pt x="5951930" y="4380850"/>
                </a:cubicBezTo>
                <a:cubicBezTo>
                  <a:pt x="5948252" y="4381636"/>
                  <a:pt x="5943253" y="4394230"/>
                  <a:pt x="5941683" y="4386882"/>
                </a:cubicBezTo>
                <a:cubicBezTo>
                  <a:pt x="5945897" y="4370612"/>
                  <a:pt x="5950360" y="4373501"/>
                  <a:pt x="5955359" y="4360907"/>
                </a:cubicBezTo>
                <a:cubicBezTo>
                  <a:pt x="5955359" y="4360907"/>
                  <a:pt x="5955359" y="4360907"/>
                  <a:pt x="5954574" y="4357232"/>
                </a:cubicBezTo>
                <a:cubicBezTo>
                  <a:pt x="5954574" y="4357232"/>
                  <a:pt x="5954574" y="4357232"/>
                  <a:pt x="5958251" y="4356446"/>
                </a:cubicBezTo>
                <a:cubicBezTo>
                  <a:pt x="5957466" y="4352772"/>
                  <a:pt x="5960359" y="4348312"/>
                  <a:pt x="5960359" y="4348312"/>
                </a:cubicBezTo>
                <a:cubicBezTo>
                  <a:pt x="5964036" y="4347527"/>
                  <a:pt x="5964036" y="4347527"/>
                  <a:pt x="5964036" y="4347527"/>
                </a:cubicBezTo>
                <a:cubicBezTo>
                  <a:pt x="5965358" y="4335718"/>
                  <a:pt x="5972465" y="4314989"/>
                  <a:pt x="5980357" y="4297935"/>
                </a:cubicBezTo>
                <a:cubicBezTo>
                  <a:pt x="5991927" y="4280095"/>
                  <a:pt x="6000604" y="4266714"/>
                  <a:pt x="6007959" y="4265143"/>
                </a:cubicBezTo>
                <a:cubicBezTo>
                  <a:pt x="6007174" y="4261469"/>
                  <a:pt x="6010851" y="4260683"/>
                  <a:pt x="6010851" y="4260683"/>
                </a:cubicBezTo>
                <a:cubicBezTo>
                  <a:pt x="6010066" y="4257009"/>
                  <a:pt x="6012958" y="4252549"/>
                  <a:pt x="6016636" y="4251763"/>
                </a:cubicBezTo>
                <a:cubicBezTo>
                  <a:pt x="6016636" y="4251763"/>
                  <a:pt x="6016636" y="4251763"/>
                  <a:pt x="6017421" y="4255437"/>
                </a:cubicBezTo>
                <a:cubicBezTo>
                  <a:pt x="6014528" y="4259898"/>
                  <a:pt x="6014528" y="4259898"/>
                  <a:pt x="6014528" y="4259898"/>
                </a:cubicBezTo>
                <a:cubicBezTo>
                  <a:pt x="6014528" y="4259898"/>
                  <a:pt x="6014528" y="4259898"/>
                  <a:pt x="6015313" y="4263572"/>
                </a:cubicBezTo>
                <a:cubicBezTo>
                  <a:pt x="6023205" y="4246518"/>
                  <a:pt x="6019528" y="4247303"/>
                  <a:pt x="6024528" y="4234709"/>
                </a:cubicBezTo>
                <a:cubicBezTo>
                  <a:pt x="6024528" y="4234709"/>
                  <a:pt x="6021635" y="4239169"/>
                  <a:pt x="6021635" y="4239169"/>
                </a:cubicBezTo>
                <a:cubicBezTo>
                  <a:pt x="6021635" y="4239169"/>
                  <a:pt x="6021635" y="4239169"/>
                  <a:pt x="6020850" y="4235494"/>
                </a:cubicBezTo>
                <a:cubicBezTo>
                  <a:pt x="6020850" y="4235494"/>
                  <a:pt x="6020850" y="4235494"/>
                  <a:pt x="6020065" y="4231820"/>
                </a:cubicBezTo>
                <a:cubicBezTo>
                  <a:pt x="6020065" y="4231820"/>
                  <a:pt x="6017958" y="4239955"/>
                  <a:pt x="6013496" y="4237066"/>
                </a:cubicBezTo>
                <a:cubicBezTo>
                  <a:pt x="6018495" y="4224471"/>
                  <a:pt x="6023495" y="4211877"/>
                  <a:pt x="6027957" y="4214766"/>
                </a:cubicBezTo>
                <a:cubicBezTo>
                  <a:pt x="6027957" y="4214766"/>
                  <a:pt x="6027172" y="4211091"/>
                  <a:pt x="6030850" y="4210306"/>
                </a:cubicBezTo>
                <a:cubicBezTo>
                  <a:pt x="6052666" y="4186434"/>
                  <a:pt x="6068450" y="4152325"/>
                  <a:pt x="6078987" y="4111654"/>
                </a:cubicBezTo>
                <a:cubicBezTo>
                  <a:pt x="6078987" y="4111654"/>
                  <a:pt x="6078202" y="4107979"/>
                  <a:pt x="6081879" y="4107194"/>
                </a:cubicBezTo>
                <a:cubicBezTo>
                  <a:pt x="6081094" y="4103519"/>
                  <a:pt x="6083986" y="4099059"/>
                  <a:pt x="6083986" y="4099059"/>
                </a:cubicBezTo>
                <a:cubicBezTo>
                  <a:pt x="6083986" y="4099059"/>
                  <a:pt x="6083986" y="4099059"/>
                  <a:pt x="6084771" y="4102733"/>
                </a:cubicBezTo>
                <a:cubicBezTo>
                  <a:pt x="6086094" y="4090925"/>
                  <a:pt x="6089523" y="4070982"/>
                  <a:pt x="6087953" y="4063633"/>
                </a:cubicBezTo>
                <a:cubicBezTo>
                  <a:pt x="6088738" y="4067307"/>
                  <a:pt x="6088738" y="4067307"/>
                  <a:pt x="6085846" y="4071767"/>
                </a:cubicBezTo>
                <a:cubicBezTo>
                  <a:pt x="6085846" y="4071767"/>
                  <a:pt x="6082169" y="4072553"/>
                  <a:pt x="6082169" y="4072553"/>
                </a:cubicBezTo>
                <a:cubicBezTo>
                  <a:pt x="6081384" y="4068878"/>
                  <a:pt x="6081384" y="4068878"/>
                  <a:pt x="6084276" y="4064419"/>
                </a:cubicBezTo>
                <a:lnTo>
                  <a:pt x="6083990" y="4063082"/>
                </a:lnTo>
                <a:lnTo>
                  <a:pt x="6084968" y="4060909"/>
                </a:lnTo>
                <a:cubicBezTo>
                  <a:pt x="6086052" y="4059236"/>
                  <a:pt x="6086775" y="4058121"/>
                  <a:pt x="6086383" y="4056284"/>
                </a:cubicBezTo>
                <a:cubicBezTo>
                  <a:pt x="6087168" y="4059959"/>
                  <a:pt x="6083491" y="4060744"/>
                  <a:pt x="6083491" y="4060744"/>
                </a:cubicBezTo>
                <a:lnTo>
                  <a:pt x="6083990" y="4063082"/>
                </a:lnTo>
                <a:lnTo>
                  <a:pt x="6081384" y="4068878"/>
                </a:lnTo>
                <a:cubicBezTo>
                  <a:pt x="6085888" y="4017969"/>
                  <a:pt x="6115349" y="3957886"/>
                  <a:pt x="6123530" y="3906191"/>
                </a:cubicBezTo>
                <a:cubicBezTo>
                  <a:pt x="6127208" y="3905405"/>
                  <a:pt x="6131422" y="3889137"/>
                  <a:pt x="6134315" y="3884676"/>
                </a:cubicBezTo>
                <a:cubicBezTo>
                  <a:pt x="6130637" y="3885462"/>
                  <a:pt x="6130637" y="3885462"/>
                  <a:pt x="6129067" y="3878113"/>
                </a:cubicBezTo>
                <a:cubicBezTo>
                  <a:pt x="6129067" y="3878113"/>
                  <a:pt x="6132745" y="3877328"/>
                  <a:pt x="6131959" y="3873653"/>
                </a:cubicBezTo>
                <a:cubicBezTo>
                  <a:pt x="6131175" y="3869979"/>
                  <a:pt x="6134852" y="3869193"/>
                  <a:pt x="6134066" y="3865519"/>
                </a:cubicBezTo>
                <a:cubicBezTo>
                  <a:pt x="6140925" y="3825633"/>
                  <a:pt x="6150387" y="3815927"/>
                  <a:pt x="6157494" y="3795198"/>
                </a:cubicBezTo>
                <a:cubicBezTo>
                  <a:pt x="6157494" y="3795198"/>
                  <a:pt x="6158279" y="3798873"/>
                  <a:pt x="6154602" y="3799658"/>
                </a:cubicBezTo>
                <a:cubicBezTo>
                  <a:pt x="6154602" y="3799658"/>
                  <a:pt x="6150925" y="3800444"/>
                  <a:pt x="6150140" y="3796769"/>
                </a:cubicBezTo>
                <a:cubicBezTo>
                  <a:pt x="6150140" y="3796769"/>
                  <a:pt x="6153032" y="3792310"/>
                  <a:pt x="6153032" y="3792310"/>
                </a:cubicBezTo>
                <a:cubicBezTo>
                  <a:pt x="6152247" y="3788635"/>
                  <a:pt x="6152247" y="3788635"/>
                  <a:pt x="6152247" y="3788635"/>
                </a:cubicBezTo>
                <a:cubicBezTo>
                  <a:pt x="6148322" y="3770263"/>
                  <a:pt x="6160966" y="3721457"/>
                  <a:pt x="6172783" y="3722774"/>
                </a:cubicBezTo>
                <a:cubicBezTo>
                  <a:pt x="6174643" y="3695483"/>
                  <a:pt x="6177040" y="3652707"/>
                  <a:pt x="6187039" y="3627519"/>
                </a:cubicBezTo>
                <a:close/>
                <a:moveTo>
                  <a:pt x="5453639" y="3702176"/>
                </a:moveTo>
                <a:lnTo>
                  <a:pt x="5453774" y="3702469"/>
                </a:lnTo>
                <a:cubicBezTo>
                  <a:pt x="5453249" y="3705524"/>
                  <a:pt x="5451719" y="3709383"/>
                  <a:pt x="5449948" y="3712116"/>
                </a:cubicBezTo>
                <a:close/>
                <a:moveTo>
                  <a:pt x="5548423" y="3643981"/>
                </a:moveTo>
                <a:cubicBezTo>
                  <a:pt x="5553889" y="3647523"/>
                  <a:pt x="5550347" y="3652990"/>
                  <a:pt x="5544882" y="3649448"/>
                </a:cubicBezTo>
                <a:cubicBezTo>
                  <a:pt x="5549385" y="3648486"/>
                  <a:pt x="5549385" y="3648486"/>
                  <a:pt x="5548423" y="3643981"/>
                </a:cubicBezTo>
                <a:close/>
                <a:moveTo>
                  <a:pt x="5501782" y="3594005"/>
                </a:moveTo>
                <a:lnTo>
                  <a:pt x="5500844" y="3597631"/>
                </a:lnTo>
                <a:cubicBezTo>
                  <a:pt x="5501806" y="3602135"/>
                  <a:pt x="5501806" y="3602135"/>
                  <a:pt x="5501806" y="3602135"/>
                </a:cubicBezTo>
                <a:cubicBezTo>
                  <a:pt x="5501806" y="3602135"/>
                  <a:pt x="5501806" y="3602135"/>
                  <a:pt x="5498264" y="3607601"/>
                </a:cubicBezTo>
                <a:cubicBezTo>
                  <a:pt x="5497302" y="3603098"/>
                  <a:pt x="5500844" y="3597631"/>
                  <a:pt x="5496339" y="3598593"/>
                </a:cubicBezTo>
                <a:close/>
                <a:moveTo>
                  <a:pt x="5505531" y="3584407"/>
                </a:moveTo>
                <a:lnTo>
                  <a:pt x="5502887" y="3593074"/>
                </a:lnTo>
                <a:lnTo>
                  <a:pt x="5501782" y="3594005"/>
                </a:lnTo>
                <a:lnTo>
                  <a:pt x="5503423" y="3587661"/>
                </a:lnTo>
                <a:close/>
                <a:moveTo>
                  <a:pt x="5509363" y="3567553"/>
                </a:moveTo>
                <a:lnTo>
                  <a:pt x="5513086" y="3566758"/>
                </a:lnTo>
                <a:cubicBezTo>
                  <a:pt x="5509545" y="3572225"/>
                  <a:pt x="5506002" y="3577690"/>
                  <a:pt x="5506965" y="3582195"/>
                </a:cubicBezTo>
                <a:lnTo>
                  <a:pt x="5505531" y="3584407"/>
                </a:lnTo>
                <a:lnTo>
                  <a:pt x="5507691" y="3577329"/>
                </a:lnTo>
                <a:close/>
                <a:moveTo>
                  <a:pt x="5510688" y="3559800"/>
                </a:moveTo>
                <a:lnTo>
                  <a:pt x="5509363" y="3567553"/>
                </a:lnTo>
                <a:lnTo>
                  <a:pt x="5508582" y="3567720"/>
                </a:lnTo>
                <a:close/>
                <a:moveTo>
                  <a:pt x="5161932" y="3575847"/>
                </a:moveTo>
                <a:cubicBezTo>
                  <a:pt x="5162324" y="3577685"/>
                  <a:pt x="5161601" y="3578799"/>
                  <a:pt x="5160517" y="3580472"/>
                </a:cubicBezTo>
                <a:lnTo>
                  <a:pt x="5159539" y="3582645"/>
                </a:lnTo>
                <a:lnTo>
                  <a:pt x="5159040" y="3580307"/>
                </a:lnTo>
                <a:cubicBezTo>
                  <a:pt x="5159040" y="3580307"/>
                  <a:pt x="5162717" y="3579521"/>
                  <a:pt x="5161932" y="3575847"/>
                </a:cubicBezTo>
                <a:close/>
                <a:moveTo>
                  <a:pt x="1120688" y="4434529"/>
                </a:moveTo>
                <a:lnTo>
                  <a:pt x="1126155" y="4438070"/>
                </a:lnTo>
                <a:cubicBezTo>
                  <a:pt x="1126155" y="4438070"/>
                  <a:pt x="1126155" y="4438070"/>
                  <a:pt x="1121651" y="4439032"/>
                </a:cubicBezTo>
                <a:close/>
                <a:moveTo>
                  <a:pt x="5592057" y="3360201"/>
                </a:moveTo>
                <a:lnTo>
                  <a:pt x="5593625" y="3370584"/>
                </a:lnTo>
                <a:cubicBezTo>
                  <a:pt x="5593625" y="3370584"/>
                  <a:pt x="5593625" y="3370584"/>
                  <a:pt x="5592663" y="3366081"/>
                </a:cubicBezTo>
                <a:cubicBezTo>
                  <a:pt x="5591701" y="3361577"/>
                  <a:pt x="5591701" y="3361577"/>
                  <a:pt x="5591701" y="3361577"/>
                </a:cubicBezTo>
                <a:close/>
                <a:moveTo>
                  <a:pt x="818034" y="4362609"/>
                </a:moveTo>
                <a:lnTo>
                  <a:pt x="820283" y="4366839"/>
                </a:lnTo>
                <a:lnTo>
                  <a:pt x="818996" y="4367114"/>
                </a:lnTo>
                <a:cubicBezTo>
                  <a:pt x="818034" y="4362609"/>
                  <a:pt x="818034" y="4362609"/>
                  <a:pt x="818034" y="4362609"/>
                </a:cubicBezTo>
                <a:close/>
                <a:moveTo>
                  <a:pt x="5246100" y="3411866"/>
                </a:moveTo>
                <a:lnTo>
                  <a:pt x="5247019" y="3411670"/>
                </a:lnTo>
                <a:lnTo>
                  <a:pt x="5246885" y="3415540"/>
                </a:lnTo>
                <a:cubicBezTo>
                  <a:pt x="5246885" y="3415540"/>
                  <a:pt x="5246885" y="3415540"/>
                  <a:pt x="5246100" y="3411866"/>
                </a:cubicBezTo>
                <a:close/>
                <a:moveTo>
                  <a:pt x="5262588" y="3147082"/>
                </a:moveTo>
                <a:cubicBezTo>
                  <a:pt x="5252589" y="3172271"/>
                  <a:pt x="5250192" y="3215045"/>
                  <a:pt x="5248332" y="3242337"/>
                </a:cubicBezTo>
                <a:cubicBezTo>
                  <a:pt x="5236515" y="3241020"/>
                  <a:pt x="5223871" y="3289826"/>
                  <a:pt x="5227796" y="3308198"/>
                </a:cubicBezTo>
                <a:cubicBezTo>
                  <a:pt x="5227796" y="3308198"/>
                  <a:pt x="5227796" y="3308198"/>
                  <a:pt x="5228581" y="3311872"/>
                </a:cubicBezTo>
                <a:cubicBezTo>
                  <a:pt x="5228581" y="3311872"/>
                  <a:pt x="5225689" y="3316332"/>
                  <a:pt x="5225689" y="3316332"/>
                </a:cubicBezTo>
                <a:cubicBezTo>
                  <a:pt x="5226475" y="3320007"/>
                  <a:pt x="5230152" y="3319222"/>
                  <a:pt x="5230152" y="3319222"/>
                </a:cubicBezTo>
                <a:cubicBezTo>
                  <a:pt x="5233830" y="3318436"/>
                  <a:pt x="5233044" y="3314761"/>
                  <a:pt x="5233044" y="3314761"/>
                </a:cubicBezTo>
                <a:cubicBezTo>
                  <a:pt x="5225937" y="3335490"/>
                  <a:pt x="5216475" y="3345195"/>
                  <a:pt x="5209615" y="3385082"/>
                </a:cubicBezTo>
                <a:cubicBezTo>
                  <a:pt x="5210401" y="3388757"/>
                  <a:pt x="5206724" y="3389542"/>
                  <a:pt x="5207509" y="3393216"/>
                </a:cubicBezTo>
                <a:cubicBezTo>
                  <a:pt x="5208294" y="3396890"/>
                  <a:pt x="5204616" y="3397676"/>
                  <a:pt x="5204616" y="3397676"/>
                </a:cubicBezTo>
                <a:cubicBezTo>
                  <a:pt x="5206186" y="3405025"/>
                  <a:pt x="5206186" y="3405025"/>
                  <a:pt x="5209864" y="3404240"/>
                </a:cubicBezTo>
                <a:cubicBezTo>
                  <a:pt x="5206971" y="3408699"/>
                  <a:pt x="5202757" y="3424968"/>
                  <a:pt x="5199079" y="3425754"/>
                </a:cubicBezTo>
                <a:cubicBezTo>
                  <a:pt x="5190898" y="3477449"/>
                  <a:pt x="5161437" y="3537532"/>
                  <a:pt x="5156933" y="3588442"/>
                </a:cubicBezTo>
                <a:lnTo>
                  <a:pt x="5159539" y="3582645"/>
                </a:lnTo>
                <a:lnTo>
                  <a:pt x="5159825" y="3583982"/>
                </a:lnTo>
                <a:cubicBezTo>
                  <a:pt x="5156933" y="3588442"/>
                  <a:pt x="5156933" y="3588442"/>
                  <a:pt x="5157718" y="3592116"/>
                </a:cubicBezTo>
                <a:cubicBezTo>
                  <a:pt x="5157718" y="3592116"/>
                  <a:pt x="5161395" y="3591330"/>
                  <a:pt x="5161395" y="3591330"/>
                </a:cubicBezTo>
                <a:cubicBezTo>
                  <a:pt x="5164287" y="3586871"/>
                  <a:pt x="5164287" y="3586871"/>
                  <a:pt x="5163502" y="3583196"/>
                </a:cubicBezTo>
                <a:cubicBezTo>
                  <a:pt x="5165072" y="3590545"/>
                  <a:pt x="5161643" y="3610488"/>
                  <a:pt x="5160320" y="3622296"/>
                </a:cubicBezTo>
                <a:cubicBezTo>
                  <a:pt x="5159535" y="3618622"/>
                  <a:pt x="5159535" y="3618622"/>
                  <a:pt x="5159535" y="3618622"/>
                </a:cubicBezTo>
                <a:cubicBezTo>
                  <a:pt x="5159535" y="3618622"/>
                  <a:pt x="5156643" y="3623082"/>
                  <a:pt x="5157428" y="3626757"/>
                </a:cubicBezTo>
                <a:cubicBezTo>
                  <a:pt x="5153751" y="3627542"/>
                  <a:pt x="5154536" y="3631216"/>
                  <a:pt x="5154536" y="3631216"/>
                </a:cubicBezTo>
                <a:cubicBezTo>
                  <a:pt x="5143999" y="3671889"/>
                  <a:pt x="5128215" y="3705997"/>
                  <a:pt x="5106399" y="3729869"/>
                </a:cubicBezTo>
                <a:cubicBezTo>
                  <a:pt x="5110076" y="3729083"/>
                  <a:pt x="5109291" y="3725408"/>
                  <a:pt x="5109291" y="3725408"/>
                </a:cubicBezTo>
                <a:cubicBezTo>
                  <a:pt x="5108506" y="3721734"/>
                  <a:pt x="5108506" y="3721734"/>
                  <a:pt x="5104829" y="3722520"/>
                </a:cubicBezTo>
                <a:cubicBezTo>
                  <a:pt x="5104829" y="3722520"/>
                  <a:pt x="5105614" y="3726194"/>
                  <a:pt x="5105614" y="3726194"/>
                </a:cubicBezTo>
                <a:cubicBezTo>
                  <a:pt x="5105614" y="3726194"/>
                  <a:pt x="5105614" y="3726194"/>
                  <a:pt x="5106399" y="3729869"/>
                </a:cubicBezTo>
                <a:cubicBezTo>
                  <a:pt x="5102721" y="3730655"/>
                  <a:pt x="5103506" y="3734329"/>
                  <a:pt x="5103506" y="3734329"/>
                </a:cubicBezTo>
                <a:cubicBezTo>
                  <a:pt x="5099044" y="3731440"/>
                  <a:pt x="5094044" y="3744034"/>
                  <a:pt x="5089045" y="3756628"/>
                </a:cubicBezTo>
                <a:cubicBezTo>
                  <a:pt x="5093507" y="3759518"/>
                  <a:pt x="5095614" y="3751383"/>
                  <a:pt x="5095614" y="3751383"/>
                </a:cubicBezTo>
                <a:cubicBezTo>
                  <a:pt x="5096399" y="3755057"/>
                  <a:pt x="5096399" y="3755057"/>
                  <a:pt x="5096399" y="3755057"/>
                </a:cubicBezTo>
                <a:cubicBezTo>
                  <a:pt x="5097184" y="3758732"/>
                  <a:pt x="5097184" y="3758732"/>
                  <a:pt x="5097184" y="3758732"/>
                </a:cubicBezTo>
                <a:cubicBezTo>
                  <a:pt x="5097184" y="3758732"/>
                  <a:pt x="5100077" y="3754271"/>
                  <a:pt x="5100077" y="3754271"/>
                </a:cubicBezTo>
                <a:cubicBezTo>
                  <a:pt x="5095077" y="3766866"/>
                  <a:pt x="5098754" y="3766080"/>
                  <a:pt x="5090862" y="3783135"/>
                </a:cubicBezTo>
                <a:cubicBezTo>
                  <a:pt x="5090077" y="3779461"/>
                  <a:pt x="5090077" y="3779461"/>
                  <a:pt x="5090077" y="3779461"/>
                </a:cubicBezTo>
                <a:cubicBezTo>
                  <a:pt x="5090077" y="3779461"/>
                  <a:pt x="5090077" y="3779461"/>
                  <a:pt x="5092970" y="3775001"/>
                </a:cubicBezTo>
                <a:cubicBezTo>
                  <a:pt x="5092185" y="3771327"/>
                  <a:pt x="5092185" y="3771327"/>
                  <a:pt x="5092185" y="3771327"/>
                </a:cubicBezTo>
                <a:cubicBezTo>
                  <a:pt x="5088507" y="3772112"/>
                  <a:pt x="5085615" y="3776572"/>
                  <a:pt x="5086400" y="3780246"/>
                </a:cubicBezTo>
                <a:cubicBezTo>
                  <a:pt x="5086400" y="3780246"/>
                  <a:pt x="5082723" y="3781032"/>
                  <a:pt x="5083508" y="3784706"/>
                </a:cubicBezTo>
                <a:cubicBezTo>
                  <a:pt x="5076153" y="3786277"/>
                  <a:pt x="5067476" y="3799657"/>
                  <a:pt x="5055907" y="3817497"/>
                </a:cubicBezTo>
                <a:cubicBezTo>
                  <a:pt x="5048015" y="3834552"/>
                  <a:pt x="5040908" y="3855281"/>
                  <a:pt x="5039585" y="3867090"/>
                </a:cubicBezTo>
                <a:cubicBezTo>
                  <a:pt x="5039585" y="3867090"/>
                  <a:pt x="5039585" y="3867090"/>
                  <a:pt x="5035908" y="3867875"/>
                </a:cubicBezTo>
                <a:cubicBezTo>
                  <a:pt x="5035908" y="3867875"/>
                  <a:pt x="5033016" y="3872335"/>
                  <a:pt x="5033801" y="3876009"/>
                </a:cubicBezTo>
                <a:cubicBezTo>
                  <a:pt x="5030123" y="3876795"/>
                  <a:pt x="5030123" y="3876795"/>
                  <a:pt x="5030123" y="3876795"/>
                </a:cubicBezTo>
                <a:cubicBezTo>
                  <a:pt x="5030908" y="3880470"/>
                  <a:pt x="5030908" y="3880470"/>
                  <a:pt x="5030908" y="3880470"/>
                </a:cubicBezTo>
                <a:cubicBezTo>
                  <a:pt x="5025909" y="3893064"/>
                  <a:pt x="5021446" y="3890175"/>
                  <a:pt x="5017232" y="3906445"/>
                </a:cubicBezTo>
                <a:cubicBezTo>
                  <a:pt x="5018802" y="3913793"/>
                  <a:pt x="5023801" y="3901198"/>
                  <a:pt x="5027479" y="3900413"/>
                </a:cubicBezTo>
                <a:cubicBezTo>
                  <a:pt x="5027479" y="3900413"/>
                  <a:pt x="5028264" y="3904088"/>
                  <a:pt x="5028264" y="3904088"/>
                </a:cubicBezTo>
                <a:cubicBezTo>
                  <a:pt x="5029049" y="3907762"/>
                  <a:pt x="5031941" y="3903302"/>
                  <a:pt x="5031156" y="3899627"/>
                </a:cubicBezTo>
                <a:cubicBezTo>
                  <a:pt x="5034833" y="3898841"/>
                  <a:pt x="5034833" y="3898841"/>
                  <a:pt x="5034833" y="3898841"/>
                </a:cubicBezTo>
                <a:cubicBezTo>
                  <a:pt x="5029834" y="3911436"/>
                  <a:pt x="5021157" y="3924816"/>
                  <a:pt x="5015372" y="3933736"/>
                </a:cubicBezTo>
                <a:cubicBezTo>
                  <a:pt x="5006447" y="3927959"/>
                  <a:pt x="5006447" y="3927959"/>
                  <a:pt x="5006447" y="3927959"/>
                </a:cubicBezTo>
                <a:cubicBezTo>
                  <a:pt x="4994093" y="3942124"/>
                  <a:pt x="4981739" y="3956290"/>
                  <a:pt x="4969384" y="3970456"/>
                </a:cubicBezTo>
                <a:cubicBezTo>
                  <a:pt x="4961492" y="3987510"/>
                  <a:pt x="4966740" y="3994073"/>
                  <a:pt x="4955170" y="4011913"/>
                </a:cubicBezTo>
                <a:cubicBezTo>
                  <a:pt x="4945708" y="4021619"/>
                  <a:pt x="4936246" y="4031325"/>
                  <a:pt x="4921785" y="4053624"/>
                </a:cubicBezTo>
                <a:cubicBezTo>
                  <a:pt x="4916785" y="4066219"/>
                  <a:pt x="4927817" y="4063862"/>
                  <a:pt x="4915463" y="4078028"/>
                </a:cubicBezTo>
                <a:cubicBezTo>
                  <a:pt x="4876292" y="4128659"/>
                  <a:pt x="4847617" y="4192416"/>
                  <a:pt x="4807661" y="4239374"/>
                </a:cubicBezTo>
                <a:cubicBezTo>
                  <a:pt x="4836047" y="4210257"/>
                  <a:pt x="4862078" y="4170117"/>
                  <a:pt x="4885465" y="4153594"/>
                </a:cubicBezTo>
                <a:cubicBezTo>
                  <a:pt x="4901249" y="4119486"/>
                  <a:pt x="4924387" y="4083805"/>
                  <a:pt x="4944634" y="4052585"/>
                </a:cubicBezTo>
                <a:cubicBezTo>
                  <a:pt x="4945419" y="4056260"/>
                  <a:pt x="4945419" y="4056260"/>
                  <a:pt x="4945419" y="4056260"/>
                </a:cubicBezTo>
                <a:cubicBezTo>
                  <a:pt x="4942526" y="4060720"/>
                  <a:pt x="4942526" y="4060720"/>
                  <a:pt x="4943311" y="4064394"/>
                </a:cubicBezTo>
                <a:cubicBezTo>
                  <a:pt x="4943311" y="4064394"/>
                  <a:pt x="4946989" y="4063608"/>
                  <a:pt x="4946204" y="4059934"/>
                </a:cubicBezTo>
                <a:cubicBezTo>
                  <a:pt x="4952773" y="4054689"/>
                  <a:pt x="4952773" y="4054689"/>
                  <a:pt x="4952773" y="4054689"/>
                </a:cubicBezTo>
                <a:cubicBezTo>
                  <a:pt x="4949881" y="4059148"/>
                  <a:pt x="4946989" y="4063608"/>
                  <a:pt x="4944096" y="4068069"/>
                </a:cubicBezTo>
                <a:cubicBezTo>
                  <a:pt x="4967483" y="4051546"/>
                  <a:pt x="4987729" y="4020326"/>
                  <a:pt x="5007190" y="3985431"/>
                </a:cubicBezTo>
                <a:cubicBezTo>
                  <a:pt x="5025867" y="3946862"/>
                  <a:pt x="5047435" y="3903834"/>
                  <a:pt x="5066112" y="3865264"/>
                </a:cubicBezTo>
                <a:cubicBezTo>
                  <a:pt x="5077681" y="3847424"/>
                  <a:pt x="5094250" y="3816990"/>
                  <a:pt x="5106357" y="3783667"/>
                </a:cubicBezTo>
                <a:cubicBezTo>
                  <a:pt x="5122926" y="3753233"/>
                  <a:pt x="5131355" y="3720694"/>
                  <a:pt x="5134785" y="3700752"/>
                </a:cubicBezTo>
                <a:cubicBezTo>
                  <a:pt x="5145569" y="3679237"/>
                  <a:pt x="5155568" y="3654049"/>
                  <a:pt x="5158998" y="3634105"/>
                </a:cubicBezTo>
                <a:cubicBezTo>
                  <a:pt x="5158998" y="3634105"/>
                  <a:pt x="5162675" y="3633319"/>
                  <a:pt x="5161890" y="3629645"/>
                </a:cubicBezTo>
                <a:cubicBezTo>
                  <a:pt x="5164783" y="3625185"/>
                  <a:pt x="5164783" y="3625185"/>
                  <a:pt x="5163998" y="3621510"/>
                </a:cubicBezTo>
                <a:cubicBezTo>
                  <a:pt x="5189781" y="3562213"/>
                  <a:pt x="5198748" y="3514193"/>
                  <a:pt x="5212714" y="3453577"/>
                </a:cubicBezTo>
                <a:cubicBezTo>
                  <a:pt x="5222961" y="3447546"/>
                  <a:pt x="5221639" y="3459355"/>
                  <a:pt x="5226101" y="3462243"/>
                </a:cubicBezTo>
                <a:cubicBezTo>
                  <a:pt x="5232671" y="3456998"/>
                  <a:pt x="5234778" y="3448863"/>
                  <a:pt x="5240563" y="3439944"/>
                </a:cubicBezTo>
                <a:cubicBezTo>
                  <a:pt x="5237671" y="3444403"/>
                  <a:pt x="5238456" y="3448077"/>
                  <a:pt x="5238456" y="3448077"/>
                </a:cubicBezTo>
                <a:cubicBezTo>
                  <a:pt x="5235563" y="3452538"/>
                  <a:pt x="5235563" y="3452538"/>
                  <a:pt x="5236348" y="3456212"/>
                </a:cubicBezTo>
                <a:cubicBezTo>
                  <a:pt x="5240026" y="3455426"/>
                  <a:pt x="5239241" y="3451752"/>
                  <a:pt x="5239241" y="3451752"/>
                </a:cubicBezTo>
                <a:cubicBezTo>
                  <a:pt x="5242133" y="3447292"/>
                  <a:pt x="5241348" y="3443618"/>
                  <a:pt x="5241348" y="3443618"/>
                </a:cubicBezTo>
                <a:cubicBezTo>
                  <a:pt x="5241348" y="3443618"/>
                  <a:pt x="5244240" y="3439158"/>
                  <a:pt x="5244240" y="3439158"/>
                </a:cubicBezTo>
                <a:cubicBezTo>
                  <a:pt x="5246348" y="3431023"/>
                  <a:pt x="5248455" y="3422889"/>
                  <a:pt x="5251347" y="3418429"/>
                </a:cubicBezTo>
                <a:cubicBezTo>
                  <a:pt x="5251347" y="3418429"/>
                  <a:pt x="5251347" y="3418429"/>
                  <a:pt x="5250562" y="3414755"/>
                </a:cubicBezTo>
                <a:cubicBezTo>
                  <a:pt x="5250562" y="3414755"/>
                  <a:pt x="5249777" y="3411081"/>
                  <a:pt x="5249777" y="3411081"/>
                </a:cubicBezTo>
                <a:lnTo>
                  <a:pt x="5247019" y="3411670"/>
                </a:lnTo>
                <a:lnTo>
                  <a:pt x="5247153" y="3407799"/>
                </a:lnTo>
                <a:cubicBezTo>
                  <a:pt x="5246761" y="3405962"/>
                  <a:pt x="5246368" y="3404124"/>
                  <a:pt x="5247422" y="3400057"/>
                </a:cubicBezTo>
                <a:cubicBezTo>
                  <a:pt x="5241390" y="3389820"/>
                  <a:pt x="5238745" y="3413437"/>
                  <a:pt x="5231391" y="3415009"/>
                </a:cubicBezTo>
                <a:cubicBezTo>
                  <a:pt x="5234820" y="3395065"/>
                  <a:pt x="5230358" y="3392177"/>
                  <a:pt x="5232465" y="3384043"/>
                </a:cubicBezTo>
                <a:cubicBezTo>
                  <a:pt x="5228003" y="3381153"/>
                  <a:pt x="5228003" y="3381153"/>
                  <a:pt x="5228003" y="3381153"/>
                </a:cubicBezTo>
                <a:cubicBezTo>
                  <a:pt x="5228003" y="3381153"/>
                  <a:pt x="5228003" y="3381153"/>
                  <a:pt x="5231680" y="3380368"/>
                </a:cubicBezTo>
                <a:cubicBezTo>
                  <a:pt x="5231680" y="3380368"/>
                  <a:pt x="5230895" y="3376694"/>
                  <a:pt x="5230895" y="3376694"/>
                </a:cubicBezTo>
                <a:cubicBezTo>
                  <a:pt x="5233788" y="3372234"/>
                  <a:pt x="5233788" y="3372234"/>
                  <a:pt x="5230110" y="3373020"/>
                </a:cubicBezTo>
                <a:cubicBezTo>
                  <a:pt x="5229324" y="3369345"/>
                  <a:pt x="5229324" y="3369345"/>
                  <a:pt x="5229324" y="3369345"/>
                </a:cubicBezTo>
                <a:cubicBezTo>
                  <a:pt x="5238539" y="3340481"/>
                  <a:pt x="5248539" y="3315293"/>
                  <a:pt x="5239613" y="3309515"/>
                </a:cubicBezTo>
                <a:cubicBezTo>
                  <a:pt x="5235936" y="3310301"/>
                  <a:pt x="5235936" y="3310301"/>
                  <a:pt x="5235936" y="3310301"/>
                </a:cubicBezTo>
                <a:cubicBezTo>
                  <a:pt x="5239613" y="3309515"/>
                  <a:pt x="5238828" y="3305841"/>
                  <a:pt x="5238828" y="3305841"/>
                </a:cubicBezTo>
                <a:cubicBezTo>
                  <a:pt x="5242506" y="3305056"/>
                  <a:pt x="5240936" y="3297706"/>
                  <a:pt x="5243828" y="3293247"/>
                </a:cubicBezTo>
                <a:cubicBezTo>
                  <a:pt x="5243043" y="3289573"/>
                  <a:pt x="5243043" y="3289573"/>
                  <a:pt x="5239366" y="3290358"/>
                </a:cubicBezTo>
                <a:cubicBezTo>
                  <a:pt x="5249613" y="3284326"/>
                  <a:pt x="5255935" y="3259924"/>
                  <a:pt x="5260687" y="3228171"/>
                </a:cubicBezTo>
                <a:cubicBezTo>
                  <a:pt x="5265439" y="3196420"/>
                  <a:pt x="5262836" y="3166239"/>
                  <a:pt x="5262588" y="3147082"/>
                </a:cubicBezTo>
                <a:close/>
                <a:moveTo>
                  <a:pt x="869439" y="3941889"/>
                </a:moveTo>
                <a:cubicBezTo>
                  <a:pt x="869439" y="3941889"/>
                  <a:pt x="869439" y="3941889"/>
                  <a:pt x="870401" y="3946393"/>
                </a:cubicBezTo>
                <a:lnTo>
                  <a:pt x="869247" y="3944432"/>
                </a:lnTo>
                <a:close/>
                <a:moveTo>
                  <a:pt x="5600071" y="2827600"/>
                </a:moveTo>
                <a:cubicBezTo>
                  <a:pt x="5600071" y="2827600"/>
                  <a:pt x="5600071" y="2827600"/>
                  <a:pt x="5601033" y="2832105"/>
                </a:cubicBezTo>
                <a:lnTo>
                  <a:pt x="5600701" y="2831889"/>
                </a:lnTo>
                <a:close/>
                <a:moveTo>
                  <a:pt x="5594604" y="2824058"/>
                </a:moveTo>
                <a:lnTo>
                  <a:pt x="5594817" y="2824013"/>
                </a:lnTo>
                <a:lnTo>
                  <a:pt x="5595567" y="2828563"/>
                </a:lnTo>
                <a:cubicBezTo>
                  <a:pt x="5595567" y="2828563"/>
                  <a:pt x="5595567" y="2828563"/>
                  <a:pt x="5594604" y="2824058"/>
                </a:cubicBezTo>
                <a:close/>
                <a:moveTo>
                  <a:pt x="756958" y="3768116"/>
                </a:moveTo>
                <a:cubicBezTo>
                  <a:pt x="761462" y="3767153"/>
                  <a:pt x="763387" y="3776161"/>
                  <a:pt x="764349" y="3780665"/>
                </a:cubicBezTo>
                <a:cubicBezTo>
                  <a:pt x="759845" y="3781628"/>
                  <a:pt x="759845" y="3781628"/>
                  <a:pt x="759845" y="3781628"/>
                </a:cubicBezTo>
                <a:close/>
                <a:moveTo>
                  <a:pt x="5540370" y="2614293"/>
                </a:moveTo>
                <a:cubicBezTo>
                  <a:pt x="5541332" y="2618797"/>
                  <a:pt x="5545837" y="2617834"/>
                  <a:pt x="5545837" y="2617834"/>
                </a:cubicBezTo>
                <a:cubicBezTo>
                  <a:pt x="5541332" y="2618797"/>
                  <a:pt x="5541332" y="2618797"/>
                  <a:pt x="5541332" y="2618797"/>
                </a:cubicBezTo>
                <a:cubicBezTo>
                  <a:pt x="5540370" y="2614293"/>
                  <a:pt x="5540370" y="2614293"/>
                  <a:pt x="5540370" y="2614293"/>
                </a:cubicBezTo>
                <a:close/>
                <a:moveTo>
                  <a:pt x="5744362" y="2533034"/>
                </a:moveTo>
                <a:cubicBezTo>
                  <a:pt x="5742746" y="2547508"/>
                  <a:pt x="5747249" y="2546546"/>
                  <a:pt x="5751754" y="2545583"/>
                </a:cubicBezTo>
                <a:cubicBezTo>
                  <a:pt x="5759452" y="2581616"/>
                  <a:pt x="5762646" y="2618610"/>
                  <a:pt x="5770344" y="2654643"/>
                </a:cubicBezTo>
                <a:cubicBezTo>
                  <a:pt x="5775155" y="2677163"/>
                  <a:pt x="5779353" y="2652719"/>
                  <a:pt x="5792210" y="2668810"/>
                </a:cubicBezTo>
                <a:cubicBezTo>
                  <a:pt x="5792517" y="2692292"/>
                  <a:pt x="5798946" y="2700338"/>
                  <a:pt x="5800215" y="2728325"/>
                </a:cubicBezTo>
                <a:cubicBezTo>
                  <a:pt x="5804720" y="2727363"/>
                  <a:pt x="5807299" y="2717392"/>
                  <a:pt x="5803450" y="2699375"/>
                </a:cubicBezTo>
                <a:cubicBezTo>
                  <a:pt x="5805375" y="2708384"/>
                  <a:pt x="5811803" y="2716430"/>
                  <a:pt x="5811149" y="2735408"/>
                </a:cubicBezTo>
                <a:cubicBezTo>
                  <a:pt x="5813728" y="2725438"/>
                  <a:pt x="5819194" y="2728979"/>
                  <a:pt x="5820811" y="2714505"/>
                </a:cubicBezTo>
                <a:cubicBezTo>
                  <a:pt x="5828161" y="2792999"/>
                  <a:pt x="5835512" y="2871492"/>
                  <a:pt x="5838358" y="2950947"/>
                </a:cubicBezTo>
                <a:cubicBezTo>
                  <a:pt x="5840282" y="2959956"/>
                  <a:pt x="5842207" y="2968964"/>
                  <a:pt x="5838665" y="2974430"/>
                </a:cubicBezTo>
                <a:cubicBezTo>
                  <a:pt x="5870897" y="3918890"/>
                  <a:pt x="5403604" y="4795814"/>
                  <a:pt x="4638016" y="5312600"/>
                </a:cubicBezTo>
                <a:cubicBezTo>
                  <a:pt x="4638016" y="5312600"/>
                  <a:pt x="4638016" y="5312600"/>
                  <a:pt x="4633512" y="5313563"/>
                </a:cubicBezTo>
                <a:cubicBezTo>
                  <a:pt x="4633512" y="5313563"/>
                  <a:pt x="4629008" y="5314525"/>
                  <a:pt x="4629008" y="5314525"/>
                </a:cubicBezTo>
                <a:cubicBezTo>
                  <a:pt x="4637054" y="5308097"/>
                  <a:pt x="4631588" y="5304555"/>
                  <a:pt x="4623541" y="5310984"/>
                </a:cubicBezTo>
                <a:cubicBezTo>
                  <a:pt x="4631588" y="5304555"/>
                  <a:pt x="4631588" y="5304555"/>
                  <a:pt x="4631588" y="5304555"/>
                </a:cubicBezTo>
                <a:cubicBezTo>
                  <a:pt x="4635130" y="5299088"/>
                  <a:pt x="4635130" y="5299088"/>
                  <a:pt x="4629663" y="5295546"/>
                </a:cubicBezTo>
                <a:cubicBezTo>
                  <a:pt x="4629663" y="5295546"/>
                  <a:pt x="4625159" y="5296509"/>
                  <a:pt x="4621617" y="5301975"/>
                </a:cubicBezTo>
                <a:cubicBezTo>
                  <a:pt x="4618076" y="5307442"/>
                  <a:pt x="4618076" y="5307442"/>
                  <a:pt x="4618076" y="5307442"/>
                </a:cubicBezTo>
                <a:cubicBezTo>
                  <a:pt x="4613571" y="5308404"/>
                  <a:pt x="4613571" y="5308404"/>
                  <a:pt x="4613571" y="5308404"/>
                </a:cubicBezTo>
                <a:cubicBezTo>
                  <a:pt x="4611647" y="5299395"/>
                  <a:pt x="4607142" y="5300358"/>
                  <a:pt x="4599097" y="5306787"/>
                </a:cubicBezTo>
                <a:cubicBezTo>
                  <a:pt x="4592013" y="5317720"/>
                  <a:pt x="4600059" y="5311291"/>
                  <a:pt x="4597479" y="5321261"/>
                </a:cubicBezTo>
                <a:cubicBezTo>
                  <a:pt x="4605526" y="5314833"/>
                  <a:pt x="4605526" y="5314833"/>
                  <a:pt x="4605526" y="5314833"/>
                </a:cubicBezTo>
                <a:cubicBezTo>
                  <a:pt x="4601984" y="5320299"/>
                  <a:pt x="4597479" y="5321261"/>
                  <a:pt x="4602946" y="5324803"/>
                </a:cubicBezTo>
                <a:cubicBezTo>
                  <a:pt x="4607450" y="5323841"/>
                  <a:pt x="4611954" y="5322878"/>
                  <a:pt x="4615496" y="5317412"/>
                </a:cubicBezTo>
                <a:cubicBezTo>
                  <a:pt x="4619038" y="5311946"/>
                  <a:pt x="4619038" y="5311946"/>
                  <a:pt x="4619038" y="5311946"/>
                </a:cubicBezTo>
                <a:cubicBezTo>
                  <a:pt x="4620000" y="5316449"/>
                  <a:pt x="4615496" y="5317412"/>
                  <a:pt x="4616458" y="5321916"/>
                </a:cubicBezTo>
                <a:cubicBezTo>
                  <a:pt x="4611954" y="5322878"/>
                  <a:pt x="4611954" y="5322878"/>
                  <a:pt x="4611954" y="5322878"/>
                </a:cubicBezTo>
                <a:cubicBezTo>
                  <a:pt x="4608413" y="5328345"/>
                  <a:pt x="4608413" y="5328345"/>
                  <a:pt x="4608413" y="5328345"/>
                </a:cubicBezTo>
                <a:cubicBezTo>
                  <a:pt x="4609375" y="5332848"/>
                  <a:pt x="4609375" y="5332848"/>
                  <a:pt x="4609375" y="5332848"/>
                </a:cubicBezTo>
                <a:cubicBezTo>
                  <a:pt x="4547587" y="5374307"/>
                  <a:pt x="4480333" y="5412224"/>
                  <a:pt x="4413078" y="5450140"/>
                </a:cubicBezTo>
                <a:cubicBezTo>
                  <a:pt x="4412116" y="5445637"/>
                  <a:pt x="4406651" y="5442095"/>
                  <a:pt x="4398604" y="5448524"/>
                </a:cubicBezTo>
                <a:cubicBezTo>
                  <a:pt x="4399566" y="5453027"/>
                  <a:pt x="4399566" y="5453027"/>
                  <a:pt x="4399566" y="5453027"/>
                </a:cubicBezTo>
                <a:cubicBezTo>
                  <a:pt x="4184292" y="5569664"/>
                  <a:pt x="3944267" y="5658621"/>
                  <a:pt x="3692038" y="5712509"/>
                </a:cubicBezTo>
                <a:cubicBezTo>
                  <a:pt x="3097500" y="5839529"/>
                  <a:pt x="2506625" y="5763253"/>
                  <a:pt x="1989514" y="5525218"/>
                </a:cubicBezTo>
                <a:cubicBezTo>
                  <a:pt x="1999484" y="5527798"/>
                  <a:pt x="2003988" y="5526835"/>
                  <a:pt x="2003026" y="5522331"/>
                </a:cubicBezTo>
                <a:cubicBezTo>
                  <a:pt x="1969266" y="5496576"/>
                  <a:pt x="1962182" y="5507510"/>
                  <a:pt x="1925842" y="5491725"/>
                </a:cubicBezTo>
                <a:cubicBezTo>
                  <a:pt x="1925842" y="5491725"/>
                  <a:pt x="1926804" y="5496229"/>
                  <a:pt x="1926804" y="5496229"/>
                </a:cubicBezTo>
                <a:cubicBezTo>
                  <a:pt x="1894969" y="5479483"/>
                  <a:pt x="1868599" y="5466278"/>
                  <a:pt x="1836763" y="5449531"/>
                </a:cubicBezTo>
                <a:cubicBezTo>
                  <a:pt x="1830334" y="5441485"/>
                  <a:pt x="1793032" y="5421197"/>
                  <a:pt x="1783061" y="5418617"/>
                </a:cubicBezTo>
                <a:cubicBezTo>
                  <a:pt x="1782099" y="5414113"/>
                  <a:pt x="1777595" y="5415075"/>
                  <a:pt x="1777595" y="5415075"/>
                </a:cubicBezTo>
                <a:cubicBezTo>
                  <a:pt x="1772129" y="5411534"/>
                  <a:pt x="1772129" y="5411534"/>
                  <a:pt x="1773091" y="5416038"/>
                </a:cubicBezTo>
                <a:cubicBezTo>
                  <a:pt x="1772129" y="5411534"/>
                  <a:pt x="1767625" y="5412496"/>
                  <a:pt x="1766662" y="5407992"/>
                </a:cubicBezTo>
                <a:cubicBezTo>
                  <a:pt x="1756692" y="5405412"/>
                  <a:pt x="1745760" y="5398329"/>
                  <a:pt x="1740293" y="5394787"/>
                </a:cubicBezTo>
                <a:cubicBezTo>
                  <a:pt x="1713924" y="5381582"/>
                  <a:pt x="1691096" y="5362911"/>
                  <a:pt x="1664727" y="5349706"/>
                </a:cubicBezTo>
                <a:cubicBezTo>
                  <a:pt x="1653794" y="5342623"/>
                  <a:pt x="1642862" y="5335539"/>
                  <a:pt x="1631929" y="5328456"/>
                </a:cubicBezTo>
                <a:cubicBezTo>
                  <a:pt x="1610063" y="5314288"/>
                  <a:pt x="1587235" y="5295618"/>
                  <a:pt x="1565371" y="5281450"/>
                </a:cubicBezTo>
                <a:cubicBezTo>
                  <a:pt x="1565371" y="5281450"/>
                  <a:pt x="1569874" y="5280488"/>
                  <a:pt x="1569874" y="5280488"/>
                </a:cubicBezTo>
                <a:cubicBezTo>
                  <a:pt x="1564408" y="5276946"/>
                  <a:pt x="1559904" y="5277908"/>
                  <a:pt x="1554437" y="5274367"/>
                </a:cubicBezTo>
                <a:cubicBezTo>
                  <a:pt x="1365694" y="5140435"/>
                  <a:pt x="1195623" y="4983675"/>
                  <a:pt x="1044223" y="4804087"/>
                </a:cubicBezTo>
                <a:cubicBezTo>
                  <a:pt x="872576" y="4595857"/>
                  <a:pt x="735690" y="4351944"/>
                  <a:pt x="631951" y="4086820"/>
                </a:cubicBezTo>
                <a:cubicBezTo>
                  <a:pt x="631951" y="4086820"/>
                  <a:pt x="635493" y="4081353"/>
                  <a:pt x="635493" y="4081353"/>
                </a:cubicBezTo>
                <a:cubicBezTo>
                  <a:pt x="654124" y="4124469"/>
                  <a:pt x="677914" y="4147644"/>
                  <a:pt x="700742" y="4166316"/>
                </a:cubicBezTo>
                <a:cubicBezTo>
                  <a:pt x="708133" y="4178866"/>
                  <a:pt x="710057" y="4187873"/>
                  <a:pt x="711982" y="4196882"/>
                </a:cubicBezTo>
                <a:cubicBezTo>
                  <a:pt x="706515" y="4193340"/>
                  <a:pt x="706515" y="4193340"/>
                  <a:pt x="706515" y="4193340"/>
                </a:cubicBezTo>
                <a:cubicBezTo>
                  <a:pt x="706515" y="4193340"/>
                  <a:pt x="702011" y="4194302"/>
                  <a:pt x="702011" y="4194302"/>
                </a:cubicBezTo>
                <a:cubicBezTo>
                  <a:pt x="702973" y="4198807"/>
                  <a:pt x="707478" y="4197844"/>
                  <a:pt x="707478" y="4197844"/>
                </a:cubicBezTo>
                <a:cubicBezTo>
                  <a:pt x="708440" y="4202348"/>
                  <a:pt x="708440" y="4202348"/>
                  <a:pt x="708440" y="4202348"/>
                </a:cubicBezTo>
                <a:cubicBezTo>
                  <a:pt x="713906" y="4205890"/>
                  <a:pt x="713906" y="4205890"/>
                  <a:pt x="713906" y="4205890"/>
                </a:cubicBezTo>
                <a:cubicBezTo>
                  <a:pt x="724838" y="4212973"/>
                  <a:pt x="731574" y="4244502"/>
                  <a:pt x="732229" y="4225523"/>
                </a:cubicBezTo>
                <a:cubicBezTo>
                  <a:pt x="740583" y="4242577"/>
                  <a:pt x="748936" y="4259631"/>
                  <a:pt x="750861" y="4268639"/>
                </a:cubicBezTo>
                <a:cubicBezTo>
                  <a:pt x="757289" y="4276685"/>
                  <a:pt x="747012" y="4250623"/>
                  <a:pt x="759869" y="4266714"/>
                </a:cubicBezTo>
                <a:cubicBezTo>
                  <a:pt x="763718" y="4284731"/>
                  <a:pt x="761138" y="4294702"/>
                  <a:pt x="761138" y="4294702"/>
                </a:cubicBezTo>
                <a:cubicBezTo>
                  <a:pt x="775612" y="4296318"/>
                  <a:pt x="769491" y="4311755"/>
                  <a:pt x="770454" y="4316259"/>
                </a:cubicBezTo>
                <a:cubicBezTo>
                  <a:pt x="771416" y="4320764"/>
                  <a:pt x="789739" y="4340397"/>
                  <a:pt x="788122" y="4354871"/>
                </a:cubicBezTo>
                <a:cubicBezTo>
                  <a:pt x="797131" y="4352946"/>
                  <a:pt x="807408" y="4379008"/>
                  <a:pt x="816723" y="4400567"/>
                </a:cubicBezTo>
                <a:cubicBezTo>
                  <a:pt x="827001" y="4426629"/>
                  <a:pt x="836317" y="4448186"/>
                  <a:pt x="845324" y="4446262"/>
                </a:cubicBezTo>
                <a:cubicBezTo>
                  <a:pt x="864610" y="4470400"/>
                  <a:pt x="839859" y="4442720"/>
                  <a:pt x="848211" y="4459775"/>
                </a:cubicBezTo>
                <a:cubicBezTo>
                  <a:pt x="861069" y="4475865"/>
                  <a:pt x="848211" y="4459775"/>
                  <a:pt x="865572" y="4474903"/>
                </a:cubicBezTo>
                <a:cubicBezTo>
                  <a:pt x="857604" y="4487203"/>
                  <a:pt x="876053" y="4499156"/>
                  <a:pt x="883599" y="4512777"/>
                </a:cubicBezTo>
                <a:lnTo>
                  <a:pt x="885976" y="4526170"/>
                </a:lnTo>
                <a:lnTo>
                  <a:pt x="885567" y="4525764"/>
                </a:lnTo>
                <a:lnTo>
                  <a:pt x="881591" y="4516811"/>
                </a:lnTo>
                <a:cubicBezTo>
                  <a:pt x="880989" y="4513997"/>
                  <a:pt x="880508" y="4511745"/>
                  <a:pt x="877775" y="4509974"/>
                </a:cubicBezTo>
                <a:cubicBezTo>
                  <a:pt x="874638" y="4511822"/>
                  <a:pt x="875239" y="4514636"/>
                  <a:pt x="877625" y="4517880"/>
                </a:cubicBezTo>
                <a:lnTo>
                  <a:pt x="885567" y="4525764"/>
                </a:lnTo>
                <a:lnTo>
                  <a:pt x="886128" y="4527028"/>
                </a:lnTo>
                <a:lnTo>
                  <a:pt x="885976" y="4526170"/>
                </a:lnTo>
                <a:lnTo>
                  <a:pt x="888178" y="4528356"/>
                </a:lnTo>
                <a:cubicBezTo>
                  <a:pt x="896176" y="4535477"/>
                  <a:pt x="903489" y="4542157"/>
                  <a:pt x="894482" y="4544081"/>
                </a:cubicBezTo>
                <a:cubicBezTo>
                  <a:pt x="917309" y="4562753"/>
                  <a:pt x="924700" y="4575303"/>
                  <a:pt x="933053" y="4592357"/>
                </a:cubicBezTo>
                <a:cubicBezTo>
                  <a:pt x="934015" y="4596860"/>
                  <a:pt x="934015" y="4596860"/>
                  <a:pt x="934015" y="4596860"/>
                </a:cubicBezTo>
                <a:cubicBezTo>
                  <a:pt x="934015" y="4596860"/>
                  <a:pt x="934978" y="4601364"/>
                  <a:pt x="934978" y="4601364"/>
                </a:cubicBezTo>
                <a:cubicBezTo>
                  <a:pt x="939482" y="4600402"/>
                  <a:pt x="939482" y="4600402"/>
                  <a:pt x="939482" y="4600402"/>
                </a:cubicBezTo>
                <a:cubicBezTo>
                  <a:pt x="936902" y="4610373"/>
                  <a:pt x="944948" y="4603944"/>
                  <a:pt x="946872" y="4612952"/>
                </a:cubicBezTo>
                <a:cubicBezTo>
                  <a:pt x="947834" y="4617456"/>
                  <a:pt x="953301" y="4620998"/>
                  <a:pt x="955226" y="4630006"/>
                </a:cubicBezTo>
                <a:cubicBezTo>
                  <a:pt x="966159" y="4637089"/>
                  <a:pt x="988986" y="4655761"/>
                  <a:pt x="998301" y="4677318"/>
                </a:cubicBezTo>
                <a:cubicBezTo>
                  <a:pt x="997339" y="4672815"/>
                  <a:pt x="1002806" y="4676356"/>
                  <a:pt x="1008272" y="4679898"/>
                </a:cubicBezTo>
                <a:cubicBezTo>
                  <a:pt x="1003768" y="4680860"/>
                  <a:pt x="1003768" y="4680860"/>
                  <a:pt x="1003768" y="4680860"/>
                </a:cubicBezTo>
                <a:cubicBezTo>
                  <a:pt x="998301" y="4677318"/>
                  <a:pt x="999264" y="4681823"/>
                  <a:pt x="999264" y="4681823"/>
                </a:cubicBezTo>
                <a:cubicBezTo>
                  <a:pt x="1000226" y="4686327"/>
                  <a:pt x="1005693" y="4689868"/>
                  <a:pt x="1005693" y="4689868"/>
                </a:cubicBezTo>
                <a:cubicBezTo>
                  <a:pt x="1005693" y="4689868"/>
                  <a:pt x="1005693" y="4689868"/>
                  <a:pt x="1010197" y="4688906"/>
                </a:cubicBezTo>
                <a:cubicBezTo>
                  <a:pt x="1011159" y="4693410"/>
                  <a:pt x="1011159" y="4693410"/>
                  <a:pt x="1011159" y="4693410"/>
                </a:cubicBezTo>
                <a:cubicBezTo>
                  <a:pt x="1033987" y="4712082"/>
                  <a:pt x="1064512" y="4766786"/>
                  <a:pt x="1068054" y="4761319"/>
                </a:cubicBezTo>
                <a:cubicBezTo>
                  <a:pt x="1069016" y="4765823"/>
                  <a:pt x="1069978" y="4770327"/>
                  <a:pt x="1070941" y="4774831"/>
                </a:cubicBezTo>
                <a:cubicBezTo>
                  <a:pt x="1074483" y="4769364"/>
                  <a:pt x="1086377" y="4780952"/>
                  <a:pt x="1088302" y="4789960"/>
                </a:cubicBezTo>
                <a:cubicBezTo>
                  <a:pt x="1088302" y="4789960"/>
                  <a:pt x="1082836" y="4786418"/>
                  <a:pt x="1082836" y="4786418"/>
                </a:cubicBezTo>
                <a:cubicBezTo>
                  <a:pt x="1083799" y="4790923"/>
                  <a:pt x="1083799" y="4790923"/>
                  <a:pt x="1084761" y="4795426"/>
                </a:cubicBezTo>
                <a:cubicBezTo>
                  <a:pt x="1089264" y="4794464"/>
                  <a:pt x="1089264" y="4794464"/>
                  <a:pt x="1089264" y="4794464"/>
                </a:cubicBezTo>
                <a:cubicBezTo>
                  <a:pt x="1090227" y="4798968"/>
                  <a:pt x="1090227" y="4798968"/>
                  <a:pt x="1090227" y="4798968"/>
                </a:cubicBezTo>
                <a:cubicBezTo>
                  <a:pt x="1098580" y="4816022"/>
                  <a:pt x="1121101" y="4811211"/>
                  <a:pt x="1121407" y="4834693"/>
                </a:cubicBezTo>
                <a:cubicBezTo>
                  <a:pt x="1142311" y="4844356"/>
                  <a:pt x="1161596" y="4868494"/>
                  <a:pt x="1169950" y="4885547"/>
                </a:cubicBezTo>
                <a:cubicBezTo>
                  <a:pt x="1178958" y="4883623"/>
                  <a:pt x="1222995" y="4935440"/>
                  <a:pt x="1230080" y="4924507"/>
                </a:cubicBezTo>
                <a:cubicBezTo>
                  <a:pt x="1220109" y="4921928"/>
                  <a:pt x="1190853" y="4895210"/>
                  <a:pt x="1183462" y="4882661"/>
                </a:cubicBezTo>
                <a:cubicBezTo>
                  <a:pt x="1182500" y="4878157"/>
                  <a:pt x="1194394" y="4889745"/>
                  <a:pt x="1187004" y="4877195"/>
                </a:cubicBezTo>
                <a:cubicBezTo>
                  <a:pt x="1187004" y="4877195"/>
                  <a:pt x="1177033" y="4874615"/>
                  <a:pt x="1176071" y="4870111"/>
                </a:cubicBezTo>
                <a:cubicBezTo>
                  <a:pt x="1153243" y="4851440"/>
                  <a:pt x="1127528" y="4819256"/>
                  <a:pt x="1103738" y="4796081"/>
                </a:cubicBezTo>
                <a:cubicBezTo>
                  <a:pt x="1102776" y="4791577"/>
                  <a:pt x="1102776" y="4791577"/>
                  <a:pt x="1102776" y="4791577"/>
                </a:cubicBezTo>
                <a:cubicBezTo>
                  <a:pt x="1102776" y="4791577"/>
                  <a:pt x="1101814" y="4787074"/>
                  <a:pt x="1101814" y="4787074"/>
                </a:cubicBezTo>
                <a:cubicBezTo>
                  <a:pt x="1096348" y="4783532"/>
                  <a:pt x="1096348" y="4783532"/>
                  <a:pt x="1097311" y="4788036"/>
                </a:cubicBezTo>
                <a:cubicBezTo>
                  <a:pt x="1077063" y="4759394"/>
                  <a:pt x="1087033" y="4761974"/>
                  <a:pt x="1052310" y="4731715"/>
                </a:cubicBezTo>
                <a:cubicBezTo>
                  <a:pt x="1052310" y="4731715"/>
                  <a:pt x="1057776" y="4735257"/>
                  <a:pt x="1062280" y="4734295"/>
                </a:cubicBezTo>
                <a:cubicBezTo>
                  <a:pt x="1054889" y="4721745"/>
                  <a:pt x="1051348" y="4727210"/>
                  <a:pt x="1044919" y="4719165"/>
                </a:cubicBezTo>
                <a:cubicBezTo>
                  <a:pt x="1049423" y="4718203"/>
                  <a:pt x="1049423" y="4718203"/>
                  <a:pt x="1049423" y="4718203"/>
                </a:cubicBezTo>
                <a:cubicBezTo>
                  <a:pt x="1049423" y="4718203"/>
                  <a:pt x="1048461" y="4713698"/>
                  <a:pt x="1048461" y="4713698"/>
                </a:cubicBezTo>
                <a:cubicBezTo>
                  <a:pt x="1047499" y="4709195"/>
                  <a:pt x="1042995" y="4710157"/>
                  <a:pt x="1042995" y="4710157"/>
                </a:cubicBezTo>
                <a:cubicBezTo>
                  <a:pt x="1042995" y="4710157"/>
                  <a:pt x="1038491" y="4711120"/>
                  <a:pt x="1038491" y="4711120"/>
                </a:cubicBezTo>
                <a:cubicBezTo>
                  <a:pt x="1006348" y="4670890"/>
                  <a:pt x="987716" y="4627774"/>
                  <a:pt x="952032" y="4593011"/>
                </a:cubicBezTo>
                <a:cubicBezTo>
                  <a:pt x="952032" y="4593011"/>
                  <a:pt x="951070" y="4588508"/>
                  <a:pt x="951070" y="4588508"/>
                </a:cubicBezTo>
                <a:cubicBezTo>
                  <a:pt x="951070" y="4588508"/>
                  <a:pt x="950107" y="4584003"/>
                  <a:pt x="945603" y="4584966"/>
                </a:cubicBezTo>
                <a:cubicBezTo>
                  <a:pt x="937249" y="4567911"/>
                  <a:pt x="936287" y="4563408"/>
                  <a:pt x="923430" y="4547316"/>
                </a:cubicBezTo>
                <a:cubicBezTo>
                  <a:pt x="922468" y="4542812"/>
                  <a:pt x="922468" y="4542812"/>
                  <a:pt x="922468" y="4542812"/>
                </a:cubicBezTo>
                <a:cubicBezTo>
                  <a:pt x="921506" y="4538307"/>
                  <a:pt x="921506" y="4538307"/>
                  <a:pt x="921506" y="4538307"/>
                </a:cubicBezTo>
                <a:cubicBezTo>
                  <a:pt x="917002" y="4539270"/>
                  <a:pt x="917002" y="4539270"/>
                  <a:pt x="917002" y="4539270"/>
                </a:cubicBezTo>
                <a:cubicBezTo>
                  <a:pt x="909610" y="4526720"/>
                  <a:pt x="908648" y="4522217"/>
                  <a:pt x="903182" y="4518674"/>
                </a:cubicBezTo>
                <a:cubicBezTo>
                  <a:pt x="906724" y="4513208"/>
                  <a:pt x="906724" y="4513208"/>
                  <a:pt x="906724" y="4513208"/>
                </a:cubicBezTo>
                <a:cubicBezTo>
                  <a:pt x="868152" y="4464933"/>
                  <a:pt x="856912" y="4434367"/>
                  <a:pt x="835702" y="4401222"/>
                </a:cubicBezTo>
                <a:cubicBezTo>
                  <a:pt x="835702" y="4401222"/>
                  <a:pt x="835702" y="4401222"/>
                  <a:pt x="840206" y="4400260"/>
                </a:cubicBezTo>
                <a:cubicBezTo>
                  <a:pt x="839244" y="4395755"/>
                  <a:pt x="839244" y="4395755"/>
                  <a:pt x="839244" y="4395755"/>
                </a:cubicBezTo>
                <a:cubicBezTo>
                  <a:pt x="834740" y="4396718"/>
                  <a:pt x="833777" y="4392213"/>
                  <a:pt x="833777" y="4392213"/>
                </a:cubicBezTo>
                <a:cubicBezTo>
                  <a:pt x="826791" y="4376045"/>
                  <a:pt x="826127" y="4377069"/>
                  <a:pt x="822708" y="4371399"/>
                </a:cubicBezTo>
                <a:lnTo>
                  <a:pt x="820283" y="4366839"/>
                </a:lnTo>
                <a:lnTo>
                  <a:pt x="823500" y="4366151"/>
                </a:lnTo>
                <a:cubicBezTo>
                  <a:pt x="822538" y="4361647"/>
                  <a:pt x="822538" y="4361647"/>
                  <a:pt x="822538" y="4361647"/>
                </a:cubicBezTo>
                <a:cubicBezTo>
                  <a:pt x="822538" y="4361647"/>
                  <a:pt x="817071" y="4358106"/>
                  <a:pt x="817071" y="4358106"/>
                </a:cubicBezTo>
                <a:cubicBezTo>
                  <a:pt x="811605" y="4354564"/>
                  <a:pt x="811605" y="4354564"/>
                  <a:pt x="811605" y="4354564"/>
                </a:cubicBezTo>
                <a:cubicBezTo>
                  <a:pt x="806793" y="4332043"/>
                  <a:pt x="797786" y="4333967"/>
                  <a:pt x="801327" y="4328502"/>
                </a:cubicBezTo>
                <a:cubicBezTo>
                  <a:pt x="783003" y="4308868"/>
                  <a:pt x="776267" y="4277340"/>
                  <a:pt x="756982" y="4253202"/>
                </a:cubicBezTo>
                <a:cubicBezTo>
                  <a:pt x="761486" y="4252240"/>
                  <a:pt x="761486" y="4252240"/>
                  <a:pt x="761486" y="4252240"/>
                </a:cubicBezTo>
                <a:cubicBezTo>
                  <a:pt x="761486" y="4252240"/>
                  <a:pt x="761486" y="4252240"/>
                  <a:pt x="762448" y="4256744"/>
                </a:cubicBezTo>
                <a:cubicBezTo>
                  <a:pt x="763411" y="4261249"/>
                  <a:pt x="767914" y="4260286"/>
                  <a:pt x="767914" y="4260286"/>
                </a:cubicBezTo>
                <a:cubicBezTo>
                  <a:pt x="766952" y="4255782"/>
                  <a:pt x="766952" y="4255782"/>
                  <a:pt x="765989" y="4251278"/>
                </a:cubicBezTo>
                <a:cubicBezTo>
                  <a:pt x="765027" y="4246774"/>
                  <a:pt x="760524" y="4247736"/>
                  <a:pt x="759562" y="4243232"/>
                </a:cubicBezTo>
                <a:cubicBezTo>
                  <a:pt x="768569" y="4241308"/>
                  <a:pt x="755713" y="4225216"/>
                  <a:pt x="751208" y="4226178"/>
                </a:cubicBezTo>
                <a:cubicBezTo>
                  <a:pt x="750246" y="4221674"/>
                  <a:pt x="745742" y="4222636"/>
                  <a:pt x="745742" y="4222636"/>
                </a:cubicBezTo>
                <a:cubicBezTo>
                  <a:pt x="745742" y="4222636"/>
                  <a:pt x="746704" y="4227140"/>
                  <a:pt x="747666" y="4231645"/>
                </a:cubicBezTo>
                <a:cubicBezTo>
                  <a:pt x="745742" y="4222636"/>
                  <a:pt x="741238" y="4223598"/>
                  <a:pt x="734810" y="4215553"/>
                </a:cubicBezTo>
                <a:cubicBezTo>
                  <a:pt x="732885" y="4206545"/>
                  <a:pt x="737389" y="4205583"/>
                  <a:pt x="730960" y="4197536"/>
                </a:cubicBezTo>
                <a:cubicBezTo>
                  <a:pt x="730960" y="4197536"/>
                  <a:pt x="726456" y="4198499"/>
                  <a:pt x="724531" y="4189491"/>
                </a:cubicBezTo>
                <a:cubicBezTo>
                  <a:pt x="729036" y="4188529"/>
                  <a:pt x="729998" y="4193033"/>
                  <a:pt x="729998" y="4193033"/>
                </a:cubicBezTo>
                <a:cubicBezTo>
                  <a:pt x="733540" y="4187566"/>
                  <a:pt x="732578" y="4183062"/>
                  <a:pt x="729691" y="4169550"/>
                </a:cubicBezTo>
                <a:cubicBezTo>
                  <a:pt x="742548" y="4185642"/>
                  <a:pt x="750246" y="4221674"/>
                  <a:pt x="769532" y="4245812"/>
                </a:cubicBezTo>
                <a:cubicBezTo>
                  <a:pt x="778848" y="4267369"/>
                  <a:pt x="808104" y="4294087"/>
                  <a:pt x="808104" y="4294087"/>
                </a:cubicBezTo>
                <a:cubicBezTo>
                  <a:pt x="812607" y="4293124"/>
                  <a:pt x="808758" y="4275108"/>
                  <a:pt x="804909" y="4257092"/>
                </a:cubicBezTo>
                <a:cubicBezTo>
                  <a:pt x="836704" y="4339783"/>
                  <a:pt x="899374" y="4434714"/>
                  <a:pt x="954652" y="4517097"/>
                </a:cubicBezTo>
                <a:cubicBezTo>
                  <a:pt x="950148" y="4518059"/>
                  <a:pt x="950148" y="4518059"/>
                  <a:pt x="951110" y="4522564"/>
                </a:cubicBezTo>
                <a:cubicBezTo>
                  <a:pt x="951110" y="4522564"/>
                  <a:pt x="950148" y="4518059"/>
                  <a:pt x="950148" y="4518059"/>
                </a:cubicBezTo>
                <a:cubicBezTo>
                  <a:pt x="945643" y="4519022"/>
                  <a:pt x="945643" y="4519022"/>
                  <a:pt x="945643" y="4519022"/>
                </a:cubicBezTo>
                <a:cubicBezTo>
                  <a:pt x="945643" y="4519022"/>
                  <a:pt x="946605" y="4523526"/>
                  <a:pt x="947568" y="4528030"/>
                </a:cubicBezTo>
                <a:cubicBezTo>
                  <a:pt x="948530" y="4532534"/>
                  <a:pt x="948530" y="4532534"/>
                  <a:pt x="950455" y="4541543"/>
                </a:cubicBezTo>
                <a:cubicBezTo>
                  <a:pt x="953997" y="4536076"/>
                  <a:pt x="959463" y="4539618"/>
                  <a:pt x="971358" y="4551205"/>
                </a:cubicBezTo>
                <a:cubicBezTo>
                  <a:pt x="972320" y="4555710"/>
                  <a:pt x="972320" y="4555710"/>
                  <a:pt x="972320" y="4555710"/>
                </a:cubicBezTo>
                <a:cubicBezTo>
                  <a:pt x="973282" y="4560213"/>
                  <a:pt x="973282" y="4560213"/>
                  <a:pt x="973282" y="4560213"/>
                </a:cubicBezTo>
                <a:cubicBezTo>
                  <a:pt x="974245" y="4564718"/>
                  <a:pt x="974245" y="4564718"/>
                  <a:pt x="979711" y="4568259"/>
                </a:cubicBezTo>
                <a:cubicBezTo>
                  <a:pt x="980674" y="4572763"/>
                  <a:pt x="985178" y="4571801"/>
                  <a:pt x="986140" y="4576305"/>
                </a:cubicBezTo>
                <a:cubicBezTo>
                  <a:pt x="983560" y="4586275"/>
                  <a:pt x="999959" y="4596901"/>
                  <a:pt x="996417" y="4602367"/>
                </a:cubicBezTo>
                <a:cubicBezTo>
                  <a:pt x="995455" y="4597864"/>
                  <a:pt x="995455" y="4597864"/>
                  <a:pt x="990952" y="4598826"/>
                </a:cubicBezTo>
                <a:lnTo>
                  <a:pt x="991914" y="4603329"/>
                </a:lnTo>
                <a:cubicBezTo>
                  <a:pt x="991914" y="4603329"/>
                  <a:pt x="997379" y="4606871"/>
                  <a:pt x="997379" y="4606871"/>
                </a:cubicBezTo>
                <a:cubicBezTo>
                  <a:pt x="1003808" y="4614917"/>
                  <a:pt x="1010237" y="4622963"/>
                  <a:pt x="1010237" y="4622963"/>
                </a:cubicBezTo>
                <a:cubicBezTo>
                  <a:pt x="1011200" y="4627466"/>
                  <a:pt x="1011200" y="4627466"/>
                  <a:pt x="1011200" y="4627466"/>
                </a:cubicBezTo>
                <a:cubicBezTo>
                  <a:pt x="1011200" y="4627466"/>
                  <a:pt x="1012162" y="4631971"/>
                  <a:pt x="1017628" y="4635513"/>
                </a:cubicBezTo>
                <a:cubicBezTo>
                  <a:pt x="1018590" y="4640016"/>
                  <a:pt x="1023094" y="4639054"/>
                  <a:pt x="1023094" y="4639054"/>
                </a:cubicBezTo>
                <a:cubicBezTo>
                  <a:pt x="1022132" y="4634551"/>
                  <a:pt x="1022132" y="4634551"/>
                  <a:pt x="1022132" y="4634551"/>
                </a:cubicBezTo>
                <a:cubicBezTo>
                  <a:pt x="1023094" y="4639054"/>
                  <a:pt x="1023094" y="4639054"/>
                  <a:pt x="1029523" y="4647100"/>
                </a:cubicBezTo>
                <a:cubicBezTo>
                  <a:pt x="1028560" y="4642596"/>
                  <a:pt x="1033065" y="4641634"/>
                  <a:pt x="1034027" y="4646138"/>
                </a:cubicBezTo>
                <a:cubicBezTo>
                  <a:pt x="1034027" y="4646138"/>
                  <a:pt x="1034989" y="4650642"/>
                  <a:pt x="1040455" y="4654184"/>
                </a:cubicBezTo>
                <a:cubicBezTo>
                  <a:pt x="1041417" y="4658688"/>
                  <a:pt x="1041417" y="4658688"/>
                  <a:pt x="1041417" y="4658688"/>
                </a:cubicBezTo>
                <a:cubicBezTo>
                  <a:pt x="1042380" y="4663192"/>
                  <a:pt x="1042380" y="4663192"/>
                  <a:pt x="1042380" y="4663192"/>
                </a:cubicBezTo>
                <a:cubicBezTo>
                  <a:pt x="1047846" y="4666733"/>
                  <a:pt x="1047846" y="4666733"/>
                  <a:pt x="1047846" y="4666733"/>
                </a:cubicBezTo>
                <a:cubicBezTo>
                  <a:pt x="1046884" y="4662230"/>
                  <a:pt x="1046884" y="4662230"/>
                  <a:pt x="1046884" y="4662230"/>
                </a:cubicBezTo>
                <a:cubicBezTo>
                  <a:pt x="1060704" y="4682825"/>
                  <a:pt x="1079027" y="4702459"/>
                  <a:pt x="1089960" y="4709542"/>
                </a:cubicBezTo>
                <a:cubicBezTo>
                  <a:pt x="1089960" y="4709542"/>
                  <a:pt x="1090922" y="4714047"/>
                  <a:pt x="1096388" y="4717588"/>
                </a:cubicBezTo>
                <a:cubicBezTo>
                  <a:pt x="1096388" y="4717588"/>
                  <a:pt x="1101855" y="4721130"/>
                  <a:pt x="1101855" y="4721130"/>
                </a:cubicBezTo>
                <a:cubicBezTo>
                  <a:pt x="1101855" y="4721130"/>
                  <a:pt x="1101855" y="4721130"/>
                  <a:pt x="1100893" y="4716625"/>
                </a:cubicBezTo>
                <a:cubicBezTo>
                  <a:pt x="1099931" y="4712122"/>
                  <a:pt x="1099931" y="4712122"/>
                  <a:pt x="1099931" y="4712122"/>
                </a:cubicBezTo>
                <a:cubicBezTo>
                  <a:pt x="1130148" y="4743343"/>
                  <a:pt x="1131111" y="4747847"/>
                  <a:pt x="1157788" y="4784534"/>
                </a:cubicBezTo>
                <a:cubicBezTo>
                  <a:pt x="1172262" y="4786152"/>
                  <a:pt x="1178691" y="4794197"/>
                  <a:pt x="1178691" y="4794197"/>
                </a:cubicBezTo>
                <a:cubicBezTo>
                  <a:pt x="1184157" y="4797739"/>
                  <a:pt x="1179653" y="4798701"/>
                  <a:pt x="1186082" y="4806747"/>
                </a:cubicBezTo>
                <a:cubicBezTo>
                  <a:pt x="1195090" y="4804822"/>
                  <a:pt x="1193473" y="4819296"/>
                  <a:pt x="1205368" y="4830884"/>
                </a:cubicBezTo>
                <a:cubicBezTo>
                  <a:pt x="1222729" y="4846014"/>
                  <a:pt x="1208910" y="4825418"/>
                  <a:pt x="1226271" y="4840547"/>
                </a:cubicBezTo>
                <a:cubicBezTo>
                  <a:pt x="1215338" y="4833464"/>
                  <a:pt x="1228195" y="4849556"/>
                  <a:pt x="1241052" y="4865648"/>
                </a:cubicBezTo>
                <a:cubicBezTo>
                  <a:pt x="1240090" y="4861143"/>
                  <a:pt x="1240090" y="4861143"/>
                  <a:pt x="1235587" y="4862105"/>
                </a:cubicBezTo>
                <a:cubicBezTo>
                  <a:pt x="1234624" y="4857601"/>
                  <a:pt x="1229158" y="4854060"/>
                  <a:pt x="1230120" y="4858563"/>
                </a:cubicBezTo>
                <a:cubicBezTo>
                  <a:pt x="1225616" y="4859526"/>
                  <a:pt x="1231082" y="4863068"/>
                  <a:pt x="1232045" y="4867572"/>
                </a:cubicBezTo>
                <a:cubicBezTo>
                  <a:pt x="1237511" y="4871113"/>
                  <a:pt x="1237511" y="4871113"/>
                  <a:pt x="1238474" y="4875617"/>
                </a:cubicBezTo>
                <a:cubicBezTo>
                  <a:pt x="1233007" y="4872076"/>
                  <a:pt x="1225616" y="4859526"/>
                  <a:pt x="1222074" y="4864992"/>
                </a:cubicBezTo>
                <a:cubicBezTo>
                  <a:pt x="1233007" y="4872076"/>
                  <a:pt x="1239436" y="4880122"/>
                  <a:pt x="1243939" y="4879160"/>
                </a:cubicBezTo>
                <a:cubicBezTo>
                  <a:pt x="1243939" y="4879160"/>
                  <a:pt x="1249406" y="4882701"/>
                  <a:pt x="1249406" y="4882701"/>
                </a:cubicBezTo>
                <a:cubicBezTo>
                  <a:pt x="1255835" y="4890747"/>
                  <a:pt x="1255835" y="4890747"/>
                  <a:pt x="1260338" y="4889785"/>
                </a:cubicBezTo>
                <a:cubicBezTo>
                  <a:pt x="1265805" y="4893326"/>
                  <a:pt x="1260338" y="4889785"/>
                  <a:pt x="1259376" y="4885281"/>
                </a:cubicBezTo>
                <a:cubicBezTo>
                  <a:pt x="1258413" y="4880776"/>
                  <a:pt x="1258413" y="4880776"/>
                  <a:pt x="1253910" y="4881738"/>
                </a:cubicBezTo>
                <a:cubicBezTo>
                  <a:pt x="1252948" y="4877235"/>
                  <a:pt x="1252948" y="4877235"/>
                  <a:pt x="1252948" y="4877235"/>
                </a:cubicBezTo>
                <a:cubicBezTo>
                  <a:pt x="1263880" y="4884318"/>
                  <a:pt x="1261956" y="4875311"/>
                  <a:pt x="1270309" y="4892364"/>
                </a:cubicBezTo>
                <a:cubicBezTo>
                  <a:pt x="1279316" y="4890439"/>
                  <a:pt x="1262918" y="4879814"/>
                  <a:pt x="1266460" y="4874348"/>
                </a:cubicBezTo>
                <a:cubicBezTo>
                  <a:pt x="1284783" y="4893981"/>
                  <a:pt x="1275775" y="4895906"/>
                  <a:pt x="1286708" y="4902990"/>
                </a:cubicBezTo>
                <a:cubicBezTo>
                  <a:pt x="1282203" y="4903952"/>
                  <a:pt x="1282203" y="4903952"/>
                  <a:pt x="1282203" y="4903952"/>
                </a:cubicBezTo>
                <a:cubicBezTo>
                  <a:pt x="1276738" y="4900410"/>
                  <a:pt x="1276738" y="4900410"/>
                  <a:pt x="1272233" y="4901372"/>
                </a:cubicBezTo>
                <a:cubicBezTo>
                  <a:pt x="1272233" y="4901372"/>
                  <a:pt x="1277700" y="4904914"/>
                  <a:pt x="1278662" y="4909418"/>
                </a:cubicBezTo>
                <a:cubicBezTo>
                  <a:pt x="1269654" y="4911342"/>
                  <a:pt x="1269654" y="4911342"/>
                  <a:pt x="1285090" y="4917464"/>
                </a:cubicBezTo>
                <a:cubicBezTo>
                  <a:pt x="1280587" y="4918427"/>
                  <a:pt x="1280587" y="4918427"/>
                  <a:pt x="1280587" y="4918427"/>
                </a:cubicBezTo>
                <a:cubicBezTo>
                  <a:pt x="1281549" y="4922930"/>
                  <a:pt x="1282511" y="4927434"/>
                  <a:pt x="1287015" y="4926472"/>
                </a:cubicBezTo>
                <a:cubicBezTo>
                  <a:pt x="1287015" y="4926472"/>
                  <a:pt x="1287015" y="4926472"/>
                  <a:pt x="1291519" y="4925510"/>
                </a:cubicBezTo>
                <a:cubicBezTo>
                  <a:pt x="1292481" y="4930014"/>
                  <a:pt x="1292481" y="4930014"/>
                  <a:pt x="1292481" y="4930014"/>
                </a:cubicBezTo>
                <a:lnTo>
                  <a:pt x="1298910" y="4938059"/>
                </a:lnTo>
                <a:lnTo>
                  <a:pt x="1292356" y="4937694"/>
                </a:lnTo>
                <a:cubicBezTo>
                  <a:pt x="1290547" y="4937491"/>
                  <a:pt x="1289420" y="4937732"/>
                  <a:pt x="1289901" y="4939984"/>
                </a:cubicBezTo>
                <a:cubicBezTo>
                  <a:pt x="1289901" y="4939984"/>
                  <a:pt x="1291510" y="4941996"/>
                  <a:pt x="1293236" y="4944571"/>
                </a:cubicBezTo>
                <a:lnTo>
                  <a:pt x="1296561" y="4951097"/>
                </a:lnTo>
                <a:lnTo>
                  <a:pt x="1291826" y="4948992"/>
                </a:lnTo>
                <a:cubicBezTo>
                  <a:pt x="1282818" y="4950916"/>
                  <a:pt x="1301142" y="4970550"/>
                  <a:pt x="1310150" y="4968626"/>
                </a:cubicBezTo>
                <a:cubicBezTo>
                  <a:pt x="1310150" y="4968626"/>
                  <a:pt x="1311113" y="4973130"/>
                  <a:pt x="1315616" y="4972168"/>
                </a:cubicBezTo>
                <a:cubicBezTo>
                  <a:pt x="1316579" y="4976671"/>
                  <a:pt x="1316579" y="4976671"/>
                  <a:pt x="1316579" y="4976671"/>
                </a:cubicBezTo>
                <a:cubicBezTo>
                  <a:pt x="1322045" y="4980213"/>
                  <a:pt x="1321083" y="4975709"/>
                  <a:pt x="1321083" y="4975709"/>
                </a:cubicBezTo>
                <a:cubicBezTo>
                  <a:pt x="1321083" y="4975709"/>
                  <a:pt x="1315616" y="4972168"/>
                  <a:pt x="1315616" y="4972168"/>
                </a:cubicBezTo>
                <a:cubicBezTo>
                  <a:pt x="1319158" y="4966701"/>
                  <a:pt x="1308226" y="4959618"/>
                  <a:pt x="1302760" y="4956076"/>
                </a:cubicBezTo>
                <a:cubicBezTo>
                  <a:pt x="1308226" y="4959618"/>
                  <a:pt x="1308226" y="4959618"/>
                  <a:pt x="1308226" y="4959618"/>
                </a:cubicBezTo>
                <a:cubicBezTo>
                  <a:pt x="1313692" y="4963159"/>
                  <a:pt x="1318196" y="4962197"/>
                  <a:pt x="1317234" y="4957694"/>
                </a:cubicBezTo>
                <a:cubicBezTo>
                  <a:pt x="1317234" y="4957694"/>
                  <a:pt x="1316271" y="4953189"/>
                  <a:pt x="1310805" y="4949647"/>
                </a:cubicBezTo>
                <a:cubicBezTo>
                  <a:pt x="1305339" y="4946105"/>
                  <a:pt x="1305339" y="4946105"/>
                  <a:pt x="1305339" y="4946105"/>
                </a:cubicBezTo>
                <a:cubicBezTo>
                  <a:pt x="1326241" y="4955769"/>
                  <a:pt x="1305339" y="4946105"/>
                  <a:pt x="1296986" y="4929052"/>
                </a:cubicBezTo>
                <a:cubicBezTo>
                  <a:pt x="1302452" y="4932593"/>
                  <a:pt x="1302452" y="4932593"/>
                  <a:pt x="1302452" y="4932593"/>
                </a:cubicBezTo>
                <a:cubicBezTo>
                  <a:pt x="1302452" y="4932593"/>
                  <a:pt x="1301490" y="4928089"/>
                  <a:pt x="1301490" y="4928089"/>
                </a:cubicBezTo>
                <a:cubicBezTo>
                  <a:pt x="1301490" y="4928089"/>
                  <a:pt x="1300528" y="4923585"/>
                  <a:pt x="1300528" y="4923585"/>
                </a:cubicBezTo>
                <a:cubicBezTo>
                  <a:pt x="1296024" y="4924547"/>
                  <a:pt x="1296024" y="4924547"/>
                  <a:pt x="1295061" y="4920043"/>
                </a:cubicBezTo>
                <a:cubicBezTo>
                  <a:pt x="1299565" y="4919081"/>
                  <a:pt x="1294099" y="4915540"/>
                  <a:pt x="1293137" y="4911035"/>
                </a:cubicBezTo>
                <a:cubicBezTo>
                  <a:pt x="1303107" y="4913615"/>
                  <a:pt x="1309535" y="4921661"/>
                  <a:pt x="1322392" y="4937753"/>
                </a:cubicBezTo>
                <a:cubicBezTo>
                  <a:pt x="1322392" y="4937753"/>
                  <a:pt x="1322392" y="4937753"/>
                  <a:pt x="1317889" y="4938715"/>
                </a:cubicBezTo>
                <a:cubicBezTo>
                  <a:pt x="1317889" y="4938715"/>
                  <a:pt x="1317889" y="4938715"/>
                  <a:pt x="1318851" y="4943218"/>
                </a:cubicBezTo>
                <a:cubicBezTo>
                  <a:pt x="1318851" y="4943218"/>
                  <a:pt x="1323354" y="4942256"/>
                  <a:pt x="1323354" y="4942256"/>
                </a:cubicBezTo>
                <a:cubicBezTo>
                  <a:pt x="1324317" y="4946760"/>
                  <a:pt x="1324317" y="4946760"/>
                  <a:pt x="1324317" y="4946760"/>
                </a:cubicBezTo>
                <a:cubicBezTo>
                  <a:pt x="1328821" y="4945798"/>
                  <a:pt x="1328821" y="4945798"/>
                  <a:pt x="1328821" y="4945798"/>
                </a:cubicBezTo>
                <a:cubicBezTo>
                  <a:pt x="1335250" y="4953844"/>
                  <a:pt x="1331708" y="4959310"/>
                  <a:pt x="1342641" y="4966394"/>
                </a:cubicBezTo>
                <a:cubicBezTo>
                  <a:pt x="1343603" y="4970897"/>
                  <a:pt x="1343603" y="4970897"/>
                  <a:pt x="1343603" y="4970897"/>
                </a:cubicBezTo>
                <a:cubicBezTo>
                  <a:pt x="1343603" y="4970897"/>
                  <a:pt x="1344566" y="4975402"/>
                  <a:pt x="1349069" y="4974440"/>
                </a:cubicBezTo>
                <a:cubicBezTo>
                  <a:pt x="1349069" y="4974440"/>
                  <a:pt x="1348107" y="4969935"/>
                  <a:pt x="1348107" y="4969935"/>
                </a:cubicBezTo>
                <a:cubicBezTo>
                  <a:pt x="1359040" y="4977019"/>
                  <a:pt x="1361927" y="4990531"/>
                  <a:pt x="1370935" y="4988607"/>
                </a:cubicBezTo>
                <a:cubicBezTo>
                  <a:pt x="1371897" y="4993111"/>
                  <a:pt x="1371897" y="4993111"/>
                  <a:pt x="1377363" y="4996652"/>
                </a:cubicBezTo>
                <a:cubicBezTo>
                  <a:pt x="1377363" y="4996652"/>
                  <a:pt x="1377363" y="4996652"/>
                  <a:pt x="1376401" y="4992149"/>
                </a:cubicBezTo>
                <a:cubicBezTo>
                  <a:pt x="1401153" y="5019827"/>
                  <a:pt x="1391838" y="4998270"/>
                  <a:pt x="1397304" y="5001812"/>
                </a:cubicBezTo>
                <a:cubicBezTo>
                  <a:pt x="1405658" y="5018865"/>
                  <a:pt x="1434914" y="5045582"/>
                  <a:pt x="1457741" y="5064254"/>
                </a:cubicBezTo>
                <a:cubicBezTo>
                  <a:pt x="1462246" y="5063292"/>
                  <a:pt x="1462246" y="5063292"/>
                  <a:pt x="1462246" y="5063292"/>
                </a:cubicBezTo>
                <a:cubicBezTo>
                  <a:pt x="1463208" y="5067795"/>
                  <a:pt x="1467712" y="5066833"/>
                  <a:pt x="1467712" y="5066833"/>
                </a:cubicBezTo>
                <a:cubicBezTo>
                  <a:pt x="1483149" y="5072955"/>
                  <a:pt x="1496968" y="5093550"/>
                  <a:pt x="1498892" y="5102559"/>
                </a:cubicBezTo>
                <a:cubicBezTo>
                  <a:pt x="1502435" y="5097092"/>
                  <a:pt x="1502435" y="5097092"/>
                  <a:pt x="1507901" y="5100634"/>
                </a:cubicBezTo>
                <a:cubicBezTo>
                  <a:pt x="1507901" y="5100634"/>
                  <a:pt x="1508863" y="5105137"/>
                  <a:pt x="1509826" y="5109642"/>
                </a:cubicBezTo>
                <a:cubicBezTo>
                  <a:pt x="1513367" y="5104175"/>
                  <a:pt x="1518833" y="5107717"/>
                  <a:pt x="1525262" y="5115763"/>
                </a:cubicBezTo>
                <a:cubicBezTo>
                  <a:pt x="1520758" y="5116725"/>
                  <a:pt x="1520758" y="5116725"/>
                  <a:pt x="1520758" y="5116725"/>
                </a:cubicBezTo>
                <a:cubicBezTo>
                  <a:pt x="1521720" y="5121229"/>
                  <a:pt x="1527187" y="5124771"/>
                  <a:pt x="1527187" y="5124771"/>
                </a:cubicBezTo>
                <a:cubicBezTo>
                  <a:pt x="1527187" y="5124771"/>
                  <a:pt x="1531691" y="5123809"/>
                  <a:pt x="1531691" y="5123809"/>
                </a:cubicBezTo>
                <a:cubicBezTo>
                  <a:pt x="1534578" y="5137321"/>
                  <a:pt x="1577346" y="5161151"/>
                  <a:pt x="1565451" y="5149564"/>
                </a:cubicBezTo>
                <a:cubicBezTo>
                  <a:pt x="1556443" y="5151489"/>
                  <a:pt x="1567069" y="5135089"/>
                  <a:pt x="1558060" y="5137014"/>
                </a:cubicBezTo>
                <a:cubicBezTo>
                  <a:pt x="1554518" y="5142480"/>
                  <a:pt x="1543586" y="5135397"/>
                  <a:pt x="1537157" y="5127351"/>
                </a:cubicBezTo>
                <a:cubicBezTo>
                  <a:pt x="1538119" y="5131855"/>
                  <a:pt x="1542623" y="5130892"/>
                  <a:pt x="1542623" y="5130892"/>
                </a:cubicBezTo>
                <a:cubicBezTo>
                  <a:pt x="1548090" y="5134434"/>
                  <a:pt x="1548090" y="5134434"/>
                  <a:pt x="1548090" y="5134434"/>
                </a:cubicBezTo>
                <a:cubicBezTo>
                  <a:pt x="1547128" y="5129930"/>
                  <a:pt x="1547128" y="5129930"/>
                  <a:pt x="1546166" y="5125426"/>
                </a:cubicBezTo>
                <a:cubicBezTo>
                  <a:pt x="1546166" y="5125426"/>
                  <a:pt x="1551631" y="5128968"/>
                  <a:pt x="1551631" y="5128968"/>
                </a:cubicBezTo>
                <a:cubicBezTo>
                  <a:pt x="1551631" y="5128968"/>
                  <a:pt x="1550669" y="5124464"/>
                  <a:pt x="1550669" y="5124464"/>
                </a:cubicBezTo>
                <a:cubicBezTo>
                  <a:pt x="1545203" y="5120922"/>
                  <a:pt x="1545203" y="5120922"/>
                  <a:pt x="1545203" y="5120922"/>
                </a:cubicBezTo>
                <a:cubicBezTo>
                  <a:pt x="1539737" y="5117380"/>
                  <a:pt x="1539737" y="5117380"/>
                  <a:pt x="1539737" y="5117380"/>
                </a:cubicBezTo>
                <a:cubicBezTo>
                  <a:pt x="1543279" y="5111913"/>
                  <a:pt x="1549707" y="5119960"/>
                  <a:pt x="1554211" y="5118998"/>
                </a:cubicBezTo>
                <a:cubicBezTo>
                  <a:pt x="1554211" y="5118998"/>
                  <a:pt x="1555173" y="5123502"/>
                  <a:pt x="1555173" y="5123502"/>
                </a:cubicBezTo>
                <a:cubicBezTo>
                  <a:pt x="1556135" y="5128005"/>
                  <a:pt x="1556135" y="5128005"/>
                  <a:pt x="1556135" y="5128005"/>
                </a:cubicBezTo>
                <a:cubicBezTo>
                  <a:pt x="1561602" y="5131547"/>
                  <a:pt x="1567069" y="5135089"/>
                  <a:pt x="1571572" y="5134127"/>
                </a:cubicBezTo>
                <a:cubicBezTo>
                  <a:pt x="1571572" y="5134127"/>
                  <a:pt x="1576077" y="5133165"/>
                  <a:pt x="1570610" y="5129623"/>
                </a:cubicBezTo>
                <a:cubicBezTo>
                  <a:pt x="1569648" y="5125119"/>
                  <a:pt x="1569648" y="5125119"/>
                  <a:pt x="1569648" y="5125119"/>
                </a:cubicBezTo>
                <a:cubicBezTo>
                  <a:pt x="1586047" y="5135744"/>
                  <a:pt x="1567069" y="5135089"/>
                  <a:pt x="1587010" y="5140248"/>
                </a:cubicBezTo>
                <a:cubicBezTo>
                  <a:pt x="1587972" y="5144752"/>
                  <a:pt x="1587972" y="5144752"/>
                  <a:pt x="1587972" y="5144752"/>
                </a:cubicBezTo>
                <a:cubicBezTo>
                  <a:pt x="1588934" y="5149256"/>
                  <a:pt x="1588934" y="5149256"/>
                  <a:pt x="1593438" y="5148294"/>
                </a:cubicBezTo>
                <a:cubicBezTo>
                  <a:pt x="1598904" y="5151836"/>
                  <a:pt x="1598904" y="5151836"/>
                  <a:pt x="1598904" y="5151836"/>
                </a:cubicBezTo>
                <a:cubicBezTo>
                  <a:pt x="1604371" y="5155378"/>
                  <a:pt x="1604371" y="5155378"/>
                  <a:pt x="1610799" y="5163423"/>
                </a:cubicBezTo>
                <a:cubicBezTo>
                  <a:pt x="1618845" y="5156994"/>
                  <a:pt x="1646177" y="5174704"/>
                  <a:pt x="1638786" y="5162154"/>
                </a:cubicBezTo>
                <a:cubicBezTo>
                  <a:pt x="1636534" y="5162635"/>
                  <a:pt x="1632675" y="5161104"/>
                  <a:pt x="1628575" y="5158449"/>
                </a:cubicBezTo>
                <a:lnTo>
                  <a:pt x="1621158" y="5151791"/>
                </a:lnTo>
                <a:lnTo>
                  <a:pt x="1626891" y="5150566"/>
                </a:lnTo>
                <a:cubicBezTo>
                  <a:pt x="1654223" y="5168275"/>
                  <a:pt x="1681554" y="5185984"/>
                  <a:pt x="1698916" y="5201113"/>
                </a:cubicBezTo>
                <a:cubicBezTo>
                  <a:pt x="1699878" y="5205617"/>
                  <a:pt x="1704383" y="5204655"/>
                  <a:pt x="1704383" y="5204655"/>
                </a:cubicBezTo>
                <a:cubicBezTo>
                  <a:pt x="1721744" y="5219784"/>
                  <a:pt x="1688945" y="5198534"/>
                  <a:pt x="1695374" y="5206579"/>
                </a:cubicBezTo>
                <a:cubicBezTo>
                  <a:pt x="1716277" y="5216242"/>
                  <a:pt x="1711773" y="5217205"/>
                  <a:pt x="1713697" y="5226213"/>
                </a:cubicBezTo>
                <a:cubicBezTo>
                  <a:pt x="1733638" y="5231372"/>
                  <a:pt x="1741992" y="5248426"/>
                  <a:pt x="1734601" y="5235876"/>
                </a:cubicBezTo>
                <a:cubicBezTo>
                  <a:pt x="1739105" y="5234914"/>
                  <a:pt x="1739105" y="5234914"/>
                  <a:pt x="1739105" y="5234914"/>
                </a:cubicBezTo>
                <a:cubicBezTo>
                  <a:pt x="1743608" y="5233952"/>
                  <a:pt x="1743608" y="5233952"/>
                  <a:pt x="1743608" y="5233952"/>
                </a:cubicBezTo>
                <a:cubicBezTo>
                  <a:pt x="1749075" y="5237493"/>
                  <a:pt x="1759046" y="5240073"/>
                  <a:pt x="1765474" y="5248118"/>
                </a:cubicBezTo>
                <a:cubicBezTo>
                  <a:pt x="1764511" y="5243615"/>
                  <a:pt x="1769016" y="5242652"/>
                  <a:pt x="1774483" y="5246193"/>
                </a:cubicBezTo>
                <a:cubicBezTo>
                  <a:pt x="1794423" y="5251353"/>
                  <a:pt x="1814672" y="5279995"/>
                  <a:pt x="1840078" y="5288696"/>
                </a:cubicBezTo>
                <a:cubicBezTo>
                  <a:pt x="1846507" y="5296741"/>
                  <a:pt x="1850049" y="5291274"/>
                  <a:pt x="1860019" y="5293854"/>
                </a:cubicBezTo>
                <a:cubicBezTo>
                  <a:pt x="1860019" y="5293854"/>
                  <a:pt x="1866448" y="5301901"/>
                  <a:pt x="1872877" y="5309946"/>
                </a:cubicBezTo>
                <a:cubicBezTo>
                  <a:pt x="1926578" y="5340859"/>
                  <a:pt x="2003762" y="5371466"/>
                  <a:pt x="2056500" y="5397876"/>
                </a:cubicBezTo>
                <a:cubicBezTo>
                  <a:pt x="2082870" y="5411080"/>
                  <a:pt x="2103773" y="5420743"/>
                  <a:pt x="2135609" y="5437490"/>
                </a:cubicBezTo>
                <a:cubicBezTo>
                  <a:pt x="2145579" y="5440070"/>
                  <a:pt x="2170024" y="5444266"/>
                  <a:pt x="2180957" y="5451349"/>
                </a:cubicBezTo>
                <a:cubicBezTo>
                  <a:pt x="2180957" y="5451349"/>
                  <a:pt x="2187385" y="5459396"/>
                  <a:pt x="2187385" y="5459396"/>
                </a:cubicBezTo>
                <a:cubicBezTo>
                  <a:pt x="2212793" y="5468096"/>
                  <a:pt x="2211830" y="5463592"/>
                  <a:pt x="2228229" y="5474217"/>
                </a:cubicBezTo>
                <a:cubicBezTo>
                  <a:pt x="2217297" y="5467134"/>
                  <a:pt x="2275502" y="5497085"/>
                  <a:pt x="2305413" y="5504824"/>
                </a:cubicBezTo>
                <a:cubicBezTo>
                  <a:pt x="2352685" y="5527692"/>
                  <a:pt x="2417013" y="5542206"/>
                  <a:pt x="2473293" y="5563150"/>
                </a:cubicBezTo>
                <a:cubicBezTo>
                  <a:pt x="2497738" y="5567346"/>
                  <a:pt x="2533115" y="5578627"/>
                  <a:pt x="2572035" y="5584441"/>
                </a:cubicBezTo>
                <a:cubicBezTo>
                  <a:pt x="2611917" y="5594759"/>
                  <a:pt x="2655341" y="5599610"/>
                  <a:pt x="2679785" y="5603808"/>
                </a:cubicBezTo>
                <a:cubicBezTo>
                  <a:pt x="2747653" y="5612856"/>
                  <a:pt x="2802972" y="5629295"/>
                  <a:pt x="2856366" y="5636726"/>
                </a:cubicBezTo>
                <a:cubicBezTo>
                  <a:pt x="2894323" y="5638036"/>
                  <a:pt x="2946755" y="5640963"/>
                  <a:pt x="2989216" y="5641311"/>
                </a:cubicBezTo>
                <a:cubicBezTo>
                  <a:pt x="3014623" y="5650012"/>
                  <a:pt x="3047114" y="5647780"/>
                  <a:pt x="3079605" y="5645548"/>
                </a:cubicBezTo>
                <a:cubicBezTo>
                  <a:pt x="3096004" y="5656173"/>
                  <a:pt x="3142970" y="5655559"/>
                  <a:pt x="3189935" y="5654944"/>
                </a:cubicBezTo>
                <a:cubicBezTo>
                  <a:pt x="3236900" y="5654329"/>
                  <a:pt x="3283865" y="5653715"/>
                  <a:pt x="3300264" y="5664340"/>
                </a:cubicBezTo>
                <a:cubicBezTo>
                  <a:pt x="3313777" y="5661453"/>
                  <a:pt x="3337259" y="5661146"/>
                  <a:pt x="3342726" y="5664687"/>
                </a:cubicBezTo>
                <a:cubicBezTo>
                  <a:pt x="3354313" y="5652793"/>
                  <a:pt x="3405783" y="5651215"/>
                  <a:pt x="3412212" y="5659262"/>
                </a:cubicBezTo>
                <a:cubicBezTo>
                  <a:pt x="3416716" y="5658299"/>
                  <a:pt x="3425724" y="5656375"/>
                  <a:pt x="3430228" y="5655412"/>
                </a:cubicBezTo>
                <a:cubicBezTo>
                  <a:pt x="3433115" y="5668925"/>
                  <a:pt x="3471726" y="5651255"/>
                  <a:pt x="3505179" y="5653528"/>
                </a:cubicBezTo>
                <a:cubicBezTo>
                  <a:pt x="3509684" y="5652566"/>
                  <a:pt x="3509684" y="5652566"/>
                  <a:pt x="3509684" y="5652566"/>
                </a:cubicBezTo>
                <a:cubicBezTo>
                  <a:pt x="3509684" y="5652566"/>
                  <a:pt x="3510646" y="5657069"/>
                  <a:pt x="3510646" y="5657069"/>
                </a:cubicBezTo>
                <a:cubicBezTo>
                  <a:pt x="3515150" y="5656107"/>
                  <a:pt x="3515150" y="5656107"/>
                  <a:pt x="3519654" y="5655145"/>
                </a:cubicBezTo>
                <a:cubicBezTo>
                  <a:pt x="3519654" y="5655145"/>
                  <a:pt x="3519654" y="5655145"/>
                  <a:pt x="3518691" y="5650641"/>
                </a:cubicBezTo>
                <a:cubicBezTo>
                  <a:pt x="3518691" y="5650641"/>
                  <a:pt x="3514188" y="5651604"/>
                  <a:pt x="3514188" y="5651604"/>
                </a:cubicBezTo>
                <a:cubicBezTo>
                  <a:pt x="3523196" y="5649679"/>
                  <a:pt x="3536708" y="5646792"/>
                  <a:pt x="3535746" y="5642288"/>
                </a:cubicBezTo>
                <a:cubicBezTo>
                  <a:pt x="3614240" y="5634937"/>
                  <a:pt x="3691771" y="5623083"/>
                  <a:pt x="3771882" y="5601257"/>
                </a:cubicBezTo>
                <a:cubicBezTo>
                  <a:pt x="3802449" y="5590018"/>
                  <a:pt x="3824970" y="5585207"/>
                  <a:pt x="3861001" y="5577509"/>
                </a:cubicBezTo>
                <a:cubicBezTo>
                  <a:pt x="3900576" y="5564344"/>
                  <a:pt x="3957204" y="5542826"/>
                  <a:pt x="4010291" y="5526775"/>
                </a:cubicBezTo>
                <a:cubicBezTo>
                  <a:pt x="4066919" y="5505258"/>
                  <a:pt x="4119044" y="5484701"/>
                  <a:pt x="4162160" y="5466071"/>
                </a:cubicBezTo>
                <a:cubicBezTo>
                  <a:pt x="4197231" y="5453868"/>
                  <a:pt x="4214285" y="5445515"/>
                  <a:pt x="4252897" y="5427847"/>
                </a:cubicBezTo>
                <a:cubicBezTo>
                  <a:pt x="4260943" y="5421418"/>
                  <a:pt x="4274455" y="5418531"/>
                  <a:pt x="4283464" y="5416606"/>
                </a:cubicBezTo>
                <a:cubicBezTo>
                  <a:pt x="4305021" y="5407292"/>
                  <a:pt x="4320151" y="5389931"/>
                  <a:pt x="4342672" y="5385119"/>
                </a:cubicBezTo>
                <a:cubicBezTo>
                  <a:pt x="4342672" y="5385119"/>
                  <a:pt x="4343634" y="5389623"/>
                  <a:pt x="4343634" y="5389623"/>
                </a:cubicBezTo>
                <a:cubicBezTo>
                  <a:pt x="4339129" y="5390585"/>
                  <a:pt x="4344596" y="5394127"/>
                  <a:pt x="4348138" y="5388660"/>
                </a:cubicBezTo>
                <a:cubicBezTo>
                  <a:pt x="4352642" y="5387698"/>
                  <a:pt x="4357146" y="5386736"/>
                  <a:pt x="4357146" y="5386736"/>
                </a:cubicBezTo>
                <a:cubicBezTo>
                  <a:pt x="4356184" y="5382232"/>
                  <a:pt x="4360688" y="5381270"/>
                  <a:pt x="4360688" y="5381270"/>
                </a:cubicBezTo>
                <a:cubicBezTo>
                  <a:pt x="4361650" y="5385773"/>
                  <a:pt x="4366154" y="5384811"/>
                  <a:pt x="4370658" y="5383849"/>
                </a:cubicBezTo>
                <a:cubicBezTo>
                  <a:pt x="4374200" y="5378383"/>
                  <a:pt x="4369696" y="5379346"/>
                  <a:pt x="4368733" y="5374841"/>
                </a:cubicBezTo>
                <a:cubicBezTo>
                  <a:pt x="4368733" y="5374841"/>
                  <a:pt x="4373238" y="5373879"/>
                  <a:pt x="4373238" y="5373879"/>
                </a:cubicBezTo>
                <a:cubicBezTo>
                  <a:pt x="4377742" y="5372917"/>
                  <a:pt x="4381283" y="5367450"/>
                  <a:pt x="4381283" y="5367450"/>
                </a:cubicBezTo>
                <a:cubicBezTo>
                  <a:pt x="4380321" y="5362947"/>
                  <a:pt x="4375818" y="5363909"/>
                  <a:pt x="4371313" y="5364871"/>
                </a:cubicBezTo>
                <a:cubicBezTo>
                  <a:pt x="4372275" y="5369375"/>
                  <a:pt x="4372275" y="5369375"/>
                  <a:pt x="4372275" y="5369375"/>
                </a:cubicBezTo>
                <a:cubicBezTo>
                  <a:pt x="4366809" y="5365834"/>
                  <a:pt x="4366809" y="5365834"/>
                  <a:pt x="4366809" y="5365834"/>
                </a:cubicBezTo>
                <a:cubicBezTo>
                  <a:pt x="4401880" y="5353631"/>
                  <a:pt x="4453042" y="5328572"/>
                  <a:pt x="4471713" y="5305744"/>
                </a:cubicBezTo>
                <a:cubicBezTo>
                  <a:pt x="4510325" y="5288076"/>
                  <a:pt x="4564067" y="5253045"/>
                  <a:pt x="4629396" y="5206120"/>
                </a:cubicBezTo>
                <a:cubicBezTo>
                  <a:pt x="4630359" y="5210625"/>
                  <a:pt x="4630359" y="5210625"/>
                  <a:pt x="4630359" y="5210625"/>
                </a:cubicBezTo>
                <a:cubicBezTo>
                  <a:pt x="4630359" y="5210625"/>
                  <a:pt x="4625854" y="5211587"/>
                  <a:pt x="4625854" y="5211587"/>
                </a:cubicBezTo>
                <a:cubicBezTo>
                  <a:pt x="4622312" y="5217054"/>
                  <a:pt x="4617809" y="5218016"/>
                  <a:pt x="4623274" y="5221557"/>
                </a:cubicBezTo>
                <a:cubicBezTo>
                  <a:pt x="4623274" y="5221557"/>
                  <a:pt x="4627779" y="5220595"/>
                  <a:pt x="4631321" y="5215129"/>
                </a:cubicBezTo>
                <a:cubicBezTo>
                  <a:pt x="4635824" y="5214167"/>
                  <a:pt x="4635824" y="5214167"/>
                  <a:pt x="4639366" y="5208700"/>
                </a:cubicBezTo>
                <a:cubicBezTo>
                  <a:pt x="4640329" y="5213205"/>
                  <a:pt x="4644833" y="5212242"/>
                  <a:pt x="4653841" y="5210318"/>
                </a:cubicBezTo>
                <a:cubicBezTo>
                  <a:pt x="4653360" y="5208066"/>
                  <a:pt x="4652878" y="5205813"/>
                  <a:pt x="4651512" y="5204927"/>
                </a:cubicBezTo>
                <a:lnTo>
                  <a:pt x="4648965" y="5205864"/>
                </a:lnTo>
                <a:lnTo>
                  <a:pt x="4655458" y="5195843"/>
                </a:lnTo>
                <a:cubicBezTo>
                  <a:pt x="4650954" y="5196806"/>
                  <a:pt x="4646451" y="5197768"/>
                  <a:pt x="4641946" y="5198730"/>
                </a:cubicBezTo>
                <a:cubicBezTo>
                  <a:pt x="4652572" y="5182331"/>
                  <a:pt x="4659656" y="5171398"/>
                  <a:pt x="4680251" y="5157579"/>
                </a:cubicBezTo>
                <a:cubicBezTo>
                  <a:pt x="4676709" y="5163045"/>
                  <a:pt x="4681213" y="5162082"/>
                  <a:pt x="4685717" y="5161120"/>
                </a:cubicBezTo>
                <a:cubicBezTo>
                  <a:pt x="4706313" y="5147301"/>
                  <a:pt x="4724022" y="5119970"/>
                  <a:pt x="4736572" y="5112579"/>
                </a:cubicBezTo>
                <a:cubicBezTo>
                  <a:pt x="4736572" y="5112579"/>
                  <a:pt x="4737534" y="5117083"/>
                  <a:pt x="4733031" y="5118045"/>
                </a:cubicBezTo>
                <a:cubicBezTo>
                  <a:pt x="4761673" y="5097797"/>
                  <a:pt x="4779381" y="5070465"/>
                  <a:pt x="4793855" y="5072083"/>
                </a:cubicBezTo>
                <a:cubicBezTo>
                  <a:pt x="4789352" y="5073045"/>
                  <a:pt x="4792893" y="5067578"/>
                  <a:pt x="4797397" y="5066616"/>
                </a:cubicBezTo>
                <a:cubicBezTo>
                  <a:pt x="4803519" y="5051179"/>
                  <a:pt x="4783885" y="5069503"/>
                  <a:pt x="4779381" y="5070465"/>
                </a:cubicBezTo>
                <a:cubicBezTo>
                  <a:pt x="4803519" y="5051179"/>
                  <a:pt x="4812527" y="5049255"/>
                  <a:pt x="4818648" y="5033818"/>
                </a:cubicBezTo>
                <a:cubicBezTo>
                  <a:pt x="4824115" y="5037360"/>
                  <a:pt x="4817031" y="5048293"/>
                  <a:pt x="4828619" y="5036398"/>
                </a:cubicBezTo>
                <a:cubicBezTo>
                  <a:pt x="4831199" y="5026427"/>
                  <a:pt x="4827657" y="5031894"/>
                  <a:pt x="4834740" y="5020962"/>
                </a:cubicBezTo>
                <a:cubicBezTo>
                  <a:pt x="4833778" y="5016457"/>
                  <a:pt x="4838282" y="5015495"/>
                  <a:pt x="4838282" y="5015495"/>
                </a:cubicBezTo>
                <a:cubicBezTo>
                  <a:pt x="4841824" y="5010028"/>
                  <a:pt x="4846328" y="5009066"/>
                  <a:pt x="4845366" y="5004562"/>
                </a:cubicBezTo>
                <a:cubicBezTo>
                  <a:pt x="4844404" y="5000058"/>
                  <a:pt x="4839899" y="5001020"/>
                  <a:pt x="4836357" y="5006486"/>
                </a:cubicBezTo>
                <a:cubicBezTo>
                  <a:pt x="4836357" y="5006486"/>
                  <a:pt x="4836357" y="5006486"/>
                  <a:pt x="4831853" y="5007449"/>
                </a:cubicBezTo>
                <a:cubicBezTo>
                  <a:pt x="4867579" y="4976268"/>
                  <a:pt x="4873700" y="4960832"/>
                  <a:pt x="4916509" y="4918718"/>
                </a:cubicBezTo>
                <a:cubicBezTo>
                  <a:pt x="4936450" y="4923877"/>
                  <a:pt x="4920051" y="4913251"/>
                  <a:pt x="4950617" y="4902012"/>
                </a:cubicBezTo>
                <a:cubicBezTo>
                  <a:pt x="4951579" y="4906516"/>
                  <a:pt x="4951579" y="4906516"/>
                  <a:pt x="4951579" y="4906516"/>
                </a:cubicBezTo>
                <a:cubicBezTo>
                  <a:pt x="4948037" y="4911982"/>
                  <a:pt x="4952542" y="4911020"/>
                  <a:pt x="4956084" y="4905553"/>
                </a:cubicBezTo>
                <a:cubicBezTo>
                  <a:pt x="4960588" y="4904591"/>
                  <a:pt x="4964129" y="4899125"/>
                  <a:pt x="4963167" y="4894621"/>
                </a:cubicBezTo>
                <a:cubicBezTo>
                  <a:pt x="4966709" y="4889154"/>
                  <a:pt x="4966709" y="4889154"/>
                  <a:pt x="4966709" y="4889154"/>
                </a:cubicBezTo>
                <a:cubicBezTo>
                  <a:pt x="4974754" y="4882727"/>
                  <a:pt x="4973792" y="4878222"/>
                  <a:pt x="4968326" y="4874680"/>
                </a:cubicBezTo>
                <a:cubicBezTo>
                  <a:pt x="4977334" y="4872755"/>
                  <a:pt x="4979914" y="4862785"/>
                  <a:pt x="4983456" y="4857319"/>
                </a:cubicBezTo>
                <a:cubicBezTo>
                  <a:pt x="4975410" y="4863748"/>
                  <a:pt x="4967364" y="4870176"/>
                  <a:pt x="4959318" y="4876605"/>
                </a:cubicBezTo>
                <a:cubicBezTo>
                  <a:pt x="4960280" y="4881109"/>
                  <a:pt x="4961242" y="4885613"/>
                  <a:pt x="4961242" y="4885613"/>
                </a:cubicBezTo>
                <a:cubicBezTo>
                  <a:pt x="4961242" y="4885613"/>
                  <a:pt x="4956739" y="4886575"/>
                  <a:pt x="4957701" y="4891079"/>
                </a:cubicBezTo>
                <a:cubicBezTo>
                  <a:pt x="4957701" y="4891079"/>
                  <a:pt x="4953197" y="4892041"/>
                  <a:pt x="4953197" y="4892041"/>
                </a:cubicBezTo>
                <a:cubicBezTo>
                  <a:pt x="4948692" y="4893003"/>
                  <a:pt x="4949655" y="4897508"/>
                  <a:pt x="4950617" y="4902012"/>
                </a:cubicBezTo>
                <a:cubicBezTo>
                  <a:pt x="4926172" y="4897815"/>
                  <a:pt x="4900110" y="4908093"/>
                  <a:pt x="4875317" y="4946357"/>
                </a:cubicBezTo>
                <a:cubicBezTo>
                  <a:pt x="4870813" y="4947320"/>
                  <a:pt x="4867272" y="4952786"/>
                  <a:pt x="4866310" y="4948282"/>
                </a:cubicBezTo>
                <a:cubicBezTo>
                  <a:pt x="4870813" y="4947320"/>
                  <a:pt x="4869851" y="4942815"/>
                  <a:pt x="4865347" y="4943777"/>
                </a:cubicBezTo>
                <a:cubicBezTo>
                  <a:pt x="4865347" y="4943777"/>
                  <a:pt x="4865347" y="4943777"/>
                  <a:pt x="4861805" y="4949244"/>
                </a:cubicBezTo>
                <a:cubicBezTo>
                  <a:pt x="4861805" y="4949244"/>
                  <a:pt x="4857301" y="4950206"/>
                  <a:pt x="4857301" y="4950206"/>
                </a:cubicBezTo>
                <a:cubicBezTo>
                  <a:pt x="4865675" y="4934288"/>
                  <a:pt x="4874770" y="4921749"/>
                  <a:pt x="4886477" y="4910416"/>
                </a:cubicBezTo>
                <a:lnTo>
                  <a:pt x="4927253" y="4880833"/>
                </a:lnTo>
                <a:lnTo>
                  <a:pt x="4927789" y="4883341"/>
                </a:lnTo>
                <a:cubicBezTo>
                  <a:pt x="4932294" y="4882378"/>
                  <a:pt x="4932294" y="4882378"/>
                  <a:pt x="4931331" y="4877874"/>
                </a:cubicBezTo>
                <a:cubicBezTo>
                  <a:pt x="4940339" y="4875949"/>
                  <a:pt x="4939377" y="4871446"/>
                  <a:pt x="4947423" y="4865017"/>
                </a:cubicBezTo>
                <a:cubicBezTo>
                  <a:pt x="4947423" y="4865017"/>
                  <a:pt x="4948386" y="4869521"/>
                  <a:pt x="4943881" y="4870484"/>
                </a:cubicBezTo>
                <a:cubicBezTo>
                  <a:pt x="4943881" y="4870484"/>
                  <a:pt x="4948386" y="4869521"/>
                  <a:pt x="4948386" y="4869521"/>
                </a:cubicBezTo>
                <a:cubicBezTo>
                  <a:pt x="4948386" y="4869521"/>
                  <a:pt x="4951928" y="4864055"/>
                  <a:pt x="4951928" y="4864055"/>
                </a:cubicBezTo>
                <a:cubicBezTo>
                  <a:pt x="4976065" y="4844769"/>
                  <a:pt x="4998585" y="4839958"/>
                  <a:pt x="5016294" y="4812627"/>
                </a:cubicBezTo>
                <a:cubicBezTo>
                  <a:pt x="5009211" y="4823559"/>
                  <a:pt x="5017256" y="4817130"/>
                  <a:pt x="5026265" y="4815205"/>
                </a:cubicBezTo>
                <a:cubicBezTo>
                  <a:pt x="5015640" y="4831604"/>
                  <a:pt x="5002127" y="4834491"/>
                  <a:pt x="5008556" y="4842537"/>
                </a:cubicBezTo>
                <a:cubicBezTo>
                  <a:pt x="5030768" y="4814243"/>
                  <a:pt x="5045898" y="4796882"/>
                  <a:pt x="5081624" y="4765702"/>
                </a:cubicBezTo>
                <a:cubicBezTo>
                  <a:pt x="5082586" y="4770205"/>
                  <a:pt x="5086128" y="4764739"/>
                  <a:pt x="5090632" y="4763777"/>
                </a:cubicBezTo>
                <a:cubicBezTo>
                  <a:pt x="5094174" y="4758310"/>
                  <a:pt x="5097716" y="4752844"/>
                  <a:pt x="5093211" y="4753806"/>
                </a:cubicBezTo>
                <a:cubicBezTo>
                  <a:pt x="5101257" y="4747378"/>
                  <a:pt x="5103837" y="4737407"/>
                  <a:pt x="5109959" y="4721971"/>
                </a:cubicBezTo>
                <a:cubicBezTo>
                  <a:pt x="5115424" y="4725513"/>
                  <a:pt x="5108341" y="4736445"/>
                  <a:pt x="5116387" y="4730017"/>
                </a:cubicBezTo>
                <a:cubicBezTo>
                  <a:pt x="5115424" y="4725513"/>
                  <a:pt x="5123471" y="4719084"/>
                  <a:pt x="5122508" y="4714579"/>
                </a:cubicBezTo>
                <a:cubicBezTo>
                  <a:pt x="5122508" y="4714579"/>
                  <a:pt x="5127013" y="4713617"/>
                  <a:pt x="5126050" y="4709114"/>
                </a:cubicBezTo>
                <a:cubicBezTo>
                  <a:pt x="5130554" y="4708152"/>
                  <a:pt x="5130554" y="4708152"/>
                  <a:pt x="5130554" y="4708152"/>
                </a:cubicBezTo>
                <a:cubicBezTo>
                  <a:pt x="5129592" y="4703647"/>
                  <a:pt x="5129592" y="4703647"/>
                  <a:pt x="5129592" y="4703647"/>
                </a:cubicBezTo>
                <a:cubicBezTo>
                  <a:pt x="5126050" y="4709114"/>
                  <a:pt x="5126050" y="4709114"/>
                  <a:pt x="5126050" y="4709114"/>
                </a:cubicBezTo>
                <a:cubicBezTo>
                  <a:pt x="5121546" y="4710076"/>
                  <a:pt x="5121546" y="4710076"/>
                  <a:pt x="5121546" y="4710076"/>
                </a:cubicBezTo>
                <a:cubicBezTo>
                  <a:pt x="5136676" y="4692715"/>
                  <a:pt x="5136676" y="4692715"/>
                  <a:pt x="5136676" y="4692715"/>
                </a:cubicBezTo>
                <a:cubicBezTo>
                  <a:pt x="5133134" y="4698181"/>
                  <a:pt x="5134096" y="4702685"/>
                  <a:pt x="5137638" y="4697218"/>
                </a:cubicBezTo>
                <a:cubicBezTo>
                  <a:pt x="5170476" y="4652526"/>
                  <a:pt x="5191419" y="4596245"/>
                  <a:pt x="5217830" y="4543506"/>
                </a:cubicBezTo>
                <a:cubicBezTo>
                  <a:pt x="5238773" y="4487227"/>
                  <a:pt x="5260679" y="4435450"/>
                  <a:pt x="5282585" y="4383674"/>
                </a:cubicBezTo>
                <a:cubicBezTo>
                  <a:pt x="5291594" y="4381749"/>
                  <a:pt x="5292556" y="4386253"/>
                  <a:pt x="5294480" y="4395261"/>
                </a:cubicBezTo>
                <a:cubicBezTo>
                  <a:pt x="5308340" y="4349913"/>
                  <a:pt x="5320583" y="4319040"/>
                  <a:pt x="5327359" y="4284625"/>
                </a:cubicBezTo>
                <a:cubicBezTo>
                  <a:pt x="5338639" y="4249247"/>
                  <a:pt x="5345415" y="4214832"/>
                  <a:pt x="5363780" y="4168522"/>
                </a:cubicBezTo>
                <a:cubicBezTo>
                  <a:pt x="5360238" y="4173988"/>
                  <a:pt x="5360238" y="4173988"/>
                  <a:pt x="5364742" y="4173025"/>
                </a:cubicBezTo>
                <a:cubicBezTo>
                  <a:pt x="5364742" y="4173025"/>
                  <a:pt x="5369247" y="4172063"/>
                  <a:pt x="5372788" y="4166598"/>
                </a:cubicBezTo>
                <a:cubicBezTo>
                  <a:pt x="5377292" y="4165635"/>
                  <a:pt x="5377292" y="4165635"/>
                  <a:pt x="5377292" y="4165635"/>
                </a:cubicBezTo>
                <a:cubicBezTo>
                  <a:pt x="5379872" y="4155664"/>
                  <a:pt x="5386955" y="4144732"/>
                  <a:pt x="5381488" y="4141190"/>
                </a:cubicBezTo>
                <a:cubicBezTo>
                  <a:pt x="5385993" y="4140228"/>
                  <a:pt x="5389535" y="4134762"/>
                  <a:pt x="5388573" y="4130258"/>
                </a:cubicBezTo>
                <a:cubicBezTo>
                  <a:pt x="5392115" y="4124791"/>
                  <a:pt x="5387610" y="4125753"/>
                  <a:pt x="5387610" y="4125753"/>
                </a:cubicBezTo>
                <a:cubicBezTo>
                  <a:pt x="5383106" y="4126716"/>
                  <a:pt x="5383106" y="4126716"/>
                  <a:pt x="5383106" y="4126716"/>
                </a:cubicBezTo>
                <a:cubicBezTo>
                  <a:pt x="5396311" y="4100347"/>
                  <a:pt x="5393424" y="4086835"/>
                  <a:pt x="5406629" y="4060465"/>
                </a:cubicBezTo>
                <a:cubicBezTo>
                  <a:pt x="5393117" y="4063352"/>
                  <a:pt x="5404705" y="4051457"/>
                  <a:pt x="5403743" y="4046953"/>
                </a:cubicBezTo>
                <a:cubicBezTo>
                  <a:pt x="5397621" y="4062389"/>
                  <a:pt x="5395696" y="4053382"/>
                  <a:pt x="5388613" y="4064314"/>
                </a:cubicBezTo>
                <a:cubicBezTo>
                  <a:pt x="5386033" y="4074284"/>
                  <a:pt x="5396658" y="4057885"/>
                  <a:pt x="5395042" y="4072359"/>
                </a:cubicBezTo>
                <a:cubicBezTo>
                  <a:pt x="5383454" y="4084255"/>
                  <a:pt x="5381837" y="4098729"/>
                  <a:pt x="5373790" y="4105158"/>
                </a:cubicBezTo>
                <a:cubicBezTo>
                  <a:pt x="5377332" y="4099692"/>
                  <a:pt x="5380874" y="4094225"/>
                  <a:pt x="5379912" y="4089721"/>
                </a:cubicBezTo>
                <a:cubicBezTo>
                  <a:pt x="5366707" y="4116090"/>
                  <a:pt x="5349960" y="4147926"/>
                  <a:pt x="5334176" y="4184266"/>
                </a:cubicBezTo>
                <a:cubicBezTo>
                  <a:pt x="5318391" y="4220606"/>
                  <a:pt x="5302606" y="4256946"/>
                  <a:pt x="5290365" y="4287819"/>
                </a:cubicBezTo>
                <a:cubicBezTo>
                  <a:pt x="5289402" y="4283314"/>
                  <a:pt x="5284898" y="4284277"/>
                  <a:pt x="5281356" y="4289743"/>
                </a:cubicBezTo>
                <a:cubicBezTo>
                  <a:pt x="5264610" y="4321579"/>
                  <a:pt x="5251405" y="4347949"/>
                  <a:pt x="5229191" y="4376242"/>
                </a:cubicBezTo>
                <a:cubicBezTo>
                  <a:pt x="5235620" y="4384288"/>
                  <a:pt x="5215024" y="4398108"/>
                  <a:pt x="5207940" y="4409040"/>
                </a:cubicBezTo>
                <a:cubicBezTo>
                  <a:pt x="5204398" y="4414507"/>
                  <a:pt x="5209865" y="4418049"/>
                  <a:pt x="5201818" y="4424477"/>
                </a:cubicBezTo>
                <a:cubicBezTo>
                  <a:pt x="5202781" y="4428981"/>
                  <a:pt x="5190231" y="4436372"/>
                  <a:pt x="5183148" y="4447304"/>
                </a:cubicBezTo>
                <a:cubicBezTo>
                  <a:pt x="5172522" y="4463703"/>
                  <a:pt x="5162859" y="4484606"/>
                  <a:pt x="5152233" y="4501005"/>
                </a:cubicBezTo>
                <a:cubicBezTo>
                  <a:pt x="5138066" y="4522871"/>
                  <a:pt x="5139028" y="4527374"/>
                  <a:pt x="5120357" y="4550202"/>
                </a:cubicBezTo>
                <a:cubicBezTo>
                  <a:pt x="5089443" y="4603903"/>
                  <a:pt x="5035046" y="4657911"/>
                  <a:pt x="5021841" y="4684281"/>
                </a:cubicBezTo>
                <a:cubicBezTo>
                  <a:pt x="5008329" y="4687168"/>
                  <a:pt x="4999628" y="4712574"/>
                  <a:pt x="4992545" y="4723508"/>
                </a:cubicBezTo>
                <a:cubicBezTo>
                  <a:pt x="4995124" y="4713537"/>
                  <a:pt x="4991583" y="4719003"/>
                  <a:pt x="4987079" y="4719966"/>
                </a:cubicBezTo>
                <a:cubicBezTo>
                  <a:pt x="4962286" y="4758230"/>
                  <a:pt x="4916590" y="4786831"/>
                  <a:pt x="4875706" y="4837953"/>
                </a:cubicBezTo>
                <a:cubicBezTo>
                  <a:pt x="4861539" y="4859818"/>
                  <a:pt x="4873126" y="4847923"/>
                  <a:pt x="4848989" y="4867208"/>
                </a:cubicBezTo>
                <a:cubicBezTo>
                  <a:pt x="4832897" y="4880066"/>
                  <a:pt x="4822272" y="4896465"/>
                  <a:pt x="4806180" y="4909322"/>
                </a:cubicBezTo>
                <a:cubicBezTo>
                  <a:pt x="4750821" y="4958826"/>
                  <a:pt x="4694499" y="5003827"/>
                  <a:pt x="4646224" y="5042398"/>
                </a:cubicBezTo>
                <a:cubicBezTo>
                  <a:pt x="4626590" y="5060722"/>
                  <a:pt x="4609536" y="5069075"/>
                  <a:pt x="4598911" y="5085474"/>
                </a:cubicBezTo>
                <a:cubicBezTo>
                  <a:pt x="4594406" y="5086436"/>
                  <a:pt x="4594406" y="5086436"/>
                  <a:pt x="4589903" y="5087399"/>
                </a:cubicBezTo>
                <a:cubicBezTo>
                  <a:pt x="4585399" y="5088361"/>
                  <a:pt x="4571887" y="5091248"/>
                  <a:pt x="4552253" y="5109571"/>
                </a:cubicBezTo>
                <a:cubicBezTo>
                  <a:pt x="4544207" y="5115999"/>
                  <a:pt x="4532619" y="5127895"/>
                  <a:pt x="4524573" y="5134323"/>
                </a:cubicBezTo>
                <a:cubicBezTo>
                  <a:pt x="4486923" y="5156496"/>
                  <a:pt x="4440266" y="5180593"/>
                  <a:pt x="4429640" y="5196992"/>
                </a:cubicBezTo>
                <a:cubicBezTo>
                  <a:pt x="4435761" y="5181555"/>
                  <a:pt x="4387486" y="5220127"/>
                  <a:pt x="4375898" y="5232021"/>
                </a:cubicBezTo>
                <a:cubicBezTo>
                  <a:pt x="4356919" y="5231366"/>
                  <a:pt x="4330202" y="5260623"/>
                  <a:pt x="4295132" y="5272825"/>
                </a:cubicBezTo>
                <a:cubicBezTo>
                  <a:pt x="4290628" y="5273788"/>
                  <a:pt x="4297056" y="5281833"/>
                  <a:pt x="4283544" y="5284720"/>
                </a:cubicBezTo>
                <a:cubicBezTo>
                  <a:pt x="4273574" y="5282140"/>
                  <a:pt x="4243970" y="5297885"/>
                  <a:pt x="4249436" y="5301426"/>
                </a:cubicBezTo>
                <a:cubicBezTo>
                  <a:pt x="4233999" y="5295305"/>
                  <a:pt x="4210824" y="5319095"/>
                  <a:pt x="4200853" y="5316515"/>
                </a:cubicBezTo>
                <a:cubicBezTo>
                  <a:pt x="4202778" y="5325523"/>
                  <a:pt x="4199237" y="5330989"/>
                  <a:pt x="4195695" y="5336456"/>
                </a:cubicBezTo>
                <a:cubicBezTo>
                  <a:pt x="4187648" y="5342885"/>
                  <a:pt x="4183145" y="5343847"/>
                  <a:pt x="4175098" y="5350275"/>
                </a:cubicBezTo>
                <a:cubicBezTo>
                  <a:pt x="4145495" y="5366020"/>
                  <a:pt x="4105921" y="5379184"/>
                  <a:pt x="4070850" y="5391386"/>
                </a:cubicBezTo>
                <a:cubicBezTo>
                  <a:pt x="4061841" y="5393311"/>
                  <a:pt x="4051871" y="5390731"/>
                  <a:pt x="4051871" y="5390731"/>
                </a:cubicBezTo>
                <a:cubicBezTo>
                  <a:pt x="4048329" y="5396198"/>
                  <a:pt x="4043825" y="5397160"/>
                  <a:pt x="4040284" y="5402627"/>
                </a:cubicBezTo>
                <a:cubicBezTo>
                  <a:pt x="4035780" y="5403589"/>
                  <a:pt x="4035780" y="5403589"/>
                  <a:pt x="4035780" y="5403589"/>
                </a:cubicBezTo>
                <a:cubicBezTo>
                  <a:pt x="4002326" y="5401316"/>
                  <a:pt x="3960173" y="5424451"/>
                  <a:pt x="3926065" y="5441158"/>
                </a:cubicBezTo>
                <a:cubicBezTo>
                  <a:pt x="3925102" y="5436653"/>
                  <a:pt x="3925102" y="5436653"/>
                  <a:pt x="3925102" y="5436653"/>
                </a:cubicBezTo>
                <a:cubicBezTo>
                  <a:pt x="3910628" y="5435036"/>
                  <a:pt x="3909973" y="5454015"/>
                  <a:pt x="3902581" y="5441465"/>
                </a:cubicBezTo>
                <a:cubicBezTo>
                  <a:pt x="3880062" y="5446276"/>
                  <a:pt x="3895498" y="5452397"/>
                  <a:pt x="3877482" y="5456246"/>
                </a:cubicBezTo>
                <a:cubicBezTo>
                  <a:pt x="3876520" y="5451743"/>
                  <a:pt x="3867512" y="5453667"/>
                  <a:pt x="3862045" y="5450125"/>
                </a:cubicBezTo>
                <a:cubicBezTo>
                  <a:pt x="3845953" y="5462982"/>
                  <a:pt x="3827937" y="5466831"/>
                  <a:pt x="3804454" y="5467139"/>
                </a:cubicBezTo>
                <a:cubicBezTo>
                  <a:pt x="3798333" y="5482576"/>
                  <a:pt x="3769384" y="5479341"/>
                  <a:pt x="3761338" y="5485770"/>
                </a:cubicBezTo>
                <a:cubicBezTo>
                  <a:pt x="3760376" y="5481265"/>
                  <a:pt x="3755871" y="5482228"/>
                  <a:pt x="3755871" y="5482228"/>
                </a:cubicBezTo>
                <a:cubicBezTo>
                  <a:pt x="3730772" y="5497010"/>
                  <a:pt x="3707289" y="5497317"/>
                  <a:pt x="3684769" y="5502128"/>
                </a:cubicBezTo>
                <a:cubicBezTo>
                  <a:pt x="3680264" y="5503091"/>
                  <a:pt x="3675760" y="5504053"/>
                  <a:pt x="3675760" y="5504053"/>
                </a:cubicBezTo>
                <a:cubicBezTo>
                  <a:pt x="3674798" y="5499549"/>
                  <a:pt x="3674798" y="5499549"/>
                  <a:pt x="3674798" y="5499549"/>
                </a:cubicBezTo>
                <a:cubicBezTo>
                  <a:pt x="3673836" y="5495045"/>
                  <a:pt x="3669332" y="5496007"/>
                  <a:pt x="3669332" y="5496007"/>
                </a:cubicBezTo>
                <a:cubicBezTo>
                  <a:pt x="3664828" y="5496970"/>
                  <a:pt x="3665790" y="5501473"/>
                  <a:pt x="3665790" y="5501473"/>
                </a:cubicBezTo>
                <a:cubicBezTo>
                  <a:pt x="3651316" y="5499856"/>
                  <a:pt x="3640691" y="5516255"/>
                  <a:pt x="3618170" y="5521067"/>
                </a:cubicBezTo>
                <a:cubicBezTo>
                  <a:pt x="3635224" y="5512713"/>
                  <a:pt x="3606275" y="5509479"/>
                  <a:pt x="3602733" y="5514945"/>
                </a:cubicBezTo>
                <a:cubicBezTo>
                  <a:pt x="3611741" y="5513020"/>
                  <a:pt x="3612703" y="5517525"/>
                  <a:pt x="3603695" y="5519449"/>
                </a:cubicBezTo>
                <a:cubicBezTo>
                  <a:pt x="3607237" y="5513983"/>
                  <a:pt x="3589221" y="5517832"/>
                  <a:pt x="3584717" y="5518794"/>
                </a:cubicBezTo>
                <a:cubicBezTo>
                  <a:pt x="3586641" y="5527803"/>
                  <a:pt x="3575709" y="5520718"/>
                  <a:pt x="3558655" y="5529072"/>
                </a:cubicBezTo>
                <a:cubicBezTo>
                  <a:pt x="3570242" y="5517177"/>
                  <a:pt x="3544180" y="5527455"/>
                  <a:pt x="3531630" y="5534846"/>
                </a:cubicBezTo>
                <a:cubicBezTo>
                  <a:pt x="3527126" y="5535808"/>
                  <a:pt x="3527126" y="5535808"/>
                  <a:pt x="3521660" y="5532266"/>
                </a:cubicBezTo>
                <a:cubicBezTo>
                  <a:pt x="3517155" y="5533228"/>
                  <a:pt x="3512651" y="5534191"/>
                  <a:pt x="3507186" y="5530649"/>
                </a:cubicBezTo>
                <a:cubicBezTo>
                  <a:pt x="3507186" y="5530649"/>
                  <a:pt x="3502681" y="5531612"/>
                  <a:pt x="3502681" y="5531612"/>
                </a:cubicBezTo>
                <a:cubicBezTo>
                  <a:pt x="3474695" y="5532881"/>
                  <a:pt x="3448632" y="5543159"/>
                  <a:pt x="3424187" y="5538962"/>
                </a:cubicBezTo>
                <a:cubicBezTo>
                  <a:pt x="3399087" y="5553744"/>
                  <a:pt x="3349235" y="5540846"/>
                  <a:pt x="3328639" y="5554666"/>
                </a:cubicBezTo>
                <a:cubicBezTo>
                  <a:pt x="3324136" y="5555628"/>
                  <a:pt x="3324136" y="5555628"/>
                  <a:pt x="3319631" y="5556591"/>
                </a:cubicBezTo>
                <a:cubicBezTo>
                  <a:pt x="3318669" y="5552086"/>
                  <a:pt x="3318669" y="5552086"/>
                  <a:pt x="3314165" y="5553049"/>
                </a:cubicBezTo>
                <a:cubicBezTo>
                  <a:pt x="3314165" y="5553049"/>
                  <a:pt x="3309661" y="5554011"/>
                  <a:pt x="3309661" y="5554011"/>
                </a:cubicBezTo>
                <a:cubicBezTo>
                  <a:pt x="3304195" y="5550469"/>
                  <a:pt x="3286178" y="5554318"/>
                  <a:pt x="3282636" y="5559784"/>
                </a:cubicBezTo>
                <a:cubicBezTo>
                  <a:pt x="3282636" y="5559784"/>
                  <a:pt x="3278132" y="5560747"/>
                  <a:pt x="3278132" y="5560747"/>
                </a:cubicBezTo>
                <a:cubicBezTo>
                  <a:pt x="3272666" y="5557205"/>
                  <a:pt x="3272666" y="5557205"/>
                  <a:pt x="3272666" y="5557205"/>
                </a:cubicBezTo>
                <a:cubicBezTo>
                  <a:pt x="3268162" y="5558167"/>
                  <a:pt x="3268162" y="5558167"/>
                  <a:pt x="3268162" y="5558167"/>
                </a:cubicBezTo>
                <a:cubicBezTo>
                  <a:pt x="3254650" y="5561054"/>
                  <a:pt x="3240175" y="5559437"/>
                  <a:pt x="3231167" y="5561362"/>
                </a:cubicBezTo>
                <a:cubicBezTo>
                  <a:pt x="3231167" y="5561362"/>
                  <a:pt x="3225701" y="5557820"/>
                  <a:pt x="3221197" y="5558782"/>
                </a:cubicBezTo>
                <a:cubicBezTo>
                  <a:pt x="3222159" y="5563286"/>
                  <a:pt x="3197714" y="5559089"/>
                  <a:pt x="3192247" y="5555548"/>
                </a:cubicBezTo>
                <a:cubicBezTo>
                  <a:pt x="3193209" y="5560051"/>
                  <a:pt x="3193209" y="5560051"/>
                  <a:pt x="3193209" y="5560051"/>
                </a:cubicBezTo>
                <a:cubicBezTo>
                  <a:pt x="3188706" y="5561013"/>
                  <a:pt x="3188706" y="5561013"/>
                  <a:pt x="3183239" y="5557472"/>
                </a:cubicBezTo>
                <a:cubicBezTo>
                  <a:pt x="3189996" y="5556029"/>
                  <a:pt x="3190881" y="5554662"/>
                  <a:pt x="3189836" y="5552530"/>
                </a:cubicBezTo>
                <a:lnTo>
                  <a:pt x="3185794" y="5544792"/>
                </a:lnTo>
                <a:lnTo>
                  <a:pt x="3199331" y="5544615"/>
                </a:lnTo>
                <a:cubicBezTo>
                  <a:pt x="3231822" y="5542383"/>
                  <a:pt x="3296803" y="5537919"/>
                  <a:pt x="3342806" y="5532801"/>
                </a:cubicBezTo>
                <a:cubicBezTo>
                  <a:pt x="3467304" y="5520331"/>
                  <a:pt x="3586334" y="5504320"/>
                  <a:pt x="3695394" y="5485729"/>
                </a:cubicBezTo>
                <a:cubicBezTo>
                  <a:pt x="3711486" y="5472873"/>
                  <a:pt x="3758451" y="5472258"/>
                  <a:pt x="3771963" y="5469371"/>
                </a:cubicBezTo>
                <a:cubicBezTo>
                  <a:pt x="3771963" y="5469371"/>
                  <a:pt x="3780010" y="5462942"/>
                  <a:pt x="3784514" y="5461979"/>
                </a:cubicBezTo>
                <a:cubicBezTo>
                  <a:pt x="3784514" y="5461979"/>
                  <a:pt x="3784514" y="5461979"/>
                  <a:pt x="3789017" y="5461017"/>
                </a:cubicBezTo>
                <a:cubicBezTo>
                  <a:pt x="3789017" y="5461017"/>
                  <a:pt x="3789017" y="5461017"/>
                  <a:pt x="3798026" y="5459093"/>
                </a:cubicBezTo>
                <a:cubicBezTo>
                  <a:pt x="3824088" y="5448816"/>
                  <a:pt x="3856579" y="5446583"/>
                  <a:pt x="3891649" y="5434382"/>
                </a:cubicBezTo>
                <a:cubicBezTo>
                  <a:pt x="3923178" y="5427646"/>
                  <a:pt x="3983348" y="5400662"/>
                  <a:pt x="4026464" y="5382030"/>
                </a:cubicBezTo>
                <a:cubicBezTo>
                  <a:pt x="4065077" y="5364362"/>
                  <a:pt x="4109155" y="5350235"/>
                  <a:pt x="4129751" y="5336416"/>
                </a:cubicBezTo>
                <a:cubicBezTo>
                  <a:pt x="4146805" y="5328062"/>
                  <a:pt x="4135872" y="5320979"/>
                  <a:pt x="4167400" y="5314243"/>
                </a:cubicBezTo>
                <a:cubicBezTo>
                  <a:pt x="4168363" y="5318747"/>
                  <a:pt x="4172867" y="5317785"/>
                  <a:pt x="4181875" y="5315860"/>
                </a:cubicBezTo>
                <a:cubicBezTo>
                  <a:pt x="4185417" y="5310394"/>
                  <a:pt x="4184455" y="5305890"/>
                  <a:pt x="4197004" y="5298499"/>
                </a:cubicBezTo>
                <a:cubicBezTo>
                  <a:pt x="4206013" y="5296574"/>
                  <a:pt x="4219525" y="5293687"/>
                  <a:pt x="4232075" y="5286297"/>
                </a:cubicBezTo>
                <a:cubicBezTo>
                  <a:pt x="4274229" y="5263162"/>
                  <a:pt x="4325391" y="5238102"/>
                  <a:pt x="4350491" y="5223321"/>
                </a:cubicBezTo>
                <a:cubicBezTo>
                  <a:pt x="4363040" y="5215930"/>
                  <a:pt x="4362078" y="5211426"/>
                  <a:pt x="4370125" y="5204997"/>
                </a:cubicBezTo>
                <a:cubicBezTo>
                  <a:pt x="4405195" y="5192795"/>
                  <a:pt x="4449929" y="5159690"/>
                  <a:pt x="4490158" y="5127546"/>
                </a:cubicBezTo>
                <a:cubicBezTo>
                  <a:pt x="4531350" y="5099908"/>
                  <a:pt x="4567075" y="5068727"/>
                  <a:pt x="4596679" y="5052983"/>
                </a:cubicBezTo>
                <a:cubicBezTo>
                  <a:pt x="4591213" y="5049441"/>
                  <a:pt x="4595717" y="5048479"/>
                  <a:pt x="4603762" y="5042050"/>
                </a:cubicBezTo>
                <a:cubicBezTo>
                  <a:pt x="4600220" y="5047517"/>
                  <a:pt x="4601183" y="5052021"/>
                  <a:pt x="4604725" y="5046554"/>
                </a:cubicBezTo>
                <a:cubicBezTo>
                  <a:pt x="4608267" y="5041088"/>
                  <a:pt x="4662008" y="5006059"/>
                  <a:pt x="4652038" y="5003479"/>
                </a:cubicBezTo>
                <a:cubicBezTo>
                  <a:pt x="4671671" y="4985155"/>
                  <a:pt x="4681642" y="4987735"/>
                  <a:pt x="4681642" y="4987735"/>
                </a:cubicBezTo>
                <a:cubicBezTo>
                  <a:pt x="4696772" y="4970374"/>
                  <a:pt x="4680680" y="4983231"/>
                  <a:pt x="4675213" y="4979689"/>
                </a:cubicBezTo>
                <a:cubicBezTo>
                  <a:pt x="4694847" y="4961365"/>
                  <a:pt x="4694847" y="4961365"/>
                  <a:pt x="4694847" y="4961365"/>
                </a:cubicBezTo>
                <a:cubicBezTo>
                  <a:pt x="4688725" y="4976802"/>
                  <a:pt x="4704817" y="4963945"/>
                  <a:pt x="4709321" y="4962983"/>
                </a:cubicBezTo>
                <a:cubicBezTo>
                  <a:pt x="4722527" y="4936614"/>
                  <a:pt x="4769184" y="4912516"/>
                  <a:pt x="4798482" y="4873290"/>
                </a:cubicBezTo>
                <a:cubicBezTo>
                  <a:pt x="4802985" y="4872328"/>
                  <a:pt x="4802023" y="4867824"/>
                  <a:pt x="4806527" y="4866861"/>
                </a:cubicBezTo>
                <a:cubicBezTo>
                  <a:pt x="4811031" y="4865899"/>
                  <a:pt x="4810069" y="4861394"/>
                  <a:pt x="4810069" y="4861394"/>
                </a:cubicBezTo>
                <a:cubicBezTo>
                  <a:pt x="4813611" y="4855929"/>
                  <a:pt x="4809107" y="4856891"/>
                  <a:pt x="4805565" y="4862357"/>
                </a:cubicBezTo>
                <a:cubicBezTo>
                  <a:pt x="4805565" y="4862357"/>
                  <a:pt x="4805565" y="4862357"/>
                  <a:pt x="4801060" y="4863319"/>
                </a:cubicBezTo>
                <a:cubicBezTo>
                  <a:pt x="4839366" y="4822168"/>
                  <a:pt x="4864466" y="4807386"/>
                  <a:pt x="4898266" y="4767198"/>
                </a:cubicBezTo>
                <a:cubicBezTo>
                  <a:pt x="4903733" y="4770740"/>
                  <a:pt x="4907275" y="4765273"/>
                  <a:pt x="4912741" y="4768815"/>
                </a:cubicBezTo>
                <a:cubicBezTo>
                  <a:pt x="4958129" y="4716732"/>
                  <a:pt x="5008022" y="4663685"/>
                  <a:pt x="5052449" y="4607097"/>
                </a:cubicBezTo>
                <a:cubicBezTo>
                  <a:pt x="5101379" y="4549548"/>
                  <a:pt x="5144843" y="4488456"/>
                  <a:pt x="5184765" y="4432830"/>
                </a:cubicBezTo>
                <a:cubicBezTo>
                  <a:pt x="5171252" y="4435717"/>
                  <a:pt x="5159973" y="4471094"/>
                  <a:pt x="5143881" y="4483951"/>
                </a:cubicBezTo>
                <a:cubicBezTo>
                  <a:pt x="5144843" y="4488456"/>
                  <a:pt x="5135834" y="4490380"/>
                  <a:pt x="5131330" y="4491343"/>
                </a:cubicBezTo>
                <a:cubicBezTo>
                  <a:pt x="5105575" y="4525103"/>
                  <a:pt x="5072737" y="4569796"/>
                  <a:pt x="5037974" y="4605480"/>
                </a:cubicBezTo>
                <a:cubicBezTo>
                  <a:pt x="5000631" y="4651135"/>
                  <a:pt x="4959747" y="4702257"/>
                  <a:pt x="4920480" y="4738904"/>
                </a:cubicBezTo>
                <a:cubicBezTo>
                  <a:pt x="4915975" y="4739866"/>
                  <a:pt x="4903425" y="4747257"/>
                  <a:pt x="4903425" y="4747257"/>
                </a:cubicBezTo>
                <a:cubicBezTo>
                  <a:pt x="4880250" y="4771047"/>
                  <a:pt x="4858037" y="4799341"/>
                  <a:pt x="4838404" y="4817664"/>
                </a:cubicBezTo>
                <a:cubicBezTo>
                  <a:pt x="4833899" y="4818627"/>
                  <a:pt x="4837441" y="4813160"/>
                  <a:pt x="4829395" y="4819589"/>
                </a:cubicBezTo>
                <a:cubicBezTo>
                  <a:pt x="4833899" y="4818627"/>
                  <a:pt x="4830357" y="4824092"/>
                  <a:pt x="4831320" y="4828597"/>
                </a:cubicBezTo>
                <a:cubicBezTo>
                  <a:pt x="4800098" y="4858816"/>
                  <a:pt x="4766953" y="4880026"/>
                  <a:pt x="4739274" y="4904777"/>
                </a:cubicBezTo>
                <a:cubicBezTo>
                  <a:pt x="4742815" y="4899312"/>
                  <a:pt x="4747319" y="4898349"/>
                  <a:pt x="4750861" y="4892883"/>
                </a:cubicBezTo>
                <a:cubicBezTo>
                  <a:pt x="4769532" y="4870055"/>
                  <a:pt x="4789166" y="4851732"/>
                  <a:pt x="4781119" y="4858161"/>
                </a:cubicBezTo>
                <a:cubicBezTo>
                  <a:pt x="4800753" y="4839837"/>
                  <a:pt x="4822966" y="4811543"/>
                  <a:pt x="4838096" y="4794182"/>
                </a:cubicBezTo>
                <a:cubicBezTo>
                  <a:pt x="4841638" y="4788716"/>
                  <a:pt x="4841638" y="4788716"/>
                  <a:pt x="4846142" y="4787753"/>
                </a:cubicBezTo>
                <a:cubicBezTo>
                  <a:pt x="4843562" y="4797724"/>
                  <a:pt x="4853225" y="4776820"/>
                  <a:pt x="4855150" y="4785829"/>
                </a:cubicBezTo>
                <a:cubicBezTo>
                  <a:pt x="4862234" y="4774896"/>
                  <a:pt x="4869317" y="4763963"/>
                  <a:pt x="4872859" y="4758497"/>
                </a:cubicBezTo>
                <a:cubicBezTo>
                  <a:pt x="4884447" y="4746602"/>
                  <a:pt x="4892492" y="4740173"/>
                  <a:pt x="4899577" y="4729241"/>
                </a:cubicBezTo>
                <a:cubicBezTo>
                  <a:pt x="4919211" y="4710918"/>
                  <a:pt x="4943348" y="4691631"/>
                  <a:pt x="4951393" y="4685203"/>
                </a:cubicBezTo>
                <a:cubicBezTo>
                  <a:pt x="4946890" y="4686165"/>
                  <a:pt x="4950431" y="4680699"/>
                  <a:pt x="4950431" y="4680699"/>
                </a:cubicBezTo>
                <a:cubicBezTo>
                  <a:pt x="4953973" y="4675232"/>
                  <a:pt x="4957515" y="4669766"/>
                  <a:pt x="4965561" y="4663338"/>
                </a:cubicBezTo>
                <a:cubicBezTo>
                  <a:pt x="4965561" y="4663338"/>
                  <a:pt x="4970065" y="4662375"/>
                  <a:pt x="4969103" y="4657871"/>
                </a:cubicBezTo>
                <a:cubicBezTo>
                  <a:pt x="4980690" y="4645976"/>
                  <a:pt x="4992278" y="4634082"/>
                  <a:pt x="4999362" y="4623149"/>
                </a:cubicBezTo>
                <a:cubicBezTo>
                  <a:pt x="5010949" y="4611254"/>
                  <a:pt x="5023499" y="4603863"/>
                  <a:pt x="5014491" y="4605787"/>
                </a:cubicBezTo>
                <a:cubicBezTo>
                  <a:pt x="5025117" y="4589389"/>
                  <a:pt x="5040246" y="4572027"/>
                  <a:pt x="5059879" y="4553704"/>
                </a:cubicBezTo>
                <a:cubicBezTo>
                  <a:pt x="5063421" y="4548237"/>
                  <a:pt x="5070506" y="4537305"/>
                  <a:pt x="5078551" y="4530876"/>
                </a:cubicBezTo>
                <a:cubicBezTo>
                  <a:pt x="5078551" y="4530876"/>
                  <a:pt x="5083055" y="4529914"/>
                  <a:pt x="5083055" y="4529914"/>
                </a:cubicBezTo>
                <a:cubicBezTo>
                  <a:pt x="5082093" y="4525409"/>
                  <a:pt x="5086597" y="4524447"/>
                  <a:pt x="5086597" y="4524447"/>
                </a:cubicBezTo>
                <a:cubicBezTo>
                  <a:pt x="5085635" y="4519944"/>
                  <a:pt x="5085635" y="4519944"/>
                  <a:pt x="5085635" y="4519944"/>
                </a:cubicBezTo>
                <a:cubicBezTo>
                  <a:pt x="5085635" y="4519944"/>
                  <a:pt x="5085635" y="4519944"/>
                  <a:pt x="5090139" y="4518982"/>
                </a:cubicBezTo>
                <a:cubicBezTo>
                  <a:pt x="5115893" y="4485222"/>
                  <a:pt x="5141648" y="4451461"/>
                  <a:pt x="5159358" y="4424129"/>
                </a:cubicBezTo>
                <a:cubicBezTo>
                  <a:pt x="5163862" y="4423167"/>
                  <a:pt x="5168365" y="4422205"/>
                  <a:pt x="5167403" y="4417701"/>
                </a:cubicBezTo>
                <a:cubicBezTo>
                  <a:pt x="5171907" y="4416738"/>
                  <a:pt x="5171907" y="4416738"/>
                  <a:pt x="5171907" y="4416738"/>
                </a:cubicBezTo>
                <a:cubicBezTo>
                  <a:pt x="5171907" y="4416738"/>
                  <a:pt x="5176412" y="4415776"/>
                  <a:pt x="5175450" y="4411272"/>
                </a:cubicBezTo>
                <a:cubicBezTo>
                  <a:pt x="5174487" y="4406768"/>
                  <a:pt x="5174487" y="4406768"/>
                  <a:pt x="5174487" y="4406768"/>
                </a:cubicBezTo>
                <a:cubicBezTo>
                  <a:pt x="5185113" y="4390369"/>
                  <a:pt x="5210868" y="4356609"/>
                  <a:pt x="5198318" y="4363999"/>
                </a:cubicBezTo>
                <a:cubicBezTo>
                  <a:pt x="5198318" y="4363999"/>
                  <a:pt x="5198318" y="4363999"/>
                  <a:pt x="5201860" y="4358534"/>
                </a:cubicBezTo>
                <a:cubicBezTo>
                  <a:pt x="5206363" y="4357571"/>
                  <a:pt x="5204439" y="4348563"/>
                  <a:pt x="5204439" y="4348563"/>
                </a:cubicBezTo>
                <a:lnTo>
                  <a:pt x="5195619" y="4350447"/>
                </a:lnTo>
                <a:lnTo>
                  <a:pt x="5203077" y="4339435"/>
                </a:lnTo>
                <a:lnTo>
                  <a:pt x="5204128" y="4325131"/>
                </a:lnTo>
                <a:lnTo>
                  <a:pt x="5204204" y="4325020"/>
                </a:lnTo>
                <a:lnTo>
                  <a:pt x="5218092" y="4313267"/>
                </a:lnTo>
                <a:cubicBezTo>
                  <a:pt x="5221513" y="4307238"/>
                  <a:pt x="5224574" y="4299519"/>
                  <a:pt x="5229887" y="4291321"/>
                </a:cubicBezTo>
                <a:cubicBezTo>
                  <a:pt x="5229887" y="4291321"/>
                  <a:pt x="5234391" y="4290358"/>
                  <a:pt x="5234391" y="4290358"/>
                </a:cubicBezTo>
                <a:cubicBezTo>
                  <a:pt x="5233429" y="4285854"/>
                  <a:pt x="5237933" y="4284892"/>
                  <a:pt x="5233429" y="4285854"/>
                </a:cubicBezTo>
                <a:cubicBezTo>
                  <a:pt x="5233429" y="4285854"/>
                  <a:pt x="5233429" y="4285854"/>
                  <a:pt x="5232466" y="4281350"/>
                </a:cubicBezTo>
                <a:cubicBezTo>
                  <a:pt x="5236008" y="4275884"/>
                  <a:pt x="5240512" y="4274922"/>
                  <a:pt x="5245016" y="4273959"/>
                </a:cubicBezTo>
                <a:cubicBezTo>
                  <a:pt x="5241474" y="4279425"/>
                  <a:pt x="5241474" y="4279425"/>
                  <a:pt x="5241474" y="4279425"/>
                </a:cubicBezTo>
                <a:cubicBezTo>
                  <a:pt x="5237933" y="4284892"/>
                  <a:pt x="5238895" y="4289396"/>
                  <a:pt x="5238895" y="4289396"/>
                </a:cubicBezTo>
                <a:cubicBezTo>
                  <a:pt x="5243399" y="4288434"/>
                  <a:pt x="5247903" y="4287471"/>
                  <a:pt x="5246941" y="4282967"/>
                </a:cubicBezTo>
                <a:cubicBezTo>
                  <a:pt x="5251445" y="4282005"/>
                  <a:pt x="5251445" y="4282005"/>
                  <a:pt x="5251445" y="4282005"/>
                </a:cubicBezTo>
                <a:cubicBezTo>
                  <a:pt x="5252407" y="4286509"/>
                  <a:pt x="5232773" y="4304833"/>
                  <a:pt x="5238240" y="4308374"/>
                </a:cubicBezTo>
                <a:cubicBezTo>
                  <a:pt x="5269153" y="4254673"/>
                  <a:pt x="5312618" y="4193582"/>
                  <a:pt x="5347073" y="4134414"/>
                </a:cubicBezTo>
                <a:cubicBezTo>
                  <a:pt x="5350615" y="4128948"/>
                  <a:pt x="5353195" y="4118977"/>
                  <a:pt x="5356737" y="4113510"/>
                </a:cubicBezTo>
                <a:cubicBezTo>
                  <a:pt x="5355775" y="4109007"/>
                  <a:pt x="5356737" y="4113510"/>
                  <a:pt x="5360278" y="4108045"/>
                </a:cubicBezTo>
                <a:cubicBezTo>
                  <a:pt x="5387651" y="4059810"/>
                  <a:pt x="5416641" y="3997101"/>
                  <a:pt x="5440163" y="3930850"/>
                </a:cubicBezTo>
                <a:cubicBezTo>
                  <a:pt x="5443705" y="3925383"/>
                  <a:pt x="5448209" y="3924421"/>
                  <a:pt x="5447247" y="3919918"/>
                </a:cubicBezTo>
                <a:cubicBezTo>
                  <a:pt x="5448209" y="3924421"/>
                  <a:pt x="5449172" y="3928925"/>
                  <a:pt x="5441125" y="3935354"/>
                </a:cubicBezTo>
                <a:cubicBezTo>
                  <a:pt x="5445630" y="3934392"/>
                  <a:pt x="5446592" y="3938895"/>
                  <a:pt x="5443050" y="3944362"/>
                </a:cubicBezTo>
                <a:cubicBezTo>
                  <a:pt x="5437584" y="3940820"/>
                  <a:pt x="5436929" y="3959799"/>
                  <a:pt x="5437891" y="3964303"/>
                </a:cubicBezTo>
                <a:cubicBezTo>
                  <a:pt x="5437891" y="3964303"/>
                  <a:pt x="5433387" y="3965265"/>
                  <a:pt x="5434349" y="3969770"/>
                </a:cubicBezTo>
                <a:cubicBezTo>
                  <a:pt x="5434349" y="3969770"/>
                  <a:pt x="5435311" y="3974273"/>
                  <a:pt x="5435311" y="3974273"/>
                </a:cubicBezTo>
                <a:cubicBezTo>
                  <a:pt x="5433694" y="3988747"/>
                  <a:pt x="5422414" y="4024125"/>
                  <a:pt x="5425955" y="4018659"/>
                </a:cubicBezTo>
                <a:cubicBezTo>
                  <a:pt x="5424993" y="4014155"/>
                  <a:pt x="5429498" y="4013193"/>
                  <a:pt x="5428535" y="4008688"/>
                </a:cubicBezTo>
                <a:cubicBezTo>
                  <a:pt x="5429498" y="4013193"/>
                  <a:pt x="5430460" y="4017697"/>
                  <a:pt x="5430460" y="4017697"/>
                </a:cubicBezTo>
                <a:cubicBezTo>
                  <a:pt x="5430460" y="4017697"/>
                  <a:pt x="5434964" y="4016735"/>
                  <a:pt x="5438505" y="4011268"/>
                </a:cubicBezTo>
                <a:cubicBezTo>
                  <a:pt x="5438505" y="4011268"/>
                  <a:pt x="5438505" y="4011268"/>
                  <a:pt x="5439468" y="4015773"/>
                </a:cubicBezTo>
                <a:cubicBezTo>
                  <a:pt x="5439468" y="4015773"/>
                  <a:pt x="5434964" y="4016735"/>
                  <a:pt x="5435926" y="4021238"/>
                </a:cubicBezTo>
                <a:cubicBezTo>
                  <a:pt x="5435926" y="4021238"/>
                  <a:pt x="5435926" y="4021238"/>
                  <a:pt x="5436889" y="4025742"/>
                </a:cubicBezTo>
                <a:cubicBezTo>
                  <a:pt x="5430767" y="4041179"/>
                  <a:pt x="5428188" y="4051149"/>
                  <a:pt x="5429150" y="4055653"/>
                </a:cubicBezTo>
                <a:cubicBezTo>
                  <a:pt x="5430112" y="4060158"/>
                  <a:pt x="5430112" y="4060158"/>
                  <a:pt x="5430112" y="4060158"/>
                </a:cubicBezTo>
                <a:cubicBezTo>
                  <a:pt x="5430112" y="4060158"/>
                  <a:pt x="5430112" y="4060158"/>
                  <a:pt x="5433654" y="4054691"/>
                </a:cubicBezTo>
                <a:cubicBezTo>
                  <a:pt x="5430112" y="4060158"/>
                  <a:pt x="5434616" y="4059196"/>
                  <a:pt x="5438158" y="4053729"/>
                </a:cubicBezTo>
                <a:cubicBezTo>
                  <a:pt x="5422373" y="4090069"/>
                  <a:pt x="5418177" y="4114514"/>
                  <a:pt x="5410438" y="4144425"/>
                </a:cubicBezTo>
                <a:cubicBezTo>
                  <a:pt x="5401737" y="4169832"/>
                  <a:pt x="5393036" y="4195239"/>
                  <a:pt x="5377252" y="4231578"/>
                </a:cubicBezTo>
                <a:cubicBezTo>
                  <a:pt x="5380794" y="4226112"/>
                  <a:pt x="5381756" y="4230616"/>
                  <a:pt x="5378214" y="4236082"/>
                </a:cubicBezTo>
                <a:cubicBezTo>
                  <a:pt x="5378214" y="4236082"/>
                  <a:pt x="5378214" y="4236082"/>
                  <a:pt x="5373710" y="4237045"/>
                </a:cubicBezTo>
                <a:cubicBezTo>
                  <a:pt x="5373710" y="4237045"/>
                  <a:pt x="5374672" y="4241549"/>
                  <a:pt x="5374672" y="4241549"/>
                </a:cubicBezTo>
                <a:cubicBezTo>
                  <a:pt x="5371130" y="4247016"/>
                  <a:pt x="5371130" y="4247016"/>
                  <a:pt x="5371130" y="4247016"/>
                </a:cubicBezTo>
                <a:cubicBezTo>
                  <a:pt x="5365009" y="4262452"/>
                  <a:pt x="5365009" y="4262452"/>
                  <a:pt x="5365009" y="4262452"/>
                </a:cubicBezTo>
                <a:cubicBezTo>
                  <a:pt x="5369513" y="4261490"/>
                  <a:pt x="5365971" y="4266956"/>
                  <a:pt x="5366934" y="4271460"/>
                </a:cubicBezTo>
                <a:cubicBezTo>
                  <a:pt x="5374017" y="4260528"/>
                  <a:pt x="5369513" y="4261490"/>
                  <a:pt x="5372092" y="4251519"/>
                </a:cubicBezTo>
                <a:cubicBezTo>
                  <a:pt x="5372092" y="4251519"/>
                  <a:pt x="5376597" y="4250557"/>
                  <a:pt x="5376597" y="4250557"/>
                </a:cubicBezTo>
                <a:cubicBezTo>
                  <a:pt x="5376597" y="4250557"/>
                  <a:pt x="5376597" y="4250557"/>
                  <a:pt x="5377559" y="4255061"/>
                </a:cubicBezTo>
                <a:cubicBezTo>
                  <a:pt x="5382063" y="4254099"/>
                  <a:pt x="5381101" y="4249594"/>
                  <a:pt x="5381101" y="4249594"/>
                </a:cubicBezTo>
                <a:cubicBezTo>
                  <a:pt x="5381101" y="4249594"/>
                  <a:pt x="5380139" y="4245091"/>
                  <a:pt x="5380139" y="4245091"/>
                </a:cubicBezTo>
                <a:cubicBezTo>
                  <a:pt x="5383681" y="4239624"/>
                  <a:pt x="5383681" y="4239624"/>
                  <a:pt x="5383681" y="4239624"/>
                </a:cubicBezTo>
                <a:cubicBezTo>
                  <a:pt x="5387222" y="4234158"/>
                  <a:pt x="5384335" y="4220646"/>
                  <a:pt x="5389802" y="4224188"/>
                </a:cubicBezTo>
                <a:cubicBezTo>
                  <a:pt x="5397847" y="4217759"/>
                  <a:pt x="5384335" y="4220646"/>
                  <a:pt x="5387877" y="4215179"/>
                </a:cubicBezTo>
                <a:cubicBezTo>
                  <a:pt x="5391419" y="4209714"/>
                  <a:pt x="5392381" y="4214217"/>
                  <a:pt x="5396885" y="4213255"/>
                </a:cubicBezTo>
                <a:cubicBezTo>
                  <a:pt x="5399465" y="4203285"/>
                  <a:pt x="5403662" y="4178840"/>
                  <a:pt x="5403662" y="4178840"/>
                </a:cubicBezTo>
                <a:cubicBezTo>
                  <a:pt x="5408821" y="4158899"/>
                  <a:pt x="5425568" y="4127064"/>
                  <a:pt x="5428147" y="4117093"/>
                </a:cubicBezTo>
                <a:cubicBezTo>
                  <a:pt x="5431689" y="4111627"/>
                  <a:pt x="5428147" y="4117093"/>
                  <a:pt x="5423643" y="4118055"/>
                </a:cubicBezTo>
                <a:cubicBezTo>
                  <a:pt x="5428147" y="4117093"/>
                  <a:pt x="5430726" y="4107123"/>
                  <a:pt x="5430726" y="4107123"/>
                </a:cubicBezTo>
                <a:cubicBezTo>
                  <a:pt x="5430726" y="4107123"/>
                  <a:pt x="5428802" y="4098114"/>
                  <a:pt x="5428802" y="4098114"/>
                </a:cubicBezTo>
                <a:cubicBezTo>
                  <a:pt x="5432344" y="4092649"/>
                  <a:pt x="5434269" y="4101656"/>
                  <a:pt x="5433306" y="4097152"/>
                </a:cubicBezTo>
                <a:cubicBezTo>
                  <a:pt x="5441352" y="4090724"/>
                  <a:pt x="5430419" y="4083640"/>
                  <a:pt x="5440389" y="4086220"/>
                </a:cubicBezTo>
                <a:cubicBezTo>
                  <a:pt x="5441045" y="4067241"/>
                  <a:pt x="5446859" y="4028322"/>
                  <a:pt x="5458446" y="4016427"/>
                </a:cubicBezTo>
                <a:cubicBezTo>
                  <a:pt x="5459408" y="4020931"/>
                  <a:pt x="5454905" y="4021893"/>
                  <a:pt x="5449438" y="4018351"/>
                </a:cubicBezTo>
                <a:cubicBezTo>
                  <a:pt x="5465222" y="3982012"/>
                  <a:pt x="5481663" y="3926694"/>
                  <a:pt x="5482318" y="3907715"/>
                </a:cubicBezTo>
                <a:cubicBezTo>
                  <a:pt x="5484897" y="3897745"/>
                  <a:pt x="5510344" y="3840502"/>
                  <a:pt x="5505533" y="3817982"/>
                </a:cubicBezTo>
                <a:cubicBezTo>
                  <a:pt x="5508113" y="3808011"/>
                  <a:pt x="5505533" y="3817982"/>
                  <a:pt x="5510038" y="3817020"/>
                </a:cubicBezTo>
                <a:cubicBezTo>
                  <a:pt x="5507151" y="3803507"/>
                  <a:pt x="5519393" y="3772634"/>
                  <a:pt x="5525514" y="3757197"/>
                </a:cubicBezTo>
                <a:cubicBezTo>
                  <a:pt x="5525514" y="3757197"/>
                  <a:pt x="5522935" y="3767168"/>
                  <a:pt x="5528401" y="3770709"/>
                </a:cubicBezTo>
                <a:cubicBezTo>
                  <a:pt x="5530674" y="3737256"/>
                  <a:pt x="5528094" y="3747227"/>
                  <a:pt x="5520048" y="3753656"/>
                </a:cubicBezTo>
                <a:cubicBezTo>
                  <a:pt x="5530366" y="3713774"/>
                  <a:pt x="5529404" y="3709270"/>
                  <a:pt x="5543571" y="3687405"/>
                </a:cubicBezTo>
                <a:cubicBezTo>
                  <a:pt x="5543571" y="3687405"/>
                  <a:pt x="5547113" y="3681939"/>
                  <a:pt x="5547113" y="3681939"/>
                </a:cubicBezTo>
                <a:cubicBezTo>
                  <a:pt x="5547113" y="3681939"/>
                  <a:pt x="5547113" y="3681939"/>
                  <a:pt x="5546151" y="3677434"/>
                </a:cubicBezTo>
                <a:cubicBezTo>
                  <a:pt x="5546151" y="3677434"/>
                  <a:pt x="5541647" y="3678397"/>
                  <a:pt x="5541647" y="3678397"/>
                </a:cubicBezTo>
                <a:cubicBezTo>
                  <a:pt x="5541647" y="3678397"/>
                  <a:pt x="5540684" y="3673892"/>
                  <a:pt x="5544226" y="3668427"/>
                </a:cubicBezTo>
                <a:cubicBezTo>
                  <a:pt x="5544226" y="3668427"/>
                  <a:pt x="5544226" y="3668427"/>
                  <a:pt x="5545189" y="3672930"/>
                </a:cubicBezTo>
                <a:cubicBezTo>
                  <a:pt x="5545189" y="3672930"/>
                  <a:pt x="5545189" y="3672930"/>
                  <a:pt x="5549693" y="3671968"/>
                </a:cubicBezTo>
                <a:cubicBezTo>
                  <a:pt x="5548731" y="3667464"/>
                  <a:pt x="5548731" y="3667464"/>
                  <a:pt x="5547768" y="3662960"/>
                </a:cubicBezTo>
                <a:cubicBezTo>
                  <a:pt x="5551310" y="3657493"/>
                  <a:pt x="5551310" y="3657493"/>
                  <a:pt x="5551310" y="3657493"/>
                </a:cubicBezTo>
                <a:cubicBezTo>
                  <a:pt x="5554852" y="3652028"/>
                  <a:pt x="5559049" y="3627582"/>
                  <a:pt x="5548423" y="3643981"/>
                </a:cubicBezTo>
                <a:cubicBezTo>
                  <a:pt x="5551965" y="3638516"/>
                  <a:pt x="5551965" y="3638516"/>
                  <a:pt x="5551003" y="3634011"/>
                </a:cubicBezTo>
                <a:cubicBezTo>
                  <a:pt x="5551003" y="3634011"/>
                  <a:pt x="5546498" y="3634974"/>
                  <a:pt x="5547461" y="3639478"/>
                </a:cubicBezTo>
                <a:cubicBezTo>
                  <a:pt x="5547461" y="3639478"/>
                  <a:pt x="5542957" y="3640440"/>
                  <a:pt x="5543919" y="3644943"/>
                </a:cubicBezTo>
                <a:cubicBezTo>
                  <a:pt x="5542957" y="3640440"/>
                  <a:pt x="5541995" y="3635936"/>
                  <a:pt x="5541995" y="3635936"/>
                </a:cubicBezTo>
                <a:cubicBezTo>
                  <a:pt x="5545536" y="3630469"/>
                  <a:pt x="5548116" y="3620499"/>
                  <a:pt x="5549733" y="3606025"/>
                </a:cubicBezTo>
                <a:cubicBezTo>
                  <a:pt x="5554892" y="3586084"/>
                  <a:pt x="5560052" y="3566143"/>
                  <a:pt x="5561668" y="3551669"/>
                </a:cubicBezTo>
                <a:cubicBezTo>
                  <a:pt x="5560706" y="3547164"/>
                  <a:pt x="5565210" y="3546202"/>
                  <a:pt x="5565210" y="3546202"/>
                </a:cubicBezTo>
                <a:cubicBezTo>
                  <a:pt x="5565210" y="3546202"/>
                  <a:pt x="5564248" y="3541699"/>
                  <a:pt x="5564248" y="3541699"/>
                </a:cubicBezTo>
                <a:cubicBezTo>
                  <a:pt x="5562323" y="3532690"/>
                  <a:pt x="5564903" y="3522720"/>
                  <a:pt x="5568445" y="3517253"/>
                </a:cubicBezTo>
                <a:cubicBezTo>
                  <a:pt x="5567483" y="3512750"/>
                  <a:pt x="5570062" y="3502779"/>
                  <a:pt x="5569100" y="3498276"/>
                </a:cubicBezTo>
                <a:cubicBezTo>
                  <a:pt x="5571679" y="3488305"/>
                  <a:pt x="5577801" y="3472868"/>
                  <a:pt x="5580380" y="3462898"/>
                </a:cubicBezTo>
                <a:cubicBezTo>
                  <a:pt x="5584885" y="3461936"/>
                  <a:pt x="5584885" y="3461936"/>
                  <a:pt x="5584885" y="3461936"/>
                </a:cubicBezTo>
                <a:cubicBezTo>
                  <a:pt x="5583922" y="3457431"/>
                  <a:pt x="5583922" y="3457431"/>
                  <a:pt x="5582960" y="3452927"/>
                </a:cubicBezTo>
                <a:cubicBezTo>
                  <a:pt x="5586502" y="3447461"/>
                  <a:pt x="5581998" y="3448424"/>
                  <a:pt x="5581998" y="3448424"/>
                </a:cubicBezTo>
                <a:cubicBezTo>
                  <a:pt x="5578456" y="3453889"/>
                  <a:pt x="5578456" y="3453889"/>
                  <a:pt x="5578456" y="3453889"/>
                </a:cubicBezTo>
                <a:cubicBezTo>
                  <a:pt x="5581035" y="3443919"/>
                  <a:pt x="5591661" y="3427520"/>
                  <a:pt x="5585232" y="3419474"/>
                </a:cubicBezTo>
                <a:cubicBezTo>
                  <a:pt x="5589736" y="3418512"/>
                  <a:pt x="5589736" y="3418512"/>
                  <a:pt x="5588774" y="3414008"/>
                </a:cubicBezTo>
                <a:cubicBezTo>
                  <a:pt x="5592316" y="3408542"/>
                  <a:pt x="5587812" y="3409504"/>
                  <a:pt x="5587812" y="3409504"/>
                </a:cubicBezTo>
                <a:cubicBezTo>
                  <a:pt x="5593934" y="3394067"/>
                  <a:pt x="5582038" y="3382480"/>
                  <a:pt x="5590084" y="3376051"/>
                </a:cubicBezTo>
                <a:cubicBezTo>
                  <a:pt x="5591047" y="3380555"/>
                  <a:pt x="5591047" y="3380555"/>
                  <a:pt x="5591047" y="3380555"/>
                </a:cubicBezTo>
                <a:cubicBezTo>
                  <a:pt x="5588467" y="3390525"/>
                  <a:pt x="5589429" y="3395030"/>
                  <a:pt x="5593934" y="3394067"/>
                </a:cubicBezTo>
                <a:cubicBezTo>
                  <a:pt x="5593934" y="3394067"/>
                  <a:pt x="5597475" y="3388601"/>
                  <a:pt x="5596512" y="3384097"/>
                </a:cubicBezTo>
                <a:cubicBezTo>
                  <a:pt x="5600054" y="3378631"/>
                  <a:pt x="5600054" y="3378631"/>
                  <a:pt x="5600054" y="3378631"/>
                </a:cubicBezTo>
                <a:cubicBezTo>
                  <a:pt x="5609062" y="3376706"/>
                  <a:pt x="5607446" y="3391181"/>
                  <a:pt x="5599399" y="3397610"/>
                </a:cubicBezTo>
                <a:cubicBezTo>
                  <a:pt x="5607446" y="3391181"/>
                  <a:pt x="5607752" y="3414663"/>
                  <a:pt x="5609370" y="3400188"/>
                </a:cubicBezTo>
                <a:cubicBezTo>
                  <a:pt x="5598437" y="3393105"/>
                  <a:pt x="5624500" y="3382827"/>
                  <a:pt x="5616146" y="3365773"/>
                </a:cubicBezTo>
                <a:cubicBezTo>
                  <a:pt x="5619688" y="3360307"/>
                  <a:pt x="5619688" y="3360307"/>
                  <a:pt x="5619688" y="3360307"/>
                </a:cubicBezTo>
                <a:cubicBezTo>
                  <a:pt x="5619688" y="3360307"/>
                  <a:pt x="5618726" y="3355803"/>
                  <a:pt x="5618726" y="3355803"/>
                </a:cubicBezTo>
                <a:cubicBezTo>
                  <a:pt x="5622267" y="3350336"/>
                  <a:pt x="5617764" y="3351299"/>
                  <a:pt x="5617764" y="3351299"/>
                </a:cubicBezTo>
                <a:cubicBezTo>
                  <a:pt x="5618726" y="3355803"/>
                  <a:pt x="5614222" y="3356765"/>
                  <a:pt x="5614222" y="3356765"/>
                </a:cubicBezTo>
                <a:cubicBezTo>
                  <a:pt x="5613259" y="3352261"/>
                  <a:pt x="5615839" y="3342291"/>
                  <a:pt x="5611335" y="3343253"/>
                </a:cubicBezTo>
                <a:cubicBezTo>
                  <a:pt x="5607793" y="3348720"/>
                  <a:pt x="5610373" y="3338749"/>
                  <a:pt x="5605868" y="3339711"/>
                </a:cubicBezTo>
                <a:cubicBezTo>
                  <a:pt x="5603289" y="3349682"/>
                  <a:pt x="5604251" y="3354186"/>
                  <a:pt x="5601672" y="3364156"/>
                </a:cubicBezTo>
                <a:cubicBezTo>
                  <a:pt x="5600710" y="3359652"/>
                  <a:pt x="5600710" y="3359652"/>
                  <a:pt x="5600710" y="3359652"/>
                </a:cubicBezTo>
                <a:cubicBezTo>
                  <a:pt x="5599747" y="3355148"/>
                  <a:pt x="5598785" y="3350644"/>
                  <a:pt x="5594281" y="3351607"/>
                </a:cubicBezTo>
                <a:lnTo>
                  <a:pt x="5592057" y="3360201"/>
                </a:lnTo>
                <a:lnTo>
                  <a:pt x="5590783" y="3351765"/>
                </a:lnTo>
                <a:cubicBezTo>
                  <a:pt x="5591712" y="3345091"/>
                  <a:pt x="5593646" y="3337613"/>
                  <a:pt x="5593974" y="3328124"/>
                </a:cubicBezTo>
                <a:cubicBezTo>
                  <a:pt x="5581731" y="3358997"/>
                  <a:pt x="5588507" y="3324583"/>
                  <a:pt x="5577575" y="3317498"/>
                </a:cubicBezTo>
                <a:cubicBezTo>
                  <a:pt x="5581116" y="3312032"/>
                  <a:pt x="5583041" y="3321040"/>
                  <a:pt x="5583041" y="3321040"/>
                </a:cubicBezTo>
                <a:cubicBezTo>
                  <a:pt x="5587545" y="3320078"/>
                  <a:pt x="5587545" y="3320078"/>
                  <a:pt x="5587545" y="3320078"/>
                </a:cubicBezTo>
                <a:cubicBezTo>
                  <a:pt x="5588507" y="3324583"/>
                  <a:pt x="5588507" y="3324583"/>
                  <a:pt x="5592049" y="3319116"/>
                </a:cubicBezTo>
                <a:cubicBezTo>
                  <a:pt x="5592049" y="3319116"/>
                  <a:pt x="5591087" y="3314611"/>
                  <a:pt x="5590125" y="3310107"/>
                </a:cubicBezTo>
                <a:cubicBezTo>
                  <a:pt x="5589163" y="3305604"/>
                  <a:pt x="5589163" y="3305604"/>
                  <a:pt x="5589163" y="3305604"/>
                </a:cubicBezTo>
                <a:cubicBezTo>
                  <a:pt x="5592704" y="3300137"/>
                  <a:pt x="5598170" y="3303679"/>
                  <a:pt x="5596246" y="3294671"/>
                </a:cubicBezTo>
                <a:cubicBezTo>
                  <a:pt x="5597208" y="3299175"/>
                  <a:pt x="5597208" y="3299175"/>
                  <a:pt x="5598170" y="3303679"/>
                </a:cubicBezTo>
                <a:cubicBezTo>
                  <a:pt x="5599132" y="3308183"/>
                  <a:pt x="5603637" y="3307220"/>
                  <a:pt x="5602675" y="3302717"/>
                </a:cubicBezTo>
                <a:cubicBezTo>
                  <a:pt x="5607179" y="3301755"/>
                  <a:pt x="5606217" y="3297250"/>
                  <a:pt x="5605254" y="3292746"/>
                </a:cubicBezTo>
                <a:cubicBezTo>
                  <a:pt x="5604292" y="3288243"/>
                  <a:pt x="5604292" y="3288243"/>
                  <a:pt x="5603330" y="3283738"/>
                </a:cubicBezTo>
                <a:cubicBezTo>
                  <a:pt x="5601405" y="3274731"/>
                  <a:pt x="5594976" y="3266684"/>
                  <a:pt x="5592397" y="3276655"/>
                </a:cubicBezTo>
                <a:cubicBezTo>
                  <a:pt x="5591434" y="3272151"/>
                  <a:pt x="5591434" y="3272151"/>
                  <a:pt x="5586930" y="3273113"/>
                </a:cubicBezTo>
                <a:cubicBezTo>
                  <a:pt x="5586930" y="3273113"/>
                  <a:pt x="5586930" y="3273113"/>
                  <a:pt x="5583389" y="3278580"/>
                </a:cubicBezTo>
                <a:cubicBezTo>
                  <a:pt x="5582427" y="3274075"/>
                  <a:pt x="5585006" y="3264105"/>
                  <a:pt x="5583081" y="3255097"/>
                </a:cubicBezTo>
                <a:cubicBezTo>
                  <a:pt x="5585006" y="3264105"/>
                  <a:pt x="5582427" y="3274075"/>
                  <a:pt x="5585968" y="3268609"/>
                </a:cubicBezTo>
                <a:cubicBezTo>
                  <a:pt x="5594014" y="3262181"/>
                  <a:pt x="5583081" y="3255097"/>
                  <a:pt x="5591127" y="3248668"/>
                </a:cubicBezTo>
                <a:cubicBezTo>
                  <a:pt x="5595632" y="3247705"/>
                  <a:pt x="5595632" y="3247705"/>
                  <a:pt x="5595632" y="3247705"/>
                </a:cubicBezTo>
                <a:cubicBezTo>
                  <a:pt x="5595632" y="3247705"/>
                  <a:pt x="5595632" y="3247705"/>
                  <a:pt x="5594669" y="3243202"/>
                </a:cubicBezTo>
                <a:cubicBezTo>
                  <a:pt x="5594669" y="3243202"/>
                  <a:pt x="5594669" y="3243202"/>
                  <a:pt x="5593707" y="3238698"/>
                </a:cubicBezTo>
                <a:cubicBezTo>
                  <a:pt x="5589203" y="3239660"/>
                  <a:pt x="5589203" y="3239660"/>
                  <a:pt x="5589203" y="3239660"/>
                </a:cubicBezTo>
                <a:cubicBezTo>
                  <a:pt x="5592745" y="3234193"/>
                  <a:pt x="5592745" y="3234193"/>
                  <a:pt x="5596286" y="3228728"/>
                </a:cubicBezTo>
                <a:cubicBezTo>
                  <a:pt x="5589858" y="3220681"/>
                  <a:pt x="5592437" y="3210711"/>
                  <a:pt x="5590512" y="3201704"/>
                </a:cubicBezTo>
                <a:cubicBezTo>
                  <a:pt x="5591475" y="3206207"/>
                  <a:pt x="5592437" y="3210711"/>
                  <a:pt x="5592437" y="3210711"/>
                </a:cubicBezTo>
                <a:cubicBezTo>
                  <a:pt x="5593092" y="3191733"/>
                  <a:pt x="5589550" y="3197199"/>
                  <a:pt x="5595672" y="3181763"/>
                </a:cubicBezTo>
                <a:cubicBezTo>
                  <a:pt x="5596634" y="3186266"/>
                  <a:pt x="5601139" y="3185304"/>
                  <a:pt x="5601139" y="3185304"/>
                </a:cubicBezTo>
                <a:cubicBezTo>
                  <a:pt x="5601139" y="3185304"/>
                  <a:pt x="5600176" y="3180800"/>
                  <a:pt x="5600176" y="3180800"/>
                </a:cubicBezTo>
                <a:cubicBezTo>
                  <a:pt x="5604680" y="3179838"/>
                  <a:pt x="5604680" y="3179838"/>
                  <a:pt x="5604680" y="3179838"/>
                </a:cubicBezTo>
                <a:cubicBezTo>
                  <a:pt x="5601446" y="3208787"/>
                  <a:pt x="5605642" y="3184342"/>
                  <a:pt x="5610146" y="3183379"/>
                </a:cubicBezTo>
                <a:cubicBezTo>
                  <a:pt x="5608529" y="3197855"/>
                  <a:pt x="5606912" y="3212329"/>
                  <a:pt x="5609799" y="3225841"/>
                </a:cubicBezTo>
                <a:cubicBezTo>
                  <a:pt x="5605295" y="3226803"/>
                  <a:pt x="5605295" y="3226803"/>
                  <a:pt x="5605295" y="3226803"/>
                </a:cubicBezTo>
                <a:cubicBezTo>
                  <a:pt x="5602715" y="3236773"/>
                  <a:pt x="5603677" y="3241278"/>
                  <a:pt x="5604639" y="3245781"/>
                </a:cubicBezTo>
                <a:cubicBezTo>
                  <a:pt x="5607219" y="3235811"/>
                  <a:pt x="5606257" y="3231307"/>
                  <a:pt x="5610761" y="3230344"/>
                </a:cubicBezTo>
                <a:cubicBezTo>
                  <a:pt x="5609144" y="3244819"/>
                  <a:pt x="5613648" y="3243856"/>
                  <a:pt x="5611068" y="3253827"/>
                </a:cubicBezTo>
                <a:cubicBezTo>
                  <a:pt x="5611068" y="3253827"/>
                  <a:pt x="5612031" y="3258332"/>
                  <a:pt x="5607526" y="3259294"/>
                </a:cubicBezTo>
                <a:cubicBezTo>
                  <a:pt x="5608488" y="3263797"/>
                  <a:pt x="5608488" y="3263797"/>
                  <a:pt x="5608488" y="3263797"/>
                </a:cubicBezTo>
                <a:cubicBezTo>
                  <a:pt x="5609451" y="3268302"/>
                  <a:pt x="5610413" y="3272806"/>
                  <a:pt x="5613955" y="3267339"/>
                </a:cubicBezTo>
                <a:cubicBezTo>
                  <a:pt x="5617497" y="3261873"/>
                  <a:pt x="5617497" y="3261873"/>
                  <a:pt x="5617497" y="3261873"/>
                </a:cubicBezTo>
                <a:cubicBezTo>
                  <a:pt x="5622000" y="3260911"/>
                  <a:pt x="5621038" y="3256407"/>
                  <a:pt x="5620076" y="3251903"/>
                </a:cubicBezTo>
                <a:cubicBezTo>
                  <a:pt x="5619114" y="3247399"/>
                  <a:pt x="5619114" y="3247399"/>
                  <a:pt x="5619114" y="3247399"/>
                </a:cubicBezTo>
                <a:cubicBezTo>
                  <a:pt x="5614610" y="3248361"/>
                  <a:pt x="5614610" y="3248361"/>
                  <a:pt x="5614610" y="3248361"/>
                </a:cubicBezTo>
                <a:cubicBezTo>
                  <a:pt x="5611724" y="3234849"/>
                  <a:pt x="5618500" y="3200433"/>
                  <a:pt x="5614651" y="3182417"/>
                </a:cubicBezTo>
                <a:cubicBezTo>
                  <a:pt x="5618192" y="3176951"/>
                  <a:pt x="5618192" y="3176951"/>
                  <a:pt x="5618192" y="3176951"/>
                </a:cubicBezTo>
                <a:cubicBezTo>
                  <a:pt x="5618192" y="3176951"/>
                  <a:pt x="5618192" y="3176951"/>
                  <a:pt x="5617229" y="3172447"/>
                </a:cubicBezTo>
                <a:cubicBezTo>
                  <a:pt x="5617229" y="3172447"/>
                  <a:pt x="5616267" y="3167943"/>
                  <a:pt x="5616267" y="3167943"/>
                </a:cubicBezTo>
                <a:cubicBezTo>
                  <a:pt x="5614343" y="3158935"/>
                  <a:pt x="5615960" y="3144461"/>
                  <a:pt x="5619502" y="3138994"/>
                </a:cubicBezTo>
                <a:cubicBezTo>
                  <a:pt x="5614998" y="3139956"/>
                  <a:pt x="5614998" y="3139956"/>
                  <a:pt x="5614998" y="3139956"/>
                </a:cubicBezTo>
                <a:cubicBezTo>
                  <a:pt x="5618540" y="3134491"/>
                  <a:pt x="5618540" y="3134491"/>
                  <a:pt x="5618540" y="3134491"/>
                </a:cubicBezTo>
                <a:cubicBezTo>
                  <a:pt x="5618540" y="3134491"/>
                  <a:pt x="5622082" y="3129024"/>
                  <a:pt x="5621120" y="3124519"/>
                </a:cubicBezTo>
                <a:cubicBezTo>
                  <a:pt x="5621120" y="3124519"/>
                  <a:pt x="5620158" y="3120015"/>
                  <a:pt x="5615653" y="3120977"/>
                </a:cubicBezTo>
                <a:cubicBezTo>
                  <a:pt x="5610535" y="3074976"/>
                  <a:pt x="5619236" y="3049568"/>
                  <a:pt x="5607995" y="3019002"/>
                </a:cubicBezTo>
                <a:cubicBezTo>
                  <a:pt x="5612500" y="3018040"/>
                  <a:pt x="5611538" y="3013536"/>
                  <a:pt x="5610575" y="3009032"/>
                </a:cubicBezTo>
                <a:cubicBezTo>
                  <a:pt x="5610575" y="3009032"/>
                  <a:pt x="5609613" y="3004527"/>
                  <a:pt x="5609613" y="3004527"/>
                </a:cubicBezTo>
                <a:cubicBezTo>
                  <a:pt x="5605109" y="3005490"/>
                  <a:pt x="5605109" y="3005490"/>
                  <a:pt x="5605109" y="3005490"/>
                </a:cubicBezTo>
                <a:cubicBezTo>
                  <a:pt x="5613154" y="2999061"/>
                  <a:pt x="5610267" y="2985549"/>
                  <a:pt x="5608343" y="2976541"/>
                </a:cubicBezTo>
                <a:cubicBezTo>
                  <a:pt x="5608343" y="2976541"/>
                  <a:pt x="5607380" y="2972037"/>
                  <a:pt x="5607380" y="2972037"/>
                </a:cubicBezTo>
                <a:cubicBezTo>
                  <a:pt x="5610923" y="2966571"/>
                  <a:pt x="5610923" y="2966571"/>
                  <a:pt x="5605456" y="2963029"/>
                </a:cubicBezTo>
                <a:cubicBezTo>
                  <a:pt x="5604494" y="2958525"/>
                  <a:pt x="5604494" y="2958525"/>
                  <a:pt x="5604494" y="2958525"/>
                </a:cubicBezTo>
                <a:cubicBezTo>
                  <a:pt x="5604494" y="2958525"/>
                  <a:pt x="5608998" y="2957562"/>
                  <a:pt x="5608036" y="2953059"/>
                </a:cubicBezTo>
                <a:cubicBezTo>
                  <a:pt x="5608036" y="2953059"/>
                  <a:pt x="5608036" y="2953059"/>
                  <a:pt x="5607073" y="2948555"/>
                </a:cubicBezTo>
                <a:cubicBezTo>
                  <a:pt x="5600644" y="2940508"/>
                  <a:pt x="5610309" y="2919606"/>
                  <a:pt x="5601300" y="2921531"/>
                </a:cubicBezTo>
                <a:cubicBezTo>
                  <a:pt x="5601300" y="2921531"/>
                  <a:pt x="5601300" y="2921531"/>
                  <a:pt x="5600338" y="2917026"/>
                </a:cubicBezTo>
                <a:cubicBezTo>
                  <a:pt x="5599375" y="2912522"/>
                  <a:pt x="5598413" y="2908019"/>
                  <a:pt x="5598413" y="2908019"/>
                </a:cubicBezTo>
                <a:cubicBezTo>
                  <a:pt x="5598413" y="2908019"/>
                  <a:pt x="5597451" y="2903514"/>
                  <a:pt x="5597451" y="2903514"/>
                </a:cubicBezTo>
                <a:cubicBezTo>
                  <a:pt x="5605497" y="2897085"/>
                  <a:pt x="5592639" y="2880993"/>
                  <a:pt x="5590715" y="2871986"/>
                </a:cubicBezTo>
                <a:cubicBezTo>
                  <a:pt x="5587828" y="2858474"/>
                  <a:pt x="5598761" y="2865557"/>
                  <a:pt x="5595874" y="2852045"/>
                </a:cubicBezTo>
                <a:cubicBezTo>
                  <a:pt x="5595874" y="2852045"/>
                  <a:pt x="5594912" y="2847541"/>
                  <a:pt x="5599416" y="2846579"/>
                </a:cubicBezTo>
                <a:cubicBezTo>
                  <a:pt x="5599416" y="2846579"/>
                  <a:pt x="5598453" y="2842075"/>
                  <a:pt x="5598453" y="2842075"/>
                </a:cubicBezTo>
                <a:cubicBezTo>
                  <a:pt x="5597491" y="2837570"/>
                  <a:pt x="5597491" y="2837570"/>
                  <a:pt x="5593950" y="2843037"/>
                </a:cubicBezTo>
                <a:cubicBezTo>
                  <a:pt x="5593950" y="2843037"/>
                  <a:pt x="5593950" y="2843037"/>
                  <a:pt x="5594912" y="2847541"/>
                </a:cubicBezTo>
                <a:cubicBezTo>
                  <a:pt x="5588483" y="2839495"/>
                  <a:pt x="5591063" y="2829525"/>
                  <a:pt x="5586559" y="2830487"/>
                </a:cubicBezTo>
                <a:cubicBezTo>
                  <a:pt x="5588176" y="2816013"/>
                  <a:pt x="5591063" y="2829525"/>
                  <a:pt x="5595567" y="2828563"/>
                </a:cubicBezTo>
                <a:lnTo>
                  <a:pt x="5600701" y="2831889"/>
                </a:lnTo>
                <a:lnTo>
                  <a:pt x="5604441" y="2857353"/>
                </a:lnTo>
                <a:cubicBezTo>
                  <a:pt x="5609265" y="2883035"/>
                  <a:pt x="5615227" y="2898539"/>
                  <a:pt x="5620278" y="2922185"/>
                </a:cubicBezTo>
                <a:cubicBezTo>
                  <a:pt x="5620278" y="2922185"/>
                  <a:pt x="5615774" y="2923147"/>
                  <a:pt x="5616736" y="2927652"/>
                </a:cubicBezTo>
                <a:cubicBezTo>
                  <a:pt x="5616736" y="2927652"/>
                  <a:pt x="5617699" y="2932156"/>
                  <a:pt x="5617699" y="2932156"/>
                </a:cubicBezTo>
                <a:cubicBezTo>
                  <a:pt x="5620586" y="2945668"/>
                  <a:pt x="5621548" y="2950172"/>
                  <a:pt x="5627014" y="2953713"/>
                </a:cubicBezTo>
                <a:cubicBezTo>
                  <a:pt x="5623165" y="2935697"/>
                  <a:pt x="5623165" y="2935697"/>
                  <a:pt x="5623165" y="2935697"/>
                </a:cubicBezTo>
                <a:cubicBezTo>
                  <a:pt x="5623165" y="2935697"/>
                  <a:pt x="5624128" y="2940201"/>
                  <a:pt x="5628632" y="2939239"/>
                </a:cubicBezTo>
                <a:cubicBezTo>
                  <a:pt x="5628632" y="2939239"/>
                  <a:pt x="5627670" y="2934735"/>
                  <a:pt x="5627670" y="2934735"/>
                </a:cubicBezTo>
                <a:cubicBezTo>
                  <a:pt x="5626707" y="2930231"/>
                  <a:pt x="5626707" y="2930231"/>
                  <a:pt x="5626707" y="2930231"/>
                </a:cubicBezTo>
                <a:cubicBezTo>
                  <a:pt x="5625745" y="2925727"/>
                  <a:pt x="5625745" y="2925727"/>
                  <a:pt x="5625745" y="2925727"/>
                </a:cubicBezTo>
                <a:cubicBezTo>
                  <a:pt x="5632828" y="2914795"/>
                  <a:pt x="5640875" y="2908366"/>
                  <a:pt x="5638642" y="2875875"/>
                </a:cubicBezTo>
                <a:cubicBezTo>
                  <a:pt x="5651847" y="2849506"/>
                  <a:pt x="5655738" y="2801579"/>
                  <a:pt x="5658009" y="2768126"/>
                </a:cubicBezTo>
                <a:cubicBezTo>
                  <a:pt x="5657046" y="2763622"/>
                  <a:pt x="5661551" y="2762659"/>
                  <a:pt x="5661551" y="2762659"/>
                </a:cubicBezTo>
                <a:cubicBezTo>
                  <a:pt x="5661551" y="2762659"/>
                  <a:pt x="5666055" y="2761697"/>
                  <a:pt x="5665093" y="2757194"/>
                </a:cubicBezTo>
                <a:cubicBezTo>
                  <a:pt x="5665093" y="2757194"/>
                  <a:pt x="5666055" y="2761697"/>
                  <a:pt x="5670559" y="2760735"/>
                </a:cubicBezTo>
                <a:cubicBezTo>
                  <a:pt x="5668635" y="2751727"/>
                  <a:pt x="5667672" y="2747222"/>
                  <a:pt x="5667672" y="2747222"/>
                </a:cubicBezTo>
                <a:cubicBezTo>
                  <a:pt x="5670908" y="2718274"/>
                  <a:pt x="5667713" y="2681279"/>
                  <a:pt x="5667406" y="2657797"/>
                </a:cubicBezTo>
                <a:cubicBezTo>
                  <a:pt x="5670947" y="2652330"/>
                  <a:pt x="5672872" y="2661339"/>
                  <a:pt x="5673834" y="2665842"/>
                </a:cubicBezTo>
                <a:cubicBezTo>
                  <a:pt x="5675451" y="2651368"/>
                  <a:pt x="5672913" y="2595395"/>
                  <a:pt x="5689312" y="2606020"/>
                </a:cubicBezTo>
                <a:cubicBezTo>
                  <a:pt x="5691236" y="2615028"/>
                  <a:pt x="5691236" y="2615028"/>
                  <a:pt x="5691236" y="2615028"/>
                </a:cubicBezTo>
                <a:cubicBezTo>
                  <a:pt x="5692198" y="2619532"/>
                  <a:pt x="5692198" y="2619532"/>
                  <a:pt x="5692198" y="2619532"/>
                </a:cubicBezTo>
                <a:cubicBezTo>
                  <a:pt x="5692198" y="2619532"/>
                  <a:pt x="5696702" y="2618570"/>
                  <a:pt x="5695739" y="2614066"/>
                </a:cubicBezTo>
                <a:cubicBezTo>
                  <a:pt x="5693815" y="2605058"/>
                  <a:pt x="5693815" y="2605058"/>
                  <a:pt x="5693815" y="2605058"/>
                </a:cubicBezTo>
                <a:cubicBezTo>
                  <a:pt x="5702168" y="2622112"/>
                  <a:pt x="5703438" y="2650099"/>
                  <a:pt x="5709211" y="2677123"/>
                </a:cubicBezTo>
                <a:cubicBezTo>
                  <a:pt x="5736544" y="2694832"/>
                  <a:pt x="5738201" y="2614414"/>
                  <a:pt x="5729234" y="2550395"/>
                </a:cubicBezTo>
                <a:cubicBezTo>
                  <a:pt x="5732776" y="2544928"/>
                  <a:pt x="5738243" y="2548470"/>
                  <a:pt x="5744362" y="2533034"/>
                </a:cubicBezTo>
                <a:close/>
                <a:moveTo>
                  <a:pt x="5538793" y="2562824"/>
                </a:moveTo>
                <a:cubicBezTo>
                  <a:pt x="5546491" y="2598857"/>
                  <a:pt x="5549378" y="2612369"/>
                  <a:pt x="5560618" y="2642934"/>
                </a:cubicBezTo>
                <a:cubicBezTo>
                  <a:pt x="5568664" y="2636506"/>
                  <a:pt x="5577017" y="2653560"/>
                  <a:pt x="5581828" y="2676080"/>
                </a:cubicBezTo>
                <a:cubicBezTo>
                  <a:pt x="5586639" y="2698600"/>
                  <a:pt x="5591451" y="2721120"/>
                  <a:pt x="5595955" y="2720158"/>
                </a:cubicBezTo>
                <a:cubicBezTo>
                  <a:pt x="5605271" y="2741716"/>
                  <a:pt x="5602998" y="2775169"/>
                  <a:pt x="5603306" y="2798652"/>
                </a:cubicBezTo>
                <a:cubicBezTo>
                  <a:pt x="5602344" y="2794147"/>
                  <a:pt x="5602344" y="2794147"/>
                  <a:pt x="5597839" y="2795110"/>
                </a:cubicBezTo>
                <a:cubicBezTo>
                  <a:pt x="5597839" y="2795110"/>
                  <a:pt x="5598802" y="2799614"/>
                  <a:pt x="5598802" y="2799614"/>
                </a:cubicBezTo>
                <a:cubicBezTo>
                  <a:pt x="5598146" y="2818592"/>
                  <a:pt x="5598146" y="2818592"/>
                  <a:pt x="5598146" y="2818592"/>
                </a:cubicBezTo>
                <a:cubicBezTo>
                  <a:pt x="5599109" y="2823096"/>
                  <a:pt x="5599109" y="2823096"/>
                  <a:pt x="5599109" y="2823096"/>
                </a:cubicBezTo>
                <a:lnTo>
                  <a:pt x="5594817" y="2824013"/>
                </a:lnTo>
                <a:lnTo>
                  <a:pt x="5593589" y="2816549"/>
                </a:lnTo>
                <a:cubicBezTo>
                  <a:pt x="5590231" y="2809098"/>
                  <a:pt x="5583835" y="2812230"/>
                  <a:pt x="5584327" y="2797996"/>
                </a:cubicBezTo>
                <a:cubicBezTo>
                  <a:pt x="5588831" y="2797034"/>
                  <a:pt x="5588831" y="2797034"/>
                  <a:pt x="5587868" y="2792530"/>
                </a:cubicBezTo>
                <a:cubicBezTo>
                  <a:pt x="5586906" y="2788027"/>
                  <a:pt x="5586906" y="2788027"/>
                  <a:pt x="5586906" y="2788027"/>
                </a:cubicBezTo>
                <a:cubicBezTo>
                  <a:pt x="5591411" y="2787064"/>
                  <a:pt x="5591411" y="2787064"/>
                  <a:pt x="5590448" y="2782560"/>
                </a:cubicBezTo>
                <a:cubicBezTo>
                  <a:pt x="5590448" y="2782560"/>
                  <a:pt x="5590448" y="2782560"/>
                  <a:pt x="5589486" y="2778056"/>
                </a:cubicBezTo>
                <a:cubicBezTo>
                  <a:pt x="5584982" y="2779018"/>
                  <a:pt x="5585944" y="2783522"/>
                  <a:pt x="5584982" y="2779018"/>
                </a:cubicBezTo>
                <a:cubicBezTo>
                  <a:pt x="5582095" y="2765506"/>
                  <a:pt x="5583712" y="2751031"/>
                  <a:pt x="5572780" y="2743948"/>
                </a:cubicBezTo>
                <a:cubicBezTo>
                  <a:pt x="5578246" y="2747489"/>
                  <a:pt x="5578246" y="2747489"/>
                  <a:pt x="5577284" y="2742986"/>
                </a:cubicBezTo>
                <a:cubicBezTo>
                  <a:pt x="5580826" y="2737519"/>
                  <a:pt x="5575359" y="2733977"/>
                  <a:pt x="5575359" y="2733977"/>
                </a:cubicBezTo>
                <a:cubicBezTo>
                  <a:pt x="5575359" y="2733977"/>
                  <a:pt x="5575359" y="2733977"/>
                  <a:pt x="5574397" y="2729474"/>
                </a:cubicBezTo>
                <a:cubicBezTo>
                  <a:pt x="5580519" y="2714037"/>
                  <a:pt x="5564120" y="2703411"/>
                  <a:pt x="5569278" y="2683471"/>
                </a:cubicBezTo>
                <a:cubicBezTo>
                  <a:pt x="5564774" y="2684433"/>
                  <a:pt x="5564774" y="2684433"/>
                  <a:pt x="5564774" y="2684433"/>
                </a:cubicBezTo>
                <a:cubicBezTo>
                  <a:pt x="5569278" y="2683471"/>
                  <a:pt x="5568316" y="2678967"/>
                  <a:pt x="5568316" y="2678967"/>
                </a:cubicBezTo>
                <a:cubicBezTo>
                  <a:pt x="5567354" y="2674462"/>
                  <a:pt x="5567354" y="2674462"/>
                  <a:pt x="5562849" y="2675425"/>
                </a:cubicBezTo>
                <a:cubicBezTo>
                  <a:pt x="5559963" y="2661913"/>
                  <a:pt x="5557076" y="2648401"/>
                  <a:pt x="5557076" y="2648401"/>
                </a:cubicBezTo>
                <a:cubicBezTo>
                  <a:pt x="5554189" y="2634888"/>
                  <a:pt x="5554497" y="2658371"/>
                  <a:pt x="5549686" y="2635851"/>
                </a:cubicBezTo>
                <a:cubicBezTo>
                  <a:pt x="5555151" y="2639393"/>
                  <a:pt x="5558693" y="2633926"/>
                  <a:pt x="5553227" y="2630384"/>
                </a:cubicBezTo>
                <a:cubicBezTo>
                  <a:pt x="5547761" y="2626843"/>
                  <a:pt x="5548068" y="2650325"/>
                  <a:pt x="5543257" y="2627805"/>
                </a:cubicBezTo>
                <a:cubicBezTo>
                  <a:pt x="5543257" y="2627805"/>
                  <a:pt x="5543257" y="2627805"/>
                  <a:pt x="5547761" y="2626843"/>
                </a:cubicBezTo>
                <a:cubicBezTo>
                  <a:pt x="5547761" y="2626843"/>
                  <a:pt x="5547761" y="2626843"/>
                  <a:pt x="5546799" y="2622339"/>
                </a:cubicBezTo>
                <a:cubicBezTo>
                  <a:pt x="5546799" y="2622339"/>
                  <a:pt x="5545837" y="2617834"/>
                  <a:pt x="5545837" y="2617834"/>
                </a:cubicBezTo>
                <a:cubicBezTo>
                  <a:pt x="5544874" y="2613331"/>
                  <a:pt x="5544874" y="2613331"/>
                  <a:pt x="5544874" y="2613331"/>
                </a:cubicBezTo>
                <a:cubicBezTo>
                  <a:pt x="5543912" y="2608826"/>
                  <a:pt x="5543912" y="2608826"/>
                  <a:pt x="5543912" y="2608826"/>
                </a:cubicBezTo>
                <a:cubicBezTo>
                  <a:pt x="5548415" y="2607864"/>
                  <a:pt x="5547453" y="2603360"/>
                  <a:pt x="5546491" y="2598857"/>
                </a:cubicBezTo>
                <a:cubicBezTo>
                  <a:pt x="5541988" y="2599819"/>
                  <a:pt x="5541025" y="2595314"/>
                  <a:pt x="5540063" y="2590810"/>
                </a:cubicBezTo>
                <a:cubicBezTo>
                  <a:pt x="5543604" y="2585344"/>
                  <a:pt x="5540717" y="2571832"/>
                  <a:pt x="5538793" y="2562824"/>
                </a:cubicBezTo>
                <a:close/>
                <a:moveTo>
                  <a:pt x="665421" y="3538061"/>
                </a:moveTo>
                <a:lnTo>
                  <a:pt x="668307" y="3551573"/>
                </a:lnTo>
                <a:cubicBezTo>
                  <a:pt x="668307" y="3551573"/>
                  <a:pt x="662842" y="3548032"/>
                  <a:pt x="661880" y="3543528"/>
                </a:cubicBezTo>
                <a:cubicBezTo>
                  <a:pt x="666383" y="3542566"/>
                  <a:pt x="665421" y="3538061"/>
                  <a:pt x="665421" y="3538061"/>
                </a:cubicBezTo>
                <a:close/>
                <a:moveTo>
                  <a:pt x="727864" y="3477624"/>
                </a:moveTo>
                <a:cubicBezTo>
                  <a:pt x="727864" y="3477624"/>
                  <a:pt x="728826" y="3482129"/>
                  <a:pt x="733330" y="3481166"/>
                </a:cubicBezTo>
                <a:cubicBezTo>
                  <a:pt x="728826" y="3482129"/>
                  <a:pt x="733637" y="3504648"/>
                  <a:pt x="729788" y="3486633"/>
                </a:cubicBezTo>
                <a:cubicBezTo>
                  <a:pt x="728826" y="3482129"/>
                  <a:pt x="728826" y="3482129"/>
                  <a:pt x="727864" y="3477624"/>
                </a:cubicBezTo>
                <a:close/>
                <a:moveTo>
                  <a:pt x="5425431" y="2252659"/>
                </a:moveTo>
                <a:cubicBezTo>
                  <a:pt x="5430898" y="2256200"/>
                  <a:pt x="5431860" y="2260705"/>
                  <a:pt x="5432822" y="2265209"/>
                </a:cubicBezTo>
                <a:cubicBezTo>
                  <a:pt x="5432822" y="2265209"/>
                  <a:pt x="5432822" y="2265209"/>
                  <a:pt x="5433785" y="2269713"/>
                </a:cubicBezTo>
                <a:cubicBezTo>
                  <a:pt x="5434747" y="2274217"/>
                  <a:pt x="5434747" y="2274217"/>
                  <a:pt x="5434747" y="2274217"/>
                </a:cubicBezTo>
                <a:lnTo>
                  <a:pt x="5435709" y="2278721"/>
                </a:lnTo>
                <a:cubicBezTo>
                  <a:pt x="5435709" y="2278721"/>
                  <a:pt x="5434747" y="2274217"/>
                  <a:pt x="5429280" y="2270676"/>
                </a:cubicBezTo>
                <a:cubicBezTo>
                  <a:pt x="5427356" y="2261667"/>
                  <a:pt x="5426393" y="2257163"/>
                  <a:pt x="5425431" y="2252659"/>
                </a:cubicBezTo>
                <a:close/>
                <a:moveTo>
                  <a:pt x="697152" y="3201608"/>
                </a:moveTo>
                <a:cubicBezTo>
                  <a:pt x="697152" y="3201608"/>
                  <a:pt x="701656" y="3200646"/>
                  <a:pt x="701656" y="3200646"/>
                </a:cubicBezTo>
                <a:cubicBezTo>
                  <a:pt x="702618" y="3205149"/>
                  <a:pt x="702618" y="3205149"/>
                  <a:pt x="702618" y="3205149"/>
                </a:cubicBezTo>
                <a:cubicBezTo>
                  <a:pt x="698114" y="3206112"/>
                  <a:pt x="697152" y="3201608"/>
                  <a:pt x="697152" y="3201608"/>
                </a:cubicBezTo>
                <a:close/>
                <a:moveTo>
                  <a:pt x="23704" y="3000785"/>
                </a:moveTo>
                <a:cubicBezTo>
                  <a:pt x="25950" y="3003797"/>
                  <a:pt x="25950" y="3003797"/>
                  <a:pt x="25950" y="3003797"/>
                </a:cubicBezTo>
                <a:cubicBezTo>
                  <a:pt x="25950" y="3003797"/>
                  <a:pt x="28196" y="3006809"/>
                  <a:pt x="28196" y="3006809"/>
                </a:cubicBezTo>
                <a:cubicBezTo>
                  <a:pt x="25181" y="3009057"/>
                  <a:pt x="25181" y="3009057"/>
                  <a:pt x="22935" y="3006044"/>
                </a:cubicBezTo>
                <a:cubicBezTo>
                  <a:pt x="22935" y="3006044"/>
                  <a:pt x="20690" y="3003032"/>
                  <a:pt x="23704" y="3000785"/>
                </a:cubicBezTo>
                <a:close/>
                <a:moveTo>
                  <a:pt x="5144618" y="1709820"/>
                </a:moveTo>
                <a:cubicBezTo>
                  <a:pt x="5157475" y="1725913"/>
                  <a:pt x="5165829" y="1742966"/>
                  <a:pt x="5178685" y="1759057"/>
                </a:cubicBezTo>
                <a:cubicBezTo>
                  <a:pt x="5174182" y="1760019"/>
                  <a:pt x="5174182" y="1760019"/>
                  <a:pt x="5174182" y="1760019"/>
                </a:cubicBezTo>
                <a:cubicBezTo>
                  <a:pt x="5173220" y="1755516"/>
                  <a:pt x="5166791" y="1747470"/>
                  <a:pt x="5165829" y="1742966"/>
                </a:cubicBezTo>
                <a:cubicBezTo>
                  <a:pt x="5160362" y="1739424"/>
                  <a:pt x="5153934" y="1731379"/>
                  <a:pt x="5152972" y="1726875"/>
                </a:cubicBezTo>
                <a:cubicBezTo>
                  <a:pt x="5152972" y="1726875"/>
                  <a:pt x="5147505" y="1723332"/>
                  <a:pt x="5147505" y="1723332"/>
                </a:cubicBezTo>
                <a:cubicBezTo>
                  <a:pt x="5142039" y="1719791"/>
                  <a:pt x="5142039" y="1719791"/>
                  <a:pt x="5141076" y="1715287"/>
                </a:cubicBezTo>
                <a:cubicBezTo>
                  <a:pt x="5140114" y="1710783"/>
                  <a:pt x="5140114" y="1710783"/>
                  <a:pt x="5144618" y="1709820"/>
                </a:cubicBezTo>
                <a:close/>
                <a:moveTo>
                  <a:pt x="726773" y="2634833"/>
                </a:moveTo>
                <a:cubicBezTo>
                  <a:pt x="727736" y="2639338"/>
                  <a:pt x="727736" y="2639338"/>
                  <a:pt x="727736" y="2639338"/>
                </a:cubicBezTo>
                <a:cubicBezTo>
                  <a:pt x="727736" y="2639338"/>
                  <a:pt x="723231" y="2640300"/>
                  <a:pt x="723231" y="2640300"/>
                </a:cubicBezTo>
                <a:cubicBezTo>
                  <a:pt x="726773" y="2634833"/>
                  <a:pt x="726773" y="2634833"/>
                  <a:pt x="726773" y="2634833"/>
                </a:cubicBezTo>
                <a:close/>
                <a:moveTo>
                  <a:pt x="760478" y="2435480"/>
                </a:moveTo>
                <a:lnTo>
                  <a:pt x="760347" y="2439276"/>
                </a:lnTo>
                <a:cubicBezTo>
                  <a:pt x="760347" y="2439276"/>
                  <a:pt x="760347" y="2439276"/>
                  <a:pt x="756805" y="2444741"/>
                </a:cubicBezTo>
                <a:close/>
                <a:moveTo>
                  <a:pt x="779150" y="2373847"/>
                </a:moveTo>
                <a:lnTo>
                  <a:pt x="779366" y="2373987"/>
                </a:lnTo>
                <a:lnTo>
                  <a:pt x="778898" y="2374800"/>
                </a:lnTo>
                <a:close/>
                <a:moveTo>
                  <a:pt x="82769" y="2413119"/>
                </a:moveTo>
                <a:cubicBezTo>
                  <a:pt x="66034" y="2472459"/>
                  <a:pt x="66557" y="2542367"/>
                  <a:pt x="52067" y="2604720"/>
                </a:cubicBezTo>
                <a:cubicBezTo>
                  <a:pt x="46746" y="2622747"/>
                  <a:pt x="55790" y="2616005"/>
                  <a:pt x="56497" y="2629537"/>
                </a:cubicBezTo>
                <a:cubicBezTo>
                  <a:pt x="52652" y="2655836"/>
                  <a:pt x="48099" y="2668603"/>
                  <a:pt x="43546" y="2681370"/>
                </a:cubicBezTo>
                <a:cubicBezTo>
                  <a:pt x="40470" y="2702410"/>
                  <a:pt x="47976" y="2706187"/>
                  <a:pt x="47915" y="2724979"/>
                </a:cubicBezTo>
                <a:cubicBezTo>
                  <a:pt x="42593" y="2743006"/>
                  <a:pt x="37271" y="2761032"/>
                  <a:pt x="31949" y="2779060"/>
                </a:cubicBezTo>
                <a:cubicBezTo>
                  <a:pt x="31949" y="2779060"/>
                  <a:pt x="31949" y="2779060"/>
                  <a:pt x="21428" y="2777530"/>
                </a:cubicBezTo>
                <a:cubicBezTo>
                  <a:pt x="19890" y="2788050"/>
                  <a:pt x="17583" y="2803829"/>
                  <a:pt x="18290" y="2817361"/>
                </a:cubicBezTo>
                <a:cubicBezTo>
                  <a:pt x="18290" y="2817361"/>
                  <a:pt x="18290" y="2817361"/>
                  <a:pt x="21305" y="2815114"/>
                </a:cubicBezTo>
                <a:cubicBezTo>
                  <a:pt x="19059" y="2812101"/>
                  <a:pt x="19828" y="2806841"/>
                  <a:pt x="22074" y="2809854"/>
                </a:cubicBezTo>
                <a:cubicBezTo>
                  <a:pt x="22074" y="2809854"/>
                  <a:pt x="24320" y="2812866"/>
                  <a:pt x="24320" y="2812866"/>
                </a:cubicBezTo>
                <a:cubicBezTo>
                  <a:pt x="27334" y="2810619"/>
                  <a:pt x="26627" y="2797087"/>
                  <a:pt x="31118" y="2803112"/>
                </a:cubicBezTo>
                <a:cubicBezTo>
                  <a:pt x="34072" y="2819656"/>
                  <a:pt x="28811" y="2818891"/>
                  <a:pt x="29518" y="2832423"/>
                </a:cubicBezTo>
                <a:cubicBezTo>
                  <a:pt x="29518" y="2832423"/>
                  <a:pt x="29518" y="2832423"/>
                  <a:pt x="31764" y="2835435"/>
                </a:cubicBezTo>
                <a:cubicBezTo>
                  <a:pt x="31764" y="2835435"/>
                  <a:pt x="31764" y="2835435"/>
                  <a:pt x="28750" y="2837683"/>
                </a:cubicBezTo>
                <a:cubicBezTo>
                  <a:pt x="30995" y="2840695"/>
                  <a:pt x="30226" y="2845955"/>
                  <a:pt x="30226" y="2845955"/>
                </a:cubicBezTo>
                <a:cubicBezTo>
                  <a:pt x="27211" y="2848202"/>
                  <a:pt x="27211" y="2848202"/>
                  <a:pt x="27211" y="2848202"/>
                </a:cubicBezTo>
                <a:cubicBezTo>
                  <a:pt x="30934" y="2859487"/>
                  <a:pt x="33118" y="2881291"/>
                  <a:pt x="33057" y="2900083"/>
                </a:cubicBezTo>
                <a:cubicBezTo>
                  <a:pt x="29980" y="2921122"/>
                  <a:pt x="27673" y="2936902"/>
                  <a:pt x="21643" y="2941397"/>
                </a:cubicBezTo>
                <a:cubicBezTo>
                  <a:pt x="23889" y="2944409"/>
                  <a:pt x="20874" y="2946657"/>
                  <a:pt x="20874" y="2946657"/>
                </a:cubicBezTo>
                <a:cubicBezTo>
                  <a:pt x="23120" y="2949669"/>
                  <a:pt x="22351" y="2954929"/>
                  <a:pt x="19336" y="2957176"/>
                </a:cubicBezTo>
                <a:cubicBezTo>
                  <a:pt x="19336" y="2957176"/>
                  <a:pt x="19336" y="2957176"/>
                  <a:pt x="17091" y="2954164"/>
                </a:cubicBezTo>
                <a:cubicBezTo>
                  <a:pt x="17860" y="2948904"/>
                  <a:pt x="17860" y="2948904"/>
                  <a:pt x="17860" y="2948904"/>
                </a:cubicBezTo>
                <a:cubicBezTo>
                  <a:pt x="17860" y="2948904"/>
                  <a:pt x="17860" y="2948904"/>
                  <a:pt x="15614" y="2945892"/>
                </a:cubicBezTo>
                <a:cubicBezTo>
                  <a:pt x="15552" y="2964684"/>
                  <a:pt x="18567" y="2962436"/>
                  <a:pt x="19275" y="2975968"/>
                </a:cubicBezTo>
                <a:cubicBezTo>
                  <a:pt x="19275" y="2975968"/>
                  <a:pt x="20044" y="2970708"/>
                  <a:pt x="20044" y="2970708"/>
                </a:cubicBezTo>
                <a:cubicBezTo>
                  <a:pt x="20044" y="2970708"/>
                  <a:pt x="20044" y="2970708"/>
                  <a:pt x="22290" y="2973720"/>
                </a:cubicBezTo>
                <a:cubicBezTo>
                  <a:pt x="22290" y="2973720"/>
                  <a:pt x="22290" y="2973720"/>
                  <a:pt x="24535" y="2976733"/>
                </a:cubicBezTo>
                <a:cubicBezTo>
                  <a:pt x="24535" y="2976733"/>
                  <a:pt x="23059" y="2968461"/>
                  <a:pt x="28319" y="2969225"/>
                </a:cubicBezTo>
                <a:cubicBezTo>
                  <a:pt x="29027" y="2982757"/>
                  <a:pt x="29734" y="2996289"/>
                  <a:pt x="24474" y="2995525"/>
                </a:cubicBezTo>
                <a:cubicBezTo>
                  <a:pt x="24474" y="2995525"/>
                  <a:pt x="26720" y="2998537"/>
                  <a:pt x="23704" y="3000785"/>
                </a:cubicBezTo>
                <a:cubicBezTo>
                  <a:pt x="13830" y="3031579"/>
                  <a:pt x="13707" y="3069162"/>
                  <a:pt x="21090" y="3110523"/>
                </a:cubicBezTo>
                <a:cubicBezTo>
                  <a:pt x="21090" y="3110523"/>
                  <a:pt x="23336" y="3113535"/>
                  <a:pt x="20321" y="3115783"/>
                </a:cubicBezTo>
                <a:cubicBezTo>
                  <a:pt x="22567" y="3118795"/>
                  <a:pt x="21797" y="3124055"/>
                  <a:pt x="21797" y="3124055"/>
                </a:cubicBezTo>
                <a:cubicBezTo>
                  <a:pt x="21797" y="3124055"/>
                  <a:pt x="21797" y="3124055"/>
                  <a:pt x="19552" y="3121043"/>
                </a:cubicBezTo>
                <a:cubicBezTo>
                  <a:pt x="23274" y="3132328"/>
                  <a:pt x="28473" y="3151884"/>
                  <a:pt x="32964" y="3157909"/>
                </a:cubicBezTo>
                <a:cubicBezTo>
                  <a:pt x="30719" y="3154896"/>
                  <a:pt x="30719" y="3154896"/>
                  <a:pt x="31488" y="3149636"/>
                </a:cubicBezTo>
                <a:cubicBezTo>
                  <a:pt x="31488" y="3149636"/>
                  <a:pt x="34503" y="3147389"/>
                  <a:pt x="34503" y="3147389"/>
                </a:cubicBezTo>
                <a:cubicBezTo>
                  <a:pt x="36748" y="3150401"/>
                  <a:pt x="36748" y="3150401"/>
                  <a:pt x="35979" y="3155661"/>
                </a:cubicBezTo>
                <a:lnTo>
                  <a:pt x="36796" y="3156756"/>
                </a:lnTo>
                <a:lnTo>
                  <a:pt x="36814" y="3159140"/>
                </a:lnTo>
                <a:cubicBezTo>
                  <a:pt x="36525" y="3161112"/>
                  <a:pt x="36333" y="3162427"/>
                  <a:pt x="37456" y="3163933"/>
                </a:cubicBezTo>
                <a:cubicBezTo>
                  <a:pt x="35210" y="3160921"/>
                  <a:pt x="38225" y="3158673"/>
                  <a:pt x="38225" y="3158673"/>
                </a:cubicBezTo>
                <a:lnTo>
                  <a:pt x="36796" y="3156756"/>
                </a:lnTo>
                <a:lnTo>
                  <a:pt x="36748" y="3150401"/>
                </a:lnTo>
                <a:cubicBezTo>
                  <a:pt x="53883" y="3198551"/>
                  <a:pt x="52161" y="3265447"/>
                  <a:pt x="66281" y="3315844"/>
                </a:cubicBezTo>
                <a:cubicBezTo>
                  <a:pt x="63266" y="3318092"/>
                  <a:pt x="66219" y="3334636"/>
                  <a:pt x="65450" y="3339896"/>
                </a:cubicBezTo>
                <a:cubicBezTo>
                  <a:pt x="68465" y="3337649"/>
                  <a:pt x="68465" y="3337649"/>
                  <a:pt x="72956" y="3343673"/>
                </a:cubicBezTo>
                <a:cubicBezTo>
                  <a:pt x="72956" y="3343673"/>
                  <a:pt x="69942" y="3345921"/>
                  <a:pt x="72187" y="3348933"/>
                </a:cubicBezTo>
                <a:cubicBezTo>
                  <a:pt x="74433" y="3351945"/>
                  <a:pt x="71418" y="3354193"/>
                  <a:pt x="73664" y="3357205"/>
                </a:cubicBezTo>
                <a:cubicBezTo>
                  <a:pt x="84062" y="3396318"/>
                  <a:pt x="79509" y="3409086"/>
                  <a:pt x="81694" y="3430890"/>
                </a:cubicBezTo>
                <a:cubicBezTo>
                  <a:pt x="81694" y="3430890"/>
                  <a:pt x="79448" y="3427877"/>
                  <a:pt x="82462" y="3425630"/>
                </a:cubicBezTo>
                <a:cubicBezTo>
                  <a:pt x="82462" y="3425630"/>
                  <a:pt x="85477" y="3423382"/>
                  <a:pt x="87723" y="3426395"/>
                </a:cubicBezTo>
                <a:cubicBezTo>
                  <a:pt x="87723" y="3426395"/>
                  <a:pt x="86954" y="3431654"/>
                  <a:pt x="86954" y="3431654"/>
                </a:cubicBezTo>
                <a:cubicBezTo>
                  <a:pt x="89199" y="3434667"/>
                  <a:pt x="89199" y="3434667"/>
                  <a:pt x="89199" y="3434667"/>
                </a:cubicBezTo>
                <a:cubicBezTo>
                  <a:pt x="100428" y="3449728"/>
                  <a:pt x="109288" y="3499361"/>
                  <a:pt x="97998" y="3503092"/>
                </a:cubicBezTo>
                <a:cubicBezTo>
                  <a:pt x="107688" y="3528673"/>
                  <a:pt x="123346" y="3568551"/>
                  <a:pt x="124762" y="3595615"/>
                </a:cubicBezTo>
                <a:cubicBezTo>
                  <a:pt x="116548" y="3578306"/>
                  <a:pt x="101597" y="3551960"/>
                  <a:pt x="92676" y="3521119"/>
                </a:cubicBezTo>
                <a:cubicBezTo>
                  <a:pt x="83754" y="3490278"/>
                  <a:pt x="79324" y="3465461"/>
                  <a:pt x="86123" y="3455706"/>
                </a:cubicBezTo>
                <a:cubicBezTo>
                  <a:pt x="83109" y="3457954"/>
                  <a:pt x="83109" y="3457954"/>
                  <a:pt x="80863" y="3454941"/>
                </a:cubicBezTo>
                <a:cubicBezTo>
                  <a:pt x="81632" y="3449682"/>
                  <a:pt x="77140" y="3443657"/>
                  <a:pt x="80155" y="3441409"/>
                </a:cubicBezTo>
                <a:cubicBezTo>
                  <a:pt x="80155" y="3441409"/>
                  <a:pt x="77909" y="3438397"/>
                  <a:pt x="80924" y="3436150"/>
                </a:cubicBezTo>
                <a:cubicBezTo>
                  <a:pt x="80924" y="3436150"/>
                  <a:pt x="80924" y="3436150"/>
                  <a:pt x="77909" y="3438397"/>
                </a:cubicBezTo>
                <a:cubicBezTo>
                  <a:pt x="67389" y="3436867"/>
                  <a:pt x="65973" y="3409804"/>
                  <a:pt x="62313" y="3379727"/>
                </a:cubicBezTo>
                <a:cubicBezTo>
                  <a:pt x="62313" y="3379727"/>
                  <a:pt x="62313" y="3379727"/>
                  <a:pt x="60067" y="3376715"/>
                </a:cubicBezTo>
                <a:cubicBezTo>
                  <a:pt x="57052" y="3378962"/>
                  <a:pt x="57052" y="3378962"/>
                  <a:pt x="57821" y="3373703"/>
                </a:cubicBezTo>
                <a:cubicBezTo>
                  <a:pt x="57821" y="3373703"/>
                  <a:pt x="55576" y="3370690"/>
                  <a:pt x="55576" y="3370690"/>
                </a:cubicBezTo>
                <a:cubicBezTo>
                  <a:pt x="58590" y="3368443"/>
                  <a:pt x="58590" y="3368443"/>
                  <a:pt x="58590" y="3368443"/>
                </a:cubicBezTo>
                <a:cubicBezTo>
                  <a:pt x="58590" y="3368443"/>
                  <a:pt x="58590" y="3368443"/>
                  <a:pt x="53330" y="3367678"/>
                </a:cubicBezTo>
                <a:cubicBezTo>
                  <a:pt x="51853" y="3359406"/>
                  <a:pt x="46593" y="3358641"/>
                  <a:pt x="41394" y="3339084"/>
                </a:cubicBezTo>
                <a:cubicBezTo>
                  <a:pt x="35364" y="3343579"/>
                  <a:pt x="42809" y="3366148"/>
                  <a:pt x="33057" y="3359359"/>
                </a:cubicBezTo>
                <a:cubicBezTo>
                  <a:pt x="32319" y="3355223"/>
                  <a:pt x="31196" y="3353717"/>
                  <a:pt x="30073" y="3352210"/>
                </a:cubicBezTo>
                <a:lnTo>
                  <a:pt x="28581" y="3348636"/>
                </a:lnTo>
                <a:lnTo>
                  <a:pt x="29335" y="3348074"/>
                </a:lnTo>
                <a:cubicBezTo>
                  <a:pt x="27089" y="3345062"/>
                  <a:pt x="27089" y="3345062"/>
                  <a:pt x="27089" y="3345062"/>
                </a:cubicBezTo>
                <a:lnTo>
                  <a:pt x="28581" y="3348636"/>
                </a:lnTo>
                <a:lnTo>
                  <a:pt x="26320" y="3350322"/>
                </a:lnTo>
                <a:cubicBezTo>
                  <a:pt x="26320" y="3350322"/>
                  <a:pt x="24074" y="3347310"/>
                  <a:pt x="24074" y="3347310"/>
                </a:cubicBezTo>
                <a:cubicBezTo>
                  <a:pt x="21828" y="3344297"/>
                  <a:pt x="21828" y="3344297"/>
                  <a:pt x="21828" y="3344297"/>
                </a:cubicBezTo>
                <a:cubicBezTo>
                  <a:pt x="22598" y="3339037"/>
                  <a:pt x="21121" y="3330765"/>
                  <a:pt x="19644" y="3322493"/>
                </a:cubicBezTo>
                <a:cubicBezTo>
                  <a:pt x="19644" y="3322493"/>
                  <a:pt x="20413" y="3317233"/>
                  <a:pt x="20413" y="3317233"/>
                </a:cubicBezTo>
                <a:cubicBezTo>
                  <a:pt x="20413" y="3317233"/>
                  <a:pt x="18168" y="3314221"/>
                  <a:pt x="18937" y="3308961"/>
                </a:cubicBezTo>
                <a:cubicBezTo>
                  <a:pt x="18937" y="3308961"/>
                  <a:pt x="16691" y="3305949"/>
                  <a:pt x="19706" y="3303701"/>
                </a:cubicBezTo>
                <a:cubicBezTo>
                  <a:pt x="21952" y="3306713"/>
                  <a:pt x="21952" y="3306713"/>
                  <a:pt x="21182" y="3311973"/>
                </a:cubicBezTo>
                <a:cubicBezTo>
                  <a:pt x="21182" y="3311973"/>
                  <a:pt x="23428" y="3314986"/>
                  <a:pt x="22659" y="3320245"/>
                </a:cubicBezTo>
                <a:cubicBezTo>
                  <a:pt x="24197" y="3309726"/>
                  <a:pt x="22721" y="3301454"/>
                  <a:pt x="26504" y="3293946"/>
                </a:cubicBezTo>
                <a:cubicBezTo>
                  <a:pt x="31765" y="3294711"/>
                  <a:pt x="35487" y="3305996"/>
                  <a:pt x="42286" y="3296241"/>
                </a:cubicBezTo>
                <a:cubicBezTo>
                  <a:pt x="29704" y="3235323"/>
                  <a:pt x="17829" y="3187938"/>
                  <a:pt x="16537" y="3123291"/>
                </a:cubicBezTo>
                <a:cubicBezTo>
                  <a:pt x="14291" y="3120278"/>
                  <a:pt x="14291" y="3120278"/>
                  <a:pt x="15060" y="3115018"/>
                </a:cubicBezTo>
                <a:cubicBezTo>
                  <a:pt x="12815" y="3112006"/>
                  <a:pt x="15829" y="3109758"/>
                  <a:pt x="15829" y="3109758"/>
                </a:cubicBezTo>
                <a:cubicBezTo>
                  <a:pt x="10630" y="3090202"/>
                  <a:pt x="9215" y="3063138"/>
                  <a:pt x="10046" y="3039086"/>
                </a:cubicBezTo>
                <a:cubicBezTo>
                  <a:pt x="4847" y="3019529"/>
                  <a:pt x="-1059" y="2986441"/>
                  <a:pt x="1309" y="2951870"/>
                </a:cubicBezTo>
                <a:cubicBezTo>
                  <a:pt x="-1583" y="2916533"/>
                  <a:pt x="786" y="2881962"/>
                  <a:pt x="3862" y="2860923"/>
                </a:cubicBezTo>
                <a:cubicBezTo>
                  <a:pt x="4755" y="2818079"/>
                  <a:pt x="6416" y="2769976"/>
                  <a:pt x="7308" y="2727132"/>
                </a:cubicBezTo>
                <a:cubicBezTo>
                  <a:pt x="10445" y="2687301"/>
                  <a:pt x="15829" y="2650482"/>
                  <a:pt x="30195" y="2625713"/>
                </a:cubicBezTo>
                <a:cubicBezTo>
                  <a:pt x="29426" y="2630973"/>
                  <a:pt x="28657" y="2636232"/>
                  <a:pt x="27888" y="2641492"/>
                </a:cubicBezTo>
                <a:cubicBezTo>
                  <a:pt x="27888" y="2641492"/>
                  <a:pt x="27888" y="2641492"/>
                  <a:pt x="31672" y="2633985"/>
                </a:cubicBezTo>
                <a:cubicBezTo>
                  <a:pt x="29426" y="2630973"/>
                  <a:pt x="32441" y="2628725"/>
                  <a:pt x="32441" y="2628725"/>
                </a:cubicBezTo>
                <a:cubicBezTo>
                  <a:pt x="34687" y="2631737"/>
                  <a:pt x="34687" y="2631737"/>
                  <a:pt x="33917" y="2636997"/>
                </a:cubicBezTo>
                <a:cubicBezTo>
                  <a:pt x="33917" y="2636997"/>
                  <a:pt x="33917" y="2636997"/>
                  <a:pt x="36163" y="2640009"/>
                </a:cubicBezTo>
                <a:cubicBezTo>
                  <a:pt x="41547" y="2603191"/>
                  <a:pt x="47699" y="2561112"/>
                  <a:pt x="47822" y="2523528"/>
                </a:cubicBezTo>
                <a:cubicBezTo>
                  <a:pt x="62188" y="2498759"/>
                  <a:pt x="69110" y="2451420"/>
                  <a:pt x="82769" y="2413119"/>
                </a:cubicBezTo>
                <a:close/>
                <a:moveTo>
                  <a:pt x="842852" y="2186167"/>
                </a:moveTo>
                <a:cubicBezTo>
                  <a:pt x="843814" y="2190672"/>
                  <a:pt x="843814" y="2190672"/>
                  <a:pt x="844776" y="2195175"/>
                </a:cubicBezTo>
                <a:cubicBezTo>
                  <a:pt x="833189" y="2207070"/>
                  <a:pt x="824795" y="2255960"/>
                  <a:pt x="807086" y="2283291"/>
                </a:cubicBezTo>
                <a:cubicBezTo>
                  <a:pt x="809819" y="2285062"/>
                  <a:pt x="807481" y="2296159"/>
                  <a:pt x="802365" y="2310792"/>
                </a:cubicBezTo>
                <a:lnTo>
                  <a:pt x="785915" y="2348273"/>
                </a:lnTo>
                <a:lnTo>
                  <a:pt x="807499" y="2266692"/>
                </a:lnTo>
                <a:lnTo>
                  <a:pt x="823460" y="2218568"/>
                </a:lnTo>
                <a:lnTo>
                  <a:pt x="830609" y="2217040"/>
                </a:lnTo>
                <a:cubicBezTo>
                  <a:pt x="833189" y="2207070"/>
                  <a:pt x="835769" y="2197099"/>
                  <a:pt x="839310" y="2191634"/>
                </a:cubicBezTo>
                <a:cubicBezTo>
                  <a:pt x="839310" y="2191634"/>
                  <a:pt x="842852" y="2186167"/>
                  <a:pt x="842852" y="2186167"/>
                </a:cubicBezTo>
                <a:close/>
                <a:moveTo>
                  <a:pt x="840927" y="2177159"/>
                </a:moveTo>
                <a:cubicBezTo>
                  <a:pt x="841889" y="2181663"/>
                  <a:pt x="837385" y="2182625"/>
                  <a:pt x="838347" y="2187130"/>
                </a:cubicBezTo>
                <a:cubicBezTo>
                  <a:pt x="833844" y="2188092"/>
                  <a:pt x="834806" y="2192596"/>
                  <a:pt x="834806" y="2192596"/>
                </a:cubicBezTo>
                <a:lnTo>
                  <a:pt x="827275" y="2207064"/>
                </a:lnTo>
                <a:lnTo>
                  <a:pt x="834303" y="2185873"/>
                </a:lnTo>
                <a:lnTo>
                  <a:pt x="837385" y="2182625"/>
                </a:lnTo>
                <a:lnTo>
                  <a:pt x="836151" y="2180302"/>
                </a:lnTo>
                <a:lnTo>
                  <a:pt x="836748" y="2178498"/>
                </a:lnTo>
                <a:close/>
                <a:moveTo>
                  <a:pt x="839464" y="2170309"/>
                </a:moveTo>
                <a:lnTo>
                  <a:pt x="839965" y="2172655"/>
                </a:lnTo>
                <a:lnTo>
                  <a:pt x="838208" y="2174097"/>
                </a:lnTo>
                <a:close/>
                <a:moveTo>
                  <a:pt x="845313" y="2152674"/>
                </a:moveTo>
                <a:lnTo>
                  <a:pt x="849628" y="2151752"/>
                </a:lnTo>
                <a:cubicBezTo>
                  <a:pt x="849628" y="2151752"/>
                  <a:pt x="846087" y="2157218"/>
                  <a:pt x="847050" y="2161723"/>
                </a:cubicBezTo>
                <a:cubicBezTo>
                  <a:pt x="847050" y="2161723"/>
                  <a:pt x="847050" y="2161723"/>
                  <a:pt x="846087" y="2157218"/>
                </a:cubicBezTo>
                <a:lnTo>
                  <a:pt x="843632" y="2157743"/>
                </a:lnTo>
                <a:close/>
                <a:moveTo>
                  <a:pt x="875203" y="2077877"/>
                </a:moveTo>
                <a:lnTo>
                  <a:pt x="874366" y="2081194"/>
                </a:lnTo>
                <a:cubicBezTo>
                  <a:pt x="872203" y="2090708"/>
                  <a:pt x="875163" y="2083894"/>
                  <a:pt x="881198" y="2079073"/>
                </a:cubicBezTo>
                <a:cubicBezTo>
                  <a:pt x="865413" y="2115412"/>
                  <a:pt x="866375" y="2119916"/>
                  <a:pt x="852208" y="2141782"/>
                </a:cubicBezTo>
                <a:lnTo>
                  <a:pt x="848676" y="2142537"/>
                </a:lnTo>
                <a:lnTo>
                  <a:pt x="849759" y="2139271"/>
                </a:lnTo>
                <a:close/>
                <a:moveTo>
                  <a:pt x="4931467" y="1175063"/>
                </a:moveTo>
                <a:lnTo>
                  <a:pt x="4937140" y="1179573"/>
                </a:lnTo>
                <a:cubicBezTo>
                  <a:pt x="4937140" y="1179573"/>
                  <a:pt x="4931674" y="1176031"/>
                  <a:pt x="4931674" y="1176031"/>
                </a:cubicBezTo>
                <a:close/>
                <a:moveTo>
                  <a:pt x="561352" y="2088239"/>
                </a:moveTo>
                <a:cubicBezTo>
                  <a:pt x="564202" y="2086988"/>
                  <a:pt x="568184" y="2086749"/>
                  <a:pt x="573826" y="2087987"/>
                </a:cubicBezTo>
                <a:lnTo>
                  <a:pt x="582872" y="2092891"/>
                </a:lnTo>
                <a:lnTo>
                  <a:pt x="578185" y="2103852"/>
                </a:lnTo>
                <a:cubicBezTo>
                  <a:pt x="463551" y="2408874"/>
                  <a:pt x="402676" y="2736722"/>
                  <a:pt x="404548" y="3073332"/>
                </a:cubicBezTo>
                <a:lnTo>
                  <a:pt x="414356" y="3260413"/>
                </a:lnTo>
                <a:lnTo>
                  <a:pt x="410289" y="3235547"/>
                </a:lnTo>
                <a:cubicBezTo>
                  <a:pt x="391018" y="3081276"/>
                  <a:pt x="385239" y="2926080"/>
                  <a:pt x="403101" y="2771698"/>
                </a:cubicBezTo>
                <a:cubicBezTo>
                  <a:pt x="408745" y="2715741"/>
                  <a:pt x="400500" y="2658840"/>
                  <a:pt x="408415" y="2604354"/>
                </a:cubicBezTo>
                <a:cubicBezTo>
                  <a:pt x="409757" y="2592334"/>
                  <a:pt x="403764" y="2564285"/>
                  <a:pt x="435141" y="2583001"/>
                </a:cubicBezTo>
                <a:cubicBezTo>
                  <a:pt x="448360" y="2589954"/>
                  <a:pt x="447033" y="2574594"/>
                  <a:pt x="449176" y="2566314"/>
                </a:cubicBezTo>
                <a:cubicBezTo>
                  <a:pt x="467037" y="2411933"/>
                  <a:pt x="511608" y="2263578"/>
                  <a:pt x="552039" y="2114152"/>
                </a:cubicBezTo>
                <a:cubicBezTo>
                  <a:pt x="554449" y="2104837"/>
                  <a:pt x="552804" y="2091989"/>
                  <a:pt x="561352" y="2088239"/>
                </a:cubicBezTo>
                <a:close/>
                <a:moveTo>
                  <a:pt x="5705773" y="955466"/>
                </a:moveTo>
                <a:cubicBezTo>
                  <a:pt x="5709740" y="959433"/>
                  <a:pt x="5713706" y="967367"/>
                  <a:pt x="5709740" y="967367"/>
                </a:cubicBezTo>
                <a:cubicBezTo>
                  <a:pt x="5705774" y="959433"/>
                  <a:pt x="5701808" y="955466"/>
                  <a:pt x="5705773" y="955466"/>
                </a:cubicBezTo>
                <a:close/>
                <a:moveTo>
                  <a:pt x="968004" y="1863229"/>
                </a:moveTo>
                <a:lnTo>
                  <a:pt x="968776" y="1863422"/>
                </a:lnTo>
                <a:lnTo>
                  <a:pt x="957715" y="1886114"/>
                </a:lnTo>
                <a:cubicBezTo>
                  <a:pt x="948937" y="1905650"/>
                  <a:pt x="941930" y="1922454"/>
                  <a:pt x="938869" y="1930172"/>
                </a:cubicBezTo>
                <a:cubicBezTo>
                  <a:pt x="937252" y="1944646"/>
                  <a:pt x="905376" y="1993844"/>
                  <a:pt x="906645" y="2021830"/>
                </a:cubicBezTo>
                <a:cubicBezTo>
                  <a:pt x="898600" y="2028259"/>
                  <a:pt x="901179" y="2018288"/>
                  <a:pt x="901179" y="2018288"/>
                </a:cubicBezTo>
                <a:cubicBezTo>
                  <a:pt x="900371" y="2025526"/>
                  <a:pt x="895779" y="2037103"/>
                  <a:pt x="890505" y="2048238"/>
                </a:cubicBezTo>
                <a:lnTo>
                  <a:pt x="877626" y="2072031"/>
                </a:lnTo>
                <a:lnTo>
                  <a:pt x="952342" y="1891751"/>
                </a:lnTo>
                <a:cubicBezTo>
                  <a:pt x="954884" y="1885341"/>
                  <a:pt x="957426" y="1878932"/>
                  <a:pt x="959967" y="1872523"/>
                </a:cubicBezTo>
                <a:cubicBezTo>
                  <a:pt x="961973" y="1868183"/>
                  <a:pt x="964647" y="1864679"/>
                  <a:pt x="968004" y="1863229"/>
                </a:cubicBezTo>
                <a:close/>
                <a:moveTo>
                  <a:pt x="4343712" y="1135297"/>
                </a:moveTo>
                <a:cubicBezTo>
                  <a:pt x="4338942" y="1143968"/>
                  <a:pt x="4368028" y="1158847"/>
                  <a:pt x="4388447" y="1168954"/>
                </a:cubicBezTo>
                <a:cubicBezTo>
                  <a:pt x="4409120" y="1195019"/>
                  <a:pt x="4443799" y="1214105"/>
                  <a:pt x="4474271" y="1238784"/>
                </a:cubicBezTo>
                <a:cubicBezTo>
                  <a:pt x="4471193" y="1238219"/>
                  <a:pt x="4471193" y="1238219"/>
                  <a:pt x="4471193" y="1238219"/>
                </a:cubicBezTo>
                <a:cubicBezTo>
                  <a:pt x="4468680" y="1234576"/>
                  <a:pt x="4465601" y="1234012"/>
                  <a:pt x="4461959" y="1236526"/>
                </a:cubicBezTo>
                <a:cubicBezTo>
                  <a:pt x="4461959" y="1236526"/>
                  <a:pt x="4464473" y="1240170"/>
                  <a:pt x="4467551" y="1240734"/>
                </a:cubicBezTo>
                <a:cubicBezTo>
                  <a:pt x="4435949" y="1222212"/>
                  <a:pt x="4393165" y="1195276"/>
                  <a:pt x="4368285" y="1174804"/>
                </a:cubicBezTo>
                <a:cubicBezTo>
                  <a:pt x="4344789" y="1164132"/>
                  <a:pt x="4321858" y="1150383"/>
                  <a:pt x="4302825" y="1150076"/>
                </a:cubicBezTo>
                <a:cubicBezTo>
                  <a:pt x="4377211" y="1195533"/>
                  <a:pt x="4431179" y="1230884"/>
                  <a:pt x="4474219" y="1273777"/>
                </a:cubicBezTo>
                <a:cubicBezTo>
                  <a:pt x="4492123" y="1280242"/>
                  <a:pt x="4520081" y="1301278"/>
                  <a:pt x="4527622" y="1312207"/>
                </a:cubicBezTo>
                <a:cubicBezTo>
                  <a:pt x="4515310" y="1309949"/>
                  <a:pt x="4525929" y="1321442"/>
                  <a:pt x="4519208" y="1323392"/>
                </a:cubicBezTo>
                <a:cubicBezTo>
                  <a:pt x="4527314" y="1331242"/>
                  <a:pt x="4530957" y="1328729"/>
                  <a:pt x="4535984" y="1336014"/>
                </a:cubicBezTo>
                <a:cubicBezTo>
                  <a:pt x="4550810" y="1341915"/>
                  <a:pt x="4526493" y="1318363"/>
                  <a:pt x="4543833" y="1327907"/>
                </a:cubicBezTo>
                <a:cubicBezTo>
                  <a:pt x="4576819" y="1356228"/>
                  <a:pt x="4594979" y="1378650"/>
                  <a:pt x="4631607" y="1404458"/>
                </a:cubicBezTo>
                <a:cubicBezTo>
                  <a:pt x="4638584" y="1418466"/>
                  <a:pt x="4654795" y="1434166"/>
                  <a:pt x="4674083" y="1450430"/>
                </a:cubicBezTo>
                <a:cubicBezTo>
                  <a:pt x="4690294" y="1466130"/>
                  <a:pt x="4709018" y="1485474"/>
                  <a:pt x="4719073" y="1500045"/>
                </a:cubicBezTo>
                <a:cubicBezTo>
                  <a:pt x="4708454" y="1488552"/>
                  <a:pt x="4704812" y="1491066"/>
                  <a:pt x="4701734" y="1490503"/>
                </a:cubicBezTo>
                <a:cubicBezTo>
                  <a:pt x="4704248" y="1494146"/>
                  <a:pt x="4701169" y="1493581"/>
                  <a:pt x="4700605" y="1496660"/>
                </a:cubicBezTo>
                <a:cubicBezTo>
                  <a:pt x="4716815" y="1512360"/>
                  <a:pt x="4718765" y="1519082"/>
                  <a:pt x="4734976" y="1534781"/>
                </a:cubicBezTo>
                <a:cubicBezTo>
                  <a:pt x="4738054" y="1535345"/>
                  <a:pt x="4738054" y="1535345"/>
                  <a:pt x="4743645" y="1539553"/>
                </a:cubicBezTo>
                <a:cubicBezTo>
                  <a:pt x="4747852" y="1533960"/>
                  <a:pt x="4740312" y="1523031"/>
                  <a:pt x="4748981" y="1527803"/>
                </a:cubicBezTo>
                <a:cubicBezTo>
                  <a:pt x="4764628" y="1546581"/>
                  <a:pt x="4774682" y="1561153"/>
                  <a:pt x="4787814" y="1576290"/>
                </a:cubicBezTo>
                <a:cubicBezTo>
                  <a:pt x="4800947" y="1591426"/>
                  <a:pt x="4814080" y="1606562"/>
                  <a:pt x="4835318" y="1629548"/>
                </a:cubicBezTo>
                <a:cubicBezTo>
                  <a:pt x="4835882" y="1626469"/>
                  <a:pt x="4838961" y="1627033"/>
                  <a:pt x="4841474" y="1630676"/>
                </a:cubicBezTo>
                <a:cubicBezTo>
                  <a:pt x="4857120" y="1649455"/>
                  <a:pt x="4854607" y="1645812"/>
                  <a:pt x="4867175" y="1664027"/>
                </a:cubicBezTo>
                <a:cubicBezTo>
                  <a:pt x="4872202" y="1671313"/>
                  <a:pt x="4880308" y="1679162"/>
                  <a:pt x="4885335" y="1686449"/>
                </a:cubicBezTo>
                <a:cubicBezTo>
                  <a:pt x="4911292" y="1735757"/>
                  <a:pt x="4949869" y="1768286"/>
                  <a:pt x="4983932" y="1825444"/>
                </a:cubicBezTo>
                <a:cubicBezTo>
                  <a:pt x="4987010" y="1826008"/>
                  <a:pt x="4991473" y="1836373"/>
                  <a:pt x="4997064" y="1840580"/>
                </a:cubicBezTo>
                <a:cubicBezTo>
                  <a:pt x="4996500" y="1843658"/>
                  <a:pt x="5007119" y="1855152"/>
                  <a:pt x="5000399" y="1857102"/>
                </a:cubicBezTo>
                <a:cubicBezTo>
                  <a:pt x="4994807" y="1852894"/>
                  <a:pt x="4982239" y="1834680"/>
                  <a:pt x="4978032" y="1840273"/>
                </a:cubicBezTo>
                <a:cubicBezTo>
                  <a:pt x="4985009" y="1854280"/>
                  <a:pt x="4993114" y="1862131"/>
                  <a:pt x="4997577" y="1872495"/>
                </a:cubicBezTo>
                <a:cubicBezTo>
                  <a:pt x="4994499" y="1871930"/>
                  <a:pt x="4997012" y="1875573"/>
                  <a:pt x="4998962" y="1882295"/>
                </a:cubicBezTo>
                <a:cubicBezTo>
                  <a:pt x="5002040" y="1882859"/>
                  <a:pt x="5000090" y="1876137"/>
                  <a:pt x="4997577" y="1872495"/>
                </a:cubicBezTo>
                <a:cubicBezTo>
                  <a:pt x="5005118" y="1883424"/>
                  <a:pt x="5013223" y="1891273"/>
                  <a:pt x="5021329" y="1899124"/>
                </a:cubicBezTo>
                <a:cubicBezTo>
                  <a:pt x="5029434" y="1906974"/>
                  <a:pt x="5017430" y="1885681"/>
                  <a:pt x="5021072" y="1883167"/>
                </a:cubicBezTo>
                <a:cubicBezTo>
                  <a:pt x="5021072" y="1883167"/>
                  <a:pt x="5026100" y="1890452"/>
                  <a:pt x="5029742" y="1887937"/>
                </a:cubicBezTo>
                <a:cubicBezTo>
                  <a:pt x="5033384" y="1885424"/>
                  <a:pt x="5024458" y="1864694"/>
                  <a:pt x="5038977" y="1889630"/>
                </a:cubicBezTo>
                <a:cubicBezTo>
                  <a:pt x="5036463" y="1885988"/>
                  <a:pt x="5036463" y="1885988"/>
                  <a:pt x="5036463" y="1885988"/>
                </a:cubicBezTo>
                <a:cubicBezTo>
                  <a:pt x="5036463" y="1885988"/>
                  <a:pt x="5035898" y="1889066"/>
                  <a:pt x="5035898" y="1889066"/>
                </a:cubicBezTo>
                <a:cubicBezTo>
                  <a:pt x="5035334" y="1892145"/>
                  <a:pt x="5035334" y="1892145"/>
                  <a:pt x="5035334" y="1892145"/>
                </a:cubicBezTo>
                <a:cubicBezTo>
                  <a:pt x="5037847" y="1895788"/>
                  <a:pt x="5037847" y="1895788"/>
                  <a:pt x="5040926" y="1896352"/>
                </a:cubicBezTo>
                <a:cubicBezTo>
                  <a:pt x="5034769" y="1895224"/>
                  <a:pt x="5049287" y="1920160"/>
                  <a:pt x="5052930" y="1917645"/>
                </a:cubicBezTo>
                <a:cubicBezTo>
                  <a:pt x="5052366" y="1920724"/>
                  <a:pt x="5055443" y="1921289"/>
                  <a:pt x="5057957" y="1924931"/>
                </a:cubicBezTo>
                <a:cubicBezTo>
                  <a:pt x="5057957" y="1924931"/>
                  <a:pt x="5058521" y="1921853"/>
                  <a:pt x="5056008" y="1918210"/>
                </a:cubicBezTo>
                <a:cubicBezTo>
                  <a:pt x="5056008" y="1918210"/>
                  <a:pt x="5056008" y="1918210"/>
                  <a:pt x="5056572" y="1915131"/>
                </a:cubicBezTo>
                <a:cubicBezTo>
                  <a:pt x="5066062" y="1932782"/>
                  <a:pt x="5099868" y="1973982"/>
                  <a:pt x="5100125" y="1989940"/>
                </a:cubicBezTo>
                <a:cubicBezTo>
                  <a:pt x="5088941" y="1981525"/>
                  <a:pt x="5078322" y="1970033"/>
                  <a:pt x="5074115" y="1975625"/>
                </a:cubicBezTo>
                <a:cubicBezTo>
                  <a:pt x="5076064" y="1982347"/>
                  <a:pt x="5083605" y="1993276"/>
                  <a:pt x="5074372" y="1991583"/>
                </a:cubicBezTo>
                <a:cubicBezTo>
                  <a:pt x="5081348" y="2005590"/>
                  <a:pt x="5088325" y="2019597"/>
                  <a:pt x="5095301" y="2033605"/>
                </a:cubicBezTo>
                <a:cubicBezTo>
                  <a:pt x="5098379" y="2034169"/>
                  <a:pt x="5093916" y="2023804"/>
                  <a:pt x="5098943" y="2031091"/>
                </a:cubicBezTo>
                <a:cubicBezTo>
                  <a:pt x="5102842" y="2044534"/>
                  <a:pt x="5110383" y="2055462"/>
                  <a:pt x="5116231" y="2075627"/>
                </a:cubicBezTo>
                <a:cubicBezTo>
                  <a:pt x="5132441" y="2091327"/>
                  <a:pt x="5138289" y="2111491"/>
                  <a:pt x="5153627" y="2149306"/>
                </a:cubicBezTo>
                <a:cubicBezTo>
                  <a:pt x="5147471" y="2148178"/>
                  <a:pt x="5149420" y="2154900"/>
                  <a:pt x="5149420" y="2154900"/>
                </a:cubicBezTo>
                <a:cubicBezTo>
                  <a:pt x="5159731" y="2185428"/>
                  <a:pt x="5172555" y="2219600"/>
                  <a:pt x="5179788" y="2249565"/>
                </a:cubicBezTo>
                <a:cubicBezTo>
                  <a:pt x="5189534" y="2283173"/>
                  <a:pt x="5199844" y="2313703"/>
                  <a:pt x="5208206" y="2337510"/>
                </a:cubicBezTo>
                <a:cubicBezTo>
                  <a:pt x="5204307" y="2324067"/>
                  <a:pt x="5211849" y="2334995"/>
                  <a:pt x="5214363" y="2338638"/>
                </a:cubicBezTo>
                <a:cubicBezTo>
                  <a:pt x="5215747" y="2348439"/>
                  <a:pt x="5222159" y="2365525"/>
                  <a:pt x="5216568" y="2361317"/>
                </a:cubicBezTo>
                <a:cubicBezTo>
                  <a:pt x="5224929" y="2385125"/>
                  <a:pt x="5229392" y="2395489"/>
                  <a:pt x="5236624" y="2425454"/>
                </a:cubicBezTo>
                <a:cubicBezTo>
                  <a:pt x="5234932" y="2434690"/>
                  <a:pt x="5233802" y="2440848"/>
                  <a:pt x="5235187" y="2450647"/>
                </a:cubicBezTo>
                <a:cubicBezTo>
                  <a:pt x="5240215" y="2457934"/>
                  <a:pt x="5243549" y="2474455"/>
                  <a:pt x="5243805" y="2490413"/>
                </a:cubicBezTo>
                <a:cubicBezTo>
                  <a:pt x="5247139" y="2506934"/>
                  <a:pt x="5251038" y="2520377"/>
                  <a:pt x="5256629" y="2524584"/>
                </a:cubicBezTo>
                <a:cubicBezTo>
                  <a:pt x="5258887" y="2512270"/>
                  <a:pt x="5257245" y="2486513"/>
                  <a:pt x="5251963" y="2463269"/>
                </a:cubicBezTo>
                <a:cubicBezTo>
                  <a:pt x="5246679" y="2440026"/>
                  <a:pt x="5238882" y="2413140"/>
                  <a:pt x="5233034" y="2392975"/>
                </a:cubicBezTo>
                <a:cubicBezTo>
                  <a:pt x="5230521" y="2389332"/>
                  <a:pt x="5229136" y="2379532"/>
                  <a:pt x="5229701" y="2376453"/>
                </a:cubicBezTo>
                <a:cubicBezTo>
                  <a:pt x="5212413" y="2331917"/>
                  <a:pt x="5217493" y="2304210"/>
                  <a:pt x="5206362" y="2260801"/>
                </a:cubicBezTo>
                <a:cubicBezTo>
                  <a:pt x="5176198" y="2217087"/>
                  <a:pt x="5169838" y="2165007"/>
                  <a:pt x="5137469" y="2098614"/>
                </a:cubicBezTo>
                <a:cubicBezTo>
                  <a:pt x="5143625" y="2099741"/>
                  <a:pt x="5139726" y="2086298"/>
                  <a:pt x="5143369" y="2083784"/>
                </a:cubicBezTo>
                <a:cubicBezTo>
                  <a:pt x="5138906" y="2073419"/>
                  <a:pt x="5131929" y="2059412"/>
                  <a:pt x="5128031" y="2045969"/>
                </a:cubicBezTo>
                <a:cubicBezTo>
                  <a:pt x="5130544" y="2049612"/>
                  <a:pt x="5130544" y="2049612"/>
                  <a:pt x="5130544" y="2049612"/>
                </a:cubicBezTo>
                <a:cubicBezTo>
                  <a:pt x="5133058" y="2053255"/>
                  <a:pt x="5133058" y="2053255"/>
                  <a:pt x="5133058" y="2053255"/>
                </a:cubicBezTo>
                <a:cubicBezTo>
                  <a:pt x="5133622" y="2050176"/>
                  <a:pt x="5134186" y="2047097"/>
                  <a:pt x="5131109" y="2046534"/>
                </a:cubicBezTo>
                <a:cubicBezTo>
                  <a:pt x="5128595" y="2042891"/>
                  <a:pt x="5128595" y="2042891"/>
                  <a:pt x="5128595" y="2042891"/>
                </a:cubicBezTo>
                <a:cubicBezTo>
                  <a:pt x="5129159" y="2039812"/>
                  <a:pt x="5129159" y="2039812"/>
                  <a:pt x="5129159" y="2039812"/>
                </a:cubicBezTo>
                <a:cubicBezTo>
                  <a:pt x="5130853" y="2030576"/>
                  <a:pt x="5116335" y="2005640"/>
                  <a:pt x="5099868" y="1973982"/>
                </a:cubicBezTo>
                <a:cubicBezTo>
                  <a:pt x="5080324" y="1941760"/>
                  <a:pt x="5058830" y="1902816"/>
                  <a:pt x="5039284" y="1870595"/>
                </a:cubicBezTo>
                <a:cubicBezTo>
                  <a:pt x="5032308" y="1856587"/>
                  <a:pt x="5030358" y="1849865"/>
                  <a:pt x="5022818" y="1838937"/>
                </a:cubicBezTo>
                <a:cubicBezTo>
                  <a:pt x="5000759" y="1803072"/>
                  <a:pt x="4971981" y="1769157"/>
                  <a:pt x="4949357" y="1736371"/>
                </a:cubicBezTo>
                <a:cubicBezTo>
                  <a:pt x="4944330" y="1729085"/>
                  <a:pt x="4942945" y="1719285"/>
                  <a:pt x="4937353" y="1715077"/>
                </a:cubicBezTo>
                <a:cubicBezTo>
                  <a:pt x="4937353" y="1715077"/>
                  <a:pt x="4940431" y="1715642"/>
                  <a:pt x="4939867" y="1718720"/>
                </a:cubicBezTo>
                <a:cubicBezTo>
                  <a:pt x="4939867" y="1718720"/>
                  <a:pt x="4942945" y="1719285"/>
                  <a:pt x="4942945" y="1719285"/>
                </a:cubicBezTo>
                <a:cubicBezTo>
                  <a:pt x="4940431" y="1715642"/>
                  <a:pt x="4940431" y="1715642"/>
                  <a:pt x="4937918" y="1711999"/>
                </a:cubicBezTo>
                <a:cubicBezTo>
                  <a:pt x="4935404" y="1708356"/>
                  <a:pt x="4935404" y="1708356"/>
                  <a:pt x="4935404" y="1708356"/>
                </a:cubicBezTo>
                <a:cubicBezTo>
                  <a:pt x="4940996" y="1712564"/>
                  <a:pt x="4953565" y="1730778"/>
                  <a:pt x="4962234" y="1735550"/>
                </a:cubicBezTo>
                <a:cubicBezTo>
                  <a:pt x="4965877" y="1733035"/>
                  <a:pt x="4958336" y="1722107"/>
                  <a:pt x="4950794" y="1711178"/>
                </a:cubicBezTo>
                <a:cubicBezTo>
                  <a:pt x="4953873" y="1711742"/>
                  <a:pt x="4953873" y="1711742"/>
                  <a:pt x="4953873" y="1711742"/>
                </a:cubicBezTo>
                <a:cubicBezTo>
                  <a:pt x="4956387" y="1715384"/>
                  <a:pt x="4956387" y="1715384"/>
                  <a:pt x="4956387" y="1715384"/>
                </a:cubicBezTo>
                <a:cubicBezTo>
                  <a:pt x="4960029" y="1712871"/>
                  <a:pt x="4956951" y="1712307"/>
                  <a:pt x="4954437" y="1708663"/>
                </a:cubicBezTo>
                <a:cubicBezTo>
                  <a:pt x="4954437" y="1708663"/>
                  <a:pt x="4951924" y="1705020"/>
                  <a:pt x="4951924" y="1705020"/>
                </a:cubicBezTo>
                <a:cubicBezTo>
                  <a:pt x="4952488" y="1701941"/>
                  <a:pt x="4964492" y="1723235"/>
                  <a:pt x="4963107" y="1713436"/>
                </a:cubicBezTo>
                <a:cubicBezTo>
                  <a:pt x="4950539" y="1695220"/>
                  <a:pt x="4935457" y="1673363"/>
                  <a:pt x="4922888" y="1655149"/>
                </a:cubicBezTo>
                <a:cubicBezTo>
                  <a:pt x="4910320" y="1636934"/>
                  <a:pt x="4899701" y="1625441"/>
                  <a:pt x="4892416" y="1630469"/>
                </a:cubicBezTo>
                <a:cubicBezTo>
                  <a:pt x="4892981" y="1627391"/>
                  <a:pt x="4889903" y="1626826"/>
                  <a:pt x="4889903" y="1626826"/>
                </a:cubicBezTo>
                <a:cubicBezTo>
                  <a:pt x="4890467" y="1623748"/>
                  <a:pt x="4887954" y="1620104"/>
                  <a:pt x="4884876" y="1619540"/>
                </a:cubicBezTo>
                <a:cubicBezTo>
                  <a:pt x="4884876" y="1619540"/>
                  <a:pt x="4884876" y="1619540"/>
                  <a:pt x="4884310" y="1622619"/>
                </a:cubicBezTo>
                <a:cubicBezTo>
                  <a:pt x="4884310" y="1622619"/>
                  <a:pt x="4886824" y="1626263"/>
                  <a:pt x="4886824" y="1626263"/>
                </a:cubicBezTo>
                <a:cubicBezTo>
                  <a:pt x="4883746" y="1625698"/>
                  <a:pt x="4878155" y="1621490"/>
                  <a:pt x="4870050" y="1613640"/>
                </a:cubicBezTo>
                <a:cubicBezTo>
                  <a:pt x="4866407" y="1616155"/>
                  <a:pt x="4859687" y="1618104"/>
                  <a:pt x="4856608" y="1617541"/>
                </a:cubicBezTo>
                <a:cubicBezTo>
                  <a:pt x="4836499" y="1588397"/>
                  <a:pt x="4820288" y="1572697"/>
                  <a:pt x="4794023" y="1542425"/>
                </a:cubicBezTo>
                <a:cubicBezTo>
                  <a:pt x="4788996" y="1535139"/>
                  <a:pt x="4783404" y="1530932"/>
                  <a:pt x="4774734" y="1526160"/>
                </a:cubicBezTo>
                <a:cubicBezTo>
                  <a:pt x="4745955" y="1492246"/>
                  <a:pt x="4716612" y="1461409"/>
                  <a:pt x="4686704" y="1433652"/>
                </a:cubicBezTo>
                <a:cubicBezTo>
                  <a:pt x="4654282" y="1402251"/>
                  <a:pt x="4624375" y="1374494"/>
                  <a:pt x="4598109" y="1344221"/>
                </a:cubicBezTo>
                <a:cubicBezTo>
                  <a:pt x="4601187" y="1344786"/>
                  <a:pt x="4601187" y="1344786"/>
                  <a:pt x="4601187" y="1344786"/>
                </a:cubicBezTo>
                <a:cubicBezTo>
                  <a:pt x="4603701" y="1348429"/>
                  <a:pt x="4606779" y="1348993"/>
                  <a:pt x="4606779" y="1348993"/>
                </a:cubicBezTo>
                <a:cubicBezTo>
                  <a:pt x="4607344" y="1345914"/>
                  <a:pt x="4604829" y="1342271"/>
                  <a:pt x="4601751" y="1341707"/>
                </a:cubicBezTo>
                <a:cubicBezTo>
                  <a:pt x="4599238" y="1338065"/>
                  <a:pt x="4599238" y="1338065"/>
                  <a:pt x="4596160" y="1337500"/>
                </a:cubicBezTo>
                <a:cubicBezTo>
                  <a:pt x="4596724" y="1334421"/>
                  <a:pt x="4599802" y="1334986"/>
                  <a:pt x="4602316" y="1338629"/>
                </a:cubicBezTo>
                <a:cubicBezTo>
                  <a:pt x="4624118" y="1358536"/>
                  <a:pt x="4655976" y="1393015"/>
                  <a:pt x="4687012" y="1414615"/>
                </a:cubicBezTo>
                <a:cubicBezTo>
                  <a:pt x="4690091" y="1415180"/>
                  <a:pt x="4696246" y="1416308"/>
                  <a:pt x="4688706" y="1405380"/>
                </a:cubicBezTo>
                <a:cubicBezTo>
                  <a:pt x="4682549" y="1404251"/>
                  <a:pt x="4674444" y="1396401"/>
                  <a:pt x="4663260" y="1387986"/>
                </a:cubicBezTo>
                <a:cubicBezTo>
                  <a:pt x="4670545" y="1382958"/>
                  <a:pt x="4642023" y="1365000"/>
                  <a:pt x="4628326" y="1352943"/>
                </a:cubicBezTo>
                <a:cubicBezTo>
                  <a:pt x="4590312" y="1317335"/>
                  <a:pt x="4550350" y="1275006"/>
                  <a:pt x="4505052" y="1244426"/>
                </a:cubicBezTo>
                <a:cubicBezTo>
                  <a:pt x="4499460" y="1240220"/>
                  <a:pt x="4496382" y="1239655"/>
                  <a:pt x="4490790" y="1235448"/>
                </a:cubicBezTo>
                <a:cubicBezTo>
                  <a:pt x="4473450" y="1225905"/>
                  <a:pt x="4446621" y="1198712"/>
                  <a:pt x="4434308" y="1196454"/>
                </a:cubicBezTo>
                <a:cubicBezTo>
                  <a:pt x="4437952" y="1193940"/>
                  <a:pt x="4435438" y="1190297"/>
                  <a:pt x="4430410" y="1183012"/>
                </a:cubicBezTo>
                <a:cubicBezTo>
                  <a:pt x="4423690" y="1184961"/>
                  <a:pt x="4400759" y="1171212"/>
                  <a:pt x="4400759" y="1171212"/>
                </a:cubicBezTo>
                <a:cubicBezTo>
                  <a:pt x="4406915" y="1172339"/>
                  <a:pt x="4407479" y="1169261"/>
                  <a:pt x="4407479" y="1169261"/>
                </a:cubicBezTo>
                <a:cubicBezTo>
                  <a:pt x="4382034" y="1151868"/>
                  <a:pt x="4367209" y="1145968"/>
                  <a:pt x="4343712" y="1135297"/>
                </a:cubicBezTo>
                <a:close/>
                <a:moveTo>
                  <a:pt x="1318845" y="1535771"/>
                </a:moveTo>
                <a:lnTo>
                  <a:pt x="1298829" y="1573056"/>
                </a:lnTo>
                <a:cubicBezTo>
                  <a:pt x="1295994" y="1580384"/>
                  <a:pt x="1293948" y="1587970"/>
                  <a:pt x="1293203" y="1595921"/>
                </a:cubicBezTo>
                <a:lnTo>
                  <a:pt x="1293532" y="1599724"/>
                </a:lnTo>
                <a:lnTo>
                  <a:pt x="1289333" y="1608630"/>
                </a:lnTo>
                <a:cubicBezTo>
                  <a:pt x="1286797" y="1613293"/>
                  <a:pt x="1282129" y="1619000"/>
                  <a:pt x="1270060" y="1628642"/>
                </a:cubicBezTo>
                <a:cubicBezTo>
                  <a:pt x="1280031" y="1631222"/>
                  <a:pt x="1236260" y="1668831"/>
                  <a:pt x="1238185" y="1677840"/>
                </a:cubicBezTo>
                <a:cubicBezTo>
                  <a:pt x="1256855" y="1655012"/>
                  <a:pt x="1240109" y="1686848"/>
                  <a:pt x="1233025" y="1697780"/>
                </a:cubicBezTo>
                <a:cubicBezTo>
                  <a:pt x="1228521" y="1698742"/>
                  <a:pt x="1227558" y="1694239"/>
                  <a:pt x="1232063" y="1693276"/>
                </a:cubicBezTo>
                <a:cubicBezTo>
                  <a:pt x="1231100" y="1688772"/>
                  <a:pt x="1231100" y="1688772"/>
                  <a:pt x="1231100" y="1688772"/>
                </a:cubicBezTo>
                <a:cubicBezTo>
                  <a:pt x="1230138" y="1684268"/>
                  <a:pt x="1231100" y="1688772"/>
                  <a:pt x="1226596" y="1689735"/>
                </a:cubicBezTo>
                <a:cubicBezTo>
                  <a:pt x="1223055" y="1695201"/>
                  <a:pt x="1223055" y="1695201"/>
                  <a:pt x="1223055" y="1695201"/>
                </a:cubicBezTo>
                <a:cubicBezTo>
                  <a:pt x="1220475" y="1705171"/>
                  <a:pt x="1225942" y="1708713"/>
                  <a:pt x="1225942" y="1708713"/>
                </a:cubicBezTo>
                <a:cubicBezTo>
                  <a:pt x="1226904" y="1713217"/>
                  <a:pt x="1223362" y="1718683"/>
                  <a:pt x="1219820" y="1724150"/>
                </a:cubicBezTo>
                <a:cubicBezTo>
                  <a:pt x="1215316" y="1725112"/>
                  <a:pt x="1215316" y="1725112"/>
                  <a:pt x="1210812" y="1726074"/>
                </a:cubicBezTo>
                <a:cubicBezTo>
                  <a:pt x="1210812" y="1726074"/>
                  <a:pt x="1209850" y="1721570"/>
                  <a:pt x="1209850" y="1721570"/>
                </a:cubicBezTo>
                <a:cubicBezTo>
                  <a:pt x="1209850" y="1721570"/>
                  <a:pt x="1209850" y="1721570"/>
                  <a:pt x="1205346" y="1722532"/>
                </a:cubicBezTo>
                <a:cubicBezTo>
                  <a:pt x="1205346" y="1722532"/>
                  <a:pt x="1206308" y="1727037"/>
                  <a:pt x="1206308" y="1727037"/>
                </a:cubicBezTo>
                <a:cubicBezTo>
                  <a:pt x="1206308" y="1727037"/>
                  <a:pt x="1207270" y="1731541"/>
                  <a:pt x="1207270" y="1731541"/>
                </a:cubicBezTo>
                <a:cubicBezTo>
                  <a:pt x="1208232" y="1736044"/>
                  <a:pt x="1203728" y="1737007"/>
                  <a:pt x="1204690" y="1741511"/>
                </a:cubicBezTo>
                <a:cubicBezTo>
                  <a:pt x="1200187" y="1742473"/>
                  <a:pt x="1201149" y="1746977"/>
                  <a:pt x="1201149" y="1746977"/>
                </a:cubicBezTo>
                <a:cubicBezTo>
                  <a:pt x="1196645" y="1747940"/>
                  <a:pt x="1196645" y="1747940"/>
                  <a:pt x="1196645" y="1747940"/>
                </a:cubicBezTo>
                <a:cubicBezTo>
                  <a:pt x="1193103" y="1753405"/>
                  <a:pt x="1193103" y="1753405"/>
                  <a:pt x="1193103" y="1753405"/>
                </a:cubicBezTo>
                <a:cubicBezTo>
                  <a:pt x="1197607" y="1752443"/>
                  <a:pt x="1197607" y="1752443"/>
                  <a:pt x="1197607" y="1752443"/>
                </a:cubicBezTo>
                <a:cubicBezTo>
                  <a:pt x="1193103" y="1753405"/>
                  <a:pt x="1194065" y="1757910"/>
                  <a:pt x="1194065" y="1757910"/>
                </a:cubicBezTo>
                <a:cubicBezTo>
                  <a:pt x="1179898" y="1779775"/>
                  <a:pt x="1165730" y="1801641"/>
                  <a:pt x="1155105" y="1818040"/>
                </a:cubicBezTo>
                <a:cubicBezTo>
                  <a:pt x="1150601" y="1819002"/>
                  <a:pt x="1150601" y="1819002"/>
                  <a:pt x="1150601" y="1819002"/>
                </a:cubicBezTo>
                <a:cubicBezTo>
                  <a:pt x="1151563" y="1823506"/>
                  <a:pt x="1151563" y="1823506"/>
                  <a:pt x="1151563" y="1823506"/>
                </a:cubicBezTo>
                <a:cubicBezTo>
                  <a:pt x="1148022" y="1828972"/>
                  <a:pt x="1148022" y="1828972"/>
                  <a:pt x="1148022" y="1828972"/>
                </a:cubicBezTo>
                <a:cubicBezTo>
                  <a:pt x="1148984" y="1833476"/>
                  <a:pt x="1148984" y="1833476"/>
                  <a:pt x="1148984" y="1833476"/>
                </a:cubicBezTo>
                <a:cubicBezTo>
                  <a:pt x="1148022" y="1828972"/>
                  <a:pt x="1148022" y="1828972"/>
                  <a:pt x="1142555" y="1825430"/>
                </a:cubicBezTo>
                <a:cubicBezTo>
                  <a:pt x="1139013" y="1830897"/>
                  <a:pt x="1135472" y="1836363"/>
                  <a:pt x="1128388" y="1847295"/>
                </a:cubicBezTo>
                <a:cubicBezTo>
                  <a:pt x="1128388" y="1847295"/>
                  <a:pt x="1128388" y="1847295"/>
                  <a:pt x="1123884" y="1848258"/>
                </a:cubicBezTo>
                <a:lnTo>
                  <a:pt x="1121709" y="1845626"/>
                </a:lnTo>
                <a:lnTo>
                  <a:pt x="1123442" y="1842951"/>
                </a:lnTo>
                <a:lnTo>
                  <a:pt x="1125256" y="1840901"/>
                </a:lnTo>
                <a:cubicBezTo>
                  <a:pt x="1128716" y="1837807"/>
                  <a:pt x="1132739" y="1834592"/>
                  <a:pt x="1130005" y="1832821"/>
                </a:cubicBezTo>
                <a:lnTo>
                  <a:pt x="1123442" y="1842951"/>
                </a:lnTo>
                <a:lnTo>
                  <a:pt x="1121403" y="1845256"/>
                </a:lnTo>
                <a:lnTo>
                  <a:pt x="1121709" y="1845626"/>
                </a:lnTo>
                <a:lnTo>
                  <a:pt x="1105213" y="1871085"/>
                </a:lnTo>
                <a:cubicBezTo>
                  <a:pt x="1098129" y="1882018"/>
                  <a:pt x="1094588" y="1887484"/>
                  <a:pt x="1087503" y="1898417"/>
                </a:cubicBezTo>
                <a:cubicBezTo>
                  <a:pt x="1083961" y="1903883"/>
                  <a:pt x="1076878" y="1914815"/>
                  <a:pt x="1074299" y="1924786"/>
                </a:cubicBezTo>
                <a:cubicBezTo>
                  <a:pt x="1063673" y="1941185"/>
                  <a:pt x="1055628" y="1947614"/>
                  <a:pt x="1042423" y="1973983"/>
                </a:cubicBezTo>
                <a:cubicBezTo>
                  <a:pt x="1038881" y="1979450"/>
                  <a:pt x="1035339" y="1984917"/>
                  <a:pt x="1036301" y="1989420"/>
                </a:cubicBezTo>
                <a:cubicBezTo>
                  <a:pt x="1031798" y="1990382"/>
                  <a:pt x="1032760" y="1994886"/>
                  <a:pt x="1028255" y="1995849"/>
                </a:cubicBezTo>
                <a:cubicBezTo>
                  <a:pt x="1028255" y="1995849"/>
                  <a:pt x="1024713" y="2001315"/>
                  <a:pt x="1024713" y="2001315"/>
                </a:cubicBezTo>
                <a:cubicBezTo>
                  <a:pt x="1021172" y="2006781"/>
                  <a:pt x="1017630" y="2012248"/>
                  <a:pt x="1015050" y="2022217"/>
                </a:cubicBezTo>
                <a:cubicBezTo>
                  <a:pt x="1014088" y="2017714"/>
                  <a:pt x="1003463" y="2034113"/>
                  <a:pt x="1008928" y="2037654"/>
                </a:cubicBezTo>
                <a:cubicBezTo>
                  <a:pt x="1005387" y="2043121"/>
                  <a:pt x="1001845" y="2048587"/>
                  <a:pt x="998303" y="2054054"/>
                </a:cubicBezTo>
                <a:cubicBezTo>
                  <a:pt x="966427" y="2103251"/>
                  <a:pt x="932934" y="2166922"/>
                  <a:pt x="910066" y="2214194"/>
                </a:cubicBezTo>
                <a:lnTo>
                  <a:pt x="907117" y="2214824"/>
                </a:lnTo>
                <a:lnTo>
                  <a:pt x="908116" y="2211343"/>
                </a:lnTo>
                <a:lnTo>
                  <a:pt x="972795" y="2040882"/>
                </a:lnTo>
                <a:lnTo>
                  <a:pt x="979961" y="2024343"/>
                </a:lnTo>
                <a:cubicBezTo>
                  <a:pt x="981898" y="2021353"/>
                  <a:pt x="983204" y="2021957"/>
                  <a:pt x="983522" y="2028953"/>
                </a:cubicBezTo>
                <a:lnTo>
                  <a:pt x="986429" y="2010313"/>
                </a:lnTo>
                <a:lnTo>
                  <a:pt x="991511" y="1999574"/>
                </a:lnTo>
                <a:lnTo>
                  <a:pt x="994802" y="1993577"/>
                </a:lnTo>
                <a:cubicBezTo>
                  <a:pt x="994802" y="1993577"/>
                  <a:pt x="995764" y="1998080"/>
                  <a:pt x="999306" y="1992615"/>
                </a:cubicBezTo>
                <a:cubicBezTo>
                  <a:pt x="1001077" y="1989881"/>
                  <a:pt x="1000596" y="1987629"/>
                  <a:pt x="1000115" y="1985377"/>
                </a:cubicBezTo>
                <a:lnTo>
                  <a:pt x="1000698" y="1980161"/>
                </a:lnTo>
                <a:lnTo>
                  <a:pt x="1001566" y="1978326"/>
                </a:lnTo>
                <a:lnTo>
                  <a:pt x="1004140" y="1979072"/>
                </a:lnTo>
                <a:cubicBezTo>
                  <a:pt x="1011320" y="1974447"/>
                  <a:pt x="1026831" y="1956120"/>
                  <a:pt x="1018633" y="1950808"/>
                </a:cubicBezTo>
                <a:cubicBezTo>
                  <a:pt x="1027640" y="1948884"/>
                  <a:pt x="1038921" y="1913506"/>
                  <a:pt x="1038266" y="1932485"/>
                </a:cubicBezTo>
                <a:cubicBezTo>
                  <a:pt x="1061135" y="1885212"/>
                  <a:pt x="1082385" y="1852415"/>
                  <a:pt x="1099132" y="1820578"/>
                </a:cubicBezTo>
                <a:cubicBezTo>
                  <a:pt x="1102673" y="1815113"/>
                  <a:pt x="1109758" y="1804179"/>
                  <a:pt x="1113299" y="1798714"/>
                </a:cubicBezTo>
                <a:cubicBezTo>
                  <a:pt x="1141634" y="1754983"/>
                  <a:pt x="1170930" y="1715756"/>
                  <a:pt x="1204731" y="1675567"/>
                </a:cubicBezTo>
                <a:cubicBezTo>
                  <a:pt x="1212777" y="1669139"/>
                  <a:pt x="1227907" y="1651778"/>
                  <a:pt x="1226944" y="1647273"/>
                </a:cubicBezTo>
                <a:cubicBezTo>
                  <a:pt x="1226944" y="1647273"/>
                  <a:pt x="1226944" y="1647273"/>
                  <a:pt x="1225982" y="1642769"/>
                </a:cubicBezTo>
                <a:cubicBezTo>
                  <a:pt x="1225982" y="1642769"/>
                  <a:pt x="1231449" y="1646311"/>
                  <a:pt x="1231449" y="1646311"/>
                </a:cubicBezTo>
                <a:cubicBezTo>
                  <a:pt x="1234990" y="1640845"/>
                  <a:pt x="1239494" y="1639882"/>
                  <a:pt x="1238532" y="1635378"/>
                </a:cubicBezTo>
                <a:cubicBezTo>
                  <a:pt x="1243036" y="1634416"/>
                  <a:pt x="1242074" y="1629913"/>
                  <a:pt x="1242074" y="1629913"/>
                </a:cubicBezTo>
                <a:cubicBezTo>
                  <a:pt x="1242074" y="1629913"/>
                  <a:pt x="1242074" y="1629913"/>
                  <a:pt x="1237570" y="1630875"/>
                </a:cubicBezTo>
                <a:cubicBezTo>
                  <a:pt x="1251737" y="1609009"/>
                  <a:pt x="1271371" y="1590686"/>
                  <a:pt x="1290042" y="1567858"/>
                </a:cubicBezTo>
                <a:cubicBezTo>
                  <a:pt x="1300504" y="1556204"/>
                  <a:pt x="1308349" y="1547463"/>
                  <a:pt x="1314235" y="1540908"/>
                </a:cubicBezTo>
                <a:close/>
                <a:moveTo>
                  <a:pt x="4439702" y="857271"/>
                </a:moveTo>
                <a:cubicBezTo>
                  <a:pt x="4444206" y="856309"/>
                  <a:pt x="4444206" y="856309"/>
                  <a:pt x="4444206" y="856309"/>
                </a:cubicBezTo>
                <a:cubicBezTo>
                  <a:pt x="4454177" y="858888"/>
                  <a:pt x="4454177" y="858888"/>
                  <a:pt x="4445168" y="860813"/>
                </a:cubicBezTo>
                <a:cubicBezTo>
                  <a:pt x="4439702" y="857271"/>
                  <a:pt x="4439702" y="857271"/>
                  <a:pt x="4439702" y="857271"/>
                </a:cubicBezTo>
                <a:close/>
                <a:moveTo>
                  <a:pt x="4439395" y="833789"/>
                </a:moveTo>
                <a:cubicBezTo>
                  <a:pt x="4439395" y="833789"/>
                  <a:pt x="4443899" y="832826"/>
                  <a:pt x="4444862" y="837331"/>
                </a:cubicBezTo>
                <a:cubicBezTo>
                  <a:pt x="4440357" y="838293"/>
                  <a:pt x="4440357" y="838293"/>
                  <a:pt x="4440357" y="838293"/>
                </a:cubicBezTo>
                <a:cubicBezTo>
                  <a:pt x="4440357" y="838293"/>
                  <a:pt x="4439395" y="833789"/>
                  <a:pt x="4439395" y="833789"/>
                </a:cubicBezTo>
                <a:close/>
                <a:moveTo>
                  <a:pt x="3878041" y="775787"/>
                </a:moveTo>
                <a:lnTo>
                  <a:pt x="3885822" y="777801"/>
                </a:lnTo>
                <a:cubicBezTo>
                  <a:pt x="3885822" y="777801"/>
                  <a:pt x="3885822" y="777801"/>
                  <a:pt x="3881318" y="778763"/>
                </a:cubicBezTo>
                <a:close/>
                <a:moveTo>
                  <a:pt x="1104676" y="1330248"/>
                </a:moveTo>
                <a:lnTo>
                  <a:pt x="1094527" y="1352482"/>
                </a:lnTo>
                <a:cubicBezTo>
                  <a:pt x="1085034" y="1368687"/>
                  <a:pt x="1074540" y="1383638"/>
                  <a:pt x="1064045" y="1398591"/>
                </a:cubicBezTo>
                <a:cubicBezTo>
                  <a:pt x="803503" y="1753430"/>
                  <a:pt x="639503" y="2148260"/>
                  <a:pt x="578456" y="2585624"/>
                </a:cubicBezTo>
                <a:cubicBezTo>
                  <a:pt x="577113" y="2597643"/>
                  <a:pt x="570958" y="2614601"/>
                  <a:pt x="575225" y="2625422"/>
                </a:cubicBezTo>
                <a:cubicBezTo>
                  <a:pt x="606405" y="2743906"/>
                  <a:pt x="581353" y="2864627"/>
                  <a:pt x="589292" y="2984165"/>
                </a:cubicBezTo>
                <a:cubicBezTo>
                  <a:pt x="596704" y="3092084"/>
                  <a:pt x="598106" y="3199331"/>
                  <a:pt x="621678" y="3309663"/>
                </a:cubicBezTo>
                <a:cubicBezTo>
                  <a:pt x="647206" y="3282700"/>
                  <a:pt x="641213" y="3254649"/>
                  <a:pt x="637489" y="3228070"/>
                </a:cubicBezTo>
                <a:cubicBezTo>
                  <a:pt x="626465" y="3130699"/>
                  <a:pt x="617310" y="3032930"/>
                  <a:pt x="616036" y="2935433"/>
                </a:cubicBezTo>
                <a:cubicBezTo>
                  <a:pt x="609213" y="2528212"/>
                  <a:pt x="703216" y="2144425"/>
                  <a:pt x="887499" y="1780458"/>
                </a:cubicBezTo>
                <a:cubicBezTo>
                  <a:pt x="913443" y="1727986"/>
                  <a:pt x="957546" y="1687277"/>
                  <a:pt x="997109" y="1643628"/>
                </a:cubicBezTo>
                <a:cubicBezTo>
                  <a:pt x="1011543" y="1628812"/>
                  <a:pt x="1024507" y="1616266"/>
                  <a:pt x="1014774" y="1589014"/>
                </a:cubicBezTo>
                <a:cubicBezTo>
                  <a:pt x="1006510" y="1559493"/>
                  <a:pt x="1031767" y="1540409"/>
                  <a:pt x="1051413" y="1522524"/>
                </a:cubicBezTo>
                <a:cubicBezTo>
                  <a:pt x="1064776" y="1511848"/>
                  <a:pt x="1083077" y="1505982"/>
                  <a:pt x="1104050" y="1503457"/>
                </a:cubicBezTo>
                <a:cubicBezTo>
                  <a:pt x="1085331" y="1534831"/>
                  <a:pt x="1068881" y="1567677"/>
                  <a:pt x="1050162" y="1599052"/>
                </a:cubicBezTo>
                <a:cubicBezTo>
                  <a:pt x="991464" y="1699585"/>
                  <a:pt x="933165" y="1801989"/>
                  <a:pt x="889954" y="1910945"/>
                </a:cubicBezTo>
                <a:cubicBezTo>
                  <a:pt x="876446" y="1939252"/>
                  <a:pt x="858000" y="1962747"/>
                  <a:pt x="871201" y="1997079"/>
                </a:cubicBezTo>
                <a:cubicBezTo>
                  <a:pt x="879337" y="2016850"/>
                  <a:pt x="864630" y="2039546"/>
                  <a:pt x="857404" y="2060644"/>
                </a:cubicBezTo>
                <a:cubicBezTo>
                  <a:pt x="812324" y="2170000"/>
                  <a:pt x="781933" y="2284040"/>
                  <a:pt x="753411" y="2397680"/>
                </a:cubicBezTo>
                <a:cubicBezTo>
                  <a:pt x="751270" y="2405959"/>
                  <a:pt x="748728" y="2412369"/>
                  <a:pt x="756336" y="2420520"/>
                </a:cubicBezTo>
                <a:lnTo>
                  <a:pt x="764421" y="2415547"/>
                </a:lnTo>
                <a:lnTo>
                  <a:pt x="761396" y="2433165"/>
                </a:lnTo>
                <a:lnTo>
                  <a:pt x="760478" y="2435480"/>
                </a:lnTo>
                <a:lnTo>
                  <a:pt x="760592" y="2432158"/>
                </a:lnTo>
                <a:cubicBezTo>
                  <a:pt x="760675" y="2429786"/>
                  <a:pt x="760193" y="2427534"/>
                  <a:pt x="757460" y="2425764"/>
                </a:cubicBezTo>
                <a:cubicBezTo>
                  <a:pt x="757460" y="2425764"/>
                  <a:pt x="753918" y="2431229"/>
                  <a:pt x="750377" y="2436696"/>
                </a:cubicBezTo>
                <a:cubicBezTo>
                  <a:pt x="751339" y="2441200"/>
                  <a:pt x="751339" y="2441200"/>
                  <a:pt x="751339" y="2441200"/>
                </a:cubicBezTo>
                <a:cubicBezTo>
                  <a:pt x="742331" y="2443125"/>
                  <a:pt x="743948" y="2428650"/>
                  <a:pt x="751994" y="2422222"/>
                </a:cubicBezTo>
                <a:cubicBezTo>
                  <a:pt x="743948" y="2428650"/>
                  <a:pt x="748144" y="2404205"/>
                  <a:pt x="742023" y="2419642"/>
                </a:cubicBezTo>
                <a:cubicBezTo>
                  <a:pt x="752956" y="2426726"/>
                  <a:pt x="725932" y="2432500"/>
                  <a:pt x="729781" y="2450515"/>
                </a:cubicBezTo>
                <a:cubicBezTo>
                  <a:pt x="730743" y="2455019"/>
                  <a:pt x="730743" y="2455019"/>
                  <a:pt x="730743" y="2455019"/>
                </a:cubicBezTo>
                <a:cubicBezTo>
                  <a:pt x="730743" y="2455019"/>
                  <a:pt x="730743" y="2455019"/>
                  <a:pt x="726239" y="2455982"/>
                </a:cubicBezTo>
                <a:cubicBezTo>
                  <a:pt x="726239" y="2455982"/>
                  <a:pt x="727201" y="2460486"/>
                  <a:pt x="727201" y="2460486"/>
                </a:cubicBezTo>
                <a:cubicBezTo>
                  <a:pt x="728163" y="2464990"/>
                  <a:pt x="728163" y="2464990"/>
                  <a:pt x="728163" y="2464990"/>
                </a:cubicBezTo>
                <a:cubicBezTo>
                  <a:pt x="727201" y="2460486"/>
                  <a:pt x="731705" y="2459524"/>
                  <a:pt x="731705" y="2459524"/>
                </a:cubicBezTo>
                <a:cubicBezTo>
                  <a:pt x="732667" y="2464027"/>
                  <a:pt x="730088" y="2473998"/>
                  <a:pt x="731050" y="2478502"/>
                </a:cubicBezTo>
                <a:cubicBezTo>
                  <a:pt x="733630" y="2468531"/>
                  <a:pt x="735554" y="2477540"/>
                  <a:pt x="735554" y="2477540"/>
                </a:cubicBezTo>
                <a:cubicBezTo>
                  <a:pt x="739097" y="2472074"/>
                  <a:pt x="741675" y="2462103"/>
                  <a:pt x="745218" y="2456637"/>
                </a:cubicBezTo>
                <a:cubicBezTo>
                  <a:pt x="745218" y="2456637"/>
                  <a:pt x="745218" y="2456637"/>
                  <a:pt x="749722" y="2455675"/>
                </a:cubicBezTo>
                <a:cubicBezTo>
                  <a:pt x="746180" y="2461140"/>
                  <a:pt x="746180" y="2461140"/>
                  <a:pt x="746180" y="2461140"/>
                </a:cubicBezTo>
                <a:cubicBezTo>
                  <a:pt x="747142" y="2465645"/>
                  <a:pt x="748104" y="2470149"/>
                  <a:pt x="752609" y="2469187"/>
                </a:cubicBezTo>
                <a:cubicBezTo>
                  <a:pt x="752609" y="2469187"/>
                  <a:pt x="756151" y="2463720"/>
                  <a:pt x="755188" y="2459216"/>
                </a:cubicBezTo>
                <a:cubicBezTo>
                  <a:pt x="755188" y="2459216"/>
                  <a:pt x="755188" y="2459216"/>
                  <a:pt x="754226" y="2454712"/>
                </a:cubicBezTo>
                <a:cubicBezTo>
                  <a:pt x="757767" y="2449246"/>
                  <a:pt x="757767" y="2449246"/>
                  <a:pt x="757767" y="2449246"/>
                </a:cubicBezTo>
                <a:cubicBezTo>
                  <a:pt x="760654" y="2462758"/>
                  <a:pt x="753571" y="2473691"/>
                  <a:pt x="748411" y="2493631"/>
                </a:cubicBezTo>
                <a:cubicBezTo>
                  <a:pt x="760654" y="2462758"/>
                  <a:pt x="752916" y="2492669"/>
                  <a:pt x="759344" y="2500715"/>
                </a:cubicBezTo>
                <a:cubicBezTo>
                  <a:pt x="759344" y="2500715"/>
                  <a:pt x="760307" y="2505219"/>
                  <a:pt x="760307" y="2505219"/>
                </a:cubicBezTo>
                <a:cubicBezTo>
                  <a:pt x="760307" y="2505219"/>
                  <a:pt x="759344" y="2500715"/>
                  <a:pt x="754840" y="2501678"/>
                </a:cubicBezTo>
                <a:cubicBezTo>
                  <a:pt x="754840" y="2501678"/>
                  <a:pt x="754840" y="2501678"/>
                  <a:pt x="753878" y="2497173"/>
                </a:cubicBezTo>
                <a:cubicBezTo>
                  <a:pt x="753878" y="2497173"/>
                  <a:pt x="753878" y="2497173"/>
                  <a:pt x="749373" y="2498135"/>
                </a:cubicBezTo>
                <a:cubicBezTo>
                  <a:pt x="750336" y="2502640"/>
                  <a:pt x="746794" y="2508105"/>
                  <a:pt x="746794" y="2508105"/>
                </a:cubicBezTo>
                <a:cubicBezTo>
                  <a:pt x="746794" y="2508105"/>
                  <a:pt x="747757" y="2512610"/>
                  <a:pt x="747757" y="2512610"/>
                </a:cubicBezTo>
                <a:cubicBezTo>
                  <a:pt x="744215" y="2518077"/>
                  <a:pt x="744215" y="2518077"/>
                  <a:pt x="740673" y="2523542"/>
                </a:cubicBezTo>
                <a:cubicBezTo>
                  <a:pt x="739711" y="2519039"/>
                  <a:pt x="739711" y="2519039"/>
                  <a:pt x="738748" y="2514534"/>
                </a:cubicBezTo>
                <a:cubicBezTo>
                  <a:pt x="737786" y="2510030"/>
                  <a:pt x="737786" y="2510030"/>
                  <a:pt x="734245" y="2515496"/>
                </a:cubicBezTo>
                <a:cubicBezTo>
                  <a:pt x="734245" y="2515496"/>
                  <a:pt x="730703" y="2520963"/>
                  <a:pt x="731665" y="2525466"/>
                </a:cubicBezTo>
                <a:cubicBezTo>
                  <a:pt x="732627" y="2529971"/>
                  <a:pt x="732627" y="2529971"/>
                  <a:pt x="733590" y="2534475"/>
                </a:cubicBezTo>
                <a:cubicBezTo>
                  <a:pt x="735514" y="2543483"/>
                  <a:pt x="741943" y="2551529"/>
                  <a:pt x="745484" y="2546063"/>
                </a:cubicBezTo>
                <a:cubicBezTo>
                  <a:pt x="746446" y="2550567"/>
                  <a:pt x="747408" y="2555071"/>
                  <a:pt x="743868" y="2560537"/>
                </a:cubicBezTo>
                <a:cubicBezTo>
                  <a:pt x="739670" y="2584981"/>
                  <a:pt x="730970" y="2610389"/>
                  <a:pt x="726773" y="2634833"/>
                </a:cubicBezTo>
                <a:cubicBezTo>
                  <a:pt x="726773" y="2634833"/>
                  <a:pt x="721306" y="2631292"/>
                  <a:pt x="721306" y="2631292"/>
                </a:cubicBezTo>
                <a:cubicBezTo>
                  <a:pt x="721306" y="2631292"/>
                  <a:pt x="722269" y="2635796"/>
                  <a:pt x="722269" y="2635796"/>
                </a:cubicBezTo>
                <a:cubicBezTo>
                  <a:pt x="722269" y="2635796"/>
                  <a:pt x="717764" y="2636758"/>
                  <a:pt x="717764" y="2636758"/>
                </a:cubicBezTo>
                <a:cubicBezTo>
                  <a:pt x="721962" y="2612314"/>
                  <a:pt x="716802" y="2632255"/>
                  <a:pt x="712298" y="2633217"/>
                </a:cubicBezTo>
                <a:cubicBezTo>
                  <a:pt x="713915" y="2618742"/>
                  <a:pt x="720037" y="2603306"/>
                  <a:pt x="717150" y="2589793"/>
                </a:cubicBezTo>
                <a:cubicBezTo>
                  <a:pt x="722616" y="2593335"/>
                  <a:pt x="722616" y="2593335"/>
                  <a:pt x="722616" y="2593335"/>
                </a:cubicBezTo>
                <a:cubicBezTo>
                  <a:pt x="725196" y="2583365"/>
                  <a:pt x="727775" y="2573394"/>
                  <a:pt x="727775" y="2573394"/>
                </a:cubicBezTo>
                <a:cubicBezTo>
                  <a:pt x="725196" y="2583365"/>
                  <a:pt x="720691" y="2584327"/>
                  <a:pt x="720691" y="2584327"/>
                </a:cubicBezTo>
                <a:cubicBezTo>
                  <a:pt x="723271" y="2574356"/>
                  <a:pt x="717805" y="2570815"/>
                  <a:pt x="721347" y="2565348"/>
                </a:cubicBezTo>
                <a:cubicBezTo>
                  <a:pt x="720385" y="2560844"/>
                  <a:pt x="720385" y="2560844"/>
                  <a:pt x="720385" y="2560844"/>
                </a:cubicBezTo>
                <a:cubicBezTo>
                  <a:pt x="720385" y="2560844"/>
                  <a:pt x="724889" y="2559882"/>
                  <a:pt x="723927" y="2555379"/>
                </a:cubicBezTo>
                <a:cubicBezTo>
                  <a:pt x="723927" y="2555379"/>
                  <a:pt x="723927" y="2555379"/>
                  <a:pt x="722964" y="2550874"/>
                </a:cubicBezTo>
                <a:cubicBezTo>
                  <a:pt x="722964" y="2550874"/>
                  <a:pt x="722002" y="2546370"/>
                  <a:pt x="722002" y="2546370"/>
                </a:cubicBezTo>
                <a:cubicBezTo>
                  <a:pt x="713956" y="2552799"/>
                  <a:pt x="713956" y="2552799"/>
                  <a:pt x="713956" y="2552799"/>
                </a:cubicBezTo>
                <a:cubicBezTo>
                  <a:pt x="713956" y="2552799"/>
                  <a:pt x="710415" y="2558265"/>
                  <a:pt x="711377" y="2562769"/>
                </a:cubicBezTo>
                <a:lnTo>
                  <a:pt x="712339" y="2567273"/>
                </a:lnTo>
                <a:cubicBezTo>
                  <a:pt x="716842" y="2566311"/>
                  <a:pt x="716842" y="2566311"/>
                  <a:pt x="716842" y="2566311"/>
                </a:cubicBezTo>
                <a:cubicBezTo>
                  <a:pt x="715226" y="2580785"/>
                  <a:pt x="708449" y="2615201"/>
                  <a:pt x="707794" y="2634179"/>
                </a:cubicBezTo>
                <a:cubicBezTo>
                  <a:pt x="704252" y="2639645"/>
                  <a:pt x="704252" y="2639645"/>
                  <a:pt x="704252" y="2639645"/>
                </a:cubicBezTo>
                <a:cubicBezTo>
                  <a:pt x="700710" y="2645112"/>
                  <a:pt x="700710" y="2645112"/>
                  <a:pt x="701673" y="2649616"/>
                </a:cubicBezTo>
                <a:cubicBezTo>
                  <a:pt x="706177" y="2648653"/>
                  <a:pt x="706177" y="2648653"/>
                  <a:pt x="706177" y="2648653"/>
                </a:cubicBezTo>
                <a:cubicBezTo>
                  <a:pt x="702635" y="2654119"/>
                  <a:pt x="701017" y="2668594"/>
                  <a:pt x="698438" y="2678565"/>
                </a:cubicBezTo>
                <a:cubicBezTo>
                  <a:pt x="693934" y="2679527"/>
                  <a:pt x="694896" y="2684031"/>
                  <a:pt x="695858" y="2688534"/>
                </a:cubicBezTo>
                <a:cubicBezTo>
                  <a:pt x="696821" y="2693039"/>
                  <a:pt x="696821" y="2693039"/>
                  <a:pt x="696821" y="2693039"/>
                </a:cubicBezTo>
                <a:cubicBezTo>
                  <a:pt x="696821" y="2693039"/>
                  <a:pt x="696821" y="2693039"/>
                  <a:pt x="701325" y="2692076"/>
                </a:cubicBezTo>
                <a:cubicBezTo>
                  <a:pt x="692931" y="2740966"/>
                  <a:pt x="684231" y="2766373"/>
                  <a:pt x="690967" y="2797901"/>
                </a:cubicBezTo>
                <a:cubicBezTo>
                  <a:pt x="690967" y="2797901"/>
                  <a:pt x="686462" y="2798864"/>
                  <a:pt x="687424" y="2803368"/>
                </a:cubicBezTo>
                <a:cubicBezTo>
                  <a:pt x="688387" y="2807872"/>
                  <a:pt x="688387" y="2807872"/>
                  <a:pt x="688387" y="2807872"/>
                </a:cubicBezTo>
                <a:cubicBezTo>
                  <a:pt x="689349" y="2812375"/>
                  <a:pt x="689349" y="2812375"/>
                  <a:pt x="689349" y="2812375"/>
                </a:cubicBezTo>
                <a:cubicBezTo>
                  <a:pt x="684845" y="2813338"/>
                  <a:pt x="683227" y="2827813"/>
                  <a:pt x="685152" y="2836821"/>
                </a:cubicBezTo>
                <a:cubicBezTo>
                  <a:pt x="685152" y="2836821"/>
                  <a:pt x="686114" y="2841326"/>
                  <a:pt x="681611" y="2842288"/>
                </a:cubicBezTo>
                <a:cubicBezTo>
                  <a:pt x="682573" y="2846791"/>
                  <a:pt x="682573" y="2846791"/>
                  <a:pt x="683535" y="2851295"/>
                </a:cubicBezTo>
                <a:cubicBezTo>
                  <a:pt x="683535" y="2851295"/>
                  <a:pt x="684497" y="2855799"/>
                  <a:pt x="684497" y="2855799"/>
                </a:cubicBezTo>
                <a:cubicBezTo>
                  <a:pt x="684497" y="2855799"/>
                  <a:pt x="684497" y="2855799"/>
                  <a:pt x="680955" y="2861265"/>
                </a:cubicBezTo>
                <a:cubicBezTo>
                  <a:pt x="680955" y="2861265"/>
                  <a:pt x="681918" y="2865770"/>
                  <a:pt x="681918" y="2865770"/>
                </a:cubicBezTo>
                <a:cubicBezTo>
                  <a:pt x="688346" y="2873815"/>
                  <a:pt x="673217" y="2891176"/>
                  <a:pt x="687691" y="2892794"/>
                </a:cubicBezTo>
                <a:cubicBezTo>
                  <a:pt x="683187" y="2893756"/>
                  <a:pt x="683187" y="2893756"/>
                  <a:pt x="684149" y="2898260"/>
                </a:cubicBezTo>
                <a:cubicBezTo>
                  <a:pt x="684149" y="2898260"/>
                  <a:pt x="685112" y="2902765"/>
                  <a:pt x="685112" y="2902765"/>
                </a:cubicBezTo>
                <a:cubicBezTo>
                  <a:pt x="686074" y="2907268"/>
                  <a:pt x="682533" y="2912734"/>
                  <a:pt x="683495" y="2917239"/>
                </a:cubicBezTo>
                <a:cubicBezTo>
                  <a:pt x="683495" y="2917239"/>
                  <a:pt x="683495" y="2917239"/>
                  <a:pt x="684457" y="2921742"/>
                </a:cubicBezTo>
                <a:cubicBezTo>
                  <a:pt x="682840" y="2936217"/>
                  <a:pt x="680260" y="2946188"/>
                  <a:pt x="678642" y="2960662"/>
                </a:cubicBezTo>
                <a:cubicBezTo>
                  <a:pt x="679604" y="2965165"/>
                  <a:pt x="679604" y="2965165"/>
                  <a:pt x="679604" y="2965165"/>
                </a:cubicBezTo>
                <a:cubicBezTo>
                  <a:pt x="679604" y="2965165"/>
                  <a:pt x="679604" y="2965165"/>
                  <a:pt x="675101" y="2966128"/>
                </a:cubicBezTo>
                <a:cubicBezTo>
                  <a:pt x="676063" y="2970632"/>
                  <a:pt x="676063" y="2970632"/>
                  <a:pt x="676063" y="2970632"/>
                </a:cubicBezTo>
                <a:cubicBezTo>
                  <a:pt x="677026" y="2975136"/>
                  <a:pt x="677026" y="2975136"/>
                  <a:pt x="677026" y="2975136"/>
                </a:cubicBezTo>
                <a:cubicBezTo>
                  <a:pt x="677026" y="2975136"/>
                  <a:pt x="681529" y="2974174"/>
                  <a:pt x="681529" y="2974174"/>
                </a:cubicBezTo>
                <a:cubicBezTo>
                  <a:pt x="677988" y="2979641"/>
                  <a:pt x="678950" y="2984144"/>
                  <a:pt x="679912" y="2988648"/>
                </a:cubicBezTo>
                <a:cubicBezTo>
                  <a:pt x="679912" y="2988648"/>
                  <a:pt x="678950" y="2984144"/>
                  <a:pt x="678950" y="2984144"/>
                </a:cubicBezTo>
                <a:cubicBezTo>
                  <a:pt x="677332" y="2998618"/>
                  <a:pt x="677332" y="2998618"/>
                  <a:pt x="678295" y="3003123"/>
                </a:cubicBezTo>
                <a:cubicBezTo>
                  <a:pt x="679257" y="3007627"/>
                  <a:pt x="680219" y="3012130"/>
                  <a:pt x="681182" y="3016635"/>
                </a:cubicBezTo>
                <a:cubicBezTo>
                  <a:pt x="681182" y="3016635"/>
                  <a:pt x="677640" y="3022102"/>
                  <a:pt x="677640" y="3022102"/>
                </a:cubicBezTo>
                <a:cubicBezTo>
                  <a:pt x="678602" y="3026605"/>
                  <a:pt x="678602" y="3026605"/>
                  <a:pt x="678602" y="3026605"/>
                </a:cubicBezTo>
                <a:cubicBezTo>
                  <a:pt x="678602" y="3026605"/>
                  <a:pt x="674098" y="3027567"/>
                  <a:pt x="675061" y="3032071"/>
                </a:cubicBezTo>
                <a:cubicBezTo>
                  <a:pt x="675061" y="3032071"/>
                  <a:pt x="676023" y="3036576"/>
                  <a:pt x="676023" y="3036576"/>
                </a:cubicBezTo>
                <a:cubicBezTo>
                  <a:pt x="680527" y="3035613"/>
                  <a:pt x="680527" y="3035613"/>
                  <a:pt x="680527" y="3035613"/>
                </a:cubicBezTo>
                <a:cubicBezTo>
                  <a:pt x="683413" y="3049126"/>
                  <a:pt x="681797" y="3063600"/>
                  <a:pt x="689187" y="3076150"/>
                </a:cubicBezTo>
                <a:cubicBezTo>
                  <a:pt x="688225" y="3071645"/>
                  <a:pt x="688225" y="3071645"/>
                  <a:pt x="683721" y="3072608"/>
                </a:cubicBezTo>
                <a:cubicBezTo>
                  <a:pt x="682759" y="3068104"/>
                  <a:pt x="682759" y="3068104"/>
                  <a:pt x="679217" y="3073570"/>
                </a:cubicBezTo>
                <a:cubicBezTo>
                  <a:pt x="680179" y="3078074"/>
                  <a:pt x="681142" y="3082578"/>
                  <a:pt x="681142" y="3082578"/>
                </a:cubicBezTo>
                <a:cubicBezTo>
                  <a:pt x="682104" y="3087082"/>
                  <a:pt x="682104" y="3087082"/>
                  <a:pt x="682104" y="3087082"/>
                </a:cubicBezTo>
                <a:cubicBezTo>
                  <a:pt x="675982" y="3102520"/>
                  <a:pt x="692382" y="3113145"/>
                  <a:pt x="682718" y="3134047"/>
                </a:cubicBezTo>
                <a:cubicBezTo>
                  <a:pt x="687222" y="3133085"/>
                  <a:pt x="687222" y="3133085"/>
                  <a:pt x="687222" y="3133085"/>
                </a:cubicBezTo>
                <a:cubicBezTo>
                  <a:pt x="682718" y="3134047"/>
                  <a:pt x="682718" y="3134047"/>
                  <a:pt x="683680" y="3138551"/>
                </a:cubicBezTo>
                <a:cubicBezTo>
                  <a:pt x="684642" y="3143056"/>
                  <a:pt x="684642" y="3143056"/>
                  <a:pt x="684642" y="3143056"/>
                </a:cubicBezTo>
                <a:cubicBezTo>
                  <a:pt x="687529" y="3156568"/>
                  <a:pt x="690416" y="3170080"/>
                  <a:pt x="690416" y="3170080"/>
                </a:cubicBezTo>
                <a:cubicBezTo>
                  <a:pt x="689203" y="3180936"/>
                  <a:pt x="691261" y="3169900"/>
                  <a:pt x="694395" y="3173203"/>
                </a:cubicBezTo>
                <a:lnTo>
                  <a:pt x="697712" y="3182366"/>
                </a:lnTo>
                <a:lnTo>
                  <a:pt x="697129" y="3182651"/>
                </a:lnTo>
                <a:lnTo>
                  <a:pt x="691373" y="3182827"/>
                </a:lnTo>
                <a:cubicBezTo>
                  <a:pt x="689925" y="3184314"/>
                  <a:pt x="689280" y="3186806"/>
                  <a:pt x="689762" y="3189059"/>
                </a:cubicBezTo>
                <a:cubicBezTo>
                  <a:pt x="692495" y="3190829"/>
                  <a:pt x="694910" y="3185604"/>
                  <a:pt x="696682" y="3182870"/>
                </a:cubicBezTo>
                <a:lnTo>
                  <a:pt x="697129" y="3182651"/>
                </a:lnTo>
                <a:lnTo>
                  <a:pt x="697807" y="3182630"/>
                </a:lnTo>
                <a:lnTo>
                  <a:pt x="697712" y="3182366"/>
                </a:lnTo>
                <a:lnTo>
                  <a:pt x="698813" y="3181826"/>
                </a:lnTo>
                <a:cubicBezTo>
                  <a:pt x="699335" y="3182893"/>
                  <a:pt x="699655" y="3185767"/>
                  <a:pt x="699731" y="3191637"/>
                </a:cubicBezTo>
                <a:cubicBezTo>
                  <a:pt x="695227" y="3192600"/>
                  <a:pt x="695227" y="3192600"/>
                  <a:pt x="696189" y="3197104"/>
                </a:cubicBezTo>
                <a:cubicBezTo>
                  <a:pt x="696189" y="3197104"/>
                  <a:pt x="697152" y="3201608"/>
                  <a:pt x="697152" y="3201608"/>
                </a:cubicBezTo>
                <a:cubicBezTo>
                  <a:pt x="693610" y="3207074"/>
                  <a:pt x="693610" y="3207074"/>
                  <a:pt x="693610" y="3207074"/>
                </a:cubicBezTo>
                <a:cubicBezTo>
                  <a:pt x="694573" y="3211578"/>
                  <a:pt x="694573" y="3211578"/>
                  <a:pt x="694573" y="3211578"/>
                </a:cubicBezTo>
                <a:cubicBezTo>
                  <a:pt x="694573" y="3211578"/>
                  <a:pt x="695535" y="3216083"/>
                  <a:pt x="696497" y="3220587"/>
                </a:cubicBezTo>
                <a:cubicBezTo>
                  <a:pt x="696497" y="3220587"/>
                  <a:pt x="697460" y="3225091"/>
                  <a:pt x="698422" y="3229595"/>
                </a:cubicBezTo>
                <a:cubicBezTo>
                  <a:pt x="693918" y="3230557"/>
                  <a:pt x="694880" y="3235061"/>
                  <a:pt x="695842" y="3239565"/>
                </a:cubicBezTo>
                <a:cubicBezTo>
                  <a:pt x="692300" y="3245032"/>
                  <a:pt x="692300" y="3245032"/>
                  <a:pt x="693262" y="3249536"/>
                </a:cubicBezTo>
                <a:cubicBezTo>
                  <a:pt x="693262" y="3249536"/>
                  <a:pt x="694224" y="3254039"/>
                  <a:pt x="694224" y="3254039"/>
                </a:cubicBezTo>
                <a:cubicBezTo>
                  <a:pt x="694224" y="3254039"/>
                  <a:pt x="695187" y="3258543"/>
                  <a:pt x="695187" y="3258543"/>
                </a:cubicBezTo>
                <a:cubicBezTo>
                  <a:pt x="690683" y="3259506"/>
                  <a:pt x="690683" y="3259506"/>
                  <a:pt x="690683" y="3259506"/>
                </a:cubicBezTo>
                <a:cubicBezTo>
                  <a:pt x="690683" y="3259506"/>
                  <a:pt x="690683" y="3259506"/>
                  <a:pt x="687141" y="3264972"/>
                </a:cubicBezTo>
                <a:cubicBezTo>
                  <a:pt x="688103" y="3269476"/>
                  <a:pt x="688103" y="3269476"/>
                  <a:pt x="688103" y="3269476"/>
                </a:cubicBezTo>
                <a:cubicBezTo>
                  <a:pt x="693569" y="3273018"/>
                  <a:pt x="693569" y="3273018"/>
                  <a:pt x="693569" y="3273018"/>
                </a:cubicBezTo>
                <a:cubicBezTo>
                  <a:pt x="694532" y="3277522"/>
                  <a:pt x="694532" y="3277522"/>
                  <a:pt x="694532" y="3277522"/>
                </a:cubicBezTo>
                <a:cubicBezTo>
                  <a:pt x="694532" y="3277522"/>
                  <a:pt x="695494" y="3282027"/>
                  <a:pt x="695494" y="3282027"/>
                </a:cubicBezTo>
                <a:cubicBezTo>
                  <a:pt x="696456" y="3286530"/>
                  <a:pt x="697419" y="3291034"/>
                  <a:pt x="698381" y="3295539"/>
                </a:cubicBezTo>
                <a:cubicBezTo>
                  <a:pt x="695802" y="3305508"/>
                  <a:pt x="696764" y="3310013"/>
                  <a:pt x="696764" y="3310013"/>
                </a:cubicBezTo>
                <a:cubicBezTo>
                  <a:pt x="697726" y="3314516"/>
                  <a:pt x="697726" y="3314516"/>
                  <a:pt x="697726" y="3314516"/>
                </a:cubicBezTo>
                <a:cubicBezTo>
                  <a:pt x="698689" y="3319021"/>
                  <a:pt x="698689" y="3319021"/>
                  <a:pt x="699651" y="3323525"/>
                </a:cubicBezTo>
                <a:cubicBezTo>
                  <a:pt x="699651" y="3323525"/>
                  <a:pt x="699651" y="3323525"/>
                  <a:pt x="704154" y="3322563"/>
                </a:cubicBezTo>
                <a:cubicBezTo>
                  <a:pt x="700613" y="3328029"/>
                  <a:pt x="700613" y="3328029"/>
                  <a:pt x="700613" y="3328029"/>
                </a:cubicBezTo>
                <a:cubicBezTo>
                  <a:pt x="700613" y="3328029"/>
                  <a:pt x="701575" y="3332533"/>
                  <a:pt x="702538" y="3337037"/>
                </a:cubicBezTo>
                <a:cubicBezTo>
                  <a:pt x="707349" y="3359557"/>
                  <a:pt x="712815" y="3363099"/>
                  <a:pt x="711198" y="3377573"/>
                </a:cubicBezTo>
                <a:cubicBezTo>
                  <a:pt x="706694" y="3378535"/>
                  <a:pt x="707656" y="3383040"/>
                  <a:pt x="707656" y="3383040"/>
                </a:cubicBezTo>
                <a:cubicBezTo>
                  <a:pt x="707656" y="3383040"/>
                  <a:pt x="708618" y="3387543"/>
                  <a:pt x="708618" y="3387543"/>
                </a:cubicBezTo>
                <a:cubicBezTo>
                  <a:pt x="713122" y="3386581"/>
                  <a:pt x="713122" y="3386581"/>
                  <a:pt x="713122" y="3386581"/>
                </a:cubicBezTo>
                <a:cubicBezTo>
                  <a:pt x="710543" y="3396552"/>
                  <a:pt x="712467" y="3405560"/>
                  <a:pt x="713430" y="3410064"/>
                </a:cubicBezTo>
                <a:cubicBezTo>
                  <a:pt x="714392" y="3414569"/>
                  <a:pt x="714392" y="3414569"/>
                  <a:pt x="714392" y="3414569"/>
                </a:cubicBezTo>
                <a:cubicBezTo>
                  <a:pt x="715354" y="3419072"/>
                  <a:pt x="715354" y="3419072"/>
                  <a:pt x="719858" y="3418109"/>
                </a:cubicBezTo>
                <a:cubicBezTo>
                  <a:pt x="722745" y="3431621"/>
                  <a:pt x="724670" y="3440630"/>
                  <a:pt x="722090" y="3450600"/>
                </a:cubicBezTo>
                <a:cubicBezTo>
                  <a:pt x="726594" y="3449638"/>
                  <a:pt x="726594" y="3449638"/>
                  <a:pt x="726594" y="3449638"/>
                </a:cubicBezTo>
                <a:cubicBezTo>
                  <a:pt x="730443" y="3467654"/>
                  <a:pt x="730443" y="3467654"/>
                  <a:pt x="730443" y="3467654"/>
                </a:cubicBezTo>
                <a:cubicBezTo>
                  <a:pt x="730443" y="3467654"/>
                  <a:pt x="730443" y="3467654"/>
                  <a:pt x="726902" y="3473121"/>
                </a:cubicBezTo>
                <a:cubicBezTo>
                  <a:pt x="724977" y="3464112"/>
                  <a:pt x="719510" y="3460571"/>
                  <a:pt x="716932" y="3470541"/>
                </a:cubicBezTo>
                <a:cubicBezTo>
                  <a:pt x="724977" y="3464112"/>
                  <a:pt x="725284" y="3487595"/>
                  <a:pt x="729788" y="3486633"/>
                </a:cubicBezTo>
                <a:cubicBezTo>
                  <a:pt x="738449" y="3527169"/>
                  <a:pt x="736524" y="3518161"/>
                  <a:pt x="749689" y="3557735"/>
                </a:cubicBezTo>
                <a:cubicBezTo>
                  <a:pt x="749689" y="3557735"/>
                  <a:pt x="745185" y="3558698"/>
                  <a:pt x="745185" y="3558698"/>
                </a:cubicBezTo>
                <a:cubicBezTo>
                  <a:pt x="746147" y="3563202"/>
                  <a:pt x="746147" y="3563202"/>
                  <a:pt x="747109" y="3567705"/>
                </a:cubicBezTo>
                <a:cubicBezTo>
                  <a:pt x="752883" y="3594729"/>
                  <a:pt x="754807" y="3603738"/>
                  <a:pt x="758656" y="3621755"/>
                </a:cubicBezTo>
                <a:cubicBezTo>
                  <a:pt x="758656" y="3621755"/>
                  <a:pt x="758656" y="3621755"/>
                  <a:pt x="759619" y="3626258"/>
                </a:cubicBezTo>
                <a:cubicBezTo>
                  <a:pt x="759619" y="3626258"/>
                  <a:pt x="759619" y="3626258"/>
                  <a:pt x="760581" y="3630762"/>
                </a:cubicBezTo>
                <a:cubicBezTo>
                  <a:pt x="762812" y="3663253"/>
                  <a:pt x="765085" y="3629800"/>
                  <a:pt x="773438" y="3646854"/>
                </a:cubicBezTo>
                <a:cubicBezTo>
                  <a:pt x="768934" y="3647816"/>
                  <a:pt x="762812" y="3663253"/>
                  <a:pt x="770859" y="3656824"/>
                </a:cubicBezTo>
                <a:cubicBezTo>
                  <a:pt x="771821" y="3661329"/>
                  <a:pt x="771821" y="3661329"/>
                  <a:pt x="771821" y="3661329"/>
                </a:cubicBezTo>
                <a:cubicBezTo>
                  <a:pt x="771821" y="3661329"/>
                  <a:pt x="771821" y="3661329"/>
                  <a:pt x="772783" y="3665832"/>
                </a:cubicBezTo>
                <a:cubicBezTo>
                  <a:pt x="768279" y="3666794"/>
                  <a:pt x="773745" y="3670336"/>
                  <a:pt x="773745" y="3670336"/>
                </a:cubicBezTo>
                <a:cubicBezTo>
                  <a:pt x="777595" y="3688353"/>
                  <a:pt x="773090" y="3689315"/>
                  <a:pt x="768586" y="3690277"/>
                </a:cubicBezTo>
                <a:cubicBezTo>
                  <a:pt x="772435" y="3708294"/>
                  <a:pt x="782406" y="3710872"/>
                  <a:pt x="779826" y="3720843"/>
                </a:cubicBezTo>
                <a:cubicBezTo>
                  <a:pt x="786255" y="3728889"/>
                  <a:pt x="789142" y="3742401"/>
                  <a:pt x="798149" y="3740476"/>
                </a:cubicBezTo>
                <a:cubicBezTo>
                  <a:pt x="795570" y="3750447"/>
                  <a:pt x="803923" y="3767501"/>
                  <a:pt x="793953" y="3764922"/>
                </a:cubicBezTo>
                <a:cubicBezTo>
                  <a:pt x="802306" y="3781975"/>
                  <a:pt x="802961" y="3762997"/>
                  <a:pt x="803268" y="3786479"/>
                </a:cubicBezTo>
                <a:cubicBezTo>
                  <a:pt x="804230" y="3790984"/>
                  <a:pt x="809697" y="3794526"/>
                  <a:pt x="815163" y="3798067"/>
                </a:cubicBezTo>
                <a:cubicBezTo>
                  <a:pt x="804230" y="3790984"/>
                  <a:pt x="818357" y="3835062"/>
                  <a:pt x="832177" y="3855657"/>
                </a:cubicBezTo>
                <a:cubicBezTo>
                  <a:pt x="829598" y="3865628"/>
                  <a:pt x="828635" y="3861124"/>
                  <a:pt x="823168" y="3857582"/>
                </a:cubicBezTo>
                <a:cubicBezTo>
                  <a:pt x="829598" y="3865628"/>
                  <a:pt x="830560" y="3870131"/>
                  <a:pt x="835064" y="3869169"/>
                </a:cubicBezTo>
                <a:cubicBezTo>
                  <a:pt x="827018" y="3875598"/>
                  <a:pt x="836026" y="3873673"/>
                  <a:pt x="834409" y="3888148"/>
                </a:cubicBezTo>
                <a:cubicBezTo>
                  <a:pt x="840837" y="3896193"/>
                  <a:pt x="837951" y="3882681"/>
                  <a:pt x="849190" y="3913248"/>
                </a:cubicBezTo>
                <a:lnTo>
                  <a:pt x="845537" y="3910175"/>
                </a:lnTo>
                <a:lnTo>
                  <a:pt x="841800" y="3900698"/>
                </a:lnTo>
                <a:cubicBezTo>
                  <a:pt x="842281" y="3902950"/>
                  <a:pt x="843003" y="3906328"/>
                  <a:pt x="844166" y="3909023"/>
                </a:cubicBezTo>
                <a:lnTo>
                  <a:pt x="845537" y="3910175"/>
                </a:lnTo>
                <a:lnTo>
                  <a:pt x="852077" y="3926760"/>
                </a:lnTo>
                <a:cubicBezTo>
                  <a:pt x="846611" y="3923218"/>
                  <a:pt x="842107" y="3924181"/>
                  <a:pt x="838565" y="3929646"/>
                </a:cubicBezTo>
                <a:cubicBezTo>
                  <a:pt x="827325" y="3899080"/>
                  <a:pt x="824438" y="3885568"/>
                  <a:pt x="808694" y="3855965"/>
                </a:cubicBezTo>
                <a:cubicBezTo>
                  <a:pt x="800649" y="3862393"/>
                  <a:pt x="792295" y="3845339"/>
                  <a:pt x="782980" y="3823781"/>
                </a:cubicBezTo>
                <a:cubicBezTo>
                  <a:pt x="776551" y="3815736"/>
                  <a:pt x="775588" y="3811232"/>
                  <a:pt x="773664" y="3802224"/>
                </a:cubicBezTo>
                <a:cubicBezTo>
                  <a:pt x="772702" y="3797720"/>
                  <a:pt x="770777" y="3788711"/>
                  <a:pt x="769815" y="3784208"/>
                </a:cubicBezTo>
                <a:cubicBezTo>
                  <a:pt x="766274" y="3789673"/>
                  <a:pt x="761154" y="3743671"/>
                  <a:pt x="756958" y="3768116"/>
                </a:cubicBezTo>
                <a:lnTo>
                  <a:pt x="750222" y="3736587"/>
                </a:lnTo>
                <a:cubicBezTo>
                  <a:pt x="744449" y="3709563"/>
                  <a:pt x="760192" y="3739167"/>
                  <a:pt x="751840" y="3722113"/>
                </a:cubicBezTo>
                <a:cubicBezTo>
                  <a:pt x="750877" y="3717608"/>
                  <a:pt x="749915" y="3713105"/>
                  <a:pt x="748953" y="3708601"/>
                </a:cubicBezTo>
                <a:cubicBezTo>
                  <a:pt x="748953" y="3708601"/>
                  <a:pt x="747991" y="3704096"/>
                  <a:pt x="747991" y="3704096"/>
                </a:cubicBezTo>
                <a:cubicBezTo>
                  <a:pt x="747991" y="3704096"/>
                  <a:pt x="747991" y="3704096"/>
                  <a:pt x="747028" y="3699593"/>
                </a:cubicBezTo>
                <a:cubicBezTo>
                  <a:pt x="747991" y="3704096"/>
                  <a:pt x="747991" y="3704096"/>
                  <a:pt x="752494" y="3703134"/>
                </a:cubicBezTo>
                <a:cubicBezTo>
                  <a:pt x="744142" y="3686081"/>
                  <a:pt x="744142" y="3686081"/>
                  <a:pt x="744142" y="3686081"/>
                </a:cubicBezTo>
                <a:cubicBezTo>
                  <a:pt x="747683" y="3680614"/>
                  <a:pt x="747683" y="3680614"/>
                  <a:pt x="747683" y="3680614"/>
                </a:cubicBezTo>
                <a:cubicBezTo>
                  <a:pt x="747683" y="3680614"/>
                  <a:pt x="747683" y="3680614"/>
                  <a:pt x="746720" y="3676110"/>
                </a:cubicBezTo>
                <a:cubicBezTo>
                  <a:pt x="745758" y="3671606"/>
                  <a:pt x="745758" y="3671606"/>
                  <a:pt x="745758" y="3671606"/>
                </a:cubicBezTo>
                <a:cubicBezTo>
                  <a:pt x="744796" y="3667102"/>
                  <a:pt x="740292" y="3668064"/>
                  <a:pt x="740292" y="3668064"/>
                </a:cubicBezTo>
                <a:cubicBezTo>
                  <a:pt x="739984" y="3644582"/>
                  <a:pt x="735481" y="3645544"/>
                  <a:pt x="734519" y="3641040"/>
                </a:cubicBezTo>
                <a:cubicBezTo>
                  <a:pt x="734519" y="3641040"/>
                  <a:pt x="729052" y="3637498"/>
                  <a:pt x="729052" y="3637498"/>
                </a:cubicBezTo>
                <a:cubicBezTo>
                  <a:pt x="726165" y="3623986"/>
                  <a:pt x="727783" y="3609512"/>
                  <a:pt x="723279" y="3610474"/>
                </a:cubicBezTo>
                <a:cubicBezTo>
                  <a:pt x="722316" y="3605970"/>
                  <a:pt x="722316" y="3605970"/>
                  <a:pt x="722316" y="3605970"/>
                </a:cubicBezTo>
                <a:cubicBezTo>
                  <a:pt x="722316" y="3605970"/>
                  <a:pt x="721354" y="3601465"/>
                  <a:pt x="721354" y="3601465"/>
                </a:cubicBezTo>
                <a:cubicBezTo>
                  <a:pt x="717812" y="3606932"/>
                  <a:pt x="717812" y="3606932"/>
                  <a:pt x="717812" y="3606932"/>
                </a:cubicBezTo>
                <a:cubicBezTo>
                  <a:pt x="722972" y="3586991"/>
                  <a:pt x="710769" y="3551922"/>
                  <a:pt x="707227" y="3557387"/>
                </a:cubicBezTo>
                <a:cubicBezTo>
                  <a:pt x="712694" y="3560929"/>
                  <a:pt x="709152" y="3566396"/>
                  <a:pt x="710114" y="3570900"/>
                </a:cubicBezTo>
                <a:cubicBezTo>
                  <a:pt x="708190" y="3561892"/>
                  <a:pt x="702723" y="3558350"/>
                  <a:pt x="702723" y="3558350"/>
                </a:cubicBezTo>
                <a:cubicBezTo>
                  <a:pt x="705610" y="3571863"/>
                  <a:pt x="705610" y="3571863"/>
                  <a:pt x="705610" y="3571863"/>
                </a:cubicBezTo>
                <a:cubicBezTo>
                  <a:pt x="705610" y="3571863"/>
                  <a:pt x="701106" y="3572825"/>
                  <a:pt x="700144" y="3568320"/>
                </a:cubicBezTo>
                <a:cubicBezTo>
                  <a:pt x="696602" y="3573787"/>
                  <a:pt x="697564" y="3578290"/>
                  <a:pt x="702068" y="3577328"/>
                </a:cubicBezTo>
                <a:cubicBezTo>
                  <a:pt x="702068" y="3577328"/>
                  <a:pt x="702068" y="3577328"/>
                  <a:pt x="703031" y="3581832"/>
                </a:cubicBezTo>
                <a:cubicBezTo>
                  <a:pt x="696909" y="3597269"/>
                  <a:pt x="688863" y="3603698"/>
                  <a:pt x="695599" y="3635226"/>
                </a:cubicBezTo>
                <a:cubicBezTo>
                  <a:pt x="696561" y="3639730"/>
                  <a:pt x="696561" y="3639730"/>
                  <a:pt x="697524" y="3644234"/>
                </a:cubicBezTo>
                <a:cubicBezTo>
                  <a:pt x="692057" y="3640692"/>
                  <a:pt x="692057" y="3640692"/>
                  <a:pt x="687553" y="3641655"/>
                </a:cubicBezTo>
                <a:cubicBezTo>
                  <a:pt x="686591" y="3637151"/>
                  <a:pt x="686591" y="3637151"/>
                  <a:pt x="685628" y="3632647"/>
                </a:cubicBezTo>
                <a:cubicBezTo>
                  <a:pt x="681125" y="3633609"/>
                  <a:pt x="680163" y="3629105"/>
                  <a:pt x="681125" y="3633609"/>
                </a:cubicBezTo>
                <a:cubicBezTo>
                  <a:pt x="681125" y="3633609"/>
                  <a:pt x="682087" y="3638113"/>
                  <a:pt x="682087" y="3638113"/>
                </a:cubicBezTo>
                <a:cubicBezTo>
                  <a:pt x="670847" y="3607547"/>
                  <a:pt x="672465" y="3593073"/>
                  <a:pt x="660262" y="3558002"/>
                </a:cubicBezTo>
                <a:cubicBezTo>
                  <a:pt x="665729" y="3561544"/>
                  <a:pt x="666691" y="3566048"/>
                  <a:pt x="665729" y="3561544"/>
                </a:cubicBezTo>
                <a:cubicBezTo>
                  <a:pt x="665729" y="3561544"/>
                  <a:pt x="669270" y="3556078"/>
                  <a:pt x="669270" y="3556078"/>
                </a:cubicBezTo>
                <a:lnTo>
                  <a:pt x="671194" y="3565085"/>
                </a:lnTo>
                <a:cubicBezTo>
                  <a:pt x="670887" y="3541603"/>
                  <a:pt x="668001" y="3528091"/>
                  <a:pt x="660609" y="3515542"/>
                </a:cubicBezTo>
                <a:cubicBezTo>
                  <a:pt x="660609" y="3515542"/>
                  <a:pt x="660609" y="3515542"/>
                  <a:pt x="665114" y="3514579"/>
                </a:cubicBezTo>
                <a:lnTo>
                  <a:pt x="664152" y="3510075"/>
                </a:lnTo>
                <a:cubicBezTo>
                  <a:pt x="663189" y="3505570"/>
                  <a:pt x="663189" y="3505570"/>
                  <a:pt x="662227" y="3501067"/>
                </a:cubicBezTo>
                <a:cubicBezTo>
                  <a:pt x="655798" y="3493021"/>
                  <a:pt x="656454" y="3474043"/>
                  <a:pt x="655491" y="3469539"/>
                </a:cubicBezTo>
                <a:cubicBezTo>
                  <a:pt x="655491" y="3469539"/>
                  <a:pt x="654529" y="3465034"/>
                  <a:pt x="654529" y="3465034"/>
                </a:cubicBezTo>
                <a:cubicBezTo>
                  <a:pt x="653567" y="3460530"/>
                  <a:pt x="653567" y="3460530"/>
                  <a:pt x="653567" y="3460530"/>
                </a:cubicBezTo>
                <a:cubicBezTo>
                  <a:pt x="646175" y="3447980"/>
                  <a:pt x="644906" y="3419994"/>
                  <a:pt x="639439" y="3416453"/>
                </a:cubicBezTo>
                <a:cubicBezTo>
                  <a:pt x="639439" y="3416453"/>
                  <a:pt x="638477" y="3411948"/>
                  <a:pt x="638477" y="3411948"/>
                </a:cubicBezTo>
                <a:cubicBezTo>
                  <a:pt x="638477" y="3411948"/>
                  <a:pt x="637515" y="3407444"/>
                  <a:pt x="637515" y="3407444"/>
                </a:cubicBezTo>
                <a:cubicBezTo>
                  <a:pt x="636552" y="3402940"/>
                  <a:pt x="635590" y="3398436"/>
                  <a:pt x="635590" y="3398436"/>
                </a:cubicBezTo>
                <a:cubicBezTo>
                  <a:pt x="631087" y="3399398"/>
                  <a:pt x="631087" y="3399398"/>
                  <a:pt x="633012" y="3408406"/>
                </a:cubicBezTo>
                <a:cubicBezTo>
                  <a:pt x="633012" y="3408406"/>
                  <a:pt x="628507" y="3409369"/>
                  <a:pt x="629469" y="3413873"/>
                </a:cubicBezTo>
                <a:cubicBezTo>
                  <a:pt x="632049" y="3403902"/>
                  <a:pt x="626583" y="3400361"/>
                  <a:pt x="625620" y="3395856"/>
                </a:cubicBezTo>
                <a:cubicBezTo>
                  <a:pt x="630125" y="3394894"/>
                  <a:pt x="630125" y="3394894"/>
                  <a:pt x="630125" y="3394894"/>
                </a:cubicBezTo>
                <a:cubicBezTo>
                  <a:pt x="630125" y="3394894"/>
                  <a:pt x="629163" y="3390391"/>
                  <a:pt x="629163" y="3390391"/>
                </a:cubicBezTo>
                <a:cubicBezTo>
                  <a:pt x="628200" y="3385887"/>
                  <a:pt x="628200" y="3385887"/>
                  <a:pt x="628200" y="3385887"/>
                </a:cubicBezTo>
                <a:cubicBezTo>
                  <a:pt x="623696" y="3386849"/>
                  <a:pt x="623696" y="3386849"/>
                  <a:pt x="623696" y="3386849"/>
                </a:cubicBezTo>
                <a:cubicBezTo>
                  <a:pt x="619847" y="3368832"/>
                  <a:pt x="625314" y="3372374"/>
                  <a:pt x="627892" y="3362404"/>
                </a:cubicBezTo>
                <a:cubicBezTo>
                  <a:pt x="623389" y="3363366"/>
                  <a:pt x="620502" y="3349854"/>
                  <a:pt x="615998" y="3350816"/>
                </a:cubicBezTo>
                <a:cubicBezTo>
                  <a:pt x="623389" y="3363366"/>
                  <a:pt x="610839" y="3370757"/>
                  <a:pt x="618229" y="3383307"/>
                </a:cubicBezTo>
                <a:cubicBezTo>
                  <a:pt x="620809" y="3373337"/>
                  <a:pt x="621771" y="3377840"/>
                  <a:pt x="623696" y="3386849"/>
                </a:cubicBezTo>
                <a:cubicBezTo>
                  <a:pt x="619192" y="3387811"/>
                  <a:pt x="619192" y="3387811"/>
                  <a:pt x="619192" y="3387811"/>
                </a:cubicBezTo>
                <a:cubicBezTo>
                  <a:pt x="619192" y="3387811"/>
                  <a:pt x="619192" y="3387811"/>
                  <a:pt x="620154" y="3392315"/>
                </a:cubicBezTo>
                <a:cubicBezTo>
                  <a:pt x="620154" y="3392315"/>
                  <a:pt x="621116" y="3396819"/>
                  <a:pt x="621116" y="3396819"/>
                </a:cubicBezTo>
                <a:cubicBezTo>
                  <a:pt x="625620" y="3395856"/>
                  <a:pt x="625620" y="3395856"/>
                  <a:pt x="625620" y="3395856"/>
                </a:cubicBezTo>
                <a:cubicBezTo>
                  <a:pt x="628354" y="3397627"/>
                  <a:pt x="628190" y="3402373"/>
                  <a:pt x="628026" y="3407116"/>
                </a:cubicBezTo>
                <a:lnTo>
                  <a:pt x="629469" y="3413873"/>
                </a:lnTo>
                <a:lnTo>
                  <a:pt x="630432" y="3418377"/>
                </a:lnTo>
                <a:cubicBezTo>
                  <a:pt x="625927" y="3419340"/>
                  <a:pt x="625927" y="3419340"/>
                  <a:pt x="625927" y="3419340"/>
                </a:cubicBezTo>
                <a:cubicBezTo>
                  <a:pt x="625927" y="3419340"/>
                  <a:pt x="625927" y="3419340"/>
                  <a:pt x="626889" y="3423843"/>
                </a:cubicBezTo>
                <a:cubicBezTo>
                  <a:pt x="627852" y="3428347"/>
                  <a:pt x="627852" y="3428347"/>
                  <a:pt x="627852" y="3428347"/>
                </a:cubicBezTo>
                <a:cubicBezTo>
                  <a:pt x="631047" y="3465341"/>
                  <a:pt x="646135" y="3513924"/>
                  <a:pt x="654488" y="3530978"/>
                </a:cubicBezTo>
                <a:cubicBezTo>
                  <a:pt x="654488" y="3530978"/>
                  <a:pt x="654488" y="3530978"/>
                  <a:pt x="649984" y="3531940"/>
                </a:cubicBezTo>
                <a:cubicBezTo>
                  <a:pt x="649984" y="3531940"/>
                  <a:pt x="650946" y="3536445"/>
                  <a:pt x="651908" y="3540948"/>
                </a:cubicBezTo>
                <a:cubicBezTo>
                  <a:pt x="661224" y="3562507"/>
                  <a:pt x="654795" y="3554460"/>
                  <a:pt x="655758" y="3558965"/>
                </a:cubicBezTo>
                <a:cubicBezTo>
                  <a:pt x="663149" y="3571514"/>
                  <a:pt x="675658" y="3630067"/>
                  <a:pt x="671154" y="3631029"/>
                </a:cubicBezTo>
                <a:cubicBezTo>
                  <a:pt x="680470" y="3652588"/>
                  <a:pt x="676927" y="3658053"/>
                  <a:pt x="691054" y="3702132"/>
                </a:cubicBezTo>
                <a:cubicBezTo>
                  <a:pt x="693941" y="3715644"/>
                  <a:pt x="692324" y="3730118"/>
                  <a:pt x="695211" y="3743630"/>
                </a:cubicBezTo>
                <a:cubicBezTo>
                  <a:pt x="692632" y="3753601"/>
                  <a:pt x="687165" y="3750059"/>
                  <a:pt x="689090" y="3759068"/>
                </a:cubicBezTo>
                <a:cubicBezTo>
                  <a:pt x="685855" y="3788016"/>
                  <a:pt x="699019" y="3827590"/>
                  <a:pt x="700289" y="3855577"/>
                </a:cubicBezTo>
                <a:cubicBezTo>
                  <a:pt x="701251" y="3860081"/>
                  <a:pt x="694823" y="3852035"/>
                  <a:pt x="693861" y="3847531"/>
                </a:cubicBezTo>
                <a:cubicBezTo>
                  <a:pt x="692243" y="3862005"/>
                  <a:pt x="703791" y="3916054"/>
                  <a:pt x="687392" y="3905429"/>
                </a:cubicBezTo>
                <a:cubicBezTo>
                  <a:pt x="680963" y="3897383"/>
                  <a:pt x="680963" y="3897383"/>
                  <a:pt x="680963" y="3897383"/>
                </a:cubicBezTo>
                <a:cubicBezTo>
                  <a:pt x="682887" y="3906391"/>
                  <a:pt x="682887" y="3906391"/>
                  <a:pt x="682887" y="3906391"/>
                </a:cubicBezTo>
                <a:cubicBezTo>
                  <a:pt x="670993" y="3894803"/>
                  <a:pt x="666181" y="3872282"/>
                  <a:pt x="655904" y="3846221"/>
                </a:cubicBezTo>
                <a:cubicBezTo>
                  <a:pt x="653017" y="3832709"/>
                  <a:pt x="650130" y="3819197"/>
                  <a:pt x="647550" y="3829168"/>
                </a:cubicBezTo>
                <a:cubicBezTo>
                  <a:pt x="646588" y="3824663"/>
                  <a:pt x="646588" y="3824663"/>
                  <a:pt x="646588" y="3824663"/>
                </a:cubicBezTo>
                <a:cubicBezTo>
                  <a:pt x="642083" y="3825626"/>
                  <a:pt x="642083" y="3825626"/>
                  <a:pt x="642083" y="3825626"/>
                </a:cubicBezTo>
                <a:cubicBezTo>
                  <a:pt x="633076" y="3827550"/>
                  <a:pt x="639197" y="3812114"/>
                  <a:pt x="637272" y="3803105"/>
                </a:cubicBezTo>
                <a:cubicBezTo>
                  <a:pt x="634693" y="3813076"/>
                  <a:pt x="625377" y="3791517"/>
                  <a:pt x="628264" y="3805029"/>
                </a:cubicBezTo>
                <a:cubicBezTo>
                  <a:pt x="633731" y="3808571"/>
                  <a:pt x="635655" y="3817579"/>
                  <a:pt x="631151" y="3818541"/>
                </a:cubicBezTo>
                <a:cubicBezTo>
                  <a:pt x="636618" y="3822083"/>
                  <a:pt x="638542" y="3831092"/>
                  <a:pt x="641429" y="3844604"/>
                </a:cubicBezTo>
                <a:cubicBezTo>
                  <a:pt x="630803" y="3861003"/>
                  <a:pt x="638809" y="3920518"/>
                  <a:pt x="653897" y="3969100"/>
                </a:cubicBezTo>
                <a:cubicBezTo>
                  <a:pt x="650356" y="3974566"/>
                  <a:pt x="650356" y="3974566"/>
                  <a:pt x="646814" y="3980033"/>
                </a:cubicBezTo>
                <a:cubicBezTo>
                  <a:pt x="641347" y="3976491"/>
                  <a:pt x="640385" y="3971986"/>
                  <a:pt x="639423" y="3967483"/>
                </a:cubicBezTo>
                <a:cubicBezTo>
                  <a:pt x="639423" y="3967483"/>
                  <a:pt x="638461" y="3962979"/>
                  <a:pt x="638461" y="3962979"/>
                </a:cubicBezTo>
                <a:cubicBezTo>
                  <a:pt x="638461" y="3962979"/>
                  <a:pt x="632995" y="3959436"/>
                  <a:pt x="632995" y="3959436"/>
                </a:cubicBezTo>
                <a:cubicBezTo>
                  <a:pt x="632995" y="3959436"/>
                  <a:pt x="632995" y="3959436"/>
                  <a:pt x="633958" y="3963941"/>
                </a:cubicBezTo>
                <a:cubicBezTo>
                  <a:pt x="633958" y="3963941"/>
                  <a:pt x="634920" y="3968445"/>
                  <a:pt x="634920" y="3968445"/>
                </a:cubicBezTo>
                <a:cubicBezTo>
                  <a:pt x="634920" y="3968445"/>
                  <a:pt x="629453" y="3964903"/>
                  <a:pt x="628491" y="3960399"/>
                </a:cubicBezTo>
                <a:cubicBezTo>
                  <a:pt x="626566" y="3951391"/>
                  <a:pt x="625604" y="3946887"/>
                  <a:pt x="623679" y="3937879"/>
                </a:cubicBezTo>
                <a:lnTo>
                  <a:pt x="631167" y="3950879"/>
                </a:lnTo>
                <a:lnTo>
                  <a:pt x="632033" y="3954933"/>
                </a:lnTo>
                <a:cubicBezTo>
                  <a:pt x="637979" y="3960727"/>
                  <a:pt x="636373" y="3958715"/>
                  <a:pt x="633038" y="3954129"/>
                </a:cubicBezTo>
                <a:lnTo>
                  <a:pt x="631167" y="3950879"/>
                </a:lnTo>
                <a:lnTo>
                  <a:pt x="629507" y="3943110"/>
                </a:lnTo>
                <a:cubicBezTo>
                  <a:pt x="629146" y="3941420"/>
                  <a:pt x="629146" y="3941420"/>
                  <a:pt x="629146" y="3941420"/>
                </a:cubicBezTo>
                <a:cubicBezTo>
                  <a:pt x="629146" y="3941420"/>
                  <a:pt x="633649" y="3940458"/>
                  <a:pt x="633649" y="3940458"/>
                </a:cubicBezTo>
                <a:cubicBezTo>
                  <a:pt x="633649" y="3940458"/>
                  <a:pt x="633649" y="3940458"/>
                  <a:pt x="632687" y="3935955"/>
                </a:cubicBezTo>
                <a:cubicBezTo>
                  <a:pt x="632687" y="3935955"/>
                  <a:pt x="631725" y="3931450"/>
                  <a:pt x="631725" y="3931450"/>
                </a:cubicBezTo>
                <a:cubicBezTo>
                  <a:pt x="628184" y="3936917"/>
                  <a:pt x="627222" y="3932412"/>
                  <a:pt x="627222" y="3932412"/>
                </a:cubicBezTo>
                <a:cubicBezTo>
                  <a:pt x="626259" y="3927908"/>
                  <a:pt x="625297" y="3923405"/>
                  <a:pt x="620793" y="3924367"/>
                </a:cubicBezTo>
                <a:cubicBezTo>
                  <a:pt x="619830" y="3919863"/>
                  <a:pt x="619830" y="3919863"/>
                  <a:pt x="619830" y="3919863"/>
                </a:cubicBezTo>
                <a:cubicBezTo>
                  <a:pt x="624335" y="3918900"/>
                  <a:pt x="623372" y="3914396"/>
                  <a:pt x="618868" y="3915358"/>
                </a:cubicBezTo>
                <a:cubicBezTo>
                  <a:pt x="617906" y="3910855"/>
                  <a:pt x="615741" y="3900721"/>
                  <a:pt x="614177" y="3893402"/>
                </a:cubicBezTo>
                <a:lnTo>
                  <a:pt x="613094" y="3888334"/>
                </a:lnTo>
                <a:cubicBezTo>
                  <a:pt x="615019" y="3897343"/>
                  <a:pt x="613401" y="3911817"/>
                  <a:pt x="613401" y="3911817"/>
                </a:cubicBezTo>
                <a:cubicBezTo>
                  <a:pt x="610515" y="3898305"/>
                  <a:pt x="603124" y="3885754"/>
                  <a:pt x="600237" y="3872242"/>
                </a:cubicBezTo>
                <a:cubicBezTo>
                  <a:pt x="590922" y="3850685"/>
                  <a:pt x="591229" y="3874167"/>
                  <a:pt x="579335" y="3862579"/>
                </a:cubicBezTo>
                <a:cubicBezTo>
                  <a:pt x="569056" y="3836517"/>
                  <a:pt x="563590" y="3832975"/>
                  <a:pt x="556854" y="3801448"/>
                </a:cubicBezTo>
                <a:cubicBezTo>
                  <a:pt x="553312" y="3806914"/>
                  <a:pt x="555236" y="3815922"/>
                  <a:pt x="558123" y="3829434"/>
                </a:cubicBezTo>
                <a:cubicBezTo>
                  <a:pt x="557161" y="3824930"/>
                  <a:pt x="550733" y="3816885"/>
                  <a:pt x="546884" y="3798868"/>
                </a:cubicBezTo>
                <a:cubicBezTo>
                  <a:pt x="543342" y="3804335"/>
                  <a:pt x="538838" y="3805297"/>
                  <a:pt x="542686" y="3823313"/>
                </a:cubicBezTo>
                <a:cubicBezTo>
                  <a:pt x="541724" y="3818809"/>
                  <a:pt x="541724" y="3818809"/>
                  <a:pt x="541724" y="3818809"/>
                </a:cubicBezTo>
                <a:cubicBezTo>
                  <a:pt x="520861" y="3743202"/>
                  <a:pt x="504503" y="3666633"/>
                  <a:pt x="488144" y="3590064"/>
                </a:cubicBezTo>
                <a:cubicBezTo>
                  <a:pt x="486220" y="3581057"/>
                  <a:pt x="484295" y="3572049"/>
                  <a:pt x="482371" y="3563040"/>
                </a:cubicBezTo>
                <a:cubicBezTo>
                  <a:pt x="407490" y="3121615"/>
                  <a:pt x="444750" y="2678088"/>
                  <a:pt x="578133" y="2267918"/>
                </a:cubicBezTo>
                <a:lnTo>
                  <a:pt x="592980" y="2227702"/>
                </a:lnTo>
                <a:lnTo>
                  <a:pt x="600194" y="2211410"/>
                </a:lnTo>
                <a:lnTo>
                  <a:pt x="638131" y="2105404"/>
                </a:lnTo>
                <a:lnTo>
                  <a:pt x="652761" y="2065777"/>
                </a:lnTo>
                <a:cubicBezTo>
                  <a:pt x="762747" y="1800400"/>
                  <a:pt x="914268" y="1552475"/>
                  <a:pt x="1102577" y="1332509"/>
                </a:cubicBezTo>
                <a:close/>
                <a:moveTo>
                  <a:pt x="1683816" y="1083716"/>
                </a:moveTo>
                <a:lnTo>
                  <a:pt x="1679236" y="1086770"/>
                </a:lnTo>
                <a:lnTo>
                  <a:pt x="1682424" y="1084298"/>
                </a:lnTo>
                <a:close/>
                <a:moveTo>
                  <a:pt x="3808051" y="599460"/>
                </a:moveTo>
                <a:lnTo>
                  <a:pt x="3814670" y="600728"/>
                </a:lnTo>
                <a:lnTo>
                  <a:pt x="3819307" y="603027"/>
                </a:lnTo>
                <a:close/>
                <a:moveTo>
                  <a:pt x="1626222" y="1047191"/>
                </a:moveTo>
                <a:lnTo>
                  <a:pt x="1626514" y="1048557"/>
                </a:lnTo>
                <a:cubicBezTo>
                  <a:pt x="1626514" y="1048557"/>
                  <a:pt x="1626514" y="1048557"/>
                  <a:pt x="1622009" y="1049520"/>
                </a:cubicBezTo>
                <a:close/>
                <a:moveTo>
                  <a:pt x="3198980" y="688397"/>
                </a:moveTo>
                <a:cubicBezTo>
                  <a:pt x="3198171" y="688055"/>
                  <a:pt x="3199015" y="687874"/>
                  <a:pt x="3202634" y="688279"/>
                </a:cubicBezTo>
                <a:lnTo>
                  <a:pt x="3199068" y="688412"/>
                </a:lnTo>
                <a:close/>
                <a:moveTo>
                  <a:pt x="1688956" y="988120"/>
                </a:moveTo>
                <a:cubicBezTo>
                  <a:pt x="1688956" y="988120"/>
                  <a:pt x="1693460" y="987158"/>
                  <a:pt x="1697964" y="986196"/>
                </a:cubicBezTo>
                <a:cubicBezTo>
                  <a:pt x="1694422" y="991662"/>
                  <a:pt x="1694422" y="991662"/>
                  <a:pt x="1694422" y="991662"/>
                </a:cubicBezTo>
                <a:cubicBezTo>
                  <a:pt x="1695385" y="996167"/>
                  <a:pt x="1699889" y="995204"/>
                  <a:pt x="1703431" y="989738"/>
                </a:cubicBezTo>
                <a:cubicBezTo>
                  <a:pt x="1692325" y="1003884"/>
                  <a:pt x="1681622" y="1014413"/>
                  <a:pt x="1668870" y="1023613"/>
                </a:cubicBezTo>
                <a:lnTo>
                  <a:pt x="1626222" y="1047191"/>
                </a:lnTo>
                <a:lnTo>
                  <a:pt x="1625552" y="1044054"/>
                </a:lnTo>
                <a:cubicBezTo>
                  <a:pt x="1625552" y="1044054"/>
                  <a:pt x="1622009" y="1049520"/>
                  <a:pt x="1622009" y="1049520"/>
                </a:cubicBezTo>
                <a:cubicBezTo>
                  <a:pt x="1613002" y="1051444"/>
                  <a:pt x="1613964" y="1055948"/>
                  <a:pt x="1604955" y="1057873"/>
                </a:cubicBezTo>
                <a:cubicBezTo>
                  <a:pt x="1600452" y="1058835"/>
                  <a:pt x="1600452" y="1058835"/>
                  <a:pt x="1600452" y="1058835"/>
                </a:cubicBezTo>
                <a:cubicBezTo>
                  <a:pt x="1600452" y="1058835"/>
                  <a:pt x="1601414" y="1063339"/>
                  <a:pt x="1601414" y="1063339"/>
                </a:cubicBezTo>
                <a:cubicBezTo>
                  <a:pt x="1596910" y="1064302"/>
                  <a:pt x="1596910" y="1064302"/>
                  <a:pt x="1596910" y="1064302"/>
                </a:cubicBezTo>
                <a:lnTo>
                  <a:pt x="1568524" y="1077178"/>
                </a:lnTo>
                <a:lnTo>
                  <a:pt x="1633720" y="1022132"/>
                </a:lnTo>
                <a:lnTo>
                  <a:pt x="1644223" y="1021226"/>
                </a:lnTo>
                <a:cubicBezTo>
                  <a:pt x="1657254" y="1016087"/>
                  <a:pt x="1671575" y="1005962"/>
                  <a:pt x="1688956" y="988120"/>
                </a:cubicBezTo>
                <a:close/>
                <a:moveTo>
                  <a:pt x="1987536" y="886654"/>
                </a:moveTo>
                <a:cubicBezTo>
                  <a:pt x="1983994" y="892120"/>
                  <a:pt x="1993964" y="894699"/>
                  <a:pt x="2023568" y="878956"/>
                </a:cubicBezTo>
                <a:cubicBezTo>
                  <a:pt x="1998468" y="893737"/>
                  <a:pt x="1964360" y="910444"/>
                  <a:pt x="1940222" y="929729"/>
                </a:cubicBezTo>
                <a:cubicBezTo>
                  <a:pt x="1914642" y="942259"/>
                  <a:pt x="1884534" y="958404"/>
                  <a:pt x="1864697" y="973018"/>
                </a:cubicBezTo>
                <a:lnTo>
                  <a:pt x="1854248" y="982182"/>
                </a:lnTo>
                <a:lnTo>
                  <a:pt x="1798385" y="1012071"/>
                </a:lnTo>
                <a:lnTo>
                  <a:pt x="1797668" y="1011991"/>
                </a:lnTo>
                <a:lnTo>
                  <a:pt x="1797543" y="1012522"/>
                </a:lnTo>
                <a:lnTo>
                  <a:pt x="1762279" y="1031390"/>
                </a:lnTo>
                <a:lnTo>
                  <a:pt x="1729692" y="1053121"/>
                </a:lnTo>
                <a:lnTo>
                  <a:pt x="1751010" y="1036088"/>
                </a:lnTo>
                <a:cubicBezTo>
                  <a:pt x="1808294" y="995592"/>
                  <a:pt x="1875548" y="957676"/>
                  <a:pt x="1930252" y="927150"/>
                </a:cubicBezTo>
                <a:cubicBezTo>
                  <a:pt x="1950848" y="913331"/>
                  <a:pt x="1972406" y="904015"/>
                  <a:pt x="1987536" y="886654"/>
                </a:cubicBezTo>
                <a:close/>
                <a:moveTo>
                  <a:pt x="2481059" y="771795"/>
                </a:moveTo>
                <a:cubicBezTo>
                  <a:pt x="2477517" y="777261"/>
                  <a:pt x="2477517" y="777261"/>
                  <a:pt x="2477517" y="777261"/>
                </a:cubicBezTo>
                <a:cubicBezTo>
                  <a:pt x="2473014" y="778224"/>
                  <a:pt x="2473014" y="778224"/>
                  <a:pt x="2473014" y="778224"/>
                </a:cubicBezTo>
                <a:cubicBezTo>
                  <a:pt x="2464005" y="780148"/>
                  <a:pt x="2459502" y="781110"/>
                  <a:pt x="2454997" y="782073"/>
                </a:cubicBezTo>
                <a:cubicBezTo>
                  <a:pt x="2445989" y="783997"/>
                  <a:pt x="2441485" y="784959"/>
                  <a:pt x="2432476" y="786884"/>
                </a:cubicBezTo>
                <a:lnTo>
                  <a:pt x="2427973" y="787846"/>
                </a:lnTo>
                <a:close/>
                <a:moveTo>
                  <a:pt x="2484601" y="766329"/>
                </a:moveTo>
                <a:cubicBezTo>
                  <a:pt x="2489106" y="765367"/>
                  <a:pt x="2489106" y="765367"/>
                  <a:pt x="2489106" y="765367"/>
                </a:cubicBezTo>
                <a:cubicBezTo>
                  <a:pt x="2508084" y="766021"/>
                  <a:pt x="2538651" y="754782"/>
                  <a:pt x="2565675" y="749008"/>
                </a:cubicBezTo>
                <a:cubicBezTo>
                  <a:pt x="2557629" y="755436"/>
                  <a:pt x="2511625" y="760555"/>
                  <a:pt x="2513550" y="769563"/>
                </a:cubicBezTo>
                <a:lnTo>
                  <a:pt x="2509046" y="770525"/>
                </a:lnTo>
                <a:cubicBezTo>
                  <a:pt x="2504542" y="771488"/>
                  <a:pt x="2495533" y="773412"/>
                  <a:pt x="2491030" y="774374"/>
                </a:cubicBezTo>
                <a:cubicBezTo>
                  <a:pt x="2487488" y="779841"/>
                  <a:pt x="2487488" y="779841"/>
                  <a:pt x="2487488" y="779841"/>
                </a:cubicBezTo>
                <a:cubicBezTo>
                  <a:pt x="2487488" y="779841"/>
                  <a:pt x="2492955" y="783383"/>
                  <a:pt x="2492955" y="783383"/>
                </a:cubicBezTo>
                <a:cubicBezTo>
                  <a:pt x="2497458" y="782421"/>
                  <a:pt x="2497458" y="782421"/>
                  <a:pt x="2497458" y="782421"/>
                </a:cubicBezTo>
                <a:cubicBezTo>
                  <a:pt x="2497458" y="782421"/>
                  <a:pt x="2501000" y="776954"/>
                  <a:pt x="2501000" y="776954"/>
                </a:cubicBezTo>
                <a:cubicBezTo>
                  <a:pt x="2501000" y="776954"/>
                  <a:pt x="2505504" y="775992"/>
                  <a:pt x="2505504" y="775992"/>
                </a:cubicBezTo>
                <a:cubicBezTo>
                  <a:pt x="2510009" y="775030"/>
                  <a:pt x="2514512" y="774068"/>
                  <a:pt x="2523521" y="772143"/>
                </a:cubicBezTo>
                <a:cubicBezTo>
                  <a:pt x="2541537" y="768294"/>
                  <a:pt x="2524483" y="776647"/>
                  <a:pt x="2533491" y="774723"/>
                </a:cubicBezTo>
                <a:cubicBezTo>
                  <a:pt x="2541537" y="768294"/>
                  <a:pt x="2561478" y="773452"/>
                  <a:pt x="2565982" y="772490"/>
                </a:cubicBezTo>
                <a:cubicBezTo>
                  <a:pt x="2565019" y="767987"/>
                  <a:pt x="2564057" y="763483"/>
                  <a:pt x="2568561" y="762520"/>
                </a:cubicBezTo>
                <a:cubicBezTo>
                  <a:pt x="2574028" y="766062"/>
                  <a:pt x="2569524" y="767025"/>
                  <a:pt x="2578532" y="765100"/>
                </a:cubicBezTo>
                <a:cubicBezTo>
                  <a:pt x="2577569" y="760596"/>
                  <a:pt x="2591082" y="757709"/>
                  <a:pt x="2600090" y="755784"/>
                </a:cubicBezTo>
                <a:cubicBezTo>
                  <a:pt x="2597510" y="765754"/>
                  <a:pt x="2631618" y="749048"/>
                  <a:pt x="2631618" y="749048"/>
                </a:cubicBezTo>
                <a:cubicBezTo>
                  <a:pt x="2635160" y="743582"/>
                  <a:pt x="2635160" y="743582"/>
                  <a:pt x="2635160" y="743582"/>
                </a:cubicBezTo>
                <a:cubicBezTo>
                  <a:pt x="2648673" y="740695"/>
                  <a:pt x="2637085" y="752590"/>
                  <a:pt x="2650597" y="749704"/>
                </a:cubicBezTo>
                <a:cubicBezTo>
                  <a:pt x="2658643" y="743275"/>
                  <a:pt x="2662185" y="737808"/>
                  <a:pt x="2684705" y="732997"/>
                </a:cubicBezTo>
                <a:cubicBezTo>
                  <a:pt x="2698217" y="730110"/>
                  <a:pt x="2712692" y="731727"/>
                  <a:pt x="2726204" y="728841"/>
                </a:cubicBezTo>
                <a:cubicBezTo>
                  <a:pt x="2730708" y="727878"/>
                  <a:pt x="2735213" y="726916"/>
                  <a:pt x="2739716" y="725954"/>
                </a:cubicBezTo>
                <a:cubicBezTo>
                  <a:pt x="2766741" y="720180"/>
                  <a:pt x="2745183" y="729496"/>
                  <a:pt x="2768666" y="729188"/>
                </a:cubicBezTo>
                <a:cubicBezTo>
                  <a:pt x="2784758" y="716331"/>
                  <a:pt x="2847159" y="721838"/>
                  <a:pt x="2858747" y="709942"/>
                </a:cubicBezTo>
                <a:lnTo>
                  <a:pt x="2860999" y="709461"/>
                </a:lnTo>
                <a:cubicBezTo>
                  <a:pt x="2867755" y="708018"/>
                  <a:pt x="2876763" y="706093"/>
                  <a:pt x="2876763" y="706093"/>
                </a:cubicBezTo>
                <a:cubicBezTo>
                  <a:pt x="2881267" y="705131"/>
                  <a:pt x="2881267" y="705131"/>
                  <a:pt x="2881267" y="705131"/>
                </a:cubicBezTo>
                <a:cubicBezTo>
                  <a:pt x="2881267" y="705131"/>
                  <a:pt x="2885772" y="704169"/>
                  <a:pt x="2890275" y="703207"/>
                </a:cubicBezTo>
                <a:cubicBezTo>
                  <a:pt x="2945287" y="696163"/>
                  <a:pt x="2976815" y="689428"/>
                  <a:pt x="3013155" y="705211"/>
                </a:cubicBezTo>
                <a:cubicBezTo>
                  <a:pt x="3015735" y="695241"/>
                  <a:pt x="3055617" y="705560"/>
                  <a:pt x="3063662" y="699131"/>
                </a:cubicBezTo>
                <a:cubicBezTo>
                  <a:pt x="3053692" y="696551"/>
                  <a:pt x="3091649" y="697862"/>
                  <a:pt x="3095191" y="692395"/>
                </a:cubicBezTo>
                <a:cubicBezTo>
                  <a:pt x="3096153" y="696899"/>
                  <a:pt x="3091649" y="697862"/>
                  <a:pt x="3087145" y="698824"/>
                </a:cubicBezTo>
                <a:cubicBezTo>
                  <a:pt x="3106933" y="692241"/>
                  <a:pt x="3124304" y="690885"/>
                  <a:pt x="3142478" y="690534"/>
                </a:cubicBezTo>
                <a:lnTo>
                  <a:pt x="3199068" y="688412"/>
                </a:lnTo>
                <a:lnTo>
                  <a:pt x="3205247" y="689487"/>
                </a:lnTo>
                <a:cubicBezTo>
                  <a:pt x="3211238" y="689973"/>
                  <a:pt x="3219360" y="689415"/>
                  <a:pt x="3220650" y="684430"/>
                </a:cubicBezTo>
                <a:cubicBezTo>
                  <a:pt x="3222575" y="693437"/>
                  <a:pt x="3239629" y="685085"/>
                  <a:pt x="3249599" y="687664"/>
                </a:cubicBezTo>
                <a:cubicBezTo>
                  <a:pt x="3236087" y="690551"/>
                  <a:pt x="3248944" y="706643"/>
                  <a:pt x="3250561" y="692168"/>
                </a:cubicBezTo>
                <a:cubicBezTo>
                  <a:pt x="3278548" y="690899"/>
                  <a:pt x="3307497" y="694133"/>
                  <a:pt x="3326476" y="694788"/>
                </a:cubicBezTo>
                <a:cubicBezTo>
                  <a:pt x="3312001" y="693171"/>
                  <a:pt x="3339988" y="691901"/>
                  <a:pt x="3358004" y="688052"/>
                </a:cubicBezTo>
                <a:cubicBezTo>
                  <a:pt x="3358967" y="692556"/>
                  <a:pt x="3349958" y="694480"/>
                  <a:pt x="3349958" y="694480"/>
                </a:cubicBezTo>
                <a:cubicBezTo>
                  <a:pt x="3383411" y="696753"/>
                  <a:pt x="3402390" y="697408"/>
                  <a:pt x="3421368" y="698063"/>
                </a:cubicBezTo>
                <a:cubicBezTo>
                  <a:pt x="3444851" y="697756"/>
                  <a:pt x="3463830" y="698411"/>
                  <a:pt x="3507253" y="703262"/>
                </a:cubicBezTo>
                <a:cubicBezTo>
                  <a:pt x="3503711" y="708728"/>
                  <a:pt x="3494703" y="710653"/>
                  <a:pt x="3513682" y="711308"/>
                </a:cubicBezTo>
                <a:cubicBezTo>
                  <a:pt x="3523652" y="713888"/>
                  <a:pt x="3502749" y="704225"/>
                  <a:pt x="3526232" y="703917"/>
                </a:cubicBezTo>
                <a:cubicBezTo>
                  <a:pt x="3542631" y="714542"/>
                  <a:pt x="3557105" y="716160"/>
                  <a:pt x="3569656" y="708768"/>
                </a:cubicBezTo>
                <a:cubicBezTo>
                  <a:pt x="3586055" y="719394"/>
                  <a:pt x="3579626" y="711348"/>
                  <a:pt x="3587017" y="723898"/>
                </a:cubicBezTo>
                <a:cubicBezTo>
                  <a:pt x="3590558" y="718432"/>
                  <a:pt x="3599567" y="716508"/>
                  <a:pt x="3614041" y="718124"/>
                </a:cubicBezTo>
                <a:cubicBezTo>
                  <a:pt x="3614041" y="718124"/>
                  <a:pt x="3605033" y="720049"/>
                  <a:pt x="3610499" y="723591"/>
                </a:cubicBezTo>
                <a:cubicBezTo>
                  <a:pt x="3633020" y="718779"/>
                  <a:pt x="3654885" y="732947"/>
                  <a:pt x="3687376" y="730714"/>
                </a:cubicBezTo>
                <a:cubicBezTo>
                  <a:pt x="3688338" y="735219"/>
                  <a:pt x="3668397" y="730060"/>
                  <a:pt x="3669360" y="734563"/>
                </a:cubicBezTo>
                <a:cubicBezTo>
                  <a:pt x="3690263" y="744226"/>
                  <a:pt x="3711821" y="734912"/>
                  <a:pt x="3729182" y="750040"/>
                </a:cubicBezTo>
                <a:cubicBezTo>
                  <a:pt x="3733686" y="749078"/>
                  <a:pt x="3711821" y="734912"/>
                  <a:pt x="3731761" y="740070"/>
                </a:cubicBezTo>
                <a:cubicBezTo>
                  <a:pt x="3728220" y="745537"/>
                  <a:pt x="3733686" y="749078"/>
                  <a:pt x="3748161" y="750695"/>
                </a:cubicBezTo>
                <a:cubicBezTo>
                  <a:pt x="3760711" y="743304"/>
                  <a:pt x="3783539" y="761976"/>
                  <a:pt x="3786118" y="752006"/>
                </a:cubicBezTo>
                <a:cubicBezTo>
                  <a:pt x="3787080" y="756509"/>
                  <a:pt x="3791584" y="755547"/>
                  <a:pt x="3797051" y="759089"/>
                </a:cubicBezTo>
                <a:cubicBezTo>
                  <a:pt x="3802517" y="762631"/>
                  <a:pt x="3802517" y="762631"/>
                  <a:pt x="3802517" y="762631"/>
                </a:cubicBezTo>
                <a:cubicBezTo>
                  <a:pt x="3802517" y="762631"/>
                  <a:pt x="3801555" y="758127"/>
                  <a:pt x="3801555" y="758127"/>
                </a:cubicBezTo>
                <a:cubicBezTo>
                  <a:pt x="3797051" y="759089"/>
                  <a:pt x="3796088" y="754585"/>
                  <a:pt x="3791584" y="755547"/>
                </a:cubicBezTo>
                <a:cubicBezTo>
                  <a:pt x="3809600" y="751698"/>
                  <a:pt x="3821495" y="763285"/>
                  <a:pt x="3832428" y="770370"/>
                </a:cubicBezTo>
                <a:cubicBezTo>
                  <a:pt x="3836933" y="769407"/>
                  <a:pt x="3841436" y="768445"/>
                  <a:pt x="3852369" y="775528"/>
                </a:cubicBezTo>
                <a:cubicBezTo>
                  <a:pt x="3864919" y="768137"/>
                  <a:pt x="3834046" y="755895"/>
                  <a:pt x="3848520" y="757512"/>
                </a:cubicBezTo>
                <a:cubicBezTo>
                  <a:pt x="3846586" y="764990"/>
                  <a:pt x="3864919" y="768137"/>
                  <a:pt x="3875019" y="773044"/>
                </a:cubicBezTo>
                <a:lnTo>
                  <a:pt x="3878041" y="775787"/>
                </a:lnTo>
                <a:lnTo>
                  <a:pt x="3875851" y="775221"/>
                </a:lnTo>
                <a:cubicBezTo>
                  <a:pt x="3871348" y="776183"/>
                  <a:pt x="3866844" y="777146"/>
                  <a:pt x="3866844" y="777146"/>
                </a:cubicBezTo>
                <a:cubicBezTo>
                  <a:pt x="3866844" y="777146"/>
                  <a:pt x="3866844" y="777146"/>
                  <a:pt x="3872310" y="780688"/>
                </a:cubicBezTo>
                <a:cubicBezTo>
                  <a:pt x="3877776" y="784229"/>
                  <a:pt x="3882280" y="783267"/>
                  <a:pt x="3886784" y="782304"/>
                </a:cubicBezTo>
                <a:cubicBezTo>
                  <a:pt x="3883242" y="787771"/>
                  <a:pt x="3930207" y="787156"/>
                  <a:pt x="3912191" y="791005"/>
                </a:cubicBezTo>
                <a:cubicBezTo>
                  <a:pt x="3936636" y="795202"/>
                  <a:pt x="3957540" y="804865"/>
                  <a:pt x="3991955" y="811642"/>
                </a:cubicBezTo>
                <a:cubicBezTo>
                  <a:pt x="3991955" y="811642"/>
                  <a:pt x="3991955" y="811642"/>
                  <a:pt x="3996459" y="810679"/>
                </a:cubicBezTo>
                <a:cubicBezTo>
                  <a:pt x="3991955" y="811642"/>
                  <a:pt x="3987451" y="812604"/>
                  <a:pt x="3988413" y="817108"/>
                </a:cubicBezTo>
                <a:cubicBezTo>
                  <a:pt x="3988413" y="817108"/>
                  <a:pt x="3988413" y="817108"/>
                  <a:pt x="3993879" y="820649"/>
                </a:cubicBezTo>
                <a:cubicBezTo>
                  <a:pt x="3998384" y="819687"/>
                  <a:pt x="3997422" y="815183"/>
                  <a:pt x="3997422" y="815183"/>
                </a:cubicBezTo>
                <a:cubicBezTo>
                  <a:pt x="4012858" y="821305"/>
                  <a:pt x="4037303" y="825501"/>
                  <a:pt x="4029257" y="831930"/>
                </a:cubicBezTo>
                <a:cubicBezTo>
                  <a:pt x="4049198" y="837088"/>
                  <a:pt x="4049198" y="837088"/>
                  <a:pt x="4075568" y="850293"/>
                </a:cubicBezTo>
                <a:cubicBezTo>
                  <a:pt x="4080071" y="849331"/>
                  <a:pt x="4079109" y="844827"/>
                  <a:pt x="4079109" y="844827"/>
                </a:cubicBezTo>
                <a:cubicBezTo>
                  <a:pt x="4084575" y="848369"/>
                  <a:pt x="4090042" y="851911"/>
                  <a:pt x="4094547" y="850949"/>
                </a:cubicBezTo>
                <a:cubicBezTo>
                  <a:pt x="4106441" y="862536"/>
                  <a:pt x="4107403" y="867041"/>
                  <a:pt x="4102899" y="868003"/>
                </a:cubicBezTo>
                <a:cubicBezTo>
                  <a:pt x="4117373" y="869619"/>
                  <a:pt x="4121878" y="868657"/>
                  <a:pt x="4130886" y="866732"/>
                </a:cubicBezTo>
                <a:cubicBezTo>
                  <a:pt x="4130886" y="866732"/>
                  <a:pt x="4130886" y="866732"/>
                  <a:pt x="4131849" y="871237"/>
                </a:cubicBezTo>
                <a:cubicBezTo>
                  <a:pt x="4137314" y="874779"/>
                  <a:pt x="4133773" y="880244"/>
                  <a:pt x="4143743" y="882824"/>
                </a:cubicBezTo>
                <a:cubicBezTo>
                  <a:pt x="4148247" y="881862"/>
                  <a:pt x="4147285" y="877358"/>
                  <a:pt x="4158217" y="884442"/>
                </a:cubicBezTo>
                <a:cubicBezTo>
                  <a:pt x="4162722" y="883480"/>
                  <a:pt x="4163684" y="887983"/>
                  <a:pt x="4163684" y="887983"/>
                </a:cubicBezTo>
                <a:cubicBezTo>
                  <a:pt x="4163684" y="887983"/>
                  <a:pt x="4163684" y="887983"/>
                  <a:pt x="4164646" y="892487"/>
                </a:cubicBezTo>
                <a:cubicBezTo>
                  <a:pt x="4169151" y="891525"/>
                  <a:pt x="4169151" y="891525"/>
                  <a:pt x="4169151" y="891525"/>
                </a:cubicBezTo>
                <a:cubicBezTo>
                  <a:pt x="4168188" y="887021"/>
                  <a:pt x="4168188" y="887021"/>
                  <a:pt x="4167226" y="882517"/>
                </a:cubicBezTo>
                <a:cubicBezTo>
                  <a:pt x="4167226" y="882517"/>
                  <a:pt x="4182663" y="888638"/>
                  <a:pt x="4188129" y="892180"/>
                </a:cubicBezTo>
                <a:cubicBezTo>
                  <a:pt x="4188129" y="892180"/>
                  <a:pt x="4192633" y="891218"/>
                  <a:pt x="4192633" y="891218"/>
                </a:cubicBezTo>
                <a:cubicBezTo>
                  <a:pt x="4194557" y="900226"/>
                  <a:pt x="4184587" y="897647"/>
                  <a:pt x="4195520" y="904730"/>
                </a:cubicBezTo>
                <a:cubicBezTo>
                  <a:pt x="4194557" y="900226"/>
                  <a:pt x="4229935" y="911506"/>
                  <a:pt x="4236364" y="919552"/>
                </a:cubicBezTo>
                <a:cubicBezTo>
                  <a:pt x="4241830" y="923094"/>
                  <a:pt x="4241830" y="923094"/>
                  <a:pt x="4241830" y="923094"/>
                </a:cubicBezTo>
                <a:cubicBezTo>
                  <a:pt x="4237326" y="924056"/>
                  <a:pt x="4237326" y="924056"/>
                  <a:pt x="4237326" y="924056"/>
                </a:cubicBezTo>
                <a:cubicBezTo>
                  <a:pt x="4236364" y="919552"/>
                  <a:pt x="4231859" y="920514"/>
                  <a:pt x="4227356" y="921476"/>
                </a:cubicBezTo>
                <a:cubicBezTo>
                  <a:pt x="4228318" y="925981"/>
                  <a:pt x="4228318" y="925981"/>
                  <a:pt x="4228318" y="925981"/>
                </a:cubicBezTo>
                <a:cubicBezTo>
                  <a:pt x="4237326" y="924056"/>
                  <a:pt x="4238288" y="928560"/>
                  <a:pt x="4242793" y="927598"/>
                </a:cubicBezTo>
                <a:cubicBezTo>
                  <a:pt x="4261771" y="928252"/>
                  <a:pt x="4262734" y="932757"/>
                  <a:pt x="4284599" y="946924"/>
                </a:cubicBezTo>
                <a:cubicBezTo>
                  <a:pt x="4284599" y="946924"/>
                  <a:pt x="4289102" y="945962"/>
                  <a:pt x="4288140" y="941457"/>
                </a:cubicBezTo>
                <a:cubicBezTo>
                  <a:pt x="4293607" y="945000"/>
                  <a:pt x="4299073" y="948541"/>
                  <a:pt x="4300036" y="953045"/>
                </a:cubicBezTo>
                <a:cubicBezTo>
                  <a:pt x="4305502" y="956587"/>
                  <a:pt x="4310968" y="960129"/>
                  <a:pt x="4310968" y="960129"/>
                </a:cubicBezTo>
                <a:cubicBezTo>
                  <a:pt x="4321901" y="967212"/>
                  <a:pt x="4326405" y="966250"/>
                  <a:pt x="4331871" y="969792"/>
                </a:cubicBezTo>
                <a:cubicBezTo>
                  <a:pt x="4341842" y="972371"/>
                  <a:pt x="4352774" y="979455"/>
                  <a:pt x="4358241" y="982997"/>
                </a:cubicBezTo>
                <a:cubicBezTo>
                  <a:pt x="4359203" y="987500"/>
                  <a:pt x="4359203" y="987500"/>
                  <a:pt x="4360165" y="992005"/>
                </a:cubicBezTo>
                <a:cubicBezTo>
                  <a:pt x="4364670" y="991042"/>
                  <a:pt x="4365632" y="995547"/>
                  <a:pt x="4365632" y="995547"/>
                </a:cubicBezTo>
                <a:cubicBezTo>
                  <a:pt x="4370136" y="994585"/>
                  <a:pt x="4371098" y="999088"/>
                  <a:pt x="4375602" y="998126"/>
                </a:cubicBezTo>
                <a:cubicBezTo>
                  <a:pt x="4375602" y="998126"/>
                  <a:pt x="4380106" y="997163"/>
                  <a:pt x="4380106" y="997163"/>
                </a:cubicBezTo>
                <a:cubicBezTo>
                  <a:pt x="4385572" y="1000705"/>
                  <a:pt x="4396505" y="1007789"/>
                  <a:pt x="4401972" y="1011331"/>
                </a:cubicBezTo>
                <a:cubicBezTo>
                  <a:pt x="4401972" y="1011331"/>
                  <a:pt x="4401972" y="1011331"/>
                  <a:pt x="4406475" y="1010369"/>
                </a:cubicBezTo>
                <a:cubicBezTo>
                  <a:pt x="4423837" y="1025498"/>
                  <a:pt x="4445702" y="1039665"/>
                  <a:pt x="4466605" y="1049328"/>
                </a:cubicBezTo>
                <a:cubicBezTo>
                  <a:pt x="4467567" y="1053832"/>
                  <a:pt x="4467567" y="1053832"/>
                  <a:pt x="4467567" y="1053832"/>
                </a:cubicBezTo>
                <a:cubicBezTo>
                  <a:pt x="4467567" y="1053832"/>
                  <a:pt x="4472072" y="1052869"/>
                  <a:pt x="4472072" y="1052869"/>
                </a:cubicBezTo>
                <a:cubicBezTo>
                  <a:pt x="4511298" y="1082166"/>
                  <a:pt x="4550525" y="1111463"/>
                  <a:pt x="4585248" y="1141721"/>
                </a:cubicBezTo>
                <a:cubicBezTo>
                  <a:pt x="4602609" y="1156851"/>
                  <a:pt x="4641836" y="1186147"/>
                  <a:pt x="4665626" y="1209323"/>
                </a:cubicBezTo>
                <a:cubicBezTo>
                  <a:pt x="4676558" y="1216406"/>
                  <a:pt x="4679445" y="1229918"/>
                  <a:pt x="4690378" y="1237001"/>
                </a:cubicBezTo>
                <a:cubicBezTo>
                  <a:pt x="4732492" y="1279810"/>
                  <a:pt x="4791659" y="1314266"/>
                  <a:pt x="4825726" y="1363503"/>
                </a:cubicBezTo>
                <a:cubicBezTo>
                  <a:pt x="4831193" y="1367045"/>
                  <a:pt x="4832155" y="1371548"/>
                  <a:pt x="4836660" y="1370586"/>
                </a:cubicBezTo>
                <a:cubicBezTo>
                  <a:pt x="4833117" y="1376052"/>
                  <a:pt x="4837622" y="1375090"/>
                  <a:pt x="4837622" y="1375090"/>
                </a:cubicBezTo>
                <a:cubicBezTo>
                  <a:pt x="4854021" y="1385715"/>
                  <a:pt x="4865915" y="1397303"/>
                  <a:pt x="4878773" y="1413395"/>
                </a:cubicBezTo>
                <a:cubicBezTo>
                  <a:pt x="4878773" y="1413395"/>
                  <a:pt x="4879735" y="1417899"/>
                  <a:pt x="4884239" y="1416937"/>
                </a:cubicBezTo>
                <a:cubicBezTo>
                  <a:pt x="4885201" y="1421441"/>
                  <a:pt x="4885201" y="1421441"/>
                  <a:pt x="4889705" y="1420479"/>
                </a:cubicBezTo>
                <a:cubicBezTo>
                  <a:pt x="4902563" y="1436570"/>
                  <a:pt x="4920886" y="1456204"/>
                  <a:pt x="4938248" y="1471333"/>
                </a:cubicBezTo>
                <a:cubicBezTo>
                  <a:pt x="4937285" y="1466829"/>
                  <a:pt x="4930857" y="1458783"/>
                  <a:pt x="4929894" y="1454279"/>
                </a:cubicBezTo>
                <a:cubicBezTo>
                  <a:pt x="4929894" y="1454279"/>
                  <a:pt x="4934399" y="1453317"/>
                  <a:pt x="4935361" y="1457821"/>
                </a:cubicBezTo>
                <a:cubicBezTo>
                  <a:pt x="4935361" y="1457821"/>
                  <a:pt x="4935361" y="1457821"/>
                  <a:pt x="4936323" y="1462325"/>
                </a:cubicBezTo>
                <a:cubicBezTo>
                  <a:pt x="4936323" y="1462325"/>
                  <a:pt x="4940827" y="1461362"/>
                  <a:pt x="4940827" y="1461362"/>
                </a:cubicBezTo>
                <a:cubicBezTo>
                  <a:pt x="4945331" y="1460400"/>
                  <a:pt x="4945331" y="1460400"/>
                  <a:pt x="4945331" y="1460400"/>
                </a:cubicBezTo>
                <a:cubicBezTo>
                  <a:pt x="4946293" y="1464904"/>
                  <a:pt x="4950797" y="1463942"/>
                  <a:pt x="4950797" y="1463942"/>
                </a:cubicBezTo>
                <a:cubicBezTo>
                  <a:pt x="4957226" y="1471987"/>
                  <a:pt x="4962693" y="1475529"/>
                  <a:pt x="4975550" y="1491621"/>
                </a:cubicBezTo>
                <a:cubicBezTo>
                  <a:pt x="4974587" y="1487117"/>
                  <a:pt x="4974587" y="1487117"/>
                  <a:pt x="4974587" y="1487117"/>
                </a:cubicBezTo>
                <a:cubicBezTo>
                  <a:pt x="4980054" y="1490659"/>
                  <a:pt x="4980054" y="1490659"/>
                  <a:pt x="4980054" y="1490659"/>
                </a:cubicBezTo>
                <a:cubicBezTo>
                  <a:pt x="4986482" y="1498705"/>
                  <a:pt x="4986482" y="1498705"/>
                  <a:pt x="4986482" y="1498705"/>
                </a:cubicBezTo>
                <a:cubicBezTo>
                  <a:pt x="4981016" y="1495162"/>
                  <a:pt x="4975550" y="1491621"/>
                  <a:pt x="4971045" y="1492584"/>
                </a:cubicBezTo>
                <a:cubicBezTo>
                  <a:pt x="4976512" y="1496125"/>
                  <a:pt x="4977474" y="1500629"/>
                  <a:pt x="4978437" y="1505133"/>
                </a:cubicBezTo>
                <a:cubicBezTo>
                  <a:pt x="4978437" y="1505133"/>
                  <a:pt x="4973932" y="1506096"/>
                  <a:pt x="4973932" y="1506096"/>
                </a:cubicBezTo>
                <a:cubicBezTo>
                  <a:pt x="4973932" y="1506096"/>
                  <a:pt x="4974894" y="1510600"/>
                  <a:pt x="4974894" y="1510600"/>
                </a:cubicBezTo>
                <a:cubicBezTo>
                  <a:pt x="4980361" y="1514141"/>
                  <a:pt x="4981323" y="1518646"/>
                  <a:pt x="4984865" y="1513179"/>
                </a:cubicBezTo>
                <a:cubicBezTo>
                  <a:pt x="4987752" y="1526691"/>
                  <a:pt x="4993218" y="1530233"/>
                  <a:pt x="4998684" y="1533775"/>
                </a:cubicBezTo>
                <a:cubicBezTo>
                  <a:pt x="4995142" y="1539241"/>
                  <a:pt x="4995142" y="1539241"/>
                  <a:pt x="4995142" y="1539241"/>
                </a:cubicBezTo>
                <a:cubicBezTo>
                  <a:pt x="5002533" y="1551791"/>
                  <a:pt x="5008962" y="1559837"/>
                  <a:pt x="5015391" y="1567882"/>
                </a:cubicBezTo>
                <a:cubicBezTo>
                  <a:pt x="5019895" y="1566920"/>
                  <a:pt x="5020857" y="1571425"/>
                  <a:pt x="5020857" y="1571425"/>
                </a:cubicBezTo>
                <a:cubicBezTo>
                  <a:pt x="5025361" y="1570462"/>
                  <a:pt x="5026324" y="1574967"/>
                  <a:pt x="5027286" y="1579470"/>
                </a:cubicBezTo>
                <a:cubicBezTo>
                  <a:pt x="5028248" y="1583974"/>
                  <a:pt x="5033715" y="1587517"/>
                  <a:pt x="5037257" y="1582050"/>
                </a:cubicBezTo>
                <a:cubicBezTo>
                  <a:pt x="5038219" y="1586554"/>
                  <a:pt x="5038219" y="1586554"/>
                  <a:pt x="5038219" y="1586554"/>
                </a:cubicBezTo>
                <a:cubicBezTo>
                  <a:pt x="5039181" y="1591057"/>
                  <a:pt x="5039181" y="1591057"/>
                  <a:pt x="5034677" y="1592020"/>
                </a:cubicBezTo>
                <a:cubicBezTo>
                  <a:pt x="5034677" y="1592020"/>
                  <a:pt x="5035639" y="1596524"/>
                  <a:pt x="5035639" y="1596524"/>
                </a:cubicBezTo>
                <a:cubicBezTo>
                  <a:pt x="5035639" y="1596524"/>
                  <a:pt x="5041106" y="1600066"/>
                  <a:pt x="5041106" y="1600066"/>
                </a:cubicBezTo>
                <a:cubicBezTo>
                  <a:pt x="5040144" y="1595562"/>
                  <a:pt x="5044647" y="1594600"/>
                  <a:pt x="5044647" y="1594600"/>
                </a:cubicBezTo>
                <a:cubicBezTo>
                  <a:pt x="5043685" y="1590095"/>
                  <a:pt x="5043685" y="1590095"/>
                  <a:pt x="5043685" y="1590095"/>
                </a:cubicBezTo>
                <a:cubicBezTo>
                  <a:pt x="5043685" y="1590095"/>
                  <a:pt x="5043685" y="1590095"/>
                  <a:pt x="5042723" y="1585592"/>
                </a:cubicBezTo>
                <a:cubicBezTo>
                  <a:pt x="5047227" y="1584630"/>
                  <a:pt x="5047227" y="1584630"/>
                  <a:pt x="5046264" y="1580125"/>
                </a:cubicBezTo>
                <a:cubicBezTo>
                  <a:pt x="5046264" y="1580125"/>
                  <a:pt x="5046264" y="1580125"/>
                  <a:pt x="5050769" y="1579163"/>
                </a:cubicBezTo>
                <a:cubicBezTo>
                  <a:pt x="5051731" y="1583667"/>
                  <a:pt x="5051731" y="1583667"/>
                  <a:pt x="5057197" y="1587208"/>
                </a:cubicBezTo>
                <a:cubicBezTo>
                  <a:pt x="5057197" y="1587208"/>
                  <a:pt x="5057197" y="1587208"/>
                  <a:pt x="5058159" y="1591713"/>
                </a:cubicBezTo>
                <a:cubicBezTo>
                  <a:pt x="5058159" y="1591713"/>
                  <a:pt x="5058159" y="1591713"/>
                  <a:pt x="5054618" y="1597179"/>
                </a:cubicBezTo>
                <a:cubicBezTo>
                  <a:pt x="5055580" y="1601683"/>
                  <a:pt x="5061046" y="1605225"/>
                  <a:pt x="5062008" y="1609729"/>
                </a:cubicBezTo>
                <a:cubicBezTo>
                  <a:pt x="5062970" y="1614234"/>
                  <a:pt x="5062970" y="1614234"/>
                  <a:pt x="5067475" y="1613271"/>
                </a:cubicBezTo>
                <a:lnTo>
                  <a:pt x="5066513" y="1608767"/>
                </a:lnTo>
                <a:cubicBezTo>
                  <a:pt x="5066513" y="1608767"/>
                  <a:pt x="5061046" y="1605225"/>
                  <a:pt x="5060083" y="1600720"/>
                </a:cubicBezTo>
                <a:cubicBezTo>
                  <a:pt x="5060083" y="1600720"/>
                  <a:pt x="5063626" y="1595255"/>
                  <a:pt x="5063626" y="1595255"/>
                </a:cubicBezTo>
                <a:cubicBezTo>
                  <a:pt x="5064588" y="1599758"/>
                  <a:pt x="5070054" y="1603300"/>
                  <a:pt x="5070054" y="1603300"/>
                </a:cubicBezTo>
                <a:cubicBezTo>
                  <a:pt x="5078408" y="1620354"/>
                  <a:pt x="5085798" y="1632904"/>
                  <a:pt x="5086760" y="1637409"/>
                </a:cubicBezTo>
                <a:cubicBezTo>
                  <a:pt x="5086760" y="1637409"/>
                  <a:pt x="5082257" y="1638371"/>
                  <a:pt x="5083219" y="1642874"/>
                </a:cubicBezTo>
                <a:cubicBezTo>
                  <a:pt x="5083219" y="1642874"/>
                  <a:pt x="5077753" y="1639333"/>
                  <a:pt x="5072286" y="1635791"/>
                </a:cubicBezTo>
                <a:cubicBezTo>
                  <a:pt x="5082564" y="1661853"/>
                  <a:pt x="5093496" y="1668937"/>
                  <a:pt x="5108279" y="1694036"/>
                </a:cubicBezTo>
                <a:cubicBezTo>
                  <a:pt x="5110857" y="1684066"/>
                  <a:pt x="5126602" y="1713669"/>
                  <a:pt x="5132069" y="1717212"/>
                </a:cubicBezTo>
                <a:cubicBezTo>
                  <a:pt x="5136572" y="1716250"/>
                  <a:pt x="5136572" y="1716250"/>
                  <a:pt x="5136572" y="1716250"/>
                </a:cubicBezTo>
                <a:cubicBezTo>
                  <a:pt x="5137534" y="1720754"/>
                  <a:pt x="5143001" y="1724295"/>
                  <a:pt x="5143963" y="1728799"/>
                </a:cubicBezTo>
                <a:cubicBezTo>
                  <a:pt x="5147505" y="1723332"/>
                  <a:pt x="5147505" y="1723332"/>
                  <a:pt x="5147505" y="1723332"/>
                </a:cubicBezTo>
                <a:cubicBezTo>
                  <a:pt x="5147505" y="1723332"/>
                  <a:pt x="5148468" y="1727837"/>
                  <a:pt x="5148468" y="1727837"/>
                </a:cubicBezTo>
                <a:cubicBezTo>
                  <a:pt x="5154896" y="1735882"/>
                  <a:pt x="5155859" y="1740387"/>
                  <a:pt x="5162286" y="1748432"/>
                </a:cubicBezTo>
                <a:cubicBezTo>
                  <a:pt x="5167753" y="1751974"/>
                  <a:pt x="5168715" y="1756478"/>
                  <a:pt x="5175144" y="1764524"/>
                </a:cubicBezTo>
                <a:cubicBezTo>
                  <a:pt x="5171602" y="1769991"/>
                  <a:pt x="5183497" y="1781578"/>
                  <a:pt x="5184459" y="1786082"/>
                </a:cubicBezTo>
                <a:cubicBezTo>
                  <a:pt x="5194430" y="1788661"/>
                  <a:pt x="5194430" y="1788661"/>
                  <a:pt x="5198934" y="1787699"/>
                </a:cubicBezTo>
                <a:cubicBezTo>
                  <a:pt x="5199897" y="1792203"/>
                  <a:pt x="5200859" y="1796708"/>
                  <a:pt x="5200859" y="1796708"/>
                </a:cubicBezTo>
                <a:cubicBezTo>
                  <a:pt x="5196355" y="1797670"/>
                  <a:pt x="5195392" y="1793166"/>
                  <a:pt x="5196355" y="1797670"/>
                </a:cubicBezTo>
                <a:cubicBezTo>
                  <a:pt x="5196355" y="1797670"/>
                  <a:pt x="5196355" y="1797670"/>
                  <a:pt x="5197317" y="1802173"/>
                </a:cubicBezTo>
                <a:cubicBezTo>
                  <a:pt x="5198279" y="1806678"/>
                  <a:pt x="5198279" y="1806678"/>
                  <a:pt x="5198279" y="1806678"/>
                </a:cubicBezTo>
                <a:cubicBezTo>
                  <a:pt x="5198279" y="1806678"/>
                  <a:pt x="5194737" y="1812144"/>
                  <a:pt x="5190233" y="1813107"/>
                </a:cubicBezTo>
                <a:cubicBezTo>
                  <a:pt x="5210789" y="1865230"/>
                  <a:pt x="5248706" y="1932483"/>
                  <a:pt x="5281503" y="1953734"/>
                </a:cubicBezTo>
                <a:cubicBezTo>
                  <a:pt x="5279886" y="1968208"/>
                  <a:pt x="5285352" y="1971750"/>
                  <a:pt x="5295322" y="1974330"/>
                </a:cubicBezTo>
                <a:cubicBezTo>
                  <a:pt x="5297247" y="1983338"/>
                  <a:pt x="5299172" y="1992347"/>
                  <a:pt x="5305600" y="2000392"/>
                </a:cubicBezTo>
                <a:cubicBezTo>
                  <a:pt x="5312029" y="2008437"/>
                  <a:pt x="5314916" y="2021950"/>
                  <a:pt x="5321344" y="2029996"/>
                </a:cubicBezTo>
                <a:cubicBezTo>
                  <a:pt x="5328735" y="2042546"/>
                  <a:pt x="5332584" y="2060562"/>
                  <a:pt x="5339975" y="2073112"/>
                </a:cubicBezTo>
                <a:cubicBezTo>
                  <a:pt x="5341900" y="2082120"/>
                  <a:pt x="5349291" y="2094669"/>
                  <a:pt x="5354757" y="2098212"/>
                </a:cubicBezTo>
                <a:cubicBezTo>
                  <a:pt x="5355719" y="2102716"/>
                  <a:pt x="5355719" y="2102716"/>
                  <a:pt x="5355719" y="2102716"/>
                </a:cubicBezTo>
                <a:cubicBezTo>
                  <a:pt x="5363110" y="2115266"/>
                  <a:pt x="5365035" y="2124274"/>
                  <a:pt x="5372426" y="2136823"/>
                </a:cubicBezTo>
                <a:cubicBezTo>
                  <a:pt x="5374350" y="2145831"/>
                  <a:pt x="5380779" y="2153877"/>
                  <a:pt x="5388169" y="2166427"/>
                </a:cubicBezTo>
                <a:cubicBezTo>
                  <a:pt x="5386553" y="2180901"/>
                  <a:pt x="5391056" y="2179939"/>
                  <a:pt x="5395560" y="2178977"/>
                </a:cubicBezTo>
                <a:cubicBezTo>
                  <a:pt x="5396523" y="2183482"/>
                  <a:pt x="5396523" y="2183482"/>
                  <a:pt x="5396523" y="2183482"/>
                </a:cubicBezTo>
                <a:cubicBezTo>
                  <a:pt x="5397485" y="2187985"/>
                  <a:pt x="5393943" y="2193452"/>
                  <a:pt x="5394905" y="2197956"/>
                </a:cubicBezTo>
                <a:cubicBezTo>
                  <a:pt x="5394905" y="2197956"/>
                  <a:pt x="5395867" y="2202459"/>
                  <a:pt x="5395867" y="2202459"/>
                </a:cubicBezTo>
                <a:cubicBezTo>
                  <a:pt x="5396830" y="2206963"/>
                  <a:pt x="5396830" y="2206963"/>
                  <a:pt x="5402296" y="2210505"/>
                </a:cubicBezTo>
                <a:cubicBezTo>
                  <a:pt x="5402296" y="2210505"/>
                  <a:pt x="5402296" y="2210505"/>
                  <a:pt x="5406801" y="2209543"/>
                </a:cubicBezTo>
                <a:cubicBezTo>
                  <a:pt x="5411612" y="2232063"/>
                  <a:pt x="5411612" y="2232063"/>
                  <a:pt x="5411612" y="2232063"/>
                </a:cubicBezTo>
                <a:cubicBezTo>
                  <a:pt x="5411612" y="2232063"/>
                  <a:pt x="5417078" y="2235605"/>
                  <a:pt x="5417078" y="2235605"/>
                </a:cubicBezTo>
                <a:cubicBezTo>
                  <a:pt x="5417078" y="2235605"/>
                  <a:pt x="5416115" y="2231101"/>
                  <a:pt x="5416115" y="2231101"/>
                </a:cubicBezTo>
                <a:cubicBezTo>
                  <a:pt x="5406801" y="2209543"/>
                  <a:pt x="5406801" y="2209543"/>
                  <a:pt x="5406801" y="2209543"/>
                </a:cubicBezTo>
                <a:cubicBezTo>
                  <a:pt x="5406801" y="2209543"/>
                  <a:pt x="5411304" y="2208581"/>
                  <a:pt x="5411304" y="2208581"/>
                </a:cubicBezTo>
                <a:cubicBezTo>
                  <a:pt x="5412267" y="2213086"/>
                  <a:pt x="5413229" y="2217589"/>
                  <a:pt x="5413229" y="2217589"/>
                </a:cubicBezTo>
                <a:cubicBezTo>
                  <a:pt x="5414191" y="2222093"/>
                  <a:pt x="5414191" y="2222093"/>
                  <a:pt x="5414191" y="2222093"/>
                </a:cubicBezTo>
                <a:cubicBezTo>
                  <a:pt x="5415153" y="2226597"/>
                  <a:pt x="5420620" y="2230138"/>
                  <a:pt x="5421582" y="2234643"/>
                </a:cubicBezTo>
                <a:cubicBezTo>
                  <a:pt x="5422544" y="2239147"/>
                  <a:pt x="5423507" y="2243651"/>
                  <a:pt x="5425431" y="2252659"/>
                </a:cubicBezTo>
                <a:cubicBezTo>
                  <a:pt x="5424469" y="2248155"/>
                  <a:pt x="5419964" y="2249117"/>
                  <a:pt x="5419964" y="2249117"/>
                </a:cubicBezTo>
                <a:cubicBezTo>
                  <a:pt x="5419964" y="2249117"/>
                  <a:pt x="5420927" y="2253622"/>
                  <a:pt x="5421889" y="2258125"/>
                </a:cubicBezTo>
                <a:cubicBezTo>
                  <a:pt x="5421889" y="2258125"/>
                  <a:pt x="5422851" y="2262630"/>
                  <a:pt x="5423814" y="2267134"/>
                </a:cubicBezTo>
                <a:cubicBezTo>
                  <a:pt x="5429280" y="2270676"/>
                  <a:pt x="5430242" y="2275179"/>
                  <a:pt x="5431205" y="2279684"/>
                </a:cubicBezTo>
                <a:cubicBezTo>
                  <a:pt x="5432167" y="2284188"/>
                  <a:pt x="5432167" y="2284188"/>
                  <a:pt x="5433129" y="2288691"/>
                </a:cubicBezTo>
                <a:cubicBezTo>
                  <a:pt x="5438596" y="2292233"/>
                  <a:pt x="5438596" y="2292233"/>
                  <a:pt x="5438596" y="2292233"/>
                </a:cubicBezTo>
                <a:cubicBezTo>
                  <a:pt x="5439558" y="2296738"/>
                  <a:pt x="5445025" y="2300279"/>
                  <a:pt x="5445987" y="2304783"/>
                </a:cubicBezTo>
                <a:cubicBezTo>
                  <a:pt x="5446949" y="2309287"/>
                  <a:pt x="5447912" y="2313792"/>
                  <a:pt x="5447912" y="2313792"/>
                </a:cubicBezTo>
                <a:cubicBezTo>
                  <a:pt x="5443407" y="2314754"/>
                  <a:pt x="5443407" y="2314754"/>
                  <a:pt x="5444369" y="2319257"/>
                </a:cubicBezTo>
                <a:cubicBezTo>
                  <a:pt x="5444369" y="2319257"/>
                  <a:pt x="5445332" y="2323762"/>
                  <a:pt x="5449836" y="2322799"/>
                </a:cubicBezTo>
                <a:cubicBezTo>
                  <a:pt x="5449836" y="2322799"/>
                  <a:pt x="5450798" y="2327304"/>
                  <a:pt x="5447256" y="2332770"/>
                </a:cubicBezTo>
                <a:cubicBezTo>
                  <a:pt x="5453685" y="2340816"/>
                  <a:pt x="5453685" y="2340816"/>
                  <a:pt x="5453685" y="2340816"/>
                </a:cubicBezTo>
                <a:cubicBezTo>
                  <a:pt x="5453685" y="2340816"/>
                  <a:pt x="5452723" y="2336311"/>
                  <a:pt x="5457226" y="2335349"/>
                </a:cubicBezTo>
                <a:cubicBezTo>
                  <a:pt x="5458189" y="2339854"/>
                  <a:pt x="5459151" y="2344357"/>
                  <a:pt x="5460113" y="2348861"/>
                </a:cubicBezTo>
                <a:cubicBezTo>
                  <a:pt x="5461075" y="2353366"/>
                  <a:pt x="5461075" y="2353366"/>
                  <a:pt x="5461075" y="2353366"/>
                </a:cubicBezTo>
                <a:cubicBezTo>
                  <a:pt x="5467504" y="2361411"/>
                  <a:pt x="5468467" y="2365915"/>
                  <a:pt x="5469429" y="2370419"/>
                </a:cubicBezTo>
                <a:cubicBezTo>
                  <a:pt x="5471353" y="2379427"/>
                  <a:pt x="5472316" y="2383932"/>
                  <a:pt x="5473278" y="2388435"/>
                </a:cubicBezTo>
                <a:cubicBezTo>
                  <a:pt x="5474240" y="2392940"/>
                  <a:pt x="5474240" y="2392940"/>
                  <a:pt x="5476165" y="2401947"/>
                </a:cubicBezTo>
                <a:cubicBezTo>
                  <a:pt x="5472623" y="2407414"/>
                  <a:pt x="5480014" y="2419964"/>
                  <a:pt x="5481938" y="2428972"/>
                </a:cubicBezTo>
                <a:cubicBezTo>
                  <a:pt x="5482900" y="2433476"/>
                  <a:pt x="5479358" y="2438942"/>
                  <a:pt x="5480321" y="2443447"/>
                </a:cubicBezTo>
                <a:cubicBezTo>
                  <a:pt x="5480321" y="2443447"/>
                  <a:pt x="5474855" y="2439905"/>
                  <a:pt x="5474855" y="2439905"/>
                </a:cubicBezTo>
                <a:cubicBezTo>
                  <a:pt x="5473893" y="2435400"/>
                  <a:pt x="5469388" y="2436363"/>
                  <a:pt x="5469388" y="2436363"/>
                </a:cubicBezTo>
                <a:cubicBezTo>
                  <a:pt x="5469388" y="2436363"/>
                  <a:pt x="5469388" y="2436363"/>
                  <a:pt x="5470351" y="2440867"/>
                </a:cubicBezTo>
                <a:cubicBezTo>
                  <a:pt x="5471313" y="2445371"/>
                  <a:pt x="5471313" y="2445371"/>
                  <a:pt x="5471313" y="2445371"/>
                </a:cubicBezTo>
                <a:cubicBezTo>
                  <a:pt x="5472275" y="2449875"/>
                  <a:pt x="5472275" y="2449875"/>
                  <a:pt x="5476780" y="2448912"/>
                </a:cubicBezTo>
                <a:cubicBezTo>
                  <a:pt x="5476780" y="2448912"/>
                  <a:pt x="5482245" y="2452454"/>
                  <a:pt x="5482245" y="2452454"/>
                </a:cubicBezTo>
                <a:cubicBezTo>
                  <a:pt x="5486750" y="2451492"/>
                  <a:pt x="5486750" y="2451492"/>
                  <a:pt x="5486750" y="2451492"/>
                </a:cubicBezTo>
                <a:cubicBezTo>
                  <a:pt x="5485787" y="2446988"/>
                  <a:pt x="5488367" y="2437018"/>
                  <a:pt x="5486443" y="2428009"/>
                </a:cubicBezTo>
                <a:cubicBezTo>
                  <a:pt x="5485480" y="2423506"/>
                  <a:pt x="5485480" y="2423506"/>
                  <a:pt x="5485480" y="2423506"/>
                </a:cubicBezTo>
                <a:cubicBezTo>
                  <a:pt x="5484518" y="2419002"/>
                  <a:pt x="5478089" y="2410956"/>
                  <a:pt x="5481631" y="2405489"/>
                </a:cubicBezTo>
                <a:cubicBezTo>
                  <a:pt x="5480669" y="2400985"/>
                  <a:pt x="5480669" y="2400985"/>
                  <a:pt x="5479707" y="2396482"/>
                </a:cubicBezTo>
                <a:cubicBezTo>
                  <a:pt x="5485172" y="2400023"/>
                  <a:pt x="5487097" y="2409031"/>
                  <a:pt x="5489021" y="2418039"/>
                </a:cubicBezTo>
                <a:cubicBezTo>
                  <a:pt x="5490946" y="2427047"/>
                  <a:pt x="5492871" y="2436056"/>
                  <a:pt x="5499299" y="2444101"/>
                </a:cubicBezTo>
                <a:cubicBezTo>
                  <a:pt x="5500262" y="2448605"/>
                  <a:pt x="5495757" y="2449568"/>
                  <a:pt x="5496720" y="2454072"/>
                </a:cubicBezTo>
                <a:cubicBezTo>
                  <a:pt x="5498644" y="2463080"/>
                  <a:pt x="5498644" y="2463080"/>
                  <a:pt x="5498644" y="2463080"/>
                </a:cubicBezTo>
                <a:cubicBezTo>
                  <a:pt x="5500569" y="2472087"/>
                  <a:pt x="5501531" y="2476592"/>
                  <a:pt x="5503455" y="2485600"/>
                </a:cubicBezTo>
                <a:cubicBezTo>
                  <a:pt x="5497990" y="2482058"/>
                  <a:pt x="5497990" y="2482058"/>
                  <a:pt x="5497990" y="2482058"/>
                </a:cubicBezTo>
                <a:cubicBezTo>
                  <a:pt x="5497028" y="2477554"/>
                  <a:pt x="5497028" y="2477554"/>
                  <a:pt x="5493486" y="2483021"/>
                </a:cubicBezTo>
                <a:cubicBezTo>
                  <a:pt x="5493486" y="2483021"/>
                  <a:pt x="5493486" y="2483021"/>
                  <a:pt x="5494448" y="2487524"/>
                </a:cubicBezTo>
                <a:cubicBezTo>
                  <a:pt x="5494448" y="2487524"/>
                  <a:pt x="5495410" y="2492028"/>
                  <a:pt x="5495410" y="2492028"/>
                </a:cubicBezTo>
                <a:cubicBezTo>
                  <a:pt x="5500877" y="2495570"/>
                  <a:pt x="5500877" y="2495570"/>
                  <a:pt x="5500877" y="2495570"/>
                </a:cubicBezTo>
                <a:cubicBezTo>
                  <a:pt x="5500877" y="2495570"/>
                  <a:pt x="5501839" y="2500075"/>
                  <a:pt x="5501839" y="2500075"/>
                </a:cubicBezTo>
                <a:cubicBezTo>
                  <a:pt x="5501839" y="2500075"/>
                  <a:pt x="5501839" y="2500075"/>
                  <a:pt x="5502801" y="2504578"/>
                </a:cubicBezTo>
                <a:cubicBezTo>
                  <a:pt x="5503763" y="2509082"/>
                  <a:pt x="5510191" y="2517128"/>
                  <a:pt x="5511154" y="2521632"/>
                </a:cubicBezTo>
                <a:cubicBezTo>
                  <a:pt x="5514040" y="2535144"/>
                  <a:pt x="5519507" y="2538686"/>
                  <a:pt x="5515965" y="2544153"/>
                </a:cubicBezTo>
                <a:cubicBezTo>
                  <a:pt x="5511462" y="2545115"/>
                  <a:pt x="5512424" y="2549619"/>
                  <a:pt x="5512424" y="2549619"/>
                </a:cubicBezTo>
                <a:cubicBezTo>
                  <a:pt x="5512424" y="2549619"/>
                  <a:pt x="5507919" y="2550581"/>
                  <a:pt x="5506957" y="2546078"/>
                </a:cubicBezTo>
                <a:cubicBezTo>
                  <a:pt x="5503108" y="2528061"/>
                  <a:pt x="5499259" y="2510045"/>
                  <a:pt x="5490906" y="2492991"/>
                </a:cubicBezTo>
                <a:cubicBezTo>
                  <a:pt x="5489943" y="2488486"/>
                  <a:pt x="5489943" y="2488486"/>
                  <a:pt x="5489943" y="2488486"/>
                </a:cubicBezTo>
                <a:cubicBezTo>
                  <a:pt x="5485440" y="2489448"/>
                  <a:pt x="5486402" y="2493953"/>
                  <a:pt x="5486402" y="2493953"/>
                </a:cubicBezTo>
                <a:cubicBezTo>
                  <a:pt x="5494755" y="2511007"/>
                  <a:pt x="5498604" y="2529024"/>
                  <a:pt x="5502453" y="2547040"/>
                </a:cubicBezTo>
                <a:cubicBezTo>
                  <a:pt x="5497950" y="2548002"/>
                  <a:pt x="5493445" y="2548964"/>
                  <a:pt x="5490865" y="2558934"/>
                </a:cubicBezTo>
                <a:cubicBezTo>
                  <a:pt x="5495677" y="2581454"/>
                  <a:pt x="5487631" y="2587883"/>
                  <a:pt x="5492443" y="2610404"/>
                </a:cubicBezTo>
                <a:cubicBezTo>
                  <a:pt x="5482431" y="2673768"/>
                  <a:pt x="5488820" y="2747757"/>
                  <a:pt x="5494900" y="2798263"/>
                </a:cubicBezTo>
                <a:cubicBezTo>
                  <a:pt x="5495863" y="2802768"/>
                  <a:pt x="5495863" y="2802768"/>
                  <a:pt x="5495863" y="2802768"/>
                </a:cubicBezTo>
                <a:cubicBezTo>
                  <a:pt x="5495863" y="2802768"/>
                  <a:pt x="5496825" y="2807272"/>
                  <a:pt x="5496825" y="2807272"/>
                </a:cubicBezTo>
                <a:cubicBezTo>
                  <a:pt x="5501329" y="2806310"/>
                  <a:pt x="5501329" y="2806310"/>
                  <a:pt x="5500367" y="2801805"/>
                </a:cubicBezTo>
                <a:cubicBezTo>
                  <a:pt x="5494285" y="2751298"/>
                  <a:pt x="5488860" y="2681813"/>
                  <a:pt x="5498871" y="2618449"/>
                </a:cubicBezTo>
                <a:cubicBezTo>
                  <a:pt x="5499833" y="2622954"/>
                  <a:pt x="5499833" y="2622954"/>
                  <a:pt x="5499833" y="2622954"/>
                </a:cubicBezTo>
                <a:cubicBezTo>
                  <a:pt x="5504337" y="2621991"/>
                  <a:pt x="5503375" y="2617487"/>
                  <a:pt x="5506917" y="2612020"/>
                </a:cubicBezTo>
                <a:cubicBezTo>
                  <a:pt x="5507879" y="2616525"/>
                  <a:pt x="5508842" y="2621029"/>
                  <a:pt x="5509804" y="2625532"/>
                </a:cubicBezTo>
                <a:cubicBezTo>
                  <a:pt x="5509804" y="2625532"/>
                  <a:pt x="5509804" y="2625532"/>
                  <a:pt x="5505299" y="2626495"/>
                </a:cubicBezTo>
                <a:cubicBezTo>
                  <a:pt x="5506262" y="2630999"/>
                  <a:pt x="5506262" y="2630999"/>
                  <a:pt x="5506262" y="2630999"/>
                </a:cubicBezTo>
                <a:cubicBezTo>
                  <a:pt x="5506262" y="2630999"/>
                  <a:pt x="5506262" y="2630999"/>
                  <a:pt x="5507224" y="2635503"/>
                </a:cubicBezTo>
                <a:cubicBezTo>
                  <a:pt x="5507224" y="2635503"/>
                  <a:pt x="5511728" y="2634541"/>
                  <a:pt x="5511728" y="2634541"/>
                </a:cubicBezTo>
                <a:cubicBezTo>
                  <a:pt x="5509148" y="2644511"/>
                  <a:pt x="5511073" y="2653519"/>
                  <a:pt x="5512035" y="2658023"/>
                </a:cubicBezTo>
                <a:cubicBezTo>
                  <a:pt x="5512998" y="2662528"/>
                  <a:pt x="5512998" y="2662528"/>
                  <a:pt x="5513960" y="2667032"/>
                </a:cubicBezTo>
                <a:cubicBezTo>
                  <a:pt x="5514922" y="2671535"/>
                  <a:pt x="5515884" y="2676040"/>
                  <a:pt x="5516847" y="2680544"/>
                </a:cubicBezTo>
                <a:lnTo>
                  <a:pt x="5517809" y="2685047"/>
                </a:lnTo>
                <a:cubicBezTo>
                  <a:pt x="5513304" y="2686010"/>
                  <a:pt x="5513304" y="2686010"/>
                  <a:pt x="5514267" y="2690514"/>
                </a:cubicBezTo>
                <a:cubicBezTo>
                  <a:pt x="5515229" y="2695018"/>
                  <a:pt x="5515229" y="2695018"/>
                  <a:pt x="5516191" y="2699522"/>
                </a:cubicBezTo>
                <a:cubicBezTo>
                  <a:pt x="5516191" y="2699522"/>
                  <a:pt x="5521658" y="2703064"/>
                  <a:pt x="5521658" y="2703064"/>
                </a:cubicBezTo>
                <a:cubicBezTo>
                  <a:pt x="5533861" y="2738134"/>
                  <a:pt x="5541559" y="2774166"/>
                  <a:pt x="5544752" y="2811161"/>
                </a:cubicBezTo>
                <a:cubicBezTo>
                  <a:pt x="5544097" y="2830139"/>
                  <a:pt x="5546984" y="2843652"/>
                  <a:pt x="5546330" y="2862630"/>
                </a:cubicBezTo>
                <a:cubicBezTo>
                  <a:pt x="5546330" y="2862630"/>
                  <a:pt x="5550833" y="2861668"/>
                  <a:pt x="5549871" y="2857164"/>
                </a:cubicBezTo>
                <a:cubicBezTo>
                  <a:pt x="5552103" y="2889654"/>
                  <a:pt x="5557877" y="2916679"/>
                  <a:pt x="5560108" y="2949169"/>
                </a:cubicBezTo>
                <a:cubicBezTo>
                  <a:pt x="5561071" y="2953673"/>
                  <a:pt x="5561071" y="2953673"/>
                  <a:pt x="5565575" y="2952711"/>
                </a:cubicBezTo>
                <a:cubicBezTo>
                  <a:pt x="5567500" y="2961719"/>
                  <a:pt x="5563957" y="2967185"/>
                  <a:pt x="5565882" y="2976194"/>
                </a:cubicBezTo>
                <a:cubicBezTo>
                  <a:pt x="5564920" y="2971690"/>
                  <a:pt x="5561378" y="2977156"/>
                  <a:pt x="5562340" y="2981660"/>
                </a:cubicBezTo>
                <a:cubicBezTo>
                  <a:pt x="5566844" y="2980697"/>
                  <a:pt x="5567807" y="2985202"/>
                  <a:pt x="5568769" y="2989706"/>
                </a:cubicBezTo>
                <a:cubicBezTo>
                  <a:pt x="5570693" y="2998714"/>
                  <a:pt x="5568113" y="3008684"/>
                  <a:pt x="5570038" y="3017692"/>
                </a:cubicBezTo>
                <a:cubicBezTo>
                  <a:pt x="5570038" y="3017692"/>
                  <a:pt x="5571000" y="3022197"/>
                  <a:pt x="5571000" y="3022197"/>
                </a:cubicBezTo>
                <a:cubicBezTo>
                  <a:pt x="5571963" y="3026700"/>
                  <a:pt x="5568422" y="3032167"/>
                  <a:pt x="5569384" y="3036671"/>
                </a:cubicBezTo>
                <a:cubicBezTo>
                  <a:pt x="5570346" y="3041174"/>
                  <a:pt x="5570346" y="3041174"/>
                  <a:pt x="5570346" y="3041174"/>
                </a:cubicBezTo>
                <a:cubicBezTo>
                  <a:pt x="5570346" y="3041174"/>
                  <a:pt x="5571308" y="3045679"/>
                  <a:pt x="5571308" y="3045679"/>
                </a:cubicBezTo>
                <a:cubicBezTo>
                  <a:pt x="5572578" y="3073665"/>
                  <a:pt x="5569342" y="3102614"/>
                  <a:pt x="5569650" y="3126097"/>
                </a:cubicBezTo>
                <a:cubicBezTo>
                  <a:pt x="5569650" y="3126097"/>
                  <a:pt x="5576078" y="3134142"/>
                  <a:pt x="5572537" y="3139609"/>
                </a:cubicBezTo>
                <a:cubicBezTo>
                  <a:pt x="5572537" y="3139609"/>
                  <a:pt x="5573500" y="3144113"/>
                  <a:pt x="5573500" y="3144113"/>
                </a:cubicBezTo>
                <a:cubicBezTo>
                  <a:pt x="5572537" y="3139609"/>
                  <a:pt x="5575424" y="3153121"/>
                  <a:pt x="5577349" y="3162129"/>
                </a:cubicBezTo>
                <a:cubicBezTo>
                  <a:pt x="5576693" y="3181107"/>
                  <a:pt x="5571534" y="3201048"/>
                  <a:pt x="5569917" y="3215523"/>
                </a:cubicBezTo>
                <a:cubicBezTo>
                  <a:pt x="5563755" y="3296903"/>
                  <a:pt x="5558248" y="3359305"/>
                  <a:pt x="5551779" y="3417202"/>
                </a:cubicBezTo>
                <a:cubicBezTo>
                  <a:pt x="5552741" y="3421707"/>
                  <a:pt x="5552741" y="3421707"/>
                  <a:pt x="5552741" y="3421707"/>
                </a:cubicBezTo>
                <a:cubicBezTo>
                  <a:pt x="5549200" y="3427172"/>
                  <a:pt x="5549200" y="3427172"/>
                  <a:pt x="5549200" y="3427172"/>
                </a:cubicBezTo>
                <a:cubicBezTo>
                  <a:pt x="5542269" y="3449847"/>
                  <a:pt x="5535099" y="3471394"/>
                  <a:pt x="5528169" y="3494068"/>
                </a:cubicBezTo>
                <a:lnTo>
                  <a:pt x="5510688" y="3559800"/>
                </a:lnTo>
                <a:lnTo>
                  <a:pt x="5510930" y="3558388"/>
                </a:lnTo>
                <a:cubicBezTo>
                  <a:pt x="5511768" y="3552322"/>
                  <a:pt x="5512375" y="3546894"/>
                  <a:pt x="5512778" y="3543275"/>
                </a:cubicBezTo>
                <a:cubicBezTo>
                  <a:pt x="5511816" y="3538772"/>
                  <a:pt x="5515358" y="3533305"/>
                  <a:pt x="5515358" y="3533305"/>
                </a:cubicBezTo>
                <a:cubicBezTo>
                  <a:pt x="5520517" y="3513364"/>
                  <a:pt x="5527601" y="3502432"/>
                  <a:pt x="5522135" y="3498890"/>
                </a:cubicBezTo>
                <a:cubicBezTo>
                  <a:pt x="5530181" y="3492461"/>
                  <a:pt x="5533415" y="3463512"/>
                  <a:pt x="5533108" y="3440030"/>
                </a:cubicBezTo>
                <a:cubicBezTo>
                  <a:pt x="5532146" y="3435526"/>
                  <a:pt x="5531183" y="3431021"/>
                  <a:pt x="5535687" y="3430059"/>
                </a:cubicBezTo>
                <a:cubicBezTo>
                  <a:pt x="5535687" y="3430059"/>
                  <a:pt x="5539229" y="3424593"/>
                  <a:pt x="5538267" y="3420089"/>
                </a:cubicBezTo>
                <a:cubicBezTo>
                  <a:pt x="5537304" y="3415585"/>
                  <a:pt x="5536342" y="3411081"/>
                  <a:pt x="5532800" y="3416547"/>
                </a:cubicBezTo>
                <a:cubicBezTo>
                  <a:pt x="5528297" y="3417509"/>
                  <a:pt x="5525717" y="3427480"/>
                  <a:pt x="5523137" y="3437450"/>
                </a:cubicBezTo>
                <a:cubicBezTo>
                  <a:pt x="5524099" y="3441955"/>
                  <a:pt x="5524099" y="3441955"/>
                  <a:pt x="5524099" y="3441955"/>
                </a:cubicBezTo>
                <a:cubicBezTo>
                  <a:pt x="5513781" y="3481836"/>
                  <a:pt x="5507660" y="3497272"/>
                  <a:pt x="5505387" y="3530725"/>
                </a:cubicBezTo>
                <a:cubicBezTo>
                  <a:pt x="5505387" y="3530725"/>
                  <a:pt x="5506350" y="3535230"/>
                  <a:pt x="5506350" y="3535230"/>
                </a:cubicBezTo>
                <a:cubicBezTo>
                  <a:pt x="5502809" y="3540696"/>
                  <a:pt x="5496687" y="3556133"/>
                  <a:pt x="5493145" y="3561598"/>
                </a:cubicBezTo>
                <a:cubicBezTo>
                  <a:pt x="5499574" y="3569645"/>
                  <a:pt x="5490566" y="3571569"/>
                  <a:pt x="5485406" y="3591510"/>
                </a:cubicBezTo>
                <a:cubicBezTo>
                  <a:pt x="5482018" y="3608717"/>
                  <a:pt x="5478226" y="3629544"/>
                  <a:pt x="5472745" y="3650731"/>
                </a:cubicBezTo>
                <a:lnTo>
                  <a:pt x="5453639" y="3702176"/>
                </a:lnTo>
                <a:lnTo>
                  <a:pt x="5451565" y="3697642"/>
                </a:lnTo>
                <a:cubicBezTo>
                  <a:pt x="5430929" y="3777405"/>
                  <a:pt x="5403864" y="3849122"/>
                  <a:pt x="5369715" y="3931772"/>
                </a:cubicBezTo>
                <a:cubicBezTo>
                  <a:pt x="5369715" y="3931772"/>
                  <a:pt x="5365212" y="3932734"/>
                  <a:pt x="5365212" y="3932734"/>
                </a:cubicBezTo>
                <a:cubicBezTo>
                  <a:pt x="5366174" y="3937239"/>
                  <a:pt x="5366174" y="3937239"/>
                  <a:pt x="5366174" y="3937239"/>
                </a:cubicBezTo>
                <a:cubicBezTo>
                  <a:pt x="5366174" y="3937239"/>
                  <a:pt x="5366174" y="3937239"/>
                  <a:pt x="5367136" y="3941742"/>
                </a:cubicBezTo>
                <a:cubicBezTo>
                  <a:pt x="5363594" y="3947209"/>
                  <a:pt x="5355549" y="3953638"/>
                  <a:pt x="5352006" y="3959103"/>
                </a:cubicBezTo>
                <a:cubicBezTo>
                  <a:pt x="5363901" y="3970692"/>
                  <a:pt x="5338146" y="4004452"/>
                  <a:pt x="5329445" y="4029858"/>
                </a:cubicBezTo>
                <a:cubicBezTo>
                  <a:pt x="5323979" y="4026316"/>
                  <a:pt x="5331063" y="4015384"/>
                  <a:pt x="5326559" y="4016346"/>
                </a:cubicBezTo>
                <a:cubicBezTo>
                  <a:pt x="5308849" y="4043679"/>
                  <a:pt x="5336530" y="4018926"/>
                  <a:pt x="5319782" y="4050762"/>
                </a:cubicBezTo>
                <a:cubicBezTo>
                  <a:pt x="5315278" y="4051724"/>
                  <a:pt x="5318820" y="4046257"/>
                  <a:pt x="5314316" y="4047220"/>
                </a:cubicBezTo>
                <a:cubicBezTo>
                  <a:pt x="5303035" y="4082597"/>
                  <a:pt x="5280823" y="4110892"/>
                  <a:pt x="5276625" y="4135336"/>
                </a:cubicBezTo>
                <a:cubicBezTo>
                  <a:pt x="5276625" y="4135336"/>
                  <a:pt x="5279205" y="4125366"/>
                  <a:pt x="5272122" y="4136298"/>
                </a:cubicBezTo>
                <a:cubicBezTo>
                  <a:pt x="5272429" y="4159781"/>
                  <a:pt x="5248292" y="4179067"/>
                  <a:pt x="5234124" y="4200931"/>
                </a:cubicBezTo>
                <a:cubicBezTo>
                  <a:pt x="5226386" y="4230843"/>
                  <a:pt x="5208676" y="4258175"/>
                  <a:pt x="5190005" y="4281002"/>
                </a:cubicBezTo>
                <a:cubicBezTo>
                  <a:pt x="5180669" y="4292416"/>
                  <a:pt x="5171334" y="4303830"/>
                  <a:pt x="5161796" y="4317053"/>
                </a:cubicBezTo>
                <a:lnTo>
                  <a:pt x="5135887" y="4358358"/>
                </a:lnTo>
                <a:lnTo>
                  <a:pt x="5134954" y="4353989"/>
                </a:lnTo>
                <a:cubicBezTo>
                  <a:pt x="5130449" y="4354951"/>
                  <a:pt x="5130449" y="4354951"/>
                  <a:pt x="5131412" y="4359456"/>
                </a:cubicBezTo>
                <a:cubicBezTo>
                  <a:pt x="5128832" y="4369426"/>
                  <a:pt x="5128832" y="4369426"/>
                  <a:pt x="5128832" y="4369426"/>
                </a:cubicBezTo>
                <a:cubicBezTo>
                  <a:pt x="5127869" y="4364921"/>
                  <a:pt x="5127869" y="4364921"/>
                  <a:pt x="5127869" y="4364921"/>
                </a:cubicBezTo>
                <a:cubicBezTo>
                  <a:pt x="5119824" y="4371350"/>
                  <a:pt x="5112740" y="4382283"/>
                  <a:pt x="5106619" y="4397719"/>
                </a:cubicBezTo>
                <a:cubicBezTo>
                  <a:pt x="5106619" y="4397719"/>
                  <a:pt x="5107581" y="4402224"/>
                  <a:pt x="5107581" y="4402224"/>
                </a:cubicBezTo>
                <a:cubicBezTo>
                  <a:pt x="5108544" y="4406728"/>
                  <a:pt x="5104039" y="4407690"/>
                  <a:pt x="5105001" y="4412194"/>
                </a:cubicBezTo>
                <a:cubicBezTo>
                  <a:pt x="5104039" y="4407690"/>
                  <a:pt x="5107581" y="4402224"/>
                  <a:pt x="5103077" y="4403186"/>
                </a:cubicBezTo>
                <a:cubicBezTo>
                  <a:pt x="5099535" y="4408653"/>
                  <a:pt x="5095994" y="4414118"/>
                  <a:pt x="5092452" y="4419585"/>
                </a:cubicBezTo>
                <a:cubicBezTo>
                  <a:pt x="5091489" y="4415080"/>
                  <a:pt x="5091489" y="4415080"/>
                  <a:pt x="5091489" y="4415080"/>
                </a:cubicBezTo>
                <a:cubicBezTo>
                  <a:pt x="5091489" y="4415080"/>
                  <a:pt x="5091489" y="4415080"/>
                  <a:pt x="5090527" y="4410577"/>
                </a:cubicBezTo>
                <a:cubicBezTo>
                  <a:pt x="5090527" y="4410577"/>
                  <a:pt x="5090527" y="4410577"/>
                  <a:pt x="5086023" y="4411539"/>
                </a:cubicBezTo>
                <a:cubicBezTo>
                  <a:pt x="5086985" y="4416043"/>
                  <a:pt x="5087947" y="4420547"/>
                  <a:pt x="5087947" y="4420547"/>
                </a:cubicBezTo>
                <a:cubicBezTo>
                  <a:pt x="5087947" y="4420547"/>
                  <a:pt x="5087947" y="4420547"/>
                  <a:pt x="5088910" y="4425051"/>
                </a:cubicBezTo>
                <a:cubicBezTo>
                  <a:pt x="5088910" y="4425051"/>
                  <a:pt x="5085368" y="4430518"/>
                  <a:pt x="5085368" y="4430518"/>
                </a:cubicBezTo>
                <a:cubicBezTo>
                  <a:pt x="5085368" y="4430518"/>
                  <a:pt x="5080864" y="4431480"/>
                  <a:pt x="5080864" y="4431480"/>
                </a:cubicBezTo>
                <a:cubicBezTo>
                  <a:pt x="5080864" y="4431480"/>
                  <a:pt x="5076360" y="4432443"/>
                  <a:pt x="5076360" y="4432443"/>
                </a:cubicBezTo>
                <a:cubicBezTo>
                  <a:pt x="5077322" y="4436946"/>
                  <a:pt x="5077322" y="4436946"/>
                  <a:pt x="5077322" y="4436946"/>
                </a:cubicBezTo>
                <a:cubicBezTo>
                  <a:pt x="5078284" y="4441450"/>
                  <a:pt x="5078284" y="4441450"/>
                  <a:pt x="5078284" y="4441450"/>
                </a:cubicBezTo>
                <a:cubicBezTo>
                  <a:pt x="5074742" y="4446917"/>
                  <a:pt x="5071201" y="4452382"/>
                  <a:pt x="5066697" y="4453345"/>
                </a:cubicBezTo>
                <a:cubicBezTo>
                  <a:pt x="5066697" y="4453345"/>
                  <a:pt x="5066697" y="4453345"/>
                  <a:pt x="5065735" y="4448841"/>
                </a:cubicBezTo>
                <a:cubicBezTo>
                  <a:pt x="5065735" y="4448841"/>
                  <a:pt x="5062192" y="4454307"/>
                  <a:pt x="5062192" y="4454307"/>
                </a:cubicBezTo>
                <a:cubicBezTo>
                  <a:pt x="5058650" y="4459774"/>
                  <a:pt x="5058650" y="4459774"/>
                  <a:pt x="5058650" y="4459774"/>
                </a:cubicBezTo>
                <a:cubicBezTo>
                  <a:pt x="5058650" y="4459774"/>
                  <a:pt x="5055109" y="4465240"/>
                  <a:pt x="5056071" y="4469744"/>
                </a:cubicBezTo>
                <a:cubicBezTo>
                  <a:pt x="5055109" y="4465240"/>
                  <a:pt x="5055109" y="4465240"/>
                  <a:pt x="5055109" y="4465240"/>
                </a:cubicBezTo>
                <a:cubicBezTo>
                  <a:pt x="5050605" y="4466203"/>
                  <a:pt x="5047063" y="4471668"/>
                  <a:pt x="5039017" y="4478097"/>
                </a:cubicBezTo>
                <a:cubicBezTo>
                  <a:pt x="5041596" y="4468127"/>
                  <a:pt x="5034513" y="4479059"/>
                  <a:pt x="5037093" y="4469089"/>
                </a:cubicBezTo>
                <a:cubicBezTo>
                  <a:pt x="5021963" y="4486451"/>
                  <a:pt x="5021963" y="4486451"/>
                  <a:pt x="5021963" y="4486451"/>
                </a:cubicBezTo>
                <a:cubicBezTo>
                  <a:pt x="5021963" y="4486451"/>
                  <a:pt x="5021001" y="4481946"/>
                  <a:pt x="5021001" y="4481946"/>
                </a:cubicBezTo>
                <a:cubicBezTo>
                  <a:pt x="5024543" y="4476480"/>
                  <a:pt x="5024543" y="4476480"/>
                  <a:pt x="5024543" y="4476480"/>
                </a:cubicBezTo>
                <a:cubicBezTo>
                  <a:pt x="5024543" y="4476480"/>
                  <a:pt x="5029046" y="4475517"/>
                  <a:pt x="5023581" y="4471976"/>
                </a:cubicBezTo>
                <a:cubicBezTo>
                  <a:pt x="5023581" y="4471976"/>
                  <a:pt x="5023581" y="4471976"/>
                  <a:pt x="5020039" y="4477442"/>
                </a:cubicBezTo>
                <a:cubicBezTo>
                  <a:pt x="5016497" y="4482909"/>
                  <a:pt x="5016497" y="4482909"/>
                  <a:pt x="5016497" y="4482909"/>
                </a:cubicBezTo>
                <a:cubicBezTo>
                  <a:pt x="5017459" y="4487413"/>
                  <a:pt x="5012955" y="4488375"/>
                  <a:pt x="5013917" y="4492879"/>
                </a:cubicBezTo>
                <a:cubicBezTo>
                  <a:pt x="5013917" y="4492879"/>
                  <a:pt x="5019383" y="4496421"/>
                  <a:pt x="5022925" y="4490954"/>
                </a:cubicBezTo>
                <a:cubicBezTo>
                  <a:pt x="5019383" y="4496421"/>
                  <a:pt x="5019383" y="4496421"/>
                  <a:pt x="5019383" y="4496421"/>
                </a:cubicBezTo>
                <a:cubicBezTo>
                  <a:pt x="5009720" y="4517324"/>
                  <a:pt x="5004254" y="4513782"/>
                  <a:pt x="5002636" y="4528256"/>
                </a:cubicBezTo>
                <a:cubicBezTo>
                  <a:pt x="5009720" y="4517324"/>
                  <a:pt x="5015187" y="4520866"/>
                  <a:pt x="5019690" y="4519904"/>
                </a:cubicBezTo>
                <a:cubicBezTo>
                  <a:pt x="5016149" y="4525369"/>
                  <a:pt x="5008103" y="4531798"/>
                  <a:pt x="5004561" y="4537265"/>
                </a:cubicBezTo>
                <a:cubicBezTo>
                  <a:pt x="5001020" y="4542730"/>
                  <a:pt x="4997478" y="4548197"/>
                  <a:pt x="4993936" y="4553664"/>
                </a:cubicBezTo>
                <a:cubicBezTo>
                  <a:pt x="4989432" y="4554626"/>
                  <a:pt x="4985890" y="4560092"/>
                  <a:pt x="4985890" y="4560092"/>
                </a:cubicBezTo>
                <a:cubicBezTo>
                  <a:pt x="4981386" y="4561054"/>
                  <a:pt x="4984928" y="4555588"/>
                  <a:pt x="4983966" y="4551084"/>
                </a:cubicBezTo>
                <a:cubicBezTo>
                  <a:pt x="4969798" y="4572949"/>
                  <a:pt x="4969798" y="4572949"/>
                  <a:pt x="4969798" y="4572949"/>
                </a:cubicBezTo>
                <a:cubicBezTo>
                  <a:pt x="4964332" y="4569407"/>
                  <a:pt x="4964332" y="4569407"/>
                  <a:pt x="4964332" y="4569407"/>
                </a:cubicBezTo>
                <a:cubicBezTo>
                  <a:pt x="4964332" y="4569407"/>
                  <a:pt x="4963369" y="4564903"/>
                  <a:pt x="4967874" y="4563941"/>
                </a:cubicBezTo>
                <a:cubicBezTo>
                  <a:pt x="4966911" y="4559437"/>
                  <a:pt x="4966911" y="4559437"/>
                  <a:pt x="4966911" y="4559437"/>
                </a:cubicBezTo>
                <a:cubicBezTo>
                  <a:pt x="4966911" y="4559437"/>
                  <a:pt x="4966911" y="4559437"/>
                  <a:pt x="4962407" y="4560400"/>
                </a:cubicBezTo>
                <a:cubicBezTo>
                  <a:pt x="4957904" y="4561362"/>
                  <a:pt x="4958866" y="4565865"/>
                  <a:pt x="4958866" y="4565865"/>
                </a:cubicBezTo>
                <a:cubicBezTo>
                  <a:pt x="4959828" y="4570370"/>
                  <a:pt x="4959828" y="4570370"/>
                  <a:pt x="4959828" y="4570370"/>
                </a:cubicBezTo>
                <a:cubicBezTo>
                  <a:pt x="4959828" y="4570370"/>
                  <a:pt x="4955324" y="4571332"/>
                  <a:pt x="4956286" y="4575836"/>
                </a:cubicBezTo>
                <a:cubicBezTo>
                  <a:pt x="4956286" y="4575836"/>
                  <a:pt x="4956286" y="4575836"/>
                  <a:pt x="4952744" y="4581303"/>
                </a:cubicBezTo>
                <a:cubicBezTo>
                  <a:pt x="4952744" y="4581303"/>
                  <a:pt x="4952744" y="4581303"/>
                  <a:pt x="4948240" y="4582265"/>
                </a:cubicBezTo>
                <a:cubicBezTo>
                  <a:pt x="4948240" y="4582265"/>
                  <a:pt x="4949202" y="4586769"/>
                  <a:pt x="4949202" y="4586769"/>
                </a:cubicBezTo>
                <a:cubicBezTo>
                  <a:pt x="4944698" y="4587731"/>
                  <a:pt x="4944698" y="4587731"/>
                  <a:pt x="4944698" y="4587731"/>
                </a:cubicBezTo>
                <a:cubicBezTo>
                  <a:pt x="4943735" y="4583228"/>
                  <a:pt x="4943735" y="4583228"/>
                  <a:pt x="4943735" y="4583228"/>
                </a:cubicBezTo>
                <a:cubicBezTo>
                  <a:pt x="4946315" y="4573257"/>
                  <a:pt x="4946315" y="4573257"/>
                  <a:pt x="4946315" y="4573257"/>
                </a:cubicBezTo>
                <a:cubicBezTo>
                  <a:pt x="4949857" y="4567790"/>
                  <a:pt x="4954362" y="4566827"/>
                  <a:pt x="4953399" y="4562324"/>
                </a:cubicBezTo>
                <a:cubicBezTo>
                  <a:pt x="4953399" y="4562324"/>
                  <a:pt x="4953399" y="4562324"/>
                  <a:pt x="4948895" y="4563286"/>
                </a:cubicBezTo>
                <a:cubicBezTo>
                  <a:pt x="4944391" y="4564249"/>
                  <a:pt x="4945353" y="4568752"/>
                  <a:pt x="4945353" y="4568752"/>
                </a:cubicBezTo>
                <a:cubicBezTo>
                  <a:pt x="4937307" y="4575181"/>
                  <a:pt x="4938270" y="4579685"/>
                  <a:pt x="4934728" y="4585152"/>
                </a:cubicBezTo>
                <a:cubicBezTo>
                  <a:pt x="4935690" y="4589655"/>
                  <a:pt x="4935690" y="4589655"/>
                  <a:pt x="4935690" y="4589655"/>
                </a:cubicBezTo>
                <a:cubicBezTo>
                  <a:pt x="4933110" y="4599626"/>
                  <a:pt x="4928607" y="4600589"/>
                  <a:pt x="4929569" y="4605092"/>
                </a:cubicBezTo>
                <a:cubicBezTo>
                  <a:pt x="4914439" y="4622453"/>
                  <a:pt x="4894805" y="4640777"/>
                  <a:pt x="4880638" y="4662642"/>
                </a:cubicBezTo>
                <a:cubicBezTo>
                  <a:pt x="4876134" y="4663604"/>
                  <a:pt x="4876134" y="4663604"/>
                  <a:pt x="4876134" y="4663604"/>
                </a:cubicBezTo>
                <a:cubicBezTo>
                  <a:pt x="4871630" y="4664567"/>
                  <a:pt x="4872593" y="4669071"/>
                  <a:pt x="4872593" y="4669071"/>
                </a:cubicBezTo>
                <a:cubicBezTo>
                  <a:pt x="4868088" y="4670033"/>
                  <a:pt x="4864546" y="4675500"/>
                  <a:pt x="4861005" y="4680965"/>
                </a:cubicBezTo>
                <a:cubicBezTo>
                  <a:pt x="4861005" y="4680965"/>
                  <a:pt x="4861005" y="4680965"/>
                  <a:pt x="4857463" y="4686432"/>
                </a:cubicBezTo>
                <a:cubicBezTo>
                  <a:pt x="4852959" y="4687394"/>
                  <a:pt x="4849417" y="4692861"/>
                  <a:pt x="4845875" y="4698327"/>
                </a:cubicBezTo>
                <a:cubicBezTo>
                  <a:pt x="4841371" y="4699289"/>
                  <a:pt x="4837829" y="4704756"/>
                  <a:pt x="4834288" y="4710222"/>
                </a:cubicBezTo>
                <a:cubicBezTo>
                  <a:pt x="4825279" y="4712147"/>
                  <a:pt x="4815616" y="4733050"/>
                  <a:pt x="4798562" y="4741402"/>
                </a:cubicBezTo>
                <a:cubicBezTo>
                  <a:pt x="4795982" y="4751374"/>
                  <a:pt x="4772807" y="4775163"/>
                  <a:pt x="4762182" y="4791561"/>
                </a:cubicBezTo>
                <a:cubicBezTo>
                  <a:pt x="4762182" y="4791561"/>
                  <a:pt x="4746090" y="4804419"/>
                  <a:pt x="4750594" y="4803457"/>
                </a:cubicBezTo>
                <a:cubicBezTo>
                  <a:pt x="4770227" y="4785134"/>
                  <a:pt x="4753481" y="4816969"/>
                  <a:pt x="4761527" y="4810540"/>
                </a:cubicBezTo>
                <a:cubicBezTo>
                  <a:pt x="4768610" y="4799608"/>
                  <a:pt x="4767648" y="4795104"/>
                  <a:pt x="4792748" y="4780322"/>
                </a:cubicBezTo>
                <a:cubicBezTo>
                  <a:pt x="4782777" y="4777742"/>
                  <a:pt x="4832015" y="4743675"/>
                  <a:pt x="4825586" y="4735629"/>
                </a:cubicBezTo>
                <a:cubicBezTo>
                  <a:pt x="4810457" y="4752990"/>
                  <a:pt x="4829128" y="4730163"/>
                  <a:pt x="4840716" y="4718268"/>
                </a:cubicBezTo>
                <a:cubicBezTo>
                  <a:pt x="4840716" y="4718268"/>
                  <a:pt x="4840716" y="4718268"/>
                  <a:pt x="4841678" y="4722772"/>
                </a:cubicBezTo>
                <a:cubicBezTo>
                  <a:pt x="4837175" y="4723734"/>
                  <a:pt x="4837175" y="4723734"/>
                  <a:pt x="4837175" y="4723734"/>
                </a:cubicBezTo>
                <a:cubicBezTo>
                  <a:pt x="4833633" y="4729201"/>
                  <a:pt x="4833633" y="4729201"/>
                  <a:pt x="4838137" y="4728239"/>
                </a:cubicBezTo>
                <a:cubicBezTo>
                  <a:pt x="4838137" y="4728239"/>
                  <a:pt x="4838137" y="4728239"/>
                  <a:pt x="4842641" y="4727276"/>
                </a:cubicBezTo>
                <a:cubicBezTo>
                  <a:pt x="4846183" y="4721810"/>
                  <a:pt x="4846183" y="4721810"/>
                  <a:pt x="4846183" y="4721810"/>
                </a:cubicBezTo>
                <a:cubicBezTo>
                  <a:pt x="4849725" y="4716343"/>
                  <a:pt x="4848762" y="4711839"/>
                  <a:pt x="4843296" y="4708298"/>
                </a:cubicBezTo>
                <a:cubicBezTo>
                  <a:pt x="4846838" y="4702831"/>
                  <a:pt x="4850379" y="4697365"/>
                  <a:pt x="4854883" y="4696402"/>
                </a:cubicBezTo>
                <a:cubicBezTo>
                  <a:pt x="4859387" y="4695440"/>
                  <a:pt x="4859387" y="4695440"/>
                  <a:pt x="4863892" y="4694478"/>
                </a:cubicBezTo>
                <a:cubicBezTo>
                  <a:pt x="4863892" y="4694478"/>
                  <a:pt x="4863892" y="4694478"/>
                  <a:pt x="4864854" y="4698982"/>
                </a:cubicBezTo>
                <a:cubicBezTo>
                  <a:pt x="4869358" y="4698020"/>
                  <a:pt x="4868395" y="4693515"/>
                  <a:pt x="4868395" y="4693515"/>
                </a:cubicBezTo>
                <a:cubicBezTo>
                  <a:pt x="4868395" y="4693515"/>
                  <a:pt x="4867433" y="4689012"/>
                  <a:pt x="4867433" y="4689012"/>
                </a:cubicBezTo>
                <a:cubicBezTo>
                  <a:pt x="4866471" y="4684508"/>
                  <a:pt x="4870975" y="4683545"/>
                  <a:pt x="4870013" y="4679041"/>
                </a:cubicBezTo>
                <a:cubicBezTo>
                  <a:pt x="4874517" y="4678079"/>
                  <a:pt x="4878058" y="4672613"/>
                  <a:pt x="4878058" y="4672613"/>
                </a:cubicBezTo>
                <a:cubicBezTo>
                  <a:pt x="4878058" y="4672613"/>
                  <a:pt x="4878058" y="4672613"/>
                  <a:pt x="4882563" y="4671651"/>
                </a:cubicBezTo>
                <a:cubicBezTo>
                  <a:pt x="4881600" y="4667146"/>
                  <a:pt x="4881600" y="4667146"/>
                  <a:pt x="4881600" y="4667146"/>
                </a:cubicBezTo>
                <a:cubicBezTo>
                  <a:pt x="4881600" y="4667146"/>
                  <a:pt x="4886105" y="4666184"/>
                  <a:pt x="4885142" y="4661680"/>
                </a:cubicBezTo>
                <a:cubicBezTo>
                  <a:pt x="4900272" y="4644319"/>
                  <a:pt x="4914439" y="4622453"/>
                  <a:pt x="4935035" y="4608634"/>
                </a:cubicBezTo>
                <a:cubicBezTo>
                  <a:pt x="4938577" y="4603167"/>
                  <a:pt x="4938577" y="4603167"/>
                  <a:pt x="4938577" y="4603167"/>
                </a:cubicBezTo>
                <a:cubicBezTo>
                  <a:pt x="4938577" y="4603167"/>
                  <a:pt x="4937615" y="4598664"/>
                  <a:pt x="4937615" y="4598664"/>
                </a:cubicBezTo>
                <a:cubicBezTo>
                  <a:pt x="4937615" y="4598664"/>
                  <a:pt x="4942119" y="4597702"/>
                  <a:pt x="4942119" y="4597702"/>
                </a:cubicBezTo>
                <a:cubicBezTo>
                  <a:pt x="4942119" y="4597702"/>
                  <a:pt x="4943081" y="4602205"/>
                  <a:pt x="4943081" y="4602205"/>
                </a:cubicBezTo>
                <a:cubicBezTo>
                  <a:pt x="4952089" y="4600281"/>
                  <a:pt x="4955631" y="4594815"/>
                  <a:pt x="4963677" y="4588386"/>
                </a:cubicBezTo>
                <a:cubicBezTo>
                  <a:pt x="4962715" y="4583882"/>
                  <a:pt x="4962715" y="4583882"/>
                  <a:pt x="4962715" y="4583882"/>
                </a:cubicBezTo>
                <a:cubicBezTo>
                  <a:pt x="4977189" y="4585499"/>
                  <a:pt x="4955631" y="4594815"/>
                  <a:pt x="4961097" y="4598356"/>
                </a:cubicBezTo>
                <a:cubicBezTo>
                  <a:pt x="4964640" y="4592890"/>
                  <a:pt x="4980730" y="4580033"/>
                  <a:pt x="4991357" y="4563634"/>
                </a:cubicBezTo>
                <a:cubicBezTo>
                  <a:pt x="4994898" y="4558167"/>
                  <a:pt x="5001982" y="4547235"/>
                  <a:pt x="5010027" y="4540806"/>
                </a:cubicBezTo>
                <a:cubicBezTo>
                  <a:pt x="5013570" y="4535340"/>
                  <a:pt x="5020653" y="4524407"/>
                  <a:pt x="5028699" y="4517979"/>
                </a:cubicBezTo>
                <a:cubicBezTo>
                  <a:pt x="5039324" y="4501580"/>
                  <a:pt x="5051874" y="4494189"/>
                  <a:pt x="5061537" y="4473286"/>
                </a:cubicBezTo>
                <a:cubicBezTo>
                  <a:pt x="5065079" y="4467819"/>
                  <a:pt x="5073126" y="4461391"/>
                  <a:pt x="5073126" y="4461391"/>
                </a:cubicBezTo>
                <a:cubicBezTo>
                  <a:pt x="5076667" y="4455925"/>
                  <a:pt x="5081171" y="4454962"/>
                  <a:pt x="5080209" y="4450458"/>
                </a:cubicBezTo>
                <a:cubicBezTo>
                  <a:pt x="5084713" y="4449496"/>
                  <a:pt x="5084713" y="4449496"/>
                  <a:pt x="5088254" y="4444030"/>
                </a:cubicBezTo>
                <a:cubicBezTo>
                  <a:pt x="5087292" y="4439526"/>
                  <a:pt x="5095338" y="4433097"/>
                  <a:pt x="5098881" y="4427631"/>
                </a:cubicBezTo>
                <a:cubicBezTo>
                  <a:pt x="5099843" y="4432134"/>
                  <a:pt x="5110468" y="4415736"/>
                  <a:pt x="5110468" y="4415736"/>
                </a:cubicBezTo>
                <a:cubicBezTo>
                  <a:pt x="5114009" y="4410269"/>
                  <a:pt x="5117551" y="4404803"/>
                  <a:pt x="5116589" y="4400299"/>
                </a:cubicBezTo>
                <a:cubicBezTo>
                  <a:pt x="5121093" y="4399337"/>
                  <a:pt x="5121093" y="4399337"/>
                  <a:pt x="5121093" y="4399337"/>
                </a:cubicBezTo>
                <a:cubicBezTo>
                  <a:pt x="5159398" y="4358185"/>
                  <a:pt x="5202862" y="4297094"/>
                  <a:pt x="5231197" y="4253363"/>
                </a:cubicBezTo>
                <a:cubicBezTo>
                  <a:pt x="5235700" y="4252401"/>
                  <a:pt x="5235700" y="4252401"/>
                  <a:pt x="5235700" y="4252401"/>
                </a:cubicBezTo>
                <a:cubicBezTo>
                  <a:pt x="5235700" y="4252401"/>
                  <a:pt x="5235700" y="4252401"/>
                  <a:pt x="5240205" y="4251439"/>
                </a:cubicBezTo>
                <a:cubicBezTo>
                  <a:pt x="5236663" y="4256905"/>
                  <a:pt x="5236663" y="4256905"/>
                  <a:pt x="5233121" y="4262371"/>
                </a:cubicBezTo>
                <a:cubicBezTo>
                  <a:pt x="5233121" y="4262371"/>
                  <a:pt x="5229579" y="4267837"/>
                  <a:pt x="5226037" y="4273304"/>
                </a:cubicBezTo>
                <a:cubicBezTo>
                  <a:pt x="5222495" y="4278771"/>
                  <a:pt x="5222495" y="4278771"/>
                  <a:pt x="5218954" y="4284236"/>
                </a:cubicBezTo>
                <a:cubicBezTo>
                  <a:pt x="5218954" y="4284236"/>
                  <a:pt x="5218954" y="4284236"/>
                  <a:pt x="5219916" y="4288741"/>
                </a:cubicBezTo>
                <a:cubicBezTo>
                  <a:pt x="5211870" y="4295170"/>
                  <a:pt x="5209291" y="4305140"/>
                  <a:pt x="5202207" y="4316072"/>
                </a:cubicBezTo>
                <a:cubicBezTo>
                  <a:pt x="5202207" y="4316072"/>
                  <a:pt x="5198665" y="4321539"/>
                  <a:pt x="5203169" y="4320576"/>
                </a:cubicBezTo>
                <a:cubicBezTo>
                  <a:pt x="5204132" y="4325081"/>
                  <a:pt x="5207674" y="4319614"/>
                  <a:pt x="5207674" y="4319614"/>
                </a:cubicBezTo>
                <a:cubicBezTo>
                  <a:pt x="5211216" y="4314147"/>
                  <a:pt x="5211216" y="4314147"/>
                  <a:pt x="5211216" y="4314147"/>
                </a:cubicBezTo>
                <a:cubicBezTo>
                  <a:pt x="5211216" y="4314147"/>
                  <a:pt x="5215719" y="4313185"/>
                  <a:pt x="5214757" y="4308682"/>
                </a:cubicBezTo>
                <a:cubicBezTo>
                  <a:pt x="5218299" y="4303215"/>
                  <a:pt x="5218299" y="4303215"/>
                  <a:pt x="5218299" y="4303215"/>
                </a:cubicBezTo>
                <a:cubicBezTo>
                  <a:pt x="5217337" y="4298711"/>
                  <a:pt x="5221841" y="4297748"/>
                  <a:pt x="5225382" y="4292283"/>
                </a:cubicBezTo>
                <a:cubicBezTo>
                  <a:pt x="5221841" y="4297748"/>
                  <a:pt x="5217916" y="4304180"/>
                  <a:pt x="5214073" y="4310299"/>
                </a:cubicBezTo>
                <a:lnTo>
                  <a:pt x="5204204" y="4325020"/>
                </a:lnTo>
                <a:lnTo>
                  <a:pt x="5204132" y="4325081"/>
                </a:lnTo>
                <a:lnTo>
                  <a:pt x="5204128" y="4325131"/>
                </a:lnTo>
                <a:lnTo>
                  <a:pt x="5203246" y="4326447"/>
                </a:lnTo>
                <a:cubicBezTo>
                  <a:pt x="5196808" y="4334887"/>
                  <a:pt x="5192544" y="4336975"/>
                  <a:pt x="5194162" y="4322501"/>
                </a:cubicBezTo>
                <a:cubicBezTo>
                  <a:pt x="5181919" y="4353374"/>
                  <a:pt x="5173872" y="4359803"/>
                  <a:pt x="5159705" y="4381669"/>
                </a:cubicBezTo>
                <a:cubicBezTo>
                  <a:pt x="5164209" y="4380706"/>
                  <a:pt x="5164209" y="4380706"/>
                  <a:pt x="5164209" y="4380706"/>
                </a:cubicBezTo>
                <a:cubicBezTo>
                  <a:pt x="5153584" y="4397105"/>
                  <a:pt x="5153584" y="4397105"/>
                  <a:pt x="5153584" y="4397105"/>
                </a:cubicBezTo>
                <a:cubicBezTo>
                  <a:pt x="5149080" y="4398068"/>
                  <a:pt x="5149080" y="4398068"/>
                  <a:pt x="5149080" y="4398068"/>
                </a:cubicBezTo>
                <a:cubicBezTo>
                  <a:pt x="5150042" y="4402571"/>
                  <a:pt x="5150042" y="4402571"/>
                  <a:pt x="5150042" y="4402571"/>
                </a:cubicBezTo>
                <a:cubicBezTo>
                  <a:pt x="5145539" y="4403533"/>
                  <a:pt x="5145539" y="4403533"/>
                  <a:pt x="5145539" y="4403533"/>
                </a:cubicBezTo>
                <a:cubicBezTo>
                  <a:pt x="5141997" y="4409000"/>
                  <a:pt x="5142959" y="4413504"/>
                  <a:pt x="5138455" y="4414466"/>
                </a:cubicBezTo>
                <a:cubicBezTo>
                  <a:pt x="5139417" y="4418971"/>
                  <a:pt x="5134912" y="4419933"/>
                  <a:pt x="5135875" y="4424436"/>
                </a:cubicBezTo>
                <a:cubicBezTo>
                  <a:pt x="5131371" y="4425399"/>
                  <a:pt x="5132334" y="4429903"/>
                  <a:pt x="5132334" y="4429903"/>
                </a:cubicBezTo>
                <a:cubicBezTo>
                  <a:pt x="5128792" y="4435370"/>
                  <a:pt x="5125249" y="4440835"/>
                  <a:pt x="5121707" y="4446302"/>
                </a:cubicBezTo>
                <a:cubicBezTo>
                  <a:pt x="5122670" y="4450806"/>
                  <a:pt x="5122670" y="4450806"/>
                  <a:pt x="5122670" y="4450806"/>
                </a:cubicBezTo>
                <a:cubicBezTo>
                  <a:pt x="5122670" y="4450806"/>
                  <a:pt x="5118166" y="4451768"/>
                  <a:pt x="5119128" y="4456272"/>
                </a:cubicBezTo>
                <a:cubicBezTo>
                  <a:pt x="5107541" y="4468167"/>
                  <a:pt x="5096915" y="4484566"/>
                  <a:pt x="5086289" y="4500965"/>
                </a:cubicBezTo>
                <a:cubicBezTo>
                  <a:pt x="5085327" y="4496461"/>
                  <a:pt x="5085327" y="4496461"/>
                  <a:pt x="5080824" y="4497423"/>
                </a:cubicBezTo>
                <a:cubicBezTo>
                  <a:pt x="5084365" y="4491957"/>
                  <a:pt x="5084365" y="4491957"/>
                  <a:pt x="5084365" y="4491957"/>
                </a:cubicBezTo>
                <a:cubicBezTo>
                  <a:pt x="5088869" y="4490995"/>
                  <a:pt x="5087907" y="4486491"/>
                  <a:pt x="5087907" y="4486491"/>
                </a:cubicBezTo>
                <a:cubicBezTo>
                  <a:pt x="5087907" y="4486491"/>
                  <a:pt x="5083403" y="4487453"/>
                  <a:pt x="5083403" y="4487453"/>
                </a:cubicBezTo>
                <a:cubicBezTo>
                  <a:pt x="5079862" y="4492920"/>
                  <a:pt x="5079862" y="4492920"/>
                  <a:pt x="5079862" y="4492920"/>
                </a:cubicBezTo>
                <a:cubicBezTo>
                  <a:pt x="5079862" y="4492920"/>
                  <a:pt x="5076319" y="4498385"/>
                  <a:pt x="5076319" y="4498385"/>
                </a:cubicBezTo>
                <a:cubicBezTo>
                  <a:pt x="5077282" y="4502890"/>
                  <a:pt x="5077282" y="4502890"/>
                  <a:pt x="5077282" y="4502890"/>
                </a:cubicBezTo>
                <a:cubicBezTo>
                  <a:pt x="5077282" y="4502890"/>
                  <a:pt x="5077282" y="4502890"/>
                  <a:pt x="5078244" y="4507394"/>
                </a:cubicBezTo>
                <a:cubicBezTo>
                  <a:pt x="5066656" y="4519289"/>
                  <a:pt x="5056030" y="4535688"/>
                  <a:pt x="5044443" y="4547582"/>
                </a:cubicBezTo>
                <a:cubicBezTo>
                  <a:pt x="5044443" y="4547582"/>
                  <a:pt x="5044443" y="4547582"/>
                  <a:pt x="5045405" y="4552086"/>
                </a:cubicBezTo>
                <a:cubicBezTo>
                  <a:pt x="5018688" y="4581343"/>
                  <a:pt x="4996475" y="4609636"/>
                  <a:pt x="4968796" y="4634389"/>
                </a:cubicBezTo>
                <a:cubicBezTo>
                  <a:pt x="4934994" y="4674578"/>
                  <a:pt x="4900232" y="4710262"/>
                  <a:pt x="4860964" y="4746909"/>
                </a:cubicBezTo>
                <a:cubicBezTo>
                  <a:pt x="4852918" y="4753338"/>
                  <a:pt x="4835864" y="4761691"/>
                  <a:pt x="4837789" y="4770699"/>
                </a:cubicBezTo>
                <a:cubicBezTo>
                  <a:pt x="4837789" y="4770699"/>
                  <a:pt x="4837789" y="4770699"/>
                  <a:pt x="4833284" y="4771662"/>
                </a:cubicBezTo>
                <a:cubicBezTo>
                  <a:pt x="4828781" y="4772624"/>
                  <a:pt x="4825239" y="4778090"/>
                  <a:pt x="4820735" y="4779052"/>
                </a:cubicBezTo>
                <a:cubicBezTo>
                  <a:pt x="4820735" y="4779052"/>
                  <a:pt x="4817192" y="4784519"/>
                  <a:pt x="4817192" y="4784519"/>
                </a:cubicBezTo>
                <a:cubicBezTo>
                  <a:pt x="4817192" y="4784519"/>
                  <a:pt x="4821697" y="4783556"/>
                  <a:pt x="4821697" y="4783556"/>
                </a:cubicBezTo>
                <a:cubicBezTo>
                  <a:pt x="4802064" y="4801880"/>
                  <a:pt x="4782430" y="4820203"/>
                  <a:pt x="4762796" y="4838527"/>
                </a:cubicBezTo>
                <a:cubicBezTo>
                  <a:pt x="4715484" y="4881602"/>
                  <a:pt x="4715484" y="4881602"/>
                  <a:pt x="4715484" y="4881602"/>
                </a:cubicBezTo>
                <a:cubicBezTo>
                  <a:pt x="4699392" y="4894460"/>
                  <a:pt x="4699392" y="4894460"/>
                  <a:pt x="4699392" y="4894460"/>
                </a:cubicBezTo>
                <a:cubicBezTo>
                  <a:pt x="4691345" y="4900888"/>
                  <a:pt x="4670750" y="4914708"/>
                  <a:pt x="4654658" y="4927565"/>
                </a:cubicBezTo>
                <a:cubicBezTo>
                  <a:pt x="4635024" y="4945888"/>
                  <a:pt x="4618932" y="4958746"/>
                  <a:pt x="4623437" y="4957784"/>
                </a:cubicBezTo>
                <a:cubicBezTo>
                  <a:pt x="4567115" y="5002783"/>
                  <a:pt x="4510794" y="5047783"/>
                  <a:pt x="4440960" y="5095671"/>
                </a:cubicBezTo>
                <a:cubicBezTo>
                  <a:pt x="4403311" y="5117843"/>
                  <a:pt x="4336057" y="5155760"/>
                  <a:pt x="4291323" y="5188865"/>
                </a:cubicBezTo>
                <a:cubicBezTo>
                  <a:pt x="4239199" y="5209421"/>
                  <a:pt x="4189961" y="5243488"/>
                  <a:pt x="4134296" y="5269510"/>
                </a:cubicBezTo>
                <a:cubicBezTo>
                  <a:pt x="4126249" y="5275939"/>
                  <a:pt x="4125287" y="5271434"/>
                  <a:pt x="4117242" y="5277863"/>
                </a:cubicBezTo>
                <a:cubicBezTo>
                  <a:pt x="4013954" y="5323478"/>
                  <a:pt x="3908744" y="5360084"/>
                  <a:pt x="3802571" y="5392188"/>
                </a:cubicBezTo>
                <a:cubicBezTo>
                  <a:pt x="3747232" y="5408720"/>
                  <a:pt x="3692538" y="5422760"/>
                  <a:pt x="3637806" y="5433865"/>
                </a:cubicBezTo>
                <a:lnTo>
                  <a:pt x="3560810" y="5445094"/>
                </a:lnTo>
                <a:lnTo>
                  <a:pt x="3576039" y="5442351"/>
                </a:lnTo>
                <a:cubicBezTo>
                  <a:pt x="3593372" y="5438059"/>
                  <a:pt x="3608895" y="5433565"/>
                  <a:pt x="3617903" y="5431641"/>
                </a:cubicBezTo>
                <a:cubicBezTo>
                  <a:pt x="3617903" y="5431641"/>
                  <a:pt x="3622408" y="5430679"/>
                  <a:pt x="3622408" y="5430679"/>
                </a:cubicBezTo>
                <a:cubicBezTo>
                  <a:pt x="3671952" y="5420094"/>
                  <a:pt x="3707984" y="5412396"/>
                  <a:pt x="3756567" y="5397306"/>
                </a:cubicBezTo>
                <a:cubicBezTo>
                  <a:pt x="3761071" y="5396344"/>
                  <a:pt x="3761071" y="5396344"/>
                  <a:pt x="3761071" y="5396344"/>
                </a:cubicBezTo>
                <a:cubicBezTo>
                  <a:pt x="3765576" y="5395381"/>
                  <a:pt x="3765576" y="5395381"/>
                  <a:pt x="3764613" y="5390877"/>
                </a:cubicBezTo>
                <a:cubicBezTo>
                  <a:pt x="3760109" y="5391839"/>
                  <a:pt x="3755605" y="5392802"/>
                  <a:pt x="3755605" y="5392802"/>
                </a:cubicBezTo>
                <a:cubicBezTo>
                  <a:pt x="3756567" y="5397306"/>
                  <a:pt x="3756567" y="5397306"/>
                  <a:pt x="3756567" y="5397306"/>
                </a:cubicBezTo>
                <a:cubicBezTo>
                  <a:pt x="3702519" y="5408853"/>
                  <a:pt x="3670990" y="5415589"/>
                  <a:pt x="3621445" y="5426174"/>
                </a:cubicBezTo>
                <a:cubicBezTo>
                  <a:pt x="3624986" y="5420708"/>
                  <a:pt x="3620483" y="5421670"/>
                  <a:pt x="3615016" y="5418129"/>
                </a:cubicBezTo>
                <a:cubicBezTo>
                  <a:pt x="3610512" y="5419091"/>
                  <a:pt x="3610512" y="5419091"/>
                  <a:pt x="3610512" y="5419091"/>
                </a:cubicBezTo>
                <a:cubicBezTo>
                  <a:pt x="3611474" y="5423595"/>
                  <a:pt x="3611474" y="5423595"/>
                  <a:pt x="3611474" y="5423595"/>
                </a:cubicBezTo>
                <a:cubicBezTo>
                  <a:pt x="3571900" y="5436759"/>
                  <a:pt x="3527514" y="5427403"/>
                  <a:pt x="3516889" y="5443802"/>
                </a:cubicBezTo>
                <a:cubicBezTo>
                  <a:pt x="3517851" y="5448307"/>
                  <a:pt x="3517851" y="5448307"/>
                  <a:pt x="3517851" y="5448307"/>
                </a:cubicBezTo>
                <a:cubicBezTo>
                  <a:pt x="3512384" y="5444765"/>
                  <a:pt x="3503377" y="5446689"/>
                  <a:pt x="3498872" y="5447651"/>
                </a:cubicBezTo>
                <a:cubicBezTo>
                  <a:pt x="3494368" y="5448614"/>
                  <a:pt x="3489865" y="5449576"/>
                  <a:pt x="3489865" y="5449576"/>
                </a:cubicBezTo>
                <a:cubicBezTo>
                  <a:pt x="3488902" y="5445073"/>
                  <a:pt x="3486978" y="5436064"/>
                  <a:pt x="3490519" y="5430598"/>
                </a:cubicBezTo>
                <a:cubicBezTo>
                  <a:pt x="3495023" y="5429636"/>
                  <a:pt x="3504032" y="5427711"/>
                  <a:pt x="3508535" y="5426749"/>
                </a:cubicBezTo>
                <a:cubicBezTo>
                  <a:pt x="3517544" y="5424825"/>
                  <a:pt x="3527514" y="5427403"/>
                  <a:pt x="3535561" y="5420975"/>
                </a:cubicBezTo>
                <a:cubicBezTo>
                  <a:pt x="3535561" y="5420975"/>
                  <a:pt x="3540064" y="5420013"/>
                  <a:pt x="3540064" y="5420013"/>
                </a:cubicBezTo>
                <a:cubicBezTo>
                  <a:pt x="3540064" y="5420013"/>
                  <a:pt x="3540064" y="5420013"/>
                  <a:pt x="3544568" y="5419051"/>
                </a:cubicBezTo>
                <a:cubicBezTo>
                  <a:pt x="3549073" y="5418089"/>
                  <a:pt x="3549073" y="5418089"/>
                  <a:pt x="3553577" y="5417126"/>
                </a:cubicBezTo>
                <a:cubicBezTo>
                  <a:pt x="3558080" y="5416164"/>
                  <a:pt x="3558080" y="5416164"/>
                  <a:pt x="3558080" y="5416164"/>
                </a:cubicBezTo>
                <a:cubicBezTo>
                  <a:pt x="3558080" y="5416164"/>
                  <a:pt x="3557118" y="5411660"/>
                  <a:pt x="3552615" y="5412622"/>
                </a:cubicBezTo>
                <a:cubicBezTo>
                  <a:pt x="3548110" y="5413584"/>
                  <a:pt x="3543606" y="5414547"/>
                  <a:pt x="3543606" y="5414547"/>
                </a:cubicBezTo>
                <a:cubicBezTo>
                  <a:pt x="3539102" y="5415509"/>
                  <a:pt x="3539102" y="5415509"/>
                  <a:pt x="3539102" y="5415509"/>
                </a:cubicBezTo>
                <a:cubicBezTo>
                  <a:pt x="3542644" y="5410042"/>
                  <a:pt x="3538139" y="5411005"/>
                  <a:pt x="3538139" y="5411005"/>
                </a:cubicBezTo>
                <a:cubicBezTo>
                  <a:pt x="3533636" y="5411967"/>
                  <a:pt x="3533636" y="5411967"/>
                  <a:pt x="3533636" y="5411967"/>
                </a:cubicBezTo>
                <a:cubicBezTo>
                  <a:pt x="3533636" y="5411967"/>
                  <a:pt x="3529132" y="5412929"/>
                  <a:pt x="3529132" y="5412929"/>
                </a:cubicBezTo>
                <a:cubicBezTo>
                  <a:pt x="3530094" y="5417433"/>
                  <a:pt x="3530094" y="5417433"/>
                  <a:pt x="3530094" y="5417433"/>
                </a:cubicBezTo>
                <a:cubicBezTo>
                  <a:pt x="3526552" y="5422900"/>
                  <a:pt x="3516582" y="5420320"/>
                  <a:pt x="3507573" y="5422245"/>
                </a:cubicBezTo>
                <a:cubicBezTo>
                  <a:pt x="3503070" y="5423207"/>
                  <a:pt x="3498565" y="5424169"/>
                  <a:pt x="3489557" y="5426094"/>
                </a:cubicBezTo>
                <a:cubicBezTo>
                  <a:pt x="3462533" y="5431868"/>
                  <a:pt x="3462533" y="5431868"/>
                  <a:pt x="3462533" y="5431868"/>
                </a:cubicBezTo>
                <a:cubicBezTo>
                  <a:pt x="3457066" y="5428326"/>
                  <a:pt x="3458028" y="5432830"/>
                  <a:pt x="3458028" y="5432830"/>
                </a:cubicBezTo>
                <a:cubicBezTo>
                  <a:pt x="3458028" y="5432830"/>
                  <a:pt x="3458991" y="5437334"/>
                  <a:pt x="3463495" y="5436372"/>
                </a:cubicBezTo>
                <a:cubicBezTo>
                  <a:pt x="3481511" y="5432523"/>
                  <a:pt x="3481511" y="5432523"/>
                  <a:pt x="3481511" y="5432523"/>
                </a:cubicBezTo>
                <a:cubicBezTo>
                  <a:pt x="3477969" y="5437988"/>
                  <a:pt x="3475389" y="5447960"/>
                  <a:pt x="3476352" y="5452463"/>
                </a:cubicBezTo>
                <a:cubicBezTo>
                  <a:pt x="3471848" y="5453425"/>
                  <a:pt x="3467344" y="5454387"/>
                  <a:pt x="3467344" y="5454387"/>
                </a:cubicBezTo>
                <a:cubicBezTo>
                  <a:pt x="3462839" y="5455350"/>
                  <a:pt x="3462839" y="5455350"/>
                  <a:pt x="3462839" y="5455350"/>
                </a:cubicBezTo>
                <a:cubicBezTo>
                  <a:pt x="3466382" y="5449884"/>
                  <a:pt x="3466382" y="5449884"/>
                  <a:pt x="3466382" y="5449884"/>
                </a:cubicBezTo>
                <a:cubicBezTo>
                  <a:pt x="3466382" y="5449884"/>
                  <a:pt x="3461877" y="5450846"/>
                  <a:pt x="3460915" y="5446342"/>
                </a:cubicBezTo>
                <a:cubicBezTo>
                  <a:pt x="3456412" y="5447304"/>
                  <a:pt x="3457374" y="5451808"/>
                  <a:pt x="3452870" y="5452771"/>
                </a:cubicBezTo>
                <a:cubicBezTo>
                  <a:pt x="3452870" y="5452771"/>
                  <a:pt x="3448365" y="5453733"/>
                  <a:pt x="3448365" y="5453733"/>
                </a:cubicBezTo>
                <a:cubicBezTo>
                  <a:pt x="3443861" y="5454695"/>
                  <a:pt x="3438395" y="5451153"/>
                  <a:pt x="3429387" y="5453078"/>
                </a:cubicBezTo>
                <a:cubicBezTo>
                  <a:pt x="3411370" y="5456927"/>
                  <a:pt x="3432929" y="5447611"/>
                  <a:pt x="3418454" y="5445995"/>
                </a:cubicBezTo>
                <a:cubicBezTo>
                  <a:pt x="3411370" y="5456927"/>
                  <a:pt x="3395934" y="5450806"/>
                  <a:pt x="3385964" y="5448226"/>
                </a:cubicBezTo>
                <a:cubicBezTo>
                  <a:pt x="3386926" y="5452731"/>
                  <a:pt x="3387888" y="5457234"/>
                  <a:pt x="3383384" y="5458196"/>
                </a:cubicBezTo>
                <a:cubicBezTo>
                  <a:pt x="3382422" y="5453693"/>
                  <a:pt x="3381459" y="5449188"/>
                  <a:pt x="3376955" y="5450151"/>
                </a:cubicBezTo>
                <a:cubicBezTo>
                  <a:pt x="3373414" y="5455617"/>
                  <a:pt x="3359901" y="5458504"/>
                  <a:pt x="3350893" y="5460429"/>
                </a:cubicBezTo>
                <a:cubicBezTo>
                  <a:pt x="3353473" y="5450458"/>
                  <a:pt x="3321944" y="5457194"/>
                  <a:pt x="3318402" y="5462660"/>
                </a:cubicBezTo>
                <a:cubicBezTo>
                  <a:pt x="3313898" y="5463623"/>
                  <a:pt x="3313898" y="5463623"/>
                  <a:pt x="3313898" y="5463623"/>
                </a:cubicBezTo>
                <a:cubicBezTo>
                  <a:pt x="3300386" y="5466509"/>
                  <a:pt x="3311973" y="5454614"/>
                  <a:pt x="3298461" y="5457501"/>
                </a:cubicBezTo>
                <a:cubicBezTo>
                  <a:pt x="3290416" y="5463930"/>
                  <a:pt x="3286874" y="5469396"/>
                  <a:pt x="3263391" y="5469703"/>
                </a:cubicBezTo>
                <a:cubicBezTo>
                  <a:pt x="3253421" y="5467123"/>
                  <a:pt x="3238946" y="5465507"/>
                  <a:pt x="3225433" y="5468394"/>
                </a:cubicBezTo>
                <a:cubicBezTo>
                  <a:pt x="3220930" y="5469356"/>
                  <a:pt x="3211921" y="5471281"/>
                  <a:pt x="3206456" y="5467738"/>
                </a:cubicBezTo>
                <a:cubicBezTo>
                  <a:pt x="3178468" y="5469008"/>
                  <a:pt x="3200989" y="5464196"/>
                  <a:pt x="3181048" y="5459038"/>
                </a:cubicBezTo>
                <a:cubicBezTo>
                  <a:pt x="3164956" y="5471895"/>
                  <a:pt x="3105133" y="5456418"/>
                  <a:pt x="3088079" y="5464771"/>
                </a:cubicBezTo>
                <a:cubicBezTo>
                  <a:pt x="3108020" y="5469930"/>
                  <a:pt x="3070064" y="5468620"/>
                  <a:pt x="3070064" y="5468620"/>
                </a:cubicBezTo>
                <a:cubicBezTo>
                  <a:pt x="3065559" y="5469583"/>
                  <a:pt x="3061055" y="5470545"/>
                  <a:pt x="3056551" y="5471507"/>
                </a:cubicBezTo>
                <a:cubicBezTo>
                  <a:pt x="2999616" y="5469542"/>
                  <a:pt x="2967125" y="5471774"/>
                  <a:pt x="2934326" y="5450524"/>
                </a:cubicBezTo>
                <a:cubicBezTo>
                  <a:pt x="2931747" y="5460493"/>
                  <a:pt x="2895408" y="5444710"/>
                  <a:pt x="2882857" y="5452101"/>
                </a:cubicBezTo>
                <a:cubicBezTo>
                  <a:pt x="2892828" y="5454680"/>
                  <a:pt x="2858412" y="5447903"/>
                  <a:pt x="2853908" y="5448866"/>
                </a:cubicBezTo>
                <a:cubicBezTo>
                  <a:pt x="2853908" y="5448866"/>
                  <a:pt x="2858412" y="5447903"/>
                  <a:pt x="2858412" y="5447903"/>
                </a:cubicBezTo>
                <a:cubicBezTo>
                  <a:pt x="2821417" y="5451098"/>
                  <a:pt x="2791506" y="5443359"/>
                  <a:pt x="2748082" y="5438507"/>
                </a:cubicBezTo>
                <a:cubicBezTo>
                  <a:pt x="2759016" y="5445591"/>
                  <a:pt x="2732646" y="5432386"/>
                  <a:pt x="2730066" y="5442356"/>
                </a:cubicBezTo>
                <a:cubicBezTo>
                  <a:pt x="2728141" y="5433349"/>
                  <a:pt x="2711087" y="5441702"/>
                  <a:pt x="2695651" y="5435580"/>
                </a:cubicBezTo>
                <a:cubicBezTo>
                  <a:pt x="2714629" y="5436236"/>
                  <a:pt x="2700810" y="5415640"/>
                  <a:pt x="2699193" y="5430115"/>
                </a:cubicBezTo>
                <a:cubicBezTo>
                  <a:pt x="2671206" y="5431384"/>
                  <a:pt x="2644837" y="5418179"/>
                  <a:pt x="2625858" y="5417524"/>
                </a:cubicBezTo>
                <a:cubicBezTo>
                  <a:pt x="2636790" y="5424608"/>
                  <a:pt x="2606879" y="5416869"/>
                  <a:pt x="2592405" y="5415252"/>
                </a:cubicBezTo>
                <a:cubicBezTo>
                  <a:pt x="2592405" y="5415252"/>
                  <a:pt x="2596909" y="5414289"/>
                  <a:pt x="2601413" y="5413327"/>
                </a:cubicBezTo>
                <a:cubicBezTo>
                  <a:pt x="2566997" y="5406551"/>
                  <a:pt x="2548018" y="5405896"/>
                  <a:pt x="2528079" y="5400737"/>
                </a:cubicBezTo>
                <a:cubicBezTo>
                  <a:pt x="2508137" y="5395578"/>
                  <a:pt x="2489159" y="5394923"/>
                  <a:pt x="2448315" y="5380101"/>
                </a:cubicBezTo>
                <a:cubicBezTo>
                  <a:pt x="2448315" y="5380101"/>
                  <a:pt x="2457322" y="5378176"/>
                  <a:pt x="2442848" y="5376560"/>
                </a:cubicBezTo>
                <a:cubicBezTo>
                  <a:pt x="2428374" y="5374942"/>
                  <a:pt x="2449277" y="5384605"/>
                  <a:pt x="2429336" y="5379447"/>
                </a:cubicBezTo>
                <a:cubicBezTo>
                  <a:pt x="2412937" y="5368821"/>
                  <a:pt x="2398463" y="5367204"/>
                  <a:pt x="2384951" y="5370091"/>
                </a:cubicBezTo>
                <a:cubicBezTo>
                  <a:pt x="2373055" y="5358503"/>
                  <a:pt x="2374017" y="5363006"/>
                  <a:pt x="2372093" y="5353999"/>
                </a:cubicBezTo>
                <a:cubicBezTo>
                  <a:pt x="2363085" y="5355923"/>
                  <a:pt x="2358581" y="5356886"/>
                  <a:pt x="2344107" y="5355268"/>
                </a:cubicBezTo>
                <a:cubicBezTo>
                  <a:pt x="2343144" y="5350765"/>
                  <a:pt x="2353114" y="5353344"/>
                  <a:pt x="2343144" y="5350765"/>
                </a:cubicBezTo>
                <a:cubicBezTo>
                  <a:pt x="2324166" y="5350109"/>
                  <a:pt x="2301338" y="5331439"/>
                  <a:pt x="2273352" y="5332708"/>
                </a:cubicBezTo>
                <a:cubicBezTo>
                  <a:pt x="2271427" y="5323699"/>
                  <a:pt x="2287826" y="5334326"/>
                  <a:pt x="2292330" y="5333363"/>
                </a:cubicBezTo>
                <a:cubicBezTo>
                  <a:pt x="2270465" y="5319196"/>
                  <a:pt x="2247944" y="5324007"/>
                  <a:pt x="2235087" y="5307915"/>
                </a:cubicBezTo>
                <a:cubicBezTo>
                  <a:pt x="2226078" y="5309840"/>
                  <a:pt x="2246982" y="5319503"/>
                  <a:pt x="2231545" y="5313382"/>
                </a:cubicBezTo>
                <a:cubicBezTo>
                  <a:pt x="2236049" y="5312420"/>
                  <a:pt x="2229620" y="5304373"/>
                  <a:pt x="2215146" y="5302757"/>
                </a:cubicBezTo>
                <a:cubicBezTo>
                  <a:pt x="2202596" y="5310147"/>
                  <a:pt x="2178806" y="5286972"/>
                  <a:pt x="2180731" y="5295981"/>
                </a:cubicBezTo>
                <a:cubicBezTo>
                  <a:pt x="2175264" y="5292439"/>
                  <a:pt x="2169798" y="5288897"/>
                  <a:pt x="2164331" y="5285355"/>
                </a:cubicBezTo>
                <a:cubicBezTo>
                  <a:pt x="2164331" y="5285355"/>
                  <a:pt x="2164331" y="5285355"/>
                  <a:pt x="2159828" y="5286317"/>
                </a:cubicBezTo>
                <a:cubicBezTo>
                  <a:pt x="2165293" y="5289859"/>
                  <a:pt x="2170760" y="5293401"/>
                  <a:pt x="2170760" y="5293401"/>
                </a:cubicBezTo>
                <a:cubicBezTo>
                  <a:pt x="2156286" y="5291783"/>
                  <a:pt x="2144391" y="5280196"/>
                  <a:pt x="2132496" y="5268608"/>
                </a:cubicBezTo>
                <a:cubicBezTo>
                  <a:pt x="2128954" y="5274075"/>
                  <a:pt x="2123488" y="5270533"/>
                  <a:pt x="2117059" y="5262487"/>
                </a:cubicBezTo>
                <a:cubicBezTo>
                  <a:pt x="2108050" y="5264412"/>
                  <a:pt x="2114479" y="5272458"/>
                  <a:pt x="2119946" y="5276000"/>
                </a:cubicBezTo>
                <a:cubicBezTo>
                  <a:pt x="2115441" y="5276962"/>
                  <a:pt x="2115441" y="5276962"/>
                  <a:pt x="2115441" y="5276962"/>
                </a:cubicBezTo>
                <a:cubicBezTo>
                  <a:pt x="2109012" y="5268916"/>
                  <a:pt x="2084568" y="5264719"/>
                  <a:pt x="2083606" y="5260215"/>
                </a:cubicBezTo>
                <a:cubicBezTo>
                  <a:pt x="2082644" y="5255711"/>
                  <a:pt x="2082644" y="5255711"/>
                  <a:pt x="2082644" y="5255711"/>
                </a:cubicBezTo>
                <a:cubicBezTo>
                  <a:pt x="2088110" y="5259252"/>
                  <a:pt x="2092614" y="5258290"/>
                  <a:pt x="2092614" y="5258290"/>
                </a:cubicBezTo>
                <a:cubicBezTo>
                  <a:pt x="2098080" y="5261832"/>
                  <a:pt x="2098080" y="5261832"/>
                  <a:pt x="2098080" y="5261832"/>
                </a:cubicBezTo>
                <a:cubicBezTo>
                  <a:pt x="2102585" y="5260870"/>
                  <a:pt x="2097118" y="5257328"/>
                  <a:pt x="2097118" y="5257328"/>
                </a:cubicBezTo>
                <a:cubicBezTo>
                  <a:pt x="2091652" y="5253787"/>
                  <a:pt x="2086186" y="5250245"/>
                  <a:pt x="2081681" y="5251207"/>
                </a:cubicBezTo>
                <a:cubicBezTo>
                  <a:pt x="2085223" y="5245740"/>
                  <a:pt x="2037295" y="5241851"/>
                  <a:pt x="2059816" y="5237040"/>
                </a:cubicBezTo>
                <a:cubicBezTo>
                  <a:pt x="2045342" y="5235422"/>
                  <a:pt x="2029905" y="5229301"/>
                  <a:pt x="2014467" y="5223180"/>
                </a:cubicBezTo>
                <a:cubicBezTo>
                  <a:pt x="2003535" y="5216096"/>
                  <a:pt x="1992603" y="5209013"/>
                  <a:pt x="1987136" y="5205471"/>
                </a:cubicBezTo>
                <a:cubicBezTo>
                  <a:pt x="1986174" y="5200967"/>
                  <a:pt x="1986174" y="5200967"/>
                  <a:pt x="1981670" y="5201929"/>
                </a:cubicBezTo>
                <a:cubicBezTo>
                  <a:pt x="1981670" y="5201929"/>
                  <a:pt x="1980707" y="5197426"/>
                  <a:pt x="1977165" y="5202891"/>
                </a:cubicBezTo>
                <a:cubicBezTo>
                  <a:pt x="1955300" y="5188725"/>
                  <a:pt x="1917036" y="5163932"/>
                  <a:pt x="1895171" y="5149765"/>
                </a:cubicBezTo>
                <a:cubicBezTo>
                  <a:pt x="1884238" y="5142682"/>
                  <a:pt x="1876847" y="5130132"/>
                  <a:pt x="1865914" y="5123048"/>
                </a:cubicBezTo>
                <a:cubicBezTo>
                  <a:pt x="1815754" y="5086668"/>
                  <a:pt x="1758511" y="5061221"/>
                  <a:pt x="1715436" y="5013908"/>
                </a:cubicBezTo>
                <a:cubicBezTo>
                  <a:pt x="1663659" y="4992003"/>
                  <a:pt x="1636982" y="4955315"/>
                  <a:pt x="1588748" y="4927943"/>
                </a:cubicBezTo>
                <a:cubicBezTo>
                  <a:pt x="1595177" y="4935989"/>
                  <a:pt x="1601605" y="4944035"/>
                  <a:pt x="1598064" y="4949501"/>
                </a:cubicBezTo>
                <a:cubicBezTo>
                  <a:pt x="1581664" y="4938876"/>
                  <a:pt x="1576198" y="4935335"/>
                  <a:pt x="1564303" y="4923746"/>
                </a:cubicBezTo>
                <a:cubicBezTo>
                  <a:pt x="1558836" y="4920205"/>
                  <a:pt x="1553371" y="4916663"/>
                  <a:pt x="1547904" y="4913121"/>
                </a:cubicBezTo>
                <a:cubicBezTo>
                  <a:pt x="1546942" y="4908617"/>
                  <a:pt x="1545017" y="4899609"/>
                  <a:pt x="1545979" y="4904113"/>
                </a:cubicBezTo>
                <a:cubicBezTo>
                  <a:pt x="1539551" y="4896067"/>
                  <a:pt x="1540513" y="4900571"/>
                  <a:pt x="1541475" y="4905075"/>
                </a:cubicBezTo>
                <a:cubicBezTo>
                  <a:pt x="1507715" y="4879321"/>
                  <a:pt x="1520265" y="4871929"/>
                  <a:pt x="1523807" y="4866464"/>
                </a:cubicBezTo>
                <a:cubicBezTo>
                  <a:pt x="1522845" y="4861959"/>
                  <a:pt x="1522845" y="4861959"/>
                  <a:pt x="1517378" y="4858417"/>
                </a:cubicBezTo>
                <a:cubicBezTo>
                  <a:pt x="1517378" y="4858417"/>
                  <a:pt x="1515454" y="4849410"/>
                  <a:pt x="1511912" y="4854876"/>
                </a:cubicBezTo>
                <a:cubicBezTo>
                  <a:pt x="1511912" y="4854876"/>
                  <a:pt x="1510949" y="4850372"/>
                  <a:pt x="1506446" y="4851334"/>
                </a:cubicBezTo>
                <a:cubicBezTo>
                  <a:pt x="1513529" y="4840401"/>
                  <a:pt x="1492626" y="4830738"/>
                  <a:pt x="1483618" y="4832662"/>
                </a:cubicBezTo>
                <a:cubicBezTo>
                  <a:pt x="1482656" y="4828159"/>
                  <a:pt x="1478151" y="4829121"/>
                  <a:pt x="1478151" y="4829121"/>
                </a:cubicBezTo>
                <a:cubicBezTo>
                  <a:pt x="1473647" y="4830084"/>
                  <a:pt x="1473647" y="4830084"/>
                  <a:pt x="1479114" y="4833625"/>
                </a:cubicBezTo>
                <a:cubicBezTo>
                  <a:pt x="1480076" y="4838129"/>
                  <a:pt x="1485543" y="4841671"/>
                  <a:pt x="1485543" y="4841671"/>
                </a:cubicBezTo>
                <a:cubicBezTo>
                  <a:pt x="1482000" y="4847137"/>
                  <a:pt x="1458210" y="4823962"/>
                  <a:pt x="1462060" y="4841978"/>
                </a:cubicBezTo>
                <a:cubicBezTo>
                  <a:pt x="1461097" y="4837474"/>
                  <a:pt x="1461097" y="4837474"/>
                  <a:pt x="1461097" y="4837474"/>
                </a:cubicBezTo>
                <a:cubicBezTo>
                  <a:pt x="1442774" y="4817841"/>
                  <a:pt x="1394232" y="4766987"/>
                  <a:pt x="1435076" y="4781808"/>
                </a:cubicBezTo>
                <a:cubicBezTo>
                  <a:pt x="1434114" y="4777305"/>
                  <a:pt x="1434114" y="4777305"/>
                  <a:pt x="1429609" y="4778267"/>
                </a:cubicBezTo>
                <a:cubicBezTo>
                  <a:pt x="1428647" y="4773763"/>
                  <a:pt x="1428647" y="4773763"/>
                  <a:pt x="1428647" y="4773763"/>
                </a:cubicBezTo>
                <a:cubicBezTo>
                  <a:pt x="1415790" y="4757671"/>
                  <a:pt x="1404857" y="4750588"/>
                  <a:pt x="1391038" y="4729991"/>
                </a:cubicBezTo>
                <a:cubicBezTo>
                  <a:pt x="1388458" y="4739962"/>
                  <a:pt x="1369172" y="4715825"/>
                  <a:pt x="1363706" y="4712283"/>
                </a:cubicBezTo>
                <a:cubicBezTo>
                  <a:pt x="1363706" y="4712283"/>
                  <a:pt x="1363706" y="4712283"/>
                  <a:pt x="1362744" y="4707779"/>
                </a:cubicBezTo>
                <a:cubicBezTo>
                  <a:pt x="1362744" y="4707779"/>
                  <a:pt x="1358239" y="4708741"/>
                  <a:pt x="1358239" y="4708741"/>
                </a:cubicBezTo>
                <a:cubicBezTo>
                  <a:pt x="1352773" y="4705200"/>
                  <a:pt x="1352773" y="4705200"/>
                  <a:pt x="1347307" y="4701658"/>
                </a:cubicBezTo>
                <a:cubicBezTo>
                  <a:pt x="1348269" y="4706162"/>
                  <a:pt x="1348269" y="4706162"/>
                  <a:pt x="1348269" y="4706162"/>
                </a:cubicBezTo>
                <a:cubicBezTo>
                  <a:pt x="1353736" y="4709703"/>
                  <a:pt x="1353736" y="4709703"/>
                  <a:pt x="1354698" y="4714207"/>
                </a:cubicBezTo>
                <a:cubicBezTo>
                  <a:pt x="1354698" y="4714207"/>
                  <a:pt x="1344727" y="4711628"/>
                  <a:pt x="1338299" y="4703582"/>
                </a:cubicBezTo>
                <a:cubicBezTo>
                  <a:pt x="1332832" y="4700040"/>
                  <a:pt x="1321899" y="4692957"/>
                  <a:pt x="1318358" y="4698423"/>
                </a:cubicBezTo>
                <a:cubicBezTo>
                  <a:pt x="1316434" y="4689415"/>
                  <a:pt x="1310005" y="4681370"/>
                  <a:pt x="1303576" y="4673323"/>
                </a:cubicBezTo>
                <a:cubicBezTo>
                  <a:pt x="1308080" y="4672361"/>
                  <a:pt x="1308080" y="4672361"/>
                  <a:pt x="1308080" y="4672361"/>
                </a:cubicBezTo>
                <a:cubicBezTo>
                  <a:pt x="1307118" y="4667857"/>
                  <a:pt x="1307118" y="4667857"/>
                  <a:pt x="1307118" y="4667857"/>
                </a:cubicBezTo>
                <a:cubicBezTo>
                  <a:pt x="1307118" y="4667857"/>
                  <a:pt x="1306156" y="4663353"/>
                  <a:pt x="1301651" y="4664315"/>
                </a:cubicBezTo>
                <a:cubicBezTo>
                  <a:pt x="1300689" y="4659811"/>
                  <a:pt x="1295223" y="4656270"/>
                  <a:pt x="1294261" y="4651766"/>
                </a:cubicBezTo>
                <a:cubicBezTo>
                  <a:pt x="1289757" y="4652728"/>
                  <a:pt x="1288794" y="4648223"/>
                  <a:pt x="1288794" y="4648223"/>
                </a:cubicBezTo>
                <a:cubicBezTo>
                  <a:pt x="1282366" y="4640178"/>
                  <a:pt x="1281403" y="4635674"/>
                  <a:pt x="1284945" y="4630207"/>
                </a:cubicBezTo>
                <a:cubicBezTo>
                  <a:pt x="1292336" y="4642757"/>
                  <a:pt x="1298764" y="4650803"/>
                  <a:pt x="1303269" y="4649841"/>
                </a:cubicBezTo>
                <a:cubicBezTo>
                  <a:pt x="1296840" y="4641795"/>
                  <a:pt x="1301344" y="4640832"/>
                  <a:pt x="1300382" y="4636329"/>
                </a:cubicBezTo>
                <a:cubicBezTo>
                  <a:pt x="1294915" y="4632787"/>
                  <a:pt x="1293953" y="4628283"/>
                  <a:pt x="1288488" y="4624741"/>
                </a:cubicBezTo>
                <a:cubicBezTo>
                  <a:pt x="1272743" y="4595138"/>
                  <a:pt x="1250571" y="4557488"/>
                  <a:pt x="1225818" y="4529809"/>
                </a:cubicBezTo>
                <a:cubicBezTo>
                  <a:pt x="1213924" y="4518221"/>
                  <a:pt x="1196561" y="4503092"/>
                  <a:pt x="1185629" y="4496009"/>
                </a:cubicBezTo>
                <a:cubicBezTo>
                  <a:pt x="1184667" y="4491504"/>
                  <a:pt x="1184667" y="4491504"/>
                  <a:pt x="1189171" y="4490542"/>
                </a:cubicBezTo>
                <a:cubicBezTo>
                  <a:pt x="1188209" y="4486037"/>
                  <a:pt x="1188209" y="4486037"/>
                  <a:pt x="1182742" y="4482495"/>
                </a:cubicBezTo>
                <a:cubicBezTo>
                  <a:pt x="1181780" y="4477992"/>
                  <a:pt x="1177276" y="4478954"/>
                  <a:pt x="1177276" y="4478954"/>
                </a:cubicBezTo>
                <a:cubicBezTo>
                  <a:pt x="1177276" y="4478954"/>
                  <a:pt x="1178238" y="4483458"/>
                  <a:pt x="1178238" y="4483458"/>
                </a:cubicBezTo>
                <a:cubicBezTo>
                  <a:pt x="1172772" y="4479917"/>
                  <a:pt x="1171809" y="4475412"/>
                  <a:pt x="1166343" y="4471870"/>
                </a:cubicBezTo>
                <a:cubicBezTo>
                  <a:pt x="1166343" y="4471870"/>
                  <a:pt x="1165381" y="4467367"/>
                  <a:pt x="1169885" y="4466405"/>
                </a:cubicBezTo>
                <a:cubicBezTo>
                  <a:pt x="1157990" y="4454817"/>
                  <a:pt x="1146096" y="4443229"/>
                  <a:pt x="1139667" y="4435183"/>
                </a:cubicBezTo>
                <a:cubicBezTo>
                  <a:pt x="1139667" y="4435183"/>
                  <a:pt x="1139667" y="4435183"/>
                  <a:pt x="1138704" y="4430679"/>
                </a:cubicBezTo>
                <a:cubicBezTo>
                  <a:pt x="1138704" y="4430679"/>
                  <a:pt x="1134200" y="4431641"/>
                  <a:pt x="1134200" y="4431641"/>
                </a:cubicBezTo>
                <a:cubicBezTo>
                  <a:pt x="1129696" y="4432603"/>
                  <a:pt x="1129696" y="4432603"/>
                  <a:pt x="1129696" y="4432603"/>
                </a:cubicBezTo>
                <a:cubicBezTo>
                  <a:pt x="1129696" y="4432603"/>
                  <a:pt x="1129696" y="4432603"/>
                  <a:pt x="1128734" y="4428100"/>
                </a:cubicBezTo>
                <a:cubicBezTo>
                  <a:pt x="1123268" y="4424558"/>
                  <a:pt x="1118764" y="4425520"/>
                  <a:pt x="1118764" y="4425520"/>
                </a:cubicBezTo>
                <a:lnTo>
                  <a:pt x="1120688" y="4434529"/>
                </a:lnTo>
                <a:lnTo>
                  <a:pt x="1115221" y="4430987"/>
                </a:lnTo>
                <a:cubicBezTo>
                  <a:pt x="1108794" y="4422940"/>
                  <a:pt x="1095936" y="4406849"/>
                  <a:pt x="1091431" y="4407812"/>
                </a:cubicBezTo>
                <a:cubicBezTo>
                  <a:pt x="1070221" y="4374666"/>
                  <a:pt x="1076650" y="4382711"/>
                  <a:pt x="1073763" y="4369199"/>
                </a:cubicBezTo>
                <a:cubicBezTo>
                  <a:pt x="1059943" y="4348604"/>
                  <a:pt x="1072146" y="4383673"/>
                  <a:pt x="1063792" y="4366620"/>
                </a:cubicBezTo>
                <a:cubicBezTo>
                  <a:pt x="1062830" y="4362116"/>
                  <a:pt x="1069915" y="4351183"/>
                  <a:pt x="1058981" y="4344100"/>
                </a:cubicBezTo>
                <a:cubicBezTo>
                  <a:pt x="1060906" y="4353108"/>
                  <a:pt x="1057364" y="4358574"/>
                  <a:pt x="1050936" y="4350528"/>
                </a:cubicBezTo>
                <a:cubicBezTo>
                  <a:pt x="1056402" y="4354070"/>
                  <a:pt x="1052553" y="4336054"/>
                  <a:pt x="1048049" y="4337016"/>
                </a:cubicBezTo>
                <a:cubicBezTo>
                  <a:pt x="1031650" y="4326391"/>
                  <a:pt x="1013674" y="4264296"/>
                  <a:pt x="988922" y="4236617"/>
                </a:cubicBezTo>
                <a:cubicBezTo>
                  <a:pt x="996006" y="4225685"/>
                  <a:pt x="979606" y="4215060"/>
                  <a:pt x="981224" y="4200585"/>
                </a:cubicBezTo>
                <a:cubicBezTo>
                  <a:pt x="974140" y="4211517"/>
                  <a:pt x="955509" y="4168401"/>
                  <a:pt x="970291" y="4193501"/>
                </a:cubicBezTo>
                <a:cubicBezTo>
                  <a:pt x="962900" y="4180951"/>
                  <a:pt x="956471" y="4172906"/>
                  <a:pt x="953584" y="4159394"/>
                </a:cubicBezTo>
                <a:cubicBezTo>
                  <a:pt x="950043" y="4164859"/>
                  <a:pt x="951968" y="4173868"/>
                  <a:pt x="943614" y="4156814"/>
                </a:cubicBezTo>
                <a:cubicBezTo>
                  <a:pt x="943614" y="4156814"/>
                  <a:pt x="948119" y="4155851"/>
                  <a:pt x="947156" y="4151347"/>
                </a:cubicBezTo>
                <a:cubicBezTo>
                  <a:pt x="932681" y="4149731"/>
                  <a:pt x="938496" y="4110811"/>
                  <a:pt x="918555" y="4105652"/>
                </a:cubicBezTo>
                <a:cubicBezTo>
                  <a:pt x="925638" y="4094719"/>
                  <a:pt x="903773" y="4080553"/>
                  <a:pt x="910857" y="4069620"/>
                </a:cubicBezTo>
                <a:cubicBezTo>
                  <a:pt x="904428" y="4061574"/>
                  <a:pt x="899924" y="4062536"/>
                  <a:pt x="892533" y="4049987"/>
                </a:cubicBezTo>
                <a:cubicBezTo>
                  <a:pt x="908932" y="4060612"/>
                  <a:pt x="888684" y="4031970"/>
                  <a:pt x="891263" y="4022000"/>
                </a:cubicBezTo>
                <a:cubicBezTo>
                  <a:pt x="875826" y="4015878"/>
                  <a:pt x="878099" y="3982425"/>
                  <a:pt x="869091" y="3984350"/>
                </a:cubicBezTo>
                <a:cubicBezTo>
                  <a:pt x="866204" y="3970838"/>
                  <a:pt x="866204" y="3970838"/>
                  <a:pt x="873595" y="3983387"/>
                </a:cubicBezTo>
                <a:cubicBezTo>
                  <a:pt x="865242" y="3966334"/>
                  <a:pt x="855926" y="3944776"/>
                  <a:pt x="852077" y="3926760"/>
                </a:cubicBezTo>
                <a:cubicBezTo>
                  <a:pt x="857543" y="3930302"/>
                  <a:pt x="858506" y="3934806"/>
                  <a:pt x="863010" y="3933844"/>
                </a:cubicBezTo>
                <a:lnTo>
                  <a:pt x="869247" y="3944432"/>
                </a:lnTo>
                <a:lnTo>
                  <a:pt x="868668" y="3952062"/>
                </a:lnTo>
                <a:cubicBezTo>
                  <a:pt x="868706" y="3954997"/>
                  <a:pt x="867822" y="3956363"/>
                  <a:pt x="862355" y="3952821"/>
                </a:cubicBezTo>
                <a:cubicBezTo>
                  <a:pt x="868784" y="3960868"/>
                  <a:pt x="870708" y="3969875"/>
                  <a:pt x="875212" y="3968913"/>
                </a:cubicBezTo>
                <a:cubicBezTo>
                  <a:pt x="877137" y="3977922"/>
                  <a:pt x="884528" y="3990472"/>
                  <a:pt x="890956" y="3998517"/>
                </a:cubicBezTo>
                <a:cubicBezTo>
                  <a:pt x="891918" y="4003022"/>
                  <a:pt x="891918" y="4003022"/>
                  <a:pt x="891918" y="4003022"/>
                </a:cubicBezTo>
                <a:cubicBezTo>
                  <a:pt x="892881" y="4007525"/>
                  <a:pt x="892881" y="4007525"/>
                  <a:pt x="892881" y="4007525"/>
                </a:cubicBezTo>
                <a:cubicBezTo>
                  <a:pt x="897385" y="4006563"/>
                  <a:pt x="897385" y="4006563"/>
                  <a:pt x="897385" y="4006563"/>
                </a:cubicBezTo>
                <a:cubicBezTo>
                  <a:pt x="897385" y="4006563"/>
                  <a:pt x="899964" y="3996593"/>
                  <a:pt x="897077" y="3983081"/>
                </a:cubicBezTo>
                <a:cubicBezTo>
                  <a:pt x="891611" y="3979538"/>
                  <a:pt x="891611" y="3979538"/>
                  <a:pt x="891611" y="3979538"/>
                </a:cubicBezTo>
                <a:cubicBezTo>
                  <a:pt x="890649" y="3975035"/>
                  <a:pt x="890649" y="3975035"/>
                  <a:pt x="890649" y="3975035"/>
                </a:cubicBezTo>
                <a:cubicBezTo>
                  <a:pt x="890649" y="3975035"/>
                  <a:pt x="889687" y="3970531"/>
                  <a:pt x="885183" y="3971493"/>
                </a:cubicBezTo>
                <a:cubicBezTo>
                  <a:pt x="886800" y="3957019"/>
                  <a:pt x="887762" y="3961523"/>
                  <a:pt x="878447" y="3939965"/>
                </a:cubicBezTo>
                <a:cubicBezTo>
                  <a:pt x="882951" y="3939002"/>
                  <a:pt x="887454" y="3938040"/>
                  <a:pt x="890034" y="3928070"/>
                </a:cubicBezTo>
                <a:cubicBezTo>
                  <a:pt x="880718" y="3906512"/>
                  <a:pt x="887803" y="3895579"/>
                  <a:pt x="879449" y="3878525"/>
                </a:cubicBezTo>
                <a:cubicBezTo>
                  <a:pt x="879490" y="3812581"/>
                  <a:pt x="864093" y="3740517"/>
                  <a:pt x="852546" y="3686468"/>
                </a:cubicBezTo>
                <a:cubicBezTo>
                  <a:pt x="851584" y="3681964"/>
                  <a:pt x="847081" y="3682926"/>
                  <a:pt x="847081" y="3682926"/>
                </a:cubicBezTo>
                <a:cubicBezTo>
                  <a:pt x="847081" y="3682926"/>
                  <a:pt x="842576" y="3683888"/>
                  <a:pt x="843539" y="3688393"/>
                </a:cubicBezTo>
                <a:cubicBezTo>
                  <a:pt x="858628" y="3736975"/>
                  <a:pt x="874024" y="3809040"/>
                  <a:pt x="872058" y="3865975"/>
                </a:cubicBezTo>
                <a:cubicBezTo>
                  <a:pt x="872058" y="3865975"/>
                  <a:pt x="872058" y="3865975"/>
                  <a:pt x="867555" y="3866938"/>
                </a:cubicBezTo>
                <a:cubicBezTo>
                  <a:pt x="866592" y="3862433"/>
                  <a:pt x="866592" y="3862433"/>
                  <a:pt x="861126" y="3858892"/>
                </a:cubicBezTo>
                <a:cubicBezTo>
                  <a:pt x="866592" y="3862433"/>
                  <a:pt x="867555" y="3866938"/>
                  <a:pt x="868517" y="3871442"/>
                </a:cubicBezTo>
                <a:cubicBezTo>
                  <a:pt x="868517" y="3871442"/>
                  <a:pt x="868517" y="3871442"/>
                  <a:pt x="864975" y="3876908"/>
                </a:cubicBezTo>
                <a:cubicBezTo>
                  <a:pt x="861126" y="3858892"/>
                  <a:pt x="854390" y="3827364"/>
                  <a:pt x="849886" y="3828326"/>
                </a:cubicBezTo>
                <a:cubicBezTo>
                  <a:pt x="856314" y="3836371"/>
                  <a:pt x="852773" y="3841838"/>
                  <a:pt x="848269" y="3842800"/>
                </a:cubicBezTo>
                <a:cubicBezTo>
                  <a:pt x="841840" y="3834754"/>
                  <a:pt x="839916" y="3825746"/>
                  <a:pt x="832524" y="3813196"/>
                </a:cubicBezTo>
                <a:cubicBezTo>
                  <a:pt x="830600" y="3804189"/>
                  <a:pt x="831255" y="3785210"/>
                  <a:pt x="822902" y="3768156"/>
                </a:cubicBezTo>
                <a:cubicBezTo>
                  <a:pt x="820977" y="3759148"/>
                  <a:pt x="819053" y="3750139"/>
                  <a:pt x="812624" y="3742094"/>
                </a:cubicBezTo>
                <a:cubicBezTo>
                  <a:pt x="804926" y="3706061"/>
                  <a:pt x="798190" y="3674534"/>
                  <a:pt x="789529" y="3633997"/>
                </a:cubicBezTo>
                <a:cubicBezTo>
                  <a:pt x="789529" y="3633997"/>
                  <a:pt x="785988" y="3639463"/>
                  <a:pt x="786951" y="3643967"/>
                </a:cubicBezTo>
                <a:cubicBezTo>
                  <a:pt x="786951" y="3643967"/>
                  <a:pt x="785988" y="3639463"/>
                  <a:pt x="785988" y="3639463"/>
                </a:cubicBezTo>
                <a:cubicBezTo>
                  <a:pt x="785026" y="3634959"/>
                  <a:pt x="785026" y="3634959"/>
                  <a:pt x="785026" y="3634959"/>
                </a:cubicBezTo>
                <a:cubicBezTo>
                  <a:pt x="784064" y="3630455"/>
                  <a:pt x="784064" y="3630455"/>
                  <a:pt x="783101" y="3625951"/>
                </a:cubicBezTo>
                <a:cubicBezTo>
                  <a:pt x="778290" y="3603430"/>
                  <a:pt x="768975" y="3581873"/>
                  <a:pt x="765126" y="3563856"/>
                </a:cubicBezTo>
                <a:cubicBezTo>
                  <a:pt x="764163" y="3559353"/>
                  <a:pt x="764163" y="3559353"/>
                  <a:pt x="763201" y="3554849"/>
                </a:cubicBezTo>
                <a:cubicBezTo>
                  <a:pt x="762239" y="3550344"/>
                  <a:pt x="761276" y="3545840"/>
                  <a:pt x="760314" y="3541336"/>
                </a:cubicBezTo>
                <a:cubicBezTo>
                  <a:pt x="758390" y="3532328"/>
                  <a:pt x="756465" y="3523320"/>
                  <a:pt x="754541" y="3514312"/>
                </a:cubicBezTo>
                <a:cubicBezTo>
                  <a:pt x="753578" y="3509808"/>
                  <a:pt x="753578" y="3509808"/>
                  <a:pt x="753578" y="3509808"/>
                </a:cubicBezTo>
                <a:cubicBezTo>
                  <a:pt x="752616" y="3505304"/>
                  <a:pt x="752616" y="3505304"/>
                  <a:pt x="752616" y="3505304"/>
                </a:cubicBezTo>
                <a:cubicBezTo>
                  <a:pt x="752616" y="3505304"/>
                  <a:pt x="752616" y="3505304"/>
                  <a:pt x="748111" y="3506266"/>
                </a:cubicBezTo>
                <a:cubicBezTo>
                  <a:pt x="751654" y="3500799"/>
                  <a:pt x="751654" y="3500799"/>
                  <a:pt x="756158" y="3499837"/>
                </a:cubicBezTo>
                <a:cubicBezTo>
                  <a:pt x="748767" y="3487287"/>
                  <a:pt x="748767" y="3487287"/>
                  <a:pt x="748767" y="3487287"/>
                </a:cubicBezTo>
                <a:cubicBezTo>
                  <a:pt x="748767" y="3487287"/>
                  <a:pt x="748767" y="3487287"/>
                  <a:pt x="745225" y="3492754"/>
                </a:cubicBezTo>
                <a:cubicBezTo>
                  <a:pt x="744262" y="3488250"/>
                  <a:pt x="744262" y="3488250"/>
                  <a:pt x="743300" y="3483746"/>
                </a:cubicBezTo>
                <a:cubicBezTo>
                  <a:pt x="743956" y="3464767"/>
                  <a:pt x="739144" y="3442247"/>
                  <a:pt x="735295" y="3424231"/>
                </a:cubicBezTo>
                <a:cubicBezTo>
                  <a:pt x="738837" y="3418765"/>
                  <a:pt x="736913" y="3409757"/>
                  <a:pt x="735950" y="3405253"/>
                </a:cubicBezTo>
                <a:cubicBezTo>
                  <a:pt x="734988" y="3400748"/>
                  <a:pt x="734988" y="3400748"/>
                  <a:pt x="734026" y="3396245"/>
                </a:cubicBezTo>
                <a:cubicBezTo>
                  <a:pt x="733064" y="3391740"/>
                  <a:pt x="736605" y="3386274"/>
                  <a:pt x="736605" y="3386274"/>
                </a:cubicBezTo>
                <a:cubicBezTo>
                  <a:pt x="741109" y="3385312"/>
                  <a:pt x="741109" y="3385312"/>
                  <a:pt x="742071" y="3389816"/>
                </a:cubicBezTo>
                <a:cubicBezTo>
                  <a:pt x="742071" y="3389816"/>
                  <a:pt x="746576" y="3388854"/>
                  <a:pt x="747538" y="3393358"/>
                </a:cubicBezTo>
                <a:cubicBezTo>
                  <a:pt x="747538" y="3393358"/>
                  <a:pt x="747538" y="3393358"/>
                  <a:pt x="746576" y="3388854"/>
                </a:cubicBezTo>
                <a:cubicBezTo>
                  <a:pt x="751080" y="3387891"/>
                  <a:pt x="751080" y="3387891"/>
                  <a:pt x="751080" y="3387891"/>
                </a:cubicBezTo>
                <a:cubicBezTo>
                  <a:pt x="750118" y="3383387"/>
                  <a:pt x="745614" y="3384350"/>
                  <a:pt x="744651" y="3379845"/>
                </a:cubicBezTo>
                <a:cubicBezTo>
                  <a:pt x="739184" y="3376304"/>
                  <a:pt x="738222" y="3371800"/>
                  <a:pt x="733718" y="3372762"/>
                </a:cubicBezTo>
                <a:cubicBezTo>
                  <a:pt x="734680" y="3377266"/>
                  <a:pt x="730177" y="3378228"/>
                  <a:pt x="730177" y="3378228"/>
                </a:cubicBezTo>
                <a:cubicBezTo>
                  <a:pt x="730177" y="3378228"/>
                  <a:pt x="728252" y="3369221"/>
                  <a:pt x="722786" y="3365679"/>
                </a:cubicBezTo>
                <a:cubicBezTo>
                  <a:pt x="720861" y="3356670"/>
                  <a:pt x="719899" y="3352167"/>
                  <a:pt x="722479" y="3342196"/>
                </a:cubicBezTo>
                <a:cubicBezTo>
                  <a:pt x="723441" y="3346700"/>
                  <a:pt x="727944" y="3345738"/>
                  <a:pt x="727944" y="3345738"/>
                </a:cubicBezTo>
                <a:cubicBezTo>
                  <a:pt x="726982" y="3341234"/>
                  <a:pt x="726982" y="3341234"/>
                  <a:pt x="726982" y="3341234"/>
                </a:cubicBezTo>
                <a:cubicBezTo>
                  <a:pt x="726020" y="3336730"/>
                  <a:pt x="726020" y="3336730"/>
                  <a:pt x="725057" y="3332226"/>
                </a:cubicBezTo>
                <a:cubicBezTo>
                  <a:pt x="724095" y="3327721"/>
                  <a:pt x="724095" y="3327721"/>
                  <a:pt x="724095" y="3327721"/>
                </a:cubicBezTo>
                <a:cubicBezTo>
                  <a:pt x="724095" y="3327721"/>
                  <a:pt x="724095" y="3327721"/>
                  <a:pt x="723133" y="3323218"/>
                </a:cubicBezTo>
                <a:cubicBezTo>
                  <a:pt x="721208" y="3314209"/>
                  <a:pt x="720246" y="3309705"/>
                  <a:pt x="719284" y="3305202"/>
                </a:cubicBezTo>
                <a:cubicBezTo>
                  <a:pt x="718321" y="3300697"/>
                  <a:pt x="717359" y="3296193"/>
                  <a:pt x="716397" y="3291690"/>
                </a:cubicBezTo>
                <a:cubicBezTo>
                  <a:pt x="719939" y="3286223"/>
                  <a:pt x="718977" y="3281718"/>
                  <a:pt x="718015" y="3277215"/>
                </a:cubicBezTo>
                <a:cubicBezTo>
                  <a:pt x="726061" y="3270786"/>
                  <a:pt x="716745" y="3249228"/>
                  <a:pt x="716438" y="3225746"/>
                </a:cubicBezTo>
                <a:cubicBezTo>
                  <a:pt x="711934" y="3226708"/>
                  <a:pt x="711934" y="3226708"/>
                  <a:pt x="711934" y="3226708"/>
                </a:cubicBezTo>
                <a:cubicBezTo>
                  <a:pt x="708740" y="3189713"/>
                  <a:pt x="707470" y="3161726"/>
                  <a:pt x="710705" y="3132778"/>
                </a:cubicBezTo>
                <a:cubicBezTo>
                  <a:pt x="709743" y="3128274"/>
                  <a:pt x="714246" y="3127311"/>
                  <a:pt x="713284" y="3122808"/>
                </a:cubicBezTo>
                <a:cubicBezTo>
                  <a:pt x="712322" y="3118304"/>
                  <a:pt x="712322" y="3118304"/>
                  <a:pt x="712322" y="3118304"/>
                </a:cubicBezTo>
                <a:cubicBezTo>
                  <a:pt x="708780" y="3123770"/>
                  <a:pt x="708780" y="3123770"/>
                  <a:pt x="708780" y="3123770"/>
                </a:cubicBezTo>
                <a:cubicBezTo>
                  <a:pt x="706856" y="3114761"/>
                  <a:pt x="710397" y="3109296"/>
                  <a:pt x="708472" y="3100287"/>
                </a:cubicBezTo>
                <a:cubicBezTo>
                  <a:pt x="707510" y="3095784"/>
                  <a:pt x="712015" y="3094821"/>
                  <a:pt x="712015" y="3094821"/>
                </a:cubicBezTo>
                <a:cubicBezTo>
                  <a:pt x="711052" y="3090317"/>
                  <a:pt x="711052" y="3090317"/>
                  <a:pt x="706548" y="3091280"/>
                </a:cubicBezTo>
                <a:cubicBezTo>
                  <a:pt x="705586" y="3086775"/>
                  <a:pt x="710090" y="3085813"/>
                  <a:pt x="709128" y="3081309"/>
                </a:cubicBezTo>
                <a:cubicBezTo>
                  <a:pt x="708166" y="3076805"/>
                  <a:pt x="707203" y="3072301"/>
                  <a:pt x="709783" y="3062331"/>
                </a:cubicBezTo>
                <a:cubicBezTo>
                  <a:pt x="709783" y="3062331"/>
                  <a:pt x="709783" y="3062331"/>
                  <a:pt x="708821" y="3057826"/>
                </a:cubicBezTo>
                <a:cubicBezTo>
                  <a:pt x="707859" y="3053322"/>
                  <a:pt x="706897" y="3048818"/>
                  <a:pt x="705934" y="3044314"/>
                </a:cubicBezTo>
                <a:cubicBezTo>
                  <a:pt x="710439" y="3043352"/>
                  <a:pt x="710439" y="3043352"/>
                  <a:pt x="710439" y="3043352"/>
                </a:cubicBezTo>
                <a:cubicBezTo>
                  <a:pt x="709823" y="2996387"/>
                  <a:pt x="712751" y="2943955"/>
                  <a:pt x="717295" y="2877050"/>
                </a:cubicBezTo>
                <a:cubicBezTo>
                  <a:pt x="717295" y="2877050"/>
                  <a:pt x="722762" y="2880591"/>
                  <a:pt x="721799" y="2876088"/>
                </a:cubicBezTo>
                <a:cubicBezTo>
                  <a:pt x="723724" y="2885095"/>
                  <a:pt x="720182" y="2890562"/>
                  <a:pt x="722107" y="2899570"/>
                </a:cubicBezTo>
                <a:cubicBezTo>
                  <a:pt x="723069" y="2904074"/>
                  <a:pt x="719527" y="2909541"/>
                  <a:pt x="723376" y="2927557"/>
                </a:cubicBezTo>
                <a:cubicBezTo>
                  <a:pt x="721759" y="2942030"/>
                  <a:pt x="720141" y="2956505"/>
                  <a:pt x="719487" y="2975484"/>
                </a:cubicBezTo>
                <a:cubicBezTo>
                  <a:pt x="720101" y="3022449"/>
                  <a:pt x="717174" y="3074880"/>
                  <a:pt x="727759" y="3124424"/>
                </a:cubicBezTo>
                <a:cubicBezTo>
                  <a:pt x="727759" y="3124424"/>
                  <a:pt x="724217" y="3129891"/>
                  <a:pt x="724217" y="3129891"/>
                </a:cubicBezTo>
                <a:cubicBezTo>
                  <a:pt x="725180" y="3134395"/>
                  <a:pt x="725180" y="3134395"/>
                  <a:pt x="726142" y="3138899"/>
                </a:cubicBezTo>
                <a:cubicBezTo>
                  <a:pt x="722599" y="3144365"/>
                  <a:pt x="723562" y="3148870"/>
                  <a:pt x="724524" y="3153374"/>
                </a:cubicBezTo>
                <a:cubicBezTo>
                  <a:pt x="729029" y="3152412"/>
                  <a:pt x="729029" y="3152412"/>
                  <a:pt x="728066" y="3147907"/>
                </a:cubicBezTo>
                <a:cubicBezTo>
                  <a:pt x="729991" y="3156915"/>
                  <a:pt x="730953" y="3161420"/>
                  <a:pt x="726449" y="3162382"/>
                </a:cubicBezTo>
                <a:cubicBezTo>
                  <a:pt x="727411" y="3166886"/>
                  <a:pt x="728373" y="3171389"/>
                  <a:pt x="729335" y="3175894"/>
                </a:cubicBezTo>
                <a:cubicBezTo>
                  <a:pt x="733840" y="3174931"/>
                  <a:pt x="733840" y="3174931"/>
                  <a:pt x="732878" y="3170427"/>
                </a:cubicBezTo>
                <a:cubicBezTo>
                  <a:pt x="736420" y="3164962"/>
                  <a:pt x="735458" y="3160457"/>
                  <a:pt x="735458" y="3160457"/>
                </a:cubicBezTo>
                <a:cubicBezTo>
                  <a:pt x="733533" y="3151449"/>
                  <a:pt x="732571" y="3146945"/>
                  <a:pt x="731608" y="3142441"/>
                </a:cubicBezTo>
                <a:cubicBezTo>
                  <a:pt x="731608" y="3142441"/>
                  <a:pt x="735149" y="3136974"/>
                  <a:pt x="735149" y="3136974"/>
                </a:cubicBezTo>
                <a:cubicBezTo>
                  <a:pt x="736112" y="3141478"/>
                  <a:pt x="740616" y="3140516"/>
                  <a:pt x="739654" y="3136012"/>
                </a:cubicBezTo>
                <a:cubicBezTo>
                  <a:pt x="739654" y="3136012"/>
                  <a:pt x="739654" y="3136012"/>
                  <a:pt x="738691" y="3131509"/>
                </a:cubicBezTo>
                <a:cubicBezTo>
                  <a:pt x="738691" y="3131509"/>
                  <a:pt x="737729" y="3127004"/>
                  <a:pt x="737729" y="3127004"/>
                </a:cubicBezTo>
                <a:cubicBezTo>
                  <a:pt x="736767" y="3122500"/>
                  <a:pt x="732263" y="3123462"/>
                  <a:pt x="731301" y="3118959"/>
                </a:cubicBezTo>
                <a:cubicBezTo>
                  <a:pt x="731301" y="3118959"/>
                  <a:pt x="730338" y="3114455"/>
                  <a:pt x="730338" y="3114455"/>
                </a:cubicBezTo>
                <a:cubicBezTo>
                  <a:pt x="730338" y="3114455"/>
                  <a:pt x="729376" y="3109950"/>
                  <a:pt x="729376" y="3109950"/>
                </a:cubicBezTo>
                <a:cubicBezTo>
                  <a:pt x="727451" y="3100942"/>
                  <a:pt x="730031" y="3090972"/>
                  <a:pt x="729069" y="3086468"/>
                </a:cubicBezTo>
                <a:cubicBezTo>
                  <a:pt x="728106" y="3081964"/>
                  <a:pt x="730686" y="3071994"/>
                  <a:pt x="733265" y="3062023"/>
                </a:cubicBezTo>
                <a:lnTo>
                  <a:pt x="733987" y="3065401"/>
                </a:lnTo>
                <a:cubicBezTo>
                  <a:pt x="734227" y="3066527"/>
                  <a:pt x="734227" y="3066527"/>
                  <a:pt x="734227" y="3066527"/>
                </a:cubicBezTo>
                <a:cubicBezTo>
                  <a:pt x="734227" y="3066527"/>
                  <a:pt x="735190" y="3071031"/>
                  <a:pt x="735190" y="3071031"/>
                </a:cubicBezTo>
                <a:cubicBezTo>
                  <a:pt x="735190" y="3071031"/>
                  <a:pt x="738732" y="3065565"/>
                  <a:pt x="738732" y="3065565"/>
                </a:cubicBezTo>
                <a:cubicBezTo>
                  <a:pt x="735845" y="3052053"/>
                  <a:pt x="735845" y="3052053"/>
                  <a:pt x="735845" y="3052053"/>
                </a:cubicBezTo>
                <a:cubicBezTo>
                  <a:pt x="735845" y="3052053"/>
                  <a:pt x="734883" y="3047548"/>
                  <a:pt x="733921" y="3043045"/>
                </a:cubicBezTo>
                <a:cubicBezTo>
                  <a:pt x="741659" y="3013133"/>
                  <a:pt x="743276" y="2998659"/>
                  <a:pt x="736541" y="2967131"/>
                </a:cubicBezTo>
                <a:cubicBezTo>
                  <a:pt x="736541" y="2967131"/>
                  <a:pt x="735578" y="2962627"/>
                  <a:pt x="735578" y="2962627"/>
                </a:cubicBezTo>
                <a:cubicBezTo>
                  <a:pt x="738158" y="2952656"/>
                  <a:pt x="740738" y="2942686"/>
                  <a:pt x="744279" y="2937219"/>
                </a:cubicBezTo>
                <a:cubicBezTo>
                  <a:pt x="736889" y="2924670"/>
                  <a:pt x="745896" y="2922745"/>
                  <a:pt x="747514" y="2908270"/>
                </a:cubicBezTo>
                <a:cubicBezTo>
                  <a:pt x="753328" y="2869352"/>
                  <a:pt x="752713" y="2822387"/>
                  <a:pt x="767536" y="2781543"/>
                </a:cubicBezTo>
                <a:lnTo>
                  <a:pt x="767175" y="2788737"/>
                </a:lnTo>
                <a:lnTo>
                  <a:pt x="765918" y="2796017"/>
                </a:lnTo>
                <a:cubicBezTo>
                  <a:pt x="765918" y="2796017"/>
                  <a:pt x="766563" y="2793524"/>
                  <a:pt x="767088" y="2790469"/>
                </a:cubicBezTo>
                <a:lnTo>
                  <a:pt x="767175" y="2788737"/>
                </a:lnTo>
                <a:lnTo>
                  <a:pt x="777228" y="2730482"/>
                </a:lnTo>
                <a:lnTo>
                  <a:pt x="774987" y="2827750"/>
                </a:lnTo>
                <a:cubicBezTo>
                  <a:pt x="776043" y="3008184"/>
                  <a:pt x="792787" y="3186092"/>
                  <a:pt x="824931" y="3364010"/>
                </a:cubicBezTo>
                <a:cubicBezTo>
                  <a:pt x="826529" y="3371490"/>
                  <a:pt x="827728" y="3377099"/>
                  <a:pt x="829326" y="3384580"/>
                </a:cubicBezTo>
                <a:cubicBezTo>
                  <a:pt x="847900" y="3370834"/>
                  <a:pt x="840565" y="3354803"/>
                  <a:pt x="837369" y="3339843"/>
                </a:cubicBezTo>
                <a:cubicBezTo>
                  <a:pt x="787445" y="3078708"/>
                  <a:pt x="782061" y="2824680"/>
                  <a:pt x="819665" y="2577354"/>
                </a:cubicBezTo>
                <a:lnTo>
                  <a:pt x="843923" y="2454020"/>
                </a:lnTo>
                <a:lnTo>
                  <a:pt x="844696" y="2456577"/>
                </a:lnTo>
                <a:cubicBezTo>
                  <a:pt x="844855" y="2460076"/>
                  <a:pt x="845576" y="2463454"/>
                  <a:pt x="850081" y="2462491"/>
                </a:cubicBezTo>
                <a:cubicBezTo>
                  <a:pt x="853951" y="2447536"/>
                  <a:pt x="850331" y="2447131"/>
                  <a:pt x="847719" y="2445923"/>
                </a:cubicBezTo>
                <a:lnTo>
                  <a:pt x="846151" y="2442693"/>
                </a:lnTo>
                <a:lnTo>
                  <a:pt x="847411" y="2436286"/>
                </a:lnTo>
                <a:lnTo>
                  <a:pt x="851391" y="2424533"/>
                </a:lnTo>
                <a:cubicBezTo>
                  <a:pt x="851391" y="2424533"/>
                  <a:pt x="852354" y="2429038"/>
                  <a:pt x="853316" y="2433542"/>
                </a:cubicBezTo>
                <a:cubicBezTo>
                  <a:pt x="863633" y="2393660"/>
                  <a:pt x="880380" y="2361825"/>
                  <a:pt x="879111" y="2333838"/>
                </a:cubicBezTo>
                <a:cubicBezTo>
                  <a:pt x="879111" y="2333838"/>
                  <a:pt x="881035" y="2342846"/>
                  <a:pt x="884578" y="2337381"/>
                </a:cubicBezTo>
                <a:cubicBezTo>
                  <a:pt x="878804" y="2310355"/>
                  <a:pt x="897475" y="2287529"/>
                  <a:pt x="911642" y="2265663"/>
                </a:cubicBezTo>
                <a:cubicBezTo>
                  <a:pt x="913915" y="2232210"/>
                  <a:pt x="927119" y="2205841"/>
                  <a:pt x="944828" y="2178509"/>
                </a:cubicBezTo>
                <a:cubicBezTo>
                  <a:pt x="958034" y="2152140"/>
                  <a:pt x="976705" y="2129312"/>
                  <a:pt x="987023" y="2089431"/>
                </a:cubicBezTo>
                <a:cubicBezTo>
                  <a:pt x="991527" y="2088468"/>
                  <a:pt x="991527" y="2088468"/>
                  <a:pt x="991527" y="2088468"/>
                </a:cubicBezTo>
                <a:cubicBezTo>
                  <a:pt x="988948" y="2098439"/>
                  <a:pt x="988948" y="2098439"/>
                  <a:pt x="988948" y="2098439"/>
                </a:cubicBezTo>
                <a:cubicBezTo>
                  <a:pt x="988948" y="2098439"/>
                  <a:pt x="988948" y="2098439"/>
                  <a:pt x="993452" y="2097477"/>
                </a:cubicBezTo>
                <a:cubicBezTo>
                  <a:pt x="992489" y="2092973"/>
                  <a:pt x="992489" y="2092973"/>
                  <a:pt x="992489" y="2092973"/>
                </a:cubicBezTo>
                <a:cubicBezTo>
                  <a:pt x="996031" y="2087506"/>
                  <a:pt x="996031" y="2087506"/>
                  <a:pt x="996031" y="2087506"/>
                </a:cubicBezTo>
                <a:cubicBezTo>
                  <a:pt x="999573" y="2082040"/>
                  <a:pt x="1005694" y="2066604"/>
                  <a:pt x="1012778" y="2055671"/>
                </a:cubicBezTo>
                <a:cubicBezTo>
                  <a:pt x="1011815" y="2051167"/>
                  <a:pt x="1007312" y="2052129"/>
                  <a:pt x="1010853" y="2046663"/>
                </a:cubicBezTo>
                <a:cubicBezTo>
                  <a:pt x="1010853" y="2046663"/>
                  <a:pt x="1009891" y="2042158"/>
                  <a:pt x="1014395" y="2041196"/>
                </a:cubicBezTo>
                <a:cubicBezTo>
                  <a:pt x="1014395" y="2041196"/>
                  <a:pt x="1010853" y="2046663"/>
                  <a:pt x="1016320" y="2050205"/>
                </a:cubicBezTo>
                <a:cubicBezTo>
                  <a:pt x="1018899" y="2040234"/>
                  <a:pt x="1017937" y="2035730"/>
                  <a:pt x="1021479" y="2030264"/>
                </a:cubicBezTo>
                <a:cubicBezTo>
                  <a:pt x="1021479" y="2030264"/>
                  <a:pt x="1021479" y="2030264"/>
                  <a:pt x="1022441" y="2034767"/>
                </a:cubicBezTo>
                <a:cubicBezTo>
                  <a:pt x="1023404" y="2039271"/>
                  <a:pt x="1023404" y="2039271"/>
                  <a:pt x="1023404" y="2039271"/>
                </a:cubicBezTo>
                <a:cubicBezTo>
                  <a:pt x="1023404" y="2039271"/>
                  <a:pt x="1027908" y="2038309"/>
                  <a:pt x="1027908" y="2038309"/>
                </a:cubicBezTo>
                <a:cubicBezTo>
                  <a:pt x="1027908" y="2038309"/>
                  <a:pt x="1026946" y="2033805"/>
                  <a:pt x="1026946" y="2033805"/>
                </a:cubicBezTo>
                <a:cubicBezTo>
                  <a:pt x="1030487" y="2028340"/>
                  <a:pt x="1025984" y="2029302"/>
                  <a:pt x="1025021" y="2024797"/>
                </a:cubicBezTo>
                <a:cubicBezTo>
                  <a:pt x="1024059" y="2020293"/>
                  <a:pt x="1028562" y="2019331"/>
                  <a:pt x="1027600" y="2014827"/>
                </a:cubicBezTo>
                <a:cubicBezTo>
                  <a:pt x="1028562" y="2019331"/>
                  <a:pt x="1033067" y="2018368"/>
                  <a:pt x="1032104" y="2013865"/>
                </a:cubicBezTo>
                <a:cubicBezTo>
                  <a:pt x="1035647" y="2008398"/>
                  <a:pt x="1035647" y="2008398"/>
                  <a:pt x="1035647" y="2008398"/>
                </a:cubicBezTo>
                <a:cubicBezTo>
                  <a:pt x="1035647" y="2008398"/>
                  <a:pt x="1034684" y="2003894"/>
                  <a:pt x="1034684" y="2003894"/>
                </a:cubicBezTo>
                <a:cubicBezTo>
                  <a:pt x="1038225" y="1998429"/>
                  <a:pt x="1037263" y="1993924"/>
                  <a:pt x="1041767" y="1992962"/>
                </a:cubicBezTo>
                <a:lnTo>
                  <a:pt x="1045309" y="1987495"/>
                </a:lnTo>
                <a:lnTo>
                  <a:pt x="1046272" y="1991999"/>
                </a:lnTo>
                <a:cubicBezTo>
                  <a:pt x="1049813" y="1986533"/>
                  <a:pt x="1049813" y="1986533"/>
                  <a:pt x="1049813" y="1986533"/>
                </a:cubicBezTo>
                <a:cubicBezTo>
                  <a:pt x="1048851" y="1982030"/>
                  <a:pt x="1053355" y="1981067"/>
                  <a:pt x="1052393" y="1976563"/>
                </a:cubicBezTo>
                <a:cubicBezTo>
                  <a:pt x="1057859" y="1980105"/>
                  <a:pt x="1060439" y="1970134"/>
                  <a:pt x="1063980" y="1964667"/>
                </a:cubicBezTo>
                <a:cubicBezTo>
                  <a:pt x="1065905" y="1973676"/>
                  <a:pt x="1072989" y="1962743"/>
                  <a:pt x="1070409" y="1972714"/>
                </a:cubicBezTo>
                <a:cubicBezTo>
                  <a:pt x="1080072" y="1951811"/>
                  <a:pt x="1080072" y="1951811"/>
                  <a:pt x="1080072" y="1951811"/>
                </a:cubicBezTo>
                <a:cubicBezTo>
                  <a:pt x="1080072" y="1951811"/>
                  <a:pt x="1084576" y="1950848"/>
                  <a:pt x="1084576" y="1950848"/>
                </a:cubicBezTo>
                <a:cubicBezTo>
                  <a:pt x="1085539" y="1955353"/>
                  <a:pt x="1085539" y="1955353"/>
                  <a:pt x="1085539" y="1955353"/>
                </a:cubicBezTo>
                <a:cubicBezTo>
                  <a:pt x="1081997" y="1960818"/>
                  <a:pt x="1081997" y="1960818"/>
                  <a:pt x="1081997" y="1960818"/>
                </a:cubicBezTo>
                <a:cubicBezTo>
                  <a:pt x="1078455" y="1966285"/>
                  <a:pt x="1078455" y="1966285"/>
                  <a:pt x="1082959" y="1965323"/>
                </a:cubicBezTo>
                <a:cubicBezTo>
                  <a:pt x="1082959" y="1965323"/>
                  <a:pt x="1082959" y="1965323"/>
                  <a:pt x="1087463" y="1964361"/>
                </a:cubicBezTo>
                <a:cubicBezTo>
                  <a:pt x="1086501" y="1959856"/>
                  <a:pt x="1086501" y="1959856"/>
                  <a:pt x="1086501" y="1959856"/>
                </a:cubicBezTo>
                <a:cubicBezTo>
                  <a:pt x="1090043" y="1954390"/>
                  <a:pt x="1090043" y="1954390"/>
                  <a:pt x="1090043" y="1954390"/>
                </a:cubicBezTo>
                <a:cubicBezTo>
                  <a:pt x="1089081" y="1949886"/>
                  <a:pt x="1089081" y="1949886"/>
                  <a:pt x="1088118" y="1945382"/>
                </a:cubicBezTo>
                <a:cubicBezTo>
                  <a:pt x="1088118" y="1945382"/>
                  <a:pt x="1083614" y="1946344"/>
                  <a:pt x="1083614" y="1946344"/>
                </a:cubicBezTo>
                <a:cubicBezTo>
                  <a:pt x="1092315" y="1920937"/>
                  <a:pt x="1092315" y="1920937"/>
                  <a:pt x="1094895" y="1910966"/>
                </a:cubicBezTo>
                <a:cubicBezTo>
                  <a:pt x="1087810" y="1921900"/>
                  <a:pt x="1086848" y="1917396"/>
                  <a:pt x="1082345" y="1918358"/>
                </a:cubicBezTo>
                <a:cubicBezTo>
                  <a:pt x="1085886" y="1912891"/>
                  <a:pt x="1089428" y="1907425"/>
                  <a:pt x="1092970" y="1901959"/>
                </a:cubicBezTo>
                <a:cubicBezTo>
                  <a:pt x="1096512" y="1896492"/>
                  <a:pt x="1100053" y="1891027"/>
                  <a:pt x="1103595" y="1885560"/>
                </a:cubicBezTo>
                <a:cubicBezTo>
                  <a:pt x="1107137" y="1880093"/>
                  <a:pt x="1106175" y="1875590"/>
                  <a:pt x="1110679" y="1874628"/>
                </a:cubicBezTo>
                <a:cubicBezTo>
                  <a:pt x="1110679" y="1874628"/>
                  <a:pt x="1111641" y="1879131"/>
                  <a:pt x="1112603" y="1883635"/>
                </a:cubicBezTo>
                <a:cubicBezTo>
                  <a:pt x="1122267" y="1862732"/>
                  <a:pt x="1122267" y="1862732"/>
                  <a:pt x="1122267" y="1862732"/>
                </a:cubicBezTo>
                <a:cubicBezTo>
                  <a:pt x="1126770" y="1861770"/>
                  <a:pt x="1126770" y="1861770"/>
                  <a:pt x="1126770" y="1861770"/>
                </a:cubicBezTo>
                <a:cubicBezTo>
                  <a:pt x="1127733" y="1866274"/>
                  <a:pt x="1127733" y="1866274"/>
                  <a:pt x="1128695" y="1870778"/>
                </a:cubicBezTo>
                <a:cubicBezTo>
                  <a:pt x="1133200" y="1869816"/>
                  <a:pt x="1133200" y="1869816"/>
                  <a:pt x="1133200" y="1869816"/>
                </a:cubicBezTo>
                <a:cubicBezTo>
                  <a:pt x="1133200" y="1869816"/>
                  <a:pt x="1132237" y="1865312"/>
                  <a:pt x="1132237" y="1865312"/>
                </a:cubicBezTo>
                <a:cubicBezTo>
                  <a:pt x="1136741" y="1864349"/>
                  <a:pt x="1136741" y="1864349"/>
                  <a:pt x="1136741" y="1864349"/>
                </a:cubicBezTo>
                <a:cubicBezTo>
                  <a:pt x="1135779" y="1859845"/>
                  <a:pt x="1135779" y="1859845"/>
                  <a:pt x="1134817" y="1855341"/>
                </a:cubicBezTo>
                <a:cubicBezTo>
                  <a:pt x="1134817" y="1855341"/>
                  <a:pt x="1134817" y="1855341"/>
                  <a:pt x="1138359" y="1849875"/>
                </a:cubicBezTo>
                <a:cubicBezTo>
                  <a:pt x="1138359" y="1849875"/>
                  <a:pt x="1138359" y="1849875"/>
                  <a:pt x="1141900" y="1844409"/>
                </a:cubicBezTo>
                <a:cubicBezTo>
                  <a:pt x="1141900" y="1844409"/>
                  <a:pt x="1146404" y="1843446"/>
                  <a:pt x="1146404" y="1843446"/>
                </a:cubicBezTo>
                <a:cubicBezTo>
                  <a:pt x="1146404" y="1843446"/>
                  <a:pt x="1147367" y="1847951"/>
                  <a:pt x="1147367" y="1847951"/>
                </a:cubicBezTo>
                <a:cubicBezTo>
                  <a:pt x="1143824" y="1853416"/>
                  <a:pt x="1144787" y="1857921"/>
                  <a:pt x="1144787" y="1857921"/>
                </a:cubicBezTo>
                <a:cubicBezTo>
                  <a:pt x="1140284" y="1858883"/>
                  <a:pt x="1141246" y="1863387"/>
                  <a:pt x="1142208" y="1867891"/>
                </a:cubicBezTo>
                <a:cubicBezTo>
                  <a:pt x="1145749" y="1862425"/>
                  <a:pt x="1145749" y="1862425"/>
                  <a:pt x="1150253" y="1861463"/>
                </a:cubicBezTo>
                <a:cubicBezTo>
                  <a:pt x="1152833" y="1851492"/>
                  <a:pt x="1151871" y="1846988"/>
                  <a:pt x="1155412" y="1841522"/>
                </a:cubicBezTo>
                <a:cubicBezTo>
                  <a:pt x="1155412" y="1841522"/>
                  <a:pt x="1154450" y="1837018"/>
                  <a:pt x="1154450" y="1837018"/>
                </a:cubicBezTo>
                <a:cubicBezTo>
                  <a:pt x="1157992" y="1831552"/>
                  <a:pt x="1157030" y="1827047"/>
                  <a:pt x="1156068" y="1822543"/>
                </a:cubicBezTo>
                <a:cubicBezTo>
                  <a:pt x="1160572" y="1821581"/>
                  <a:pt x="1160572" y="1821581"/>
                  <a:pt x="1160572" y="1821581"/>
                </a:cubicBezTo>
                <a:cubicBezTo>
                  <a:pt x="1171197" y="1805182"/>
                  <a:pt x="1189869" y="1782355"/>
                  <a:pt x="1199532" y="1761452"/>
                </a:cubicBezTo>
                <a:cubicBezTo>
                  <a:pt x="1199532" y="1761452"/>
                  <a:pt x="1203074" y="1755985"/>
                  <a:pt x="1203074" y="1755985"/>
                </a:cubicBezTo>
                <a:cubicBezTo>
                  <a:pt x="1203074" y="1755985"/>
                  <a:pt x="1207577" y="1755023"/>
                  <a:pt x="1206615" y="1750519"/>
                </a:cubicBezTo>
                <a:cubicBezTo>
                  <a:pt x="1211119" y="1749556"/>
                  <a:pt x="1210157" y="1745053"/>
                  <a:pt x="1213699" y="1739586"/>
                </a:cubicBezTo>
                <a:cubicBezTo>
                  <a:pt x="1213699" y="1739586"/>
                  <a:pt x="1217240" y="1734120"/>
                  <a:pt x="1217240" y="1734120"/>
                </a:cubicBezTo>
                <a:cubicBezTo>
                  <a:pt x="1220782" y="1728654"/>
                  <a:pt x="1224324" y="1723188"/>
                  <a:pt x="1227866" y="1717721"/>
                </a:cubicBezTo>
                <a:cubicBezTo>
                  <a:pt x="1232370" y="1716759"/>
                  <a:pt x="1235912" y="1711293"/>
                  <a:pt x="1234950" y="1706789"/>
                </a:cubicBezTo>
                <a:cubicBezTo>
                  <a:pt x="1239454" y="1705826"/>
                  <a:pt x="1239454" y="1705826"/>
                  <a:pt x="1239454" y="1705826"/>
                </a:cubicBezTo>
                <a:cubicBezTo>
                  <a:pt x="1242996" y="1700360"/>
                  <a:pt x="1252659" y="1679456"/>
                  <a:pt x="1268751" y="1666599"/>
                </a:cubicBezTo>
                <a:cubicBezTo>
                  <a:pt x="1270041" y="1661614"/>
                  <a:pt x="1275353" y="1653415"/>
                  <a:pt x="1280989" y="1643969"/>
                </a:cubicBezTo>
                <a:lnTo>
                  <a:pt x="1294822" y="1614580"/>
                </a:lnTo>
                <a:lnTo>
                  <a:pt x="1295376" y="1620968"/>
                </a:lnTo>
                <a:cubicBezTo>
                  <a:pt x="1297773" y="1632189"/>
                  <a:pt x="1288150" y="1642066"/>
                  <a:pt x="1280397" y="1651544"/>
                </a:cubicBezTo>
                <a:cubicBezTo>
                  <a:pt x="1230267" y="1718960"/>
                  <a:pt x="1188817" y="1790388"/>
                  <a:pt x="1150037" y="1865158"/>
                </a:cubicBezTo>
                <a:cubicBezTo>
                  <a:pt x="1146023" y="1873837"/>
                  <a:pt x="1125579" y="1887981"/>
                  <a:pt x="1157500" y="1890938"/>
                </a:cubicBezTo>
                <a:cubicBezTo>
                  <a:pt x="1175530" y="1892953"/>
                  <a:pt x="1159625" y="1910038"/>
                  <a:pt x="1155212" y="1916847"/>
                </a:cubicBezTo>
                <a:cubicBezTo>
                  <a:pt x="1067755" y="2084143"/>
                  <a:pt x="1005537" y="2259733"/>
                  <a:pt x="966688" y="2444019"/>
                </a:cubicBezTo>
                <a:cubicBezTo>
                  <a:pt x="916582" y="2685460"/>
                  <a:pt x="913758" y="2928532"/>
                  <a:pt x="940585" y="3173091"/>
                </a:cubicBezTo>
                <a:cubicBezTo>
                  <a:pt x="940985" y="3174961"/>
                  <a:pt x="941784" y="3178702"/>
                  <a:pt x="947522" y="3187253"/>
                </a:cubicBezTo>
                <a:cubicBezTo>
                  <a:pt x="974972" y="3077752"/>
                  <a:pt x="932698" y="2971416"/>
                  <a:pt x="961347" y="2867525"/>
                </a:cubicBezTo>
                <a:cubicBezTo>
                  <a:pt x="960496" y="2945922"/>
                  <a:pt x="1000117" y="3021540"/>
                  <a:pt x="983906" y="3101263"/>
                </a:cubicBezTo>
                <a:cubicBezTo>
                  <a:pt x="978550" y="3121962"/>
                  <a:pt x="978406" y="3139591"/>
                  <a:pt x="992151" y="3158164"/>
                </a:cubicBezTo>
                <a:cubicBezTo>
                  <a:pt x="1007767" y="3176337"/>
                  <a:pt x="1012961" y="3200648"/>
                  <a:pt x="1014015" y="3223887"/>
                </a:cubicBezTo>
                <a:cubicBezTo>
                  <a:pt x="1028329" y="3400726"/>
                  <a:pt x="1098350" y="3563707"/>
                  <a:pt x="1162759" y="3727888"/>
                </a:cubicBezTo>
                <a:cubicBezTo>
                  <a:pt x="1171692" y="3751399"/>
                  <a:pt x="1182498" y="3774511"/>
                  <a:pt x="1178341" y="3800819"/>
                </a:cubicBezTo>
                <a:cubicBezTo>
                  <a:pt x="1177397" y="3814708"/>
                  <a:pt x="1183934" y="3826999"/>
                  <a:pt x="1193412" y="3834752"/>
                </a:cubicBezTo>
                <a:cubicBezTo>
                  <a:pt x="1246814" y="3874183"/>
                  <a:pt x="1265608" y="3934695"/>
                  <a:pt x="1287744" y="3992539"/>
                </a:cubicBezTo>
                <a:cubicBezTo>
                  <a:pt x="1297078" y="4017920"/>
                  <a:pt x="1304541" y="4043701"/>
                  <a:pt x="1330979" y="4057607"/>
                </a:cubicBezTo>
                <a:cubicBezTo>
                  <a:pt x="1340057" y="4063489"/>
                  <a:pt x="1339785" y="4071369"/>
                  <a:pt x="1343653" y="4080319"/>
                </a:cubicBezTo>
                <a:cubicBezTo>
                  <a:pt x="1347648" y="4099019"/>
                  <a:pt x="1354984" y="4115051"/>
                  <a:pt x="1369002" y="4125744"/>
                </a:cubicBezTo>
                <a:cubicBezTo>
                  <a:pt x="1437892" y="4173599"/>
                  <a:pt x="1482325" y="4244277"/>
                  <a:pt x="1538651" y="4306548"/>
                </a:cubicBezTo>
                <a:cubicBezTo>
                  <a:pt x="1848443" y="4649041"/>
                  <a:pt x="2240609" y="4837057"/>
                  <a:pt x="2686262" y="4927608"/>
                </a:cubicBezTo>
                <a:cubicBezTo>
                  <a:pt x="2813000" y="4953326"/>
                  <a:pt x="2941336" y="4986526"/>
                  <a:pt x="3070633" y="4978456"/>
                </a:cubicBezTo>
                <a:cubicBezTo>
                  <a:pt x="3236262" y="4966535"/>
                  <a:pt x="3400965" y="4941124"/>
                  <a:pt x="3564597" y="4919852"/>
                </a:cubicBezTo>
                <a:cubicBezTo>
                  <a:pt x="3600929" y="4916001"/>
                  <a:pt x="3637134" y="4902400"/>
                  <a:pt x="3668800" y="4885857"/>
                </a:cubicBezTo>
                <a:cubicBezTo>
                  <a:pt x="3677352" y="4880120"/>
                  <a:pt x="3688173" y="4875853"/>
                  <a:pt x="3697923" y="4875725"/>
                </a:cubicBezTo>
                <a:cubicBezTo>
                  <a:pt x="3759495" y="4880168"/>
                  <a:pt x="3807864" y="4850281"/>
                  <a:pt x="3859302" y="4825603"/>
                </a:cubicBezTo>
                <a:cubicBezTo>
                  <a:pt x="3981154" y="4764374"/>
                  <a:pt x="4106072" y="4708354"/>
                  <a:pt x="4218717" y="4631492"/>
                </a:cubicBezTo>
                <a:cubicBezTo>
                  <a:pt x="4726089" y="4278670"/>
                  <a:pt x="5050014" y="3808608"/>
                  <a:pt x="5136420" y="3187886"/>
                </a:cubicBezTo>
                <a:cubicBezTo>
                  <a:pt x="5163250" y="3002258"/>
                  <a:pt x="5133847" y="2818866"/>
                  <a:pt x="5095093" y="2637473"/>
                </a:cubicBezTo>
                <a:cubicBezTo>
                  <a:pt x="5007996" y="2229804"/>
                  <a:pt x="4835925" y="1863754"/>
                  <a:pt x="4552027" y="1550927"/>
                </a:cubicBezTo>
                <a:cubicBezTo>
                  <a:pt x="4447383" y="1436406"/>
                  <a:pt x="4331245" y="1332162"/>
                  <a:pt x="4206285" y="1241535"/>
                </a:cubicBezTo>
                <a:cubicBezTo>
                  <a:pt x="4141534" y="1194752"/>
                  <a:pt x="4074914" y="1148367"/>
                  <a:pt x="4017916" y="1092106"/>
                </a:cubicBezTo>
                <a:cubicBezTo>
                  <a:pt x="3946102" y="1021411"/>
                  <a:pt x="3860780" y="979023"/>
                  <a:pt x="3766634" y="950252"/>
                </a:cubicBezTo>
                <a:cubicBezTo>
                  <a:pt x="3358801" y="826200"/>
                  <a:pt x="2946216" y="826355"/>
                  <a:pt x="2533034" y="924406"/>
                </a:cubicBezTo>
                <a:cubicBezTo>
                  <a:pt x="2476929" y="936392"/>
                  <a:pt x="2419353" y="950648"/>
                  <a:pt x="2362177" y="966775"/>
                </a:cubicBezTo>
                <a:cubicBezTo>
                  <a:pt x="2463328" y="900190"/>
                  <a:pt x="2585272" y="903469"/>
                  <a:pt x="2692688" y="857055"/>
                </a:cubicBezTo>
                <a:cubicBezTo>
                  <a:pt x="2635257" y="853681"/>
                  <a:pt x="2580622" y="863399"/>
                  <a:pt x="2526787" y="876855"/>
                </a:cubicBezTo>
                <a:cubicBezTo>
                  <a:pt x="2469610" y="892981"/>
                  <a:pt x="2412035" y="907237"/>
                  <a:pt x="2357128" y="924834"/>
                </a:cubicBezTo>
                <a:cubicBezTo>
                  <a:pt x="2301822" y="940562"/>
                  <a:pt x="2247314" y="960029"/>
                  <a:pt x="2195476" y="982835"/>
                </a:cubicBezTo>
                <a:cubicBezTo>
                  <a:pt x="2141369" y="1004172"/>
                  <a:pt x="2092200" y="1030320"/>
                  <a:pt x="2038892" y="1055397"/>
                </a:cubicBezTo>
                <a:cubicBezTo>
                  <a:pt x="2033826" y="1040836"/>
                  <a:pt x="2051456" y="1040981"/>
                  <a:pt x="2051328" y="1031230"/>
                </a:cubicBezTo>
                <a:cubicBezTo>
                  <a:pt x="2049059" y="1029760"/>
                  <a:pt x="2046789" y="1028290"/>
                  <a:pt x="2044919" y="1028689"/>
                </a:cubicBezTo>
                <a:cubicBezTo>
                  <a:pt x="2007516" y="1036680"/>
                  <a:pt x="1975850" y="1053222"/>
                  <a:pt x="1942714" y="1072034"/>
                </a:cubicBezTo>
                <a:cubicBezTo>
                  <a:pt x="1843705" y="1130339"/>
                  <a:pt x="1749635" y="1193455"/>
                  <a:pt x="1659433" y="1265523"/>
                </a:cubicBezTo>
                <a:cubicBezTo>
                  <a:pt x="1639387" y="1281537"/>
                  <a:pt x="1618543" y="1293812"/>
                  <a:pt x="1591162" y="1293796"/>
                </a:cubicBezTo>
                <a:cubicBezTo>
                  <a:pt x="1566051" y="1295250"/>
                  <a:pt x="1549075" y="1316475"/>
                  <a:pt x="1530900" y="1332091"/>
                </a:cubicBezTo>
                <a:cubicBezTo>
                  <a:pt x="1515131" y="1345237"/>
                  <a:pt x="1498863" y="1356045"/>
                  <a:pt x="1480860" y="1363313"/>
                </a:cubicBezTo>
                <a:lnTo>
                  <a:pt x="1469896" y="1366433"/>
                </a:lnTo>
                <a:lnTo>
                  <a:pt x="1485917" y="1349400"/>
                </a:lnTo>
                <a:cubicBezTo>
                  <a:pt x="1513115" y="1322395"/>
                  <a:pt x="1542565" y="1294909"/>
                  <a:pt x="1574268" y="1266943"/>
                </a:cubicBezTo>
                <a:cubicBezTo>
                  <a:pt x="1606451" y="1241229"/>
                  <a:pt x="1667276" y="1195266"/>
                  <a:pt x="1710085" y="1153153"/>
                </a:cubicBezTo>
                <a:cubicBezTo>
                  <a:pt x="1756743" y="1129056"/>
                  <a:pt x="1799552" y="1086942"/>
                  <a:pt x="1853295" y="1051913"/>
                </a:cubicBezTo>
                <a:cubicBezTo>
                  <a:pt x="1856836" y="1046446"/>
                  <a:pt x="1862302" y="1049988"/>
                  <a:pt x="1870349" y="1043559"/>
                </a:cubicBezTo>
                <a:cubicBezTo>
                  <a:pt x="1961740" y="986358"/>
                  <a:pt x="2063102" y="931734"/>
                  <a:pt x="2165426" y="881616"/>
                </a:cubicBezTo>
                <a:cubicBezTo>
                  <a:pt x="2217070" y="858808"/>
                  <a:pt x="2269194" y="838252"/>
                  <a:pt x="2321799" y="819950"/>
                </a:cubicBezTo>
                <a:lnTo>
                  <a:pt x="2427971" y="787847"/>
                </a:lnTo>
                <a:lnTo>
                  <a:pt x="2380636" y="803258"/>
                </a:lnTo>
                <a:cubicBezTo>
                  <a:pt x="2364348" y="809681"/>
                  <a:pt x="2349305" y="816427"/>
                  <a:pt x="2340778" y="820604"/>
                </a:cubicBezTo>
                <a:cubicBezTo>
                  <a:pt x="2336273" y="821566"/>
                  <a:pt x="2336273" y="821566"/>
                  <a:pt x="2336273" y="821566"/>
                </a:cubicBezTo>
                <a:cubicBezTo>
                  <a:pt x="2288653" y="841160"/>
                  <a:pt x="2258087" y="852399"/>
                  <a:pt x="2205963" y="872955"/>
                </a:cubicBezTo>
                <a:cubicBezTo>
                  <a:pt x="2201459" y="873917"/>
                  <a:pt x="2201459" y="873917"/>
                  <a:pt x="2201459" y="873917"/>
                </a:cubicBezTo>
                <a:cubicBezTo>
                  <a:pt x="2202421" y="878421"/>
                  <a:pt x="2197917" y="879383"/>
                  <a:pt x="2202421" y="878421"/>
                </a:cubicBezTo>
                <a:cubicBezTo>
                  <a:pt x="2202421" y="878421"/>
                  <a:pt x="2206925" y="877459"/>
                  <a:pt x="2211429" y="876496"/>
                </a:cubicBezTo>
                <a:cubicBezTo>
                  <a:pt x="2259049" y="856904"/>
                  <a:pt x="2294120" y="844701"/>
                  <a:pt x="2337236" y="826071"/>
                </a:cubicBezTo>
                <a:cubicBezTo>
                  <a:pt x="2338198" y="830575"/>
                  <a:pt x="2338198" y="830575"/>
                  <a:pt x="2342703" y="829613"/>
                </a:cubicBezTo>
                <a:cubicBezTo>
                  <a:pt x="2342703" y="829613"/>
                  <a:pt x="2347207" y="828650"/>
                  <a:pt x="2347207" y="828650"/>
                </a:cubicBezTo>
                <a:cubicBezTo>
                  <a:pt x="2347207" y="828650"/>
                  <a:pt x="2347207" y="828650"/>
                  <a:pt x="2346245" y="824146"/>
                </a:cubicBezTo>
                <a:cubicBezTo>
                  <a:pt x="2384856" y="806478"/>
                  <a:pt x="2432785" y="810367"/>
                  <a:pt x="2437943" y="790426"/>
                </a:cubicBezTo>
                <a:lnTo>
                  <a:pt x="2455960" y="786577"/>
                </a:lnTo>
                <a:cubicBezTo>
                  <a:pt x="2460464" y="785615"/>
                  <a:pt x="2464967" y="784653"/>
                  <a:pt x="2464967" y="784653"/>
                </a:cubicBezTo>
                <a:cubicBezTo>
                  <a:pt x="2465930" y="789157"/>
                  <a:pt x="2467854" y="798165"/>
                  <a:pt x="2464313" y="803631"/>
                </a:cubicBezTo>
                <a:cubicBezTo>
                  <a:pt x="2459809" y="804594"/>
                  <a:pt x="2455304" y="805556"/>
                  <a:pt x="2450800" y="806518"/>
                </a:cubicBezTo>
                <a:cubicBezTo>
                  <a:pt x="2437288" y="809405"/>
                  <a:pt x="2429242" y="815833"/>
                  <a:pt x="2420234" y="817758"/>
                </a:cubicBezTo>
                <a:cubicBezTo>
                  <a:pt x="2420234" y="817758"/>
                  <a:pt x="2415730" y="818720"/>
                  <a:pt x="2415730" y="818720"/>
                </a:cubicBezTo>
                <a:cubicBezTo>
                  <a:pt x="2412188" y="824186"/>
                  <a:pt x="2407684" y="825149"/>
                  <a:pt x="2403180" y="826111"/>
                </a:cubicBezTo>
                <a:cubicBezTo>
                  <a:pt x="2403180" y="826111"/>
                  <a:pt x="2398676" y="827073"/>
                  <a:pt x="2398676" y="827073"/>
                </a:cubicBezTo>
                <a:cubicBezTo>
                  <a:pt x="2399639" y="831577"/>
                  <a:pt x="2404142" y="830615"/>
                  <a:pt x="2404142" y="830615"/>
                </a:cubicBezTo>
                <a:cubicBezTo>
                  <a:pt x="2413151" y="828691"/>
                  <a:pt x="2412188" y="824186"/>
                  <a:pt x="2416693" y="823224"/>
                </a:cubicBezTo>
                <a:cubicBezTo>
                  <a:pt x="2416693" y="823224"/>
                  <a:pt x="2416693" y="823224"/>
                  <a:pt x="2421196" y="822262"/>
                </a:cubicBezTo>
                <a:cubicBezTo>
                  <a:pt x="2416693" y="823224"/>
                  <a:pt x="2417655" y="827728"/>
                  <a:pt x="2417655" y="827728"/>
                </a:cubicBezTo>
                <a:cubicBezTo>
                  <a:pt x="2417655" y="827728"/>
                  <a:pt x="2422158" y="826766"/>
                  <a:pt x="2422158" y="826766"/>
                </a:cubicBezTo>
                <a:cubicBezTo>
                  <a:pt x="2426663" y="825804"/>
                  <a:pt x="2431167" y="824841"/>
                  <a:pt x="2431167" y="824841"/>
                </a:cubicBezTo>
                <a:cubicBezTo>
                  <a:pt x="2431167" y="824841"/>
                  <a:pt x="2430205" y="820337"/>
                  <a:pt x="2430205" y="820337"/>
                </a:cubicBezTo>
                <a:cubicBezTo>
                  <a:pt x="2434709" y="819375"/>
                  <a:pt x="2442754" y="812946"/>
                  <a:pt x="2447259" y="811984"/>
                </a:cubicBezTo>
                <a:cubicBezTo>
                  <a:pt x="2456267" y="810059"/>
                  <a:pt x="2460771" y="809097"/>
                  <a:pt x="2469779" y="807172"/>
                </a:cubicBezTo>
                <a:cubicBezTo>
                  <a:pt x="2492299" y="802361"/>
                  <a:pt x="2492299" y="802361"/>
                  <a:pt x="2492299" y="802361"/>
                </a:cubicBezTo>
                <a:cubicBezTo>
                  <a:pt x="2496804" y="801399"/>
                  <a:pt x="2500345" y="795933"/>
                  <a:pt x="2500345" y="795933"/>
                </a:cubicBezTo>
                <a:cubicBezTo>
                  <a:pt x="2500345" y="795933"/>
                  <a:pt x="2495842" y="796895"/>
                  <a:pt x="2491337" y="797858"/>
                </a:cubicBezTo>
                <a:cubicBezTo>
                  <a:pt x="2473321" y="801707"/>
                  <a:pt x="2473321" y="801707"/>
                  <a:pt x="2473321" y="801707"/>
                </a:cubicBezTo>
                <a:cubicBezTo>
                  <a:pt x="2475900" y="791736"/>
                  <a:pt x="2479442" y="786270"/>
                  <a:pt x="2478479" y="781766"/>
                </a:cubicBezTo>
                <a:cubicBezTo>
                  <a:pt x="2477517" y="777261"/>
                  <a:pt x="2477517" y="777261"/>
                  <a:pt x="2477517" y="777261"/>
                </a:cubicBezTo>
                <a:cubicBezTo>
                  <a:pt x="2482021" y="776299"/>
                  <a:pt x="2482021" y="776299"/>
                  <a:pt x="2486526" y="775337"/>
                </a:cubicBezTo>
                <a:cubicBezTo>
                  <a:pt x="2490068" y="769870"/>
                  <a:pt x="2490068" y="769870"/>
                  <a:pt x="2490068" y="769870"/>
                </a:cubicBezTo>
                <a:cubicBezTo>
                  <a:pt x="2484601" y="766329"/>
                  <a:pt x="2484601" y="766329"/>
                  <a:pt x="2484601" y="766329"/>
                </a:cubicBezTo>
                <a:close/>
                <a:moveTo>
                  <a:pt x="4722193" y="185911"/>
                </a:moveTo>
                <a:cubicBezTo>
                  <a:pt x="4753921" y="193845"/>
                  <a:pt x="4773751" y="197812"/>
                  <a:pt x="4809446" y="213679"/>
                </a:cubicBezTo>
                <a:cubicBezTo>
                  <a:pt x="4809446" y="213679"/>
                  <a:pt x="4809446" y="217645"/>
                  <a:pt x="4801514" y="217645"/>
                </a:cubicBezTo>
                <a:cubicBezTo>
                  <a:pt x="4801514" y="217645"/>
                  <a:pt x="4833242" y="229546"/>
                  <a:pt x="4841174" y="225579"/>
                </a:cubicBezTo>
                <a:cubicBezTo>
                  <a:pt x="4849106" y="233513"/>
                  <a:pt x="4853073" y="237479"/>
                  <a:pt x="4849106" y="241446"/>
                </a:cubicBezTo>
                <a:cubicBezTo>
                  <a:pt x="4864970" y="241446"/>
                  <a:pt x="4904631" y="269214"/>
                  <a:pt x="4928427" y="277147"/>
                </a:cubicBezTo>
                <a:cubicBezTo>
                  <a:pt x="4936360" y="281114"/>
                  <a:pt x="4940326" y="281114"/>
                  <a:pt x="4948258" y="285081"/>
                </a:cubicBezTo>
                <a:cubicBezTo>
                  <a:pt x="5011715" y="312848"/>
                  <a:pt x="5071206" y="356483"/>
                  <a:pt x="5126730" y="392184"/>
                </a:cubicBezTo>
                <a:cubicBezTo>
                  <a:pt x="5146560" y="404084"/>
                  <a:pt x="5186221" y="419951"/>
                  <a:pt x="5178288" y="427885"/>
                </a:cubicBezTo>
                <a:cubicBezTo>
                  <a:pt x="5194153" y="435818"/>
                  <a:pt x="5206051" y="443752"/>
                  <a:pt x="5213983" y="443752"/>
                </a:cubicBezTo>
                <a:cubicBezTo>
                  <a:pt x="5225881" y="455652"/>
                  <a:pt x="5217949" y="455652"/>
                  <a:pt x="5213984" y="455652"/>
                </a:cubicBezTo>
                <a:cubicBezTo>
                  <a:pt x="5170357" y="435818"/>
                  <a:pt x="5122764" y="400117"/>
                  <a:pt x="5091035" y="380284"/>
                </a:cubicBezTo>
                <a:cubicBezTo>
                  <a:pt x="5087070" y="376317"/>
                  <a:pt x="5083104" y="376317"/>
                  <a:pt x="5083103" y="380284"/>
                </a:cubicBezTo>
                <a:cubicBezTo>
                  <a:pt x="5087069" y="380284"/>
                  <a:pt x="5087069" y="380284"/>
                  <a:pt x="5091036" y="384250"/>
                </a:cubicBezTo>
                <a:cubicBezTo>
                  <a:pt x="5095002" y="384250"/>
                  <a:pt x="5098967" y="388217"/>
                  <a:pt x="5098968" y="392184"/>
                </a:cubicBezTo>
                <a:cubicBezTo>
                  <a:pt x="5098968" y="392184"/>
                  <a:pt x="5095002" y="392184"/>
                  <a:pt x="5091035" y="388217"/>
                </a:cubicBezTo>
                <a:cubicBezTo>
                  <a:pt x="5091035" y="388217"/>
                  <a:pt x="5091035" y="388217"/>
                  <a:pt x="5087069" y="388217"/>
                </a:cubicBezTo>
                <a:cubicBezTo>
                  <a:pt x="5126730" y="419951"/>
                  <a:pt x="5170356" y="447719"/>
                  <a:pt x="5217950" y="479453"/>
                </a:cubicBezTo>
                <a:cubicBezTo>
                  <a:pt x="5261576" y="507220"/>
                  <a:pt x="5305202" y="538955"/>
                  <a:pt x="5348829" y="574656"/>
                </a:cubicBezTo>
                <a:cubicBezTo>
                  <a:pt x="5360727" y="578622"/>
                  <a:pt x="5368659" y="582589"/>
                  <a:pt x="5376592" y="590523"/>
                </a:cubicBezTo>
                <a:cubicBezTo>
                  <a:pt x="5416252" y="622257"/>
                  <a:pt x="5440049" y="638124"/>
                  <a:pt x="5471777" y="669858"/>
                </a:cubicBezTo>
                <a:cubicBezTo>
                  <a:pt x="5475743" y="669858"/>
                  <a:pt x="5483675" y="665892"/>
                  <a:pt x="5487641" y="661925"/>
                </a:cubicBezTo>
                <a:cubicBezTo>
                  <a:pt x="5499539" y="669858"/>
                  <a:pt x="5507472" y="673825"/>
                  <a:pt x="5511437" y="673825"/>
                </a:cubicBezTo>
                <a:cubicBezTo>
                  <a:pt x="5511437" y="673825"/>
                  <a:pt x="5507471" y="669858"/>
                  <a:pt x="5507471" y="669858"/>
                </a:cubicBezTo>
                <a:cubicBezTo>
                  <a:pt x="5507471" y="665891"/>
                  <a:pt x="5507471" y="665891"/>
                  <a:pt x="5507471" y="665891"/>
                </a:cubicBezTo>
                <a:cubicBezTo>
                  <a:pt x="5511438" y="665892"/>
                  <a:pt x="5515403" y="669858"/>
                  <a:pt x="5515404" y="673825"/>
                </a:cubicBezTo>
                <a:cubicBezTo>
                  <a:pt x="5515404" y="673825"/>
                  <a:pt x="5519369" y="673825"/>
                  <a:pt x="5519369" y="677792"/>
                </a:cubicBezTo>
                <a:cubicBezTo>
                  <a:pt x="5527301" y="669858"/>
                  <a:pt x="5543166" y="681759"/>
                  <a:pt x="5562995" y="701593"/>
                </a:cubicBezTo>
                <a:cubicBezTo>
                  <a:pt x="5582826" y="721427"/>
                  <a:pt x="5606623" y="745227"/>
                  <a:pt x="5626452" y="765061"/>
                </a:cubicBezTo>
                <a:cubicBezTo>
                  <a:pt x="5630419" y="776961"/>
                  <a:pt x="5610589" y="753161"/>
                  <a:pt x="5610589" y="757128"/>
                </a:cubicBezTo>
                <a:cubicBezTo>
                  <a:pt x="5610589" y="757128"/>
                  <a:pt x="5614555" y="761094"/>
                  <a:pt x="5614555" y="761094"/>
                </a:cubicBezTo>
                <a:cubicBezTo>
                  <a:pt x="5618520" y="765061"/>
                  <a:pt x="5622487" y="765061"/>
                  <a:pt x="5618521" y="769028"/>
                </a:cubicBezTo>
                <a:cubicBezTo>
                  <a:pt x="5618521" y="769028"/>
                  <a:pt x="5618521" y="769028"/>
                  <a:pt x="5614555" y="765061"/>
                </a:cubicBezTo>
                <a:cubicBezTo>
                  <a:pt x="5614555" y="765061"/>
                  <a:pt x="5614555" y="765061"/>
                  <a:pt x="5610588" y="765061"/>
                </a:cubicBezTo>
                <a:cubicBezTo>
                  <a:pt x="5622486" y="776961"/>
                  <a:pt x="5634385" y="788862"/>
                  <a:pt x="5630418" y="792829"/>
                </a:cubicBezTo>
                <a:cubicBezTo>
                  <a:pt x="5618521" y="788862"/>
                  <a:pt x="5598690" y="769028"/>
                  <a:pt x="5590759" y="765061"/>
                </a:cubicBezTo>
                <a:cubicBezTo>
                  <a:pt x="5590759" y="765061"/>
                  <a:pt x="5590759" y="765061"/>
                  <a:pt x="5594724" y="769028"/>
                </a:cubicBezTo>
                <a:cubicBezTo>
                  <a:pt x="5598690" y="772995"/>
                  <a:pt x="5598690" y="772995"/>
                  <a:pt x="5602657" y="776961"/>
                </a:cubicBezTo>
                <a:cubicBezTo>
                  <a:pt x="5602657" y="776961"/>
                  <a:pt x="5598690" y="776961"/>
                  <a:pt x="5598690" y="776961"/>
                </a:cubicBezTo>
                <a:cubicBezTo>
                  <a:pt x="5598690" y="772995"/>
                  <a:pt x="5594725" y="772995"/>
                  <a:pt x="5594725" y="772995"/>
                </a:cubicBezTo>
                <a:cubicBezTo>
                  <a:pt x="5602657" y="776961"/>
                  <a:pt x="5606622" y="788862"/>
                  <a:pt x="5614555" y="796795"/>
                </a:cubicBezTo>
                <a:cubicBezTo>
                  <a:pt x="5650249" y="832496"/>
                  <a:pt x="5693876" y="868197"/>
                  <a:pt x="5729570" y="907865"/>
                </a:cubicBezTo>
                <a:cubicBezTo>
                  <a:pt x="5741468" y="919765"/>
                  <a:pt x="5745434" y="927699"/>
                  <a:pt x="5757333" y="943566"/>
                </a:cubicBezTo>
                <a:cubicBezTo>
                  <a:pt x="5789061" y="979267"/>
                  <a:pt x="5824756" y="1022902"/>
                  <a:pt x="5856484" y="1058602"/>
                </a:cubicBezTo>
                <a:cubicBezTo>
                  <a:pt x="5884247" y="1094304"/>
                  <a:pt x="5908042" y="1122071"/>
                  <a:pt x="5908043" y="1133972"/>
                </a:cubicBezTo>
                <a:cubicBezTo>
                  <a:pt x="5908043" y="1133972"/>
                  <a:pt x="5908043" y="1133972"/>
                  <a:pt x="5908042" y="1137938"/>
                </a:cubicBezTo>
                <a:cubicBezTo>
                  <a:pt x="5908042" y="1137938"/>
                  <a:pt x="5908042" y="1137938"/>
                  <a:pt x="5912009" y="1141905"/>
                </a:cubicBezTo>
                <a:cubicBezTo>
                  <a:pt x="5915975" y="1141905"/>
                  <a:pt x="5915975" y="1145872"/>
                  <a:pt x="5915975" y="1149838"/>
                </a:cubicBezTo>
                <a:cubicBezTo>
                  <a:pt x="5915975" y="1149838"/>
                  <a:pt x="5915975" y="1149838"/>
                  <a:pt x="5912008" y="1145872"/>
                </a:cubicBezTo>
                <a:cubicBezTo>
                  <a:pt x="5912008" y="1145872"/>
                  <a:pt x="5912008" y="1145872"/>
                  <a:pt x="5908042" y="1141905"/>
                </a:cubicBezTo>
                <a:cubicBezTo>
                  <a:pt x="5915974" y="1157772"/>
                  <a:pt x="5927873" y="1173639"/>
                  <a:pt x="5935805" y="1185539"/>
                </a:cubicBezTo>
                <a:cubicBezTo>
                  <a:pt x="5931839" y="1189506"/>
                  <a:pt x="5939771" y="1205373"/>
                  <a:pt x="5931839" y="1205373"/>
                </a:cubicBezTo>
                <a:cubicBezTo>
                  <a:pt x="5987364" y="1280742"/>
                  <a:pt x="6007194" y="1344210"/>
                  <a:pt x="6054787" y="1391812"/>
                </a:cubicBezTo>
                <a:cubicBezTo>
                  <a:pt x="6078583" y="1443380"/>
                  <a:pt x="6078583" y="1479081"/>
                  <a:pt x="6110311" y="1530649"/>
                </a:cubicBezTo>
                <a:cubicBezTo>
                  <a:pt x="6110311" y="1534616"/>
                  <a:pt x="6114277" y="1546516"/>
                  <a:pt x="6118243" y="1550483"/>
                </a:cubicBezTo>
                <a:cubicBezTo>
                  <a:pt x="6130142" y="1574284"/>
                  <a:pt x="6146006" y="1606018"/>
                  <a:pt x="6157904" y="1633786"/>
                </a:cubicBezTo>
                <a:cubicBezTo>
                  <a:pt x="6169802" y="1661553"/>
                  <a:pt x="6177734" y="1693287"/>
                  <a:pt x="6177734" y="1709154"/>
                </a:cubicBezTo>
                <a:cubicBezTo>
                  <a:pt x="6169802" y="1705187"/>
                  <a:pt x="6161869" y="1689320"/>
                  <a:pt x="6153938" y="1669486"/>
                </a:cubicBezTo>
                <a:cubicBezTo>
                  <a:pt x="6149972" y="1649652"/>
                  <a:pt x="6142039" y="1629819"/>
                  <a:pt x="6134108" y="1621885"/>
                </a:cubicBezTo>
                <a:cubicBezTo>
                  <a:pt x="6130142" y="1609984"/>
                  <a:pt x="6130141" y="1602051"/>
                  <a:pt x="6130142" y="1590151"/>
                </a:cubicBezTo>
                <a:cubicBezTo>
                  <a:pt x="6114278" y="1554450"/>
                  <a:pt x="6106345" y="1542549"/>
                  <a:pt x="6090481" y="1514782"/>
                </a:cubicBezTo>
                <a:cubicBezTo>
                  <a:pt x="6098413" y="1518749"/>
                  <a:pt x="6086515" y="1498915"/>
                  <a:pt x="6082549" y="1487014"/>
                </a:cubicBezTo>
                <a:cubicBezTo>
                  <a:pt x="6078583" y="1483048"/>
                  <a:pt x="6066685" y="1471147"/>
                  <a:pt x="6074617" y="1487014"/>
                </a:cubicBezTo>
                <a:cubicBezTo>
                  <a:pt x="6058752" y="1459247"/>
                  <a:pt x="6038922" y="1423546"/>
                  <a:pt x="6019092" y="1383878"/>
                </a:cubicBezTo>
                <a:cubicBezTo>
                  <a:pt x="6003227" y="1348177"/>
                  <a:pt x="5979431" y="1308510"/>
                  <a:pt x="5959602" y="1272808"/>
                </a:cubicBezTo>
                <a:cubicBezTo>
                  <a:pt x="5959602" y="1272808"/>
                  <a:pt x="5955635" y="1264875"/>
                  <a:pt x="5963568" y="1264875"/>
                </a:cubicBezTo>
                <a:cubicBezTo>
                  <a:pt x="5935805" y="1221240"/>
                  <a:pt x="5923907" y="1197439"/>
                  <a:pt x="5900111" y="1181572"/>
                </a:cubicBezTo>
                <a:cubicBezTo>
                  <a:pt x="5888213" y="1157772"/>
                  <a:pt x="5876315" y="1145872"/>
                  <a:pt x="5868382" y="1130005"/>
                </a:cubicBezTo>
                <a:cubicBezTo>
                  <a:pt x="5860450" y="1122071"/>
                  <a:pt x="5868382" y="1133971"/>
                  <a:pt x="5864416" y="1133972"/>
                </a:cubicBezTo>
                <a:cubicBezTo>
                  <a:pt x="5852518" y="1118104"/>
                  <a:pt x="5840619" y="1102237"/>
                  <a:pt x="5828722" y="1086370"/>
                </a:cubicBezTo>
                <a:cubicBezTo>
                  <a:pt x="5840619" y="1086370"/>
                  <a:pt x="5828721" y="1074470"/>
                  <a:pt x="5824755" y="1066536"/>
                </a:cubicBezTo>
                <a:cubicBezTo>
                  <a:pt x="5828721" y="1058603"/>
                  <a:pt x="5844586" y="1070503"/>
                  <a:pt x="5860450" y="1078437"/>
                </a:cubicBezTo>
                <a:cubicBezTo>
                  <a:pt x="5856484" y="1058602"/>
                  <a:pt x="5804925" y="1014968"/>
                  <a:pt x="5789061" y="995134"/>
                </a:cubicBezTo>
                <a:cubicBezTo>
                  <a:pt x="5789061" y="999101"/>
                  <a:pt x="5789061" y="999101"/>
                  <a:pt x="5789061" y="999101"/>
                </a:cubicBezTo>
                <a:cubicBezTo>
                  <a:pt x="5793027" y="1003068"/>
                  <a:pt x="5793027" y="1007034"/>
                  <a:pt x="5793027" y="1007034"/>
                </a:cubicBezTo>
                <a:cubicBezTo>
                  <a:pt x="5789061" y="1003068"/>
                  <a:pt x="5785095" y="1003068"/>
                  <a:pt x="5785095" y="999101"/>
                </a:cubicBezTo>
                <a:cubicBezTo>
                  <a:pt x="5781129" y="1003068"/>
                  <a:pt x="5757332" y="975300"/>
                  <a:pt x="5765264" y="975300"/>
                </a:cubicBezTo>
                <a:cubicBezTo>
                  <a:pt x="5761299" y="975300"/>
                  <a:pt x="5761299" y="975300"/>
                  <a:pt x="5757332" y="971334"/>
                </a:cubicBezTo>
                <a:cubicBezTo>
                  <a:pt x="5757332" y="971334"/>
                  <a:pt x="5757332" y="971334"/>
                  <a:pt x="5757333" y="967367"/>
                </a:cubicBezTo>
                <a:cubicBezTo>
                  <a:pt x="5757333" y="967367"/>
                  <a:pt x="5757333" y="963400"/>
                  <a:pt x="5757333" y="963400"/>
                </a:cubicBezTo>
                <a:cubicBezTo>
                  <a:pt x="5757333" y="963400"/>
                  <a:pt x="5757333" y="963400"/>
                  <a:pt x="5761298" y="967367"/>
                </a:cubicBezTo>
                <a:cubicBezTo>
                  <a:pt x="5737503" y="939599"/>
                  <a:pt x="5753366" y="963400"/>
                  <a:pt x="5749401" y="967367"/>
                </a:cubicBezTo>
                <a:cubicBezTo>
                  <a:pt x="5745435" y="971333"/>
                  <a:pt x="5737502" y="963400"/>
                  <a:pt x="5737502" y="963400"/>
                </a:cubicBezTo>
                <a:cubicBezTo>
                  <a:pt x="5733536" y="967367"/>
                  <a:pt x="5753367" y="991167"/>
                  <a:pt x="5741469" y="983234"/>
                </a:cubicBezTo>
                <a:cubicBezTo>
                  <a:pt x="5729571" y="975300"/>
                  <a:pt x="5717672" y="967367"/>
                  <a:pt x="5705773" y="955466"/>
                </a:cubicBezTo>
                <a:cubicBezTo>
                  <a:pt x="5697842" y="943566"/>
                  <a:pt x="5685944" y="935633"/>
                  <a:pt x="5674045" y="919765"/>
                </a:cubicBezTo>
                <a:cubicBezTo>
                  <a:pt x="5678011" y="911832"/>
                  <a:pt x="5697842" y="931666"/>
                  <a:pt x="5705774" y="935633"/>
                </a:cubicBezTo>
                <a:cubicBezTo>
                  <a:pt x="5713706" y="931666"/>
                  <a:pt x="5697841" y="919765"/>
                  <a:pt x="5697842" y="915799"/>
                </a:cubicBezTo>
                <a:cubicBezTo>
                  <a:pt x="5689910" y="911832"/>
                  <a:pt x="5681977" y="899931"/>
                  <a:pt x="5678012" y="899931"/>
                </a:cubicBezTo>
                <a:cubicBezTo>
                  <a:pt x="5622487" y="836463"/>
                  <a:pt x="5566962" y="804729"/>
                  <a:pt x="5523336" y="749194"/>
                </a:cubicBezTo>
                <a:cubicBezTo>
                  <a:pt x="5515403" y="741261"/>
                  <a:pt x="5503505" y="733327"/>
                  <a:pt x="5495573" y="725393"/>
                </a:cubicBezTo>
                <a:cubicBezTo>
                  <a:pt x="5475743" y="705559"/>
                  <a:pt x="5479709" y="709526"/>
                  <a:pt x="5455913" y="689692"/>
                </a:cubicBezTo>
                <a:cubicBezTo>
                  <a:pt x="5451947" y="685725"/>
                  <a:pt x="5447980" y="685725"/>
                  <a:pt x="5447981" y="689692"/>
                </a:cubicBezTo>
                <a:cubicBezTo>
                  <a:pt x="5416252" y="665892"/>
                  <a:pt x="5396422" y="650024"/>
                  <a:pt x="5376591" y="634157"/>
                </a:cubicBezTo>
                <a:cubicBezTo>
                  <a:pt x="5356762" y="618290"/>
                  <a:pt x="5340897" y="602423"/>
                  <a:pt x="5317100" y="582589"/>
                </a:cubicBezTo>
                <a:cubicBezTo>
                  <a:pt x="5305203" y="578622"/>
                  <a:pt x="5317101" y="590523"/>
                  <a:pt x="5313135" y="598456"/>
                </a:cubicBezTo>
                <a:cubicBezTo>
                  <a:pt x="5305202" y="594490"/>
                  <a:pt x="5305202" y="594490"/>
                  <a:pt x="5301237" y="594489"/>
                </a:cubicBezTo>
                <a:cubicBezTo>
                  <a:pt x="5277440" y="578622"/>
                  <a:pt x="5273474" y="570689"/>
                  <a:pt x="5249678" y="554822"/>
                </a:cubicBezTo>
                <a:cubicBezTo>
                  <a:pt x="5249678" y="550855"/>
                  <a:pt x="5253644" y="550855"/>
                  <a:pt x="5249677" y="546888"/>
                </a:cubicBezTo>
                <a:cubicBezTo>
                  <a:pt x="5253644" y="546888"/>
                  <a:pt x="5257610" y="542921"/>
                  <a:pt x="5273474" y="554822"/>
                </a:cubicBezTo>
                <a:cubicBezTo>
                  <a:pt x="5257610" y="538955"/>
                  <a:pt x="5229847" y="519121"/>
                  <a:pt x="5206051" y="503254"/>
                </a:cubicBezTo>
                <a:cubicBezTo>
                  <a:pt x="5178289" y="487386"/>
                  <a:pt x="5154492" y="471519"/>
                  <a:pt x="5142594" y="455652"/>
                </a:cubicBezTo>
                <a:cubicBezTo>
                  <a:pt x="5091036" y="431852"/>
                  <a:pt x="5063273" y="408051"/>
                  <a:pt x="5015681" y="380283"/>
                </a:cubicBezTo>
                <a:cubicBezTo>
                  <a:pt x="4991884" y="372350"/>
                  <a:pt x="5027579" y="396151"/>
                  <a:pt x="5007749" y="392184"/>
                </a:cubicBezTo>
                <a:cubicBezTo>
                  <a:pt x="4999817" y="384250"/>
                  <a:pt x="4995850" y="388217"/>
                  <a:pt x="4983952" y="380284"/>
                </a:cubicBezTo>
                <a:cubicBezTo>
                  <a:pt x="4991884" y="376317"/>
                  <a:pt x="4976020" y="364416"/>
                  <a:pt x="4991884" y="364416"/>
                </a:cubicBezTo>
                <a:cubicBezTo>
                  <a:pt x="4979986" y="352516"/>
                  <a:pt x="4940325" y="332682"/>
                  <a:pt x="4916529" y="328715"/>
                </a:cubicBezTo>
                <a:cubicBezTo>
                  <a:pt x="4853072" y="285081"/>
                  <a:pt x="4777718" y="253346"/>
                  <a:pt x="4674600" y="213679"/>
                </a:cubicBezTo>
                <a:cubicBezTo>
                  <a:pt x="4698397" y="209712"/>
                  <a:pt x="4730125" y="221612"/>
                  <a:pt x="4761853" y="229546"/>
                </a:cubicBezTo>
                <a:cubicBezTo>
                  <a:pt x="4797548" y="249380"/>
                  <a:pt x="4857039" y="273180"/>
                  <a:pt x="4900665" y="289047"/>
                </a:cubicBezTo>
                <a:cubicBezTo>
                  <a:pt x="4896699" y="289048"/>
                  <a:pt x="4892733" y="285081"/>
                  <a:pt x="4892733" y="285081"/>
                </a:cubicBezTo>
                <a:cubicBezTo>
                  <a:pt x="4896699" y="281114"/>
                  <a:pt x="4900665" y="281114"/>
                  <a:pt x="4904631" y="285081"/>
                </a:cubicBezTo>
                <a:cubicBezTo>
                  <a:pt x="4904631" y="285081"/>
                  <a:pt x="4904631" y="285081"/>
                  <a:pt x="4908597" y="285081"/>
                </a:cubicBezTo>
                <a:cubicBezTo>
                  <a:pt x="4864970" y="261280"/>
                  <a:pt x="4817378" y="245413"/>
                  <a:pt x="4785650" y="217645"/>
                </a:cubicBezTo>
                <a:cubicBezTo>
                  <a:pt x="4757887" y="209712"/>
                  <a:pt x="4718227" y="197812"/>
                  <a:pt x="4722193" y="185911"/>
                </a:cubicBezTo>
                <a:close/>
                <a:moveTo>
                  <a:pt x="1947650" y="777856"/>
                </a:moveTo>
                <a:lnTo>
                  <a:pt x="1935362" y="791245"/>
                </a:lnTo>
                <a:cubicBezTo>
                  <a:pt x="1928321" y="796870"/>
                  <a:pt x="1920035" y="802172"/>
                  <a:pt x="1909737" y="809082"/>
                </a:cubicBezTo>
                <a:cubicBezTo>
                  <a:pt x="1913279" y="803615"/>
                  <a:pt x="1908774" y="804578"/>
                  <a:pt x="1904271" y="805540"/>
                </a:cubicBezTo>
                <a:cubicBezTo>
                  <a:pt x="1882713" y="814856"/>
                  <a:pt x="1864041" y="837684"/>
                  <a:pt x="1846987" y="846036"/>
                </a:cubicBezTo>
                <a:cubicBezTo>
                  <a:pt x="1846987" y="846036"/>
                  <a:pt x="1850529" y="840570"/>
                  <a:pt x="1850529" y="840570"/>
                </a:cubicBezTo>
                <a:cubicBezTo>
                  <a:pt x="1820925" y="856314"/>
                  <a:pt x="1797750" y="880104"/>
                  <a:pt x="1787779" y="877524"/>
                </a:cubicBezTo>
                <a:cubicBezTo>
                  <a:pt x="1787779" y="877524"/>
                  <a:pt x="1788741" y="882029"/>
                  <a:pt x="1784238" y="882991"/>
                </a:cubicBezTo>
                <a:cubicBezTo>
                  <a:pt x="1773612" y="899390"/>
                  <a:pt x="1793246" y="881066"/>
                  <a:pt x="1797750" y="880104"/>
                </a:cubicBezTo>
                <a:cubicBezTo>
                  <a:pt x="1785681" y="889746"/>
                  <a:pt x="1777154" y="893923"/>
                  <a:pt x="1770316" y="897739"/>
                </a:cubicBezTo>
                <a:lnTo>
                  <a:pt x="1753457" y="912815"/>
                </a:lnTo>
                <a:lnTo>
                  <a:pt x="1753020" y="913030"/>
                </a:lnTo>
                <a:lnTo>
                  <a:pt x="1753224" y="903157"/>
                </a:lnTo>
                <a:cubicBezTo>
                  <a:pt x="1752863" y="901468"/>
                  <a:pt x="1750611" y="901949"/>
                  <a:pt x="1742083" y="906126"/>
                </a:cubicBezTo>
                <a:cubicBezTo>
                  <a:pt x="1740794" y="911111"/>
                  <a:pt x="1742401" y="913123"/>
                  <a:pt x="1743445" y="915254"/>
                </a:cubicBezTo>
                <a:lnTo>
                  <a:pt x="1742879" y="918021"/>
                </a:lnTo>
                <a:lnTo>
                  <a:pt x="1735613" y="921596"/>
                </a:lnTo>
                <a:cubicBezTo>
                  <a:pt x="1713871" y="930519"/>
                  <a:pt x="1691059" y="937592"/>
                  <a:pt x="1666447" y="941384"/>
                </a:cubicBezTo>
                <a:cubicBezTo>
                  <a:pt x="1683297" y="910409"/>
                  <a:pt x="1705611" y="895863"/>
                  <a:pt x="1730595" y="884660"/>
                </a:cubicBezTo>
                <a:cubicBezTo>
                  <a:pt x="1789914" y="860254"/>
                  <a:pt x="1846962" y="834378"/>
                  <a:pt x="1900144" y="799552"/>
                </a:cubicBezTo>
                <a:cubicBezTo>
                  <a:pt x="1910366" y="792479"/>
                  <a:pt x="1921080" y="787135"/>
                  <a:pt x="1932099" y="782795"/>
                </a:cubicBezTo>
                <a:close/>
                <a:moveTo>
                  <a:pt x="2248188" y="634910"/>
                </a:moveTo>
                <a:lnTo>
                  <a:pt x="2249855" y="637515"/>
                </a:lnTo>
                <a:cubicBezTo>
                  <a:pt x="2249855" y="637515"/>
                  <a:pt x="2245351" y="638477"/>
                  <a:pt x="2245351" y="638477"/>
                </a:cubicBezTo>
                <a:cubicBezTo>
                  <a:pt x="2240848" y="639439"/>
                  <a:pt x="2236343" y="640402"/>
                  <a:pt x="2237306" y="644906"/>
                </a:cubicBezTo>
                <a:cubicBezTo>
                  <a:pt x="2237306" y="644906"/>
                  <a:pt x="2237306" y="644906"/>
                  <a:pt x="2241810" y="643944"/>
                </a:cubicBezTo>
                <a:cubicBezTo>
                  <a:pt x="2246313" y="642981"/>
                  <a:pt x="2246313" y="642981"/>
                  <a:pt x="2246313" y="642981"/>
                </a:cubicBezTo>
                <a:cubicBezTo>
                  <a:pt x="2214785" y="649717"/>
                  <a:pt x="2158157" y="671235"/>
                  <a:pt x="2139485" y="694062"/>
                </a:cubicBezTo>
                <a:cubicBezTo>
                  <a:pt x="2129352" y="696227"/>
                  <a:pt x="2118050" y="699820"/>
                  <a:pt x="2105648" y="704456"/>
                </a:cubicBezTo>
                <a:lnTo>
                  <a:pt x="2080196" y="714942"/>
                </a:lnTo>
                <a:lnTo>
                  <a:pt x="2084254" y="709377"/>
                </a:lnTo>
                <a:cubicBezTo>
                  <a:pt x="2090808" y="694289"/>
                  <a:pt x="2105370" y="689222"/>
                  <a:pt x="2119532" y="682286"/>
                </a:cubicBezTo>
                <a:close/>
                <a:moveTo>
                  <a:pt x="2411064" y="586743"/>
                </a:moveTo>
                <a:lnTo>
                  <a:pt x="2413620" y="588398"/>
                </a:lnTo>
                <a:cubicBezTo>
                  <a:pt x="2404611" y="590323"/>
                  <a:pt x="2395603" y="592248"/>
                  <a:pt x="2392061" y="597714"/>
                </a:cubicBezTo>
                <a:cubicBezTo>
                  <a:pt x="2387558" y="598676"/>
                  <a:pt x="2378549" y="600601"/>
                  <a:pt x="2374045" y="601563"/>
                </a:cubicBezTo>
                <a:cubicBezTo>
                  <a:pt x="2360533" y="604450"/>
                  <a:pt x="2351525" y="606375"/>
                  <a:pt x="2338013" y="609261"/>
                </a:cubicBezTo>
                <a:cubicBezTo>
                  <a:pt x="2315492" y="614073"/>
                  <a:pt x="2299400" y="626930"/>
                  <a:pt x="2275917" y="627238"/>
                </a:cubicBezTo>
                <a:lnTo>
                  <a:pt x="2276204" y="626130"/>
                </a:lnTo>
                <a:lnTo>
                  <a:pt x="2387086" y="592524"/>
                </a:lnTo>
                <a:close/>
                <a:moveTo>
                  <a:pt x="2522905" y="559776"/>
                </a:moveTo>
                <a:lnTo>
                  <a:pt x="2540871" y="556503"/>
                </a:lnTo>
                <a:lnTo>
                  <a:pt x="2502340" y="564735"/>
                </a:lnTo>
                <a:close/>
                <a:moveTo>
                  <a:pt x="2659387" y="432280"/>
                </a:moveTo>
                <a:lnTo>
                  <a:pt x="2798433" y="411539"/>
                </a:lnTo>
                <a:lnTo>
                  <a:pt x="2817780" y="409701"/>
                </a:lnTo>
                <a:cubicBezTo>
                  <a:pt x="2861544" y="406863"/>
                  <a:pt x="2905643" y="405324"/>
                  <a:pt x="2950086" y="405117"/>
                </a:cubicBezTo>
                <a:cubicBezTo>
                  <a:pt x="2973528" y="404997"/>
                  <a:pt x="2986083" y="404270"/>
                  <a:pt x="2996187" y="398934"/>
                </a:cubicBezTo>
                <a:lnTo>
                  <a:pt x="3005378" y="391284"/>
                </a:lnTo>
                <a:lnTo>
                  <a:pt x="3093771" y="385395"/>
                </a:lnTo>
                <a:cubicBezTo>
                  <a:pt x="3382401" y="377891"/>
                  <a:pt x="3667463" y="417068"/>
                  <a:pt x="3939070" y="497975"/>
                </a:cubicBezTo>
                <a:cubicBezTo>
                  <a:pt x="3930063" y="499900"/>
                  <a:pt x="3924596" y="496358"/>
                  <a:pt x="3925558" y="500862"/>
                </a:cubicBezTo>
                <a:cubicBezTo>
                  <a:pt x="3962860" y="521150"/>
                  <a:pt x="3970907" y="514722"/>
                  <a:pt x="4005322" y="521498"/>
                </a:cubicBezTo>
                <a:cubicBezTo>
                  <a:pt x="4035233" y="529237"/>
                  <a:pt x="4070611" y="540516"/>
                  <a:pt x="4101485" y="552759"/>
                </a:cubicBezTo>
                <a:cubicBezTo>
                  <a:pt x="4107913" y="560806"/>
                  <a:pt x="4148757" y="575627"/>
                  <a:pt x="4157765" y="573703"/>
                </a:cubicBezTo>
                <a:cubicBezTo>
                  <a:pt x="4158727" y="578207"/>
                  <a:pt x="4158727" y="578207"/>
                  <a:pt x="4158727" y="578207"/>
                </a:cubicBezTo>
                <a:cubicBezTo>
                  <a:pt x="4163231" y="577244"/>
                  <a:pt x="4163231" y="577244"/>
                  <a:pt x="4163231" y="577244"/>
                </a:cubicBezTo>
                <a:cubicBezTo>
                  <a:pt x="4164194" y="581748"/>
                  <a:pt x="4164194" y="581748"/>
                  <a:pt x="4168698" y="580786"/>
                </a:cubicBezTo>
                <a:cubicBezTo>
                  <a:pt x="4173202" y="579823"/>
                  <a:pt x="4173202" y="579823"/>
                  <a:pt x="4178668" y="583366"/>
                </a:cubicBezTo>
                <a:cubicBezTo>
                  <a:pt x="4184135" y="586908"/>
                  <a:pt x="4199571" y="593029"/>
                  <a:pt x="4204075" y="592066"/>
                </a:cubicBezTo>
                <a:cubicBezTo>
                  <a:pt x="4230445" y="605271"/>
                  <a:pt x="4256814" y="618476"/>
                  <a:pt x="4286726" y="626215"/>
                </a:cubicBezTo>
                <a:cubicBezTo>
                  <a:pt x="4297658" y="633298"/>
                  <a:pt x="4308591" y="640382"/>
                  <a:pt x="4318562" y="642961"/>
                </a:cubicBezTo>
                <a:cubicBezTo>
                  <a:pt x="4344931" y="656166"/>
                  <a:pt x="4371300" y="669371"/>
                  <a:pt x="4392203" y="679034"/>
                </a:cubicBezTo>
                <a:cubicBezTo>
                  <a:pt x="4392203" y="679034"/>
                  <a:pt x="4387699" y="679996"/>
                  <a:pt x="4387699" y="679996"/>
                </a:cubicBezTo>
                <a:cubicBezTo>
                  <a:pt x="4393166" y="683538"/>
                  <a:pt x="4398632" y="687079"/>
                  <a:pt x="4403136" y="686117"/>
                </a:cubicBezTo>
                <a:cubicBezTo>
                  <a:pt x="4715065" y="845537"/>
                  <a:pt x="4998005" y="1067667"/>
                  <a:pt x="5230091" y="1338337"/>
                </a:cubicBezTo>
                <a:cubicBezTo>
                  <a:pt x="5485311" y="1651162"/>
                  <a:pt x="5672621" y="2020882"/>
                  <a:pt x="5771121" y="2437834"/>
                </a:cubicBezTo>
                <a:cubicBezTo>
                  <a:pt x="5766617" y="2438796"/>
                  <a:pt x="5766617" y="2438796"/>
                  <a:pt x="5762112" y="2439759"/>
                </a:cubicBezTo>
                <a:cubicBezTo>
                  <a:pt x="5744137" y="2377664"/>
                  <a:pt x="5711338" y="2356413"/>
                  <a:pt x="5684663" y="2319726"/>
                </a:cubicBezTo>
                <a:cubicBezTo>
                  <a:pt x="5684663" y="2319726"/>
                  <a:pt x="5682083" y="2329696"/>
                  <a:pt x="5684007" y="2338705"/>
                </a:cubicBezTo>
                <a:cubicBezTo>
                  <a:pt x="5671150" y="2322613"/>
                  <a:pt x="5667956" y="2285618"/>
                  <a:pt x="5657678" y="2259556"/>
                </a:cubicBezTo>
                <a:cubicBezTo>
                  <a:pt x="5643859" y="2238961"/>
                  <a:pt x="5622648" y="2205815"/>
                  <a:pt x="5622648" y="2205815"/>
                </a:cubicBezTo>
                <a:cubicBezTo>
                  <a:pt x="5614602" y="2212244"/>
                  <a:pt x="5618451" y="2230260"/>
                  <a:pt x="5623262" y="2252780"/>
                </a:cubicBezTo>
                <a:cubicBezTo>
                  <a:pt x="5618758" y="2253742"/>
                  <a:pt x="5617796" y="2249238"/>
                  <a:pt x="5617796" y="2249238"/>
                </a:cubicBezTo>
                <a:cubicBezTo>
                  <a:pt x="5616834" y="2244735"/>
                  <a:pt x="5616834" y="2244735"/>
                  <a:pt x="5616834" y="2244735"/>
                </a:cubicBezTo>
                <a:cubicBezTo>
                  <a:pt x="5616834" y="2244735"/>
                  <a:pt x="5615871" y="2240230"/>
                  <a:pt x="5615871" y="2240230"/>
                </a:cubicBezTo>
                <a:cubicBezTo>
                  <a:pt x="5615871" y="2240230"/>
                  <a:pt x="5614909" y="2235726"/>
                  <a:pt x="5613947" y="2231223"/>
                </a:cubicBezTo>
                <a:cubicBezTo>
                  <a:pt x="5609443" y="2232185"/>
                  <a:pt x="5609443" y="2232185"/>
                  <a:pt x="5610406" y="2236688"/>
                </a:cubicBezTo>
                <a:cubicBezTo>
                  <a:pt x="5610406" y="2236688"/>
                  <a:pt x="5611368" y="2241193"/>
                  <a:pt x="5611368" y="2241193"/>
                </a:cubicBezTo>
                <a:cubicBezTo>
                  <a:pt x="5612330" y="2245697"/>
                  <a:pt x="5612330" y="2245697"/>
                  <a:pt x="5612330" y="2245697"/>
                </a:cubicBezTo>
                <a:cubicBezTo>
                  <a:pt x="5597549" y="2220596"/>
                  <a:pt x="5605247" y="2256629"/>
                  <a:pt x="5610713" y="2260171"/>
                </a:cubicBezTo>
                <a:cubicBezTo>
                  <a:pt x="5611675" y="2264674"/>
                  <a:pt x="5616179" y="2263712"/>
                  <a:pt x="5616179" y="2263712"/>
                </a:cubicBezTo>
                <a:cubicBezTo>
                  <a:pt x="5616179" y="2263712"/>
                  <a:pt x="5615217" y="2259209"/>
                  <a:pt x="5615217" y="2259209"/>
                </a:cubicBezTo>
                <a:cubicBezTo>
                  <a:pt x="5618758" y="2253742"/>
                  <a:pt x="5618758" y="2253742"/>
                  <a:pt x="5618758" y="2253742"/>
                </a:cubicBezTo>
                <a:cubicBezTo>
                  <a:pt x="5618758" y="2253742"/>
                  <a:pt x="5620683" y="2262750"/>
                  <a:pt x="5621645" y="2267254"/>
                </a:cubicBezTo>
                <a:cubicBezTo>
                  <a:pt x="5622607" y="2271759"/>
                  <a:pt x="5622607" y="2271759"/>
                  <a:pt x="5622607" y="2271759"/>
                </a:cubicBezTo>
                <a:cubicBezTo>
                  <a:pt x="5629343" y="2303287"/>
                  <a:pt x="5625147" y="2327732"/>
                  <a:pt x="5607785" y="2312602"/>
                </a:cubicBezTo>
                <a:cubicBezTo>
                  <a:pt x="5602974" y="2290082"/>
                  <a:pt x="5598470" y="2291044"/>
                  <a:pt x="5591734" y="2259516"/>
                </a:cubicBezTo>
                <a:cubicBezTo>
                  <a:pt x="5581764" y="2256936"/>
                  <a:pt x="5585613" y="2274952"/>
                  <a:pt x="5577568" y="2281381"/>
                </a:cubicBezTo>
                <a:cubicBezTo>
                  <a:pt x="5555394" y="2243732"/>
                  <a:pt x="5531951" y="2178095"/>
                  <a:pt x="5509432" y="2182907"/>
                </a:cubicBezTo>
                <a:cubicBezTo>
                  <a:pt x="5509432" y="2182907"/>
                  <a:pt x="5508469" y="2178402"/>
                  <a:pt x="5508469" y="2178402"/>
                </a:cubicBezTo>
                <a:cubicBezTo>
                  <a:pt x="5508469" y="2178402"/>
                  <a:pt x="5506545" y="2169395"/>
                  <a:pt x="5506545" y="2169395"/>
                </a:cubicBezTo>
                <a:cubicBezTo>
                  <a:pt x="5501079" y="2165852"/>
                  <a:pt x="5500117" y="2161349"/>
                  <a:pt x="5501079" y="2165852"/>
                </a:cubicBezTo>
                <a:cubicBezTo>
                  <a:pt x="5494650" y="2157807"/>
                  <a:pt x="5491764" y="2144295"/>
                  <a:pt x="5476981" y="2119196"/>
                </a:cubicBezTo>
                <a:cubicBezTo>
                  <a:pt x="5470553" y="2111149"/>
                  <a:pt x="5469591" y="2106645"/>
                  <a:pt x="5468629" y="2102141"/>
                </a:cubicBezTo>
                <a:cubicBezTo>
                  <a:pt x="5468629" y="2102141"/>
                  <a:pt x="5463162" y="2098599"/>
                  <a:pt x="5463162" y="2098599"/>
                </a:cubicBezTo>
                <a:cubicBezTo>
                  <a:pt x="5462200" y="2094096"/>
                  <a:pt x="5462200" y="2094096"/>
                  <a:pt x="5462200" y="2094096"/>
                </a:cubicBezTo>
                <a:cubicBezTo>
                  <a:pt x="5461238" y="2089591"/>
                  <a:pt x="5457696" y="2095058"/>
                  <a:pt x="5457696" y="2095058"/>
                </a:cubicBezTo>
                <a:cubicBezTo>
                  <a:pt x="5456733" y="2090554"/>
                  <a:pt x="5456733" y="2090554"/>
                  <a:pt x="5456733" y="2090554"/>
                </a:cubicBezTo>
                <a:cubicBezTo>
                  <a:pt x="5452230" y="2091516"/>
                  <a:pt x="5448381" y="2073499"/>
                  <a:pt x="5443876" y="2074462"/>
                </a:cubicBezTo>
                <a:cubicBezTo>
                  <a:pt x="5453192" y="2096020"/>
                  <a:pt x="5444839" y="2078966"/>
                  <a:pt x="5442259" y="2088936"/>
                </a:cubicBezTo>
                <a:cubicBezTo>
                  <a:pt x="5431981" y="2062874"/>
                  <a:pt x="5439679" y="2098907"/>
                  <a:pt x="5431327" y="2081853"/>
                </a:cubicBezTo>
                <a:cubicBezTo>
                  <a:pt x="5421049" y="2055791"/>
                  <a:pt x="5416544" y="2056754"/>
                  <a:pt x="5418162" y="2042279"/>
                </a:cubicBezTo>
                <a:cubicBezTo>
                  <a:pt x="5404650" y="2045166"/>
                  <a:pt x="5382169" y="1984034"/>
                  <a:pt x="5359035" y="1941880"/>
                </a:cubicBezTo>
                <a:cubicBezTo>
                  <a:pt x="5358072" y="1937376"/>
                  <a:pt x="5351643" y="1929330"/>
                  <a:pt x="5344253" y="1916780"/>
                </a:cubicBezTo>
                <a:cubicBezTo>
                  <a:pt x="5322081" y="1879131"/>
                  <a:pt x="5307299" y="1854031"/>
                  <a:pt x="5293479" y="1833435"/>
                </a:cubicBezTo>
                <a:cubicBezTo>
                  <a:pt x="5287051" y="1825389"/>
                  <a:pt x="5292517" y="1828931"/>
                  <a:pt x="5290593" y="1819923"/>
                </a:cubicBezTo>
                <a:cubicBezTo>
                  <a:pt x="5286088" y="1820885"/>
                  <a:pt x="5280622" y="1817343"/>
                  <a:pt x="5279659" y="1812840"/>
                </a:cubicBezTo>
                <a:cubicBezTo>
                  <a:pt x="5278697" y="1808335"/>
                  <a:pt x="5290593" y="1819923"/>
                  <a:pt x="5283202" y="1807373"/>
                </a:cubicBezTo>
                <a:cubicBezTo>
                  <a:pt x="5264878" y="1787739"/>
                  <a:pt x="5268419" y="1782274"/>
                  <a:pt x="5242706" y="1750090"/>
                </a:cubicBezTo>
                <a:cubicBezTo>
                  <a:pt x="5251713" y="1748165"/>
                  <a:pt x="5251713" y="1748165"/>
                  <a:pt x="5251713" y="1748165"/>
                </a:cubicBezTo>
                <a:cubicBezTo>
                  <a:pt x="5237894" y="1727570"/>
                  <a:pt x="5231465" y="1719524"/>
                  <a:pt x="5235314" y="1737540"/>
                </a:cubicBezTo>
                <a:cubicBezTo>
                  <a:pt x="5223419" y="1725953"/>
                  <a:pt x="5231465" y="1719524"/>
                  <a:pt x="5215066" y="1708898"/>
                </a:cubicBezTo>
                <a:cubicBezTo>
                  <a:pt x="5220532" y="1712441"/>
                  <a:pt x="5219570" y="1707936"/>
                  <a:pt x="5214104" y="1704395"/>
                </a:cubicBezTo>
                <a:cubicBezTo>
                  <a:pt x="5218608" y="1703433"/>
                  <a:pt x="5218608" y="1703433"/>
                  <a:pt x="5218608" y="1703433"/>
                </a:cubicBezTo>
                <a:cubicBezTo>
                  <a:pt x="5224074" y="1706974"/>
                  <a:pt x="5223112" y="1702470"/>
                  <a:pt x="5223112" y="1702470"/>
                </a:cubicBezTo>
                <a:cubicBezTo>
                  <a:pt x="5222150" y="1697966"/>
                  <a:pt x="5222150" y="1697966"/>
                  <a:pt x="5222150" y="1697966"/>
                </a:cubicBezTo>
                <a:cubicBezTo>
                  <a:pt x="5235008" y="1714058"/>
                  <a:pt x="5224729" y="1687995"/>
                  <a:pt x="5212834" y="1676408"/>
                </a:cubicBezTo>
                <a:cubicBezTo>
                  <a:pt x="5217338" y="1675445"/>
                  <a:pt x="5217338" y="1675445"/>
                  <a:pt x="5217338" y="1675445"/>
                </a:cubicBezTo>
                <a:cubicBezTo>
                  <a:pt x="5217338" y="1675445"/>
                  <a:pt x="5217338" y="1675445"/>
                  <a:pt x="5216376" y="1670942"/>
                </a:cubicBezTo>
                <a:cubicBezTo>
                  <a:pt x="5216376" y="1670942"/>
                  <a:pt x="5210910" y="1667400"/>
                  <a:pt x="5210910" y="1667400"/>
                </a:cubicBezTo>
                <a:cubicBezTo>
                  <a:pt x="5197090" y="1646805"/>
                  <a:pt x="5176842" y="1618163"/>
                  <a:pt x="5156595" y="1589521"/>
                </a:cubicBezTo>
                <a:cubicBezTo>
                  <a:pt x="5131842" y="1561842"/>
                  <a:pt x="5107090" y="1534163"/>
                  <a:pt x="5088767" y="1514530"/>
                </a:cubicBezTo>
                <a:cubicBezTo>
                  <a:pt x="5080413" y="1497476"/>
                  <a:pt x="5056623" y="1474300"/>
                  <a:pt x="5031871" y="1446621"/>
                </a:cubicBezTo>
                <a:cubicBezTo>
                  <a:pt x="5012585" y="1422484"/>
                  <a:pt x="4987833" y="1394804"/>
                  <a:pt x="4977555" y="1368743"/>
                </a:cubicBezTo>
                <a:cubicBezTo>
                  <a:pt x="4967585" y="1366163"/>
                  <a:pt x="4955689" y="1354576"/>
                  <a:pt x="4950224" y="1351033"/>
                </a:cubicBezTo>
                <a:cubicBezTo>
                  <a:pt x="4950224" y="1351033"/>
                  <a:pt x="4949261" y="1346529"/>
                  <a:pt x="4949261" y="1346529"/>
                </a:cubicBezTo>
                <a:cubicBezTo>
                  <a:pt x="4943795" y="1342988"/>
                  <a:pt x="4943795" y="1342988"/>
                  <a:pt x="4942833" y="1338484"/>
                </a:cubicBezTo>
                <a:cubicBezTo>
                  <a:pt x="4938328" y="1339446"/>
                  <a:pt x="4938328" y="1339446"/>
                  <a:pt x="4939291" y="1343950"/>
                </a:cubicBezTo>
                <a:cubicBezTo>
                  <a:pt x="4894290" y="1287629"/>
                  <a:pt x="4813913" y="1220029"/>
                  <a:pt x="4736115" y="1142457"/>
                </a:cubicBezTo>
                <a:cubicBezTo>
                  <a:pt x="4736115" y="1142457"/>
                  <a:pt x="4736115" y="1142457"/>
                  <a:pt x="4735152" y="1137953"/>
                </a:cubicBezTo>
                <a:cubicBezTo>
                  <a:pt x="4748664" y="1135066"/>
                  <a:pt x="4747047" y="1149540"/>
                  <a:pt x="4778882" y="1166287"/>
                </a:cubicBezTo>
                <a:cubicBezTo>
                  <a:pt x="4775341" y="1171753"/>
                  <a:pt x="4776303" y="1176257"/>
                  <a:pt x="4782731" y="1184304"/>
                </a:cubicBezTo>
                <a:cubicBezTo>
                  <a:pt x="4788198" y="1187845"/>
                  <a:pt x="4804597" y="1198470"/>
                  <a:pt x="4821959" y="1213600"/>
                </a:cubicBezTo>
                <a:cubicBezTo>
                  <a:pt x="4839320" y="1228729"/>
                  <a:pt x="4856681" y="1243859"/>
                  <a:pt x="4857643" y="1248362"/>
                </a:cubicBezTo>
                <a:cubicBezTo>
                  <a:pt x="4869538" y="1259950"/>
                  <a:pt x="4893328" y="1283126"/>
                  <a:pt x="4916156" y="1301797"/>
                </a:cubicBezTo>
                <a:cubicBezTo>
                  <a:pt x="4934479" y="1321429"/>
                  <a:pt x="4952803" y="1341064"/>
                  <a:pt x="4953765" y="1345567"/>
                </a:cubicBezTo>
                <a:cubicBezTo>
                  <a:pt x="4969202" y="1351689"/>
                  <a:pt x="4990413" y="1384834"/>
                  <a:pt x="5006812" y="1395460"/>
                </a:cubicBezTo>
                <a:cubicBezTo>
                  <a:pt x="5006812" y="1395460"/>
                  <a:pt x="5007774" y="1399963"/>
                  <a:pt x="5007774" y="1399963"/>
                </a:cubicBezTo>
                <a:cubicBezTo>
                  <a:pt x="5008736" y="1404467"/>
                  <a:pt x="5008736" y="1404467"/>
                  <a:pt x="5008736" y="1404467"/>
                </a:cubicBezTo>
                <a:cubicBezTo>
                  <a:pt x="5008736" y="1404467"/>
                  <a:pt x="5013240" y="1403505"/>
                  <a:pt x="5013240" y="1403505"/>
                </a:cubicBezTo>
                <a:cubicBezTo>
                  <a:pt x="5025135" y="1415093"/>
                  <a:pt x="5020631" y="1416055"/>
                  <a:pt x="5027059" y="1424100"/>
                </a:cubicBezTo>
                <a:cubicBezTo>
                  <a:pt x="5027059" y="1424100"/>
                  <a:pt x="5028022" y="1428605"/>
                  <a:pt x="5028022" y="1428605"/>
                </a:cubicBezTo>
                <a:cubicBezTo>
                  <a:pt x="5028022" y="1428605"/>
                  <a:pt x="5033488" y="1432147"/>
                  <a:pt x="5033488" y="1432147"/>
                </a:cubicBezTo>
                <a:cubicBezTo>
                  <a:pt x="5032526" y="1427642"/>
                  <a:pt x="5032526" y="1427642"/>
                  <a:pt x="5032526" y="1427642"/>
                </a:cubicBezTo>
                <a:cubicBezTo>
                  <a:pt x="5050850" y="1447277"/>
                  <a:pt x="5058241" y="1459826"/>
                  <a:pt x="5074640" y="1470451"/>
                </a:cubicBezTo>
                <a:cubicBezTo>
                  <a:pt x="5070135" y="1471414"/>
                  <a:pt x="5070135" y="1471414"/>
                  <a:pt x="5070135" y="1471414"/>
                </a:cubicBezTo>
                <a:lnTo>
                  <a:pt x="5071097" y="1475917"/>
                </a:lnTo>
                <a:cubicBezTo>
                  <a:pt x="5072060" y="1480421"/>
                  <a:pt x="5076564" y="1479459"/>
                  <a:pt x="5076564" y="1479459"/>
                </a:cubicBezTo>
                <a:cubicBezTo>
                  <a:pt x="5076564" y="1479459"/>
                  <a:pt x="5076564" y="1479459"/>
                  <a:pt x="5081068" y="1478497"/>
                </a:cubicBezTo>
                <a:cubicBezTo>
                  <a:pt x="5082031" y="1483001"/>
                  <a:pt x="5082031" y="1483001"/>
                  <a:pt x="5082031" y="1483001"/>
                </a:cubicBezTo>
                <a:cubicBezTo>
                  <a:pt x="5093925" y="1494589"/>
                  <a:pt x="5090383" y="1500055"/>
                  <a:pt x="5096812" y="1508101"/>
                </a:cubicBezTo>
                <a:cubicBezTo>
                  <a:pt x="5101316" y="1507139"/>
                  <a:pt x="5100354" y="1502634"/>
                  <a:pt x="5106783" y="1510680"/>
                </a:cubicBezTo>
                <a:cubicBezTo>
                  <a:pt x="5107745" y="1515184"/>
                  <a:pt x="5112248" y="1514222"/>
                  <a:pt x="5113211" y="1518726"/>
                </a:cubicBezTo>
                <a:cubicBezTo>
                  <a:pt x="5108707" y="1519688"/>
                  <a:pt x="5108707" y="1519688"/>
                  <a:pt x="5109670" y="1524192"/>
                </a:cubicBezTo>
                <a:cubicBezTo>
                  <a:pt x="5109670" y="1524192"/>
                  <a:pt x="5110632" y="1528696"/>
                  <a:pt x="5115135" y="1527734"/>
                </a:cubicBezTo>
                <a:cubicBezTo>
                  <a:pt x="5115135" y="1527734"/>
                  <a:pt x="5116098" y="1532238"/>
                  <a:pt x="5120602" y="1531276"/>
                </a:cubicBezTo>
                <a:cubicBezTo>
                  <a:pt x="5127031" y="1539322"/>
                  <a:pt x="5157249" y="1570543"/>
                  <a:pt x="5151783" y="1567000"/>
                </a:cubicBezTo>
                <a:cubicBezTo>
                  <a:pt x="5159829" y="1560573"/>
                  <a:pt x="5135383" y="1556375"/>
                  <a:pt x="5143430" y="1549947"/>
                </a:cubicBezTo>
                <a:cubicBezTo>
                  <a:pt x="5137963" y="1546406"/>
                  <a:pt x="5132496" y="1542863"/>
                  <a:pt x="5126069" y="1534818"/>
                </a:cubicBezTo>
                <a:cubicBezTo>
                  <a:pt x="5126069" y="1534818"/>
                  <a:pt x="5126069" y="1534818"/>
                  <a:pt x="5125106" y="1530313"/>
                </a:cubicBezTo>
                <a:cubicBezTo>
                  <a:pt x="5125106" y="1530313"/>
                  <a:pt x="5124144" y="1525809"/>
                  <a:pt x="5124144" y="1525809"/>
                </a:cubicBezTo>
                <a:cubicBezTo>
                  <a:pt x="5123182" y="1521306"/>
                  <a:pt x="5117715" y="1517764"/>
                  <a:pt x="5117715" y="1517764"/>
                </a:cubicBezTo>
                <a:cubicBezTo>
                  <a:pt x="5114828" y="1504252"/>
                  <a:pt x="5100354" y="1502634"/>
                  <a:pt x="5087496" y="1486543"/>
                </a:cubicBezTo>
                <a:cubicBezTo>
                  <a:pt x="5092001" y="1485581"/>
                  <a:pt x="5091038" y="1481077"/>
                  <a:pt x="5085572" y="1477535"/>
                </a:cubicBezTo>
                <a:cubicBezTo>
                  <a:pt x="5084609" y="1473030"/>
                  <a:pt x="5084609" y="1473030"/>
                  <a:pt x="5084609" y="1473030"/>
                </a:cubicBezTo>
                <a:cubicBezTo>
                  <a:pt x="5084609" y="1473030"/>
                  <a:pt x="5083647" y="1468527"/>
                  <a:pt x="5082685" y="1464022"/>
                </a:cubicBezTo>
                <a:cubicBezTo>
                  <a:pt x="5078182" y="1464985"/>
                  <a:pt x="5077219" y="1460480"/>
                  <a:pt x="5078182" y="1464985"/>
                </a:cubicBezTo>
                <a:cubicBezTo>
                  <a:pt x="5078182" y="1464985"/>
                  <a:pt x="5073677" y="1465947"/>
                  <a:pt x="5073677" y="1465947"/>
                </a:cubicBezTo>
                <a:cubicBezTo>
                  <a:pt x="5070790" y="1452435"/>
                  <a:pt x="5062744" y="1458864"/>
                  <a:pt x="5056316" y="1450817"/>
                </a:cubicBezTo>
                <a:cubicBezTo>
                  <a:pt x="5048925" y="1438268"/>
                  <a:pt x="5042496" y="1430222"/>
                  <a:pt x="5037030" y="1426680"/>
                </a:cubicBezTo>
                <a:cubicBezTo>
                  <a:pt x="5037030" y="1426680"/>
                  <a:pt x="5036068" y="1422176"/>
                  <a:pt x="5036068" y="1422176"/>
                </a:cubicBezTo>
                <a:cubicBezTo>
                  <a:pt x="5036068" y="1422176"/>
                  <a:pt x="5036068" y="1422176"/>
                  <a:pt x="5035106" y="1417673"/>
                </a:cubicBezTo>
                <a:cubicBezTo>
                  <a:pt x="5024173" y="1410588"/>
                  <a:pt x="5024173" y="1410588"/>
                  <a:pt x="5017744" y="1402543"/>
                </a:cubicBezTo>
                <a:cubicBezTo>
                  <a:pt x="5018706" y="1407047"/>
                  <a:pt x="5018706" y="1407047"/>
                  <a:pt x="5023210" y="1406085"/>
                </a:cubicBezTo>
                <a:cubicBezTo>
                  <a:pt x="5023210" y="1406085"/>
                  <a:pt x="5023210" y="1406085"/>
                  <a:pt x="5022248" y="1401581"/>
                </a:cubicBezTo>
                <a:cubicBezTo>
                  <a:pt x="5022248" y="1401581"/>
                  <a:pt x="5016781" y="1398039"/>
                  <a:pt x="5016781" y="1398039"/>
                </a:cubicBezTo>
                <a:cubicBezTo>
                  <a:pt x="5011316" y="1394497"/>
                  <a:pt x="5011316" y="1394497"/>
                  <a:pt x="5011316" y="1394497"/>
                </a:cubicBezTo>
                <a:cubicBezTo>
                  <a:pt x="5010354" y="1389993"/>
                  <a:pt x="5010354" y="1389993"/>
                  <a:pt x="5003925" y="1381948"/>
                </a:cubicBezTo>
                <a:cubicBezTo>
                  <a:pt x="5004887" y="1386451"/>
                  <a:pt x="4999420" y="1382910"/>
                  <a:pt x="4992992" y="1374863"/>
                </a:cubicBezTo>
                <a:cubicBezTo>
                  <a:pt x="4997496" y="1373901"/>
                  <a:pt x="4998458" y="1378406"/>
                  <a:pt x="5002962" y="1377443"/>
                </a:cubicBezTo>
                <a:cubicBezTo>
                  <a:pt x="4991068" y="1365856"/>
                  <a:pt x="4992992" y="1374863"/>
                  <a:pt x="4986564" y="1366818"/>
                </a:cubicBezTo>
                <a:cubicBezTo>
                  <a:pt x="4979172" y="1354268"/>
                  <a:pt x="4985601" y="1362314"/>
                  <a:pt x="4968240" y="1347184"/>
                </a:cubicBezTo>
                <a:cubicBezTo>
                  <a:pt x="4971781" y="1341718"/>
                  <a:pt x="4977248" y="1345260"/>
                  <a:pt x="4981752" y="1344297"/>
                </a:cubicBezTo>
                <a:cubicBezTo>
                  <a:pt x="4970819" y="1337214"/>
                  <a:pt x="4965353" y="1333672"/>
                  <a:pt x="4959887" y="1330131"/>
                </a:cubicBezTo>
                <a:cubicBezTo>
                  <a:pt x="4964391" y="1329169"/>
                  <a:pt x="4964391" y="1329169"/>
                  <a:pt x="4964391" y="1329169"/>
                </a:cubicBezTo>
                <a:cubicBezTo>
                  <a:pt x="4964391" y="1329169"/>
                  <a:pt x="4964391" y="1329169"/>
                  <a:pt x="4963429" y="1324664"/>
                </a:cubicBezTo>
                <a:cubicBezTo>
                  <a:pt x="4963429" y="1324664"/>
                  <a:pt x="4958925" y="1325627"/>
                  <a:pt x="4957962" y="1321122"/>
                </a:cubicBezTo>
                <a:cubicBezTo>
                  <a:pt x="4952496" y="1317580"/>
                  <a:pt x="4946067" y="1309535"/>
                  <a:pt x="4941563" y="1310497"/>
                </a:cubicBezTo>
                <a:cubicBezTo>
                  <a:pt x="4941563" y="1310497"/>
                  <a:pt x="4936097" y="1306955"/>
                  <a:pt x="4935134" y="1302452"/>
                </a:cubicBezTo>
                <a:cubicBezTo>
                  <a:pt x="4935134" y="1302452"/>
                  <a:pt x="4935134" y="1302452"/>
                  <a:pt x="4929668" y="1298910"/>
                </a:cubicBezTo>
                <a:cubicBezTo>
                  <a:pt x="4929668" y="1298910"/>
                  <a:pt x="4929668" y="1298910"/>
                  <a:pt x="4930630" y="1303414"/>
                </a:cubicBezTo>
                <a:cubicBezTo>
                  <a:pt x="4930630" y="1303414"/>
                  <a:pt x="4930630" y="1303414"/>
                  <a:pt x="4931592" y="1307917"/>
                </a:cubicBezTo>
                <a:cubicBezTo>
                  <a:pt x="4915193" y="1297292"/>
                  <a:pt x="4907802" y="1284743"/>
                  <a:pt x="4901375" y="1276697"/>
                </a:cubicBezTo>
                <a:cubicBezTo>
                  <a:pt x="4905878" y="1275735"/>
                  <a:pt x="4911345" y="1279277"/>
                  <a:pt x="4915849" y="1278314"/>
                </a:cubicBezTo>
                <a:cubicBezTo>
                  <a:pt x="4897525" y="1258680"/>
                  <a:pt x="4879201" y="1239048"/>
                  <a:pt x="4883050" y="1257063"/>
                </a:cubicBezTo>
                <a:cubicBezTo>
                  <a:pt x="4869231" y="1236468"/>
                  <a:pt x="4869231" y="1236468"/>
                  <a:pt x="4852832" y="1225842"/>
                </a:cubicBezTo>
                <a:cubicBezTo>
                  <a:pt x="4852832" y="1225842"/>
                  <a:pt x="4857337" y="1224880"/>
                  <a:pt x="4858299" y="1229384"/>
                </a:cubicBezTo>
                <a:cubicBezTo>
                  <a:pt x="4858299" y="1229384"/>
                  <a:pt x="4862802" y="1228422"/>
                  <a:pt x="4862802" y="1228422"/>
                </a:cubicBezTo>
                <a:cubicBezTo>
                  <a:pt x="4868269" y="1231963"/>
                  <a:pt x="4867307" y="1227460"/>
                  <a:pt x="4867307" y="1227460"/>
                </a:cubicBezTo>
                <a:cubicBezTo>
                  <a:pt x="4866344" y="1222956"/>
                  <a:pt x="4866344" y="1222956"/>
                  <a:pt x="4860878" y="1219413"/>
                </a:cubicBezTo>
                <a:cubicBezTo>
                  <a:pt x="4865382" y="1218451"/>
                  <a:pt x="4865382" y="1218451"/>
                  <a:pt x="4865382" y="1218451"/>
                </a:cubicBezTo>
                <a:cubicBezTo>
                  <a:pt x="4866344" y="1222956"/>
                  <a:pt x="4870849" y="1221993"/>
                  <a:pt x="4870849" y="1221993"/>
                </a:cubicBezTo>
                <a:cubicBezTo>
                  <a:pt x="4871811" y="1226498"/>
                  <a:pt x="4871811" y="1226498"/>
                  <a:pt x="4871811" y="1226498"/>
                </a:cubicBezTo>
                <a:cubicBezTo>
                  <a:pt x="4871811" y="1226498"/>
                  <a:pt x="4877276" y="1230039"/>
                  <a:pt x="4877276" y="1230039"/>
                </a:cubicBezTo>
                <a:cubicBezTo>
                  <a:pt x="4877276" y="1230039"/>
                  <a:pt x="4882743" y="1233581"/>
                  <a:pt x="4882743" y="1233581"/>
                </a:cubicBezTo>
                <a:cubicBezTo>
                  <a:pt x="4924857" y="1276390"/>
                  <a:pt x="4961504" y="1315656"/>
                  <a:pt x="5003618" y="1358465"/>
                </a:cubicBezTo>
                <a:cubicBezTo>
                  <a:pt x="5004580" y="1362969"/>
                  <a:pt x="5004580" y="1362969"/>
                  <a:pt x="5004580" y="1362969"/>
                </a:cubicBezTo>
                <a:cubicBezTo>
                  <a:pt x="5005542" y="1367472"/>
                  <a:pt x="5010045" y="1366510"/>
                  <a:pt x="5010045" y="1366510"/>
                </a:cubicBezTo>
                <a:cubicBezTo>
                  <a:pt x="5026446" y="1377136"/>
                  <a:pt x="5021941" y="1378098"/>
                  <a:pt x="5033836" y="1389686"/>
                </a:cubicBezTo>
                <a:cubicBezTo>
                  <a:pt x="5034798" y="1394190"/>
                  <a:pt x="5035760" y="1398694"/>
                  <a:pt x="5041227" y="1402236"/>
                </a:cubicBezTo>
                <a:cubicBezTo>
                  <a:pt x="5042189" y="1406739"/>
                  <a:pt x="5046693" y="1405777"/>
                  <a:pt x="5046693" y="1405777"/>
                </a:cubicBezTo>
                <a:cubicBezTo>
                  <a:pt x="5058588" y="1417364"/>
                  <a:pt x="5065979" y="1429915"/>
                  <a:pt x="5075949" y="1432494"/>
                </a:cubicBezTo>
                <a:cubicBezTo>
                  <a:pt x="5075949" y="1432494"/>
                  <a:pt x="5081416" y="1436036"/>
                  <a:pt x="5081416" y="1436036"/>
                </a:cubicBezTo>
                <a:cubicBezTo>
                  <a:pt x="5082378" y="1440541"/>
                  <a:pt x="5083340" y="1445044"/>
                  <a:pt x="5084302" y="1449548"/>
                </a:cubicBezTo>
                <a:cubicBezTo>
                  <a:pt x="5088807" y="1448586"/>
                  <a:pt x="5102626" y="1469181"/>
                  <a:pt x="5113559" y="1476265"/>
                </a:cubicBezTo>
                <a:cubicBezTo>
                  <a:pt x="5113559" y="1476265"/>
                  <a:pt x="5114521" y="1480769"/>
                  <a:pt x="5119025" y="1479807"/>
                </a:cubicBezTo>
                <a:cubicBezTo>
                  <a:pt x="5119987" y="1484311"/>
                  <a:pt x="5119987" y="1484311"/>
                  <a:pt x="5119987" y="1484311"/>
                </a:cubicBezTo>
                <a:cubicBezTo>
                  <a:pt x="5146664" y="1520998"/>
                  <a:pt x="5174303" y="1562189"/>
                  <a:pt x="5205484" y="1597915"/>
                </a:cubicBezTo>
                <a:cubicBezTo>
                  <a:pt x="5206446" y="1602418"/>
                  <a:pt x="5211913" y="1605960"/>
                  <a:pt x="5217379" y="1609503"/>
                </a:cubicBezTo>
                <a:cubicBezTo>
                  <a:pt x="5218341" y="1614006"/>
                  <a:pt x="5219303" y="1618511"/>
                  <a:pt x="5220266" y="1623015"/>
                </a:cubicBezTo>
                <a:cubicBezTo>
                  <a:pt x="5219303" y="1618511"/>
                  <a:pt x="5224770" y="1622052"/>
                  <a:pt x="5229274" y="1621090"/>
                </a:cubicBezTo>
                <a:cubicBezTo>
                  <a:pt x="5230236" y="1625593"/>
                  <a:pt x="5235702" y="1629136"/>
                  <a:pt x="5235702" y="1629136"/>
                </a:cubicBezTo>
                <a:cubicBezTo>
                  <a:pt x="5249522" y="1649732"/>
                  <a:pt x="5258838" y="1671289"/>
                  <a:pt x="5271695" y="1687381"/>
                </a:cubicBezTo>
                <a:cubicBezTo>
                  <a:pt x="5271695" y="1687381"/>
                  <a:pt x="5272657" y="1691885"/>
                  <a:pt x="5272657" y="1691885"/>
                </a:cubicBezTo>
                <a:cubicBezTo>
                  <a:pt x="5273619" y="1696389"/>
                  <a:pt x="5273619" y="1696389"/>
                  <a:pt x="5274581" y="1700893"/>
                </a:cubicBezTo>
                <a:cubicBezTo>
                  <a:pt x="5279086" y="1699931"/>
                  <a:pt x="5279086" y="1699931"/>
                  <a:pt x="5279086" y="1699931"/>
                </a:cubicBezTo>
                <a:cubicBezTo>
                  <a:pt x="5298371" y="1724068"/>
                  <a:pt x="5316695" y="1743702"/>
                  <a:pt x="5325048" y="1760755"/>
                </a:cubicBezTo>
                <a:cubicBezTo>
                  <a:pt x="5341447" y="1771380"/>
                  <a:pt x="5359115" y="1809993"/>
                  <a:pt x="5380326" y="1843138"/>
                </a:cubicBezTo>
                <a:cubicBezTo>
                  <a:pt x="5391259" y="1850222"/>
                  <a:pt x="5402499" y="1880788"/>
                  <a:pt x="5408928" y="1888834"/>
                </a:cubicBezTo>
                <a:cubicBezTo>
                  <a:pt x="5408928" y="1888834"/>
                  <a:pt x="5409890" y="1893338"/>
                  <a:pt x="5409890" y="1893338"/>
                </a:cubicBezTo>
                <a:cubicBezTo>
                  <a:pt x="5409890" y="1893338"/>
                  <a:pt x="5410852" y="1897842"/>
                  <a:pt x="5410852" y="1897842"/>
                </a:cubicBezTo>
                <a:cubicBezTo>
                  <a:pt x="5411815" y="1902346"/>
                  <a:pt x="5411815" y="1902346"/>
                  <a:pt x="5411815" y="1902346"/>
                </a:cubicBezTo>
                <a:cubicBezTo>
                  <a:pt x="5417280" y="1905888"/>
                  <a:pt x="5417280" y="1905888"/>
                  <a:pt x="5416318" y="1901384"/>
                </a:cubicBezTo>
                <a:cubicBezTo>
                  <a:pt x="5423709" y="1913934"/>
                  <a:pt x="5421785" y="1904926"/>
                  <a:pt x="5426289" y="1903964"/>
                </a:cubicBezTo>
                <a:cubicBezTo>
                  <a:pt x="5424671" y="1918438"/>
                  <a:pt x="5438184" y="1915551"/>
                  <a:pt x="5442032" y="1933567"/>
                </a:cubicBezTo>
                <a:cubicBezTo>
                  <a:pt x="5445575" y="1928101"/>
                  <a:pt x="5448461" y="1941613"/>
                  <a:pt x="5452966" y="1940651"/>
                </a:cubicBezTo>
                <a:cubicBezTo>
                  <a:pt x="5440108" y="1924559"/>
                  <a:pt x="5428868" y="1893993"/>
                  <a:pt x="5418898" y="1891414"/>
                </a:cubicBezTo>
                <a:cubicBezTo>
                  <a:pt x="5418898" y="1891414"/>
                  <a:pt x="5417936" y="1886909"/>
                  <a:pt x="5416973" y="1882405"/>
                </a:cubicBezTo>
                <a:cubicBezTo>
                  <a:pt x="5416973" y="1882405"/>
                  <a:pt x="5416011" y="1877901"/>
                  <a:pt x="5411507" y="1878863"/>
                </a:cubicBezTo>
                <a:cubicBezTo>
                  <a:pt x="5405733" y="1851839"/>
                  <a:pt x="5387410" y="1832206"/>
                  <a:pt x="5373590" y="1811610"/>
                </a:cubicBezTo>
                <a:cubicBezTo>
                  <a:pt x="5338560" y="1757869"/>
                  <a:pt x="5308034" y="1703165"/>
                  <a:pt x="5274930" y="1658432"/>
                </a:cubicBezTo>
                <a:cubicBezTo>
                  <a:pt x="5248253" y="1621744"/>
                  <a:pt x="5216765" y="1562538"/>
                  <a:pt x="5173689" y="1515224"/>
                </a:cubicBezTo>
                <a:cubicBezTo>
                  <a:pt x="5167260" y="1507179"/>
                  <a:pt x="5157290" y="1504599"/>
                  <a:pt x="5155366" y="1495591"/>
                </a:cubicBezTo>
                <a:cubicBezTo>
                  <a:pt x="5124184" y="1459866"/>
                  <a:pt x="5102012" y="1422217"/>
                  <a:pt x="5077260" y="1394538"/>
                </a:cubicBezTo>
                <a:cubicBezTo>
                  <a:pt x="5054432" y="1375866"/>
                  <a:pt x="5066326" y="1387454"/>
                  <a:pt x="5047041" y="1363316"/>
                </a:cubicBezTo>
                <a:cubicBezTo>
                  <a:pt x="5026793" y="1334675"/>
                  <a:pt x="5003003" y="1311500"/>
                  <a:pt x="4981137" y="1297332"/>
                </a:cubicBezTo>
                <a:cubicBezTo>
                  <a:pt x="4954460" y="1260645"/>
                  <a:pt x="4897873" y="1216220"/>
                  <a:pt x="4867654" y="1184998"/>
                </a:cubicBezTo>
                <a:cubicBezTo>
                  <a:pt x="4855759" y="1173411"/>
                  <a:pt x="4852217" y="1178877"/>
                  <a:pt x="4840323" y="1167290"/>
                </a:cubicBezTo>
                <a:cubicBezTo>
                  <a:pt x="4848368" y="1160861"/>
                  <a:pt x="4825540" y="1142190"/>
                  <a:pt x="4809142" y="1131565"/>
                </a:cubicBezTo>
                <a:cubicBezTo>
                  <a:pt x="4809142" y="1131565"/>
                  <a:pt x="4804638" y="1132527"/>
                  <a:pt x="4799171" y="1128985"/>
                </a:cubicBezTo>
                <a:cubicBezTo>
                  <a:pt x="4782773" y="1118360"/>
                  <a:pt x="4767028" y="1088756"/>
                  <a:pt x="4740659" y="1075551"/>
                </a:cubicBezTo>
                <a:cubicBezTo>
                  <a:pt x="4735193" y="1072010"/>
                  <a:pt x="4731650" y="1077476"/>
                  <a:pt x="4720718" y="1070392"/>
                </a:cubicBezTo>
                <a:cubicBezTo>
                  <a:pt x="4720718" y="1070392"/>
                  <a:pt x="4717831" y="1056880"/>
                  <a:pt x="4707860" y="1054300"/>
                </a:cubicBezTo>
                <a:cubicBezTo>
                  <a:pt x="4661243" y="1012454"/>
                  <a:pt x="4591143" y="970915"/>
                  <a:pt x="4541946" y="939039"/>
                </a:cubicBezTo>
                <a:cubicBezTo>
                  <a:pt x="4520081" y="924872"/>
                  <a:pt x="4497253" y="906201"/>
                  <a:pt x="4469921" y="888492"/>
                </a:cubicBezTo>
                <a:cubicBezTo>
                  <a:pt x="4458989" y="881409"/>
                  <a:pt x="4439048" y="876249"/>
                  <a:pt x="4428114" y="869166"/>
                </a:cubicBezTo>
                <a:cubicBezTo>
                  <a:pt x="4428114" y="869166"/>
                  <a:pt x="4416220" y="857578"/>
                  <a:pt x="4416220" y="857578"/>
                </a:cubicBezTo>
                <a:cubicBezTo>
                  <a:pt x="4405287" y="850495"/>
                  <a:pt x="4400783" y="851458"/>
                  <a:pt x="4395317" y="847916"/>
                </a:cubicBezTo>
                <a:cubicBezTo>
                  <a:pt x="4394354" y="843411"/>
                  <a:pt x="4394354" y="843411"/>
                  <a:pt x="4394354" y="843411"/>
                </a:cubicBezTo>
                <a:cubicBezTo>
                  <a:pt x="4407866" y="840525"/>
                  <a:pt x="4417182" y="862083"/>
                  <a:pt x="4419762" y="852112"/>
                </a:cubicBezTo>
                <a:cubicBezTo>
                  <a:pt x="4419762" y="852112"/>
                  <a:pt x="4419762" y="852112"/>
                  <a:pt x="4420724" y="856616"/>
                </a:cubicBezTo>
                <a:cubicBezTo>
                  <a:pt x="4430694" y="859196"/>
                  <a:pt x="4430694" y="859196"/>
                  <a:pt x="4430694" y="859196"/>
                </a:cubicBezTo>
                <a:cubicBezTo>
                  <a:pt x="4430694" y="859196"/>
                  <a:pt x="4435199" y="858234"/>
                  <a:pt x="4435199" y="858234"/>
                </a:cubicBezTo>
                <a:cubicBezTo>
                  <a:pt x="4435199" y="858234"/>
                  <a:pt x="4436161" y="862737"/>
                  <a:pt x="4440664" y="861775"/>
                </a:cubicBezTo>
                <a:cubicBezTo>
                  <a:pt x="4440664" y="861775"/>
                  <a:pt x="4445168" y="860813"/>
                  <a:pt x="4445168" y="860813"/>
                </a:cubicBezTo>
                <a:cubicBezTo>
                  <a:pt x="4461567" y="871438"/>
                  <a:pt x="4460605" y="866935"/>
                  <a:pt x="4477005" y="877560"/>
                </a:cubicBezTo>
                <a:cubicBezTo>
                  <a:pt x="4477005" y="877560"/>
                  <a:pt x="4482471" y="881101"/>
                  <a:pt x="4482471" y="881101"/>
                </a:cubicBezTo>
                <a:cubicBezTo>
                  <a:pt x="4482471" y="881101"/>
                  <a:pt x="4482471" y="881101"/>
                  <a:pt x="4486975" y="880139"/>
                </a:cubicBezTo>
                <a:cubicBezTo>
                  <a:pt x="4486975" y="880139"/>
                  <a:pt x="4487937" y="884643"/>
                  <a:pt x="4487937" y="884643"/>
                </a:cubicBezTo>
                <a:cubicBezTo>
                  <a:pt x="4494366" y="892688"/>
                  <a:pt x="4468959" y="883988"/>
                  <a:pt x="4484395" y="890110"/>
                </a:cubicBezTo>
                <a:cubicBezTo>
                  <a:pt x="4489862" y="893651"/>
                  <a:pt x="4493404" y="888185"/>
                  <a:pt x="4507878" y="889801"/>
                </a:cubicBezTo>
                <a:cubicBezTo>
                  <a:pt x="4515269" y="902352"/>
                  <a:pt x="4524277" y="900428"/>
                  <a:pt x="4547105" y="919098"/>
                </a:cubicBezTo>
                <a:cubicBezTo>
                  <a:pt x="4542600" y="920061"/>
                  <a:pt x="4542600" y="920061"/>
                  <a:pt x="4542600" y="920061"/>
                </a:cubicBezTo>
                <a:cubicBezTo>
                  <a:pt x="4548067" y="923603"/>
                  <a:pt x="4548067" y="923603"/>
                  <a:pt x="4548067" y="923603"/>
                </a:cubicBezTo>
                <a:cubicBezTo>
                  <a:pt x="4549992" y="932610"/>
                  <a:pt x="4538097" y="921023"/>
                  <a:pt x="4533593" y="921985"/>
                </a:cubicBezTo>
                <a:cubicBezTo>
                  <a:pt x="4545487" y="933573"/>
                  <a:pt x="4549992" y="932610"/>
                  <a:pt x="4558999" y="930686"/>
                </a:cubicBezTo>
                <a:cubicBezTo>
                  <a:pt x="4559962" y="935190"/>
                  <a:pt x="4559962" y="935190"/>
                  <a:pt x="4565428" y="938732"/>
                </a:cubicBezTo>
                <a:cubicBezTo>
                  <a:pt x="4566391" y="943236"/>
                  <a:pt x="4570895" y="942274"/>
                  <a:pt x="4570895" y="942274"/>
                </a:cubicBezTo>
                <a:cubicBezTo>
                  <a:pt x="4574437" y="936808"/>
                  <a:pt x="4574437" y="936808"/>
                  <a:pt x="4574437" y="936808"/>
                </a:cubicBezTo>
                <a:cubicBezTo>
                  <a:pt x="4582789" y="953861"/>
                  <a:pt x="4588911" y="938424"/>
                  <a:pt x="4607235" y="958058"/>
                </a:cubicBezTo>
                <a:cubicBezTo>
                  <a:pt x="4612701" y="961599"/>
                  <a:pt x="4612701" y="961599"/>
                  <a:pt x="4612701" y="961599"/>
                </a:cubicBezTo>
                <a:cubicBezTo>
                  <a:pt x="4612701" y="961599"/>
                  <a:pt x="4617205" y="960637"/>
                  <a:pt x="4617205" y="960637"/>
                </a:cubicBezTo>
                <a:cubicBezTo>
                  <a:pt x="4656431" y="989934"/>
                  <a:pt x="4689230" y="1011184"/>
                  <a:pt x="4721066" y="1027932"/>
                </a:cubicBezTo>
                <a:cubicBezTo>
                  <a:pt x="4716561" y="1028894"/>
                  <a:pt x="4720410" y="1046910"/>
                  <a:pt x="4728457" y="1040481"/>
                </a:cubicBezTo>
                <a:cubicBezTo>
                  <a:pt x="4722028" y="1032435"/>
                  <a:pt x="4731999" y="1035015"/>
                  <a:pt x="4738427" y="1043060"/>
                </a:cubicBezTo>
                <a:cubicBezTo>
                  <a:pt x="4755788" y="1058190"/>
                  <a:pt x="4788586" y="1079440"/>
                  <a:pt x="4817842" y="1106158"/>
                </a:cubicBezTo>
                <a:cubicBezTo>
                  <a:pt x="4846136" y="1128370"/>
                  <a:pt x="4875393" y="1155087"/>
                  <a:pt x="4898221" y="1173759"/>
                </a:cubicBezTo>
                <a:cubicBezTo>
                  <a:pt x="4892754" y="1170217"/>
                  <a:pt x="4901108" y="1187271"/>
                  <a:pt x="4905611" y="1186309"/>
                </a:cubicBezTo>
                <a:cubicBezTo>
                  <a:pt x="4899183" y="1178262"/>
                  <a:pt x="4903687" y="1177300"/>
                  <a:pt x="4909153" y="1180842"/>
                </a:cubicBezTo>
                <a:cubicBezTo>
                  <a:pt x="4911078" y="1189850"/>
                  <a:pt x="4933906" y="1208521"/>
                  <a:pt x="4951267" y="1223651"/>
                </a:cubicBezTo>
                <a:cubicBezTo>
                  <a:pt x="4968628" y="1238780"/>
                  <a:pt x="4985027" y="1249405"/>
                  <a:pt x="4980523" y="1250367"/>
                </a:cubicBezTo>
                <a:cubicBezTo>
                  <a:pt x="5002389" y="1264535"/>
                  <a:pt x="5015246" y="1280627"/>
                  <a:pt x="5028102" y="1296718"/>
                </a:cubicBezTo>
                <a:cubicBezTo>
                  <a:pt x="5046427" y="1316351"/>
                  <a:pt x="5060246" y="1336947"/>
                  <a:pt x="5088540" y="1359160"/>
                </a:cubicBezTo>
                <a:cubicBezTo>
                  <a:pt x="5088540" y="1359160"/>
                  <a:pt x="5089502" y="1363664"/>
                  <a:pt x="5090465" y="1368168"/>
                </a:cubicBezTo>
                <a:cubicBezTo>
                  <a:pt x="5109443" y="1368823"/>
                  <a:pt x="5135465" y="1424489"/>
                  <a:pt x="5152826" y="1439619"/>
                </a:cubicBezTo>
                <a:cubicBezTo>
                  <a:pt x="5158293" y="1443159"/>
                  <a:pt x="5157331" y="1438656"/>
                  <a:pt x="5163758" y="1446702"/>
                </a:cubicBezTo>
                <a:cubicBezTo>
                  <a:pt x="5175654" y="1458289"/>
                  <a:pt x="5178541" y="1471801"/>
                  <a:pt x="5190435" y="1483389"/>
                </a:cubicBezTo>
                <a:cubicBezTo>
                  <a:pt x="5196864" y="1491435"/>
                  <a:pt x="5202331" y="1494976"/>
                  <a:pt x="5213263" y="1502060"/>
                </a:cubicBezTo>
                <a:cubicBezTo>
                  <a:pt x="5232549" y="1526198"/>
                  <a:pt x="5250218" y="1564809"/>
                  <a:pt x="5270466" y="1593451"/>
                </a:cubicBezTo>
                <a:cubicBezTo>
                  <a:pt x="5296180" y="1625635"/>
                  <a:pt x="5325744" y="1675834"/>
                  <a:pt x="5352421" y="1712521"/>
                </a:cubicBezTo>
                <a:cubicBezTo>
                  <a:pt x="5359811" y="1725071"/>
                  <a:pt x="5371706" y="1736658"/>
                  <a:pt x="5378135" y="1744704"/>
                </a:cubicBezTo>
                <a:cubicBezTo>
                  <a:pt x="5378135" y="1744704"/>
                  <a:pt x="5372669" y="1741162"/>
                  <a:pt x="5372669" y="1741162"/>
                </a:cubicBezTo>
                <a:cubicBezTo>
                  <a:pt x="5381022" y="1758217"/>
                  <a:pt x="5393879" y="1774309"/>
                  <a:pt x="5401270" y="1786858"/>
                </a:cubicBezTo>
                <a:cubicBezTo>
                  <a:pt x="5402232" y="1791362"/>
                  <a:pt x="5404157" y="1800370"/>
                  <a:pt x="5404157" y="1800370"/>
                </a:cubicBezTo>
                <a:cubicBezTo>
                  <a:pt x="5427292" y="1842524"/>
                  <a:pt x="5457818" y="1897228"/>
                  <a:pt x="5479989" y="1934877"/>
                </a:cubicBezTo>
                <a:cubicBezTo>
                  <a:pt x="5479989" y="1934877"/>
                  <a:pt x="5479989" y="1934877"/>
                  <a:pt x="5475486" y="1935839"/>
                </a:cubicBezTo>
                <a:cubicBezTo>
                  <a:pt x="5475486" y="1935839"/>
                  <a:pt x="5476448" y="1940343"/>
                  <a:pt x="5476448" y="1940343"/>
                </a:cubicBezTo>
                <a:cubicBezTo>
                  <a:pt x="5476448" y="1940343"/>
                  <a:pt x="5481913" y="1943885"/>
                  <a:pt x="5481913" y="1943885"/>
                </a:cubicBezTo>
                <a:cubicBezTo>
                  <a:pt x="5489305" y="1956435"/>
                  <a:pt x="5504394" y="2005017"/>
                  <a:pt x="5506012" y="1990543"/>
                </a:cubicBezTo>
                <a:cubicBezTo>
                  <a:pt x="5506974" y="1995046"/>
                  <a:pt x="5506974" y="1995046"/>
                  <a:pt x="5506974" y="1995046"/>
                </a:cubicBezTo>
                <a:cubicBezTo>
                  <a:pt x="5507936" y="1999551"/>
                  <a:pt x="5507936" y="1999551"/>
                  <a:pt x="5507936" y="1999551"/>
                </a:cubicBezTo>
                <a:cubicBezTo>
                  <a:pt x="5512440" y="1998588"/>
                  <a:pt x="5512440" y="1998588"/>
                  <a:pt x="5512440" y="1998588"/>
                </a:cubicBezTo>
                <a:cubicBezTo>
                  <a:pt x="5511478" y="1994084"/>
                  <a:pt x="5511478" y="1994084"/>
                  <a:pt x="5511478" y="1994084"/>
                </a:cubicBezTo>
                <a:cubicBezTo>
                  <a:pt x="5519524" y="1987656"/>
                  <a:pt x="5518869" y="2006635"/>
                  <a:pt x="5519831" y="2011138"/>
                </a:cubicBezTo>
                <a:cubicBezTo>
                  <a:pt x="5522410" y="2001168"/>
                  <a:pt x="5537192" y="2026268"/>
                  <a:pt x="5528839" y="2009213"/>
                </a:cubicBezTo>
                <a:cubicBezTo>
                  <a:pt x="5524335" y="2010176"/>
                  <a:pt x="5521448" y="1996664"/>
                  <a:pt x="5521448" y="1996664"/>
                </a:cubicBezTo>
                <a:cubicBezTo>
                  <a:pt x="5527877" y="2004710"/>
                  <a:pt x="5526915" y="2000206"/>
                  <a:pt x="5525952" y="1995701"/>
                </a:cubicBezTo>
                <a:cubicBezTo>
                  <a:pt x="5515982" y="1993122"/>
                  <a:pt x="5512133" y="1975106"/>
                  <a:pt x="5500238" y="1963519"/>
                </a:cubicBezTo>
                <a:cubicBezTo>
                  <a:pt x="5500238" y="1963519"/>
                  <a:pt x="5499276" y="1959014"/>
                  <a:pt x="5498313" y="1954510"/>
                </a:cubicBezTo>
                <a:cubicBezTo>
                  <a:pt x="5498313" y="1954510"/>
                  <a:pt x="5497351" y="1950007"/>
                  <a:pt x="5497351" y="1950007"/>
                </a:cubicBezTo>
                <a:cubicBezTo>
                  <a:pt x="5496389" y="1945502"/>
                  <a:pt x="5496389" y="1945502"/>
                  <a:pt x="5496389" y="1945502"/>
                </a:cubicBezTo>
                <a:cubicBezTo>
                  <a:pt x="5496389" y="1945502"/>
                  <a:pt x="5491884" y="1946465"/>
                  <a:pt x="5491884" y="1946465"/>
                </a:cubicBezTo>
                <a:cubicBezTo>
                  <a:pt x="5490922" y="1941960"/>
                  <a:pt x="5490922" y="1941960"/>
                  <a:pt x="5489960" y="1937456"/>
                </a:cubicBezTo>
                <a:cubicBezTo>
                  <a:pt x="5493502" y="1931990"/>
                  <a:pt x="5495426" y="1940998"/>
                  <a:pt x="5499931" y="1940036"/>
                </a:cubicBezTo>
                <a:cubicBezTo>
                  <a:pt x="5498006" y="1931028"/>
                  <a:pt x="5493502" y="1931990"/>
                  <a:pt x="5492540" y="1927486"/>
                </a:cubicBezTo>
                <a:cubicBezTo>
                  <a:pt x="5492540" y="1927486"/>
                  <a:pt x="5492540" y="1927486"/>
                  <a:pt x="5491577" y="1922981"/>
                </a:cubicBezTo>
                <a:cubicBezTo>
                  <a:pt x="5491577" y="1922981"/>
                  <a:pt x="5490615" y="1918478"/>
                  <a:pt x="5490615" y="1918478"/>
                </a:cubicBezTo>
                <a:cubicBezTo>
                  <a:pt x="5489653" y="1913974"/>
                  <a:pt x="5489653" y="1913974"/>
                  <a:pt x="5489653" y="1913974"/>
                </a:cubicBezTo>
                <a:cubicBezTo>
                  <a:pt x="5481299" y="1896920"/>
                  <a:pt x="5481299" y="1896920"/>
                  <a:pt x="5481299" y="1896920"/>
                </a:cubicBezTo>
                <a:cubicBezTo>
                  <a:pt x="5475833" y="1893379"/>
                  <a:pt x="5475833" y="1893379"/>
                  <a:pt x="5475833" y="1893379"/>
                </a:cubicBezTo>
                <a:cubicBezTo>
                  <a:pt x="5479375" y="1887912"/>
                  <a:pt x="5474871" y="1888874"/>
                  <a:pt x="5474871" y="1888874"/>
                </a:cubicBezTo>
                <a:lnTo>
                  <a:pt x="5475833" y="1893379"/>
                </a:lnTo>
                <a:cubicBezTo>
                  <a:pt x="5461051" y="1868278"/>
                  <a:pt x="5462976" y="1877287"/>
                  <a:pt x="5452699" y="1851225"/>
                </a:cubicBezTo>
                <a:cubicBezTo>
                  <a:pt x="5451737" y="1846720"/>
                  <a:pt x="5451737" y="1846720"/>
                  <a:pt x="5450774" y="1842216"/>
                </a:cubicBezTo>
                <a:cubicBezTo>
                  <a:pt x="5445308" y="1838675"/>
                  <a:pt x="5445308" y="1838675"/>
                  <a:pt x="5446270" y="1843178"/>
                </a:cubicBezTo>
                <a:cubicBezTo>
                  <a:pt x="5443383" y="1829666"/>
                  <a:pt x="5434068" y="1808109"/>
                  <a:pt x="5424098" y="1805529"/>
                </a:cubicBezTo>
                <a:cubicBezTo>
                  <a:pt x="5430526" y="1813575"/>
                  <a:pt x="5426022" y="1814538"/>
                  <a:pt x="5419593" y="1806491"/>
                </a:cubicBezTo>
                <a:lnTo>
                  <a:pt x="5418631" y="1801987"/>
                </a:lnTo>
                <a:cubicBezTo>
                  <a:pt x="5423135" y="1801025"/>
                  <a:pt x="5423135" y="1801025"/>
                  <a:pt x="5423135" y="1801025"/>
                </a:cubicBezTo>
                <a:cubicBezTo>
                  <a:pt x="5423135" y="1801025"/>
                  <a:pt x="5423135" y="1801025"/>
                  <a:pt x="5422173" y="1796521"/>
                </a:cubicBezTo>
                <a:cubicBezTo>
                  <a:pt x="5422173" y="1796521"/>
                  <a:pt x="5422173" y="1796521"/>
                  <a:pt x="5416707" y="1792979"/>
                </a:cubicBezTo>
                <a:cubicBezTo>
                  <a:pt x="5410933" y="1765955"/>
                  <a:pt x="5364970" y="1705130"/>
                  <a:pt x="5349226" y="1675527"/>
                </a:cubicBezTo>
                <a:cubicBezTo>
                  <a:pt x="5340873" y="1658473"/>
                  <a:pt x="5344415" y="1653006"/>
                  <a:pt x="5332520" y="1641419"/>
                </a:cubicBezTo>
                <a:cubicBezTo>
                  <a:pt x="5330596" y="1632411"/>
                  <a:pt x="5320625" y="1629831"/>
                  <a:pt x="5314197" y="1621785"/>
                </a:cubicBezTo>
                <a:cubicBezTo>
                  <a:pt x="5305843" y="1604731"/>
                  <a:pt x="5302956" y="1591219"/>
                  <a:pt x="5288482" y="1589602"/>
                </a:cubicBezTo>
                <a:cubicBezTo>
                  <a:pt x="5243175" y="1509799"/>
                  <a:pt x="5173422" y="1425798"/>
                  <a:pt x="5106557" y="1355311"/>
                </a:cubicBezTo>
                <a:cubicBezTo>
                  <a:pt x="5110098" y="1349844"/>
                  <a:pt x="5110098" y="1349844"/>
                  <a:pt x="5109135" y="1345340"/>
                </a:cubicBezTo>
                <a:cubicBezTo>
                  <a:pt x="5109135" y="1345340"/>
                  <a:pt x="5110098" y="1349844"/>
                  <a:pt x="5110098" y="1349844"/>
                </a:cubicBezTo>
                <a:cubicBezTo>
                  <a:pt x="5114602" y="1348882"/>
                  <a:pt x="5114602" y="1348882"/>
                  <a:pt x="5114602" y="1348882"/>
                </a:cubicBezTo>
                <a:cubicBezTo>
                  <a:pt x="5114602" y="1348882"/>
                  <a:pt x="5113640" y="1344378"/>
                  <a:pt x="5108173" y="1340837"/>
                </a:cubicBezTo>
                <a:cubicBezTo>
                  <a:pt x="5107211" y="1336333"/>
                  <a:pt x="5111715" y="1335370"/>
                  <a:pt x="5105286" y="1327325"/>
                </a:cubicBezTo>
                <a:cubicBezTo>
                  <a:pt x="5101745" y="1332790"/>
                  <a:pt x="5096279" y="1329249"/>
                  <a:pt x="5084383" y="1317661"/>
                </a:cubicBezTo>
                <a:cubicBezTo>
                  <a:pt x="5083421" y="1313158"/>
                  <a:pt x="5083421" y="1313158"/>
                  <a:pt x="5083421" y="1313158"/>
                </a:cubicBezTo>
                <a:cubicBezTo>
                  <a:pt x="5083421" y="1313158"/>
                  <a:pt x="5078918" y="1314120"/>
                  <a:pt x="5077955" y="1309615"/>
                </a:cubicBezTo>
                <a:cubicBezTo>
                  <a:pt x="5077955" y="1309615"/>
                  <a:pt x="5076993" y="1305112"/>
                  <a:pt x="5076993" y="1305112"/>
                </a:cubicBezTo>
                <a:cubicBezTo>
                  <a:pt x="5072489" y="1306074"/>
                  <a:pt x="5072489" y="1306074"/>
                  <a:pt x="5072489" y="1306074"/>
                </a:cubicBezTo>
                <a:cubicBezTo>
                  <a:pt x="5071526" y="1301570"/>
                  <a:pt x="5071526" y="1301570"/>
                  <a:pt x="5066060" y="1298028"/>
                </a:cubicBezTo>
                <a:cubicBezTo>
                  <a:pt x="5068640" y="1288058"/>
                  <a:pt x="5047736" y="1278395"/>
                  <a:pt x="5052241" y="1277432"/>
                </a:cubicBezTo>
                <a:cubicBezTo>
                  <a:pt x="5052241" y="1277432"/>
                  <a:pt x="5056745" y="1276470"/>
                  <a:pt x="5056745" y="1276470"/>
                </a:cubicBezTo>
                <a:cubicBezTo>
                  <a:pt x="5057707" y="1280973"/>
                  <a:pt x="5062211" y="1280011"/>
                  <a:pt x="5062211" y="1280011"/>
                </a:cubicBezTo>
                <a:cubicBezTo>
                  <a:pt x="5061248" y="1275508"/>
                  <a:pt x="5056745" y="1276470"/>
                  <a:pt x="5055783" y="1271966"/>
                </a:cubicBezTo>
                <a:cubicBezTo>
                  <a:pt x="5055783" y="1271966"/>
                  <a:pt x="5050316" y="1268424"/>
                  <a:pt x="5050316" y="1268424"/>
                </a:cubicBezTo>
                <a:cubicBezTo>
                  <a:pt x="5043887" y="1260378"/>
                  <a:pt x="5037458" y="1252333"/>
                  <a:pt x="5032955" y="1253295"/>
                </a:cubicBezTo>
                <a:cubicBezTo>
                  <a:pt x="5032955" y="1253295"/>
                  <a:pt x="5032955" y="1253295"/>
                  <a:pt x="5031993" y="1248791"/>
                </a:cubicBezTo>
                <a:cubicBezTo>
                  <a:pt x="5031993" y="1248791"/>
                  <a:pt x="5031030" y="1244286"/>
                  <a:pt x="5025564" y="1240744"/>
                </a:cubicBezTo>
                <a:cubicBezTo>
                  <a:pt x="5025564" y="1240744"/>
                  <a:pt x="5021059" y="1241707"/>
                  <a:pt x="5021059" y="1241707"/>
                </a:cubicBezTo>
                <a:cubicBezTo>
                  <a:pt x="5021059" y="1241707"/>
                  <a:pt x="5022022" y="1246211"/>
                  <a:pt x="5022022" y="1246211"/>
                </a:cubicBezTo>
                <a:cubicBezTo>
                  <a:pt x="5021059" y="1241707"/>
                  <a:pt x="5020097" y="1237204"/>
                  <a:pt x="5014631" y="1233661"/>
                </a:cubicBezTo>
                <a:cubicBezTo>
                  <a:pt x="5015593" y="1238166"/>
                  <a:pt x="5011090" y="1239128"/>
                  <a:pt x="5005623" y="1235586"/>
                </a:cubicBezTo>
                <a:cubicBezTo>
                  <a:pt x="5010127" y="1234623"/>
                  <a:pt x="5004661" y="1231082"/>
                  <a:pt x="5003698" y="1226578"/>
                </a:cubicBezTo>
                <a:cubicBezTo>
                  <a:pt x="4998232" y="1223036"/>
                  <a:pt x="4998232" y="1223036"/>
                  <a:pt x="4998232" y="1223036"/>
                </a:cubicBezTo>
                <a:cubicBezTo>
                  <a:pt x="4997269" y="1218532"/>
                  <a:pt x="4997269" y="1218532"/>
                  <a:pt x="4997269" y="1218532"/>
                </a:cubicBezTo>
                <a:cubicBezTo>
                  <a:pt x="4992766" y="1219494"/>
                  <a:pt x="4992766" y="1219494"/>
                  <a:pt x="4992766" y="1219494"/>
                </a:cubicBezTo>
                <a:cubicBezTo>
                  <a:pt x="4992766" y="1219494"/>
                  <a:pt x="4992766" y="1219494"/>
                  <a:pt x="4993728" y="1223998"/>
                </a:cubicBezTo>
                <a:cubicBezTo>
                  <a:pt x="4975404" y="1204365"/>
                  <a:pt x="4957081" y="1184731"/>
                  <a:pt x="4947111" y="1182152"/>
                </a:cubicBezTo>
                <a:cubicBezTo>
                  <a:pt x="4941644" y="1178611"/>
                  <a:pt x="4941644" y="1178611"/>
                  <a:pt x="4940682" y="1174106"/>
                </a:cubicBezTo>
                <a:cubicBezTo>
                  <a:pt x="4935215" y="1170564"/>
                  <a:pt x="4935215" y="1170564"/>
                  <a:pt x="4930712" y="1171526"/>
                </a:cubicBezTo>
                <a:lnTo>
                  <a:pt x="4931467" y="1175063"/>
                </a:lnTo>
                <a:lnTo>
                  <a:pt x="4916930" y="1163507"/>
                </a:lnTo>
                <a:cubicBezTo>
                  <a:pt x="4900789" y="1149956"/>
                  <a:pt x="4893737" y="1141749"/>
                  <a:pt x="4867695" y="1119055"/>
                </a:cubicBezTo>
                <a:cubicBezTo>
                  <a:pt x="4852257" y="1112934"/>
                  <a:pt x="4846792" y="1109391"/>
                  <a:pt x="4842287" y="1110354"/>
                </a:cubicBezTo>
                <a:cubicBezTo>
                  <a:pt x="4841325" y="1105850"/>
                  <a:pt x="4845830" y="1104888"/>
                  <a:pt x="4839401" y="1096842"/>
                </a:cubicBezTo>
                <a:cubicBezTo>
                  <a:pt x="4830393" y="1098766"/>
                  <a:pt x="4827506" y="1085254"/>
                  <a:pt x="4811106" y="1074629"/>
                </a:cubicBezTo>
                <a:cubicBezTo>
                  <a:pt x="4794707" y="1064004"/>
                  <a:pt x="4808528" y="1084600"/>
                  <a:pt x="4791166" y="1069470"/>
                </a:cubicBezTo>
                <a:cubicBezTo>
                  <a:pt x="4806603" y="1075591"/>
                  <a:pt x="4789242" y="1060462"/>
                  <a:pt x="4772842" y="1049837"/>
                </a:cubicBezTo>
                <a:cubicBezTo>
                  <a:pt x="4777346" y="1048874"/>
                  <a:pt x="4777346" y="1048874"/>
                  <a:pt x="4777346" y="1048874"/>
                </a:cubicBezTo>
                <a:cubicBezTo>
                  <a:pt x="4782813" y="1052416"/>
                  <a:pt x="4788280" y="1055958"/>
                  <a:pt x="4787317" y="1051454"/>
                </a:cubicBezTo>
                <a:cubicBezTo>
                  <a:pt x="4787317" y="1051454"/>
                  <a:pt x="4786355" y="1046950"/>
                  <a:pt x="4780888" y="1043408"/>
                </a:cubicBezTo>
                <a:cubicBezTo>
                  <a:pt x="4775422" y="1039866"/>
                  <a:pt x="4775422" y="1039866"/>
                  <a:pt x="4775422" y="1039866"/>
                </a:cubicBezTo>
                <a:cubicBezTo>
                  <a:pt x="4779926" y="1038904"/>
                  <a:pt x="4787317" y="1051454"/>
                  <a:pt x="4790858" y="1045987"/>
                </a:cubicBezTo>
                <a:cubicBezTo>
                  <a:pt x="4779926" y="1038904"/>
                  <a:pt x="4773497" y="1030859"/>
                  <a:pt x="4768993" y="1031821"/>
                </a:cubicBezTo>
                <a:cubicBezTo>
                  <a:pt x="4764490" y="1032783"/>
                  <a:pt x="4764490" y="1032783"/>
                  <a:pt x="4763527" y="1028279"/>
                </a:cubicBezTo>
                <a:cubicBezTo>
                  <a:pt x="4758061" y="1024737"/>
                  <a:pt x="4752594" y="1021196"/>
                  <a:pt x="4748090" y="1022158"/>
                </a:cubicBezTo>
                <a:cubicBezTo>
                  <a:pt x="4748090" y="1022158"/>
                  <a:pt x="4749052" y="1026661"/>
                  <a:pt x="4754519" y="1030204"/>
                </a:cubicBezTo>
                <a:cubicBezTo>
                  <a:pt x="4755481" y="1034708"/>
                  <a:pt x="4755481" y="1034708"/>
                  <a:pt x="4755481" y="1034708"/>
                </a:cubicBezTo>
                <a:cubicBezTo>
                  <a:pt x="4745511" y="1032128"/>
                  <a:pt x="4747435" y="1041136"/>
                  <a:pt x="4739082" y="1024083"/>
                </a:cubicBezTo>
                <a:cubicBezTo>
                  <a:pt x="4735540" y="1029548"/>
                  <a:pt x="4746473" y="1036632"/>
                  <a:pt x="4747435" y="1041136"/>
                </a:cubicBezTo>
                <a:cubicBezTo>
                  <a:pt x="4730074" y="1026007"/>
                  <a:pt x="4733615" y="1020541"/>
                  <a:pt x="4722683" y="1013457"/>
                </a:cubicBezTo>
                <a:cubicBezTo>
                  <a:pt x="4727188" y="1012495"/>
                  <a:pt x="4728150" y="1016998"/>
                  <a:pt x="4728150" y="1016998"/>
                </a:cubicBezTo>
                <a:cubicBezTo>
                  <a:pt x="4733615" y="1020541"/>
                  <a:pt x="4733615" y="1020541"/>
                  <a:pt x="4737157" y="1015074"/>
                </a:cubicBezTo>
                <a:cubicBezTo>
                  <a:pt x="4737157" y="1015074"/>
                  <a:pt x="4731691" y="1011533"/>
                  <a:pt x="4726225" y="1007991"/>
                </a:cubicBezTo>
                <a:cubicBezTo>
                  <a:pt x="4736195" y="1010571"/>
                  <a:pt x="4735233" y="1006066"/>
                  <a:pt x="4725263" y="1003486"/>
                </a:cubicBezTo>
                <a:cubicBezTo>
                  <a:pt x="4724301" y="998982"/>
                  <a:pt x="4724301" y="998982"/>
                  <a:pt x="4724301" y="998982"/>
                </a:cubicBezTo>
                <a:cubicBezTo>
                  <a:pt x="4729766" y="1002524"/>
                  <a:pt x="4728804" y="998020"/>
                  <a:pt x="4728804" y="998020"/>
                </a:cubicBezTo>
                <a:cubicBezTo>
                  <a:pt x="4723338" y="994478"/>
                  <a:pt x="4723338" y="994478"/>
                  <a:pt x="4718834" y="995441"/>
                </a:cubicBezTo>
                <a:cubicBezTo>
                  <a:pt x="4717872" y="990937"/>
                  <a:pt x="4717872" y="990937"/>
                  <a:pt x="4713367" y="991899"/>
                </a:cubicBezTo>
                <a:cubicBezTo>
                  <a:pt x="4706939" y="983853"/>
                  <a:pt x="4706939" y="983853"/>
                  <a:pt x="4700511" y="975807"/>
                </a:cubicBezTo>
                <a:cubicBezTo>
                  <a:pt x="4705976" y="979349"/>
                  <a:pt x="4705976" y="979349"/>
                  <a:pt x="4705976" y="979349"/>
                </a:cubicBezTo>
                <a:cubicBezTo>
                  <a:pt x="4711443" y="982891"/>
                  <a:pt x="4715947" y="981929"/>
                  <a:pt x="4715947" y="981929"/>
                </a:cubicBezTo>
                <a:cubicBezTo>
                  <a:pt x="4714985" y="977425"/>
                  <a:pt x="4709518" y="973882"/>
                  <a:pt x="4704052" y="970341"/>
                </a:cubicBezTo>
                <a:cubicBezTo>
                  <a:pt x="4698586" y="966799"/>
                  <a:pt x="4698586" y="966799"/>
                  <a:pt x="4698586" y="966799"/>
                </a:cubicBezTo>
                <a:cubicBezTo>
                  <a:pt x="4693119" y="963257"/>
                  <a:pt x="4693119" y="963257"/>
                  <a:pt x="4693119" y="963257"/>
                </a:cubicBezTo>
                <a:cubicBezTo>
                  <a:pt x="4687653" y="959715"/>
                  <a:pt x="4683149" y="960677"/>
                  <a:pt x="4684112" y="965182"/>
                </a:cubicBezTo>
                <a:cubicBezTo>
                  <a:pt x="4684112" y="965182"/>
                  <a:pt x="4685074" y="969686"/>
                  <a:pt x="4690540" y="973228"/>
                </a:cubicBezTo>
                <a:cubicBezTo>
                  <a:pt x="4690540" y="973228"/>
                  <a:pt x="4690540" y="973228"/>
                  <a:pt x="4695044" y="972266"/>
                </a:cubicBezTo>
                <a:cubicBezTo>
                  <a:pt x="4700511" y="975807"/>
                  <a:pt x="4700511" y="975807"/>
                  <a:pt x="4700511" y="975807"/>
                </a:cubicBezTo>
                <a:cubicBezTo>
                  <a:pt x="4676065" y="971611"/>
                  <a:pt x="4696969" y="981274"/>
                  <a:pt x="4708863" y="992861"/>
                </a:cubicBezTo>
                <a:cubicBezTo>
                  <a:pt x="4703397" y="989319"/>
                  <a:pt x="4703397" y="989319"/>
                  <a:pt x="4703397" y="989319"/>
                </a:cubicBezTo>
                <a:cubicBezTo>
                  <a:pt x="4703397" y="989319"/>
                  <a:pt x="4704360" y="993823"/>
                  <a:pt x="4704360" y="993823"/>
                </a:cubicBezTo>
                <a:cubicBezTo>
                  <a:pt x="4704360" y="993823"/>
                  <a:pt x="4704360" y="993823"/>
                  <a:pt x="4705322" y="998327"/>
                </a:cubicBezTo>
                <a:cubicBezTo>
                  <a:pt x="4709825" y="997365"/>
                  <a:pt x="4709825" y="997365"/>
                  <a:pt x="4709825" y="997365"/>
                </a:cubicBezTo>
                <a:cubicBezTo>
                  <a:pt x="4715292" y="1000907"/>
                  <a:pt x="4715292" y="1000907"/>
                  <a:pt x="4715292" y="1000907"/>
                </a:cubicBezTo>
                <a:cubicBezTo>
                  <a:pt x="4710787" y="1001869"/>
                  <a:pt x="4710787" y="1001869"/>
                  <a:pt x="4710787" y="1001869"/>
                </a:cubicBezTo>
                <a:cubicBezTo>
                  <a:pt x="4710787" y="1001869"/>
                  <a:pt x="4711750" y="1006373"/>
                  <a:pt x="4716254" y="1005411"/>
                </a:cubicBezTo>
                <a:cubicBezTo>
                  <a:pt x="4717216" y="1009915"/>
                  <a:pt x="4717216" y="1009915"/>
                  <a:pt x="4717216" y="1009915"/>
                </a:cubicBezTo>
                <a:cubicBezTo>
                  <a:pt x="4702742" y="1008298"/>
                  <a:pt x="4696313" y="1000252"/>
                  <a:pt x="4678952" y="985123"/>
                </a:cubicBezTo>
                <a:cubicBezTo>
                  <a:pt x="4683456" y="984160"/>
                  <a:pt x="4683456" y="984160"/>
                  <a:pt x="4683456" y="984160"/>
                </a:cubicBezTo>
                <a:cubicBezTo>
                  <a:pt x="4687961" y="983198"/>
                  <a:pt x="4687961" y="983198"/>
                  <a:pt x="4687961" y="983198"/>
                </a:cubicBezTo>
                <a:cubicBezTo>
                  <a:pt x="4682494" y="979656"/>
                  <a:pt x="4682494" y="979656"/>
                  <a:pt x="4682494" y="979656"/>
                </a:cubicBezTo>
                <a:cubicBezTo>
                  <a:pt x="4677990" y="980618"/>
                  <a:pt x="4677990" y="980618"/>
                  <a:pt x="4677990" y="980618"/>
                </a:cubicBezTo>
                <a:cubicBezTo>
                  <a:pt x="4672523" y="977077"/>
                  <a:pt x="4672523" y="977077"/>
                  <a:pt x="4672523" y="977077"/>
                </a:cubicBezTo>
                <a:cubicBezTo>
                  <a:pt x="4667058" y="973535"/>
                  <a:pt x="4670599" y="968069"/>
                  <a:pt x="4659666" y="960985"/>
                </a:cubicBezTo>
                <a:cubicBezTo>
                  <a:pt x="4658704" y="956481"/>
                  <a:pt x="4658704" y="956481"/>
                  <a:pt x="4658704" y="956481"/>
                </a:cubicBezTo>
                <a:cubicBezTo>
                  <a:pt x="4654200" y="957443"/>
                  <a:pt x="4653237" y="952939"/>
                  <a:pt x="4653237" y="952939"/>
                </a:cubicBezTo>
                <a:cubicBezTo>
                  <a:pt x="4648733" y="953901"/>
                  <a:pt x="4648733" y="953901"/>
                  <a:pt x="4648733" y="953901"/>
                </a:cubicBezTo>
                <a:cubicBezTo>
                  <a:pt x="4649695" y="958406"/>
                  <a:pt x="4649695" y="958406"/>
                  <a:pt x="4649695" y="958406"/>
                </a:cubicBezTo>
                <a:cubicBezTo>
                  <a:pt x="4638763" y="951322"/>
                  <a:pt x="4635876" y="937810"/>
                  <a:pt x="4626869" y="939735"/>
                </a:cubicBezTo>
                <a:cubicBezTo>
                  <a:pt x="4626869" y="939735"/>
                  <a:pt x="4622364" y="940697"/>
                  <a:pt x="4621402" y="936193"/>
                </a:cubicBezTo>
                <a:cubicBezTo>
                  <a:pt x="4621402" y="936193"/>
                  <a:pt x="4616898" y="937155"/>
                  <a:pt x="4616898" y="937155"/>
                </a:cubicBezTo>
                <a:cubicBezTo>
                  <a:pt x="4617860" y="941660"/>
                  <a:pt x="4617860" y="941660"/>
                  <a:pt x="4617860" y="941660"/>
                </a:cubicBezTo>
                <a:cubicBezTo>
                  <a:pt x="4593108" y="913980"/>
                  <a:pt x="4606928" y="934575"/>
                  <a:pt x="4597919" y="936500"/>
                </a:cubicBezTo>
                <a:cubicBezTo>
                  <a:pt x="4589565" y="919446"/>
                  <a:pt x="4556768" y="898195"/>
                  <a:pt x="4529437" y="880487"/>
                </a:cubicBezTo>
                <a:cubicBezTo>
                  <a:pt x="4525895" y="885952"/>
                  <a:pt x="4525895" y="885952"/>
                  <a:pt x="4525895" y="885952"/>
                </a:cubicBezTo>
                <a:cubicBezTo>
                  <a:pt x="4524932" y="881449"/>
                  <a:pt x="4524932" y="881449"/>
                  <a:pt x="4524932" y="881449"/>
                </a:cubicBezTo>
                <a:cubicBezTo>
                  <a:pt x="4524932" y="881449"/>
                  <a:pt x="4523970" y="876945"/>
                  <a:pt x="4519466" y="877907"/>
                </a:cubicBezTo>
                <a:cubicBezTo>
                  <a:pt x="4519466" y="877907"/>
                  <a:pt x="4520428" y="882411"/>
                  <a:pt x="4520428" y="882411"/>
                </a:cubicBezTo>
                <a:cubicBezTo>
                  <a:pt x="4504029" y="871786"/>
                  <a:pt x="4491171" y="855694"/>
                  <a:pt x="4484744" y="847649"/>
                </a:cubicBezTo>
                <a:cubicBezTo>
                  <a:pt x="4481201" y="853114"/>
                  <a:pt x="4482164" y="857619"/>
                  <a:pt x="4476697" y="854077"/>
                </a:cubicBezTo>
                <a:cubicBezTo>
                  <a:pt x="4475735" y="849573"/>
                  <a:pt x="4475735" y="849573"/>
                  <a:pt x="4470269" y="846031"/>
                </a:cubicBezTo>
                <a:cubicBezTo>
                  <a:pt x="4466727" y="851498"/>
                  <a:pt x="4465765" y="846993"/>
                  <a:pt x="4459336" y="838948"/>
                </a:cubicBezTo>
                <a:cubicBezTo>
                  <a:pt x="4459336" y="838948"/>
                  <a:pt x="4459336" y="838948"/>
                  <a:pt x="4463840" y="837986"/>
                </a:cubicBezTo>
                <a:cubicBezTo>
                  <a:pt x="4463840" y="837986"/>
                  <a:pt x="4463840" y="837986"/>
                  <a:pt x="4462878" y="833481"/>
                </a:cubicBezTo>
                <a:cubicBezTo>
                  <a:pt x="4458374" y="834444"/>
                  <a:pt x="4457411" y="829940"/>
                  <a:pt x="4452907" y="830902"/>
                </a:cubicBezTo>
                <a:cubicBezTo>
                  <a:pt x="4452907" y="830902"/>
                  <a:pt x="4448404" y="831864"/>
                  <a:pt x="4448404" y="831864"/>
                </a:cubicBezTo>
                <a:cubicBezTo>
                  <a:pt x="4446479" y="822856"/>
                  <a:pt x="4400168" y="804493"/>
                  <a:pt x="4411102" y="811576"/>
                </a:cubicBezTo>
                <a:cubicBezTo>
                  <a:pt x="4424614" y="808689"/>
                  <a:pt x="4410446" y="830554"/>
                  <a:pt x="4422996" y="823163"/>
                </a:cubicBezTo>
                <a:cubicBezTo>
                  <a:pt x="4426538" y="817697"/>
                  <a:pt x="4436508" y="820277"/>
                  <a:pt x="4442937" y="828322"/>
                </a:cubicBezTo>
                <a:cubicBezTo>
                  <a:pt x="4438433" y="829284"/>
                  <a:pt x="4438433" y="829284"/>
                  <a:pt x="4437470" y="824781"/>
                </a:cubicBezTo>
                <a:cubicBezTo>
                  <a:pt x="4432966" y="825743"/>
                  <a:pt x="4432966" y="825743"/>
                  <a:pt x="4432966" y="825743"/>
                </a:cubicBezTo>
                <a:cubicBezTo>
                  <a:pt x="4428463" y="826705"/>
                  <a:pt x="4433928" y="830246"/>
                  <a:pt x="4433928" y="830246"/>
                </a:cubicBezTo>
                <a:cubicBezTo>
                  <a:pt x="4439395" y="833789"/>
                  <a:pt x="4439395" y="833789"/>
                  <a:pt x="4439395" y="833789"/>
                </a:cubicBezTo>
                <a:cubicBezTo>
                  <a:pt x="4434891" y="834751"/>
                  <a:pt x="4434891" y="834751"/>
                  <a:pt x="4434891" y="834751"/>
                </a:cubicBezTo>
                <a:cubicBezTo>
                  <a:pt x="4433928" y="830246"/>
                  <a:pt x="4429425" y="831209"/>
                  <a:pt x="4429425" y="831209"/>
                </a:cubicBezTo>
                <a:cubicBezTo>
                  <a:pt x="4429425" y="831209"/>
                  <a:pt x="4430387" y="835713"/>
                  <a:pt x="4430387" y="835713"/>
                </a:cubicBezTo>
                <a:cubicBezTo>
                  <a:pt x="4435853" y="839255"/>
                  <a:pt x="4435853" y="839255"/>
                  <a:pt x="4435853" y="839255"/>
                </a:cubicBezTo>
                <a:cubicBezTo>
                  <a:pt x="4441320" y="842797"/>
                  <a:pt x="4441320" y="842797"/>
                  <a:pt x="4441320" y="842797"/>
                </a:cubicBezTo>
                <a:cubicBezTo>
                  <a:pt x="4441320" y="842797"/>
                  <a:pt x="4431350" y="840217"/>
                  <a:pt x="4431350" y="840217"/>
                </a:cubicBezTo>
                <a:cubicBezTo>
                  <a:pt x="4425883" y="836675"/>
                  <a:pt x="4425883" y="836675"/>
                  <a:pt x="4425883" y="836675"/>
                </a:cubicBezTo>
                <a:cubicBezTo>
                  <a:pt x="4420416" y="833133"/>
                  <a:pt x="4420416" y="833133"/>
                  <a:pt x="4420416" y="833133"/>
                </a:cubicBezTo>
                <a:cubicBezTo>
                  <a:pt x="4419454" y="828630"/>
                  <a:pt x="4413988" y="825088"/>
                  <a:pt x="4409484" y="826050"/>
                </a:cubicBezTo>
                <a:cubicBezTo>
                  <a:pt x="4404980" y="827012"/>
                  <a:pt x="4405942" y="831517"/>
                  <a:pt x="4411408" y="835058"/>
                </a:cubicBezTo>
                <a:cubicBezTo>
                  <a:pt x="4411408" y="835058"/>
                  <a:pt x="4411408" y="835058"/>
                  <a:pt x="4412371" y="839562"/>
                </a:cubicBezTo>
                <a:cubicBezTo>
                  <a:pt x="4395972" y="828937"/>
                  <a:pt x="4409484" y="826050"/>
                  <a:pt x="4389543" y="820892"/>
                </a:cubicBezTo>
                <a:cubicBezTo>
                  <a:pt x="4394047" y="819929"/>
                  <a:pt x="4394047" y="819929"/>
                  <a:pt x="4394047" y="819929"/>
                </a:cubicBezTo>
                <a:cubicBezTo>
                  <a:pt x="4394047" y="819929"/>
                  <a:pt x="4394047" y="819929"/>
                  <a:pt x="4393085" y="815425"/>
                </a:cubicBezTo>
                <a:cubicBezTo>
                  <a:pt x="4388581" y="816387"/>
                  <a:pt x="4388581" y="816387"/>
                  <a:pt x="4388581" y="816387"/>
                </a:cubicBezTo>
                <a:cubicBezTo>
                  <a:pt x="4388581" y="816387"/>
                  <a:pt x="4384076" y="817349"/>
                  <a:pt x="4384076" y="817349"/>
                </a:cubicBezTo>
                <a:cubicBezTo>
                  <a:pt x="4378611" y="813807"/>
                  <a:pt x="4378611" y="813807"/>
                  <a:pt x="4378611" y="813807"/>
                </a:cubicBezTo>
                <a:cubicBezTo>
                  <a:pt x="4373144" y="810266"/>
                  <a:pt x="4373144" y="810266"/>
                  <a:pt x="4362211" y="803182"/>
                </a:cubicBezTo>
                <a:cubicBezTo>
                  <a:pt x="4355128" y="814115"/>
                  <a:pt x="4332300" y="795443"/>
                  <a:pt x="4335187" y="808956"/>
                </a:cubicBezTo>
                <a:cubicBezTo>
                  <a:pt x="4344195" y="807031"/>
                  <a:pt x="4350624" y="815078"/>
                  <a:pt x="4360594" y="817656"/>
                </a:cubicBezTo>
                <a:cubicBezTo>
                  <a:pt x="4350624" y="815078"/>
                  <a:pt x="4350624" y="815078"/>
                  <a:pt x="4351586" y="819581"/>
                </a:cubicBezTo>
                <a:cubicBezTo>
                  <a:pt x="4351586" y="819581"/>
                  <a:pt x="4351586" y="819581"/>
                  <a:pt x="4352548" y="824085"/>
                </a:cubicBezTo>
                <a:cubicBezTo>
                  <a:pt x="4340653" y="812498"/>
                  <a:pt x="4324255" y="801873"/>
                  <a:pt x="4308817" y="795751"/>
                </a:cubicBezTo>
                <a:cubicBezTo>
                  <a:pt x="4297885" y="788667"/>
                  <a:pt x="4281486" y="778042"/>
                  <a:pt x="4266049" y="771921"/>
                </a:cubicBezTo>
                <a:cubicBezTo>
                  <a:pt x="4271515" y="775463"/>
                  <a:pt x="4281486" y="778042"/>
                  <a:pt x="4275057" y="769997"/>
                </a:cubicBezTo>
                <a:cubicBezTo>
                  <a:pt x="4255116" y="764837"/>
                  <a:pt x="4255116" y="764837"/>
                  <a:pt x="4253192" y="755830"/>
                </a:cubicBezTo>
                <a:cubicBezTo>
                  <a:pt x="4233250" y="750670"/>
                  <a:pt x="4225860" y="738120"/>
                  <a:pt x="4233250" y="750670"/>
                </a:cubicBezTo>
                <a:cubicBezTo>
                  <a:pt x="4228747" y="751632"/>
                  <a:pt x="4228747" y="751632"/>
                  <a:pt x="4224243" y="752594"/>
                </a:cubicBezTo>
                <a:cubicBezTo>
                  <a:pt x="4197873" y="739390"/>
                  <a:pt x="4172466" y="730690"/>
                  <a:pt x="4150601" y="716522"/>
                </a:cubicBezTo>
                <a:cubicBezTo>
                  <a:pt x="4146097" y="717485"/>
                  <a:pt x="4140630" y="713943"/>
                  <a:pt x="4135164" y="710400"/>
                </a:cubicBezTo>
                <a:cubicBezTo>
                  <a:pt x="4155104" y="715560"/>
                  <a:pt x="4169580" y="717178"/>
                  <a:pt x="4189520" y="722336"/>
                </a:cubicBezTo>
                <a:cubicBezTo>
                  <a:pt x="4189520" y="722336"/>
                  <a:pt x="4205919" y="732962"/>
                  <a:pt x="4188557" y="717832"/>
                </a:cubicBezTo>
                <a:cubicBezTo>
                  <a:pt x="4194024" y="721374"/>
                  <a:pt x="4203995" y="723954"/>
                  <a:pt x="4197566" y="715907"/>
                </a:cubicBezTo>
                <a:cubicBezTo>
                  <a:pt x="4179550" y="719756"/>
                  <a:pt x="4158646" y="710093"/>
                  <a:pt x="4134202" y="705897"/>
                </a:cubicBezTo>
                <a:cubicBezTo>
                  <a:pt x="4138705" y="704935"/>
                  <a:pt x="4137743" y="700431"/>
                  <a:pt x="4133240" y="701393"/>
                </a:cubicBezTo>
                <a:cubicBezTo>
                  <a:pt x="4137743" y="700431"/>
                  <a:pt x="4137743" y="700431"/>
                  <a:pt x="4137743" y="700431"/>
                </a:cubicBezTo>
                <a:cubicBezTo>
                  <a:pt x="4136781" y="695926"/>
                  <a:pt x="4136781" y="695926"/>
                  <a:pt x="4132277" y="696888"/>
                </a:cubicBezTo>
                <a:cubicBezTo>
                  <a:pt x="4131315" y="692385"/>
                  <a:pt x="4121344" y="689805"/>
                  <a:pt x="4111373" y="687226"/>
                </a:cubicBezTo>
                <a:cubicBezTo>
                  <a:pt x="4106870" y="688188"/>
                  <a:pt x="4106870" y="688188"/>
                  <a:pt x="4106870" y="688188"/>
                </a:cubicBezTo>
                <a:cubicBezTo>
                  <a:pt x="4105908" y="683684"/>
                  <a:pt x="4105908" y="683684"/>
                  <a:pt x="4101403" y="684647"/>
                </a:cubicBezTo>
                <a:cubicBezTo>
                  <a:pt x="4095937" y="681105"/>
                  <a:pt x="4095937" y="681105"/>
                  <a:pt x="4090471" y="677562"/>
                </a:cubicBezTo>
                <a:cubicBezTo>
                  <a:pt x="4090471" y="677562"/>
                  <a:pt x="4089509" y="673058"/>
                  <a:pt x="4089509" y="673058"/>
                </a:cubicBezTo>
                <a:cubicBezTo>
                  <a:pt x="4084042" y="669517"/>
                  <a:pt x="4084042" y="669517"/>
                  <a:pt x="4084042" y="669517"/>
                </a:cubicBezTo>
                <a:cubicBezTo>
                  <a:pt x="4080500" y="674983"/>
                  <a:pt x="4080500" y="674983"/>
                  <a:pt x="4080500" y="674983"/>
                </a:cubicBezTo>
                <a:cubicBezTo>
                  <a:pt x="4069568" y="667900"/>
                  <a:pt x="4060559" y="669824"/>
                  <a:pt x="4050589" y="667244"/>
                </a:cubicBezTo>
                <a:cubicBezTo>
                  <a:pt x="4050589" y="667244"/>
                  <a:pt x="4055093" y="666282"/>
                  <a:pt x="4055093" y="666282"/>
                </a:cubicBezTo>
                <a:cubicBezTo>
                  <a:pt x="4055093" y="666282"/>
                  <a:pt x="4055093" y="666282"/>
                  <a:pt x="4054131" y="661779"/>
                </a:cubicBezTo>
                <a:cubicBezTo>
                  <a:pt x="4054131" y="661779"/>
                  <a:pt x="4049627" y="662741"/>
                  <a:pt x="4049627" y="662741"/>
                </a:cubicBezTo>
                <a:cubicBezTo>
                  <a:pt x="4049627" y="662741"/>
                  <a:pt x="4045123" y="663703"/>
                  <a:pt x="4045123" y="663703"/>
                </a:cubicBezTo>
                <a:cubicBezTo>
                  <a:pt x="4053169" y="657274"/>
                  <a:pt x="4009745" y="652423"/>
                  <a:pt x="4030648" y="662086"/>
                </a:cubicBezTo>
                <a:cubicBezTo>
                  <a:pt x="4031611" y="666590"/>
                  <a:pt x="4036115" y="665628"/>
                  <a:pt x="4036115" y="665628"/>
                </a:cubicBezTo>
                <a:cubicBezTo>
                  <a:pt x="4023564" y="673018"/>
                  <a:pt x="4065063" y="668862"/>
                  <a:pt x="4080500" y="674983"/>
                </a:cubicBezTo>
                <a:cubicBezTo>
                  <a:pt x="4075996" y="675945"/>
                  <a:pt x="4075996" y="675945"/>
                  <a:pt x="4071492" y="676907"/>
                </a:cubicBezTo>
                <a:cubicBezTo>
                  <a:pt x="4071492" y="676907"/>
                  <a:pt x="4072455" y="681412"/>
                  <a:pt x="4072455" y="681412"/>
                </a:cubicBezTo>
                <a:cubicBezTo>
                  <a:pt x="4076958" y="680449"/>
                  <a:pt x="4076958" y="680449"/>
                  <a:pt x="4076958" y="680449"/>
                </a:cubicBezTo>
                <a:cubicBezTo>
                  <a:pt x="4077920" y="684954"/>
                  <a:pt x="4082425" y="683991"/>
                  <a:pt x="4082425" y="683991"/>
                </a:cubicBezTo>
                <a:cubicBezTo>
                  <a:pt x="4086929" y="683029"/>
                  <a:pt x="4086929" y="683029"/>
                  <a:pt x="4086929" y="683029"/>
                </a:cubicBezTo>
                <a:cubicBezTo>
                  <a:pt x="4108795" y="697197"/>
                  <a:pt x="4062484" y="678832"/>
                  <a:pt x="4083387" y="688496"/>
                </a:cubicBezTo>
                <a:cubicBezTo>
                  <a:pt x="4073417" y="685916"/>
                  <a:pt x="4063446" y="683336"/>
                  <a:pt x="4053476" y="680756"/>
                </a:cubicBezTo>
                <a:cubicBezTo>
                  <a:pt x="4035306" y="672864"/>
                  <a:pt x="4016250" y="666339"/>
                  <a:pt x="3998561" y="660699"/>
                </a:cubicBezTo>
                <a:lnTo>
                  <a:pt x="3993680" y="659158"/>
                </a:lnTo>
                <a:lnTo>
                  <a:pt x="3795199" y="553069"/>
                </a:lnTo>
                <a:cubicBezTo>
                  <a:pt x="3737785" y="522317"/>
                  <a:pt x="3676087" y="508123"/>
                  <a:pt x="3610375" y="502608"/>
                </a:cubicBezTo>
                <a:cubicBezTo>
                  <a:pt x="3468132" y="495844"/>
                  <a:pt x="3329374" y="468783"/>
                  <a:pt x="3188329" y="467631"/>
                </a:cubicBezTo>
                <a:cubicBezTo>
                  <a:pt x="2801255" y="468200"/>
                  <a:pt x="2424295" y="525271"/>
                  <a:pt x="2059975" y="659812"/>
                </a:cubicBezTo>
                <a:cubicBezTo>
                  <a:pt x="1973004" y="692082"/>
                  <a:pt x="1890572" y="727291"/>
                  <a:pt x="1819343" y="787483"/>
                </a:cubicBezTo>
                <a:cubicBezTo>
                  <a:pt x="1706155" y="880104"/>
                  <a:pt x="1571214" y="944131"/>
                  <a:pt x="1454955" y="1031541"/>
                </a:cubicBezTo>
                <a:cubicBezTo>
                  <a:pt x="1443063" y="1039948"/>
                  <a:pt x="1425960" y="1051424"/>
                  <a:pt x="1413812" y="1040331"/>
                </a:cubicBezTo>
                <a:cubicBezTo>
                  <a:pt x="1410776" y="1037559"/>
                  <a:pt x="1408974" y="1034277"/>
                  <a:pt x="1408084" y="1030679"/>
                </a:cubicBezTo>
                <a:lnTo>
                  <a:pt x="1408033" y="1028519"/>
                </a:lnTo>
                <a:lnTo>
                  <a:pt x="1412039" y="1024844"/>
                </a:lnTo>
                <a:cubicBezTo>
                  <a:pt x="1579972" y="882809"/>
                  <a:pt x="1767264" y="759457"/>
                  <a:pt x="1971913" y="659219"/>
                </a:cubicBezTo>
                <a:cubicBezTo>
                  <a:pt x="1972875" y="663724"/>
                  <a:pt x="1972875" y="663724"/>
                  <a:pt x="1977379" y="662762"/>
                </a:cubicBezTo>
                <a:cubicBezTo>
                  <a:pt x="1977379" y="662762"/>
                  <a:pt x="1981883" y="661799"/>
                  <a:pt x="1981883" y="661799"/>
                </a:cubicBezTo>
                <a:cubicBezTo>
                  <a:pt x="1977379" y="662762"/>
                  <a:pt x="1979303" y="671769"/>
                  <a:pt x="1987350" y="665340"/>
                </a:cubicBezTo>
                <a:cubicBezTo>
                  <a:pt x="1979303" y="671769"/>
                  <a:pt x="1979303" y="671769"/>
                  <a:pt x="1979303" y="671769"/>
                </a:cubicBezTo>
                <a:cubicBezTo>
                  <a:pt x="1974800" y="672731"/>
                  <a:pt x="1975762" y="677236"/>
                  <a:pt x="1980266" y="676274"/>
                </a:cubicBezTo>
                <a:cubicBezTo>
                  <a:pt x="1980266" y="676274"/>
                  <a:pt x="1984770" y="675311"/>
                  <a:pt x="1984770" y="675311"/>
                </a:cubicBezTo>
                <a:cubicBezTo>
                  <a:pt x="1989274" y="674349"/>
                  <a:pt x="1989274" y="674349"/>
                  <a:pt x="1989274" y="674349"/>
                </a:cubicBezTo>
                <a:cubicBezTo>
                  <a:pt x="1992816" y="668882"/>
                  <a:pt x="1992816" y="668882"/>
                  <a:pt x="1992816" y="668882"/>
                </a:cubicBezTo>
                <a:cubicBezTo>
                  <a:pt x="1997320" y="667920"/>
                  <a:pt x="1997320" y="667920"/>
                  <a:pt x="1997320" y="667920"/>
                </a:cubicBezTo>
                <a:cubicBezTo>
                  <a:pt x="1994741" y="677890"/>
                  <a:pt x="1999244" y="676928"/>
                  <a:pt x="2012756" y="674041"/>
                </a:cubicBezTo>
                <a:cubicBezTo>
                  <a:pt x="2019840" y="663109"/>
                  <a:pt x="2011794" y="669538"/>
                  <a:pt x="2014374" y="659567"/>
                </a:cubicBezTo>
                <a:lnTo>
                  <a:pt x="2009869" y="660529"/>
                </a:lnTo>
                <a:cubicBezTo>
                  <a:pt x="2014374" y="659567"/>
                  <a:pt x="2013412" y="655063"/>
                  <a:pt x="2008907" y="656026"/>
                </a:cubicBezTo>
                <a:cubicBezTo>
                  <a:pt x="2008907" y="656026"/>
                  <a:pt x="1999900" y="657950"/>
                  <a:pt x="1995395" y="658912"/>
                </a:cubicBezTo>
                <a:cubicBezTo>
                  <a:pt x="1991854" y="664378"/>
                  <a:pt x="1991854" y="664378"/>
                  <a:pt x="1991854" y="664378"/>
                </a:cubicBezTo>
                <a:cubicBezTo>
                  <a:pt x="1990892" y="659875"/>
                  <a:pt x="1995395" y="658912"/>
                  <a:pt x="1994433" y="654408"/>
                </a:cubicBezTo>
                <a:cubicBezTo>
                  <a:pt x="1994433" y="654408"/>
                  <a:pt x="1998937" y="653446"/>
                  <a:pt x="1998937" y="653446"/>
                </a:cubicBezTo>
                <a:cubicBezTo>
                  <a:pt x="2003442" y="652483"/>
                  <a:pt x="2006983" y="647017"/>
                  <a:pt x="2006983" y="647017"/>
                </a:cubicBezTo>
                <a:cubicBezTo>
                  <a:pt x="2006983" y="647017"/>
                  <a:pt x="2006983" y="647017"/>
                  <a:pt x="2002479" y="647979"/>
                </a:cubicBezTo>
                <a:cubicBezTo>
                  <a:pt x="2070695" y="614566"/>
                  <a:pt x="2144378" y="584695"/>
                  <a:pt x="2213556" y="555787"/>
                </a:cubicBezTo>
                <a:cubicBezTo>
                  <a:pt x="2214518" y="560291"/>
                  <a:pt x="2219985" y="563833"/>
                  <a:pt x="2233497" y="560947"/>
                </a:cubicBezTo>
                <a:cubicBezTo>
                  <a:pt x="2232535" y="556442"/>
                  <a:pt x="2227068" y="552900"/>
                  <a:pt x="2222565" y="553862"/>
                </a:cubicBezTo>
                <a:cubicBezTo>
                  <a:pt x="2222565" y="553862"/>
                  <a:pt x="2227068" y="552900"/>
                  <a:pt x="2227068" y="552900"/>
                </a:cubicBezTo>
                <a:cubicBezTo>
                  <a:pt x="2370006" y="499992"/>
                  <a:pt x="2514525" y="459992"/>
                  <a:pt x="2659387" y="432280"/>
                </a:cubicBezTo>
                <a:close/>
                <a:moveTo>
                  <a:pt x="2580211" y="28532"/>
                </a:moveTo>
                <a:cubicBezTo>
                  <a:pt x="2639385" y="21756"/>
                  <a:pt x="2698559" y="14980"/>
                  <a:pt x="2760003" y="9674"/>
                </a:cubicBezTo>
                <a:cubicBezTo>
                  <a:pt x="3256492" y="-27960"/>
                  <a:pt x="3739421" y="44851"/>
                  <a:pt x="4206393" y="216884"/>
                </a:cubicBezTo>
                <a:cubicBezTo>
                  <a:pt x="4486416" y="319357"/>
                  <a:pt x="4742638" y="466023"/>
                  <a:pt x="4962093" y="669428"/>
                </a:cubicBezTo>
                <a:cubicBezTo>
                  <a:pt x="5047126" y="747075"/>
                  <a:pt x="5144323" y="808436"/>
                  <a:pt x="5227886" y="888353"/>
                </a:cubicBezTo>
                <a:cubicBezTo>
                  <a:pt x="5265526" y="927240"/>
                  <a:pt x="5301697" y="968397"/>
                  <a:pt x="5331187" y="1014893"/>
                </a:cubicBezTo>
                <a:cubicBezTo>
                  <a:pt x="5387095" y="1102673"/>
                  <a:pt x="5453026" y="1182447"/>
                  <a:pt x="5518959" y="1262220"/>
                </a:cubicBezTo>
                <a:cubicBezTo>
                  <a:pt x="5520174" y="1240451"/>
                  <a:pt x="5489232" y="1168845"/>
                  <a:pt x="5467079" y="1138382"/>
                </a:cubicBezTo>
                <a:cubicBezTo>
                  <a:pt x="5517556" y="1154972"/>
                  <a:pt x="5696105" y="1414047"/>
                  <a:pt x="5724761" y="1511561"/>
                </a:cubicBezTo>
                <a:cubicBezTo>
                  <a:pt x="5700321" y="1507005"/>
                  <a:pt x="5683234" y="1491101"/>
                  <a:pt x="5659466" y="1480536"/>
                </a:cubicBezTo>
                <a:cubicBezTo>
                  <a:pt x="5667984" y="1529557"/>
                  <a:pt x="5696946" y="1564433"/>
                  <a:pt x="5720297" y="1600507"/>
                </a:cubicBezTo>
                <a:cubicBezTo>
                  <a:pt x="5725636" y="1607188"/>
                  <a:pt x="5732045" y="1609729"/>
                  <a:pt x="5738327" y="1602521"/>
                </a:cubicBezTo>
                <a:cubicBezTo>
                  <a:pt x="5765326" y="1573289"/>
                  <a:pt x="5778000" y="1596001"/>
                  <a:pt x="5788406" y="1617243"/>
                </a:cubicBezTo>
                <a:cubicBezTo>
                  <a:pt x="5839631" y="1719712"/>
                  <a:pt x="5888985" y="1822580"/>
                  <a:pt x="5933129" y="1928517"/>
                </a:cubicBezTo>
                <a:cubicBezTo>
                  <a:pt x="5971807" y="2018024"/>
                  <a:pt x="5999264" y="2109927"/>
                  <a:pt x="6015900" y="2206099"/>
                </a:cubicBezTo>
                <a:cubicBezTo>
                  <a:pt x="6015628" y="2213979"/>
                  <a:pt x="6017226" y="2221459"/>
                  <a:pt x="6018824" y="2228938"/>
                </a:cubicBezTo>
                <a:cubicBezTo>
                  <a:pt x="6019350" y="2240559"/>
                  <a:pt x="6019478" y="2250308"/>
                  <a:pt x="6006787" y="2254975"/>
                </a:cubicBezTo>
                <a:cubicBezTo>
                  <a:pt x="5992225" y="2260042"/>
                  <a:pt x="5986088" y="2249620"/>
                  <a:pt x="5981821" y="2238800"/>
                </a:cubicBezTo>
                <a:cubicBezTo>
                  <a:pt x="5972486" y="2213418"/>
                  <a:pt x="5965023" y="2187637"/>
                  <a:pt x="5955690" y="2162256"/>
                </a:cubicBezTo>
                <a:cubicBezTo>
                  <a:pt x="5951821" y="2153305"/>
                  <a:pt x="5946083" y="2144754"/>
                  <a:pt x="5938475" y="2136603"/>
                </a:cubicBezTo>
                <a:cubicBezTo>
                  <a:pt x="5932175" y="2171190"/>
                  <a:pt x="5940838" y="2202581"/>
                  <a:pt x="5953240" y="2233173"/>
                </a:cubicBezTo>
                <a:cubicBezTo>
                  <a:pt x="6012584" y="2382792"/>
                  <a:pt x="6061105" y="2536680"/>
                  <a:pt x="6087185" y="2695361"/>
                </a:cubicBezTo>
                <a:cubicBezTo>
                  <a:pt x="6121654" y="2893313"/>
                  <a:pt x="6105102" y="3090434"/>
                  <a:pt x="6081069" y="3289153"/>
                </a:cubicBezTo>
                <a:cubicBezTo>
                  <a:pt x="6038647" y="3630634"/>
                  <a:pt x="5960838" y="3962076"/>
                  <a:pt x="5808111" y="4272372"/>
                </a:cubicBezTo>
                <a:cubicBezTo>
                  <a:pt x="5630111" y="4629130"/>
                  <a:pt x="5388032" y="4933096"/>
                  <a:pt x="5083073" y="5189877"/>
                </a:cubicBezTo>
                <a:cubicBezTo>
                  <a:pt x="4975095" y="5279430"/>
                  <a:pt x="4875526" y="5380874"/>
                  <a:pt x="4748863" y="5447042"/>
                </a:cubicBezTo>
                <a:cubicBezTo>
                  <a:pt x="4424727" y="5614062"/>
                  <a:pt x="4097123" y="5774002"/>
                  <a:pt x="3740846" y="5863806"/>
                </a:cubicBezTo>
                <a:cubicBezTo>
                  <a:pt x="3553557" y="5911641"/>
                  <a:pt x="3362544" y="5932897"/>
                  <a:pt x="3169933" y="5946671"/>
                </a:cubicBezTo>
                <a:cubicBezTo>
                  <a:pt x="3104749" y="5952776"/>
                  <a:pt x="3038366" y="5953271"/>
                  <a:pt x="2972383" y="5955635"/>
                </a:cubicBezTo>
                <a:cubicBezTo>
                  <a:pt x="2945003" y="5955619"/>
                  <a:pt x="2915351" y="5954132"/>
                  <a:pt x="2888242" y="5946236"/>
                </a:cubicBezTo>
                <a:cubicBezTo>
                  <a:pt x="2850584" y="5934728"/>
                  <a:pt x="2811583" y="5935239"/>
                  <a:pt x="2773508" y="5949239"/>
                </a:cubicBezTo>
                <a:cubicBezTo>
                  <a:pt x="2751864" y="5957774"/>
                  <a:pt x="2733834" y="5955760"/>
                  <a:pt x="2719689" y="5935317"/>
                </a:cubicBezTo>
                <a:cubicBezTo>
                  <a:pt x="2702874" y="5911534"/>
                  <a:pt x="2679905" y="5904708"/>
                  <a:pt x="2651853" y="5910702"/>
                </a:cubicBezTo>
                <a:cubicBezTo>
                  <a:pt x="2608839" y="5919891"/>
                  <a:pt x="2566369" y="5913322"/>
                  <a:pt x="2524570" y="5900743"/>
                </a:cubicBezTo>
                <a:cubicBezTo>
                  <a:pt x="2451524" y="5879196"/>
                  <a:pt x="2378077" y="5855780"/>
                  <a:pt x="2303959" y="5838373"/>
                </a:cubicBezTo>
                <a:cubicBezTo>
                  <a:pt x="2088013" y="5788694"/>
                  <a:pt x="1896814" y="5680933"/>
                  <a:pt x="1704545" y="5577311"/>
                </a:cubicBezTo>
                <a:cubicBezTo>
                  <a:pt x="1582907" y="5511395"/>
                  <a:pt x="1461669" y="5447348"/>
                  <a:pt x="1349927" y="5363675"/>
                </a:cubicBezTo>
                <a:cubicBezTo>
                  <a:pt x="1342718" y="5357393"/>
                  <a:pt x="1333639" y="5351511"/>
                  <a:pt x="1326431" y="5345230"/>
                </a:cubicBezTo>
                <a:cubicBezTo>
                  <a:pt x="1312413" y="5334537"/>
                  <a:pt x="1315227" y="5320248"/>
                  <a:pt x="1324450" y="5308501"/>
                </a:cubicBezTo>
                <a:cubicBezTo>
                  <a:pt x="1335544" y="5296353"/>
                  <a:pt x="1343552" y="5306375"/>
                  <a:pt x="1353031" y="5314127"/>
                </a:cubicBezTo>
                <a:cubicBezTo>
                  <a:pt x="1409501" y="5358769"/>
                  <a:pt x="1469312" y="5400742"/>
                  <a:pt x="1535006" y="5433636"/>
                </a:cubicBezTo>
                <a:cubicBezTo>
                  <a:pt x="1545955" y="5439119"/>
                  <a:pt x="1557303" y="5446471"/>
                  <a:pt x="1570795" y="5445544"/>
                </a:cubicBezTo>
                <a:cubicBezTo>
                  <a:pt x="1572664" y="5445144"/>
                  <a:pt x="1578674" y="5445815"/>
                  <a:pt x="1578274" y="5443946"/>
                </a:cubicBezTo>
                <a:cubicBezTo>
                  <a:pt x="1581217" y="5439407"/>
                  <a:pt x="1577076" y="5438335"/>
                  <a:pt x="1573335" y="5439134"/>
                </a:cubicBezTo>
                <a:cubicBezTo>
                  <a:pt x="1464263" y="5358802"/>
                  <a:pt x="1350778" y="5285277"/>
                  <a:pt x="1245045" y="5202275"/>
                </a:cubicBezTo>
                <a:cubicBezTo>
                  <a:pt x="1212071" y="5176078"/>
                  <a:pt x="1180967" y="5149481"/>
                  <a:pt x="1146122" y="5123684"/>
                </a:cubicBezTo>
                <a:cubicBezTo>
                  <a:pt x="1138913" y="5117403"/>
                  <a:pt x="1132777" y="5106982"/>
                  <a:pt x="1114075" y="5110977"/>
                </a:cubicBezTo>
                <a:cubicBezTo>
                  <a:pt x="1160923" y="5165497"/>
                  <a:pt x="1231827" y="5195322"/>
                  <a:pt x="1239256" y="5275861"/>
                </a:cubicBezTo>
                <a:cubicBezTo>
                  <a:pt x="1002153" y="5099691"/>
                  <a:pt x="806611" y="4889222"/>
                  <a:pt x="647691" y="4639642"/>
                </a:cubicBezTo>
                <a:cubicBezTo>
                  <a:pt x="675071" y="4639659"/>
                  <a:pt x="685476" y="4660900"/>
                  <a:pt x="698822" y="4677603"/>
                </a:cubicBezTo>
                <a:cubicBezTo>
                  <a:pt x="712568" y="4696176"/>
                  <a:pt x="725914" y="4712878"/>
                  <a:pt x="744471" y="4726512"/>
                </a:cubicBezTo>
                <a:cubicBezTo>
                  <a:pt x="778499" y="4775948"/>
                  <a:pt x="815869" y="4822716"/>
                  <a:pt x="859121" y="4860405"/>
                </a:cubicBezTo>
                <a:cubicBezTo>
                  <a:pt x="862461" y="4857736"/>
                  <a:pt x="865802" y="4855066"/>
                  <a:pt x="869143" y="4852397"/>
                </a:cubicBezTo>
                <a:cubicBezTo>
                  <a:pt x="830303" y="4807900"/>
                  <a:pt x="791464" y="4763402"/>
                  <a:pt x="750753" y="4719304"/>
                </a:cubicBezTo>
                <a:cubicBezTo>
                  <a:pt x="626388" y="4530780"/>
                  <a:pt x="502023" y="4342256"/>
                  <a:pt x="408923" y="4135320"/>
                </a:cubicBezTo>
                <a:cubicBezTo>
                  <a:pt x="219129" y="3704619"/>
                  <a:pt x="139003" y="3256353"/>
                  <a:pt x="164008" y="2787582"/>
                </a:cubicBezTo>
                <a:cubicBezTo>
                  <a:pt x="168471" y="2698636"/>
                  <a:pt x="163583" y="2611687"/>
                  <a:pt x="184206" y="2525154"/>
                </a:cubicBezTo>
                <a:cubicBezTo>
                  <a:pt x="186349" y="2516875"/>
                  <a:pt x="184351" y="2507525"/>
                  <a:pt x="195172" y="2503257"/>
                </a:cubicBezTo>
                <a:cubicBezTo>
                  <a:pt x="204923" y="2503130"/>
                  <a:pt x="204651" y="2511009"/>
                  <a:pt x="203581" y="2515148"/>
                </a:cubicBezTo>
                <a:cubicBezTo>
                  <a:pt x="170144" y="2798003"/>
                  <a:pt x="194812" y="3078222"/>
                  <a:pt x="227360" y="3358710"/>
                </a:cubicBezTo>
                <a:cubicBezTo>
                  <a:pt x="243162" y="3505900"/>
                  <a:pt x="288887" y="3646696"/>
                  <a:pt x="327131" y="3789091"/>
                </a:cubicBezTo>
                <a:cubicBezTo>
                  <a:pt x="332597" y="3805522"/>
                  <a:pt x="336592" y="3824223"/>
                  <a:pt x="340188" y="3841053"/>
                </a:cubicBezTo>
                <a:cubicBezTo>
                  <a:pt x="344055" y="3850004"/>
                  <a:pt x="339372" y="3864692"/>
                  <a:pt x="356203" y="3861096"/>
                </a:cubicBezTo>
                <a:cubicBezTo>
                  <a:pt x="373035" y="3857500"/>
                  <a:pt x="368767" y="3846679"/>
                  <a:pt x="365970" y="3833590"/>
                </a:cubicBezTo>
                <a:cubicBezTo>
                  <a:pt x="344107" y="3767866"/>
                  <a:pt x="323715" y="3699873"/>
                  <a:pt x="307461" y="3632951"/>
                </a:cubicBezTo>
                <a:cubicBezTo>
                  <a:pt x="175983" y="3072466"/>
                  <a:pt x="187148" y="2520615"/>
                  <a:pt x="402527" y="1981840"/>
                </a:cubicBezTo>
                <a:cubicBezTo>
                  <a:pt x="403599" y="1977701"/>
                  <a:pt x="404270" y="1971691"/>
                  <a:pt x="407611" y="1969022"/>
                </a:cubicBezTo>
                <a:cubicBezTo>
                  <a:pt x="409082" y="1966753"/>
                  <a:pt x="412822" y="1965953"/>
                  <a:pt x="419903" y="1962484"/>
                </a:cubicBezTo>
                <a:cubicBezTo>
                  <a:pt x="410662" y="2001612"/>
                  <a:pt x="404363" y="2036199"/>
                  <a:pt x="392454" y="2071985"/>
                </a:cubicBezTo>
                <a:cubicBezTo>
                  <a:pt x="304800" y="2339047"/>
                  <a:pt x="280316" y="2618034"/>
                  <a:pt x="253961" y="2897420"/>
                </a:cubicBezTo>
                <a:cubicBezTo>
                  <a:pt x="251004" y="2929338"/>
                  <a:pt x="257796" y="2961129"/>
                  <a:pt x="260448" y="2991849"/>
                </a:cubicBezTo>
                <a:cubicBezTo>
                  <a:pt x="262046" y="2999329"/>
                  <a:pt x="258832" y="3011748"/>
                  <a:pt x="272323" y="3010820"/>
                </a:cubicBezTo>
                <a:cubicBezTo>
                  <a:pt x="282073" y="3010693"/>
                  <a:pt x="286085" y="3002015"/>
                  <a:pt x="290098" y="2993336"/>
                </a:cubicBezTo>
                <a:cubicBezTo>
                  <a:pt x="293711" y="2982786"/>
                  <a:pt x="298794" y="2969968"/>
                  <a:pt x="304677" y="2960890"/>
                </a:cubicBezTo>
                <a:cubicBezTo>
                  <a:pt x="324040" y="3179669"/>
                  <a:pt x="344875" y="3396177"/>
                  <a:pt x="407652" y="3607635"/>
                </a:cubicBezTo>
                <a:cubicBezTo>
                  <a:pt x="412972" y="3641696"/>
                  <a:pt x="423905" y="3674557"/>
                  <a:pt x="440447" y="3706220"/>
                </a:cubicBezTo>
                <a:cubicBezTo>
                  <a:pt x="433255" y="3672559"/>
                  <a:pt x="431675" y="3637700"/>
                  <a:pt x="415132" y="3606037"/>
                </a:cubicBezTo>
                <a:cubicBezTo>
                  <a:pt x="375307" y="3428783"/>
                  <a:pt x="346703" y="3249131"/>
                  <a:pt x="337201" y="3067354"/>
                </a:cubicBezTo>
                <a:cubicBezTo>
                  <a:pt x="318450" y="2723300"/>
                  <a:pt x="366608" y="2390370"/>
                  <a:pt x="477138" y="2065625"/>
                </a:cubicBezTo>
                <a:cubicBezTo>
                  <a:pt x="479680" y="2059216"/>
                  <a:pt x="483021" y="2056547"/>
                  <a:pt x="489702" y="2051208"/>
                </a:cubicBezTo>
                <a:cubicBezTo>
                  <a:pt x="368810" y="2501358"/>
                  <a:pt x="316969" y="2954352"/>
                  <a:pt x="430613" y="3413056"/>
                </a:cubicBezTo>
                <a:lnTo>
                  <a:pt x="428865" y="3386728"/>
                </a:lnTo>
                <a:lnTo>
                  <a:pt x="466894" y="3622863"/>
                </a:lnTo>
                <a:cubicBezTo>
                  <a:pt x="474592" y="3658895"/>
                  <a:pt x="482290" y="3694928"/>
                  <a:pt x="489988" y="3730960"/>
                </a:cubicBezTo>
                <a:cubicBezTo>
                  <a:pt x="519511" y="3847103"/>
                  <a:pt x="557080" y="3956817"/>
                  <a:pt x="599154" y="4065569"/>
                </a:cubicBezTo>
                <a:cubicBezTo>
                  <a:pt x="609431" y="4091631"/>
                  <a:pt x="619708" y="4117693"/>
                  <a:pt x="634491" y="4142793"/>
                </a:cubicBezTo>
                <a:cubicBezTo>
                  <a:pt x="635453" y="4147297"/>
                  <a:pt x="637377" y="4156305"/>
                  <a:pt x="639302" y="4165313"/>
                </a:cubicBezTo>
                <a:cubicBezTo>
                  <a:pt x="639302" y="4165313"/>
                  <a:pt x="639302" y="4165313"/>
                  <a:pt x="643807" y="4164351"/>
                </a:cubicBezTo>
                <a:cubicBezTo>
                  <a:pt x="746275" y="4401489"/>
                  <a:pt x="881891" y="4617416"/>
                  <a:pt x="1044223" y="4804087"/>
                </a:cubicBezTo>
                <a:cubicBezTo>
                  <a:pt x="1090186" y="4864912"/>
                  <a:pt x="1140653" y="4924774"/>
                  <a:pt x="1194661" y="4979171"/>
                </a:cubicBezTo>
                <a:cubicBezTo>
                  <a:pt x="1175375" y="4955033"/>
                  <a:pt x="1153510" y="4940866"/>
                  <a:pt x="1143540" y="4938286"/>
                </a:cubicBezTo>
                <a:cubicBezTo>
                  <a:pt x="1151893" y="4955340"/>
                  <a:pt x="1175683" y="4978515"/>
                  <a:pt x="1194007" y="4998149"/>
                </a:cubicBezTo>
                <a:cubicBezTo>
                  <a:pt x="1216834" y="5016820"/>
                  <a:pt x="1234195" y="5031950"/>
                  <a:pt x="1243203" y="5030025"/>
                </a:cubicBezTo>
                <a:cubicBezTo>
                  <a:pt x="1230346" y="5013933"/>
                  <a:pt x="1212985" y="4998803"/>
                  <a:pt x="1200128" y="4982713"/>
                </a:cubicBezTo>
                <a:cubicBezTo>
                  <a:pt x="1236776" y="5021979"/>
                  <a:pt x="1277927" y="5060284"/>
                  <a:pt x="1320040" y="5103092"/>
                </a:cubicBezTo>
                <a:cubicBezTo>
                  <a:pt x="1323889" y="5121109"/>
                  <a:pt x="1358611" y="5151367"/>
                  <a:pt x="1390447" y="5168114"/>
                </a:cubicBezTo>
                <a:cubicBezTo>
                  <a:pt x="1407809" y="5183243"/>
                  <a:pt x="1430636" y="5201914"/>
                  <a:pt x="1438027" y="5214464"/>
                </a:cubicBezTo>
                <a:cubicBezTo>
                  <a:pt x="1447036" y="5212539"/>
                  <a:pt x="1458930" y="5224127"/>
                  <a:pt x="1469862" y="5231211"/>
                </a:cubicBezTo>
                <a:cubicBezTo>
                  <a:pt x="2189107" y="5798122"/>
                  <a:pt x="3177182" y="5992052"/>
                  <a:pt x="4098674" y="5653890"/>
                </a:cubicBezTo>
                <a:cubicBezTo>
                  <a:pt x="4469974" y="5518049"/>
                  <a:pt x="4793386" y="5312374"/>
                  <a:pt x="5058287" y="5053265"/>
                </a:cubicBezTo>
                <a:cubicBezTo>
                  <a:pt x="5658574" y="4468182"/>
                  <a:pt x="5968225" y="3624938"/>
                  <a:pt x="5862270" y="2776293"/>
                </a:cubicBezTo>
                <a:cubicBezTo>
                  <a:pt x="5854264" y="2716778"/>
                  <a:pt x="5847221" y="2661766"/>
                  <a:pt x="5834711" y="2603214"/>
                </a:cubicBezTo>
                <a:cubicBezTo>
                  <a:pt x="5834711" y="2603214"/>
                  <a:pt x="5839216" y="2602252"/>
                  <a:pt x="5838253" y="2597748"/>
                </a:cubicBezTo>
                <a:cubicBezTo>
                  <a:pt x="5835366" y="2584235"/>
                  <a:pt x="5835366" y="2584235"/>
                  <a:pt x="5835366" y="2584235"/>
                </a:cubicBezTo>
                <a:cubicBezTo>
                  <a:pt x="5835366" y="2584235"/>
                  <a:pt x="5834404" y="2579732"/>
                  <a:pt x="5829900" y="2580694"/>
                </a:cubicBezTo>
                <a:lnTo>
                  <a:pt x="5802956" y="2454580"/>
                </a:lnTo>
                <a:cubicBezTo>
                  <a:pt x="5777282" y="2356454"/>
                  <a:pt x="5748067" y="2263794"/>
                  <a:pt x="5713385" y="2167591"/>
                </a:cubicBezTo>
                <a:cubicBezTo>
                  <a:pt x="5600022" y="1857426"/>
                  <a:pt x="5436461" y="1576825"/>
                  <a:pt x="5230091" y="1338337"/>
                </a:cubicBezTo>
                <a:cubicBezTo>
                  <a:pt x="5120805" y="1201559"/>
                  <a:pt x="4989960" y="1074095"/>
                  <a:pt x="4852032" y="957564"/>
                </a:cubicBezTo>
                <a:cubicBezTo>
                  <a:pt x="4857498" y="961106"/>
                  <a:pt x="4857498" y="961106"/>
                  <a:pt x="4862002" y="960144"/>
                </a:cubicBezTo>
                <a:cubicBezTo>
                  <a:pt x="4850108" y="948556"/>
                  <a:pt x="4821813" y="926343"/>
                  <a:pt x="4798985" y="907672"/>
                </a:cubicBezTo>
                <a:cubicBezTo>
                  <a:pt x="4782587" y="897047"/>
                  <a:pt x="4770691" y="885459"/>
                  <a:pt x="4760721" y="882879"/>
                </a:cubicBezTo>
                <a:cubicBezTo>
                  <a:pt x="4722457" y="858088"/>
                  <a:pt x="4683230" y="828791"/>
                  <a:pt x="4644966" y="803998"/>
                </a:cubicBezTo>
                <a:cubicBezTo>
                  <a:pt x="4633070" y="792411"/>
                  <a:pt x="4616671" y="781786"/>
                  <a:pt x="4601235" y="775665"/>
                </a:cubicBezTo>
                <a:cubicBezTo>
                  <a:pt x="4474546" y="689699"/>
                  <a:pt x="4337233" y="620133"/>
                  <a:pt x="4191873" y="556997"/>
                </a:cubicBezTo>
                <a:cubicBezTo>
                  <a:pt x="4237221" y="570856"/>
                  <a:pt x="4282569" y="584716"/>
                  <a:pt x="4317947" y="595996"/>
                </a:cubicBezTo>
                <a:cubicBezTo>
                  <a:pt x="4319871" y="605005"/>
                  <a:pt x="4339812" y="610163"/>
                  <a:pt x="4340774" y="614667"/>
                </a:cubicBezTo>
                <a:cubicBezTo>
                  <a:pt x="4381618" y="629489"/>
                  <a:pt x="4429854" y="656861"/>
                  <a:pt x="4468773" y="662675"/>
                </a:cubicBezTo>
                <a:cubicBezTo>
                  <a:pt x="4452374" y="652050"/>
                  <a:pt x="4430508" y="637883"/>
                  <a:pt x="4433088" y="627913"/>
                </a:cubicBezTo>
                <a:cubicBezTo>
                  <a:pt x="4406718" y="614708"/>
                  <a:pt x="4344010" y="585719"/>
                  <a:pt x="4325031" y="585063"/>
                </a:cubicBezTo>
                <a:cubicBezTo>
                  <a:pt x="4314098" y="577980"/>
                  <a:pt x="4307670" y="569934"/>
                  <a:pt x="4302203" y="566393"/>
                </a:cubicBezTo>
                <a:cubicBezTo>
                  <a:pt x="4271330" y="554150"/>
                  <a:pt x="4246884" y="549953"/>
                  <a:pt x="4216974" y="542214"/>
                </a:cubicBezTo>
                <a:cubicBezTo>
                  <a:pt x="4196070" y="532551"/>
                  <a:pt x="4158768" y="512263"/>
                  <a:pt x="4133361" y="503562"/>
                </a:cubicBezTo>
                <a:cubicBezTo>
                  <a:pt x="4123391" y="500982"/>
                  <a:pt x="4119849" y="506449"/>
                  <a:pt x="4109878" y="503869"/>
                </a:cubicBezTo>
                <a:cubicBezTo>
                  <a:pt x="4099908" y="501291"/>
                  <a:pt x="4082547" y="486161"/>
                  <a:pt x="4072576" y="483581"/>
                </a:cubicBezTo>
                <a:cubicBezTo>
                  <a:pt x="4041702" y="471338"/>
                  <a:pt x="4028190" y="474225"/>
                  <a:pt x="4026266" y="465217"/>
                </a:cubicBezTo>
                <a:cubicBezTo>
                  <a:pt x="4007287" y="464562"/>
                  <a:pt x="3977375" y="456824"/>
                  <a:pt x="3970292" y="467757"/>
                </a:cubicBezTo>
                <a:cubicBezTo>
                  <a:pt x="3989271" y="468411"/>
                  <a:pt x="3985729" y="473878"/>
                  <a:pt x="3986691" y="478382"/>
                </a:cubicBezTo>
                <a:cubicBezTo>
                  <a:pt x="3540295" y="328852"/>
                  <a:pt x="3052011" y="291882"/>
                  <a:pt x="2556561" y="397733"/>
                </a:cubicBezTo>
                <a:lnTo>
                  <a:pt x="2508145" y="410487"/>
                </a:lnTo>
                <a:lnTo>
                  <a:pt x="2458913" y="419861"/>
                </a:lnTo>
                <a:cubicBezTo>
                  <a:pt x="2151483" y="490308"/>
                  <a:pt x="1868431" y="625941"/>
                  <a:pt x="1598952" y="799372"/>
                </a:cubicBezTo>
                <a:cubicBezTo>
                  <a:pt x="1558063" y="827661"/>
                  <a:pt x="1514505" y="852611"/>
                  <a:pt x="1473216" y="879030"/>
                </a:cubicBezTo>
                <a:cubicBezTo>
                  <a:pt x="1466535" y="884369"/>
                  <a:pt x="1461052" y="895317"/>
                  <a:pt x="1451174" y="885695"/>
                </a:cubicBezTo>
                <a:cubicBezTo>
                  <a:pt x="1441695" y="877943"/>
                  <a:pt x="1443438" y="867794"/>
                  <a:pt x="1449321" y="858715"/>
                </a:cubicBezTo>
                <a:cubicBezTo>
                  <a:pt x="1462557" y="838289"/>
                  <a:pt x="1480731" y="822673"/>
                  <a:pt x="1500105" y="812669"/>
                </a:cubicBezTo>
                <a:cubicBezTo>
                  <a:pt x="1611007" y="745956"/>
                  <a:pt x="1716842" y="664683"/>
                  <a:pt x="1844558" y="621754"/>
                </a:cubicBezTo>
                <a:cubicBezTo>
                  <a:pt x="1831212" y="605052"/>
                  <a:pt x="1812238" y="616927"/>
                  <a:pt x="1796350" y="606633"/>
                </a:cubicBezTo>
                <a:cubicBezTo>
                  <a:pt x="1833099" y="577272"/>
                  <a:pt x="1874116" y="558732"/>
                  <a:pt x="1915531" y="542063"/>
                </a:cubicBezTo>
                <a:cubicBezTo>
                  <a:pt x="2200904" y="422433"/>
                  <a:pt x="2492268" y="330852"/>
                  <a:pt x="2801357" y="303925"/>
                </a:cubicBezTo>
                <a:cubicBezTo>
                  <a:pt x="3018680" y="286827"/>
                  <a:pt x="3234787" y="291496"/>
                  <a:pt x="3448335" y="329955"/>
                </a:cubicBezTo>
                <a:cubicBezTo>
                  <a:pt x="3513374" y="341479"/>
                  <a:pt x="3572259" y="369963"/>
                  <a:pt x="3639713" y="365329"/>
                </a:cubicBezTo>
                <a:cubicBezTo>
                  <a:pt x="3656944" y="363602"/>
                  <a:pt x="3679513" y="368557"/>
                  <a:pt x="3679531" y="341178"/>
                </a:cubicBezTo>
                <a:cubicBezTo>
                  <a:pt x="3681418" y="313399"/>
                  <a:pt x="3657905" y="322334"/>
                  <a:pt x="3641345" y="318050"/>
                </a:cubicBezTo>
                <a:cubicBezTo>
                  <a:pt x="3621444" y="316435"/>
                  <a:pt x="3596333" y="317890"/>
                  <a:pt x="3579519" y="294106"/>
                </a:cubicBezTo>
                <a:cubicBezTo>
                  <a:pt x="3700137" y="282025"/>
                  <a:pt x="3811242" y="316949"/>
                  <a:pt x="3921820" y="340254"/>
                </a:cubicBezTo>
                <a:cubicBezTo>
                  <a:pt x="3988457" y="359259"/>
                  <a:pt x="4048541" y="393353"/>
                  <a:pt x="4117320" y="404078"/>
                </a:cubicBezTo>
                <a:cubicBezTo>
                  <a:pt x="4058708" y="367716"/>
                  <a:pt x="3994740" y="352052"/>
                  <a:pt x="3929573" y="330776"/>
                </a:cubicBezTo>
                <a:cubicBezTo>
                  <a:pt x="3841709" y="294797"/>
                  <a:pt x="3746619" y="279916"/>
                  <a:pt x="3651529" y="265034"/>
                </a:cubicBezTo>
                <a:cubicBezTo>
                  <a:pt x="3392571" y="224545"/>
                  <a:pt x="3131596" y="202085"/>
                  <a:pt x="2868463" y="215284"/>
                </a:cubicBezTo>
                <a:cubicBezTo>
                  <a:pt x="2835871" y="218335"/>
                  <a:pt x="2800210" y="216177"/>
                  <a:pt x="2767746" y="228980"/>
                </a:cubicBezTo>
                <a:cubicBezTo>
                  <a:pt x="2772141" y="249550"/>
                  <a:pt x="2788173" y="242214"/>
                  <a:pt x="2799794" y="241686"/>
                </a:cubicBezTo>
                <a:cubicBezTo>
                  <a:pt x="3021256" y="225658"/>
                  <a:pt x="3243373" y="231000"/>
                  <a:pt x="3465473" y="263721"/>
                </a:cubicBezTo>
                <a:cubicBezTo>
                  <a:pt x="3477492" y="265064"/>
                  <a:pt x="3499535" y="258399"/>
                  <a:pt x="3497920" y="278298"/>
                </a:cubicBezTo>
                <a:cubicBezTo>
                  <a:pt x="3496305" y="298197"/>
                  <a:pt x="3474535" y="296982"/>
                  <a:pt x="3460245" y="294168"/>
                </a:cubicBezTo>
                <a:cubicBezTo>
                  <a:pt x="3389994" y="285712"/>
                  <a:pt x="3320016" y="269376"/>
                  <a:pt x="3247224" y="267329"/>
                </a:cubicBezTo>
                <a:cubicBezTo>
                  <a:pt x="2932814" y="260197"/>
                  <a:pt x="2620529" y="272164"/>
                  <a:pt x="2317144" y="362401"/>
                </a:cubicBezTo>
                <a:cubicBezTo>
                  <a:pt x="2081756" y="432244"/>
                  <a:pt x="1859571" y="536420"/>
                  <a:pt x="1646991" y="658097"/>
                </a:cubicBezTo>
                <a:cubicBezTo>
                  <a:pt x="1603433" y="683046"/>
                  <a:pt x="1558005" y="708395"/>
                  <a:pt x="1510978" y="726263"/>
                </a:cubicBezTo>
                <a:cubicBezTo>
                  <a:pt x="1826469" y="500473"/>
                  <a:pt x="2176643" y="345489"/>
                  <a:pt x="2562299" y="265051"/>
                </a:cubicBezTo>
                <a:cubicBezTo>
                  <a:pt x="2544413" y="245407"/>
                  <a:pt x="2523968" y="259552"/>
                  <a:pt x="2496459" y="249786"/>
                </a:cubicBezTo>
                <a:cubicBezTo>
                  <a:pt x="2563786" y="235402"/>
                  <a:pt x="2621762" y="223015"/>
                  <a:pt x="2679065" y="216639"/>
                </a:cubicBezTo>
                <a:cubicBezTo>
                  <a:pt x="2765221" y="208009"/>
                  <a:pt x="2851776" y="201250"/>
                  <a:pt x="2939402" y="190351"/>
                </a:cubicBezTo>
                <a:cubicBezTo>
                  <a:pt x="2945412" y="191022"/>
                  <a:pt x="2960102" y="195705"/>
                  <a:pt x="2959175" y="182215"/>
                </a:cubicBezTo>
                <a:cubicBezTo>
                  <a:pt x="2960518" y="170196"/>
                  <a:pt x="2947427" y="172993"/>
                  <a:pt x="2939547" y="172721"/>
                </a:cubicBezTo>
                <a:cubicBezTo>
                  <a:pt x="2830422" y="174526"/>
                  <a:pt x="2723440" y="168051"/>
                  <a:pt x="2616967" y="200575"/>
                </a:cubicBezTo>
                <a:cubicBezTo>
                  <a:pt x="2593454" y="209510"/>
                  <a:pt x="2564475" y="202013"/>
                  <a:pt x="2537493" y="203867"/>
                </a:cubicBezTo>
                <a:cubicBezTo>
                  <a:pt x="2425028" y="208340"/>
                  <a:pt x="2323223" y="253555"/>
                  <a:pt x="2217149" y="287950"/>
                </a:cubicBezTo>
                <a:cubicBezTo>
                  <a:pt x="1981889" y="367543"/>
                  <a:pt x="1756636" y="466508"/>
                  <a:pt x="1542585" y="590454"/>
                </a:cubicBezTo>
                <a:cubicBezTo>
                  <a:pt x="1408170" y="666101"/>
                  <a:pt x="1293638" y="770742"/>
                  <a:pt x="1168430" y="862020"/>
                </a:cubicBezTo>
                <a:cubicBezTo>
                  <a:pt x="1158008" y="868157"/>
                  <a:pt x="1146115" y="876564"/>
                  <a:pt x="1130881" y="887640"/>
                </a:cubicBezTo>
                <a:cubicBezTo>
                  <a:pt x="1131570" y="854252"/>
                  <a:pt x="1145877" y="829685"/>
                  <a:pt x="1168592" y="817011"/>
                </a:cubicBezTo>
                <a:cubicBezTo>
                  <a:pt x="1280692" y="755909"/>
                  <a:pt x="1370239" y="662473"/>
                  <a:pt x="1476602" y="592819"/>
                </a:cubicBezTo>
                <a:cubicBezTo>
                  <a:pt x="1818803" y="373055"/>
                  <a:pt x="2188604" y="227565"/>
                  <a:pt x="2591346" y="163030"/>
                </a:cubicBezTo>
                <a:cubicBezTo>
                  <a:pt x="2757919" y="137220"/>
                  <a:pt x="2923804" y="144799"/>
                  <a:pt x="3091031" y="140357"/>
                </a:cubicBezTo>
                <a:cubicBezTo>
                  <a:pt x="3304341" y="131937"/>
                  <a:pt x="3513894" y="151695"/>
                  <a:pt x="3716875" y="213921"/>
                </a:cubicBezTo>
                <a:cubicBezTo>
                  <a:pt x="3735705" y="219674"/>
                  <a:pt x="3755205" y="219420"/>
                  <a:pt x="3758928" y="245999"/>
                </a:cubicBezTo>
                <a:cubicBezTo>
                  <a:pt x="3758657" y="253879"/>
                  <a:pt x="3767336" y="257891"/>
                  <a:pt x="3775216" y="258163"/>
                </a:cubicBezTo>
                <a:cubicBezTo>
                  <a:pt x="3900483" y="286151"/>
                  <a:pt x="4022537" y="326558"/>
                  <a:pt x="4143920" y="372975"/>
                </a:cubicBezTo>
                <a:cubicBezTo>
                  <a:pt x="4146189" y="374445"/>
                  <a:pt x="4149930" y="373646"/>
                  <a:pt x="4155540" y="372448"/>
                </a:cubicBezTo>
                <a:cubicBezTo>
                  <a:pt x="4159698" y="346140"/>
                  <a:pt x="4150891" y="332378"/>
                  <a:pt x="4123382" y="322612"/>
                </a:cubicBezTo>
                <a:cubicBezTo>
                  <a:pt x="3936433" y="253051"/>
                  <a:pt x="3750556" y="179350"/>
                  <a:pt x="3554239" y="139165"/>
                </a:cubicBezTo>
                <a:cubicBezTo>
                  <a:pt x="3233454" y="74732"/>
                  <a:pt x="2911963" y="71067"/>
                  <a:pt x="2590565" y="131911"/>
                </a:cubicBezTo>
                <a:cubicBezTo>
                  <a:pt x="2410228" y="166529"/>
                  <a:pt x="2229893" y="201145"/>
                  <a:pt x="2058218" y="267154"/>
                </a:cubicBezTo>
                <a:cubicBezTo>
                  <a:pt x="1991819" y="295028"/>
                  <a:pt x="1918755" y="300860"/>
                  <a:pt x="1849558" y="315643"/>
                </a:cubicBezTo>
                <a:cubicBezTo>
                  <a:pt x="2067060" y="226157"/>
                  <a:pt x="2290027" y="153101"/>
                  <a:pt x="2520059" y="103956"/>
                </a:cubicBezTo>
                <a:cubicBezTo>
                  <a:pt x="2752360" y="56281"/>
                  <a:pt x="2984644" y="35986"/>
                  <a:pt x="3222250" y="49751"/>
                </a:cubicBezTo>
                <a:cubicBezTo>
                  <a:pt x="3009228" y="22912"/>
                  <a:pt x="2793377" y="37741"/>
                  <a:pt x="2580338" y="38281"/>
                </a:cubicBezTo>
                <a:cubicBezTo>
                  <a:pt x="2579539" y="34542"/>
                  <a:pt x="2580611" y="30401"/>
                  <a:pt x="2580211" y="28532"/>
                </a:cubicBez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noAutofit/>
          </a:bodyPr>
          <a:lstStyle/>
          <a:p>
            <a:pPr>
              <a:buClrTx/>
              <a:buFontTx/>
              <a:buNone/>
              <a:defRPr/>
            </a:pPr>
            <a:endParaRPr lang="en-US" sz="1350">
              <a:solidFill>
                <a:prstClr val="black"/>
              </a:solidFill>
            </a:endParaRPr>
          </a:p>
        </p:txBody>
      </p:sp>
      <p:sp>
        <p:nvSpPr>
          <p:cNvPr id="11" name="Freeform 11">
            <a:extLst>
              <a:ext uri="{FF2B5EF4-FFF2-40B4-BE49-F238E27FC236}">
                <a16:creationId xmlns="" xmlns:a16="http://schemas.microsoft.com/office/drawing/2014/main" id="{76292A85-5886-4E51-529E-F83F2E4DC54B}"/>
              </a:ext>
            </a:extLst>
          </p:cNvPr>
          <p:cNvSpPr>
            <a:spLocks/>
          </p:cNvSpPr>
          <p:nvPr/>
        </p:nvSpPr>
        <p:spPr bwMode="auto">
          <a:xfrm>
            <a:off x="6225765" y="159250"/>
            <a:ext cx="2620016" cy="2521644"/>
          </a:xfrm>
          <a:custGeom>
            <a:avLst/>
            <a:gdLst>
              <a:gd name="connsiteX0" fmla="*/ 3175848 w 6187971"/>
              <a:gd name="connsiteY0" fmla="*/ 5544922 h 5955635"/>
              <a:gd name="connsiteX1" fmla="*/ 3184857 w 6187971"/>
              <a:gd name="connsiteY1" fmla="*/ 5542997 h 5955635"/>
              <a:gd name="connsiteX2" fmla="*/ 3185794 w 6187971"/>
              <a:gd name="connsiteY2" fmla="*/ 5544792 h 5955635"/>
              <a:gd name="connsiteX3" fmla="*/ 3509992 w 6187971"/>
              <a:gd name="connsiteY3" fmla="*/ 5452506 h 5955635"/>
              <a:gd name="connsiteX4" fmla="*/ 3560810 w 6187971"/>
              <a:gd name="connsiteY4" fmla="*/ 5445094 h 5955635"/>
              <a:gd name="connsiteX5" fmla="*/ 3523318 w 6187971"/>
              <a:gd name="connsiteY5" fmla="*/ 5451849 h 5955635"/>
              <a:gd name="connsiteX6" fmla="*/ 3518813 w 6187971"/>
              <a:gd name="connsiteY6" fmla="*/ 5452811 h 5955635"/>
              <a:gd name="connsiteX7" fmla="*/ 3472811 w 6187971"/>
              <a:gd name="connsiteY7" fmla="*/ 5457929 h 5955635"/>
              <a:gd name="connsiteX8" fmla="*/ 3477314 w 6187971"/>
              <a:gd name="connsiteY8" fmla="*/ 5456967 h 5955635"/>
              <a:gd name="connsiteX9" fmla="*/ 3481818 w 6187971"/>
              <a:gd name="connsiteY9" fmla="*/ 5456005 h 5955635"/>
              <a:gd name="connsiteX10" fmla="*/ 3499835 w 6187971"/>
              <a:gd name="connsiteY10" fmla="*/ 5452156 h 5955635"/>
              <a:gd name="connsiteX11" fmla="*/ 3509992 w 6187971"/>
              <a:gd name="connsiteY11" fmla="*/ 5452506 h 5955635"/>
              <a:gd name="connsiteX12" fmla="*/ 4648965 w 6187971"/>
              <a:gd name="connsiteY12" fmla="*/ 5205864 h 5955635"/>
              <a:gd name="connsiteX13" fmla="*/ 4648375 w 6187971"/>
              <a:gd name="connsiteY13" fmla="*/ 5206776 h 5955635"/>
              <a:gd name="connsiteX14" fmla="*/ 4643871 w 6187971"/>
              <a:gd name="connsiteY14" fmla="*/ 5207738 h 5955635"/>
              <a:gd name="connsiteX15" fmla="*/ 3439358 w 6187971"/>
              <a:gd name="connsiteY15" fmla="*/ 5455658 h 5955635"/>
              <a:gd name="connsiteX16" fmla="*/ 3443861 w 6187971"/>
              <a:gd name="connsiteY16" fmla="*/ 5454695 h 5955635"/>
              <a:gd name="connsiteX17" fmla="*/ 3462839 w 6187971"/>
              <a:gd name="connsiteY17" fmla="*/ 5455350 h 5955635"/>
              <a:gd name="connsiteX18" fmla="*/ 3463802 w 6187971"/>
              <a:gd name="connsiteY18" fmla="*/ 5459854 h 5955635"/>
              <a:gd name="connsiteX19" fmla="*/ 3464764 w 6187971"/>
              <a:gd name="connsiteY19" fmla="*/ 5464358 h 5955635"/>
              <a:gd name="connsiteX20" fmla="*/ 3386270 w 6187971"/>
              <a:gd name="connsiteY20" fmla="*/ 5471708 h 5955635"/>
              <a:gd name="connsiteX21" fmla="*/ 3439358 w 6187971"/>
              <a:gd name="connsiteY21" fmla="*/ 5455658 h 5955635"/>
              <a:gd name="connsiteX22" fmla="*/ 4926827 w 6187971"/>
              <a:gd name="connsiteY22" fmla="*/ 4878836 h 5955635"/>
              <a:gd name="connsiteX23" fmla="*/ 4931331 w 6187971"/>
              <a:gd name="connsiteY23" fmla="*/ 4877874 h 5955635"/>
              <a:gd name="connsiteX24" fmla="*/ 4927253 w 6187971"/>
              <a:gd name="connsiteY24" fmla="*/ 4880833 h 5955635"/>
              <a:gd name="connsiteX25" fmla="*/ 1616921 w 6187971"/>
              <a:gd name="connsiteY25" fmla="*/ 5147987 h 5955635"/>
              <a:gd name="connsiteX26" fmla="*/ 1621158 w 6187971"/>
              <a:gd name="connsiteY26" fmla="*/ 5151791 h 5955635"/>
              <a:gd name="connsiteX27" fmla="*/ 1617883 w 6187971"/>
              <a:gd name="connsiteY27" fmla="*/ 5152491 h 5955635"/>
              <a:gd name="connsiteX28" fmla="*/ 1616921 w 6187971"/>
              <a:gd name="connsiteY28" fmla="*/ 5147987 h 5955635"/>
              <a:gd name="connsiteX29" fmla="*/ 6029280 w 6187971"/>
              <a:gd name="connsiteY29" fmla="*/ 4202957 h 5955635"/>
              <a:gd name="connsiteX30" fmla="*/ 6033742 w 6187971"/>
              <a:gd name="connsiteY30" fmla="*/ 4205846 h 5955635"/>
              <a:gd name="connsiteX31" fmla="*/ 6030850 w 6187971"/>
              <a:gd name="connsiteY31" fmla="*/ 4210306 h 5955635"/>
              <a:gd name="connsiteX32" fmla="*/ 6030065 w 6187971"/>
              <a:gd name="connsiteY32" fmla="*/ 4206631 h 5955635"/>
              <a:gd name="connsiteX33" fmla="*/ 6029280 w 6187971"/>
              <a:gd name="connsiteY33" fmla="*/ 4202957 h 5955635"/>
              <a:gd name="connsiteX34" fmla="*/ 5195431 w 6187971"/>
              <a:gd name="connsiteY34" fmla="*/ 4350487 h 5955635"/>
              <a:gd name="connsiteX35" fmla="*/ 5195619 w 6187971"/>
              <a:gd name="connsiteY35" fmla="*/ 4350447 h 5955635"/>
              <a:gd name="connsiteX36" fmla="*/ 5191889 w 6187971"/>
              <a:gd name="connsiteY36" fmla="*/ 4355954 h 5955635"/>
              <a:gd name="connsiteX37" fmla="*/ 5195431 w 6187971"/>
              <a:gd name="connsiteY37" fmla="*/ 4350487 h 5955635"/>
              <a:gd name="connsiteX38" fmla="*/ 5135887 w 6187971"/>
              <a:gd name="connsiteY38" fmla="*/ 4358358 h 5955635"/>
              <a:gd name="connsiteX39" fmla="*/ 5135916 w 6187971"/>
              <a:gd name="connsiteY39" fmla="*/ 4358493 h 5955635"/>
              <a:gd name="connsiteX40" fmla="*/ 5132374 w 6187971"/>
              <a:gd name="connsiteY40" fmla="*/ 4363959 h 5955635"/>
              <a:gd name="connsiteX41" fmla="*/ 1535232 w 6187971"/>
              <a:gd name="connsiteY41" fmla="*/ 5118342 h 5955635"/>
              <a:gd name="connsiteX42" fmla="*/ 1540699 w 6187971"/>
              <a:gd name="connsiteY42" fmla="*/ 5121884 h 5955635"/>
              <a:gd name="connsiteX43" fmla="*/ 1546166 w 6187971"/>
              <a:gd name="connsiteY43" fmla="*/ 5125426 h 5955635"/>
              <a:gd name="connsiteX44" fmla="*/ 1541661 w 6187971"/>
              <a:gd name="connsiteY44" fmla="*/ 5126389 h 5955635"/>
              <a:gd name="connsiteX45" fmla="*/ 1535232 w 6187971"/>
              <a:gd name="connsiteY45" fmla="*/ 5118342 h 5955635"/>
              <a:gd name="connsiteX46" fmla="*/ 1296561 w 6187971"/>
              <a:gd name="connsiteY46" fmla="*/ 4951097 h 5955635"/>
              <a:gd name="connsiteX47" fmla="*/ 1298982 w 6187971"/>
              <a:gd name="connsiteY47" fmla="*/ 4952173 h 5955635"/>
              <a:gd name="connsiteX48" fmla="*/ 1302760 w 6187971"/>
              <a:gd name="connsiteY48" fmla="*/ 4956076 h 5955635"/>
              <a:gd name="connsiteX49" fmla="*/ 1297293 w 6187971"/>
              <a:gd name="connsiteY49" fmla="*/ 4952534 h 5955635"/>
              <a:gd name="connsiteX50" fmla="*/ 1299553 w 6187971"/>
              <a:gd name="connsiteY50" fmla="*/ 4938864 h 5955635"/>
              <a:gd name="connsiteX51" fmla="*/ 1305339 w 6187971"/>
              <a:gd name="connsiteY51" fmla="*/ 4946105 h 5955635"/>
              <a:gd name="connsiteX52" fmla="*/ 1299715 w 6187971"/>
              <a:gd name="connsiteY52" fmla="*/ 4939066 h 5955635"/>
              <a:gd name="connsiteX53" fmla="*/ 6187039 w 6187971"/>
              <a:gd name="connsiteY53" fmla="*/ 3627519 h 5955635"/>
              <a:gd name="connsiteX54" fmla="*/ 6185137 w 6187971"/>
              <a:gd name="connsiteY54" fmla="*/ 3708609 h 5955635"/>
              <a:gd name="connsiteX55" fmla="*/ 6163816 w 6187971"/>
              <a:gd name="connsiteY55" fmla="*/ 3770795 h 5955635"/>
              <a:gd name="connsiteX56" fmla="*/ 6168279 w 6187971"/>
              <a:gd name="connsiteY56" fmla="*/ 3773684 h 5955635"/>
              <a:gd name="connsiteX57" fmla="*/ 6163279 w 6187971"/>
              <a:gd name="connsiteY57" fmla="*/ 3786278 h 5955635"/>
              <a:gd name="connsiteX58" fmla="*/ 6160387 w 6187971"/>
              <a:gd name="connsiteY58" fmla="*/ 3790738 h 5955635"/>
              <a:gd name="connsiteX59" fmla="*/ 6164064 w 6187971"/>
              <a:gd name="connsiteY59" fmla="*/ 3789953 h 5955635"/>
              <a:gd name="connsiteX60" fmla="*/ 6153775 w 6187971"/>
              <a:gd name="connsiteY60" fmla="*/ 3849782 h 5955635"/>
              <a:gd name="connsiteX61" fmla="*/ 6154561 w 6187971"/>
              <a:gd name="connsiteY61" fmla="*/ 3853456 h 5955635"/>
              <a:gd name="connsiteX62" fmla="*/ 6155346 w 6187971"/>
              <a:gd name="connsiteY62" fmla="*/ 3857131 h 5955635"/>
              <a:gd name="connsiteX63" fmla="*/ 6156131 w 6187971"/>
              <a:gd name="connsiteY63" fmla="*/ 3860805 h 5955635"/>
              <a:gd name="connsiteX64" fmla="*/ 6152454 w 6187971"/>
              <a:gd name="connsiteY64" fmla="*/ 3861591 h 5955635"/>
              <a:gd name="connsiteX65" fmla="*/ 6156916 w 6187971"/>
              <a:gd name="connsiteY65" fmla="*/ 3864480 h 5955635"/>
              <a:gd name="connsiteX66" fmla="*/ 6155841 w 6187971"/>
              <a:gd name="connsiteY66" fmla="*/ 3895446 h 5955635"/>
              <a:gd name="connsiteX67" fmla="*/ 6171873 w 6187971"/>
              <a:gd name="connsiteY67" fmla="*/ 3880495 h 5955635"/>
              <a:gd name="connsiteX68" fmla="*/ 6171604 w 6187971"/>
              <a:gd name="connsiteY68" fmla="*/ 3888236 h 5955635"/>
              <a:gd name="connsiteX69" fmla="*/ 6171470 w 6187971"/>
              <a:gd name="connsiteY69" fmla="*/ 3892106 h 5955635"/>
              <a:gd name="connsiteX70" fmla="*/ 6170551 w 6187971"/>
              <a:gd name="connsiteY70" fmla="*/ 3892303 h 5955635"/>
              <a:gd name="connsiteX71" fmla="*/ 6171336 w 6187971"/>
              <a:gd name="connsiteY71" fmla="*/ 3895977 h 5955635"/>
              <a:gd name="connsiteX72" fmla="*/ 6171470 w 6187971"/>
              <a:gd name="connsiteY72" fmla="*/ 3892106 h 5955635"/>
              <a:gd name="connsiteX73" fmla="*/ 6174228 w 6187971"/>
              <a:gd name="connsiteY73" fmla="*/ 3891517 h 5955635"/>
              <a:gd name="connsiteX74" fmla="*/ 6175013 w 6187971"/>
              <a:gd name="connsiteY74" fmla="*/ 3895192 h 5955635"/>
              <a:gd name="connsiteX75" fmla="*/ 6175798 w 6187971"/>
              <a:gd name="connsiteY75" fmla="*/ 3898866 h 5955635"/>
              <a:gd name="connsiteX76" fmla="*/ 6168691 w 6187971"/>
              <a:gd name="connsiteY76" fmla="*/ 3919595 h 5955635"/>
              <a:gd name="connsiteX77" fmla="*/ 6165799 w 6187971"/>
              <a:gd name="connsiteY77" fmla="*/ 3924055 h 5955635"/>
              <a:gd name="connsiteX78" fmla="*/ 6163691 w 6187971"/>
              <a:gd name="connsiteY78" fmla="*/ 3932189 h 5955635"/>
              <a:gd name="connsiteX79" fmla="*/ 6160799 w 6187971"/>
              <a:gd name="connsiteY79" fmla="*/ 3936650 h 5955635"/>
              <a:gd name="connsiteX80" fmla="*/ 6162906 w 6187971"/>
              <a:gd name="connsiteY80" fmla="*/ 3928515 h 5955635"/>
              <a:gd name="connsiteX81" fmla="*/ 6165014 w 6187971"/>
              <a:gd name="connsiteY81" fmla="*/ 3920380 h 5955635"/>
              <a:gd name="connsiteX82" fmla="*/ 6150552 w 6187971"/>
              <a:gd name="connsiteY82" fmla="*/ 3942681 h 5955635"/>
              <a:gd name="connsiteX83" fmla="*/ 6137165 w 6187971"/>
              <a:gd name="connsiteY83" fmla="*/ 3934015 h 5955635"/>
              <a:gd name="connsiteX84" fmla="*/ 6088449 w 6187971"/>
              <a:gd name="connsiteY84" fmla="*/ 4101948 h 5955635"/>
              <a:gd name="connsiteX85" fmla="*/ 6086341 w 6187971"/>
              <a:gd name="connsiteY85" fmla="*/ 4110083 h 5955635"/>
              <a:gd name="connsiteX86" fmla="*/ 6083449 w 6187971"/>
              <a:gd name="connsiteY86" fmla="*/ 4114542 h 5955635"/>
              <a:gd name="connsiteX87" fmla="*/ 6059236 w 6187971"/>
              <a:gd name="connsiteY87" fmla="*/ 4181188 h 5955635"/>
              <a:gd name="connsiteX88" fmla="*/ 6030808 w 6187971"/>
              <a:gd name="connsiteY88" fmla="*/ 4264104 h 5955635"/>
              <a:gd name="connsiteX89" fmla="*/ 5990563 w 6187971"/>
              <a:gd name="connsiteY89" fmla="*/ 4345702 h 5955635"/>
              <a:gd name="connsiteX90" fmla="*/ 5931641 w 6187971"/>
              <a:gd name="connsiteY90" fmla="*/ 4465868 h 5955635"/>
              <a:gd name="connsiteX91" fmla="*/ 5868547 w 6187971"/>
              <a:gd name="connsiteY91" fmla="*/ 4548506 h 5955635"/>
              <a:gd name="connsiteX92" fmla="*/ 5877224 w 6187971"/>
              <a:gd name="connsiteY92" fmla="*/ 4535125 h 5955635"/>
              <a:gd name="connsiteX93" fmla="*/ 5870655 w 6187971"/>
              <a:gd name="connsiteY93" fmla="*/ 4540371 h 5955635"/>
              <a:gd name="connsiteX94" fmla="*/ 5867762 w 6187971"/>
              <a:gd name="connsiteY94" fmla="*/ 4544831 h 5955635"/>
              <a:gd name="connsiteX95" fmla="*/ 5869870 w 6187971"/>
              <a:gd name="connsiteY95" fmla="*/ 4536697 h 5955635"/>
              <a:gd name="connsiteX96" fmla="*/ 5869085 w 6187971"/>
              <a:gd name="connsiteY96" fmla="*/ 4533022 h 5955635"/>
              <a:gd name="connsiteX97" fmla="*/ 5809916 w 6187971"/>
              <a:gd name="connsiteY97" fmla="*/ 4634032 h 5955635"/>
              <a:gd name="connsiteX98" fmla="*/ 5732112 w 6187971"/>
              <a:gd name="connsiteY98" fmla="*/ 4719811 h 5955635"/>
              <a:gd name="connsiteX99" fmla="*/ 5839913 w 6187971"/>
              <a:gd name="connsiteY99" fmla="*/ 4558465 h 5955635"/>
              <a:gd name="connsiteX100" fmla="*/ 5846236 w 6187971"/>
              <a:gd name="connsiteY100" fmla="*/ 4534062 h 5955635"/>
              <a:gd name="connsiteX101" fmla="*/ 5879621 w 6187971"/>
              <a:gd name="connsiteY101" fmla="*/ 4492350 h 5955635"/>
              <a:gd name="connsiteX102" fmla="*/ 5893835 w 6187971"/>
              <a:gd name="connsiteY102" fmla="*/ 4450893 h 5955635"/>
              <a:gd name="connsiteX103" fmla="*/ 5930898 w 6187971"/>
              <a:gd name="connsiteY103" fmla="*/ 4408396 h 5955635"/>
              <a:gd name="connsiteX104" fmla="*/ 5939823 w 6187971"/>
              <a:gd name="connsiteY104" fmla="*/ 4414173 h 5955635"/>
              <a:gd name="connsiteX105" fmla="*/ 5959284 w 6187971"/>
              <a:gd name="connsiteY105" fmla="*/ 4379279 h 5955635"/>
              <a:gd name="connsiteX106" fmla="*/ 5955607 w 6187971"/>
              <a:gd name="connsiteY106" fmla="*/ 4380064 h 5955635"/>
              <a:gd name="connsiteX107" fmla="*/ 5952715 w 6187971"/>
              <a:gd name="connsiteY107" fmla="*/ 4384525 h 5955635"/>
              <a:gd name="connsiteX108" fmla="*/ 5951930 w 6187971"/>
              <a:gd name="connsiteY108" fmla="*/ 4380850 h 5955635"/>
              <a:gd name="connsiteX109" fmla="*/ 5941683 w 6187971"/>
              <a:gd name="connsiteY109" fmla="*/ 4386882 h 5955635"/>
              <a:gd name="connsiteX110" fmla="*/ 5955359 w 6187971"/>
              <a:gd name="connsiteY110" fmla="*/ 4360907 h 5955635"/>
              <a:gd name="connsiteX111" fmla="*/ 5954574 w 6187971"/>
              <a:gd name="connsiteY111" fmla="*/ 4357232 h 5955635"/>
              <a:gd name="connsiteX112" fmla="*/ 5958251 w 6187971"/>
              <a:gd name="connsiteY112" fmla="*/ 4356446 h 5955635"/>
              <a:gd name="connsiteX113" fmla="*/ 5960359 w 6187971"/>
              <a:gd name="connsiteY113" fmla="*/ 4348312 h 5955635"/>
              <a:gd name="connsiteX114" fmla="*/ 5964036 w 6187971"/>
              <a:gd name="connsiteY114" fmla="*/ 4347527 h 5955635"/>
              <a:gd name="connsiteX115" fmla="*/ 5980357 w 6187971"/>
              <a:gd name="connsiteY115" fmla="*/ 4297935 h 5955635"/>
              <a:gd name="connsiteX116" fmla="*/ 6007959 w 6187971"/>
              <a:gd name="connsiteY116" fmla="*/ 4265143 h 5955635"/>
              <a:gd name="connsiteX117" fmla="*/ 6010851 w 6187971"/>
              <a:gd name="connsiteY117" fmla="*/ 4260683 h 5955635"/>
              <a:gd name="connsiteX118" fmla="*/ 6016636 w 6187971"/>
              <a:gd name="connsiteY118" fmla="*/ 4251763 h 5955635"/>
              <a:gd name="connsiteX119" fmla="*/ 6017421 w 6187971"/>
              <a:gd name="connsiteY119" fmla="*/ 4255437 h 5955635"/>
              <a:gd name="connsiteX120" fmla="*/ 6014528 w 6187971"/>
              <a:gd name="connsiteY120" fmla="*/ 4259898 h 5955635"/>
              <a:gd name="connsiteX121" fmla="*/ 6015313 w 6187971"/>
              <a:gd name="connsiteY121" fmla="*/ 4263572 h 5955635"/>
              <a:gd name="connsiteX122" fmla="*/ 6024528 w 6187971"/>
              <a:gd name="connsiteY122" fmla="*/ 4234709 h 5955635"/>
              <a:gd name="connsiteX123" fmla="*/ 6021635 w 6187971"/>
              <a:gd name="connsiteY123" fmla="*/ 4239169 h 5955635"/>
              <a:gd name="connsiteX124" fmla="*/ 6020850 w 6187971"/>
              <a:gd name="connsiteY124" fmla="*/ 4235494 h 5955635"/>
              <a:gd name="connsiteX125" fmla="*/ 6020065 w 6187971"/>
              <a:gd name="connsiteY125" fmla="*/ 4231820 h 5955635"/>
              <a:gd name="connsiteX126" fmla="*/ 6013496 w 6187971"/>
              <a:gd name="connsiteY126" fmla="*/ 4237066 h 5955635"/>
              <a:gd name="connsiteX127" fmla="*/ 6027957 w 6187971"/>
              <a:gd name="connsiteY127" fmla="*/ 4214766 h 5955635"/>
              <a:gd name="connsiteX128" fmla="*/ 6030850 w 6187971"/>
              <a:gd name="connsiteY128" fmla="*/ 4210306 h 5955635"/>
              <a:gd name="connsiteX129" fmla="*/ 6078987 w 6187971"/>
              <a:gd name="connsiteY129" fmla="*/ 4111654 h 5955635"/>
              <a:gd name="connsiteX130" fmla="*/ 6081879 w 6187971"/>
              <a:gd name="connsiteY130" fmla="*/ 4107194 h 5955635"/>
              <a:gd name="connsiteX131" fmla="*/ 6083986 w 6187971"/>
              <a:gd name="connsiteY131" fmla="*/ 4099059 h 5955635"/>
              <a:gd name="connsiteX132" fmla="*/ 6084771 w 6187971"/>
              <a:gd name="connsiteY132" fmla="*/ 4102733 h 5955635"/>
              <a:gd name="connsiteX133" fmla="*/ 6087953 w 6187971"/>
              <a:gd name="connsiteY133" fmla="*/ 4063633 h 5955635"/>
              <a:gd name="connsiteX134" fmla="*/ 6085846 w 6187971"/>
              <a:gd name="connsiteY134" fmla="*/ 4071767 h 5955635"/>
              <a:gd name="connsiteX135" fmla="*/ 6082169 w 6187971"/>
              <a:gd name="connsiteY135" fmla="*/ 4072553 h 5955635"/>
              <a:gd name="connsiteX136" fmla="*/ 6084276 w 6187971"/>
              <a:gd name="connsiteY136" fmla="*/ 4064419 h 5955635"/>
              <a:gd name="connsiteX137" fmla="*/ 6083990 w 6187971"/>
              <a:gd name="connsiteY137" fmla="*/ 4063082 h 5955635"/>
              <a:gd name="connsiteX138" fmla="*/ 6084968 w 6187971"/>
              <a:gd name="connsiteY138" fmla="*/ 4060909 h 5955635"/>
              <a:gd name="connsiteX139" fmla="*/ 6086383 w 6187971"/>
              <a:gd name="connsiteY139" fmla="*/ 4056284 h 5955635"/>
              <a:gd name="connsiteX140" fmla="*/ 6083491 w 6187971"/>
              <a:gd name="connsiteY140" fmla="*/ 4060744 h 5955635"/>
              <a:gd name="connsiteX141" fmla="*/ 6083990 w 6187971"/>
              <a:gd name="connsiteY141" fmla="*/ 4063082 h 5955635"/>
              <a:gd name="connsiteX142" fmla="*/ 6081384 w 6187971"/>
              <a:gd name="connsiteY142" fmla="*/ 4068878 h 5955635"/>
              <a:gd name="connsiteX143" fmla="*/ 6123530 w 6187971"/>
              <a:gd name="connsiteY143" fmla="*/ 3906191 h 5955635"/>
              <a:gd name="connsiteX144" fmla="*/ 6134315 w 6187971"/>
              <a:gd name="connsiteY144" fmla="*/ 3884676 h 5955635"/>
              <a:gd name="connsiteX145" fmla="*/ 6129067 w 6187971"/>
              <a:gd name="connsiteY145" fmla="*/ 3878113 h 5955635"/>
              <a:gd name="connsiteX146" fmla="*/ 6131959 w 6187971"/>
              <a:gd name="connsiteY146" fmla="*/ 3873653 h 5955635"/>
              <a:gd name="connsiteX147" fmla="*/ 6134066 w 6187971"/>
              <a:gd name="connsiteY147" fmla="*/ 3865519 h 5955635"/>
              <a:gd name="connsiteX148" fmla="*/ 6157494 w 6187971"/>
              <a:gd name="connsiteY148" fmla="*/ 3795198 h 5955635"/>
              <a:gd name="connsiteX149" fmla="*/ 6154602 w 6187971"/>
              <a:gd name="connsiteY149" fmla="*/ 3799658 h 5955635"/>
              <a:gd name="connsiteX150" fmla="*/ 6150140 w 6187971"/>
              <a:gd name="connsiteY150" fmla="*/ 3796769 h 5955635"/>
              <a:gd name="connsiteX151" fmla="*/ 6153032 w 6187971"/>
              <a:gd name="connsiteY151" fmla="*/ 3792310 h 5955635"/>
              <a:gd name="connsiteX152" fmla="*/ 6152247 w 6187971"/>
              <a:gd name="connsiteY152" fmla="*/ 3788635 h 5955635"/>
              <a:gd name="connsiteX153" fmla="*/ 6172783 w 6187971"/>
              <a:gd name="connsiteY153" fmla="*/ 3722774 h 5955635"/>
              <a:gd name="connsiteX154" fmla="*/ 6187039 w 6187971"/>
              <a:gd name="connsiteY154" fmla="*/ 3627519 h 5955635"/>
              <a:gd name="connsiteX155" fmla="*/ 5453639 w 6187971"/>
              <a:gd name="connsiteY155" fmla="*/ 3702176 h 5955635"/>
              <a:gd name="connsiteX156" fmla="*/ 5453774 w 6187971"/>
              <a:gd name="connsiteY156" fmla="*/ 3702469 h 5955635"/>
              <a:gd name="connsiteX157" fmla="*/ 5449948 w 6187971"/>
              <a:gd name="connsiteY157" fmla="*/ 3712116 h 5955635"/>
              <a:gd name="connsiteX158" fmla="*/ 5548423 w 6187971"/>
              <a:gd name="connsiteY158" fmla="*/ 3643981 h 5955635"/>
              <a:gd name="connsiteX159" fmla="*/ 5544882 w 6187971"/>
              <a:gd name="connsiteY159" fmla="*/ 3649448 h 5955635"/>
              <a:gd name="connsiteX160" fmla="*/ 5548423 w 6187971"/>
              <a:gd name="connsiteY160" fmla="*/ 3643981 h 5955635"/>
              <a:gd name="connsiteX161" fmla="*/ 5501782 w 6187971"/>
              <a:gd name="connsiteY161" fmla="*/ 3594005 h 5955635"/>
              <a:gd name="connsiteX162" fmla="*/ 5500844 w 6187971"/>
              <a:gd name="connsiteY162" fmla="*/ 3597631 h 5955635"/>
              <a:gd name="connsiteX163" fmla="*/ 5501806 w 6187971"/>
              <a:gd name="connsiteY163" fmla="*/ 3602135 h 5955635"/>
              <a:gd name="connsiteX164" fmla="*/ 5498264 w 6187971"/>
              <a:gd name="connsiteY164" fmla="*/ 3607601 h 5955635"/>
              <a:gd name="connsiteX165" fmla="*/ 5496339 w 6187971"/>
              <a:gd name="connsiteY165" fmla="*/ 3598593 h 5955635"/>
              <a:gd name="connsiteX166" fmla="*/ 5505531 w 6187971"/>
              <a:gd name="connsiteY166" fmla="*/ 3584407 h 5955635"/>
              <a:gd name="connsiteX167" fmla="*/ 5502887 w 6187971"/>
              <a:gd name="connsiteY167" fmla="*/ 3593074 h 5955635"/>
              <a:gd name="connsiteX168" fmla="*/ 5501782 w 6187971"/>
              <a:gd name="connsiteY168" fmla="*/ 3594005 h 5955635"/>
              <a:gd name="connsiteX169" fmla="*/ 5503423 w 6187971"/>
              <a:gd name="connsiteY169" fmla="*/ 3587661 h 5955635"/>
              <a:gd name="connsiteX170" fmla="*/ 5509363 w 6187971"/>
              <a:gd name="connsiteY170" fmla="*/ 3567553 h 5955635"/>
              <a:gd name="connsiteX171" fmla="*/ 5513086 w 6187971"/>
              <a:gd name="connsiteY171" fmla="*/ 3566758 h 5955635"/>
              <a:gd name="connsiteX172" fmla="*/ 5506965 w 6187971"/>
              <a:gd name="connsiteY172" fmla="*/ 3582195 h 5955635"/>
              <a:gd name="connsiteX173" fmla="*/ 5505531 w 6187971"/>
              <a:gd name="connsiteY173" fmla="*/ 3584407 h 5955635"/>
              <a:gd name="connsiteX174" fmla="*/ 5507691 w 6187971"/>
              <a:gd name="connsiteY174" fmla="*/ 3577329 h 5955635"/>
              <a:gd name="connsiteX175" fmla="*/ 5510688 w 6187971"/>
              <a:gd name="connsiteY175" fmla="*/ 3559800 h 5955635"/>
              <a:gd name="connsiteX176" fmla="*/ 5509363 w 6187971"/>
              <a:gd name="connsiteY176" fmla="*/ 3567553 h 5955635"/>
              <a:gd name="connsiteX177" fmla="*/ 5508582 w 6187971"/>
              <a:gd name="connsiteY177" fmla="*/ 3567720 h 5955635"/>
              <a:gd name="connsiteX178" fmla="*/ 5161932 w 6187971"/>
              <a:gd name="connsiteY178" fmla="*/ 3575847 h 5955635"/>
              <a:gd name="connsiteX179" fmla="*/ 5160517 w 6187971"/>
              <a:gd name="connsiteY179" fmla="*/ 3580472 h 5955635"/>
              <a:gd name="connsiteX180" fmla="*/ 5159539 w 6187971"/>
              <a:gd name="connsiteY180" fmla="*/ 3582645 h 5955635"/>
              <a:gd name="connsiteX181" fmla="*/ 5159040 w 6187971"/>
              <a:gd name="connsiteY181" fmla="*/ 3580307 h 5955635"/>
              <a:gd name="connsiteX182" fmla="*/ 5161932 w 6187971"/>
              <a:gd name="connsiteY182" fmla="*/ 3575847 h 5955635"/>
              <a:gd name="connsiteX183" fmla="*/ 1120688 w 6187971"/>
              <a:gd name="connsiteY183" fmla="*/ 4434529 h 5955635"/>
              <a:gd name="connsiteX184" fmla="*/ 1126155 w 6187971"/>
              <a:gd name="connsiteY184" fmla="*/ 4438070 h 5955635"/>
              <a:gd name="connsiteX185" fmla="*/ 1121651 w 6187971"/>
              <a:gd name="connsiteY185" fmla="*/ 4439032 h 5955635"/>
              <a:gd name="connsiteX186" fmla="*/ 5592057 w 6187971"/>
              <a:gd name="connsiteY186" fmla="*/ 3360201 h 5955635"/>
              <a:gd name="connsiteX187" fmla="*/ 5593625 w 6187971"/>
              <a:gd name="connsiteY187" fmla="*/ 3370584 h 5955635"/>
              <a:gd name="connsiteX188" fmla="*/ 5592663 w 6187971"/>
              <a:gd name="connsiteY188" fmla="*/ 3366081 h 5955635"/>
              <a:gd name="connsiteX189" fmla="*/ 5591701 w 6187971"/>
              <a:gd name="connsiteY189" fmla="*/ 3361577 h 5955635"/>
              <a:gd name="connsiteX190" fmla="*/ 818034 w 6187971"/>
              <a:gd name="connsiteY190" fmla="*/ 4362609 h 5955635"/>
              <a:gd name="connsiteX191" fmla="*/ 820283 w 6187971"/>
              <a:gd name="connsiteY191" fmla="*/ 4366839 h 5955635"/>
              <a:gd name="connsiteX192" fmla="*/ 818996 w 6187971"/>
              <a:gd name="connsiteY192" fmla="*/ 4367114 h 5955635"/>
              <a:gd name="connsiteX193" fmla="*/ 818034 w 6187971"/>
              <a:gd name="connsiteY193" fmla="*/ 4362609 h 5955635"/>
              <a:gd name="connsiteX194" fmla="*/ 5246100 w 6187971"/>
              <a:gd name="connsiteY194" fmla="*/ 3411866 h 5955635"/>
              <a:gd name="connsiteX195" fmla="*/ 5247019 w 6187971"/>
              <a:gd name="connsiteY195" fmla="*/ 3411670 h 5955635"/>
              <a:gd name="connsiteX196" fmla="*/ 5246885 w 6187971"/>
              <a:gd name="connsiteY196" fmla="*/ 3415540 h 5955635"/>
              <a:gd name="connsiteX197" fmla="*/ 5246100 w 6187971"/>
              <a:gd name="connsiteY197" fmla="*/ 3411866 h 5955635"/>
              <a:gd name="connsiteX198" fmla="*/ 5262588 w 6187971"/>
              <a:gd name="connsiteY198" fmla="*/ 3147082 h 5955635"/>
              <a:gd name="connsiteX199" fmla="*/ 5248332 w 6187971"/>
              <a:gd name="connsiteY199" fmla="*/ 3242337 h 5955635"/>
              <a:gd name="connsiteX200" fmla="*/ 5227796 w 6187971"/>
              <a:gd name="connsiteY200" fmla="*/ 3308198 h 5955635"/>
              <a:gd name="connsiteX201" fmla="*/ 5228581 w 6187971"/>
              <a:gd name="connsiteY201" fmla="*/ 3311872 h 5955635"/>
              <a:gd name="connsiteX202" fmla="*/ 5225689 w 6187971"/>
              <a:gd name="connsiteY202" fmla="*/ 3316332 h 5955635"/>
              <a:gd name="connsiteX203" fmla="*/ 5230152 w 6187971"/>
              <a:gd name="connsiteY203" fmla="*/ 3319222 h 5955635"/>
              <a:gd name="connsiteX204" fmla="*/ 5233044 w 6187971"/>
              <a:gd name="connsiteY204" fmla="*/ 3314761 h 5955635"/>
              <a:gd name="connsiteX205" fmla="*/ 5209615 w 6187971"/>
              <a:gd name="connsiteY205" fmla="*/ 3385082 h 5955635"/>
              <a:gd name="connsiteX206" fmla="*/ 5207509 w 6187971"/>
              <a:gd name="connsiteY206" fmla="*/ 3393216 h 5955635"/>
              <a:gd name="connsiteX207" fmla="*/ 5204616 w 6187971"/>
              <a:gd name="connsiteY207" fmla="*/ 3397676 h 5955635"/>
              <a:gd name="connsiteX208" fmla="*/ 5209864 w 6187971"/>
              <a:gd name="connsiteY208" fmla="*/ 3404240 h 5955635"/>
              <a:gd name="connsiteX209" fmla="*/ 5199079 w 6187971"/>
              <a:gd name="connsiteY209" fmla="*/ 3425754 h 5955635"/>
              <a:gd name="connsiteX210" fmla="*/ 5156933 w 6187971"/>
              <a:gd name="connsiteY210" fmla="*/ 3588442 h 5955635"/>
              <a:gd name="connsiteX211" fmla="*/ 5159539 w 6187971"/>
              <a:gd name="connsiteY211" fmla="*/ 3582645 h 5955635"/>
              <a:gd name="connsiteX212" fmla="*/ 5159825 w 6187971"/>
              <a:gd name="connsiteY212" fmla="*/ 3583982 h 5955635"/>
              <a:gd name="connsiteX213" fmla="*/ 5157718 w 6187971"/>
              <a:gd name="connsiteY213" fmla="*/ 3592116 h 5955635"/>
              <a:gd name="connsiteX214" fmla="*/ 5161395 w 6187971"/>
              <a:gd name="connsiteY214" fmla="*/ 3591330 h 5955635"/>
              <a:gd name="connsiteX215" fmla="*/ 5163502 w 6187971"/>
              <a:gd name="connsiteY215" fmla="*/ 3583196 h 5955635"/>
              <a:gd name="connsiteX216" fmla="*/ 5160320 w 6187971"/>
              <a:gd name="connsiteY216" fmla="*/ 3622296 h 5955635"/>
              <a:gd name="connsiteX217" fmla="*/ 5159535 w 6187971"/>
              <a:gd name="connsiteY217" fmla="*/ 3618622 h 5955635"/>
              <a:gd name="connsiteX218" fmla="*/ 5157428 w 6187971"/>
              <a:gd name="connsiteY218" fmla="*/ 3626757 h 5955635"/>
              <a:gd name="connsiteX219" fmla="*/ 5154536 w 6187971"/>
              <a:gd name="connsiteY219" fmla="*/ 3631216 h 5955635"/>
              <a:gd name="connsiteX220" fmla="*/ 5106399 w 6187971"/>
              <a:gd name="connsiteY220" fmla="*/ 3729869 h 5955635"/>
              <a:gd name="connsiteX221" fmla="*/ 5109291 w 6187971"/>
              <a:gd name="connsiteY221" fmla="*/ 3725408 h 5955635"/>
              <a:gd name="connsiteX222" fmla="*/ 5104829 w 6187971"/>
              <a:gd name="connsiteY222" fmla="*/ 3722520 h 5955635"/>
              <a:gd name="connsiteX223" fmla="*/ 5105614 w 6187971"/>
              <a:gd name="connsiteY223" fmla="*/ 3726194 h 5955635"/>
              <a:gd name="connsiteX224" fmla="*/ 5106399 w 6187971"/>
              <a:gd name="connsiteY224" fmla="*/ 3729869 h 5955635"/>
              <a:gd name="connsiteX225" fmla="*/ 5103506 w 6187971"/>
              <a:gd name="connsiteY225" fmla="*/ 3734329 h 5955635"/>
              <a:gd name="connsiteX226" fmla="*/ 5089045 w 6187971"/>
              <a:gd name="connsiteY226" fmla="*/ 3756628 h 5955635"/>
              <a:gd name="connsiteX227" fmla="*/ 5095614 w 6187971"/>
              <a:gd name="connsiteY227" fmla="*/ 3751383 h 5955635"/>
              <a:gd name="connsiteX228" fmla="*/ 5096399 w 6187971"/>
              <a:gd name="connsiteY228" fmla="*/ 3755057 h 5955635"/>
              <a:gd name="connsiteX229" fmla="*/ 5097184 w 6187971"/>
              <a:gd name="connsiteY229" fmla="*/ 3758732 h 5955635"/>
              <a:gd name="connsiteX230" fmla="*/ 5100077 w 6187971"/>
              <a:gd name="connsiteY230" fmla="*/ 3754271 h 5955635"/>
              <a:gd name="connsiteX231" fmla="*/ 5090862 w 6187971"/>
              <a:gd name="connsiteY231" fmla="*/ 3783135 h 5955635"/>
              <a:gd name="connsiteX232" fmla="*/ 5090077 w 6187971"/>
              <a:gd name="connsiteY232" fmla="*/ 3779461 h 5955635"/>
              <a:gd name="connsiteX233" fmla="*/ 5092970 w 6187971"/>
              <a:gd name="connsiteY233" fmla="*/ 3775001 h 5955635"/>
              <a:gd name="connsiteX234" fmla="*/ 5092185 w 6187971"/>
              <a:gd name="connsiteY234" fmla="*/ 3771327 h 5955635"/>
              <a:gd name="connsiteX235" fmla="*/ 5086400 w 6187971"/>
              <a:gd name="connsiteY235" fmla="*/ 3780246 h 5955635"/>
              <a:gd name="connsiteX236" fmla="*/ 5083508 w 6187971"/>
              <a:gd name="connsiteY236" fmla="*/ 3784706 h 5955635"/>
              <a:gd name="connsiteX237" fmla="*/ 5055907 w 6187971"/>
              <a:gd name="connsiteY237" fmla="*/ 3817497 h 5955635"/>
              <a:gd name="connsiteX238" fmla="*/ 5039585 w 6187971"/>
              <a:gd name="connsiteY238" fmla="*/ 3867090 h 5955635"/>
              <a:gd name="connsiteX239" fmla="*/ 5035908 w 6187971"/>
              <a:gd name="connsiteY239" fmla="*/ 3867875 h 5955635"/>
              <a:gd name="connsiteX240" fmla="*/ 5033801 w 6187971"/>
              <a:gd name="connsiteY240" fmla="*/ 3876009 h 5955635"/>
              <a:gd name="connsiteX241" fmla="*/ 5030123 w 6187971"/>
              <a:gd name="connsiteY241" fmla="*/ 3876795 h 5955635"/>
              <a:gd name="connsiteX242" fmla="*/ 5030908 w 6187971"/>
              <a:gd name="connsiteY242" fmla="*/ 3880470 h 5955635"/>
              <a:gd name="connsiteX243" fmla="*/ 5017232 w 6187971"/>
              <a:gd name="connsiteY243" fmla="*/ 3906445 h 5955635"/>
              <a:gd name="connsiteX244" fmla="*/ 5027479 w 6187971"/>
              <a:gd name="connsiteY244" fmla="*/ 3900413 h 5955635"/>
              <a:gd name="connsiteX245" fmla="*/ 5028264 w 6187971"/>
              <a:gd name="connsiteY245" fmla="*/ 3904088 h 5955635"/>
              <a:gd name="connsiteX246" fmla="*/ 5031156 w 6187971"/>
              <a:gd name="connsiteY246" fmla="*/ 3899627 h 5955635"/>
              <a:gd name="connsiteX247" fmla="*/ 5034833 w 6187971"/>
              <a:gd name="connsiteY247" fmla="*/ 3898841 h 5955635"/>
              <a:gd name="connsiteX248" fmla="*/ 5015372 w 6187971"/>
              <a:gd name="connsiteY248" fmla="*/ 3933736 h 5955635"/>
              <a:gd name="connsiteX249" fmla="*/ 5006447 w 6187971"/>
              <a:gd name="connsiteY249" fmla="*/ 3927959 h 5955635"/>
              <a:gd name="connsiteX250" fmla="*/ 4969384 w 6187971"/>
              <a:gd name="connsiteY250" fmla="*/ 3970456 h 5955635"/>
              <a:gd name="connsiteX251" fmla="*/ 4955170 w 6187971"/>
              <a:gd name="connsiteY251" fmla="*/ 4011913 h 5955635"/>
              <a:gd name="connsiteX252" fmla="*/ 4921785 w 6187971"/>
              <a:gd name="connsiteY252" fmla="*/ 4053624 h 5955635"/>
              <a:gd name="connsiteX253" fmla="*/ 4915463 w 6187971"/>
              <a:gd name="connsiteY253" fmla="*/ 4078028 h 5955635"/>
              <a:gd name="connsiteX254" fmla="*/ 4807661 w 6187971"/>
              <a:gd name="connsiteY254" fmla="*/ 4239374 h 5955635"/>
              <a:gd name="connsiteX255" fmla="*/ 4885465 w 6187971"/>
              <a:gd name="connsiteY255" fmla="*/ 4153594 h 5955635"/>
              <a:gd name="connsiteX256" fmla="*/ 4944634 w 6187971"/>
              <a:gd name="connsiteY256" fmla="*/ 4052585 h 5955635"/>
              <a:gd name="connsiteX257" fmla="*/ 4945419 w 6187971"/>
              <a:gd name="connsiteY257" fmla="*/ 4056260 h 5955635"/>
              <a:gd name="connsiteX258" fmla="*/ 4943311 w 6187971"/>
              <a:gd name="connsiteY258" fmla="*/ 4064394 h 5955635"/>
              <a:gd name="connsiteX259" fmla="*/ 4946204 w 6187971"/>
              <a:gd name="connsiteY259" fmla="*/ 4059934 h 5955635"/>
              <a:gd name="connsiteX260" fmla="*/ 4952773 w 6187971"/>
              <a:gd name="connsiteY260" fmla="*/ 4054689 h 5955635"/>
              <a:gd name="connsiteX261" fmla="*/ 4944096 w 6187971"/>
              <a:gd name="connsiteY261" fmla="*/ 4068069 h 5955635"/>
              <a:gd name="connsiteX262" fmla="*/ 5007190 w 6187971"/>
              <a:gd name="connsiteY262" fmla="*/ 3985431 h 5955635"/>
              <a:gd name="connsiteX263" fmla="*/ 5066112 w 6187971"/>
              <a:gd name="connsiteY263" fmla="*/ 3865264 h 5955635"/>
              <a:gd name="connsiteX264" fmla="*/ 5106357 w 6187971"/>
              <a:gd name="connsiteY264" fmla="*/ 3783667 h 5955635"/>
              <a:gd name="connsiteX265" fmla="*/ 5134785 w 6187971"/>
              <a:gd name="connsiteY265" fmla="*/ 3700752 h 5955635"/>
              <a:gd name="connsiteX266" fmla="*/ 5158998 w 6187971"/>
              <a:gd name="connsiteY266" fmla="*/ 3634105 h 5955635"/>
              <a:gd name="connsiteX267" fmla="*/ 5161890 w 6187971"/>
              <a:gd name="connsiteY267" fmla="*/ 3629645 h 5955635"/>
              <a:gd name="connsiteX268" fmla="*/ 5163998 w 6187971"/>
              <a:gd name="connsiteY268" fmla="*/ 3621510 h 5955635"/>
              <a:gd name="connsiteX269" fmla="*/ 5212714 w 6187971"/>
              <a:gd name="connsiteY269" fmla="*/ 3453577 h 5955635"/>
              <a:gd name="connsiteX270" fmla="*/ 5226101 w 6187971"/>
              <a:gd name="connsiteY270" fmla="*/ 3462243 h 5955635"/>
              <a:gd name="connsiteX271" fmla="*/ 5240563 w 6187971"/>
              <a:gd name="connsiteY271" fmla="*/ 3439944 h 5955635"/>
              <a:gd name="connsiteX272" fmla="*/ 5238456 w 6187971"/>
              <a:gd name="connsiteY272" fmla="*/ 3448077 h 5955635"/>
              <a:gd name="connsiteX273" fmla="*/ 5236348 w 6187971"/>
              <a:gd name="connsiteY273" fmla="*/ 3456212 h 5955635"/>
              <a:gd name="connsiteX274" fmla="*/ 5239241 w 6187971"/>
              <a:gd name="connsiteY274" fmla="*/ 3451752 h 5955635"/>
              <a:gd name="connsiteX275" fmla="*/ 5241348 w 6187971"/>
              <a:gd name="connsiteY275" fmla="*/ 3443618 h 5955635"/>
              <a:gd name="connsiteX276" fmla="*/ 5244240 w 6187971"/>
              <a:gd name="connsiteY276" fmla="*/ 3439158 h 5955635"/>
              <a:gd name="connsiteX277" fmla="*/ 5251347 w 6187971"/>
              <a:gd name="connsiteY277" fmla="*/ 3418429 h 5955635"/>
              <a:gd name="connsiteX278" fmla="*/ 5250562 w 6187971"/>
              <a:gd name="connsiteY278" fmla="*/ 3414755 h 5955635"/>
              <a:gd name="connsiteX279" fmla="*/ 5249777 w 6187971"/>
              <a:gd name="connsiteY279" fmla="*/ 3411081 h 5955635"/>
              <a:gd name="connsiteX280" fmla="*/ 5247019 w 6187971"/>
              <a:gd name="connsiteY280" fmla="*/ 3411670 h 5955635"/>
              <a:gd name="connsiteX281" fmla="*/ 5247153 w 6187971"/>
              <a:gd name="connsiteY281" fmla="*/ 3407799 h 5955635"/>
              <a:gd name="connsiteX282" fmla="*/ 5247422 w 6187971"/>
              <a:gd name="connsiteY282" fmla="*/ 3400057 h 5955635"/>
              <a:gd name="connsiteX283" fmla="*/ 5231391 w 6187971"/>
              <a:gd name="connsiteY283" fmla="*/ 3415009 h 5955635"/>
              <a:gd name="connsiteX284" fmla="*/ 5232465 w 6187971"/>
              <a:gd name="connsiteY284" fmla="*/ 3384043 h 5955635"/>
              <a:gd name="connsiteX285" fmla="*/ 5228003 w 6187971"/>
              <a:gd name="connsiteY285" fmla="*/ 3381153 h 5955635"/>
              <a:gd name="connsiteX286" fmla="*/ 5231680 w 6187971"/>
              <a:gd name="connsiteY286" fmla="*/ 3380368 h 5955635"/>
              <a:gd name="connsiteX287" fmla="*/ 5230895 w 6187971"/>
              <a:gd name="connsiteY287" fmla="*/ 3376694 h 5955635"/>
              <a:gd name="connsiteX288" fmla="*/ 5230110 w 6187971"/>
              <a:gd name="connsiteY288" fmla="*/ 3373020 h 5955635"/>
              <a:gd name="connsiteX289" fmla="*/ 5229324 w 6187971"/>
              <a:gd name="connsiteY289" fmla="*/ 3369345 h 5955635"/>
              <a:gd name="connsiteX290" fmla="*/ 5239613 w 6187971"/>
              <a:gd name="connsiteY290" fmla="*/ 3309515 h 5955635"/>
              <a:gd name="connsiteX291" fmla="*/ 5235936 w 6187971"/>
              <a:gd name="connsiteY291" fmla="*/ 3310301 h 5955635"/>
              <a:gd name="connsiteX292" fmla="*/ 5238828 w 6187971"/>
              <a:gd name="connsiteY292" fmla="*/ 3305841 h 5955635"/>
              <a:gd name="connsiteX293" fmla="*/ 5243828 w 6187971"/>
              <a:gd name="connsiteY293" fmla="*/ 3293247 h 5955635"/>
              <a:gd name="connsiteX294" fmla="*/ 5239366 w 6187971"/>
              <a:gd name="connsiteY294" fmla="*/ 3290358 h 5955635"/>
              <a:gd name="connsiteX295" fmla="*/ 5260687 w 6187971"/>
              <a:gd name="connsiteY295" fmla="*/ 3228171 h 5955635"/>
              <a:gd name="connsiteX296" fmla="*/ 5262588 w 6187971"/>
              <a:gd name="connsiteY296" fmla="*/ 3147082 h 5955635"/>
              <a:gd name="connsiteX297" fmla="*/ 869439 w 6187971"/>
              <a:gd name="connsiteY297" fmla="*/ 3941889 h 5955635"/>
              <a:gd name="connsiteX298" fmla="*/ 870401 w 6187971"/>
              <a:gd name="connsiteY298" fmla="*/ 3946393 h 5955635"/>
              <a:gd name="connsiteX299" fmla="*/ 869247 w 6187971"/>
              <a:gd name="connsiteY299" fmla="*/ 3944432 h 5955635"/>
              <a:gd name="connsiteX300" fmla="*/ 5600071 w 6187971"/>
              <a:gd name="connsiteY300" fmla="*/ 2827600 h 5955635"/>
              <a:gd name="connsiteX301" fmla="*/ 5601033 w 6187971"/>
              <a:gd name="connsiteY301" fmla="*/ 2832105 h 5955635"/>
              <a:gd name="connsiteX302" fmla="*/ 5600701 w 6187971"/>
              <a:gd name="connsiteY302" fmla="*/ 2831889 h 5955635"/>
              <a:gd name="connsiteX303" fmla="*/ 5594604 w 6187971"/>
              <a:gd name="connsiteY303" fmla="*/ 2824058 h 5955635"/>
              <a:gd name="connsiteX304" fmla="*/ 5594817 w 6187971"/>
              <a:gd name="connsiteY304" fmla="*/ 2824013 h 5955635"/>
              <a:gd name="connsiteX305" fmla="*/ 5595567 w 6187971"/>
              <a:gd name="connsiteY305" fmla="*/ 2828563 h 5955635"/>
              <a:gd name="connsiteX306" fmla="*/ 5594604 w 6187971"/>
              <a:gd name="connsiteY306" fmla="*/ 2824058 h 5955635"/>
              <a:gd name="connsiteX307" fmla="*/ 756958 w 6187971"/>
              <a:gd name="connsiteY307" fmla="*/ 3768116 h 5955635"/>
              <a:gd name="connsiteX308" fmla="*/ 764349 w 6187971"/>
              <a:gd name="connsiteY308" fmla="*/ 3780665 h 5955635"/>
              <a:gd name="connsiteX309" fmla="*/ 759845 w 6187971"/>
              <a:gd name="connsiteY309" fmla="*/ 3781628 h 5955635"/>
              <a:gd name="connsiteX310" fmla="*/ 5540370 w 6187971"/>
              <a:gd name="connsiteY310" fmla="*/ 2614293 h 5955635"/>
              <a:gd name="connsiteX311" fmla="*/ 5545837 w 6187971"/>
              <a:gd name="connsiteY311" fmla="*/ 2617834 h 5955635"/>
              <a:gd name="connsiteX312" fmla="*/ 5541332 w 6187971"/>
              <a:gd name="connsiteY312" fmla="*/ 2618797 h 5955635"/>
              <a:gd name="connsiteX313" fmla="*/ 5540370 w 6187971"/>
              <a:gd name="connsiteY313" fmla="*/ 2614293 h 5955635"/>
              <a:gd name="connsiteX314" fmla="*/ 5744362 w 6187971"/>
              <a:gd name="connsiteY314" fmla="*/ 2533034 h 5955635"/>
              <a:gd name="connsiteX315" fmla="*/ 5751754 w 6187971"/>
              <a:gd name="connsiteY315" fmla="*/ 2545583 h 5955635"/>
              <a:gd name="connsiteX316" fmla="*/ 5770344 w 6187971"/>
              <a:gd name="connsiteY316" fmla="*/ 2654643 h 5955635"/>
              <a:gd name="connsiteX317" fmla="*/ 5792210 w 6187971"/>
              <a:gd name="connsiteY317" fmla="*/ 2668810 h 5955635"/>
              <a:gd name="connsiteX318" fmla="*/ 5800215 w 6187971"/>
              <a:gd name="connsiteY318" fmla="*/ 2728325 h 5955635"/>
              <a:gd name="connsiteX319" fmla="*/ 5803450 w 6187971"/>
              <a:gd name="connsiteY319" fmla="*/ 2699375 h 5955635"/>
              <a:gd name="connsiteX320" fmla="*/ 5811149 w 6187971"/>
              <a:gd name="connsiteY320" fmla="*/ 2735408 h 5955635"/>
              <a:gd name="connsiteX321" fmla="*/ 5820811 w 6187971"/>
              <a:gd name="connsiteY321" fmla="*/ 2714505 h 5955635"/>
              <a:gd name="connsiteX322" fmla="*/ 5838358 w 6187971"/>
              <a:gd name="connsiteY322" fmla="*/ 2950947 h 5955635"/>
              <a:gd name="connsiteX323" fmla="*/ 5838665 w 6187971"/>
              <a:gd name="connsiteY323" fmla="*/ 2974430 h 5955635"/>
              <a:gd name="connsiteX324" fmla="*/ 4638016 w 6187971"/>
              <a:gd name="connsiteY324" fmla="*/ 5312600 h 5955635"/>
              <a:gd name="connsiteX325" fmla="*/ 4633512 w 6187971"/>
              <a:gd name="connsiteY325" fmla="*/ 5313563 h 5955635"/>
              <a:gd name="connsiteX326" fmla="*/ 4629008 w 6187971"/>
              <a:gd name="connsiteY326" fmla="*/ 5314525 h 5955635"/>
              <a:gd name="connsiteX327" fmla="*/ 4623541 w 6187971"/>
              <a:gd name="connsiteY327" fmla="*/ 5310984 h 5955635"/>
              <a:gd name="connsiteX328" fmla="*/ 4631588 w 6187971"/>
              <a:gd name="connsiteY328" fmla="*/ 5304555 h 5955635"/>
              <a:gd name="connsiteX329" fmla="*/ 4629663 w 6187971"/>
              <a:gd name="connsiteY329" fmla="*/ 5295546 h 5955635"/>
              <a:gd name="connsiteX330" fmla="*/ 4621617 w 6187971"/>
              <a:gd name="connsiteY330" fmla="*/ 5301975 h 5955635"/>
              <a:gd name="connsiteX331" fmla="*/ 4618076 w 6187971"/>
              <a:gd name="connsiteY331" fmla="*/ 5307442 h 5955635"/>
              <a:gd name="connsiteX332" fmla="*/ 4613571 w 6187971"/>
              <a:gd name="connsiteY332" fmla="*/ 5308404 h 5955635"/>
              <a:gd name="connsiteX333" fmla="*/ 4599097 w 6187971"/>
              <a:gd name="connsiteY333" fmla="*/ 5306787 h 5955635"/>
              <a:gd name="connsiteX334" fmla="*/ 4597479 w 6187971"/>
              <a:gd name="connsiteY334" fmla="*/ 5321261 h 5955635"/>
              <a:gd name="connsiteX335" fmla="*/ 4605526 w 6187971"/>
              <a:gd name="connsiteY335" fmla="*/ 5314833 h 5955635"/>
              <a:gd name="connsiteX336" fmla="*/ 4602946 w 6187971"/>
              <a:gd name="connsiteY336" fmla="*/ 5324803 h 5955635"/>
              <a:gd name="connsiteX337" fmla="*/ 4615496 w 6187971"/>
              <a:gd name="connsiteY337" fmla="*/ 5317412 h 5955635"/>
              <a:gd name="connsiteX338" fmla="*/ 4619038 w 6187971"/>
              <a:gd name="connsiteY338" fmla="*/ 5311946 h 5955635"/>
              <a:gd name="connsiteX339" fmla="*/ 4616458 w 6187971"/>
              <a:gd name="connsiteY339" fmla="*/ 5321916 h 5955635"/>
              <a:gd name="connsiteX340" fmla="*/ 4611954 w 6187971"/>
              <a:gd name="connsiteY340" fmla="*/ 5322878 h 5955635"/>
              <a:gd name="connsiteX341" fmla="*/ 4608413 w 6187971"/>
              <a:gd name="connsiteY341" fmla="*/ 5328345 h 5955635"/>
              <a:gd name="connsiteX342" fmla="*/ 4609375 w 6187971"/>
              <a:gd name="connsiteY342" fmla="*/ 5332848 h 5955635"/>
              <a:gd name="connsiteX343" fmla="*/ 4413078 w 6187971"/>
              <a:gd name="connsiteY343" fmla="*/ 5450140 h 5955635"/>
              <a:gd name="connsiteX344" fmla="*/ 4398604 w 6187971"/>
              <a:gd name="connsiteY344" fmla="*/ 5448524 h 5955635"/>
              <a:gd name="connsiteX345" fmla="*/ 4399566 w 6187971"/>
              <a:gd name="connsiteY345" fmla="*/ 5453027 h 5955635"/>
              <a:gd name="connsiteX346" fmla="*/ 3692038 w 6187971"/>
              <a:gd name="connsiteY346" fmla="*/ 5712509 h 5955635"/>
              <a:gd name="connsiteX347" fmla="*/ 1989514 w 6187971"/>
              <a:gd name="connsiteY347" fmla="*/ 5525218 h 5955635"/>
              <a:gd name="connsiteX348" fmla="*/ 2003026 w 6187971"/>
              <a:gd name="connsiteY348" fmla="*/ 5522331 h 5955635"/>
              <a:gd name="connsiteX349" fmla="*/ 1925842 w 6187971"/>
              <a:gd name="connsiteY349" fmla="*/ 5491725 h 5955635"/>
              <a:gd name="connsiteX350" fmla="*/ 1926804 w 6187971"/>
              <a:gd name="connsiteY350" fmla="*/ 5496229 h 5955635"/>
              <a:gd name="connsiteX351" fmla="*/ 1836763 w 6187971"/>
              <a:gd name="connsiteY351" fmla="*/ 5449531 h 5955635"/>
              <a:gd name="connsiteX352" fmla="*/ 1783061 w 6187971"/>
              <a:gd name="connsiteY352" fmla="*/ 5418617 h 5955635"/>
              <a:gd name="connsiteX353" fmla="*/ 1777595 w 6187971"/>
              <a:gd name="connsiteY353" fmla="*/ 5415075 h 5955635"/>
              <a:gd name="connsiteX354" fmla="*/ 1773091 w 6187971"/>
              <a:gd name="connsiteY354" fmla="*/ 5416038 h 5955635"/>
              <a:gd name="connsiteX355" fmla="*/ 1766662 w 6187971"/>
              <a:gd name="connsiteY355" fmla="*/ 5407992 h 5955635"/>
              <a:gd name="connsiteX356" fmla="*/ 1740293 w 6187971"/>
              <a:gd name="connsiteY356" fmla="*/ 5394787 h 5955635"/>
              <a:gd name="connsiteX357" fmla="*/ 1664727 w 6187971"/>
              <a:gd name="connsiteY357" fmla="*/ 5349706 h 5955635"/>
              <a:gd name="connsiteX358" fmla="*/ 1631929 w 6187971"/>
              <a:gd name="connsiteY358" fmla="*/ 5328456 h 5955635"/>
              <a:gd name="connsiteX359" fmla="*/ 1565371 w 6187971"/>
              <a:gd name="connsiteY359" fmla="*/ 5281450 h 5955635"/>
              <a:gd name="connsiteX360" fmla="*/ 1569874 w 6187971"/>
              <a:gd name="connsiteY360" fmla="*/ 5280488 h 5955635"/>
              <a:gd name="connsiteX361" fmla="*/ 1554437 w 6187971"/>
              <a:gd name="connsiteY361" fmla="*/ 5274367 h 5955635"/>
              <a:gd name="connsiteX362" fmla="*/ 1044223 w 6187971"/>
              <a:gd name="connsiteY362" fmla="*/ 4804087 h 5955635"/>
              <a:gd name="connsiteX363" fmla="*/ 631951 w 6187971"/>
              <a:gd name="connsiteY363" fmla="*/ 4086820 h 5955635"/>
              <a:gd name="connsiteX364" fmla="*/ 635493 w 6187971"/>
              <a:gd name="connsiteY364" fmla="*/ 4081353 h 5955635"/>
              <a:gd name="connsiteX365" fmla="*/ 700742 w 6187971"/>
              <a:gd name="connsiteY365" fmla="*/ 4166316 h 5955635"/>
              <a:gd name="connsiteX366" fmla="*/ 711982 w 6187971"/>
              <a:gd name="connsiteY366" fmla="*/ 4196882 h 5955635"/>
              <a:gd name="connsiteX367" fmla="*/ 706515 w 6187971"/>
              <a:gd name="connsiteY367" fmla="*/ 4193340 h 5955635"/>
              <a:gd name="connsiteX368" fmla="*/ 702011 w 6187971"/>
              <a:gd name="connsiteY368" fmla="*/ 4194302 h 5955635"/>
              <a:gd name="connsiteX369" fmla="*/ 707478 w 6187971"/>
              <a:gd name="connsiteY369" fmla="*/ 4197844 h 5955635"/>
              <a:gd name="connsiteX370" fmla="*/ 708440 w 6187971"/>
              <a:gd name="connsiteY370" fmla="*/ 4202348 h 5955635"/>
              <a:gd name="connsiteX371" fmla="*/ 713906 w 6187971"/>
              <a:gd name="connsiteY371" fmla="*/ 4205890 h 5955635"/>
              <a:gd name="connsiteX372" fmla="*/ 732229 w 6187971"/>
              <a:gd name="connsiteY372" fmla="*/ 4225523 h 5955635"/>
              <a:gd name="connsiteX373" fmla="*/ 750861 w 6187971"/>
              <a:gd name="connsiteY373" fmla="*/ 4268639 h 5955635"/>
              <a:gd name="connsiteX374" fmla="*/ 759869 w 6187971"/>
              <a:gd name="connsiteY374" fmla="*/ 4266714 h 5955635"/>
              <a:gd name="connsiteX375" fmla="*/ 761138 w 6187971"/>
              <a:gd name="connsiteY375" fmla="*/ 4294702 h 5955635"/>
              <a:gd name="connsiteX376" fmla="*/ 770454 w 6187971"/>
              <a:gd name="connsiteY376" fmla="*/ 4316259 h 5955635"/>
              <a:gd name="connsiteX377" fmla="*/ 788122 w 6187971"/>
              <a:gd name="connsiteY377" fmla="*/ 4354871 h 5955635"/>
              <a:gd name="connsiteX378" fmla="*/ 816723 w 6187971"/>
              <a:gd name="connsiteY378" fmla="*/ 4400567 h 5955635"/>
              <a:gd name="connsiteX379" fmla="*/ 845324 w 6187971"/>
              <a:gd name="connsiteY379" fmla="*/ 4446262 h 5955635"/>
              <a:gd name="connsiteX380" fmla="*/ 848211 w 6187971"/>
              <a:gd name="connsiteY380" fmla="*/ 4459775 h 5955635"/>
              <a:gd name="connsiteX381" fmla="*/ 865572 w 6187971"/>
              <a:gd name="connsiteY381" fmla="*/ 4474903 h 5955635"/>
              <a:gd name="connsiteX382" fmla="*/ 883599 w 6187971"/>
              <a:gd name="connsiteY382" fmla="*/ 4512777 h 5955635"/>
              <a:gd name="connsiteX383" fmla="*/ 885976 w 6187971"/>
              <a:gd name="connsiteY383" fmla="*/ 4526170 h 5955635"/>
              <a:gd name="connsiteX384" fmla="*/ 885567 w 6187971"/>
              <a:gd name="connsiteY384" fmla="*/ 4525764 h 5955635"/>
              <a:gd name="connsiteX385" fmla="*/ 881591 w 6187971"/>
              <a:gd name="connsiteY385" fmla="*/ 4516811 h 5955635"/>
              <a:gd name="connsiteX386" fmla="*/ 877775 w 6187971"/>
              <a:gd name="connsiteY386" fmla="*/ 4509974 h 5955635"/>
              <a:gd name="connsiteX387" fmla="*/ 877625 w 6187971"/>
              <a:gd name="connsiteY387" fmla="*/ 4517880 h 5955635"/>
              <a:gd name="connsiteX388" fmla="*/ 885567 w 6187971"/>
              <a:gd name="connsiteY388" fmla="*/ 4525764 h 5955635"/>
              <a:gd name="connsiteX389" fmla="*/ 886128 w 6187971"/>
              <a:gd name="connsiteY389" fmla="*/ 4527028 h 5955635"/>
              <a:gd name="connsiteX390" fmla="*/ 885976 w 6187971"/>
              <a:gd name="connsiteY390" fmla="*/ 4526170 h 5955635"/>
              <a:gd name="connsiteX391" fmla="*/ 888178 w 6187971"/>
              <a:gd name="connsiteY391" fmla="*/ 4528356 h 5955635"/>
              <a:gd name="connsiteX392" fmla="*/ 894482 w 6187971"/>
              <a:gd name="connsiteY392" fmla="*/ 4544081 h 5955635"/>
              <a:gd name="connsiteX393" fmla="*/ 933053 w 6187971"/>
              <a:gd name="connsiteY393" fmla="*/ 4592357 h 5955635"/>
              <a:gd name="connsiteX394" fmla="*/ 934015 w 6187971"/>
              <a:gd name="connsiteY394" fmla="*/ 4596860 h 5955635"/>
              <a:gd name="connsiteX395" fmla="*/ 934978 w 6187971"/>
              <a:gd name="connsiteY395" fmla="*/ 4601364 h 5955635"/>
              <a:gd name="connsiteX396" fmla="*/ 939482 w 6187971"/>
              <a:gd name="connsiteY396" fmla="*/ 4600402 h 5955635"/>
              <a:gd name="connsiteX397" fmla="*/ 946872 w 6187971"/>
              <a:gd name="connsiteY397" fmla="*/ 4612952 h 5955635"/>
              <a:gd name="connsiteX398" fmla="*/ 955226 w 6187971"/>
              <a:gd name="connsiteY398" fmla="*/ 4630006 h 5955635"/>
              <a:gd name="connsiteX399" fmla="*/ 998301 w 6187971"/>
              <a:gd name="connsiteY399" fmla="*/ 4677318 h 5955635"/>
              <a:gd name="connsiteX400" fmla="*/ 1008272 w 6187971"/>
              <a:gd name="connsiteY400" fmla="*/ 4679898 h 5955635"/>
              <a:gd name="connsiteX401" fmla="*/ 1003768 w 6187971"/>
              <a:gd name="connsiteY401" fmla="*/ 4680860 h 5955635"/>
              <a:gd name="connsiteX402" fmla="*/ 999264 w 6187971"/>
              <a:gd name="connsiteY402" fmla="*/ 4681823 h 5955635"/>
              <a:gd name="connsiteX403" fmla="*/ 1005693 w 6187971"/>
              <a:gd name="connsiteY403" fmla="*/ 4689868 h 5955635"/>
              <a:gd name="connsiteX404" fmla="*/ 1010197 w 6187971"/>
              <a:gd name="connsiteY404" fmla="*/ 4688906 h 5955635"/>
              <a:gd name="connsiteX405" fmla="*/ 1011159 w 6187971"/>
              <a:gd name="connsiteY405" fmla="*/ 4693410 h 5955635"/>
              <a:gd name="connsiteX406" fmla="*/ 1068054 w 6187971"/>
              <a:gd name="connsiteY406" fmla="*/ 4761319 h 5955635"/>
              <a:gd name="connsiteX407" fmla="*/ 1070941 w 6187971"/>
              <a:gd name="connsiteY407" fmla="*/ 4774831 h 5955635"/>
              <a:gd name="connsiteX408" fmla="*/ 1088302 w 6187971"/>
              <a:gd name="connsiteY408" fmla="*/ 4789960 h 5955635"/>
              <a:gd name="connsiteX409" fmla="*/ 1082836 w 6187971"/>
              <a:gd name="connsiteY409" fmla="*/ 4786418 h 5955635"/>
              <a:gd name="connsiteX410" fmla="*/ 1084761 w 6187971"/>
              <a:gd name="connsiteY410" fmla="*/ 4795426 h 5955635"/>
              <a:gd name="connsiteX411" fmla="*/ 1089264 w 6187971"/>
              <a:gd name="connsiteY411" fmla="*/ 4794464 h 5955635"/>
              <a:gd name="connsiteX412" fmla="*/ 1090227 w 6187971"/>
              <a:gd name="connsiteY412" fmla="*/ 4798968 h 5955635"/>
              <a:gd name="connsiteX413" fmla="*/ 1121407 w 6187971"/>
              <a:gd name="connsiteY413" fmla="*/ 4834693 h 5955635"/>
              <a:gd name="connsiteX414" fmla="*/ 1169950 w 6187971"/>
              <a:gd name="connsiteY414" fmla="*/ 4885547 h 5955635"/>
              <a:gd name="connsiteX415" fmla="*/ 1230080 w 6187971"/>
              <a:gd name="connsiteY415" fmla="*/ 4924507 h 5955635"/>
              <a:gd name="connsiteX416" fmla="*/ 1183462 w 6187971"/>
              <a:gd name="connsiteY416" fmla="*/ 4882661 h 5955635"/>
              <a:gd name="connsiteX417" fmla="*/ 1187004 w 6187971"/>
              <a:gd name="connsiteY417" fmla="*/ 4877195 h 5955635"/>
              <a:gd name="connsiteX418" fmla="*/ 1176071 w 6187971"/>
              <a:gd name="connsiteY418" fmla="*/ 4870111 h 5955635"/>
              <a:gd name="connsiteX419" fmla="*/ 1103738 w 6187971"/>
              <a:gd name="connsiteY419" fmla="*/ 4796081 h 5955635"/>
              <a:gd name="connsiteX420" fmla="*/ 1102776 w 6187971"/>
              <a:gd name="connsiteY420" fmla="*/ 4791577 h 5955635"/>
              <a:gd name="connsiteX421" fmla="*/ 1101814 w 6187971"/>
              <a:gd name="connsiteY421" fmla="*/ 4787074 h 5955635"/>
              <a:gd name="connsiteX422" fmla="*/ 1097311 w 6187971"/>
              <a:gd name="connsiteY422" fmla="*/ 4788036 h 5955635"/>
              <a:gd name="connsiteX423" fmla="*/ 1052310 w 6187971"/>
              <a:gd name="connsiteY423" fmla="*/ 4731715 h 5955635"/>
              <a:gd name="connsiteX424" fmla="*/ 1062280 w 6187971"/>
              <a:gd name="connsiteY424" fmla="*/ 4734295 h 5955635"/>
              <a:gd name="connsiteX425" fmla="*/ 1044919 w 6187971"/>
              <a:gd name="connsiteY425" fmla="*/ 4719165 h 5955635"/>
              <a:gd name="connsiteX426" fmla="*/ 1049423 w 6187971"/>
              <a:gd name="connsiteY426" fmla="*/ 4718203 h 5955635"/>
              <a:gd name="connsiteX427" fmla="*/ 1048461 w 6187971"/>
              <a:gd name="connsiteY427" fmla="*/ 4713698 h 5955635"/>
              <a:gd name="connsiteX428" fmla="*/ 1042995 w 6187971"/>
              <a:gd name="connsiteY428" fmla="*/ 4710157 h 5955635"/>
              <a:gd name="connsiteX429" fmla="*/ 1038491 w 6187971"/>
              <a:gd name="connsiteY429" fmla="*/ 4711120 h 5955635"/>
              <a:gd name="connsiteX430" fmla="*/ 952032 w 6187971"/>
              <a:gd name="connsiteY430" fmla="*/ 4593011 h 5955635"/>
              <a:gd name="connsiteX431" fmla="*/ 951070 w 6187971"/>
              <a:gd name="connsiteY431" fmla="*/ 4588508 h 5955635"/>
              <a:gd name="connsiteX432" fmla="*/ 945603 w 6187971"/>
              <a:gd name="connsiteY432" fmla="*/ 4584966 h 5955635"/>
              <a:gd name="connsiteX433" fmla="*/ 923430 w 6187971"/>
              <a:gd name="connsiteY433" fmla="*/ 4547316 h 5955635"/>
              <a:gd name="connsiteX434" fmla="*/ 922468 w 6187971"/>
              <a:gd name="connsiteY434" fmla="*/ 4542812 h 5955635"/>
              <a:gd name="connsiteX435" fmla="*/ 921506 w 6187971"/>
              <a:gd name="connsiteY435" fmla="*/ 4538307 h 5955635"/>
              <a:gd name="connsiteX436" fmla="*/ 917002 w 6187971"/>
              <a:gd name="connsiteY436" fmla="*/ 4539270 h 5955635"/>
              <a:gd name="connsiteX437" fmla="*/ 903182 w 6187971"/>
              <a:gd name="connsiteY437" fmla="*/ 4518674 h 5955635"/>
              <a:gd name="connsiteX438" fmla="*/ 906724 w 6187971"/>
              <a:gd name="connsiteY438" fmla="*/ 4513208 h 5955635"/>
              <a:gd name="connsiteX439" fmla="*/ 835702 w 6187971"/>
              <a:gd name="connsiteY439" fmla="*/ 4401222 h 5955635"/>
              <a:gd name="connsiteX440" fmla="*/ 840206 w 6187971"/>
              <a:gd name="connsiteY440" fmla="*/ 4400260 h 5955635"/>
              <a:gd name="connsiteX441" fmla="*/ 839244 w 6187971"/>
              <a:gd name="connsiteY441" fmla="*/ 4395755 h 5955635"/>
              <a:gd name="connsiteX442" fmla="*/ 833777 w 6187971"/>
              <a:gd name="connsiteY442" fmla="*/ 4392213 h 5955635"/>
              <a:gd name="connsiteX443" fmla="*/ 822708 w 6187971"/>
              <a:gd name="connsiteY443" fmla="*/ 4371399 h 5955635"/>
              <a:gd name="connsiteX444" fmla="*/ 820283 w 6187971"/>
              <a:gd name="connsiteY444" fmla="*/ 4366839 h 5955635"/>
              <a:gd name="connsiteX445" fmla="*/ 823500 w 6187971"/>
              <a:gd name="connsiteY445" fmla="*/ 4366151 h 5955635"/>
              <a:gd name="connsiteX446" fmla="*/ 822538 w 6187971"/>
              <a:gd name="connsiteY446" fmla="*/ 4361647 h 5955635"/>
              <a:gd name="connsiteX447" fmla="*/ 817071 w 6187971"/>
              <a:gd name="connsiteY447" fmla="*/ 4358106 h 5955635"/>
              <a:gd name="connsiteX448" fmla="*/ 811605 w 6187971"/>
              <a:gd name="connsiteY448" fmla="*/ 4354564 h 5955635"/>
              <a:gd name="connsiteX449" fmla="*/ 801327 w 6187971"/>
              <a:gd name="connsiteY449" fmla="*/ 4328502 h 5955635"/>
              <a:gd name="connsiteX450" fmla="*/ 756982 w 6187971"/>
              <a:gd name="connsiteY450" fmla="*/ 4253202 h 5955635"/>
              <a:gd name="connsiteX451" fmla="*/ 761486 w 6187971"/>
              <a:gd name="connsiteY451" fmla="*/ 4252240 h 5955635"/>
              <a:gd name="connsiteX452" fmla="*/ 762448 w 6187971"/>
              <a:gd name="connsiteY452" fmla="*/ 4256744 h 5955635"/>
              <a:gd name="connsiteX453" fmla="*/ 767914 w 6187971"/>
              <a:gd name="connsiteY453" fmla="*/ 4260286 h 5955635"/>
              <a:gd name="connsiteX454" fmla="*/ 765989 w 6187971"/>
              <a:gd name="connsiteY454" fmla="*/ 4251278 h 5955635"/>
              <a:gd name="connsiteX455" fmla="*/ 759562 w 6187971"/>
              <a:gd name="connsiteY455" fmla="*/ 4243232 h 5955635"/>
              <a:gd name="connsiteX456" fmla="*/ 751208 w 6187971"/>
              <a:gd name="connsiteY456" fmla="*/ 4226178 h 5955635"/>
              <a:gd name="connsiteX457" fmla="*/ 745742 w 6187971"/>
              <a:gd name="connsiteY457" fmla="*/ 4222636 h 5955635"/>
              <a:gd name="connsiteX458" fmla="*/ 747666 w 6187971"/>
              <a:gd name="connsiteY458" fmla="*/ 4231645 h 5955635"/>
              <a:gd name="connsiteX459" fmla="*/ 734810 w 6187971"/>
              <a:gd name="connsiteY459" fmla="*/ 4215553 h 5955635"/>
              <a:gd name="connsiteX460" fmla="*/ 730960 w 6187971"/>
              <a:gd name="connsiteY460" fmla="*/ 4197536 h 5955635"/>
              <a:gd name="connsiteX461" fmla="*/ 724531 w 6187971"/>
              <a:gd name="connsiteY461" fmla="*/ 4189491 h 5955635"/>
              <a:gd name="connsiteX462" fmla="*/ 729998 w 6187971"/>
              <a:gd name="connsiteY462" fmla="*/ 4193033 h 5955635"/>
              <a:gd name="connsiteX463" fmla="*/ 729691 w 6187971"/>
              <a:gd name="connsiteY463" fmla="*/ 4169550 h 5955635"/>
              <a:gd name="connsiteX464" fmla="*/ 769532 w 6187971"/>
              <a:gd name="connsiteY464" fmla="*/ 4245812 h 5955635"/>
              <a:gd name="connsiteX465" fmla="*/ 808104 w 6187971"/>
              <a:gd name="connsiteY465" fmla="*/ 4294087 h 5955635"/>
              <a:gd name="connsiteX466" fmla="*/ 804909 w 6187971"/>
              <a:gd name="connsiteY466" fmla="*/ 4257092 h 5955635"/>
              <a:gd name="connsiteX467" fmla="*/ 954652 w 6187971"/>
              <a:gd name="connsiteY467" fmla="*/ 4517097 h 5955635"/>
              <a:gd name="connsiteX468" fmla="*/ 951110 w 6187971"/>
              <a:gd name="connsiteY468" fmla="*/ 4522564 h 5955635"/>
              <a:gd name="connsiteX469" fmla="*/ 950148 w 6187971"/>
              <a:gd name="connsiteY469" fmla="*/ 4518059 h 5955635"/>
              <a:gd name="connsiteX470" fmla="*/ 945643 w 6187971"/>
              <a:gd name="connsiteY470" fmla="*/ 4519022 h 5955635"/>
              <a:gd name="connsiteX471" fmla="*/ 947568 w 6187971"/>
              <a:gd name="connsiteY471" fmla="*/ 4528030 h 5955635"/>
              <a:gd name="connsiteX472" fmla="*/ 950455 w 6187971"/>
              <a:gd name="connsiteY472" fmla="*/ 4541543 h 5955635"/>
              <a:gd name="connsiteX473" fmla="*/ 971358 w 6187971"/>
              <a:gd name="connsiteY473" fmla="*/ 4551205 h 5955635"/>
              <a:gd name="connsiteX474" fmla="*/ 972320 w 6187971"/>
              <a:gd name="connsiteY474" fmla="*/ 4555710 h 5955635"/>
              <a:gd name="connsiteX475" fmla="*/ 973282 w 6187971"/>
              <a:gd name="connsiteY475" fmla="*/ 4560213 h 5955635"/>
              <a:gd name="connsiteX476" fmla="*/ 979711 w 6187971"/>
              <a:gd name="connsiteY476" fmla="*/ 4568259 h 5955635"/>
              <a:gd name="connsiteX477" fmla="*/ 986140 w 6187971"/>
              <a:gd name="connsiteY477" fmla="*/ 4576305 h 5955635"/>
              <a:gd name="connsiteX478" fmla="*/ 996417 w 6187971"/>
              <a:gd name="connsiteY478" fmla="*/ 4602367 h 5955635"/>
              <a:gd name="connsiteX479" fmla="*/ 990952 w 6187971"/>
              <a:gd name="connsiteY479" fmla="*/ 4598826 h 5955635"/>
              <a:gd name="connsiteX480" fmla="*/ 991914 w 6187971"/>
              <a:gd name="connsiteY480" fmla="*/ 4603329 h 5955635"/>
              <a:gd name="connsiteX481" fmla="*/ 997379 w 6187971"/>
              <a:gd name="connsiteY481" fmla="*/ 4606871 h 5955635"/>
              <a:gd name="connsiteX482" fmla="*/ 1010237 w 6187971"/>
              <a:gd name="connsiteY482" fmla="*/ 4622963 h 5955635"/>
              <a:gd name="connsiteX483" fmla="*/ 1011200 w 6187971"/>
              <a:gd name="connsiteY483" fmla="*/ 4627466 h 5955635"/>
              <a:gd name="connsiteX484" fmla="*/ 1017628 w 6187971"/>
              <a:gd name="connsiteY484" fmla="*/ 4635513 h 5955635"/>
              <a:gd name="connsiteX485" fmla="*/ 1023094 w 6187971"/>
              <a:gd name="connsiteY485" fmla="*/ 4639054 h 5955635"/>
              <a:gd name="connsiteX486" fmla="*/ 1022132 w 6187971"/>
              <a:gd name="connsiteY486" fmla="*/ 4634551 h 5955635"/>
              <a:gd name="connsiteX487" fmla="*/ 1029523 w 6187971"/>
              <a:gd name="connsiteY487" fmla="*/ 4647100 h 5955635"/>
              <a:gd name="connsiteX488" fmla="*/ 1034027 w 6187971"/>
              <a:gd name="connsiteY488" fmla="*/ 4646138 h 5955635"/>
              <a:gd name="connsiteX489" fmla="*/ 1040455 w 6187971"/>
              <a:gd name="connsiteY489" fmla="*/ 4654184 h 5955635"/>
              <a:gd name="connsiteX490" fmla="*/ 1041417 w 6187971"/>
              <a:gd name="connsiteY490" fmla="*/ 4658688 h 5955635"/>
              <a:gd name="connsiteX491" fmla="*/ 1042380 w 6187971"/>
              <a:gd name="connsiteY491" fmla="*/ 4663192 h 5955635"/>
              <a:gd name="connsiteX492" fmla="*/ 1047846 w 6187971"/>
              <a:gd name="connsiteY492" fmla="*/ 4666733 h 5955635"/>
              <a:gd name="connsiteX493" fmla="*/ 1046884 w 6187971"/>
              <a:gd name="connsiteY493" fmla="*/ 4662230 h 5955635"/>
              <a:gd name="connsiteX494" fmla="*/ 1089960 w 6187971"/>
              <a:gd name="connsiteY494" fmla="*/ 4709542 h 5955635"/>
              <a:gd name="connsiteX495" fmla="*/ 1096388 w 6187971"/>
              <a:gd name="connsiteY495" fmla="*/ 4717588 h 5955635"/>
              <a:gd name="connsiteX496" fmla="*/ 1101855 w 6187971"/>
              <a:gd name="connsiteY496" fmla="*/ 4721130 h 5955635"/>
              <a:gd name="connsiteX497" fmla="*/ 1100893 w 6187971"/>
              <a:gd name="connsiteY497" fmla="*/ 4716625 h 5955635"/>
              <a:gd name="connsiteX498" fmla="*/ 1099931 w 6187971"/>
              <a:gd name="connsiteY498" fmla="*/ 4712122 h 5955635"/>
              <a:gd name="connsiteX499" fmla="*/ 1157788 w 6187971"/>
              <a:gd name="connsiteY499" fmla="*/ 4784534 h 5955635"/>
              <a:gd name="connsiteX500" fmla="*/ 1178691 w 6187971"/>
              <a:gd name="connsiteY500" fmla="*/ 4794197 h 5955635"/>
              <a:gd name="connsiteX501" fmla="*/ 1186082 w 6187971"/>
              <a:gd name="connsiteY501" fmla="*/ 4806747 h 5955635"/>
              <a:gd name="connsiteX502" fmla="*/ 1205368 w 6187971"/>
              <a:gd name="connsiteY502" fmla="*/ 4830884 h 5955635"/>
              <a:gd name="connsiteX503" fmla="*/ 1226271 w 6187971"/>
              <a:gd name="connsiteY503" fmla="*/ 4840547 h 5955635"/>
              <a:gd name="connsiteX504" fmla="*/ 1241052 w 6187971"/>
              <a:gd name="connsiteY504" fmla="*/ 4865648 h 5955635"/>
              <a:gd name="connsiteX505" fmla="*/ 1235587 w 6187971"/>
              <a:gd name="connsiteY505" fmla="*/ 4862105 h 5955635"/>
              <a:gd name="connsiteX506" fmla="*/ 1230120 w 6187971"/>
              <a:gd name="connsiteY506" fmla="*/ 4858563 h 5955635"/>
              <a:gd name="connsiteX507" fmla="*/ 1232045 w 6187971"/>
              <a:gd name="connsiteY507" fmla="*/ 4867572 h 5955635"/>
              <a:gd name="connsiteX508" fmla="*/ 1238474 w 6187971"/>
              <a:gd name="connsiteY508" fmla="*/ 4875617 h 5955635"/>
              <a:gd name="connsiteX509" fmla="*/ 1222074 w 6187971"/>
              <a:gd name="connsiteY509" fmla="*/ 4864992 h 5955635"/>
              <a:gd name="connsiteX510" fmla="*/ 1243939 w 6187971"/>
              <a:gd name="connsiteY510" fmla="*/ 4879160 h 5955635"/>
              <a:gd name="connsiteX511" fmla="*/ 1249406 w 6187971"/>
              <a:gd name="connsiteY511" fmla="*/ 4882701 h 5955635"/>
              <a:gd name="connsiteX512" fmla="*/ 1260338 w 6187971"/>
              <a:gd name="connsiteY512" fmla="*/ 4889785 h 5955635"/>
              <a:gd name="connsiteX513" fmla="*/ 1259376 w 6187971"/>
              <a:gd name="connsiteY513" fmla="*/ 4885281 h 5955635"/>
              <a:gd name="connsiteX514" fmla="*/ 1253910 w 6187971"/>
              <a:gd name="connsiteY514" fmla="*/ 4881738 h 5955635"/>
              <a:gd name="connsiteX515" fmla="*/ 1252948 w 6187971"/>
              <a:gd name="connsiteY515" fmla="*/ 4877235 h 5955635"/>
              <a:gd name="connsiteX516" fmla="*/ 1270309 w 6187971"/>
              <a:gd name="connsiteY516" fmla="*/ 4892364 h 5955635"/>
              <a:gd name="connsiteX517" fmla="*/ 1266460 w 6187971"/>
              <a:gd name="connsiteY517" fmla="*/ 4874348 h 5955635"/>
              <a:gd name="connsiteX518" fmla="*/ 1286708 w 6187971"/>
              <a:gd name="connsiteY518" fmla="*/ 4902990 h 5955635"/>
              <a:gd name="connsiteX519" fmla="*/ 1282203 w 6187971"/>
              <a:gd name="connsiteY519" fmla="*/ 4903952 h 5955635"/>
              <a:gd name="connsiteX520" fmla="*/ 1272233 w 6187971"/>
              <a:gd name="connsiteY520" fmla="*/ 4901372 h 5955635"/>
              <a:gd name="connsiteX521" fmla="*/ 1278662 w 6187971"/>
              <a:gd name="connsiteY521" fmla="*/ 4909418 h 5955635"/>
              <a:gd name="connsiteX522" fmla="*/ 1285090 w 6187971"/>
              <a:gd name="connsiteY522" fmla="*/ 4917464 h 5955635"/>
              <a:gd name="connsiteX523" fmla="*/ 1280587 w 6187971"/>
              <a:gd name="connsiteY523" fmla="*/ 4918427 h 5955635"/>
              <a:gd name="connsiteX524" fmla="*/ 1287015 w 6187971"/>
              <a:gd name="connsiteY524" fmla="*/ 4926472 h 5955635"/>
              <a:gd name="connsiteX525" fmla="*/ 1291519 w 6187971"/>
              <a:gd name="connsiteY525" fmla="*/ 4925510 h 5955635"/>
              <a:gd name="connsiteX526" fmla="*/ 1292481 w 6187971"/>
              <a:gd name="connsiteY526" fmla="*/ 4930014 h 5955635"/>
              <a:gd name="connsiteX527" fmla="*/ 1298910 w 6187971"/>
              <a:gd name="connsiteY527" fmla="*/ 4938059 h 5955635"/>
              <a:gd name="connsiteX528" fmla="*/ 1292356 w 6187971"/>
              <a:gd name="connsiteY528" fmla="*/ 4937694 h 5955635"/>
              <a:gd name="connsiteX529" fmla="*/ 1289901 w 6187971"/>
              <a:gd name="connsiteY529" fmla="*/ 4939984 h 5955635"/>
              <a:gd name="connsiteX530" fmla="*/ 1293236 w 6187971"/>
              <a:gd name="connsiteY530" fmla="*/ 4944571 h 5955635"/>
              <a:gd name="connsiteX531" fmla="*/ 1296561 w 6187971"/>
              <a:gd name="connsiteY531" fmla="*/ 4951097 h 5955635"/>
              <a:gd name="connsiteX532" fmla="*/ 1291826 w 6187971"/>
              <a:gd name="connsiteY532" fmla="*/ 4948992 h 5955635"/>
              <a:gd name="connsiteX533" fmla="*/ 1310150 w 6187971"/>
              <a:gd name="connsiteY533" fmla="*/ 4968626 h 5955635"/>
              <a:gd name="connsiteX534" fmla="*/ 1315616 w 6187971"/>
              <a:gd name="connsiteY534" fmla="*/ 4972168 h 5955635"/>
              <a:gd name="connsiteX535" fmla="*/ 1316579 w 6187971"/>
              <a:gd name="connsiteY535" fmla="*/ 4976671 h 5955635"/>
              <a:gd name="connsiteX536" fmla="*/ 1321083 w 6187971"/>
              <a:gd name="connsiteY536" fmla="*/ 4975709 h 5955635"/>
              <a:gd name="connsiteX537" fmla="*/ 1315616 w 6187971"/>
              <a:gd name="connsiteY537" fmla="*/ 4972168 h 5955635"/>
              <a:gd name="connsiteX538" fmla="*/ 1302760 w 6187971"/>
              <a:gd name="connsiteY538" fmla="*/ 4956076 h 5955635"/>
              <a:gd name="connsiteX539" fmla="*/ 1308226 w 6187971"/>
              <a:gd name="connsiteY539" fmla="*/ 4959618 h 5955635"/>
              <a:gd name="connsiteX540" fmla="*/ 1317234 w 6187971"/>
              <a:gd name="connsiteY540" fmla="*/ 4957694 h 5955635"/>
              <a:gd name="connsiteX541" fmla="*/ 1310805 w 6187971"/>
              <a:gd name="connsiteY541" fmla="*/ 4949647 h 5955635"/>
              <a:gd name="connsiteX542" fmla="*/ 1305339 w 6187971"/>
              <a:gd name="connsiteY542" fmla="*/ 4946105 h 5955635"/>
              <a:gd name="connsiteX543" fmla="*/ 1296986 w 6187971"/>
              <a:gd name="connsiteY543" fmla="*/ 4929052 h 5955635"/>
              <a:gd name="connsiteX544" fmla="*/ 1302452 w 6187971"/>
              <a:gd name="connsiteY544" fmla="*/ 4932593 h 5955635"/>
              <a:gd name="connsiteX545" fmla="*/ 1301490 w 6187971"/>
              <a:gd name="connsiteY545" fmla="*/ 4928089 h 5955635"/>
              <a:gd name="connsiteX546" fmla="*/ 1300528 w 6187971"/>
              <a:gd name="connsiteY546" fmla="*/ 4923585 h 5955635"/>
              <a:gd name="connsiteX547" fmla="*/ 1295061 w 6187971"/>
              <a:gd name="connsiteY547" fmla="*/ 4920043 h 5955635"/>
              <a:gd name="connsiteX548" fmla="*/ 1293137 w 6187971"/>
              <a:gd name="connsiteY548" fmla="*/ 4911035 h 5955635"/>
              <a:gd name="connsiteX549" fmla="*/ 1322392 w 6187971"/>
              <a:gd name="connsiteY549" fmla="*/ 4937753 h 5955635"/>
              <a:gd name="connsiteX550" fmla="*/ 1317889 w 6187971"/>
              <a:gd name="connsiteY550" fmla="*/ 4938715 h 5955635"/>
              <a:gd name="connsiteX551" fmla="*/ 1318851 w 6187971"/>
              <a:gd name="connsiteY551" fmla="*/ 4943218 h 5955635"/>
              <a:gd name="connsiteX552" fmla="*/ 1323354 w 6187971"/>
              <a:gd name="connsiteY552" fmla="*/ 4942256 h 5955635"/>
              <a:gd name="connsiteX553" fmla="*/ 1324317 w 6187971"/>
              <a:gd name="connsiteY553" fmla="*/ 4946760 h 5955635"/>
              <a:gd name="connsiteX554" fmla="*/ 1328821 w 6187971"/>
              <a:gd name="connsiteY554" fmla="*/ 4945798 h 5955635"/>
              <a:gd name="connsiteX555" fmla="*/ 1342641 w 6187971"/>
              <a:gd name="connsiteY555" fmla="*/ 4966394 h 5955635"/>
              <a:gd name="connsiteX556" fmla="*/ 1343603 w 6187971"/>
              <a:gd name="connsiteY556" fmla="*/ 4970897 h 5955635"/>
              <a:gd name="connsiteX557" fmla="*/ 1349069 w 6187971"/>
              <a:gd name="connsiteY557" fmla="*/ 4974440 h 5955635"/>
              <a:gd name="connsiteX558" fmla="*/ 1348107 w 6187971"/>
              <a:gd name="connsiteY558" fmla="*/ 4969935 h 5955635"/>
              <a:gd name="connsiteX559" fmla="*/ 1370935 w 6187971"/>
              <a:gd name="connsiteY559" fmla="*/ 4988607 h 5955635"/>
              <a:gd name="connsiteX560" fmla="*/ 1377363 w 6187971"/>
              <a:gd name="connsiteY560" fmla="*/ 4996652 h 5955635"/>
              <a:gd name="connsiteX561" fmla="*/ 1376401 w 6187971"/>
              <a:gd name="connsiteY561" fmla="*/ 4992149 h 5955635"/>
              <a:gd name="connsiteX562" fmla="*/ 1397304 w 6187971"/>
              <a:gd name="connsiteY562" fmla="*/ 5001812 h 5955635"/>
              <a:gd name="connsiteX563" fmla="*/ 1457741 w 6187971"/>
              <a:gd name="connsiteY563" fmla="*/ 5064254 h 5955635"/>
              <a:gd name="connsiteX564" fmla="*/ 1462246 w 6187971"/>
              <a:gd name="connsiteY564" fmla="*/ 5063292 h 5955635"/>
              <a:gd name="connsiteX565" fmla="*/ 1467712 w 6187971"/>
              <a:gd name="connsiteY565" fmla="*/ 5066833 h 5955635"/>
              <a:gd name="connsiteX566" fmla="*/ 1498892 w 6187971"/>
              <a:gd name="connsiteY566" fmla="*/ 5102559 h 5955635"/>
              <a:gd name="connsiteX567" fmla="*/ 1507901 w 6187971"/>
              <a:gd name="connsiteY567" fmla="*/ 5100634 h 5955635"/>
              <a:gd name="connsiteX568" fmla="*/ 1509826 w 6187971"/>
              <a:gd name="connsiteY568" fmla="*/ 5109642 h 5955635"/>
              <a:gd name="connsiteX569" fmla="*/ 1525262 w 6187971"/>
              <a:gd name="connsiteY569" fmla="*/ 5115763 h 5955635"/>
              <a:gd name="connsiteX570" fmla="*/ 1520758 w 6187971"/>
              <a:gd name="connsiteY570" fmla="*/ 5116725 h 5955635"/>
              <a:gd name="connsiteX571" fmla="*/ 1527187 w 6187971"/>
              <a:gd name="connsiteY571" fmla="*/ 5124771 h 5955635"/>
              <a:gd name="connsiteX572" fmla="*/ 1531691 w 6187971"/>
              <a:gd name="connsiteY572" fmla="*/ 5123809 h 5955635"/>
              <a:gd name="connsiteX573" fmla="*/ 1565451 w 6187971"/>
              <a:gd name="connsiteY573" fmla="*/ 5149564 h 5955635"/>
              <a:gd name="connsiteX574" fmla="*/ 1558060 w 6187971"/>
              <a:gd name="connsiteY574" fmla="*/ 5137014 h 5955635"/>
              <a:gd name="connsiteX575" fmla="*/ 1537157 w 6187971"/>
              <a:gd name="connsiteY575" fmla="*/ 5127351 h 5955635"/>
              <a:gd name="connsiteX576" fmla="*/ 1542623 w 6187971"/>
              <a:gd name="connsiteY576" fmla="*/ 5130892 h 5955635"/>
              <a:gd name="connsiteX577" fmla="*/ 1548090 w 6187971"/>
              <a:gd name="connsiteY577" fmla="*/ 5134434 h 5955635"/>
              <a:gd name="connsiteX578" fmla="*/ 1546166 w 6187971"/>
              <a:gd name="connsiteY578" fmla="*/ 5125426 h 5955635"/>
              <a:gd name="connsiteX579" fmla="*/ 1551631 w 6187971"/>
              <a:gd name="connsiteY579" fmla="*/ 5128968 h 5955635"/>
              <a:gd name="connsiteX580" fmla="*/ 1550669 w 6187971"/>
              <a:gd name="connsiteY580" fmla="*/ 5124464 h 5955635"/>
              <a:gd name="connsiteX581" fmla="*/ 1545203 w 6187971"/>
              <a:gd name="connsiteY581" fmla="*/ 5120922 h 5955635"/>
              <a:gd name="connsiteX582" fmla="*/ 1539737 w 6187971"/>
              <a:gd name="connsiteY582" fmla="*/ 5117380 h 5955635"/>
              <a:gd name="connsiteX583" fmla="*/ 1554211 w 6187971"/>
              <a:gd name="connsiteY583" fmla="*/ 5118998 h 5955635"/>
              <a:gd name="connsiteX584" fmla="*/ 1555173 w 6187971"/>
              <a:gd name="connsiteY584" fmla="*/ 5123502 h 5955635"/>
              <a:gd name="connsiteX585" fmla="*/ 1556135 w 6187971"/>
              <a:gd name="connsiteY585" fmla="*/ 5128005 h 5955635"/>
              <a:gd name="connsiteX586" fmla="*/ 1571572 w 6187971"/>
              <a:gd name="connsiteY586" fmla="*/ 5134127 h 5955635"/>
              <a:gd name="connsiteX587" fmla="*/ 1570610 w 6187971"/>
              <a:gd name="connsiteY587" fmla="*/ 5129623 h 5955635"/>
              <a:gd name="connsiteX588" fmla="*/ 1569648 w 6187971"/>
              <a:gd name="connsiteY588" fmla="*/ 5125119 h 5955635"/>
              <a:gd name="connsiteX589" fmla="*/ 1587010 w 6187971"/>
              <a:gd name="connsiteY589" fmla="*/ 5140248 h 5955635"/>
              <a:gd name="connsiteX590" fmla="*/ 1587972 w 6187971"/>
              <a:gd name="connsiteY590" fmla="*/ 5144752 h 5955635"/>
              <a:gd name="connsiteX591" fmla="*/ 1593438 w 6187971"/>
              <a:gd name="connsiteY591" fmla="*/ 5148294 h 5955635"/>
              <a:gd name="connsiteX592" fmla="*/ 1598904 w 6187971"/>
              <a:gd name="connsiteY592" fmla="*/ 5151836 h 5955635"/>
              <a:gd name="connsiteX593" fmla="*/ 1610799 w 6187971"/>
              <a:gd name="connsiteY593" fmla="*/ 5163423 h 5955635"/>
              <a:gd name="connsiteX594" fmla="*/ 1638786 w 6187971"/>
              <a:gd name="connsiteY594" fmla="*/ 5162154 h 5955635"/>
              <a:gd name="connsiteX595" fmla="*/ 1628575 w 6187971"/>
              <a:gd name="connsiteY595" fmla="*/ 5158449 h 5955635"/>
              <a:gd name="connsiteX596" fmla="*/ 1621158 w 6187971"/>
              <a:gd name="connsiteY596" fmla="*/ 5151791 h 5955635"/>
              <a:gd name="connsiteX597" fmla="*/ 1626891 w 6187971"/>
              <a:gd name="connsiteY597" fmla="*/ 5150566 h 5955635"/>
              <a:gd name="connsiteX598" fmla="*/ 1698916 w 6187971"/>
              <a:gd name="connsiteY598" fmla="*/ 5201113 h 5955635"/>
              <a:gd name="connsiteX599" fmla="*/ 1704383 w 6187971"/>
              <a:gd name="connsiteY599" fmla="*/ 5204655 h 5955635"/>
              <a:gd name="connsiteX600" fmla="*/ 1695374 w 6187971"/>
              <a:gd name="connsiteY600" fmla="*/ 5206579 h 5955635"/>
              <a:gd name="connsiteX601" fmla="*/ 1713697 w 6187971"/>
              <a:gd name="connsiteY601" fmla="*/ 5226213 h 5955635"/>
              <a:gd name="connsiteX602" fmla="*/ 1734601 w 6187971"/>
              <a:gd name="connsiteY602" fmla="*/ 5235876 h 5955635"/>
              <a:gd name="connsiteX603" fmla="*/ 1739105 w 6187971"/>
              <a:gd name="connsiteY603" fmla="*/ 5234914 h 5955635"/>
              <a:gd name="connsiteX604" fmla="*/ 1743608 w 6187971"/>
              <a:gd name="connsiteY604" fmla="*/ 5233952 h 5955635"/>
              <a:gd name="connsiteX605" fmla="*/ 1765474 w 6187971"/>
              <a:gd name="connsiteY605" fmla="*/ 5248118 h 5955635"/>
              <a:gd name="connsiteX606" fmla="*/ 1774483 w 6187971"/>
              <a:gd name="connsiteY606" fmla="*/ 5246193 h 5955635"/>
              <a:gd name="connsiteX607" fmla="*/ 1840078 w 6187971"/>
              <a:gd name="connsiteY607" fmla="*/ 5288696 h 5955635"/>
              <a:gd name="connsiteX608" fmla="*/ 1860019 w 6187971"/>
              <a:gd name="connsiteY608" fmla="*/ 5293854 h 5955635"/>
              <a:gd name="connsiteX609" fmla="*/ 1872877 w 6187971"/>
              <a:gd name="connsiteY609" fmla="*/ 5309946 h 5955635"/>
              <a:gd name="connsiteX610" fmla="*/ 2056500 w 6187971"/>
              <a:gd name="connsiteY610" fmla="*/ 5397876 h 5955635"/>
              <a:gd name="connsiteX611" fmla="*/ 2135609 w 6187971"/>
              <a:gd name="connsiteY611" fmla="*/ 5437490 h 5955635"/>
              <a:gd name="connsiteX612" fmla="*/ 2180957 w 6187971"/>
              <a:gd name="connsiteY612" fmla="*/ 5451349 h 5955635"/>
              <a:gd name="connsiteX613" fmla="*/ 2187385 w 6187971"/>
              <a:gd name="connsiteY613" fmla="*/ 5459396 h 5955635"/>
              <a:gd name="connsiteX614" fmla="*/ 2228229 w 6187971"/>
              <a:gd name="connsiteY614" fmla="*/ 5474217 h 5955635"/>
              <a:gd name="connsiteX615" fmla="*/ 2305413 w 6187971"/>
              <a:gd name="connsiteY615" fmla="*/ 5504824 h 5955635"/>
              <a:gd name="connsiteX616" fmla="*/ 2473293 w 6187971"/>
              <a:gd name="connsiteY616" fmla="*/ 5563150 h 5955635"/>
              <a:gd name="connsiteX617" fmla="*/ 2572035 w 6187971"/>
              <a:gd name="connsiteY617" fmla="*/ 5584441 h 5955635"/>
              <a:gd name="connsiteX618" fmla="*/ 2679785 w 6187971"/>
              <a:gd name="connsiteY618" fmla="*/ 5603808 h 5955635"/>
              <a:gd name="connsiteX619" fmla="*/ 2856366 w 6187971"/>
              <a:gd name="connsiteY619" fmla="*/ 5636726 h 5955635"/>
              <a:gd name="connsiteX620" fmla="*/ 2989216 w 6187971"/>
              <a:gd name="connsiteY620" fmla="*/ 5641311 h 5955635"/>
              <a:gd name="connsiteX621" fmla="*/ 3079605 w 6187971"/>
              <a:gd name="connsiteY621" fmla="*/ 5645548 h 5955635"/>
              <a:gd name="connsiteX622" fmla="*/ 3189935 w 6187971"/>
              <a:gd name="connsiteY622" fmla="*/ 5654944 h 5955635"/>
              <a:gd name="connsiteX623" fmla="*/ 3300264 w 6187971"/>
              <a:gd name="connsiteY623" fmla="*/ 5664340 h 5955635"/>
              <a:gd name="connsiteX624" fmla="*/ 3342726 w 6187971"/>
              <a:gd name="connsiteY624" fmla="*/ 5664687 h 5955635"/>
              <a:gd name="connsiteX625" fmla="*/ 3412212 w 6187971"/>
              <a:gd name="connsiteY625" fmla="*/ 5659262 h 5955635"/>
              <a:gd name="connsiteX626" fmla="*/ 3430228 w 6187971"/>
              <a:gd name="connsiteY626" fmla="*/ 5655412 h 5955635"/>
              <a:gd name="connsiteX627" fmla="*/ 3505179 w 6187971"/>
              <a:gd name="connsiteY627" fmla="*/ 5653528 h 5955635"/>
              <a:gd name="connsiteX628" fmla="*/ 3509684 w 6187971"/>
              <a:gd name="connsiteY628" fmla="*/ 5652566 h 5955635"/>
              <a:gd name="connsiteX629" fmla="*/ 3510646 w 6187971"/>
              <a:gd name="connsiteY629" fmla="*/ 5657069 h 5955635"/>
              <a:gd name="connsiteX630" fmla="*/ 3519654 w 6187971"/>
              <a:gd name="connsiteY630" fmla="*/ 5655145 h 5955635"/>
              <a:gd name="connsiteX631" fmla="*/ 3518691 w 6187971"/>
              <a:gd name="connsiteY631" fmla="*/ 5650641 h 5955635"/>
              <a:gd name="connsiteX632" fmla="*/ 3514188 w 6187971"/>
              <a:gd name="connsiteY632" fmla="*/ 5651604 h 5955635"/>
              <a:gd name="connsiteX633" fmla="*/ 3535746 w 6187971"/>
              <a:gd name="connsiteY633" fmla="*/ 5642288 h 5955635"/>
              <a:gd name="connsiteX634" fmla="*/ 3771882 w 6187971"/>
              <a:gd name="connsiteY634" fmla="*/ 5601257 h 5955635"/>
              <a:gd name="connsiteX635" fmla="*/ 3861001 w 6187971"/>
              <a:gd name="connsiteY635" fmla="*/ 5577509 h 5955635"/>
              <a:gd name="connsiteX636" fmla="*/ 4010291 w 6187971"/>
              <a:gd name="connsiteY636" fmla="*/ 5526775 h 5955635"/>
              <a:gd name="connsiteX637" fmla="*/ 4162160 w 6187971"/>
              <a:gd name="connsiteY637" fmla="*/ 5466071 h 5955635"/>
              <a:gd name="connsiteX638" fmla="*/ 4252897 w 6187971"/>
              <a:gd name="connsiteY638" fmla="*/ 5427847 h 5955635"/>
              <a:gd name="connsiteX639" fmla="*/ 4283464 w 6187971"/>
              <a:gd name="connsiteY639" fmla="*/ 5416606 h 5955635"/>
              <a:gd name="connsiteX640" fmla="*/ 4342672 w 6187971"/>
              <a:gd name="connsiteY640" fmla="*/ 5385119 h 5955635"/>
              <a:gd name="connsiteX641" fmla="*/ 4343634 w 6187971"/>
              <a:gd name="connsiteY641" fmla="*/ 5389623 h 5955635"/>
              <a:gd name="connsiteX642" fmla="*/ 4348138 w 6187971"/>
              <a:gd name="connsiteY642" fmla="*/ 5388660 h 5955635"/>
              <a:gd name="connsiteX643" fmla="*/ 4357146 w 6187971"/>
              <a:gd name="connsiteY643" fmla="*/ 5386736 h 5955635"/>
              <a:gd name="connsiteX644" fmla="*/ 4360688 w 6187971"/>
              <a:gd name="connsiteY644" fmla="*/ 5381270 h 5955635"/>
              <a:gd name="connsiteX645" fmla="*/ 4370658 w 6187971"/>
              <a:gd name="connsiteY645" fmla="*/ 5383849 h 5955635"/>
              <a:gd name="connsiteX646" fmla="*/ 4368733 w 6187971"/>
              <a:gd name="connsiteY646" fmla="*/ 5374841 h 5955635"/>
              <a:gd name="connsiteX647" fmla="*/ 4373238 w 6187971"/>
              <a:gd name="connsiteY647" fmla="*/ 5373879 h 5955635"/>
              <a:gd name="connsiteX648" fmla="*/ 4381283 w 6187971"/>
              <a:gd name="connsiteY648" fmla="*/ 5367450 h 5955635"/>
              <a:gd name="connsiteX649" fmla="*/ 4371313 w 6187971"/>
              <a:gd name="connsiteY649" fmla="*/ 5364871 h 5955635"/>
              <a:gd name="connsiteX650" fmla="*/ 4372275 w 6187971"/>
              <a:gd name="connsiteY650" fmla="*/ 5369375 h 5955635"/>
              <a:gd name="connsiteX651" fmla="*/ 4366809 w 6187971"/>
              <a:gd name="connsiteY651" fmla="*/ 5365834 h 5955635"/>
              <a:gd name="connsiteX652" fmla="*/ 4471713 w 6187971"/>
              <a:gd name="connsiteY652" fmla="*/ 5305744 h 5955635"/>
              <a:gd name="connsiteX653" fmla="*/ 4629396 w 6187971"/>
              <a:gd name="connsiteY653" fmla="*/ 5206120 h 5955635"/>
              <a:gd name="connsiteX654" fmla="*/ 4630359 w 6187971"/>
              <a:gd name="connsiteY654" fmla="*/ 5210625 h 5955635"/>
              <a:gd name="connsiteX655" fmla="*/ 4625854 w 6187971"/>
              <a:gd name="connsiteY655" fmla="*/ 5211587 h 5955635"/>
              <a:gd name="connsiteX656" fmla="*/ 4623274 w 6187971"/>
              <a:gd name="connsiteY656" fmla="*/ 5221557 h 5955635"/>
              <a:gd name="connsiteX657" fmla="*/ 4631321 w 6187971"/>
              <a:gd name="connsiteY657" fmla="*/ 5215129 h 5955635"/>
              <a:gd name="connsiteX658" fmla="*/ 4639366 w 6187971"/>
              <a:gd name="connsiteY658" fmla="*/ 5208700 h 5955635"/>
              <a:gd name="connsiteX659" fmla="*/ 4653841 w 6187971"/>
              <a:gd name="connsiteY659" fmla="*/ 5210318 h 5955635"/>
              <a:gd name="connsiteX660" fmla="*/ 4651512 w 6187971"/>
              <a:gd name="connsiteY660" fmla="*/ 5204927 h 5955635"/>
              <a:gd name="connsiteX661" fmla="*/ 4648965 w 6187971"/>
              <a:gd name="connsiteY661" fmla="*/ 5205864 h 5955635"/>
              <a:gd name="connsiteX662" fmla="*/ 4655458 w 6187971"/>
              <a:gd name="connsiteY662" fmla="*/ 5195843 h 5955635"/>
              <a:gd name="connsiteX663" fmla="*/ 4641946 w 6187971"/>
              <a:gd name="connsiteY663" fmla="*/ 5198730 h 5955635"/>
              <a:gd name="connsiteX664" fmla="*/ 4680251 w 6187971"/>
              <a:gd name="connsiteY664" fmla="*/ 5157579 h 5955635"/>
              <a:gd name="connsiteX665" fmla="*/ 4685717 w 6187971"/>
              <a:gd name="connsiteY665" fmla="*/ 5161120 h 5955635"/>
              <a:gd name="connsiteX666" fmla="*/ 4736572 w 6187971"/>
              <a:gd name="connsiteY666" fmla="*/ 5112579 h 5955635"/>
              <a:gd name="connsiteX667" fmla="*/ 4733031 w 6187971"/>
              <a:gd name="connsiteY667" fmla="*/ 5118045 h 5955635"/>
              <a:gd name="connsiteX668" fmla="*/ 4793855 w 6187971"/>
              <a:gd name="connsiteY668" fmla="*/ 5072083 h 5955635"/>
              <a:gd name="connsiteX669" fmla="*/ 4797397 w 6187971"/>
              <a:gd name="connsiteY669" fmla="*/ 5066616 h 5955635"/>
              <a:gd name="connsiteX670" fmla="*/ 4779381 w 6187971"/>
              <a:gd name="connsiteY670" fmla="*/ 5070465 h 5955635"/>
              <a:gd name="connsiteX671" fmla="*/ 4818648 w 6187971"/>
              <a:gd name="connsiteY671" fmla="*/ 5033818 h 5955635"/>
              <a:gd name="connsiteX672" fmla="*/ 4828619 w 6187971"/>
              <a:gd name="connsiteY672" fmla="*/ 5036398 h 5955635"/>
              <a:gd name="connsiteX673" fmla="*/ 4834740 w 6187971"/>
              <a:gd name="connsiteY673" fmla="*/ 5020962 h 5955635"/>
              <a:gd name="connsiteX674" fmla="*/ 4838282 w 6187971"/>
              <a:gd name="connsiteY674" fmla="*/ 5015495 h 5955635"/>
              <a:gd name="connsiteX675" fmla="*/ 4845366 w 6187971"/>
              <a:gd name="connsiteY675" fmla="*/ 5004562 h 5955635"/>
              <a:gd name="connsiteX676" fmla="*/ 4836357 w 6187971"/>
              <a:gd name="connsiteY676" fmla="*/ 5006486 h 5955635"/>
              <a:gd name="connsiteX677" fmla="*/ 4831853 w 6187971"/>
              <a:gd name="connsiteY677" fmla="*/ 5007449 h 5955635"/>
              <a:gd name="connsiteX678" fmla="*/ 4916509 w 6187971"/>
              <a:gd name="connsiteY678" fmla="*/ 4918718 h 5955635"/>
              <a:gd name="connsiteX679" fmla="*/ 4950617 w 6187971"/>
              <a:gd name="connsiteY679" fmla="*/ 4902012 h 5955635"/>
              <a:gd name="connsiteX680" fmla="*/ 4951579 w 6187971"/>
              <a:gd name="connsiteY680" fmla="*/ 4906516 h 5955635"/>
              <a:gd name="connsiteX681" fmla="*/ 4956084 w 6187971"/>
              <a:gd name="connsiteY681" fmla="*/ 4905553 h 5955635"/>
              <a:gd name="connsiteX682" fmla="*/ 4963167 w 6187971"/>
              <a:gd name="connsiteY682" fmla="*/ 4894621 h 5955635"/>
              <a:gd name="connsiteX683" fmla="*/ 4966709 w 6187971"/>
              <a:gd name="connsiteY683" fmla="*/ 4889154 h 5955635"/>
              <a:gd name="connsiteX684" fmla="*/ 4968326 w 6187971"/>
              <a:gd name="connsiteY684" fmla="*/ 4874680 h 5955635"/>
              <a:gd name="connsiteX685" fmla="*/ 4983456 w 6187971"/>
              <a:gd name="connsiteY685" fmla="*/ 4857319 h 5955635"/>
              <a:gd name="connsiteX686" fmla="*/ 4959318 w 6187971"/>
              <a:gd name="connsiteY686" fmla="*/ 4876605 h 5955635"/>
              <a:gd name="connsiteX687" fmla="*/ 4961242 w 6187971"/>
              <a:gd name="connsiteY687" fmla="*/ 4885613 h 5955635"/>
              <a:gd name="connsiteX688" fmla="*/ 4957701 w 6187971"/>
              <a:gd name="connsiteY688" fmla="*/ 4891079 h 5955635"/>
              <a:gd name="connsiteX689" fmla="*/ 4953197 w 6187971"/>
              <a:gd name="connsiteY689" fmla="*/ 4892041 h 5955635"/>
              <a:gd name="connsiteX690" fmla="*/ 4950617 w 6187971"/>
              <a:gd name="connsiteY690" fmla="*/ 4902012 h 5955635"/>
              <a:gd name="connsiteX691" fmla="*/ 4875317 w 6187971"/>
              <a:gd name="connsiteY691" fmla="*/ 4946357 h 5955635"/>
              <a:gd name="connsiteX692" fmla="*/ 4866310 w 6187971"/>
              <a:gd name="connsiteY692" fmla="*/ 4948282 h 5955635"/>
              <a:gd name="connsiteX693" fmla="*/ 4865347 w 6187971"/>
              <a:gd name="connsiteY693" fmla="*/ 4943777 h 5955635"/>
              <a:gd name="connsiteX694" fmla="*/ 4861805 w 6187971"/>
              <a:gd name="connsiteY694" fmla="*/ 4949244 h 5955635"/>
              <a:gd name="connsiteX695" fmla="*/ 4857301 w 6187971"/>
              <a:gd name="connsiteY695" fmla="*/ 4950206 h 5955635"/>
              <a:gd name="connsiteX696" fmla="*/ 4886477 w 6187971"/>
              <a:gd name="connsiteY696" fmla="*/ 4910416 h 5955635"/>
              <a:gd name="connsiteX697" fmla="*/ 4927253 w 6187971"/>
              <a:gd name="connsiteY697" fmla="*/ 4880833 h 5955635"/>
              <a:gd name="connsiteX698" fmla="*/ 4927789 w 6187971"/>
              <a:gd name="connsiteY698" fmla="*/ 4883341 h 5955635"/>
              <a:gd name="connsiteX699" fmla="*/ 4931331 w 6187971"/>
              <a:gd name="connsiteY699" fmla="*/ 4877874 h 5955635"/>
              <a:gd name="connsiteX700" fmla="*/ 4947423 w 6187971"/>
              <a:gd name="connsiteY700" fmla="*/ 4865017 h 5955635"/>
              <a:gd name="connsiteX701" fmla="*/ 4943881 w 6187971"/>
              <a:gd name="connsiteY701" fmla="*/ 4870484 h 5955635"/>
              <a:gd name="connsiteX702" fmla="*/ 4948386 w 6187971"/>
              <a:gd name="connsiteY702" fmla="*/ 4869521 h 5955635"/>
              <a:gd name="connsiteX703" fmla="*/ 4951928 w 6187971"/>
              <a:gd name="connsiteY703" fmla="*/ 4864055 h 5955635"/>
              <a:gd name="connsiteX704" fmla="*/ 5016294 w 6187971"/>
              <a:gd name="connsiteY704" fmla="*/ 4812627 h 5955635"/>
              <a:gd name="connsiteX705" fmla="*/ 5026265 w 6187971"/>
              <a:gd name="connsiteY705" fmla="*/ 4815205 h 5955635"/>
              <a:gd name="connsiteX706" fmla="*/ 5008556 w 6187971"/>
              <a:gd name="connsiteY706" fmla="*/ 4842537 h 5955635"/>
              <a:gd name="connsiteX707" fmla="*/ 5081624 w 6187971"/>
              <a:gd name="connsiteY707" fmla="*/ 4765702 h 5955635"/>
              <a:gd name="connsiteX708" fmla="*/ 5090632 w 6187971"/>
              <a:gd name="connsiteY708" fmla="*/ 4763777 h 5955635"/>
              <a:gd name="connsiteX709" fmla="*/ 5093211 w 6187971"/>
              <a:gd name="connsiteY709" fmla="*/ 4753806 h 5955635"/>
              <a:gd name="connsiteX710" fmla="*/ 5109959 w 6187971"/>
              <a:gd name="connsiteY710" fmla="*/ 4721971 h 5955635"/>
              <a:gd name="connsiteX711" fmla="*/ 5116387 w 6187971"/>
              <a:gd name="connsiteY711" fmla="*/ 4730017 h 5955635"/>
              <a:gd name="connsiteX712" fmla="*/ 5122508 w 6187971"/>
              <a:gd name="connsiteY712" fmla="*/ 4714579 h 5955635"/>
              <a:gd name="connsiteX713" fmla="*/ 5126050 w 6187971"/>
              <a:gd name="connsiteY713" fmla="*/ 4709114 h 5955635"/>
              <a:gd name="connsiteX714" fmla="*/ 5130554 w 6187971"/>
              <a:gd name="connsiteY714" fmla="*/ 4708152 h 5955635"/>
              <a:gd name="connsiteX715" fmla="*/ 5129592 w 6187971"/>
              <a:gd name="connsiteY715" fmla="*/ 4703647 h 5955635"/>
              <a:gd name="connsiteX716" fmla="*/ 5126050 w 6187971"/>
              <a:gd name="connsiteY716" fmla="*/ 4709114 h 5955635"/>
              <a:gd name="connsiteX717" fmla="*/ 5121546 w 6187971"/>
              <a:gd name="connsiteY717" fmla="*/ 4710076 h 5955635"/>
              <a:gd name="connsiteX718" fmla="*/ 5136676 w 6187971"/>
              <a:gd name="connsiteY718" fmla="*/ 4692715 h 5955635"/>
              <a:gd name="connsiteX719" fmla="*/ 5137638 w 6187971"/>
              <a:gd name="connsiteY719" fmla="*/ 4697218 h 5955635"/>
              <a:gd name="connsiteX720" fmla="*/ 5217830 w 6187971"/>
              <a:gd name="connsiteY720" fmla="*/ 4543506 h 5955635"/>
              <a:gd name="connsiteX721" fmla="*/ 5282585 w 6187971"/>
              <a:gd name="connsiteY721" fmla="*/ 4383674 h 5955635"/>
              <a:gd name="connsiteX722" fmla="*/ 5294480 w 6187971"/>
              <a:gd name="connsiteY722" fmla="*/ 4395261 h 5955635"/>
              <a:gd name="connsiteX723" fmla="*/ 5327359 w 6187971"/>
              <a:gd name="connsiteY723" fmla="*/ 4284625 h 5955635"/>
              <a:gd name="connsiteX724" fmla="*/ 5363780 w 6187971"/>
              <a:gd name="connsiteY724" fmla="*/ 4168522 h 5955635"/>
              <a:gd name="connsiteX725" fmla="*/ 5364742 w 6187971"/>
              <a:gd name="connsiteY725" fmla="*/ 4173025 h 5955635"/>
              <a:gd name="connsiteX726" fmla="*/ 5372788 w 6187971"/>
              <a:gd name="connsiteY726" fmla="*/ 4166598 h 5955635"/>
              <a:gd name="connsiteX727" fmla="*/ 5377292 w 6187971"/>
              <a:gd name="connsiteY727" fmla="*/ 4165635 h 5955635"/>
              <a:gd name="connsiteX728" fmla="*/ 5381488 w 6187971"/>
              <a:gd name="connsiteY728" fmla="*/ 4141190 h 5955635"/>
              <a:gd name="connsiteX729" fmla="*/ 5388573 w 6187971"/>
              <a:gd name="connsiteY729" fmla="*/ 4130258 h 5955635"/>
              <a:gd name="connsiteX730" fmla="*/ 5387610 w 6187971"/>
              <a:gd name="connsiteY730" fmla="*/ 4125753 h 5955635"/>
              <a:gd name="connsiteX731" fmla="*/ 5383106 w 6187971"/>
              <a:gd name="connsiteY731" fmla="*/ 4126716 h 5955635"/>
              <a:gd name="connsiteX732" fmla="*/ 5406629 w 6187971"/>
              <a:gd name="connsiteY732" fmla="*/ 4060465 h 5955635"/>
              <a:gd name="connsiteX733" fmla="*/ 5403743 w 6187971"/>
              <a:gd name="connsiteY733" fmla="*/ 4046953 h 5955635"/>
              <a:gd name="connsiteX734" fmla="*/ 5388613 w 6187971"/>
              <a:gd name="connsiteY734" fmla="*/ 4064314 h 5955635"/>
              <a:gd name="connsiteX735" fmla="*/ 5395042 w 6187971"/>
              <a:gd name="connsiteY735" fmla="*/ 4072359 h 5955635"/>
              <a:gd name="connsiteX736" fmla="*/ 5373790 w 6187971"/>
              <a:gd name="connsiteY736" fmla="*/ 4105158 h 5955635"/>
              <a:gd name="connsiteX737" fmla="*/ 5379912 w 6187971"/>
              <a:gd name="connsiteY737" fmla="*/ 4089721 h 5955635"/>
              <a:gd name="connsiteX738" fmla="*/ 5334176 w 6187971"/>
              <a:gd name="connsiteY738" fmla="*/ 4184266 h 5955635"/>
              <a:gd name="connsiteX739" fmla="*/ 5290365 w 6187971"/>
              <a:gd name="connsiteY739" fmla="*/ 4287819 h 5955635"/>
              <a:gd name="connsiteX740" fmla="*/ 5281356 w 6187971"/>
              <a:gd name="connsiteY740" fmla="*/ 4289743 h 5955635"/>
              <a:gd name="connsiteX741" fmla="*/ 5229191 w 6187971"/>
              <a:gd name="connsiteY741" fmla="*/ 4376242 h 5955635"/>
              <a:gd name="connsiteX742" fmla="*/ 5207940 w 6187971"/>
              <a:gd name="connsiteY742" fmla="*/ 4409040 h 5955635"/>
              <a:gd name="connsiteX743" fmla="*/ 5201818 w 6187971"/>
              <a:gd name="connsiteY743" fmla="*/ 4424477 h 5955635"/>
              <a:gd name="connsiteX744" fmla="*/ 5183148 w 6187971"/>
              <a:gd name="connsiteY744" fmla="*/ 4447304 h 5955635"/>
              <a:gd name="connsiteX745" fmla="*/ 5152233 w 6187971"/>
              <a:gd name="connsiteY745" fmla="*/ 4501005 h 5955635"/>
              <a:gd name="connsiteX746" fmla="*/ 5120357 w 6187971"/>
              <a:gd name="connsiteY746" fmla="*/ 4550202 h 5955635"/>
              <a:gd name="connsiteX747" fmla="*/ 5021841 w 6187971"/>
              <a:gd name="connsiteY747" fmla="*/ 4684281 h 5955635"/>
              <a:gd name="connsiteX748" fmla="*/ 4992545 w 6187971"/>
              <a:gd name="connsiteY748" fmla="*/ 4723508 h 5955635"/>
              <a:gd name="connsiteX749" fmla="*/ 4987079 w 6187971"/>
              <a:gd name="connsiteY749" fmla="*/ 4719966 h 5955635"/>
              <a:gd name="connsiteX750" fmla="*/ 4875706 w 6187971"/>
              <a:gd name="connsiteY750" fmla="*/ 4837953 h 5955635"/>
              <a:gd name="connsiteX751" fmla="*/ 4848989 w 6187971"/>
              <a:gd name="connsiteY751" fmla="*/ 4867208 h 5955635"/>
              <a:gd name="connsiteX752" fmla="*/ 4806180 w 6187971"/>
              <a:gd name="connsiteY752" fmla="*/ 4909322 h 5955635"/>
              <a:gd name="connsiteX753" fmla="*/ 4646224 w 6187971"/>
              <a:gd name="connsiteY753" fmla="*/ 5042398 h 5955635"/>
              <a:gd name="connsiteX754" fmla="*/ 4598911 w 6187971"/>
              <a:gd name="connsiteY754" fmla="*/ 5085474 h 5955635"/>
              <a:gd name="connsiteX755" fmla="*/ 4589903 w 6187971"/>
              <a:gd name="connsiteY755" fmla="*/ 5087399 h 5955635"/>
              <a:gd name="connsiteX756" fmla="*/ 4552253 w 6187971"/>
              <a:gd name="connsiteY756" fmla="*/ 5109571 h 5955635"/>
              <a:gd name="connsiteX757" fmla="*/ 4524573 w 6187971"/>
              <a:gd name="connsiteY757" fmla="*/ 5134323 h 5955635"/>
              <a:gd name="connsiteX758" fmla="*/ 4429640 w 6187971"/>
              <a:gd name="connsiteY758" fmla="*/ 5196992 h 5955635"/>
              <a:gd name="connsiteX759" fmla="*/ 4375898 w 6187971"/>
              <a:gd name="connsiteY759" fmla="*/ 5232021 h 5955635"/>
              <a:gd name="connsiteX760" fmla="*/ 4295132 w 6187971"/>
              <a:gd name="connsiteY760" fmla="*/ 5272825 h 5955635"/>
              <a:gd name="connsiteX761" fmla="*/ 4283544 w 6187971"/>
              <a:gd name="connsiteY761" fmla="*/ 5284720 h 5955635"/>
              <a:gd name="connsiteX762" fmla="*/ 4249436 w 6187971"/>
              <a:gd name="connsiteY762" fmla="*/ 5301426 h 5955635"/>
              <a:gd name="connsiteX763" fmla="*/ 4200853 w 6187971"/>
              <a:gd name="connsiteY763" fmla="*/ 5316515 h 5955635"/>
              <a:gd name="connsiteX764" fmla="*/ 4195695 w 6187971"/>
              <a:gd name="connsiteY764" fmla="*/ 5336456 h 5955635"/>
              <a:gd name="connsiteX765" fmla="*/ 4175098 w 6187971"/>
              <a:gd name="connsiteY765" fmla="*/ 5350275 h 5955635"/>
              <a:gd name="connsiteX766" fmla="*/ 4070850 w 6187971"/>
              <a:gd name="connsiteY766" fmla="*/ 5391386 h 5955635"/>
              <a:gd name="connsiteX767" fmla="*/ 4051871 w 6187971"/>
              <a:gd name="connsiteY767" fmla="*/ 5390731 h 5955635"/>
              <a:gd name="connsiteX768" fmla="*/ 4040284 w 6187971"/>
              <a:gd name="connsiteY768" fmla="*/ 5402627 h 5955635"/>
              <a:gd name="connsiteX769" fmla="*/ 4035780 w 6187971"/>
              <a:gd name="connsiteY769" fmla="*/ 5403589 h 5955635"/>
              <a:gd name="connsiteX770" fmla="*/ 3926065 w 6187971"/>
              <a:gd name="connsiteY770" fmla="*/ 5441158 h 5955635"/>
              <a:gd name="connsiteX771" fmla="*/ 3925102 w 6187971"/>
              <a:gd name="connsiteY771" fmla="*/ 5436653 h 5955635"/>
              <a:gd name="connsiteX772" fmla="*/ 3902581 w 6187971"/>
              <a:gd name="connsiteY772" fmla="*/ 5441465 h 5955635"/>
              <a:gd name="connsiteX773" fmla="*/ 3877482 w 6187971"/>
              <a:gd name="connsiteY773" fmla="*/ 5456246 h 5955635"/>
              <a:gd name="connsiteX774" fmla="*/ 3862045 w 6187971"/>
              <a:gd name="connsiteY774" fmla="*/ 5450125 h 5955635"/>
              <a:gd name="connsiteX775" fmla="*/ 3804454 w 6187971"/>
              <a:gd name="connsiteY775" fmla="*/ 5467139 h 5955635"/>
              <a:gd name="connsiteX776" fmla="*/ 3761338 w 6187971"/>
              <a:gd name="connsiteY776" fmla="*/ 5485770 h 5955635"/>
              <a:gd name="connsiteX777" fmla="*/ 3755871 w 6187971"/>
              <a:gd name="connsiteY777" fmla="*/ 5482228 h 5955635"/>
              <a:gd name="connsiteX778" fmla="*/ 3684769 w 6187971"/>
              <a:gd name="connsiteY778" fmla="*/ 5502128 h 5955635"/>
              <a:gd name="connsiteX779" fmla="*/ 3675760 w 6187971"/>
              <a:gd name="connsiteY779" fmla="*/ 5504053 h 5955635"/>
              <a:gd name="connsiteX780" fmla="*/ 3674798 w 6187971"/>
              <a:gd name="connsiteY780" fmla="*/ 5499549 h 5955635"/>
              <a:gd name="connsiteX781" fmla="*/ 3669332 w 6187971"/>
              <a:gd name="connsiteY781" fmla="*/ 5496007 h 5955635"/>
              <a:gd name="connsiteX782" fmla="*/ 3665790 w 6187971"/>
              <a:gd name="connsiteY782" fmla="*/ 5501473 h 5955635"/>
              <a:gd name="connsiteX783" fmla="*/ 3618170 w 6187971"/>
              <a:gd name="connsiteY783" fmla="*/ 5521067 h 5955635"/>
              <a:gd name="connsiteX784" fmla="*/ 3602733 w 6187971"/>
              <a:gd name="connsiteY784" fmla="*/ 5514945 h 5955635"/>
              <a:gd name="connsiteX785" fmla="*/ 3603695 w 6187971"/>
              <a:gd name="connsiteY785" fmla="*/ 5519449 h 5955635"/>
              <a:gd name="connsiteX786" fmla="*/ 3584717 w 6187971"/>
              <a:gd name="connsiteY786" fmla="*/ 5518794 h 5955635"/>
              <a:gd name="connsiteX787" fmla="*/ 3558655 w 6187971"/>
              <a:gd name="connsiteY787" fmla="*/ 5529072 h 5955635"/>
              <a:gd name="connsiteX788" fmla="*/ 3531630 w 6187971"/>
              <a:gd name="connsiteY788" fmla="*/ 5534846 h 5955635"/>
              <a:gd name="connsiteX789" fmla="*/ 3521660 w 6187971"/>
              <a:gd name="connsiteY789" fmla="*/ 5532266 h 5955635"/>
              <a:gd name="connsiteX790" fmla="*/ 3507186 w 6187971"/>
              <a:gd name="connsiteY790" fmla="*/ 5530649 h 5955635"/>
              <a:gd name="connsiteX791" fmla="*/ 3502681 w 6187971"/>
              <a:gd name="connsiteY791" fmla="*/ 5531612 h 5955635"/>
              <a:gd name="connsiteX792" fmla="*/ 3424187 w 6187971"/>
              <a:gd name="connsiteY792" fmla="*/ 5538962 h 5955635"/>
              <a:gd name="connsiteX793" fmla="*/ 3328639 w 6187971"/>
              <a:gd name="connsiteY793" fmla="*/ 5554666 h 5955635"/>
              <a:gd name="connsiteX794" fmla="*/ 3319631 w 6187971"/>
              <a:gd name="connsiteY794" fmla="*/ 5556591 h 5955635"/>
              <a:gd name="connsiteX795" fmla="*/ 3314165 w 6187971"/>
              <a:gd name="connsiteY795" fmla="*/ 5553049 h 5955635"/>
              <a:gd name="connsiteX796" fmla="*/ 3309661 w 6187971"/>
              <a:gd name="connsiteY796" fmla="*/ 5554011 h 5955635"/>
              <a:gd name="connsiteX797" fmla="*/ 3282636 w 6187971"/>
              <a:gd name="connsiteY797" fmla="*/ 5559784 h 5955635"/>
              <a:gd name="connsiteX798" fmla="*/ 3278132 w 6187971"/>
              <a:gd name="connsiteY798" fmla="*/ 5560747 h 5955635"/>
              <a:gd name="connsiteX799" fmla="*/ 3272666 w 6187971"/>
              <a:gd name="connsiteY799" fmla="*/ 5557205 h 5955635"/>
              <a:gd name="connsiteX800" fmla="*/ 3268162 w 6187971"/>
              <a:gd name="connsiteY800" fmla="*/ 5558167 h 5955635"/>
              <a:gd name="connsiteX801" fmla="*/ 3231167 w 6187971"/>
              <a:gd name="connsiteY801" fmla="*/ 5561362 h 5955635"/>
              <a:gd name="connsiteX802" fmla="*/ 3221197 w 6187971"/>
              <a:gd name="connsiteY802" fmla="*/ 5558782 h 5955635"/>
              <a:gd name="connsiteX803" fmla="*/ 3192247 w 6187971"/>
              <a:gd name="connsiteY803" fmla="*/ 5555548 h 5955635"/>
              <a:gd name="connsiteX804" fmla="*/ 3193209 w 6187971"/>
              <a:gd name="connsiteY804" fmla="*/ 5560051 h 5955635"/>
              <a:gd name="connsiteX805" fmla="*/ 3183239 w 6187971"/>
              <a:gd name="connsiteY805" fmla="*/ 5557472 h 5955635"/>
              <a:gd name="connsiteX806" fmla="*/ 3189836 w 6187971"/>
              <a:gd name="connsiteY806" fmla="*/ 5552530 h 5955635"/>
              <a:gd name="connsiteX807" fmla="*/ 3185794 w 6187971"/>
              <a:gd name="connsiteY807" fmla="*/ 5544792 h 5955635"/>
              <a:gd name="connsiteX808" fmla="*/ 3199331 w 6187971"/>
              <a:gd name="connsiteY808" fmla="*/ 5544615 h 5955635"/>
              <a:gd name="connsiteX809" fmla="*/ 3342806 w 6187971"/>
              <a:gd name="connsiteY809" fmla="*/ 5532801 h 5955635"/>
              <a:gd name="connsiteX810" fmla="*/ 3695394 w 6187971"/>
              <a:gd name="connsiteY810" fmla="*/ 5485729 h 5955635"/>
              <a:gd name="connsiteX811" fmla="*/ 3771963 w 6187971"/>
              <a:gd name="connsiteY811" fmla="*/ 5469371 h 5955635"/>
              <a:gd name="connsiteX812" fmla="*/ 3784514 w 6187971"/>
              <a:gd name="connsiteY812" fmla="*/ 5461979 h 5955635"/>
              <a:gd name="connsiteX813" fmla="*/ 3789017 w 6187971"/>
              <a:gd name="connsiteY813" fmla="*/ 5461017 h 5955635"/>
              <a:gd name="connsiteX814" fmla="*/ 3798026 w 6187971"/>
              <a:gd name="connsiteY814" fmla="*/ 5459093 h 5955635"/>
              <a:gd name="connsiteX815" fmla="*/ 3891649 w 6187971"/>
              <a:gd name="connsiteY815" fmla="*/ 5434382 h 5955635"/>
              <a:gd name="connsiteX816" fmla="*/ 4026464 w 6187971"/>
              <a:gd name="connsiteY816" fmla="*/ 5382030 h 5955635"/>
              <a:gd name="connsiteX817" fmla="*/ 4129751 w 6187971"/>
              <a:gd name="connsiteY817" fmla="*/ 5336416 h 5955635"/>
              <a:gd name="connsiteX818" fmla="*/ 4167400 w 6187971"/>
              <a:gd name="connsiteY818" fmla="*/ 5314243 h 5955635"/>
              <a:gd name="connsiteX819" fmla="*/ 4181875 w 6187971"/>
              <a:gd name="connsiteY819" fmla="*/ 5315860 h 5955635"/>
              <a:gd name="connsiteX820" fmla="*/ 4197004 w 6187971"/>
              <a:gd name="connsiteY820" fmla="*/ 5298499 h 5955635"/>
              <a:gd name="connsiteX821" fmla="*/ 4232075 w 6187971"/>
              <a:gd name="connsiteY821" fmla="*/ 5286297 h 5955635"/>
              <a:gd name="connsiteX822" fmla="*/ 4350491 w 6187971"/>
              <a:gd name="connsiteY822" fmla="*/ 5223321 h 5955635"/>
              <a:gd name="connsiteX823" fmla="*/ 4370125 w 6187971"/>
              <a:gd name="connsiteY823" fmla="*/ 5204997 h 5955635"/>
              <a:gd name="connsiteX824" fmla="*/ 4490158 w 6187971"/>
              <a:gd name="connsiteY824" fmla="*/ 5127546 h 5955635"/>
              <a:gd name="connsiteX825" fmla="*/ 4596679 w 6187971"/>
              <a:gd name="connsiteY825" fmla="*/ 5052983 h 5955635"/>
              <a:gd name="connsiteX826" fmla="*/ 4603762 w 6187971"/>
              <a:gd name="connsiteY826" fmla="*/ 5042050 h 5955635"/>
              <a:gd name="connsiteX827" fmla="*/ 4604725 w 6187971"/>
              <a:gd name="connsiteY827" fmla="*/ 5046554 h 5955635"/>
              <a:gd name="connsiteX828" fmla="*/ 4652038 w 6187971"/>
              <a:gd name="connsiteY828" fmla="*/ 5003479 h 5955635"/>
              <a:gd name="connsiteX829" fmla="*/ 4681642 w 6187971"/>
              <a:gd name="connsiteY829" fmla="*/ 4987735 h 5955635"/>
              <a:gd name="connsiteX830" fmla="*/ 4675213 w 6187971"/>
              <a:gd name="connsiteY830" fmla="*/ 4979689 h 5955635"/>
              <a:gd name="connsiteX831" fmla="*/ 4694847 w 6187971"/>
              <a:gd name="connsiteY831" fmla="*/ 4961365 h 5955635"/>
              <a:gd name="connsiteX832" fmla="*/ 4709321 w 6187971"/>
              <a:gd name="connsiteY832" fmla="*/ 4962983 h 5955635"/>
              <a:gd name="connsiteX833" fmla="*/ 4798482 w 6187971"/>
              <a:gd name="connsiteY833" fmla="*/ 4873290 h 5955635"/>
              <a:gd name="connsiteX834" fmla="*/ 4806527 w 6187971"/>
              <a:gd name="connsiteY834" fmla="*/ 4866861 h 5955635"/>
              <a:gd name="connsiteX835" fmla="*/ 4810069 w 6187971"/>
              <a:gd name="connsiteY835" fmla="*/ 4861394 h 5955635"/>
              <a:gd name="connsiteX836" fmla="*/ 4805565 w 6187971"/>
              <a:gd name="connsiteY836" fmla="*/ 4862357 h 5955635"/>
              <a:gd name="connsiteX837" fmla="*/ 4801060 w 6187971"/>
              <a:gd name="connsiteY837" fmla="*/ 4863319 h 5955635"/>
              <a:gd name="connsiteX838" fmla="*/ 4898266 w 6187971"/>
              <a:gd name="connsiteY838" fmla="*/ 4767198 h 5955635"/>
              <a:gd name="connsiteX839" fmla="*/ 4912741 w 6187971"/>
              <a:gd name="connsiteY839" fmla="*/ 4768815 h 5955635"/>
              <a:gd name="connsiteX840" fmla="*/ 5052449 w 6187971"/>
              <a:gd name="connsiteY840" fmla="*/ 4607097 h 5955635"/>
              <a:gd name="connsiteX841" fmla="*/ 5184765 w 6187971"/>
              <a:gd name="connsiteY841" fmla="*/ 4432830 h 5955635"/>
              <a:gd name="connsiteX842" fmla="*/ 5143881 w 6187971"/>
              <a:gd name="connsiteY842" fmla="*/ 4483951 h 5955635"/>
              <a:gd name="connsiteX843" fmla="*/ 5131330 w 6187971"/>
              <a:gd name="connsiteY843" fmla="*/ 4491343 h 5955635"/>
              <a:gd name="connsiteX844" fmla="*/ 5037974 w 6187971"/>
              <a:gd name="connsiteY844" fmla="*/ 4605480 h 5955635"/>
              <a:gd name="connsiteX845" fmla="*/ 4920480 w 6187971"/>
              <a:gd name="connsiteY845" fmla="*/ 4738904 h 5955635"/>
              <a:gd name="connsiteX846" fmla="*/ 4903425 w 6187971"/>
              <a:gd name="connsiteY846" fmla="*/ 4747257 h 5955635"/>
              <a:gd name="connsiteX847" fmla="*/ 4838404 w 6187971"/>
              <a:gd name="connsiteY847" fmla="*/ 4817664 h 5955635"/>
              <a:gd name="connsiteX848" fmla="*/ 4829395 w 6187971"/>
              <a:gd name="connsiteY848" fmla="*/ 4819589 h 5955635"/>
              <a:gd name="connsiteX849" fmla="*/ 4831320 w 6187971"/>
              <a:gd name="connsiteY849" fmla="*/ 4828597 h 5955635"/>
              <a:gd name="connsiteX850" fmla="*/ 4739274 w 6187971"/>
              <a:gd name="connsiteY850" fmla="*/ 4904777 h 5955635"/>
              <a:gd name="connsiteX851" fmla="*/ 4750861 w 6187971"/>
              <a:gd name="connsiteY851" fmla="*/ 4892883 h 5955635"/>
              <a:gd name="connsiteX852" fmla="*/ 4781119 w 6187971"/>
              <a:gd name="connsiteY852" fmla="*/ 4858161 h 5955635"/>
              <a:gd name="connsiteX853" fmla="*/ 4838096 w 6187971"/>
              <a:gd name="connsiteY853" fmla="*/ 4794182 h 5955635"/>
              <a:gd name="connsiteX854" fmla="*/ 4846142 w 6187971"/>
              <a:gd name="connsiteY854" fmla="*/ 4787753 h 5955635"/>
              <a:gd name="connsiteX855" fmla="*/ 4855150 w 6187971"/>
              <a:gd name="connsiteY855" fmla="*/ 4785829 h 5955635"/>
              <a:gd name="connsiteX856" fmla="*/ 4872859 w 6187971"/>
              <a:gd name="connsiteY856" fmla="*/ 4758497 h 5955635"/>
              <a:gd name="connsiteX857" fmla="*/ 4899577 w 6187971"/>
              <a:gd name="connsiteY857" fmla="*/ 4729241 h 5955635"/>
              <a:gd name="connsiteX858" fmla="*/ 4951393 w 6187971"/>
              <a:gd name="connsiteY858" fmla="*/ 4685203 h 5955635"/>
              <a:gd name="connsiteX859" fmla="*/ 4950431 w 6187971"/>
              <a:gd name="connsiteY859" fmla="*/ 4680699 h 5955635"/>
              <a:gd name="connsiteX860" fmla="*/ 4965561 w 6187971"/>
              <a:gd name="connsiteY860" fmla="*/ 4663338 h 5955635"/>
              <a:gd name="connsiteX861" fmla="*/ 4969103 w 6187971"/>
              <a:gd name="connsiteY861" fmla="*/ 4657871 h 5955635"/>
              <a:gd name="connsiteX862" fmla="*/ 4999362 w 6187971"/>
              <a:gd name="connsiteY862" fmla="*/ 4623149 h 5955635"/>
              <a:gd name="connsiteX863" fmla="*/ 5014491 w 6187971"/>
              <a:gd name="connsiteY863" fmla="*/ 4605787 h 5955635"/>
              <a:gd name="connsiteX864" fmla="*/ 5059879 w 6187971"/>
              <a:gd name="connsiteY864" fmla="*/ 4553704 h 5955635"/>
              <a:gd name="connsiteX865" fmla="*/ 5078551 w 6187971"/>
              <a:gd name="connsiteY865" fmla="*/ 4530876 h 5955635"/>
              <a:gd name="connsiteX866" fmla="*/ 5083055 w 6187971"/>
              <a:gd name="connsiteY866" fmla="*/ 4529914 h 5955635"/>
              <a:gd name="connsiteX867" fmla="*/ 5086597 w 6187971"/>
              <a:gd name="connsiteY867" fmla="*/ 4524447 h 5955635"/>
              <a:gd name="connsiteX868" fmla="*/ 5085635 w 6187971"/>
              <a:gd name="connsiteY868" fmla="*/ 4519944 h 5955635"/>
              <a:gd name="connsiteX869" fmla="*/ 5090139 w 6187971"/>
              <a:gd name="connsiteY869" fmla="*/ 4518982 h 5955635"/>
              <a:gd name="connsiteX870" fmla="*/ 5159358 w 6187971"/>
              <a:gd name="connsiteY870" fmla="*/ 4424129 h 5955635"/>
              <a:gd name="connsiteX871" fmla="*/ 5167403 w 6187971"/>
              <a:gd name="connsiteY871" fmla="*/ 4417701 h 5955635"/>
              <a:gd name="connsiteX872" fmla="*/ 5171907 w 6187971"/>
              <a:gd name="connsiteY872" fmla="*/ 4416738 h 5955635"/>
              <a:gd name="connsiteX873" fmla="*/ 5175450 w 6187971"/>
              <a:gd name="connsiteY873" fmla="*/ 4411272 h 5955635"/>
              <a:gd name="connsiteX874" fmla="*/ 5174487 w 6187971"/>
              <a:gd name="connsiteY874" fmla="*/ 4406768 h 5955635"/>
              <a:gd name="connsiteX875" fmla="*/ 5198318 w 6187971"/>
              <a:gd name="connsiteY875" fmla="*/ 4363999 h 5955635"/>
              <a:gd name="connsiteX876" fmla="*/ 5201860 w 6187971"/>
              <a:gd name="connsiteY876" fmla="*/ 4358534 h 5955635"/>
              <a:gd name="connsiteX877" fmla="*/ 5204439 w 6187971"/>
              <a:gd name="connsiteY877" fmla="*/ 4348563 h 5955635"/>
              <a:gd name="connsiteX878" fmla="*/ 5195619 w 6187971"/>
              <a:gd name="connsiteY878" fmla="*/ 4350447 h 5955635"/>
              <a:gd name="connsiteX879" fmla="*/ 5203077 w 6187971"/>
              <a:gd name="connsiteY879" fmla="*/ 4339435 h 5955635"/>
              <a:gd name="connsiteX880" fmla="*/ 5204128 w 6187971"/>
              <a:gd name="connsiteY880" fmla="*/ 4325131 h 5955635"/>
              <a:gd name="connsiteX881" fmla="*/ 5204204 w 6187971"/>
              <a:gd name="connsiteY881" fmla="*/ 4325020 h 5955635"/>
              <a:gd name="connsiteX882" fmla="*/ 5218092 w 6187971"/>
              <a:gd name="connsiteY882" fmla="*/ 4313267 h 5955635"/>
              <a:gd name="connsiteX883" fmla="*/ 5229887 w 6187971"/>
              <a:gd name="connsiteY883" fmla="*/ 4291321 h 5955635"/>
              <a:gd name="connsiteX884" fmla="*/ 5234391 w 6187971"/>
              <a:gd name="connsiteY884" fmla="*/ 4290358 h 5955635"/>
              <a:gd name="connsiteX885" fmla="*/ 5233429 w 6187971"/>
              <a:gd name="connsiteY885" fmla="*/ 4285854 h 5955635"/>
              <a:gd name="connsiteX886" fmla="*/ 5232466 w 6187971"/>
              <a:gd name="connsiteY886" fmla="*/ 4281350 h 5955635"/>
              <a:gd name="connsiteX887" fmla="*/ 5245016 w 6187971"/>
              <a:gd name="connsiteY887" fmla="*/ 4273959 h 5955635"/>
              <a:gd name="connsiteX888" fmla="*/ 5241474 w 6187971"/>
              <a:gd name="connsiteY888" fmla="*/ 4279425 h 5955635"/>
              <a:gd name="connsiteX889" fmla="*/ 5238895 w 6187971"/>
              <a:gd name="connsiteY889" fmla="*/ 4289396 h 5955635"/>
              <a:gd name="connsiteX890" fmla="*/ 5246941 w 6187971"/>
              <a:gd name="connsiteY890" fmla="*/ 4282967 h 5955635"/>
              <a:gd name="connsiteX891" fmla="*/ 5251445 w 6187971"/>
              <a:gd name="connsiteY891" fmla="*/ 4282005 h 5955635"/>
              <a:gd name="connsiteX892" fmla="*/ 5238240 w 6187971"/>
              <a:gd name="connsiteY892" fmla="*/ 4308374 h 5955635"/>
              <a:gd name="connsiteX893" fmla="*/ 5347073 w 6187971"/>
              <a:gd name="connsiteY893" fmla="*/ 4134414 h 5955635"/>
              <a:gd name="connsiteX894" fmla="*/ 5356737 w 6187971"/>
              <a:gd name="connsiteY894" fmla="*/ 4113510 h 5955635"/>
              <a:gd name="connsiteX895" fmla="*/ 5360278 w 6187971"/>
              <a:gd name="connsiteY895" fmla="*/ 4108045 h 5955635"/>
              <a:gd name="connsiteX896" fmla="*/ 5440163 w 6187971"/>
              <a:gd name="connsiteY896" fmla="*/ 3930850 h 5955635"/>
              <a:gd name="connsiteX897" fmla="*/ 5447247 w 6187971"/>
              <a:gd name="connsiteY897" fmla="*/ 3919918 h 5955635"/>
              <a:gd name="connsiteX898" fmla="*/ 5441125 w 6187971"/>
              <a:gd name="connsiteY898" fmla="*/ 3935354 h 5955635"/>
              <a:gd name="connsiteX899" fmla="*/ 5443050 w 6187971"/>
              <a:gd name="connsiteY899" fmla="*/ 3944362 h 5955635"/>
              <a:gd name="connsiteX900" fmla="*/ 5437891 w 6187971"/>
              <a:gd name="connsiteY900" fmla="*/ 3964303 h 5955635"/>
              <a:gd name="connsiteX901" fmla="*/ 5434349 w 6187971"/>
              <a:gd name="connsiteY901" fmla="*/ 3969770 h 5955635"/>
              <a:gd name="connsiteX902" fmla="*/ 5435311 w 6187971"/>
              <a:gd name="connsiteY902" fmla="*/ 3974273 h 5955635"/>
              <a:gd name="connsiteX903" fmla="*/ 5425955 w 6187971"/>
              <a:gd name="connsiteY903" fmla="*/ 4018659 h 5955635"/>
              <a:gd name="connsiteX904" fmla="*/ 5428535 w 6187971"/>
              <a:gd name="connsiteY904" fmla="*/ 4008688 h 5955635"/>
              <a:gd name="connsiteX905" fmla="*/ 5430460 w 6187971"/>
              <a:gd name="connsiteY905" fmla="*/ 4017697 h 5955635"/>
              <a:gd name="connsiteX906" fmla="*/ 5438505 w 6187971"/>
              <a:gd name="connsiteY906" fmla="*/ 4011268 h 5955635"/>
              <a:gd name="connsiteX907" fmla="*/ 5439468 w 6187971"/>
              <a:gd name="connsiteY907" fmla="*/ 4015773 h 5955635"/>
              <a:gd name="connsiteX908" fmla="*/ 5435926 w 6187971"/>
              <a:gd name="connsiteY908" fmla="*/ 4021238 h 5955635"/>
              <a:gd name="connsiteX909" fmla="*/ 5436889 w 6187971"/>
              <a:gd name="connsiteY909" fmla="*/ 4025742 h 5955635"/>
              <a:gd name="connsiteX910" fmla="*/ 5429150 w 6187971"/>
              <a:gd name="connsiteY910" fmla="*/ 4055653 h 5955635"/>
              <a:gd name="connsiteX911" fmla="*/ 5430112 w 6187971"/>
              <a:gd name="connsiteY911" fmla="*/ 4060158 h 5955635"/>
              <a:gd name="connsiteX912" fmla="*/ 5433654 w 6187971"/>
              <a:gd name="connsiteY912" fmla="*/ 4054691 h 5955635"/>
              <a:gd name="connsiteX913" fmla="*/ 5438158 w 6187971"/>
              <a:gd name="connsiteY913" fmla="*/ 4053729 h 5955635"/>
              <a:gd name="connsiteX914" fmla="*/ 5410438 w 6187971"/>
              <a:gd name="connsiteY914" fmla="*/ 4144425 h 5955635"/>
              <a:gd name="connsiteX915" fmla="*/ 5377252 w 6187971"/>
              <a:gd name="connsiteY915" fmla="*/ 4231578 h 5955635"/>
              <a:gd name="connsiteX916" fmla="*/ 5378214 w 6187971"/>
              <a:gd name="connsiteY916" fmla="*/ 4236082 h 5955635"/>
              <a:gd name="connsiteX917" fmla="*/ 5373710 w 6187971"/>
              <a:gd name="connsiteY917" fmla="*/ 4237045 h 5955635"/>
              <a:gd name="connsiteX918" fmla="*/ 5374672 w 6187971"/>
              <a:gd name="connsiteY918" fmla="*/ 4241549 h 5955635"/>
              <a:gd name="connsiteX919" fmla="*/ 5371130 w 6187971"/>
              <a:gd name="connsiteY919" fmla="*/ 4247016 h 5955635"/>
              <a:gd name="connsiteX920" fmla="*/ 5365009 w 6187971"/>
              <a:gd name="connsiteY920" fmla="*/ 4262452 h 5955635"/>
              <a:gd name="connsiteX921" fmla="*/ 5366934 w 6187971"/>
              <a:gd name="connsiteY921" fmla="*/ 4271460 h 5955635"/>
              <a:gd name="connsiteX922" fmla="*/ 5372092 w 6187971"/>
              <a:gd name="connsiteY922" fmla="*/ 4251519 h 5955635"/>
              <a:gd name="connsiteX923" fmla="*/ 5376597 w 6187971"/>
              <a:gd name="connsiteY923" fmla="*/ 4250557 h 5955635"/>
              <a:gd name="connsiteX924" fmla="*/ 5377559 w 6187971"/>
              <a:gd name="connsiteY924" fmla="*/ 4255061 h 5955635"/>
              <a:gd name="connsiteX925" fmla="*/ 5381101 w 6187971"/>
              <a:gd name="connsiteY925" fmla="*/ 4249594 h 5955635"/>
              <a:gd name="connsiteX926" fmla="*/ 5380139 w 6187971"/>
              <a:gd name="connsiteY926" fmla="*/ 4245091 h 5955635"/>
              <a:gd name="connsiteX927" fmla="*/ 5383681 w 6187971"/>
              <a:gd name="connsiteY927" fmla="*/ 4239624 h 5955635"/>
              <a:gd name="connsiteX928" fmla="*/ 5389802 w 6187971"/>
              <a:gd name="connsiteY928" fmla="*/ 4224188 h 5955635"/>
              <a:gd name="connsiteX929" fmla="*/ 5387877 w 6187971"/>
              <a:gd name="connsiteY929" fmla="*/ 4215179 h 5955635"/>
              <a:gd name="connsiteX930" fmla="*/ 5396885 w 6187971"/>
              <a:gd name="connsiteY930" fmla="*/ 4213255 h 5955635"/>
              <a:gd name="connsiteX931" fmla="*/ 5403662 w 6187971"/>
              <a:gd name="connsiteY931" fmla="*/ 4178840 h 5955635"/>
              <a:gd name="connsiteX932" fmla="*/ 5428147 w 6187971"/>
              <a:gd name="connsiteY932" fmla="*/ 4117093 h 5955635"/>
              <a:gd name="connsiteX933" fmla="*/ 5423643 w 6187971"/>
              <a:gd name="connsiteY933" fmla="*/ 4118055 h 5955635"/>
              <a:gd name="connsiteX934" fmla="*/ 5430726 w 6187971"/>
              <a:gd name="connsiteY934" fmla="*/ 4107123 h 5955635"/>
              <a:gd name="connsiteX935" fmla="*/ 5428802 w 6187971"/>
              <a:gd name="connsiteY935" fmla="*/ 4098114 h 5955635"/>
              <a:gd name="connsiteX936" fmla="*/ 5433306 w 6187971"/>
              <a:gd name="connsiteY936" fmla="*/ 4097152 h 5955635"/>
              <a:gd name="connsiteX937" fmla="*/ 5440389 w 6187971"/>
              <a:gd name="connsiteY937" fmla="*/ 4086220 h 5955635"/>
              <a:gd name="connsiteX938" fmla="*/ 5458446 w 6187971"/>
              <a:gd name="connsiteY938" fmla="*/ 4016427 h 5955635"/>
              <a:gd name="connsiteX939" fmla="*/ 5449438 w 6187971"/>
              <a:gd name="connsiteY939" fmla="*/ 4018351 h 5955635"/>
              <a:gd name="connsiteX940" fmla="*/ 5482318 w 6187971"/>
              <a:gd name="connsiteY940" fmla="*/ 3907715 h 5955635"/>
              <a:gd name="connsiteX941" fmla="*/ 5505533 w 6187971"/>
              <a:gd name="connsiteY941" fmla="*/ 3817982 h 5955635"/>
              <a:gd name="connsiteX942" fmla="*/ 5510038 w 6187971"/>
              <a:gd name="connsiteY942" fmla="*/ 3817020 h 5955635"/>
              <a:gd name="connsiteX943" fmla="*/ 5525514 w 6187971"/>
              <a:gd name="connsiteY943" fmla="*/ 3757197 h 5955635"/>
              <a:gd name="connsiteX944" fmla="*/ 5528401 w 6187971"/>
              <a:gd name="connsiteY944" fmla="*/ 3770709 h 5955635"/>
              <a:gd name="connsiteX945" fmla="*/ 5520048 w 6187971"/>
              <a:gd name="connsiteY945" fmla="*/ 3753656 h 5955635"/>
              <a:gd name="connsiteX946" fmla="*/ 5543571 w 6187971"/>
              <a:gd name="connsiteY946" fmla="*/ 3687405 h 5955635"/>
              <a:gd name="connsiteX947" fmla="*/ 5547113 w 6187971"/>
              <a:gd name="connsiteY947" fmla="*/ 3681939 h 5955635"/>
              <a:gd name="connsiteX948" fmla="*/ 5546151 w 6187971"/>
              <a:gd name="connsiteY948" fmla="*/ 3677434 h 5955635"/>
              <a:gd name="connsiteX949" fmla="*/ 5541647 w 6187971"/>
              <a:gd name="connsiteY949" fmla="*/ 3678397 h 5955635"/>
              <a:gd name="connsiteX950" fmla="*/ 5544226 w 6187971"/>
              <a:gd name="connsiteY950" fmla="*/ 3668427 h 5955635"/>
              <a:gd name="connsiteX951" fmla="*/ 5545189 w 6187971"/>
              <a:gd name="connsiteY951" fmla="*/ 3672930 h 5955635"/>
              <a:gd name="connsiteX952" fmla="*/ 5549693 w 6187971"/>
              <a:gd name="connsiteY952" fmla="*/ 3671968 h 5955635"/>
              <a:gd name="connsiteX953" fmla="*/ 5547768 w 6187971"/>
              <a:gd name="connsiteY953" fmla="*/ 3662960 h 5955635"/>
              <a:gd name="connsiteX954" fmla="*/ 5551310 w 6187971"/>
              <a:gd name="connsiteY954" fmla="*/ 3657493 h 5955635"/>
              <a:gd name="connsiteX955" fmla="*/ 5548423 w 6187971"/>
              <a:gd name="connsiteY955" fmla="*/ 3643981 h 5955635"/>
              <a:gd name="connsiteX956" fmla="*/ 5551003 w 6187971"/>
              <a:gd name="connsiteY956" fmla="*/ 3634011 h 5955635"/>
              <a:gd name="connsiteX957" fmla="*/ 5547461 w 6187971"/>
              <a:gd name="connsiteY957" fmla="*/ 3639478 h 5955635"/>
              <a:gd name="connsiteX958" fmla="*/ 5543919 w 6187971"/>
              <a:gd name="connsiteY958" fmla="*/ 3644943 h 5955635"/>
              <a:gd name="connsiteX959" fmla="*/ 5541995 w 6187971"/>
              <a:gd name="connsiteY959" fmla="*/ 3635936 h 5955635"/>
              <a:gd name="connsiteX960" fmla="*/ 5549733 w 6187971"/>
              <a:gd name="connsiteY960" fmla="*/ 3606025 h 5955635"/>
              <a:gd name="connsiteX961" fmla="*/ 5561668 w 6187971"/>
              <a:gd name="connsiteY961" fmla="*/ 3551669 h 5955635"/>
              <a:gd name="connsiteX962" fmla="*/ 5565210 w 6187971"/>
              <a:gd name="connsiteY962" fmla="*/ 3546202 h 5955635"/>
              <a:gd name="connsiteX963" fmla="*/ 5564248 w 6187971"/>
              <a:gd name="connsiteY963" fmla="*/ 3541699 h 5955635"/>
              <a:gd name="connsiteX964" fmla="*/ 5568445 w 6187971"/>
              <a:gd name="connsiteY964" fmla="*/ 3517253 h 5955635"/>
              <a:gd name="connsiteX965" fmla="*/ 5569100 w 6187971"/>
              <a:gd name="connsiteY965" fmla="*/ 3498276 h 5955635"/>
              <a:gd name="connsiteX966" fmla="*/ 5580380 w 6187971"/>
              <a:gd name="connsiteY966" fmla="*/ 3462898 h 5955635"/>
              <a:gd name="connsiteX967" fmla="*/ 5584885 w 6187971"/>
              <a:gd name="connsiteY967" fmla="*/ 3461936 h 5955635"/>
              <a:gd name="connsiteX968" fmla="*/ 5582960 w 6187971"/>
              <a:gd name="connsiteY968" fmla="*/ 3452927 h 5955635"/>
              <a:gd name="connsiteX969" fmla="*/ 5581998 w 6187971"/>
              <a:gd name="connsiteY969" fmla="*/ 3448424 h 5955635"/>
              <a:gd name="connsiteX970" fmla="*/ 5578456 w 6187971"/>
              <a:gd name="connsiteY970" fmla="*/ 3453889 h 5955635"/>
              <a:gd name="connsiteX971" fmla="*/ 5585232 w 6187971"/>
              <a:gd name="connsiteY971" fmla="*/ 3419474 h 5955635"/>
              <a:gd name="connsiteX972" fmla="*/ 5588774 w 6187971"/>
              <a:gd name="connsiteY972" fmla="*/ 3414008 h 5955635"/>
              <a:gd name="connsiteX973" fmla="*/ 5587812 w 6187971"/>
              <a:gd name="connsiteY973" fmla="*/ 3409504 h 5955635"/>
              <a:gd name="connsiteX974" fmla="*/ 5590084 w 6187971"/>
              <a:gd name="connsiteY974" fmla="*/ 3376051 h 5955635"/>
              <a:gd name="connsiteX975" fmla="*/ 5591047 w 6187971"/>
              <a:gd name="connsiteY975" fmla="*/ 3380555 h 5955635"/>
              <a:gd name="connsiteX976" fmla="*/ 5593934 w 6187971"/>
              <a:gd name="connsiteY976" fmla="*/ 3394067 h 5955635"/>
              <a:gd name="connsiteX977" fmla="*/ 5596512 w 6187971"/>
              <a:gd name="connsiteY977" fmla="*/ 3384097 h 5955635"/>
              <a:gd name="connsiteX978" fmla="*/ 5600054 w 6187971"/>
              <a:gd name="connsiteY978" fmla="*/ 3378631 h 5955635"/>
              <a:gd name="connsiteX979" fmla="*/ 5599399 w 6187971"/>
              <a:gd name="connsiteY979" fmla="*/ 3397610 h 5955635"/>
              <a:gd name="connsiteX980" fmla="*/ 5609370 w 6187971"/>
              <a:gd name="connsiteY980" fmla="*/ 3400188 h 5955635"/>
              <a:gd name="connsiteX981" fmla="*/ 5616146 w 6187971"/>
              <a:gd name="connsiteY981" fmla="*/ 3365773 h 5955635"/>
              <a:gd name="connsiteX982" fmla="*/ 5619688 w 6187971"/>
              <a:gd name="connsiteY982" fmla="*/ 3360307 h 5955635"/>
              <a:gd name="connsiteX983" fmla="*/ 5618726 w 6187971"/>
              <a:gd name="connsiteY983" fmla="*/ 3355803 h 5955635"/>
              <a:gd name="connsiteX984" fmla="*/ 5617764 w 6187971"/>
              <a:gd name="connsiteY984" fmla="*/ 3351299 h 5955635"/>
              <a:gd name="connsiteX985" fmla="*/ 5614222 w 6187971"/>
              <a:gd name="connsiteY985" fmla="*/ 3356765 h 5955635"/>
              <a:gd name="connsiteX986" fmla="*/ 5611335 w 6187971"/>
              <a:gd name="connsiteY986" fmla="*/ 3343253 h 5955635"/>
              <a:gd name="connsiteX987" fmla="*/ 5605868 w 6187971"/>
              <a:gd name="connsiteY987" fmla="*/ 3339711 h 5955635"/>
              <a:gd name="connsiteX988" fmla="*/ 5601672 w 6187971"/>
              <a:gd name="connsiteY988" fmla="*/ 3364156 h 5955635"/>
              <a:gd name="connsiteX989" fmla="*/ 5600710 w 6187971"/>
              <a:gd name="connsiteY989" fmla="*/ 3359652 h 5955635"/>
              <a:gd name="connsiteX990" fmla="*/ 5594281 w 6187971"/>
              <a:gd name="connsiteY990" fmla="*/ 3351607 h 5955635"/>
              <a:gd name="connsiteX991" fmla="*/ 5592057 w 6187971"/>
              <a:gd name="connsiteY991" fmla="*/ 3360201 h 5955635"/>
              <a:gd name="connsiteX992" fmla="*/ 5590783 w 6187971"/>
              <a:gd name="connsiteY992" fmla="*/ 3351765 h 5955635"/>
              <a:gd name="connsiteX993" fmla="*/ 5593974 w 6187971"/>
              <a:gd name="connsiteY993" fmla="*/ 3328124 h 5955635"/>
              <a:gd name="connsiteX994" fmla="*/ 5577575 w 6187971"/>
              <a:gd name="connsiteY994" fmla="*/ 3317498 h 5955635"/>
              <a:gd name="connsiteX995" fmla="*/ 5583041 w 6187971"/>
              <a:gd name="connsiteY995" fmla="*/ 3321040 h 5955635"/>
              <a:gd name="connsiteX996" fmla="*/ 5587545 w 6187971"/>
              <a:gd name="connsiteY996" fmla="*/ 3320078 h 5955635"/>
              <a:gd name="connsiteX997" fmla="*/ 5592049 w 6187971"/>
              <a:gd name="connsiteY997" fmla="*/ 3319116 h 5955635"/>
              <a:gd name="connsiteX998" fmla="*/ 5590125 w 6187971"/>
              <a:gd name="connsiteY998" fmla="*/ 3310107 h 5955635"/>
              <a:gd name="connsiteX999" fmla="*/ 5589163 w 6187971"/>
              <a:gd name="connsiteY999" fmla="*/ 3305604 h 5955635"/>
              <a:gd name="connsiteX1000" fmla="*/ 5596246 w 6187971"/>
              <a:gd name="connsiteY1000" fmla="*/ 3294671 h 5955635"/>
              <a:gd name="connsiteX1001" fmla="*/ 5598170 w 6187971"/>
              <a:gd name="connsiteY1001" fmla="*/ 3303679 h 5955635"/>
              <a:gd name="connsiteX1002" fmla="*/ 5602675 w 6187971"/>
              <a:gd name="connsiteY1002" fmla="*/ 3302717 h 5955635"/>
              <a:gd name="connsiteX1003" fmla="*/ 5605254 w 6187971"/>
              <a:gd name="connsiteY1003" fmla="*/ 3292746 h 5955635"/>
              <a:gd name="connsiteX1004" fmla="*/ 5603330 w 6187971"/>
              <a:gd name="connsiteY1004" fmla="*/ 3283738 h 5955635"/>
              <a:gd name="connsiteX1005" fmla="*/ 5592397 w 6187971"/>
              <a:gd name="connsiteY1005" fmla="*/ 3276655 h 5955635"/>
              <a:gd name="connsiteX1006" fmla="*/ 5586930 w 6187971"/>
              <a:gd name="connsiteY1006" fmla="*/ 3273113 h 5955635"/>
              <a:gd name="connsiteX1007" fmla="*/ 5583389 w 6187971"/>
              <a:gd name="connsiteY1007" fmla="*/ 3278580 h 5955635"/>
              <a:gd name="connsiteX1008" fmla="*/ 5583081 w 6187971"/>
              <a:gd name="connsiteY1008" fmla="*/ 3255097 h 5955635"/>
              <a:gd name="connsiteX1009" fmla="*/ 5585968 w 6187971"/>
              <a:gd name="connsiteY1009" fmla="*/ 3268609 h 5955635"/>
              <a:gd name="connsiteX1010" fmla="*/ 5591127 w 6187971"/>
              <a:gd name="connsiteY1010" fmla="*/ 3248668 h 5955635"/>
              <a:gd name="connsiteX1011" fmla="*/ 5595632 w 6187971"/>
              <a:gd name="connsiteY1011" fmla="*/ 3247705 h 5955635"/>
              <a:gd name="connsiteX1012" fmla="*/ 5594669 w 6187971"/>
              <a:gd name="connsiteY1012" fmla="*/ 3243202 h 5955635"/>
              <a:gd name="connsiteX1013" fmla="*/ 5593707 w 6187971"/>
              <a:gd name="connsiteY1013" fmla="*/ 3238698 h 5955635"/>
              <a:gd name="connsiteX1014" fmla="*/ 5589203 w 6187971"/>
              <a:gd name="connsiteY1014" fmla="*/ 3239660 h 5955635"/>
              <a:gd name="connsiteX1015" fmla="*/ 5596286 w 6187971"/>
              <a:gd name="connsiteY1015" fmla="*/ 3228728 h 5955635"/>
              <a:gd name="connsiteX1016" fmla="*/ 5590512 w 6187971"/>
              <a:gd name="connsiteY1016" fmla="*/ 3201704 h 5955635"/>
              <a:gd name="connsiteX1017" fmla="*/ 5592437 w 6187971"/>
              <a:gd name="connsiteY1017" fmla="*/ 3210711 h 5955635"/>
              <a:gd name="connsiteX1018" fmla="*/ 5595672 w 6187971"/>
              <a:gd name="connsiteY1018" fmla="*/ 3181763 h 5955635"/>
              <a:gd name="connsiteX1019" fmla="*/ 5601139 w 6187971"/>
              <a:gd name="connsiteY1019" fmla="*/ 3185304 h 5955635"/>
              <a:gd name="connsiteX1020" fmla="*/ 5600176 w 6187971"/>
              <a:gd name="connsiteY1020" fmla="*/ 3180800 h 5955635"/>
              <a:gd name="connsiteX1021" fmla="*/ 5604680 w 6187971"/>
              <a:gd name="connsiteY1021" fmla="*/ 3179838 h 5955635"/>
              <a:gd name="connsiteX1022" fmla="*/ 5610146 w 6187971"/>
              <a:gd name="connsiteY1022" fmla="*/ 3183379 h 5955635"/>
              <a:gd name="connsiteX1023" fmla="*/ 5609799 w 6187971"/>
              <a:gd name="connsiteY1023" fmla="*/ 3225841 h 5955635"/>
              <a:gd name="connsiteX1024" fmla="*/ 5605295 w 6187971"/>
              <a:gd name="connsiteY1024" fmla="*/ 3226803 h 5955635"/>
              <a:gd name="connsiteX1025" fmla="*/ 5604639 w 6187971"/>
              <a:gd name="connsiteY1025" fmla="*/ 3245781 h 5955635"/>
              <a:gd name="connsiteX1026" fmla="*/ 5610761 w 6187971"/>
              <a:gd name="connsiteY1026" fmla="*/ 3230344 h 5955635"/>
              <a:gd name="connsiteX1027" fmla="*/ 5611068 w 6187971"/>
              <a:gd name="connsiteY1027" fmla="*/ 3253827 h 5955635"/>
              <a:gd name="connsiteX1028" fmla="*/ 5607526 w 6187971"/>
              <a:gd name="connsiteY1028" fmla="*/ 3259294 h 5955635"/>
              <a:gd name="connsiteX1029" fmla="*/ 5608488 w 6187971"/>
              <a:gd name="connsiteY1029" fmla="*/ 3263797 h 5955635"/>
              <a:gd name="connsiteX1030" fmla="*/ 5613955 w 6187971"/>
              <a:gd name="connsiteY1030" fmla="*/ 3267339 h 5955635"/>
              <a:gd name="connsiteX1031" fmla="*/ 5617497 w 6187971"/>
              <a:gd name="connsiteY1031" fmla="*/ 3261873 h 5955635"/>
              <a:gd name="connsiteX1032" fmla="*/ 5620076 w 6187971"/>
              <a:gd name="connsiteY1032" fmla="*/ 3251903 h 5955635"/>
              <a:gd name="connsiteX1033" fmla="*/ 5619114 w 6187971"/>
              <a:gd name="connsiteY1033" fmla="*/ 3247399 h 5955635"/>
              <a:gd name="connsiteX1034" fmla="*/ 5614610 w 6187971"/>
              <a:gd name="connsiteY1034" fmla="*/ 3248361 h 5955635"/>
              <a:gd name="connsiteX1035" fmla="*/ 5614651 w 6187971"/>
              <a:gd name="connsiteY1035" fmla="*/ 3182417 h 5955635"/>
              <a:gd name="connsiteX1036" fmla="*/ 5618192 w 6187971"/>
              <a:gd name="connsiteY1036" fmla="*/ 3176951 h 5955635"/>
              <a:gd name="connsiteX1037" fmla="*/ 5617229 w 6187971"/>
              <a:gd name="connsiteY1037" fmla="*/ 3172447 h 5955635"/>
              <a:gd name="connsiteX1038" fmla="*/ 5616267 w 6187971"/>
              <a:gd name="connsiteY1038" fmla="*/ 3167943 h 5955635"/>
              <a:gd name="connsiteX1039" fmla="*/ 5619502 w 6187971"/>
              <a:gd name="connsiteY1039" fmla="*/ 3138994 h 5955635"/>
              <a:gd name="connsiteX1040" fmla="*/ 5614998 w 6187971"/>
              <a:gd name="connsiteY1040" fmla="*/ 3139956 h 5955635"/>
              <a:gd name="connsiteX1041" fmla="*/ 5618540 w 6187971"/>
              <a:gd name="connsiteY1041" fmla="*/ 3134491 h 5955635"/>
              <a:gd name="connsiteX1042" fmla="*/ 5621120 w 6187971"/>
              <a:gd name="connsiteY1042" fmla="*/ 3124519 h 5955635"/>
              <a:gd name="connsiteX1043" fmla="*/ 5615653 w 6187971"/>
              <a:gd name="connsiteY1043" fmla="*/ 3120977 h 5955635"/>
              <a:gd name="connsiteX1044" fmla="*/ 5607995 w 6187971"/>
              <a:gd name="connsiteY1044" fmla="*/ 3019002 h 5955635"/>
              <a:gd name="connsiteX1045" fmla="*/ 5610575 w 6187971"/>
              <a:gd name="connsiteY1045" fmla="*/ 3009032 h 5955635"/>
              <a:gd name="connsiteX1046" fmla="*/ 5609613 w 6187971"/>
              <a:gd name="connsiteY1046" fmla="*/ 3004527 h 5955635"/>
              <a:gd name="connsiteX1047" fmla="*/ 5605109 w 6187971"/>
              <a:gd name="connsiteY1047" fmla="*/ 3005490 h 5955635"/>
              <a:gd name="connsiteX1048" fmla="*/ 5608343 w 6187971"/>
              <a:gd name="connsiteY1048" fmla="*/ 2976541 h 5955635"/>
              <a:gd name="connsiteX1049" fmla="*/ 5607380 w 6187971"/>
              <a:gd name="connsiteY1049" fmla="*/ 2972037 h 5955635"/>
              <a:gd name="connsiteX1050" fmla="*/ 5605456 w 6187971"/>
              <a:gd name="connsiteY1050" fmla="*/ 2963029 h 5955635"/>
              <a:gd name="connsiteX1051" fmla="*/ 5604494 w 6187971"/>
              <a:gd name="connsiteY1051" fmla="*/ 2958525 h 5955635"/>
              <a:gd name="connsiteX1052" fmla="*/ 5608036 w 6187971"/>
              <a:gd name="connsiteY1052" fmla="*/ 2953059 h 5955635"/>
              <a:gd name="connsiteX1053" fmla="*/ 5607073 w 6187971"/>
              <a:gd name="connsiteY1053" fmla="*/ 2948555 h 5955635"/>
              <a:gd name="connsiteX1054" fmla="*/ 5601300 w 6187971"/>
              <a:gd name="connsiteY1054" fmla="*/ 2921531 h 5955635"/>
              <a:gd name="connsiteX1055" fmla="*/ 5600338 w 6187971"/>
              <a:gd name="connsiteY1055" fmla="*/ 2917026 h 5955635"/>
              <a:gd name="connsiteX1056" fmla="*/ 5598413 w 6187971"/>
              <a:gd name="connsiteY1056" fmla="*/ 2908019 h 5955635"/>
              <a:gd name="connsiteX1057" fmla="*/ 5597451 w 6187971"/>
              <a:gd name="connsiteY1057" fmla="*/ 2903514 h 5955635"/>
              <a:gd name="connsiteX1058" fmla="*/ 5590715 w 6187971"/>
              <a:gd name="connsiteY1058" fmla="*/ 2871986 h 5955635"/>
              <a:gd name="connsiteX1059" fmla="*/ 5595874 w 6187971"/>
              <a:gd name="connsiteY1059" fmla="*/ 2852045 h 5955635"/>
              <a:gd name="connsiteX1060" fmla="*/ 5599416 w 6187971"/>
              <a:gd name="connsiteY1060" fmla="*/ 2846579 h 5955635"/>
              <a:gd name="connsiteX1061" fmla="*/ 5598453 w 6187971"/>
              <a:gd name="connsiteY1061" fmla="*/ 2842075 h 5955635"/>
              <a:gd name="connsiteX1062" fmla="*/ 5593950 w 6187971"/>
              <a:gd name="connsiteY1062" fmla="*/ 2843037 h 5955635"/>
              <a:gd name="connsiteX1063" fmla="*/ 5594912 w 6187971"/>
              <a:gd name="connsiteY1063" fmla="*/ 2847541 h 5955635"/>
              <a:gd name="connsiteX1064" fmla="*/ 5586559 w 6187971"/>
              <a:gd name="connsiteY1064" fmla="*/ 2830487 h 5955635"/>
              <a:gd name="connsiteX1065" fmla="*/ 5595567 w 6187971"/>
              <a:gd name="connsiteY1065" fmla="*/ 2828563 h 5955635"/>
              <a:gd name="connsiteX1066" fmla="*/ 5600701 w 6187971"/>
              <a:gd name="connsiteY1066" fmla="*/ 2831889 h 5955635"/>
              <a:gd name="connsiteX1067" fmla="*/ 5604441 w 6187971"/>
              <a:gd name="connsiteY1067" fmla="*/ 2857353 h 5955635"/>
              <a:gd name="connsiteX1068" fmla="*/ 5620278 w 6187971"/>
              <a:gd name="connsiteY1068" fmla="*/ 2922185 h 5955635"/>
              <a:gd name="connsiteX1069" fmla="*/ 5616736 w 6187971"/>
              <a:gd name="connsiteY1069" fmla="*/ 2927652 h 5955635"/>
              <a:gd name="connsiteX1070" fmla="*/ 5617699 w 6187971"/>
              <a:gd name="connsiteY1070" fmla="*/ 2932156 h 5955635"/>
              <a:gd name="connsiteX1071" fmla="*/ 5627014 w 6187971"/>
              <a:gd name="connsiteY1071" fmla="*/ 2953713 h 5955635"/>
              <a:gd name="connsiteX1072" fmla="*/ 5623165 w 6187971"/>
              <a:gd name="connsiteY1072" fmla="*/ 2935697 h 5955635"/>
              <a:gd name="connsiteX1073" fmla="*/ 5628632 w 6187971"/>
              <a:gd name="connsiteY1073" fmla="*/ 2939239 h 5955635"/>
              <a:gd name="connsiteX1074" fmla="*/ 5627670 w 6187971"/>
              <a:gd name="connsiteY1074" fmla="*/ 2934735 h 5955635"/>
              <a:gd name="connsiteX1075" fmla="*/ 5626707 w 6187971"/>
              <a:gd name="connsiteY1075" fmla="*/ 2930231 h 5955635"/>
              <a:gd name="connsiteX1076" fmla="*/ 5625745 w 6187971"/>
              <a:gd name="connsiteY1076" fmla="*/ 2925727 h 5955635"/>
              <a:gd name="connsiteX1077" fmla="*/ 5638642 w 6187971"/>
              <a:gd name="connsiteY1077" fmla="*/ 2875875 h 5955635"/>
              <a:gd name="connsiteX1078" fmla="*/ 5658009 w 6187971"/>
              <a:gd name="connsiteY1078" fmla="*/ 2768126 h 5955635"/>
              <a:gd name="connsiteX1079" fmla="*/ 5661551 w 6187971"/>
              <a:gd name="connsiteY1079" fmla="*/ 2762659 h 5955635"/>
              <a:gd name="connsiteX1080" fmla="*/ 5665093 w 6187971"/>
              <a:gd name="connsiteY1080" fmla="*/ 2757194 h 5955635"/>
              <a:gd name="connsiteX1081" fmla="*/ 5670559 w 6187971"/>
              <a:gd name="connsiteY1081" fmla="*/ 2760735 h 5955635"/>
              <a:gd name="connsiteX1082" fmla="*/ 5667672 w 6187971"/>
              <a:gd name="connsiteY1082" fmla="*/ 2747222 h 5955635"/>
              <a:gd name="connsiteX1083" fmla="*/ 5667406 w 6187971"/>
              <a:gd name="connsiteY1083" fmla="*/ 2657797 h 5955635"/>
              <a:gd name="connsiteX1084" fmla="*/ 5673834 w 6187971"/>
              <a:gd name="connsiteY1084" fmla="*/ 2665842 h 5955635"/>
              <a:gd name="connsiteX1085" fmla="*/ 5689312 w 6187971"/>
              <a:gd name="connsiteY1085" fmla="*/ 2606020 h 5955635"/>
              <a:gd name="connsiteX1086" fmla="*/ 5691236 w 6187971"/>
              <a:gd name="connsiteY1086" fmla="*/ 2615028 h 5955635"/>
              <a:gd name="connsiteX1087" fmla="*/ 5692198 w 6187971"/>
              <a:gd name="connsiteY1087" fmla="*/ 2619532 h 5955635"/>
              <a:gd name="connsiteX1088" fmla="*/ 5695739 w 6187971"/>
              <a:gd name="connsiteY1088" fmla="*/ 2614066 h 5955635"/>
              <a:gd name="connsiteX1089" fmla="*/ 5693815 w 6187971"/>
              <a:gd name="connsiteY1089" fmla="*/ 2605058 h 5955635"/>
              <a:gd name="connsiteX1090" fmla="*/ 5709211 w 6187971"/>
              <a:gd name="connsiteY1090" fmla="*/ 2677123 h 5955635"/>
              <a:gd name="connsiteX1091" fmla="*/ 5729234 w 6187971"/>
              <a:gd name="connsiteY1091" fmla="*/ 2550395 h 5955635"/>
              <a:gd name="connsiteX1092" fmla="*/ 5744362 w 6187971"/>
              <a:gd name="connsiteY1092" fmla="*/ 2533034 h 5955635"/>
              <a:gd name="connsiteX1093" fmla="*/ 5538793 w 6187971"/>
              <a:gd name="connsiteY1093" fmla="*/ 2562824 h 5955635"/>
              <a:gd name="connsiteX1094" fmla="*/ 5560618 w 6187971"/>
              <a:gd name="connsiteY1094" fmla="*/ 2642934 h 5955635"/>
              <a:gd name="connsiteX1095" fmla="*/ 5581828 w 6187971"/>
              <a:gd name="connsiteY1095" fmla="*/ 2676080 h 5955635"/>
              <a:gd name="connsiteX1096" fmla="*/ 5595955 w 6187971"/>
              <a:gd name="connsiteY1096" fmla="*/ 2720158 h 5955635"/>
              <a:gd name="connsiteX1097" fmla="*/ 5603306 w 6187971"/>
              <a:gd name="connsiteY1097" fmla="*/ 2798652 h 5955635"/>
              <a:gd name="connsiteX1098" fmla="*/ 5597839 w 6187971"/>
              <a:gd name="connsiteY1098" fmla="*/ 2795110 h 5955635"/>
              <a:gd name="connsiteX1099" fmla="*/ 5598802 w 6187971"/>
              <a:gd name="connsiteY1099" fmla="*/ 2799614 h 5955635"/>
              <a:gd name="connsiteX1100" fmla="*/ 5598146 w 6187971"/>
              <a:gd name="connsiteY1100" fmla="*/ 2818592 h 5955635"/>
              <a:gd name="connsiteX1101" fmla="*/ 5599109 w 6187971"/>
              <a:gd name="connsiteY1101" fmla="*/ 2823096 h 5955635"/>
              <a:gd name="connsiteX1102" fmla="*/ 5594817 w 6187971"/>
              <a:gd name="connsiteY1102" fmla="*/ 2824013 h 5955635"/>
              <a:gd name="connsiteX1103" fmla="*/ 5593589 w 6187971"/>
              <a:gd name="connsiteY1103" fmla="*/ 2816549 h 5955635"/>
              <a:gd name="connsiteX1104" fmla="*/ 5584327 w 6187971"/>
              <a:gd name="connsiteY1104" fmla="*/ 2797996 h 5955635"/>
              <a:gd name="connsiteX1105" fmla="*/ 5587868 w 6187971"/>
              <a:gd name="connsiteY1105" fmla="*/ 2792530 h 5955635"/>
              <a:gd name="connsiteX1106" fmla="*/ 5586906 w 6187971"/>
              <a:gd name="connsiteY1106" fmla="*/ 2788027 h 5955635"/>
              <a:gd name="connsiteX1107" fmla="*/ 5590448 w 6187971"/>
              <a:gd name="connsiteY1107" fmla="*/ 2782560 h 5955635"/>
              <a:gd name="connsiteX1108" fmla="*/ 5589486 w 6187971"/>
              <a:gd name="connsiteY1108" fmla="*/ 2778056 h 5955635"/>
              <a:gd name="connsiteX1109" fmla="*/ 5584982 w 6187971"/>
              <a:gd name="connsiteY1109" fmla="*/ 2779018 h 5955635"/>
              <a:gd name="connsiteX1110" fmla="*/ 5572780 w 6187971"/>
              <a:gd name="connsiteY1110" fmla="*/ 2743948 h 5955635"/>
              <a:gd name="connsiteX1111" fmla="*/ 5577284 w 6187971"/>
              <a:gd name="connsiteY1111" fmla="*/ 2742986 h 5955635"/>
              <a:gd name="connsiteX1112" fmla="*/ 5575359 w 6187971"/>
              <a:gd name="connsiteY1112" fmla="*/ 2733977 h 5955635"/>
              <a:gd name="connsiteX1113" fmla="*/ 5574397 w 6187971"/>
              <a:gd name="connsiteY1113" fmla="*/ 2729474 h 5955635"/>
              <a:gd name="connsiteX1114" fmla="*/ 5569278 w 6187971"/>
              <a:gd name="connsiteY1114" fmla="*/ 2683471 h 5955635"/>
              <a:gd name="connsiteX1115" fmla="*/ 5564774 w 6187971"/>
              <a:gd name="connsiteY1115" fmla="*/ 2684433 h 5955635"/>
              <a:gd name="connsiteX1116" fmla="*/ 5568316 w 6187971"/>
              <a:gd name="connsiteY1116" fmla="*/ 2678967 h 5955635"/>
              <a:gd name="connsiteX1117" fmla="*/ 5562849 w 6187971"/>
              <a:gd name="connsiteY1117" fmla="*/ 2675425 h 5955635"/>
              <a:gd name="connsiteX1118" fmla="*/ 5557076 w 6187971"/>
              <a:gd name="connsiteY1118" fmla="*/ 2648401 h 5955635"/>
              <a:gd name="connsiteX1119" fmla="*/ 5549686 w 6187971"/>
              <a:gd name="connsiteY1119" fmla="*/ 2635851 h 5955635"/>
              <a:gd name="connsiteX1120" fmla="*/ 5553227 w 6187971"/>
              <a:gd name="connsiteY1120" fmla="*/ 2630384 h 5955635"/>
              <a:gd name="connsiteX1121" fmla="*/ 5543257 w 6187971"/>
              <a:gd name="connsiteY1121" fmla="*/ 2627805 h 5955635"/>
              <a:gd name="connsiteX1122" fmla="*/ 5547761 w 6187971"/>
              <a:gd name="connsiteY1122" fmla="*/ 2626843 h 5955635"/>
              <a:gd name="connsiteX1123" fmla="*/ 5546799 w 6187971"/>
              <a:gd name="connsiteY1123" fmla="*/ 2622339 h 5955635"/>
              <a:gd name="connsiteX1124" fmla="*/ 5545837 w 6187971"/>
              <a:gd name="connsiteY1124" fmla="*/ 2617834 h 5955635"/>
              <a:gd name="connsiteX1125" fmla="*/ 5544874 w 6187971"/>
              <a:gd name="connsiteY1125" fmla="*/ 2613331 h 5955635"/>
              <a:gd name="connsiteX1126" fmla="*/ 5543912 w 6187971"/>
              <a:gd name="connsiteY1126" fmla="*/ 2608826 h 5955635"/>
              <a:gd name="connsiteX1127" fmla="*/ 5546491 w 6187971"/>
              <a:gd name="connsiteY1127" fmla="*/ 2598857 h 5955635"/>
              <a:gd name="connsiteX1128" fmla="*/ 5540063 w 6187971"/>
              <a:gd name="connsiteY1128" fmla="*/ 2590810 h 5955635"/>
              <a:gd name="connsiteX1129" fmla="*/ 5538793 w 6187971"/>
              <a:gd name="connsiteY1129" fmla="*/ 2562824 h 5955635"/>
              <a:gd name="connsiteX1130" fmla="*/ 665421 w 6187971"/>
              <a:gd name="connsiteY1130" fmla="*/ 3538061 h 5955635"/>
              <a:gd name="connsiteX1131" fmla="*/ 668307 w 6187971"/>
              <a:gd name="connsiteY1131" fmla="*/ 3551573 h 5955635"/>
              <a:gd name="connsiteX1132" fmla="*/ 661880 w 6187971"/>
              <a:gd name="connsiteY1132" fmla="*/ 3543528 h 5955635"/>
              <a:gd name="connsiteX1133" fmla="*/ 665421 w 6187971"/>
              <a:gd name="connsiteY1133" fmla="*/ 3538061 h 5955635"/>
              <a:gd name="connsiteX1134" fmla="*/ 727864 w 6187971"/>
              <a:gd name="connsiteY1134" fmla="*/ 3477624 h 5955635"/>
              <a:gd name="connsiteX1135" fmla="*/ 733330 w 6187971"/>
              <a:gd name="connsiteY1135" fmla="*/ 3481166 h 5955635"/>
              <a:gd name="connsiteX1136" fmla="*/ 729788 w 6187971"/>
              <a:gd name="connsiteY1136" fmla="*/ 3486633 h 5955635"/>
              <a:gd name="connsiteX1137" fmla="*/ 727864 w 6187971"/>
              <a:gd name="connsiteY1137" fmla="*/ 3477624 h 5955635"/>
              <a:gd name="connsiteX1138" fmla="*/ 5425431 w 6187971"/>
              <a:gd name="connsiteY1138" fmla="*/ 2252659 h 5955635"/>
              <a:gd name="connsiteX1139" fmla="*/ 5432822 w 6187971"/>
              <a:gd name="connsiteY1139" fmla="*/ 2265209 h 5955635"/>
              <a:gd name="connsiteX1140" fmla="*/ 5433785 w 6187971"/>
              <a:gd name="connsiteY1140" fmla="*/ 2269713 h 5955635"/>
              <a:gd name="connsiteX1141" fmla="*/ 5434747 w 6187971"/>
              <a:gd name="connsiteY1141" fmla="*/ 2274217 h 5955635"/>
              <a:gd name="connsiteX1142" fmla="*/ 5435709 w 6187971"/>
              <a:gd name="connsiteY1142" fmla="*/ 2278721 h 5955635"/>
              <a:gd name="connsiteX1143" fmla="*/ 5429280 w 6187971"/>
              <a:gd name="connsiteY1143" fmla="*/ 2270676 h 5955635"/>
              <a:gd name="connsiteX1144" fmla="*/ 5425431 w 6187971"/>
              <a:gd name="connsiteY1144" fmla="*/ 2252659 h 5955635"/>
              <a:gd name="connsiteX1145" fmla="*/ 697152 w 6187971"/>
              <a:gd name="connsiteY1145" fmla="*/ 3201608 h 5955635"/>
              <a:gd name="connsiteX1146" fmla="*/ 701656 w 6187971"/>
              <a:gd name="connsiteY1146" fmla="*/ 3200646 h 5955635"/>
              <a:gd name="connsiteX1147" fmla="*/ 702618 w 6187971"/>
              <a:gd name="connsiteY1147" fmla="*/ 3205149 h 5955635"/>
              <a:gd name="connsiteX1148" fmla="*/ 697152 w 6187971"/>
              <a:gd name="connsiteY1148" fmla="*/ 3201608 h 5955635"/>
              <a:gd name="connsiteX1149" fmla="*/ 23704 w 6187971"/>
              <a:gd name="connsiteY1149" fmla="*/ 3000785 h 5955635"/>
              <a:gd name="connsiteX1150" fmla="*/ 25950 w 6187971"/>
              <a:gd name="connsiteY1150" fmla="*/ 3003797 h 5955635"/>
              <a:gd name="connsiteX1151" fmla="*/ 28196 w 6187971"/>
              <a:gd name="connsiteY1151" fmla="*/ 3006809 h 5955635"/>
              <a:gd name="connsiteX1152" fmla="*/ 22935 w 6187971"/>
              <a:gd name="connsiteY1152" fmla="*/ 3006044 h 5955635"/>
              <a:gd name="connsiteX1153" fmla="*/ 23704 w 6187971"/>
              <a:gd name="connsiteY1153" fmla="*/ 3000785 h 5955635"/>
              <a:gd name="connsiteX1154" fmla="*/ 5144618 w 6187971"/>
              <a:gd name="connsiteY1154" fmla="*/ 1709820 h 5955635"/>
              <a:gd name="connsiteX1155" fmla="*/ 5178685 w 6187971"/>
              <a:gd name="connsiteY1155" fmla="*/ 1759057 h 5955635"/>
              <a:gd name="connsiteX1156" fmla="*/ 5174182 w 6187971"/>
              <a:gd name="connsiteY1156" fmla="*/ 1760019 h 5955635"/>
              <a:gd name="connsiteX1157" fmla="*/ 5165829 w 6187971"/>
              <a:gd name="connsiteY1157" fmla="*/ 1742966 h 5955635"/>
              <a:gd name="connsiteX1158" fmla="*/ 5152972 w 6187971"/>
              <a:gd name="connsiteY1158" fmla="*/ 1726875 h 5955635"/>
              <a:gd name="connsiteX1159" fmla="*/ 5147505 w 6187971"/>
              <a:gd name="connsiteY1159" fmla="*/ 1723332 h 5955635"/>
              <a:gd name="connsiteX1160" fmla="*/ 5141076 w 6187971"/>
              <a:gd name="connsiteY1160" fmla="*/ 1715287 h 5955635"/>
              <a:gd name="connsiteX1161" fmla="*/ 5144618 w 6187971"/>
              <a:gd name="connsiteY1161" fmla="*/ 1709820 h 5955635"/>
              <a:gd name="connsiteX1162" fmla="*/ 726773 w 6187971"/>
              <a:gd name="connsiteY1162" fmla="*/ 2634833 h 5955635"/>
              <a:gd name="connsiteX1163" fmla="*/ 727736 w 6187971"/>
              <a:gd name="connsiteY1163" fmla="*/ 2639338 h 5955635"/>
              <a:gd name="connsiteX1164" fmla="*/ 723231 w 6187971"/>
              <a:gd name="connsiteY1164" fmla="*/ 2640300 h 5955635"/>
              <a:gd name="connsiteX1165" fmla="*/ 726773 w 6187971"/>
              <a:gd name="connsiteY1165" fmla="*/ 2634833 h 5955635"/>
              <a:gd name="connsiteX1166" fmla="*/ 760478 w 6187971"/>
              <a:gd name="connsiteY1166" fmla="*/ 2435480 h 5955635"/>
              <a:gd name="connsiteX1167" fmla="*/ 760347 w 6187971"/>
              <a:gd name="connsiteY1167" fmla="*/ 2439276 h 5955635"/>
              <a:gd name="connsiteX1168" fmla="*/ 756805 w 6187971"/>
              <a:gd name="connsiteY1168" fmla="*/ 2444741 h 5955635"/>
              <a:gd name="connsiteX1169" fmla="*/ 779150 w 6187971"/>
              <a:gd name="connsiteY1169" fmla="*/ 2373847 h 5955635"/>
              <a:gd name="connsiteX1170" fmla="*/ 779366 w 6187971"/>
              <a:gd name="connsiteY1170" fmla="*/ 2373987 h 5955635"/>
              <a:gd name="connsiteX1171" fmla="*/ 778898 w 6187971"/>
              <a:gd name="connsiteY1171" fmla="*/ 2374800 h 5955635"/>
              <a:gd name="connsiteX1172" fmla="*/ 82769 w 6187971"/>
              <a:gd name="connsiteY1172" fmla="*/ 2413119 h 5955635"/>
              <a:gd name="connsiteX1173" fmla="*/ 52067 w 6187971"/>
              <a:gd name="connsiteY1173" fmla="*/ 2604720 h 5955635"/>
              <a:gd name="connsiteX1174" fmla="*/ 56497 w 6187971"/>
              <a:gd name="connsiteY1174" fmla="*/ 2629537 h 5955635"/>
              <a:gd name="connsiteX1175" fmla="*/ 43546 w 6187971"/>
              <a:gd name="connsiteY1175" fmla="*/ 2681370 h 5955635"/>
              <a:gd name="connsiteX1176" fmla="*/ 47915 w 6187971"/>
              <a:gd name="connsiteY1176" fmla="*/ 2724979 h 5955635"/>
              <a:gd name="connsiteX1177" fmla="*/ 31949 w 6187971"/>
              <a:gd name="connsiteY1177" fmla="*/ 2779060 h 5955635"/>
              <a:gd name="connsiteX1178" fmla="*/ 21428 w 6187971"/>
              <a:gd name="connsiteY1178" fmla="*/ 2777530 h 5955635"/>
              <a:gd name="connsiteX1179" fmla="*/ 18290 w 6187971"/>
              <a:gd name="connsiteY1179" fmla="*/ 2817361 h 5955635"/>
              <a:gd name="connsiteX1180" fmla="*/ 21305 w 6187971"/>
              <a:gd name="connsiteY1180" fmla="*/ 2815114 h 5955635"/>
              <a:gd name="connsiteX1181" fmla="*/ 22074 w 6187971"/>
              <a:gd name="connsiteY1181" fmla="*/ 2809854 h 5955635"/>
              <a:gd name="connsiteX1182" fmla="*/ 24320 w 6187971"/>
              <a:gd name="connsiteY1182" fmla="*/ 2812866 h 5955635"/>
              <a:gd name="connsiteX1183" fmla="*/ 31118 w 6187971"/>
              <a:gd name="connsiteY1183" fmla="*/ 2803112 h 5955635"/>
              <a:gd name="connsiteX1184" fmla="*/ 29518 w 6187971"/>
              <a:gd name="connsiteY1184" fmla="*/ 2832423 h 5955635"/>
              <a:gd name="connsiteX1185" fmla="*/ 31764 w 6187971"/>
              <a:gd name="connsiteY1185" fmla="*/ 2835435 h 5955635"/>
              <a:gd name="connsiteX1186" fmla="*/ 28750 w 6187971"/>
              <a:gd name="connsiteY1186" fmla="*/ 2837683 h 5955635"/>
              <a:gd name="connsiteX1187" fmla="*/ 30226 w 6187971"/>
              <a:gd name="connsiteY1187" fmla="*/ 2845955 h 5955635"/>
              <a:gd name="connsiteX1188" fmla="*/ 27211 w 6187971"/>
              <a:gd name="connsiteY1188" fmla="*/ 2848202 h 5955635"/>
              <a:gd name="connsiteX1189" fmla="*/ 33057 w 6187971"/>
              <a:gd name="connsiteY1189" fmla="*/ 2900083 h 5955635"/>
              <a:gd name="connsiteX1190" fmla="*/ 21643 w 6187971"/>
              <a:gd name="connsiteY1190" fmla="*/ 2941397 h 5955635"/>
              <a:gd name="connsiteX1191" fmla="*/ 20874 w 6187971"/>
              <a:gd name="connsiteY1191" fmla="*/ 2946657 h 5955635"/>
              <a:gd name="connsiteX1192" fmla="*/ 19336 w 6187971"/>
              <a:gd name="connsiteY1192" fmla="*/ 2957176 h 5955635"/>
              <a:gd name="connsiteX1193" fmla="*/ 17091 w 6187971"/>
              <a:gd name="connsiteY1193" fmla="*/ 2954164 h 5955635"/>
              <a:gd name="connsiteX1194" fmla="*/ 17860 w 6187971"/>
              <a:gd name="connsiteY1194" fmla="*/ 2948904 h 5955635"/>
              <a:gd name="connsiteX1195" fmla="*/ 15614 w 6187971"/>
              <a:gd name="connsiteY1195" fmla="*/ 2945892 h 5955635"/>
              <a:gd name="connsiteX1196" fmla="*/ 19275 w 6187971"/>
              <a:gd name="connsiteY1196" fmla="*/ 2975968 h 5955635"/>
              <a:gd name="connsiteX1197" fmla="*/ 20044 w 6187971"/>
              <a:gd name="connsiteY1197" fmla="*/ 2970708 h 5955635"/>
              <a:gd name="connsiteX1198" fmla="*/ 22290 w 6187971"/>
              <a:gd name="connsiteY1198" fmla="*/ 2973720 h 5955635"/>
              <a:gd name="connsiteX1199" fmla="*/ 24535 w 6187971"/>
              <a:gd name="connsiteY1199" fmla="*/ 2976733 h 5955635"/>
              <a:gd name="connsiteX1200" fmla="*/ 28319 w 6187971"/>
              <a:gd name="connsiteY1200" fmla="*/ 2969225 h 5955635"/>
              <a:gd name="connsiteX1201" fmla="*/ 24474 w 6187971"/>
              <a:gd name="connsiteY1201" fmla="*/ 2995525 h 5955635"/>
              <a:gd name="connsiteX1202" fmla="*/ 23704 w 6187971"/>
              <a:gd name="connsiteY1202" fmla="*/ 3000785 h 5955635"/>
              <a:gd name="connsiteX1203" fmla="*/ 21090 w 6187971"/>
              <a:gd name="connsiteY1203" fmla="*/ 3110523 h 5955635"/>
              <a:gd name="connsiteX1204" fmla="*/ 20321 w 6187971"/>
              <a:gd name="connsiteY1204" fmla="*/ 3115783 h 5955635"/>
              <a:gd name="connsiteX1205" fmla="*/ 21797 w 6187971"/>
              <a:gd name="connsiteY1205" fmla="*/ 3124055 h 5955635"/>
              <a:gd name="connsiteX1206" fmla="*/ 19552 w 6187971"/>
              <a:gd name="connsiteY1206" fmla="*/ 3121043 h 5955635"/>
              <a:gd name="connsiteX1207" fmla="*/ 32964 w 6187971"/>
              <a:gd name="connsiteY1207" fmla="*/ 3157909 h 5955635"/>
              <a:gd name="connsiteX1208" fmla="*/ 31488 w 6187971"/>
              <a:gd name="connsiteY1208" fmla="*/ 3149636 h 5955635"/>
              <a:gd name="connsiteX1209" fmla="*/ 34503 w 6187971"/>
              <a:gd name="connsiteY1209" fmla="*/ 3147389 h 5955635"/>
              <a:gd name="connsiteX1210" fmla="*/ 35979 w 6187971"/>
              <a:gd name="connsiteY1210" fmla="*/ 3155661 h 5955635"/>
              <a:gd name="connsiteX1211" fmla="*/ 36796 w 6187971"/>
              <a:gd name="connsiteY1211" fmla="*/ 3156756 h 5955635"/>
              <a:gd name="connsiteX1212" fmla="*/ 36814 w 6187971"/>
              <a:gd name="connsiteY1212" fmla="*/ 3159140 h 5955635"/>
              <a:gd name="connsiteX1213" fmla="*/ 37456 w 6187971"/>
              <a:gd name="connsiteY1213" fmla="*/ 3163933 h 5955635"/>
              <a:gd name="connsiteX1214" fmla="*/ 38225 w 6187971"/>
              <a:gd name="connsiteY1214" fmla="*/ 3158673 h 5955635"/>
              <a:gd name="connsiteX1215" fmla="*/ 36796 w 6187971"/>
              <a:gd name="connsiteY1215" fmla="*/ 3156756 h 5955635"/>
              <a:gd name="connsiteX1216" fmla="*/ 36748 w 6187971"/>
              <a:gd name="connsiteY1216" fmla="*/ 3150401 h 5955635"/>
              <a:gd name="connsiteX1217" fmla="*/ 66281 w 6187971"/>
              <a:gd name="connsiteY1217" fmla="*/ 3315844 h 5955635"/>
              <a:gd name="connsiteX1218" fmla="*/ 65450 w 6187971"/>
              <a:gd name="connsiteY1218" fmla="*/ 3339896 h 5955635"/>
              <a:gd name="connsiteX1219" fmla="*/ 72956 w 6187971"/>
              <a:gd name="connsiteY1219" fmla="*/ 3343673 h 5955635"/>
              <a:gd name="connsiteX1220" fmla="*/ 72187 w 6187971"/>
              <a:gd name="connsiteY1220" fmla="*/ 3348933 h 5955635"/>
              <a:gd name="connsiteX1221" fmla="*/ 73664 w 6187971"/>
              <a:gd name="connsiteY1221" fmla="*/ 3357205 h 5955635"/>
              <a:gd name="connsiteX1222" fmla="*/ 81694 w 6187971"/>
              <a:gd name="connsiteY1222" fmla="*/ 3430890 h 5955635"/>
              <a:gd name="connsiteX1223" fmla="*/ 82462 w 6187971"/>
              <a:gd name="connsiteY1223" fmla="*/ 3425630 h 5955635"/>
              <a:gd name="connsiteX1224" fmla="*/ 87723 w 6187971"/>
              <a:gd name="connsiteY1224" fmla="*/ 3426395 h 5955635"/>
              <a:gd name="connsiteX1225" fmla="*/ 86954 w 6187971"/>
              <a:gd name="connsiteY1225" fmla="*/ 3431654 h 5955635"/>
              <a:gd name="connsiteX1226" fmla="*/ 89199 w 6187971"/>
              <a:gd name="connsiteY1226" fmla="*/ 3434667 h 5955635"/>
              <a:gd name="connsiteX1227" fmla="*/ 97998 w 6187971"/>
              <a:gd name="connsiteY1227" fmla="*/ 3503092 h 5955635"/>
              <a:gd name="connsiteX1228" fmla="*/ 124762 w 6187971"/>
              <a:gd name="connsiteY1228" fmla="*/ 3595615 h 5955635"/>
              <a:gd name="connsiteX1229" fmla="*/ 92676 w 6187971"/>
              <a:gd name="connsiteY1229" fmla="*/ 3521119 h 5955635"/>
              <a:gd name="connsiteX1230" fmla="*/ 86123 w 6187971"/>
              <a:gd name="connsiteY1230" fmla="*/ 3455706 h 5955635"/>
              <a:gd name="connsiteX1231" fmla="*/ 80863 w 6187971"/>
              <a:gd name="connsiteY1231" fmla="*/ 3454941 h 5955635"/>
              <a:gd name="connsiteX1232" fmla="*/ 80155 w 6187971"/>
              <a:gd name="connsiteY1232" fmla="*/ 3441409 h 5955635"/>
              <a:gd name="connsiteX1233" fmla="*/ 80924 w 6187971"/>
              <a:gd name="connsiteY1233" fmla="*/ 3436150 h 5955635"/>
              <a:gd name="connsiteX1234" fmla="*/ 77909 w 6187971"/>
              <a:gd name="connsiteY1234" fmla="*/ 3438397 h 5955635"/>
              <a:gd name="connsiteX1235" fmla="*/ 62313 w 6187971"/>
              <a:gd name="connsiteY1235" fmla="*/ 3379727 h 5955635"/>
              <a:gd name="connsiteX1236" fmla="*/ 60067 w 6187971"/>
              <a:gd name="connsiteY1236" fmla="*/ 3376715 h 5955635"/>
              <a:gd name="connsiteX1237" fmla="*/ 57821 w 6187971"/>
              <a:gd name="connsiteY1237" fmla="*/ 3373703 h 5955635"/>
              <a:gd name="connsiteX1238" fmla="*/ 55576 w 6187971"/>
              <a:gd name="connsiteY1238" fmla="*/ 3370690 h 5955635"/>
              <a:gd name="connsiteX1239" fmla="*/ 58590 w 6187971"/>
              <a:gd name="connsiteY1239" fmla="*/ 3368443 h 5955635"/>
              <a:gd name="connsiteX1240" fmla="*/ 53330 w 6187971"/>
              <a:gd name="connsiteY1240" fmla="*/ 3367678 h 5955635"/>
              <a:gd name="connsiteX1241" fmla="*/ 41394 w 6187971"/>
              <a:gd name="connsiteY1241" fmla="*/ 3339084 h 5955635"/>
              <a:gd name="connsiteX1242" fmla="*/ 33057 w 6187971"/>
              <a:gd name="connsiteY1242" fmla="*/ 3359359 h 5955635"/>
              <a:gd name="connsiteX1243" fmla="*/ 30073 w 6187971"/>
              <a:gd name="connsiteY1243" fmla="*/ 3352210 h 5955635"/>
              <a:gd name="connsiteX1244" fmla="*/ 28581 w 6187971"/>
              <a:gd name="connsiteY1244" fmla="*/ 3348636 h 5955635"/>
              <a:gd name="connsiteX1245" fmla="*/ 29335 w 6187971"/>
              <a:gd name="connsiteY1245" fmla="*/ 3348074 h 5955635"/>
              <a:gd name="connsiteX1246" fmla="*/ 27089 w 6187971"/>
              <a:gd name="connsiteY1246" fmla="*/ 3345062 h 5955635"/>
              <a:gd name="connsiteX1247" fmla="*/ 28581 w 6187971"/>
              <a:gd name="connsiteY1247" fmla="*/ 3348636 h 5955635"/>
              <a:gd name="connsiteX1248" fmla="*/ 26320 w 6187971"/>
              <a:gd name="connsiteY1248" fmla="*/ 3350322 h 5955635"/>
              <a:gd name="connsiteX1249" fmla="*/ 24074 w 6187971"/>
              <a:gd name="connsiteY1249" fmla="*/ 3347310 h 5955635"/>
              <a:gd name="connsiteX1250" fmla="*/ 21828 w 6187971"/>
              <a:gd name="connsiteY1250" fmla="*/ 3344297 h 5955635"/>
              <a:gd name="connsiteX1251" fmla="*/ 19644 w 6187971"/>
              <a:gd name="connsiteY1251" fmla="*/ 3322493 h 5955635"/>
              <a:gd name="connsiteX1252" fmla="*/ 20413 w 6187971"/>
              <a:gd name="connsiteY1252" fmla="*/ 3317233 h 5955635"/>
              <a:gd name="connsiteX1253" fmla="*/ 18937 w 6187971"/>
              <a:gd name="connsiteY1253" fmla="*/ 3308961 h 5955635"/>
              <a:gd name="connsiteX1254" fmla="*/ 19706 w 6187971"/>
              <a:gd name="connsiteY1254" fmla="*/ 3303701 h 5955635"/>
              <a:gd name="connsiteX1255" fmla="*/ 21182 w 6187971"/>
              <a:gd name="connsiteY1255" fmla="*/ 3311973 h 5955635"/>
              <a:gd name="connsiteX1256" fmla="*/ 22659 w 6187971"/>
              <a:gd name="connsiteY1256" fmla="*/ 3320245 h 5955635"/>
              <a:gd name="connsiteX1257" fmla="*/ 26504 w 6187971"/>
              <a:gd name="connsiteY1257" fmla="*/ 3293946 h 5955635"/>
              <a:gd name="connsiteX1258" fmla="*/ 42286 w 6187971"/>
              <a:gd name="connsiteY1258" fmla="*/ 3296241 h 5955635"/>
              <a:gd name="connsiteX1259" fmla="*/ 16537 w 6187971"/>
              <a:gd name="connsiteY1259" fmla="*/ 3123291 h 5955635"/>
              <a:gd name="connsiteX1260" fmla="*/ 15060 w 6187971"/>
              <a:gd name="connsiteY1260" fmla="*/ 3115018 h 5955635"/>
              <a:gd name="connsiteX1261" fmla="*/ 15829 w 6187971"/>
              <a:gd name="connsiteY1261" fmla="*/ 3109758 h 5955635"/>
              <a:gd name="connsiteX1262" fmla="*/ 10046 w 6187971"/>
              <a:gd name="connsiteY1262" fmla="*/ 3039086 h 5955635"/>
              <a:gd name="connsiteX1263" fmla="*/ 1309 w 6187971"/>
              <a:gd name="connsiteY1263" fmla="*/ 2951870 h 5955635"/>
              <a:gd name="connsiteX1264" fmla="*/ 3862 w 6187971"/>
              <a:gd name="connsiteY1264" fmla="*/ 2860923 h 5955635"/>
              <a:gd name="connsiteX1265" fmla="*/ 7308 w 6187971"/>
              <a:gd name="connsiteY1265" fmla="*/ 2727132 h 5955635"/>
              <a:gd name="connsiteX1266" fmla="*/ 30195 w 6187971"/>
              <a:gd name="connsiteY1266" fmla="*/ 2625713 h 5955635"/>
              <a:gd name="connsiteX1267" fmla="*/ 27888 w 6187971"/>
              <a:gd name="connsiteY1267" fmla="*/ 2641492 h 5955635"/>
              <a:gd name="connsiteX1268" fmla="*/ 31672 w 6187971"/>
              <a:gd name="connsiteY1268" fmla="*/ 2633985 h 5955635"/>
              <a:gd name="connsiteX1269" fmla="*/ 32441 w 6187971"/>
              <a:gd name="connsiteY1269" fmla="*/ 2628725 h 5955635"/>
              <a:gd name="connsiteX1270" fmla="*/ 33917 w 6187971"/>
              <a:gd name="connsiteY1270" fmla="*/ 2636997 h 5955635"/>
              <a:gd name="connsiteX1271" fmla="*/ 36163 w 6187971"/>
              <a:gd name="connsiteY1271" fmla="*/ 2640009 h 5955635"/>
              <a:gd name="connsiteX1272" fmla="*/ 47822 w 6187971"/>
              <a:gd name="connsiteY1272" fmla="*/ 2523528 h 5955635"/>
              <a:gd name="connsiteX1273" fmla="*/ 82769 w 6187971"/>
              <a:gd name="connsiteY1273" fmla="*/ 2413119 h 5955635"/>
              <a:gd name="connsiteX1274" fmla="*/ 842852 w 6187971"/>
              <a:gd name="connsiteY1274" fmla="*/ 2186167 h 5955635"/>
              <a:gd name="connsiteX1275" fmla="*/ 844776 w 6187971"/>
              <a:gd name="connsiteY1275" fmla="*/ 2195175 h 5955635"/>
              <a:gd name="connsiteX1276" fmla="*/ 807086 w 6187971"/>
              <a:gd name="connsiteY1276" fmla="*/ 2283291 h 5955635"/>
              <a:gd name="connsiteX1277" fmla="*/ 802365 w 6187971"/>
              <a:gd name="connsiteY1277" fmla="*/ 2310792 h 5955635"/>
              <a:gd name="connsiteX1278" fmla="*/ 785915 w 6187971"/>
              <a:gd name="connsiteY1278" fmla="*/ 2348273 h 5955635"/>
              <a:gd name="connsiteX1279" fmla="*/ 807499 w 6187971"/>
              <a:gd name="connsiteY1279" fmla="*/ 2266692 h 5955635"/>
              <a:gd name="connsiteX1280" fmla="*/ 823460 w 6187971"/>
              <a:gd name="connsiteY1280" fmla="*/ 2218568 h 5955635"/>
              <a:gd name="connsiteX1281" fmla="*/ 830609 w 6187971"/>
              <a:gd name="connsiteY1281" fmla="*/ 2217040 h 5955635"/>
              <a:gd name="connsiteX1282" fmla="*/ 839310 w 6187971"/>
              <a:gd name="connsiteY1282" fmla="*/ 2191634 h 5955635"/>
              <a:gd name="connsiteX1283" fmla="*/ 842852 w 6187971"/>
              <a:gd name="connsiteY1283" fmla="*/ 2186167 h 5955635"/>
              <a:gd name="connsiteX1284" fmla="*/ 840927 w 6187971"/>
              <a:gd name="connsiteY1284" fmla="*/ 2177159 h 5955635"/>
              <a:gd name="connsiteX1285" fmla="*/ 838347 w 6187971"/>
              <a:gd name="connsiteY1285" fmla="*/ 2187130 h 5955635"/>
              <a:gd name="connsiteX1286" fmla="*/ 834806 w 6187971"/>
              <a:gd name="connsiteY1286" fmla="*/ 2192596 h 5955635"/>
              <a:gd name="connsiteX1287" fmla="*/ 827275 w 6187971"/>
              <a:gd name="connsiteY1287" fmla="*/ 2207064 h 5955635"/>
              <a:gd name="connsiteX1288" fmla="*/ 834303 w 6187971"/>
              <a:gd name="connsiteY1288" fmla="*/ 2185873 h 5955635"/>
              <a:gd name="connsiteX1289" fmla="*/ 837385 w 6187971"/>
              <a:gd name="connsiteY1289" fmla="*/ 2182625 h 5955635"/>
              <a:gd name="connsiteX1290" fmla="*/ 836151 w 6187971"/>
              <a:gd name="connsiteY1290" fmla="*/ 2180302 h 5955635"/>
              <a:gd name="connsiteX1291" fmla="*/ 836748 w 6187971"/>
              <a:gd name="connsiteY1291" fmla="*/ 2178498 h 5955635"/>
              <a:gd name="connsiteX1292" fmla="*/ 839464 w 6187971"/>
              <a:gd name="connsiteY1292" fmla="*/ 2170309 h 5955635"/>
              <a:gd name="connsiteX1293" fmla="*/ 839965 w 6187971"/>
              <a:gd name="connsiteY1293" fmla="*/ 2172655 h 5955635"/>
              <a:gd name="connsiteX1294" fmla="*/ 838208 w 6187971"/>
              <a:gd name="connsiteY1294" fmla="*/ 2174097 h 5955635"/>
              <a:gd name="connsiteX1295" fmla="*/ 845313 w 6187971"/>
              <a:gd name="connsiteY1295" fmla="*/ 2152674 h 5955635"/>
              <a:gd name="connsiteX1296" fmla="*/ 849628 w 6187971"/>
              <a:gd name="connsiteY1296" fmla="*/ 2151752 h 5955635"/>
              <a:gd name="connsiteX1297" fmla="*/ 847050 w 6187971"/>
              <a:gd name="connsiteY1297" fmla="*/ 2161723 h 5955635"/>
              <a:gd name="connsiteX1298" fmla="*/ 846087 w 6187971"/>
              <a:gd name="connsiteY1298" fmla="*/ 2157218 h 5955635"/>
              <a:gd name="connsiteX1299" fmla="*/ 843632 w 6187971"/>
              <a:gd name="connsiteY1299" fmla="*/ 2157743 h 5955635"/>
              <a:gd name="connsiteX1300" fmla="*/ 875203 w 6187971"/>
              <a:gd name="connsiteY1300" fmla="*/ 2077877 h 5955635"/>
              <a:gd name="connsiteX1301" fmla="*/ 874366 w 6187971"/>
              <a:gd name="connsiteY1301" fmla="*/ 2081194 h 5955635"/>
              <a:gd name="connsiteX1302" fmla="*/ 881198 w 6187971"/>
              <a:gd name="connsiteY1302" fmla="*/ 2079073 h 5955635"/>
              <a:gd name="connsiteX1303" fmla="*/ 852208 w 6187971"/>
              <a:gd name="connsiteY1303" fmla="*/ 2141782 h 5955635"/>
              <a:gd name="connsiteX1304" fmla="*/ 848676 w 6187971"/>
              <a:gd name="connsiteY1304" fmla="*/ 2142537 h 5955635"/>
              <a:gd name="connsiteX1305" fmla="*/ 849759 w 6187971"/>
              <a:gd name="connsiteY1305" fmla="*/ 2139271 h 5955635"/>
              <a:gd name="connsiteX1306" fmla="*/ 4931467 w 6187971"/>
              <a:gd name="connsiteY1306" fmla="*/ 1175063 h 5955635"/>
              <a:gd name="connsiteX1307" fmla="*/ 4937140 w 6187971"/>
              <a:gd name="connsiteY1307" fmla="*/ 1179573 h 5955635"/>
              <a:gd name="connsiteX1308" fmla="*/ 4931674 w 6187971"/>
              <a:gd name="connsiteY1308" fmla="*/ 1176031 h 5955635"/>
              <a:gd name="connsiteX1309" fmla="*/ 561352 w 6187971"/>
              <a:gd name="connsiteY1309" fmla="*/ 2088239 h 5955635"/>
              <a:gd name="connsiteX1310" fmla="*/ 573826 w 6187971"/>
              <a:gd name="connsiteY1310" fmla="*/ 2087987 h 5955635"/>
              <a:gd name="connsiteX1311" fmla="*/ 582872 w 6187971"/>
              <a:gd name="connsiteY1311" fmla="*/ 2092891 h 5955635"/>
              <a:gd name="connsiteX1312" fmla="*/ 578185 w 6187971"/>
              <a:gd name="connsiteY1312" fmla="*/ 2103852 h 5955635"/>
              <a:gd name="connsiteX1313" fmla="*/ 404548 w 6187971"/>
              <a:gd name="connsiteY1313" fmla="*/ 3073332 h 5955635"/>
              <a:gd name="connsiteX1314" fmla="*/ 414356 w 6187971"/>
              <a:gd name="connsiteY1314" fmla="*/ 3260413 h 5955635"/>
              <a:gd name="connsiteX1315" fmla="*/ 410289 w 6187971"/>
              <a:gd name="connsiteY1315" fmla="*/ 3235547 h 5955635"/>
              <a:gd name="connsiteX1316" fmla="*/ 403101 w 6187971"/>
              <a:gd name="connsiteY1316" fmla="*/ 2771698 h 5955635"/>
              <a:gd name="connsiteX1317" fmla="*/ 408415 w 6187971"/>
              <a:gd name="connsiteY1317" fmla="*/ 2604354 h 5955635"/>
              <a:gd name="connsiteX1318" fmla="*/ 435141 w 6187971"/>
              <a:gd name="connsiteY1318" fmla="*/ 2583001 h 5955635"/>
              <a:gd name="connsiteX1319" fmla="*/ 449176 w 6187971"/>
              <a:gd name="connsiteY1319" fmla="*/ 2566314 h 5955635"/>
              <a:gd name="connsiteX1320" fmla="*/ 552039 w 6187971"/>
              <a:gd name="connsiteY1320" fmla="*/ 2114152 h 5955635"/>
              <a:gd name="connsiteX1321" fmla="*/ 561352 w 6187971"/>
              <a:gd name="connsiteY1321" fmla="*/ 2088239 h 5955635"/>
              <a:gd name="connsiteX1322" fmla="*/ 5705773 w 6187971"/>
              <a:gd name="connsiteY1322" fmla="*/ 955466 h 5955635"/>
              <a:gd name="connsiteX1323" fmla="*/ 5709740 w 6187971"/>
              <a:gd name="connsiteY1323" fmla="*/ 967367 h 5955635"/>
              <a:gd name="connsiteX1324" fmla="*/ 5705773 w 6187971"/>
              <a:gd name="connsiteY1324" fmla="*/ 955466 h 5955635"/>
              <a:gd name="connsiteX1325" fmla="*/ 968004 w 6187971"/>
              <a:gd name="connsiteY1325" fmla="*/ 1863229 h 5955635"/>
              <a:gd name="connsiteX1326" fmla="*/ 968776 w 6187971"/>
              <a:gd name="connsiteY1326" fmla="*/ 1863422 h 5955635"/>
              <a:gd name="connsiteX1327" fmla="*/ 957715 w 6187971"/>
              <a:gd name="connsiteY1327" fmla="*/ 1886114 h 5955635"/>
              <a:gd name="connsiteX1328" fmla="*/ 938869 w 6187971"/>
              <a:gd name="connsiteY1328" fmla="*/ 1930172 h 5955635"/>
              <a:gd name="connsiteX1329" fmla="*/ 906645 w 6187971"/>
              <a:gd name="connsiteY1329" fmla="*/ 2021830 h 5955635"/>
              <a:gd name="connsiteX1330" fmla="*/ 901179 w 6187971"/>
              <a:gd name="connsiteY1330" fmla="*/ 2018288 h 5955635"/>
              <a:gd name="connsiteX1331" fmla="*/ 890505 w 6187971"/>
              <a:gd name="connsiteY1331" fmla="*/ 2048238 h 5955635"/>
              <a:gd name="connsiteX1332" fmla="*/ 877626 w 6187971"/>
              <a:gd name="connsiteY1332" fmla="*/ 2072031 h 5955635"/>
              <a:gd name="connsiteX1333" fmla="*/ 952342 w 6187971"/>
              <a:gd name="connsiteY1333" fmla="*/ 1891751 h 5955635"/>
              <a:gd name="connsiteX1334" fmla="*/ 959967 w 6187971"/>
              <a:gd name="connsiteY1334" fmla="*/ 1872523 h 5955635"/>
              <a:gd name="connsiteX1335" fmla="*/ 968004 w 6187971"/>
              <a:gd name="connsiteY1335" fmla="*/ 1863229 h 5955635"/>
              <a:gd name="connsiteX1336" fmla="*/ 4343712 w 6187971"/>
              <a:gd name="connsiteY1336" fmla="*/ 1135297 h 5955635"/>
              <a:gd name="connsiteX1337" fmla="*/ 4388447 w 6187971"/>
              <a:gd name="connsiteY1337" fmla="*/ 1168954 h 5955635"/>
              <a:gd name="connsiteX1338" fmla="*/ 4474271 w 6187971"/>
              <a:gd name="connsiteY1338" fmla="*/ 1238784 h 5955635"/>
              <a:gd name="connsiteX1339" fmla="*/ 4471193 w 6187971"/>
              <a:gd name="connsiteY1339" fmla="*/ 1238219 h 5955635"/>
              <a:gd name="connsiteX1340" fmla="*/ 4461959 w 6187971"/>
              <a:gd name="connsiteY1340" fmla="*/ 1236526 h 5955635"/>
              <a:gd name="connsiteX1341" fmla="*/ 4467551 w 6187971"/>
              <a:gd name="connsiteY1341" fmla="*/ 1240734 h 5955635"/>
              <a:gd name="connsiteX1342" fmla="*/ 4368285 w 6187971"/>
              <a:gd name="connsiteY1342" fmla="*/ 1174804 h 5955635"/>
              <a:gd name="connsiteX1343" fmla="*/ 4302825 w 6187971"/>
              <a:gd name="connsiteY1343" fmla="*/ 1150076 h 5955635"/>
              <a:gd name="connsiteX1344" fmla="*/ 4474219 w 6187971"/>
              <a:gd name="connsiteY1344" fmla="*/ 1273777 h 5955635"/>
              <a:gd name="connsiteX1345" fmla="*/ 4527622 w 6187971"/>
              <a:gd name="connsiteY1345" fmla="*/ 1312207 h 5955635"/>
              <a:gd name="connsiteX1346" fmla="*/ 4519208 w 6187971"/>
              <a:gd name="connsiteY1346" fmla="*/ 1323392 h 5955635"/>
              <a:gd name="connsiteX1347" fmla="*/ 4535984 w 6187971"/>
              <a:gd name="connsiteY1347" fmla="*/ 1336014 h 5955635"/>
              <a:gd name="connsiteX1348" fmla="*/ 4543833 w 6187971"/>
              <a:gd name="connsiteY1348" fmla="*/ 1327907 h 5955635"/>
              <a:gd name="connsiteX1349" fmla="*/ 4631607 w 6187971"/>
              <a:gd name="connsiteY1349" fmla="*/ 1404458 h 5955635"/>
              <a:gd name="connsiteX1350" fmla="*/ 4674083 w 6187971"/>
              <a:gd name="connsiteY1350" fmla="*/ 1450430 h 5955635"/>
              <a:gd name="connsiteX1351" fmla="*/ 4719073 w 6187971"/>
              <a:gd name="connsiteY1351" fmla="*/ 1500045 h 5955635"/>
              <a:gd name="connsiteX1352" fmla="*/ 4701734 w 6187971"/>
              <a:gd name="connsiteY1352" fmla="*/ 1490503 h 5955635"/>
              <a:gd name="connsiteX1353" fmla="*/ 4700605 w 6187971"/>
              <a:gd name="connsiteY1353" fmla="*/ 1496660 h 5955635"/>
              <a:gd name="connsiteX1354" fmla="*/ 4734976 w 6187971"/>
              <a:gd name="connsiteY1354" fmla="*/ 1534781 h 5955635"/>
              <a:gd name="connsiteX1355" fmla="*/ 4743645 w 6187971"/>
              <a:gd name="connsiteY1355" fmla="*/ 1539553 h 5955635"/>
              <a:gd name="connsiteX1356" fmla="*/ 4748981 w 6187971"/>
              <a:gd name="connsiteY1356" fmla="*/ 1527803 h 5955635"/>
              <a:gd name="connsiteX1357" fmla="*/ 4787814 w 6187971"/>
              <a:gd name="connsiteY1357" fmla="*/ 1576290 h 5955635"/>
              <a:gd name="connsiteX1358" fmla="*/ 4835318 w 6187971"/>
              <a:gd name="connsiteY1358" fmla="*/ 1629548 h 5955635"/>
              <a:gd name="connsiteX1359" fmla="*/ 4841474 w 6187971"/>
              <a:gd name="connsiteY1359" fmla="*/ 1630676 h 5955635"/>
              <a:gd name="connsiteX1360" fmla="*/ 4867175 w 6187971"/>
              <a:gd name="connsiteY1360" fmla="*/ 1664027 h 5955635"/>
              <a:gd name="connsiteX1361" fmla="*/ 4885335 w 6187971"/>
              <a:gd name="connsiteY1361" fmla="*/ 1686449 h 5955635"/>
              <a:gd name="connsiteX1362" fmla="*/ 4983932 w 6187971"/>
              <a:gd name="connsiteY1362" fmla="*/ 1825444 h 5955635"/>
              <a:gd name="connsiteX1363" fmla="*/ 4997064 w 6187971"/>
              <a:gd name="connsiteY1363" fmla="*/ 1840580 h 5955635"/>
              <a:gd name="connsiteX1364" fmla="*/ 5000399 w 6187971"/>
              <a:gd name="connsiteY1364" fmla="*/ 1857102 h 5955635"/>
              <a:gd name="connsiteX1365" fmla="*/ 4978032 w 6187971"/>
              <a:gd name="connsiteY1365" fmla="*/ 1840273 h 5955635"/>
              <a:gd name="connsiteX1366" fmla="*/ 4997577 w 6187971"/>
              <a:gd name="connsiteY1366" fmla="*/ 1872495 h 5955635"/>
              <a:gd name="connsiteX1367" fmla="*/ 4998962 w 6187971"/>
              <a:gd name="connsiteY1367" fmla="*/ 1882295 h 5955635"/>
              <a:gd name="connsiteX1368" fmla="*/ 4997577 w 6187971"/>
              <a:gd name="connsiteY1368" fmla="*/ 1872495 h 5955635"/>
              <a:gd name="connsiteX1369" fmla="*/ 5021329 w 6187971"/>
              <a:gd name="connsiteY1369" fmla="*/ 1899124 h 5955635"/>
              <a:gd name="connsiteX1370" fmla="*/ 5021072 w 6187971"/>
              <a:gd name="connsiteY1370" fmla="*/ 1883167 h 5955635"/>
              <a:gd name="connsiteX1371" fmla="*/ 5029742 w 6187971"/>
              <a:gd name="connsiteY1371" fmla="*/ 1887937 h 5955635"/>
              <a:gd name="connsiteX1372" fmla="*/ 5038977 w 6187971"/>
              <a:gd name="connsiteY1372" fmla="*/ 1889630 h 5955635"/>
              <a:gd name="connsiteX1373" fmla="*/ 5036463 w 6187971"/>
              <a:gd name="connsiteY1373" fmla="*/ 1885988 h 5955635"/>
              <a:gd name="connsiteX1374" fmla="*/ 5035898 w 6187971"/>
              <a:gd name="connsiteY1374" fmla="*/ 1889066 h 5955635"/>
              <a:gd name="connsiteX1375" fmla="*/ 5035334 w 6187971"/>
              <a:gd name="connsiteY1375" fmla="*/ 1892145 h 5955635"/>
              <a:gd name="connsiteX1376" fmla="*/ 5040926 w 6187971"/>
              <a:gd name="connsiteY1376" fmla="*/ 1896352 h 5955635"/>
              <a:gd name="connsiteX1377" fmla="*/ 5052930 w 6187971"/>
              <a:gd name="connsiteY1377" fmla="*/ 1917645 h 5955635"/>
              <a:gd name="connsiteX1378" fmla="*/ 5057957 w 6187971"/>
              <a:gd name="connsiteY1378" fmla="*/ 1924931 h 5955635"/>
              <a:gd name="connsiteX1379" fmla="*/ 5056008 w 6187971"/>
              <a:gd name="connsiteY1379" fmla="*/ 1918210 h 5955635"/>
              <a:gd name="connsiteX1380" fmla="*/ 5056572 w 6187971"/>
              <a:gd name="connsiteY1380" fmla="*/ 1915131 h 5955635"/>
              <a:gd name="connsiteX1381" fmla="*/ 5100125 w 6187971"/>
              <a:gd name="connsiteY1381" fmla="*/ 1989940 h 5955635"/>
              <a:gd name="connsiteX1382" fmla="*/ 5074115 w 6187971"/>
              <a:gd name="connsiteY1382" fmla="*/ 1975625 h 5955635"/>
              <a:gd name="connsiteX1383" fmla="*/ 5074372 w 6187971"/>
              <a:gd name="connsiteY1383" fmla="*/ 1991583 h 5955635"/>
              <a:gd name="connsiteX1384" fmla="*/ 5095301 w 6187971"/>
              <a:gd name="connsiteY1384" fmla="*/ 2033605 h 5955635"/>
              <a:gd name="connsiteX1385" fmla="*/ 5098943 w 6187971"/>
              <a:gd name="connsiteY1385" fmla="*/ 2031091 h 5955635"/>
              <a:gd name="connsiteX1386" fmla="*/ 5116231 w 6187971"/>
              <a:gd name="connsiteY1386" fmla="*/ 2075627 h 5955635"/>
              <a:gd name="connsiteX1387" fmla="*/ 5153627 w 6187971"/>
              <a:gd name="connsiteY1387" fmla="*/ 2149306 h 5955635"/>
              <a:gd name="connsiteX1388" fmla="*/ 5149420 w 6187971"/>
              <a:gd name="connsiteY1388" fmla="*/ 2154900 h 5955635"/>
              <a:gd name="connsiteX1389" fmla="*/ 5179788 w 6187971"/>
              <a:gd name="connsiteY1389" fmla="*/ 2249565 h 5955635"/>
              <a:gd name="connsiteX1390" fmla="*/ 5208206 w 6187971"/>
              <a:gd name="connsiteY1390" fmla="*/ 2337510 h 5955635"/>
              <a:gd name="connsiteX1391" fmla="*/ 5214363 w 6187971"/>
              <a:gd name="connsiteY1391" fmla="*/ 2338638 h 5955635"/>
              <a:gd name="connsiteX1392" fmla="*/ 5216568 w 6187971"/>
              <a:gd name="connsiteY1392" fmla="*/ 2361317 h 5955635"/>
              <a:gd name="connsiteX1393" fmla="*/ 5236624 w 6187971"/>
              <a:gd name="connsiteY1393" fmla="*/ 2425454 h 5955635"/>
              <a:gd name="connsiteX1394" fmla="*/ 5235187 w 6187971"/>
              <a:gd name="connsiteY1394" fmla="*/ 2450647 h 5955635"/>
              <a:gd name="connsiteX1395" fmla="*/ 5243805 w 6187971"/>
              <a:gd name="connsiteY1395" fmla="*/ 2490413 h 5955635"/>
              <a:gd name="connsiteX1396" fmla="*/ 5256629 w 6187971"/>
              <a:gd name="connsiteY1396" fmla="*/ 2524584 h 5955635"/>
              <a:gd name="connsiteX1397" fmla="*/ 5251963 w 6187971"/>
              <a:gd name="connsiteY1397" fmla="*/ 2463269 h 5955635"/>
              <a:gd name="connsiteX1398" fmla="*/ 5233034 w 6187971"/>
              <a:gd name="connsiteY1398" fmla="*/ 2392975 h 5955635"/>
              <a:gd name="connsiteX1399" fmla="*/ 5229701 w 6187971"/>
              <a:gd name="connsiteY1399" fmla="*/ 2376453 h 5955635"/>
              <a:gd name="connsiteX1400" fmla="*/ 5206362 w 6187971"/>
              <a:gd name="connsiteY1400" fmla="*/ 2260801 h 5955635"/>
              <a:gd name="connsiteX1401" fmla="*/ 5137469 w 6187971"/>
              <a:gd name="connsiteY1401" fmla="*/ 2098614 h 5955635"/>
              <a:gd name="connsiteX1402" fmla="*/ 5143369 w 6187971"/>
              <a:gd name="connsiteY1402" fmla="*/ 2083784 h 5955635"/>
              <a:gd name="connsiteX1403" fmla="*/ 5128031 w 6187971"/>
              <a:gd name="connsiteY1403" fmla="*/ 2045969 h 5955635"/>
              <a:gd name="connsiteX1404" fmla="*/ 5130544 w 6187971"/>
              <a:gd name="connsiteY1404" fmla="*/ 2049612 h 5955635"/>
              <a:gd name="connsiteX1405" fmla="*/ 5133058 w 6187971"/>
              <a:gd name="connsiteY1405" fmla="*/ 2053255 h 5955635"/>
              <a:gd name="connsiteX1406" fmla="*/ 5131109 w 6187971"/>
              <a:gd name="connsiteY1406" fmla="*/ 2046534 h 5955635"/>
              <a:gd name="connsiteX1407" fmla="*/ 5128595 w 6187971"/>
              <a:gd name="connsiteY1407" fmla="*/ 2042891 h 5955635"/>
              <a:gd name="connsiteX1408" fmla="*/ 5129159 w 6187971"/>
              <a:gd name="connsiteY1408" fmla="*/ 2039812 h 5955635"/>
              <a:gd name="connsiteX1409" fmla="*/ 5099868 w 6187971"/>
              <a:gd name="connsiteY1409" fmla="*/ 1973982 h 5955635"/>
              <a:gd name="connsiteX1410" fmla="*/ 5039284 w 6187971"/>
              <a:gd name="connsiteY1410" fmla="*/ 1870595 h 5955635"/>
              <a:gd name="connsiteX1411" fmla="*/ 5022818 w 6187971"/>
              <a:gd name="connsiteY1411" fmla="*/ 1838937 h 5955635"/>
              <a:gd name="connsiteX1412" fmla="*/ 4949357 w 6187971"/>
              <a:gd name="connsiteY1412" fmla="*/ 1736371 h 5955635"/>
              <a:gd name="connsiteX1413" fmla="*/ 4937353 w 6187971"/>
              <a:gd name="connsiteY1413" fmla="*/ 1715077 h 5955635"/>
              <a:gd name="connsiteX1414" fmla="*/ 4939867 w 6187971"/>
              <a:gd name="connsiteY1414" fmla="*/ 1718720 h 5955635"/>
              <a:gd name="connsiteX1415" fmla="*/ 4942945 w 6187971"/>
              <a:gd name="connsiteY1415" fmla="*/ 1719285 h 5955635"/>
              <a:gd name="connsiteX1416" fmla="*/ 4937918 w 6187971"/>
              <a:gd name="connsiteY1416" fmla="*/ 1711999 h 5955635"/>
              <a:gd name="connsiteX1417" fmla="*/ 4935404 w 6187971"/>
              <a:gd name="connsiteY1417" fmla="*/ 1708356 h 5955635"/>
              <a:gd name="connsiteX1418" fmla="*/ 4962234 w 6187971"/>
              <a:gd name="connsiteY1418" fmla="*/ 1735550 h 5955635"/>
              <a:gd name="connsiteX1419" fmla="*/ 4950794 w 6187971"/>
              <a:gd name="connsiteY1419" fmla="*/ 1711178 h 5955635"/>
              <a:gd name="connsiteX1420" fmla="*/ 4953873 w 6187971"/>
              <a:gd name="connsiteY1420" fmla="*/ 1711742 h 5955635"/>
              <a:gd name="connsiteX1421" fmla="*/ 4956387 w 6187971"/>
              <a:gd name="connsiteY1421" fmla="*/ 1715384 h 5955635"/>
              <a:gd name="connsiteX1422" fmla="*/ 4954437 w 6187971"/>
              <a:gd name="connsiteY1422" fmla="*/ 1708663 h 5955635"/>
              <a:gd name="connsiteX1423" fmla="*/ 4951924 w 6187971"/>
              <a:gd name="connsiteY1423" fmla="*/ 1705020 h 5955635"/>
              <a:gd name="connsiteX1424" fmla="*/ 4963107 w 6187971"/>
              <a:gd name="connsiteY1424" fmla="*/ 1713436 h 5955635"/>
              <a:gd name="connsiteX1425" fmla="*/ 4922888 w 6187971"/>
              <a:gd name="connsiteY1425" fmla="*/ 1655149 h 5955635"/>
              <a:gd name="connsiteX1426" fmla="*/ 4892416 w 6187971"/>
              <a:gd name="connsiteY1426" fmla="*/ 1630469 h 5955635"/>
              <a:gd name="connsiteX1427" fmla="*/ 4889903 w 6187971"/>
              <a:gd name="connsiteY1427" fmla="*/ 1626826 h 5955635"/>
              <a:gd name="connsiteX1428" fmla="*/ 4884876 w 6187971"/>
              <a:gd name="connsiteY1428" fmla="*/ 1619540 h 5955635"/>
              <a:gd name="connsiteX1429" fmla="*/ 4884310 w 6187971"/>
              <a:gd name="connsiteY1429" fmla="*/ 1622619 h 5955635"/>
              <a:gd name="connsiteX1430" fmla="*/ 4886824 w 6187971"/>
              <a:gd name="connsiteY1430" fmla="*/ 1626263 h 5955635"/>
              <a:gd name="connsiteX1431" fmla="*/ 4870050 w 6187971"/>
              <a:gd name="connsiteY1431" fmla="*/ 1613640 h 5955635"/>
              <a:gd name="connsiteX1432" fmla="*/ 4856608 w 6187971"/>
              <a:gd name="connsiteY1432" fmla="*/ 1617541 h 5955635"/>
              <a:gd name="connsiteX1433" fmla="*/ 4794023 w 6187971"/>
              <a:gd name="connsiteY1433" fmla="*/ 1542425 h 5955635"/>
              <a:gd name="connsiteX1434" fmla="*/ 4774734 w 6187971"/>
              <a:gd name="connsiteY1434" fmla="*/ 1526160 h 5955635"/>
              <a:gd name="connsiteX1435" fmla="*/ 4686704 w 6187971"/>
              <a:gd name="connsiteY1435" fmla="*/ 1433652 h 5955635"/>
              <a:gd name="connsiteX1436" fmla="*/ 4598109 w 6187971"/>
              <a:gd name="connsiteY1436" fmla="*/ 1344221 h 5955635"/>
              <a:gd name="connsiteX1437" fmla="*/ 4601187 w 6187971"/>
              <a:gd name="connsiteY1437" fmla="*/ 1344786 h 5955635"/>
              <a:gd name="connsiteX1438" fmla="*/ 4606779 w 6187971"/>
              <a:gd name="connsiteY1438" fmla="*/ 1348993 h 5955635"/>
              <a:gd name="connsiteX1439" fmla="*/ 4601751 w 6187971"/>
              <a:gd name="connsiteY1439" fmla="*/ 1341707 h 5955635"/>
              <a:gd name="connsiteX1440" fmla="*/ 4596160 w 6187971"/>
              <a:gd name="connsiteY1440" fmla="*/ 1337500 h 5955635"/>
              <a:gd name="connsiteX1441" fmla="*/ 4602316 w 6187971"/>
              <a:gd name="connsiteY1441" fmla="*/ 1338629 h 5955635"/>
              <a:gd name="connsiteX1442" fmla="*/ 4687012 w 6187971"/>
              <a:gd name="connsiteY1442" fmla="*/ 1414615 h 5955635"/>
              <a:gd name="connsiteX1443" fmla="*/ 4688706 w 6187971"/>
              <a:gd name="connsiteY1443" fmla="*/ 1405380 h 5955635"/>
              <a:gd name="connsiteX1444" fmla="*/ 4663260 w 6187971"/>
              <a:gd name="connsiteY1444" fmla="*/ 1387986 h 5955635"/>
              <a:gd name="connsiteX1445" fmla="*/ 4628326 w 6187971"/>
              <a:gd name="connsiteY1445" fmla="*/ 1352943 h 5955635"/>
              <a:gd name="connsiteX1446" fmla="*/ 4505052 w 6187971"/>
              <a:gd name="connsiteY1446" fmla="*/ 1244426 h 5955635"/>
              <a:gd name="connsiteX1447" fmla="*/ 4490790 w 6187971"/>
              <a:gd name="connsiteY1447" fmla="*/ 1235448 h 5955635"/>
              <a:gd name="connsiteX1448" fmla="*/ 4434308 w 6187971"/>
              <a:gd name="connsiteY1448" fmla="*/ 1196454 h 5955635"/>
              <a:gd name="connsiteX1449" fmla="*/ 4430410 w 6187971"/>
              <a:gd name="connsiteY1449" fmla="*/ 1183012 h 5955635"/>
              <a:gd name="connsiteX1450" fmla="*/ 4400759 w 6187971"/>
              <a:gd name="connsiteY1450" fmla="*/ 1171212 h 5955635"/>
              <a:gd name="connsiteX1451" fmla="*/ 4407479 w 6187971"/>
              <a:gd name="connsiteY1451" fmla="*/ 1169261 h 5955635"/>
              <a:gd name="connsiteX1452" fmla="*/ 4343712 w 6187971"/>
              <a:gd name="connsiteY1452" fmla="*/ 1135297 h 5955635"/>
              <a:gd name="connsiteX1453" fmla="*/ 1318845 w 6187971"/>
              <a:gd name="connsiteY1453" fmla="*/ 1535771 h 5955635"/>
              <a:gd name="connsiteX1454" fmla="*/ 1298829 w 6187971"/>
              <a:gd name="connsiteY1454" fmla="*/ 1573056 h 5955635"/>
              <a:gd name="connsiteX1455" fmla="*/ 1293203 w 6187971"/>
              <a:gd name="connsiteY1455" fmla="*/ 1595921 h 5955635"/>
              <a:gd name="connsiteX1456" fmla="*/ 1293532 w 6187971"/>
              <a:gd name="connsiteY1456" fmla="*/ 1599724 h 5955635"/>
              <a:gd name="connsiteX1457" fmla="*/ 1289333 w 6187971"/>
              <a:gd name="connsiteY1457" fmla="*/ 1608630 h 5955635"/>
              <a:gd name="connsiteX1458" fmla="*/ 1270060 w 6187971"/>
              <a:gd name="connsiteY1458" fmla="*/ 1628642 h 5955635"/>
              <a:gd name="connsiteX1459" fmla="*/ 1238185 w 6187971"/>
              <a:gd name="connsiteY1459" fmla="*/ 1677840 h 5955635"/>
              <a:gd name="connsiteX1460" fmla="*/ 1233025 w 6187971"/>
              <a:gd name="connsiteY1460" fmla="*/ 1697780 h 5955635"/>
              <a:gd name="connsiteX1461" fmla="*/ 1232063 w 6187971"/>
              <a:gd name="connsiteY1461" fmla="*/ 1693276 h 5955635"/>
              <a:gd name="connsiteX1462" fmla="*/ 1231100 w 6187971"/>
              <a:gd name="connsiteY1462" fmla="*/ 1688772 h 5955635"/>
              <a:gd name="connsiteX1463" fmla="*/ 1226596 w 6187971"/>
              <a:gd name="connsiteY1463" fmla="*/ 1689735 h 5955635"/>
              <a:gd name="connsiteX1464" fmla="*/ 1223055 w 6187971"/>
              <a:gd name="connsiteY1464" fmla="*/ 1695201 h 5955635"/>
              <a:gd name="connsiteX1465" fmla="*/ 1225942 w 6187971"/>
              <a:gd name="connsiteY1465" fmla="*/ 1708713 h 5955635"/>
              <a:gd name="connsiteX1466" fmla="*/ 1219820 w 6187971"/>
              <a:gd name="connsiteY1466" fmla="*/ 1724150 h 5955635"/>
              <a:gd name="connsiteX1467" fmla="*/ 1210812 w 6187971"/>
              <a:gd name="connsiteY1467" fmla="*/ 1726074 h 5955635"/>
              <a:gd name="connsiteX1468" fmla="*/ 1209850 w 6187971"/>
              <a:gd name="connsiteY1468" fmla="*/ 1721570 h 5955635"/>
              <a:gd name="connsiteX1469" fmla="*/ 1205346 w 6187971"/>
              <a:gd name="connsiteY1469" fmla="*/ 1722532 h 5955635"/>
              <a:gd name="connsiteX1470" fmla="*/ 1206308 w 6187971"/>
              <a:gd name="connsiteY1470" fmla="*/ 1727037 h 5955635"/>
              <a:gd name="connsiteX1471" fmla="*/ 1207270 w 6187971"/>
              <a:gd name="connsiteY1471" fmla="*/ 1731541 h 5955635"/>
              <a:gd name="connsiteX1472" fmla="*/ 1204690 w 6187971"/>
              <a:gd name="connsiteY1472" fmla="*/ 1741511 h 5955635"/>
              <a:gd name="connsiteX1473" fmla="*/ 1201149 w 6187971"/>
              <a:gd name="connsiteY1473" fmla="*/ 1746977 h 5955635"/>
              <a:gd name="connsiteX1474" fmla="*/ 1196645 w 6187971"/>
              <a:gd name="connsiteY1474" fmla="*/ 1747940 h 5955635"/>
              <a:gd name="connsiteX1475" fmla="*/ 1193103 w 6187971"/>
              <a:gd name="connsiteY1475" fmla="*/ 1753405 h 5955635"/>
              <a:gd name="connsiteX1476" fmla="*/ 1197607 w 6187971"/>
              <a:gd name="connsiteY1476" fmla="*/ 1752443 h 5955635"/>
              <a:gd name="connsiteX1477" fmla="*/ 1194065 w 6187971"/>
              <a:gd name="connsiteY1477" fmla="*/ 1757910 h 5955635"/>
              <a:gd name="connsiteX1478" fmla="*/ 1155105 w 6187971"/>
              <a:gd name="connsiteY1478" fmla="*/ 1818040 h 5955635"/>
              <a:gd name="connsiteX1479" fmla="*/ 1150601 w 6187971"/>
              <a:gd name="connsiteY1479" fmla="*/ 1819002 h 5955635"/>
              <a:gd name="connsiteX1480" fmla="*/ 1151563 w 6187971"/>
              <a:gd name="connsiteY1480" fmla="*/ 1823506 h 5955635"/>
              <a:gd name="connsiteX1481" fmla="*/ 1148022 w 6187971"/>
              <a:gd name="connsiteY1481" fmla="*/ 1828972 h 5955635"/>
              <a:gd name="connsiteX1482" fmla="*/ 1148984 w 6187971"/>
              <a:gd name="connsiteY1482" fmla="*/ 1833476 h 5955635"/>
              <a:gd name="connsiteX1483" fmla="*/ 1142555 w 6187971"/>
              <a:gd name="connsiteY1483" fmla="*/ 1825430 h 5955635"/>
              <a:gd name="connsiteX1484" fmla="*/ 1128388 w 6187971"/>
              <a:gd name="connsiteY1484" fmla="*/ 1847295 h 5955635"/>
              <a:gd name="connsiteX1485" fmla="*/ 1123884 w 6187971"/>
              <a:gd name="connsiteY1485" fmla="*/ 1848258 h 5955635"/>
              <a:gd name="connsiteX1486" fmla="*/ 1121709 w 6187971"/>
              <a:gd name="connsiteY1486" fmla="*/ 1845626 h 5955635"/>
              <a:gd name="connsiteX1487" fmla="*/ 1123442 w 6187971"/>
              <a:gd name="connsiteY1487" fmla="*/ 1842951 h 5955635"/>
              <a:gd name="connsiteX1488" fmla="*/ 1125256 w 6187971"/>
              <a:gd name="connsiteY1488" fmla="*/ 1840901 h 5955635"/>
              <a:gd name="connsiteX1489" fmla="*/ 1130005 w 6187971"/>
              <a:gd name="connsiteY1489" fmla="*/ 1832821 h 5955635"/>
              <a:gd name="connsiteX1490" fmla="*/ 1123442 w 6187971"/>
              <a:gd name="connsiteY1490" fmla="*/ 1842951 h 5955635"/>
              <a:gd name="connsiteX1491" fmla="*/ 1121403 w 6187971"/>
              <a:gd name="connsiteY1491" fmla="*/ 1845256 h 5955635"/>
              <a:gd name="connsiteX1492" fmla="*/ 1121709 w 6187971"/>
              <a:gd name="connsiteY1492" fmla="*/ 1845626 h 5955635"/>
              <a:gd name="connsiteX1493" fmla="*/ 1105213 w 6187971"/>
              <a:gd name="connsiteY1493" fmla="*/ 1871085 h 5955635"/>
              <a:gd name="connsiteX1494" fmla="*/ 1087503 w 6187971"/>
              <a:gd name="connsiteY1494" fmla="*/ 1898417 h 5955635"/>
              <a:gd name="connsiteX1495" fmla="*/ 1074299 w 6187971"/>
              <a:gd name="connsiteY1495" fmla="*/ 1924786 h 5955635"/>
              <a:gd name="connsiteX1496" fmla="*/ 1042423 w 6187971"/>
              <a:gd name="connsiteY1496" fmla="*/ 1973983 h 5955635"/>
              <a:gd name="connsiteX1497" fmla="*/ 1036301 w 6187971"/>
              <a:gd name="connsiteY1497" fmla="*/ 1989420 h 5955635"/>
              <a:gd name="connsiteX1498" fmla="*/ 1028255 w 6187971"/>
              <a:gd name="connsiteY1498" fmla="*/ 1995849 h 5955635"/>
              <a:gd name="connsiteX1499" fmla="*/ 1024713 w 6187971"/>
              <a:gd name="connsiteY1499" fmla="*/ 2001315 h 5955635"/>
              <a:gd name="connsiteX1500" fmla="*/ 1015050 w 6187971"/>
              <a:gd name="connsiteY1500" fmla="*/ 2022217 h 5955635"/>
              <a:gd name="connsiteX1501" fmla="*/ 1008928 w 6187971"/>
              <a:gd name="connsiteY1501" fmla="*/ 2037654 h 5955635"/>
              <a:gd name="connsiteX1502" fmla="*/ 998303 w 6187971"/>
              <a:gd name="connsiteY1502" fmla="*/ 2054054 h 5955635"/>
              <a:gd name="connsiteX1503" fmla="*/ 910066 w 6187971"/>
              <a:gd name="connsiteY1503" fmla="*/ 2214194 h 5955635"/>
              <a:gd name="connsiteX1504" fmla="*/ 907117 w 6187971"/>
              <a:gd name="connsiteY1504" fmla="*/ 2214824 h 5955635"/>
              <a:gd name="connsiteX1505" fmla="*/ 908116 w 6187971"/>
              <a:gd name="connsiteY1505" fmla="*/ 2211343 h 5955635"/>
              <a:gd name="connsiteX1506" fmla="*/ 972795 w 6187971"/>
              <a:gd name="connsiteY1506" fmla="*/ 2040882 h 5955635"/>
              <a:gd name="connsiteX1507" fmla="*/ 979961 w 6187971"/>
              <a:gd name="connsiteY1507" fmla="*/ 2024343 h 5955635"/>
              <a:gd name="connsiteX1508" fmla="*/ 983522 w 6187971"/>
              <a:gd name="connsiteY1508" fmla="*/ 2028953 h 5955635"/>
              <a:gd name="connsiteX1509" fmla="*/ 986429 w 6187971"/>
              <a:gd name="connsiteY1509" fmla="*/ 2010313 h 5955635"/>
              <a:gd name="connsiteX1510" fmla="*/ 991511 w 6187971"/>
              <a:gd name="connsiteY1510" fmla="*/ 1999574 h 5955635"/>
              <a:gd name="connsiteX1511" fmla="*/ 994802 w 6187971"/>
              <a:gd name="connsiteY1511" fmla="*/ 1993577 h 5955635"/>
              <a:gd name="connsiteX1512" fmla="*/ 999306 w 6187971"/>
              <a:gd name="connsiteY1512" fmla="*/ 1992615 h 5955635"/>
              <a:gd name="connsiteX1513" fmla="*/ 1000115 w 6187971"/>
              <a:gd name="connsiteY1513" fmla="*/ 1985377 h 5955635"/>
              <a:gd name="connsiteX1514" fmla="*/ 1000698 w 6187971"/>
              <a:gd name="connsiteY1514" fmla="*/ 1980161 h 5955635"/>
              <a:gd name="connsiteX1515" fmla="*/ 1001566 w 6187971"/>
              <a:gd name="connsiteY1515" fmla="*/ 1978326 h 5955635"/>
              <a:gd name="connsiteX1516" fmla="*/ 1004140 w 6187971"/>
              <a:gd name="connsiteY1516" fmla="*/ 1979072 h 5955635"/>
              <a:gd name="connsiteX1517" fmla="*/ 1018633 w 6187971"/>
              <a:gd name="connsiteY1517" fmla="*/ 1950808 h 5955635"/>
              <a:gd name="connsiteX1518" fmla="*/ 1038266 w 6187971"/>
              <a:gd name="connsiteY1518" fmla="*/ 1932485 h 5955635"/>
              <a:gd name="connsiteX1519" fmla="*/ 1099132 w 6187971"/>
              <a:gd name="connsiteY1519" fmla="*/ 1820578 h 5955635"/>
              <a:gd name="connsiteX1520" fmla="*/ 1113299 w 6187971"/>
              <a:gd name="connsiteY1520" fmla="*/ 1798714 h 5955635"/>
              <a:gd name="connsiteX1521" fmla="*/ 1204731 w 6187971"/>
              <a:gd name="connsiteY1521" fmla="*/ 1675567 h 5955635"/>
              <a:gd name="connsiteX1522" fmla="*/ 1226944 w 6187971"/>
              <a:gd name="connsiteY1522" fmla="*/ 1647273 h 5955635"/>
              <a:gd name="connsiteX1523" fmla="*/ 1225982 w 6187971"/>
              <a:gd name="connsiteY1523" fmla="*/ 1642769 h 5955635"/>
              <a:gd name="connsiteX1524" fmla="*/ 1231449 w 6187971"/>
              <a:gd name="connsiteY1524" fmla="*/ 1646311 h 5955635"/>
              <a:gd name="connsiteX1525" fmla="*/ 1238532 w 6187971"/>
              <a:gd name="connsiteY1525" fmla="*/ 1635378 h 5955635"/>
              <a:gd name="connsiteX1526" fmla="*/ 1242074 w 6187971"/>
              <a:gd name="connsiteY1526" fmla="*/ 1629913 h 5955635"/>
              <a:gd name="connsiteX1527" fmla="*/ 1237570 w 6187971"/>
              <a:gd name="connsiteY1527" fmla="*/ 1630875 h 5955635"/>
              <a:gd name="connsiteX1528" fmla="*/ 1290042 w 6187971"/>
              <a:gd name="connsiteY1528" fmla="*/ 1567858 h 5955635"/>
              <a:gd name="connsiteX1529" fmla="*/ 1314235 w 6187971"/>
              <a:gd name="connsiteY1529" fmla="*/ 1540908 h 5955635"/>
              <a:gd name="connsiteX1530" fmla="*/ 4439702 w 6187971"/>
              <a:gd name="connsiteY1530" fmla="*/ 857271 h 5955635"/>
              <a:gd name="connsiteX1531" fmla="*/ 4444206 w 6187971"/>
              <a:gd name="connsiteY1531" fmla="*/ 856309 h 5955635"/>
              <a:gd name="connsiteX1532" fmla="*/ 4445168 w 6187971"/>
              <a:gd name="connsiteY1532" fmla="*/ 860813 h 5955635"/>
              <a:gd name="connsiteX1533" fmla="*/ 4439702 w 6187971"/>
              <a:gd name="connsiteY1533" fmla="*/ 857271 h 5955635"/>
              <a:gd name="connsiteX1534" fmla="*/ 4439395 w 6187971"/>
              <a:gd name="connsiteY1534" fmla="*/ 833789 h 5955635"/>
              <a:gd name="connsiteX1535" fmla="*/ 4444862 w 6187971"/>
              <a:gd name="connsiteY1535" fmla="*/ 837331 h 5955635"/>
              <a:gd name="connsiteX1536" fmla="*/ 4440357 w 6187971"/>
              <a:gd name="connsiteY1536" fmla="*/ 838293 h 5955635"/>
              <a:gd name="connsiteX1537" fmla="*/ 4439395 w 6187971"/>
              <a:gd name="connsiteY1537" fmla="*/ 833789 h 5955635"/>
              <a:gd name="connsiteX1538" fmla="*/ 3878041 w 6187971"/>
              <a:gd name="connsiteY1538" fmla="*/ 775787 h 5955635"/>
              <a:gd name="connsiteX1539" fmla="*/ 3885822 w 6187971"/>
              <a:gd name="connsiteY1539" fmla="*/ 777801 h 5955635"/>
              <a:gd name="connsiteX1540" fmla="*/ 3881318 w 6187971"/>
              <a:gd name="connsiteY1540" fmla="*/ 778763 h 5955635"/>
              <a:gd name="connsiteX1541" fmla="*/ 1104676 w 6187971"/>
              <a:gd name="connsiteY1541" fmla="*/ 1330248 h 5955635"/>
              <a:gd name="connsiteX1542" fmla="*/ 1094527 w 6187971"/>
              <a:gd name="connsiteY1542" fmla="*/ 1352482 h 5955635"/>
              <a:gd name="connsiteX1543" fmla="*/ 1064045 w 6187971"/>
              <a:gd name="connsiteY1543" fmla="*/ 1398591 h 5955635"/>
              <a:gd name="connsiteX1544" fmla="*/ 578456 w 6187971"/>
              <a:gd name="connsiteY1544" fmla="*/ 2585624 h 5955635"/>
              <a:gd name="connsiteX1545" fmla="*/ 575225 w 6187971"/>
              <a:gd name="connsiteY1545" fmla="*/ 2625422 h 5955635"/>
              <a:gd name="connsiteX1546" fmla="*/ 589292 w 6187971"/>
              <a:gd name="connsiteY1546" fmla="*/ 2984165 h 5955635"/>
              <a:gd name="connsiteX1547" fmla="*/ 621678 w 6187971"/>
              <a:gd name="connsiteY1547" fmla="*/ 3309663 h 5955635"/>
              <a:gd name="connsiteX1548" fmla="*/ 637489 w 6187971"/>
              <a:gd name="connsiteY1548" fmla="*/ 3228070 h 5955635"/>
              <a:gd name="connsiteX1549" fmla="*/ 616036 w 6187971"/>
              <a:gd name="connsiteY1549" fmla="*/ 2935433 h 5955635"/>
              <a:gd name="connsiteX1550" fmla="*/ 887499 w 6187971"/>
              <a:gd name="connsiteY1550" fmla="*/ 1780458 h 5955635"/>
              <a:gd name="connsiteX1551" fmla="*/ 997109 w 6187971"/>
              <a:gd name="connsiteY1551" fmla="*/ 1643628 h 5955635"/>
              <a:gd name="connsiteX1552" fmla="*/ 1014774 w 6187971"/>
              <a:gd name="connsiteY1552" fmla="*/ 1589014 h 5955635"/>
              <a:gd name="connsiteX1553" fmla="*/ 1051413 w 6187971"/>
              <a:gd name="connsiteY1553" fmla="*/ 1522524 h 5955635"/>
              <a:gd name="connsiteX1554" fmla="*/ 1104050 w 6187971"/>
              <a:gd name="connsiteY1554" fmla="*/ 1503457 h 5955635"/>
              <a:gd name="connsiteX1555" fmla="*/ 1050162 w 6187971"/>
              <a:gd name="connsiteY1555" fmla="*/ 1599052 h 5955635"/>
              <a:gd name="connsiteX1556" fmla="*/ 889954 w 6187971"/>
              <a:gd name="connsiteY1556" fmla="*/ 1910945 h 5955635"/>
              <a:gd name="connsiteX1557" fmla="*/ 871201 w 6187971"/>
              <a:gd name="connsiteY1557" fmla="*/ 1997079 h 5955635"/>
              <a:gd name="connsiteX1558" fmla="*/ 857404 w 6187971"/>
              <a:gd name="connsiteY1558" fmla="*/ 2060644 h 5955635"/>
              <a:gd name="connsiteX1559" fmla="*/ 753411 w 6187971"/>
              <a:gd name="connsiteY1559" fmla="*/ 2397680 h 5955635"/>
              <a:gd name="connsiteX1560" fmla="*/ 756336 w 6187971"/>
              <a:gd name="connsiteY1560" fmla="*/ 2420520 h 5955635"/>
              <a:gd name="connsiteX1561" fmla="*/ 764421 w 6187971"/>
              <a:gd name="connsiteY1561" fmla="*/ 2415547 h 5955635"/>
              <a:gd name="connsiteX1562" fmla="*/ 761396 w 6187971"/>
              <a:gd name="connsiteY1562" fmla="*/ 2433165 h 5955635"/>
              <a:gd name="connsiteX1563" fmla="*/ 760478 w 6187971"/>
              <a:gd name="connsiteY1563" fmla="*/ 2435480 h 5955635"/>
              <a:gd name="connsiteX1564" fmla="*/ 760592 w 6187971"/>
              <a:gd name="connsiteY1564" fmla="*/ 2432158 h 5955635"/>
              <a:gd name="connsiteX1565" fmla="*/ 757460 w 6187971"/>
              <a:gd name="connsiteY1565" fmla="*/ 2425764 h 5955635"/>
              <a:gd name="connsiteX1566" fmla="*/ 750377 w 6187971"/>
              <a:gd name="connsiteY1566" fmla="*/ 2436696 h 5955635"/>
              <a:gd name="connsiteX1567" fmla="*/ 751339 w 6187971"/>
              <a:gd name="connsiteY1567" fmla="*/ 2441200 h 5955635"/>
              <a:gd name="connsiteX1568" fmla="*/ 751994 w 6187971"/>
              <a:gd name="connsiteY1568" fmla="*/ 2422222 h 5955635"/>
              <a:gd name="connsiteX1569" fmla="*/ 742023 w 6187971"/>
              <a:gd name="connsiteY1569" fmla="*/ 2419642 h 5955635"/>
              <a:gd name="connsiteX1570" fmla="*/ 729781 w 6187971"/>
              <a:gd name="connsiteY1570" fmla="*/ 2450515 h 5955635"/>
              <a:gd name="connsiteX1571" fmla="*/ 730743 w 6187971"/>
              <a:gd name="connsiteY1571" fmla="*/ 2455019 h 5955635"/>
              <a:gd name="connsiteX1572" fmla="*/ 726239 w 6187971"/>
              <a:gd name="connsiteY1572" fmla="*/ 2455982 h 5955635"/>
              <a:gd name="connsiteX1573" fmla="*/ 727201 w 6187971"/>
              <a:gd name="connsiteY1573" fmla="*/ 2460486 h 5955635"/>
              <a:gd name="connsiteX1574" fmla="*/ 728163 w 6187971"/>
              <a:gd name="connsiteY1574" fmla="*/ 2464990 h 5955635"/>
              <a:gd name="connsiteX1575" fmla="*/ 731705 w 6187971"/>
              <a:gd name="connsiteY1575" fmla="*/ 2459524 h 5955635"/>
              <a:gd name="connsiteX1576" fmla="*/ 731050 w 6187971"/>
              <a:gd name="connsiteY1576" fmla="*/ 2478502 h 5955635"/>
              <a:gd name="connsiteX1577" fmla="*/ 735554 w 6187971"/>
              <a:gd name="connsiteY1577" fmla="*/ 2477540 h 5955635"/>
              <a:gd name="connsiteX1578" fmla="*/ 745218 w 6187971"/>
              <a:gd name="connsiteY1578" fmla="*/ 2456637 h 5955635"/>
              <a:gd name="connsiteX1579" fmla="*/ 749722 w 6187971"/>
              <a:gd name="connsiteY1579" fmla="*/ 2455675 h 5955635"/>
              <a:gd name="connsiteX1580" fmla="*/ 746180 w 6187971"/>
              <a:gd name="connsiteY1580" fmla="*/ 2461140 h 5955635"/>
              <a:gd name="connsiteX1581" fmla="*/ 752609 w 6187971"/>
              <a:gd name="connsiteY1581" fmla="*/ 2469187 h 5955635"/>
              <a:gd name="connsiteX1582" fmla="*/ 755188 w 6187971"/>
              <a:gd name="connsiteY1582" fmla="*/ 2459216 h 5955635"/>
              <a:gd name="connsiteX1583" fmla="*/ 754226 w 6187971"/>
              <a:gd name="connsiteY1583" fmla="*/ 2454712 h 5955635"/>
              <a:gd name="connsiteX1584" fmla="*/ 757767 w 6187971"/>
              <a:gd name="connsiteY1584" fmla="*/ 2449246 h 5955635"/>
              <a:gd name="connsiteX1585" fmla="*/ 748411 w 6187971"/>
              <a:gd name="connsiteY1585" fmla="*/ 2493631 h 5955635"/>
              <a:gd name="connsiteX1586" fmla="*/ 759344 w 6187971"/>
              <a:gd name="connsiteY1586" fmla="*/ 2500715 h 5955635"/>
              <a:gd name="connsiteX1587" fmla="*/ 760307 w 6187971"/>
              <a:gd name="connsiteY1587" fmla="*/ 2505219 h 5955635"/>
              <a:gd name="connsiteX1588" fmla="*/ 754840 w 6187971"/>
              <a:gd name="connsiteY1588" fmla="*/ 2501678 h 5955635"/>
              <a:gd name="connsiteX1589" fmla="*/ 753878 w 6187971"/>
              <a:gd name="connsiteY1589" fmla="*/ 2497173 h 5955635"/>
              <a:gd name="connsiteX1590" fmla="*/ 749373 w 6187971"/>
              <a:gd name="connsiteY1590" fmla="*/ 2498135 h 5955635"/>
              <a:gd name="connsiteX1591" fmla="*/ 746794 w 6187971"/>
              <a:gd name="connsiteY1591" fmla="*/ 2508105 h 5955635"/>
              <a:gd name="connsiteX1592" fmla="*/ 747757 w 6187971"/>
              <a:gd name="connsiteY1592" fmla="*/ 2512610 h 5955635"/>
              <a:gd name="connsiteX1593" fmla="*/ 740673 w 6187971"/>
              <a:gd name="connsiteY1593" fmla="*/ 2523542 h 5955635"/>
              <a:gd name="connsiteX1594" fmla="*/ 738748 w 6187971"/>
              <a:gd name="connsiteY1594" fmla="*/ 2514534 h 5955635"/>
              <a:gd name="connsiteX1595" fmla="*/ 734245 w 6187971"/>
              <a:gd name="connsiteY1595" fmla="*/ 2515496 h 5955635"/>
              <a:gd name="connsiteX1596" fmla="*/ 731665 w 6187971"/>
              <a:gd name="connsiteY1596" fmla="*/ 2525466 h 5955635"/>
              <a:gd name="connsiteX1597" fmla="*/ 733590 w 6187971"/>
              <a:gd name="connsiteY1597" fmla="*/ 2534475 h 5955635"/>
              <a:gd name="connsiteX1598" fmla="*/ 745484 w 6187971"/>
              <a:gd name="connsiteY1598" fmla="*/ 2546063 h 5955635"/>
              <a:gd name="connsiteX1599" fmla="*/ 743868 w 6187971"/>
              <a:gd name="connsiteY1599" fmla="*/ 2560537 h 5955635"/>
              <a:gd name="connsiteX1600" fmla="*/ 726773 w 6187971"/>
              <a:gd name="connsiteY1600" fmla="*/ 2634833 h 5955635"/>
              <a:gd name="connsiteX1601" fmla="*/ 721306 w 6187971"/>
              <a:gd name="connsiteY1601" fmla="*/ 2631292 h 5955635"/>
              <a:gd name="connsiteX1602" fmla="*/ 722269 w 6187971"/>
              <a:gd name="connsiteY1602" fmla="*/ 2635796 h 5955635"/>
              <a:gd name="connsiteX1603" fmla="*/ 717764 w 6187971"/>
              <a:gd name="connsiteY1603" fmla="*/ 2636758 h 5955635"/>
              <a:gd name="connsiteX1604" fmla="*/ 712298 w 6187971"/>
              <a:gd name="connsiteY1604" fmla="*/ 2633217 h 5955635"/>
              <a:gd name="connsiteX1605" fmla="*/ 717150 w 6187971"/>
              <a:gd name="connsiteY1605" fmla="*/ 2589793 h 5955635"/>
              <a:gd name="connsiteX1606" fmla="*/ 722616 w 6187971"/>
              <a:gd name="connsiteY1606" fmla="*/ 2593335 h 5955635"/>
              <a:gd name="connsiteX1607" fmla="*/ 727775 w 6187971"/>
              <a:gd name="connsiteY1607" fmla="*/ 2573394 h 5955635"/>
              <a:gd name="connsiteX1608" fmla="*/ 720691 w 6187971"/>
              <a:gd name="connsiteY1608" fmla="*/ 2584327 h 5955635"/>
              <a:gd name="connsiteX1609" fmla="*/ 721347 w 6187971"/>
              <a:gd name="connsiteY1609" fmla="*/ 2565348 h 5955635"/>
              <a:gd name="connsiteX1610" fmla="*/ 720385 w 6187971"/>
              <a:gd name="connsiteY1610" fmla="*/ 2560844 h 5955635"/>
              <a:gd name="connsiteX1611" fmla="*/ 723927 w 6187971"/>
              <a:gd name="connsiteY1611" fmla="*/ 2555379 h 5955635"/>
              <a:gd name="connsiteX1612" fmla="*/ 722964 w 6187971"/>
              <a:gd name="connsiteY1612" fmla="*/ 2550874 h 5955635"/>
              <a:gd name="connsiteX1613" fmla="*/ 722002 w 6187971"/>
              <a:gd name="connsiteY1613" fmla="*/ 2546370 h 5955635"/>
              <a:gd name="connsiteX1614" fmla="*/ 713956 w 6187971"/>
              <a:gd name="connsiteY1614" fmla="*/ 2552799 h 5955635"/>
              <a:gd name="connsiteX1615" fmla="*/ 711377 w 6187971"/>
              <a:gd name="connsiteY1615" fmla="*/ 2562769 h 5955635"/>
              <a:gd name="connsiteX1616" fmla="*/ 712339 w 6187971"/>
              <a:gd name="connsiteY1616" fmla="*/ 2567273 h 5955635"/>
              <a:gd name="connsiteX1617" fmla="*/ 716842 w 6187971"/>
              <a:gd name="connsiteY1617" fmla="*/ 2566311 h 5955635"/>
              <a:gd name="connsiteX1618" fmla="*/ 707794 w 6187971"/>
              <a:gd name="connsiteY1618" fmla="*/ 2634179 h 5955635"/>
              <a:gd name="connsiteX1619" fmla="*/ 704252 w 6187971"/>
              <a:gd name="connsiteY1619" fmla="*/ 2639645 h 5955635"/>
              <a:gd name="connsiteX1620" fmla="*/ 701673 w 6187971"/>
              <a:gd name="connsiteY1620" fmla="*/ 2649616 h 5955635"/>
              <a:gd name="connsiteX1621" fmla="*/ 706177 w 6187971"/>
              <a:gd name="connsiteY1621" fmla="*/ 2648653 h 5955635"/>
              <a:gd name="connsiteX1622" fmla="*/ 698438 w 6187971"/>
              <a:gd name="connsiteY1622" fmla="*/ 2678565 h 5955635"/>
              <a:gd name="connsiteX1623" fmla="*/ 695858 w 6187971"/>
              <a:gd name="connsiteY1623" fmla="*/ 2688534 h 5955635"/>
              <a:gd name="connsiteX1624" fmla="*/ 696821 w 6187971"/>
              <a:gd name="connsiteY1624" fmla="*/ 2693039 h 5955635"/>
              <a:gd name="connsiteX1625" fmla="*/ 701325 w 6187971"/>
              <a:gd name="connsiteY1625" fmla="*/ 2692076 h 5955635"/>
              <a:gd name="connsiteX1626" fmla="*/ 690967 w 6187971"/>
              <a:gd name="connsiteY1626" fmla="*/ 2797901 h 5955635"/>
              <a:gd name="connsiteX1627" fmla="*/ 687424 w 6187971"/>
              <a:gd name="connsiteY1627" fmla="*/ 2803368 h 5955635"/>
              <a:gd name="connsiteX1628" fmla="*/ 688387 w 6187971"/>
              <a:gd name="connsiteY1628" fmla="*/ 2807872 h 5955635"/>
              <a:gd name="connsiteX1629" fmla="*/ 689349 w 6187971"/>
              <a:gd name="connsiteY1629" fmla="*/ 2812375 h 5955635"/>
              <a:gd name="connsiteX1630" fmla="*/ 685152 w 6187971"/>
              <a:gd name="connsiteY1630" fmla="*/ 2836821 h 5955635"/>
              <a:gd name="connsiteX1631" fmla="*/ 681611 w 6187971"/>
              <a:gd name="connsiteY1631" fmla="*/ 2842288 h 5955635"/>
              <a:gd name="connsiteX1632" fmla="*/ 683535 w 6187971"/>
              <a:gd name="connsiteY1632" fmla="*/ 2851295 h 5955635"/>
              <a:gd name="connsiteX1633" fmla="*/ 684497 w 6187971"/>
              <a:gd name="connsiteY1633" fmla="*/ 2855799 h 5955635"/>
              <a:gd name="connsiteX1634" fmla="*/ 680955 w 6187971"/>
              <a:gd name="connsiteY1634" fmla="*/ 2861265 h 5955635"/>
              <a:gd name="connsiteX1635" fmla="*/ 681918 w 6187971"/>
              <a:gd name="connsiteY1635" fmla="*/ 2865770 h 5955635"/>
              <a:gd name="connsiteX1636" fmla="*/ 687691 w 6187971"/>
              <a:gd name="connsiteY1636" fmla="*/ 2892794 h 5955635"/>
              <a:gd name="connsiteX1637" fmla="*/ 684149 w 6187971"/>
              <a:gd name="connsiteY1637" fmla="*/ 2898260 h 5955635"/>
              <a:gd name="connsiteX1638" fmla="*/ 685112 w 6187971"/>
              <a:gd name="connsiteY1638" fmla="*/ 2902765 h 5955635"/>
              <a:gd name="connsiteX1639" fmla="*/ 683495 w 6187971"/>
              <a:gd name="connsiteY1639" fmla="*/ 2917239 h 5955635"/>
              <a:gd name="connsiteX1640" fmla="*/ 684457 w 6187971"/>
              <a:gd name="connsiteY1640" fmla="*/ 2921742 h 5955635"/>
              <a:gd name="connsiteX1641" fmla="*/ 678642 w 6187971"/>
              <a:gd name="connsiteY1641" fmla="*/ 2960662 h 5955635"/>
              <a:gd name="connsiteX1642" fmla="*/ 679604 w 6187971"/>
              <a:gd name="connsiteY1642" fmla="*/ 2965165 h 5955635"/>
              <a:gd name="connsiteX1643" fmla="*/ 675101 w 6187971"/>
              <a:gd name="connsiteY1643" fmla="*/ 2966128 h 5955635"/>
              <a:gd name="connsiteX1644" fmla="*/ 676063 w 6187971"/>
              <a:gd name="connsiteY1644" fmla="*/ 2970632 h 5955635"/>
              <a:gd name="connsiteX1645" fmla="*/ 677026 w 6187971"/>
              <a:gd name="connsiteY1645" fmla="*/ 2975136 h 5955635"/>
              <a:gd name="connsiteX1646" fmla="*/ 681529 w 6187971"/>
              <a:gd name="connsiteY1646" fmla="*/ 2974174 h 5955635"/>
              <a:gd name="connsiteX1647" fmla="*/ 679912 w 6187971"/>
              <a:gd name="connsiteY1647" fmla="*/ 2988648 h 5955635"/>
              <a:gd name="connsiteX1648" fmla="*/ 678950 w 6187971"/>
              <a:gd name="connsiteY1648" fmla="*/ 2984144 h 5955635"/>
              <a:gd name="connsiteX1649" fmla="*/ 678295 w 6187971"/>
              <a:gd name="connsiteY1649" fmla="*/ 3003123 h 5955635"/>
              <a:gd name="connsiteX1650" fmla="*/ 681182 w 6187971"/>
              <a:gd name="connsiteY1650" fmla="*/ 3016635 h 5955635"/>
              <a:gd name="connsiteX1651" fmla="*/ 677640 w 6187971"/>
              <a:gd name="connsiteY1651" fmla="*/ 3022102 h 5955635"/>
              <a:gd name="connsiteX1652" fmla="*/ 678602 w 6187971"/>
              <a:gd name="connsiteY1652" fmla="*/ 3026605 h 5955635"/>
              <a:gd name="connsiteX1653" fmla="*/ 675061 w 6187971"/>
              <a:gd name="connsiteY1653" fmla="*/ 3032071 h 5955635"/>
              <a:gd name="connsiteX1654" fmla="*/ 676023 w 6187971"/>
              <a:gd name="connsiteY1654" fmla="*/ 3036576 h 5955635"/>
              <a:gd name="connsiteX1655" fmla="*/ 680527 w 6187971"/>
              <a:gd name="connsiteY1655" fmla="*/ 3035613 h 5955635"/>
              <a:gd name="connsiteX1656" fmla="*/ 689187 w 6187971"/>
              <a:gd name="connsiteY1656" fmla="*/ 3076150 h 5955635"/>
              <a:gd name="connsiteX1657" fmla="*/ 683721 w 6187971"/>
              <a:gd name="connsiteY1657" fmla="*/ 3072608 h 5955635"/>
              <a:gd name="connsiteX1658" fmla="*/ 679217 w 6187971"/>
              <a:gd name="connsiteY1658" fmla="*/ 3073570 h 5955635"/>
              <a:gd name="connsiteX1659" fmla="*/ 681142 w 6187971"/>
              <a:gd name="connsiteY1659" fmla="*/ 3082578 h 5955635"/>
              <a:gd name="connsiteX1660" fmla="*/ 682104 w 6187971"/>
              <a:gd name="connsiteY1660" fmla="*/ 3087082 h 5955635"/>
              <a:gd name="connsiteX1661" fmla="*/ 682718 w 6187971"/>
              <a:gd name="connsiteY1661" fmla="*/ 3134047 h 5955635"/>
              <a:gd name="connsiteX1662" fmla="*/ 687222 w 6187971"/>
              <a:gd name="connsiteY1662" fmla="*/ 3133085 h 5955635"/>
              <a:gd name="connsiteX1663" fmla="*/ 683680 w 6187971"/>
              <a:gd name="connsiteY1663" fmla="*/ 3138551 h 5955635"/>
              <a:gd name="connsiteX1664" fmla="*/ 684642 w 6187971"/>
              <a:gd name="connsiteY1664" fmla="*/ 3143056 h 5955635"/>
              <a:gd name="connsiteX1665" fmla="*/ 690416 w 6187971"/>
              <a:gd name="connsiteY1665" fmla="*/ 3170080 h 5955635"/>
              <a:gd name="connsiteX1666" fmla="*/ 694395 w 6187971"/>
              <a:gd name="connsiteY1666" fmla="*/ 3173203 h 5955635"/>
              <a:gd name="connsiteX1667" fmla="*/ 697712 w 6187971"/>
              <a:gd name="connsiteY1667" fmla="*/ 3182366 h 5955635"/>
              <a:gd name="connsiteX1668" fmla="*/ 697129 w 6187971"/>
              <a:gd name="connsiteY1668" fmla="*/ 3182651 h 5955635"/>
              <a:gd name="connsiteX1669" fmla="*/ 691373 w 6187971"/>
              <a:gd name="connsiteY1669" fmla="*/ 3182827 h 5955635"/>
              <a:gd name="connsiteX1670" fmla="*/ 689762 w 6187971"/>
              <a:gd name="connsiteY1670" fmla="*/ 3189059 h 5955635"/>
              <a:gd name="connsiteX1671" fmla="*/ 696682 w 6187971"/>
              <a:gd name="connsiteY1671" fmla="*/ 3182870 h 5955635"/>
              <a:gd name="connsiteX1672" fmla="*/ 697129 w 6187971"/>
              <a:gd name="connsiteY1672" fmla="*/ 3182651 h 5955635"/>
              <a:gd name="connsiteX1673" fmla="*/ 697807 w 6187971"/>
              <a:gd name="connsiteY1673" fmla="*/ 3182630 h 5955635"/>
              <a:gd name="connsiteX1674" fmla="*/ 697712 w 6187971"/>
              <a:gd name="connsiteY1674" fmla="*/ 3182366 h 5955635"/>
              <a:gd name="connsiteX1675" fmla="*/ 698813 w 6187971"/>
              <a:gd name="connsiteY1675" fmla="*/ 3181826 h 5955635"/>
              <a:gd name="connsiteX1676" fmla="*/ 699731 w 6187971"/>
              <a:gd name="connsiteY1676" fmla="*/ 3191637 h 5955635"/>
              <a:gd name="connsiteX1677" fmla="*/ 696189 w 6187971"/>
              <a:gd name="connsiteY1677" fmla="*/ 3197104 h 5955635"/>
              <a:gd name="connsiteX1678" fmla="*/ 697152 w 6187971"/>
              <a:gd name="connsiteY1678" fmla="*/ 3201608 h 5955635"/>
              <a:gd name="connsiteX1679" fmla="*/ 693610 w 6187971"/>
              <a:gd name="connsiteY1679" fmla="*/ 3207074 h 5955635"/>
              <a:gd name="connsiteX1680" fmla="*/ 694573 w 6187971"/>
              <a:gd name="connsiteY1680" fmla="*/ 3211578 h 5955635"/>
              <a:gd name="connsiteX1681" fmla="*/ 696497 w 6187971"/>
              <a:gd name="connsiteY1681" fmla="*/ 3220587 h 5955635"/>
              <a:gd name="connsiteX1682" fmla="*/ 698422 w 6187971"/>
              <a:gd name="connsiteY1682" fmla="*/ 3229595 h 5955635"/>
              <a:gd name="connsiteX1683" fmla="*/ 695842 w 6187971"/>
              <a:gd name="connsiteY1683" fmla="*/ 3239565 h 5955635"/>
              <a:gd name="connsiteX1684" fmla="*/ 693262 w 6187971"/>
              <a:gd name="connsiteY1684" fmla="*/ 3249536 h 5955635"/>
              <a:gd name="connsiteX1685" fmla="*/ 694224 w 6187971"/>
              <a:gd name="connsiteY1685" fmla="*/ 3254039 h 5955635"/>
              <a:gd name="connsiteX1686" fmla="*/ 695187 w 6187971"/>
              <a:gd name="connsiteY1686" fmla="*/ 3258543 h 5955635"/>
              <a:gd name="connsiteX1687" fmla="*/ 690683 w 6187971"/>
              <a:gd name="connsiteY1687" fmla="*/ 3259506 h 5955635"/>
              <a:gd name="connsiteX1688" fmla="*/ 687141 w 6187971"/>
              <a:gd name="connsiteY1688" fmla="*/ 3264972 h 5955635"/>
              <a:gd name="connsiteX1689" fmla="*/ 688103 w 6187971"/>
              <a:gd name="connsiteY1689" fmla="*/ 3269476 h 5955635"/>
              <a:gd name="connsiteX1690" fmla="*/ 693569 w 6187971"/>
              <a:gd name="connsiteY1690" fmla="*/ 3273018 h 5955635"/>
              <a:gd name="connsiteX1691" fmla="*/ 694532 w 6187971"/>
              <a:gd name="connsiteY1691" fmla="*/ 3277522 h 5955635"/>
              <a:gd name="connsiteX1692" fmla="*/ 695494 w 6187971"/>
              <a:gd name="connsiteY1692" fmla="*/ 3282027 h 5955635"/>
              <a:gd name="connsiteX1693" fmla="*/ 698381 w 6187971"/>
              <a:gd name="connsiteY1693" fmla="*/ 3295539 h 5955635"/>
              <a:gd name="connsiteX1694" fmla="*/ 696764 w 6187971"/>
              <a:gd name="connsiteY1694" fmla="*/ 3310013 h 5955635"/>
              <a:gd name="connsiteX1695" fmla="*/ 697726 w 6187971"/>
              <a:gd name="connsiteY1695" fmla="*/ 3314516 h 5955635"/>
              <a:gd name="connsiteX1696" fmla="*/ 699651 w 6187971"/>
              <a:gd name="connsiteY1696" fmla="*/ 3323525 h 5955635"/>
              <a:gd name="connsiteX1697" fmla="*/ 704154 w 6187971"/>
              <a:gd name="connsiteY1697" fmla="*/ 3322563 h 5955635"/>
              <a:gd name="connsiteX1698" fmla="*/ 700613 w 6187971"/>
              <a:gd name="connsiteY1698" fmla="*/ 3328029 h 5955635"/>
              <a:gd name="connsiteX1699" fmla="*/ 702538 w 6187971"/>
              <a:gd name="connsiteY1699" fmla="*/ 3337037 h 5955635"/>
              <a:gd name="connsiteX1700" fmla="*/ 711198 w 6187971"/>
              <a:gd name="connsiteY1700" fmla="*/ 3377573 h 5955635"/>
              <a:gd name="connsiteX1701" fmla="*/ 707656 w 6187971"/>
              <a:gd name="connsiteY1701" fmla="*/ 3383040 h 5955635"/>
              <a:gd name="connsiteX1702" fmla="*/ 708618 w 6187971"/>
              <a:gd name="connsiteY1702" fmla="*/ 3387543 h 5955635"/>
              <a:gd name="connsiteX1703" fmla="*/ 713122 w 6187971"/>
              <a:gd name="connsiteY1703" fmla="*/ 3386581 h 5955635"/>
              <a:gd name="connsiteX1704" fmla="*/ 713430 w 6187971"/>
              <a:gd name="connsiteY1704" fmla="*/ 3410064 h 5955635"/>
              <a:gd name="connsiteX1705" fmla="*/ 714392 w 6187971"/>
              <a:gd name="connsiteY1705" fmla="*/ 3414569 h 5955635"/>
              <a:gd name="connsiteX1706" fmla="*/ 719858 w 6187971"/>
              <a:gd name="connsiteY1706" fmla="*/ 3418109 h 5955635"/>
              <a:gd name="connsiteX1707" fmla="*/ 722090 w 6187971"/>
              <a:gd name="connsiteY1707" fmla="*/ 3450600 h 5955635"/>
              <a:gd name="connsiteX1708" fmla="*/ 726594 w 6187971"/>
              <a:gd name="connsiteY1708" fmla="*/ 3449638 h 5955635"/>
              <a:gd name="connsiteX1709" fmla="*/ 730443 w 6187971"/>
              <a:gd name="connsiteY1709" fmla="*/ 3467654 h 5955635"/>
              <a:gd name="connsiteX1710" fmla="*/ 726902 w 6187971"/>
              <a:gd name="connsiteY1710" fmla="*/ 3473121 h 5955635"/>
              <a:gd name="connsiteX1711" fmla="*/ 716932 w 6187971"/>
              <a:gd name="connsiteY1711" fmla="*/ 3470541 h 5955635"/>
              <a:gd name="connsiteX1712" fmla="*/ 729788 w 6187971"/>
              <a:gd name="connsiteY1712" fmla="*/ 3486633 h 5955635"/>
              <a:gd name="connsiteX1713" fmla="*/ 749689 w 6187971"/>
              <a:gd name="connsiteY1713" fmla="*/ 3557735 h 5955635"/>
              <a:gd name="connsiteX1714" fmla="*/ 745185 w 6187971"/>
              <a:gd name="connsiteY1714" fmla="*/ 3558698 h 5955635"/>
              <a:gd name="connsiteX1715" fmla="*/ 747109 w 6187971"/>
              <a:gd name="connsiteY1715" fmla="*/ 3567705 h 5955635"/>
              <a:gd name="connsiteX1716" fmla="*/ 758656 w 6187971"/>
              <a:gd name="connsiteY1716" fmla="*/ 3621755 h 5955635"/>
              <a:gd name="connsiteX1717" fmla="*/ 759619 w 6187971"/>
              <a:gd name="connsiteY1717" fmla="*/ 3626258 h 5955635"/>
              <a:gd name="connsiteX1718" fmla="*/ 760581 w 6187971"/>
              <a:gd name="connsiteY1718" fmla="*/ 3630762 h 5955635"/>
              <a:gd name="connsiteX1719" fmla="*/ 773438 w 6187971"/>
              <a:gd name="connsiteY1719" fmla="*/ 3646854 h 5955635"/>
              <a:gd name="connsiteX1720" fmla="*/ 770859 w 6187971"/>
              <a:gd name="connsiteY1720" fmla="*/ 3656824 h 5955635"/>
              <a:gd name="connsiteX1721" fmla="*/ 771821 w 6187971"/>
              <a:gd name="connsiteY1721" fmla="*/ 3661329 h 5955635"/>
              <a:gd name="connsiteX1722" fmla="*/ 772783 w 6187971"/>
              <a:gd name="connsiteY1722" fmla="*/ 3665832 h 5955635"/>
              <a:gd name="connsiteX1723" fmla="*/ 773745 w 6187971"/>
              <a:gd name="connsiteY1723" fmla="*/ 3670336 h 5955635"/>
              <a:gd name="connsiteX1724" fmla="*/ 768586 w 6187971"/>
              <a:gd name="connsiteY1724" fmla="*/ 3690277 h 5955635"/>
              <a:gd name="connsiteX1725" fmla="*/ 779826 w 6187971"/>
              <a:gd name="connsiteY1725" fmla="*/ 3720843 h 5955635"/>
              <a:gd name="connsiteX1726" fmla="*/ 798149 w 6187971"/>
              <a:gd name="connsiteY1726" fmla="*/ 3740476 h 5955635"/>
              <a:gd name="connsiteX1727" fmla="*/ 793953 w 6187971"/>
              <a:gd name="connsiteY1727" fmla="*/ 3764922 h 5955635"/>
              <a:gd name="connsiteX1728" fmla="*/ 803268 w 6187971"/>
              <a:gd name="connsiteY1728" fmla="*/ 3786479 h 5955635"/>
              <a:gd name="connsiteX1729" fmla="*/ 815163 w 6187971"/>
              <a:gd name="connsiteY1729" fmla="*/ 3798067 h 5955635"/>
              <a:gd name="connsiteX1730" fmla="*/ 832177 w 6187971"/>
              <a:gd name="connsiteY1730" fmla="*/ 3855657 h 5955635"/>
              <a:gd name="connsiteX1731" fmla="*/ 823168 w 6187971"/>
              <a:gd name="connsiteY1731" fmla="*/ 3857582 h 5955635"/>
              <a:gd name="connsiteX1732" fmla="*/ 835064 w 6187971"/>
              <a:gd name="connsiteY1732" fmla="*/ 3869169 h 5955635"/>
              <a:gd name="connsiteX1733" fmla="*/ 834409 w 6187971"/>
              <a:gd name="connsiteY1733" fmla="*/ 3888148 h 5955635"/>
              <a:gd name="connsiteX1734" fmla="*/ 849190 w 6187971"/>
              <a:gd name="connsiteY1734" fmla="*/ 3913248 h 5955635"/>
              <a:gd name="connsiteX1735" fmla="*/ 845537 w 6187971"/>
              <a:gd name="connsiteY1735" fmla="*/ 3910175 h 5955635"/>
              <a:gd name="connsiteX1736" fmla="*/ 841800 w 6187971"/>
              <a:gd name="connsiteY1736" fmla="*/ 3900698 h 5955635"/>
              <a:gd name="connsiteX1737" fmla="*/ 844166 w 6187971"/>
              <a:gd name="connsiteY1737" fmla="*/ 3909023 h 5955635"/>
              <a:gd name="connsiteX1738" fmla="*/ 845537 w 6187971"/>
              <a:gd name="connsiteY1738" fmla="*/ 3910175 h 5955635"/>
              <a:gd name="connsiteX1739" fmla="*/ 852077 w 6187971"/>
              <a:gd name="connsiteY1739" fmla="*/ 3926760 h 5955635"/>
              <a:gd name="connsiteX1740" fmla="*/ 838565 w 6187971"/>
              <a:gd name="connsiteY1740" fmla="*/ 3929646 h 5955635"/>
              <a:gd name="connsiteX1741" fmla="*/ 808694 w 6187971"/>
              <a:gd name="connsiteY1741" fmla="*/ 3855965 h 5955635"/>
              <a:gd name="connsiteX1742" fmla="*/ 782980 w 6187971"/>
              <a:gd name="connsiteY1742" fmla="*/ 3823781 h 5955635"/>
              <a:gd name="connsiteX1743" fmla="*/ 773664 w 6187971"/>
              <a:gd name="connsiteY1743" fmla="*/ 3802224 h 5955635"/>
              <a:gd name="connsiteX1744" fmla="*/ 769815 w 6187971"/>
              <a:gd name="connsiteY1744" fmla="*/ 3784208 h 5955635"/>
              <a:gd name="connsiteX1745" fmla="*/ 756958 w 6187971"/>
              <a:gd name="connsiteY1745" fmla="*/ 3768116 h 5955635"/>
              <a:gd name="connsiteX1746" fmla="*/ 750222 w 6187971"/>
              <a:gd name="connsiteY1746" fmla="*/ 3736587 h 5955635"/>
              <a:gd name="connsiteX1747" fmla="*/ 751840 w 6187971"/>
              <a:gd name="connsiteY1747" fmla="*/ 3722113 h 5955635"/>
              <a:gd name="connsiteX1748" fmla="*/ 748953 w 6187971"/>
              <a:gd name="connsiteY1748" fmla="*/ 3708601 h 5955635"/>
              <a:gd name="connsiteX1749" fmla="*/ 747991 w 6187971"/>
              <a:gd name="connsiteY1749" fmla="*/ 3704096 h 5955635"/>
              <a:gd name="connsiteX1750" fmla="*/ 747028 w 6187971"/>
              <a:gd name="connsiteY1750" fmla="*/ 3699593 h 5955635"/>
              <a:gd name="connsiteX1751" fmla="*/ 752494 w 6187971"/>
              <a:gd name="connsiteY1751" fmla="*/ 3703134 h 5955635"/>
              <a:gd name="connsiteX1752" fmla="*/ 744142 w 6187971"/>
              <a:gd name="connsiteY1752" fmla="*/ 3686081 h 5955635"/>
              <a:gd name="connsiteX1753" fmla="*/ 747683 w 6187971"/>
              <a:gd name="connsiteY1753" fmla="*/ 3680614 h 5955635"/>
              <a:gd name="connsiteX1754" fmla="*/ 746720 w 6187971"/>
              <a:gd name="connsiteY1754" fmla="*/ 3676110 h 5955635"/>
              <a:gd name="connsiteX1755" fmla="*/ 745758 w 6187971"/>
              <a:gd name="connsiteY1755" fmla="*/ 3671606 h 5955635"/>
              <a:gd name="connsiteX1756" fmla="*/ 740292 w 6187971"/>
              <a:gd name="connsiteY1756" fmla="*/ 3668064 h 5955635"/>
              <a:gd name="connsiteX1757" fmla="*/ 734519 w 6187971"/>
              <a:gd name="connsiteY1757" fmla="*/ 3641040 h 5955635"/>
              <a:gd name="connsiteX1758" fmla="*/ 729052 w 6187971"/>
              <a:gd name="connsiteY1758" fmla="*/ 3637498 h 5955635"/>
              <a:gd name="connsiteX1759" fmla="*/ 723279 w 6187971"/>
              <a:gd name="connsiteY1759" fmla="*/ 3610474 h 5955635"/>
              <a:gd name="connsiteX1760" fmla="*/ 722316 w 6187971"/>
              <a:gd name="connsiteY1760" fmla="*/ 3605970 h 5955635"/>
              <a:gd name="connsiteX1761" fmla="*/ 721354 w 6187971"/>
              <a:gd name="connsiteY1761" fmla="*/ 3601465 h 5955635"/>
              <a:gd name="connsiteX1762" fmla="*/ 717812 w 6187971"/>
              <a:gd name="connsiteY1762" fmla="*/ 3606932 h 5955635"/>
              <a:gd name="connsiteX1763" fmla="*/ 707227 w 6187971"/>
              <a:gd name="connsiteY1763" fmla="*/ 3557387 h 5955635"/>
              <a:gd name="connsiteX1764" fmla="*/ 710114 w 6187971"/>
              <a:gd name="connsiteY1764" fmla="*/ 3570900 h 5955635"/>
              <a:gd name="connsiteX1765" fmla="*/ 702723 w 6187971"/>
              <a:gd name="connsiteY1765" fmla="*/ 3558350 h 5955635"/>
              <a:gd name="connsiteX1766" fmla="*/ 705610 w 6187971"/>
              <a:gd name="connsiteY1766" fmla="*/ 3571863 h 5955635"/>
              <a:gd name="connsiteX1767" fmla="*/ 700144 w 6187971"/>
              <a:gd name="connsiteY1767" fmla="*/ 3568320 h 5955635"/>
              <a:gd name="connsiteX1768" fmla="*/ 702068 w 6187971"/>
              <a:gd name="connsiteY1768" fmla="*/ 3577328 h 5955635"/>
              <a:gd name="connsiteX1769" fmla="*/ 703031 w 6187971"/>
              <a:gd name="connsiteY1769" fmla="*/ 3581832 h 5955635"/>
              <a:gd name="connsiteX1770" fmla="*/ 695599 w 6187971"/>
              <a:gd name="connsiteY1770" fmla="*/ 3635226 h 5955635"/>
              <a:gd name="connsiteX1771" fmla="*/ 697524 w 6187971"/>
              <a:gd name="connsiteY1771" fmla="*/ 3644234 h 5955635"/>
              <a:gd name="connsiteX1772" fmla="*/ 687553 w 6187971"/>
              <a:gd name="connsiteY1772" fmla="*/ 3641655 h 5955635"/>
              <a:gd name="connsiteX1773" fmla="*/ 685628 w 6187971"/>
              <a:gd name="connsiteY1773" fmla="*/ 3632647 h 5955635"/>
              <a:gd name="connsiteX1774" fmla="*/ 681125 w 6187971"/>
              <a:gd name="connsiteY1774" fmla="*/ 3633609 h 5955635"/>
              <a:gd name="connsiteX1775" fmla="*/ 682087 w 6187971"/>
              <a:gd name="connsiteY1775" fmla="*/ 3638113 h 5955635"/>
              <a:gd name="connsiteX1776" fmla="*/ 660262 w 6187971"/>
              <a:gd name="connsiteY1776" fmla="*/ 3558002 h 5955635"/>
              <a:gd name="connsiteX1777" fmla="*/ 665729 w 6187971"/>
              <a:gd name="connsiteY1777" fmla="*/ 3561544 h 5955635"/>
              <a:gd name="connsiteX1778" fmla="*/ 669270 w 6187971"/>
              <a:gd name="connsiteY1778" fmla="*/ 3556078 h 5955635"/>
              <a:gd name="connsiteX1779" fmla="*/ 671194 w 6187971"/>
              <a:gd name="connsiteY1779" fmla="*/ 3565085 h 5955635"/>
              <a:gd name="connsiteX1780" fmla="*/ 660609 w 6187971"/>
              <a:gd name="connsiteY1780" fmla="*/ 3515542 h 5955635"/>
              <a:gd name="connsiteX1781" fmla="*/ 665114 w 6187971"/>
              <a:gd name="connsiteY1781" fmla="*/ 3514579 h 5955635"/>
              <a:gd name="connsiteX1782" fmla="*/ 664152 w 6187971"/>
              <a:gd name="connsiteY1782" fmla="*/ 3510075 h 5955635"/>
              <a:gd name="connsiteX1783" fmla="*/ 662227 w 6187971"/>
              <a:gd name="connsiteY1783" fmla="*/ 3501067 h 5955635"/>
              <a:gd name="connsiteX1784" fmla="*/ 655491 w 6187971"/>
              <a:gd name="connsiteY1784" fmla="*/ 3469539 h 5955635"/>
              <a:gd name="connsiteX1785" fmla="*/ 654529 w 6187971"/>
              <a:gd name="connsiteY1785" fmla="*/ 3465034 h 5955635"/>
              <a:gd name="connsiteX1786" fmla="*/ 653567 w 6187971"/>
              <a:gd name="connsiteY1786" fmla="*/ 3460530 h 5955635"/>
              <a:gd name="connsiteX1787" fmla="*/ 639439 w 6187971"/>
              <a:gd name="connsiteY1787" fmla="*/ 3416453 h 5955635"/>
              <a:gd name="connsiteX1788" fmla="*/ 638477 w 6187971"/>
              <a:gd name="connsiteY1788" fmla="*/ 3411948 h 5955635"/>
              <a:gd name="connsiteX1789" fmla="*/ 637515 w 6187971"/>
              <a:gd name="connsiteY1789" fmla="*/ 3407444 h 5955635"/>
              <a:gd name="connsiteX1790" fmla="*/ 635590 w 6187971"/>
              <a:gd name="connsiteY1790" fmla="*/ 3398436 h 5955635"/>
              <a:gd name="connsiteX1791" fmla="*/ 633012 w 6187971"/>
              <a:gd name="connsiteY1791" fmla="*/ 3408406 h 5955635"/>
              <a:gd name="connsiteX1792" fmla="*/ 629469 w 6187971"/>
              <a:gd name="connsiteY1792" fmla="*/ 3413873 h 5955635"/>
              <a:gd name="connsiteX1793" fmla="*/ 625620 w 6187971"/>
              <a:gd name="connsiteY1793" fmla="*/ 3395856 h 5955635"/>
              <a:gd name="connsiteX1794" fmla="*/ 630125 w 6187971"/>
              <a:gd name="connsiteY1794" fmla="*/ 3394894 h 5955635"/>
              <a:gd name="connsiteX1795" fmla="*/ 629163 w 6187971"/>
              <a:gd name="connsiteY1795" fmla="*/ 3390391 h 5955635"/>
              <a:gd name="connsiteX1796" fmla="*/ 628200 w 6187971"/>
              <a:gd name="connsiteY1796" fmla="*/ 3385887 h 5955635"/>
              <a:gd name="connsiteX1797" fmla="*/ 623696 w 6187971"/>
              <a:gd name="connsiteY1797" fmla="*/ 3386849 h 5955635"/>
              <a:gd name="connsiteX1798" fmla="*/ 627892 w 6187971"/>
              <a:gd name="connsiteY1798" fmla="*/ 3362404 h 5955635"/>
              <a:gd name="connsiteX1799" fmla="*/ 615998 w 6187971"/>
              <a:gd name="connsiteY1799" fmla="*/ 3350816 h 5955635"/>
              <a:gd name="connsiteX1800" fmla="*/ 618229 w 6187971"/>
              <a:gd name="connsiteY1800" fmla="*/ 3383307 h 5955635"/>
              <a:gd name="connsiteX1801" fmla="*/ 623696 w 6187971"/>
              <a:gd name="connsiteY1801" fmla="*/ 3386849 h 5955635"/>
              <a:gd name="connsiteX1802" fmla="*/ 619192 w 6187971"/>
              <a:gd name="connsiteY1802" fmla="*/ 3387811 h 5955635"/>
              <a:gd name="connsiteX1803" fmla="*/ 620154 w 6187971"/>
              <a:gd name="connsiteY1803" fmla="*/ 3392315 h 5955635"/>
              <a:gd name="connsiteX1804" fmla="*/ 621116 w 6187971"/>
              <a:gd name="connsiteY1804" fmla="*/ 3396819 h 5955635"/>
              <a:gd name="connsiteX1805" fmla="*/ 625620 w 6187971"/>
              <a:gd name="connsiteY1805" fmla="*/ 3395856 h 5955635"/>
              <a:gd name="connsiteX1806" fmla="*/ 628026 w 6187971"/>
              <a:gd name="connsiteY1806" fmla="*/ 3407116 h 5955635"/>
              <a:gd name="connsiteX1807" fmla="*/ 629469 w 6187971"/>
              <a:gd name="connsiteY1807" fmla="*/ 3413873 h 5955635"/>
              <a:gd name="connsiteX1808" fmla="*/ 630432 w 6187971"/>
              <a:gd name="connsiteY1808" fmla="*/ 3418377 h 5955635"/>
              <a:gd name="connsiteX1809" fmla="*/ 625927 w 6187971"/>
              <a:gd name="connsiteY1809" fmla="*/ 3419340 h 5955635"/>
              <a:gd name="connsiteX1810" fmla="*/ 626889 w 6187971"/>
              <a:gd name="connsiteY1810" fmla="*/ 3423843 h 5955635"/>
              <a:gd name="connsiteX1811" fmla="*/ 627852 w 6187971"/>
              <a:gd name="connsiteY1811" fmla="*/ 3428347 h 5955635"/>
              <a:gd name="connsiteX1812" fmla="*/ 654488 w 6187971"/>
              <a:gd name="connsiteY1812" fmla="*/ 3530978 h 5955635"/>
              <a:gd name="connsiteX1813" fmla="*/ 649984 w 6187971"/>
              <a:gd name="connsiteY1813" fmla="*/ 3531940 h 5955635"/>
              <a:gd name="connsiteX1814" fmla="*/ 651908 w 6187971"/>
              <a:gd name="connsiteY1814" fmla="*/ 3540948 h 5955635"/>
              <a:gd name="connsiteX1815" fmla="*/ 655758 w 6187971"/>
              <a:gd name="connsiteY1815" fmla="*/ 3558965 h 5955635"/>
              <a:gd name="connsiteX1816" fmla="*/ 671154 w 6187971"/>
              <a:gd name="connsiteY1816" fmla="*/ 3631029 h 5955635"/>
              <a:gd name="connsiteX1817" fmla="*/ 691054 w 6187971"/>
              <a:gd name="connsiteY1817" fmla="*/ 3702132 h 5955635"/>
              <a:gd name="connsiteX1818" fmla="*/ 695211 w 6187971"/>
              <a:gd name="connsiteY1818" fmla="*/ 3743630 h 5955635"/>
              <a:gd name="connsiteX1819" fmla="*/ 689090 w 6187971"/>
              <a:gd name="connsiteY1819" fmla="*/ 3759068 h 5955635"/>
              <a:gd name="connsiteX1820" fmla="*/ 700289 w 6187971"/>
              <a:gd name="connsiteY1820" fmla="*/ 3855577 h 5955635"/>
              <a:gd name="connsiteX1821" fmla="*/ 693861 w 6187971"/>
              <a:gd name="connsiteY1821" fmla="*/ 3847531 h 5955635"/>
              <a:gd name="connsiteX1822" fmla="*/ 687392 w 6187971"/>
              <a:gd name="connsiteY1822" fmla="*/ 3905429 h 5955635"/>
              <a:gd name="connsiteX1823" fmla="*/ 680963 w 6187971"/>
              <a:gd name="connsiteY1823" fmla="*/ 3897383 h 5955635"/>
              <a:gd name="connsiteX1824" fmla="*/ 682887 w 6187971"/>
              <a:gd name="connsiteY1824" fmla="*/ 3906391 h 5955635"/>
              <a:gd name="connsiteX1825" fmla="*/ 655904 w 6187971"/>
              <a:gd name="connsiteY1825" fmla="*/ 3846221 h 5955635"/>
              <a:gd name="connsiteX1826" fmla="*/ 647550 w 6187971"/>
              <a:gd name="connsiteY1826" fmla="*/ 3829168 h 5955635"/>
              <a:gd name="connsiteX1827" fmla="*/ 646588 w 6187971"/>
              <a:gd name="connsiteY1827" fmla="*/ 3824663 h 5955635"/>
              <a:gd name="connsiteX1828" fmla="*/ 642083 w 6187971"/>
              <a:gd name="connsiteY1828" fmla="*/ 3825626 h 5955635"/>
              <a:gd name="connsiteX1829" fmla="*/ 637272 w 6187971"/>
              <a:gd name="connsiteY1829" fmla="*/ 3803105 h 5955635"/>
              <a:gd name="connsiteX1830" fmla="*/ 628264 w 6187971"/>
              <a:gd name="connsiteY1830" fmla="*/ 3805029 h 5955635"/>
              <a:gd name="connsiteX1831" fmla="*/ 631151 w 6187971"/>
              <a:gd name="connsiteY1831" fmla="*/ 3818541 h 5955635"/>
              <a:gd name="connsiteX1832" fmla="*/ 641429 w 6187971"/>
              <a:gd name="connsiteY1832" fmla="*/ 3844604 h 5955635"/>
              <a:gd name="connsiteX1833" fmla="*/ 653897 w 6187971"/>
              <a:gd name="connsiteY1833" fmla="*/ 3969100 h 5955635"/>
              <a:gd name="connsiteX1834" fmla="*/ 646814 w 6187971"/>
              <a:gd name="connsiteY1834" fmla="*/ 3980033 h 5955635"/>
              <a:gd name="connsiteX1835" fmla="*/ 639423 w 6187971"/>
              <a:gd name="connsiteY1835" fmla="*/ 3967483 h 5955635"/>
              <a:gd name="connsiteX1836" fmla="*/ 638461 w 6187971"/>
              <a:gd name="connsiteY1836" fmla="*/ 3962979 h 5955635"/>
              <a:gd name="connsiteX1837" fmla="*/ 632995 w 6187971"/>
              <a:gd name="connsiteY1837" fmla="*/ 3959436 h 5955635"/>
              <a:gd name="connsiteX1838" fmla="*/ 633958 w 6187971"/>
              <a:gd name="connsiteY1838" fmla="*/ 3963941 h 5955635"/>
              <a:gd name="connsiteX1839" fmla="*/ 634920 w 6187971"/>
              <a:gd name="connsiteY1839" fmla="*/ 3968445 h 5955635"/>
              <a:gd name="connsiteX1840" fmla="*/ 628491 w 6187971"/>
              <a:gd name="connsiteY1840" fmla="*/ 3960399 h 5955635"/>
              <a:gd name="connsiteX1841" fmla="*/ 623679 w 6187971"/>
              <a:gd name="connsiteY1841" fmla="*/ 3937879 h 5955635"/>
              <a:gd name="connsiteX1842" fmla="*/ 631167 w 6187971"/>
              <a:gd name="connsiteY1842" fmla="*/ 3950879 h 5955635"/>
              <a:gd name="connsiteX1843" fmla="*/ 632033 w 6187971"/>
              <a:gd name="connsiteY1843" fmla="*/ 3954933 h 5955635"/>
              <a:gd name="connsiteX1844" fmla="*/ 633038 w 6187971"/>
              <a:gd name="connsiteY1844" fmla="*/ 3954129 h 5955635"/>
              <a:gd name="connsiteX1845" fmla="*/ 631167 w 6187971"/>
              <a:gd name="connsiteY1845" fmla="*/ 3950879 h 5955635"/>
              <a:gd name="connsiteX1846" fmla="*/ 629507 w 6187971"/>
              <a:gd name="connsiteY1846" fmla="*/ 3943110 h 5955635"/>
              <a:gd name="connsiteX1847" fmla="*/ 629146 w 6187971"/>
              <a:gd name="connsiteY1847" fmla="*/ 3941420 h 5955635"/>
              <a:gd name="connsiteX1848" fmla="*/ 633649 w 6187971"/>
              <a:gd name="connsiteY1848" fmla="*/ 3940458 h 5955635"/>
              <a:gd name="connsiteX1849" fmla="*/ 632687 w 6187971"/>
              <a:gd name="connsiteY1849" fmla="*/ 3935955 h 5955635"/>
              <a:gd name="connsiteX1850" fmla="*/ 631725 w 6187971"/>
              <a:gd name="connsiteY1850" fmla="*/ 3931450 h 5955635"/>
              <a:gd name="connsiteX1851" fmla="*/ 627222 w 6187971"/>
              <a:gd name="connsiteY1851" fmla="*/ 3932412 h 5955635"/>
              <a:gd name="connsiteX1852" fmla="*/ 620793 w 6187971"/>
              <a:gd name="connsiteY1852" fmla="*/ 3924367 h 5955635"/>
              <a:gd name="connsiteX1853" fmla="*/ 619830 w 6187971"/>
              <a:gd name="connsiteY1853" fmla="*/ 3919863 h 5955635"/>
              <a:gd name="connsiteX1854" fmla="*/ 618868 w 6187971"/>
              <a:gd name="connsiteY1854" fmla="*/ 3915358 h 5955635"/>
              <a:gd name="connsiteX1855" fmla="*/ 614177 w 6187971"/>
              <a:gd name="connsiteY1855" fmla="*/ 3893402 h 5955635"/>
              <a:gd name="connsiteX1856" fmla="*/ 613094 w 6187971"/>
              <a:gd name="connsiteY1856" fmla="*/ 3888334 h 5955635"/>
              <a:gd name="connsiteX1857" fmla="*/ 613401 w 6187971"/>
              <a:gd name="connsiteY1857" fmla="*/ 3911817 h 5955635"/>
              <a:gd name="connsiteX1858" fmla="*/ 600237 w 6187971"/>
              <a:gd name="connsiteY1858" fmla="*/ 3872242 h 5955635"/>
              <a:gd name="connsiteX1859" fmla="*/ 579335 w 6187971"/>
              <a:gd name="connsiteY1859" fmla="*/ 3862579 h 5955635"/>
              <a:gd name="connsiteX1860" fmla="*/ 556854 w 6187971"/>
              <a:gd name="connsiteY1860" fmla="*/ 3801448 h 5955635"/>
              <a:gd name="connsiteX1861" fmla="*/ 558123 w 6187971"/>
              <a:gd name="connsiteY1861" fmla="*/ 3829434 h 5955635"/>
              <a:gd name="connsiteX1862" fmla="*/ 546884 w 6187971"/>
              <a:gd name="connsiteY1862" fmla="*/ 3798868 h 5955635"/>
              <a:gd name="connsiteX1863" fmla="*/ 542686 w 6187971"/>
              <a:gd name="connsiteY1863" fmla="*/ 3823313 h 5955635"/>
              <a:gd name="connsiteX1864" fmla="*/ 541724 w 6187971"/>
              <a:gd name="connsiteY1864" fmla="*/ 3818809 h 5955635"/>
              <a:gd name="connsiteX1865" fmla="*/ 488144 w 6187971"/>
              <a:gd name="connsiteY1865" fmla="*/ 3590064 h 5955635"/>
              <a:gd name="connsiteX1866" fmla="*/ 482371 w 6187971"/>
              <a:gd name="connsiteY1866" fmla="*/ 3563040 h 5955635"/>
              <a:gd name="connsiteX1867" fmla="*/ 578133 w 6187971"/>
              <a:gd name="connsiteY1867" fmla="*/ 2267918 h 5955635"/>
              <a:gd name="connsiteX1868" fmla="*/ 592980 w 6187971"/>
              <a:gd name="connsiteY1868" fmla="*/ 2227702 h 5955635"/>
              <a:gd name="connsiteX1869" fmla="*/ 600194 w 6187971"/>
              <a:gd name="connsiteY1869" fmla="*/ 2211410 h 5955635"/>
              <a:gd name="connsiteX1870" fmla="*/ 638131 w 6187971"/>
              <a:gd name="connsiteY1870" fmla="*/ 2105404 h 5955635"/>
              <a:gd name="connsiteX1871" fmla="*/ 652761 w 6187971"/>
              <a:gd name="connsiteY1871" fmla="*/ 2065777 h 5955635"/>
              <a:gd name="connsiteX1872" fmla="*/ 1102577 w 6187971"/>
              <a:gd name="connsiteY1872" fmla="*/ 1332509 h 5955635"/>
              <a:gd name="connsiteX1873" fmla="*/ 1683816 w 6187971"/>
              <a:gd name="connsiteY1873" fmla="*/ 1083716 h 5955635"/>
              <a:gd name="connsiteX1874" fmla="*/ 1679236 w 6187971"/>
              <a:gd name="connsiteY1874" fmla="*/ 1086770 h 5955635"/>
              <a:gd name="connsiteX1875" fmla="*/ 1682424 w 6187971"/>
              <a:gd name="connsiteY1875" fmla="*/ 1084298 h 5955635"/>
              <a:gd name="connsiteX1876" fmla="*/ 3808051 w 6187971"/>
              <a:gd name="connsiteY1876" fmla="*/ 599460 h 5955635"/>
              <a:gd name="connsiteX1877" fmla="*/ 3814670 w 6187971"/>
              <a:gd name="connsiteY1877" fmla="*/ 600728 h 5955635"/>
              <a:gd name="connsiteX1878" fmla="*/ 3819307 w 6187971"/>
              <a:gd name="connsiteY1878" fmla="*/ 603027 h 5955635"/>
              <a:gd name="connsiteX1879" fmla="*/ 1626222 w 6187971"/>
              <a:gd name="connsiteY1879" fmla="*/ 1047191 h 5955635"/>
              <a:gd name="connsiteX1880" fmla="*/ 1626514 w 6187971"/>
              <a:gd name="connsiteY1880" fmla="*/ 1048557 h 5955635"/>
              <a:gd name="connsiteX1881" fmla="*/ 1622009 w 6187971"/>
              <a:gd name="connsiteY1881" fmla="*/ 1049520 h 5955635"/>
              <a:gd name="connsiteX1882" fmla="*/ 3198980 w 6187971"/>
              <a:gd name="connsiteY1882" fmla="*/ 688397 h 5955635"/>
              <a:gd name="connsiteX1883" fmla="*/ 3202634 w 6187971"/>
              <a:gd name="connsiteY1883" fmla="*/ 688279 h 5955635"/>
              <a:gd name="connsiteX1884" fmla="*/ 3199068 w 6187971"/>
              <a:gd name="connsiteY1884" fmla="*/ 688412 h 5955635"/>
              <a:gd name="connsiteX1885" fmla="*/ 1688956 w 6187971"/>
              <a:gd name="connsiteY1885" fmla="*/ 988120 h 5955635"/>
              <a:gd name="connsiteX1886" fmla="*/ 1697964 w 6187971"/>
              <a:gd name="connsiteY1886" fmla="*/ 986196 h 5955635"/>
              <a:gd name="connsiteX1887" fmla="*/ 1694422 w 6187971"/>
              <a:gd name="connsiteY1887" fmla="*/ 991662 h 5955635"/>
              <a:gd name="connsiteX1888" fmla="*/ 1703431 w 6187971"/>
              <a:gd name="connsiteY1888" fmla="*/ 989738 h 5955635"/>
              <a:gd name="connsiteX1889" fmla="*/ 1668870 w 6187971"/>
              <a:gd name="connsiteY1889" fmla="*/ 1023613 h 5955635"/>
              <a:gd name="connsiteX1890" fmla="*/ 1626222 w 6187971"/>
              <a:gd name="connsiteY1890" fmla="*/ 1047191 h 5955635"/>
              <a:gd name="connsiteX1891" fmla="*/ 1625552 w 6187971"/>
              <a:gd name="connsiteY1891" fmla="*/ 1044054 h 5955635"/>
              <a:gd name="connsiteX1892" fmla="*/ 1622009 w 6187971"/>
              <a:gd name="connsiteY1892" fmla="*/ 1049520 h 5955635"/>
              <a:gd name="connsiteX1893" fmla="*/ 1604955 w 6187971"/>
              <a:gd name="connsiteY1893" fmla="*/ 1057873 h 5955635"/>
              <a:gd name="connsiteX1894" fmla="*/ 1600452 w 6187971"/>
              <a:gd name="connsiteY1894" fmla="*/ 1058835 h 5955635"/>
              <a:gd name="connsiteX1895" fmla="*/ 1601414 w 6187971"/>
              <a:gd name="connsiteY1895" fmla="*/ 1063339 h 5955635"/>
              <a:gd name="connsiteX1896" fmla="*/ 1596910 w 6187971"/>
              <a:gd name="connsiteY1896" fmla="*/ 1064302 h 5955635"/>
              <a:gd name="connsiteX1897" fmla="*/ 1568524 w 6187971"/>
              <a:gd name="connsiteY1897" fmla="*/ 1077178 h 5955635"/>
              <a:gd name="connsiteX1898" fmla="*/ 1633720 w 6187971"/>
              <a:gd name="connsiteY1898" fmla="*/ 1022132 h 5955635"/>
              <a:gd name="connsiteX1899" fmla="*/ 1644223 w 6187971"/>
              <a:gd name="connsiteY1899" fmla="*/ 1021226 h 5955635"/>
              <a:gd name="connsiteX1900" fmla="*/ 1688956 w 6187971"/>
              <a:gd name="connsiteY1900" fmla="*/ 988120 h 5955635"/>
              <a:gd name="connsiteX1901" fmla="*/ 1987536 w 6187971"/>
              <a:gd name="connsiteY1901" fmla="*/ 886654 h 5955635"/>
              <a:gd name="connsiteX1902" fmla="*/ 2023568 w 6187971"/>
              <a:gd name="connsiteY1902" fmla="*/ 878956 h 5955635"/>
              <a:gd name="connsiteX1903" fmla="*/ 1940222 w 6187971"/>
              <a:gd name="connsiteY1903" fmla="*/ 929729 h 5955635"/>
              <a:gd name="connsiteX1904" fmla="*/ 1864697 w 6187971"/>
              <a:gd name="connsiteY1904" fmla="*/ 973018 h 5955635"/>
              <a:gd name="connsiteX1905" fmla="*/ 1854248 w 6187971"/>
              <a:gd name="connsiteY1905" fmla="*/ 982182 h 5955635"/>
              <a:gd name="connsiteX1906" fmla="*/ 1798385 w 6187971"/>
              <a:gd name="connsiteY1906" fmla="*/ 1012071 h 5955635"/>
              <a:gd name="connsiteX1907" fmla="*/ 1797668 w 6187971"/>
              <a:gd name="connsiteY1907" fmla="*/ 1011991 h 5955635"/>
              <a:gd name="connsiteX1908" fmla="*/ 1797543 w 6187971"/>
              <a:gd name="connsiteY1908" fmla="*/ 1012522 h 5955635"/>
              <a:gd name="connsiteX1909" fmla="*/ 1762279 w 6187971"/>
              <a:gd name="connsiteY1909" fmla="*/ 1031390 h 5955635"/>
              <a:gd name="connsiteX1910" fmla="*/ 1729692 w 6187971"/>
              <a:gd name="connsiteY1910" fmla="*/ 1053121 h 5955635"/>
              <a:gd name="connsiteX1911" fmla="*/ 1751010 w 6187971"/>
              <a:gd name="connsiteY1911" fmla="*/ 1036088 h 5955635"/>
              <a:gd name="connsiteX1912" fmla="*/ 1930252 w 6187971"/>
              <a:gd name="connsiteY1912" fmla="*/ 927150 h 5955635"/>
              <a:gd name="connsiteX1913" fmla="*/ 1987536 w 6187971"/>
              <a:gd name="connsiteY1913" fmla="*/ 886654 h 5955635"/>
              <a:gd name="connsiteX1914" fmla="*/ 2481059 w 6187971"/>
              <a:gd name="connsiteY1914" fmla="*/ 771795 h 5955635"/>
              <a:gd name="connsiteX1915" fmla="*/ 2477517 w 6187971"/>
              <a:gd name="connsiteY1915" fmla="*/ 777261 h 5955635"/>
              <a:gd name="connsiteX1916" fmla="*/ 2473014 w 6187971"/>
              <a:gd name="connsiteY1916" fmla="*/ 778224 h 5955635"/>
              <a:gd name="connsiteX1917" fmla="*/ 2454997 w 6187971"/>
              <a:gd name="connsiteY1917" fmla="*/ 782073 h 5955635"/>
              <a:gd name="connsiteX1918" fmla="*/ 2432476 w 6187971"/>
              <a:gd name="connsiteY1918" fmla="*/ 786884 h 5955635"/>
              <a:gd name="connsiteX1919" fmla="*/ 2427973 w 6187971"/>
              <a:gd name="connsiteY1919" fmla="*/ 787846 h 5955635"/>
              <a:gd name="connsiteX1920" fmla="*/ 2484601 w 6187971"/>
              <a:gd name="connsiteY1920" fmla="*/ 766329 h 5955635"/>
              <a:gd name="connsiteX1921" fmla="*/ 2489106 w 6187971"/>
              <a:gd name="connsiteY1921" fmla="*/ 765367 h 5955635"/>
              <a:gd name="connsiteX1922" fmla="*/ 2565675 w 6187971"/>
              <a:gd name="connsiteY1922" fmla="*/ 749008 h 5955635"/>
              <a:gd name="connsiteX1923" fmla="*/ 2513550 w 6187971"/>
              <a:gd name="connsiteY1923" fmla="*/ 769563 h 5955635"/>
              <a:gd name="connsiteX1924" fmla="*/ 2509046 w 6187971"/>
              <a:gd name="connsiteY1924" fmla="*/ 770525 h 5955635"/>
              <a:gd name="connsiteX1925" fmla="*/ 2491030 w 6187971"/>
              <a:gd name="connsiteY1925" fmla="*/ 774374 h 5955635"/>
              <a:gd name="connsiteX1926" fmla="*/ 2487488 w 6187971"/>
              <a:gd name="connsiteY1926" fmla="*/ 779841 h 5955635"/>
              <a:gd name="connsiteX1927" fmla="*/ 2492955 w 6187971"/>
              <a:gd name="connsiteY1927" fmla="*/ 783383 h 5955635"/>
              <a:gd name="connsiteX1928" fmla="*/ 2497458 w 6187971"/>
              <a:gd name="connsiteY1928" fmla="*/ 782421 h 5955635"/>
              <a:gd name="connsiteX1929" fmla="*/ 2501000 w 6187971"/>
              <a:gd name="connsiteY1929" fmla="*/ 776954 h 5955635"/>
              <a:gd name="connsiteX1930" fmla="*/ 2505504 w 6187971"/>
              <a:gd name="connsiteY1930" fmla="*/ 775992 h 5955635"/>
              <a:gd name="connsiteX1931" fmla="*/ 2523521 w 6187971"/>
              <a:gd name="connsiteY1931" fmla="*/ 772143 h 5955635"/>
              <a:gd name="connsiteX1932" fmla="*/ 2533491 w 6187971"/>
              <a:gd name="connsiteY1932" fmla="*/ 774723 h 5955635"/>
              <a:gd name="connsiteX1933" fmla="*/ 2565982 w 6187971"/>
              <a:gd name="connsiteY1933" fmla="*/ 772490 h 5955635"/>
              <a:gd name="connsiteX1934" fmla="*/ 2568561 w 6187971"/>
              <a:gd name="connsiteY1934" fmla="*/ 762520 h 5955635"/>
              <a:gd name="connsiteX1935" fmla="*/ 2578532 w 6187971"/>
              <a:gd name="connsiteY1935" fmla="*/ 765100 h 5955635"/>
              <a:gd name="connsiteX1936" fmla="*/ 2600090 w 6187971"/>
              <a:gd name="connsiteY1936" fmla="*/ 755784 h 5955635"/>
              <a:gd name="connsiteX1937" fmla="*/ 2631618 w 6187971"/>
              <a:gd name="connsiteY1937" fmla="*/ 749048 h 5955635"/>
              <a:gd name="connsiteX1938" fmla="*/ 2635160 w 6187971"/>
              <a:gd name="connsiteY1938" fmla="*/ 743582 h 5955635"/>
              <a:gd name="connsiteX1939" fmla="*/ 2650597 w 6187971"/>
              <a:gd name="connsiteY1939" fmla="*/ 749704 h 5955635"/>
              <a:gd name="connsiteX1940" fmla="*/ 2684705 w 6187971"/>
              <a:gd name="connsiteY1940" fmla="*/ 732997 h 5955635"/>
              <a:gd name="connsiteX1941" fmla="*/ 2726204 w 6187971"/>
              <a:gd name="connsiteY1941" fmla="*/ 728841 h 5955635"/>
              <a:gd name="connsiteX1942" fmla="*/ 2739716 w 6187971"/>
              <a:gd name="connsiteY1942" fmla="*/ 725954 h 5955635"/>
              <a:gd name="connsiteX1943" fmla="*/ 2768666 w 6187971"/>
              <a:gd name="connsiteY1943" fmla="*/ 729188 h 5955635"/>
              <a:gd name="connsiteX1944" fmla="*/ 2858747 w 6187971"/>
              <a:gd name="connsiteY1944" fmla="*/ 709942 h 5955635"/>
              <a:gd name="connsiteX1945" fmla="*/ 2860999 w 6187971"/>
              <a:gd name="connsiteY1945" fmla="*/ 709461 h 5955635"/>
              <a:gd name="connsiteX1946" fmla="*/ 2876763 w 6187971"/>
              <a:gd name="connsiteY1946" fmla="*/ 706093 h 5955635"/>
              <a:gd name="connsiteX1947" fmla="*/ 2881267 w 6187971"/>
              <a:gd name="connsiteY1947" fmla="*/ 705131 h 5955635"/>
              <a:gd name="connsiteX1948" fmla="*/ 2890275 w 6187971"/>
              <a:gd name="connsiteY1948" fmla="*/ 703207 h 5955635"/>
              <a:gd name="connsiteX1949" fmla="*/ 3013155 w 6187971"/>
              <a:gd name="connsiteY1949" fmla="*/ 705211 h 5955635"/>
              <a:gd name="connsiteX1950" fmla="*/ 3063662 w 6187971"/>
              <a:gd name="connsiteY1950" fmla="*/ 699131 h 5955635"/>
              <a:gd name="connsiteX1951" fmla="*/ 3095191 w 6187971"/>
              <a:gd name="connsiteY1951" fmla="*/ 692395 h 5955635"/>
              <a:gd name="connsiteX1952" fmla="*/ 3087145 w 6187971"/>
              <a:gd name="connsiteY1952" fmla="*/ 698824 h 5955635"/>
              <a:gd name="connsiteX1953" fmla="*/ 3142478 w 6187971"/>
              <a:gd name="connsiteY1953" fmla="*/ 690534 h 5955635"/>
              <a:gd name="connsiteX1954" fmla="*/ 3199068 w 6187971"/>
              <a:gd name="connsiteY1954" fmla="*/ 688412 h 5955635"/>
              <a:gd name="connsiteX1955" fmla="*/ 3205247 w 6187971"/>
              <a:gd name="connsiteY1955" fmla="*/ 689487 h 5955635"/>
              <a:gd name="connsiteX1956" fmla="*/ 3220650 w 6187971"/>
              <a:gd name="connsiteY1956" fmla="*/ 684430 h 5955635"/>
              <a:gd name="connsiteX1957" fmla="*/ 3249599 w 6187971"/>
              <a:gd name="connsiteY1957" fmla="*/ 687664 h 5955635"/>
              <a:gd name="connsiteX1958" fmla="*/ 3250561 w 6187971"/>
              <a:gd name="connsiteY1958" fmla="*/ 692168 h 5955635"/>
              <a:gd name="connsiteX1959" fmla="*/ 3326476 w 6187971"/>
              <a:gd name="connsiteY1959" fmla="*/ 694788 h 5955635"/>
              <a:gd name="connsiteX1960" fmla="*/ 3358004 w 6187971"/>
              <a:gd name="connsiteY1960" fmla="*/ 688052 h 5955635"/>
              <a:gd name="connsiteX1961" fmla="*/ 3349958 w 6187971"/>
              <a:gd name="connsiteY1961" fmla="*/ 694480 h 5955635"/>
              <a:gd name="connsiteX1962" fmla="*/ 3421368 w 6187971"/>
              <a:gd name="connsiteY1962" fmla="*/ 698063 h 5955635"/>
              <a:gd name="connsiteX1963" fmla="*/ 3507253 w 6187971"/>
              <a:gd name="connsiteY1963" fmla="*/ 703262 h 5955635"/>
              <a:gd name="connsiteX1964" fmla="*/ 3513682 w 6187971"/>
              <a:gd name="connsiteY1964" fmla="*/ 711308 h 5955635"/>
              <a:gd name="connsiteX1965" fmla="*/ 3526232 w 6187971"/>
              <a:gd name="connsiteY1965" fmla="*/ 703917 h 5955635"/>
              <a:gd name="connsiteX1966" fmla="*/ 3569656 w 6187971"/>
              <a:gd name="connsiteY1966" fmla="*/ 708768 h 5955635"/>
              <a:gd name="connsiteX1967" fmla="*/ 3587017 w 6187971"/>
              <a:gd name="connsiteY1967" fmla="*/ 723898 h 5955635"/>
              <a:gd name="connsiteX1968" fmla="*/ 3614041 w 6187971"/>
              <a:gd name="connsiteY1968" fmla="*/ 718124 h 5955635"/>
              <a:gd name="connsiteX1969" fmla="*/ 3610499 w 6187971"/>
              <a:gd name="connsiteY1969" fmla="*/ 723591 h 5955635"/>
              <a:gd name="connsiteX1970" fmla="*/ 3687376 w 6187971"/>
              <a:gd name="connsiteY1970" fmla="*/ 730714 h 5955635"/>
              <a:gd name="connsiteX1971" fmla="*/ 3669360 w 6187971"/>
              <a:gd name="connsiteY1971" fmla="*/ 734563 h 5955635"/>
              <a:gd name="connsiteX1972" fmla="*/ 3729182 w 6187971"/>
              <a:gd name="connsiteY1972" fmla="*/ 750040 h 5955635"/>
              <a:gd name="connsiteX1973" fmla="*/ 3731761 w 6187971"/>
              <a:gd name="connsiteY1973" fmla="*/ 740070 h 5955635"/>
              <a:gd name="connsiteX1974" fmla="*/ 3748161 w 6187971"/>
              <a:gd name="connsiteY1974" fmla="*/ 750695 h 5955635"/>
              <a:gd name="connsiteX1975" fmla="*/ 3786118 w 6187971"/>
              <a:gd name="connsiteY1975" fmla="*/ 752006 h 5955635"/>
              <a:gd name="connsiteX1976" fmla="*/ 3797051 w 6187971"/>
              <a:gd name="connsiteY1976" fmla="*/ 759089 h 5955635"/>
              <a:gd name="connsiteX1977" fmla="*/ 3802517 w 6187971"/>
              <a:gd name="connsiteY1977" fmla="*/ 762631 h 5955635"/>
              <a:gd name="connsiteX1978" fmla="*/ 3801555 w 6187971"/>
              <a:gd name="connsiteY1978" fmla="*/ 758127 h 5955635"/>
              <a:gd name="connsiteX1979" fmla="*/ 3791584 w 6187971"/>
              <a:gd name="connsiteY1979" fmla="*/ 755547 h 5955635"/>
              <a:gd name="connsiteX1980" fmla="*/ 3832428 w 6187971"/>
              <a:gd name="connsiteY1980" fmla="*/ 770370 h 5955635"/>
              <a:gd name="connsiteX1981" fmla="*/ 3852369 w 6187971"/>
              <a:gd name="connsiteY1981" fmla="*/ 775528 h 5955635"/>
              <a:gd name="connsiteX1982" fmla="*/ 3848520 w 6187971"/>
              <a:gd name="connsiteY1982" fmla="*/ 757512 h 5955635"/>
              <a:gd name="connsiteX1983" fmla="*/ 3875019 w 6187971"/>
              <a:gd name="connsiteY1983" fmla="*/ 773044 h 5955635"/>
              <a:gd name="connsiteX1984" fmla="*/ 3878041 w 6187971"/>
              <a:gd name="connsiteY1984" fmla="*/ 775787 h 5955635"/>
              <a:gd name="connsiteX1985" fmla="*/ 3875851 w 6187971"/>
              <a:gd name="connsiteY1985" fmla="*/ 775221 h 5955635"/>
              <a:gd name="connsiteX1986" fmla="*/ 3866844 w 6187971"/>
              <a:gd name="connsiteY1986" fmla="*/ 777146 h 5955635"/>
              <a:gd name="connsiteX1987" fmla="*/ 3872310 w 6187971"/>
              <a:gd name="connsiteY1987" fmla="*/ 780688 h 5955635"/>
              <a:gd name="connsiteX1988" fmla="*/ 3886784 w 6187971"/>
              <a:gd name="connsiteY1988" fmla="*/ 782304 h 5955635"/>
              <a:gd name="connsiteX1989" fmla="*/ 3912191 w 6187971"/>
              <a:gd name="connsiteY1989" fmla="*/ 791005 h 5955635"/>
              <a:gd name="connsiteX1990" fmla="*/ 3991955 w 6187971"/>
              <a:gd name="connsiteY1990" fmla="*/ 811642 h 5955635"/>
              <a:gd name="connsiteX1991" fmla="*/ 3996459 w 6187971"/>
              <a:gd name="connsiteY1991" fmla="*/ 810679 h 5955635"/>
              <a:gd name="connsiteX1992" fmla="*/ 3988413 w 6187971"/>
              <a:gd name="connsiteY1992" fmla="*/ 817108 h 5955635"/>
              <a:gd name="connsiteX1993" fmla="*/ 3993879 w 6187971"/>
              <a:gd name="connsiteY1993" fmla="*/ 820649 h 5955635"/>
              <a:gd name="connsiteX1994" fmla="*/ 3997422 w 6187971"/>
              <a:gd name="connsiteY1994" fmla="*/ 815183 h 5955635"/>
              <a:gd name="connsiteX1995" fmla="*/ 4029257 w 6187971"/>
              <a:gd name="connsiteY1995" fmla="*/ 831930 h 5955635"/>
              <a:gd name="connsiteX1996" fmla="*/ 4075568 w 6187971"/>
              <a:gd name="connsiteY1996" fmla="*/ 850293 h 5955635"/>
              <a:gd name="connsiteX1997" fmla="*/ 4079109 w 6187971"/>
              <a:gd name="connsiteY1997" fmla="*/ 844827 h 5955635"/>
              <a:gd name="connsiteX1998" fmla="*/ 4094547 w 6187971"/>
              <a:gd name="connsiteY1998" fmla="*/ 850949 h 5955635"/>
              <a:gd name="connsiteX1999" fmla="*/ 4102899 w 6187971"/>
              <a:gd name="connsiteY1999" fmla="*/ 868003 h 5955635"/>
              <a:gd name="connsiteX2000" fmla="*/ 4130886 w 6187971"/>
              <a:gd name="connsiteY2000" fmla="*/ 866732 h 5955635"/>
              <a:gd name="connsiteX2001" fmla="*/ 4131849 w 6187971"/>
              <a:gd name="connsiteY2001" fmla="*/ 871237 h 5955635"/>
              <a:gd name="connsiteX2002" fmla="*/ 4143743 w 6187971"/>
              <a:gd name="connsiteY2002" fmla="*/ 882824 h 5955635"/>
              <a:gd name="connsiteX2003" fmla="*/ 4158217 w 6187971"/>
              <a:gd name="connsiteY2003" fmla="*/ 884442 h 5955635"/>
              <a:gd name="connsiteX2004" fmla="*/ 4163684 w 6187971"/>
              <a:gd name="connsiteY2004" fmla="*/ 887983 h 5955635"/>
              <a:gd name="connsiteX2005" fmla="*/ 4164646 w 6187971"/>
              <a:gd name="connsiteY2005" fmla="*/ 892487 h 5955635"/>
              <a:gd name="connsiteX2006" fmla="*/ 4169151 w 6187971"/>
              <a:gd name="connsiteY2006" fmla="*/ 891525 h 5955635"/>
              <a:gd name="connsiteX2007" fmla="*/ 4167226 w 6187971"/>
              <a:gd name="connsiteY2007" fmla="*/ 882517 h 5955635"/>
              <a:gd name="connsiteX2008" fmla="*/ 4188129 w 6187971"/>
              <a:gd name="connsiteY2008" fmla="*/ 892180 h 5955635"/>
              <a:gd name="connsiteX2009" fmla="*/ 4192633 w 6187971"/>
              <a:gd name="connsiteY2009" fmla="*/ 891218 h 5955635"/>
              <a:gd name="connsiteX2010" fmla="*/ 4195520 w 6187971"/>
              <a:gd name="connsiteY2010" fmla="*/ 904730 h 5955635"/>
              <a:gd name="connsiteX2011" fmla="*/ 4236364 w 6187971"/>
              <a:gd name="connsiteY2011" fmla="*/ 919552 h 5955635"/>
              <a:gd name="connsiteX2012" fmla="*/ 4241830 w 6187971"/>
              <a:gd name="connsiteY2012" fmla="*/ 923094 h 5955635"/>
              <a:gd name="connsiteX2013" fmla="*/ 4237326 w 6187971"/>
              <a:gd name="connsiteY2013" fmla="*/ 924056 h 5955635"/>
              <a:gd name="connsiteX2014" fmla="*/ 4227356 w 6187971"/>
              <a:gd name="connsiteY2014" fmla="*/ 921476 h 5955635"/>
              <a:gd name="connsiteX2015" fmla="*/ 4228318 w 6187971"/>
              <a:gd name="connsiteY2015" fmla="*/ 925981 h 5955635"/>
              <a:gd name="connsiteX2016" fmla="*/ 4242793 w 6187971"/>
              <a:gd name="connsiteY2016" fmla="*/ 927598 h 5955635"/>
              <a:gd name="connsiteX2017" fmla="*/ 4284599 w 6187971"/>
              <a:gd name="connsiteY2017" fmla="*/ 946924 h 5955635"/>
              <a:gd name="connsiteX2018" fmla="*/ 4288140 w 6187971"/>
              <a:gd name="connsiteY2018" fmla="*/ 941457 h 5955635"/>
              <a:gd name="connsiteX2019" fmla="*/ 4300036 w 6187971"/>
              <a:gd name="connsiteY2019" fmla="*/ 953045 h 5955635"/>
              <a:gd name="connsiteX2020" fmla="*/ 4310968 w 6187971"/>
              <a:gd name="connsiteY2020" fmla="*/ 960129 h 5955635"/>
              <a:gd name="connsiteX2021" fmla="*/ 4331871 w 6187971"/>
              <a:gd name="connsiteY2021" fmla="*/ 969792 h 5955635"/>
              <a:gd name="connsiteX2022" fmla="*/ 4358241 w 6187971"/>
              <a:gd name="connsiteY2022" fmla="*/ 982997 h 5955635"/>
              <a:gd name="connsiteX2023" fmla="*/ 4360165 w 6187971"/>
              <a:gd name="connsiteY2023" fmla="*/ 992005 h 5955635"/>
              <a:gd name="connsiteX2024" fmla="*/ 4365632 w 6187971"/>
              <a:gd name="connsiteY2024" fmla="*/ 995547 h 5955635"/>
              <a:gd name="connsiteX2025" fmla="*/ 4375602 w 6187971"/>
              <a:gd name="connsiteY2025" fmla="*/ 998126 h 5955635"/>
              <a:gd name="connsiteX2026" fmla="*/ 4380106 w 6187971"/>
              <a:gd name="connsiteY2026" fmla="*/ 997163 h 5955635"/>
              <a:gd name="connsiteX2027" fmla="*/ 4401972 w 6187971"/>
              <a:gd name="connsiteY2027" fmla="*/ 1011331 h 5955635"/>
              <a:gd name="connsiteX2028" fmla="*/ 4406475 w 6187971"/>
              <a:gd name="connsiteY2028" fmla="*/ 1010369 h 5955635"/>
              <a:gd name="connsiteX2029" fmla="*/ 4466605 w 6187971"/>
              <a:gd name="connsiteY2029" fmla="*/ 1049328 h 5955635"/>
              <a:gd name="connsiteX2030" fmla="*/ 4467567 w 6187971"/>
              <a:gd name="connsiteY2030" fmla="*/ 1053832 h 5955635"/>
              <a:gd name="connsiteX2031" fmla="*/ 4472072 w 6187971"/>
              <a:gd name="connsiteY2031" fmla="*/ 1052869 h 5955635"/>
              <a:gd name="connsiteX2032" fmla="*/ 4585248 w 6187971"/>
              <a:gd name="connsiteY2032" fmla="*/ 1141721 h 5955635"/>
              <a:gd name="connsiteX2033" fmla="*/ 4665626 w 6187971"/>
              <a:gd name="connsiteY2033" fmla="*/ 1209323 h 5955635"/>
              <a:gd name="connsiteX2034" fmla="*/ 4690378 w 6187971"/>
              <a:gd name="connsiteY2034" fmla="*/ 1237001 h 5955635"/>
              <a:gd name="connsiteX2035" fmla="*/ 4825726 w 6187971"/>
              <a:gd name="connsiteY2035" fmla="*/ 1363503 h 5955635"/>
              <a:gd name="connsiteX2036" fmla="*/ 4836660 w 6187971"/>
              <a:gd name="connsiteY2036" fmla="*/ 1370586 h 5955635"/>
              <a:gd name="connsiteX2037" fmla="*/ 4837622 w 6187971"/>
              <a:gd name="connsiteY2037" fmla="*/ 1375090 h 5955635"/>
              <a:gd name="connsiteX2038" fmla="*/ 4878773 w 6187971"/>
              <a:gd name="connsiteY2038" fmla="*/ 1413395 h 5955635"/>
              <a:gd name="connsiteX2039" fmla="*/ 4884239 w 6187971"/>
              <a:gd name="connsiteY2039" fmla="*/ 1416937 h 5955635"/>
              <a:gd name="connsiteX2040" fmla="*/ 4889705 w 6187971"/>
              <a:gd name="connsiteY2040" fmla="*/ 1420479 h 5955635"/>
              <a:gd name="connsiteX2041" fmla="*/ 4938248 w 6187971"/>
              <a:gd name="connsiteY2041" fmla="*/ 1471333 h 5955635"/>
              <a:gd name="connsiteX2042" fmla="*/ 4929894 w 6187971"/>
              <a:gd name="connsiteY2042" fmla="*/ 1454279 h 5955635"/>
              <a:gd name="connsiteX2043" fmla="*/ 4935361 w 6187971"/>
              <a:gd name="connsiteY2043" fmla="*/ 1457821 h 5955635"/>
              <a:gd name="connsiteX2044" fmla="*/ 4936323 w 6187971"/>
              <a:gd name="connsiteY2044" fmla="*/ 1462325 h 5955635"/>
              <a:gd name="connsiteX2045" fmla="*/ 4940827 w 6187971"/>
              <a:gd name="connsiteY2045" fmla="*/ 1461362 h 5955635"/>
              <a:gd name="connsiteX2046" fmla="*/ 4945331 w 6187971"/>
              <a:gd name="connsiteY2046" fmla="*/ 1460400 h 5955635"/>
              <a:gd name="connsiteX2047" fmla="*/ 4950797 w 6187971"/>
              <a:gd name="connsiteY2047" fmla="*/ 1463942 h 5955635"/>
              <a:gd name="connsiteX2048" fmla="*/ 4975550 w 6187971"/>
              <a:gd name="connsiteY2048" fmla="*/ 1491621 h 5955635"/>
              <a:gd name="connsiteX2049" fmla="*/ 4974587 w 6187971"/>
              <a:gd name="connsiteY2049" fmla="*/ 1487117 h 5955635"/>
              <a:gd name="connsiteX2050" fmla="*/ 4980054 w 6187971"/>
              <a:gd name="connsiteY2050" fmla="*/ 1490659 h 5955635"/>
              <a:gd name="connsiteX2051" fmla="*/ 4986482 w 6187971"/>
              <a:gd name="connsiteY2051" fmla="*/ 1498705 h 5955635"/>
              <a:gd name="connsiteX2052" fmla="*/ 4971045 w 6187971"/>
              <a:gd name="connsiteY2052" fmla="*/ 1492584 h 5955635"/>
              <a:gd name="connsiteX2053" fmla="*/ 4978437 w 6187971"/>
              <a:gd name="connsiteY2053" fmla="*/ 1505133 h 5955635"/>
              <a:gd name="connsiteX2054" fmla="*/ 4973932 w 6187971"/>
              <a:gd name="connsiteY2054" fmla="*/ 1506096 h 5955635"/>
              <a:gd name="connsiteX2055" fmla="*/ 4974894 w 6187971"/>
              <a:gd name="connsiteY2055" fmla="*/ 1510600 h 5955635"/>
              <a:gd name="connsiteX2056" fmla="*/ 4984865 w 6187971"/>
              <a:gd name="connsiteY2056" fmla="*/ 1513179 h 5955635"/>
              <a:gd name="connsiteX2057" fmla="*/ 4998684 w 6187971"/>
              <a:gd name="connsiteY2057" fmla="*/ 1533775 h 5955635"/>
              <a:gd name="connsiteX2058" fmla="*/ 4995142 w 6187971"/>
              <a:gd name="connsiteY2058" fmla="*/ 1539241 h 5955635"/>
              <a:gd name="connsiteX2059" fmla="*/ 5015391 w 6187971"/>
              <a:gd name="connsiteY2059" fmla="*/ 1567882 h 5955635"/>
              <a:gd name="connsiteX2060" fmla="*/ 5020857 w 6187971"/>
              <a:gd name="connsiteY2060" fmla="*/ 1571425 h 5955635"/>
              <a:gd name="connsiteX2061" fmla="*/ 5027286 w 6187971"/>
              <a:gd name="connsiteY2061" fmla="*/ 1579470 h 5955635"/>
              <a:gd name="connsiteX2062" fmla="*/ 5037257 w 6187971"/>
              <a:gd name="connsiteY2062" fmla="*/ 1582050 h 5955635"/>
              <a:gd name="connsiteX2063" fmla="*/ 5038219 w 6187971"/>
              <a:gd name="connsiteY2063" fmla="*/ 1586554 h 5955635"/>
              <a:gd name="connsiteX2064" fmla="*/ 5034677 w 6187971"/>
              <a:gd name="connsiteY2064" fmla="*/ 1592020 h 5955635"/>
              <a:gd name="connsiteX2065" fmla="*/ 5035639 w 6187971"/>
              <a:gd name="connsiteY2065" fmla="*/ 1596524 h 5955635"/>
              <a:gd name="connsiteX2066" fmla="*/ 5041106 w 6187971"/>
              <a:gd name="connsiteY2066" fmla="*/ 1600066 h 5955635"/>
              <a:gd name="connsiteX2067" fmla="*/ 5044647 w 6187971"/>
              <a:gd name="connsiteY2067" fmla="*/ 1594600 h 5955635"/>
              <a:gd name="connsiteX2068" fmla="*/ 5043685 w 6187971"/>
              <a:gd name="connsiteY2068" fmla="*/ 1590095 h 5955635"/>
              <a:gd name="connsiteX2069" fmla="*/ 5042723 w 6187971"/>
              <a:gd name="connsiteY2069" fmla="*/ 1585592 h 5955635"/>
              <a:gd name="connsiteX2070" fmla="*/ 5046264 w 6187971"/>
              <a:gd name="connsiteY2070" fmla="*/ 1580125 h 5955635"/>
              <a:gd name="connsiteX2071" fmla="*/ 5050769 w 6187971"/>
              <a:gd name="connsiteY2071" fmla="*/ 1579163 h 5955635"/>
              <a:gd name="connsiteX2072" fmla="*/ 5057197 w 6187971"/>
              <a:gd name="connsiteY2072" fmla="*/ 1587208 h 5955635"/>
              <a:gd name="connsiteX2073" fmla="*/ 5058159 w 6187971"/>
              <a:gd name="connsiteY2073" fmla="*/ 1591713 h 5955635"/>
              <a:gd name="connsiteX2074" fmla="*/ 5054618 w 6187971"/>
              <a:gd name="connsiteY2074" fmla="*/ 1597179 h 5955635"/>
              <a:gd name="connsiteX2075" fmla="*/ 5062008 w 6187971"/>
              <a:gd name="connsiteY2075" fmla="*/ 1609729 h 5955635"/>
              <a:gd name="connsiteX2076" fmla="*/ 5067475 w 6187971"/>
              <a:gd name="connsiteY2076" fmla="*/ 1613271 h 5955635"/>
              <a:gd name="connsiteX2077" fmla="*/ 5066513 w 6187971"/>
              <a:gd name="connsiteY2077" fmla="*/ 1608767 h 5955635"/>
              <a:gd name="connsiteX2078" fmla="*/ 5060083 w 6187971"/>
              <a:gd name="connsiteY2078" fmla="*/ 1600720 h 5955635"/>
              <a:gd name="connsiteX2079" fmla="*/ 5063626 w 6187971"/>
              <a:gd name="connsiteY2079" fmla="*/ 1595255 h 5955635"/>
              <a:gd name="connsiteX2080" fmla="*/ 5070054 w 6187971"/>
              <a:gd name="connsiteY2080" fmla="*/ 1603300 h 5955635"/>
              <a:gd name="connsiteX2081" fmla="*/ 5086760 w 6187971"/>
              <a:gd name="connsiteY2081" fmla="*/ 1637409 h 5955635"/>
              <a:gd name="connsiteX2082" fmla="*/ 5083219 w 6187971"/>
              <a:gd name="connsiteY2082" fmla="*/ 1642874 h 5955635"/>
              <a:gd name="connsiteX2083" fmla="*/ 5072286 w 6187971"/>
              <a:gd name="connsiteY2083" fmla="*/ 1635791 h 5955635"/>
              <a:gd name="connsiteX2084" fmla="*/ 5108279 w 6187971"/>
              <a:gd name="connsiteY2084" fmla="*/ 1694036 h 5955635"/>
              <a:gd name="connsiteX2085" fmla="*/ 5132069 w 6187971"/>
              <a:gd name="connsiteY2085" fmla="*/ 1717212 h 5955635"/>
              <a:gd name="connsiteX2086" fmla="*/ 5136572 w 6187971"/>
              <a:gd name="connsiteY2086" fmla="*/ 1716250 h 5955635"/>
              <a:gd name="connsiteX2087" fmla="*/ 5143963 w 6187971"/>
              <a:gd name="connsiteY2087" fmla="*/ 1728799 h 5955635"/>
              <a:gd name="connsiteX2088" fmla="*/ 5147505 w 6187971"/>
              <a:gd name="connsiteY2088" fmla="*/ 1723332 h 5955635"/>
              <a:gd name="connsiteX2089" fmla="*/ 5148468 w 6187971"/>
              <a:gd name="connsiteY2089" fmla="*/ 1727837 h 5955635"/>
              <a:gd name="connsiteX2090" fmla="*/ 5162286 w 6187971"/>
              <a:gd name="connsiteY2090" fmla="*/ 1748432 h 5955635"/>
              <a:gd name="connsiteX2091" fmla="*/ 5175144 w 6187971"/>
              <a:gd name="connsiteY2091" fmla="*/ 1764524 h 5955635"/>
              <a:gd name="connsiteX2092" fmla="*/ 5184459 w 6187971"/>
              <a:gd name="connsiteY2092" fmla="*/ 1786082 h 5955635"/>
              <a:gd name="connsiteX2093" fmla="*/ 5198934 w 6187971"/>
              <a:gd name="connsiteY2093" fmla="*/ 1787699 h 5955635"/>
              <a:gd name="connsiteX2094" fmla="*/ 5200859 w 6187971"/>
              <a:gd name="connsiteY2094" fmla="*/ 1796708 h 5955635"/>
              <a:gd name="connsiteX2095" fmla="*/ 5196355 w 6187971"/>
              <a:gd name="connsiteY2095" fmla="*/ 1797670 h 5955635"/>
              <a:gd name="connsiteX2096" fmla="*/ 5197317 w 6187971"/>
              <a:gd name="connsiteY2096" fmla="*/ 1802173 h 5955635"/>
              <a:gd name="connsiteX2097" fmla="*/ 5198279 w 6187971"/>
              <a:gd name="connsiteY2097" fmla="*/ 1806678 h 5955635"/>
              <a:gd name="connsiteX2098" fmla="*/ 5190233 w 6187971"/>
              <a:gd name="connsiteY2098" fmla="*/ 1813107 h 5955635"/>
              <a:gd name="connsiteX2099" fmla="*/ 5281503 w 6187971"/>
              <a:gd name="connsiteY2099" fmla="*/ 1953734 h 5955635"/>
              <a:gd name="connsiteX2100" fmla="*/ 5295322 w 6187971"/>
              <a:gd name="connsiteY2100" fmla="*/ 1974330 h 5955635"/>
              <a:gd name="connsiteX2101" fmla="*/ 5305600 w 6187971"/>
              <a:gd name="connsiteY2101" fmla="*/ 2000392 h 5955635"/>
              <a:gd name="connsiteX2102" fmla="*/ 5321344 w 6187971"/>
              <a:gd name="connsiteY2102" fmla="*/ 2029996 h 5955635"/>
              <a:gd name="connsiteX2103" fmla="*/ 5339975 w 6187971"/>
              <a:gd name="connsiteY2103" fmla="*/ 2073112 h 5955635"/>
              <a:gd name="connsiteX2104" fmla="*/ 5354757 w 6187971"/>
              <a:gd name="connsiteY2104" fmla="*/ 2098212 h 5955635"/>
              <a:gd name="connsiteX2105" fmla="*/ 5355719 w 6187971"/>
              <a:gd name="connsiteY2105" fmla="*/ 2102716 h 5955635"/>
              <a:gd name="connsiteX2106" fmla="*/ 5372426 w 6187971"/>
              <a:gd name="connsiteY2106" fmla="*/ 2136823 h 5955635"/>
              <a:gd name="connsiteX2107" fmla="*/ 5388169 w 6187971"/>
              <a:gd name="connsiteY2107" fmla="*/ 2166427 h 5955635"/>
              <a:gd name="connsiteX2108" fmla="*/ 5395560 w 6187971"/>
              <a:gd name="connsiteY2108" fmla="*/ 2178977 h 5955635"/>
              <a:gd name="connsiteX2109" fmla="*/ 5396523 w 6187971"/>
              <a:gd name="connsiteY2109" fmla="*/ 2183482 h 5955635"/>
              <a:gd name="connsiteX2110" fmla="*/ 5394905 w 6187971"/>
              <a:gd name="connsiteY2110" fmla="*/ 2197956 h 5955635"/>
              <a:gd name="connsiteX2111" fmla="*/ 5395867 w 6187971"/>
              <a:gd name="connsiteY2111" fmla="*/ 2202459 h 5955635"/>
              <a:gd name="connsiteX2112" fmla="*/ 5402296 w 6187971"/>
              <a:gd name="connsiteY2112" fmla="*/ 2210505 h 5955635"/>
              <a:gd name="connsiteX2113" fmla="*/ 5406801 w 6187971"/>
              <a:gd name="connsiteY2113" fmla="*/ 2209543 h 5955635"/>
              <a:gd name="connsiteX2114" fmla="*/ 5411612 w 6187971"/>
              <a:gd name="connsiteY2114" fmla="*/ 2232063 h 5955635"/>
              <a:gd name="connsiteX2115" fmla="*/ 5417078 w 6187971"/>
              <a:gd name="connsiteY2115" fmla="*/ 2235605 h 5955635"/>
              <a:gd name="connsiteX2116" fmla="*/ 5416115 w 6187971"/>
              <a:gd name="connsiteY2116" fmla="*/ 2231101 h 5955635"/>
              <a:gd name="connsiteX2117" fmla="*/ 5406801 w 6187971"/>
              <a:gd name="connsiteY2117" fmla="*/ 2209543 h 5955635"/>
              <a:gd name="connsiteX2118" fmla="*/ 5411304 w 6187971"/>
              <a:gd name="connsiteY2118" fmla="*/ 2208581 h 5955635"/>
              <a:gd name="connsiteX2119" fmla="*/ 5413229 w 6187971"/>
              <a:gd name="connsiteY2119" fmla="*/ 2217589 h 5955635"/>
              <a:gd name="connsiteX2120" fmla="*/ 5414191 w 6187971"/>
              <a:gd name="connsiteY2120" fmla="*/ 2222093 h 5955635"/>
              <a:gd name="connsiteX2121" fmla="*/ 5421582 w 6187971"/>
              <a:gd name="connsiteY2121" fmla="*/ 2234643 h 5955635"/>
              <a:gd name="connsiteX2122" fmla="*/ 5425431 w 6187971"/>
              <a:gd name="connsiteY2122" fmla="*/ 2252659 h 5955635"/>
              <a:gd name="connsiteX2123" fmla="*/ 5419964 w 6187971"/>
              <a:gd name="connsiteY2123" fmla="*/ 2249117 h 5955635"/>
              <a:gd name="connsiteX2124" fmla="*/ 5421889 w 6187971"/>
              <a:gd name="connsiteY2124" fmla="*/ 2258125 h 5955635"/>
              <a:gd name="connsiteX2125" fmla="*/ 5423814 w 6187971"/>
              <a:gd name="connsiteY2125" fmla="*/ 2267134 h 5955635"/>
              <a:gd name="connsiteX2126" fmla="*/ 5431205 w 6187971"/>
              <a:gd name="connsiteY2126" fmla="*/ 2279684 h 5955635"/>
              <a:gd name="connsiteX2127" fmla="*/ 5433129 w 6187971"/>
              <a:gd name="connsiteY2127" fmla="*/ 2288691 h 5955635"/>
              <a:gd name="connsiteX2128" fmla="*/ 5438596 w 6187971"/>
              <a:gd name="connsiteY2128" fmla="*/ 2292233 h 5955635"/>
              <a:gd name="connsiteX2129" fmla="*/ 5445987 w 6187971"/>
              <a:gd name="connsiteY2129" fmla="*/ 2304783 h 5955635"/>
              <a:gd name="connsiteX2130" fmla="*/ 5447912 w 6187971"/>
              <a:gd name="connsiteY2130" fmla="*/ 2313792 h 5955635"/>
              <a:gd name="connsiteX2131" fmla="*/ 5444369 w 6187971"/>
              <a:gd name="connsiteY2131" fmla="*/ 2319257 h 5955635"/>
              <a:gd name="connsiteX2132" fmla="*/ 5449836 w 6187971"/>
              <a:gd name="connsiteY2132" fmla="*/ 2322799 h 5955635"/>
              <a:gd name="connsiteX2133" fmla="*/ 5447256 w 6187971"/>
              <a:gd name="connsiteY2133" fmla="*/ 2332770 h 5955635"/>
              <a:gd name="connsiteX2134" fmla="*/ 5453685 w 6187971"/>
              <a:gd name="connsiteY2134" fmla="*/ 2340816 h 5955635"/>
              <a:gd name="connsiteX2135" fmla="*/ 5457226 w 6187971"/>
              <a:gd name="connsiteY2135" fmla="*/ 2335349 h 5955635"/>
              <a:gd name="connsiteX2136" fmla="*/ 5460113 w 6187971"/>
              <a:gd name="connsiteY2136" fmla="*/ 2348861 h 5955635"/>
              <a:gd name="connsiteX2137" fmla="*/ 5461075 w 6187971"/>
              <a:gd name="connsiteY2137" fmla="*/ 2353366 h 5955635"/>
              <a:gd name="connsiteX2138" fmla="*/ 5469429 w 6187971"/>
              <a:gd name="connsiteY2138" fmla="*/ 2370419 h 5955635"/>
              <a:gd name="connsiteX2139" fmla="*/ 5473278 w 6187971"/>
              <a:gd name="connsiteY2139" fmla="*/ 2388435 h 5955635"/>
              <a:gd name="connsiteX2140" fmla="*/ 5476165 w 6187971"/>
              <a:gd name="connsiteY2140" fmla="*/ 2401947 h 5955635"/>
              <a:gd name="connsiteX2141" fmla="*/ 5481938 w 6187971"/>
              <a:gd name="connsiteY2141" fmla="*/ 2428972 h 5955635"/>
              <a:gd name="connsiteX2142" fmla="*/ 5480321 w 6187971"/>
              <a:gd name="connsiteY2142" fmla="*/ 2443447 h 5955635"/>
              <a:gd name="connsiteX2143" fmla="*/ 5474855 w 6187971"/>
              <a:gd name="connsiteY2143" fmla="*/ 2439905 h 5955635"/>
              <a:gd name="connsiteX2144" fmla="*/ 5469388 w 6187971"/>
              <a:gd name="connsiteY2144" fmla="*/ 2436363 h 5955635"/>
              <a:gd name="connsiteX2145" fmla="*/ 5470351 w 6187971"/>
              <a:gd name="connsiteY2145" fmla="*/ 2440867 h 5955635"/>
              <a:gd name="connsiteX2146" fmla="*/ 5471313 w 6187971"/>
              <a:gd name="connsiteY2146" fmla="*/ 2445371 h 5955635"/>
              <a:gd name="connsiteX2147" fmla="*/ 5476780 w 6187971"/>
              <a:gd name="connsiteY2147" fmla="*/ 2448912 h 5955635"/>
              <a:gd name="connsiteX2148" fmla="*/ 5482245 w 6187971"/>
              <a:gd name="connsiteY2148" fmla="*/ 2452454 h 5955635"/>
              <a:gd name="connsiteX2149" fmla="*/ 5486750 w 6187971"/>
              <a:gd name="connsiteY2149" fmla="*/ 2451492 h 5955635"/>
              <a:gd name="connsiteX2150" fmla="*/ 5486443 w 6187971"/>
              <a:gd name="connsiteY2150" fmla="*/ 2428009 h 5955635"/>
              <a:gd name="connsiteX2151" fmla="*/ 5485480 w 6187971"/>
              <a:gd name="connsiteY2151" fmla="*/ 2423506 h 5955635"/>
              <a:gd name="connsiteX2152" fmla="*/ 5481631 w 6187971"/>
              <a:gd name="connsiteY2152" fmla="*/ 2405489 h 5955635"/>
              <a:gd name="connsiteX2153" fmla="*/ 5479707 w 6187971"/>
              <a:gd name="connsiteY2153" fmla="*/ 2396482 h 5955635"/>
              <a:gd name="connsiteX2154" fmla="*/ 5489021 w 6187971"/>
              <a:gd name="connsiteY2154" fmla="*/ 2418039 h 5955635"/>
              <a:gd name="connsiteX2155" fmla="*/ 5499299 w 6187971"/>
              <a:gd name="connsiteY2155" fmla="*/ 2444101 h 5955635"/>
              <a:gd name="connsiteX2156" fmla="*/ 5496720 w 6187971"/>
              <a:gd name="connsiteY2156" fmla="*/ 2454072 h 5955635"/>
              <a:gd name="connsiteX2157" fmla="*/ 5498644 w 6187971"/>
              <a:gd name="connsiteY2157" fmla="*/ 2463080 h 5955635"/>
              <a:gd name="connsiteX2158" fmla="*/ 5503455 w 6187971"/>
              <a:gd name="connsiteY2158" fmla="*/ 2485600 h 5955635"/>
              <a:gd name="connsiteX2159" fmla="*/ 5497990 w 6187971"/>
              <a:gd name="connsiteY2159" fmla="*/ 2482058 h 5955635"/>
              <a:gd name="connsiteX2160" fmla="*/ 5493486 w 6187971"/>
              <a:gd name="connsiteY2160" fmla="*/ 2483021 h 5955635"/>
              <a:gd name="connsiteX2161" fmla="*/ 5494448 w 6187971"/>
              <a:gd name="connsiteY2161" fmla="*/ 2487524 h 5955635"/>
              <a:gd name="connsiteX2162" fmla="*/ 5495410 w 6187971"/>
              <a:gd name="connsiteY2162" fmla="*/ 2492028 h 5955635"/>
              <a:gd name="connsiteX2163" fmla="*/ 5500877 w 6187971"/>
              <a:gd name="connsiteY2163" fmla="*/ 2495570 h 5955635"/>
              <a:gd name="connsiteX2164" fmla="*/ 5501839 w 6187971"/>
              <a:gd name="connsiteY2164" fmla="*/ 2500075 h 5955635"/>
              <a:gd name="connsiteX2165" fmla="*/ 5502801 w 6187971"/>
              <a:gd name="connsiteY2165" fmla="*/ 2504578 h 5955635"/>
              <a:gd name="connsiteX2166" fmla="*/ 5511154 w 6187971"/>
              <a:gd name="connsiteY2166" fmla="*/ 2521632 h 5955635"/>
              <a:gd name="connsiteX2167" fmla="*/ 5515965 w 6187971"/>
              <a:gd name="connsiteY2167" fmla="*/ 2544153 h 5955635"/>
              <a:gd name="connsiteX2168" fmla="*/ 5512424 w 6187971"/>
              <a:gd name="connsiteY2168" fmla="*/ 2549619 h 5955635"/>
              <a:gd name="connsiteX2169" fmla="*/ 5506957 w 6187971"/>
              <a:gd name="connsiteY2169" fmla="*/ 2546078 h 5955635"/>
              <a:gd name="connsiteX2170" fmla="*/ 5490906 w 6187971"/>
              <a:gd name="connsiteY2170" fmla="*/ 2492991 h 5955635"/>
              <a:gd name="connsiteX2171" fmla="*/ 5489943 w 6187971"/>
              <a:gd name="connsiteY2171" fmla="*/ 2488486 h 5955635"/>
              <a:gd name="connsiteX2172" fmla="*/ 5486402 w 6187971"/>
              <a:gd name="connsiteY2172" fmla="*/ 2493953 h 5955635"/>
              <a:gd name="connsiteX2173" fmla="*/ 5502453 w 6187971"/>
              <a:gd name="connsiteY2173" fmla="*/ 2547040 h 5955635"/>
              <a:gd name="connsiteX2174" fmla="*/ 5490865 w 6187971"/>
              <a:gd name="connsiteY2174" fmla="*/ 2558934 h 5955635"/>
              <a:gd name="connsiteX2175" fmla="*/ 5492443 w 6187971"/>
              <a:gd name="connsiteY2175" fmla="*/ 2610404 h 5955635"/>
              <a:gd name="connsiteX2176" fmla="*/ 5494900 w 6187971"/>
              <a:gd name="connsiteY2176" fmla="*/ 2798263 h 5955635"/>
              <a:gd name="connsiteX2177" fmla="*/ 5495863 w 6187971"/>
              <a:gd name="connsiteY2177" fmla="*/ 2802768 h 5955635"/>
              <a:gd name="connsiteX2178" fmla="*/ 5496825 w 6187971"/>
              <a:gd name="connsiteY2178" fmla="*/ 2807272 h 5955635"/>
              <a:gd name="connsiteX2179" fmla="*/ 5500367 w 6187971"/>
              <a:gd name="connsiteY2179" fmla="*/ 2801805 h 5955635"/>
              <a:gd name="connsiteX2180" fmla="*/ 5498871 w 6187971"/>
              <a:gd name="connsiteY2180" fmla="*/ 2618449 h 5955635"/>
              <a:gd name="connsiteX2181" fmla="*/ 5499833 w 6187971"/>
              <a:gd name="connsiteY2181" fmla="*/ 2622954 h 5955635"/>
              <a:gd name="connsiteX2182" fmla="*/ 5506917 w 6187971"/>
              <a:gd name="connsiteY2182" fmla="*/ 2612020 h 5955635"/>
              <a:gd name="connsiteX2183" fmla="*/ 5509804 w 6187971"/>
              <a:gd name="connsiteY2183" fmla="*/ 2625532 h 5955635"/>
              <a:gd name="connsiteX2184" fmla="*/ 5505299 w 6187971"/>
              <a:gd name="connsiteY2184" fmla="*/ 2626495 h 5955635"/>
              <a:gd name="connsiteX2185" fmla="*/ 5506262 w 6187971"/>
              <a:gd name="connsiteY2185" fmla="*/ 2630999 h 5955635"/>
              <a:gd name="connsiteX2186" fmla="*/ 5507224 w 6187971"/>
              <a:gd name="connsiteY2186" fmla="*/ 2635503 h 5955635"/>
              <a:gd name="connsiteX2187" fmla="*/ 5511728 w 6187971"/>
              <a:gd name="connsiteY2187" fmla="*/ 2634541 h 5955635"/>
              <a:gd name="connsiteX2188" fmla="*/ 5512035 w 6187971"/>
              <a:gd name="connsiteY2188" fmla="*/ 2658023 h 5955635"/>
              <a:gd name="connsiteX2189" fmla="*/ 5513960 w 6187971"/>
              <a:gd name="connsiteY2189" fmla="*/ 2667032 h 5955635"/>
              <a:gd name="connsiteX2190" fmla="*/ 5516847 w 6187971"/>
              <a:gd name="connsiteY2190" fmla="*/ 2680544 h 5955635"/>
              <a:gd name="connsiteX2191" fmla="*/ 5517809 w 6187971"/>
              <a:gd name="connsiteY2191" fmla="*/ 2685047 h 5955635"/>
              <a:gd name="connsiteX2192" fmla="*/ 5514267 w 6187971"/>
              <a:gd name="connsiteY2192" fmla="*/ 2690514 h 5955635"/>
              <a:gd name="connsiteX2193" fmla="*/ 5516191 w 6187971"/>
              <a:gd name="connsiteY2193" fmla="*/ 2699522 h 5955635"/>
              <a:gd name="connsiteX2194" fmla="*/ 5521658 w 6187971"/>
              <a:gd name="connsiteY2194" fmla="*/ 2703064 h 5955635"/>
              <a:gd name="connsiteX2195" fmla="*/ 5544752 w 6187971"/>
              <a:gd name="connsiteY2195" fmla="*/ 2811161 h 5955635"/>
              <a:gd name="connsiteX2196" fmla="*/ 5546330 w 6187971"/>
              <a:gd name="connsiteY2196" fmla="*/ 2862630 h 5955635"/>
              <a:gd name="connsiteX2197" fmla="*/ 5549871 w 6187971"/>
              <a:gd name="connsiteY2197" fmla="*/ 2857164 h 5955635"/>
              <a:gd name="connsiteX2198" fmla="*/ 5560108 w 6187971"/>
              <a:gd name="connsiteY2198" fmla="*/ 2949169 h 5955635"/>
              <a:gd name="connsiteX2199" fmla="*/ 5565575 w 6187971"/>
              <a:gd name="connsiteY2199" fmla="*/ 2952711 h 5955635"/>
              <a:gd name="connsiteX2200" fmla="*/ 5565882 w 6187971"/>
              <a:gd name="connsiteY2200" fmla="*/ 2976194 h 5955635"/>
              <a:gd name="connsiteX2201" fmla="*/ 5562340 w 6187971"/>
              <a:gd name="connsiteY2201" fmla="*/ 2981660 h 5955635"/>
              <a:gd name="connsiteX2202" fmla="*/ 5568769 w 6187971"/>
              <a:gd name="connsiteY2202" fmla="*/ 2989706 h 5955635"/>
              <a:gd name="connsiteX2203" fmla="*/ 5570038 w 6187971"/>
              <a:gd name="connsiteY2203" fmla="*/ 3017692 h 5955635"/>
              <a:gd name="connsiteX2204" fmla="*/ 5571000 w 6187971"/>
              <a:gd name="connsiteY2204" fmla="*/ 3022197 h 5955635"/>
              <a:gd name="connsiteX2205" fmla="*/ 5569384 w 6187971"/>
              <a:gd name="connsiteY2205" fmla="*/ 3036671 h 5955635"/>
              <a:gd name="connsiteX2206" fmla="*/ 5570346 w 6187971"/>
              <a:gd name="connsiteY2206" fmla="*/ 3041174 h 5955635"/>
              <a:gd name="connsiteX2207" fmla="*/ 5571308 w 6187971"/>
              <a:gd name="connsiteY2207" fmla="*/ 3045679 h 5955635"/>
              <a:gd name="connsiteX2208" fmla="*/ 5569650 w 6187971"/>
              <a:gd name="connsiteY2208" fmla="*/ 3126097 h 5955635"/>
              <a:gd name="connsiteX2209" fmla="*/ 5572537 w 6187971"/>
              <a:gd name="connsiteY2209" fmla="*/ 3139609 h 5955635"/>
              <a:gd name="connsiteX2210" fmla="*/ 5573500 w 6187971"/>
              <a:gd name="connsiteY2210" fmla="*/ 3144113 h 5955635"/>
              <a:gd name="connsiteX2211" fmla="*/ 5577349 w 6187971"/>
              <a:gd name="connsiteY2211" fmla="*/ 3162129 h 5955635"/>
              <a:gd name="connsiteX2212" fmla="*/ 5569917 w 6187971"/>
              <a:gd name="connsiteY2212" fmla="*/ 3215523 h 5955635"/>
              <a:gd name="connsiteX2213" fmla="*/ 5551779 w 6187971"/>
              <a:gd name="connsiteY2213" fmla="*/ 3417202 h 5955635"/>
              <a:gd name="connsiteX2214" fmla="*/ 5552741 w 6187971"/>
              <a:gd name="connsiteY2214" fmla="*/ 3421707 h 5955635"/>
              <a:gd name="connsiteX2215" fmla="*/ 5549200 w 6187971"/>
              <a:gd name="connsiteY2215" fmla="*/ 3427172 h 5955635"/>
              <a:gd name="connsiteX2216" fmla="*/ 5528169 w 6187971"/>
              <a:gd name="connsiteY2216" fmla="*/ 3494068 h 5955635"/>
              <a:gd name="connsiteX2217" fmla="*/ 5510688 w 6187971"/>
              <a:gd name="connsiteY2217" fmla="*/ 3559800 h 5955635"/>
              <a:gd name="connsiteX2218" fmla="*/ 5510930 w 6187971"/>
              <a:gd name="connsiteY2218" fmla="*/ 3558388 h 5955635"/>
              <a:gd name="connsiteX2219" fmla="*/ 5512778 w 6187971"/>
              <a:gd name="connsiteY2219" fmla="*/ 3543275 h 5955635"/>
              <a:gd name="connsiteX2220" fmla="*/ 5515358 w 6187971"/>
              <a:gd name="connsiteY2220" fmla="*/ 3533305 h 5955635"/>
              <a:gd name="connsiteX2221" fmla="*/ 5522135 w 6187971"/>
              <a:gd name="connsiteY2221" fmla="*/ 3498890 h 5955635"/>
              <a:gd name="connsiteX2222" fmla="*/ 5533108 w 6187971"/>
              <a:gd name="connsiteY2222" fmla="*/ 3440030 h 5955635"/>
              <a:gd name="connsiteX2223" fmla="*/ 5535687 w 6187971"/>
              <a:gd name="connsiteY2223" fmla="*/ 3430059 h 5955635"/>
              <a:gd name="connsiteX2224" fmla="*/ 5538267 w 6187971"/>
              <a:gd name="connsiteY2224" fmla="*/ 3420089 h 5955635"/>
              <a:gd name="connsiteX2225" fmla="*/ 5532800 w 6187971"/>
              <a:gd name="connsiteY2225" fmla="*/ 3416547 h 5955635"/>
              <a:gd name="connsiteX2226" fmla="*/ 5523137 w 6187971"/>
              <a:gd name="connsiteY2226" fmla="*/ 3437450 h 5955635"/>
              <a:gd name="connsiteX2227" fmla="*/ 5524099 w 6187971"/>
              <a:gd name="connsiteY2227" fmla="*/ 3441955 h 5955635"/>
              <a:gd name="connsiteX2228" fmla="*/ 5505387 w 6187971"/>
              <a:gd name="connsiteY2228" fmla="*/ 3530725 h 5955635"/>
              <a:gd name="connsiteX2229" fmla="*/ 5506350 w 6187971"/>
              <a:gd name="connsiteY2229" fmla="*/ 3535230 h 5955635"/>
              <a:gd name="connsiteX2230" fmla="*/ 5493145 w 6187971"/>
              <a:gd name="connsiteY2230" fmla="*/ 3561598 h 5955635"/>
              <a:gd name="connsiteX2231" fmla="*/ 5485406 w 6187971"/>
              <a:gd name="connsiteY2231" fmla="*/ 3591510 h 5955635"/>
              <a:gd name="connsiteX2232" fmla="*/ 5472745 w 6187971"/>
              <a:gd name="connsiteY2232" fmla="*/ 3650731 h 5955635"/>
              <a:gd name="connsiteX2233" fmla="*/ 5453639 w 6187971"/>
              <a:gd name="connsiteY2233" fmla="*/ 3702176 h 5955635"/>
              <a:gd name="connsiteX2234" fmla="*/ 5451565 w 6187971"/>
              <a:gd name="connsiteY2234" fmla="*/ 3697642 h 5955635"/>
              <a:gd name="connsiteX2235" fmla="*/ 5369715 w 6187971"/>
              <a:gd name="connsiteY2235" fmla="*/ 3931772 h 5955635"/>
              <a:gd name="connsiteX2236" fmla="*/ 5365212 w 6187971"/>
              <a:gd name="connsiteY2236" fmla="*/ 3932734 h 5955635"/>
              <a:gd name="connsiteX2237" fmla="*/ 5366174 w 6187971"/>
              <a:gd name="connsiteY2237" fmla="*/ 3937239 h 5955635"/>
              <a:gd name="connsiteX2238" fmla="*/ 5367136 w 6187971"/>
              <a:gd name="connsiteY2238" fmla="*/ 3941742 h 5955635"/>
              <a:gd name="connsiteX2239" fmla="*/ 5352006 w 6187971"/>
              <a:gd name="connsiteY2239" fmla="*/ 3959103 h 5955635"/>
              <a:gd name="connsiteX2240" fmla="*/ 5329445 w 6187971"/>
              <a:gd name="connsiteY2240" fmla="*/ 4029858 h 5955635"/>
              <a:gd name="connsiteX2241" fmla="*/ 5326559 w 6187971"/>
              <a:gd name="connsiteY2241" fmla="*/ 4016346 h 5955635"/>
              <a:gd name="connsiteX2242" fmla="*/ 5319782 w 6187971"/>
              <a:gd name="connsiteY2242" fmla="*/ 4050762 h 5955635"/>
              <a:gd name="connsiteX2243" fmla="*/ 5314316 w 6187971"/>
              <a:gd name="connsiteY2243" fmla="*/ 4047220 h 5955635"/>
              <a:gd name="connsiteX2244" fmla="*/ 5276625 w 6187971"/>
              <a:gd name="connsiteY2244" fmla="*/ 4135336 h 5955635"/>
              <a:gd name="connsiteX2245" fmla="*/ 5272122 w 6187971"/>
              <a:gd name="connsiteY2245" fmla="*/ 4136298 h 5955635"/>
              <a:gd name="connsiteX2246" fmla="*/ 5234124 w 6187971"/>
              <a:gd name="connsiteY2246" fmla="*/ 4200931 h 5955635"/>
              <a:gd name="connsiteX2247" fmla="*/ 5190005 w 6187971"/>
              <a:gd name="connsiteY2247" fmla="*/ 4281002 h 5955635"/>
              <a:gd name="connsiteX2248" fmla="*/ 5161796 w 6187971"/>
              <a:gd name="connsiteY2248" fmla="*/ 4317053 h 5955635"/>
              <a:gd name="connsiteX2249" fmla="*/ 5135887 w 6187971"/>
              <a:gd name="connsiteY2249" fmla="*/ 4358358 h 5955635"/>
              <a:gd name="connsiteX2250" fmla="*/ 5134954 w 6187971"/>
              <a:gd name="connsiteY2250" fmla="*/ 4353989 h 5955635"/>
              <a:gd name="connsiteX2251" fmla="*/ 5131412 w 6187971"/>
              <a:gd name="connsiteY2251" fmla="*/ 4359456 h 5955635"/>
              <a:gd name="connsiteX2252" fmla="*/ 5128832 w 6187971"/>
              <a:gd name="connsiteY2252" fmla="*/ 4369426 h 5955635"/>
              <a:gd name="connsiteX2253" fmla="*/ 5127869 w 6187971"/>
              <a:gd name="connsiteY2253" fmla="*/ 4364921 h 5955635"/>
              <a:gd name="connsiteX2254" fmla="*/ 5106619 w 6187971"/>
              <a:gd name="connsiteY2254" fmla="*/ 4397719 h 5955635"/>
              <a:gd name="connsiteX2255" fmla="*/ 5107581 w 6187971"/>
              <a:gd name="connsiteY2255" fmla="*/ 4402224 h 5955635"/>
              <a:gd name="connsiteX2256" fmla="*/ 5105001 w 6187971"/>
              <a:gd name="connsiteY2256" fmla="*/ 4412194 h 5955635"/>
              <a:gd name="connsiteX2257" fmla="*/ 5103077 w 6187971"/>
              <a:gd name="connsiteY2257" fmla="*/ 4403186 h 5955635"/>
              <a:gd name="connsiteX2258" fmla="*/ 5092452 w 6187971"/>
              <a:gd name="connsiteY2258" fmla="*/ 4419585 h 5955635"/>
              <a:gd name="connsiteX2259" fmla="*/ 5091489 w 6187971"/>
              <a:gd name="connsiteY2259" fmla="*/ 4415080 h 5955635"/>
              <a:gd name="connsiteX2260" fmla="*/ 5090527 w 6187971"/>
              <a:gd name="connsiteY2260" fmla="*/ 4410577 h 5955635"/>
              <a:gd name="connsiteX2261" fmla="*/ 5086023 w 6187971"/>
              <a:gd name="connsiteY2261" fmla="*/ 4411539 h 5955635"/>
              <a:gd name="connsiteX2262" fmla="*/ 5087947 w 6187971"/>
              <a:gd name="connsiteY2262" fmla="*/ 4420547 h 5955635"/>
              <a:gd name="connsiteX2263" fmla="*/ 5088910 w 6187971"/>
              <a:gd name="connsiteY2263" fmla="*/ 4425051 h 5955635"/>
              <a:gd name="connsiteX2264" fmla="*/ 5085368 w 6187971"/>
              <a:gd name="connsiteY2264" fmla="*/ 4430518 h 5955635"/>
              <a:gd name="connsiteX2265" fmla="*/ 5080864 w 6187971"/>
              <a:gd name="connsiteY2265" fmla="*/ 4431480 h 5955635"/>
              <a:gd name="connsiteX2266" fmla="*/ 5076360 w 6187971"/>
              <a:gd name="connsiteY2266" fmla="*/ 4432443 h 5955635"/>
              <a:gd name="connsiteX2267" fmla="*/ 5077322 w 6187971"/>
              <a:gd name="connsiteY2267" fmla="*/ 4436946 h 5955635"/>
              <a:gd name="connsiteX2268" fmla="*/ 5078284 w 6187971"/>
              <a:gd name="connsiteY2268" fmla="*/ 4441450 h 5955635"/>
              <a:gd name="connsiteX2269" fmla="*/ 5066697 w 6187971"/>
              <a:gd name="connsiteY2269" fmla="*/ 4453345 h 5955635"/>
              <a:gd name="connsiteX2270" fmla="*/ 5065735 w 6187971"/>
              <a:gd name="connsiteY2270" fmla="*/ 4448841 h 5955635"/>
              <a:gd name="connsiteX2271" fmla="*/ 5062192 w 6187971"/>
              <a:gd name="connsiteY2271" fmla="*/ 4454307 h 5955635"/>
              <a:gd name="connsiteX2272" fmla="*/ 5058650 w 6187971"/>
              <a:gd name="connsiteY2272" fmla="*/ 4459774 h 5955635"/>
              <a:gd name="connsiteX2273" fmla="*/ 5056071 w 6187971"/>
              <a:gd name="connsiteY2273" fmla="*/ 4469744 h 5955635"/>
              <a:gd name="connsiteX2274" fmla="*/ 5055109 w 6187971"/>
              <a:gd name="connsiteY2274" fmla="*/ 4465240 h 5955635"/>
              <a:gd name="connsiteX2275" fmla="*/ 5039017 w 6187971"/>
              <a:gd name="connsiteY2275" fmla="*/ 4478097 h 5955635"/>
              <a:gd name="connsiteX2276" fmla="*/ 5037093 w 6187971"/>
              <a:gd name="connsiteY2276" fmla="*/ 4469089 h 5955635"/>
              <a:gd name="connsiteX2277" fmla="*/ 5021963 w 6187971"/>
              <a:gd name="connsiteY2277" fmla="*/ 4486451 h 5955635"/>
              <a:gd name="connsiteX2278" fmla="*/ 5021001 w 6187971"/>
              <a:gd name="connsiteY2278" fmla="*/ 4481946 h 5955635"/>
              <a:gd name="connsiteX2279" fmla="*/ 5024543 w 6187971"/>
              <a:gd name="connsiteY2279" fmla="*/ 4476480 h 5955635"/>
              <a:gd name="connsiteX2280" fmla="*/ 5023581 w 6187971"/>
              <a:gd name="connsiteY2280" fmla="*/ 4471976 h 5955635"/>
              <a:gd name="connsiteX2281" fmla="*/ 5020039 w 6187971"/>
              <a:gd name="connsiteY2281" fmla="*/ 4477442 h 5955635"/>
              <a:gd name="connsiteX2282" fmla="*/ 5016497 w 6187971"/>
              <a:gd name="connsiteY2282" fmla="*/ 4482909 h 5955635"/>
              <a:gd name="connsiteX2283" fmla="*/ 5013917 w 6187971"/>
              <a:gd name="connsiteY2283" fmla="*/ 4492879 h 5955635"/>
              <a:gd name="connsiteX2284" fmla="*/ 5022925 w 6187971"/>
              <a:gd name="connsiteY2284" fmla="*/ 4490954 h 5955635"/>
              <a:gd name="connsiteX2285" fmla="*/ 5019383 w 6187971"/>
              <a:gd name="connsiteY2285" fmla="*/ 4496421 h 5955635"/>
              <a:gd name="connsiteX2286" fmla="*/ 5002636 w 6187971"/>
              <a:gd name="connsiteY2286" fmla="*/ 4528256 h 5955635"/>
              <a:gd name="connsiteX2287" fmla="*/ 5019690 w 6187971"/>
              <a:gd name="connsiteY2287" fmla="*/ 4519904 h 5955635"/>
              <a:gd name="connsiteX2288" fmla="*/ 5004561 w 6187971"/>
              <a:gd name="connsiteY2288" fmla="*/ 4537265 h 5955635"/>
              <a:gd name="connsiteX2289" fmla="*/ 4993936 w 6187971"/>
              <a:gd name="connsiteY2289" fmla="*/ 4553664 h 5955635"/>
              <a:gd name="connsiteX2290" fmla="*/ 4985890 w 6187971"/>
              <a:gd name="connsiteY2290" fmla="*/ 4560092 h 5955635"/>
              <a:gd name="connsiteX2291" fmla="*/ 4983966 w 6187971"/>
              <a:gd name="connsiteY2291" fmla="*/ 4551084 h 5955635"/>
              <a:gd name="connsiteX2292" fmla="*/ 4969798 w 6187971"/>
              <a:gd name="connsiteY2292" fmla="*/ 4572949 h 5955635"/>
              <a:gd name="connsiteX2293" fmla="*/ 4964332 w 6187971"/>
              <a:gd name="connsiteY2293" fmla="*/ 4569407 h 5955635"/>
              <a:gd name="connsiteX2294" fmla="*/ 4967874 w 6187971"/>
              <a:gd name="connsiteY2294" fmla="*/ 4563941 h 5955635"/>
              <a:gd name="connsiteX2295" fmla="*/ 4966911 w 6187971"/>
              <a:gd name="connsiteY2295" fmla="*/ 4559437 h 5955635"/>
              <a:gd name="connsiteX2296" fmla="*/ 4962407 w 6187971"/>
              <a:gd name="connsiteY2296" fmla="*/ 4560400 h 5955635"/>
              <a:gd name="connsiteX2297" fmla="*/ 4958866 w 6187971"/>
              <a:gd name="connsiteY2297" fmla="*/ 4565865 h 5955635"/>
              <a:gd name="connsiteX2298" fmla="*/ 4959828 w 6187971"/>
              <a:gd name="connsiteY2298" fmla="*/ 4570370 h 5955635"/>
              <a:gd name="connsiteX2299" fmla="*/ 4956286 w 6187971"/>
              <a:gd name="connsiteY2299" fmla="*/ 4575836 h 5955635"/>
              <a:gd name="connsiteX2300" fmla="*/ 4952744 w 6187971"/>
              <a:gd name="connsiteY2300" fmla="*/ 4581303 h 5955635"/>
              <a:gd name="connsiteX2301" fmla="*/ 4948240 w 6187971"/>
              <a:gd name="connsiteY2301" fmla="*/ 4582265 h 5955635"/>
              <a:gd name="connsiteX2302" fmla="*/ 4949202 w 6187971"/>
              <a:gd name="connsiteY2302" fmla="*/ 4586769 h 5955635"/>
              <a:gd name="connsiteX2303" fmla="*/ 4944698 w 6187971"/>
              <a:gd name="connsiteY2303" fmla="*/ 4587731 h 5955635"/>
              <a:gd name="connsiteX2304" fmla="*/ 4943735 w 6187971"/>
              <a:gd name="connsiteY2304" fmla="*/ 4583228 h 5955635"/>
              <a:gd name="connsiteX2305" fmla="*/ 4946315 w 6187971"/>
              <a:gd name="connsiteY2305" fmla="*/ 4573257 h 5955635"/>
              <a:gd name="connsiteX2306" fmla="*/ 4953399 w 6187971"/>
              <a:gd name="connsiteY2306" fmla="*/ 4562324 h 5955635"/>
              <a:gd name="connsiteX2307" fmla="*/ 4948895 w 6187971"/>
              <a:gd name="connsiteY2307" fmla="*/ 4563286 h 5955635"/>
              <a:gd name="connsiteX2308" fmla="*/ 4945353 w 6187971"/>
              <a:gd name="connsiteY2308" fmla="*/ 4568752 h 5955635"/>
              <a:gd name="connsiteX2309" fmla="*/ 4934728 w 6187971"/>
              <a:gd name="connsiteY2309" fmla="*/ 4585152 h 5955635"/>
              <a:gd name="connsiteX2310" fmla="*/ 4935690 w 6187971"/>
              <a:gd name="connsiteY2310" fmla="*/ 4589655 h 5955635"/>
              <a:gd name="connsiteX2311" fmla="*/ 4929569 w 6187971"/>
              <a:gd name="connsiteY2311" fmla="*/ 4605092 h 5955635"/>
              <a:gd name="connsiteX2312" fmla="*/ 4880638 w 6187971"/>
              <a:gd name="connsiteY2312" fmla="*/ 4662642 h 5955635"/>
              <a:gd name="connsiteX2313" fmla="*/ 4876134 w 6187971"/>
              <a:gd name="connsiteY2313" fmla="*/ 4663604 h 5955635"/>
              <a:gd name="connsiteX2314" fmla="*/ 4872593 w 6187971"/>
              <a:gd name="connsiteY2314" fmla="*/ 4669071 h 5955635"/>
              <a:gd name="connsiteX2315" fmla="*/ 4861005 w 6187971"/>
              <a:gd name="connsiteY2315" fmla="*/ 4680965 h 5955635"/>
              <a:gd name="connsiteX2316" fmla="*/ 4857463 w 6187971"/>
              <a:gd name="connsiteY2316" fmla="*/ 4686432 h 5955635"/>
              <a:gd name="connsiteX2317" fmla="*/ 4845875 w 6187971"/>
              <a:gd name="connsiteY2317" fmla="*/ 4698327 h 5955635"/>
              <a:gd name="connsiteX2318" fmla="*/ 4834288 w 6187971"/>
              <a:gd name="connsiteY2318" fmla="*/ 4710222 h 5955635"/>
              <a:gd name="connsiteX2319" fmla="*/ 4798562 w 6187971"/>
              <a:gd name="connsiteY2319" fmla="*/ 4741402 h 5955635"/>
              <a:gd name="connsiteX2320" fmla="*/ 4762182 w 6187971"/>
              <a:gd name="connsiteY2320" fmla="*/ 4791561 h 5955635"/>
              <a:gd name="connsiteX2321" fmla="*/ 4750594 w 6187971"/>
              <a:gd name="connsiteY2321" fmla="*/ 4803457 h 5955635"/>
              <a:gd name="connsiteX2322" fmla="*/ 4761527 w 6187971"/>
              <a:gd name="connsiteY2322" fmla="*/ 4810540 h 5955635"/>
              <a:gd name="connsiteX2323" fmla="*/ 4792748 w 6187971"/>
              <a:gd name="connsiteY2323" fmla="*/ 4780322 h 5955635"/>
              <a:gd name="connsiteX2324" fmla="*/ 4825586 w 6187971"/>
              <a:gd name="connsiteY2324" fmla="*/ 4735629 h 5955635"/>
              <a:gd name="connsiteX2325" fmla="*/ 4840716 w 6187971"/>
              <a:gd name="connsiteY2325" fmla="*/ 4718268 h 5955635"/>
              <a:gd name="connsiteX2326" fmla="*/ 4841678 w 6187971"/>
              <a:gd name="connsiteY2326" fmla="*/ 4722772 h 5955635"/>
              <a:gd name="connsiteX2327" fmla="*/ 4837175 w 6187971"/>
              <a:gd name="connsiteY2327" fmla="*/ 4723734 h 5955635"/>
              <a:gd name="connsiteX2328" fmla="*/ 4838137 w 6187971"/>
              <a:gd name="connsiteY2328" fmla="*/ 4728239 h 5955635"/>
              <a:gd name="connsiteX2329" fmla="*/ 4842641 w 6187971"/>
              <a:gd name="connsiteY2329" fmla="*/ 4727276 h 5955635"/>
              <a:gd name="connsiteX2330" fmla="*/ 4846183 w 6187971"/>
              <a:gd name="connsiteY2330" fmla="*/ 4721810 h 5955635"/>
              <a:gd name="connsiteX2331" fmla="*/ 4843296 w 6187971"/>
              <a:gd name="connsiteY2331" fmla="*/ 4708298 h 5955635"/>
              <a:gd name="connsiteX2332" fmla="*/ 4854883 w 6187971"/>
              <a:gd name="connsiteY2332" fmla="*/ 4696402 h 5955635"/>
              <a:gd name="connsiteX2333" fmla="*/ 4863892 w 6187971"/>
              <a:gd name="connsiteY2333" fmla="*/ 4694478 h 5955635"/>
              <a:gd name="connsiteX2334" fmla="*/ 4864854 w 6187971"/>
              <a:gd name="connsiteY2334" fmla="*/ 4698982 h 5955635"/>
              <a:gd name="connsiteX2335" fmla="*/ 4868395 w 6187971"/>
              <a:gd name="connsiteY2335" fmla="*/ 4693515 h 5955635"/>
              <a:gd name="connsiteX2336" fmla="*/ 4867433 w 6187971"/>
              <a:gd name="connsiteY2336" fmla="*/ 4689012 h 5955635"/>
              <a:gd name="connsiteX2337" fmla="*/ 4870013 w 6187971"/>
              <a:gd name="connsiteY2337" fmla="*/ 4679041 h 5955635"/>
              <a:gd name="connsiteX2338" fmla="*/ 4878058 w 6187971"/>
              <a:gd name="connsiteY2338" fmla="*/ 4672613 h 5955635"/>
              <a:gd name="connsiteX2339" fmla="*/ 4882563 w 6187971"/>
              <a:gd name="connsiteY2339" fmla="*/ 4671651 h 5955635"/>
              <a:gd name="connsiteX2340" fmla="*/ 4881600 w 6187971"/>
              <a:gd name="connsiteY2340" fmla="*/ 4667146 h 5955635"/>
              <a:gd name="connsiteX2341" fmla="*/ 4885142 w 6187971"/>
              <a:gd name="connsiteY2341" fmla="*/ 4661680 h 5955635"/>
              <a:gd name="connsiteX2342" fmla="*/ 4935035 w 6187971"/>
              <a:gd name="connsiteY2342" fmla="*/ 4608634 h 5955635"/>
              <a:gd name="connsiteX2343" fmla="*/ 4938577 w 6187971"/>
              <a:gd name="connsiteY2343" fmla="*/ 4603167 h 5955635"/>
              <a:gd name="connsiteX2344" fmla="*/ 4937615 w 6187971"/>
              <a:gd name="connsiteY2344" fmla="*/ 4598664 h 5955635"/>
              <a:gd name="connsiteX2345" fmla="*/ 4942119 w 6187971"/>
              <a:gd name="connsiteY2345" fmla="*/ 4597702 h 5955635"/>
              <a:gd name="connsiteX2346" fmla="*/ 4943081 w 6187971"/>
              <a:gd name="connsiteY2346" fmla="*/ 4602205 h 5955635"/>
              <a:gd name="connsiteX2347" fmla="*/ 4963677 w 6187971"/>
              <a:gd name="connsiteY2347" fmla="*/ 4588386 h 5955635"/>
              <a:gd name="connsiteX2348" fmla="*/ 4962715 w 6187971"/>
              <a:gd name="connsiteY2348" fmla="*/ 4583882 h 5955635"/>
              <a:gd name="connsiteX2349" fmla="*/ 4961097 w 6187971"/>
              <a:gd name="connsiteY2349" fmla="*/ 4598356 h 5955635"/>
              <a:gd name="connsiteX2350" fmla="*/ 4991357 w 6187971"/>
              <a:gd name="connsiteY2350" fmla="*/ 4563634 h 5955635"/>
              <a:gd name="connsiteX2351" fmla="*/ 5010027 w 6187971"/>
              <a:gd name="connsiteY2351" fmla="*/ 4540806 h 5955635"/>
              <a:gd name="connsiteX2352" fmla="*/ 5028699 w 6187971"/>
              <a:gd name="connsiteY2352" fmla="*/ 4517979 h 5955635"/>
              <a:gd name="connsiteX2353" fmla="*/ 5061537 w 6187971"/>
              <a:gd name="connsiteY2353" fmla="*/ 4473286 h 5955635"/>
              <a:gd name="connsiteX2354" fmla="*/ 5073126 w 6187971"/>
              <a:gd name="connsiteY2354" fmla="*/ 4461391 h 5955635"/>
              <a:gd name="connsiteX2355" fmla="*/ 5080209 w 6187971"/>
              <a:gd name="connsiteY2355" fmla="*/ 4450458 h 5955635"/>
              <a:gd name="connsiteX2356" fmla="*/ 5088254 w 6187971"/>
              <a:gd name="connsiteY2356" fmla="*/ 4444030 h 5955635"/>
              <a:gd name="connsiteX2357" fmla="*/ 5098881 w 6187971"/>
              <a:gd name="connsiteY2357" fmla="*/ 4427631 h 5955635"/>
              <a:gd name="connsiteX2358" fmla="*/ 5110468 w 6187971"/>
              <a:gd name="connsiteY2358" fmla="*/ 4415736 h 5955635"/>
              <a:gd name="connsiteX2359" fmla="*/ 5116589 w 6187971"/>
              <a:gd name="connsiteY2359" fmla="*/ 4400299 h 5955635"/>
              <a:gd name="connsiteX2360" fmla="*/ 5121093 w 6187971"/>
              <a:gd name="connsiteY2360" fmla="*/ 4399337 h 5955635"/>
              <a:gd name="connsiteX2361" fmla="*/ 5231197 w 6187971"/>
              <a:gd name="connsiteY2361" fmla="*/ 4253363 h 5955635"/>
              <a:gd name="connsiteX2362" fmla="*/ 5235700 w 6187971"/>
              <a:gd name="connsiteY2362" fmla="*/ 4252401 h 5955635"/>
              <a:gd name="connsiteX2363" fmla="*/ 5240205 w 6187971"/>
              <a:gd name="connsiteY2363" fmla="*/ 4251439 h 5955635"/>
              <a:gd name="connsiteX2364" fmla="*/ 5233121 w 6187971"/>
              <a:gd name="connsiteY2364" fmla="*/ 4262371 h 5955635"/>
              <a:gd name="connsiteX2365" fmla="*/ 5226037 w 6187971"/>
              <a:gd name="connsiteY2365" fmla="*/ 4273304 h 5955635"/>
              <a:gd name="connsiteX2366" fmla="*/ 5218954 w 6187971"/>
              <a:gd name="connsiteY2366" fmla="*/ 4284236 h 5955635"/>
              <a:gd name="connsiteX2367" fmla="*/ 5219916 w 6187971"/>
              <a:gd name="connsiteY2367" fmla="*/ 4288741 h 5955635"/>
              <a:gd name="connsiteX2368" fmla="*/ 5202207 w 6187971"/>
              <a:gd name="connsiteY2368" fmla="*/ 4316072 h 5955635"/>
              <a:gd name="connsiteX2369" fmla="*/ 5203169 w 6187971"/>
              <a:gd name="connsiteY2369" fmla="*/ 4320576 h 5955635"/>
              <a:gd name="connsiteX2370" fmla="*/ 5207674 w 6187971"/>
              <a:gd name="connsiteY2370" fmla="*/ 4319614 h 5955635"/>
              <a:gd name="connsiteX2371" fmla="*/ 5211216 w 6187971"/>
              <a:gd name="connsiteY2371" fmla="*/ 4314147 h 5955635"/>
              <a:gd name="connsiteX2372" fmla="*/ 5214757 w 6187971"/>
              <a:gd name="connsiteY2372" fmla="*/ 4308682 h 5955635"/>
              <a:gd name="connsiteX2373" fmla="*/ 5218299 w 6187971"/>
              <a:gd name="connsiteY2373" fmla="*/ 4303215 h 5955635"/>
              <a:gd name="connsiteX2374" fmla="*/ 5225382 w 6187971"/>
              <a:gd name="connsiteY2374" fmla="*/ 4292283 h 5955635"/>
              <a:gd name="connsiteX2375" fmla="*/ 5214073 w 6187971"/>
              <a:gd name="connsiteY2375" fmla="*/ 4310299 h 5955635"/>
              <a:gd name="connsiteX2376" fmla="*/ 5204204 w 6187971"/>
              <a:gd name="connsiteY2376" fmla="*/ 4325020 h 5955635"/>
              <a:gd name="connsiteX2377" fmla="*/ 5204132 w 6187971"/>
              <a:gd name="connsiteY2377" fmla="*/ 4325081 h 5955635"/>
              <a:gd name="connsiteX2378" fmla="*/ 5204128 w 6187971"/>
              <a:gd name="connsiteY2378" fmla="*/ 4325131 h 5955635"/>
              <a:gd name="connsiteX2379" fmla="*/ 5203246 w 6187971"/>
              <a:gd name="connsiteY2379" fmla="*/ 4326447 h 5955635"/>
              <a:gd name="connsiteX2380" fmla="*/ 5194162 w 6187971"/>
              <a:gd name="connsiteY2380" fmla="*/ 4322501 h 5955635"/>
              <a:gd name="connsiteX2381" fmla="*/ 5159705 w 6187971"/>
              <a:gd name="connsiteY2381" fmla="*/ 4381669 h 5955635"/>
              <a:gd name="connsiteX2382" fmla="*/ 5164209 w 6187971"/>
              <a:gd name="connsiteY2382" fmla="*/ 4380706 h 5955635"/>
              <a:gd name="connsiteX2383" fmla="*/ 5153584 w 6187971"/>
              <a:gd name="connsiteY2383" fmla="*/ 4397105 h 5955635"/>
              <a:gd name="connsiteX2384" fmla="*/ 5149080 w 6187971"/>
              <a:gd name="connsiteY2384" fmla="*/ 4398068 h 5955635"/>
              <a:gd name="connsiteX2385" fmla="*/ 5150042 w 6187971"/>
              <a:gd name="connsiteY2385" fmla="*/ 4402571 h 5955635"/>
              <a:gd name="connsiteX2386" fmla="*/ 5145539 w 6187971"/>
              <a:gd name="connsiteY2386" fmla="*/ 4403533 h 5955635"/>
              <a:gd name="connsiteX2387" fmla="*/ 5138455 w 6187971"/>
              <a:gd name="connsiteY2387" fmla="*/ 4414466 h 5955635"/>
              <a:gd name="connsiteX2388" fmla="*/ 5135875 w 6187971"/>
              <a:gd name="connsiteY2388" fmla="*/ 4424436 h 5955635"/>
              <a:gd name="connsiteX2389" fmla="*/ 5132334 w 6187971"/>
              <a:gd name="connsiteY2389" fmla="*/ 4429903 h 5955635"/>
              <a:gd name="connsiteX2390" fmla="*/ 5121707 w 6187971"/>
              <a:gd name="connsiteY2390" fmla="*/ 4446302 h 5955635"/>
              <a:gd name="connsiteX2391" fmla="*/ 5122670 w 6187971"/>
              <a:gd name="connsiteY2391" fmla="*/ 4450806 h 5955635"/>
              <a:gd name="connsiteX2392" fmla="*/ 5119128 w 6187971"/>
              <a:gd name="connsiteY2392" fmla="*/ 4456272 h 5955635"/>
              <a:gd name="connsiteX2393" fmla="*/ 5086289 w 6187971"/>
              <a:gd name="connsiteY2393" fmla="*/ 4500965 h 5955635"/>
              <a:gd name="connsiteX2394" fmla="*/ 5080824 w 6187971"/>
              <a:gd name="connsiteY2394" fmla="*/ 4497423 h 5955635"/>
              <a:gd name="connsiteX2395" fmla="*/ 5084365 w 6187971"/>
              <a:gd name="connsiteY2395" fmla="*/ 4491957 h 5955635"/>
              <a:gd name="connsiteX2396" fmla="*/ 5087907 w 6187971"/>
              <a:gd name="connsiteY2396" fmla="*/ 4486491 h 5955635"/>
              <a:gd name="connsiteX2397" fmla="*/ 5083403 w 6187971"/>
              <a:gd name="connsiteY2397" fmla="*/ 4487453 h 5955635"/>
              <a:gd name="connsiteX2398" fmla="*/ 5079862 w 6187971"/>
              <a:gd name="connsiteY2398" fmla="*/ 4492920 h 5955635"/>
              <a:gd name="connsiteX2399" fmla="*/ 5076319 w 6187971"/>
              <a:gd name="connsiteY2399" fmla="*/ 4498385 h 5955635"/>
              <a:gd name="connsiteX2400" fmla="*/ 5077282 w 6187971"/>
              <a:gd name="connsiteY2400" fmla="*/ 4502890 h 5955635"/>
              <a:gd name="connsiteX2401" fmla="*/ 5078244 w 6187971"/>
              <a:gd name="connsiteY2401" fmla="*/ 4507394 h 5955635"/>
              <a:gd name="connsiteX2402" fmla="*/ 5044443 w 6187971"/>
              <a:gd name="connsiteY2402" fmla="*/ 4547582 h 5955635"/>
              <a:gd name="connsiteX2403" fmla="*/ 5045405 w 6187971"/>
              <a:gd name="connsiteY2403" fmla="*/ 4552086 h 5955635"/>
              <a:gd name="connsiteX2404" fmla="*/ 4968796 w 6187971"/>
              <a:gd name="connsiteY2404" fmla="*/ 4634389 h 5955635"/>
              <a:gd name="connsiteX2405" fmla="*/ 4860964 w 6187971"/>
              <a:gd name="connsiteY2405" fmla="*/ 4746909 h 5955635"/>
              <a:gd name="connsiteX2406" fmla="*/ 4837789 w 6187971"/>
              <a:gd name="connsiteY2406" fmla="*/ 4770699 h 5955635"/>
              <a:gd name="connsiteX2407" fmla="*/ 4833284 w 6187971"/>
              <a:gd name="connsiteY2407" fmla="*/ 4771662 h 5955635"/>
              <a:gd name="connsiteX2408" fmla="*/ 4820735 w 6187971"/>
              <a:gd name="connsiteY2408" fmla="*/ 4779052 h 5955635"/>
              <a:gd name="connsiteX2409" fmla="*/ 4817192 w 6187971"/>
              <a:gd name="connsiteY2409" fmla="*/ 4784519 h 5955635"/>
              <a:gd name="connsiteX2410" fmla="*/ 4821697 w 6187971"/>
              <a:gd name="connsiteY2410" fmla="*/ 4783556 h 5955635"/>
              <a:gd name="connsiteX2411" fmla="*/ 4762796 w 6187971"/>
              <a:gd name="connsiteY2411" fmla="*/ 4838527 h 5955635"/>
              <a:gd name="connsiteX2412" fmla="*/ 4715484 w 6187971"/>
              <a:gd name="connsiteY2412" fmla="*/ 4881602 h 5955635"/>
              <a:gd name="connsiteX2413" fmla="*/ 4699392 w 6187971"/>
              <a:gd name="connsiteY2413" fmla="*/ 4894460 h 5955635"/>
              <a:gd name="connsiteX2414" fmla="*/ 4654658 w 6187971"/>
              <a:gd name="connsiteY2414" fmla="*/ 4927565 h 5955635"/>
              <a:gd name="connsiteX2415" fmla="*/ 4623437 w 6187971"/>
              <a:gd name="connsiteY2415" fmla="*/ 4957784 h 5955635"/>
              <a:gd name="connsiteX2416" fmla="*/ 4440960 w 6187971"/>
              <a:gd name="connsiteY2416" fmla="*/ 5095671 h 5955635"/>
              <a:gd name="connsiteX2417" fmla="*/ 4291323 w 6187971"/>
              <a:gd name="connsiteY2417" fmla="*/ 5188865 h 5955635"/>
              <a:gd name="connsiteX2418" fmla="*/ 4134296 w 6187971"/>
              <a:gd name="connsiteY2418" fmla="*/ 5269510 h 5955635"/>
              <a:gd name="connsiteX2419" fmla="*/ 4117242 w 6187971"/>
              <a:gd name="connsiteY2419" fmla="*/ 5277863 h 5955635"/>
              <a:gd name="connsiteX2420" fmla="*/ 3802571 w 6187971"/>
              <a:gd name="connsiteY2420" fmla="*/ 5392188 h 5955635"/>
              <a:gd name="connsiteX2421" fmla="*/ 3637806 w 6187971"/>
              <a:gd name="connsiteY2421" fmla="*/ 5433865 h 5955635"/>
              <a:gd name="connsiteX2422" fmla="*/ 3560810 w 6187971"/>
              <a:gd name="connsiteY2422" fmla="*/ 5445094 h 5955635"/>
              <a:gd name="connsiteX2423" fmla="*/ 3576039 w 6187971"/>
              <a:gd name="connsiteY2423" fmla="*/ 5442351 h 5955635"/>
              <a:gd name="connsiteX2424" fmla="*/ 3617903 w 6187971"/>
              <a:gd name="connsiteY2424" fmla="*/ 5431641 h 5955635"/>
              <a:gd name="connsiteX2425" fmla="*/ 3622408 w 6187971"/>
              <a:gd name="connsiteY2425" fmla="*/ 5430679 h 5955635"/>
              <a:gd name="connsiteX2426" fmla="*/ 3756567 w 6187971"/>
              <a:gd name="connsiteY2426" fmla="*/ 5397306 h 5955635"/>
              <a:gd name="connsiteX2427" fmla="*/ 3761071 w 6187971"/>
              <a:gd name="connsiteY2427" fmla="*/ 5396344 h 5955635"/>
              <a:gd name="connsiteX2428" fmla="*/ 3764613 w 6187971"/>
              <a:gd name="connsiteY2428" fmla="*/ 5390877 h 5955635"/>
              <a:gd name="connsiteX2429" fmla="*/ 3755605 w 6187971"/>
              <a:gd name="connsiteY2429" fmla="*/ 5392802 h 5955635"/>
              <a:gd name="connsiteX2430" fmla="*/ 3756567 w 6187971"/>
              <a:gd name="connsiteY2430" fmla="*/ 5397306 h 5955635"/>
              <a:gd name="connsiteX2431" fmla="*/ 3621445 w 6187971"/>
              <a:gd name="connsiteY2431" fmla="*/ 5426174 h 5955635"/>
              <a:gd name="connsiteX2432" fmla="*/ 3615016 w 6187971"/>
              <a:gd name="connsiteY2432" fmla="*/ 5418129 h 5955635"/>
              <a:gd name="connsiteX2433" fmla="*/ 3610512 w 6187971"/>
              <a:gd name="connsiteY2433" fmla="*/ 5419091 h 5955635"/>
              <a:gd name="connsiteX2434" fmla="*/ 3611474 w 6187971"/>
              <a:gd name="connsiteY2434" fmla="*/ 5423595 h 5955635"/>
              <a:gd name="connsiteX2435" fmla="*/ 3516889 w 6187971"/>
              <a:gd name="connsiteY2435" fmla="*/ 5443802 h 5955635"/>
              <a:gd name="connsiteX2436" fmla="*/ 3517851 w 6187971"/>
              <a:gd name="connsiteY2436" fmla="*/ 5448307 h 5955635"/>
              <a:gd name="connsiteX2437" fmla="*/ 3498872 w 6187971"/>
              <a:gd name="connsiteY2437" fmla="*/ 5447651 h 5955635"/>
              <a:gd name="connsiteX2438" fmla="*/ 3489865 w 6187971"/>
              <a:gd name="connsiteY2438" fmla="*/ 5449576 h 5955635"/>
              <a:gd name="connsiteX2439" fmla="*/ 3490519 w 6187971"/>
              <a:gd name="connsiteY2439" fmla="*/ 5430598 h 5955635"/>
              <a:gd name="connsiteX2440" fmla="*/ 3508535 w 6187971"/>
              <a:gd name="connsiteY2440" fmla="*/ 5426749 h 5955635"/>
              <a:gd name="connsiteX2441" fmla="*/ 3535561 w 6187971"/>
              <a:gd name="connsiteY2441" fmla="*/ 5420975 h 5955635"/>
              <a:gd name="connsiteX2442" fmla="*/ 3540064 w 6187971"/>
              <a:gd name="connsiteY2442" fmla="*/ 5420013 h 5955635"/>
              <a:gd name="connsiteX2443" fmla="*/ 3544568 w 6187971"/>
              <a:gd name="connsiteY2443" fmla="*/ 5419051 h 5955635"/>
              <a:gd name="connsiteX2444" fmla="*/ 3553577 w 6187971"/>
              <a:gd name="connsiteY2444" fmla="*/ 5417126 h 5955635"/>
              <a:gd name="connsiteX2445" fmla="*/ 3558080 w 6187971"/>
              <a:gd name="connsiteY2445" fmla="*/ 5416164 h 5955635"/>
              <a:gd name="connsiteX2446" fmla="*/ 3552615 w 6187971"/>
              <a:gd name="connsiteY2446" fmla="*/ 5412622 h 5955635"/>
              <a:gd name="connsiteX2447" fmla="*/ 3543606 w 6187971"/>
              <a:gd name="connsiteY2447" fmla="*/ 5414547 h 5955635"/>
              <a:gd name="connsiteX2448" fmla="*/ 3539102 w 6187971"/>
              <a:gd name="connsiteY2448" fmla="*/ 5415509 h 5955635"/>
              <a:gd name="connsiteX2449" fmla="*/ 3538139 w 6187971"/>
              <a:gd name="connsiteY2449" fmla="*/ 5411005 h 5955635"/>
              <a:gd name="connsiteX2450" fmla="*/ 3533636 w 6187971"/>
              <a:gd name="connsiteY2450" fmla="*/ 5411967 h 5955635"/>
              <a:gd name="connsiteX2451" fmla="*/ 3529132 w 6187971"/>
              <a:gd name="connsiteY2451" fmla="*/ 5412929 h 5955635"/>
              <a:gd name="connsiteX2452" fmla="*/ 3530094 w 6187971"/>
              <a:gd name="connsiteY2452" fmla="*/ 5417433 h 5955635"/>
              <a:gd name="connsiteX2453" fmla="*/ 3507573 w 6187971"/>
              <a:gd name="connsiteY2453" fmla="*/ 5422245 h 5955635"/>
              <a:gd name="connsiteX2454" fmla="*/ 3489557 w 6187971"/>
              <a:gd name="connsiteY2454" fmla="*/ 5426094 h 5955635"/>
              <a:gd name="connsiteX2455" fmla="*/ 3462533 w 6187971"/>
              <a:gd name="connsiteY2455" fmla="*/ 5431868 h 5955635"/>
              <a:gd name="connsiteX2456" fmla="*/ 3458028 w 6187971"/>
              <a:gd name="connsiteY2456" fmla="*/ 5432830 h 5955635"/>
              <a:gd name="connsiteX2457" fmla="*/ 3463495 w 6187971"/>
              <a:gd name="connsiteY2457" fmla="*/ 5436372 h 5955635"/>
              <a:gd name="connsiteX2458" fmla="*/ 3481511 w 6187971"/>
              <a:gd name="connsiteY2458" fmla="*/ 5432523 h 5955635"/>
              <a:gd name="connsiteX2459" fmla="*/ 3476352 w 6187971"/>
              <a:gd name="connsiteY2459" fmla="*/ 5452463 h 5955635"/>
              <a:gd name="connsiteX2460" fmla="*/ 3467344 w 6187971"/>
              <a:gd name="connsiteY2460" fmla="*/ 5454387 h 5955635"/>
              <a:gd name="connsiteX2461" fmla="*/ 3462839 w 6187971"/>
              <a:gd name="connsiteY2461" fmla="*/ 5455350 h 5955635"/>
              <a:gd name="connsiteX2462" fmla="*/ 3466382 w 6187971"/>
              <a:gd name="connsiteY2462" fmla="*/ 5449884 h 5955635"/>
              <a:gd name="connsiteX2463" fmla="*/ 3460915 w 6187971"/>
              <a:gd name="connsiteY2463" fmla="*/ 5446342 h 5955635"/>
              <a:gd name="connsiteX2464" fmla="*/ 3452870 w 6187971"/>
              <a:gd name="connsiteY2464" fmla="*/ 5452771 h 5955635"/>
              <a:gd name="connsiteX2465" fmla="*/ 3448365 w 6187971"/>
              <a:gd name="connsiteY2465" fmla="*/ 5453733 h 5955635"/>
              <a:gd name="connsiteX2466" fmla="*/ 3429387 w 6187971"/>
              <a:gd name="connsiteY2466" fmla="*/ 5453078 h 5955635"/>
              <a:gd name="connsiteX2467" fmla="*/ 3418454 w 6187971"/>
              <a:gd name="connsiteY2467" fmla="*/ 5445995 h 5955635"/>
              <a:gd name="connsiteX2468" fmla="*/ 3385964 w 6187971"/>
              <a:gd name="connsiteY2468" fmla="*/ 5448226 h 5955635"/>
              <a:gd name="connsiteX2469" fmla="*/ 3383384 w 6187971"/>
              <a:gd name="connsiteY2469" fmla="*/ 5458196 h 5955635"/>
              <a:gd name="connsiteX2470" fmla="*/ 3376955 w 6187971"/>
              <a:gd name="connsiteY2470" fmla="*/ 5450151 h 5955635"/>
              <a:gd name="connsiteX2471" fmla="*/ 3350893 w 6187971"/>
              <a:gd name="connsiteY2471" fmla="*/ 5460429 h 5955635"/>
              <a:gd name="connsiteX2472" fmla="*/ 3318402 w 6187971"/>
              <a:gd name="connsiteY2472" fmla="*/ 5462660 h 5955635"/>
              <a:gd name="connsiteX2473" fmla="*/ 3313898 w 6187971"/>
              <a:gd name="connsiteY2473" fmla="*/ 5463623 h 5955635"/>
              <a:gd name="connsiteX2474" fmla="*/ 3298461 w 6187971"/>
              <a:gd name="connsiteY2474" fmla="*/ 5457501 h 5955635"/>
              <a:gd name="connsiteX2475" fmla="*/ 3263391 w 6187971"/>
              <a:gd name="connsiteY2475" fmla="*/ 5469703 h 5955635"/>
              <a:gd name="connsiteX2476" fmla="*/ 3225433 w 6187971"/>
              <a:gd name="connsiteY2476" fmla="*/ 5468394 h 5955635"/>
              <a:gd name="connsiteX2477" fmla="*/ 3206456 w 6187971"/>
              <a:gd name="connsiteY2477" fmla="*/ 5467738 h 5955635"/>
              <a:gd name="connsiteX2478" fmla="*/ 3181048 w 6187971"/>
              <a:gd name="connsiteY2478" fmla="*/ 5459038 h 5955635"/>
              <a:gd name="connsiteX2479" fmla="*/ 3088079 w 6187971"/>
              <a:gd name="connsiteY2479" fmla="*/ 5464771 h 5955635"/>
              <a:gd name="connsiteX2480" fmla="*/ 3070064 w 6187971"/>
              <a:gd name="connsiteY2480" fmla="*/ 5468620 h 5955635"/>
              <a:gd name="connsiteX2481" fmla="*/ 3056551 w 6187971"/>
              <a:gd name="connsiteY2481" fmla="*/ 5471507 h 5955635"/>
              <a:gd name="connsiteX2482" fmla="*/ 2934326 w 6187971"/>
              <a:gd name="connsiteY2482" fmla="*/ 5450524 h 5955635"/>
              <a:gd name="connsiteX2483" fmla="*/ 2882857 w 6187971"/>
              <a:gd name="connsiteY2483" fmla="*/ 5452101 h 5955635"/>
              <a:gd name="connsiteX2484" fmla="*/ 2853908 w 6187971"/>
              <a:gd name="connsiteY2484" fmla="*/ 5448866 h 5955635"/>
              <a:gd name="connsiteX2485" fmla="*/ 2858412 w 6187971"/>
              <a:gd name="connsiteY2485" fmla="*/ 5447903 h 5955635"/>
              <a:gd name="connsiteX2486" fmla="*/ 2748082 w 6187971"/>
              <a:gd name="connsiteY2486" fmla="*/ 5438507 h 5955635"/>
              <a:gd name="connsiteX2487" fmla="*/ 2730066 w 6187971"/>
              <a:gd name="connsiteY2487" fmla="*/ 5442356 h 5955635"/>
              <a:gd name="connsiteX2488" fmla="*/ 2695651 w 6187971"/>
              <a:gd name="connsiteY2488" fmla="*/ 5435580 h 5955635"/>
              <a:gd name="connsiteX2489" fmla="*/ 2699193 w 6187971"/>
              <a:gd name="connsiteY2489" fmla="*/ 5430115 h 5955635"/>
              <a:gd name="connsiteX2490" fmla="*/ 2625858 w 6187971"/>
              <a:gd name="connsiteY2490" fmla="*/ 5417524 h 5955635"/>
              <a:gd name="connsiteX2491" fmla="*/ 2592405 w 6187971"/>
              <a:gd name="connsiteY2491" fmla="*/ 5415252 h 5955635"/>
              <a:gd name="connsiteX2492" fmla="*/ 2601413 w 6187971"/>
              <a:gd name="connsiteY2492" fmla="*/ 5413327 h 5955635"/>
              <a:gd name="connsiteX2493" fmla="*/ 2528079 w 6187971"/>
              <a:gd name="connsiteY2493" fmla="*/ 5400737 h 5955635"/>
              <a:gd name="connsiteX2494" fmla="*/ 2448315 w 6187971"/>
              <a:gd name="connsiteY2494" fmla="*/ 5380101 h 5955635"/>
              <a:gd name="connsiteX2495" fmla="*/ 2442848 w 6187971"/>
              <a:gd name="connsiteY2495" fmla="*/ 5376560 h 5955635"/>
              <a:gd name="connsiteX2496" fmla="*/ 2429336 w 6187971"/>
              <a:gd name="connsiteY2496" fmla="*/ 5379447 h 5955635"/>
              <a:gd name="connsiteX2497" fmla="*/ 2384951 w 6187971"/>
              <a:gd name="connsiteY2497" fmla="*/ 5370091 h 5955635"/>
              <a:gd name="connsiteX2498" fmla="*/ 2372093 w 6187971"/>
              <a:gd name="connsiteY2498" fmla="*/ 5353999 h 5955635"/>
              <a:gd name="connsiteX2499" fmla="*/ 2344107 w 6187971"/>
              <a:gd name="connsiteY2499" fmla="*/ 5355268 h 5955635"/>
              <a:gd name="connsiteX2500" fmla="*/ 2343144 w 6187971"/>
              <a:gd name="connsiteY2500" fmla="*/ 5350765 h 5955635"/>
              <a:gd name="connsiteX2501" fmla="*/ 2273352 w 6187971"/>
              <a:gd name="connsiteY2501" fmla="*/ 5332708 h 5955635"/>
              <a:gd name="connsiteX2502" fmla="*/ 2292330 w 6187971"/>
              <a:gd name="connsiteY2502" fmla="*/ 5333363 h 5955635"/>
              <a:gd name="connsiteX2503" fmla="*/ 2235087 w 6187971"/>
              <a:gd name="connsiteY2503" fmla="*/ 5307915 h 5955635"/>
              <a:gd name="connsiteX2504" fmla="*/ 2231545 w 6187971"/>
              <a:gd name="connsiteY2504" fmla="*/ 5313382 h 5955635"/>
              <a:gd name="connsiteX2505" fmla="*/ 2215146 w 6187971"/>
              <a:gd name="connsiteY2505" fmla="*/ 5302757 h 5955635"/>
              <a:gd name="connsiteX2506" fmla="*/ 2180731 w 6187971"/>
              <a:gd name="connsiteY2506" fmla="*/ 5295981 h 5955635"/>
              <a:gd name="connsiteX2507" fmla="*/ 2164331 w 6187971"/>
              <a:gd name="connsiteY2507" fmla="*/ 5285355 h 5955635"/>
              <a:gd name="connsiteX2508" fmla="*/ 2159828 w 6187971"/>
              <a:gd name="connsiteY2508" fmla="*/ 5286317 h 5955635"/>
              <a:gd name="connsiteX2509" fmla="*/ 2170760 w 6187971"/>
              <a:gd name="connsiteY2509" fmla="*/ 5293401 h 5955635"/>
              <a:gd name="connsiteX2510" fmla="*/ 2132496 w 6187971"/>
              <a:gd name="connsiteY2510" fmla="*/ 5268608 h 5955635"/>
              <a:gd name="connsiteX2511" fmla="*/ 2117059 w 6187971"/>
              <a:gd name="connsiteY2511" fmla="*/ 5262487 h 5955635"/>
              <a:gd name="connsiteX2512" fmla="*/ 2119946 w 6187971"/>
              <a:gd name="connsiteY2512" fmla="*/ 5276000 h 5955635"/>
              <a:gd name="connsiteX2513" fmla="*/ 2115441 w 6187971"/>
              <a:gd name="connsiteY2513" fmla="*/ 5276962 h 5955635"/>
              <a:gd name="connsiteX2514" fmla="*/ 2083606 w 6187971"/>
              <a:gd name="connsiteY2514" fmla="*/ 5260215 h 5955635"/>
              <a:gd name="connsiteX2515" fmla="*/ 2082644 w 6187971"/>
              <a:gd name="connsiteY2515" fmla="*/ 5255711 h 5955635"/>
              <a:gd name="connsiteX2516" fmla="*/ 2092614 w 6187971"/>
              <a:gd name="connsiteY2516" fmla="*/ 5258290 h 5955635"/>
              <a:gd name="connsiteX2517" fmla="*/ 2098080 w 6187971"/>
              <a:gd name="connsiteY2517" fmla="*/ 5261832 h 5955635"/>
              <a:gd name="connsiteX2518" fmla="*/ 2097118 w 6187971"/>
              <a:gd name="connsiteY2518" fmla="*/ 5257328 h 5955635"/>
              <a:gd name="connsiteX2519" fmla="*/ 2081681 w 6187971"/>
              <a:gd name="connsiteY2519" fmla="*/ 5251207 h 5955635"/>
              <a:gd name="connsiteX2520" fmla="*/ 2059816 w 6187971"/>
              <a:gd name="connsiteY2520" fmla="*/ 5237040 h 5955635"/>
              <a:gd name="connsiteX2521" fmla="*/ 2014467 w 6187971"/>
              <a:gd name="connsiteY2521" fmla="*/ 5223180 h 5955635"/>
              <a:gd name="connsiteX2522" fmla="*/ 1987136 w 6187971"/>
              <a:gd name="connsiteY2522" fmla="*/ 5205471 h 5955635"/>
              <a:gd name="connsiteX2523" fmla="*/ 1981670 w 6187971"/>
              <a:gd name="connsiteY2523" fmla="*/ 5201929 h 5955635"/>
              <a:gd name="connsiteX2524" fmla="*/ 1977165 w 6187971"/>
              <a:gd name="connsiteY2524" fmla="*/ 5202891 h 5955635"/>
              <a:gd name="connsiteX2525" fmla="*/ 1895171 w 6187971"/>
              <a:gd name="connsiteY2525" fmla="*/ 5149765 h 5955635"/>
              <a:gd name="connsiteX2526" fmla="*/ 1865914 w 6187971"/>
              <a:gd name="connsiteY2526" fmla="*/ 5123048 h 5955635"/>
              <a:gd name="connsiteX2527" fmla="*/ 1715436 w 6187971"/>
              <a:gd name="connsiteY2527" fmla="*/ 5013908 h 5955635"/>
              <a:gd name="connsiteX2528" fmla="*/ 1588748 w 6187971"/>
              <a:gd name="connsiteY2528" fmla="*/ 4927943 h 5955635"/>
              <a:gd name="connsiteX2529" fmla="*/ 1598064 w 6187971"/>
              <a:gd name="connsiteY2529" fmla="*/ 4949501 h 5955635"/>
              <a:gd name="connsiteX2530" fmla="*/ 1564303 w 6187971"/>
              <a:gd name="connsiteY2530" fmla="*/ 4923746 h 5955635"/>
              <a:gd name="connsiteX2531" fmla="*/ 1547904 w 6187971"/>
              <a:gd name="connsiteY2531" fmla="*/ 4913121 h 5955635"/>
              <a:gd name="connsiteX2532" fmla="*/ 1545979 w 6187971"/>
              <a:gd name="connsiteY2532" fmla="*/ 4904113 h 5955635"/>
              <a:gd name="connsiteX2533" fmla="*/ 1541475 w 6187971"/>
              <a:gd name="connsiteY2533" fmla="*/ 4905075 h 5955635"/>
              <a:gd name="connsiteX2534" fmla="*/ 1523807 w 6187971"/>
              <a:gd name="connsiteY2534" fmla="*/ 4866464 h 5955635"/>
              <a:gd name="connsiteX2535" fmla="*/ 1517378 w 6187971"/>
              <a:gd name="connsiteY2535" fmla="*/ 4858417 h 5955635"/>
              <a:gd name="connsiteX2536" fmla="*/ 1511912 w 6187971"/>
              <a:gd name="connsiteY2536" fmla="*/ 4854876 h 5955635"/>
              <a:gd name="connsiteX2537" fmla="*/ 1506446 w 6187971"/>
              <a:gd name="connsiteY2537" fmla="*/ 4851334 h 5955635"/>
              <a:gd name="connsiteX2538" fmla="*/ 1483618 w 6187971"/>
              <a:gd name="connsiteY2538" fmla="*/ 4832662 h 5955635"/>
              <a:gd name="connsiteX2539" fmla="*/ 1478151 w 6187971"/>
              <a:gd name="connsiteY2539" fmla="*/ 4829121 h 5955635"/>
              <a:gd name="connsiteX2540" fmla="*/ 1479114 w 6187971"/>
              <a:gd name="connsiteY2540" fmla="*/ 4833625 h 5955635"/>
              <a:gd name="connsiteX2541" fmla="*/ 1485543 w 6187971"/>
              <a:gd name="connsiteY2541" fmla="*/ 4841671 h 5955635"/>
              <a:gd name="connsiteX2542" fmla="*/ 1462060 w 6187971"/>
              <a:gd name="connsiteY2542" fmla="*/ 4841978 h 5955635"/>
              <a:gd name="connsiteX2543" fmla="*/ 1461097 w 6187971"/>
              <a:gd name="connsiteY2543" fmla="*/ 4837474 h 5955635"/>
              <a:gd name="connsiteX2544" fmla="*/ 1435076 w 6187971"/>
              <a:gd name="connsiteY2544" fmla="*/ 4781808 h 5955635"/>
              <a:gd name="connsiteX2545" fmla="*/ 1429609 w 6187971"/>
              <a:gd name="connsiteY2545" fmla="*/ 4778267 h 5955635"/>
              <a:gd name="connsiteX2546" fmla="*/ 1428647 w 6187971"/>
              <a:gd name="connsiteY2546" fmla="*/ 4773763 h 5955635"/>
              <a:gd name="connsiteX2547" fmla="*/ 1391038 w 6187971"/>
              <a:gd name="connsiteY2547" fmla="*/ 4729991 h 5955635"/>
              <a:gd name="connsiteX2548" fmla="*/ 1363706 w 6187971"/>
              <a:gd name="connsiteY2548" fmla="*/ 4712283 h 5955635"/>
              <a:gd name="connsiteX2549" fmla="*/ 1362744 w 6187971"/>
              <a:gd name="connsiteY2549" fmla="*/ 4707779 h 5955635"/>
              <a:gd name="connsiteX2550" fmla="*/ 1358239 w 6187971"/>
              <a:gd name="connsiteY2550" fmla="*/ 4708741 h 5955635"/>
              <a:gd name="connsiteX2551" fmla="*/ 1347307 w 6187971"/>
              <a:gd name="connsiteY2551" fmla="*/ 4701658 h 5955635"/>
              <a:gd name="connsiteX2552" fmla="*/ 1348269 w 6187971"/>
              <a:gd name="connsiteY2552" fmla="*/ 4706162 h 5955635"/>
              <a:gd name="connsiteX2553" fmla="*/ 1354698 w 6187971"/>
              <a:gd name="connsiteY2553" fmla="*/ 4714207 h 5955635"/>
              <a:gd name="connsiteX2554" fmla="*/ 1338299 w 6187971"/>
              <a:gd name="connsiteY2554" fmla="*/ 4703582 h 5955635"/>
              <a:gd name="connsiteX2555" fmla="*/ 1318358 w 6187971"/>
              <a:gd name="connsiteY2555" fmla="*/ 4698423 h 5955635"/>
              <a:gd name="connsiteX2556" fmla="*/ 1303576 w 6187971"/>
              <a:gd name="connsiteY2556" fmla="*/ 4673323 h 5955635"/>
              <a:gd name="connsiteX2557" fmla="*/ 1308080 w 6187971"/>
              <a:gd name="connsiteY2557" fmla="*/ 4672361 h 5955635"/>
              <a:gd name="connsiteX2558" fmla="*/ 1307118 w 6187971"/>
              <a:gd name="connsiteY2558" fmla="*/ 4667857 h 5955635"/>
              <a:gd name="connsiteX2559" fmla="*/ 1301651 w 6187971"/>
              <a:gd name="connsiteY2559" fmla="*/ 4664315 h 5955635"/>
              <a:gd name="connsiteX2560" fmla="*/ 1294261 w 6187971"/>
              <a:gd name="connsiteY2560" fmla="*/ 4651766 h 5955635"/>
              <a:gd name="connsiteX2561" fmla="*/ 1288794 w 6187971"/>
              <a:gd name="connsiteY2561" fmla="*/ 4648223 h 5955635"/>
              <a:gd name="connsiteX2562" fmla="*/ 1284945 w 6187971"/>
              <a:gd name="connsiteY2562" fmla="*/ 4630207 h 5955635"/>
              <a:gd name="connsiteX2563" fmla="*/ 1303269 w 6187971"/>
              <a:gd name="connsiteY2563" fmla="*/ 4649841 h 5955635"/>
              <a:gd name="connsiteX2564" fmla="*/ 1300382 w 6187971"/>
              <a:gd name="connsiteY2564" fmla="*/ 4636329 h 5955635"/>
              <a:gd name="connsiteX2565" fmla="*/ 1288488 w 6187971"/>
              <a:gd name="connsiteY2565" fmla="*/ 4624741 h 5955635"/>
              <a:gd name="connsiteX2566" fmla="*/ 1225818 w 6187971"/>
              <a:gd name="connsiteY2566" fmla="*/ 4529809 h 5955635"/>
              <a:gd name="connsiteX2567" fmla="*/ 1185629 w 6187971"/>
              <a:gd name="connsiteY2567" fmla="*/ 4496009 h 5955635"/>
              <a:gd name="connsiteX2568" fmla="*/ 1189171 w 6187971"/>
              <a:gd name="connsiteY2568" fmla="*/ 4490542 h 5955635"/>
              <a:gd name="connsiteX2569" fmla="*/ 1182742 w 6187971"/>
              <a:gd name="connsiteY2569" fmla="*/ 4482495 h 5955635"/>
              <a:gd name="connsiteX2570" fmla="*/ 1177276 w 6187971"/>
              <a:gd name="connsiteY2570" fmla="*/ 4478954 h 5955635"/>
              <a:gd name="connsiteX2571" fmla="*/ 1178238 w 6187971"/>
              <a:gd name="connsiteY2571" fmla="*/ 4483458 h 5955635"/>
              <a:gd name="connsiteX2572" fmla="*/ 1166343 w 6187971"/>
              <a:gd name="connsiteY2572" fmla="*/ 4471870 h 5955635"/>
              <a:gd name="connsiteX2573" fmla="*/ 1169885 w 6187971"/>
              <a:gd name="connsiteY2573" fmla="*/ 4466405 h 5955635"/>
              <a:gd name="connsiteX2574" fmla="*/ 1139667 w 6187971"/>
              <a:gd name="connsiteY2574" fmla="*/ 4435183 h 5955635"/>
              <a:gd name="connsiteX2575" fmla="*/ 1138704 w 6187971"/>
              <a:gd name="connsiteY2575" fmla="*/ 4430679 h 5955635"/>
              <a:gd name="connsiteX2576" fmla="*/ 1134200 w 6187971"/>
              <a:gd name="connsiteY2576" fmla="*/ 4431641 h 5955635"/>
              <a:gd name="connsiteX2577" fmla="*/ 1129696 w 6187971"/>
              <a:gd name="connsiteY2577" fmla="*/ 4432603 h 5955635"/>
              <a:gd name="connsiteX2578" fmla="*/ 1128734 w 6187971"/>
              <a:gd name="connsiteY2578" fmla="*/ 4428100 h 5955635"/>
              <a:gd name="connsiteX2579" fmla="*/ 1118764 w 6187971"/>
              <a:gd name="connsiteY2579" fmla="*/ 4425520 h 5955635"/>
              <a:gd name="connsiteX2580" fmla="*/ 1120688 w 6187971"/>
              <a:gd name="connsiteY2580" fmla="*/ 4434529 h 5955635"/>
              <a:gd name="connsiteX2581" fmla="*/ 1115221 w 6187971"/>
              <a:gd name="connsiteY2581" fmla="*/ 4430987 h 5955635"/>
              <a:gd name="connsiteX2582" fmla="*/ 1091431 w 6187971"/>
              <a:gd name="connsiteY2582" fmla="*/ 4407812 h 5955635"/>
              <a:gd name="connsiteX2583" fmla="*/ 1073763 w 6187971"/>
              <a:gd name="connsiteY2583" fmla="*/ 4369199 h 5955635"/>
              <a:gd name="connsiteX2584" fmla="*/ 1063792 w 6187971"/>
              <a:gd name="connsiteY2584" fmla="*/ 4366620 h 5955635"/>
              <a:gd name="connsiteX2585" fmla="*/ 1058981 w 6187971"/>
              <a:gd name="connsiteY2585" fmla="*/ 4344100 h 5955635"/>
              <a:gd name="connsiteX2586" fmla="*/ 1050936 w 6187971"/>
              <a:gd name="connsiteY2586" fmla="*/ 4350528 h 5955635"/>
              <a:gd name="connsiteX2587" fmla="*/ 1048049 w 6187971"/>
              <a:gd name="connsiteY2587" fmla="*/ 4337016 h 5955635"/>
              <a:gd name="connsiteX2588" fmla="*/ 988922 w 6187971"/>
              <a:gd name="connsiteY2588" fmla="*/ 4236617 h 5955635"/>
              <a:gd name="connsiteX2589" fmla="*/ 981224 w 6187971"/>
              <a:gd name="connsiteY2589" fmla="*/ 4200585 h 5955635"/>
              <a:gd name="connsiteX2590" fmla="*/ 970291 w 6187971"/>
              <a:gd name="connsiteY2590" fmla="*/ 4193501 h 5955635"/>
              <a:gd name="connsiteX2591" fmla="*/ 953584 w 6187971"/>
              <a:gd name="connsiteY2591" fmla="*/ 4159394 h 5955635"/>
              <a:gd name="connsiteX2592" fmla="*/ 943614 w 6187971"/>
              <a:gd name="connsiteY2592" fmla="*/ 4156814 h 5955635"/>
              <a:gd name="connsiteX2593" fmla="*/ 947156 w 6187971"/>
              <a:gd name="connsiteY2593" fmla="*/ 4151347 h 5955635"/>
              <a:gd name="connsiteX2594" fmla="*/ 918555 w 6187971"/>
              <a:gd name="connsiteY2594" fmla="*/ 4105652 h 5955635"/>
              <a:gd name="connsiteX2595" fmla="*/ 910857 w 6187971"/>
              <a:gd name="connsiteY2595" fmla="*/ 4069620 h 5955635"/>
              <a:gd name="connsiteX2596" fmla="*/ 892533 w 6187971"/>
              <a:gd name="connsiteY2596" fmla="*/ 4049987 h 5955635"/>
              <a:gd name="connsiteX2597" fmla="*/ 891263 w 6187971"/>
              <a:gd name="connsiteY2597" fmla="*/ 4022000 h 5955635"/>
              <a:gd name="connsiteX2598" fmla="*/ 869091 w 6187971"/>
              <a:gd name="connsiteY2598" fmla="*/ 3984350 h 5955635"/>
              <a:gd name="connsiteX2599" fmla="*/ 873595 w 6187971"/>
              <a:gd name="connsiteY2599" fmla="*/ 3983387 h 5955635"/>
              <a:gd name="connsiteX2600" fmla="*/ 852077 w 6187971"/>
              <a:gd name="connsiteY2600" fmla="*/ 3926760 h 5955635"/>
              <a:gd name="connsiteX2601" fmla="*/ 863010 w 6187971"/>
              <a:gd name="connsiteY2601" fmla="*/ 3933844 h 5955635"/>
              <a:gd name="connsiteX2602" fmla="*/ 869247 w 6187971"/>
              <a:gd name="connsiteY2602" fmla="*/ 3944432 h 5955635"/>
              <a:gd name="connsiteX2603" fmla="*/ 868668 w 6187971"/>
              <a:gd name="connsiteY2603" fmla="*/ 3952062 h 5955635"/>
              <a:gd name="connsiteX2604" fmla="*/ 862355 w 6187971"/>
              <a:gd name="connsiteY2604" fmla="*/ 3952821 h 5955635"/>
              <a:gd name="connsiteX2605" fmla="*/ 875212 w 6187971"/>
              <a:gd name="connsiteY2605" fmla="*/ 3968913 h 5955635"/>
              <a:gd name="connsiteX2606" fmla="*/ 890956 w 6187971"/>
              <a:gd name="connsiteY2606" fmla="*/ 3998517 h 5955635"/>
              <a:gd name="connsiteX2607" fmla="*/ 891918 w 6187971"/>
              <a:gd name="connsiteY2607" fmla="*/ 4003022 h 5955635"/>
              <a:gd name="connsiteX2608" fmla="*/ 892881 w 6187971"/>
              <a:gd name="connsiteY2608" fmla="*/ 4007525 h 5955635"/>
              <a:gd name="connsiteX2609" fmla="*/ 897385 w 6187971"/>
              <a:gd name="connsiteY2609" fmla="*/ 4006563 h 5955635"/>
              <a:gd name="connsiteX2610" fmla="*/ 897077 w 6187971"/>
              <a:gd name="connsiteY2610" fmla="*/ 3983081 h 5955635"/>
              <a:gd name="connsiteX2611" fmla="*/ 891611 w 6187971"/>
              <a:gd name="connsiteY2611" fmla="*/ 3979538 h 5955635"/>
              <a:gd name="connsiteX2612" fmla="*/ 890649 w 6187971"/>
              <a:gd name="connsiteY2612" fmla="*/ 3975035 h 5955635"/>
              <a:gd name="connsiteX2613" fmla="*/ 885183 w 6187971"/>
              <a:gd name="connsiteY2613" fmla="*/ 3971493 h 5955635"/>
              <a:gd name="connsiteX2614" fmla="*/ 878447 w 6187971"/>
              <a:gd name="connsiteY2614" fmla="*/ 3939965 h 5955635"/>
              <a:gd name="connsiteX2615" fmla="*/ 890034 w 6187971"/>
              <a:gd name="connsiteY2615" fmla="*/ 3928070 h 5955635"/>
              <a:gd name="connsiteX2616" fmla="*/ 879449 w 6187971"/>
              <a:gd name="connsiteY2616" fmla="*/ 3878525 h 5955635"/>
              <a:gd name="connsiteX2617" fmla="*/ 852546 w 6187971"/>
              <a:gd name="connsiteY2617" fmla="*/ 3686468 h 5955635"/>
              <a:gd name="connsiteX2618" fmla="*/ 847081 w 6187971"/>
              <a:gd name="connsiteY2618" fmla="*/ 3682926 h 5955635"/>
              <a:gd name="connsiteX2619" fmla="*/ 843539 w 6187971"/>
              <a:gd name="connsiteY2619" fmla="*/ 3688393 h 5955635"/>
              <a:gd name="connsiteX2620" fmla="*/ 872058 w 6187971"/>
              <a:gd name="connsiteY2620" fmla="*/ 3865975 h 5955635"/>
              <a:gd name="connsiteX2621" fmla="*/ 867555 w 6187971"/>
              <a:gd name="connsiteY2621" fmla="*/ 3866938 h 5955635"/>
              <a:gd name="connsiteX2622" fmla="*/ 861126 w 6187971"/>
              <a:gd name="connsiteY2622" fmla="*/ 3858892 h 5955635"/>
              <a:gd name="connsiteX2623" fmla="*/ 868517 w 6187971"/>
              <a:gd name="connsiteY2623" fmla="*/ 3871442 h 5955635"/>
              <a:gd name="connsiteX2624" fmla="*/ 864975 w 6187971"/>
              <a:gd name="connsiteY2624" fmla="*/ 3876908 h 5955635"/>
              <a:gd name="connsiteX2625" fmla="*/ 849886 w 6187971"/>
              <a:gd name="connsiteY2625" fmla="*/ 3828326 h 5955635"/>
              <a:gd name="connsiteX2626" fmla="*/ 848269 w 6187971"/>
              <a:gd name="connsiteY2626" fmla="*/ 3842800 h 5955635"/>
              <a:gd name="connsiteX2627" fmla="*/ 832524 w 6187971"/>
              <a:gd name="connsiteY2627" fmla="*/ 3813196 h 5955635"/>
              <a:gd name="connsiteX2628" fmla="*/ 822902 w 6187971"/>
              <a:gd name="connsiteY2628" fmla="*/ 3768156 h 5955635"/>
              <a:gd name="connsiteX2629" fmla="*/ 812624 w 6187971"/>
              <a:gd name="connsiteY2629" fmla="*/ 3742094 h 5955635"/>
              <a:gd name="connsiteX2630" fmla="*/ 789529 w 6187971"/>
              <a:gd name="connsiteY2630" fmla="*/ 3633997 h 5955635"/>
              <a:gd name="connsiteX2631" fmla="*/ 786951 w 6187971"/>
              <a:gd name="connsiteY2631" fmla="*/ 3643967 h 5955635"/>
              <a:gd name="connsiteX2632" fmla="*/ 785988 w 6187971"/>
              <a:gd name="connsiteY2632" fmla="*/ 3639463 h 5955635"/>
              <a:gd name="connsiteX2633" fmla="*/ 785026 w 6187971"/>
              <a:gd name="connsiteY2633" fmla="*/ 3634959 h 5955635"/>
              <a:gd name="connsiteX2634" fmla="*/ 783101 w 6187971"/>
              <a:gd name="connsiteY2634" fmla="*/ 3625951 h 5955635"/>
              <a:gd name="connsiteX2635" fmla="*/ 765126 w 6187971"/>
              <a:gd name="connsiteY2635" fmla="*/ 3563856 h 5955635"/>
              <a:gd name="connsiteX2636" fmla="*/ 763201 w 6187971"/>
              <a:gd name="connsiteY2636" fmla="*/ 3554849 h 5955635"/>
              <a:gd name="connsiteX2637" fmla="*/ 760314 w 6187971"/>
              <a:gd name="connsiteY2637" fmla="*/ 3541336 h 5955635"/>
              <a:gd name="connsiteX2638" fmla="*/ 754541 w 6187971"/>
              <a:gd name="connsiteY2638" fmla="*/ 3514312 h 5955635"/>
              <a:gd name="connsiteX2639" fmla="*/ 753578 w 6187971"/>
              <a:gd name="connsiteY2639" fmla="*/ 3509808 h 5955635"/>
              <a:gd name="connsiteX2640" fmla="*/ 752616 w 6187971"/>
              <a:gd name="connsiteY2640" fmla="*/ 3505304 h 5955635"/>
              <a:gd name="connsiteX2641" fmla="*/ 748111 w 6187971"/>
              <a:gd name="connsiteY2641" fmla="*/ 3506266 h 5955635"/>
              <a:gd name="connsiteX2642" fmla="*/ 756158 w 6187971"/>
              <a:gd name="connsiteY2642" fmla="*/ 3499837 h 5955635"/>
              <a:gd name="connsiteX2643" fmla="*/ 748767 w 6187971"/>
              <a:gd name="connsiteY2643" fmla="*/ 3487287 h 5955635"/>
              <a:gd name="connsiteX2644" fmla="*/ 745225 w 6187971"/>
              <a:gd name="connsiteY2644" fmla="*/ 3492754 h 5955635"/>
              <a:gd name="connsiteX2645" fmla="*/ 743300 w 6187971"/>
              <a:gd name="connsiteY2645" fmla="*/ 3483746 h 5955635"/>
              <a:gd name="connsiteX2646" fmla="*/ 735295 w 6187971"/>
              <a:gd name="connsiteY2646" fmla="*/ 3424231 h 5955635"/>
              <a:gd name="connsiteX2647" fmla="*/ 735950 w 6187971"/>
              <a:gd name="connsiteY2647" fmla="*/ 3405253 h 5955635"/>
              <a:gd name="connsiteX2648" fmla="*/ 734026 w 6187971"/>
              <a:gd name="connsiteY2648" fmla="*/ 3396245 h 5955635"/>
              <a:gd name="connsiteX2649" fmla="*/ 736605 w 6187971"/>
              <a:gd name="connsiteY2649" fmla="*/ 3386274 h 5955635"/>
              <a:gd name="connsiteX2650" fmla="*/ 742071 w 6187971"/>
              <a:gd name="connsiteY2650" fmla="*/ 3389816 h 5955635"/>
              <a:gd name="connsiteX2651" fmla="*/ 747538 w 6187971"/>
              <a:gd name="connsiteY2651" fmla="*/ 3393358 h 5955635"/>
              <a:gd name="connsiteX2652" fmla="*/ 746576 w 6187971"/>
              <a:gd name="connsiteY2652" fmla="*/ 3388854 h 5955635"/>
              <a:gd name="connsiteX2653" fmla="*/ 751080 w 6187971"/>
              <a:gd name="connsiteY2653" fmla="*/ 3387891 h 5955635"/>
              <a:gd name="connsiteX2654" fmla="*/ 744651 w 6187971"/>
              <a:gd name="connsiteY2654" fmla="*/ 3379845 h 5955635"/>
              <a:gd name="connsiteX2655" fmla="*/ 733718 w 6187971"/>
              <a:gd name="connsiteY2655" fmla="*/ 3372762 h 5955635"/>
              <a:gd name="connsiteX2656" fmla="*/ 730177 w 6187971"/>
              <a:gd name="connsiteY2656" fmla="*/ 3378228 h 5955635"/>
              <a:gd name="connsiteX2657" fmla="*/ 722786 w 6187971"/>
              <a:gd name="connsiteY2657" fmla="*/ 3365679 h 5955635"/>
              <a:gd name="connsiteX2658" fmla="*/ 722479 w 6187971"/>
              <a:gd name="connsiteY2658" fmla="*/ 3342196 h 5955635"/>
              <a:gd name="connsiteX2659" fmla="*/ 727944 w 6187971"/>
              <a:gd name="connsiteY2659" fmla="*/ 3345738 h 5955635"/>
              <a:gd name="connsiteX2660" fmla="*/ 726982 w 6187971"/>
              <a:gd name="connsiteY2660" fmla="*/ 3341234 h 5955635"/>
              <a:gd name="connsiteX2661" fmla="*/ 725057 w 6187971"/>
              <a:gd name="connsiteY2661" fmla="*/ 3332226 h 5955635"/>
              <a:gd name="connsiteX2662" fmla="*/ 724095 w 6187971"/>
              <a:gd name="connsiteY2662" fmla="*/ 3327721 h 5955635"/>
              <a:gd name="connsiteX2663" fmla="*/ 723133 w 6187971"/>
              <a:gd name="connsiteY2663" fmla="*/ 3323218 h 5955635"/>
              <a:gd name="connsiteX2664" fmla="*/ 719284 w 6187971"/>
              <a:gd name="connsiteY2664" fmla="*/ 3305202 h 5955635"/>
              <a:gd name="connsiteX2665" fmla="*/ 716397 w 6187971"/>
              <a:gd name="connsiteY2665" fmla="*/ 3291690 h 5955635"/>
              <a:gd name="connsiteX2666" fmla="*/ 718015 w 6187971"/>
              <a:gd name="connsiteY2666" fmla="*/ 3277215 h 5955635"/>
              <a:gd name="connsiteX2667" fmla="*/ 716438 w 6187971"/>
              <a:gd name="connsiteY2667" fmla="*/ 3225746 h 5955635"/>
              <a:gd name="connsiteX2668" fmla="*/ 711934 w 6187971"/>
              <a:gd name="connsiteY2668" fmla="*/ 3226708 h 5955635"/>
              <a:gd name="connsiteX2669" fmla="*/ 710705 w 6187971"/>
              <a:gd name="connsiteY2669" fmla="*/ 3132778 h 5955635"/>
              <a:gd name="connsiteX2670" fmla="*/ 713284 w 6187971"/>
              <a:gd name="connsiteY2670" fmla="*/ 3122808 h 5955635"/>
              <a:gd name="connsiteX2671" fmla="*/ 712322 w 6187971"/>
              <a:gd name="connsiteY2671" fmla="*/ 3118304 h 5955635"/>
              <a:gd name="connsiteX2672" fmla="*/ 708780 w 6187971"/>
              <a:gd name="connsiteY2672" fmla="*/ 3123770 h 5955635"/>
              <a:gd name="connsiteX2673" fmla="*/ 708472 w 6187971"/>
              <a:gd name="connsiteY2673" fmla="*/ 3100287 h 5955635"/>
              <a:gd name="connsiteX2674" fmla="*/ 712015 w 6187971"/>
              <a:gd name="connsiteY2674" fmla="*/ 3094821 h 5955635"/>
              <a:gd name="connsiteX2675" fmla="*/ 706548 w 6187971"/>
              <a:gd name="connsiteY2675" fmla="*/ 3091280 h 5955635"/>
              <a:gd name="connsiteX2676" fmla="*/ 709128 w 6187971"/>
              <a:gd name="connsiteY2676" fmla="*/ 3081309 h 5955635"/>
              <a:gd name="connsiteX2677" fmla="*/ 709783 w 6187971"/>
              <a:gd name="connsiteY2677" fmla="*/ 3062331 h 5955635"/>
              <a:gd name="connsiteX2678" fmla="*/ 708821 w 6187971"/>
              <a:gd name="connsiteY2678" fmla="*/ 3057826 h 5955635"/>
              <a:gd name="connsiteX2679" fmla="*/ 705934 w 6187971"/>
              <a:gd name="connsiteY2679" fmla="*/ 3044314 h 5955635"/>
              <a:gd name="connsiteX2680" fmla="*/ 710439 w 6187971"/>
              <a:gd name="connsiteY2680" fmla="*/ 3043352 h 5955635"/>
              <a:gd name="connsiteX2681" fmla="*/ 717295 w 6187971"/>
              <a:gd name="connsiteY2681" fmla="*/ 2877050 h 5955635"/>
              <a:gd name="connsiteX2682" fmla="*/ 721799 w 6187971"/>
              <a:gd name="connsiteY2682" fmla="*/ 2876088 h 5955635"/>
              <a:gd name="connsiteX2683" fmla="*/ 722107 w 6187971"/>
              <a:gd name="connsiteY2683" fmla="*/ 2899570 h 5955635"/>
              <a:gd name="connsiteX2684" fmla="*/ 723376 w 6187971"/>
              <a:gd name="connsiteY2684" fmla="*/ 2927557 h 5955635"/>
              <a:gd name="connsiteX2685" fmla="*/ 719487 w 6187971"/>
              <a:gd name="connsiteY2685" fmla="*/ 2975484 h 5955635"/>
              <a:gd name="connsiteX2686" fmla="*/ 727759 w 6187971"/>
              <a:gd name="connsiteY2686" fmla="*/ 3124424 h 5955635"/>
              <a:gd name="connsiteX2687" fmla="*/ 724217 w 6187971"/>
              <a:gd name="connsiteY2687" fmla="*/ 3129891 h 5955635"/>
              <a:gd name="connsiteX2688" fmla="*/ 726142 w 6187971"/>
              <a:gd name="connsiteY2688" fmla="*/ 3138899 h 5955635"/>
              <a:gd name="connsiteX2689" fmla="*/ 724524 w 6187971"/>
              <a:gd name="connsiteY2689" fmla="*/ 3153374 h 5955635"/>
              <a:gd name="connsiteX2690" fmla="*/ 728066 w 6187971"/>
              <a:gd name="connsiteY2690" fmla="*/ 3147907 h 5955635"/>
              <a:gd name="connsiteX2691" fmla="*/ 726449 w 6187971"/>
              <a:gd name="connsiteY2691" fmla="*/ 3162382 h 5955635"/>
              <a:gd name="connsiteX2692" fmla="*/ 729335 w 6187971"/>
              <a:gd name="connsiteY2692" fmla="*/ 3175894 h 5955635"/>
              <a:gd name="connsiteX2693" fmla="*/ 732878 w 6187971"/>
              <a:gd name="connsiteY2693" fmla="*/ 3170427 h 5955635"/>
              <a:gd name="connsiteX2694" fmla="*/ 735458 w 6187971"/>
              <a:gd name="connsiteY2694" fmla="*/ 3160457 h 5955635"/>
              <a:gd name="connsiteX2695" fmla="*/ 731608 w 6187971"/>
              <a:gd name="connsiteY2695" fmla="*/ 3142441 h 5955635"/>
              <a:gd name="connsiteX2696" fmla="*/ 735149 w 6187971"/>
              <a:gd name="connsiteY2696" fmla="*/ 3136974 h 5955635"/>
              <a:gd name="connsiteX2697" fmla="*/ 739654 w 6187971"/>
              <a:gd name="connsiteY2697" fmla="*/ 3136012 h 5955635"/>
              <a:gd name="connsiteX2698" fmla="*/ 738691 w 6187971"/>
              <a:gd name="connsiteY2698" fmla="*/ 3131509 h 5955635"/>
              <a:gd name="connsiteX2699" fmla="*/ 737729 w 6187971"/>
              <a:gd name="connsiteY2699" fmla="*/ 3127004 h 5955635"/>
              <a:gd name="connsiteX2700" fmla="*/ 731301 w 6187971"/>
              <a:gd name="connsiteY2700" fmla="*/ 3118959 h 5955635"/>
              <a:gd name="connsiteX2701" fmla="*/ 730338 w 6187971"/>
              <a:gd name="connsiteY2701" fmla="*/ 3114455 h 5955635"/>
              <a:gd name="connsiteX2702" fmla="*/ 729376 w 6187971"/>
              <a:gd name="connsiteY2702" fmla="*/ 3109950 h 5955635"/>
              <a:gd name="connsiteX2703" fmla="*/ 729069 w 6187971"/>
              <a:gd name="connsiteY2703" fmla="*/ 3086468 h 5955635"/>
              <a:gd name="connsiteX2704" fmla="*/ 733265 w 6187971"/>
              <a:gd name="connsiteY2704" fmla="*/ 3062023 h 5955635"/>
              <a:gd name="connsiteX2705" fmla="*/ 733987 w 6187971"/>
              <a:gd name="connsiteY2705" fmla="*/ 3065401 h 5955635"/>
              <a:gd name="connsiteX2706" fmla="*/ 734227 w 6187971"/>
              <a:gd name="connsiteY2706" fmla="*/ 3066527 h 5955635"/>
              <a:gd name="connsiteX2707" fmla="*/ 735190 w 6187971"/>
              <a:gd name="connsiteY2707" fmla="*/ 3071031 h 5955635"/>
              <a:gd name="connsiteX2708" fmla="*/ 738732 w 6187971"/>
              <a:gd name="connsiteY2708" fmla="*/ 3065565 h 5955635"/>
              <a:gd name="connsiteX2709" fmla="*/ 735845 w 6187971"/>
              <a:gd name="connsiteY2709" fmla="*/ 3052053 h 5955635"/>
              <a:gd name="connsiteX2710" fmla="*/ 733921 w 6187971"/>
              <a:gd name="connsiteY2710" fmla="*/ 3043045 h 5955635"/>
              <a:gd name="connsiteX2711" fmla="*/ 736541 w 6187971"/>
              <a:gd name="connsiteY2711" fmla="*/ 2967131 h 5955635"/>
              <a:gd name="connsiteX2712" fmla="*/ 735578 w 6187971"/>
              <a:gd name="connsiteY2712" fmla="*/ 2962627 h 5955635"/>
              <a:gd name="connsiteX2713" fmla="*/ 744279 w 6187971"/>
              <a:gd name="connsiteY2713" fmla="*/ 2937219 h 5955635"/>
              <a:gd name="connsiteX2714" fmla="*/ 747514 w 6187971"/>
              <a:gd name="connsiteY2714" fmla="*/ 2908270 h 5955635"/>
              <a:gd name="connsiteX2715" fmla="*/ 767536 w 6187971"/>
              <a:gd name="connsiteY2715" fmla="*/ 2781543 h 5955635"/>
              <a:gd name="connsiteX2716" fmla="*/ 767175 w 6187971"/>
              <a:gd name="connsiteY2716" fmla="*/ 2788737 h 5955635"/>
              <a:gd name="connsiteX2717" fmla="*/ 765918 w 6187971"/>
              <a:gd name="connsiteY2717" fmla="*/ 2796017 h 5955635"/>
              <a:gd name="connsiteX2718" fmla="*/ 767088 w 6187971"/>
              <a:gd name="connsiteY2718" fmla="*/ 2790469 h 5955635"/>
              <a:gd name="connsiteX2719" fmla="*/ 767175 w 6187971"/>
              <a:gd name="connsiteY2719" fmla="*/ 2788737 h 5955635"/>
              <a:gd name="connsiteX2720" fmla="*/ 777228 w 6187971"/>
              <a:gd name="connsiteY2720" fmla="*/ 2730482 h 5955635"/>
              <a:gd name="connsiteX2721" fmla="*/ 774987 w 6187971"/>
              <a:gd name="connsiteY2721" fmla="*/ 2827750 h 5955635"/>
              <a:gd name="connsiteX2722" fmla="*/ 824931 w 6187971"/>
              <a:gd name="connsiteY2722" fmla="*/ 3364010 h 5955635"/>
              <a:gd name="connsiteX2723" fmla="*/ 829326 w 6187971"/>
              <a:gd name="connsiteY2723" fmla="*/ 3384580 h 5955635"/>
              <a:gd name="connsiteX2724" fmla="*/ 837369 w 6187971"/>
              <a:gd name="connsiteY2724" fmla="*/ 3339843 h 5955635"/>
              <a:gd name="connsiteX2725" fmla="*/ 819665 w 6187971"/>
              <a:gd name="connsiteY2725" fmla="*/ 2577354 h 5955635"/>
              <a:gd name="connsiteX2726" fmla="*/ 843923 w 6187971"/>
              <a:gd name="connsiteY2726" fmla="*/ 2454020 h 5955635"/>
              <a:gd name="connsiteX2727" fmla="*/ 844696 w 6187971"/>
              <a:gd name="connsiteY2727" fmla="*/ 2456577 h 5955635"/>
              <a:gd name="connsiteX2728" fmla="*/ 850081 w 6187971"/>
              <a:gd name="connsiteY2728" fmla="*/ 2462491 h 5955635"/>
              <a:gd name="connsiteX2729" fmla="*/ 847719 w 6187971"/>
              <a:gd name="connsiteY2729" fmla="*/ 2445923 h 5955635"/>
              <a:gd name="connsiteX2730" fmla="*/ 846151 w 6187971"/>
              <a:gd name="connsiteY2730" fmla="*/ 2442693 h 5955635"/>
              <a:gd name="connsiteX2731" fmla="*/ 847411 w 6187971"/>
              <a:gd name="connsiteY2731" fmla="*/ 2436286 h 5955635"/>
              <a:gd name="connsiteX2732" fmla="*/ 851391 w 6187971"/>
              <a:gd name="connsiteY2732" fmla="*/ 2424533 h 5955635"/>
              <a:gd name="connsiteX2733" fmla="*/ 853316 w 6187971"/>
              <a:gd name="connsiteY2733" fmla="*/ 2433542 h 5955635"/>
              <a:gd name="connsiteX2734" fmla="*/ 879111 w 6187971"/>
              <a:gd name="connsiteY2734" fmla="*/ 2333838 h 5955635"/>
              <a:gd name="connsiteX2735" fmla="*/ 884578 w 6187971"/>
              <a:gd name="connsiteY2735" fmla="*/ 2337381 h 5955635"/>
              <a:gd name="connsiteX2736" fmla="*/ 911642 w 6187971"/>
              <a:gd name="connsiteY2736" fmla="*/ 2265663 h 5955635"/>
              <a:gd name="connsiteX2737" fmla="*/ 944828 w 6187971"/>
              <a:gd name="connsiteY2737" fmla="*/ 2178509 h 5955635"/>
              <a:gd name="connsiteX2738" fmla="*/ 987023 w 6187971"/>
              <a:gd name="connsiteY2738" fmla="*/ 2089431 h 5955635"/>
              <a:gd name="connsiteX2739" fmla="*/ 991527 w 6187971"/>
              <a:gd name="connsiteY2739" fmla="*/ 2088468 h 5955635"/>
              <a:gd name="connsiteX2740" fmla="*/ 988948 w 6187971"/>
              <a:gd name="connsiteY2740" fmla="*/ 2098439 h 5955635"/>
              <a:gd name="connsiteX2741" fmla="*/ 993452 w 6187971"/>
              <a:gd name="connsiteY2741" fmla="*/ 2097477 h 5955635"/>
              <a:gd name="connsiteX2742" fmla="*/ 992489 w 6187971"/>
              <a:gd name="connsiteY2742" fmla="*/ 2092973 h 5955635"/>
              <a:gd name="connsiteX2743" fmla="*/ 996031 w 6187971"/>
              <a:gd name="connsiteY2743" fmla="*/ 2087506 h 5955635"/>
              <a:gd name="connsiteX2744" fmla="*/ 1012778 w 6187971"/>
              <a:gd name="connsiteY2744" fmla="*/ 2055671 h 5955635"/>
              <a:gd name="connsiteX2745" fmla="*/ 1010853 w 6187971"/>
              <a:gd name="connsiteY2745" fmla="*/ 2046663 h 5955635"/>
              <a:gd name="connsiteX2746" fmla="*/ 1014395 w 6187971"/>
              <a:gd name="connsiteY2746" fmla="*/ 2041196 h 5955635"/>
              <a:gd name="connsiteX2747" fmla="*/ 1016320 w 6187971"/>
              <a:gd name="connsiteY2747" fmla="*/ 2050205 h 5955635"/>
              <a:gd name="connsiteX2748" fmla="*/ 1021479 w 6187971"/>
              <a:gd name="connsiteY2748" fmla="*/ 2030264 h 5955635"/>
              <a:gd name="connsiteX2749" fmla="*/ 1022441 w 6187971"/>
              <a:gd name="connsiteY2749" fmla="*/ 2034767 h 5955635"/>
              <a:gd name="connsiteX2750" fmla="*/ 1023404 w 6187971"/>
              <a:gd name="connsiteY2750" fmla="*/ 2039271 h 5955635"/>
              <a:gd name="connsiteX2751" fmla="*/ 1027908 w 6187971"/>
              <a:gd name="connsiteY2751" fmla="*/ 2038309 h 5955635"/>
              <a:gd name="connsiteX2752" fmla="*/ 1026946 w 6187971"/>
              <a:gd name="connsiteY2752" fmla="*/ 2033805 h 5955635"/>
              <a:gd name="connsiteX2753" fmla="*/ 1025021 w 6187971"/>
              <a:gd name="connsiteY2753" fmla="*/ 2024797 h 5955635"/>
              <a:gd name="connsiteX2754" fmla="*/ 1027600 w 6187971"/>
              <a:gd name="connsiteY2754" fmla="*/ 2014827 h 5955635"/>
              <a:gd name="connsiteX2755" fmla="*/ 1032104 w 6187971"/>
              <a:gd name="connsiteY2755" fmla="*/ 2013865 h 5955635"/>
              <a:gd name="connsiteX2756" fmla="*/ 1035647 w 6187971"/>
              <a:gd name="connsiteY2756" fmla="*/ 2008398 h 5955635"/>
              <a:gd name="connsiteX2757" fmla="*/ 1034684 w 6187971"/>
              <a:gd name="connsiteY2757" fmla="*/ 2003894 h 5955635"/>
              <a:gd name="connsiteX2758" fmla="*/ 1041767 w 6187971"/>
              <a:gd name="connsiteY2758" fmla="*/ 1992962 h 5955635"/>
              <a:gd name="connsiteX2759" fmla="*/ 1045309 w 6187971"/>
              <a:gd name="connsiteY2759" fmla="*/ 1987495 h 5955635"/>
              <a:gd name="connsiteX2760" fmla="*/ 1046272 w 6187971"/>
              <a:gd name="connsiteY2760" fmla="*/ 1991999 h 5955635"/>
              <a:gd name="connsiteX2761" fmla="*/ 1049813 w 6187971"/>
              <a:gd name="connsiteY2761" fmla="*/ 1986533 h 5955635"/>
              <a:gd name="connsiteX2762" fmla="*/ 1052393 w 6187971"/>
              <a:gd name="connsiteY2762" fmla="*/ 1976563 h 5955635"/>
              <a:gd name="connsiteX2763" fmla="*/ 1063980 w 6187971"/>
              <a:gd name="connsiteY2763" fmla="*/ 1964667 h 5955635"/>
              <a:gd name="connsiteX2764" fmla="*/ 1070409 w 6187971"/>
              <a:gd name="connsiteY2764" fmla="*/ 1972714 h 5955635"/>
              <a:gd name="connsiteX2765" fmla="*/ 1080072 w 6187971"/>
              <a:gd name="connsiteY2765" fmla="*/ 1951811 h 5955635"/>
              <a:gd name="connsiteX2766" fmla="*/ 1084576 w 6187971"/>
              <a:gd name="connsiteY2766" fmla="*/ 1950848 h 5955635"/>
              <a:gd name="connsiteX2767" fmla="*/ 1085539 w 6187971"/>
              <a:gd name="connsiteY2767" fmla="*/ 1955353 h 5955635"/>
              <a:gd name="connsiteX2768" fmla="*/ 1081997 w 6187971"/>
              <a:gd name="connsiteY2768" fmla="*/ 1960818 h 5955635"/>
              <a:gd name="connsiteX2769" fmla="*/ 1082959 w 6187971"/>
              <a:gd name="connsiteY2769" fmla="*/ 1965323 h 5955635"/>
              <a:gd name="connsiteX2770" fmla="*/ 1087463 w 6187971"/>
              <a:gd name="connsiteY2770" fmla="*/ 1964361 h 5955635"/>
              <a:gd name="connsiteX2771" fmla="*/ 1086501 w 6187971"/>
              <a:gd name="connsiteY2771" fmla="*/ 1959856 h 5955635"/>
              <a:gd name="connsiteX2772" fmla="*/ 1090043 w 6187971"/>
              <a:gd name="connsiteY2772" fmla="*/ 1954390 h 5955635"/>
              <a:gd name="connsiteX2773" fmla="*/ 1088118 w 6187971"/>
              <a:gd name="connsiteY2773" fmla="*/ 1945382 h 5955635"/>
              <a:gd name="connsiteX2774" fmla="*/ 1083614 w 6187971"/>
              <a:gd name="connsiteY2774" fmla="*/ 1946344 h 5955635"/>
              <a:gd name="connsiteX2775" fmla="*/ 1094895 w 6187971"/>
              <a:gd name="connsiteY2775" fmla="*/ 1910966 h 5955635"/>
              <a:gd name="connsiteX2776" fmla="*/ 1082345 w 6187971"/>
              <a:gd name="connsiteY2776" fmla="*/ 1918358 h 5955635"/>
              <a:gd name="connsiteX2777" fmla="*/ 1092970 w 6187971"/>
              <a:gd name="connsiteY2777" fmla="*/ 1901959 h 5955635"/>
              <a:gd name="connsiteX2778" fmla="*/ 1103595 w 6187971"/>
              <a:gd name="connsiteY2778" fmla="*/ 1885560 h 5955635"/>
              <a:gd name="connsiteX2779" fmla="*/ 1110679 w 6187971"/>
              <a:gd name="connsiteY2779" fmla="*/ 1874628 h 5955635"/>
              <a:gd name="connsiteX2780" fmla="*/ 1112603 w 6187971"/>
              <a:gd name="connsiteY2780" fmla="*/ 1883635 h 5955635"/>
              <a:gd name="connsiteX2781" fmla="*/ 1122267 w 6187971"/>
              <a:gd name="connsiteY2781" fmla="*/ 1862732 h 5955635"/>
              <a:gd name="connsiteX2782" fmla="*/ 1126770 w 6187971"/>
              <a:gd name="connsiteY2782" fmla="*/ 1861770 h 5955635"/>
              <a:gd name="connsiteX2783" fmla="*/ 1128695 w 6187971"/>
              <a:gd name="connsiteY2783" fmla="*/ 1870778 h 5955635"/>
              <a:gd name="connsiteX2784" fmla="*/ 1133200 w 6187971"/>
              <a:gd name="connsiteY2784" fmla="*/ 1869816 h 5955635"/>
              <a:gd name="connsiteX2785" fmla="*/ 1132237 w 6187971"/>
              <a:gd name="connsiteY2785" fmla="*/ 1865312 h 5955635"/>
              <a:gd name="connsiteX2786" fmla="*/ 1136741 w 6187971"/>
              <a:gd name="connsiteY2786" fmla="*/ 1864349 h 5955635"/>
              <a:gd name="connsiteX2787" fmla="*/ 1134817 w 6187971"/>
              <a:gd name="connsiteY2787" fmla="*/ 1855341 h 5955635"/>
              <a:gd name="connsiteX2788" fmla="*/ 1138359 w 6187971"/>
              <a:gd name="connsiteY2788" fmla="*/ 1849875 h 5955635"/>
              <a:gd name="connsiteX2789" fmla="*/ 1141900 w 6187971"/>
              <a:gd name="connsiteY2789" fmla="*/ 1844409 h 5955635"/>
              <a:gd name="connsiteX2790" fmla="*/ 1146404 w 6187971"/>
              <a:gd name="connsiteY2790" fmla="*/ 1843446 h 5955635"/>
              <a:gd name="connsiteX2791" fmla="*/ 1147367 w 6187971"/>
              <a:gd name="connsiteY2791" fmla="*/ 1847951 h 5955635"/>
              <a:gd name="connsiteX2792" fmla="*/ 1144787 w 6187971"/>
              <a:gd name="connsiteY2792" fmla="*/ 1857921 h 5955635"/>
              <a:gd name="connsiteX2793" fmla="*/ 1142208 w 6187971"/>
              <a:gd name="connsiteY2793" fmla="*/ 1867891 h 5955635"/>
              <a:gd name="connsiteX2794" fmla="*/ 1150253 w 6187971"/>
              <a:gd name="connsiteY2794" fmla="*/ 1861463 h 5955635"/>
              <a:gd name="connsiteX2795" fmla="*/ 1155412 w 6187971"/>
              <a:gd name="connsiteY2795" fmla="*/ 1841522 h 5955635"/>
              <a:gd name="connsiteX2796" fmla="*/ 1154450 w 6187971"/>
              <a:gd name="connsiteY2796" fmla="*/ 1837018 h 5955635"/>
              <a:gd name="connsiteX2797" fmla="*/ 1156068 w 6187971"/>
              <a:gd name="connsiteY2797" fmla="*/ 1822543 h 5955635"/>
              <a:gd name="connsiteX2798" fmla="*/ 1160572 w 6187971"/>
              <a:gd name="connsiteY2798" fmla="*/ 1821581 h 5955635"/>
              <a:gd name="connsiteX2799" fmla="*/ 1199532 w 6187971"/>
              <a:gd name="connsiteY2799" fmla="*/ 1761452 h 5955635"/>
              <a:gd name="connsiteX2800" fmla="*/ 1203074 w 6187971"/>
              <a:gd name="connsiteY2800" fmla="*/ 1755985 h 5955635"/>
              <a:gd name="connsiteX2801" fmla="*/ 1206615 w 6187971"/>
              <a:gd name="connsiteY2801" fmla="*/ 1750519 h 5955635"/>
              <a:gd name="connsiteX2802" fmla="*/ 1213699 w 6187971"/>
              <a:gd name="connsiteY2802" fmla="*/ 1739586 h 5955635"/>
              <a:gd name="connsiteX2803" fmla="*/ 1217240 w 6187971"/>
              <a:gd name="connsiteY2803" fmla="*/ 1734120 h 5955635"/>
              <a:gd name="connsiteX2804" fmla="*/ 1227866 w 6187971"/>
              <a:gd name="connsiteY2804" fmla="*/ 1717721 h 5955635"/>
              <a:gd name="connsiteX2805" fmla="*/ 1234950 w 6187971"/>
              <a:gd name="connsiteY2805" fmla="*/ 1706789 h 5955635"/>
              <a:gd name="connsiteX2806" fmla="*/ 1239454 w 6187971"/>
              <a:gd name="connsiteY2806" fmla="*/ 1705826 h 5955635"/>
              <a:gd name="connsiteX2807" fmla="*/ 1268751 w 6187971"/>
              <a:gd name="connsiteY2807" fmla="*/ 1666599 h 5955635"/>
              <a:gd name="connsiteX2808" fmla="*/ 1280989 w 6187971"/>
              <a:gd name="connsiteY2808" fmla="*/ 1643969 h 5955635"/>
              <a:gd name="connsiteX2809" fmla="*/ 1294822 w 6187971"/>
              <a:gd name="connsiteY2809" fmla="*/ 1614580 h 5955635"/>
              <a:gd name="connsiteX2810" fmla="*/ 1295376 w 6187971"/>
              <a:gd name="connsiteY2810" fmla="*/ 1620968 h 5955635"/>
              <a:gd name="connsiteX2811" fmla="*/ 1280397 w 6187971"/>
              <a:gd name="connsiteY2811" fmla="*/ 1651544 h 5955635"/>
              <a:gd name="connsiteX2812" fmla="*/ 1150037 w 6187971"/>
              <a:gd name="connsiteY2812" fmla="*/ 1865158 h 5955635"/>
              <a:gd name="connsiteX2813" fmla="*/ 1157500 w 6187971"/>
              <a:gd name="connsiteY2813" fmla="*/ 1890938 h 5955635"/>
              <a:gd name="connsiteX2814" fmla="*/ 1155212 w 6187971"/>
              <a:gd name="connsiteY2814" fmla="*/ 1916847 h 5955635"/>
              <a:gd name="connsiteX2815" fmla="*/ 966688 w 6187971"/>
              <a:gd name="connsiteY2815" fmla="*/ 2444019 h 5955635"/>
              <a:gd name="connsiteX2816" fmla="*/ 940585 w 6187971"/>
              <a:gd name="connsiteY2816" fmla="*/ 3173091 h 5955635"/>
              <a:gd name="connsiteX2817" fmla="*/ 947522 w 6187971"/>
              <a:gd name="connsiteY2817" fmla="*/ 3187253 h 5955635"/>
              <a:gd name="connsiteX2818" fmla="*/ 961347 w 6187971"/>
              <a:gd name="connsiteY2818" fmla="*/ 2867525 h 5955635"/>
              <a:gd name="connsiteX2819" fmla="*/ 983906 w 6187971"/>
              <a:gd name="connsiteY2819" fmla="*/ 3101263 h 5955635"/>
              <a:gd name="connsiteX2820" fmla="*/ 992151 w 6187971"/>
              <a:gd name="connsiteY2820" fmla="*/ 3158164 h 5955635"/>
              <a:gd name="connsiteX2821" fmla="*/ 1014015 w 6187971"/>
              <a:gd name="connsiteY2821" fmla="*/ 3223887 h 5955635"/>
              <a:gd name="connsiteX2822" fmla="*/ 1162759 w 6187971"/>
              <a:gd name="connsiteY2822" fmla="*/ 3727888 h 5955635"/>
              <a:gd name="connsiteX2823" fmla="*/ 1178341 w 6187971"/>
              <a:gd name="connsiteY2823" fmla="*/ 3800819 h 5955635"/>
              <a:gd name="connsiteX2824" fmla="*/ 1193412 w 6187971"/>
              <a:gd name="connsiteY2824" fmla="*/ 3834752 h 5955635"/>
              <a:gd name="connsiteX2825" fmla="*/ 1287744 w 6187971"/>
              <a:gd name="connsiteY2825" fmla="*/ 3992539 h 5955635"/>
              <a:gd name="connsiteX2826" fmla="*/ 1330979 w 6187971"/>
              <a:gd name="connsiteY2826" fmla="*/ 4057607 h 5955635"/>
              <a:gd name="connsiteX2827" fmla="*/ 1343653 w 6187971"/>
              <a:gd name="connsiteY2827" fmla="*/ 4080319 h 5955635"/>
              <a:gd name="connsiteX2828" fmla="*/ 1369002 w 6187971"/>
              <a:gd name="connsiteY2828" fmla="*/ 4125744 h 5955635"/>
              <a:gd name="connsiteX2829" fmla="*/ 1538651 w 6187971"/>
              <a:gd name="connsiteY2829" fmla="*/ 4306548 h 5955635"/>
              <a:gd name="connsiteX2830" fmla="*/ 2686262 w 6187971"/>
              <a:gd name="connsiteY2830" fmla="*/ 4927608 h 5955635"/>
              <a:gd name="connsiteX2831" fmla="*/ 3070633 w 6187971"/>
              <a:gd name="connsiteY2831" fmla="*/ 4978456 h 5955635"/>
              <a:gd name="connsiteX2832" fmla="*/ 3564597 w 6187971"/>
              <a:gd name="connsiteY2832" fmla="*/ 4919852 h 5955635"/>
              <a:gd name="connsiteX2833" fmla="*/ 3668800 w 6187971"/>
              <a:gd name="connsiteY2833" fmla="*/ 4885857 h 5955635"/>
              <a:gd name="connsiteX2834" fmla="*/ 3697923 w 6187971"/>
              <a:gd name="connsiteY2834" fmla="*/ 4875725 h 5955635"/>
              <a:gd name="connsiteX2835" fmla="*/ 3859302 w 6187971"/>
              <a:gd name="connsiteY2835" fmla="*/ 4825603 h 5955635"/>
              <a:gd name="connsiteX2836" fmla="*/ 4218717 w 6187971"/>
              <a:gd name="connsiteY2836" fmla="*/ 4631492 h 5955635"/>
              <a:gd name="connsiteX2837" fmla="*/ 5136420 w 6187971"/>
              <a:gd name="connsiteY2837" fmla="*/ 3187886 h 5955635"/>
              <a:gd name="connsiteX2838" fmla="*/ 5095093 w 6187971"/>
              <a:gd name="connsiteY2838" fmla="*/ 2637473 h 5955635"/>
              <a:gd name="connsiteX2839" fmla="*/ 4552027 w 6187971"/>
              <a:gd name="connsiteY2839" fmla="*/ 1550927 h 5955635"/>
              <a:gd name="connsiteX2840" fmla="*/ 4206285 w 6187971"/>
              <a:gd name="connsiteY2840" fmla="*/ 1241535 h 5955635"/>
              <a:gd name="connsiteX2841" fmla="*/ 4017916 w 6187971"/>
              <a:gd name="connsiteY2841" fmla="*/ 1092106 h 5955635"/>
              <a:gd name="connsiteX2842" fmla="*/ 3766634 w 6187971"/>
              <a:gd name="connsiteY2842" fmla="*/ 950252 h 5955635"/>
              <a:gd name="connsiteX2843" fmla="*/ 2533034 w 6187971"/>
              <a:gd name="connsiteY2843" fmla="*/ 924406 h 5955635"/>
              <a:gd name="connsiteX2844" fmla="*/ 2362177 w 6187971"/>
              <a:gd name="connsiteY2844" fmla="*/ 966775 h 5955635"/>
              <a:gd name="connsiteX2845" fmla="*/ 2692688 w 6187971"/>
              <a:gd name="connsiteY2845" fmla="*/ 857055 h 5955635"/>
              <a:gd name="connsiteX2846" fmla="*/ 2526787 w 6187971"/>
              <a:gd name="connsiteY2846" fmla="*/ 876855 h 5955635"/>
              <a:gd name="connsiteX2847" fmla="*/ 2357128 w 6187971"/>
              <a:gd name="connsiteY2847" fmla="*/ 924834 h 5955635"/>
              <a:gd name="connsiteX2848" fmla="*/ 2195476 w 6187971"/>
              <a:gd name="connsiteY2848" fmla="*/ 982835 h 5955635"/>
              <a:gd name="connsiteX2849" fmla="*/ 2038892 w 6187971"/>
              <a:gd name="connsiteY2849" fmla="*/ 1055397 h 5955635"/>
              <a:gd name="connsiteX2850" fmla="*/ 2051328 w 6187971"/>
              <a:gd name="connsiteY2850" fmla="*/ 1031230 h 5955635"/>
              <a:gd name="connsiteX2851" fmla="*/ 2044919 w 6187971"/>
              <a:gd name="connsiteY2851" fmla="*/ 1028689 h 5955635"/>
              <a:gd name="connsiteX2852" fmla="*/ 1942714 w 6187971"/>
              <a:gd name="connsiteY2852" fmla="*/ 1072034 h 5955635"/>
              <a:gd name="connsiteX2853" fmla="*/ 1659433 w 6187971"/>
              <a:gd name="connsiteY2853" fmla="*/ 1265523 h 5955635"/>
              <a:gd name="connsiteX2854" fmla="*/ 1591162 w 6187971"/>
              <a:gd name="connsiteY2854" fmla="*/ 1293796 h 5955635"/>
              <a:gd name="connsiteX2855" fmla="*/ 1530900 w 6187971"/>
              <a:gd name="connsiteY2855" fmla="*/ 1332091 h 5955635"/>
              <a:gd name="connsiteX2856" fmla="*/ 1480860 w 6187971"/>
              <a:gd name="connsiteY2856" fmla="*/ 1363313 h 5955635"/>
              <a:gd name="connsiteX2857" fmla="*/ 1469896 w 6187971"/>
              <a:gd name="connsiteY2857" fmla="*/ 1366433 h 5955635"/>
              <a:gd name="connsiteX2858" fmla="*/ 1485917 w 6187971"/>
              <a:gd name="connsiteY2858" fmla="*/ 1349400 h 5955635"/>
              <a:gd name="connsiteX2859" fmla="*/ 1574268 w 6187971"/>
              <a:gd name="connsiteY2859" fmla="*/ 1266943 h 5955635"/>
              <a:gd name="connsiteX2860" fmla="*/ 1710085 w 6187971"/>
              <a:gd name="connsiteY2860" fmla="*/ 1153153 h 5955635"/>
              <a:gd name="connsiteX2861" fmla="*/ 1853295 w 6187971"/>
              <a:gd name="connsiteY2861" fmla="*/ 1051913 h 5955635"/>
              <a:gd name="connsiteX2862" fmla="*/ 1870349 w 6187971"/>
              <a:gd name="connsiteY2862" fmla="*/ 1043559 h 5955635"/>
              <a:gd name="connsiteX2863" fmla="*/ 2165426 w 6187971"/>
              <a:gd name="connsiteY2863" fmla="*/ 881616 h 5955635"/>
              <a:gd name="connsiteX2864" fmla="*/ 2321799 w 6187971"/>
              <a:gd name="connsiteY2864" fmla="*/ 819950 h 5955635"/>
              <a:gd name="connsiteX2865" fmla="*/ 2427971 w 6187971"/>
              <a:gd name="connsiteY2865" fmla="*/ 787847 h 5955635"/>
              <a:gd name="connsiteX2866" fmla="*/ 2380636 w 6187971"/>
              <a:gd name="connsiteY2866" fmla="*/ 803258 h 5955635"/>
              <a:gd name="connsiteX2867" fmla="*/ 2340778 w 6187971"/>
              <a:gd name="connsiteY2867" fmla="*/ 820604 h 5955635"/>
              <a:gd name="connsiteX2868" fmla="*/ 2336273 w 6187971"/>
              <a:gd name="connsiteY2868" fmla="*/ 821566 h 5955635"/>
              <a:gd name="connsiteX2869" fmla="*/ 2205963 w 6187971"/>
              <a:gd name="connsiteY2869" fmla="*/ 872955 h 5955635"/>
              <a:gd name="connsiteX2870" fmla="*/ 2201459 w 6187971"/>
              <a:gd name="connsiteY2870" fmla="*/ 873917 h 5955635"/>
              <a:gd name="connsiteX2871" fmla="*/ 2202421 w 6187971"/>
              <a:gd name="connsiteY2871" fmla="*/ 878421 h 5955635"/>
              <a:gd name="connsiteX2872" fmla="*/ 2211429 w 6187971"/>
              <a:gd name="connsiteY2872" fmla="*/ 876496 h 5955635"/>
              <a:gd name="connsiteX2873" fmla="*/ 2337236 w 6187971"/>
              <a:gd name="connsiteY2873" fmla="*/ 826071 h 5955635"/>
              <a:gd name="connsiteX2874" fmla="*/ 2342703 w 6187971"/>
              <a:gd name="connsiteY2874" fmla="*/ 829613 h 5955635"/>
              <a:gd name="connsiteX2875" fmla="*/ 2347207 w 6187971"/>
              <a:gd name="connsiteY2875" fmla="*/ 828650 h 5955635"/>
              <a:gd name="connsiteX2876" fmla="*/ 2346245 w 6187971"/>
              <a:gd name="connsiteY2876" fmla="*/ 824146 h 5955635"/>
              <a:gd name="connsiteX2877" fmla="*/ 2437943 w 6187971"/>
              <a:gd name="connsiteY2877" fmla="*/ 790426 h 5955635"/>
              <a:gd name="connsiteX2878" fmla="*/ 2455960 w 6187971"/>
              <a:gd name="connsiteY2878" fmla="*/ 786577 h 5955635"/>
              <a:gd name="connsiteX2879" fmla="*/ 2464967 w 6187971"/>
              <a:gd name="connsiteY2879" fmla="*/ 784653 h 5955635"/>
              <a:gd name="connsiteX2880" fmla="*/ 2464313 w 6187971"/>
              <a:gd name="connsiteY2880" fmla="*/ 803631 h 5955635"/>
              <a:gd name="connsiteX2881" fmla="*/ 2450800 w 6187971"/>
              <a:gd name="connsiteY2881" fmla="*/ 806518 h 5955635"/>
              <a:gd name="connsiteX2882" fmla="*/ 2420234 w 6187971"/>
              <a:gd name="connsiteY2882" fmla="*/ 817758 h 5955635"/>
              <a:gd name="connsiteX2883" fmla="*/ 2415730 w 6187971"/>
              <a:gd name="connsiteY2883" fmla="*/ 818720 h 5955635"/>
              <a:gd name="connsiteX2884" fmla="*/ 2403180 w 6187971"/>
              <a:gd name="connsiteY2884" fmla="*/ 826111 h 5955635"/>
              <a:gd name="connsiteX2885" fmla="*/ 2398676 w 6187971"/>
              <a:gd name="connsiteY2885" fmla="*/ 827073 h 5955635"/>
              <a:gd name="connsiteX2886" fmla="*/ 2404142 w 6187971"/>
              <a:gd name="connsiteY2886" fmla="*/ 830615 h 5955635"/>
              <a:gd name="connsiteX2887" fmla="*/ 2416693 w 6187971"/>
              <a:gd name="connsiteY2887" fmla="*/ 823224 h 5955635"/>
              <a:gd name="connsiteX2888" fmla="*/ 2421196 w 6187971"/>
              <a:gd name="connsiteY2888" fmla="*/ 822262 h 5955635"/>
              <a:gd name="connsiteX2889" fmla="*/ 2417655 w 6187971"/>
              <a:gd name="connsiteY2889" fmla="*/ 827728 h 5955635"/>
              <a:gd name="connsiteX2890" fmla="*/ 2422158 w 6187971"/>
              <a:gd name="connsiteY2890" fmla="*/ 826766 h 5955635"/>
              <a:gd name="connsiteX2891" fmla="*/ 2431167 w 6187971"/>
              <a:gd name="connsiteY2891" fmla="*/ 824841 h 5955635"/>
              <a:gd name="connsiteX2892" fmla="*/ 2430205 w 6187971"/>
              <a:gd name="connsiteY2892" fmla="*/ 820337 h 5955635"/>
              <a:gd name="connsiteX2893" fmla="*/ 2447259 w 6187971"/>
              <a:gd name="connsiteY2893" fmla="*/ 811984 h 5955635"/>
              <a:gd name="connsiteX2894" fmla="*/ 2469779 w 6187971"/>
              <a:gd name="connsiteY2894" fmla="*/ 807172 h 5955635"/>
              <a:gd name="connsiteX2895" fmla="*/ 2492299 w 6187971"/>
              <a:gd name="connsiteY2895" fmla="*/ 802361 h 5955635"/>
              <a:gd name="connsiteX2896" fmla="*/ 2500345 w 6187971"/>
              <a:gd name="connsiteY2896" fmla="*/ 795933 h 5955635"/>
              <a:gd name="connsiteX2897" fmla="*/ 2491337 w 6187971"/>
              <a:gd name="connsiteY2897" fmla="*/ 797858 h 5955635"/>
              <a:gd name="connsiteX2898" fmla="*/ 2473321 w 6187971"/>
              <a:gd name="connsiteY2898" fmla="*/ 801707 h 5955635"/>
              <a:gd name="connsiteX2899" fmla="*/ 2478479 w 6187971"/>
              <a:gd name="connsiteY2899" fmla="*/ 781766 h 5955635"/>
              <a:gd name="connsiteX2900" fmla="*/ 2477517 w 6187971"/>
              <a:gd name="connsiteY2900" fmla="*/ 777261 h 5955635"/>
              <a:gd name="connsiteX2901" fmla="*/ 2486526 w 6187971"/>
              <a:gd name="connsiteY2901" fmla="*/ 775337 h 5955635"/>
              <a:gd name="connsiteX2902" fmla="*/ 2490068 w 6187971"/>
              <a:gd name="connsiteY2902" fmla="*/ 769870 h 5955635"/>
              <a:gd name="connsiteX2903" fmla="*/ 2484601 w 6187971"/>
              <a:gd name="connsiteY2903" fmla="*/ 766329 h 5955635"/>
              <a:gd name="connsiteX2904" fmla="*/ 4722193 w 6187971"/>
              <a:gd name="connsiteY2904" fmla="*/ 185911 h 5955635"/>
              <a:gd name="connsiteX2905" fmla="*/ 4809446 w 6187971"/>
              <a:gd name="connsiteY2905" fmla="*/ 213679 h 5955635"/>
              <a:gd name="connsiteX2906" fmla="*/ 4801514 w 6187971"/>
              <a:gd name="connsiteY2906" fmla="*/ 217645 h 5955635"/>
              <a:gd name="connsiteX2907" fmla="*/ 4841174 w 6187971"/>
              <a:gd name="connsiteY2907" fmla="*/ 225579 h 5955635"/>
              <a:gd name="connsiteX2908" fmla="*/ 4849106 w 6187971"/>
              <a:gd name="connsiteY2908" fmla="*/ 241446 h 5955635"/>
              <a:gd name="connsiteX2909" fmla="*/ 4928427 w 6187971"/>
              <a:gd name="connsiteY2909" fmla="*/ 277147 h 5955635"/>
              <a:gd name="connsiteX2910" fmla="*/ 4948258 w 6187971"/>
              <a:gd name="connsiteY2910" fmla="*/ 285081 h 5955635"/>
              <a:gd name="connsiteX2911" fmla="*/ 5126730 w 6187971"/>
              <a:gd name="connsiteY2911" fmla="*/ 392184 h 5955635"/>
              <a:gd name="connsiteX2912" fmla="*/ 5178288 w 6187971"/>
              <a:gd name="connsiteY2912" fmla="*/ 427885 h 5955635"/>
              <a:gd name="connsiteX2913" fmla="*/ 5213983 w 6187971"/>
              <a:gd name="connsiteY2913" fmla="*/ 443752 h 5955635"/>
              <a:gd name="connsiteX2914" fmla="*/ 5213984 w 6187971"/>
              <a:gd name="connsiteY2914" fmla="*/ 455652 h 5955635"/>
              <a:gd name="connsiteX2915" fmla="*/ 5091035 w 6187971"/>
              <a:gd name="connsiteY2915" fmla="*/ 380284 h 5955635"/>
              <a:gd name="connsiteX2916" fmla="*/ 5083103 w 6187971"/>
              <a:gd name="connsiteY2916" fmla="*/ 380284 h 5955635"/>
              <a:gd name="connsiteX2917" fmla="*/ 5091036 w 6187971"/>
              <a:gd name="connsiteY2917" fmla="*/ 384250 h 5955635"/>
              <a:gd name="connsiteX2918" fmla="*/ 5098968 w 6187971"/>
              <a:gd name="connsiteY2918" fmla="*/ 392184 h 5955635"/>
              <a:gd name="connsiteX2919" fmla="*/ 5091035 w 6187971"/>
              <a:gd name="connsiteY2919" fmla="*/ 388217 h 5955635"/>
              <a:gd name="connsiteX2920" fmla="*/ 5087069 w 6187971"/>
              <a:gd name="connsiteY2920" fmla="*/ 388217 h 5955635"/>
              <a:gd name="connsiteX2921" fmla="*/ 5217950 w 6187971"/>
              <a:gd name="connsiteY2921" fmla="*/ 479453 h 5955635"/>
              <a:gd name="connsiteX2922" fmla="*/ 5348829 w 6187971"/>
              <a:gd name="connsiteY2922" fmla="*/ 574656 h 5955635"/>
              <a:gd name="connsiteX2923" fmla="*/ 5376592 w 6187971"/>
              <a:gd name="connsiteY2923" fmla="*/ 590523 h 5955635"/>
              <a:gd name="connsiteX2924" fmla="*/ 5471777 w 6187971"/>
              <a:gd name="connsiteY2924" fmla="*/ 669858 h 5955635"/>
              <a:gd name="connsiteX2925" fmla="*/ 5487641 w 6187971"/>
              <a:gd name="connsiteY2925" fmla="*/ 661925 h 5955635"/>
              <a:gd name="connsiteX2926" fmla="*/ 5511437 w 6187971"/>
              <a:gd name="connsiteY2926" fmla="*/ 673825 h 5955635"/>
              <a:gd name="connsiteX2927" fmla="*/ 5507471 w 6187971"/>
              <a:gd name="connsiteY2927" fmla="*/ 669858 h 5955635"/>
              <a:gd name="connsiteX2928" fmla="*/ 5507471 w 6187971"/>
              <a:gd name="connsiteY2928" fmla="*/ 665891 h 5955635"/>
              <a:gd name="connsiteX2929" fmla="*/ 5515404 w 6187971"/>
              <a:gd name="connsiteY2929" fmla="*/ 673825 h 5955635"/>
              <a:gd name="connsiteX2930" fmla="*/ 5519369 w 6187971"/>
              <a:gd name="connsiteY2930" fmla="*/ 677792 h 5955635"/>
              <a:gd name="connsiteX2931" fmla="*/ 5562995 w 6187971"/>
              <a:gd name="connsiteY2931" fmla="*/ 701593 h 5955635"/>
              <a:gd name="connsiteX2932" fmla="*/ 5626452 w 6187971"/>
              <a:gd name="connsiteY2932" fmla="*/ 765061 h 5955635"/>
              <a:gd name="connsiteX2933" fmla="*/ 5610589 w 6187971"/>
              <a:gd name="connsiteY2933" fmla="*/ 757128 h 5955635"/>
              <a:gd name="connsiteX2934" fmla="*/ 5614555 w 6187971"/>
              <a:gd name="connsiteY2934" fmla="*/ 761094 h 5955635"/>
              <a:gd name="connsiteX2935" fmla="*/ 5618521 w 6187971"/>
              <a:gd name="connsiteY2935" fmla="*/ 769028 h 5955635"/>
              <a:gd name="connsiteX2936" fmla="*/ 5614555 w 6187971"/>
              <a:gd name="connsiteY2936" fmla="*/ 765061 h 5955635"/>
              <a:gd name="connsiteX2937" fmla="*/ 5610588 w 6187971"/>
              <a:gd name="connsiteY2937" fmla="*/ 765061 h 5955635"/>
              <a:gd name="connsiteX2938" fmla="*/ 5630418 w 6187971"/>
              <a:gd name="connsiteY2938" fmla="*/ 792829 h 5955635"/>
              <a:gd name="connsiteX2939" fmla="*/ 5590759 w 6187971"/>
              <a:gd name="connsiteY2939" fmla="*/ 765061 h 5955635"/>
              <a:gd name="connsiteX2940" fmla="*/ 5594724 w 6187971"/>
              <a:gd name="connsiteY2940" fmla="*/ 769028 h 5955635"/>
              <a:gd name="connsiteX2941" fmla="*/ 5602657 w 6187971"/>
              <a:gd name="connsiteY2941" fmla="*/ 776961 h 5955635"/>
              <a:gd name="connsiteX2942" fmla="*/ 5598690 w 6187971"/>
              <a:gd name="connsiteY2942" fmla="*/ 776961 h 5955635"/>
              <a:gd name="connsiteX2943" fmla="*/ 5594725 w 6187971"/>
              <a:gd name="connsiteY2943" fmla="*/ 772995 h 5955635"/>
              <a:gd name="connsiteX2944" fmla="*/ 5614555 w 6187971"/>
              <a:gd name="connsiteY2944" fmla="*/ 796795 h 5955635"/>
              <a:gd name="connsiteX2945" fmla="*/ 5729570 w 6187971"/>
              <a:gd name="connsiteY2945" fmla="*/ 907865 h 5955635"/>
              <a:gd name="connsiteX2946" fmla="*/ 5757333 w 6187971"/>
              <a:gd name="connsiteY2946" fmla="*/ 943566 h 5955635"/>
              <a:gd name="connsiteX2947" fmla="*/ 5856484 w 6187971"/>
              <a:gd name="connsiteY2947" fmla="*/ 1058602 h 5955635"/>
              <a:gd name="connsiteX2948" fmla="*/ 5908043 w 6187971"/>
              <a:gd name="connsiteY2948" fmla="*/ 1133972 h 5955635"/>
              <a:gd name="connsiteX2949" fmla="*/ 5908042 w 6187971"/>
              <a:gd name="connsiteY2949" fmla="*/ 1137938 h 5955635"/>
              <a:gd name="connsiteX2950" fmla="*/ 5912009 w 6187971"/>
              <a:gd name="connsiteY2950" fmla="*/ 1141905 h 5955635"/>
              <a:gd name="connsiteX2951" fmla="*/ 5915975 w 6187971"/>
              <a:gd name="connsiteY2951" fmla="*/ 1149838 h 5955635"/>
              <a:gd name="connsiteX2952" fmla="*/ 5912008 w 6187971"/>
              <a:gd name="connsiteY2952" fmla="*/ 1145872 h 5955635"/>
              <a:gd name="connsiteX2953" fmla="*/ 5908042 w 6187971"/>
              <a:gd name="connsiteY2953" fmla="*/ 1141905 h 5955635"/>
              <a:gd name="connsiteX2954" fmla="*/ 5935805 w 6187971"/>
              <a:gd name="connsiteY2954" fmla="*/ 1185539 h 5955635"/>
              <a:gd name="connsiteX2955" fmla="*/ 5931839 w 6187971"/>
              <a:gd name="connsiteY2955" fmla="*/ 1205373 h 5955635"/>
              <a:gd name="connsiteX2956" fmla="*/ 6054787 w 6187971"/>
              <a:gd name="connsiteY2956" fmla="*/ 1391812 h 5955635"/>
              <a:gd name="connsiteX2957" fmla="*/ 6110311 w 6187971"/>
              <a:gd name="connsiteY2957" fmla="*/ 1530649 h 5955635"/>
              <a:gd name="connsiteX2958" fmla="*/ 6118243 w 6187971"/>
              <a:gd name="connsiteY2958" fmla="*/ 1550483 h 5955635"/>
              <a:gd name="connsiteX2959" fmla="*/ 6157904 w 6187971"/>
              <a:gd name="connsiteY2959" fmla="*/ 1633786 h 5955635"/>
              <a:gd name="connsiteX2960" fmla="*/ 6177734 w 6187971"/>
              <a:gd name="connsiteY2960" fmla="*/ 1709154 h 5955635"/>
              <a:gd name="connsiteX2961" fmla="*/ 6153938 w 6187971"/>
              <a:gd name="connsiteY2961" fmla="*/ 1669486 h 5955635"/>
              <a:gd name="connsiteX2962" fmla="*/ 6134108 w 6187971"/>
              <a:gd name="connsiteY2962" fmla="*/ 1621885 h 5955635"/>
              <a:gd name="connsiteX2963" fmla="*/ 6130142 w 6187971"/>
              <a:gd name="connsiteY2963" fmla="*/ 1590151 h 5955635"/>
              <a:gd name="connsiteX2964" fmla="*/ 6090481 w 6187971"/>
              <a:gd name="connsiteY2964" fmla="*/ 1514782 h 5955635"/>
              <a:gd name="connsiteX2965" fmla="*/ 6082549 w 6187971"/>
              <a:gd name="connsiteY2965" fmla="*/ 1487014 h 5955635"/>
              <a:gd name="connsiteX2966" fmla="*/ 6074617 w 6187971"/>
              <a:gd name="connsiteY2966" fmla="*/ 1487014 h 5955635"/>
              <a:gd name="connsiteX2967" fmla="*/ 6019092 w 6187971"/>
              <a:gd name="connsiteY2967" fmla="*/ 1383878 h 5955635"/>
              <a:gd name="connsiteX2968" fmla="*/ 5959602 w 6187971"/>
              <a:gd name="connsiteY2968" fmla="*/ 1272808 h 5955635"/>
              <a:gd name="connsiteX2969" fmla="*/ 5963568 w 6187971"/>
              <a:gd name="connsiteY2969" fmla="*/ 1264875 h 5955635"/>
              <a:gd name="connsiteX2970" fmla="*/ 5900111 w 6187971"/>
              <a:gd name="connsiteY2970" fmla="*/ 1181572 h 5955635"/>
              <a:gd name="connsiteX2971" fmla="*/ 5868382 w 6187971"/>
              <a:gd name="connsiteY2971" fmla="*/ 1130005 h 5955635"/>
              <a:gd name="connsiteX2972" fmla="*/ 5864416 w 6187971"/>
              <a:gd name="connsiteY2972" fmla="*/ 1133972 h 5955635"/>
              <a:gd name="connsiteX2973" fmla="*/ 5828722 w 6187971"/>
              <a:gd name="connsiteY2973" fmla="*/ 1086370 h 5955635"/>
              <a:gd name="connsiteX2974" fmla="*/ 5824755 w 6187971"/>
              <a:gd name="connsiteY2974" fmla="*/ 1066536 h 5955635"/>
              <a:gd name="connsiteX2975" fmla="*/ 5860450 w 6187971"/>
              <a:gd name="connsiteY2975" fmla="*/ 1078437 h 5955635"/>
              <a:gd name="connsiteX2976" fmla="*/ 5789061 w 6187971"/>
              <a:gd name="connsiteY2976" fmla="*/ 995134 h 5955635"/>
              <a:gd name="connsiteX2977" fmla="*/ 5789061 w 6187971"/>
              <a:gd name="connsiteY2977" fmla="*/ 999101 h 5955635"/>
              <a:gd name="connsiteX2978" fmla="*/ 5793027 w 6187971"/>
              <a:gd name="connsiteY2978" fmla="*/ 1007034 h 5955635"/>
              <a:gd name="connsiteX2979" fmla="*/ 5785095 w 6187971"/>
              <a:gd name="connsiteY2979" fmla="*/ 999101 h 5955635"/>
              <a:gd name="connsiteX2980" fmla="*/ 5765264 w 6187971"/>
              <a:gd name="connsiteY2980" fmla="*/ 975300 h 5955635"/>
              <a:gd name="connsiteX2981" fmla="*/ 5757332 w 6187971"/>
              <a:gd name="connsiteY2981" fmla="*/ 971334 h 5955635"/>
              <a:gd name="connsiteX2982" fmla="*/ 5757333 w 6187971"/>
              <a:gd name="connsiteY2982" fmla="*/ 967367 h 5955635"/>
              <a:gd name="connsiteX2983" fmla="*/ 5757333 w 6187971"/>
              <a:gd name="connsiteY2983" fmla="*/ 963400 h 5955635"/>
              <a:gd name="connsiteX2984" fmla="*/ 5761298 w 6187971"/>
              <a:gd name="connsiteY2984" fmla="*/ 967367 h 5955635"/>
              <a:gd name="connsiteX2985" fmla="*/ 5749401 w 6187971"/>
              <a:gd name="connsiteY2985" fmla="*/ 967367 h 5955635"/>
              <a:gd name="connsiteX2986" fmla="*/ 5737502 w 6187971"/>
              <a:gd name="connsiteY2986" fmla="*/ 963400 h 5955635"/>
              <a:gd name="connsiteX2987" fmla="*/ 5741469 w 6187971"/>
              <a:gd name="connsiteY2987" fmla="*/ 983234 h 5955635"/>
              <a:gd name="connsiteX2988" fmla="*/ 5705773 w 6187971"/>
              <a:gd name="connsiteY2988" fmla="*/ 955466 h 5955635"/>
              <a:gd name="connsiteX2989" fmla="*/ 5674045 w 6187971"/>
              <a:gd name="connsiteY2989" fmla="*/ 919765 h 5955635"/>
              <a:gd name="connsiteX2990" fmla="*/ 5705774 w 6187971"/>
              <a:gd name="connsiteY2990" fmla="*/ 935633 h 5955635"/>
              <a:gd name="connsiteX2991" fmla="*/ 5697842 w 6187971"/>
              <a:gd name="connsiteY2991" fmla="*/ 915799 h 5955635"/>
              <a:gd name="connsiteX2992" fmla="*/ 5678012 w 6187971"/>
              <a:gd name="connsiteY2992" fmla="*/ 899931 h 5955635"/>
              <a:gd name="connsiteX2993" fmla="*/ 5523336 w 6187971"/>
              <a:gd name="connsiteY2993" fmla="*/ 749194 h 5955635"/>
              <a:gd name="connsiteX2994" fmla="*/ 5495573 w 6187971"/>
              <a:gd name="connsiteY2994" fmla="*/ 725393 h 5955635"/>
              <a:gd name="connsiteX2995" fmla="*/ 5455913 w 6187971"/>
              <a:gd name="connsiteY2995" fmla="*/ 689692 h 5955635"/>
              <a:gd name="connsiteX2996" fmla="*/ 5447981 w 6187971"/>
              <a:gd name="connsiteY2996" fmla="*/ 689692 h 5955635"/>
              <a:gd name="connsiteX2997" fmla="*/ 5376591 w 6187971"/>
              <a:gd name="connsiteY2997" fmla="*/ 634157 h 5955635"/>
              <a:gd name="connsiteX2998" fmla="*/ 5317100 w 6187971"/>
              <a:gd name="connsiteY2998" fmla="*/ 582589 h 5955635"/>
              <a:gd name="connsiteX2999" fmla="*/ 5313135 w 6187971"/>
              <a:gd name="connsiteY2999" fmla="*/ 598456 h 5955635"/>
              <a:gd name="connsiteX3000" fmla="*/ 5301237 w 6187971"/>
              <a:gd name="connsiteY3000" fmla="*/ 594489 h 5955635"/>
              <a:gd name="connsiteX3001" fmla="*/ 5249678 w 6187971"/>
              <a:gd name="connsiteY3001" fmla="*/ 554822 h 5955635"/>
              <a:gd name="connsiteX3002" fmla="*/ 5249677 w 6187971"/>
              <a:gd name="connsiteY3002" fmla="*/ 546888 h 5955635"/>
              <a:gd name="connsiteX3003" fmla="*/ 5273474 w 6187971"/>
              <a:gd name="connsiteY3003" fmla="*/ 554822 h 5955635"/>
              <a:gd name="connsiteX3004" fmla="*/ 5206051 w 6187971"/>
              <a:gd name="connsiteY3004" fmla="*/ 503254 h 5955635"/>
              <a:gd name="connsiteX3005" fmla="*/ 5142594 w 6187971"/>
              <a:gd name="connsiteY3005" fmla="*/ 455652 h 5955635"/>
              <a:gd name="connsiteX3006" fmla="*/ 5015681 w 6187971"/>
              <a:gd name="connsiteY3006" fmla="*/ 380283 h 5955635"/>
              <a:gd name="connsiteX3007" fmla="*/ 5007749 w 6187971"/>
              <a:gd name="connsiteY3007" fmla="*/ 392184 h 5955635"/>
              <a:gd name="connsiteX3008" fmla="*/ 4983952 w 6187971"/>
              <a:gd name="connsiteY3008" fmla="*/ 380284 h 5955635"/>
              <a:gd name="connsiteX3009" fmla="*/ 4991884 w 6187971"/>
              <a:gd name="connsiteY3009" fmla="*/ 364416 h 5955635"/>
              <a:gd name="connsiteX3010" fmla="*/ 4916529 w 6187971"/>
              <a:gd name="connsiteY3010" fmla="*/ 328715 h 5955635"/>
              <a:gd name="connsiteX3011" fmla="*/ 4674600 w 6187971"/>
              <a:gd name="connsiteY3011" fmla="*/ 213679 h 5955635"/>
              <a:gd name="connsiteX3012" fmla="*/ 4761853 w 6187971"/>
              <a:gd name="connsiteY3012" fmla="*/ 229546 h 5955635"/>
              <a:gd name="connsiteX3013" fmla="*/ 4900665 w 6187971"/>
              <a:gd name="connsiteY3013" fmla="*/ 289047 h 5955635"/>
              <a:gd name="connsiteX3014" fmla="*/ 4892733 w 6187971"/>
              <a:gd name="connsiteY3014" fmla="*/ 285081 h 5955635"/>
              <a:gd name="connsiteX3015" fmla="*/ 4904631 w 6187971"/>
              <a:gd name="connsiteY3015" fmla="*/ 285081 h 5955635"/>
              <a:gd name="connsiteX3016" fmla="*/ 4908597 w 6187971"/>
              <a:gd name="connsiteY3016" fmla="*/ 285081 h 5955635"/>
              <a:gd name="connsiteX3017" fmla="*/ 4785650 w 6187971"/>
              <a:gd name="connsiteY3017" fmla="*/ 217645 h 5955635"/>
              <a:gd name="connsiteX3018" fmla="*/ 4722193 w 6187971"/>
              <a:gd name="connsiteY3018" fmla="*/ 185911 h 5955635"/>
              <a:gd name="connsiteX3019" fmla="*/ 1947650 w 6187971"/>
              <a:gd name="connsiteY3019" fmla="*/ 777856 h 5955635"/>
              <a:gd name="connsiteX3020" fmla="*/ 1935362 w 6187971"/>
              <a:gd name="connsiteY3020" fmla="*/ 791245 h 5955635"/>
              <a:gd name="connsiteX3021" fmla="*/ 1909737 w 6187971"/>
              <a:gd name="connsiteY3021" fmla="*/ 809082 h 5955635"/>
              <a:gd name="connsiteX3022" fmla="*/ 1904271 w 6187971"/>
              <a:gd name="connsiteY3022" fmla="*/ 805540 h 5955635"/>
              <a:gd name="connsiteX3023" fmla="*/ 1846987 w 6187971"/>
              <a:gd name="connsiteY3023" fmla="*/ 846036 h 5955635"/>
              <a:gd name="connsiteX3024" fmla="*/ 1850529 w 6187971"/>
              <a:gd name="connsiteY3024" fmla="*/ 840570 h 5955635"/>
              <a:gd name="connsiteX3025" fmla="*/ 1787779 w 6187971"/>
              <a:gd name="connsiteY3025" fmla="*/ 877524 h 5955635"/>
              <a:gd name="connsiteX3026" fmla="*/ 1784238 w 6187971"/>
              <a:gd name="connsiteY3026" fmla="*/ 882991 h 5955635"/>
              <a:gd name="connsiteX3027" fmla="*/ 1797750 w 6187971"/>
              <a:gd name="connsiteY3027" fmla="*/ 880104 h 5955635"/>
              <a:gd name="connsiteX3028" fmla="*/ 1770316 w 6187971"/>
              <a:gd name="connsiteY3028" fmla="*/ 897739 h 5955635"/>
              <a:gd name="connsiteX3029" fmla="*/ 1753457 w 6187971"/>
              <a:gd name="connsiteY3029" fmla="*/ 912815 h 5955635"/>
              <a:gd name="connsiteX3030" fmla="*/ 1753020 w 6187971"/>
              <a:gd name="connsiteY3030" fmla="*/ 913030 h 5955635"/>
              <a:gd name="connsiteX3031" fmla="*/ 1753224 w 6187971"/>
              <a:gd name="connsiteY3031" fmla="*/ 903157 h 5955635"/>
              <a:gd name="connsiteX3032" fmla="*/ 1742083 w 6187971"/>
              <a:gd name="connsiteY3032" fmla="*/ 906126 h 5955635"/>
              <a:gd name="connsiteX3033" fmla="*/ 1743445 w 6187971"/>
              <a:gd name="connsiteY3033" fmla="*/ 915254 h 5955635"/>
              <a:gd name="connsiteX3034" fmla="*/ 1742879 w 6187971"/>
              <a:gd name="connsiteY3034" fmla="*/ 918021 h 5955635"/>
              <a:gd name="connsiteX3035" fmla="*/ 1735613 w 6187971"/>
              <a:gd name="connsiteY3035" fmla="*/ 921596 h 5955635"/>
              <a:gd name="connsiteX3036" fmla="*/ 1666447 w 6187971"/>
              <a:gd name="connsiteY3036" fmla="*/ 941384 h 5955635"/>
              <a:gd name="connsiteX3037" fmla="*/ 1730595 w 6187971"/>
              <a:gd name="connsiteY3037" fmla="*/ 884660 h 5955635"/>
              <a:gd name="connsiteX3038" fmla="*/ 1900144 w 6187971"/>
              <a:gd name="connsiteY3038" fmla="*/ 799552 h 5955635"/>
              <a:gd name="connsiteX3039" fmla="*/ 1932099 w 6187971"/>
              <a:gd name="connsiteY3039" fmla="*/ 782795 h 5955635"/>
              <a:gd name="connsiteX3040" fmla="*/ 2248188 w 6187971"/>
              <a:gd name="connsiteY3040" fmla="*/ 634910 h 5955635"/>
              <a:gd name="connsiteX3041" fmla="*/ 2249855 w 6187971"/>
              <a:gd name="connsiteY3041" fmla="*/ 637515 h 5955635"/>
              <a:gd name="connsiteX3042" fmla="*/ 2245351 w 6187971"/>
              <a:gd name="connsiteY3042" fmla="*/ 638477 h 5955635"/>
              <a:gd name="connsiteX3043" fmla="*/ 2237306 w 6187971"/>
              <a:gd name="connsiteY3043" fmla="*/ 644906 h 5955635"/>
              <a:gd name="connsiteX3044" fmla="*/ 2241810 w 6187971"/>
              <a:gd name="connsiteY3044" fmla="*/ 643944 h 5955635"/>
              <a:gd name="connsiteX3045" fmla="*/ 2246313 w 6187971"/>
              <a:gd name="connsiteY3045" fmla="*/ 642981 h 5955635"/>
              <a:gd name="connsiteX3046" fmla="*/ 2139485 w 6187971"/>
              <a:gd name="connsiteY3046" fmla="*/ 694062 h 5955635"/>
              <a:gd name="connsiteX3047" fmla="*/ 2105648 w 6187971"/>
              <a:gd name="connsiteY3047" fmla="*/ 704456 h 5955635"/>
              <a:gd name="connsiteX3048" fmla="*/ 2080196 w 6187971"/>
              <a:gd name="connsiteY3048" fmla="*/ 714942 h 5955635"/>
              <a:gd name="connsiteX3049" fmla="*/ 2084254 w 6187971"/>
              <a:gd name="connsiteY3049" fmla="*/ 709377 h 5955635"/>
              <a:gd name="connsiteX3050" fmla="*/ 2119532 w 6187971"/>
              <a:gd name="connsiteY3050" fmla="*/ 682286 h 5955635"/>
              <a:gd name="connsiteX3051" fmla="*/ 2411064 w 6187971"/>
              <a:gd name="connsiteY3051" fmla="*/ 586743 h 5955635"/>
              <a:gd name="connsiteX3052" fmla="*/ 2413620 w 6187971"/>
              <a:gd name="connsiteY3052" fmla="*/ 588398 h 5955635"/>
              <a:gd name="connsiteX3053" fmla="*/ 2392061 w 6187971"/>
              <a:gd name="connsiteY3053" fmla="*/ 597714 h 5955635"/>
              <a:gd name="connsiteX3054" fmla="*/ 2374045 w 6187971"/>
              <a:gd name="connsiteY3054" fmla="*/ 601563 h 5955635"/>
              <a:gd name="connsiteX3055" fmla="*/ 2338013 w 6187971"/>
              <a:gd name="connsiteY3055" fmla="*/ 609261 h 5955635"/>
              <a:gd name="connsiteX3056" fmla="*/ 2275917 w 6187971"/>
              <a:gd name="connsiteY3056" fmla="*/ 627238 h 5955635"/>
              <a:gd name="connsiteX3057" fmla="*/ 2276204 w 6187971"/>
              <a:gd name="connsiteY3057" fmla="*/ 626130 h 5955635"/>
              <a:gd name="connsiteX3058" fmla="*/ 2387086 w 6187971"/>
              <a:gd name="connsiteY3058" fmla="*/ 592524 h 5955635"/>
              <a:gd name="connsiteX3059" fmla="*/ 2522905 w 6187971"/>
              <a:gd name="connsiteY3059" fmla="*/ 559776 h 5955635"/>
              <a:gd name="connsiteX3060" fmla="*/ 2540871 w 6187971"/>
              <a:gd name="connsiteY3060" fmla="*/ 556503 h 5955635"/>
              <a:gd name="connsiteX3061" fmla="*/ 2502340 w 6187971"/>
              <a:gd name="connsiteY3061" fmla="*/ 564735 h 5955635"/>
              <a:gd name="connsiteX3062" fmla="*/ 2659387 w 6187971"/>
              <a:gd name="connsiteY3062" fmla="*/ 432280 h 5955635"/>
              <a:gd name="connsiteX3063" fmla="*/ 2798433 w 6187971"/>
              <a:gd name="connsiteY3063" fmla="*/ 411539 h 5955635"/>
              <a:gd name="connsiteX3064" fmla="*/ 2817780 w 6187971"/>
              <a:gd name="connsiteY3064" fmla="*/ 409701 h 5955635"/>
              <a:gd name="connsiteX3065" fmla="*/ 2950086 w 6187971"/>
              <a:gd name="connsiteY3065" fmla="*/ 405117 h 5955635"/>
              <a:gd name="connsiteX3066" fmla="*/ 2996187 w 6187971"/>
              <a:gd name="connsiteY3066" fmla="*/ 398934 h 5955635"/>
              <a:gd name="connsiteX3067" fmla="*/ 3005378 w 6187971"/>
              <a:gd name="connsiteY3067" fmla="*/ 391284 h 5955635"/>
              <a:gd name="connsiteX3068" fmla="*/ 3093771 w 6187971"/>
              <a:gd name="connsiteY3068" fmla="*/ 385395 h 5955635"/>
              <a:gd name="connsiteX3069" fmla="*/ 3939070 w 6187971"/>
              <a:gd name="connsiteY3069" fmla="*/ 497975 h 5955635"/>
              <a:gd name="connsiteX3070" fmla="*/ 3925558 w 6187971"/>
              <a:gd name="connsiteY3070" fmla="*/ 500862 h 5955635"/>
              <a:gd name="connsiteX3071" fmla="*/ 4005322 w 6187971"/>
              <a:gd name="connsiteY3071" fmla="*/ 521498 h 5955635"/>
              <a:gd name="connsiteX3072" fmla="*/ 4101485 w 6187971"/>
              <a:gd name="connsiteY3072" fmla="*/ 552759 h 5955635"/>
              <a:gd name="connsiteX3073" fmla="*/ 4157765 w 6187971"/>
              <a:gd name="connsiteY3073" fmla="*/ 573703 h 5955635"/>
              <a:gd name="connsiteX3074" fmla="*/ 4158727 w 6187971"/>
              <a:gd name="connsiteY3074" fmla="*/ 578207 h 5955635"/>
              <a:gd name="connsiteX3075" fmla="*/ 4163231 w 6187971"/>
              <a:gd name="connsiteY3075" fmla="*/ 577244 h 5955635"/>
              <a:gd name="connsiteX3076" fmla="*/ 4168698 w 6187971"/>
              <a:gd name="connsiteY3076" fmla="*/ 580786 h 5955635"/>
              <a:gd name="connsiteX3077" fmla="*/ 4178668 w 6187971"/>
              <a:gd name="connsiteY3077" fmla="*/ 583366 h 5955635"/>
              <a:gd name="connsiteX3078" fmla="*/ 4204075 w 6187971"/>
              <a:gd name="connsiteY3078" fmla="*/ 592066 h 5955635"/>
              <a:gd name="connsiteX3079" fmla="*/ 4286726 w 6187971"/>
              <a:gd name="connsiteY3079" fmla="*/ 626215 h 5955635"/>
              <a:gd name="connsiteX3080" fmla="*/ 4318562 w 6187971"/>
              <a:gd name="connsiteY3080" fmla="*/ 642961 h 5955635"/>
              <a:gd name="connsiteX3081" fmla="*/ 4392203 w 6187971"/>
              <a:gd name="connsiteY3081" fmla="*/ 679034 h 5955635"/>
              <a:gd name="connsiteX3082" fmla="*/ 4387699 w 6187971"/>
              <a:gd name="connsiteY3082" fmla="*/ 679996 h 5955635"/>
              <a:gd name="connsiteX3083" fmla="*/ 4403136 w 6187971"/>
              <a:gd name="connsiteY3083" fmla="*/ 686117 h 5955635"/>
              <a:gd name="connsiteX3084" fmla="*/ 5230091 w 6187971"/>
              <a:gd name="connsiteY3084" fmla="*/ 1338337 h 5955635"/>
              <a:gd name="connsiteX3085" fmla="*/ 5771121 w 6187971"/>
              <a:gd name="connsiteY3085" fmla="*/ 2437834 h 5955635"/>
              <a:gd name="connsiteX3086" fmla="*/ 5762112 w 6187971"/>
              <a:gd name="connsiteY3086" fmla="*/ 2439759 h 5955635"/>
              <a:gd name="connsiteX3087" fmla="*/ 5684663 w 6187971"/>
              <a:gd name="connsiteY3087" fmla="*/ 2319726 h 5955635"/>
              <a:gd name="connsiteX3088" fmla="*/ 5684007 w 6187971"/>
              <a:gd name="connsiteY3088" fmla="*/ 2338705 h 5955635"/>
              <a:gd name="connsiteX3089" fmla="*/ 5657678 w 6187971"/>
              <a:gd name="connsiteY3089" fmla="*/ 2259556 h 5955635"/>
              <a:gd name="connsiteX3090" fmla="*/ 5622648 w 6187971"/>
              <a:gd name="connsiteY3090" fmla="*/ 2205815 h 5955635"/>
              <a:gd name="connsiteX3091" fmla="*/ 5623262 w 6187971"/>
              <a:gd name="connsiteY3091" fmla="*/ 2252780 h 5955635"/>
              <a:gd name="connsiteX3092" fmla="*/ 5617796 w 6187971"/>
              <a:gd name="connsiteY3092" fmla="*/ 2249238 h 5955635"/>
              <a:gd name="connsiteX3093" fmla="*/ 5616834 w 6187971"/>
              <a:gd name="connsiteY3093" fmla="*/ 2244735 h 5955635"/>
              <a:gd name="connsiteX3094" fmla="*/ 5615871 w 6187971"/>
              <a:gd name="connsiteY3094" fmla="*/ 2240230 h 5955635"/>
              <a:gd name="connsiteX3095" fmla="*/ 5613947 w 6187971"/>
              <a:gd name="connsiteY3095" fmla="*/ 2231223 h 5955635"/>
              <a:gd name="connsiteX3096" fmla="*/ 5610406 w 6187971"/>
              <a:gd name="connsiteY3096" fmla="*/ 2236688 h 5955635"/>
              <a:gd name="connsiteX3097" fmla="*/ 5611368 w 6187971"/>
              <a:gd name="connsiteY3097" fmla="*/ 2241193 h 5955635"/>
              <a:gd name="connsiteX3098" fmla="*/ 5612330 w 6187971"/>
              <a:gd name="connsiteY3098" fmla="*/ 2245697 h 5955635"/>
              <a:gd name="connsiteX3099" fmla="*/ 5610713 w 6187971"/>
              <a:gd name="connsiteY3099" fmla="*/ 2260171 h 5955635"/>
              <a:gd name="connsiteX3100" fmla="*/ 5616179 w 6187971"/>
              <a:gd name="connsiteY3100" fmla="*/ 2263712 h 5955635"/>
              <a:gd name="connsiteX3101" fmla="*/ 5615217 w 6187971"/>
              <a:gd name="connsiteY3101" fmla="*/ 2259209 h 5955635"/>
              <a:gd name="connsiteX3102" fmla="*/ 5618758 w 6187971"/>
              <a:gd name="connsiteY3102" fmla="*/ 2253742 h 5955635"/>
              <a:gd name="connsiteX3103" fmla="*/ 5621645 w 6187971"/>
              <a:gd name="connsiteY3103" fmla="*/ 2267254 h 5955635"/>
              <a:gd name="connsiteX3104" fmla="*/ 5622607 w 6187971"/>
              <a:gd name="connsiteY3104" fmla="*/ 2271759 h 5955635"/>
              <a:gd name="connsiteX3105" fmla="*/ 5607785 w 6187971"/>
              <a:gd name="connsiteY3105" fmla="*/ 2312602 h 5955635"/>
              <a:gd name="connsiteX3106" fmla="*/ 5591734 w 6187971"/>
              <a:gd name="connsiteY3106" fmla="*/ 2259516 h 5955635"/>
              <a:gd name="connsiteX3107" fmla="*/ 5577568 w 6187971"/>
              <a:gd name="connsiteY3107" fmla="*/ 2281381 h 5955635"/>
              <a:gd name="connsiteX3108" fmla="*/ 5509432 w 6187971"/>
              <a:gd name="connsiteY3108" fmla="*/ 2182907 h 5955635"/>
              <a:gd name="connsiteX3109" fmla="*/ 5508469 w 6187971"/>
              <a:gd name="connsiteY3109" fmla="*/ 2178402 h 5955635"/>
              <a:gd name="connsiteX3110" fmla="*/ 5506545 w 6187971"/>
              <a:gd name="connsiteY3110" fmla="*/ 2169395 h 5955635"/>
              <a:gd name="connsiteX3111" fmla="*/ 5501079 w 6187971"/>
              <a:gd name="connsiteY3111" fmla="*/ 2165852 h 5955635"/>
              <a:gd name="connsiteX3112" fmla="*/ 5476981 w 6187971"/>
              <a:gd name="connsiteY3112" fmla="*/ 2119196 h 5955635"/>
              <a:gd name="connsiteX3113" fmla="*/ 5468629 w 6187971"/>
              <a:gd name="connsiteY3113" fmla="*/ 2102141 h 5955635"/>
              <a:gd name="connsiteX3114" fmla="*/ 5463162 w 6187971"/>
              <a:gd name="connsiteY3114" fmla="*/ 2098599 h 5955635"/>
              <a:gd name="connsiteX3115" fmla="*/ 5462200 w 6187971"/>
              <a:gd name="connsiteY3115" fmla="*/ 2094096 h 5955635"/>
              <a:gd name="connsiteX3116" fmla="*/ 5457696 w 6187971"/>
              <a:gd name="connsiteY3116" fmla="*/ 2095058 h 5955635"/>
              <a:gd name="connsiteX3117" fmla="*/ 5456733 w 6187971"/>
              <a:gd name="connsiteY3117" fmla="*/ 2090554 h 5955635"/>
              <a:gd name="connsiteX3118" fmla="*/ 5443876 w 6187971"/>
              <a:gd name="connsiteY3118" fmla="*/ 2074462 h 5955635"/>
              <a:gd name="connsiteX3119" fmla="*/ 5442259 w 6187971"/>
              <a:gd name="connsiteY3119" fmla="*/ 2088936 h 5955635"/>
              <a:gd name="connsiteX3120" fmla="*/ 5431327 w 6187971"/>
              <a:gd name="connsiteY3120" fmla="*/ 2081853 h 5955635"/>
              <a:gd name="connsiteX3121" fmla="*/ 5418162 w 6187971"/>
              <a:gd name="connsiteY3121" fmla="*/ 2042279 h 5955635"/>
              <a:gd name="connsiteX3122" fmla="*/ 5359035 w 6187971"/>
              <a:gd name="connsiteY3122" fmla="*/ 1941880 h 5955635"/>
              <a:gd name="connsiteX3123" fmla="*/ 5344253 w 6187971"/>
              <a:gd name="connsiteY3123" fmla="*/ 1916780 h 5955635"/>
              <a:gd name="connsiteX3124" fmla="*/ 5293479 w 6187971"/>
              <a:gd name="connsiteY3124" fmla="*/ 1833435 h 5955635"/>
              <a:gd name="connsiteX3125" fmla="*/ 5290593 w 6187971"/>
              <a:gd name="connsiteY3125" fmla="*/ 1819923 h 5955635"/>
              <a:gd name="connsiteX3126" fmla="*/ 5279659 w 6187971"/>
              <a:gd name="connsiteY3126" fmla="*/ 1812840 h 5955635"/>
              <a:gd name="connsiteX3127" fmla="*/ 5283202 w 6187971"/>
              <a:gd name="connsiteY3127" fmla="*/ 1807373 h 5955635"/>
              <a:gd name="connsiteX3128" fmla="*/ 5242706 w 6187971"/>
              <a:gd name="connsiteY3128" fmla="*/ 1750090 h 5955635"/>
              <a:gd name="connsiteX3129" fmla="*/ 5251713 w 6187971"/>
              <a:gd name="connsiteY3129" fmla="*/ 1748165 h 5955635"/>
              <a:gd name="connsiteX3130" fmla="*/ 5235314 w 6187971"/>
              <a:gd name="connsiteY3130" fmla="*/ 1737540 h 5955635"/>
              <a:gd name="connsiteX3131" fmla="*/ 5215066 w 6187971"/>
              <a:gd name="connsiteY3131" fmla="*/ 1708898 h 5955635"/>
              <a:gd name="connsiteX3132" fmla="*/ 5214104 w 6187971"/>
              <a:gd name="connsiteY3132" fmla="*/ 1704395 h 5955635"/>
              <a:gd name="connsiteX3133" fmla="*/ 5218608 w 6187971"/>
              <a:gd name="connsiteY3133" fmla="*/ 1703433 h 5955635"/>
              <a:gd name="connsiteX3134" fmla="*/ 5223112 w 6187971"/>
              <a:gd name="connsiteY3134" fmla="*/ 1702470 h 5955635"/>
              <a:gd name="connsiteX3135" fmla="*/ 5222150 w 6187971"/>
              <a:gd name="connsiteY3135" fmla="*/ 1697966 h 5955635"/>
              <a:gd name="connsiteX3136" fmla="*/ 5212834 w 6187971"/>
              <a:gd name="connsiteY3136" fmla="*/ 1676408 h 5955635"/>
              <a:gd name="connsiteX3137" fmla="*/ 5217338 w 6187971"/>
              <a:gd name="connsiteY3137" fmla="*/ 1675445 h 5955635"/>
              <a:gd name="connsiteX3138" fmla="*/ 5216376 w 6187971"/>
              <a:gd name="connsiteY3138" fmla="*/ 1670942 h 5955635"/>
              <a:gd name="connsiteX3139" fmla="*/ 5210910 w 6187971"/>
              <a:gd name="connsiteY3139" fmla="*/ 1667400 h 5955635"/>
              <a:gd name="connsiteX3140" fmla="*/ 5156595 w 6187971"/>
              <a:gd name="connsiteY3140" fmla="*/ 1589521 h 5955635"/>
              <a:gd name="connsiteX3141" fmla="*/ 5088767 w 6187971"/>
              <a:gd name="connsiteY3141" fmla="*/ 1514530 h 5955635"/>
              <a:gd name="connsiteX3142" fmla="*/ 5031871 w 6187971"/>
              <a:gd name="connsiteY3142" fmla="*/ 1446621 h 5955635"/>
              <a:gd name="connsiteX3143" fmla="*/ 4977555 w 6187971"/>
              <a:gd name="connsiteY3143" fmla="*/ 1368743 h 5955635"/>
              <a:gd name="connsiteX3144" fmla="*/ 4950224 w 6187971"/>
              <a:gd name="connsiteY3144" fmla="*/ 1351033 h 5955635"/>
              <a:gd name="connsiteX3145" fmla="*/ 4949261 w 6187971"/>
              <a:gd name="connsiteY3145" fmla="*/ 1346529 h 5955635"/>
              <a:gd name="connsiteX3146" fmla="*/ 4942833 w 6187971"/>
              <a:gd name="connsiteY3146" fmla="*/ 1338484 h 5955635"/>
              <a:gd name="connsiteX3147" fmla="*/ 4939291 w 6187971"/>
              <a:gd name="connsiteY3147" fmla="*/ 1343950 h 5955635"/>
              <a:gd name="connsiteX3148" fmla="*/ 4736115 w 6187971"/>
              <a:gd name="connsiteY3148" fmla="*/ 1142457 h 5955635"/>
              <a:gd name="connsiteX3149" fmla="*/ 4735152 w 6187971"/>
              <a:gd name="connsiteY3149" fmla="*/ 1137953 h 5955635"/>
              <a:gd name="connsiteX3150" fmla="*/ 4778882 w 6187971"/>
              <a:gd name="connsiteY3150" fmla="*/ 1166287 h 5955635"/>
              <a:gd name="connsiteX3151" fmla="*/ 4782731 w 6187971"/>
              <a:gd name="connsiteY3151" fmla="*/ 1184304 h 5955635"/>
              <a:gd name="connsiteX3152" fmla="*/ 4821959 w 6187971"/>
              <a:gd name="connsiteY3152" fmla="*/ 1213600 h 5955635"/>
              <a:gd name="connsiteX3153" fmla="*/ 4857643 w 6187971"/>
              <a:gd name="connsiteY3153" fmla="*/ 1248362 h 5955635"/>
              <a:gd name="connsiteX3154" fmla="*/ 4916156 w 6187971"/>
              <a:gd name="connsiteY3154" fmla="*/ 1301797 h 5955635"/>
              <a:gd name="connsiteX3155" fmla="*/ 4953765 w 6187971"/>
              <a:gd name="connsiteY3155" fmla="*/ 1345567 h 5955635"/>
              <a:gd name="connsiteX3156" fmla="*/ 5006812 w 6187971"/>
              <a:gd name="connsiteY3156" fmla="*/ 1395460 h 5955635"/>
              <a:gd name="connsiteX3157" fmla="*/ 5007774 w 6187971"/>
              <a:gd name="connsiteY3157" fmla="*/ 1399963 h 5955635"/>
              <a:gd name="connsiteX3158" fmla="*/ 5008736 w 6187971"/>
              <a:gd name="connsiteY3158" fmla="*/ 1404467 h 5955635"/>
              <a:gd name="connsiteX3159" fmla="*/ 5013240 w 6187971"/>
              <a:gd name="connsiteY3159" fmla="*/ 1403505 h 5955635"/>
              <a:gd name="connsiteX3160" fmla="*/ 5027059 w 6187971"/>
              <a:gd name="connsiteY3160" fmla="*/ 1424100 h 5955635"/>
              <a:gd name="connsiteX3161" fmla="*/ 5028022 w 6187971"/>
              <a:gd name="connsiteY3161" fmla="*/ 1428605 h 5955635"/>
              <a:gd name="connsiteX3162" fmla="*/ 5033488 w 6187971"/>
              <a:gd name="connsiteY3162" fmla="*/ 1432147 h 5955635"/>
              <a:gd name="connsiteX3163" fmla="*/ 5032526 w 6187971"/>
              <a:gd name="connsiteY3163" fmla="*/ 1427642 h 5955635"/>
              <a:gd name="connsiteX3164" fmla="*/ 5074640 w 6187971"/>
              <a:gd name="connsiteY3164" fmla="*/ 1470451 h 5955635"/>
              <a:gd name="connsiteX3165" fmla="*/ 5070135 w 6187971"/>
              <a:gd name="connsiteY3165" fmla="*/ 1471414 h 5955635"/>
              <a:gd name="connsiteX3166" fmla="*/ 5071097 w 6187971"/>
              <a:gd name="connsiteY3166" fmla="*/ 1475917 h 5955635"/>
              <a:gd name="connsiteX3167" fmla="*/ 5076564 w 6187971"/>
              <a:gd name="connsiteY3167" fmla="*/ 1479459 h 5955635"/>
              <a:gd name="connsiteX3168" fmla="*/ 5081068 w 6187971"/>
              <a:gd name="connsiteY3168" fmla="*/ 1478497 h 5955635"/>
              <a:gd name="connsiteX3169" fmla="*/ 5082031 w 6187971"/>
              <a:gd name="connsiteY3169" fmla="*/ 1483001 h 5955635"/>
              <a:gd name="connsiteX3170" fmla="*/ 5096812 w 6187971"/>
              <a:gd name="connsiteY3170" fmla="*/ 1508101 h 5955635"/>
              <a:gd name="connsiteX3171" fmla="*/ 5106783 w 6187971"/>
              <a:gd name="connsiteY3171" fmla="*/ 1510680 h 5955635"/>
              <a:gd name="connsiteX3172" fmla="*/ 5113211 w 6187971"/>
              <a:gd name="connsiteY3172" fmla="*/ 1518726 h 5955635"/>
              <a:gd name="connsiteX3173" fmla="*/ 5109670 w 6187971"/>
              <a:gd name="connsiteY3173" fmla="*/ 1524192 h 5955635"/>
              <a:gd name="connsiteX3174" fmla="*/ 5115135 w 6187971"/>
              <a:gd name="connsiteY3174" fmla="*/ 1527734 h 5955635"/>
              <a:gd name="connsiteX3175" fmla="*/ 5120602 w 6187971"/>
              <a:gd name="connsiteY3175" fmla="*/ 1531276 h 5955635"/>
              <a:gd name="connsiteX3176" fmla="*/ 5151783 w 6187971"/>
              <a:gd name="connsiteY3176" fmla="*/ 1567000 h 5955635"/>
              <a:gd name="connsiteX3177" fmla="*/ 5143430 w 6187971"/>
              <a:gd name="connsiteY3177" fmla="*/ 1549947 h 5955635"/>
              <a:gd name="connsiteX3178" fmla="*/ 5126069 w 6187971"/>
              <a:gd name="connsiteY3178" fmla="*/ 1534818 h 5955635"/>
              <a:gd name="connsiteX3179" fmla="*/ 5125106 w 6187971"/>
              <a:gd name="connsiteY3179" fmla="*/ 1530313 h 5955635"/>
              <a:gd name="connsiteX3180" fmla="*/ 5124144 w 6187971"/>
              <a:gd name="connsiteY3180" fmla="*/ 1525809 h 5955635"/>
              <a:gd name="connsiteX3181" fmla="*/ 5117715 w 6187971"/>
              <a:gd name="connsiteY3181" fmla="*/ 1517764 h 5955635"/>
              <a:gd name="connsiteX3182" fmla="*/ 5087496 w 6187971"/>
              <a:gd name="connsiteY3182" fmla="*/ 1486543 h 5955635"/>
              <a:gd name="connsiteX3183" fmla="*/ 5085572 w 6187971"/>
              <a:gd name="connsiteY3183" fmla="*/ 1477535 h 5955635"/>
              <a:gd name="connsiteX3184" fmla="*/ 5084609 w 6187971"/>
              <a:gd name="connsiteY3184" fmla="*/ 1473030 h 5955635"/>
              <a:gd name="connsiteX3185" fmla="*/ 5082685 w 6187971"/>
              <a:gd name="connsiteY3185" fmla="*/ 1464022 h 5955635"/>
              <a:gd name="connsiteX3186" fmla="*/ 5078182 w 6187971"/>
              <a:gd name="connsiteY3186" fmla="*/ 1464985 h 5955635"/>
              <a:gd name="connsiteX3187" fmla="*/ 5073677 w 6187971"/>
              <a:gd name="connsiteY3187" fmla="*/ 1465947 h 5955635"/>
              <a:gd name="connsiteX3188" fmla="*/ 5056316 w 6187971"/>
              <a:gd name="connsiteY3188" fmla="*/ 1450817 h 5955635"/>
              <a:gd name="connsiteX3189" fmla="*/ 5037030 w 6187971"/>
              <a:gd name="connsiteY3189" fmla="*/ 1426680 h 5955635"/>
              <a:gd name="connsiteX3190" fmla="*/ 5036068 w 6187971"/>
              <a:gd name="connsiteY3190" fmla="*/ 1422176 h 5955635"/>
              <a:gd name="connsiteX3191" fmla="*/ 5035106 w 6187971"/>
              <a:gd name="connsiteY3191" fmla="*/ 1417673 h 5955635"/>
              <a:gd name="connsiteX3192" fmla="*/ 5017744 w 6187971"/>
              <a:gd name="connsiteY3192" fmla="*/ 1402543 h 5955635"/>
              <a:gd name="connsiteX3193" fmla="*/ 5023210 w 6187971"/>
              <a:gd name="connsiteY3193" fmla="*/ 1406085 h 5955635"/>
              <a:gd name="connsiteX3194" fmla="*/ 5022248 w 6187971"/>
              <a:gd name="connsiteY3194" fmla="*/ 1401581 h 5955635"/>
              <a:gd name="connsiteX3195" fmla="*/ 5016781 w 6187971"/>
              <a:gd name="connsiteY3195" fmla="*/ 1398039 h 5955635"/>
              <a:gd name="connsiteX3196" fmla="*/ 5011316 w 6187971"/>
              <a:gd name="connsiteY3196" fmla="*/ 1394497 h 5955635"/>
              <a:gd name="connsiteX3197" fmla="*/ 5003925 w 6187971"/>
              <a:gd name="connsiteY3197" fmla="*/ 1381948 h 5955635"/>
              <a:gd name="connsiteX3198" fmla="*/ 4992992 w 6187971"/>
              <a:gd name="connsiteY3198" fmla="*/ 1374863 h 5955635"/>
              <a:gd name="connsiteX3199" fmla="*/ 5002962 w 6187971"/>
              <a:gd name="connsiteY3199" fmla="*/ 1377443 h 5955635"/>
              <a:gd name="connsiteX3200" fmla="*/ 4986564 w 6187971"/>
              <a:gd name="connsiteY3200" fmla="*/ 1366818 h 5955635"/>
              <a:gd name="connsiteX3201" fmla="*/ 4968240 w 6187971"/>
              <a:gd name="connsiteY3201" fmla="*/ 1347184 h 5955635"/>
              <a:gd name="connsiteX3202" fmla="*/ 4981752 w 6187971"/>
              <a:gd name="connsiteY3202" fmla="*/ 1344297 h 5955635"/>
              <a:gd name="connsiteX3203" fmla="*/ 4959887 w 6187971"/>
              <a:gd name="connsiteY3203" fmla="*/ 1330131 h 5955635"/>
              <a:gd name="connsiteX3204" fmla="*/ 4964391 w 6187971"/>
              <a:gd name="connsiteY3204" fmla="*/ 1329169 h 5955635"/>
              <a:gd name="connsiteX3205" fmla="*/ 4963429 w 6187971"/>
              <a:gd name="connsiteY3205" fmla="*/ 1324664 h 5955635"/>
              <a:gd name="connsiteX3206" fmla="*/ 4957962 w 6187971"/>
              <a:gd name="connsiteY3206" fmla="*/ 1321122 h 5955635"/>
              <a:gd name="connsiteX3207" fmla="*/ 4941563 w 6187971"/>
              <a:gd name="connsiteY3207" fmla="*/ 1310497 h 5955635"/>
              <a:gd name="connsiteX3208" fmla="*/ 4935134 w 6187971"/>
              <a:gd name="connsiteY3208" fmla="*/ 1302452 h 5955635"/>
              <a:gd name="connsiteX3209" fmla="*/ 4929668 w 6187971"/>
              <a:gd name="connsiteY3209" fmla="*/ 1298910 h 5955635"/>
              <a:gd name="connsiteX3210" fmla="*/ 4930630 w 6187971"/>
              <a:gd name="connsiteY3210" fmla="*/ 1303414 h 5955635"/>
              <a:gd name="connsiteX3211" fmla="*/ 4931592 w 6187971"/>
              <a:gd name="connsiteY3211" fmla="*/ 1307917 h 5955635"/>
              <a:gd name="connsiteX3212" fmla="*/ 4901375 w 6187971"/>
              <a:gd name="connsiteY3212" fmla="*/ 1276697 h 5955635"/>
              <a:gd name="connsiteX3213" fmla="*/ 4915849 w 6187971"/>
              <a:gd name="connsiteY3213" fmla="*/ 1278314 h 5955635"/>
              <a:gd name="connsiteX3214" fmla="*/ 4883050 w 6187971"/>
              <a:gd name="connsiteY3214" fmla="*/ 1257063 h 5955635"/>
              <a:gd name="connsiteX3215" fmla="*/ 4852832 w 6187971"/>
              <a:gd name="connsiteY3215" fmla="*/ 1225842 h 5955635"/>
              <a:gd name="connsiteX3216" fmla="*/ 4858299 w 6187971"/>
              <a:gd name="connsiteY3216" fmla="*/ 1229384 h 5955635"/>
              <a:gd name="connsiteX3217" fmla="*/ 4862802 w 6187971"/>
              <a:gd name="connsiteY3217" fmla="*/ 1228422 h 5955635"/>
              <a:gd name="connsiteX3218" fmla="*/ 4867307 w 6187971"/>
              <a:gd name="connsiteY3218" fmla="*/ 1227460 h 5955635"/>
              <a:gd name="connsiteX3219" fmla="*/ 4860878 w 6187971"/>
              <a:gd name="connsiteY3219" fmla="*/ 1219413 h 5955635"/>
              <a:gd name="connsiteX3220" fmla="*/ 4865382 w 6187971"/>
              <a:gd name="connsiteY3220" fmla="*/ 1218451 h 5955635"/>
              <a:gd name="connsiteX3221" fmla="*/ 4870849 w 6187971"/>
              <a:gd name="connsiteY3221" fmla="*/ 1221993 h 5955635"/>
              <a:gd name="connsiteX3222" fmla="*/ 4871811 w 6187971"/>
              <a:gd name="connsiteY3222" fmla="*/ 1226498 h 5955635"/>
              <a:gd name="connsiteX3223" fmla="*/ 4877276 w 6187971"/>
              <a:gd name="connsiteY3223" fmla="*/ 1230039 h 5955635"/>
              <a:gd name="connsiteX3224" fmla="*/ 4882743 w 6187971"/>
              <a:gd name="connsiteY3224" fmla="*/ 1233581 h 5955635"/>
              <a:gd name="connsiteX3225" fmla="*/ 5003618 w 6187971"/>
              <a:gd name="connsiteY3225" fmla="*/ 1358465 h 5955635"/>
              <a:gd name="connsiteX3226" fmla="*/ 5004580 w 6187971"/>
              <a:gd name="connsiteY3226" fmla="*/ 1362969 h 5955635"/>
              <a:gd name="connsiteX3227" fmla="*/ 5010045 w 6187971"/>
              <a:gd name="connsiteY3227" fmla="*/ 1366510 h 5955635"/>
              <a:gd name="connsiteX3228" fmla="*/ 5033836 w 6187971"/>
              <a:gd name="connsiteY3228" fmla="*/ 1389686 h 5955635"/>
              <a:gd name="connsiteX3229" fmla="*/ 5041227 w 6187971"/>
              <a:gd name="connsiteY3229" fmla="*/ 1402236 h 5955635"/>
              <a:gd name="connsiteX3230" fmla="*/ 5046693 w 6187971"/>
              <a:gd name="connsiteY3230" fmla="*/ 1405777 h 5955635"/>
              <a:gd name="connsiteX3231" fmla="*/ 5075949 w 6187971"/>
              <a:gd name="connsiteY3231" fmla="*/ 1432494 h 5955635"/>
              <a:gd name="connsiteX3232" fmla="*/ 5081416 w 6187971"/>
              <a:gd name="connsiteY3232" fmla="*/ 1436036 h 5955635"/>
              <a:gd name="connsiteX3233" fmla="*/ 5084302 w 6187971"/>
              <a:gd name="connsiteY3233" fmla="*/ 1449548 h 5955635"/>
              <a:gd name="connsiteX3234" fmla="*/ 5113559 w 6187971"/>
              <a:gd name="connsiteY3234" fmla="*/ 1476265 h 5955635"/>
              <a:gd name="connsiteX3235" fmla="*/ 5119025 w 6187971"/>
              <a:gd name="connsiteY3235" fmla="*/ 1479807 h 5955635"/>
              <a:gd name="connsiteX3236" fmla="*/ 5119987 w 6187971"/>
              <a:gd name="connsiteY3236" fmla="*/ 1484311 h 5955635"/>
              <a:gd name="connsiteX3237" fmla="*/ 5205484 w 6187971"/>
              <a:gd name="connsiteY3237" fmla="*/ 1597915 h 5955635"/>
              <a:gd name="connsiteX3238" fmla="*/ 5217379 w 6187971"/>
              <a:gd name="connsiteY3238" fmla="*/ 1609503 h 5955635"/>
              <a:gd name="connsiteX3239" fmla="*/ 5220266 w 6187971"/>
              <a:gd name="connsiteY3239" fmla="*/ 1623015 h 5955635"/>
              <a:gd name="connsiteX3240" fmla="*/ 5229274 w 6187971"/>
              <a:gd name="connsiteY3240" fmla="*/ 1621090 h 5955635"/>
              <a:gd name="connsiteX3241" fmla="*/ 5235702 w 6187971"/>
              <a:gd name="connsiteY3241" fmla="*/ 1629136 h 5955635"/>
              <a:gd name="connsiteX3242" fmla="*/ 5271695 w 6187971"/>
              <a:gd name="connsiteY3242" fmla="*/ 1687381 h 5955635"/>
              <a:gd name="connsiteX3243" fmla="*/ 5272657 w 6187971"/>
              <a:gd name="connsiteY3243" fmla="*/ 1691885 h 5955635"/>
              <a:gd name="connsiteX3244" fmla="*/ 5274581 w 6187971"/>
              <a:gd name="connsiteY3244" fmla="*/ 1700893 h 5955635"/>
              <a:gd name="connsiteX3245" fmla="*/ 5279086 w 6187971"/>
              <a:gd name="connsiteY3245" fmla="*/ 1699931 h 5955635"/>
              <a:gd name="connsiteX3246" fmla="*/ 5325048 w 6187971"/>
              <a:gd name="connsiteY3246" fmla="*/ 1760755 h 5955635"/>
              <a:gd name="connsiteX3247" fmla="*/ 5380326 w 6187971"/>
              <a:gd name="connsiteY3247" fmla="*/ 1843138 h 5955635"/>
              <a:gd name="connsiteX3248" fmla="*/ 5408928 w 6187971"/>
              <a:gd name="connsiteY3248" fmla="*/ 1888834 h 5955635"/>
              <a:gd name="connsiteX3249" fmla="*/ 5409890 w 6187971"/>
              <a:gd name="connsiteY3249" fmla="*/ 1893338 h 5955635"/>
              <a:gd name="connsiteX3250" fmla="*/ 5410852 w 6187971"/>
              <a:gd name="connsiteY3250" fmla="*/ 1897842 h 5955635"/>
              <a:gd name="connsiteX3251" fmla="*/ 5411815 w 6187971"/>
              <a:gd name="connsiteY3251" fmla="*/ 1902346 h 5955635"/>
              <a:gd name="connsiteX3252" fmla="*/ 5416318 w 6187971"/>
              <a:gd name="connsiteY3252" fmla="*/ 1901384 h 5955635"/>
              <a:gd name="connsiteX3253" fmla="*/ 5426289 w 6187971"/>
              <a:gd name="connsiteY3253" fmla="*/ 1903964 h 5955635"/>
              <a:gd name="connsiteX3254" fmla="*/ 5442032 w 6187971"/>
              <a:gd name="connsiteY3254" fmla="*/ 1933567 h 5955635"/>
              <a:gd name="connsiteX3255" fmla="*/ 5452966 w 6187971"/>
              <a:gd name="connsiteY3255" fmla="*/ 1940651 h 5955635"/>
              <a:gd name="connsiteX3256" fmla="*/ 5418898 w 6187971"/>
              <a:gd name="connsiteY3256" fmla="*/ 1891414 h 5955635"/>
              <a:gd name="connsiteX3257" fmla="*/ 5416973 w 6187971"/>
              <a:gd name="connsiteY3257" fmla="*/ 1882405 h 5955635"/>
              <a:gd name="connsiteX3258" fmla="*/ 5411507 w 6187971"/>
              <a:gd name="connsiteY3258" fmla="*/ 1878863 h 5955635"/>
              <a:gd name="connsiteX3259" fmla="*/ 5373590 w 6187971"/>
              <a:gd name="connsiteY3259" fmla="*/ 1811610 h 5955635"/>
              <a:gd name="connsiteX3260" fmla="*/ 5274930 w 6187971"/>
              <a:gd name="connsiteY3260" fmla="*/ 1658432 h 5955635"/>
              <a:gd name="connsiteX3261" fmla="*/ 5173689 w 6187971"/>
              <a:gd name="connsiteY3261" fmla="*/ 1515224 h 5955635"/>
              <a:gd name="connsiteX3262" fmla="*/ 5155366 w 6187971"/>
              <a:gd name="connsiteY3262" fmla="*/ 1495591 h 5955635"/>
              <a:gd name="connsiteX3263" fmla="*/ 5077260 w 6187971"/>
              <a:gd name="connsiteY3263" fmla="*/ 1394538 h 5955635"/>
              <a:gd name="connsiteX3264" fmla="*/ 5047041 w 6187971"/>
              <a:gd name="connsiteY3264" fmla="*/ 1363316 h 5955635"/>
              <a:gd name="connsiteX3265" fmla="*/ 4981137 w 6187971"/>
              <a:gd name="connsiteY3265" fmla="*/ 1297332 h 5955635"/>
              <a:gd name="connsiteX3266" fmla="*/ 4867654 w 6187971"/>
              <a:gd name="connsiteY3266" fmla="*/ 1184998 h 5955635"/>
              <a:gd name="connsiteX3267" fmla="*/ 4840323 w 6187971"/>
              <a:gd name="connsiteY3267" fmla="*/ 1167290 h 5955635"/>
              <a:gd name="connsiteX3268" fmla="*/ 4809142 w 6187971"/>
              <a:gd name="connsiteY3268" fmla="*/ 1131565 h 5955635"/>
              <a:gd name="connsiteX3269" fmla="*/ 4799171 w 6187971"/>
              <a:gd name="connsiteY3269" fmla="*/ 1128985 h 5955635"/>
              <a:gd name="connsiteX3270" fmla="*/ 4740659 w 6187971"/>
              <a:gd name="connsiteY3270" fmla="*/ 1075551 h 5955635"/>
              <a:gd name="connsiteX3271" fmla="*/ 4720718 w 6187971"/>
              <a:gd name="connsiteY3271" fmla="*/ 1070392 h 5955635"/>
              <a:gd name="connsiteX3272" fmla="*/ 4707860 w 6187971"/>
              <a:gd name="connsiteY3272" fmla="*/ 1054300 h 5955635"/>
              <a:gd name="connsiteX3273" fmla="*/ 4541946 w 6187971"/>
              <a:gd name="connsiteY3273" fmla="*/ 939039 h 5955635"/>
              <a:gd name="connsiteX3274" fmla="*/ 4469921 w 6187971"/>
              <a:gd name="connsiteY3274" fmla="*/ 888492 h 5955635"/>
              <a:gd name="connsiteX3275" fmla="*/ 4428114 w 6187971"/>
              <a:gd name="connsiteY3275" fmla="*/ 869166 h 5955635"/>
              <a:gd name="connsiteX3276" fmla="*/ 4416220 w 6187971"/>
              <a:gd name="connsiteY3276" fmla="*/ 857578 h 5955635"/>
              <a:gd name="connsiteX3277" fmla="*/ 4395317 w 6187971"/>
              <a:gd name="connsiteY3277" fmla="*/ 847916 h 5955635"/>
              <a:gd name="connsiteX3278" fmla="*/ 4394354 w 6187971"/>
              <a:gd name="connsiteY3278" fmla="*/ 843411 h 5955635"/>
              <a:gd name="connsiteX3279" fmla="*/ 4419762 w 6187971"/>
              <a:gd name="connsiteY3279" fmla="*/ 852112 h 5955635"/>
              <a:gd name="connsiteX3280" fmla="*/ 4420724 w 6187971"/>
              <a:gd name="connsiteY3280" fmla="*/ 856616 h 5955635"/>
              <a:gd name="connsiteX3281" fmla="*/ 4430694 w 6187971"/>
              <a:gd name="connsiteY3281" fmla="*/ 859196 h 5955635"/>
              <a:gd name="connsiteX3282" fmla="*/ 4435199 w 6187971"/>
              <a:gd name="connsiteY3282" fmla="*/ 858234 h 5955635"/>
              <a:gd name="connsiteX3283" fmla="*/ 4440664 w 6187971"/>
              <a:gd name="connsiteY3283" fmla="*/ 861775 h 5955635"/>
              <a:gd name="connsiteX3284" fmla="*/ 4445168 w 6187971"/>
              <a:gd name="connsiteY3284" fmla="*/ 860813 h 5955635"/>
              <a:gd name="connsiteX3285" fmla="*/ 4477005 w 6187971"/>
              <a:gd name="connsiteY3285" fmla="*/ 877560 h 5955635"/>
              <a:gd name="connsiteX3286" fmla="*/ 4482471 w 6187971"/>
              <a:gd name="connsiteY3286" fmla="*/ 881101 h 5955635"/>
              <a:gd name="connsiteX3287" fmla="*/ 4486975 w 6187971"/>
              <a:gd name="connsiteY3287" fmla="*/ 880139 h 5955635"/>
              <a:gd name="connsiteX3288" fmla="*/ 4487937 w 6187971"/>
              <a:gd name="connsiteY3288" fmla="*/ 884643 h 5955635"/>
              <a:gd name="connsiteX3289" fmla="*/ 4484395 w 6187971"/>
              <a:gd name="connsiteY3289" fmla="*/ 890110 h 5955635"/>
              <a:gd name="connsiteX3290" fmla="*/ 4507878 w 6187971"/>
              <a:gd name="connsiteY3290" fmla="*/ 889801 h 5955635"/>
              <a:gd name="connsiteX3291" fmla="*/ 4547105 w 6187971"/>
              <a:gd name="connsiteY3291" fmla="*/ 919098 h 5955635"/>
              <a:gd name="connsiteX3292" fmla="*/ 4542600 w 6187971"/>
              <a:gd name="connsiteY3292" fmla="*/ 920061 h 5955635"/>
              <a:gd name="connsiteX3293" fmla="*/ 4548067 w 6187971"/>
              <a:gd name="connsiteY3293" fmla="*/ 923603 h 5955635"/>
              <a:gd name="connsiteX3294" fmla="*/ 4533593 w 6187971"/>
              <a:gd name="connsiteY3294" fmla="*/ 921985 h 5955635"/>
              <a:gd name="connsiteX3295" fmla="*/ 4558999 w 6187971"/>
              <a:gd name="connsiteY3295" fmla="*/ 930686 h 5955635"/>
              <a:gd name="connsiteX3296" fmla="*/ 4565428 w 6187971"/>
              <a:gd name="connsiteY3296" fmla="*/ 938732 h 5955635"/>
              <a:gd name="connsiteX3297" fmla="*/ 4570895 w 6187971"/>
              <a:gd name="connsiteY3297" fmla="*/ 942274 h 5955635"/>
              <a:gd name="connsiteX3298" fmla="*/ 4574437 w 6187971"/>
              <a:gd name="connsiteY3298" fmla="*/ 936808 h 5955635"/>
              <a:gd name="connsiteX3299" fmla="*/ 4607235 w 6187971"/>
              <a:gd name="connsiteY3299" fmla="*/ 958058 h 5955635"/>
              <a:gd name="connsiteX3300" fmla="*/ 4612701 w 6187971"/>
              <a:gd name="connsiteY3300" fmla="*/ 961599 h 5955635"/>
              <a:gd name="connsiteX3301" fmla="*/ 4617205 w 6187971"/>
              <a:gd name="connsiteY3301" fmla="*/ 960637 h 5955635"/>
              <a:gd name="connsiteX3302" fmla="*/ 4721066 w 6187971"/>
              <a:gd name="connsiteY3302" fmla="*/ 1027932 h 5955635"/>
              <a:gd name="connsiteX3303" fmla="*/ 4728457 w 6187971"/>
              <a:gd name="connsiteY3303" fmla="*/ 1040481 h 5955635"/>
              <a:gd name="connsiteX3304" fmla="*/ 4738427 w 6187971"/>
              <a:gd name="connsiteY3304" fmla="*/ 1043060 h 5955635"/>
              <a:gd name="connsiteX3305" fmla="*/ 4817842 w 6187971"/>
              <a:gd name="connsiteY3305" fmla="*/ 1106158 h 5955635"/>
              <a:gd name="connsiteX3306" fmla="*/ 4898221 w 6187971"/>
              <a:gd name="connsiteY3306" fmla="*/ 1173759 h 5955635"/>
              <a:gd name="connsiteX3307" fmla="*/ 4905611 w 6187971"/>
              <a:gd name="connsiteY3307" fmla="*/ 1186309 h 5955635"/>
              <a:gd name="connsiteX3308" fmla="*/ 4909153 w 6187971"/>
              <a:gd name="connsiteY3308" fmla="*/ 1180842 h 5955635"/>
              <a:gd name="connsiteX3309" fmla="*/ 4951267 w 6187971"/>
              <a:gd name="connsiteY3309" fmla="*/ 1223651 h 5955635"/>
              <a:gd name="connsiteX3310" fmla="*/ 4980523 w 6187971"/>
              <a:gd name="connsiteY3310" fmla="*/ 1250367 h 5955635"/>
              <a:gd name="connsiteX3311" fmla="*/ 5028102 w 6187971"/>
              <a:gd name="connsiteY3311" fmla="*/ 1296718 h 5955635"/>
              <a:gd name="connsiteX3312" fmla="*/ 5088540 w 6187971"/>
              <a:gd name="connsiteY3312" fmla="*/ 1359160 h 5955635"/>
              <a:gd name="connsiteX3313" fmla="*/ 5090465 w 6187971"/>
              <a:gd name="connsiteY3313" fmla="*/ 1368168 h 5955635"/>
              <a:gd name="connsiteX3314" fmla="*/ 5152826 w 6187971"/>
              <a:gd name="connsiteY3314" fmla="*/ 1439619 h 5955635"/>
              <a:gd name="connsiteX3315" fmla="*/ 5163758 w 6187971"/>
              <a:gd name="connsiteY3315" fmla="*/ 1446702 h 5955635"/>
              <a:gd name="connsiteX3316" fmla="*/ 5190435 w 6187971"/>
              <a:gd name="connsiteY3316" fmla="*/ 1483389 h 5955635"/>
              <a:gd name="connsiteX3317" fmla="*/ 5213263 w 6187971"/>
              <a:gd name="connsiteY3317" fmla="*/ 1502060 h 5955635"/>
              <a:gd name="connsiteX3318" fmla="*/ 5270466 w 6187971"/>
              <a:gd name="connsiteY3318" fmla="*/ 1593451 h 5955635"/>
              <a:gd name="connsiteX3319" fmla="*/ 5352421 w 6187971"/>
              <a:gd name="connsiteY3319" fmla="*/ 1712521 h 5955635"/>
              <a:gd name="connsiteX3320" fmla="*/ 5378135 w 6187971"/>
              <a:gd name="connsiteY3320" fmla="*/ 1744704 h 5955635"/>
              <a:gd name="connsiteX3321" fmla="*/ 5372669 w 6187971"/>
              <a:gd name="connsiteY3321" fmla="*/ 1741162 h 5955635"/>
              <a:gd name="connsiteX3322" fmla="*/ 5401270 w 6187971"/>
              <a:gd name="connsiteY3322" fmla="*/ 1786858 h 5955635"/>
              <a:gd name="connsiteX3323" fmla="*/ 5404157 w 6187971"/>
              <a:gd name="connsiteY3323" fmla="*/ 1800370 h 5955635"/>
              <a:gd name="connsiteX3324" fmla="*/ 5479989 w 6187971"/>
              <a:gd name="connsiteY3324" fmla="*/ 1934877 h 5955635"/>
              <a:gd name="connsiteX3325" fmla="*/ 5475486 w 6187971"/>
              <a:gd name="connsiteY3325" fmla="*/ 1935839 h 5955635"/>
              <a:gd name="connsiteX3326" fmla="*/ 5476448 w 6187971"/>
              <a:gd name="connsiteY3326" fmla="*/ 1940343 h 5955635"/>
              <a:gd name="connsiteX3327" fmla="*/ 5481913 w 6187971"/>
              <a:gd name="connsiteY3327" fmla="*/ 1943885 h 5955635"/>
              <a:gd name="connsiteX3328" fmla="*/ 5506012 w 6187971"/>
              <a:gd name="connsiteY3328" fmla="*/ 1990543 h 5955635"/>
              <a:gd name="connsiteX3329" fmla="*/ 5506974 w 6187971"/>
              <a:gd name="connsiteY3329" fmla="*/ 1995046 h 5955635"/>
              <a:gd name="connsiteX3330" fmla="*/ 5507936 w 6187971"/>
              <a:gd name="connsiteY3330" fmla="*/ 1999551 h 5955635"/>
              <a:gd name="connsiteX3331" fmla="*/ 5512440 w 6187971"/>
              <a:gd name="connsiteY3331" fmla="*/ 1998588 h 5955635"/>
              <a:gd name="connsiteX3332" fmla="*/ 5511478 w 6187971"/>
              <a:gd name="connsiteY3332" fmla="*/ 1994084 h 5955635"/>
              <a:gd name="connsiteX3333" fmla="*/ 5519831 w 6187971"/>
              <a:gd name="connsiteY3333" fmla="*/ 2011138 h 5955635"/>
              <a:gd name="connsiteX3334" fmla="*/ 5528839 w 6187971"/>
              <a:gd name="connsiteY3334" fmla="*/ 2009213 h 5955635"/>
              <a:gd name="connsiteX3335" fmla="*/ 5521448 w 6187971"/>
              <a:gd name="connsiteY3335" fmla="*/ 1996664 h 5955635"/>
              <a:gd name="connsiteX3336" fmla="*/ 5525952 w 6187971"/>
              <a:gd name="connsiteY3336" fmla="*/ 1995701 h 5955635"/>
              <a:gd name="connsiteX3337" fmla="*/ 5500238 w 6187971"/>
              <a:gd name="connsiteY3337" fmla="*/ 1963519 h 5955635"/>
              <a:gd name="connsiteX3338" fmla="*/ 5498313 w 6187971"/>
              <a:gd name="connsiteY3338" fmla="*/ 1954510 h 5955635"/>
              <a:gd name="connsiteX3339" fmla="*/ 5497351 w 6187971"/>
              <a:gd name="connsiteY3339" fmla="*/ 1950007 h 5955635"/>
              <a:gd name="connsiteX3340" fmla="*/ 5496389 w 6187971"/>
              <a:gd name="connsiteY3340" fmla="*/ 1945502 h 5955635"/>
              <a:gd name="connsiteX3341" fmla="*/ 5491884 w 6187971"/>
              <a:gd name="connsiteY3341" fmla="*/ 1946465 h 5955635"/>
              <a:gd name="connsiteX3342" fmla="*/ 5489960 w 6187971"/>
              <a:gd name="connsiteY3342" fmla="*/ 1937456 h 5955635"/>
              <a:gd name="connsiteX3343" fmla="*/ 5499931 w 6187971"/>
              <a:gd name="connsiteY3343" fmla="*/ 1940036 h 5955635"/>
              <a:gd name="connsiteX3344" fmla="*/ 5492540 w 6187971"/>
              <a:gd name="connsiteY3344" fmla="*/ 1927486 h 5955635"/>
              <a:gd name="connsiteX3345" fmla="*/ 5491577 w 6187971"/>
              <a:gd name="connsiteY3345" fmla="*/ 1922981 h 5955635"/>
              <a:gd name="connsiteX3346" fmla="*/ 5490615 w 6187971"/>
              <a:gd name="connsiteY3346" fmla="*/ 1918478 h 5955635"/>
              <a:gd name="connsiteX3347" fmla="*/ 5489653 w 6187971"/>
              <a:gd name="connsiteY3347" fmla="*/ 1913974 h 5955635"/>
              <a:gd name="connsiteX3348" fmla="*/ 5481299 w 6187971"/>
              <a:gd name="connsiteY3348" fmla="*/ 1896920 h 5955635"/>
              <a:gd name="connsiteX3349" fmla="*/ 5475833 w 6187971"/>
              <a:gd name="connsiteY3349" fmla="*/ 1893379 h 5955635"/>
              <a:gd name="connsiteX3350" fmla="*/ 5474871 w 6187971"/>
              <a:gd name="connsiteY3350" fmla="*/ 1888874 h 5955635"/>
              <a:gd name="connsiteX3351" fmla="*/ 5475833 w 6187971"/>
              <a:gd name="connsiteY3351" fmla="*/ 1893379 h 5955635"/>
              <a:gd name="connsiteX3352" fmla="*/ 5452699 w 6187971"/>
              <a:gd name="connsiteY3352" fmla="*/ 1851225 h 5955635"/>
              <a:gd name="connsiteX3353" fmla="*/ 5450774 w 6187971"/>
              <a:gd name="connsiteY3353" fmla="*/ 1842216 h 5955635"/>
              <a:gd name="connsiteX3354" fmla="*/ 5446270 w 6187971"/>
              <a:gd name="connsiteY3354" fmla="*/ 1843178 h 5955635"/>
              <a:gd name="connsiteX3355" fmla="*/ 5424098 w 6187971"/>
              <a:gd name="connsiteY3355" fmla="*/ 1805529 h 5955635"/>
              <a:gd name="connsiteX3356" fmla="*/ 5419593 w 6187971"/>
              <a:gd name="connsiteY3356" fmla="*/ 1806491 h 5955635"/>
              <a:gd name="connsiteX3357" fmla="*/ 5418631 w 6187971"/>
              <a:gd name="connsiteY3357" fmla="*/ 1801987 h 5955635"/>
              <a:gd name="connsiteX3358" fmla="*/ 5423135 w 6187971"/>
              <a:gd name="connsiteY3358" fmla="*/ 1801025 h 5955635"/>
              <a:gd name="connsiteX3359" fmla="*/ 5422173 w 6187971"/>
              <a:gd name="connsiteY3359" fmla="*/ 1796521 h 5955635"/>
              <a:gd name="connsiteX3360" fmla="*/ 5416707 w 6187971"/>
              <a:gd name="connsiteY3360" fmla="*/ 1792979 h 5955635"/>
              <a:gd name="connsiteX3361" fmla="*/ 5349226 w 6187971"/>
              <a:gd name="connsiteY3361" fmla="*/ 1675527 h 5955635"/>
              <a:gd name="connsiteX3362" fmla="*/ 5332520 w 6187971"/>
              <a:gd name="connsiteY3362" fmla="*/ 1641419 h 5955635"/>
              <a:gd name="connsiteX3363" fmla="*/ 5314197 w 6187971"/>
              <a:gd name="connsiteY3363" fmla="*/ 1621785 h 5955635"/>
              <a:gd name="connsiteX3364" fmla="*/ 5288482 w 6187971"/>
              <a:gd name="connsiteY3364" fmla="*/ 1589602 h 5955635"/>
              <a:gd name="connsiteX3365" fmla="*/ 5106557 w 6187971"/>
              <a:gd name="connsiteY3365" fmla="*/ 1355311 h 5955635"/>
              <a:gd name="connsiteX3366" fmla="*/ 5109135 w 6187971"/>
              <a:gd name="connsiteY3366" fmla="*/ 1345340 h 5955635"/>
              <a:gd name="connsiteX3367" fmla="*/ 5110098 w 6187971"/>
              <a:gd name="connsiteY3367" fmla="*/ 1349844 h 5955635"/>
              <a:gd name="connsiteX3368" fmla="*/ 5114602 w 6187971"/>
              <a:gd name="connsiteY3368" fmla="*/ 1348882 h 5955635"/>
              <a:gd name="connsiteX3369" fmla="*/ 5108173 w 6187971"/>
              <a:gd name="connsiteY3369" fmla="*/ 1340837 h 5955635"/>
              <a:gd name="connsiteX3370" fmla="*/ 5105286 w 6187971"/>
              <a:gd name="connsiteY3370" fmla="*/ 1327325 h 5955635"/>
              <a:gd name="connsiteX3371" fmla="*/ 5084383 w 6187971"/>
              <a:gd name="connsiteY3371" fmla="*/ 1317661 h 5955635"/>
              <a:gd name="connsiteX3372" fmla="*/ 5083421 w 6187971"/>
              <a:gd name="connsiteY3372" fmla="*/ 1313158 h 5955635"/>
              <a:gd name="connsiteX3373" fmla="*/ 5077955 w 6187971"/>
              <a:gd name="connsiteY3373" fmla="*/ 1309615 h 5955635"/>
              <a:gd name="connsiteX3374" fmla="*/ 5076993 w 6187971"/>
              <a:gd name="connsiteY3374" fmla="*/ 1305112 h 5955635"/>
              <a:gd name="connsiteX3375" fmla="*/ 5072489 w 6187971"/>
              <a:gd name="connsiteY3375" fmla="*/ 1306074 h 5955635"/>
              <a:gd name="connsiteX3376" fmla="*/ 5066060 w 6187971"/>
              <a:gd name="connsiteY3376" fmla="*/ 1298028 h 5955635"/>
              <a:gd name="connsiteX3377" fmla="*/ 5052241 w 6187971"/>
              <a:gd name="connsiteY3377" fmla="*/ 1277432 h 5955635"/>
              <a:gd name="connsiteX3378" fmla="*/ 5056745 w 6187971"/>
              <a:gd name="connsiteY3378" fmla="*/ 1276470 h 5955635"/>
              <a:gd name="connsiteX3379" fmla="*/ 5062211 w 6187971"/>
              <a:gd name="connsiteY3379" fmla="*/ 1280011 h 5955635"/>
              <a:gd name="connsiteX3380" fmla="*/ 5055783 w 6187971"/>
              <a:gd name="connsiteY3380" fmla="*/ 1271966 h 5955635"/>
              <a:gd name="connsiteX3381" fmla="*/ 5050316 w 6187971"/>
              <a:gd name="connsiteY3381" fmla="*/ 1268424 h 5955635"/>
              <a:gd name="connsiteX3382" fmla="*/ 5032955 w 6187971"/>
              <a:gd name="connsiteY3382" fmla="*/ 1253295 h 5955635"/>
              <a:gd name="connsiteX3383" fmla="*/ 5031993 w 6187971"/>
              <a:gd name="connsiteY3383" fmla="*/ 1248791 h 5955635"/>
              <a:gd name="connsiteX3384" fmla="*/ 5025564 w 6187971"/>
              <a:gd name="connsiteY3384" fmla="*/ 1240744 h 5955635"/>
              <a:gd name="connsiteX3385" fmla="*/ 5021059 w 6187971"/>
              <a:gd name="connsiteY3385" fmla="*/ 1241707 h 5955635"/>
              <a:gd name="connsiteX3386" fmla="*/ 5022022 w 6187971"/>
              <a:gd name="connsiteY3386" fmla="*/ 1246211 h 5955635"/>
              <a:gd name="connsiteX3387" fmla="*/ 5014631 w 6187971"/>
              <a:gd name="connsiteY3387" fmla="*/ 1233661 h 5955635"/>
              <a:gd name="connsiteX3388" fmla="*/ 5005623 w 6187971"/>
              <a:gd name="connsiteY3388" fmla="*/ 1235586 h 5955635"/>
              <a:gd name="connsiteX3389" fmla="*/ 5003698 w 6187971"/>
              <a:gd name="connsiteY3389" fmla="*/ 1226578 h 5955635"/>
              <a:gd name="connsiteX3390" fmla="*/ 4998232 w 6187971"/>
              <a:gd name="connsiteY3390" fmla="*/ 1223036 h 5955635"/>
              <a:gd name="connsiteX3391" fmla="*/ 4997269 w 6187971"/>
              <a:gd name="connsiteY3391" fmla="*/ 1218532 h 5955635"/>
              <a:gd name="connsiteX3392" fmla="*/ 4992766 w 6187971"/>
              <a:gd name="connsiteY3392" fmla="*/ 1219494 h 5955635"/>
              <a:gd name="connsiteX3393" fmla="*/ 4993728 w 6187971"/>
              <a:gd name="connsiteY3393" fmla="*/ 1223998 h 5955635"/>
              <a:gd name="connsiteX3394" fmla="*/ 4947111 w 6187971"/>
              <a:gd name="connsiteY3394" fmla="*/ 1182152 h 5955635"/>
              <a:gd name="connsiteX3395" fmla="*/ 4940682 w 6187971"/>
              <a:gd name="connsiteY3395" fmla="*/ 1174106 h 5955635"/>
              <a:gd name="connsiteX3396" fmla="*/ 4930712 w 6187971"/>
              <a:gd name="connsiteY3396" fmla="*/ 1171526 h 5955635"/>
              <a:gd name="connsiteX3397" fmla="*/ 4931467 w 6187971"/>
              <a:gd name="connsiteY3397" fmla="*/ 1175063 h 5955635"/>
              <a:gd name="connsiteX3398" fmla="*/ 4916930 w 6187971"/>
              <a:gd name="connsiteY3398" fmla="*/ 1163507 h 5955635"/>
              <a:gd name="connsiteX3399" fmla="*/ 4867695 w 6187971"/>
              <a:gd name="connsiteY3399" fmla="*/ 1119055 h 5955635"/>
              <a:gd name="connsiteX3400" fmla="*/ 4842287 w 6187971"/>
              <a:gd name="connsiteY3400" fmla="*/ 1110354 h 5955635"/>
              <a:gd name="connsiteX3401" fmla="*/ 4839401 w 6187971"/>
              <a:gd name="connsiteY3401" fmla="*/ 1096842 h 5955635"/>
              <a:gd name="connsiteX3402" fmla="*/ 4811106 w 6187971"/>
              <a:gd name="connsiteY3402" fmla="*/ 1074629 h 5955635"/>
              <a:gd name="connsiteX3403" fmla="*/ 4791166 w 6187971"/>
              <a:gd name="connsiteY3403" fmla="*/ 1069470 h 5955635"/>
              <a:gd name="connsiteX3404" fmla="*/ 4772842 w 6187971"/>
              <a:gd name="connsiteY3404" fmla="*/ 1049837 h 5955635"/>
              <a:gd name="connsiteX3405" fmla="*/ 4777346 w 6187971"/>
              <a:gd name="connsiteY3405" fmla="*/ 1048874 h 5955635"/>
              <a:gd name="connsiteX3406" fmla="*/ 4787317 w 6187971"/>
              <a:gd name="connsiteY3406" fmla="*/ 1051454 h 5955635"/>
              <a:gd name="connsiteX3407" fmla="*/ 4780888 w 6187971"/>
              <a:gd name="connsiteY3407" fmla="*/ 1043408 h 5955635"/>
              <a:gd name="connsiteX3408" fmla="*/ 4775422 w 6187971"/>
              <a:gd name="connsiteY3408" fmla="*/ 1039866 h 5955635"/>
              <a:gd name="connsiteX3409" fmla="*/ 4790858 w 6187971"/>
              <a:gd name="connsiteY3409" fmla="*/ 1045987 h 5955635"/>
              <a:gd name="connsiteX3410" fmla="*/ 4768993 w 6187971"/>
              <a:gd name="connsiteY3410" fmla="*/ 1031821 h 5955635"/>
              <a:gd name="connsiteX3411" fmla="*/ 4763527 w 6187971"/>
              <a:gd name="connsiteY3411" fmla="*/ 1028279 h 5955635"/>
              <a:gd name="connsiteX3412" fmla="*/ 4748090 w 6187971"/>
              <a:gd name="connsiteY3412" fmla="*/ 1022158 h 5955635"/>
              <a:gd name="connsiteX3413" fmla="*/ 4754519 w 6187971"/>
              <a:gd name="connsiteY3413" fmla="*/ 1030204 h 5955635"/>
              <a:gd name="connsiteX3414" fmla="*/ 4755481 w 6187971"/>
              <a:gd name="connsiteY3414" fmla="*/ 1034708 h 5955635"/>
              <a:gd name="connsiteX3415" fmla="*/ 4739082 w 6187971"/>
              <a:gd name="connsiteY3415" fmla="*/ 1024083 h 5955635"/>
              <a:gd name="connsiteX3416" fmla="*/ 4747435 w 6187971"/>
              <a:gd name="connsiteY3416" fmla="*/ 1041136 h 5955635"/>
              <a:gd name="connsiteX3417" fmla="*/ 4722683 w 6187971"/>
              <a:gd name="connsiteY3417" fmla="*/ 1013457 h 5955635"/>
              <a:gd name="connsiteX3418" fmla="*/ 4728150 w 6187971"/>
              <a:gd name="connsiteY3418" fmla="*/ 1016998 h 5955635"/>
              <a:gd name="connsiteX3419" fmla="*/ 4737157 w 6187971"/>
              <a:gd name="connsiteY3419" fmla="*/ 1015074 h 5955635"/>
              <a:gd name="connsiteX3420" fmla="*/ 4726225 w 6187971"/>
              <a:gd name="connsiteY3420" fmla="*/ 1007991 h 5955635"/>
              <a:gd name="connsiteX3421" fmla="*/ 4725263 w 6187971"/>
              <a:gd name="connsiteY3421" fmla="*/ 1003486 h 5955635"/>
              <a:gd name="connsiteX3422" fmla="*/ 4724301 w 6187971"/>
              <a:gd name="connsiteY3422" fmla="*/ 998982 h 5955635"/>
              <a:gd name="connsiteX3423" fmla="*/ 4728804 w 6187971"/>
              <a:gd name="connsiteY3423" fmla="*/ 998020 h 5955635"/>
              <a:gd name="connsiteX3424" fmla="*/ 4718834 w 6187971"/>
              <a:gd name="connsiteY3424" fmla="*/ 995441 h 5955635"/>
              <a:gd name="connsiteX3425" fmla="*/ 4713367 w 6187971"/>
              <a:gd name="connsiteY3425" fmla="*/ 991899 h 5955635"/>
              <a:gd name="connsiteX3426" fmla="*/ 4700511 w 6187971"/>
              <a:gd name="connsiteY3426" fmla="*/ 975807 h 5955635"/>
              <a:gd name="connsiteX3427" fmla="*/ 4705976 w 6187971"/>
              <a:gd name="connsiteY3427" fmla="*/ 979349 h 5955635"/>
              <a:gd name="connsiteX3428" fmla="*/ 4715947 w 6187971"/>
              <a:gd name="connsiteY3428" fmla="*/ 981929 h 5955635"/>
              <a:gd name="connsiteX3429" fmla="*/ 4704052 w 6187971"/>
              <a:gd name="connsiteY3429" fmla="*/ 970341 h 5955635"/>
              <a:gd name="connsiteX3430" fmla="*/ 4698586 w 6187971"/>
              <a:gd name="connsiteY3430" fmla="*/ 966799 h 5955635"/>
              <a:gd name="connsiteX3431" fmla="*/ 4693119 w 6187971"/>
              <a:gd name="connsiteY3431" fmla="*/ 963257 h 5955635"/>
              <a:gd name="connsiteX3432" fmla="*/ 4684112 w 6187971"/>
              <a:gd name="connsiteY3432" fmla="*/ 965182 h 5955635"/>
              <a:gd name="connsiteX3433" fmla="*/ 4690540 w 6187971"/>
              <a:gd name="connsiteY3433" fmla="*/ 973228 h 5955635"/>
              <a:gd name="connsiteX3434" fmla="*/ 4695044 w 6187971"/>
              <a:gd name="connsiteY3434" fmla="*/ 972266 h 5955635"/>
              <a:gd name="connsiteX3435" fmla="*/ 4700511 w 6187971"/>
              <a:gd name="connsiteY3435" fmla="*/ 975807 h 5955635"/>
              <a:gd name="connsiteX3436" fmla="*/ 4708863 w 6187971"/>
              <a:gd name="connsiteY3436" fmla="*/ 992861 h 5955635"/>
              <a:gd name="connsiteX3437" fmla="*/ 4703397 w 6187971"/>
              <a:gd name="connsiteY3437" fmla="*/ 989319 h 5955635"/>
              <a:gd name="connsiteX3438" fmla="*/ 4704360 w 6187971"/>
              <a:gd name="connsiteY3438" fmla="*/ 993823 h 5955635"/>
              <a:gd name="connsiteX3439" fmla="*/ 4705322 w 6187971"/>
              <a:gd name="connsiteY3439" fmla="*/ 998327 h 5955635"/>
              <a:gd name="connsiteX3440" fmla="*/ 4709825 w 6187971"/>
              <a:gd name="connsiteY3440" fmla="*/ 997365 h 5955635"/>
              <a:gd name="connsiteX3441" fmla="*/ 4715292 w 6187971"/>
              <a:gd name="connsiteY3441" fmla="*/ 1000907 h 5955635"/>
              <a:gd name="connsiteX3442" fmla="*/ 4710787 w 6187971"/>
              <a:gd name="connsiteY3442" fmla="*/ 1001869 h 5955635"/>
              <a:gd name="connsiteX3443" fmla="*/ 4716254 w 6187971"/>
              <a:gd name="connsiteY3443" fmla="*/ 1005411 h 5955635"/>
              <a:gd name="connsiteX3444" fmla="*/ 4717216 w 6187971"/>
              <a:gd name="connsiteY3444" fmla="*/ 1009915 h 5955635"/>
              <a:gd name="connsiteX3445" fmla="*/ 4678952 w 6187971"/>
              <a:gd name="connsiteY3445" fmla="*/ 985123 h 5955635"/>
              <a:gd name="connsiteX3446" fmla="*/ 4683456 w 6187971"/>
              <a:gd name="connsiteY3446" fmla="*/ 984160 h 5955635"/>
              <a:gd name="connsiteX3447" fmla="*/ 4687961 w 6187971"/>
              <a:gd name="connsiteY3447" fmla="*/ 983198 h 5955635"/>
              <a:gd name="connsiteX3448" fmla="*/ 4682494 w 6187971"/>
              <a:gd name="connsiteY3448" fmla="*/ 979656 h 5955635"/>
              <a:gd name="connsiteX3449" fmla="*/ 4677990 w 6187971"/>
              <a:gd name="connsiteY3449" fmla="*/ 980618 h 5955635"/>
              <a:gd name="connsiteX3450" fmla="*/ 4672523 w 6187971"/>
              <a:gd name="connsiteY3450" fmla="*/ 977077 h 5955635"/>
              <a:gd name="connsiteX3451" fmla="*/ 4659666 w 6187971"/>
              <a:gd name="connsiteY3451" fmla="*/ 960985 h 5955635"/>
              <a:gd name="connsiteX3452" fmla="*/ 4658704 w 6187971"/>
              <a:gd name="connsiteY3452" fmla="*/ 956481 h 5955635"/>
              <a:gd name="connsiteX3453" fmla="*/ 4653237 w 6187971"/>
              <a:gd name="connsiteY3453" fmla="*/ 952939 h 5955635"/>
              <a:gd name="connsiteX3454" fmla="*/ 4648733 w 6187971"/>
              <a:gd name="connsiteY3454" fmla="*/ 953901 h 5955635"/>
              <a:gd name="connsiteX3455" fmla="*/ 4649695 w 6187971"/>
              <a:gd name="connsiteY3455" fmla="*/ 958406 h 5955635"/>
              <a:gd name="connsiteX3456" fmla="*/ 4626869 w 6187971"/>
              <a:gd name="connsiteY3456" fmla="*/ 939735 h 5955635"/>
              <a:gd name="connsiteX3457" fmla="*/ 4621402 w 6187971"/>
              <a:gd name="connsiteY3457" fmla="*/ 936193 h 5955635"/>
              <a:gd name="connsiteX3458" fmla="*/ 4616898 w 6187971"/>
              <a:gd name="connsiteY3458" fmla="*/ 937155 h 5955635"/>
              <a:gd name="connsiteX3459" fmla="*/ 4617860 w 6187971"/>
              <a:gd name="connsiteY3459" fmla="*/ 941660 h 5955635"/>
              <a:gd name="connsiteX3460" fmla="*/ 4597919 w 6187971"/>
              <a:gd name="connsiteY3460" fmla="*/ 936500 h 5955635"/>
              <a:gd name="connsiteX3461" fmla="*/ 4529437 w 6187971"/>
              <a:gd name="connsiteY3461" fmla="*/ 880487 h 5955635"/>
              <a:gd name="connsiteX3462" fmla="*/ 4525895 w 6187971"/>
              <a:gd name="connsiteY3462" fmla="*/ 885952 h 5955635"/>
              <a:gd name="connsiteX3463" fmla="*/ 4524932 w 6187971"/>
              <a:gd name="connsiteY3463" fmla="*/ 881449 h 5955635"/>
              <a:gd name="connsiteX3464" fmla="*/ 4519466 w 6187971"/>
              <a:gd name="connsiteY3464" fmla="*/ 877907 h 5955635"/>
              <a:gd name="connsiteX3465" fmla="*/ 4520428 w 6187971"/>
              <a:gd name="connsiteY3465" fmla="*/ 882411 h 5955635"/>
              <a:gd name="connsiteX3466" fmla="*/ 4484744 w 6187971"/>
              <a:gd name="connsiteY3466" fmla="*/ 847649 h 5955635"/>
              <a:gd name="connsiteX3467" fmla="*/ 4476697 w 6187971"/>
              <a:gd name="connsiteY3467" fmla="*/ 854077 h 5955635"/>
              <a:gd name="connsiteX3468" fmla="*/ 4470269 w 6187971"/>
              <a:gd name="connsiteY3468" fmla="*/ 846031 h 5955635"/>
              <a:gd name="connsiteX3469" fmla="*/ 4459336 w 6187971"/>
              <a:gd name="connsiteY3469" fmla="*/ 838948 h 5955635"/>
              <a:gd name="connsiteX3470" fmla="*/ 4463840 w 6187971"/>
              <a:gd name="connsiteY3470" fmla="*/ 837986 h 5955635"/>
              <a:gd name="connsiteX3471" fmla="*/ 4462878 w 6187971"/>
              <a:gd name="connsiteY3471" fmla="*/ 833481 h 5955635"/>
              <a:gd name="connsiteX3472" fmla="*/ 4452907 w 6187971"/>
              <a:gd name="connsiteY3472" fmla="*/ 830902 h 5955635"/>
              <a:gd name="connsiteX3473" fmla="*/ 4448404 w 6187971"/>
              <a:gd name="connsiteY3473" fmla="*/ 831864 h 5955635"/>
              <a:gd name="connsiteX3474" fmla="*/ 4411102 w 6187971"/>
              <a:gd name="connsiteY3474" fmla="*/ 811576 h 5955635"/>
              <a:gd name="connsiteX3475" fmla="*/ 4422996 w 6187971"/>
              <a:gd name="connsiteY3475" fmla="*/ 823163 h 5955635"/>
              <a:gd name="connsiteX3476" fmla="*/ 4442937 w 6187971"/>
              <a:gd name="connsiteY3476" fmla="*/ 828322 h 5955635"/>
              <a:gd name="connsiteX3477" fmla="*/ 4437470 w 6187971"/>
              <a:gd name="connsiteY3477" fmla="*/ 824781 h 5955635"/>
              <a:gd name="connsiteX3478" fmla="*/ 4432966 w 6187971"/>
              <a:gd name="connsiteY3478" fmla="*/ 825743 h 5955635"/>
              <a:gd name="connsiteX3479" fmla="*/ 4433928 w 6187971"/>
              <a:gd name="connsiteY3479" fmla="*/ 830246 h 5955635"/>
              <a:gd name="connsiteX3480" fmla="*/ 4439395 w 6187971"/>
              <a:gd name="connsiteY3480" fmla="*/ 833789 h 5955635"/>
              <a:gd name="connsiteX3481" fmla="*/ 4434891 w 6187971"/>
              <a:gd name="connsiteY3481" fmla="*/ 834751 h 5955635"/>
              <a:gd name="connsiteX3482" fmla="*/ 4429425 w 6187971"/>
              <a:gd name="connsiteY3482" fmla="*/ 831209 h 5955635"/>
              <a:gd name="connsiteX3483" fmla="*/ 4430387 w 6187971"/>
              <a:gd name="connsiteY3483" fmla="*/ 835713 h 5955635"/>
              <a:gd name="connsiteX3484" fmla="*/ 4435853 w 6187971"/>
              <a:gd name="connsiteY3484" fmla="*/ 839255 h 5955635"/>
              <a:gd name="connsiteX3485" fmla="*/ 4441320 w 6187971"/>
              <a:gd name="connsiteY3485" fmla="*/ 842797 h 5955635"/>
              <a:gd name="connsiteX3486" fmla="*/ 4431350 w 6187971"/>
              <a:gd name="connsiteY3486" fmla="*/ 840217 h 5955635"/>
              <a:gd name="connsiteX3487" fmla="*/ 4425883 w 6187971"/>
              <a:gd name="connsiteY3487" fmla="*/ 836675 h 5955635"/>
              <a:gd name="connsiteX3488" fmla="*/ 4420416 w 6187971"/>
              <a:gd name="connsiteY3488" fmla="*/ 833133 h 5955635"/>
              <a:gd name="connsiteX3489" fmla="*/ 4409484 w 6187971"/>
              <a:gd name="connsiteY3489" fmla="*/ 826050 h 5955635"/>
              <a:gd name="connsiteX3490" fmla="*/ 4411408 w 6187971"/>
              <a:gd name="connsiteY3490" fmla="*/ 835058 h 5955635"/>
              <a:gd name="connsiteX3491" fmla="*/ 4412371 w 6187971"/>
              <a:gd name="connsiteY3491" fmla="*/ 839562 h 5955635"/>
              <a:gd name="connsiteX3492" fmla="*/ 4389543 w 6187971"/>
              <a:gd name="connsiteY3492" fmla="*/ 820892 h 5955635"/>
              <a:gd name="connsiteX3493" fmla="*/ 4394047 w 6187971"/>
              <a:gd name="connsiteY3493" fmla="*/ 819929 h 5955635"/>
              <a:gd name="connsiteX3494" fmla="*/ 4393085 w 6187971"/>
              <a:gd name="connsiteY3494" fmla="*/ 815425 h 5955635"/>
              <a:gd name="connsiteX3495" fmla="*/ 4388581 w 6187971"/>
              <a:gd name="connsiteY3495" fmla="*/ 816387 h 5955635"/>
              <a:gd name="connsiteX3496" fmla="*/ 4384076 w 6187971"/>
              <a:gd name="connsiteY3496" fmla="*/ 817349 h 5955635"/>
              <a:gd name="connsiteX3497" fmla="*/ 4378611 w 6187971"/>
              <a:gd name="connsiteY3497" fmla="*/ 813807 h 5955635"/>
              <a:gd name="connsiteX3498" fmla="*/ 4362211 w 6187971"/>
              <a:gd name="connsiteY3498" fmla="*/ 803182 h 5955635"/>
              <a:gd name="connsiteX3499" fmla="*/ 4335187 w 6187971"/>
              <a:gd name="connsiteY3499" fmla="*/ 808956 h 5955635"/>
              <a:gd name="connsiteX3500" fmla="*/ 4360594 w 6187971"/>
              <a:gd name="connsiteY3500" fmla="*/ 817656 h 5955635"/>
              <a:gd name="connsiteX3501" fmla="*/ 4351586 w 6187971"/>
              <a:gd name="connsiteY3501" fmla="*/ 819581 h 5955635"/>
              <a:gd name="connsiteX3502" fmla="*/ 4352548 w 6187971"/>
              <a:gd name="connsiteY3502" fmla="*/ 824085 h 5955635"/>
              <a:gd name="connsiteX3503" fmla="*/ 4308817 w 6187971"/>
              <a:gd name="connsiteY3503" fmla="*/ 795751 h 5955635"/>
              <a:gd name="connsiteX3504" fmla="*/ 4266049 w 6187971"/>
              <a:gd name="connsiteY3504" fmla="*/ 771921 h 5955635"/>
              <a:gd name="connsiteX3505" fmla="*/ 4275057 w 6187971"/>
              <a:gd name="connsiteY3505" fmla="*/ 769997 h 5955635"/>
              <a:gd name="connsiteX3506" fmla="*/ 4253192 w 6187971"/>
              <a:gd name="connsiteY3506" fmla="*/ 755830 h 5955635"/>
              <a:gd name="connsiteX3507" fmla="*/ 4233250 w 6187971"/>
              <a:gd name="connsiteY3507" fmla="*/ 750670 h 5955635"/>
              <a:gd name="connsiteX3508" fmla="*/ 4224243 w 6187971"/>
              <a:gd name="connsiteY3508" fmla="*/ 752594 h 5955635"/>
              <a:gd name="connsiteX3509" fmla="*/ 4150601 w 6187971"/>
              <a:gd name="connsiteY3509" fmla="*/ 716522 h 5955635"/>
              <a:gd name="connsiteX3510" fmla="*/ 4135164 w 6187971"/>
              <a:gd name="connsiteY3510" fmla="*/ 710400 h 5955635"/>
              <a:gd name="connsiteX3511" fmla="*/ 4189520 w 6187971"/>
              <a:gd name="connsiteY3511" fmla="*/ 722336 h 5955635"/>
              <a:gd name="connsiteX3512" fmla="*/ 4188557 w 6187971"/>
              <a:gd name="connsiteY3512" fmla="*/ 717832 h 5955635"/>
              <a:gd name="connsiteX3513" fmla="*/ 4197566 w 6187971"/>
              <a:gd name="connsiteY3513" fmla="*/ 715907 h 5955635"/>
              <a:gd name="connsiteX3514" fmla="*/ 4134202 w 6187971"/>
              <a:gd name="connsiteY3514" fmla="*/ 705897 h 5955635"/>
              <a:gd name="connsiteX3515" fmla="*/ 4133240 w 6187971"/>
              <a:gd name="connsiteY3515" fmla="*/ 701393 h 5955635"/>
              <a:gd name="connsiteX3516" fmla="*/ 4137743 w 6187971"/>
              <a:gd name="connsiteY3516" fmla="*/ 700431 h 5955635"/>
              <a:gd name="connsiteX3517" fmla="*/ 4132277 w 6187971"/>
              <a:gd name="connsiteY3517" fmla="*/ 696888 h 5955635"/>
              <a:gd name="connsiteX3518" fmla="*/ 4111373 w 6187971"/>
              <a:gd name="connsiteY3518" fmla="*/ 687226 h 5955635"/>
              <a:gd name="connsiteX3519" fmla="*/ 4106870 w 6187971"/>
              <a:gd name="connsiteY3519" fmla="*/ 688188 h 5955635"/>
              <a:gd name="connsiteX3520" fmla="*/ 4101403 w 6187971"/>
              <a:gd name="connsiteY3520" fmla="*/ 684647 h 5955635"/>
              <a:gd name="connsiteX3521" fmla="*/ 4090471 w 6187971"/>
              <a:gd name="connsiteY3521" fmla="*/ 677562 h 5955635"/>
              <a:gd name="connsiteX3522" fmla="*/ 4089509 w 6187971"/>
              <a:gd name="connsiteY3522" fmla="*/ 673058 h 5955635"/>
              <a:gd name="connsiteX3523" fmla="*/ 4084042 w 6187971"/>
              <a:gd name="connsiteY3523" fmla="*/ 669517 h 5955635"/>
              <a:gd name="connsiteX3524" fmla="*/ 4080500 w 6187971"/>
              <a:gd name="connsiteY3524" fmla="*/ 674983 h 5955635"/>
              <a:gd name="connsiteX3525" fmla="*/ 4050589 w 6187971"/>
              <a:gd name="connsiteY3525" fmla="*/ 667244 h 5955635"/>
              <a:gd name="connsiteX3526" fmla="*/ 4055093 w 6187971"/>
              <a:gd name="connsiteY3526" fmla="*/ 666282 h 5955635"/>
              <a:gd name="connsiteX3527" fmla="*/ 4054131 w 6187971"/>
              <a:gd name="connsiteY3527" fmla="*/ 661779 h 5955635"/>
              <a:gd name="connsiteX3528" fmla="*/ 4049627 w 6187971"/>
              <a:gd name="connsiteY3528" fmla="*/ 662741 h 5955635"/>
              <a:gd name="connsiteX3529" fmla="*/ 4045123 w 6187971"/>
              <a:gd name="connsiteY3529" fmla="*/ 663703 h 5955635"/>
              <a:gd name="connsiteX3530" fmla="*/ 4030648 w 6187971"/>
              <a:gd name="connsiteY3530" fmla="*/ 662086 h 5955635"/>
              <a:gd name="connsiteX3531" fmla="*/ 4036115 w 6187971"/>
              <a:gd name="connsiteY3531" fmla="*/ 665628 h 5955635"/>
              <a:gd name="connsiteX3532" fmla="*/ 4080500 w 6187971"/>
              <a:gd name="connsiteY3532" fmla="*/ 674983 h 5955635"/>
              <a:gd name="connsiteX3533" fmla="*/ 4071492 w 6187971"/>
              <a:gd name="connsiteY3533" fmla="*/ 676907 h 5955635"/>
              <a:gd name="connsiteX3534" fmla="*/ 4072455 w 6187971"/>
              <a:gd name="connsiteY3534" fmla="*/ 681412 h 5955635"/>
              <a:gd name="connsiteX3535" fmla="*/ 4076958 w 6187971"/>
              <a:gd name="connsiteY3535" fmla="*/ 680449 h 5955635"/>
              <a:gd name="connsiteX3536" fmla="*/ 4082425 w 6187971"/>
              <a:gd name="connsiteY3536" fmla="*/ 683991 h 5955635"/>
              <a:gd name="connsiteX3537" fmla="*/ 4086929 w 6187971"/>
              <a:gd name="connsiteY3537" fmla="*/ 683029 h 5955635"/>
              <a:gd name="connsiteX3538" fmla="*/ 4083387 w 6187971"/>
              <a:gd name="connsiteY3538" fmla="*/ 688496 h 5955635"/>
              <a:gd name="connsiteX3539" fmla="*/ 4053476 w 6187971"/>
              <a:gd name="connsiteY3539" fmla="*/ 680756 h 5955635"/>
              <a:gd name="connsiteX3540" fmla="*/ 3998561 w 6187971"/>
              <a:gd name="connsiteY3540" fmla="*/ 660699 h 5955635"/>
              <a:gd name="connsiteX3541" fmla="*/ 3993680 w 6187971"/>
              <a:gd name="connsiteY3541" fmla="*/ 659158 h 5955635"/>
              <a:gd name="connsiteX3542" fmla="*/ 3795199 w 6187971"/>
              <a:gd name="connsiteY3542" fmla="*/ 553069 h 5955635"/>
              <a:gd name="connsiteX3543" fmla="*/ 3610375 w 6187971"/>
              <a:gd name="connsiteY3543" fmla="*/ 502608 h 5955635"/>
              <a:gd name="connsiteX3544" fmla="*/ 3188329 w 6187971"/>
              <a:gd name="connsiteY3544" fmla="*/ 467631 h 5955635"/>
              <a:gd name="connsiteX3545" fmla="*/ 2059975 w 6187971"/>
              <a:gd name="connsiteY3545" fmla="*/ 659812 h 5955635"/>
              <a:gd name="connsiteX3546" fmla="*/ 1819343 w 6187971"/>
              <a:gd name="connsiteY3546" fmla="*/ 787483 h 5955635"/>
              <a:gd name="connsiteX3547" fmla="*/ 1454955 w 6187971"/>
              <a:gd name="connsiteY3547" fmla="*/ 1031541 h 5955635"/>
              <a:gd name="connsiteX3548" fmla="*/ 1413812 w 6187971"/>
              <a:gd name="connsiteY3548" fmla="*/ 1040331 h 5955635"/>
              <a:gd name="connsiteX3549" fmla="*/ 1408084 w 6187971"/>
              <a:gd name="connsiteY3549" fmla="*/ 1030679 h 5955635"/>
              <a:gd name="connsiteX3550" fmla="*/ 1408033 w 6187971"/>
              <a:gd name="connsiteY3550" fmla="*/ 1028519 h 5955635"/>
              <a:gd name="connsiteX3551" fmla="*/ 1412039 w 6187971"/>
              <a:gd name="connsiteY3551" fmla="*/ 1024844 h 5955635"/>
              <a:gd name="connsiteX3552" fmla="*/ 1971913 w 6187971"/>
              <a:gd name="connsiteY3552" fmla="*/ 659219 h 5955635"/>
              <a:gd name="connsiteX3553" fmla="*/ 1977379 w 6187971"/>
              <a:gd name="connsiteY3553" fmla="*/ 662762 h 5955635"/>
              <a:gd name="connsiteX3554" fmla="*/ 1981883 w 6187971"/>
              <a:gd name="connsiteY3554" fmla="*/ 661799 h 5955635"/>
              <a:gd name="connsiteX3555" fmla="*/ 1987350 w 6187971"/>
              <a:gd name="connsiteY3555" fmla="*/ 665340 h 5955635"/>
              <a:gd name="connsiteX3556" fmla="*/ 1979303 w 6187971"/>
              <a:gd name="connsiteY3556" fmla="*/ 671769 h 5955635"/>
              <a:gd name="connsiteX3557" fmla="*/ 1980266 w 6187971"/>
              <a:gd name="connsiteY3557" fmla="*/ 676274 h 5955635"/>
              <a:gd name="connsiteX3558" fmla="*/ 1984770 w 6187971"/>
              <a:gd name="connsiteY3558" fmla="*/ 675311 h 5955635"/>
              <a:gd name="connsiteX3559" fmla="*/ 1989274 w 6187971"/>
              <a:gd name="connsiteY3559" fmla="*/ 674349 h 5955635"/>
              <a:gd name="connsiteX3560" fmla="*/ 1992816 w 6187971"/>
              <a:gd name="connsiteY3560" fmla="*/ 668882 h 5955635"/>
              <a:gd name="connsiteX3561" fmla="*/ 1997320 w 6187971"/>
              <a:gd name="connsiteY3561" fmla="*/ 667920 h 5955635"/>
              <a:gd name="connsiteX3562" fmla="*/ 2012756 w 6187971"/>
              <a:gd name="connsiteY3562" fmla="*/ 674041 h 5955635"/>
              <a:gd name="connsiteX3563" fmla="*/ 2014374 w 6187971"/>
              <a:gd name="connsiteY3563" fmla="*/ 659567 h 5955635"/>
              <a:gd name="connsiteX3564" fmla="*/ 2009869 w 6187971"/>
              <a:gd name="connsiteY3564" fmla="*/ 660529 h 5955635"/>
              <a:gd name="connsiteX3565" fmla="*/ 2008907 w 6187971"/>
              <a:gd name="connsiteY3565" fmla="*/ 656026 h 5955635"/>
              <a:gd name="connsiteX3566" fmla="*/ 1995395 w 6187971"/>
              <a:gd name="connsiteY3566" fmla="*/ 658912 h 5955635"/>
              <a:gd name="connsiteX3567" fmla="*/ 1991854 w 6187971"/>
              <a:gd name="connsiteY3567" fmla="*/ 664378 h 5955635"/>
              <a:gd name="connsiteX3568" fmla="*/ 1994433 w 6187971"/>
              <a:gd name="connsiteY3568" fmla="*/ 654408 h 5955635"/>
              <a:gd name="connsiteX3569" fmla="*/ 1998937 w 6187971"/>
              <a:gd name="connsiteY3569" fmla="*/ 653446 h 5955635"/>
              <a:gd name="connsiteX3570" fmla="*/ 2006983 w 6187971"/>
              <a:gd name="connsiteY3570" fmla="*/ 647017 h 5955635"/>
              <a:gd name="connsiteX3571" fmla="*/ 2002479 w 6187971"/>
              <a:gd name="connsiteY3571" fmla="*/ 647979 h 5955635"/>
              <a:gd name="connsiteX3572" fmla="*/ 2213556 w 6187971"/>
              <a:gd name="connsiteY3572" fmla="*/ 555787 h 5955635"/>
              <a:gd name="connsiteX3573" fmla="*/ 2233497 w 6187971"/>
              <a:gd name="connsiteY3573" fmla="*/ 560947 h 5955635"/>
              <a:gd name="connsiteX3574" fmla="*/ 2222565 w 6187971"/>
              <a:gd name="connsiteY3574" fmla="*/ 553862 h 5955635"/>
              <a:gd name="connsiteX3575" fmla="*/ 2227068 w 6187971"/>
              <a:gd name="connsiteY3575" fmla="*/ 552900 h 5955635"/>
              <a:gd name="connsiteX3576" fmla="*/ 2659387 w 6187971"/>
              <a:gd name="connsiteY3576" fmla="*/ 432280 h 5955635"/>
              <a:gd name="connsiteX3577" fmla="*/ 2580211 w 6187971"/>
              <a:gd name="connsiteY3577" fmla="*/ 28532 h 5955635"/>
              <a:gd name="connsiteX3578" fmla="*/ 2760003 w 6187971"/>
              <a:gd name="connsiteY3578" fmla="*/ 9674 h 5955635"/>
              <a:gd name="connsiteX3579" fmla="*/ 4206393 w 6187971"/>
              <a:gd name="connsiteY3579" fmla="*/ 216884 h 5955635"/>
              <a:gd name="connsiteX3580" fmla="*/ 4962093 w 6187971"/>
              <a:gd name="connsiteY3580" fmla="*/ 669428 h 5955635"/>
              <a:gd name="connsiteX3581" fmla="*/ 5227886 w 6187971"/>
              <a:gd name="connsiteY3581" fmla="*/ 888353 h 5955635"/>
              <a:gd name="connsiteX3582" fmla="*/ 5331187 w 6187971"/>
              <a:gd name="connsiteY3582" fmla="*/ 1014893 h 5955635"/>
              <a:gd name="connsiteX3583" fmla="*/ 5518959 w 6187971"/>
              <a:gd name="connsiteY3583" fmla="*/ 1262220 h 5955635"/>
              <a:gd name="connsiteX3584" fmla="*/ 5467079 w 6187971"/>
              <a:gd name="connsiteY3584" fmla="*/ 1138382 h 5955635"/>
              <a:gd name="connsiteX3585" fmla="*/ 5724761 w 6187971"/>
              <a:gd name="connsiteY3585" fmla="*/ 1511561 h 5955635"/>
              <a:gd name="connsiteX3586" fmla="*/ 5659466 w 6187971"/>
              <a:gd name="connsiteY3586" fmla="*/ 1480536 h 5955635"/>
              <a:gd name="connsiteX3587" fmla="*/ 5720297 w 6187971"/>
              <a:gd name="connsiteY3587" fmla="*/ 1600507 h 5955635"/>
              <a:gd name="connsiteX3588" fmla="*/ 5738327 w 6187971"/>
              <a:gd name="connsiteY3588" fmla="*/ 1602521 h 5955635"/>
              <a:gd name="connsiteX3589" fmla="*/ 5788406 w 6187971"/>
              <a:gd name="connsiteY3589" fmla="*/ 1617243 h 5955635"/>
              <a:gd name="connsiteX3590" fmla="*/ 5933129 w 6187971"/>
              <a:gd name="connsiteY3590" fmla="*/ 1928517 h 5955635"/>
              <a:gd name="connsiteX3591" fmla="*/ 6015900 w 6187971"/>
              <a:gd name="connsiteY3591" fmla="*/ 2206099 h 5955635"/>
              <a:gd name="connsiteX3592" fmla="*/ 6018824 w 6187971"/>
              <a:gd name="connsiteY3592" fmla="*/ 2228938 h 5955635"/>
              <a:gd name="connsiteX3593" fmla="*/ 6006787 w 6187971"/>
              <a:gd name="connsiteY3593" fmla="*/ 2254975 h 5955635"/>
              <a:gd name="connsiteX3594" fmla="*/ 5981821 w 6187971"/>
              <a:gd name="connsiteY3594" fmla="*/ 2238800 h 5955635"/>
              <a:gd name="connsiteX3595" fmla="*/ 5955690 w 6187971"/>
              <a:gd name="connsiteY3595" fmla="*/ 2162256 h 5955635"/>
              <a:gd name="connsiteX3596" fmla="*/ 5938475 w 6187971"/>
              <a:gd name="connsiteY3596" fmla="*/ 2136603 h 5955635"/>
              <a:gd name="connsiteX3597" fmla="*/ 5953240 w 6187971"/>
              <a:gd name="connsiteY3597" fmla="*/ 2233173 h 5955635"/>
              <a:gd name="connsiteX3598" fmla="*/ 6087185 w 6187971"/>
              <a:gd name="connsiteY3598" fmla="*/ 2695361 h 5955635"/>
              <a:gd name="connsiteX3599" fmla="*/ 6081069 w 6187971"/>
              <a:gd name="connsiteY3599" fmla="*/ 3289153 h 5955635"/>
              <a:gd name="connsiteX3600" fmla="*/ 5808111 w 6187971"/>
              <a:gd name="connsiteY3600" fmla="*/ 4272372 h 5955635"/>
              <a:gd name="connsiteX3601" fmla="*/ 5083073 w 6187971"/>
              <a:gd name="connsiteY3601" fmla="*/ 5189877 h 5955635"/>
              <a:gd name="connsiteX3602" fmla="*/ 4748863 w 6187971"/>
              <a:gd name="connsiteY3602" fmla="*/ 5447042 h 5955635"/>
              <a:gd name="connsiteX3603" fmla="*/ 3740846 w 6187971"/>
              <a:gd name="connsiteY3603" fmla="*/ 5863806 h 5955635"/>
              <a:gd name="connsiteX3604" fmla="*/ 3169933 w 6187971"/>
              <a:gd name="connsiteY3604" fmla="*/ 5946671 h 5955635"/>
              <a:gd name="connsiteX3605" fmla="*/ 2972383 w 6187971"/>
              <a:gd name="connsiteY3605" fmla="*/ 5955635 h 5955635"/>
              <a:gd name="connsiteX3606" fmla="*/ 2888242 w 6187971"/>
              <a:gd name="connsiteY3606" fmla="*/ 5946236 h 5955635"/>
              <a:gd name="connsiteX3607" fmla="*/ 2773508 w 6187971"/>
              <a:gd name="connsiteY3607" fmla="*/ 5949239 h 5955635"/>
              <a:gd name="connsiteX3608" fmla="*/ 2719689 w 6187971"/>
              <a:gd name="connsiteY3608" fmla="*/ 5935317 h 5955635"/>
              <a:gd name="connsiteX3609" fmla="*/ 2651853 w 6187971"/>
              <a:gd name="connsiteY3609" fmla="*/ 5910702 h 5955635"/>
              <a:gd name="connsiteX3610" fmla="*/ 2524570 w 6187971"/>
              <a:gd name="connsiteY3610" fmla="*/ 5900743 h 5955635"/>
              <a:gd name="connsiteX3611" fmla="*/ 2303959 w 6187971"/>
              <a:gd name="connsiteY3611" fmla="*/ 5838373 h 5955635"/>
              <a:gd name="connsiteX3612" fmla="*/ 1704545 w 6187971"/>
              <a:gd name="connsiteY3612" fmla="*/ 5577311 h 5955635"/>
              <a:gd name="connsiteX3613" fmla="*/ 1349927 w 6187971"/>
              <a:gd name="connsiteY3613" fmla="*/ 5363675 h 5955635"/>
              <a:gd name="connsiteX3614" fmla="*/ 1326431 w 6187971"/>
              <a:gd name="connsiteY3614" fmla="*/ 5345230 h 5955635"/>
              <a:gd name="connsiteX3615" fmla="*/ 1324450 w 6187971"/>
              <a:gd name="connsiteY3615" fmla="*/ 5308501 h 5955635"/>
              <a:gd name="connsiteX3616" fmla="*/ 1353031 w 6187971"/>
              <a:gd name="connsiteY3616" fmla="*/ 5314127 h 5955635"/>
              <a:gd name="connsiteX3617" fmla="*/ 1535006 w 6187971"/>
              <a:gd name="connsiteY3617" fmla="*/ 5433636 h 5955635"/>
              <a:gd name="connsiteX3618" fmla="*/ 1570795 w 6187971"/>
              <a:gd name="connsiteY3618" fmla="*/ 5445544 h 5955635"/>
              <a:gd name="connsiteX3619" fmla="*/ 1578274 w 6187971"/>
              <a:gd name="connsiteY3619" fmla="*/ 5443946 h 5955635"/>
              <a:gd name="connsiteX3620" fmla="*/ 1573335 w 6187971"/>
              <a:gd name="connsiteY3620" fmla="*/ 5439134 h 5955635"/>
              <a:gd name="connsiteX3621" fmla="*/ 1245045 w 6187971"/>
              <a:gd name="connsiteY3621" fmla="*/ 5202275 h 5955635"/>
              <a:gd name="connsiteX3622" fmla="*/ 1146122 w 6187971"/>
              <a:gd name="connsiteY3622" fmla="*/ 5123684 h 5955635"/>
              <a:gd name="connsiteX3623" fmla="*/ 1114075 w 6187971"/>
              <a:gd name="connsiteY3623" fmla="*/ 5110977 h 5955635"/>
              <a:gd name="connsiteX3624" fmla="*/ 1239256 w 6187971"/>
              <a:gd name="connsiteY3624" fmla="*/ 5275861 h 5955635"/>
              <a:gd name="connsiteX3625" fmla="*/ 647691 w 6187971"/>
              <a:gd name="connsiteY3625" fmla="*/ 4639642 h 5955635"/>
              <a:gd name="connsiteX3626" fmla="*/ 698822 w 6187971"/>
              <a:gd name="connsiteY3626" fmla="*/ 4677603 h 5955635"/>
              <a:gd name="connsiteX3627" fmla="*/ 744471 w 6187971"/>
              <a:gd name="connsiteY3627" fmla="*/ 4726512 h 5955635"/>
              <a:gd name="connsiteX3628" fmla="*/ 859121 w 6187971"/>
              <a:gd name="connsiteY3628" fmla="*/ 4860405 h 5955635"/>
              <a:gd name="connsiteX3629" fmla="*/ 869143 w 6187971"/>
              <a:gd name="connsiteY3629" fmla="*/ 4852397 h 5955635"/>
              <a:gd name="connsiteX3630" fmla="*/ 750753 w 6187971"/>
              <a:gd name="connsiteY3630" fmla="*/ 4719304 h 5955635"/>
              <a:gd name="connsiteX3631" fmla="*/ 408923 w 6187971"/>
              <a:gd name="connsiteY3631" fmla="*/ 4135320 h 5955635"/>
              <a:gd name="connsiteX3632" fmla="*/ 164008 w 6187971"/>
              <a:gd name="connsiteY3632" fmla="*/ 2787582 h 5955635"/>
              <a:gd name="connsiteX3633" fmla="*/ 184206 w 6187971"/>
              <a:gd name="connsiteY3633" fmla="*/ 2525154 h 5955635"/>
              <a:gd name="connsiteX3634" fmla="*/ 195172 w 6187971"/>
              <a:gd name="connsiteY3634" fmla="*/ 2503257 h 5955635"/>
              <a:gd name="connsiteX3635" fmla="*/ 203581 w 6187971"/>
              <a:gd name="connsiteY3635" fmla="*/ 2515148 h 5955635"/>
              <a:gd name="connsiteX3636" fmla="*/ 227360 w 6187971"/>
              <a:gd name="connsiteY3636" fmla="*/ 3358710 h 5955635"/>
              <a:gd name="connsiteX3637" fmla="*/ 327131 w 6187971"/>
              <a:gd name="connsiteY3637" fmla="*/ 3789091 h 5955635"/>
              <a:gd name="connsiteX3638" fmla="*/ 340188 w 6187971"/>
              <a:gd name="connsiteY3638" fmla="*/ 3841053 h 5955635"/>
              <a:gd name="connsiteX3639" fmla="*/ 356203 w 6187971"/>
              <a:gd name="connsiteY3639" fmla="*/ 3861096 h 5955635"/>
              <a:gd name="connsiteX3640" fmla="*/ 365970 w 6187971"/>
              <a:gd name="connsiteY3640" fmla="*/ 3833590 h 5955635"/>
              <a:gd name="connsiteX3641" fmla="*/ 307461 w 6187971"/>
              <a:gd name="connsiteY3641" fmla="*/ 3632951 h 5955635"/>
              <a:gd name="connsiteX3642" fmla="*/ 402527 w 6187971"/>
              <a:gd name="connsiteY3642" fmla="*/ 1981840 h 5955635"/>
              <a:gd name="connsiteX3643" fmla="*/ 407611 w 6187971"/>
              <a:gd name="connsiteY3643" fmla="*/ 1969022 h 5955635"/>
              <a:gd name="connsiteX3644" fmla="*/ 419903 w 6187971"/>
              <a:gd name="connsiteY3644" fmla="*/ 1962484 h 5955635"/>
              <a:gd name="connsiteX3645" fmla="*/ 392454 w 6187971"/>
              <a:gd name="connsiteY3645" fmla="*/ 2071985 h 5955635"/>
              <a:gd name="connsiteX3646" fmla="*/ 253961 w 6187971"/>
              <a:gd name="connsiteY3646" fmla="*/ 2897420 h 5955635"/>
              <a:gd name="connsiteX3647" fmla="*/ 260448 w 6187971"/>
              <a:gd name="connsiteY3647" fmla="*/ 2991849 h 5955635"/>
              <a:gd name="connsiteX3648" fmla="*/ 272323 w 6187971"/>
              <a:gd name="connsiteY3648" fmla="*/ 3010820 h 5955635"/>
              <a:gd name="connsiteX3649" fmla="*/ 290098 w 6187971"/>
              <a:gd name="connsiteY3649" fmla="*/ 2993336 h 5955635"/>
              <a:gd name="connsiteX3650" fmla="*/ 304677 w 6187971"/>
              <a:gd name="connsiteY3650" fmla="*/ 2960890 h 5955635"/>
              <a:gd name="connsiteX3651" fmla="*/ 407652 w 6187971"/>
              <a:gd name="connsiteY3651" fmla="*/ 3607635 h 5955635"/>
              <a:gd name="connsiteX3652" fmla="*/ 440447 w 6187971"/>
              <a:gd name="connsiteY3652" fmla="*/ 3706220 h 5955635"/>
              <a:gd name="connsiteX3653" fmla="*/ 415132 w 6187971"/>
              <a:gd name="connsiteY3653" fmla="*/ 3606037 h 5955635"/>
              <a:gd name="connsiteX3654" fmla="*/ 337201 w 6187971"/>
              <a:gd name="connsiteY3654" fmla="*/ 3067354 h 5955635"/>
              <a:gd name="connsiteX3655" fmla="*/ 477138 w 6187971"/>
              <a:gd name="connsiteY3655" fmla="*/ 2065625 h 5955635"/>
              <a:gd name="connsiteX3656" fmla="*/ 489702 w 6187971"/>
              <a:gd name="connsiteY3656" fmla="*/ 2051208 h 5955635"/>
              <a:gd name="connsiteX3657" fmla="*/ 430613 w 6187971"/>
              <a:gd name="connsiteY3657" fmla="*/ 3413056 h 5955635"/>
              <a:gd name="connsiteX3658" fmla="*/ 428865 w 6187971"/>
              <a:gd name="connsiteY3658" fmla="*/ 3386728 h 5955635"/>
              <a:gd name="connsiteX3659" fmla="*/ 466894 w 6187971"/>
              <a:gd name="connsiteY3659" fmla="*/ 3622863 h 5955635"/>
              <a:gd name="connsiteX3660" fmla="*/ 489988 w 6187971"/>
              <a:gd name="connsiteY3660" fmla="*/ 3730960 h 5955635"/>
              <a:gd name="connsiteX3661" fmla="*/ 599154 w 6187971"/>
              <a:gd name="connsiteY3661" fmla="*/ 4065569 h 5955635"/>
              <a:gd name="connsiteX3662" fmla="*/ 634491 w 6187971"/>
              <a:gd name="connsiteY3662" fmla="*/ 4142793 h 5955635"/>
              <a:gd name="connsiteX3663" fmla="*/ 639302 w 6187971"/>
              <a:gd name="connsiteY3663" fmla="*/ 4165313 h 5955635"/>
              <a:gd name="connsiteX3664" fmla="*/ 643807 w 6187971"/>
              <a:gd name="connsiteY3664" fmla="*/ 4164351 h 5955635"/>
              <a:gd name="connsiteX3665" fmla="*/ 1044223 w 6187971"/>
              <a:gd name="connsiteY3665" fmla="*/ 4804087 h 5955635"/>
              <a:gd name="connsiteX3666" fmla="*/ 1194661 w 6187971"/>
              <a:gd name="connsiteY3666" fmla="*/ 4979171 h 5955635"/>
              <a:gd name="connsiteX3667" fmla="*/ 1143540 w 6187971"/>
              <a:gd name="connsiteY3667" fmla="*/ 4938286 h 5955635"/>
              <a:gd name="connsiteX3668" fmla="*/ 1194007 w 6187971"/>
              <a:gd name="connsiteY3668" fmla="*/ 4998149 h 5955635"/>
              <a:gd name="connsiteX3669" fmla="*/ 1243203 w 6187971"/>
              <a:gd name="connsiteY3669" fmla="*/ 5030025 h 5955635"/>
              <a:gd name="connsiteX3670" fmla="*/ 1200128 w 6187971"/>
              <a:gd name="connsiteY3670" fmla="*/ 4982713 h 5955635"/>
              <a:gd name="connsiteX3671" fmla="*/ 1320040 w 6187971"/>
              <a:gd name="connsiteY3671" fmla="*/ 5103092 h 5955635"/>
              <a:gd name="connsiteX3672" fmla="*/ 1390447 w 6187971"/>
              <a:gd name="connsiteY3672" fmla="*/ 5168114 h 5955635"/>
              <a:gd name="connsiteX3673" fmla="*/ 1438027 w 6187971"/>
              <a:gd name="connsiteY3673" fmla="*/ 5214464 h 5955635"/>
              <a:gd name="connsiteX3674" fmla="*/ 1469862 w 6187971"/>
              <a:gd name="connsiteY3674" fmla="*/ 5231211 h 5955635"/>
              <a:gd name="connsiteX3675" fmla="*/ 4098674 w 6187971"/>
              <a:gd name="connsiteY3675" fmla="*/ 5653890 h 5955635"/>
              <a:gd name="connsiteX3676" fmla="*/ 5058287 w 6187971"/>
              <a:gd name="connsiteY3676" fmla="*/ 5053265 h 5955635"/>
              <a:gd name="connsiteX3677" fmla="*/ 5862270 w 6187971"/>
              <a:gd name="connsiteY3677" fmla="*/ 2776293 h 5955635"/>
              <a:gd name="connsiteX3678" fmla="*/ 5834711 w 6187971"/>
              <a:gd name="connsiteY3678" fmla="*/ 2603214 h 5955635"/>
              <a:gd name="connsiteX3679" fmla="*/ 5838253 w 6187971"/>
              <a:gd name="connsiteY3679" fmla="*/ 2597748 h 5955635"/>
              <a:gd name="connsiteX3680" fmla="*/ 5835366 w 6187971"/>
              <a:gd name="connsiteY3680" fmla="*/ 2584235 h 5955635"/>
              <a:gd name="connsiteX3681" fmla="*/ 5829900 w 6187971"/>
              <a:gd name="connsiteY3681" fmla="*/ 2580694 h 5955635"/>
              <a:gd name="connsiteX3682" fmla="*/ 5802956 w 6187971"/>
              <a:gd name="connsiteY3682" fmla="*/ 2454580 h 5955635"/>
              <a:gd name="connsiteX3683" fmla="*/ 5713385 w 6187971"/>
              <a:gd name="connsiteY3683" fmla="*/ 2167591 h 5955635"/>
              <a:gd name="connsiteX3684" fmla="*/ 5230091 w 6187971"/>
              <a:gd name="connsiteY3684" fmla="*/ 1338337 h 5955635"/>
              <a:gd name="connsiteX3685" fmla="*/ 4852032 w 6187971"/>
              <a:gd name="connsiteY3685" fmla="*/ 957564 h 5955635"/>
              <a:gd name="connsiteX3686" fmla="*/ 4862002 w 6187971"/>
              <a:gd name="connsiteY3686" fmla="*/ 960144 h 5955635"/>
              <a:gd name="connsiteX3687" fmla="*/ 4798985 w 6187971"/>
              <a:gd name="connsiteY3687" fmla="*/ 907672 h 5955635"/>
              <a:gd name="connsiteX3688" fmla="*/ 4760721 w 6187971"/>
              <a:gd name="connsiteY3688" fmla="*/ 882879 h 5955635"/>
              <a:gd name="connsiteX3689" fmla="*/ 4644966 w 6187971"/>
              <a:gd name="connsiteY3689" fmla="*/ 803998 h 5955635"/>
              <a:gd name="connsiteX3690" fmla="*/ 4601235 w 6187971"/>
              <a:gd name="connsiteY3690" fmla="*/ 775665 h 5955635"/>
              <a:gd name="connsiteX3691" fmla="*/ 4191873 w 6187971"/>
              <a:gd name="connsiteY3691" fmla="*/ 556997 h 5955635"/>
              <a:gd name="connsiteX3692" fmla="*/ 4317947 w 6187971"/>
              <a:gd name="connsiteY3692" fmla="*/ 595996 h 5955635"/>
              <a:gd name="connsiteX3693" fmla="*/ 4340774 w 6187971"/>
              <a:gd name="connsiteY3693" fmla="*/ 614667 h 5955635"/>
              <a:gd name="connsiteX3694" fmla="*/ 4468773 w 6187971"/>
              <a:gd name="connsiteY3694" fmla="*/ 662675 h 5955635"/>
              <a:gd name="connsiteX3695" fmla="*/ 4433088 w 6187971"/>
              <a:gd name="connsiteY3695" fmla="*/ 627913 h 5955635"/>
              <a:gd name="connsiteX3696" fmla="*/ 4325031 w 6187971"/>
              <a:gd name="connsiteY3696" fmla="*/ 585063 h 5955635"/>
              <a:gd name="connsiteX3697" fmla="*/ 4302203 w 6187971"/>
              <a:gd name="connsiteY3697" fmla="*/ 566393 h 5955635"/>
              <a:gd name="connsiteX3698" fmla="*/ 4216974 w 6187971"/>
              <a:gd name="connsiteY3698" fmla="*/ 542214 h 5955635"/>
              <a:gd name="connsiteX3699" fmla="*/ 4133361 w 6187971"/>
              <a:gd name="connsiteY3699" fmla="*/ 503562 h 5955635"/>
              <a:gd name="connsiteX3700" fmla="*/ 4109878 w 6187971"/>
              <a:gd name="connsiteY3700" fmla="*/ 503869 h 5955635"/>
              <a:gd name="connsiteX3701" fmla="*/ 4072576 w 6187971"/>
              <a:gd name="connsiteY3701" fmla="*/ 483581 h 5955635"/>
              <a:gd name="connsiteX3702" fmla="*/ 4026266 w 6187971"/>
              <a:gd name="connsiteY3702" fmla="*/ 465217 h 5955635"/>
              <a:gd name="connsiteX3703" fmla="*/ 3970292 w 6187971"/>
              <a:gd name="connsiteY3703" fmla="*/ 467757 h 5955635"/>
              <a:gd name="connsiteX3704" fmla="*/ 3986691 w 6187971"/>
              <a:gd name="connsiteY3704" fmla="*/ 478382 h 5955635"/>
              <a:gd name="connsiteX3705" fmla="*/ 2556561 w 6187971"/>
              <a:gd name="connsiteY3705" fmla="*/ 397733 h 5955635"/>
              <a:gd name="connsiteX3706" fmla="*/ 2508145 w 6187971"/>
              <a:gd name="connsiteY3706" fmla="*/ 410487 h 5955635"/>
              <a:gd name="connsiteX3707" fmla="*/ 2458913 w 6187971"/>
              <a:gd name="connsiteY3707" fmla="*/ 419861 h 5955635"/>
              <a:gd name="connsiteX3708" fmla="*/ 1598952 w 6187971"/>
              <a:gd name="connsiteY3708" fmla="*/ 799372 h 5955635"/>
              <a:gd name="connsiteX3709" fmla="*/ 1473216 w 6187971"/>
              <a:gd name="connsiteY3709" fmla="*/ 879030 h 5955635"/>
              <a:gd name="connsiteX3710" fmla="*/ 1451174 w 6187971"/>
              <a:gd name="connsiteY3710" fmla="*/ 885695 h 5955635"/>
              <a:gd name="connsiteX3711" fmla="*/ 1449321 w 6187971"/>
              <a:gd name="connsiteY3711" fmla="*/ 858715 h 5955635"/>
              <a:gd name="connsiteX3712" fmla="*/ 1500105 w 6187971"/>
              <a:gd name="connsiteY3712" fmla="*/ 812669 h 5955635"/>
              <a:gd name="connsiteX3713" fmla="*/ 1844558 w 6187971"/>
              <a:gd name="connsiteY3713" fmla="*/ 621754 h 5955635"/>
              <a:gd name="connsiteX3714" fmla="*/ 1796350 w 6187971"/>
              <a:gd name="connsiteY3714" fmla="*/ 606633 h 5955635"/>
              <a:gd name="connsiteX3715" fmla="*/ 1915531 w 6187971"/>
              <a:gd name="connsiteY3715" fmla="*/ 542063 h 5955635"/>
              <a:gd name="connsiteX3716" fmla="*/ 2801357 w 6187971"/>
              <a:gd name="connsiteY3716" fmla="*/ 303925 h 5955635"/>
              <a:gd name="connsiteX3717" fmla="*/ 3448335 w 6187971"/>
              <a:gd name="connsiteY3717" fmla="*/ 329955 h 5955635"/>
              <a:gd name="connsiteX3718" fmla="*/ 3639713 w 6187971"/>
              <a:gd name="connsiteY3718" fmla="*/ 365329 h 5955635"/>
              <a:gd name="connsiteX3719" fmla="*/ 3679531 w 6187971"/>
              <a:gd name="connsiteY3719" fmla="*/ 341178 h 5955635"/>
              <a:gd name="connsiteX3720" fmla="*/ 3641345 w 6187971"/>
              <a:gd name="connsiteY3720" fmla="*/ 318050 h 5955635"/>
              <a:gd name="connsiteX3721" fmla="*/ 3579519 w 6187971"/>
              <a:gd name="connsiteY3721" fmla="*/ 294106 h 5955635"/>
              <a:gd name="connsiteX3722" fmla="*/ 3921820 w 6187971"/>
              <a:gd name="connsiteY3722" fmla="*/ 340254 h 5955635"/>
              <a:gd name="connsiteX3723" fmla="*/ 4117320 w 6187971"/>
              <a:gd name="connsiteY3723" fmla="*/ 404078 h 5955635"/>
              <a:gd name="connsiteX3724" fmla="*/ 3929573 w 6187971"/>
              <a:gd name="connsiteY3724" fmla="*/ 330776 h 5955635"/>
              <a:gd name="connsiteX3725" fmla="*/ 3651529 w 6187971"/>
              <a:gd name="connsiteY3725" fmla="*/ 265034 h 5955635"/>
              <a:gd name="connsiteX3726" fmla="*/ 2868463 w 6187971"/>
              <a:gd name="connsiteY3726" fmla="*/ 215284 h 5955635"/>
              <a:gd name="connsiteX3727" fmla="*/ 2767746 w 6187971"/>
              <a:gd name="connsiteY3727" fmla="*/ 228980 h 5955635"/>
              <a:gd name="connsiteX3728" fmla="*/ 2799794 w 6187971"/>
              <a:gd name="connsiteY3728" fmla="*/ 241686 h 5955635"/>
              <a:gd name="connsiteX3729" fmla="*/ 3465473 w 6187971"/>
              <a:gd name="connsiteY3729" fmla="*/ 263721 h 5955635"/>
              <a:gd name="connsiteX3730" fmla="*/ 3497920 w 6187971"/>
              <a:gd name="connsiteY3730" fmla="*/ 278298 h 5955635"/>
              <a:gd name="connsiteX3731" fmla="*/ 3460245 w 6187971"/>
              <a:gd name="connsiteY3731" fmla="*/ 294168 h 5955635"/>
              <a:gd name="connsiteX3732" fmla="*/ 3247224 w 6187971"/>
              <a:gd name="connsiteY3732" fmla="*/ 267329 h 5955635"/>
              <a:gd name="connsiteX3733" fmla="*/ 2317144 w 6187971"/>
              <a:gd name="connsiteY3733" fmla="*/ 362401 h 5955635"/>
              <a:gd name="connsiteX3734" fmla="*/ 1646991 w 6187971"/>
              <a:gd name="connsiteY3734" fmla="*/ 658097 h 5955635"/>
              <a:gd name="connsiteX3735" fmla="*/ 1510978 w 6187971"/>
              <a:gd name="connsiteY3735" fmla="*/ 726263 h 5955635"/>
              <a:gd name="connsiteX3736" fmla="*/ 2562299 w 6187971"/>
              <a:gd name="connsiteY3736" fmla="*/ 265051 h 5955635"/>
              <a:gd name="connsiteX3737" fmla="*/ 2496459 w 6187971"/>
              <a:gd name="connsiteY3737" fmla="*/ 249786 h 5955635"/>
              <a:gd name="connsiteX3738" fmla="*/ 2679065 w 6187971"/>
              <a:gd name="connsiteY3738" fmla="*/ 216639 h 5955635"/>
              <a:gd name="connsiteX3739" fmla="*/ 2939402 w 6187971"/>
              <a:gd name="connsiteY3739" fmla="*/ 190351 h 5955635"/>
              <a:gd name="connsiteX3740" fmla="*/ 2959175 w 6187971"/>
              <a:gd name="connsiteY3740" fmla="*/ 182215 h 5955635"/>
              <a:gd name="connsiteX3741" fmla="*/ 2939547 w 6187971"/>
              <a:gd name="connsiteY3741" fmla="*/ 172721 h 5955635"/>
              <a:gd name="connsiteX3742" fmla="*/ 2616967 w 6187971"/>
              <a:gd name="connsiteY3742" fmla="*/ 200575 h 5955635"/>
              <a:gd name="connsiteX3743" fmla="*/ 2537493 w 6187971"/>
              <a:gd name="connsiteY3743" fmla="*/ 203867 h 5955635"/>
              <a:gd name="connsiteX3744" fmla="*/ 2217149 w 6187971"/>
              <a:gd name="connsiteY3744" fmla="*/ 287950 h 5955635"/>
              <a:gd name="connsiteX3745" fmla="*/ 1542585 w 6187971"/>
              <a:gd name="connsiteY3745" fmla="*/ 590454 h 5955635"/>
              <a:gd name="connsiteX3746" fmla="*/ 1168430 w 6187971"/>
              <a:gd name="connsiteY3746" fmla="*/ 862020 h 5955635"/>
              <a:gd name="connsiteX3747" fmla="*/ 1130881 w 6187971"/>
              <a:gd name="connsiteY3747" fmla="*/ 887640 h 5955635"/>
              <a:gd name="connsiteX3748" fmla="*/ 1168592 w 6187971"/>
              <a:gd name="connsiteY3748" fmla="*/ 817011 h 5955635"/>
              <a:gd name="connsiteX3749" fmla="*/ 1476602 w 6187971"/>
              <a:gd name="connsiteY3749" fmla="*/ 592819 h 5955635"/>
              <a:gd name="connsiteX3750" fmla="*/ 2591346 w 6187971"/>
              <a:gd name="connsiteY3750" fmla="*/ 163030 h 5955635"/>
              <a:gd name="connsiteX3751" fmla="*/ 3091031 w 6187971"/>
              <a:gd name="connsiteY3751" fmla="*/ 140357 h 5955635"/>
              <a:gd name="connsiteX3752" fmla="*/ 3716875 w 6187971"/>
              <a:gd name="connsiteY3752" fmla="*/ 213921 h 5955635"/>
              <a:gd name="connsiteX3753" fmla="*/ 3758928 w 6187971"/>
              <a:gd name="connsiteY3753" fmla="*/ 245999 h 5955635"/>
              <a:gd name="connsiteX3754" fmla="*/ 3775216 w 6187971"/>
              <a:gd name="connsiteY3754" fmla="*/ 258163 h 5955635"/>
              <a:gd name="connsiteX3755" fmla="*/ 4143920 w 6187971"/>
              <a:gd name="connsiteY3755" fmla="*/ 372975 h 5955635"/>
              <a:gd name="connsiteX3756" fmla="*/ 4155540 w 6187971"/>
              <a:gd name="connsiteY3756" fmla="*/ 372448 h 5955635"/>
              <a:gd name="connsiteX3757" fmla="*/ 4123382 w 6187971"/>
              <a:gd name="connsiteY3757" fmla="*/ 322612 h 5955635"/>
              <a:gd name="connsiteX3758" fmla="*/ 3554239 w 6187971"/>
              <a:gd name="connsiteY3758" fmla="*/ 139165 h 5955635"/>
              <a:gd name="connsiteX3759" fmla="*/ 2590565 w 6187971"/>
              <a:gd name="connsiteY3759" fmla="*/ 131911 h 5955635"/>
              <a:gd name="connsiteX3760" fmla="*/ 2058218 w 6187971"/>
              <a:gd name="connsiteY3760" fmla="*/ 267154 h 5955635"/>
              <a:gd name="connsiteX3761" fmla="*/ 1849558 w 6187971"/>
              <a:gd name="connsiteY3761" fmla="*/ 315643 h 5955635"/>
              <a:gd name="connsiteX3762" fmla="*/ 2520059 w 6187971"/>
              <a:gd name="connsiteY3762" fmla="*/ 103956 h 5955635"/>
              <a:gd name="connsiteX3763" fmla="*/ 3222250 w 6187971"/>
              <a:gd name="connsiteY3763" fmla="*/ 49751 h 5955635"/>
              <a:gd name="connsiteX3764" fmla="*/ 2580338 w 6187971"/>
              <a:gd name="connsiteY3764" fmla="*/ 38281 h 5955635"/>
              <a:gd name="connsiteX3765" fmla="*/ 2580211 w 6187971"/>
              <a:gd name="connsiteY3765" fmla="*/ 28532 h 5955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Lst>
            <a:rect l="l" t="t" r="r" b="b"/>
            <a:pathLst>
              <a:path w="6187971" h="5955635">
                <a:moveTo>
                  <a:pt x="3175848" y="5544922"/>
                </a:moveTo>
                <a:cubicBezTo>
                  <a:pt x="3180352" y="5543959"/>
                  <a:pt x="3180352" y="5543959"/>
                  <a:pt x="3184857" y="5542997"/>
                </a:cubicBezTo>
                <a:lnTo>
                  <a:pt x="3185794" y="5544792"/>
                </a:lnTo>
                <a:close/>
                <a:moveTo>
                  <a:pt x="3509992" y="5452506"/>
                </a:moveTo>
                <a:lnTo>
                  <a:pt x="3560810" y="5445094"/>
                </a:lnTo>
                <a:lnTo>
                  <a:pt x="3523318" y="5451849"/>
                </a:lnTo>
                <a:cubicBezTo>
                  <a:pt x="3523318" y="5451849"/>
                  <a:pt x="3523318" y="5451849"/>
                  <a:pt x="3518813" y="5452811"/>
                </a:cubicBezTo>
                <a:close/>
                <a:moveTo>
                  <a:pt x="3472811" y="5457929"/>
                </a:moveTo>
                <a:cubicBezTo>
                  <a:pt x="3477314" y="5456967"/>
                  <a:pt x="3477314" y="5456967"/>
                  <a:pt x="3477314" y="5456967"/>
                </a:cubicBezTo>
                <a:cubicBezTo>
                  <a:pt x="3477314" y="5456967"/>
                  <a:pt x="3477314" y="5456967"/>
                  <a:pt x="3481818" y="5456005"/>
                </a:cubicBezTo>
                <a:cubicBezTo>
                  <a:pt x="3486323" y="5455043"/>
                  <a:pt x="3495330" y="5453118"/>
                  <a:pt x="3499835" y="5452156"/>
                </a:cubicBezTo>
                <a:lnTo>
                  <a:pt x="3509992" y="5452506"/>
                </a:lnTo>
                <a:close/>
                <a:moveTo>
                  <a:pt x="4648965" y="5205864"/>
                </a:moveTo>
                <a:lnTo>
                  <a:pt x="4648375" y="5206776"/>
                </a:lnTo>
                <a:cubicBezTo>
                  <a:pt x="4648375" y="5206776"/>
                  <a:pt x="4648375" y="5206776"/>
                  <a:pt x="4643871" y="5207738"/>
                </a:cubicBezTo>
                <a:close/>
                <a:moveTo>
                  <a:pt x="3439358" y="5455658"/>
                </a:moveTo>
                <a:lnTo>
                  <a:pt x="3443861" y="5454695"/>
                </a:lnTo>
                <a:cubicBezTo>
                  <a:pt x="3449327" y="5458236"/>
                  <a:pt x="3458336" y="5456312"/>
                  <a:pt x="3462839" y="5455350"/>
                </a:cubicBezTo>
                <a:cubicBezTo>
                  <a:pt x="3463802" y="5459854"/>
                  <a:pt x="3463802" y="5459854"/>
                  <a:pt x="3463802" y="5459854"/>
                </a:cubicBezTo>
                <a:cubicBezTo>
                  <a:pt x="3463802" y="5459854"/>
                  <a:pt x="3463802" y="5459854"/>
                  <a:pt x="3464764" y="5464358"/>
                </a:cubicBezTo>
                <a:cubicBezTo>
                  <a:pt x="3445785" y="5463703"/>
                  <a:pt x="3409754" y="5471401"/>
                  <a:pt x="3386270" y="5471708"/>
                </a:cubicBezTo>
                <a:cubicBezTo>
                  <a:pt x="3394316" y="5465280"/>
                  <a:pt x="3441282" y="5464665"/>
                  <a:pt x="3439358" y="5455658"/>
                </a:cubicBezTo>
                <a:close/>
                <a:moveTo>
                  <a:pt x="4926827" y="4878836"/>
                </a:moveTo>
                <a:cubicBezTo>
                  <a:pt x="4926827" y="4878836"/>
                  <a:pt x="4926827" y="4878836"/>
                  <a:pt x="4931331" y="4877874"/>
                </a:cubicBezTo>
                <a:lnTo>
                  <a:pt x="4927253" y="4880833"/>
                </a:lnTo>
                <a:close/>
                <a:moveTo>
                  <a:pt x="1616921" y="5147987"/>
                </a:moveTo>
                <a:lnTo>
                  <a:pt x="1621158" y="5151791"/>
                </a:lnTo>
                <a:lnTo>
                  <a:pt x="1617883" y="5152491"/>
                </a:lnTo>
                <a:cubicBezTo>
                  <a:pt x="1617883" y="5152491"/>
                  <a:pt x="1617883" y="5152491"/>
                  <a:pt x="1616921" y="5147987"/>
                </a:cubicBezTo>
                <a:close/>
                <a:moveTo>
                  <a:pt x="6029280" y="4202957"/>
                </a:moveTo>
                <a:cubicBezTo>
                  <a:pt x="6032957" y="4202171"/>
                  <a:pt x="6032957" y="4202171"/>
                  <a:pt x="6033742" y="4205846"/>
                </a:cubicBezTo>
                <a:cubicBezTo>
                  <a:pt x="6033742" y="4205846"/>
                  <a:pt x="6034527" y="4209520"/>
                  <a:pt x="6030850" y="4210306"/>
                </a:cubicBezTo>
                <a:cubicBezTo>
                  <a:pt x="6030065" y="4206631"/>
                  <a:pt x="6030065" y="4206631"/>
                  <a:pt x="6030065" y="4206631"/>
                </a:cubicBezTo>
                <a:cubicBezTo>
                  <a:pt x="6030065" y="4206631"/>
                  <a:pt x="6029280" y="4202957"/>
                  <a:pt x="6029280" y="4202957"/>
                </a:cubicBezTo>
                <a:close/>
                <a:moveTo>
                  <a:pt x="5195431" y="4350487"/>
                </a:moveTo>
                <a:lnTo>
                  <a:pt x="5195619" y="4350447"/>
                </a:lnTo>
                <a:lnTo>
                  <a:pt x="5191889" y="4355954"/>
                </a:lnTo>
                <a:cubicBezTo>
                  <a:pt x="5196393" y="4354992"/>
                  <a:pt x="5195431" y="4350487"/>
                  <a:pt x="5195431" y="4350487"/>
                </a:cubicBezTo>
                <a:close/>
                <a:moveTo>
                  <a:pt x="5135887" y="4358358"/>
                </a:moveTo>
                <a:lnTo>
                  <a:pt x="5135916" y="4358493"/>
                </a:lnTo>
                <a:cubicBezTo>
                  <a:pt x="5135916" y="4358493"/>
                  <a:pt x="5135916" y="4358493"/>
                  <a:pt x="5132374" y="4363959"/>
                </a:cubicBezTo>
                <a:close/>
                <a:moveTo>
                  <a:pt x="1535232" y="5118342"/>
                </a:moveTo>
                <a:cubicBezTo>
                  <a:pt x="1540699" y="5121884"/>
                  <a:pt x="1540699" y="5121884"/>
                  <a:pt x="1540699" y="5121884"/>
                </a:cubicBezTo>
                <a:cubicBezTo>
                  <a:pt x="1546166" y="5125426"/>
                  <a:pt x="1546166" y="5125426"/>
                  <a:pt x="1546166" y="5125426"/>
                </a:cubicBezTo>
                <a:cubicBezTo>
                  <a:pt x="1541661" y="5126389"/>
                  <a:pt x="1541661" y="5126389"/>
                  <a:pt x="1541661" y="5126389"/>
                </a:cubicBezTo>
                <a:cubicBezTo>
                  <a:pt x="1540699" y="5121884"/>
                  <a:pt x="1536195" y="5122847"/>
                  <a:pt x="1535232" y="5118342"/>
                </a:cubicBezTo>
                <a:close/>
                <a:moveTo>
                  <a:pt x="1296561" y="4951097"/>
                </a:moveTo>
                <a:lnTo>
                  <a:pt x="1298982" y="4952173"/>
                </a:lnTo>
                <a:cubicBezTo>
                  <a:pt x="1301153" y="4954064"/>
                  <a:pt x="1302760" y="4956076"/>
                  <a:pt x="1302760" y="4956076"/>
                </a:cubicBezTo>
                <a:cubicBezTo>
                  <a:pt x="1302760" y="4956076"/>
                  <a:pt x="1302760" y="4956076"/>
                  <a:pt x="1297293" y="4952534"/>
                </a:cubicBezTo>
                <a:close/>
                <a:moveTo>
                  <a:pt x="1299553" y="4938864"/>
                </a:moveTo>
                <a:lnTo>
                  <a:pt x="1305339" y="4946105"/>
                </a:lnTo>
                <a:cubicBezTo>
                  <a:pt x="1302125" y="4942083"/>
                  <a:pt x="1300518" y="4940071"/>
                  <a:pt x="1299715" y="4939066"/>
                </a:cubicBezTo>
                <a:close/>
                <a:moveTo>
                  <a:pt x="6187039" y="3627519"/>
                </a:moveTo>
                <a:cubicBezTo>
                  <a:pt x="6187287" y="3646676"/>
                  <a:pt x="6189889" y="3676857"/>
                  <a:pt x="6185137" y="3708609"/>
                </a:cubicBezTo>
                <a:cubicBezTo>
                  <a:pt x="6180385" y="3740361"/>
                  <a:pt x="6174063" y="3764764"/>
                  <a:pt x="6163816" y="3770795"/>
                </a:cubicBezTo>
                <a:cubicBezTo>
                  <a:pt x="6167494" y="3770009"/>
                  <a:pt x="6167494" y="3770009"/>
                  <a:pt x="6168279" y="3773684"/>
                </a:cubicBezTo>
                <a:cubicBezTo>
                  <a:pt x="6165386" y="3778144"/>
                  <a:pt x="6166956" y="3785493"/>
                  <a:pt x="6163279" y="3786278"/>
                </a:cubicBezTo>
                <a:cubicBezTo>
                  <a:pt x="6163279" y="3786278"/>
                  <a:pt x="6164064" y="3789953"/>
                  <a:pt x="6160387" y="3790738"/>
                </a:cubicBezTo>
                <a:cubicBezTo>
                  <a:pt x="6160387" y="3790738"/>
                  <a:pt x="6160387" y="3790738"/>
                  <a:pt x="6164064" y="3789953"/>
                </a:cubicBezTo>
                <a:cubicBezTo>
                  <a:pt x="6172989" y="3795730"/>
                  <a:pt x="6162989" y="3820919"/>
                  <a:pt x="6153775" y="3849782"/>
                </a:cubicBezTo>
                <a:cubicBezTo>
                  <a:pt x="6153775" y="3849782"/>
                  <a:pt x="6153775" y="3849782"/>
                  <a:pt x="6154561" y="3853456"/>
                </a:cubicBezTo>
                <a:cubicBezTo>
                  <a:pt x="6158238" y="3852671"/>
                  <a:pt x="6158238" y="3852671"/>
                  <a:pt x="6155346" y="3857131"/>
                </a:cubicBezTo>
                <a:cubicBezTo>
                  <a:pt x="6155346" y="3857131"/>
                  <a:pt x="6156131" y="3860805"/>
                  <a:pt x="6156131" y="3860805"/>
                </a:cubicBezTo>
                <a:cubicBezTo>
                  <a:pt x="6152454" y="3861591"/>
                  <a:pt x="6152454" y="3861591"/>
                  <a:pt x="6152454" y="3861591"/>
                </a:cubicBezTo>
                <a:cubicBezTo>
                  <a:pt x="6152454" y="3861591"/>
                  <a:pt x="6152454" y="3861591"/>
                  <a:pt x="6156916" y="3864480"/>
                </a:cubicBezTo>
                <a:cubicBezTo>
                  <a:pt x="6154809" y="3872614"/>
                  <a:pt x="6159271" y="3875502"/>
                  <a:pt x="6155841" y="3895446"/>
                </a:cubicBezTo>
                <a:cubicBezTo>
                  <a:pt x="6163196" y="3893874"/>
                  <a:pt x="6165841" y="3870257"/>
                  <a:pt x="6171873" y="3880495"/>
                </a:cubicBezTo>
                <a:cubicBezTo>
                  <a:pt x="6170819" y="3884562"/>
                  <a:pt x="6171212" y="3886399"/>
                  <a:pt x="6171604" y="3888236"/>
                </a:cubicBezTo>
                <a:lnTo>
                  <a:pt x="6171470" y="3892106"/>
                </a:lnTo>
                <a:lnTo>
                  <a:pt x="6170551" y="3892303"/>
                </a:lnTo>
                <a:cubicBezTo>
                  <a:pt x="6171336" y="3895977"/>
                  <a:pt x="6171336" y="3895977"/>
                  <a:pt x="6171336" y="3895977"/>
                </a:cubicBezTo>
                <a:lnTo>
                  <a:pt x="6171470" y="3892106"/>
                </a:lnTo>
                <a:lnTo>
                  <a:pt x="6174228" y="3891517"/>
                </a:lnTo>
                <a:cubicBezTo>
                  <a:pt x="6174228" y="3891517"/>
                  <a:pt x="6175013" y="3895192"/>
                  <a:pt x="6175013" y="3895192"/>
                </a:cubicBezTo>
                <a:cubicBezTo>
                  <a:pt x="6175798" y="3898866"/>
                  <a:pt x="6175798" y="3898866"/>
                  <a:pt x="6175798" y="3898866"/>
                </a:cubicBezTo>
                <a:cubicBezTo>
                  <a:pt x="6172906" y="3903326"/>
                  <a:pt x="6170798" y="3911461"/>
                  <a:pt x="6168691" y="3919595"/>
                </a:cubicBezTo>
                <a:cubicBezTo>
                  <a:pt x="6168691" y="3919595"/>
                  <a:pt x="6165799" y="3924055"/>
                  <a:pt x="6165799" y="3924055"/>
                </a:cubicBezTo>
                <a:cubicBezTo>
                  <a:pt x="6165799" y="3924055"/>
                  <a:pt x="6166584" y="3927730"/>
                  <a:pt x="6163691" y="3932189"/>
                </a:cubicBezTo>
                <a:cubicBezTo>
                  <a:pt x="6163691" y="3932189"/>
                  <a:pt x="6164476" y="3935864"/>
                  <a:pt x="6160799" y="3936650"/>
                </a:cubicBezTo>
                <a:cubicBezTo>
                  <a:pt x="6160014" y="3932975"/>
                  <a:pt x="6160014" y="3932975"/>
                  <a:pt x="6162906" y="3928515"/>
                </a:cubicBezTo>
                <a:cubicBezTo>
                  <a:pt x="6162906" y="3928515"/>
                  <a:pt x="6162121" y="3924841"/>
                  <a:pt x="6165014" y="3920380"/>
                </a:cubicBezTo>
                <a:cubicBezTo>
                  <a:pt x="6159229" y="3929301"/>
                  <a:pt x="6157122" y="3937435"/>
                  <a:pt x="6150552" y="3942681"/>
                </a:cubicBezTo>
                <a:cubicBezTo>
                  <a:pt x="6146090" y="3939792"/>
                  <a:pt x="6147412" y="3927983"/>
                  <a:pt x="6137165" y="3934015"/>
                </a:cubicBezTo>
                <a:cubicBezTo>
                  <a:pt x="6123199" y="3994629"/>
                  <a:pt x="6114232" y="4042650"/>
                  <a:pt x="6088449" y="4101948"/>
                </a:cubicBezTo>
                <a:cubicBezTo>
                  <a:pt x="6089234" y="4105622"/>
                  <a:pt x="6089234" y="4105622"/>
                  <a:pt x="6086341" y="4110083"/>
                </a:cubicBezTo>
                <a:cubicBezTo>
                  <a:pt x="6087126" y="4113757"/>
                  <a:pt x="6083449" y="4114542"/>
                  <a:pt x="6083449" y="4114542"/>
                </a:cubicBezTo>
                <a:cubicBezTo>
                  <a:pt x="6080019" y="4134486"/>
                  <a:pt x="6070020" y="4159674"/>
                  <a:pt x="6059236" y="4181188"/>
                </a:cubicBezTo>
                <a:cubicBezTo>
                  <a:pt x="6055806" y="4201132"/>
                  <a:pt x="6047377" y="4233669"/>
                  <a:pt x="6030808" y="4264104"/>
                </a:cubicBezTo>
                <a:cubicBezTo>
                  <a:pt x="6018701" y="4297427"/>
                  <a:pt x="6002132" y="4327862"/>
                  <a:pt x="5990563" y="4345702"/>
                </a:cubicBezTo>
                <a:cubicBezTo>
                  <a:pt x="5971886" y="4384270"/>
                  <a:pt x="5950318" y="4427299"/>
                  <a:pt x="5931641" y="4465868"/>
                </a:cubicBezTo>
                <a:cubicBezTo>
                  <a:pt x="5912180" y="4500763"/>
                  <a:pt x="5891934" y="4531983"/>
                  <a:pt x="5868547" y="4548506"/>
                </a:cubicBezTo>
                <a:cubicBezTo>
                  <a:pt x="5871440" y="4544045"/>
                  <a:pt x="5874332" y="4539585"/>
                  <a:pt x="5877224" y="4535125"/>
                </a:cubicBezTo>
                <a:cubicBezTo>
                  <a:pt x="5877224" y="4535125"/>
                  <a:pt x="5877224" y="4535125"/>
                  <a:pt x="5870655" y="4540371"/>
                </a:cubicBezTo>
                <a:cubicBezTo>
                  <a:pt x="5871440" y="4544045"/>
                  <a:pt x="5867762" y="4544831"/>
                  <a:pt x="5867762" y="4544831"/>
                </a:cubicBezTo>
                <a:cubicBezTo>
                  <a:pt x="5866977" y="4541157"/>
                  <a:pt x="5866977" y="4541157"/>
                  <a:pt x="5869870" y="4536697"/>
                </a:cubicBezTo>
                <a:cubicBezTo>
                  <a:pt x="5869870" y="4536697"/>
                  <a:pt x="5869870" y="4536697"/>
                  <a:pt x="5869085" y="4533022"/>
                </a:cubicBezTo>
                <a:cubicBezTo>
                  <a:pt x="5848838" y="4564242"/>
                  <a:pt x="5825700" y="4599923"/>
                  <a:pt x="5809916" y="4634032"/>
                </a:cubicBezTo>
                <a:cubicBezTo>
                  <a:pt x="5786529" y="4650554"/>
                  <a:pt x="5760498" y="4690694"/>
                  <a:pt x="5732112" y="4719811"/>
                </a:cubicBezTo>
                <a:cubicBezTo>
                  <a:pt x="5772068" y="4672854"/>
                  <a:pt x="5800743" y="4609097"/>
                  <a:pt x="5839913" y="4558465"/>
                </a:cubicBezTo>
                <a:cubicBezTo>
                  <a:pt x="5852268" y="4544299"/>
                  <a:pt x="5841235" y="4546656"/>
                  <a:pt x="5846236" y="4534062"/>
                </a:cubicBezTo>
                <a:cubicBezTo>
                  <a:pt x="5860697" y="4511762"/>
                  <a:pt x="5870159" y="4502056"/>
                  <a:pt x="5879621" y="4492350"/>
                </a:cubicBezTo>
                <a:cubicBezTo>
                  <a:pt x="5891190" y="4474510"/>
                  <a:pt x="5885943" y="4467947"/>
                  <a:pt x="5893835" y="4450893"/>
                </a:cubicBezTo>
                <a:cubicBezTo>
                  <a:pt x="5906189" y="4436727"/>
                  <a:pt x="5918544" y="4422561"/>
                  <a:pt x="5930898" y="4408396"/>
                </a:cubicBezTo>
                <a:cubicBezTo>
                  <a:pt x="5930898" y="4408396"/>
                  <a:pt x="5930898" y="4408396"/>
                  <a:pt x="5939823" y="4414173"/>
                </a:cubicBezTo>
                <a:cubicBezTo>
                  <a:pt x="5945608" y="4405253"/>
                  <a:pt x="5954285" y="4391873"/>
                  <a:pt x="5959284" y="4379279"/>
                </a:cubicBezTo>
                <a:cubicBezTo>
                  <a:pt x="5959284" y="4379279"/>
                  <a:pt x="5959284" y="4379279"/>
                  <a:pt x="5955607" y="4380064"/>
                </a:cubicBezTo>
                <a:cubicBezTo>
                  <a:pt x="5956392" y="4383739"/>
                  <a:pt x="5953500" y="4388199"/>
                  <a:pt x="5952715" y="4384525"/>
                </a:cubicBezTo>
                <a:cubicBezTo>
                  <a:pt x="5952715" y="4384525"/>
                  <a:pt x="5951930" y="4380850"/>
                  <a:pt x="5951930" y="4380850"/>
                </a:cubicBezTo>
                <a:cubicBezTo>
                  <a:pt x="5948252" y="4381636"/>
                  <a:pt x="5943253" y="4394230"/>
                  <a:pt x="5941683" y="4386882"/>
                </a:cubicBezTo>
                <a:cubicBezTo>
                  <a:pt x="5945897" y="4370612"/>
                  <a:pt x="5950360" y="4373501"/>
                  <a:pt x="5955359" y="4360907"/>
                </a:cubicBezTo>
                <a:cubicBezTo>
                  <a:pt x="5955359" y="4360907"/>
                  <a:pt x="5955359" y="4360907"/>
                  <a:pt x="5954574" y="4357232"/>
                </a:cubicBezTo>
                <a:cubicBezTo>
                  <a:pt x="5954574" y="4357232"/>
                  <a:pt x="5954574" y="4357232"/>
                  <a:pt x="5958251" y="4356446"/>
                </a:cubicBezTo>
                <a:cubicBezTo>
                  <a:pt x="5957466" y="4352772"/>
                  <a:pt x="5960359" y="4348312"/>
                  <a:pt x="5960359" y="4348312"/>
                </a:cubicBezTo>
                <a:cubicBezTo>
                  <a:pt x="5964036" y="4347527"/>
                  <a:pt x="5964036" y="4347527"/>
                  <a:pt x="5964036" y="4347527"/>
                </a:cubicBezTo>
                <a:cubicBezTo>
                  <a:pt x="5965358" y="4335718"/>
                  <a:pt x="5972465" y="4314989"/>
                  <a:pt x="5980357" y="4297935"/>
                </a:cubicBezTo>
                <a:cubicBezTo>
                  <a:pt x="5991927" y="4280095"/>
                  <a:pt x="6000604" y="4266714"/>
                  <a:pt x="6007959" y="4265143"/>
                </a:cubicBezTo>
                <a:cubicBezTo>
                  <a:pt x="6007174" y="4261469"/>
                  <a:pt x="6010851" y="4260683"/>
                  <a:pt x="6010851" y="4260683"/>
                </a:cubicBezTo>
                <a:cubicBezTo>
                  <a:pt x="6010066" y="4257009"/>
                  <a:pt x="6012958" y="4252549"/>
                  <a:pt x="6016636" y="4251763"/>
                </a:cubicBezTo>
                <a:cubicBezTo>
                  <a:pt x="6016636" y="4251763"/>
                  <a:pt x="6016636" y="4251763"/>
                  <a:pt x="6017421" y="4255437"/>
                </a:cubicBezTo>
                <a:cubicBezTo>
                  <a:pt x="6014528" y="4259898"/>
                  <a:pt x="6014528" y="4259898"/>
                  <a:pt x="6014528" y="4259898"/>
                </a:cubicBezTo>
                <a:cubicBezTo>
                  <a:pt x="6014528" y="4259898"/>
                  <a:pt x="6014528" y="4259898"/>
                  <a:pt x="6015313" y="4263572"/>
                </a:cubicBezTo>
                <a:cubicBezTo>
                  <a:pt x="6023205" y="4246518"/>
                  <a:pt x="6019528" y="4247303"/>
                  <a:pt x="6024528" y="4234709"/>
                </a:cubicBezTo>
                <a:cubicBezTo>
                  <a:pt x="6024528" y="4234709"/>
                  <a:pt x="6021635" y="4239169"/>
                  <a:pt x="6021635" y="4239169"/>
                </a:cubicBezTo>
                <a:cubicBezTo>
                  <a:pt x="6021635" y="4239169"/>
                  <a:pt x="6021635" y="4239169"/>
                  <a:pt x="6020850" y="4235494"/>
                </a:cubicBezTo>
                <a:cubicBezTo>
                  <a:pt x="6020850" y="4235494"/>
                  <a:pt x="6020850" y="4235494"/>
                  <a:pt x="6020065" y="4231820"/>
                </a:cubicBezTo>
                <a:cubicBezTo>
                  <a:pt x="6020065" y="4231820"/>
                  <a:pt x="6017958" y="4239955"/>
                  <a:pt x="6013496" y="4237066"/>
                </a:cubicBezTo>
                <a:cubicBezTo>
                  <a:pt x="6018495" y="4224471"/>
                  <a:pt x="6023495" y="4211877"/>
                  <a:pt x="6027957" y="4214766"/>
                </a:cubicBezTo>
                <a:cubicBezTo>
                  <a:pt x="6027957" y="4214766"/>
                  <a:pt x="6027172" y="4211091"/>
                  <a:pt x="6030850" y="4210306"/>
                </a:cubicBezTo>
                <a:cubicBezTo>
                  <a:pt x="6052666" y="4186434"/>
                  <a:pt x="6068450" y="4152325"/>
                  <a:pt x="6078987" y="4111654"/>
                </a:cubicBezTo>
                <a:cubicBezTo>
                  <a:pt x="6078987" y="4111654"/>
                  <a:pt x="6078202" y="4107979"/>
                  <a:pt x="6081879" y="4107194"/>
                </a:cubicBezTo>
                <a:cubicBezTo>
                  <a:pt x="6081094" y="4103519"/>
                  <a:pt x="6083986" y="4099059"/>
                  <a:pt x="6083986" y="4099059"/>
                </a:cubicBezTo>
                <a:cubicBezTo>
                  <a:pt x="6083986" y="4099059"/>
                  <a:pt x="6083986" y="4099059"/>
                  <a:pt x="6084771" y="4102733"/>
                </a:cubicBezTo>
                <a:cubicBezTo>
                  <a:pt x="6086094" y="4090925"/>
                  <a:pt x="6089523" y="4070982"/>
                  <a:pt x="6087953" y="4063633"/>
                </a:cubicBezTo>
                <a:cubicBezTo>
                  <a:pt x="6088738" y="4067307"/>
                  <a:pt x="6088738" y="4067307"/>
                  <a:pt x="6085846" y="4071767"/>
                </a:cubicBezTo>
                <a:cubicBezTo>
                  <a:pt x="6085846" y="4071767"/>
                  <a:pt x="6082169" y="4072553"/>
                  <a:pt x="6082169" y="4072553"/>
                </a:cubicBezTo>
                <a:cubicBezTo>
                  <a:pt x="6081384" y="4068878"/>
                  <a:pt x="6081384" y="4068878"/>
                  <a:pt x="6084276" y="4064419"/>
                </a:cubicBezTo>
                <a:lnTo>
                  <a:pt x="6083990" y="4063082"/>
                </a:lnTo>
                <a:lnTo>
                  <a:pt x="6084968" y="4060909"/>
                </a:lnTo>
                <a:cubicBezTo>
                  <a:pt x="6086052" y="4059236"/>
                  <a:pt x="6086775" y="4058121"/>
                  <a:pt x="6086383" y="4056284"/>
                </a:cubicBezTo>
                <a:cubicBezTo>
                  <a:pt x="6087168" y="4059959"/>
                  <a:pt x="6083491" y="4060744"/>
                  <a:pt x="6083491" y="4060744"/>
                </a:cubicBezTo>
                <a:lnTo>
                  <a:pt x="6083990" y="4063082"/>
                </a:lnTo>
                <a:lnTo>
                  <a:pt x="6081384" y="4068878"/>
                </a:lnTo>
                <a:cubicBezTo>
                  <a:pt x="6085888" y="4017969"/>
                  <a:pt x="6115349" y="3957886"/>
                  <a:pt x="6123530" y="3906191"/>
                </a:cubicBezTo>
                <a:cubicBezTo>
                  <a:pt x="6127208" y="3905405"/>
                  <a:pt x="6131422" y="3889137"/>
                  <a:pt x="6134315" y="3884676"/>
                </a:cubicBezTo>
                <a:cubicBezTo>
                  <a:pt x="6130637" y="3885462"/>
                  <a:pt x="6130637" y="3885462"/>
                  <a:pt x="6129067" y="3878113"/>
                </a:cubicBezTo>
                <a:cubicBezTo>
                  <a:pt x="6129067" y="3878113"/>
                  <a:pt x="6132745" y="3877328"/>
                  <a:pt x="6131959" y="3873653"/>
                </a:cubicBezTo>
                <a:cubicBezTo>
                  <a:pt x="6131175" y="3869979"/>
                  <a:pt x="6134852" y="3869193"/>
                  <a:pt x="6134066" y="3865519"/>
                </a:cubicBezTo>
                <a:cubicBezTo>
                  <a:pt x="6140925" y="3825633"/>
                  <a:pt x="6150387" y="3815927"/>
                  <a:pt x="6157494" y="3795198"/>
                </a:cubicBezTo>
                <a:cubicBezTo>
                  <a:pt x="6157494" y="3795198"/>
                  <a:pt x="6158279" y="3798873"/>
                  <a:pt x="6154602" y="3799658"/>
                </a:cubicBezTo>
                <a:cubicBezTo>
                  <a:pt x="6154602" y="3799658"/>
                  <a:pt x="6150925" y="3800444"/>
                  <a:pt x="6150140" y="3796769"/>
                </a:cubicBezTo>
                <a:cubicBezTo>
                  <a:pt x="6150140" y="3796769"/>
                  <a:pt x="6153032" y="3792310"/>
                  <a:pt x="6153032" y="3792310"/>
                </a:cubicBezTo>
                <a:cubicBezTo>
                  <a:pt x="6152247" y="3788635"/>
                  <a:pt x="6152247" y="3788635"/>
                  <a:pt x="6152247" y="3788635"/>
                </a:cubicBezTo>
                <a:cubicBezTo>
                  <a:pt x="6148322" y="3770263"/>
                  <a:pt x="6160966" y="3721457"/>
                  <a:pt x="6172783" y="3722774"/>
                </a:cubicBezTo>
                <a:cubicBezTo>
                  <a:pt x="6174643" y="3695483"/>
                  <a:pt x="6177040" y="3652707"/>
                  <a:pt x="6187039" y="3627519"/>
                </a:cubicBezTo>
                <a:close/>
                <a:moveTo>
                  <a:pt x="5453639" y="3702176"/>
                </a:moveTo>
                <a:lnTo>
                  <a:pt x="5453774" y="3702469"/>
                </a:lnTo>
                <a:cubicBezTo>
                  <a:pt x="5453249" y="3705524"/>
                  <a:pt x="5451719" y="3709383"/>
                  <a:pt x="5449948" y="3712116"/>
                </a:cubicBezTo>
                <a:close/>
                <a:moveTo>
                  <a:pt x="5548423" y="3643981"/>
                </a:moveTo>
                <a:cubicBezTo>
                  <a:pt x="5553889" y="3647523"/>
                  <a:pt x="5550347" y="3652990"/>
                  <a:pt x="5544882" y="3649448"/>
                </a:cubicBezTo>
                <a:cubicBezTo>
                  <a:pt x="5549385" y="3648486"/>
                  <a:pt x="5549385" y="3648486"/>
                  <a:pt x="5548423" y="3643981"/>
                </a:cubicBezTo>
                <a:close/>
                <a:moveTo>
                  <a:pt x="5501782" y="3594005"/>
                </a:moveTo>
                <a:lnTo>
                  <a:pt x="5500844" y="3597631"/>
                </a:lnTo>
                <a:cubicBezTo>
                  <a:pt x="5501806" y="3602135"/>
                  <a:pt x="5501806" y="3602135"/>
                  <a:pt x="5501806" y="3602135"/>
                </a:cubicBezTo>
                <a:cubicBezTo>
                  <a:pt x="5501806" y="3602135"/>
                  <a:pt x="5501806" y="3602135"/>
                  <a:pt x="5498264" y="3607601"/>
                </a:cubicBezTo>
                <a:cubicBezTo>
                  <a:pt x="5497302" y="3603098"/>
                  <a:pt x="5500844" y="3597631"/>
                  <a:pt x="5496339" y="3598593"/>
                </a:cubicBezTo>
                <a:close/>
                <a:moveTo>
                  <a:pt x="5505531" y="3584407"/>
                </a:moveTo>
                <a:lnTo>
                  <a:pt x="5502887" y="3593074"/>
                </a:lnTo>
                <a:lnTo>
                  <a:pt x="5501782" y="3594005"/>
                </a:lnTo>
                <a:lnTo>
                  <a:pt x="5503423" y="3587661"/>
                </a:lnTo>
                <a:close/>
                <a:moveTo>
                  <a:pt x="5509363" y="3567553"/>
                </a:moveTo>
                <a:lnTo>
                  <a:pt x="5513086" y="3566758"/>
                </a:lnTo>
                <a:cubicBezTo>
                  <a:pt x="5509545" y="3572225"/>
                  <a:pt x="5506002" y="3577690"/>
                  <a:pt x="5506965" y="3582195"/>
                </a:cubicBezTo>
                <a:lnTo>
                  <a:pt x="5505531" y="3584407"/>
                </a:lnTo>
                <a:lnTo>
                  <a:pt x="5507691" y="3577329"/>
                </a:lnTo>
                <a:close/>
                <a:moveTo>
                  <a:pt x="5510688" y="3559800"/>
                </a:moveTo>
                <a:lnTo>
                  <a:pt x="5509363" y="3567553"/>
                </a:lnTo>
                <a:lnTo>
                  <a:pt x="5508582" y="3567720"/>
                </a:lnTo>
                <a:close/>
                <a:moveTo>
                  <a:pt x="5161932" y="3575847"/>
                </a:moveTo>
                <a:cubicBezTo>
                  <a:pt x="5162324" y="3577685"/>
                  <a:pt x="5161601" y="3578799"/>
                  <a:pt x="5160517" y="3580472"/>
                </a:cubicBezTo>
                <a:lnTo>
                  <a:pt x="5159539" y="3582645"/>
                </a:lnTo>
                <a:lnTo>
                  <a:pt x="5159040" y="3580307"/>
                </a:lnTo>
                <a:cubicBezTo>
                  <a:pt x="5159040" y="3580307"/>
                  <a:pt x="5162717" y="3579521"/>
                  <a:pt x="5161932" y="3575847"/>
                </a:cubicBezTo>
                <a:close/>
                <a:moveTo>
                  <a:pt x="1120688" y="4434529"/>
                </a:moveTo>
                <a:lnTo>
                  <a:pt x="1126155" y="4438070"/>
                </a:lnTo>
                <a:cubicBezTo>
                  <a:pt x="1126155" y="4438070"/>
                  <a:pt x="1126155" y="4438070"/>
                  <a:pt x="1121651" y="4439032"/>
                </a:cubicBezTo>
                <a:close/>
                <a:moveTo>
                  <a:pt x="5592057" y="3360201"/>
                </a:moveTo>
                <a:lnTo>
                  <a:pt x="5593625" y="3370584"/>
                </a:lnTo>
                <a:cubicBezTo>
                  <a:pt x="5593625" y="3370584"/>
                  <a:pt x="5593625" y="3370584"/>
                  <a:pt x="5592663" y="3366081"/>
                </a:cubicBezTo>
                <a:cubicBezTo>
                  <a:pt x="5591701" y="3361577"/>
                  <a:pt x="5591701" y="3361577"/>
                  <a:pt x="5591701" y="3361577"/>
                </a:cubicBezTo>
                <a:close/>
                <a:moveTo>
                  <a:pt x="818034" y="4362609"/>
                </a:moveTo>
                <a:lnTo>
                  <a:pt x="820283" y="4366839"/>
                </a:lnTo>
                <a:lnTo>
                  <a:pt x="818996" y="4367114"/>
                </a:lnTo>
                <a:cubicBezTo>
                  <a:pt x="818034" y="4362609"/>
                  <a:pt x="818034" y="4362609"/>
                  <a:pt x="818034" y="4362609"/>
                </a:cubicBezTo>
                <a:close/>
                <a:moveTo>
                  <a:pt x="5246100" y="3411866"/>
                </a:moveTo>
                <a:lnTo>
                  <a:pt x="5247019" y="3411670"/>
                </a:lnTo>
                <a:lnTo>
                  <a:pt x="5246885" y="3415540"/>
                </a:lnTo>
                <a:cubicBezTo>
                  <a:pt x="5246885" y="3415540"/>
                  <a:pt x="5246885" y="3415540"/>
                  <a:pt x="5246100" y="3411866"/>
                </a:cubicBezTo>
                <a:close/>
                <a:moveTo>
                  <a:pt x="5262588" y="3147082"/>
                </a:moveTo>
                <a:cubicBezTo>
                  <a:pt x="5252589" y="3172271"/>
                  <a:pt x="5250192" y="3215045"/>
                  <a:pt x="5248332" y="3242337"/>
                </a:cubicBezTo>
                <a:cubicBezTo>
                  <a:pt x="5236515" y="3241020"/>
                  <a:pt x="5223871" y="3289826"/>
                  <a:pt x="5227796" y="3308198"/>
                </a:cubicBezTo>
                <a:cubicBezTo>
                  <a:pt x="5227796" y="3308198"/>
                  <a:pt x="5227796" y="3308198"/>
                  <a:pt x="5228581" y="3311872"/>
                </a:cubicBezTo>
                <a:cubicBezTo>
                  <a:pt x="5228581" y="3311872"/>
                  <a:pt x="5225689" y="3316332"/>
                  <a:pt x="5225689" y="3316332"/>
                </a:cubicBezTo>
                <a:cubicBezTo>
                  <a:pt x="5226475" y="3320007"/>
                  <a:pt x="5230152" y="3319222"/>
                  <a:pt x="5230152" y="3319222"/>
                </a:cubicBezTo>
                <a:cubicBezTo>
                  <a:pt x="5233830" y="3318436"/>
                  <a:pt x="5233044" y="3314761"/>
                  <a:pt x="5233044" y="3314761"/>
                </a:cubicBezTo>
                <a:cubicBezTo>
                  <a:pt x="5225937" y="3335490"/>
                  <a:pt x="5216475" y="3345195"/>
                  <a:pt x="5209615" y="3385082"/>
                </a:cubicBezTo>
                <a:cubicBezTo>
                  <a:pt x="5210401" y="3388757"/>
                  <a:pt x="5206724" y="3389542"/>
                  <a:pt x="5207509" y="3393216"/>
                </a:cubicBezTo>
                <a:cubicBezTo>
                  <a:pt x="5208294" y="3396890"/>
                  <a:pt x="5204616" y="3397676"/>
                  <a:pt x="5204616" y="3397676"/>
                </a:cubicBezTo>
                <a:cubicBezTo>
                  <a:pt x="5206186" y="3405025"/>
                  <a:pt x="5206186" y="3405025"/>
                  <a:pt x="5209864" y="3404240"/>
                </a:cubicBezTo>
                <a:cubicBezTo>
                  <a:pt x="5206971" y="3408699"/>
                  <a:pt x="5202757" y="3424968"/>
                  <a:pt x="5199079" y="3425754"/>
                </a:cubicBezTo>
                <a:cubicBezTo>
                  <a:pt x="5190898" y="3477449"/>
                  <a:pt x="5161437" y="3537532"/>
                  <a:pt x="5156933" y="3588442"/>
                </a:cubicBezTo>
                <a:lnTo>
                  <a:pt x="5159539" y="3582645"/>
                </a:lnTo>
                <a:lnTo>
                  <a:pt x="5159825" y="3583982"/>
                </a:lnTo>
                <a:cubicBezTo>
                  <a:pt x="5156933" y="3588442"/>
                  <a:pt x="5156933" y="3588442"/>
                  <a:pt x="5157718" y="3592116"/>
                </a:cubicBezTo>
                <a:cubicBezTo>
                  <a:pt x="5157718" y="3592116"/>
                  <a:pt x="5161395" y="3591330"/>
                  <a:pt x="5161395" y="3591330"/>
                </a:cubicBezTo>
                <a:cubicBezTo>
                  <a:pt x="5164287" y="3586871"/>
                  <a:pt x="5164287" y="3586871"/>
                  <a:pt x="5163502" y="3583196"/>
                </a:cubicBezTo>
                <a:cubicBezTo>
                  <a:pt x="5165072" y="3590545"/>
                  <a:pt x="5161643" y="3610488"/>
                  <a:pt x="5160320" y="3622296"/>
                </a:cubicBezTo>
                <a:cubicBezTo>
                  <a:pt x="5159535" y="3618622"/>
                  <a:pt x="5159535" y="3618622"/>
                  <a:pt x="5159535" y="3618622"/>
                </a:cubicBezTo>
                <a:cubicBezTo>
                  <a:pt x="5159535" y="3618622"/>
                  <a:pt x="5156643" y="3623082"/>
                  <a:pt x="5157428" y="3626757"/>
                </a:cubicBezTo>
                <a:cubicBezTo>
                  <a:pt x="5153751" y="3627542"/>
                  <a:pt x="5154536" y="3631216"/>
                  <a:pt x="5154536" y="3631216"/>
                </a:cubicBezTo>
                <a:cubicBezTo>
                  <a:pt x="5143999" y="3671889"/>
                  <a:pt x="5128215" y="3705997"/>
                  <a:pt x="5106399" y="3729869"/>
                </a:cubicBezTo>
                <a:cubicBezTo>
                  <a:pt x="5110076" y="3729083"/>
                  <a:pt x="5109291" y="3725408"/>
                  <a:pt x="5109291" y="3725408"/>
                </a:cubicBezTo>
                <a:cubicBezTo>
                  <a:pt x="5108506" y="3721734"/>
                  <a:pt x="5108506" y="3721734"/>
                  <a:pt x="5104829" y="3722520"/>
                </a:cubicBezTo>
                <a:cubicBezTo>
                  <a:pt x="5104829" y="3722520"/>
                  <a:pt x="5105614" y="3726194"/>
                  <a:pt x="5105614" y="3726194"/>
                </a:cubicBezTo>
                <a:cubicBezTo>
                  <a:pt x="5105614" y="3726194"/>
                  <a:pt x="5105614" y="3726194"/>
                  <a:pt x="5106399" y="3729869"/>
                </a:cubicBezTo>
                <a:cubicBezTo>
                  <a:pt x="5102721" y="3730655"/>
                  <a:pt x="5103506" y="3734329"/>
                  <a:pt x="5103506" y="3734329"/>
                </a:cubicBezTo>
                <a:cubicBezTo>
                  <a:pt x="5099044" y="3731440"/>
                  <a:pt x="5094044" y="3744034"/>
                  <a:pt x="5089045" y="3756628"/>
                </a:cubicBezTo>
                <a:cubicBezTo>
                  <a:pt x="5093507" y="3759518"/>
                  <a:pt x="5095614" y="3751383"/>
                  <a:pt x="5095614" y="3751383"/>
                </a:cubicBezTo>
                <a:cubicBezTo>
                  <a:pt x="5096399" y="3755057"/>
                  <a:pt x="5096399" y="3755057"/>
                  <a:pt x="5096399" y="3755057"/>
                </a:cubicBezTo>
                <a:cubicBezTo>
                  <a:pt x="5097184" y="3758732"/>
                  <a:pt x="5097184" y="3758732"/>
                  <a:pt x="5097184" y="3758732"/>
                </a:cubicBezTo>
                <a:cubicBezTo>
                  <a:pt x="5097184" y="3758732"/>
                  <a:pt x="5100077" y="3754271"/>
                  <a:pt x="5100077" y="3754271"/>
                </a:cubicBezTo>
                <a:cubicBezTo>
                  <a:pt x="5095077" y="3766866"/>
                  <a:pt x="5098754" y="3766080"/>
                  <a:pt x="5090862" y="3783135"/>
                </a:cubicBezTo>
                <a:cubicBezTo>
                  <a:pt x="5090077" y="3779461"/>
                  <a:pt x="5090077" y="3779461"/>
                  <a:pt x="5090077" y="3779461"/>
                </a:cubicBezTo>
                <a:cubicBezTo>
                  <a:pt x="5090077" y="3779461"/>
                  <a:pt x="5090077" y="3779461"/>
                  <a:pt x="5092970" y="3775001"/>
                </a:cubicBezTo>
                <a:cubicBezTo>
                  <a:pt x="5092185" y="3771327"/>
                  <a:pt x="5092185" y="3771327"/>
                  <a:pt x="5092185" y="3771327"/>
                </a:cubicBezTo>
                <a:cubicBezTo>
                  <a:pt x="5088507" y="3772112"/>
                  <a:pt x="5085615" y="3776572"/>
                  <a:pt x="5086400" y="3780246"/>
                </a:cubicBezTo>
                <a:cubicBezTo>
                  <a:pt x="5086400" y="3780246"/>
                  <a:pt x="5082723" y="3781032"/>
                  <a:pt x="5083508" y="3784706"/>
                </a:cubicBezTo>
                <a:cubicBezTo>
                  <a:pt x="5076153" y="3786277"/>
                  <a:pt x="5067476" y="3799657"/>
                  <a:pt x="5055907" y="3817497"/>
                </a:cubicBezTo>
                <a:cubicBezTo>
                  <a:pt x="5048015" y="3834552"/>
                  <a:pt x="5040908" y="3855281"/>
                  <a:pt x="5039585" y="3867090"/>
                </a:cubicBezTo>
                <a:cubicBezTo>
                  <a:pt x="5039585" y="3867090"/>
                  <a:pt x="5039585" y="3867090"/>
                  <a:pt x="5035908" y="3867875"/>
                </a:cubicBezTo>
                <a:cubicBezTo>
                  <a:pt x="5035908" y="3867875"/>
                  <a:pt x="5033016" y="3872335"/>
                  <a:pt x="5033801" y="3876009"/>
                </a:cubicBezTo>
                <a:cubicBezTo>
                  <a:pt x="5030123" y="3876795"/>
                  <a:pt x="5030123" y="3876795"/>
                  <a:pt x="5030123" y="3876795"/>
                </a:cubicBezTo>
                <a:cubicBezTo>
                  <a:pt x="5030908" y="3880470"/>
                  <a:pt x="5030908" y="3880470"/>
                  <a:pt x="5030908" y="3880470"/>
                </a:cubicBezTo>
                <a:cubicBezTo>
                  <a:pt x="5025909" y="3893064"/>
                  <a:pt x="5021446" y="3890175"/>
                  <a:pt x="5017232" y="3906445"/>
                </a:cubicBezTo>
                <a:cubicBezTo>
                  <a:pt x="5018802" y="3913793"/>
                  <a:pt x="5023801" y="3901198"/>
                  <a:pt x="5027479" y="3900413"/>
                </a:cubicBezTo>
                <a:cubicBezTo>
                  <a:pt x="5027479" y="3900413"/>
                  <a:pt x="5028264" y="3904088"/>
                  <a:pt x="5028264" y="3904088"/>
                </a:cubicBezTo>
                <a:cubicBezTo>
                  <a:pt x="5029049" y="3907762"/>
                  <a:pt x="5031941" y="3903302"/>
                  <a:pt x="5031156" y="3899627"/>
                </a:cubicBezTo>
                <a:cubicBezTo>
                  <a:pt x="5034833" y="3898841"/>
                  <a:pt x="5034833" y="3898841"/>
                  <a:pt x="5034833" y="3898841"/>
                </a:cubicBezTo>
                <a:cubicBezTo>
                  <a:pt x="5029834" y="3911436"/>
                  <a:pt x="5021157" y="3924816"/>
                  <a:pt x="5015372" y="3933736"/>
                </a:cubicBezTo>
                <a:cubicBezTo>
                  <a:pt x="5006447" y="3927959"/>
                  <a:pt x="5006447" y="3927959"/>
                  <a:pt x="5006447" y="3927959"/>
                </a:cubicBezTo>
                <a:cubicBezTo>
                  <a:pt x="4994093" y="3942124"/>
                  <a:pt x="4981739" y="3956290"/>
                  <a:pt x="4969384" y="3970456"/>
                </a:cubicBezTo>
                <a:cubicBezTo>
                  <a:pt x="4961492" y="3987510"/>
                  <a:pt x="4966740" y="3994073"/>
                  <a:pt x="4955170" y="4011913"/>
                </a:cubicBezTo>
                <a:cubicBezTo>
                  <a:pt x="4945708" y="4021619"/>
                  <a:pt x="4936246" y="4031325"/>
                  <a:pt x="4921785" y="4053624"/>
                </a:cubicBezTo>
                <a:cubicBezTo>
                  <a:pt x="4916785" y="4066219"/>
                  <a:pt x="4927817" y="4063862"/>
                  <a:pt x="4915463" y="4078028"/>
                </a:cubicBezTo>
                <a:cubicBezTo>
                  <a:pt x="4876292" y="4128659"/>
                  <a:pt x="4847617" y="4192416"/>
                  <a:pt x="4807661" y="4239374"/>
                </a:cubicBezTo>
                <a:cubicBezTo>
                  <a:pt x="4836047" y="4210257"/>
                  <a:pt x="4862078" y="4170117"/>
                  <a:pt x="4885465" y="4153594"/>
                </a:cubicBezTo>
                <a:cubicBezTo>
                  <a:pt x="4901249" y="4119486"/>
                  <a:pt x="4924387" y="4083805"/>
                  <a:pt x="4944634" y="4052585"/>
                </a:cubicBezTo>
                <a:cubicBezTo>
                  <a:pt x="4945419" y="4056260"/>
                  <a:pt x="4945419" y="4056260"/>
                  <a:pt x="4945419" y="4056260"/>
                </a:cubicBezTo>
                <a:cubicBezTo>
                  <a:pt x="4942526" y="4060720"/>
                  <a:pt x="4942526" y="4060720"/>
                  <a:pt x="4943311" y="4064394"/>
                </a:cubicBezTo>
                <a:cubicBezTo>
                  <a:pt x="4943311" y="4064394"/>
                  <a:pt x="4946989" y="4063608"/>
                  <a:pt x="4946204" y="4059934"/>
                </a:cubicBezTo>
                <a:cubicBezTo>
                  <a:pt x="4952773" y="4054689"/>
                  <a:pt x="4952773" y="4054689"/>
                  <a:pt x="4952773" y="4054689"/>
                </a:cubicBezTo>
                <a:cubicBezTo>
                  <a:pt x="4949881" y="4059148"/>
                  <a:pt x="4946989" y="4063608"/>
                  <a:pt x="4944096" y="4068069"/>
                </a:cubicBezTo>
                <a:cubicBezTo>
                  <a:pt x="4967483" y="4051546"/>
                  <a:pt x="4987729" y="4020326"/>
                  <a:pt x="5007190" y="3985431"/>
                </a:cubicBezTo>
                <a:cubicBezTo>
                  <a:pt x="5025867" y="3946862"/>
                  <a:pt x="5047435" y="3903834"/>
                  <a:pt x="5066112" y="3865264"/>
                </a:cubicBezTo>
                <a:cubicBezTo>
                  <a:pt x="5077681" y="3847424"/>
                  <a:pt x="5094250" y="3816990"/>
                  <a:pt x="5106357" y="3783667"/>
                </a:cubicBezTo>
                <a:cubicBezTo>
                  <a:pt x="5122926" y="3753233"/>
                  <a:pt x="5131355" y="3720694"/>
                  <a:pt x="5134785" y="3700752"/>
                </a:cubicBezTo>
                <a:cubicBezTo>
                  <a:pt x="5145569" y="3679237"/>
                  <a:pt x="5155568" y="3654049"/>
                  <a:pt x="5158998" y="3634105"/>
                </a:cubicBezTo>
                <a:cubicBezTo>
                  <a:pt x="5158998" y="3634105"/>
                  <a:pt x="5162675" y="3633319"/>
                  <a:pt x="5161890" y="3629645"/>
                </a:cubicBezTo>
                <a:cubicBezTo>
                  <a:pt x="5164783" y="3625185"/>
                  <a:pt x="5164783" y="3625185"/>
                  <a:pt x="5163998" y="3621510"/>
                </a:cubicBezTo>
                <a:cubicBezTo>
                  <a:pt x="5189781" y="3562213"/>
                  <a:pt x="5198748" y="3514193"/>
                  <a:pt x="5212714" y="3453577"/>
                </a:cubicBezTo>
                <a:cubicBezTo>
                  <a:pt x="5222961" y="3447546"/>
                  <a:pt x="5221639" y="3459355"/>
                  <a:pt x="5226101" y="3462243"/>
                </a:cubicBezTo>
                <a:cubicBezTo>
                  <a:pt x="5232671" y="3456998"/>
                  <a:pt x="5234778" y="3448863"/>
                  <a:pt x="5240563" y="3439944"/>
                </a:cubicBezTo>
                <a:cubicBezTo>
                  <a:pt x="5237671" y="3444403"/>
                  <a:pt x="5238456" y="3448077"/>
                  <a:pt x="5238456" y="3448077"/>
                </a:cubicBezTo>
                <a:cubicBezTo>
                  <a:pt x="5235563" y="3452538"/>
                  <a:pt x="5235563" y="3452538"/>
                  <a:pt x="5236348" y="3456212"/>
                </a:cubicBezTo>
                <a:cubicBezTo>
                  <a:pt x="5240026" y="3455426"/>
                  <a:pt x="5239241" y="3451752"/>
                  <a:pt x="5239241" y="3451752"/>
                </a:cubicBezTo>
                <a:cubicBezTo>
                  <a:pt x="5242133" y="3447292"/>
                  <a:pt x="5241348" y="3443618"/>
                  <a:pt x="5241348" y="3443618"/>
                </a:cubicBezTo>
                <a:cubicBezTo>
                  <a:pt x="5241348" y="3443618"/>
                  <a:pt x="5244240" y="3439158"/>
                  <a:pt x="5244240" y="3439158"/>
                </a:cubicBezTo>
                <a:cubicBezTo>
                  <a:pt x="5246348" y="3431023"/>
                  <a:pt x="5248455" y="3422889"/>
                  <a:pt x="5251347" y="3418429"/>
                </a:cubicBezTo>
                <a:cubicBezTo>
                  <a:pt x="5251347" y="3418429"/>
                  <a:pt x="5251347" y="3418429"/>
                  <a:pt x="5250562" y="3414755"/>
                </a:cubicBezTo>
                <a:cubicBezTo>
                  <a:pt x="5250562" y="3414755"/>
                  <a:pt x="5249777" y="3411081"/>
                  <a:pt x="5249777" y="3411081"/>
                </a:cubicBezTo>
                <a:lnTo>
                  <a:pt x="5247019" y="3411670"/>
                </a:lnTo>
                <a:lnTo>
                  <a:pt x="5247153" y="3407799"/>
                </a:lnTo>
                <a:cubicBezTo>
                  <a:pt x="5246761" y="3405962"/>
                  <a:pt x="5246368" y="3404124"/>
                  <a:pt x="5247422" y="3400057"/>
                </a:cubicBezTo>
                <a:cubicBezTo>
                  <a:pt x="5241390" y="3389820"/>
                  <a:pt x="5238745" y="3413437"/>
                  <a:pt x="5231391" y="3415009"/>
                </a:cubicBezTo>
                <a:cubicBezTo>
                  <a:pt x="5234820" y="3395065"/>
                  <a:pt x="5230358" y="3392177"/>
                  <a:pt x="5232465" y="3384043"/>
                </a:cubicBezTo>
                <a:cubicBezTo>
                  <a:pt x="5228003" y="3381153"/>
                  <a:pt x="5228003" y="3381153"/>
                  <a:pt x="5228003" y="3381153"/>
                </a:cubicBezTo>
                <a:cubicBezTo>
                  <a:pt x="5228003" y="3381153"/>
                  <a:pt x="5228003" y="3381153"/>
                  <a:pt x="5231680" y="3380368"/>
                </a:cubicBezTo>
                <a:cubicBezTo>
                  <a:pt x="5231680" y="3380368"/>
                  <a:pt x="5230895" y="3376694"/>
                  <a:pt x="5230895" y="3376694"/>
                </a:cubicBezTo>
                <a:cubicBezTo>
                  <a:pt x="5233788" y="3372234"/>
                  <a:pt x="5233788" y="3372234"/>
                  <a:pt x="5230110" y="3373020"/>
                </a:cubicBezTo>
                <a:cubicBezTo>
                  <a:pt x="5229324" y="3369345"/>
                  <a:pt x="5229324" y="3369345"/>
                  <a:pt x="5229324" y="3369345"/>
                </a:cubicBezTo>
                <a:cubicBezTo>
                  <a:pt x="5238539" y="3340481"/>
                  <a:pt x="5248539" y="3315293"/>
                  <a:pt x="5239613" y="3309515"/>
                </a:cubicBezTo>
                <a:cubicBezTo>
                  <a:pt x="5235936" y="3310301"/>
                  <a:pt x="5235936" y="3310301"/>
                  <a:pt x="5235936" y="3310301"/>
                </a:cubicBezTo>
                <a:cubicBezTo>
                  <a:pt x="5239613" y="3309515"/>
                  <a:pt x="5238828" y="3305841"/>
                  <a:pt x="5238828" y="3305841"/>
                </a:cubicBezTo>
                <a:cubicBezTo>
                  <a:pt x="5242506" y="3305056"/>
                  <a:pt x="5240936" y="3297706"/>
                  <a:pt x="5243828" y="3293247"/>
                </a:cubicBezTo>
                <a:cubicBezTo>
                  <a:pt x="5243043" y="3289573"/>
                  <a:pt x="5243043" y="3289573"/>
                  <a:pt x="5239366" y="3290358"/>
                </a:cubicBezTo>
                <a:cubicBezTo>
                  <a:pt x="5249613" y="3284326"/>
                  <a:pt x="5255935" y="3259924"/>
                  <a:pt x="5260687" y="3228171"/>
                </a:cubicBezTo>
                <a:cubicBezTo>
                  <a:pt x="5265439" y="3196420"/>
                  <a:pt x="5262836" y="3166239"/>
                  <a:pt x="5262588" y="3147082"/>
                </a:cubicBezTo>
                <a:close/>
                <a:moveTo>
                  <a:pt x="869439" y="3941889"/>
                </a:moveTo>
                <a:cubicBezTo>
                  <a:pt x="869439" y="3941889"/>
                  <a:pt x="869439" y="3941889"/>
                  <a:pt x="870401" y="3946393"/>
                </a:cubicBezTo>
                <a:lnTo>
                  <a:pt x="869247" y="3944432"/>
                </a:lnTo>
                <a:close/>
                <a:moveTo>
                  <a:pt x="5600071" y="2827600"/>
                </a:moveTo>
                <a:cubicBezTo>
                  <a:pt x="5600071" y="2827600"/>
                  <a:pt x="5600071" y="2827600"/>
                  <a:pt x="5601033" y="2832105"/>
                </a:cubicBezTo>
                <a:lnTo>
                  <a:pt x="5600701" y="2831889"/>
                </a:lnTo>
                <a:close/>
                <a:moveTo>
                  <a:pt x="5594604" y="2824058"/>
                </a:moveTo>
                <a:lnTo>
                  <a:pt x="5594817" y="2824013"/>
                </a:lnTo>
                <a:lnTo>
                  <a:pt x="5595567" y="2828563"/>
                </a:lnTo>
                <a:cubicBezTo>
                  <a:pt x="5595567" y="2828563"/>
                  <a:pt x="5595567" y="2828563"/>
                  <a:pt x="5594604" y="2824058"/>
                </a:cubicBezTo>
                <a:close/>
                <a:moveTo>
                  <a:pt x="756958" y="3768116"/>
                </a:moveTo>
                <a:cubicBezTo>
                  <a:pt x="761462" y="3767153"/>
                  <a:pt x="763387" y="3776161"/>
                  <a:pt x="764349" y="3780665"/>
                </a:cubicBezTo>
                <a:cubicBezTo>
                  <a:pt x="759845" y="3781628"/>
                  <a:pt x="759845" y="3781628"/>
                  <a:pt x="759845" y="3781628"/>
                </a:cubicBezTo>
                <a:close/>
                <a:moveTo>
                  <a:pt x="5540370" y="2614293"/>
                </a:moveTo>
                <a:cubicBezTo>
                  <a:pt x="5541332" y="2618797"/>
                  <a:pt x="5545837" y="2617834"/>
                  <a:pt x="5545837" y="2617834"/>
                </a:cubicBezTo>
                <a:cubicBezTo>
                  <a:pt x="5541332" y="2618797"/>
                  <a:pt x="5541332" y="2618797"/>
                  <a:pt x="5541332" y="2618797"/>
                </a:cubicBezTo>
                <a:cubicBezTo>
                  <a:pt x="5540370" y="2614293"/>
                  <a:pt x="5540370" y="2614293"/>
                  <a:pt x="5540370" y="2614293"/>
                </a:cubicBezTo>
                <a:close/>
                <a:moveTo>
                  <a:pt x="5744362" y="2533034"/>
                </a:moveTo>
                <a:cubicBezTo>
                  <a:pt x="5742746" y="2547508"/>
                  <a:pt x="5747249" y="2546546"/>
                  <a:pt x="5751754" y="2545583"/>
                </a:cubicBezTo>
                <a:cubicBezTo>
                  <a:pt x="5759452" y="2581616"/>
                  <a:pt x="5762646" y="2618610"/>
                  <a:pt x="5770344" y="2654643"/>
                </a:cubicBezTo>
                <a:cubicBezTo>
                  <a:pt x="5775155" y="2677163"/>
                  <a:pt x="5779353" y="2652719"/>
                  <a:pt x="5792210" y="2668810"/>
                </a:cubicBezTo>
                <a:cubicBezTo>
                  <a:pt x="5792517" y="2692292"/>
                  <a:pt x="5798946" y="2700338"/>
                  <a:pt x="5800215" y="2728325"/>
                </a:cubicBezTo>
                <a:cubicBezTo>
                  <a:pt x="5804720" y="2727363"/>
                  <a:pt x="5807299" y="2717392"/>
                  <a:pt x="5803450" y="2699375"/>
                </a:cubicBezTo>
                <a:cubicBezTo>
                  <a:pt x="5805375" y="2708384"/>
                  <a:pt x="5811803" y="2716430"/>
                  <a:pt x="5811149" y="2735408"/>
                </a:cubicBezTo>
                <a:cubicBezTo>
                  <a:pt x="5813728" y="2725438"/>
                  <a:pt x="5819194" y="2728979"/>
                  <a:pt x="5820811" y="2714505"/>
                </a:cubicBezTo>
                <a:cubicBezTo>
                  <a:pt x="5828161" y="2792999"/>
                  <a:pt x="5835512" y="2871492"/>
                  <a:pt x="5838358" y="2950947"/>
                </a:cubicBezTo>
                <a:cubicBezTo>
                  <a:pt x="5840282" y="2959956"/>
                  <a:pt x="5842207" y="2968964"/>
                  <a:pt x="5838665" y="2974430"/>
                </a:cubicBezTo>
                <a:cubicBezTo>
                  <a:pt x="5870897" y="3918890"/>
                  <a:pt x="5403604" y="4795814"/>
                  <a:pt x="4638016" y="5312600"/>
                </a:cubicBezTo>
                <a:cubicBezTo>
                  <a:pt x="4638016" y="5312600"/>
                  <a:pt x="4638016" y="5312600"/>
                  <a:pt x="4633512" y="5313563"/>
                </a:cubicBezTo>
                <a:cubicBezTo>
                  <a:pt x="4633512" y="5313563"/>
                  <a:pt x="4629008" y="5314525"/>
                  <a:pt x="4629008" y="5314525"/>
                </a:cubicBezTo>
                <a:cubicBezTo>
                  <a:pt x="4637054" y="5308097"/>
                  <a:pt x="4631588" y="5304555"/>
                  <a:pt x="4623541" y="5310984"/>
                </a:cubicBezTo>
                <a:cubicBezTo>
                  <a:pt x="4631588" y="5304555"/>
                  <a:pt x="4631588" y="5304555"/>
                  <a:pt x="4631588" y="5304555"/>
                </a:cubicBezTo>
                <a:cubicBezTo>
                  <a:pt x="4635130" y="5299088"/>
                  <a:pt x="4635130" y="5299088"/>
                  <a:pt x="4629663" y="5295546"/>
                </a:cubicBezTo>
                <a:cubicBezTo>
                  <a:pt x="4629663" y="5295546"/>
                  <a:pt x="4625159" y="5296509"/>
                  <a:pt x="4621617" y="5301975"/>
                </a:cubicBezTo>
                <a:cubicBezTo>
                  <a:pt x="4618076" y="5307442"/>
                  <a:pt x="4618076" y="5307442"/>
                  <a:pt x="4618076" y="5307442"/>
                </a:cubicBezTo>
                <a:cubicBezTo>
                  <a:pt x="4613571" y="5308404"/>
                  <a:pt x="4613571" y="5308404"/>
                  <a:pt x="4613571" y="5308404"/>
                </a:cubicBezTo>
                <a:cubicBezTo>
                  <a:pt x="4611647" y="5299395"/>
                  <a:pt x="4607142" y="5300358"/>
                  <a:pt x="4599097" y="5306787"/>
                </a:cubicBezTo>
                <a:cubicBezTo>
                  <a:pt x="4592013" y="5317720"/>
                  <a:pt x="4600059" y="5311291"/>
                  <a:pt x="4597479" y="5321261"/>
                </a:cubicBezTo>
                <a:cubicBezTo>
                  <a:pt x="4605526" y="5314833"/>
                  <a:pt x="4605526" y="5314833"/>
                  <a:pt x="4605526" y="5314833"/>
                </a:cubicBezTo>
                <a:cubicBezTo>
                  <a:pt x="4601984" y="5320299"/>
                  <a:pt x="4597479" y="5321261"/>
                  <a:pt x="4602946" y="5324803"/>
                </a:cubicBezTo>
                <a:cubicBezTo>
                  <a:pt x="4607450" y="5323841"/>
                  <a:pt x="4611954" y="5322878"/>
                  <a:pt x="4615496" y="5317412"/>
                </a:cubicBezTo>
                <a:cubicBezTo>
                  <a:pt x="4619038" y="5311946"/>
                  <a:pt x="4619038" y="5311946"/>
                  <a:pt x="4619038" y="5311946"/>
                </a:cubicBezTo>
                <a:cubicBezTo>
                  <a:pt x="4620000" y="5316449"/>
                  <a:pt x="4615496" y="5317412"/>
                  <a:pt x="4616458" y="5321916"/>
                </a:cubicBezTo>
                <a:cubicBezTo>
                  <a:pt x="4611954" y="5322878"/>
                  <a:pt x="4611954" y="5322878"/>
                  <a:pt x="4611954" y="5322878"/>
                </a:cubicBezTo>
                <a:cubicBezTo>
                  <a:pt x="4608413" y="5328345"/>
                  <a:pt x="4608413" y="5328345"/>
                  <a:pt x="4608413" y="5328345"/>
                </a:cubicBezTo>
                <a:cubicBezTo>
                  <a:pt x="4609375" y="5332848"/>
                  <a:pt x="4609375" y="5332848"/>
                  <a:pt x="4609375" y="5332848"/>
                </a:cubicBezTo>
                <a:cubicBezTo>
                  <a:pt x="4547587" y="5374307"/>
                  <a:pt x="4480333" y="5412224"/>
                  <a:pt x="4413078" y="5450140"/>
                </a:cubicBezTo>
                <a:cubicBezTo>
                  <a:pt x="4412116" y="5445637"/>
                  <a:pt x="4406651" y="5442095"/>
                  <a:pt x="4398604" y="5448524"/>
                </a:cubicBezTo>
                <a:cubicBezTo>
                  <a:pt x="4399566" y="5453027"/>
                  <a:pt x="4399566" y="5453027"/>
                  <a:pt x="4399566" y="5453027"/>
                </a:cubicBezTo>
                <a:cubicBezTo>
                  <a:pt x="4184292" y="5569664"/>
                  <a:pt x="3944267" y="5658621"/>
                  <a:pt x="3692038" y="5712509"/>
                </a:cubicBezTo>
                <a:cubicBezTo>
                  <a:pt x="3097500" y="5839529"/>
                  <a:pt x="2506625" y="5763253"/>
                  <a:pt x="1989514" y="5525218"/>
                </a:cubicBezTo>
                <a:cubicBezTo>
                  <a:pt x="1999484" y="5527798"/>
                  <a:pt x="2003988" y="5526835"/>
                  <a:pt x="2003026" y="5522331"/>
                </a:cubicBezTo>
                <a:cubicBezTo>
                  <a:pt x="1969266" y="5496576"/>
                  <a:pt x="1962182" y="5507510"/>
                  <a:pt x="1925842" y="5491725"/>
                </a:cubicBezTo>
                <a:cubicBezTo>
                  <a:pt x="1925842" y="5491725"/>
                  <a:pt x="1926804" y="5496229"/>
                  <a:pt x="1926804" y="5496229"/>
                </a:cubicBezTo>
                <a:cubicBezTo>
                  <a:pt x="1894969" y="5479483"/>
                  <a:pt x="1868599" y="5466278"/>
                  <a:pt x="1836763" y="5449531"/>
                </a:cubicBezTo>
                <a:cubicBezTo>
                  <a:pt x="1830334" y="5441485"/>
                  <a:pt x="1793032" y="5421197"/>
                  <a:pt x="1783061" y="5418617"/>
                </a:cubicBezTo>
                <a:cubicBezTo>
                  <a:pt x="1782099" y="5414113"/>
                  <a:pt x="1777595" y="5415075"/>
                  <a:pt x="1777595" y="5415075"/>
                </a:cubicBezTo>
                <a:cubicBezTo>
                  <a:pt x="1772129" y="5411534"/>
                  <a:pt x="1772129" y="5411534"/>
                  <a:pt x="1773091" y="5416038"/>
                </a:cubicBezTo>
                <a:cubicBezTo>
                  <a:pt x="1772129" y="5411534"/>
                  <a:pt x="1767625" y="5412496"/>
                  <a:pt x="1766662" y="5407992"/>
                </a:cubicBezTo>
                <a:cubicBezTo>
                  <a:pt x="1756692" y="5405412"/>
                  <a:pt x="1745760" y="5398329"/>
                  <a:pt x="1740293" y="5394787"/>
                </a:cubicBezTo>
                <a:cubicBezTo>
                  <a:pt x="1713924" y="5381582"/>
                  <a:pt x="1691096" y="5362911"/>
                  <a:pt x="1664727" y="5349706"/>
                </a:cubicBezTo>
                <a:cubicBezTo>
                  <a:pt x="1653794" y="5342623"/>
                  <a:pt x="1642862" y="5335539"/>
                  <a:pt x="1631929" y="5328456"/>
                </a:cubicBezTo>
                <a:cubicBezTo>
                  <a:pt x="1610063" y="5314288"/>
                  <a:pt x="1587235" y="5295618"/>
                  <a:pt x="1565371" y="5281450"/>
                </a:cubicBezTo>
                <a:cubicBezTo>
                  <a:pt x="1565371" y="5281450"/>
                  <a:pt x="1569874" y="5280488"/>
                  <a:pt x="1569874" y="5280488"/>
                </a:cubicBezTo>
                <a:cubicBezTo>
                  <a:pt x="1564408" y="5276946"/>
                  <a:pt x="1559904" y="5277908"/>
                  <a:pt x="1554437" y="5274367"/>
                </a:cubicBezTo>
                <a:cubicBezTo>
                  <a:pt x="1365694" y="5140435"/>
                  <a:pt x="1195623" y="4983675"/>
                  <a:pt x="1044223" y="4804087"/>
                </a:cubicBezTo>
                <a:cubicBezTo>
                  <a:pt x="872576" y="4595857"/>
                  <a:pt x="735690" y="4351944"/>
                  <a:pt x="631951" y="4086820"/>
                </a:cubicBezTo>
                <a:cubicBezTo>
                  <a:pt x="631951" y="4086820"/>
                  <a:pt x="635493" y="4081353"/>
                  <a:pt x="635493" y="4081353"/>
                </a:cubicBezTo>
                <a:cubicBezTo>
                  <a:pt x="654124" y="4124469"/>
                  <a:pt x="677914" y="4147644"/>
                  <a:pt x="700742" y="4166316"/>
                </a:cubicBezTo>
                <a:cubicBezTo>
                  <a:pt x="708133" y="4178866"/>
                  <a:pt x="710057" y="4187873"/>
                  <a:pt x="711982" y="4196882"/>
                </a:cubicBezTo>
                <a:cubicBezTo>
                  <a:pt x="706515" y="4193340"/>
                  <a:pt x="706515" y="4193340"/>
                  <a:pt x="706515" y="4193340"/>
                </a:cubicBezTo>
                <a:cubicBezTo>
                  <a:pt x="706515" y="4193340"/>
                  <a:pt x="702011" y="4194302"/>
                  <a:pt x="702011" y="4194302"/>
                </a:cubicBezTo>
                <a:cubicBezTo>
                  <a:pt x="702973" y="4198807"/>
                  <a:pt x="707478" y="4197844"/>
                  <a:pt x="707478" y="4197844"/>
                </a:cubicBezTo>
                <a:cubicBezTo>
                  <a:pt x="708440" y="4202348"/>
                  <a:pt x="708440" y="4202348"/>
                  <a:pt x="708440" y="4202348"/>
                </a:cubicBezTo>
                <a:cubicBezTo>
                  <a:pt x="713906" y="4205890"/>
                  <a:pt x="713906" y="4205890"/>
                  <a:pt x="713906" y="4205890"/>
                </a:cubicBezTo>
                <a:cubicBezTo>
                  <a:pt x="724838" y="4212973"/>
                  <a:pt x="731574" y="4244502"/>
                  <a:pt x="732229" y="4225523"/>
                </a:cubicBezTo>
                <a:cubicBezTo>
                  <a:pt x="740583" y="4242577"/>
                  <a:pt x="748936" y="4259631"/>
                  <a:pt x="750861" y="4268639"/>
                </a:cubicBezTo>
                <a:cubicBezTo>
                  <a:pt x="757289" y="4276685"/>
                  <a:pt x="747012" y="4250623"/>
                  <a:pt x="759869" y="4266714"/>
                </a:cubicBezTo>
                <a:cubicBezTo>
                  <a:pt x="763718" y="4284731"/>
                  <a:pt x="761138" y="4294702"/>
                  <a:pt x="761138" y="4294702"/>
                </a:cubicBezTo>
                <a:cubicBezTo>
                  <a:pt x="775612" y="4296318"/>
                  <a:pt x="769491" y="4311755"/>
                  <a:pt x="770454" y="4316259"/>
                </a:cubicBezTo>
                <a:cubicBezTo>
                  <a:pt x="771416" y="4320764"/>
                  <a:pt x="789739" y="4340397"/>
                  <a:pt x="788122" y="4354871"/>
                </a:cubicBezTo>
                <a:cubicBezTo>
                  <a:pt x="797131" y="4352946"/>
                  <a:pt x="807408" y="4379008"/>
                  <a:pt x="816723" y="4400567"/>
                </a:cubicBezTo>
                <a:cubicBezTo>
                  <a:pt x="827001" y="4426629"/>
                  <a:pt x="836317" y="4448186"/>
                  <a:pt x="845324" y="4446262"/>
                </a:cubicBezTo>
                <a:cubicBezTo>
                  <a:pt x="864610" y="4470400"/>
                  <a:pt x="839859" y="4442720"/>
                  <a:pt x="848211" y="4459775"/>
                </a:cubicBezTo>
                <a:cubicBezTo>
                  <a:pt x="861069" y="4475865"/>
                  <a:pt x="848211" y="4459775"/>
                  <a:pt x="865572" y="4474903"/>
                </a:cubicBezTo>
                <a:cubicBezTo>
                  <a:pt x="857604" y="4487203"/>
                  <a:pt x="876053" y="4499156"/>
                  <a:pt x="883599" y="4512777"/>
                </a:cubicBezTo>
                <a:lnTo>
                  <a:pt x="885976" y="4526170"/>
                </a:lnTo>
                <a:lnTo>
                  <a:pt x="885567" y="4525764"/>
                </a:lnTo>
                <a:lnTo>
                  <a:pt x="881591" y="4516811"/>
                </a:lnTo>
                <a:cubicBezTo>
                  <a:pt x="880989" y="4513997"/>
                  <a:pt x="880508" y="4511745"/>
                  <a:pt x="877775" y="4509974"/>
                </a:cubicBezTo>
                <a:cubicBezTo>
                  <a:pt x="874638" y="4511822"/>
                  <a:pt x="875239" y="4514636"/>
                  <a:pt x="877625" y="4517880"/>
                </a:cubicBezTo>
                <a:lnTo>
                  <a:pt x="885567" y="4525764"/>
                </a:lnTo>
                <a:lnTo>
                  <a:pt x="886128" y="4527028"/>
                </a:lnTo>
                <a:lnTo>
                  <a:pt x="885976" y="4526170"/>
                </a:lnTo>
                <a:lnTo>
                  <a:pt x="888178" y="4528356"/>
                </a:lnTo>
                <a:cubicBezTo>
                  <a:pt x="896176" y="4535477"/>
                  <a:pt x="903489" y="4542157"/>
                  <a:pt x="894482" y="4544081"/>
                </a:cubicBezTo>
                <a:cubicBezTo>
                  <a:pt x="917309" y="4562753"/>
                  <a:pt x="924700" y="4575303"/>
                  <a:pt x="933053" y="4592357"/>
                </a:cubicBezTo>
                <a:cubicBezTo>
                  <a:pt x="934015" y="4596860"/>
                  <a:pt x="934015" y="4596860"/>
                  <a:pt x="934015" y="4596860"/>
                </a:cubicBezTo>
                <a:cubicBezTo>
                  <a:pt x="934015" y="4596860"/>
                  <a:pt x="934978" y="4601364"/>
                  <a:pt x="934978" y="4601364"/>
                </a:cubicBezTo>
                <a:cubicBezTo>
                  <a:pt x="939482" y="4600402"/>
                  <a:pt x="939482" y="4600402"/>
                  <a:pt x="939482" y="4600402"/>
                </a:cubicBezTo>
                <a:cubicBezTo>
                  <a:pt x="936902" y="4610373"/>
                  <a:pt x="944948" y="4603944"/>
                  <a:pt x="946872" y="4612952"/>
                </a:cubicBezTo>
                <a:cubicBezTo>
                  <a:pt x="947834" y="4617456"/>
                  <a:pt x="953301" y="4620998"/>
                  <a:pt x="955226" y="4630006"/>
                </a:cubicBezTo>
                <a:cubicBezTo>
                  <a:pt x="966159" y="4637089"/>
                  <a:pt x="988986" y="4655761"/>
                  <a:pt x="998301" y="4677318"/>
                </a:cubicBezTo>
                <a:cubicBezTo>
                  <a:pt x="997339" y="4672815"/>
                  <a:pt x="1002806" y="4676356"/>
                  <a:pt x="1008272" y="4679898"/>
                </a:cubicBezTo>
                <a:cubicBezTo>
                  <a:pt x="1003768" y="4680860"/>
                  <a:pt x="1003768" y="4680860"/>
                  <a:pt x="1003768" y="4680860"/>
                </a:cubicBezTo>
                <a:cubicBezTo>
                  <a:pt x="998301" y="4677318"/>
                  <a:pt x="999264" y="4681823"/>
                  <a:pt x="999264" y="4681823"/>
                </a:cubicBezTo>
                <a:cubicBezTo>
                  <a:pt x="1000226" y="4686327"/>
                  <a:pt x="1005693" y="4689868"/>
                  <a:pt x="1005693" y="4689868"/>
                </a:cubicBezTo>
                <a:cubicBezTo>
                  <a:pt x="1005693" y="4689868"/>
                  <a:pt x="1005693" y="4689868"/>
                  <a:pt x="1010197" y="4688906"/>
                </a:cubicBezTo>
                <a:cubicBezTo>
                  <a:pt x="1011159" y="4693410"/>
                  <a:pt x="1011159" y="4693410"/>
                  <a:pt x="1011159" y="4693410"/>
                </a:cubicBezTo>
                <a:cubicBezTo>
                  <a:pt x="1033987" y="4712082"/>
                  <a:pt x="1064512" y="4766786"/>
                  <a:pt x="1068054" y="4761319"/>
                </a:cubicBezTo>
                <a:cubicBezTo>
                  <a:pt x="1069016" y="4765823"/>
                  <a:pt x="1069978" y="4770327"/>
                  <a:pt x="1070941" y="4774831"/>
                </a:cubicBezTo>
                <a:cubicBezTo>
                  <a:pt x="1074483" y="4769364"/>
                  <a:pt x="1086377" y="4780952"/>
                  <a:pt x="1088302" y="4789960"/>
                </a:cubicBezTo>
                <a:cubicBezTo>
                  <a:pt x="1088302" y="4789960"/>
                  <a:pt x="1082836" y="4786418"/>
                  <a:pt x="1082836" y="4786418"/>
                </a:cubicBezTo>
                <a:cubicBezTo>
                  <a:pt x="1083799" y="4790923"/>
                  <a:pt x="1083799" y="4790923"/>
                  <a:pt x="1084761" y="4795426"/>
                </a:cubicBezTo>
                <a:cubicBezTo>
                  <a:pt x="1089264" y="4794464"/>
                  <a:pt x="1089264" y="4794464"/>
                  <a:pt x="1089264" y="4794464"/>
                </a:cubicBezTo>
                <a:cubicBezTo>
                  <a:pt x="1090227" y="4798968"/>
                  <a:pt x="1090227" y="4798968"/>
                  <a:pt x="1090227" y="4798968"/>
                </a:cubicBezTo>
                <a:cubicBezTo>
                  <a:pt x="1098580" y="4816022"/>
                  <a:pt x="1121101" y="4811211"/>
                  <a:pt x="1121407" y="4834693"/>
                </a:cubicBezTo>
                <a:cubicBezTo>
                  <a:pt x="1142311" y="4844356"/>
                  <a:pt x="1161596" y="4868494"/>
                  <a:pt x="1169950" y="4885547"/>
                </a:cubicBezTo>
                <a:cubicBezTo>
                  <a:pt x="1178958" y="4883623"/>
                  <a:pt x="1222995" y="4935440"/>
                  <a:pt x="1230080" y="4924507"/>
                </a:cubicBezTo>
                <a:cubicBezTo>
                  <a:pt x="1220109" y="4921928"/>
                  <a:pt x="1190853" y="4895210"/>
                  <a:pt x="1183462" y="4882661"/>
                </a:cubicBezTo>
                <a:cubicBezTo>
                  <a:pt x="1182500" y="4878157"/>
                  <a:pt x="1194394" y="4889745"/>
                  <a:pt x="1187004" y="4877195"/>
                </a:cubicBezTo>
                <a:cubicBezTo>
                  <a:pt x="1187004" y="4877195"/>
                  <a:pt x="1177033" y="4874615"/>
                  <a:pt x="1176071" y="4870111"/>
                </a:cubicBezTo>
                <a:cubicBezTo>
                  <a:pt x="1153243" y="4851440"/>
                  <a:pt x="1127528" y="4819256"/>
                  <a:pt x="1103738" y="4796081"/>
                </a:cubicBezTo>
                <a:cubicBezTo>
                  <a:pt x="1102776" y="4791577"/>
                  <a:pt x="1102776" y="4791577"/>
                  <a:pt x="1102776" y="4791577"/>
                </a:cubicBezTo>
                <a:cubicBezTo>
                  <a:pt x="1102776" y="4791577"/>
                  <a:pt x="1101814" y="4787074"/>
                  <a:pt x="1101814" y="4787074"/>
                </a:cubicBezTo>
                <a:cubicBezTo>
                  <a:pt x="1096348" y="4783532"/>
                  <a:pt x="1096348" y="4783532"/>
                  <a:pt x="1097311" y="4788036"/>
                </a:cubicBezTo>
                <a:cubicBezTo>
                  <a:pt x="1077063" y="4759394"/>
                  <a:pt x="1087033" y="4761974"/>
                  <a:pt x="1052310" y="4731715"/>
                </a:cubicBezTo>
                <a:cubicBezTo>
                  <a:pt x="1052310" y="4731715"/>
                  <a:pt x="1057776" y="4735257"/>
                  <a:pt x="1062280" y="4734295"/>
                </a:cubicBezTo>
                <a:cubicBezTo>
                  <a:pt x="1054889" y="4721745"/>
                  <a:pt x="1051348" y="4727210"/>
                  <a:pt x="1044919" y="4719165"/>
                </a:cubicBezTo>
                <a:cubicBezTo>
                  <a:pt x="1049423" y="4718203"/>
                  <a:pt x="1049423" y="4718203"/>
                  <a:pt x="1049423" y="4718203"/>
                </a:cubicBezTo>
                <a:cubicBezTo>
                  <a:pt x="1049423" y="4718203"/>
                  <a:pt x="1048461" y="4713698"/>
                  <a:pt x="1048461" y="4713698"/>
                </a:cubicBezTo>
                <a:cubicBezTo>
                  <a:pt x="1047499" y="4709195"/>
                  <a:pt x="1042995" y="4710157"/>
                  <a:pt x="1042995" y="4710157"/>
                </a:cubicBezTo>
                <a:cubicBezTo>
                  <a:pt x="1042995" y="4710157"/>
                  <a:pt x="1038491" y="4711120"/>
                  <a:pt x="1038491" y="4711120"/>
                </a:cubicBezTo>
                <a:cubicBezTo>
                  <a:pt x="1006348" y="4670890"/>
                  <a:pt x="987716" y="4627774"/>
                  <a:pt x="952032" y="4593011"/>
                </a:cubicBezTo>
                <a:cubicBezTo>
                  <a:pt x="952032" y="4593011"/>
                  <a:pt x="951070" y="4588508"/>
                  <a:pt x="951070" y="4588508"/>
                </a:cubicBezTo>
                <a:cubicBezTo>
                  <a:pt x="951070" y="4588508"/>
                  <a:pt x="950107" y="4584003"/>
                  <a:pt x="945603" y="4584966"/>
                </a:cubicBezTo>
                <a:cubicBezTo>
                  <a:pt x="937249" y="4567911"/>
                  <a:pt x="936287" y="4563408"/>
                  <a:pt x="923430" y="4547316"/>
                </a:cubicBezTo>
                <a:cubicBezTo>
                  <a:pt x="922468" y="4542812"/>
                  <a:pt x="922468" y="4542812"/>
                  <a:pt x="922468" y="4542812"/>
                </a:cubicBezTo>
                <a:cubicBezTo>
                  <a:pt x="921506" y="4538307"/>
                  <a:pt x="921506" y="4538307"/>
                  <a:pt x="921506" y="4538307"/>
                </a:cubicBezTo>
                <a:cubicBezTo>
                  <a:pt x="917002" y="4539270"/>
                  <a:pt x="917002" y="4539270"/>
                  <a:pt x="917002" y="4539270"/>
                </a:cubicBezTo>
                <a:cubicBezTo>
                  <a:pt x="909610" y="4526720"/>
                  <a:pt x="908648" y="4522217"/>
                  <a:pt x="903182" y="4518674"/>
                </a:cubicBezTo>
                <a:cubicBezTo>
                  <a:pt x="906724" y="4513208"/>
                  <a:pt x="906724" y="4513208"/>
                  <a:pt x="906724" y="4513208"/>
                </a:cubicBezTo>
                <a:cubicBezTo>
                  <a:pt x="868152" y="4464933"/>
                  <a:pt x="856912" y="4434367"/>
                  <a:pt x="835702" y="4401222"/>
                </a:cubicBezTo>
                <a:cubicBezTo>
                  <a:pt x="835702" y="4401222"/>
                  <a:pt x="835702" y="4401222"/>
                  <a:pt x="840206" y="4400260"/>
                </a:cubicBezTo>
                <a:cubicBezTo>
                  <a:pt x="839244" y="4395755"/>
                  <a:pt x="839244" y="4395755"/>
                  <a:pt x="839244" y="4395755"/>
                </a:cubicBezTo>
                <a:cubicBezTo>
                  <a:pt x="834740" y="4396718"/>
                  <a:pt x="833777" y="4392213"/>
                  <a:pt x="833777" y="4392213"/>
                </a:cubicBezTo>
                <a:cubicBezTo>
                  <a:pt x="826791" y="4376045"/>
                  <a:pt x="826127" y="4377069"/>
                  <a:pt x="822708" y="4371399"/>
                </a:cubicBezTo>
                <a:lnTo>
                  <a:pt x="820283" y="4366839"/>
                </a:lnTo>
                <a:lnTo>
                  <a:pt x="823500" y="4366151"/>
                </a:lnTo>
                <a:cubicBezTo>
                  <a:pt x="822538" y="4361647"/>
                  <a:pt x="822538" y="4361647"/>
                  <a:pt x="822538" y="4361647"/>
                </a:cubicBezTo>
                <a:cubicBezTo>
                  <a:pt x="822538" y="4361647"/>
                  <a:pt x="817071" y="4358106"/>
                  <a:pt x="817071" y="4358106"/>
                </a:cubicBezTo>
                <a:cubicBezTo>
                  <a:pt x="811605" y="4354564"/>
                  <a:pt x="811605" y="4354564"/>
                  <a:pt x="811605" y="4354564"/>
                </a:cubicBezTo>
                <a:cubicBezTo>
                  <a:pt x="806793" y="4332043"/>
                  <a:pt x="797786" y="4333967"/>
                  <a:pt x="801327" y="4328502"/>
                </a:cubicBezTo>
                <a:cubicBezTo>
                  <a:pt x="783003" y="4308868"/>
                  <a:pt x="776267" y="4277340"/>
                  <a:pt x="756982" y="4253202"/>
                </a:cubicBezTo>
                <a:cubicBezTo>
                  <a:pt x="761486" y="4252240"/>
                  <a:pt x="761486" y="4252240"/>
                  <a:pt x="761486" y="4252240"/>
                </a:cubicBezTo>
                <a:cubicBezTo>
                  <a:pt x="761486" y="4252240"/>
                  <a:pt x="761486" y="4252240"/>
                  <a:pt x="762448" y="4256744"/>
                </a:cubicBezTo>
                <a:cubicBezTo>
                  <a:pt x="763411" y="4261249"/>
                  <a:pt x="767914" y="4260286"/>
                  <a:pt x="767914" y="4260286"/>
                </a:cubicBezTo>
                <a:cubicBezTo>
                  <a:pt x="766952" y="4255782"/>
                  <a:pt x="766952" y="4255782"/>
                  <a:pt x="765989" y="4251278"/>
                </a:cubicBezTo>
                <a:cubicBezTo>
                  <a:pt x="765027" y="4246774"/>
                  <a:pt x="760524" y="4247736"/>
                  <a:pt x="759562" y="4243232"/>
                </a:cubicBezTo>
                <a:cubicBezTo>
                  <a:pt x="768569" y="4241308"/>
                  <a:pt x="755713" y="4225216"/>
                  <a:pt x="751208" y="4226178"/>
                </a:cubicBezTo>
                <a:cubicBezTo>
                  <a:pt x="750246" y="4221674"/>
                  <a:pt x="745742" y="4222636"/>
                  <a:pt x="745742" y="4222636"/>
                </a:cubicBezTo>
                <a:cubicBezTo>
                  <a:pt x="745742" y="4222636"/>
                  <a:pt x="746704" y="4227140"/>
                  <a:pt x="747666" y="4231645"/>
                </a:cubicBezTo>
                <a:cubicBezTo>
                  <a:pt x="745742" y="4222636"/>
                  <a:pt x="741238" y="4223598"/>
                  <a:pt x="734810" y="4215553"/>
                </a:cubicBezTo>
                <a:cubicBezTo>
                  <a:pt x="732885" y="4206545"/>
                  <a:pt x="737389" y="4205583"/>
                  <a:pt x="730960" y="4197536"/>
                </a:cubicBezTo>
                <a:cubicBezTo>
                  <a:pt x="730960" y="4197536"/>
                  <a:pt x="726456" y="4198499"/>
                  <a:pt x="724531" y="4189491"/>
                </a:cubicBezTo>
                <a:cubicBezTo>
                  <a:pt x="729036" y="4188529"/>
                  <a:pt x="729998" y="4193033"/>
                  <a:pt x="729998" y="4193033"/>
                </a:cubicBezTo>
                <a:cubicBezTo>
                  <a:pt x="733540" y="4187566"/>
                  <a:pt x="732578" y="4183062"/>
                  <a:pt x="729691" y="4169550"/>
                </a:cubicBezTo>
                <a:cubicBezTo>
                  <a:pt x="742548" y="4185642"/>
                  <a:pt x="750246" y="4221674"/>
                  <a:pt x="769532" y="4245812"/>
                </a:cubicBezTo>
                <a:cubicBezTo>
                  <a:pt x="778848" y="4267369"/>
                  <a:pt x="808104" y="4294087"/>
                  <a:pt x="808104" y="4294087"/>
                </a:cubicBezTo>
                <a:cubicBezTo>
                  <a:pt x="812607" y="4293124"/>
                  <a:pt x="808758" y="4275108"/>
                  <a:pt x="804909" y="4257092"/>
                </a:cubicBezTo>
                <a:cubicBezTo>
                  <a:pt x="836704" y="4339783"/>
                  <a:pt x="899374" y="4434714"/>
                  <a:pt x="954652" y="4517097"/>
                </a:cubicBezTo>
                <a:cubicBezTo>
                  <a:pt x="950148" y="4518059"/>
                  <a:pt x="950148" y="4518059"/>
                  <a:pt x="951110" y="4522564"/>
                </a:cubicBezTo>
                <a:cubicBezTo>
                  <a:pt x="951110" y="4522564"/>
                  <a:pt x="950148" y="4518059"/>
                  <a:pt x="950148" y="4518059"/>
                </a:cubicBezTo>
                <a:cubicBezTo>
                  <a:pt x="945643" y="4519022"/>
                  <a:pt x="945643" y="4519022"/>
                  <a:pt x="945643" y="4519022"/>
                </a:cubicBezTo>
                <a:cubicBezTo>
                  <a:pt x="945643" y="4519022"/>
                  <a:pt x="946605" y="4523526"/>
                  <a:pt x="947568" y="4528030"/>
                </a:cubicBezTo>
                <a:cubicBezTo>
                  <a:pt x="948530" y="4532534"/>
                  <a:pt x="948530" y="4532534"/>
                  <a:pt x="950455" y="4541543"/>
                </a:cubicBezTo>
                <a:cubicBezTo>
                  <a:pt x="953997" y="4536076"/>
                  <a:pt x="959463" y="4539618"/>
                  <a:pt x="971358" y="4551205"/>
                </a:cubicBezTo>
                <a:cubicBezTo>
                  <a:pt x="972320" y="4555710"/>
                  <a:pt x="972320" y="4555710"/>
                  <a:pt x="972320" y="4555710"/>
                </a:cubicBezTo>
                <a:cubicBezTo>
                  <a:pt x="973282" y="4560213"/>
                  <a:pt x="973282" y="4560213"/>
                  <a:pt x="973282" y="4560213"/>
                </a:cubicBezTo>
                <a:cubicBezTo>
                  <a:pt x="974245" y="4564718"/>
                  <a:pt x="974245" y="4564718"/>
                  <a:pt x="979711" y="4568259"/>
                </a:cubicBezTo>
                <a:cubicBezTo>
                  <a:pt x="980674" y="4572763"/>
                  <a:pt x="985178" y="4571801"/>
                  <a:pt x="986140" y="4576305"/>
                </a:cubicBezTo>
                <a:cubicBezTo>
                  <a:pt x="983560" y="4586275"/>
                  <a:pt x="999959" y="4596901"/>
                  <a:pt x="996417" y="4602367"/>
                </a:cubicBezTo>
                <a:cubicBezTo>
                  <a:pt x="995455" y="4597864"/>
                  <a:pt x="995455" y="4597864"/>
                  <a:pt x="990952" y="4598826"/>
                </a:cubicBezTo>
                <a:lnTo>
                  <a:pt x="991914" y="4603329"/>
                </a:lnTo>
                <a:cubicBezTo>
                  <a:pt x="991914" y="4603329"/>
                  <a:pt x="997379" y="4606871"/>
                  <a:pt x="997379" y="4606871"/>
                </a:cubicBezTo>
                <a:cubicBezTo>
                  <a:pt x="1003808" y="4614917"/>
                  <a:pt x="1010237" y="4622963"/>
                  <a:pt x="1010237" y="4622963"/>
                </a:cubicBezTo>
                <a:cubicBezTo>
                  <a:pt x="1011200" y="4627466"/>
                  <a:pt x="1011200" y="4627466"/>
                  <a:pt x="1011200" y="4627466"/>
                </a:cubicBezTo>
                <a:cubicBezTo>
                  <a:pt x="1011200" y="4627466"/>
                  <a:pt x="1012162" y="4631971"/>
                  <a:pt x="1017628" y="4635513"/>
                </a:cubicBezTo>
                <a:cubicBezTo>
                  <a:pt x="1018590" y="4640016"/>
                  <a:pt x="1023094" y="4639054"/>
                  <a:pt x="1023094" y="4639054"/>
                </a:cubicBezTo>
                <a:cubicBezTo>
                  <a:pt x="1022132" y="4634551"/>
                  <a:pt x="1022132" y="4634551"/>
                  <a:pt x="1022132" y="4634551"/>
                </a:cubicBezTo>
                <a:cubicBezTo>
                  <a:pt x="1023094" y="4639054"/>
                  <a:pt x="1023094" y="4639054"/>
                  <a:pt x="1029523" y="4647100"/>
                </a:cubicBezTo>
                <a:cubicBezTo>
                  <a:pt x="1028560" y="4642596"/>
                  <a:pt x="1033065" y="4641634"/>
                  <a:pt x="1034027" y="4646138"/>
                </a:cubicBezTo>
                <a:cubicBezTo>
                  <a:pt x="1034027" y="4646138"/>
                  <a:pt x="1034989" y="4650642"/>
                  <a:pt x="1040455" y="4654184"/>
                </a:cubicBezTo>
                <a:cubicBezTo>
                  <a:pt x="1041417" y="4658688"/>
                  <a:pt x="1041417" y="4658688"/>
                  <a:pt x="1041417" y="4658688"/>
                </a:cubicBezTo>
                <a:cubicBezTo>
                  <a:pt x="1042380" y="4663192"/>
                  <a:pt x="1042380" y="4663192"/>
                  <a:pt x="1042380" y="4663192"/>
                </a:cubicBezTo>
                <a:cubicBezTo>
                  <a:pt x="1047846" y="4666733"/>
                  <a:pt x="1047846" y="4666733"/>
                  <a:pt x="1047846" y="4666733"/>
                </a:cubicBezTo>
                <a:cubicBezTo>
                  <a:pt x="1046884" y="4662230"/>
                  <a:pt x="1046884" y="4662230"/>
                  <a:pt x="1046884" y="4662230"/>
                </a:cubicBezTo>
                <a:cubicBezTo>
                  <a:pt x="1060704" y="4682825"/>
                  <a:pt x="1079027" y="4702459"/>
                  <a:pt x="1089960" y="4709542"/>
                </a:cubicBezTo>
                <a:cubicBezTo>
                  <a:pt x="1089960" y="4709542"/>
                  <a:pt x="1090922" y="4714047"/>
                  <a:pt x="1096388" y="4717588"/>
                </a:cubicBezTo>
                <a:cubicBezTo>
                  <a:pt x="1096388" y="4717588"/>
                  <a:pt x="1101855" y="4721130"/>
                  <a:pt x="1101855" y="4721130"/>
                </a:cubicBezTo>
                <a:cubicBezTo>
                  <a:pt x="1101855" y="4721130"/>
                  <a:pt x="1101855" y="4721130"/>
                  <a:pt x="1100893" y="4716625"/>
                </a:cubicBezTo>
                <a:cubicBezTo>
                  <a:pt x="1099931" y="4712122"/>
                  <a:pt x="1099931" y="4712122"/>
                  <a:pt x="1099931" y="4712122"/>
                </a:cubicBezTo>
                <a:cubicBezTo>
                  <a:pt x="1130148" y="4743343"/>
                  <a:pt x="1131111" y="4747847"/>
                  <a:pt x="1157788" y="4784534"/>
                </a:cubicBezTo>
                <a:cubicBezTo>
                  <a:pt x="1172262" y="4786152"/>
                  <a:pt x="1178691" y="4794197"/>
                  <a:pt x="1178691" y="4794197"/>
                </a:cubicBezTo>
                <a:cubicBezTo>
                  <a:pt x="1184157" y="4797739"/>
                  <a:pt x="1179653" y="4798701"/>
                  <a:pt x="1186082" y="4806747"/>
                </a:cubicBezTo>
                <a:cubicBezTo>
                  <a:pt x="1195090" y="4804822"/>
                  <a:pt x="1193473" y="4819296"/>
                  <a:pt x="1205368" y="4830884"/>
                </a:cubicBezTo>
                <a:cubicBezTo>
                  <a:pt x="1222729" y="4846014"/>
                  <a:pt x="1208910" y="4825418"/>
                  <a:pt x="1226271" y="4840547"/>
                </a:cubicBezTo>
                <a:cubicBezTo>
                  <a:pt x="1215338" y="4833464"/>
                  <a:pt x="1228195" y="4849556"/>
                  <a:pt x="1241052" y="4865648"/>
                </a:cubicBezTo>
                <a:cubicBezTo>
                  <a:pt x="1240090" y="4861143"/>
                  <a:pt x="1240090" y="4861143"/>
                  <a:pt x="1235587" y="4862105"/>
                </a:cubicBezTo>
                <a:cubicBezTo>
                  <a:pt x="1234624" y="4857601"/>
                  <a:pt x="1229158" y="4854060"/>
                  <a:pt x="1230120" y="4858563"/>
                </a:cubicBezTo>
                <a:cubicBezTo>
                  <a:pt x="1225616" y="4859526"/>
                  <a:pt x="1231082" y="4863068"/>
                  <a:pt x="1232045" y="4867572"/>
                </a:cubicBezTo>
                <a:cubicBezTo>
                  <a:pt x="1237511" y="4871113"/>
                  <a:pt x="1237511" y="4871113"/>
                  <a:pt x="1238474" y="4875617"/>
                </a:cubicBezTo>
                <a:cubicBezTo>
                  <a:pt x="1233007" y="4872076"/>
                  <a:pt x="1225616" y="4859526"/>
                  <a:pt x="1222074" y="4864992"/>
                </a:cubicBezTo>
                <a:cubicBezTo>
                  <a:pt x="1233007" y="4872076"/>
                  <a:pt x="1239436" y="4880122"/>
                  <a:pt x="1243939" y="4879160"/>
                </a:cubicBezTo>
                <a:cubicBezTo>
                  <a:pt x="1243939" y="4879160"/>
                  <a:pt x="1249406" y="4882701"/>
                  <a:pt x="1249406" y="4882701"/>
                </a:cubicBezTo>
                <a:cubicBezTo>
                  <a:pt x="1255835" y="4890747"/>
                  <a:pt x="1255835" y="4890747"/>
                  <a:pt x="1260338" y="4889785"/>
                </a:cubicBezTo>
                <a:cubicBezTo>
                  <a:pt x="1265805" y="4893326"/>
                  <a:pt x="1260338" y="4889785"/>
                  <a:pt x="1259376" y="4885281"/>
                </a:cubicBezTo>
                <a:cubicBezTo>
                  <a:pt x="1258413" y="4880776"/>
                  <a:pt x="1258413" y="4880776"/>
                  <a:pt x="1253910" y="4881738"/>
                </a:cubicBezTo>
                <a:cubicBezTo>
                  <a:pt x="1252948" y="4877235"/>
                  <a:pt x="1252948" y="4877235"/>
                  <a:pt x="1252948" y="4877235"/>
                </a:cubicBezTo>
                <a:cubicBezTo>
                  <a:pt x="1263880" y="4884318"/>
                  <a:pt x="1261956" y="4875311"/>
                  <a:pt x="1270309" y="4892364"/>
                </a:cubicBezTo>
                <a:cubicBezTo>
                  <a:pt x="1279316" y="4890439"/>
                  <a:pt x="1262918" y="4879814"/>
                  <a:pt x="1266460" y="4874348"/>
                </a:cubicBezTo>
                <a:cubicBezTo>
                  <a:pt x="1284783" y="4893981"/>
                  <a:pt x="1275775" y="4895906"/>
                  <a:pt x="1286708" y="4902990"/>
                </a:cubicBezTo>
                <a:cubicBezTo>
                  <a:pt x="1282203" y="4903952"/>
                  <a:pt x="1282203" y="4903952"/>
                  <a:pt x="1282203" y="4903952"/>
                </a:cubicBezTo>
                <a:cubicBezTo>
                  <a:pt x="1276738" y="4900410"/>
                  <a:pt x="1276738" y="4900410"/>
                  <a:pt x="1272233" y="4901372"/>
                </a:cubicBezTo>
                <a:cubicBezTo>
                  <a:pt x="1272233" y="4901372"/>
                  <a:pt x="1277700" y="4904914"/>
                  <a:pt x="1278662" y="4909418"/>
                </a:cubicBezTo>
                <a:cubicBezTo>
                  <a:pt x="1269654" y="4911342"/>
                  <a:pt x="1269654" y="4911342"/>
                  <a:pt x="1285090" y="4917464"/>
                </a:cubicBezTo>
                <a:cubicBezTo>
                  <a:pt x="1280587" y="4918427"/>
                  <a:pt x="1280587" y="4918427"/>
                  <a:pt x="1280587" y="4918427"/>
                </a:cubicBezTo>
                <a:cubicBezTo>
                  <a:pt x="1281549" y="4922930"/>
                  <a:pt x="1282511" y="4927434"/>
                  <a:pt x="1287015" y="4926472"/>
                </a:cubicBezTo>
                <a:cubicBezTo>
                  <a:pt x="1287015" y="4926472"/>
                  <a:pt x="1287015" y="4926472"/>
                  <a:pt x="1291519" y="4925510"/>
                </a:cubicBezTo>
                <a:cubicBezTo>
                  <a:pt x="1292481" y="4930014"/>
                  <a:pt x="1292481" y="4930014"/>
                  <a:pt x="1292481" y="4930014"/>
                </a:cubicBezTo>
                <a:lnTo>
                  <a:pt x="1298910" y="4938059"/>
                </a:lnTo>
                <a:lnTo>
                  <a:pt x="1292356" y="4937694"/>
                </a:lnTo>
                <a:cubicBezTo>
                  <a:pt x="1290547" y="4937491"/>
                  <a:pt x="1289420" y="4937732"/>
                  <a:pt x="1289901" y="4939984"/>
                </a:cubicBezTo>
                <a:cubicBezTo>
                  <a:pt x="1289901" y="4939984"/>
                  <a:pt x="1291510" y="4941996"/>
                  <a:pt x="1293236" y="4944571"/>
                </a:cubicBezTo>
                <a:lnTo>
                  <a:pt x="1296561" y="4951097"/>
                </a:lnTo>
                <a:lnTo>
                  <a:pt x="1291826" y="4948992"/>
                </a:lnTo>
                <a:cubicBezTo>
                  <a:pt x="1282818" y="4950916"/>
                  <a:pt x="1301142" y="4970550"/>
                  <a:pt x="1310150" y="4968626"/>
                </a:cubicBezTo>
                <a:cubicBezTo>
                  <a:pt x="1310150" y="4968626"/>
                  <a:pt x="1311113" y="4973130"/>
                  <a:pt x="1315616" y="4972168"/>
                </a:cubicBezTo>
                <a:cubicBezTo>
                  <a:pt x="1316579" y="4976671"/>
                  <a:pt x="1316579" y="4976671"/>
                  <a:pt x="1316579" y="4976671"/>
                </a:cubicBezTo>
                <a:cubicBezTo>
                  <a:pt x="1322045" y="4980213"/>
                  <a:pt x="1321083" y="4975709"/>
                  <a:pt x="1321083" y="4975709"/>
                </a:cubicBezTo>
                <a:cubicBezTo>
                  <a:pt x="1321083" y="4975709"/>
                  <a:pt x="1315616" y="4972168"/>
                  <a:pt x="1315616" y="4972168"/>
                </a:cubicBezTo>
                <a:cubicBezTo>
                  <a:pt x="1319158" y="4966701"/>
                  <a:pt x="1308226" y="4959618"/>
                  <a:pt x="1302760" y="4956076"/>
                </a:cubicBezTo>
                <a:cubicBezTo>
                  <a:pt x="1308226" y="4959618"/>
                  <a:pt x="1308226" y="4959618"/>
                  <a:pt x="1308226" y="4959618"/>
                </a:cubicBezTo>
                <a:cubicBezTo>
                  <a:pt x="1313692" y="4963159"/>
                  <a:pt x="1318196" y="4962197"/>
                  <a:pt x="1317234" y="4957694"/>
                </a:cubicBezTo>
                <a:cubicBezTo>
                  <a:pt x="1317234" y="4957694"/>
                  <a:pt x="1316271" y="4953189"/>
                  <a:pt x="1310805" y="4949647"/>
                </a:cubicBezTo>
                <a:cubicBezTo>
                  <a:pt x="1305339" y="4946105"/>
                  <a:pt x="1305339" y="4946105"/>
                  <a:pt x="1305339" y="4946105"/>
                </a:cubicBezTo>
                <a:cubicBezTo>
                  <a:pt x="1326241" y="4955769"/>
                  <a:pt x="1305339" y="4946105"/>
                  <a:pt x="1296986" y="4929052"/>
                </a:cubicBezTo>
                <a:cubicBezTo>
                  <a:pt x="1302452" y="4932593"/>
                  <a:pt x="1302452" y="4932593"/>
                  <a:pt x="1302452" y="4932593"/>
                </a:cubicBezTo>
                <a:cubicBezTo>
                  <a:pt x="1302452" y="4932593"/>
                  <a:pt x="1301490" y="4928089"/>
                  <a:pt x="1301490" y="4928089"/>
                </a:cubicBezTo>
                <a:cubicBezTo>
                  <a:pt x="1301490" y="4928089"/>
                  <a:pt x="1300528" y="4923585"/>
                  <a:pt x="1300528" y="4923585"/>
                </a:cubicBezTo>
                <a:cubicBezTo>
                  <a:pt x="1296024" y="4924547"/>
                  <a:pt x="1296024" y="4924547"/>
                  <a:pt x="1295061" y="4920043"/>
                </a:cubicBezTo>
                <a:cubicBezTo>
                  <a:pt x="1299565" y="4919081"/>
                  <a:pt x="1294099" y="4915540"/>
                  <a:pt x="1293137" y="4911035"/>
                </a:cubicBezTo>
                <a:cubicBezTo>
                  <a:pt x="1303107" y="4913615"/>
                  <a:pt x="1309535" y="4921661"/>
                  <a:pt x="1322392" y="4937753"/>
                </a:cubicBezTo>
                <a:cubicBezTo>
                  <a:pt x="1322392" y="4937753"/>
                  <a:pt x="1322392" y="4937753"/>
                  <a:pt x="1317889" y="4938715"/>
                </a:cubicBezTo>
                <a:cubicBezTo>
                  <a:pt x="1317889" y="4938715"/>
                  <a:pt x="1317889" y="4938715"/>
                  <a:pt x="1318851" y="4943218"/>
                </a:cubicBezTo>
                <a:cubicBezTo>
                  <a:pt x="1318851" y="4943218"/>
                  <a:pt x="1323354" y="4942256"/>
                  <a:pt x="1323354" y="4942256"/>
                </a:cubicBezTo>
                <a:cubicBezTo>
                  <a:pt x="1324317" y="4946760"/>
                  <a:pt x="1324317" y="4946760"/>
                  <a:pt x="1324317" y="4946760"/>
                </a:cubicBezTo>
                <a:cubicBezTo>
                  <a:pt x="1328821" y="4945798"/>
                  <a:pt x="1328821" y="4945798"/>
                  <a:pt x="1328821" y="4945798"/>
                </a:cubicBezTo>
                <a:cubicBezTo>
                  <a:pt x="1335250" y="4953844"/>
                  <a:pt x="1331708" y="4959310"/>
                  <a:pt x="1342641" y="4966394"/>
                </a:cubicBezTo>
                <a:cubicBezTo>
                  <a:pt x="1343603" y="4970897"/>
                  <a:pt x="1343603" y="4970897"/>
                  <a:pt x="1343603" y="4970897"/>
                </a:cubicBezTo>
                <a:cubicBezTo>
                  <a:pt x="1343603" y="4970897"/>
                  <a:pt x="1344566" y="4975402"/>
                  <a:pt x="1349069" y="4974440"/>
                </a:cubicBezTo>
                <a:cubicBezTo>
                  <a:pt x="1349069" y="4974440"/>
                  <a:pt x="1348107" y="4969935"/>
                  <a:pt x="1348107" y="4969935"/>
                </a:cubicBezTo>
                <a:cubicBezTo>
                  <a:pt x="1359040" y="4977019"/>
                  <a:pt x="1361927" y="4990531"/>
                  <a:pt x="1370935" y="4988607"/>
                </a:cubicBezTo>
                <a:cubicBezTo>
                  <a:pt x="1371897" y="4993111"/>
                  <a:pt x="1371897" y="4993111"/>
                  <a:pt x="1377363" y="4996652"/>
                </a:cubicBezTo>
                <a:cubicBezTo>
                  <a:pt x="1377363" y="4996652"/>
                  <a:pt x="1377363" y="4996652"/>
                  <a:pt x="1376401" y="4992149"/>
                </a:cubicBezTo>
                <a:cubicBezTo>
                  <a:pt x="1401153" y="5019827"/>
                  <a:pt x="1391838" y="4998270"/>
                  <a:pt x="1397304" y="5001812"/>
                </a:cubicBezTo>
                <a:cubicBezTo>
                  <a:pt x="1405658" y="5018865"/>
                  <a:pt x="1434914" y="5045582"/>
                  <a:pt x="1457741" y="5064254"/>
                </a:cubicBezTo>
                <a:cubicBezTo>
                  <a:pt x="1462246" y="5063292"/>
                  <a:pt x="1462246" y="5063292"/>
                  <a:pt x="1462246" y="5063292"/>
                </a:cubicBezTo>
                <a:cubicBezTo>
                  <a:pt x="1463208" y="5067795"/>
                  <a:pt x="1467712" y="5066833"/>
                  <a:pt x="1467712" y="5066833"/>
                </a:cubicBezTo>
                <a:cubicBezTo>
                  <a:pt x="1483149" y="5072955"/>
                  <a:pt x="1496968" y="5093550"/>
                  <a:pt x="1498892" y="5102559"/>
                </a:cubicBezTo>
                <a:cubicBezTo>
                  <a:pt x="1502435" y="5097092"/>
                  <a:pt x="1502435" y="5097092"/>
                  <a:pt x="1507901" y="5100634"/>
                </a:cubicBezTo>
                <a:cubicBezTo>
                  <a:pt x="1507901" y="5100634"/>
                  <a:pt x="1508863" y="5105137"/>
                  <a:pt x="1509826" y="5109642"/>
                </a:cubicBezTo>
                <a:cubicBezTo>
                  <a:pt x="1513367" y="5104175"/>
                  <a:pt x="1518833" y="5107717"/>
                  <a:pt x="1525262" y="5115763"/>
                </a:cubicBezTo>
                <a:cubicBezTo>
                  <a:pt x="1520758" y="5116725"/>
                  <a:pt x="1520758" y="5116725"/>
                  <a:pt x="1520758" y="5116725"/>
                </a:cubicBezTo>
                <a:cubicBezTo>
                  <a:pt x="1521720" y="5121229"/>
                  <a:pt x="1527187" y="5124771"/>
                  <a:pt x="1527187" y="5124771"/>
                </a:cubicBezTo>
                <a:cubicBezTo>
                  <a:pt x="1527187" y="5124771"/>
                  <a:pt x="1531691" y="5123809"/>
                  <a:pt x="1531691" y="5123809"/>
                </a:cubicBezTo>
                <a:cubicBezTo>
                  <a:pt x="1534578" y="5137321"/>
                  <a:pt x="1577346" y="5161151"/>
                  <a:pt x="1565451" y="5149564"/>
                </a:cubicBezTo>
                <a:cubicBezTo>
                  <a:pt x="1556443" y="5151489"/>
                  <a:pt x="1567069" y="5135089"/>
                  <a:pt x="1558060" y="5137014"/>
                </a:cubicBezTo>
                <a:cubicBezTo>
                  <a:pt x="1554518" y="5142480"/>
                  <a:pt x="1543586" y="5135397"/>
                  <a:pt x="1537157" y="5127351"/>
                </a:cubicBezTo>
                <a:cubicBezTo>
                  <a:pt x="1538119" y="5131855"/>
                  <a:pt x="1542623" y="5130892"/>
                  <a:pt x="1542623" y="5130892"/>
                </a:cubicBezTo>
                <a:cubicBezTo>
                  <a:pt x="1548090" y="5134434"/>
                  <a:pt x="1548090" y="5134434"/>
                  <a:pt x="1548090" y="5134434"/>
                </a:cubicBezTo>
                <a:cubicBezTo>
                  <a:pt x="1547128" y="5129930"/>
                  <a:pt x="1547128" y="5129930"/>
                  <a:pt x="1546166" y="5125426"/>
                </a:cubicBezTo>
                <a:cubicBezTo>
                  <a:pt x="1546166" y="5125426"/>
                  <a:pt x="1551631" y="5128968"/>
                  <a:pt x="1551631" y="5128968"/>
                </a:cubicBezTo>
                <a:cubicBezTo>
                  <a:pt x="1551631" y="5128968"/>
                  <a:pt x="1550669" y="5124464"/>
                  <a:pt x="1550669" y="5124464"/>
                </a:cubicBezTo>
                <a:cubicBezTo>
                  <a:pt x="1545203" y="5120922"/>
                  <a:pt x="1545203" y="5120922"/>
                  <a:pt x="1545203" y="5120922"/>
                </a:cubicBezTo>
                <a:cubicBezTo>
                  <a:pt x="1539737" y="5117380"/>
                  <a:pt x="1539737" y="5117380"/>
                  <a:pt x="1539737" y="5117380"/>
                </a:cubicBezTo>
                <a:cubicBezTo>
                  <a:pt x="1543279" y="5111913"/>
                  <a:pt x="1549707" y="5119960"/>
                  <a:pt x="1554211" y="5118998"/>
                </a:cubicBezTo>
                <a:cubicBezTo>
                  <a:pt x="1554211" y="5118998"/>
                  <a:pt x="1555173" y="5123502"/>
                  <a:pt x="1555173" y="5123502"/>
                </a:cubicBezTo>
                <a:cubicBezTo>
                  <a:pt x="1556135" y="5128005"/>
                  <a:pt x="1556135" y="5128005"/>
                  <a:pt x="1556135" y="5128005"/>
                </a:cubicBezTo>
                <a:cubicBezTo>
                  <a:pt x="1561602" y="5131547"/>
                  <a:pt x="1567069" y="5135089"/>
                  <a:pt x="1571572" y="5134127"/>
                </a:cubicBezTo>
                <a:cubicBezTo>
                  <a:pt x="1571572" y="5134127"/>
                  <a:pt x="1576077" y="5133165"/>
                  <a:pt x="1570610" y="5129623"/>
                </a:cubicBezTo>
                <a:cubicBezTo>
                  <a:pt x="1569648" y="5125119"/>
                  <a:pt x="1569648" y="5125119"/>
                  <a:pt x="1569648" y="5125119"/>
                </a:cubicBezTo>
                <a:cubicBezTo>
                  <a:pt x="1586047" y="5135744"/>
                  <a:pt x="1567069" y="5135089"/>
                  <a:pt x="1587010" y="5140248"/>
                </a:cubicBezTo>
                <a:cubicBezTo>
                  <a:pt x="1587972" y="5144752"/>
                  <a:pt x="1587972" y="5144752"/>
                  <a:pt x="1587972" y="5144752"/>
                </a:cubicBezTo>
                <a:cubicBezTo>
                  <a:pt x="1588934" y="5149256"/>
                  <a:pt x="1588934" y="5149256"/>
                  <a:pt x="1593438" y="5148294"/>
                </a:cubicBezTo>
                <a:cubicBezTo>
                  <a:pt x="1598904" y="5151836"/>
                  <a:pt x="1598904" y="5151836"/>
                  <a:pt x="1598904" y="5151836"/>
                </a:cubicBezTo>
                <a:cubicBezTo>
                  <a:pt x="1604371" y="5155378"/>
                  <a:pt x="1604371" y="5155378"/>
                  <a:pt x="1610799" y="5163423"/>
                </a:cubicBezTo>
                <a:cubicBezTo>
                  <a:pt x="1618845" y="5156994"/>
                  <a:pt x="1646177" y="5174704"/>
                  <a:pt x="1638786" y="5162154"/>
                </a:cubicBezTo>
                <a:cubicBezTo>
                  <a:pt x="1636534" y="5162635"/>
                  <a:pt x="1632675" y="5161104"/>
                  <a:pt x="1628575" y="5158449"/>
                </a:cubicBezTo>
                <a:lnTo>
                  <a:pt x="1621158" y="5151791"/>
                </a:lnTo>
                <a:lnTo>
                  <a:pt x="1626891" y="5150566"/>
                </a:lnTo>
                <a:cubicBezTo>
                  <a:pt x="1654223" y="5168275"/>
                  <a:pt x="1681554" y="5185984"/>
                  <a:pt x="1698916" y="5201113"/>
                </a:cubicBezTo>
                <a:cubicBezTo>
                  <a:pt x="1699878" y="5205617"/>
                  <a:pt x="1704383" y="5204655"/>
                  <a:pt x="1704383" y="5204655"/>
                </a:cubicBezTo>
                <a:cubicBezTo>
                  <a:pt x="1721744" y="5219784"/>
                  <a:pt x="1688945" y="5198534"/>
                  <a:pt x="1695374" y="5206579"/>
                </a:cubicBezTo>
                <a:cubicBezTo>
                  <a:pt x="1716277" y="5216242"/>
                  <a:pt x="1711773" y="5217205"/>
                  <a:pt x="1713697" y="5226213"/>
                </a:cubicBezTo>
                <a:cubicBezTo>
                  <a:pt x="1733638" y="5231372"/>
                  <a:pt x="1741992" y="5248426"/>
                  <a:pt x="1734601" y="5235876"/>
                </a:cubicBezTo>
                <a:cubicBezTo>
                  <a:pt x="1739105" y="5234914"/>
                  <a:pt x="1739105" y="5234914"/>
                  <a:pt x="1739105" y="5234914"/>
                </a:cubicBezTo>
                <a:cubicBezTo>
                  <a:pt x="1743608" y="5233952"/>
                  <a:pt x="1743608" y="5233952"/>
                  <a:pt x="1743608" y="5233952"/>
                </a:cubicBezTo>
                <a:cubicBezTo>
                  <a:pt x="1749075" y="5237493"/>
                  <a:pt x="1759046" y="5240073"/>
                  <a:pt x="1765474" y="5248118"/>
                </a:cubicBezTo>
                <a:cubicBezTo>
                  <a:pt x="1764511" y="5243615"/>
                  <a:pt x="1769016" y="5242652"/>
                  <a:pt x="1774483" y="5246193"/>
                </a:cubicBezTo>
                <a:cubicBezTo>
                  <a:pt x="1794423" y="5251353"/>
                  <a:pt x="1814672" y="5279995"/>
                  <a:pt x="1840078" y="5288696"/>
                </a:cubicBezTo>
                <a:cubicBezTo>
                  <a:pt x="1846507" y="5296741"/>
                  <a:pt x="1850049" y="5291274"/>
                  <a:pt x="1860019" y="5293854"/>
                </a:cubicBezTo>
                <a:cubicBezTo>
                  <a:pt x="1860019" y="5293854"/>
                  <a:pt x="1866448" y="5301901"/>
                  <a:pt x="1872877" y="5309946"/>
                </a:cubicBezTo>
                <a:cubicBezTo>
                  <a:pt x="1926578" y="5340859"/>
                  <a:pt x="2003762" y="5371466"/>
                  <a:pt x="2056500" y="5397876"/>
                </a:cubicBezTo>
                <a:cubicBezTo>
                  <a:pt x="2082870" y="5411080"/>
                  <a:pt x="2103773" y="5420743"/>
                  <a:pt x="2135609" y="5437490"/>
                </a:cubicBezTo>
                <a:cubicBezTo>
                  <a:pt x="2145579" y="5440070"/>
                  <a:pt x="2170024" y="5444266"/>
                  <a:pt x="2180957" y="5451349"/>
                </a:cubicBezTo>
                <a:cubicBezTo>
                  <a:pt x="2180957" y="5451349"/>
                  <a:pt x="2187385" y="5459396"/>
                  <a:pt x="2187385" y="5459396"/>
                </a:cubicBezTo>
                <a:cubicBezTo>
                  <a:pt x="2212793" y="5468096"/>
                  <a:pt x="2211830" y="5463592"/>
                  <a:pt x="2228229" y="5474217"/>
                </a:cubicBezTo>
                <a:cubicBezTo>
                  <a:pt x="2217297" y="5467134"/>
                  <a:pt x="2275502" y="5497085"/>
                  <a:pt x="2305413" y="5504824"/>
                </a:cubicBezTo>
                <a:cubicBezTo>
                  <a:pt x="2352685" y="5527692"/>
                  <a:pt x="2417013" y="5542206"/>
                  <a:pt x="2473293" y="5563150"/>
                </a:cubicBezTo>
                <a:cubicBezTo>
                  <a:pt x="2497738" y="5567346"/>
                  <a:pt x="2533115" y="5578627"/>
                  <a:pt x="2572035" y="5584441"/>
                </a:cubicBezTo>
                <a:cubicBezTo>
                  <a:pt x="2611917" y="5594759"/>
                  <a:pt x="2655341" y="5599610"/>
                  <a:pt x="2679785" y="5603808"/>
                </a:cubicBezTo>
                <a:cubicBezTo>
                  <a:pt x="2747653" y="5612856"/>
                  <a:pt x="2802972" y="5629295"/>
                  <a:pt x="2856366" y="5636726"/>
                </a:cubicBezTo>
                <a:cubicBezTo>
                  <a:pt x="2894323" y="5638036"/>
                  <a:pt x="2946755" y="5640963"/>
                  <a:pt x="2989216" y="5641311"/>
                </a:cubicBezTo>
                <a:cubicBezTo>
                  <a:pt x="3014623" y="5650012"/>
                  <a:pt x="3047114" y="5647780"/>
                  <a:pt x="3079605" y="5645548"/>
                </a:cubicBezTo>
                <a:cubicBezTo>
                  <a:pt x="3096004" y="5656173"/>
                  <a:pt x="3142970" y="5655559"/>
                  <a:pt x="3189935" y="5654944"/>
                </a:cubicBezTo>
                <a:cubicBezTo>
                  <a:pt x="3236900" y="5654329"/>
                  <a:pt x="3283865" y="5653715"/>
                  <a:pt x="3300264" y="5664340"/>
                </a:cubicBezTo>
                <a:cubicBezTo>
                  <a:pt x="3313777" y="5661453"/>
                  <a:pt x="3337259" y="5661146"/>
                  <a:pt x="3342726" y="5664687"/>
                </a:cubicBezTo>
                <a:cubicBezTo>
                  <a:pt x="3354313" y="5652793"/>
                  <a:pt x="3405783" y="5651215"/>
                  <a:pt x="3412212" y="5659262"/>
                </a:cubicBezTo>
                <a:cubicBezTo>
                  <a:pt x="3416716" y="5658299"/>
                  <a:pt x="3425724" y="5656375"/>
                  <a:pt x="3430228" y="5655412"/>
                </a:cubicBezTo>
                <a:cubicBezTo>
                  <a:pt x="3433115" y="5668925"/>
                  <a:pt x="3471726" y="5651255"/>
                  <a:pt x="3505179" y="5653528"/>
                </a:cubicBezTo>
                <a:cubicBezTo>
                  <a:pt x="3509684" y="5652566"/>
                  <a:pt x="3509684" y="5652566"/>
                  <a:pt x="3509684" y="5652566"/>
                </a:cubicBezTo>
                <a:cubicBezTo>
                  <a:pt x="3509684" y="5652566"/>
                  <a:pt x="3510646" y="5657069"/>
                  <a:pt x="3510646" y="5657069"/>
                </a:cubicBezTo>
                <a:cubicBezTo>
                  <a:pt x="3515150" y="5656107"/>
                  <a:pt x="3515150" y="5656107"/>
                  <a:pt x="3519654" y="5655145"/>
                </a:cubicBezTo>
                <a:cubicBezTo>
                  <a:pt x="3519654" y="5655145"/>
                  <a:pt x="3519654" y="5655145"/>
                  <a:pt x="3518691" y="5650641"/>
                </a:cubicBezTo>
                <a:cubicBezTo>
                  <a:pt x="3518691" y="5650641"/>
                  <a:pt x="3514188" y="5651604"/>
                  <a:pt x="3514188" y="5651604"/>
                </a:cubicBezTo>
                <a:cubicBezTo>
                  <a:pt x="3523196" y="5649679"/>
                  <a:pt x="3536708" y="5646792"/>
                  <a:pt x="3535746" y="5642288"/>
                </a:cubicBezTo>
                <a:cubicBezTo>
                  <a:pt x="3614240" y="5634937"/>
                  <a:pt x="3691771" y="5623083"/>
                  <a:pt x="3771882" y="5601257"/>
                </a:cubicBezTo>
                <a:cubicBezTo>
                  <a:pt x="3802449" y="5590018"/>
                  <a:pt x="3824970" y="5585207"/>
                  <a:pt x="3861001" y="5577509"/>
                </a:cubicBezTo>
                <a:cubicBezTo>
                  <a:pt x="3900576" y="5564344"/>
                  <a:pt x="3957204" y="5542826"/>
                  <a:pt x="4010291" y="5526775"/>
                </a:cubicBezTo>
                <a:cubicBezTo>
                  <a:pt x="4066919" y="5505258"/>
                  <a:pt x="4119044" y="5484701"/>
                  <a:pt x="4162160" y="5466071"/>
                </a:cubicBezTo>
                <a:cubicBezTo>
                  <a:pt x="4197231" y="5453868"/>
                  <a:pt x="4214285" y="5445515"/>
                  <a:pt x="4252897" y="5427847"/>
                </a:cubicBezTo>
                <a:cubicBezTo>
                  <a:pt x="4260943" y="5421418"/>
                  <a:pt x="4274455" y="5418531"/>
                  <a:pt x="4283464" y="5416606"/>
                </a:cubicBezTo>
                <a:cubicBezTo>
                  <a:pt x="4305021" y="5407292"/>
                  <a:pt x="4320151" y="5389931"/>
                  <a:pt x="4342672" y="5385119"/>
                </a:cubicBezTo>
                <a:cubicBezTo>
                  <a:pt x="4342672" y="5385119"/>
                  <a:pt x="4343634" y="5389623"/>
                  <a:pt x="4343634" y="5389623"/>
                </a:cubicBezTo>
                <a:cubicBezTo>
                  <a:pt x="4339129" y="5390585"/>
                  <a:pt x="4344596" y="5394127"/>
                  <a:pt x="4348138" y="5388660"/>
                </a:cubicBezTo>
                <a:cubicBezTo>
                  <a:pt x="4352642" y="5387698"/>
                  <a:pt x="4357146" y="5386736"/>
                  <a:pt x="4357146" y="5386736"/>
                </a:cubicBezTo>
                <a:cubicBezTo>
                  <a:pt x="4356184" y="5382232"/>
                  <a:pt x="4360688" y="5381270"/>
                  <a:pt x="4360688" y="5381270"/>
                </a:cubicBezTo>
                <a:cubicBezTo>
                  <a:pt x="4361650" y="5385773"/>
                  <a:pt x="4366154" y="5384811"/>
                  <a:pt x="4370658" y="5383849"/>
                </a:cubicBezTo>
                <a:cubicBezTo>
                  <a:pt x="4374200" y="5378383"/>
                  <a:pt x="4369696" y="5379346"/>
                  <a:pt x="4368733" y="5374841"/>
                </a:cubicBezTo>
                <a:cubicBezTo>
                  <a:pt x="4368733" y="5374841"/>
                  <a:pt x="4373238" y="5373879"/>
                  <a:pt x="4373238" y="5373879"/>
                </a:cubicBezTo>
                <a:cubicBezTo>
                  <a:pt x="4377742" y="5372917"/>
                  <a:pt x="4381283" y="5367450"/>
                  <a:pt x="4381283" y="5367450"/>
                </a:cubicBezTo>
                <a:cubicBezTo>
                  <a:pt x="4380321" y="5362947"/>
                  <a:pt x="4375818" y="5363909"/>
                  <a:pt x="4371313" y="5364871"/>
                </a:cubicBezTo>
                <a:cubicBezTo>
                  <a:pt x="4372275" y="5369375"/>
                  <a:pt x="4372275" y="5369375"/>
                  <a:pt x="4372275" y="5369375"/>
                </a:cubicBezTo>
                <a:cubicBezTo>
                  <a:pt x="4366809" y="5365834"/>
                  <a:pt x="4366809" y="5365834"/>
                  <a:pt x="4366809" y="5365834"/>
                </a:cubicBezTo>
                <a:cubicBezTo>
                  <a:pt x="4401880" y="5353631"/>
                  <a:pt x="4453042" y="5328572"/>
                  <a:pt x="4471713" y="5305744"/>
                </a:cubicBezTo>
                <a:cubicBezTo>
                  <a:pt x="4510325" y="5288076"/>
                  <a:pt x="4564067" y="5253045"/>
                  <a:pt x="4629396" y="5206120"/>
                </a:cubicBezTo>
                <a:cubicBezTo>
                  <a:pt x="4630359" y="5210625"/>
                  <a:pt x="4630359" y="5210625"/>
                  <a:pt x="4630359" y="5210625"/>
                </a:cubicBezTo>
                <a:cubicBezTo>
                  <a:pt x="4630359" y="5210625"/>
                  <a:pt x="4625854" y="5211587"/>
                  <a:pt x="4625854" y="5211587"/>
                </a:cubicBezTo>
                <a:cubicBezTo>
                  <a:pt x="4622312" y="5217054"/>
                  <a:pt x="4617809" y="5218016"/>
                  <a:pt x="4623274" y="5221557"/>
                </a:cubicBezTo>
                <a:cubicBezTo>
                  <a:pt x="4623274" y="5221557"/>
                  <a:pt x="4627779" y="5220595"/>
                  <a:pt x="4631321" y="5215129"/>
                </a:cubicBezTo>
                <a:cubicBezTo>
                  <a:pt x="4635824" y="5214167"/>
                  <a:pt x="4635824" y="5214167"/>
                  <a:pt x="4639366" y="5208700"/>
                </a:cubicBezTo>
                <a:cubicBezTo>
                  <a:pt x="4640329" y="5213205"/>
                  <a:pt x="4644833" y="5212242"/>
                  <a:pt x="4653841" y="5210318"/>
                </a:cubicBezTo>
                <a:cubicBezTo>
                  <a:pt x="4653360" y="5208066"/>
                  <a:pt x="4652878" y="5205813"/>
                  <a:pt x="4651512" y="5204927"/>
                </a:cubicBezTo>
                <a:lnTo>
                  <a:pt x="4648965" y="5205864"/>
                </a:lnTo>
                <a:lnTo>
                  <a:pt x="4655458" y="5195843"/>
                </a:lnTo>
                <a:cubicBezTo>
                  <a:pt x="4650954" y="5196806"/>
                  <a:pt x="4646451" y="5197768"/>
                  <a:pt x="4641946" y="5198730"/>
                </a:cubicBezTo>
                <a:cubicBezTo>
                  <a:pt x="4652572" y="5182331"/>
                  <a:pt x="4659656" y="5171398"/>
                  <a:pt x="4680251" y="5157579"/>
                </a:cubicBezTo>
                <a:cubicBezTo>
                  <a:pt x="4676709" y="5163045"/>
                  <a:pt x="4681213" y="5162082"/>
                  <a:pt x="4685717" y="5161120"/>
                </a:cubicBezTo>
                <a:cubicBezTo>
                  <a:pt x="4706313" y="5147301"/>
                  <a:pt x="4724022" y="5119970"/>
                  <a:pt x="4736572" y="5112579"/>
                </a:cubicBezTo>
                <a:cubicBezTo>
                  <a:pt x="4736572" y="5112579"/>
                  <a:pt x="4737534" y="5117083"/>
                  <a:pt x="4733031" y="5118045"/>
                </a:cubicBezTo>
                <a:cubicBezTo>
                  <a:pt x="4761673" y="5097797"/>
                  <a:pt x="4779381" y="5070465"/>
                  <a:pt x="4793855" y="5072083"/>
                </a:cubicBezTo>
                <a:cubicBezTo>
                  <a:pt x="4789352" y="5073045"/>
                  <a:pt x="4792893" y="5067578"/>
                  <a:pt x="4797397" y="5066616"/>
                </a:cubicBezTo>
                <a:cubicBezTo>
                  <a:pt x="4803519" y="5051179"/>
                  <a:pt x="4783885" y="5069503"/>
                  <a:pt x="4779381" y="5070465"/>
                </a:cubicBezTo>
                <a:cubicBezTo>
                  <a:pt x="4803519" y="5051179"/>
                  <a:pt x="4812527" y="5049255"/>
                  <a:pt x="4818648" y="5033818"/>
                </a:cubicBezTo>
                <a:cubicBezTo>
                  <a:pt x="4824115" y="5037360"/>
                  <a:pt x="4817031" y="5048293"/>
                  <a:pt x="4828619" y="5036398"/>
                </a:cubicBezTo>
                <a:cubicBezTo>
                  <a:pt x="4831199" y="5026427"/>
                  <a:pt x="4827657" y="5031894"/>
                  <a:pt x="4834740" y="5020962"/>
                </a:cubicBezTo>
                <a:cubicBezTo>
                  <a:pt x="4833778" y="5016457"/>
                  <a:pt x="4838282" y="5015495"/>
                  <a:pt x="4838282" y="5015495"/>
                </a:cubicBezTo>
                <a:cubicBezTo>
                  <a:pt x="4841824" y="5010028"/>
                  <a:pt x="4846328" y="5009066"/>
                  <a:pt x="4845366" y="5004562"/>
                </a:cubicBezTo>
                <a:cubicBezTo>
                  <a:pt x="4844404" y="5000058"/>
                  <a:pt x="4839899" y="5001020"/>
                  <a:pt x="4836357" y="5006486"/>
                </a:cubicBezTo>
                <a:cubicBezTo>
                  <a:pt x="4836357" y="5006486"/>
                  <a:pt x="4836357" y="5006486"/>
                  <a:pt x="4831853" y="5007449"/>
                </a:cubicBezTo>
                <a:cubicBezTo>
                  <a:pt x="4867579" y="4976268"/>
                  <a:pt x="4873700" y="4960832"/>
                  <a:pt x="4916509" y="4918718"/>
                </a:cubicBezTo>
                <a:cubicBezTo>
                  <a:pt x="4936450" y="4923877"/>
                  <a:pt x="4920051" y="4913251"/>
                  <a:pt x="4950617" y="4902012"/>
                </a:cubicBezTo>
                <a:cubicBezTo>
                  <a:pt x="4951579" y="4906516"/>
                  <a:pt x="4951579" y="4906516"/>
                  <a:pt x="4951579" y="4906516"/>
                </a:cubicBezTo>
                <a:cubicBezTo>
                  <a:pt x="4948037" y="4911982"/>
                  <a:pt x="4952542" y="4911020"/>
                  <a:pt x="4956084" y="4905553"/>
                </a:cubicBezTo>
                <a:cubicBezTo>
                  <a:pt x="4960588" y="4904591"/>
                  <a:pt x="4964129" y="4899125"/>
                  <a:pt x="4963167" y="4894621"/>
                </a:cubicBezTo>
                <a:cubicBezTo>
                  <a:pt x="4966709" y="4889154"/>
                  <a:pt x="4966709" y="4889154"/>
                  <a:pt x="4966709" y="4889154"/>
                </a:cubicBezTo>
                <a:cubicBezTo>
                  <a:pt x="4974754" y="4882727"/>
                  <a:pt x="4973792" y="4878222"/>
                  <a:pt x="4968326" y="4874680"/>
                </a:cubicBezTo>
                <a:cubicBezTo>
                  <a:pt x="4977334" y="4872755"/>
                  <a:pt x="4979914" y="4862785"/>
                  <a:pt x="4983456" y="4857319"/>
                </a:cubicBezTo>
                <a:cubicBezTo>
                  <a:pt x="4975410" y="4863748"/>
                  <a:pt x="4967364" y="4870176"/>
                  <a:pt x="4959318" y="4876605"/>
                </a:cubicBezTo>
                <a:cubicBezTo>
                  <a:pt x="4960280" y="4881109"/>
                  <a:pt x="4961242" y="4885613"/>
                  <a:pt x="4961242" y="4885613"/>
                </a:cubicBezTo>
                <a:cubicBezTo>
                  <a:pt x="4961242" y="4885613"/>
                  <a:pt x="4956739" y="4886575"/>
                  <a:pt x="4957701" y="4891079"/>
                </a:cubicBezTo>
                <a:cubicBezTo>
                  <a:pt x="4957701" y="4891079"/>
                  <a:pt x="4953197" y="4892041"/>
                  <a:pt x="4953197" y="4892041"/>
                </a:cubicBezTo>
                <a:cubicBezTo>
                  <a:pt x="4948692" y="4893003"/>
                  <a:pt x="4949655" y="4897508"/>
                  <a:pt x="4950617" y="4902012"/>
                </a:cubicBezTo>
                <a:cubicBezTo>
                  <a:pt x="4926172" y="4897815"/>
                  <a:pt x="4900110" y="4908093"/>
                  <a:pt x="4875317" y="4946357"/>
                </a:cubicBezTo>
                <a:cubicBezTo>
                  <a:pt x="4870813" y="4947320"/>
                  <a:pt x="4867272" y="4952786"/>
                  <a:pt x="4866310" y="4948282"/>
                </a:cubicBezTo>
                <a:cubicBezTo>
                  <a:pt x="4870813" y="4947320"/>
                  <a:pt x="4869851" y="4942815"/>
                  <a:pt x="4865347" y="4943777"/>
                </a:cubicBezTo>
                <a:cubicBezTo>
                  <a:pt x="4865347" y="4943777"/>
                  <a:pt x="4865347" y="4943777"/>
                  <a:pt x="4861805" y="4949244"/>
                </a:cubicBezTo>
                <a:cubicBezTo>
                  <a:pt x="4861805" y="4949244"/>
                  <a:pt x="4857301" y="4950206"/>
                  <a:pt x="4857301" y="4950206"/>
                </a:cubicBezTo>
                <a:cubicBezTo>
                  <a:pt x="4865675" y="4934288"/>
                  <a:pt x="4874770" y="4921749"/>
                  <a:pt x="4886477" y="4910416"/>
                </a:cubicBezTo>
                <a:lnTo>
                  <a:pt x="4927253" y="4880833"/>
                </a:lnTo>
                <a:lnTo>
                  <a:pt x="4927789" y="4883341"/>
                </a:lnTo>
                <a:cubicBezTo>
                  <a:pt x="4932294" y="4882378"/>
                  <a:pt x="4932294" y="4882378"/>
                  <a:pt x="4931331" y="4877874"/>
                </a:cubicBezTo>
                <a:cubicBezTo>
                  <a:pt x="4940339" y="4875949"/>
                  <a:pt x="4939377" y="4871446"/>
                  <a:pt x="4947423" y="4865017"/>
                </a:cubicBezTo>
                <a:cubicBezTo>
                  <a:pt x="4947423" y="4865017"/>
                  <a:pt x="4948386" y="4869521"/>
                  <a:pt x="4943881" y="4870484"/>
                </a:cubicBezTo>
                <a:cubicBezTo>
                  <a:pt x="4943881" y="4870484"/>
                  <a:pt x="4948386" y="4869521"/>
                  <a:pt x="4948386" y="4869521"/>
                </a:cubicBezTo>
                <a:cubicBezTo>
                  <a:pt x="4948386" y="4869521"/>
                  <a:pt x="4951928" y="4864055"/>
                  <a:pt x="4951928" y="4864055"/>
                </a:cubicBezTo>
                <a:cubicBezTo>
                  <a:pt x="4976065" y="4844769"/>
                  <a:pt x="4998585" y="4839958"/>
                  <a:pt x="5016294" y="4812627"/>
                </a:cubicBezTo>
                <a:cubicBezTo>
                  <a:pt x="5009211" y="4823559"/>
                  <a:pt x="5017256" y="4817130"/>
                  <a:pt x="5026265" y="4815205"/>
                </a:cubicBezTo>
                <a:cubicBezTo>
                  <a:pt x="5015640" y="4831604"/>
                  <a:pt x="5002127" y="4834491"/>
                  <a:pt x="5008556" y="4842537"/>
                </a:cubicBezTo>
                <a:cubicBezTo>
                  <a:pt x="5030768" y="4814243"/>
                  <a:pt x="5045898" y="4796882"/>
                  <a:pt x="5081624" y="4765702"/>
                </a:cubicBezTo>
                <a:cubicBezTo>
                  <a:pt x="5082586" y="4770205"/>
                  <a:pt x="5086128" y="4764739"/>
                  <a:pt x="5090632" y="4763777"/>
                </a:cubicBezTo>
                <a:cubicBezTo>
                  <a:pt x="5094174" y="4758310"/>
                  <a:pt x="5097716" y="4752844"/>
                  <a:pt x="5093211" y="4753806"/>
                </a:cubicBezTo>
                <a:cubicBezTo>
                  <a:pt x="5101257" y="4747378"/>
                  <a:pt x="5103837" y="4737407"/>
                  <a:pt x="5109959" y="4721971"/>
                </a:cubicBezTo>
                <a:cubicBezTo>
                  <a:pt x="5115424" y="4725513"/>
                  <a:pt x="5108341" y="4736445"/>
                  <a:pt x="5116387" y="4730017"/>
                </a:cubicBezTo>
                <a:cubicBezTo>
                  <a:pt x="5115424" y="4725513"/>
                  <a:pt x="5123471" y="4719084"/>
                  <a:pt x="5122508" y="4714579"/>
                </a:cubicBezTo>
                <a:cubicBezTo>
                  <a:pt x="5122508" y="4714579"/>
                  <a:pt x="5127013" y="4713617"/>
                  <a:pt x="5126050" y="4709114"/>
                </a:cubicBezTo>
                <a:cubicBezTo>
                  <a:pt x="5130554" y="4708152"/>
                  <a:pt x="5130554" y="4708152"/>
                  <a:pt x="5130554" y="4708152"/>
                </a:cubicBezTo>
                <a:cubicBezTo>
                  <a:pt x="5129592" y="4703647"/>
                  <a:pt x="5129592" y="4703647"/>
                  <a:pt x="5129592" y="4703647"/>
                </a:cubicBezTo>
                <a:cubicBezTo>
                  <a:pt x="5126050" y="4709114"/>
                  <a:pt x="5126050" y="4709114"/>
                  <a:pt x="5126050" y="4709114"/>
                </a:cubicBezTo>
                <a:cubicBezTo>
                  <a:pt x="5121546" y="4710076"/>
                  <a:pt x="5121546" y="4710076"/>
                  <a:pt x="5121546" y="4710076"/>
                </a:cubicBezTo>
                <a:cubicBezTo>
                  <a:pt x="5136676" y="4692715"/>
                  <a:pt x="5136676" y="4692715"/>
                  <a:pt x="5136676" y="4692715"/>
                </a:cubicBezTo>
                <a:cubicBezTo>
                  <a:pt x="5133134" y="4698181"/>
                  <a:pt x="5134096" y="4702685"/>
                  <a:pt x="5137638" y="4697218"/>
                </a:cubicBezTo>
                <a:cubicBezTo>
                  <a:pt x="5170476" y="4652526"/>
                  <a:pt x="5191419" y="4596245"/>
                  <a:pt x="5217830" y="4543506"/>
                </a:cubicBezTo>
                <a:cubicBezTo>
                  <a:pt x="5238773" y="4487227"/>
                  <a:pt x="5260679" y="4435450"/>
                  <a:pt x="5282585" y="4383674"/>
                </a:cubicBezTo>
                <a:cubicBezTo>
                  <a:pt x="5291594" y="4381749"/>
                  <a:pt x="5292556" y="4386253"/>
                  <a:pt x="5294480" y="4395261"/>
                </a:cubicBezTo>
                <a:cubicBezTo>
                  <a:pt x="5308340" y="4349913"/>
                  <a:pt x="5320583" y="4319040"/>
                  <a:pt x="5327359" y="4284625"/>
                </a:cubicBezTo>
                <a:cubicBezTo>
                  <a:pt x="5338639" y="4249247"/>
                  <a:pt x="5345415" y="4214832"/>
                  <a:pt x="5363780" y="4168522"/>
                </a:cubicBezTo>
                <a:cubicBezTo>
                  <a:pt x="5360238" y="4173988"/>
                  <a:pt x="5360238" y="4173988"/>
                  <a:pt x="5364742" y="4173025"/>
                </a:cubicBezTo>
                <a:cubicBezTo>
                  <a:pt x="5364742" y="4173025"/>
                  <a:pt x="5369247" y="4172063"/>
                  <a:pt x="5372788" y="4166598"/>
                </a:cubicBezTo>
                <a:cubicBezTo>
                  <a:pt x="5377292" y="4165635"/>
                  <a:pt x="5377292" y="4165635"/>
                  <a:pt x="5377292" y="4165635"/>
                </a:cubicBezTo>
                <a:cubicBezTo>
                  <a:pt x="5379872" y="4155664"/>
                  <a:pt x="5386955" y="4144732"/>
                  <a:pt x="5381488" y="4141190"/>
                </a:cubicBezTo>
                <a:cubicBezTo>
                  <a:pt x="5385993" y="4140228"/>
                  <a:pt x="5389535" y="4134762"/>
                  <a:pt x="5388573" y="4130258"/>
                </a:cubicBezTo>
                <a:cubicBezTo>
                  <a:pt x="5392115" y="4124791"/>
                  <a:pt x="5387610" y="4125753"/>
                  <a:pt x="5387610" y="4125753"/>
                </a:cubicBezTo>
                <a:cubicBezTo>
                  <a:pt x="5383106" y="4126716"/>
                  <a:pt x="5383106" y="4126716"/>
                  <a:pt x="5383106" y="4126716"/>
                </a:cubicBezTo>
                <a:cubicBezTo>
                  <a:pt x="5396311" y="4100347"/>
                  <a:pt x="5393424" y="4086835"/>
                  <a:pt x="5406629" y="4060465"/>
                </a:cubicBezTo>
                <a:cubicBezTo>
                  <a:pt x="5393117" y="4063352"/>
                  <a:pt x="5404705" y="4051457"/>
                  <a:pt x="5403743" y="4046953"/>
                </a:cubicBezTo>
                <a:cubicBezTo>
                  <a:pt x="5397621" y="4062389"/>
                  <a:pt x="5395696" y="4053382"/>
                  <a:pt x="5388613" y="4064314"/>
                </a:cubicBezTo>
                <a:cubicBezTo>
                  <a:pt x="5386033" y="4074284"/>
                  <a:pt x="5396658" y="4057885"/>
                  <a:pt x="5395042" y="4072359"/>
                </a:cubicBezTo>
                <a:cubicBezTo>
                  <a:pt x="5383454" y="4084255"/>
                  <a:pt x="5381837" y="4098729"/>
                  <a:pt x="5373790" y="4105158"/>
                </a:cubicBezTo>
                <a:cubicBezTo>
                  <a:pt x="5377332" y="4099692"/>
                  <a:pt x="5380874" y="4094225"/>
                  <a:pt x="5379912" y="4089721"/>
                </a:cubicBezTo>
                <a:cubicBezTo>
                  <a:pt x="5366707" y="4116090"/>
                  <a:pt x="5349960" y="4147926"/>
                  <a:pt x="5334176" y="4184266"/>
                </a:cubicBezTo>
                <a:cubicBezTo>
                  <a:pt x="5318391" y="4220606"/>
                  <a:pt x="5302606" y="4256946"/>
                  <a:pt x="5290365" y="4287819"/>
                </a:cubicBezTo>
                <a:cubicBezTo>
                  <a:pt x="5289402" y="4283314"/>
                  <a:pt x="5284898" y="4284277"/>
                  <a:pt x="5281356" y="4289743"/>
                </a:cubicBezTo>
                <a:cubicBezTo>
                  <a:pt x="5264610" y="4321579"/>
                  <a:pt x="5251405" y="4347949"/>
                  <a:pt x="5229191" y="4376242"/>
                </a:cubicBezTo>
                <a:cubicBezTo>
                  <a:pt x="5235620" y="4384288"/>
                  <a:pt x="5215024" y="4398108"/>
                  <a:pt x="5207940" y="4409040"/>
                </a:cubicBezTo>
                <a:cubicBezTo>
                  <a:pt x="5204398" y="4414507"/>
                  <a:pt x="5209865" y="4418049"/>
                  <a:pt x="5201818" y="4424477"/>
                </a:cubicBezTo>
                <a:cubicBezTo>
                  <a:pt x="5202781" y="4428981"/>
                  <a:pt x="5190231" y="4436372"/>
                  <a:pt x="5183148" y="4447304"/>
                </a:cubicBezTo>
                <a:cubicBezTo>
                  <a:pt x="5172522" y="4463703"/>
                  <a:pt x="5162859" y="4484606"/>
                  <a:pt x="5152233" y="4501005"/>
                </a:cubicBezTo>
                <a:cubicBezTo>
                  <a:pt x="5138066" y="4522871"/>
                  <a:pt x="5139028" y="4527374"/>
                  <a:pt x="5120357" y="4550202"/>
                </a:cubicBezTo>
                <a:cubicBezTo>
                  <a:pt x="5089443" y="4603903"/>
                  <a:pt x="5035046" y="4657911"/>
                  <a:pt x="5021841" y="4684281"/>
                </a:cubicBezTo>
                <a:cubicBezTo>
                  <a:pt x="5008329" y="4687168"/>
                  <a:pt x="4999628" y="4712574"/>
                  <a:pt x="4992545" y="4723508"/>
                </a:cubicBezTo>
                <a:cubicBezTo>
                  <a:pt x="4995124" y="4713537"/>
                  <a:pt x="4991583" y="4719003"/>
                  <a:pt x="4987079" y="4719966"/>
                </a:cubicBezTo>
                <a:cubicBezTo>
                  <a:pt x="4962286" y="4758230"/>
                  <a:pt x="4916590" y="4786831"/>
                  <a:pt x="4875706" y="4837953"/>
                </a:cubicBezTo>
                <a:cubicBezTo>
                  <a:pt x="4861539" y="4859818"/>
                  <a:pt x="4873126" y="4847923"/>
                  <a:pt x="4848989" y="4867208"/>
                </a:cubicBezTo>
                <a:cubicBezTo>
                  <a:pt x="4832897" y="4880066"/>
                  <a:pt x="4822272" y="4896465"/>
                  <a:pt x="4806180" y="4909322"/>
                </a:cubicBezTo>
                <a:cubicBezTo>
                  <a:pt x="4750821" y="4958826"/>
                  <a:pt x="4694499" y="5003827"/>
                  <a:pt x="4646224" y="5042398"/>
                </a:cubicBezTo>
                <a:cubicBezTo>
                  <a:pt x="4626590" y="5060722"/>
                  <a:pt x="4609536" y="5069075"/>
                  <a:pt x="4598911" y="5085474"/>
                </a:cubicBezTo>
                <a:cubicBezTo>
                  <a:pt x="4594406" y="5086436"/>
                  <a:pt x="4594406" y="5086436"/>
                  <a:pt x="4589903" y="5087399"/>
                </a:cubicBezTo>
                <a:cubicBezTo>
                  <a:pt x="4585399" y="5088361"/>
                  <a:pt x="4571887" y="5091248"/>
                  <a:pt x="4552253" y="5109571"/>
                </a:cubicBezTo>
                <a:cubicBezTo>
                  <a:pt x="4544207" y="5115999"/>
                  <a:pt x="4532619" y="5127895"/>
                  <a:pt x="4524573" y="5134323"/>
                </a:cubicBezTo>
                <a:cubicBezTo>
                  <a:pt x="4486923" y="5156496"/>
                  <a:pt x="4440266" y="5180593"/>
                  <a:pt x="4429640" y="5196992"/>
                </a:cubicBezTo>
                <a:cubicBezTo>
                  <a:pt x="4435761" y="5181555"/>
                  <a:pt x="4387486" y="5220127"/>
                  <a:pt x="4375898" y="5232021"/>
                </a:cubicBezTo>
                <a:cubicBezTo>
                  <a:pt x="4356919" y="5231366"/>
                  <a:pt x="4330202" y="5260623"/>
                  <a:pt x="4295132" y="5272825"/>
                </a:cubicBezTo>
                <a:cubicBezTo>
                  <a:pt x="4290628" y="5273788"/>
                  <a:pt x="4297056" y="5281833"/>
                  <a:pt x="4283544" y="5284720"/>
                </a:cubicBezTo>
                <a:cubicBezTo>
                  <a:pt x="4273574" y="5282140"/>
                  <a:pt x="4243970" y="5297885"/>
                  <a:pt x="4249436" y="5301426"/>
                </a:cubicBezTo>
                <a:cubicBezTo>
                  <a:pt x="4233999" y="5295305"/>
                  <a:pt x="4210824" y="5319095"/>
                  <a:pt x="4200853" y="5316515"/>
                </a:cubicBezTo>
                <a:cubicBezTo>
                  <a:pt x="4202778" y="5325523"/>
                  <a:pt x="4199237" y="5330989"/>
                  <a:pt x="4195695" y="5336456"/>
                </a:cubicBezTo>
                <a:cubicBezTo>
                  <a:pt x="4187648" y="5342885"/>
                  <a:pt x="4183145" y="5343847"/>
                  <a:pt x="4175098" y="5350275"/>
                </a:cubicBezTo>
                <a:cubicBezTo>
                  <a:pt x="4145495" y="5366020"/>
                  <a:pt x="4105921" y="5379184"/>
                  <a:pt x="4070850" y="5391386"/>
                </a:cubicBezTo>
                <a:cubicBezTo>
                  <a:pt x="4061841" y="5393311"/>
                  <a:pt x="4051871" y="5390731"/>
                  <a:pt x="4051871" y="5390731"/>
                </a:cubicBezTo>
                <a:cubicBezTo>
                  <a:pt x="4048329" y="5396198"/>
                  <a:pt x="4043825" y="5397160"/>
                  <a:pt x="4040284" y="5402627"/>
                </a:cubicBezTo>
                <a:cubicBezTo>
                  <a:pt x="4035780" y="5403589"/>
                  <a:pt x="4035780" y="5403589"/>
                  <a:pt x="4035780" y="5403589"/>
                </a:cubicBezTo>
                <a:cubicBezTo>
                  <a:pt x="4002326" y="5401316"/>
                  <a:pt x="3960173" y="5424451"/>
                  <a:pt x="3926065" y="5441158"/>
                </a:cubicBezTo>
                <a:cubicBezTo>
                  <a:pt x="3925102" y="5436653"/>
                  <a:pt x="3925102" y="5436653"/>
                  <a:pt x="3925102" y="5436653"/>
                </a:cubicBezTo>
                <a:cubicBezTo>
                  <a:pt x="3910628" y="5435036"/>
                  <a:pt x="3909973" y="5454015"/>
                  <a:pt x="3902581" y="5441465"/>
                </a:cubicBezTo>
                <a:cubicBezTo>
                  <a:pt x="3880062" y="5446276"/>
                  <a:pt x="3895498" y="5452397"/>
                  <a:pt x="3877482" y="5456246"/>
                </a:cubicBezTo>
                <a:cubicBezTo>
                  <a:pt x="3876520" y="5451743"/>
                  <a:pt x="3867512" y="5453667"/>
                  <a:pt x="3862045" y="5450125"/>
                </a:cubicBezTo>
                <a:cubicBezTo>
                  <a:pt x="3845953" y="5462982"/>
                  <a:pt x="3827937" y="5466831"/>
                  <a:pt x="3804454" y="5467139"/>
                </a:cubicBezTo>
                <a:cubicBezTo>
                  <a:pt x="3798333" y="5482576"/>
                  <a:pt x="3769384" y="5479341"/>
                  <a:pt x="3761338" y="5485770"/>
                </a:cubicBezTo>
                <a:cubicBezTo>
                  <a:pt x="3760376" y="5481265"/>
                  <a:pt x="3755871" y="5482228"/>
                  <a:pt x="3755871" y="5482228"/>
                </a:cubicBezTo>
                <a:cubicBezTo>
                  <a:pt x="3730772" y="5497010"/>
                  <a:pt x="3707289" y="5497317"/>
                  <a:pt x="3684769" y="5502128"/>
                </a:cubicBezTo>
                <a:cubicBezTo>
                  <a:pt x="3680264" y="5503091"/>
                  <a:pt x="3675760" y="5504053"/>
                  <a:pt x="3675760" y="5504053"/>
                </a:cubicBezTo>
                <a:cubicBezTo>
                  <a:pt x="3674798" y="5499549"/>
                  <a:pt x="3674798" y="5499549"/>
                  <a:pt x="3674798" y="5499549"/>
                </a:cubicBezTo>
                <a:cubicBezTo>
                  <a:pt x="3673836" y="5495045"/>
                  <a:pt x="3669332" y="5496007"/>
                  <a:pt x="3669332" y="5496007"/>
                </a:cubicBezTo>
                <a:cubicBezTo>
                  <a:pt x="3664828" y="5496970"/>
                  <a:pt x="3665790" y="5501473"/>
                  <a:pt x="3665790" y="5501473"/>
                </a:cubicBezTo>
                <a:cubicBezTo>
                  <a:pt x="3651316" y="5499856"/>
                  <a:pt x="3640691" y="5516255"/>
                  <a:pt x="3618170" y="5521067"/>
                </a:cubicBezTo>
                <a:cubicBezTo>
                  <a:pt x="3635224" y="5512713"/>
                  <a:pt x="3606275" y="5509479"/>
                  <a:pt x="3602733" y="5514945"/>
                </a:cubicBezTo>
                <a:cubicBezTo>
                  <a:pt x="3611741" y="5513020"/>
                  <a:pt x="3612703" y="5517525"/>
                  <a:pt x="3603695" y="5519449"/>
                </a:cubicBezTo>
                <a:cubicBezTo>
                  <a:pt x="3607237" y="5513983"/>
                  <a:pt x="3589221" y="5517832"/>
                  <a:pt x="3584717" y="5518794"/>
                </a:cubicBezTo>
                <a:cubicBezTo>
                  <a:pt x="3586641" y="5527803"/>
                  <a:pt x="3575709" y="5520718"/>
                  <a:pt x="3558655" y="5529072"/>
                </a:cubicBezTo>
                <a:cubicBezTo>
                  <a:pt x="3570242" y="5517177"/>
                  <a:pt x="3544180" y="5527455"/>
                  <a:pt x="3531630" y="5534846"/>
                </a:cubicBezTo>
                <a:cubicBezTo>
                  <a:pt x="3527126" y="5535808"/>
                  <a:pt x="3527126" y="5535808"/>
                  <a:pt x="3521660" y="5532266"/>
                </a:cubicBezTo>
                <a:cubicBezTo>
                  <a:pt x="3517155" y="5533228"/>
                  <a:pt x="3512651" y="5534191"/>
                  <a:pt x="3507186" y="5530649"/>
                </a:cubicBezTo>
                <a:cubicBezTo>
                  <a:pt x="3507186" y="5530649"/>
                  <a:pt x="3502681" y="5531612"/>
                  <a:pt x="3502681" y="5531612"/>
                </a:cubicBezTo>
                <a:cubicBezTo>
                  <a:pt x="3474695" y="5532881"/>
                  <a:pt x="3448632" y="5543159"/>
                  <a:pt x="3424187" y="5538962"/>
                </a:cubicBezTo>
                <a:cubicBezTo>
                  <a:pt x="3399087" y="5553744"/>
                  <a:pt x="3349235" y="5540846"/>
                  <a:pt x="3328639" y="5554666"/>
                </a:cubicBezTo>
                <a:cubicBezTo>
                  <a:pt x="3324136" y="5555628"/>
                  <a:pt x="3324136" y="5555628"/>
                  <a:pt x="3319631" y="5556591"/>
                </a:cubicBezTo>
                <a:cubicBezTo>
                  <a:pt x="3318669" y="5552086"/>
                  <a:pt x="3318669" y="5552086"/>
                  <a:pt x="3314165" y="5553049"/>
                </a:cubicBezTo>
                <a:cubicBezTo>
                  <a:pt x="3314165" y="5553049"/>
                  <a:pt x="3309661" y="5554011"/>
                  <a:pt x="3309661" y="5554011"/>
                </a:cubicBezTo>
                <a:cubicBezTo>
                  <a:pt x="3304195" y="5550469"/>
                  <a:pt x="3286178" y="5554318"/>
                  <a:pt x="3282636" y="5559784"/>
                </a:cubicBezTo>
                <a:cubicBezTo>
                  <a:pt x="3282636" y="5559784"/>
                  <a:pt x="3278132" y="5560747"/>
                  <a:pt x="3278132" y="5560747"/>
                </a:cubicBezTo>
                <a:cubicBezTo>
                  <a:pt x="3272666" y="5557205"/>
                  <a:pt x="3272666" y="5557205"/>
                  <a:pt x="3272666" y="5557205"/>
                </a:cubicBezTo>
                <a:cubicBezTo>
                  <a:pt x="3268162" y="5558167"/>
                  <a:pt x="3268162" y="5558167"/>
                  <a:pt x="3268162" y="5558167"/>
                </a:cubicBezTo>
                <a:cubicBezTo>
                  <a:pt x="3254650" y="5561054"/>
                  <a:pt x="3240175" y="5559437"/>
                  <a:pt x="3231167" y="5561362"/>
                </a:cubicBezTo>
                <a:cubicBezTo>
                  <a:pt x="3231167" y="5561362"/>
                  <a:pt x="3225701" y="5557820"/>
                  <a:pt x="3221197" y="5558782"/>
                </a:cubicBezTo>
                <a:cubicBezTo>
                  <a:pt x="3222159" y="5563286"/>
                  <a:pt x="3197714" y="5559089"/>
                  <a:pt x="3192247" y="5555548"/>
                </a:cubicBezTo>
                <a:cubicBezTo>
                  <a:pt x="3193209" y="5560051"/>
                  <a:pt x="3193209" y="5560051"/>
                  <a:pt x="3193209" y="5560051"/>
                </a:cubicBezTo>
                <a:cubicBezTo>
                  <a:pt x="3188706" y="5561013"/>
                  <a:pt x="3188706" y="5561013"/>
                  <a:pt x="3183239" y="5557472"/>
                </a:cubicBezTo>
                <a:cubicBezTo>
                  <a:pt x="3189996" y="5556029"/>
                  <a:pt x="3190881" y="5554662"/>
                  <a:pt x="3189836" y="5552530"/>
                </a:cubicBezTo>
                <a:lnTo>
                  <a:pt x="3185794" y="5544792"/>
                </a:lnTo>
                <a:lnTo>
                  <a:pt x="3199331" y="5544615"/>
                </a:lnTo>
                <a:cubicBezTo>
                  <a:pt x="3231822" y="5542383"/>
                  <a:pt x="3296803" y="5537919"/>
                  <a:pt x="3342806" y="5532801"/>
                </a:cubicBezTo>
                <a:cubicBezTo>
                  <a:pt x="3467304" y="5520331"/>
                  <a:pt x="3586334" y="5504320"/>
                  <a:pt x="3695394" y="5485729"/>
                </a:cubicBezTo>
                <a:cubicBezTo>
                  <a:pt x="3711486" y="5472873"/>
                  <a:pt x="3758451" y="5472258"/>
                  <a:pt x="3771963" y="5469371"/>
                </a:cubicBezTo>
                <a:cubicBezTo>
                  <a:pt x="3771963" y="5469371"/>
                  <a:pt x="3780010" y="5462942"/>
                  <a:pt x="3784514" y="5461979"/>
                </a:cubicBezTo>
                <a:cubicBezTo>
                  <a:pt x="3784514" y="5461979"/>
                  <a:pt x="3784514" y="5461979"/>
                  <a:pt x="3789017" y="5461017"/>
                </a:cubicBezTo>
                <a:cubicBezTo>
                  <a:pt x="3789017" y="5461017"/>
                  <a:pt x="3789017" y="5461017"/>
                  <a:pt x="3798026" y="5459093"/>
                </a:cubicBezTo>
                <a:cubicBezTo>
                  <a:pt x="3824088" y="5448816"/>
                  <a:pt x="3856579" y="5446583"/>
                  <a:pt x="3891649" y="5434382"/>
                </a:cubicBezTo>
                <a:cubicBezTo>
                  <a:pt x="3923178" y="5427646"/>
                  <a:pt x="3983348" y="5400662"/>
                  <a:pt x="4026464" y="5382030"/>
                </a:cubicBezTo>
                <a:cubicBezTo>
                  <a:pt x="4065077" y="5364362"/>
                  <a:pt x="4109155" y="5350235"/>
                  <a:pt x="4129751" y="5336416"/>
                </a:cubicBezTo>
                <a:cubicBezTo>
                  <a:pt x="4146805" y="5328062"/>
                  <a:pt x="4135872" y="5320979"/>
                  <a:pt x="4167400" y="5314243"/>
                </a:cubicBezTo>
                <a:cubicBezTo>
                  <a:pt x="4168363" y="5318747"/>
                  <a:pt x="4172867" y="5317785"/>
                  <a:pt x="4181875" y="5315860"/>
                </a:cubicBezTo>
                <a:cubicBezTo>
                  <a:pt x="4185417" y="5310394"/>
                  <a:pt x="4184455" y="5305890"/>
                  <a:pt x="4197004" y="5298499"/>
                </a:cubicBezTo>
                <a:cubicBezTo>
                  <a:pt x="4206013" y="5296574"/>
                  <a:pt x="4219525" y="5293687"/>
                  <a:pt x="4232075" y="5286297"/>
                </a:cubicBezTo>
                <a:cubicBezTo>
                  <a:pt x="4274229" y="5263162"/>
                  <a:pt x="4325391" y="5238102"/>
                  <a:pt x="4350491" y="5223321"/>
                </a:cubicBezTo>
                <a:cubicBezTo>
                  <a:pt x="4363040" y="5215930"/>
                  <a:pt x="4362078" y="5211426"/>
                  <a:pt x="4370125" y="5204997"/>
                </a:cubicBezTo>
                <a:cubicBezTo>
                  <a:pt x="4405195" y="5192795"/>
                  <a:pt x="4449929" y="5159690"/>
                  <a:pt x="4490158" y="5127546"/>
                </a:cubicBezTo>
                <a:cubicBezTo>
                  <a:pt x="4531350" y="5099908"/>
                  <a:pt x="4567075" y="5068727"/>
                  <a:pt x="4596679" y="5052983"/>
                </a:cubicBezTo>
                <a:cubicBezTo>
                  <a:pt x="4591213" y="5049441"/>
                  <a:pt x="4595717" y="5048479"/>
                  <a:pt x="4603762" y="5042050"/>
                </a:cubicBezTo>
                <a:cubicBezTo>
                  <a:pt x="4600220" y="5047517"/>
                  <a:pt x="4601183" y="5052021"/>
                  <a:pt x="4604725" y="5046554"/>
                </a:cubicBezTo>
                <a:cubicBezTo>
                  <a:pt x="4608267" y="5041088"/>
                  <a:pt x="4662008" y="5006059"/>
                  <a:pt x="4652038" y="5003479"/>
                </a:cubicBezTo>
                <a:cubicBezTo>
                  <a:pt x="4671671" y="4985155"/>
                  <a:pt x="4681642" y="4987735"/>
                  <a:pt x="4681642" y="4987735"/>
                </a:cubicBezTo>
                <a:cubicBezTo>
                  <a:pt x="4696772" y="4970374"/>
                  <a:pt x="4680680" y="4983231"/>
                  <a:pt x="4675213" y="4979689"/>
                </a:cubicBezTo>
                <a:cubicBezTo>
                  <a:pt x="4694847" y="4961365"/>
                  <a:pt x="4694847" y="4961365"/>
                  <a:pt x="4694847" y="4961365"/>
                </a:cubicBezTo>
                <a:cubicBezTo>
                  <a:pt x="4688725" y="4976802"/>
                  <a:pt x="4704817" y="4963945"/>
                  <a:pt x="4709321" y="4962983"/>
                </a:cubicBezTo>
                <a:cubicBezTo>
                  <a:pt x="4722527" y="4936614"/>
                  <a:pt x="4769184" y="4912516"/>
                  <a:pt x="4798482" y="4873290"/>
                </a:cubicBezTo>
                <a:cubicBezTo>
                  <a:pt x="4802985" y="4872328"/>
                  <a:pt x="4802023" y="4867824"/>
                  <a:pt x="4806527" y="4866861"/>
                </a:cubicBezTo>
                <a:cubicBezTo>
                  <a:pt x="4811031" y="4865899"/>
                  <a:pt x="4810069" y="4861394"/>
                  <a:pt x="4810069" y="4861394"/>
                </a:cubicBezTo>
                <a:cubicBezTo>
                  <a:pt x="4813611" y="4855929"/>
                  <a:pt x="4809107" y="4856891"/>
                  <a:pt x="4805565" y="4862357"/>
                </a:cubicBezTo>
                <a:cubicBezTo>
                  <a:pt x="4805565" y="4862357"/>
                  <a:pt x="4805565" y="4862357"/>
                  <a:pt x="4801060" y="4863319"/>
                </a:cubicBezTo>
                <a:cubicBezTo>
                  <a:pt x="4839366" y="4822168"/>
                  <a:pt x="4864466" y="4807386"/>
                  <a:pt x="4898266" y="4767198"/>
                </a:cubicBezTo>
                <a:cubicBezTo>
                  <a:pt x="4903733" y="4770740"/>
                  <a:pt x="4907275" y="4765273"/>
                  <a:pt x="4912741" y="4768815"/>
                </a:cubicBezTo>
                <a:cubicBezTo>
                  <a:pt x="4958129" y="4716732"/>
                  <a:pt x="5008022" y="4663685"/>
                  <a:pt x="5052449" y="4607097"/>
                </a:cubicBezTo>
                <a:cubicBezTo>
                  <a:pt x="5101379" y="4549548"/>
                  <a:pt x="5144843" y="4488456"/>
                  <a:pt x="5184765" y="4432830"/>
                </a:cubicBezTo>
                <a:cubicBezTo>
                  <a:pt x="5171252" y="4435717"/>
                  <a:pt x="5159973" y="4471094"/>
                  <a:pt x="5143881" y="4483951"/>
                </a:cubicBezTo>
                <a:cubicBezTo>
                  <a:pt x="5144843" y="4488456"/>
                  <a:pt x="5135834" y="4490380"/>
                  <a:pt x="5131330" y="4491343"/>
                </a:cubicBezTo>
                <a:cubicBezTo>
                  <a:pt x="5105575" y="4525103"/>
                  <a:pt x="5072737" y="4569796"/>
                  <a:pt x="5037974" y="4605480"/>
                </a:cubicBezTo>
                <a:cubicBezTo>
                  <a:pt x="5000631" y="4651135"/>
                  <a:pt x="4959747" y="4702257"/>
                  <a:pt x="4920480" y="4738904"/>
                </a:cubicBezTo>
                <a:cubicBezTo>
                  <a:pt x="4915975" y="4739866"/>
                  <a:pt x="4903425" y="4747257"/>
                  <a:pt x="4903425" y="4747257"/>
                </a:cubicBezTo>
                <a:cubicBezTo>
                  <a:pt x="4880250" y="4771047"/>
                  <a:pt x="4858037" y="4799341"/>
                  <a:pt x="4838404" y="4817664"/>
                </a:cubicBezTo>
                <a:cubicBezTo>
                  <a:pt x="4833899" y="4818627"/>
                  <a:pt x="4837441" y="4813160"/>
                  <a:pt x="4829395" y="4819589"/>
                </a:cubicBezTo>
                <a:cubicBezTo>
                  <a:pt x="4833899" y="4818627"/>
                  <a:pt x="4830357" y="4824092"/>
                  <a:pt x="4831320" y="4828597"/>
                </a:cubicBezTo>
                <a:cubicBezTo>
                  <a:pt x="4800098" y="4858816"/>
                  <a:pt x="4766953" y="4880026"/>
                  <a:pt x="4739274" y="4904777"/>
                </a:cubicBezTo>
                <a:cubicBezTo>
                  <a:pt x="4742815" y="4899312"/>
                  <a:pt x="4747319" y="4898349"/>
                  <a:pt x="4750861" y="4892883"/>
                </a:cubicBezTo>
                <a:cubicBezTo>
                  <a:pt x="4769532" y="4870055"/>
                  <a:pt x="4789166" y="4851732"/>
                  <a:pt x="4781119" y="4858161"/>
                </a:cubicBezTo>
                <a:cubicBezTo>
                  <a:pt x="4800753" y="4839837"/>
                  <a:pt x="4822966" y="4811543"/>
                  <a:pt x="4838096" y="4794182"/>
                </a:cubicBezTo>
                <a:cubicBezTo>
                  <a:pt x="4841638" y="4788716"/>
                  <a:pt x="4841638" y="4788716"/>
                  <a:pt x="4846142" y="4787753"/>
                </a:cubicBezTo>
                <a:cubicBezTo>
                  <a:pt x="4843562" y="4797724"/>
                  <a:pt x="4853225" y="4776820"/>
                  <a:pt x="4855150" y="4785829"/>
                </a:cubicBezTo>
                <a:cubicBezTo>
                  <a:pt x="4862234" y="4774896"/>
                  <a:pt x="4869317" y="4763963"/>
                  <a:pt x="4872859" y="4758497"/>
                </a:cubicBezTo>
                <a:cubicBezTo>
                  <a:pt x="4884447" y="4746602"/>
                  <a:pt x="4892492" y="4740173"/>
                  <a:pt x="4899577" y="4729241"/>
                </a:cubicBezTo>
                <a:cubicBezTo>
                  <a:pt x="4919211" y="4710918"/>
                  <a:pt x="4943348" y="4691631"/>
                  <a:pt x="4951393" y="4685203"/>
                </a:cubicBezTo>
                <a:cubicBezTo>
                  <a:pt x="4946890" y="4686165"/>
                  <a:pt x="4950431" y="4680699"/>
                  <a:pt x="4950431" y="4680699"/>
                </a:cubicBezTo>
                <a:cubicBezTo>
                  <a:pt x="4953973" y="4675232"/>
                  <a:pt x="4957515" y="4669766"/>
                  <a:pt x="4965561" y="4663338"/>
                </a:cubicBezTo>
                <a:cubicBezTo>
                  <a:pt x="4965561" y="4663338"/>
                  <a:pt x="4970065" y="4662375"/>
                  <a:pt x="4969103" y="4657871"/>
                </a:cubicBezTo>
                <a:cubicBezTo>
                  <a:pt x="4980690" y="4645976"/>
                  <a:pt x="4992278" y="4634082"/>
                  <a:pt x="4999362" y="4623149"/>
                </a:cubicBezTo>
                <a:cubicBezTo>
                  <a:pt x="5010949" y="4611254"/>
                  <a:pt x="5023499" y="4603863"/>
                  <a:pt x="5014491" y="4605787"/>
                </a:cubicBezTo>
                <a:cubicBezTo>
                  <a:pt x="5025117" y="4589389"/>
                  <a:pt x="5040246" y="4572027"/>
                  <a:pt x="5059879" y="4553704"/>
                </a:cubicBezTo>
                <a:cubicBezTo>
                  <a:pt x="5063421" y="4548237"/>
                  <a:pt x="5070506" y="4537305"/>
                  <a:pt x="5078551" y="4530876"/>
                </a:cubicBezTo>
                <a:cubicBezTo>
                  <a:pt x="5078551" y="4530876"/>
                  <a:pt x="5083055" y="4529914"/>
                  <a:pt x="5083055" y="4529914"/>
                </a:cubicBezTo>
                <a:cubicBezTo>
                  <a:pt x="5082093" y="4525409"/>
                  <a:pt x="5086597" y="4524447"/>
                  <a:pt x="5086597" y="4524447"/>
                </a:cubicBezTo>
                <a:cubicBezTo>
                  <a:pt x="5085635" y="4519944"/>
                  <a:pt x="5085635" y="4519944"/>
                  <a:pt x="5085635" y="4519944"/>
                </a:cubicBezTo>
                <a:cubicBezTo>
                  <a:pt x="5085635" y="4519944"/>
                  <a:pt x="5085635" y="4519944"/>
                  <a:pt x="5090139" y="4518982"/>
                </a:cubicBezTo>
                <a:cubicBezTo>
                  <a:pt x="5115893" y="4485222"/>
                  <a:pt x="5141648" y="4451461"/>
                  <a:pt x="5159358" y="4424129"/>
                </a:cubicBezTo>
                <a:cubicBezTo>
                  <a:pt x="5163862" y="4423167"/>
                  <a:pt x="5168365" y="4422205"/>
                  <a:pt x="5167403" y="4417701"/>
                </a:cubicBezTo>
                <a:cubicBezTo>
                  <a:pt x="5171907" y="4416738"/>
                  <a:pt x="5171907" y="4416738"/>
                  <a:pt x="5171907" y="4416738"/>
                </a:cubicBezTo>
                <a:cubicBezTo>
                  <a:pt x="5171907" y="4416738"/>
                  <a:pt x="5176412" y="4415776"/>
                  <a:pt x="5175450" y="4411272"/>
                </a:cubicBezTo>
                <a:cubicBezTo>
                  <a:pt x="5174487" y="4406768"/>
                  <a:pt x="5174487" y="4406768"/>
                  <a:pt x="5174487" y="4406768"/>
                </a:cubicBezTo>
                <a:cubicBezTo>
                  <a:pt x="5185113" y="4390369"/>
                  <a:pt x="5210868" y="4356609"/>
                  <a:pt x="5198318" y="4363999"/>
                </a:cubicBezTo>
                <a:cubicBezTo>
                  <a:pt x="5198318" y="4363999"/>
                  <a:pt x="5198318" y="4363999"/>
                  <a:pt x="5201860" y="4358534"/>
                </a:cubicBezTo>
                <a:cubicBezTo>
                  <a:pt x="5206363" y="4357571"/>
                  <a:pt x="5204439" y="4348563"/>
                  <a:pt x="5204439" y="4348563"/>
                </a:cubicBezTo>
                <a:lnTo>
                  <a:pt x="5195619" y="4350447"/>
                </a:lnTo>
                <a:lnTo>
                  <a:pt x="5203077" y="4339435"/>
                </a:lnTo>
                <a:lnTo>
                  <a:pt x="5204128" y="4325131"/>
                </a:lnTo>
                <a:lnTo>
                  <a:pt x="5204204" y="4325020"/>
                </a:lnTo>
                <a:lnTo>
                  <a:pt x="5218092" y="4313267"/>
                </a:lnTo>
                <a:cubicBezTo>
                  <a:pt x="5221513" y="4307238"/>
                  <a:pt x="5224574" y="4299519"/>
                  <a:pt x="5229887" y="4291321"/>
                </a:cubicBezTo>
                <a:cubicBezTo>
                  <a:pt x="5229887" y="4291321"/>
                  <a:pt x="5234391" y="4290358"/>
                  <a:pt x="5234391" y="4290358"/>
                </a:cubicBezTo>
                <a:cubicBezTo>
                  <a:pt x="5233429" y="4285854"/>
                  <a:pt x="5237933" y="4284892"/>
                  <a:pt x="5233429" y="4285854"/>
                </a:cubicBezTo>
                <a:cubicBezTo>
                  <a:pt x="5233429" y="4285854"/>
                  <a:pt x="5233429" y="4285854"/>
                  <a:pt x="5232466" y="4281350"/>
                </a:cubicBezTo>
                <a:cubicBezTo>
                  <a:pt x="5236008" y="4275884"/>
                  <a:pt x="5240512" y="4274922"/>
                  <a:pt x="5245016" y="4273959"/>
                </a:cubicBezTo>
                <a:cubicBezTo>
                  <a:pt x="5241474" y="4279425"/>
                  <a:pt x="5241474" y="4279425"/>
                  <a:pt x="5241474" y="4279425"/>
                </a:cubicBezTo>
                <a:cubicBezTo>
                  <a:pt x="5237933" y="4284892"/>
                  <a:pt x="5238895" y="4289396"/>
                  <a:pt x="5238895" y="4289396"/>
                </a:cubicBezTo>
                <a:cubicBezTo>
                  <a:pt x="5243399" y="4288434"/>
                  <a:pt x="5247903" y="4287471"/>
                  <a:pt x="5246941" y="4282967"/>
                </a:cubicBezTo>
                <a:cubicBezTo>
                  <a:pt x="5251445" y="4282005"/>
                  <a:pt x="5251445" y="4282005"/>
                  <a:pt x="5251445" y="4282005"/>
                </a:cubicBezTo>
                <a:cubicBezTo>
                  <a:pt x="5252407" y="4286509"/>
                  <a:pt x="5232773" y="4304833"/>
                  <a:pt x="5238240" y="4308374"/>
                </a:cubicBezTo>
                <a:cubicBezTo>
                  <a:pt x="5269153" y="4254673"/>
                  <a:pt x="5312618" y="4193582"/>
                  <a:pt x="5347073" y="4134414"/>
                </a:cubicBezTo>
                <a:cubicBezTo>
                  <a:pt x="5350615" y="4128948"/>
                  <a:pt x="5353195" y="4118977"/>
                  <a:pt x="5356737" y="4113510"/>
                </a:cubicBezTo>
                <a:cubicBezTo>
                  <a:pt x="5355775" y="4109007"/>
                  <a:pt x="5356737" y="4113510"/>
                  <a:pt x="5360278" y="4108045"/>
                </a:cubicBezTo>
                <a:cubicBezTo>
                  <a:pt x="5387651" y="4059810"/>
                  <a:pt x="5416641" y="3997101"/>
                  <a:pt x="5440163" y="3930850"/>
                </a:cubicBezTo>
                <a:cubicBezTo>
                  <a:pt x="5443705" y="3925383"/>
                  <a:pt x="5448209" y="3924421"/>
                  <a:pt x="5447247" y="3919918"/>
                </a:cubicBezTo>
                <a:cubicBezTo>
                  <a:pt x="5448209" y="3924421"/>
                  <a:pt x="5449172" y="3928925"/>
                  <a:pt x="5441125" y="3935354"/>
                </a:cubicBezTo>
                <a:cubicBezTo>
                  <a:pt x="5445630" y="3934392"/>
                  <a:pt x="5446592" y="3938895"/>
                  <a:pt x="5443050" y="3944362"/>
                </a:cubicBezTo>
                <a:cubicBezTo>
                  <a:pt x="5437584" y="3940820"/>
                  <a:pt x="5436929" y="3959799"/>
                  <a:pt x="5437891" y="3964303"/>
                </a:cubicBezTo>
                <a:cubicBezTo>
                  <a:pt x="5437891" y="3964303"/>
                  <a:pt x="5433387" y="3965265"/>
                  <a:pt x="5434349" y="3969770"/>
                </a:cubicBezTo>
                <a:cubicBezTo>
                  <a:pt x="5434349" y="3969770"/>
                  <a:pt x="5435311" y="3974273"/>
                  <a:pt x="5435311" y="3974273"/>
                </a:cubicBezTo>
                <a:cubicBezTo>
                  <a:pt x="5433694" y="3988747"/>
                  <a:pt x="5422414" y="4024125"/>
                  <a:pt x="5425955" y="4018659"/>
                </a:cubicBezTo>
                <a:cubicBezTo>
                  <a:pt x="5424993" y="4014155"/>
                  <a:pt x="5429498" y="4013193"/>
                  <a:pt x="5428535" y="4008688"/>
                </a:cubicBezTo>
                <a:cubicBezTo>
                  <a:pt x="5429498" y="4013193"/>
                  <a:pt x="5430460" y="4017697"/>
                  <a:pt x="5430460" y="4017697"/>
                </a:cubicBezTo>
                <a:cubicBezTo>
                  <a:pt x="5430460" y="4017697"/>
                  <a:pt x="5434964" y="4016735"/>
                  <a:pt x="5438505" y="4011268"/>
                </a:cubicBezTo>
                <a:cubicBezTo>
                  <a:pt x="5438505" y="4011268"/>
                  <a:pt x="5438505" y="4011268"/>
                  <a:pt x="5439468" y="4015773"/>
                </a:cubicBezTo>
                <a:cubicBezTo>
                  <a:pt x="5439468" y="4015773"/>
                  <a:pt x="5434964" y="4016735"/>
                  <a:pt x="5435926" y="4021238"/>
                </a:cubicBezTo>
                <a:cubicBezTo>
                  <a:pt x="5435926" y="4021238"/>
                  <a:pt x="5435926" y="4021238"/>
                  <a:pt x="5436889" y="4025742"/>
                </a:cubicBezTo>
                <a:cubicBezTo>
                  <a:pt x="5430767" y="4041179"/>
                  <a:pt x="5428188" y="4051149"/>
                  <a:pt x="5429150" y="4055653"/>
                </a:cubicBezTo>
                <a:cubicBezTo>
                  <a:pt x="5430112" y="4060158"/>
                  <a:pt x="5430112" y="4060158"/>
                  <a:pt x="5430112" y="4060158"/>
                </a:cubicBezTo>
                <a:cubicBezTo>
                  <a:pt x="5430112" y="4060158"/>
                  <a:pt x="5430112" y="4060158"/>
                  <a:pt x="5433654" y="4054691"/>
                </a:cubicBezTo>
                <a:cubicBezTo>
                  <a:pt x="5430112" y="4060158"/>
                  <a:pt x="5434616" y="4059196"/>
                  <a:pt x="5438158" y="4053729"/>
                </a:cubicBezTo>
                <a:cubicBezTo>
                  <a:pt x="5422373" y="4090069"/>
                  <a:pt x="5418177" y="4114514"/>
                  <a:pt x="5410438" y="4144425"/>
                </a:cubicBezTo>
                <a:cubicBezTo>
                  <a:pt x="5401737" y="4169832"/>
                  <a:pt x="5393036" y="4195239"/>
                  <a:pt x="5377252" y="4231578"/>
                </a:cubicBezTo>
                <a:cubicBezTo>
                  <a:pt x="5380794" y="4226112"/>
                  <a:pt x="5381756" y="4230616"/>
                  <a:pt x="5378214" y="4236082"/>
                </a:cubicBezTo>
                <a:cubicBezTo>
                  <a:pt x="5378214" y="4236082"/>
                  <a:pt x="5378214" y="4236082"/>
                  <a:pt x="5373710" y="4237045"/>
                </a:cubicBezTo>
                <a:cubicBezTo>
                  <a:pt x="5373710" y="4237045"/>
                  <a:pt x="5374672" y="4241549"/>
                  <a:pt x="5374672" y="4241549"/>
                </a:cubicBezTo>
                <a:cubicBezTo>
                  <a:pt x="5371130" y="4247016"/>
                  <a:pt x="5371130" y="4247016"/>
                  <a:pt x="5371130" y="4247016"/>
                </a:cubicBezTo>
                <a:cubicBezTo>
                  <a:pt x="5365009" y="4262452"/>
                  <a:pt x="5365009" y="4262452"/>
                  <a:pt x="5365009" y="4262452"/>
                </a:cubicBezTo>
                <a:cubicBezTo>
                  <a:pt x="5369513" y="4261490"/>
                  <a:pt x="5365971" y="4266956"/>
                  <a:pt x="5366934" y="4271460"/>
                </a:cubicBezTo>
                <a:cubicBezTo>
                  <a:pt x="5374017" y="4260528"/>
                  <a:pt x="5369513" y="4261490"/>
                  <a:pt x="5372092" y="4251519"/>
                </a:cubicBezTo>
                <a:cubicBezTo>
                  <a:pt x="5372092" y="4251519"/>
                  <a:pt x="5376597" y="4250557"/>
                  <a:pt x="5376597" y="4250557"/>
                </a:cubicBezTo>
                <a:cubicBezTo>
                  <a:pt x="5376597" y="4250557"/>
                  <a:pt x="5376597" y="4250557"/>
                  <a:pt x="5377559" y="4255061"/>
                </a:cubicBezTo>
                <a:cubicBezTo>
                  <a:pt x="5382063" y="4254099"/>
                  <a:pt x="5381101" y="4249594"/>
                  <a:pt x="5381101" y="4249594"/>
                </a:cubicBezTo>
                <a:cubicBezTo>
                  <a:pt x="5381101" y="4249594"/>
                  <a:pt x="5380139" y="4245091"/>
                  <a:pt x="5380139" y="4245091"/>
                </a:cubicBezTo>
                <a:cubicBezTo>
                  <a:pt x="5383681" y="4239624"/>
                  <a:pt x="5383681" y="4239624"/>
                  <a:pt x="5383681" y="4239624"/>
                </a:cubicBezTo>
                <a:cubicBezTo>
                  <a:pt x="5387222" y="4234158"/>
                  <a:pt x="5384335" y="4220646"/>
                  <a:pt x="5389802" y="4224188"/>
                </a:cubicBezTo>
                <a:cubicBezTo>
                  <a:pt x="5397847" y="4217759"/>
                  <a:pt x="5384335" y="4220646"/>
                  <a:pt x="5387877" y="4215179"/>
                </a:cubicBezTo>
                <a:cubicBezTo>
                  <a:pt x="5391419" y="4209714"/>
                  <a:pt x="5392381" y="4214217"/>
                  <a:pt x="5396885" y="4213255"/>
                </a:cubicBezTo>
                <a:cubicBezTo>
                  <a:pt x="5399465" y="4203285"/>
                  <a:pt x="5403662" y="4178840"/>
                  <a:pt x="5403662" y="4178840"/>
                </a:cubicBezTo>
                <a:cubicBezTo>
                  <a:pt x="5408821" y="4158899"/>
                  <a:pt x="5425568" y="4127064"/>
                  <a:pt x="5428147" y="4117093"/>
                </a:cubicBezTo>
                <a:cubicBezTo>
                  <a:pt x="5431689" y="4111627"/>
                  <a:pt x="5428147" y="4117093"/>
                  <a:pt x="5423643" y="4118055"/>
                </a:cubicBezTo>
                <a:cubicBezTo>
                  <a:pt x="5428147" y="4117093"/>
                  <a:pt x="5430726" y="4107123"/>
                  <a:pt x="5430726" y="4107123"/>
                </a:cubicBezTo>
                <a:cubicBezTo>
                  <a:pt x="5430726" y="4107123"/>
                  <a:pt x="5428802" y="4098114"/>
                  <a:pt x="5428802" y="4098114"/>
                </a:cubicBezTo>
                <a:cubicBezTo>
                  <a:pt x="5432344" y="4092649"/>
                  <a:pt x="5434269" y="4101656"/>
                  <a:pt x="5433306" y="4097152"/>
                </a:cubicBezTo>
                <a:cubicBezTo>
                  <a:pt x="5441352" y="4090724"/>
                  <a:pt x="5430419" y="4083640"/>
                  <a:pt x="5440389" y="4086220"/>
                </a:cubicBezTo>
                <a:cubicBezTo>
                  <a:pt x="5441045" y="4067241"/>
                  <a:pt x="5446859" y="4028322"/>
                  <a:pt x="5458446" y="4016427"/>
                </a:cubicBezTo>
                <a:cubicBezTo>
                  <a:pt x="5459408" y="4020931"/>
                  <a:pt x="5454905" y="4021893"/>
                  <a:pt x="5449438" y="4018351"/>
                </a:cubicBezTo>
                <a:cubicBezTo>
                  <a:pt x="5465222" y="3982012"/>
                  <a:pt x="5481663" y="3926694"/>
                  <a:pt x="5482318" y="3907715"/>
                </a:cubicBezTo>
                <a:cubicBezTo>
                  <a:pt x="5484897" y="3897745"/>
                  <a:pt x="5510344" y="3840502"/>
                  <a:pt x="5505533" y="3817982"/>
                </a:cubicBezTo>
                <a:cubicBezTo>
                  <a:pt x="5508113" y="3808011"/>
                  <a:pt x="5505533" y="3817982"/>
                  <a:pt x="5510038" y="3817020"/>
                </a:cubicBezTo>
                <a:cubicBezTo>
                  <a:pt x="5507151" y="3803507"/>
                  <a:pt x="5519393" y="3772634"/>
                  <a:pt x="5525514" y="3757197"/>
                </a:cubicBezTo>
                <a:cubicBezTo>
                  <a:pt x="5525514" y="3757197"/>
                  <a:pt x="5522935" y="3767168"/>
                  <a:pt x="5528401" y="3770709"/>
                </a:cubicBezTo>
                <a:cubicBezTo>
                  <a:pt x="5530674" y="3737256"/>
                  <a:pt x="5528094" y="3747227"/>
                  <a:pt x="5520048" y="3753656"/>
                </a:cubicBezTo>
                <a:cubicBezTo>
                  <a:pt x="5530366" y="3713774"/>
                  <a:pt x="5529404" y="3709270"/>
                  <a:pt x="5543571" y="3687405"/>
                </a:cubicBezTo>
                <a:cubicBezTo>
                  <a:pt x="5543571" y="3687405"/>
                  <a:pt x="5547113" y="3681939"/>
                  <a:pt x="5547113" y="3681939"/>
                </a:cubicBezTo>
                <a:cubicBezTo>
                  <a:pt x="5547113" y="3681939"/>
                  <a:pt x="5547113" y="3681939"/>
                  <a:pt x="5546151" y="3677434"/>
                </a:cubicBezTo>
                <a:cubicBezTo>
                  <a:pt x="5546151" y="3677434"/>
                  <a:pt x="5541647" y="3678397"/>
                  <a:pt x="5541647" y="3678397"/>
                </a:cubicBezTo>
                <a:cubicBezTo>
                  <a:pt x="5541647" y="3678397"/>
                  <a:pt x="5540684" y="3673892"/>
                  <a:pt x="5544226" y="3668427"/>
                </a:cubicBezTo>
                <a:cubicBezTo>
                  <a:pt x="5544226" y="3668427"/>
                  <a:pt x="5544226" y="3668427"/>
                  <a:pt x="5545189" y="3672930"/>
                </a:cubicBezTo>
                <a:cubicBezTo>
                  <a:pt x="5545189" y="3672930"/>
                  <a:pt x="5545189" y="3672930"/>
                  <a:pt x="5549693" y="3671968"/>
                </a:cubicBezTo>
                <a:cubicBezTo>
                  <a:pt x="5548731" y="3667464"/>
                  <a:pt x="5548731" y="3667464"/>
                  <a:pt x="5547768" y="3662960"/>
                </a:cubicBezTo>
                <a:cubicBezTo>
                  <a:pt x="5551310" y="3657493"/>
                  <a:pt x="5551310" y="3657493"/>
                  <a:pt x="5551310" y="3657493"/>
                </a:cubicBezTo>
                <a:cubicBezTo>
                  <a:pt x="5554852" y="3652028"/>
                  <a:pt x="5559049" y="3627582"/>
                  <a:pt x="5548423" y="3643981"/>
                </a:cubicBezTo>
                <a:cubicBezTo>
                  <a:pt x="5551965" y="3638516"/>
                  <a:pt x="5551965" y="3638516"/>
                  <a:pt x="5551003" y="3634011"/>
                </a:cubicBezTo>
                <a:cubicBezTo>
                  <a:pt x="5551003" y="3634011"/>
                  <a:pt x="5546498" y="3634974"/>
                  <a:pt x="5547461" y="3639478"/>
                </a:cubicBezTo>
                <a:cubicBezTo>
                  <a:pt x="5547461" y="3639478"/>
                  <a:pt x="5542957" y="3640440"/>
                  <a:pt x="5543919" y="3644943"/>
                </a:cubicBezTo>
                <a:cubicBezTo>
                  <a:pt x="5542957" y="3640440"/>
                  <a:pt x="5541995" y="3635936"/>
                  <a:pt x="5541995" y="3635936"/>
                </a:cubicBezTo>
                <a:cubicBezTo>
                  <a:pt x="5545536" y="3630469"/>
                  <a:pt x="5548116" y="3620499"/>
                  <a:pt x="5549733" y="3606025"/>
                </a:cubicBezTo>
                <a:cubicBezTo>
                  <a:pt x="5554892" y="3586084"/>
                  <a:pt x="5560052" y="3566143"/>
                  <a:pt x="5561668" y="3551669"/>
                </a:cubicBezTo>
                <a:cubicBezTo>
                  <a:pt x="5560706" y="3547164"/>
                  <a:pt x="5565210" y="3546202"/>
                  <a:pt x="5565210" y="3546202"/>
                </a:cubicBezTo>
                <a:cubicBezTo>
                  <a:pt x="5565210" y="3546202"/>
                  <a:pt x="5564248" y="3541699"/>
                  <a:pt x="5564248" y="3541699"/>
                </a:cubicBezTo>
                <a:cubicBezTo>
                  <a:pt x="5562323" y="3532690"/>
                  <a:pt x="5564903" y="3522720"/>
                  <a:pt x="5568445" y="3517253"/>
                </a:cubicBezTo>
                <a:cubicBezTo>
                  <a:pt x="5567483" y="3512750"/>
                  <a:pt x="5570062" y="3502779"/>
                  <a:pt x="5569100" y="3498276"/>
                </a:cubicBezTo>
                <a:cubicBezTo>
                  <a:pt x="5571679" y="3488305"/>
                  <a:pt x="5577801" y="3472868"/>
                  <a:pt x="5580380" y="3462898"/>
                </a:cubicBezTo>
                <a:cubicBezTo>
                  <a:pt x="5584885" y="3461936"/>
                  <a:pt x="5584885" y="3461936"/>
                  <a:pt x="5584885" y="3461936"/>
                </a:cubicBezTo>
                <a:cubicBezTo>
                  <a:pt x="5583922" y="3457431"/>
                  <a:pt x="5583922" y="3457431"/>
                  <a:pt x="5582960" y="3452927"/>
                </a:cubicBezTo>
                <a:cubicBezTo>
                  <a:pt x="5586502" y="3447461"/>
                  <a:pt x="5581998" y="3448424"/>
                  <a:pt x="5581998" y="3448424"/>
                </a:cubicBezTo>
                <a:cubicBezTo>
                  <a:pt x="5578456" y="3453889"/>
                  <a:pt x="5578456" y="3453889"/>
                  <a:pt x="5578456" y="3453889"/>
                </a:cubicBezTo>
                <a:cubicBezTo>
                  <a:pt x="5581035" y="3443919"/>
                  <a:pt x="5591661" y="3427520"/>
                  <a:pt x="5585232" y="3419474"/>
                </a:cubicBezTo>
                <a:cubicBezTo>
                  <a:pt x="5589736" y="3418512"/>
                  <a:pt x="5589736" y="3418512"/>
                  <a:pt x="5588774" y="3414008"/>
                </a:cubicBezTo>
                <a:cubicBezTo>
                  <a:pt x="5592316" y="3408542"/>
                  <a:pt x="5587812" y="3409504"/>
                  <a:pt x="5587812" y="3409504"/>
                </a:cubicBezTo>
                <a:cubicBezTo>
                  <a:pt x="5593934" y="3394067"/>
                  <a:pt x="5582038" y="3382480"/>
                  <a:pt x="5590084" y="3376051"/>
                </a:cubicBezTo>
                <a:cubicBezTo>
                  <a:pt x="5591047" y="3380555"/>
                  <a:pt x="5591047" y="3380555"/>
                  <a:pt x="5591047" y="3380555"/>
                </a:cubicBezTo>
                <a:cubicBezTo>
                  <a:pt x="5588467" y="3390525"/>
                  <a:pt x="5589429" y="3395030"/>
                  <a:pt x="5593934" y="3394067"/>
                </a:cubicBezTo>
                <a:cubicBezTo>
                  <a:pt x="5593934" y="3394067"/>
                  <a:pt x="5597475" y="3388601"/>
                  <a:pt x="5596512" y="3384097"/>
                </a:cubicBezTo>
                <a:cubicBezTo>
                  <a:pt x="5600054" y="3378631"/>
                  <a:pt x="5600054" y="3378631"/>
                  <a:pt x="5600054" y="3378631"/>
                </a:cubicBezTo>
                <a:cubicBezTo>
                  <a:pt x="5609062" y="3376706"/>
                  <a:pt x="5607446" y="3391181"/>
                  <a:pt x="5599399" y="3397610"/>
                </a:cubicBezTo>
                <a:cubicBezTo>
                  <a:pt x="5607446" y="3391181"/>
                  <a:pt x="5607752" y="3414663"/>
                  <a:pt x="5609370" y="3400188"/>
                </a:cubicBezTo>
                <a:cubicBezTo>
                  <a:pt x="5598437" y="3393105"/>
                  <a:pt x="5624500" y="3382827"/>
                  <a:pt x="5616146" y="3365773"/>
                </a:cubicBezTo>
                <a:cubicBezTo>
                  <a:pt x="5619688" y="3360307"/>
                  <a:pt x="5619688" y="3360307"/>
                  <a:pt x="5619688" y="3360307"/>
                </a:cubicBezTo>
                <a:cubicBezTo>
                  <a:pt x="5619688" y="3360307"/>
                  <a:pt x="5618726" y="3355803"/>
                  <a:pt x="5618726" y="3355803"/>
                </a:cubicBezTo>
                <a:cubicBezTo>
                  <a:pt x="5622267" y="3350336"/>
                  <a:pt x="5617764" y="3351299"/>
                  <a:pt x="5617764" y="3351299"/>
                </a:cubicBezTo>
                <a:cubicBezTo>
                  <a:pt x="5618726" y="3355803"/>
                  <a:pt x="5614222" y="3356765"/>
                  <a:pt x="5614222" y="3356765"/>
                </a:cubicBezTo>
                <a:cubicBezTo>
                  <a:pt x="5613259" y="3352261"/>
                  <a:pt x="5615839" y="3342291"/>
                  <a:pt x="5611335" y="3343253"/>
                </a:cubicBezTo>
                <a:cubicBezTo>
                  <a:pt x="5607793" y="3348720"/>
                  <a:pt x="5610373" y="3338749"/>
                  <a:pt x="5605868" y="3339711"/>
                </a:cubicBezTo>
                <a:cubicBezTo>
                  <a:pt x="5603289" y="3349682"/>
                  <a:pt x="5604251" y="3354186"/>
                  <a:pt x="5601672" y="3364156"/>
                </a:cubicBezTo>
                <a:cubicBezTo>
                  <a:pt x="5600710" y="3359652"/>
                  <a:pt x="5600710" y="3359652"/>
                  <a:pt x="5600710" y="3359652"/>
                </a:cubicBezTo>
                <a:cubicBezTo>
                  <a:pt x="5599747" y="3355148"/>
                  <a:pt x="5598785" y="3350644"/>
                  <a:pt x="5594281" y="3351607"/>
                </a:cubicBezTo>
                <a:lnTo>
                  <a:pt x="5592057" y="3360201"/>
                </a:lnTo>
                <a:lnTo>
                  <a:pt x="5590783" y="3351765"/>
                </a:lnTo>
                <a:cubicBezTo>
                  <a:pt x="5591712" y="3345091"/>
                  <a:pt x="5593646" y="3337613"/>
                  <a:pt x="5593974" y="3328124"/>
                </a:cubicBezTo>
                <a:cubicBezTo>
                  <a:pt x="5581731" y="3358997"/>
                  <a:pt x="5588507" y="3324583"/>
                  <a:pt x="5577575" y="3317498"/>
                </a:cubicBezTo>
                <a:cubicBezTo>
                  <a:pt x="5581116" y="3312032"/>
                  <a:pt x="5583041" y="3321040"/>
                  <a:pt x="5583041" y="3321040"/>
                </a:cubicBezTo>
                <a:cubicBezTo>
                  <a:pt x="5587545" y="3320078"/>
                  <a:pt x="5587545" y="3320078"/>
                  <a:pt x="5587545" y="3320078"/>
                </a:cubicBezTo>
                <a:cubicBezTo>
                  <a:pt x="5588507" y="3324583"/>
                  <a:pt x="5588507" y="3324583"/>
                  <a:pt x="5592049" y="3319116"/>
                </a:cubicBezTo>
                <a:cubicBezTo>
                  <a:pt x="5592049" y="3319116"/>
                  <a:pt x="5591087" y="3314611"/>
                  <a:pt x="5590125" y="3310107"/>
                </a:cubicBezTo>
                <a:cubicBezTo>
                  <a:pt x="5589163" y="3305604"/>
                  <a:pt x="5589163" y="3305604"/>
                  <a:pt x="5589163" y="3305604"/>
                </a:cubicBezTo>
                <a:cubicBezTo>
                  <a:pt x="5592704" y="3300137"/>
                  <a:pt x="5598170" y="3303679"/>
                  <a:pt x="5596246" y="3294671"/>
                </a:cubicBezTo>
                <a:cubicBezTo>
                  <a:pt x="5597208" y="3299175"/>
                  <a:pt x="5597208" y="3299175"/>
                  <a:pt x="5598170" y="3303679"/>
                </a:cubicBezTo>
                <a:cubicBezTo>
                  <a:pt x="5599132" y="3308183"/>
                  <a:pt x="5603637" y="3307220"/>
                  <a:pt x="5602675" y="3302717"/>
                </a:cubicBezTo>
                <a:cubicBezTo>
                  <a:pt x="5607179" y="3301755"/>
                  <a:pt x="5606217" y="3297250"/>
                  <a:pt x="5605254" y="3292746"/>
                </a:cubicBezTo>
                <a:cubicBezTo>
                  <a:pt x="5604292" y="3288243"/>
                  <a:pt x="5604292" y="3288243"/>
                  <a:pt x="5603330" y="3283738"/>
                </a:cubicBezTo>
                <a:cubicBezTo>
                  <a:pt x="5601405" y="3274731"/>
                  <a:pt x="5594976" y="3266684"/>
                  <a:pt x="5592397" y="3276655"/>
                </a:cubicBezTo>
                <a:cubicBezTo>
                  <a:pt x="5591434" y="3272151"/>
                  <a:pt x="5591434" y="3272151"/>
                  <a:pt x="5586930" y="3273113"/>
                </a:cubicBezTo>
                <a:cubicBezTo>
                  <a:pt x="5586930" y="3273113"/>
                  <a:pt x="5586930" y="3273113"/>
                  <a:pt x="5583389" y="3278580"/>
                </a:cubicBezTo>
                <a:cubicBezTo>
                  <a:pt x="5582427" y="3274075"/>
                  <a:pt x="5585006" y="3264105"/>
                  <a:pt x="5583081" y="3255097"/>
                </a:cubicBezTo>
                <a:cubicBezTo>
                  <a:pt x="5585006" y="3264105"/>
                  <a:pt x="5582427" y="3274075"/>
                  <a:pt x="5585968" y="3268609"/>
                </a:cubicBezTo>
                <a:cubicBezTo>
                  <a:pt x="5594014" y="3262181"/>
                  <a:pt x="5583081" y="3255097"/>
                  <a:pt x="5591127" y="3248668"/>
                </a:cubicBezTo>
                <a:cubicBezTo>
                  <a:pt x="5595632" y="3247705"/>
                  <a:pt x="5595632" y="3247705"/>
                  <a:pt x="5595632" y="3247705"/>
                </a:cubicBezTo>
                <a:cubicBezTo>
                  <a:pt x="5595632" y="3247705"/>
                  <a:pt x="5595632" y="3247705"/>
                  <a:pt x="5594669" y="3243202"/>
                </a:cubicBezTo>
                <a:cubicBezTo>
                  <a:pt x="5594669" y="3243202"/>
                  <a:pt x="5594669" y="3243202"/>
                  <a:pt x="5593707" y="3238698"/>
                </a:cubicBezTo>
                <a:cubicBezTo>
                  <a:pt x="5589203" y="3239660"/>
                  <a:pt x="5589203" y="3239660"/>
                  <a:pt x="5589203" y="3239660"/>
                </a:cubicBezTo>
                <a:cubicBezTo>
                  <a:pt x="5592745" y="3234193"/>
                  <a:pt x="5592745" y="3234193"/>
                  <a:pt x="5596286" y="3228728"/>
                </a:cubicBezTo>
                <a:cubicBezTo>
                  <a:pt x="5589858" y="3220681"/>
                  <a:pt x="5592437" y="3210711"/>
                  <a:pt x="5590512" y="3201704"/>
                </a:cubicBezTo>
                <a:cubicBezTo>
                  <a:pt x="5591475" y="3206207"/>
                  <a:pt x="5592437" y="3210711"/>
                  <a:pt x="5592437" y="3210711"/>
                </a:cubicBezTo>
                <a:cubicBezTo>
                  <a:pt x="5593092" y="3191733"/>
                  <a:pt x="5589550" y="3197199"/>
                  <a:pt x="5595672" y="3181763"/>
                </a:cubicBezTo>
                <a:cubicBezTo>
                  <a:pt x="5596634" y="3186266"/>
                  <a:pt x="5601139" y="3185304"/>
                  <a:pt x="5601139" y="3185304"/>
                </a:cubicBezTo>
                <a:cubicBezTo>
                  <a:pt x="5601139" y="3185304"/>
                  <a:pt x="5600176" y="3180800"/>
                  <a:pt x="5600176" y="3180800"/>
                </a:cubicBezTo>
                <a:cubicBezTo>
                  <a:pt x="5604680" y="3179838"/>
                  <a:pt x="5604680" y="3179838"/>
                  <a:pt x="5604680" y="3179838"/>
                </a:cubicBezTo>
                <a:cubicBezTo>
                  <a:pt x="5601446" y="3208787"/>
                  <a:pt x="5605642" y="3184342"/>
                  <a:pt x="5610146" y="3183379"/>
                </a:cubicBezTo>
                <a:cubicBezTo>
                  <a:pt x="5608529" y="3197855"/>
                  <a:pt x="5606912" y="3212329"/>
                  <a:pt x="5609799" y="3225841"/>
                </a:cubicBezTo>
                <a:cubicBezTo>
                  <a:pt x="5605295" y="3226803"/>
                  <a:pt x="5605295" y="3226803"/>
                  <a:pt x="5605295" y="3226803"/>
                </a:cubicBezTo>
                <a:cubicBezTo>
                  <a:pt x="5602715" y="3236773"/>
                  <a:pt x="5603677" y="3241278"/>
                  <a:pt x="5604639" y="3245781"/>
                </a:cubicBezTo>
                <a:cubicBezTo>
                  <a:pt x="5607219" y="3235811"/>
                  <a:pt x="5606257" y="3231307"/>
                  <a:pt x="5610761" y="3230344"/>
                </a:cubicBezTo>
                <a:cubicBezTo>
                  <a:pt x="5609144" y="3244819"/>
                  <a:pt x="5613648" y="3243856"/>
                  <a:pt x="5611068" y="3253827"/>
                </a:cubicBezTo>
                <a:cubicBezTo>
                  <a:pt x="5611068" y="3253827"/>
                  <a:pt x="5612031" y="3258332"/>
                  <a:pt x="5607526" y="3259294"/>
                </a:cubicBezTo>
                <a:cubicBezTo>
                  <a:pt x="5608488" y="3263797"/>
                  <a:pt x="5608488" y="3263797"/>
                  <a:pt x="5608488" y="3263797"/>
                </a:cubicBezTo>
                <a:cubicBezTo>
                  <a:pt x="5609451" y="3268302"/>
                  <a:pt x="5610413" y="3272806"/>
                  <a:pt x="5613955" y="3267339"/>
                </a:cubicBezTo>
                <a:cubicBezTo>
                  <a:pt x="5617497" y="3261873"/>
                  <a:pt x="5617497" y="3261873"/>
                  <a:pt x="5617497" y="3261873"/>
                </a:cubicBezTo>
                <a:cubicBezTo>
                  <a:pt x="5622000" y="3260911"/>
                  <a:pt x="5621038" y="3256407"/>
                  <a:pt x="5620076" y="3251903"/>
                </a:cubicBezTo>
                <a:cubicBezTo>
                  <a:pt x="5619114" y="3247399"/>
                  <a:pt x="5619114" y="3247399"/>
                  <a:pt x="5619114" y="3247399"/>
                </a:cubicBezTo>
                <a:cubicBezTo>
                  <a:pt x="5614610" y="3248361"/>
                  <a:pt x="5614610" y="3248361"/>
                  <a:pt x="5614610" y="3248361"/>
                </a:cubicBezTo>
                <a:cubicBezTo>
                  <a:pt x="5611724" y="3234849"/>
                  <a:pt x="5618500" y="3200433"/>
                  <a:pt x="5614651" y="3182417"/>
                </a:cubicBezTo>
                <a:cubicBezTo>
                  <a:pt x="5618192" y="3176951"/>
                  <a:pt x="5618192" y="3176951"/>
                  <a:pt x="5618192" y="3176951"/>
                </a:cubicBezTo>
                <a:cubicBezTo>
                  <a:pt x="5618192" y="3176951"/>
                  <a:pt x="5618192" y="3176951"/>
                  <a:pt x="5617229" y="3172447"/>
                </a:cubicBezTo>
                <a:cubicBezTo>
                  <a:pt x="5617229" y="3172447"/>
                  <a:pt x="5616267" y="3167943"/>
                  <a:pt x="5616267" y="3167943"/>
                </a:cubicBezTo>
                <a:cubicBezTo>
                  <a:pt x="5614343" y="3158935"/>
                  <a:pt x="5615960" y="3144461"/>
                  <a:pt x="5619502" y="3138994"/>
                </a:cubicBezTo>
                <a:cubicBezTo>
                  <a:pt x="5614998" y="3139956"/>
                  <a:pt x="5614998" y="3139956"/>
                  <a:pt x="5614998" y="3139956"/>
                </a:cubicBezTo>
                <a:cubicBezTo>
                  <a:pt x="5618540" y="3134491"/>
                  <a:pt x="5618540" y="3134491"/>
                  <a:pt x="5618540" y="3134491"/>
                </a:cubicBezTo>
                <a:cubicBezTo>
                  <a:pt x="5618540" y="3134491"/>
                  <a:pt x="5622082" y="3129024"/>
                  <a:pt x="5621120" y="3124519"/>
                </a:cubicBezTo>
                <a:cubicBezTo>
                  <a:pt x="5621120" y="3124519"/>
                  <a:pt x="5620158" y="3120015"/>
                  <a:pt x="5615653" y="3120977"/>
                </a:cubicBezTo>
                <a:cubicBezTo>
                  <a:pt x="5610535" y="3074976"/>
                  <a:pt x="5619236" y="3049568"/>
                  <a:pt x="5607995" y="3019002"/>
                </a:cubicBezTo>
                <a:cubicBezTo>
                  <a:pt x="5612500" y="3018040"/>
                  <a:pt x="5611538" y="3013536"/>
                  <a:pt x="5610575" y="3009032"/>
                </a:cubicBezTo>
                <a:cubicBezTo>
                  <a:pt x="5610575" y="3009032"/>
                  <a:pt x="5609613" y="3004527"/>
                  <a:pt x="5609613" y="3004527"/>
                </a:cubicBezTo>
                <a:cubicBezTo>
                  <a:pt x="5605109" y="3005490"/>
                  <a:pt x="5605109" y="3005490"/>
                  <a:pt x="5605109" y="3005490"/>
                </a:cubicBezTo>
                <a:cubicBezTo>
                  <a:pt x="5613154" y="2999061"/>
                  <a:pt x="5610267" y="2985549"/>
                  <a:pt x="5608343" y="2976541"/>
                </a:cubicBezTo>
                <a:cubicBezTo>
                  <a:pt x="5608343" y="2976541"/>
                  <a:pt x="5607380" y="2972037"/>
                  <a:pt x="5607380" y="2972037"/>
                </a:cubicBezTo>
                <a:cubicBezTo>
                  <a:pt x="5610923" y="2966571"/>
                  <a:pt x="5610923" y="2966571"/>
                  <a:pt x="5605456" y="2963029"/>
                </a:cubicBezTo>
                <a:cubicBezTo>
                  <a:pt x="5604494" y="2958525"/>
                  <a:pt x="5604494" y="2958525"/>
                  <a:pt x="5604494" y="2958525"/>
                </a:cubicBezTo>
                <a:cubicBezTo>
                  <a:pt x="5604494" y="2958525"/>
                  <a:pt x="5608998" y="2957562"/>
                  <a:pt x="5608036" y="2953059"/>
                </a:cubicBezTo>
                <a:cubicBezTo>
                  <a:pt x="5608036" y="2953059"/>
                  <a:pt x="5608036" y="2953059"/>
                  <a:pt x="5607073" y="2948555"/>
                </a:cubicBezTo>
                <a:cubicBezTo>
                  <a:pt x="5600644" y="2940508"/>
                  <a:pt x="5610309" y="2919606"/>
                  <a:pt x="5601300" y="2921531"/>
                </a:cubicBezTo>
                <a:cubicBezTo>
                  <a:pt x="5601300" y="2921531"/>
                  <a:pt x="5601300" y="2921531"/>
                  <a:pt x="5600338" y="2917026"/>
                </a:cubicBezTo>
                <a:cubicBezTo>
                  <a:pt x="5599375" y="2912522"/>
                  <a:pt x="5598413" y="2908019"/>
                  <a:pt x="5598413" y="2908019"/>
                </a:cubicBezTo>
                <a:cubicBezTo>
                  <a:pt x="5598413" y="2908019"/>
                  <a:pt x="5597451" y="2903514"/>
                  <a:pt x="5597451" y="2903514"/>
                </a:cubicBezTo>
                <a:cubicBezTo>
                  <a:pt x="5605497" y="2897085"/>
                  <a:pt x="5592639" y="2880993"/>
                  <a:pt x="5590715" y="2871986"/>
                </a:cubicBezTo>
                <a:cubicBezTo>
                  <a:pt x="5587828" y="2858474"/>
                  <a:pt x="5598761" y="2865557"/>
                  <a:pt x="5595874" y="2852045"/>
                </a:cubicBezTo>
                <a:cubicBezTo>
                  <a:pt x="5595874" y="2852045"/>
                  <a:pt x="5594912" y="2847541"/>
                  <a:pt x="5599416" y="2846579"/>
                </a:cubicBezTo>
                <a:cubicBezTo>
                  <a:pt x="5599416" y="2846579"/>
                  <a:pt x="5598453" y="2842075"/>
                  <a:pt x="5598453" y="2842075"/>
                </a:cubicBezTo>
                <a:cubicBezTo>
                  <a:pt x="5597491" y="2837570"/>
                  <a:pt x="5597491" y="2837570"/>
                  <a:pt x="5593950" y="2843037"/>
                </a:cubicBezTo>
                <a:cubicBezTo>
                  <a:pt x="5593950" y="2843037"/>
                  <a:pt x="5593950" y="2843037"/>
                  <a:pt x="5594912" y="2847541"/>
                </a:cubicBezTo>
                <a:cubicBezTo>
                  <a:pt x="5588483" y="2839495"/>
                  <a:pt x="5591063" y="2829525"/>
                  <a:pt x="5586559" y="2830487"/>
                </a:cubicBezTo>
                <a:cubicBezTo>
                  <a:pt x="5588176" y="2816013"/>
                  <a:pt x="5591063" y="2829525"/>
                  <a:pt x="5595567" y="2828563"/>
                </a:cubicBezTo>
                <a:lnTo>
                  <a:pt x="5600701" y="2831889"/>
                </a:lnTo>
                <a:lnTo>
                  <a:pt x="5604441" y="2857353"/>
                </a:lnTo>
                <a:cubicBezTo>
                  <a:pt x="5609265" y="2883035"/>
                  <a:pt x="5615227" y="2898539"/>
                  <a:pt x="5620278" y="2922185"/>
                </a:cubicBezTo>
                <a:cubicBezTo>
                  <a:pt x="5620278" y="2922185"/>
                  <a:pt x="5615774" y="2923147"/>
                  <a:pt x="5616736" y="2927652"/>
                </a:cubicBezTo>
                <a:cubicBezTo>
                  <a:pt x="5616736" y="2927652"/>
                  <a:pt x="5617699" y="2932156"/>
                  <a:pt x="5617699" y="2932156"/>
                </a:cubicBezTo>
                <a:cubicBezTo>
                  <a:pt x="5620586" y="2945668"/>
                  <a:pt x="5621548" y="2950172"/>
                  <a:pt x="5627014" y="2953713"/>
                </a:cubicBezTo>
                <a:cubicBezTo>
                  <a:pt x="5623165" y="2935697"/>
                  <a:pt x="5623165" y="2935697"/>
                  <a:pt x="5623165" y="2935697"/>
                </a:cubicBezTo>
                <a:cubicBezTo>
                  <a:pt x="5623165" y="2935697"/>
                  <a:pt x="5624128" y="2940201"/>
                  <a:pt x="5628632" y="2939239"/>
                </a:cubicBezTo>
                <a:cubicBezTo>
                  <a:pt x="5628632" y="2939239"/>
                  <a:pt x="5627670" y="2934735"/>
                  <a:pt x="5627670" y="2934735"/>
                </a:cubicBezTo>
                <a:cubicBezTo>
                  <a:pt x="5626707" y="2930231"/>
                  <a:pt x="5626707" y="2930231"/>
                  <a:pt x="5626707" y="2930231"/>
                </a:cubicBezTo>
                <a:cubicBezTo>
                  <a:pt x="5625745" y="2925727"/>
                  <a:pt x="5625745" y="2925727"/>
                  <a:pt x="5625745" y="2925727"/>
                </a:cubicBezTo>
                <a:cubicBezTo>
                  <a:pt x="5632828" y="2914795"/>
                  <a:pt x="5640875" y="2908366"/>
                  <a:pt x="5638642" y="2875875"/>
                </a:cubicBezTo>
                <a:cubicBezTo>
                  <a:pt x="5651847" y="2849506"/>
                  <a:pt x="5655738" y="2801579"/>
                  <a:pt x="5658009" y="2768126"/>
                </a:cubicBezTo>
                <a:cubicBezTo>
                  <a:pt x="5657046" y="2763622"/>
                  <a:pt x="5661551" y="2762659"/>
                  <a:pt x="5661551" y="2762659"/>
                </a:cubicBezTo>
                <a:cubicBezTo>
                  <a:pt x="5661551" y="2762659"/>
                  <a:pt x="5666055" y="2761697"/>
                  <a:pt x="5665093" y="2757194"/>
                </a:cubicBezTo>
                <a:cubicBezTo>
                  <a:pt x="5665093" y="2757194"/>
                  <a:pt x="5666055" y="2761697"/>
                  <a:pt x="5670559" y="2760735"/>
                </a:cubicBezTo>
                <a:cubicBezTo>
                  <a:pt x="5668635" y="2751727"/>
                  <a:pt x="5667672" y="2747222"/>
                  <a:pt x="5667672" y="2747222"/>
                </a:cubicBezTo>
                <a:cubicBezTo>
                  <a:pt x="5670908" y="2718274"/>
                  <a:pt x="5667713" y="2681279"/>
                  <a:pt x="5667406" y="2657797"/>
                </a:cubicBezTo>
                <a:cubicBezTo>
                  <a:pt x="5670947" y="2652330"/>
                  <a:pt x="5672872" y="2661339"/>
                  <a:pt x="5673834" y="2665842"/>
                </a:cubicBezTo>
                <a:cubicBezTo>
                  <a:pt x="5675451" y="2651368"/>
                  <a:pt x="5672913" y="2595395"/>
                  <a:pt x="5689312" y="2606020"/>
                </a:cubicBezTo>
                <a:cubicBezTo>
                  <a:pt x="5691236" y="2615028"/>
                  <a:pt x="5691236" y="2615028"/>
                  <a:pt x="5691236" y="2615028"/>
                </a:cubicBezTo>
                <a:cubicBezTo>
                  <a:pt x="5692198" y="2619532"/>
                  <a:pt x="5692198" y="2619532"/>
                  <a:pt x="5692198" y="2619532"/>
                </a:cubicBezTo>
                <a:cubicBezTo>
                  <a:pt x="5692198" y="2619532"/>
                  <a:pt x="5696702" y="2618570"/>
                  <a:pt x="5695739" y="2614066"/>
                </a:cubicBezTo>
                <a:cubicBezTo>
                  <a:pt x="5693815" y="2605058"/>
                  <a:pt x="5693815" y="2605058"/>
                  <a:pt x="5693815" y="2605058"/>
                </a:cubicBezTo>
                <a:cubicBezTo>
                  <a:pt x="5702168" y="2622112"/>
                  <a:pt x="5703438" y="2650099"/>
                  <a:pt x="5709211" y="2677123"/>
                </a:cubicBezTo>
                <a:cubicBezTo>
                  <a:pt x="5736544" y="2694832"/>
                  <a:pt x="5738201" y="2614414"/>
                  <a:pt x="5729234" y="2550395"/>
                </a:cubicBezTo>
                <a:cubicBezTo>
                  <a:pt x="5732776" y="2544928"/>
                  <a:pt x="5738243" y="2548470"/>
                  <a:pt x="5744362" y="2533034"/>
                </a:cubicBezTo>
                <a:close/>
                <a:moveTo>
                  <a:pt x="5538793" y="2562824"/>
                </a:moveTo>
                <a:cubicBezTo>
                  <a:pt x="5546491" y="2598857"/>
                  <a:pt x="5549378" y="2612369"/>
                  <a:pt x="5560618" y="2642934"/>
                </a:cubicBezTo>
                <a:cubicBezTo>
                  <a:pt x="5568664" y="2636506"/>
                  <a:pt x="5577017" y="2653560"/>
                  <a:pt x="5581828" y="2676080"/>
                </a:cubicBezTo>
                <a:cubicBezTo>
                  <a:pt x="5586639" y="2698600"/>
                  <a:pt x="5591451" y="2721120"/>
                  <a:pt x="5595955" y="2720158"/>
                </a:cubicBezTo>
                <a:cubicBezTo>
                  <a:pt x="5605271" y="2741716"/>
                  <a:pt x="5602998" y="2775169"/>
                  <a:pt x="5603306" y="2798652"/>
                </a:cubicBezTo>
                <a:cubicBezTo>
                  <a:pt x="5602344" y="2794147"/>
                  <a:pt x="5602344" y="2794147"/>
                  <a:pt x="5597839" y="2795110"/>
                </a:cubicBezTo>
                <a:cubicBezTo>
                  <a:pt x="5597839" y="2795110"/>
                  <a:pt x="5598802" y="2799614"/>
                  <a:pt x="5598802" y="2799614"/>
                </a:cubicBezTo>
                <a:cubicBezTo>
                  <a:pt x="5598146" y="2818592"/>
                  <a:pt x="5598146" y="2818592"/>
                  <a:pt x="5598146" y="2818592"/>
                </a:cubicBezTo>
                <a:cubicBezTo>
                  <a:pt x="5599109" y="2823096"/>
                  <a:pt x="5599109" y="2823096"/>
                  <a:pt x="5599109" y="2823096"/>
                </a:cubicBezTo>
                <a:lnTo>
                  <a:pt x="5594817" y="2824013"/>
                </a:lnTo>
                <a:lnTo>
                  <a:pt x="5593589" y="2816549"/>
                </a:lnTo>
                <a:cubicBezTo>
                  <a:pt x="5590231" y="2809098"/>
                  <a:pt x="5583835" y="2812230"/>
                  <a:pt x="5584327" y="2797996"/>
                </a:cubicBezTo>
                <a:cubicBezTo>
                  <a:pt x="5588831" y="2797034"/>
                  <a:pt x="5588831" y="2797034"/>
                  <a:pt x="5587868" y="2792530"/>
                </a:cubicBezTo>
                <a:cubicBezTo>
                  <a:pt x="5586906" y="2788027"/>
                  <a:pt x="5586906" y="2788027"/>
                  <a:pt x="5586906" y="2788027"/>
                </a:cubicBezTo>
                <a:cubicBezTo>
                  <a:pt x="5591411" y="2787064"/>
                  <a:pt x="5591411" y="2787064"/>
                  <a:pt x="5590448" y="2782560"/>
                </a:cubicBezTo>
                <a:cubicBezTo>
                  <a:pt x="5590448" y="2782560"/>
                  <a:pt x="5590448" y="2782560"/>
                  <a:pt x="5589486" y="2778056"/>
                </a:cubicBezTo>
                <a:cubicBezTo>
                  <a:pt x="5584982" y="2779018"/>
                  <a:pt x="5585944" y="2783522"/>
                  <a:pt x="5584982" y="2779018"/>
                </a:cubicBezTo>
                <a:cubicBezTo>
                  <a:pt x="5582095" y="2765506"/>
                  <a:pt x="5583712" y="2751031"/>
                  <a:pt x="5572780" y="2743948"/>
                </a:cubicBezTo>
                <a:cubicBezTo>
                  <a:pt x="5578246" y="2747489"/>
                  <a:pt x="5578246" y="2747489"/>
                  <a:pt x="5577284" y="2742986"/>
                </a:cubicBezTo>
                <a:cubicBezTo>
                  <a:pt x="5580826" y="2737519"/>
                  <a:pt x="5575359" y="2733977"/>
                  <a:pt x="5575359" y="2733977"/>
                </a:cubicBezTo>
                <a:cubicBezTo>
                  <a:pt x="5575359" y="2733977"/>
                  <a:pt x="5575359" y="2733977"/>
                  <a:pt x="5574397" y="2729474"/>
                </a:cubicBezTo>
                <a:cubicBezTo>
                  <a:pt x="5580519" y="2714037"/>
                  <a:pt x="5564120" y="2703411"/>
                  <a:pt x="5569278" y="2683471"/>
                </a:cubicBezTo>
                <a:cubicBezTo>
                  <a:pt x="5564774" y="2684433"/>
                  <a:pt x="5564774" y="2684433"/>
                  <a:pt x="5564774" y="2684433"/>
                </a:cubicBezTo>
                <a:cubicBezTo>
                  <a:pt x="5569278" y="2683471"/>
                  <a:pt x="5568316" y="2678967"/>
                  <a:pt x="5568316" y="2678967"/>
                </a:cubicBezTo>
                <a:cubicBezTo>
                  <a:pt x="5567354" y="2674462"/>
                  <a:pt x="5567354" y="2674462"/>
                  <a:pt x="5562849" y="2675425"/>
                </a:cubicBezTo>
                <a:cubicBezTo>
                  <a:pt x="5559963" y="2661913"/>
                  <a:pt x="5557076" y="2648401"/>
                  <a:pt x="5557076" y="2648401"/>
                </a:cubicBezTo>
                <a:cubicBezTo>
                  <a:pt x="5554189" y="2634888"/>
                  <a:pt x="5554497" y="2658371"/>
                  <a:pt x="5549686" y="2635851"/>
                </a:cubicBezTo>
                <a:cubicBezTo>
                  <a:pt x="5555151" y="2639393"/>
                  <a:pt x="5558693" y="2633926"/>
                  <a:pt x="5553227" y="2630384"/>
                </a:cubicBezTo>
                <a:cubicBezTo>
                  <a:pt x="5547761" y="2626843"/>
                  <a:pt x="5548068" y="2650325"/>
                  <a:pt x="5543257" y="2627805"/>
                </a:cubicBezTo>
                <a:cubicBezTo>
                  <a:pt x="5543257" y="2627805"/>
                  <a:pt x="5543257" y="2627805"/>
                  <a:pt x="5547761" y="2626843"/>
                </a:cubicBezTo>
                <a:cubicBezTo>
                  <a:pt x="5547761" y="2626843"/>
                  <a:pt x="5547761" y="2626843"/>
                  <a:pt x="5546799" y="2622339"/>
                </a:cubicBezTo>
                <a:cubicBezTo>
                  <a:pt x="5546799" y="2622339"/>
                  <a:pt x="5545837" y="2617834"/>
                  <a:pt x="5545837" y="2617834"/>
                </a:cubicBezTo>
                <a:cubicBezTo>
                  <a:pt x="5544874" y="2613331"/>
                  <a:pt x="5544874" y="2613331"/>
                  <a:pt x="5544874" y="2613331"/>
                </a:cubicBezTo>
                <a:cubicBezTo>
                  <a:pt x="5543912" y="2608826"/>
                  <a:pt x="5543912" y="2608826"/>
                  <a:pt x="5543912" y="2608826"/>
                </a:cubicBezTo>
                <a:cubicBezTo>
                  <a:pt x="5548415" y="2607864"/>
                  <a:pt x="5547453" y="2603360"/>
                  <a:pt x="5546491" y="2598857"/>
                </a:cubicBezTo>
                <a:cubicBezTo>
                  <a:pt x="5541988" y="2599819"/>
                  <a:pt x="5541025" y="2595314"/>
                  <a:pt x="5540063" y="2590810"/>
                </a:cubicBezTo>
                <a:cubicBezTo>
                  <a:pt x="5543604" y="2585344"/>
                  <a:pt x="5540717" y="2571832"/>
                  <a:pt x="5538793" y="2562824"/>
                </a:cubicBezTo>
                <a:close/>
                <a:moveTo>
                  <a:pt x="665421" y="3538061"/>
                </a:moveTo>
                <a:lnTo>
                  <a:pt x="668307" y="3551573"/>
                </a:lnTo>
                <a:cubicBezTo>
                  <a:pt x="668307" y="3551573"/>
                  <a:pt x="662842" y="3548032"/>
                  <a:pt x="661880" y="3543528"/>
                </a:cubicBezTo>
                <a:cubicBezTo>
                  <a:pt x="666383" y="3542566"/>
                  <a:pt x="665421" y="3538061"/>
                  <a:pt x="665421" y="3538061"/>
                </a:cubicBezTo>
                <a:close/>
                <a:moveTo>
                  <a:pt x="727864" y="3477624"/>
                </a:moveTo>
                <a:cubicBezTo>
                  <a:pt x="727864" y="3477624"/>
                  <a:pt x="728826" y="3482129"/>
                  <a:pt x="733330" y="3481166"/>
                </a:cubicBezTo>
                <a:cubicBezTo>
                  <a:pt x="728826" y="3482129"/>
                  <a:pt x="733637" y="3504648"/>
                  <a:pt x="729788" y="3486633"/>
                </a:cubicBezTo>
                <a:cubicBezTo>
                  <a:pt x="728826" y="3482129"/>
                  <a:pt x="728826" y="3482129"/>
                  <a:pt x="727864" y="3477624"/>
                </a:cubicBezTo>
                <a:close/>
                <a:moveTo>
                  <a:pt x="5425431" y="2252659"/>
                </a:moveTo>
                <a:cubicBezTo>
                  <a:pt x="5430898" y="2256200"/>
                  <a:pt x="5431860" y="2260705"/>
                  <a:pt x="5432822" y="2265209"/>
                </a:cubicBezTo>
                <a:cubicBezTo>
                  <a:pt x="5432822" y="2265209"/>
                  <a:pt x="5432822" y="2265209"/>
                  <a:pt x="5433785" y="2269713"/>
                </a:cubicBezTo>
                <a:cubicBezTo>
                  <a:pt x="5434747" y="2274217"/>
                  <a:pt x="5434747" y="2274217"/>
                  <a:pt x="5434747" y="2274217"/>
                </a:cubicBezTo>
                <a:lnTo>
                  <a:pt x="5435709" y="2278721"/>
                </a:lnTo>
                <a:cubicBezTo>
                  <a:pt x="5435709" y="2278721"/>
                  <a:pt x="5434747" y="2274217"/>
                  <a:pt x="5429280" y="2270676"/>
                </a:cubicBezTo>
                <a:cubicBezTo>
                  <a:pt x="5427356" y="2261667"/>
                  <a:pt x="5426393" y="2257163"/>
                  <a:pt x="5425431" y="2252659"/>
                </a:cubicBezTo>
                <a:close/>
                <a:moveTo>
                  <a:pt x="697152" y="3201608"/>
                </a:moveTo>
                <a:cubicBezTo>
                  <a:pt x="697152" y="3201608"/>
                  <a:pt x="701656" y="3200646"/>
                  <a:pt x="701656" y="3200646"/>
                </a:cubicBezTo>
                <a:cubicBezTo>
                  <a:pt x="702618" y="3205149"/>
                  <a:pt x="702618" y="3205149"/>
                  <a:pt x="702618" y="3205149"/>
                </a:cubicBezTo>
                <a:cubicBezTo>
                  <a:pt x="698114" y="3206112"/>
                  <a:pt x="697152" y="3201608"/>
                  <a:pt x="697152" y="3201608"/>
                </a:cubicBezTo>
                <a:close/>
                <a:moveTo>
                  <a:pt x="23704" y="3000785"/>
                </a:moveTo>
                <a:cubicBezTo>
                  <a:pt x="25950" y="3003797"/>
                  <a:pt x="25950" y="3003797"/>
                  <a:pt x="25950" y="3003797"/>
                </a:cubicBezTo>
                <a:cubicBezTo>
                  <a:pt x="25950" y="3003797"/>
                  <a:pt x="28196" y="3006809"/>
                  <a:pt x="28196" y="3006809"/>
                </a:cubicBezTo>
                <a:cubicBezTo>
                  <a:pt x="25181" y="3009057"/>
                  <a:pt x="25181" y="3009057"/>
                  <a:pt x="22935" y="3006044"/>
                </a:cubicBezTo>
                <a:cubicBezTo>
                  <a:pt x="22935" y="3006044"/>
                  <a:pt x="20690" y="3003032"/>
                  <a:pt x="23704" y="3000785"/>
                </a:cubicBezTo>
                <a:close/>
                <a:moveTo>
                  <a:pt x="5144618" y="1709820"/>
                </a:moveTo>
                <a:cubicBezTo>
                  <a:pt x="5157475" y="1725913"/>
                  <a:pt x="5165829" y="1742966"/>
                  <a:pt x="5178685" y="1759057"/>
                </a:cubicBezTo>
                <a:cubicBezTo>
                  <a:pt x="5174182" y="1760019"/>
                  <a:pt x="5174182" y="1760019"/>
                  <a:pt x="5174182" y="1760019"/>
                </a:cubicBezTo>
                <a:cubicBezTo>
                  <a:pt x="5173220" y="1755516"/>
                  <a:pt x="5166791" y="1747470"/>
                  <a:pt x="5165829" y="1742966"/>
                </a:cubicBezTo>
                <a:cubicBezTo>
                  <a:pt x="5160362" y="1739424"/>
                  <a:pt x="5153934" y="1731379"/>
                  <a:pt x="5152972" y="1726875"/>
                </a:cubicBezTo>
                <a:cubicBezTo>
                  <a:pt x="5152972" y="1726875"/>
                  <a:pt x="5147505" y="1723332"/>
                  <a:pt x="5147505" y="1723332"/>
                </a:cubicBezTo>
                <a:cubicBezTo>
                  <a:pt x="5142039" y="1719791"/>
                  <a:pt x="5142039" y="1719791"/>
                  <a:pt x="5141076" y="1715287"/>
                </a:cubicBezTo>
                <a:cubicBezTo>
                  <a:pt x="5140114" y="1710783"/>
                  <a:pt x="5140114" y="1710783"/>
                  <a:pt x="5144618" y="1709820"/>
                </a:cubicBezTo>
                <a:close/>
                <a:moveTo>
                  <a:pt x="726773" y="2634833"/>
                </a:moveTo>
                <a:cubicBezTo>
                  <a:pt x="727736" y="2639338"/>
                  <a:pt x="727736" y="2639338"/>
                  <a:pt x="727736" y="2639338"/>
                </a:cubicBezTo>
                <a:cubicBezTo>
                  <a:pt x="727736" y="2639338"/>
                  <a:pt x="723231" y="2640300"/>
                  <a:pt x="723231" y="2640300"/>
                </a:cubicBezTo>
                <a:cubicBezTo>
                  <a:pt x="726773" y="2634833"/>
                  <a:pt x="726773" y="2634833"/>
                  <a:pt x="726773" y="2634833"/>
                </a:cubicBezTo>
                <a:close/>
                <a:moveTo>
                  <a:pt x="760478" y="2435480"/>
                </a:moveTo>
                <a:lnTo>
                  <a:pt x="760347" y="2439276"/>
                </a:lnTo>
                <a:cubicBezTo>
                  <a:pt x="760347" y="2439276"/>
                  <a:pt x="760347" y="2439276"/>
                  <a:pt x="756805" y="2444741"/>
                </a:cubicBezTo>
                <a:close/>
                <a:moveTo>
                  <a:pt x="779150" y="2373847"/>
                </a:moveTo>
                <a:lnTo>
                  <a:pt x="779366" y="2373987"/>
                </a:lnTo>
                <a:lnTo>
                  <a:pt x="778898" y="2374800"/>
                </a:lnTo>
                <a:close/>
                <a:moveTo>
                  <a:pt x="82769" y="2413119"/>
                </a:moveTo>
                <a:cubicBezTo>
                  <a:pt x="66034" y="2472459"/>
                  <a:pt x="66557" y="2542367"/>
                  <a:pt x="52067" y="2604720"/>
                </a:cubicBezTo>
                <a:cubicBezTo>
                  <a:pt x="46746" y="2622747"/>
                  <a:pt x="55790" y="2616005"/>
                  <a:pt x="56497" y="2629537"/>
                </a:cubicBezTo>
                <a:cubicBezTo>
                  <a:pt x="52652" y="2655836"/>
                  <a:pt x="48099" y="2668603"/>
                  <a:pt x="43546" y="2681370"/>
                </a:cubicBezTo>
                <a:cubicBezTo>
                  <a:pt x="40470" y="2702410"/>
                  <a:pt x="47976" y="2706187"/>
                  <a:pt x="47915" y="2724979"/>
                </a:cubicBezTo>
                <a:cubicBezTo>
                  <a:pt x="42593" y="2743006"/>
                  <a:pt x="37271" y="2761032"/>
                  <a:pt x="31949" y="2779060"/>
                </a:cubicBezTo>
                <a:cubicBezTo>
                  <a:pt x="31949" y="2779060"/>
                  <a:pt x="31949" y="2779060"/>
                  <a:pt x="21428" y="2777530"/>
                </a:cubicBezTo>
                <a:cubicBezTo>
                  <a:pt x="19890" y="2788050"/>
                  <a:pt x="17583" y="2803829"/>
                  <a:pt x="18290" y="2817361"/>
                </a:cubicBezTo>
                <a:cubicBezTo>
                  <a:pt x="18290" y="2817361"/>
                  <a:pt x="18290" y="2817361"/>
                  <a:pt x="21305" y="2815114"/>
                </a:cubicBezTo>
                <a:cubicBezTo>
                  <a:pt x="19059" y="2812101"/>
                  <a:pt x="19828" y="2806841"/>
                  <a:pt x="22074" y="2809854"/>
                </a:cubicBezTo>
                <a:cubicBezTo>
                  <a:pt x="22074" y="2809854"/>
                  <a:pt x="24320" y="2812866"/>
                  <a:pt x="24320" y="2812866"/>
                </a:cubicBezTo>
                <a:cubicBezTo>
                  <a:pt x="27334" y="2810619"/>
                  <a:pt x="26627" y="2797087"/>
                  <a:pt x="31118" y="2803112"/>
                </a:cubicBezTo>
                <a:cubicBezTo>
                  <a:pt x="34072" y="2819656"/>
                  <a:pt x="28811" y="2818891"/>
                  <a:pt x="29518" y="2832423"/>
                </a:cubicBezTo>
                <a:cubicBezTo>
                  <a:pt x="29518" y="2832423"/>
                  <a:pt x="29518" y="2832423"/>
                  <a:pt x="31764" y="2835435"/>
                </a:cubicBezTo>
                <a:cubicBezTo>
                  <a:pt x="31764" y="2835435"/>
                  <a:pt x="31764" y="2835435"/>
                  <a:pt x="28750" y="2837683"/>
                </a:cubicBezTo>
                <a:cubicBezTo>
                  <a:pt x="30995" y="2840695"/>
                  <a:pt x="30226" y="2845955"/>
                  <a:pt x="30226" y="2845955"/>
                </a:cubicBezTo>
                <a:cubicBezTo>
                  <a:pt x="27211" y="2848202"/>
                  <a:pt x="27211" y="2848202"/>
                  <a:pt x="27211" y="2848202"/>
                </a:cubicBezTo>
                <a:cubicBezTo>
                  <a:pt x="30934" y="2859487"/>
                  <a:pt x="33118" y="2881291"/>
                  <a:pt x="33057" y="2900083"/>
                </a:cubicBezTo>
                <a:cubicBezTo>
                  <a:pt x="29980" y="2921122"/>
                  <a:pt x="27673" y="2936902"/>
                  <a:pt x="21643" y="2941397"/>
                </a:cubicBezTo>
                <a:cubicBezTo>
                  <a:pt x="23889" y="2944409"/>
                  <a:pt x="20874" y="2946657"/>
                  <a:pt x="20874" y="2946657"/>
                </a:cubicBezTo>
                <a:cubicBezTo>
                  <a:pt x="23120" y="2949669"/>
                  <a:pt x="22351" y="2954929"/>
                  <a:pt x="19336" y="2957176"/>
                </a:cubicBezTo>
                <a:cubicBezTo>
                  <a:pt x="19336" y="2957176"/>
                  <a:pt x="19336" y="2957176"/>
                  <a:pt x="17091" y="2954164"/>
                </a:cubicBezTo>
                <a:cubicBezTo>
                  <a:pt x="17860" y="2948904"/>
                  <a:pt x="17860" y="2948904"/>
                  <a:pt x="17860" y="2948904"/>
                </a:cubicBezTo>
                <a:cubicBezTo>
                  <a:pt x="17860" y="2948904"/>
                  <a:pt x="17860" y="2948904"/>
                  <a:pt x="15614" y="2945892"/>
                </a:cubicBezTo>
                <a:cubicBezTo>
                  <a:pt x="15552" y="2964684"/>
                  <a:pt x="18567" y="2962436"/>
                  <a:pt x="19275" y="2975968"/>
                </a:cubicBezTo>
                <a:cubicBezTo>
                  <a:pt x="19275" y="2975968"/>
                  <a:pt x="20044" y="2970708"/>
                  <a:pt x="20044" y="2970708"/>
                </a:cubicBezTo>
                <a:cubicBezTo>
                  <a:pt x="20044" y="2970708"/>
                  <a:pt x="20044" y="2970708"/>
                  <a:pt x="22290" y="2973720"/>
                </a:cubicBezTo>
                <a:cubicBezTo>
                  <a:pt x="22290" y="2973720"/>
                  <a:pt x="22290" y="2973720"/>
                  <a:pt x="24535" y="2976733"/>
                </a:cubicBezTo>
                <a:cubicBezTo>
                  <a:pt x="24535" y="2976733"/>
                  <a:pt x="23059" y="2968461"/>
                  <a:pt x="28319" y="2969225"/>
                </a:cubicBezTo>
                <a:cubicBezTo>
                  <a:pt x="29027" y="2982757"/>
                  <a:pt x="29734" y="2996289"/>
                  <a:pt x="24474" y="2995525"/>
                </a:cubicBezTo>
                <a:cubicBezTo>
                  <a:pt x="24474" y="2995525"/>
                  <a:pt x="26720" y="2998537"/>
                  <a:pt x="23704" y="3000785"/>
                </a:cubicBezTo>
                <a:cubicBezTo>
                  <a:pt x="13830" y="3031579"/>
                  <a:pt x="13707" y="3069162"/>
                  <a:pt x="21090" y="3110523"/>
                </a:cubicBezTo>
                <a:cubicBezTo>
                  <a:pt x="21090" y="3110523"/>
                  <a:pt x="23336" y="3113535"/>
                  <a:pt x="20321" y="3115783"/>
                </a:cubicBezTo>
                <a:cubicBezTo>
                  <a:pt x="22567" y="3118795"/>
                  <a:pt x="21797" y="3124055"/>
                  <a:pt x="21797" y="3124055"/>
                </a:cubicBezTo>
                <a:cubicBezTo>
                  <a:pt x="21797" y="3124055"/>
                  <a:pt x="21797" y="3124055"/>
                  <a:pt x="19552" y="3121043"/>
                </a:cubicBezTo>
                <a:cubicBezTo>
                  <a:pt x="23274" y="3132328"/>
                  <a:pt x="28473" y="3151884"/>
                  <a:pt x="32964" y="3157909"/>
                </a:cubicBezTo>
                <a:cubicBezTo>
                  <a:pt x="30719" y="3154896"/>
                  <a:pt x="30719" y="3154896"/>
                  <a:pt x="31488" y="3149636"/>
                </a:cubicBezTo>
                <a:cubicBezTo>
                  <a:pt x="31488" y="3149636"/>
                  <a:pt x="34503" y="3147389"/>
                  <a:pt x="34503" y="3147389"/>
                </a:cubicBezTo>
                <a:cubicBezTo>
                  <a:pt x="36748" y="3150401"/>
                  <a:pt x="36748" y="3150401"/>
                  <a:pt x="35979" y="3155661"/>
                </a:cubicBezTo>
                <a:lnTo>
                  <a:pt x="36796" y="3156756"/>
                </a:lnTo>
                <a:lnTo>
                  <a:pt x="36814" y="3159140"/>
                </a:lnTo>
                <a:cubicBezTo>
                  <a:pt x="36525" y="3161112"/>
                  <a:pt x="36333" y="3162427"/>
                  <a:pt x="37456" y="3163933"/>
                </a:cubicBezTo>
                <a:cubicBezTo>
                  <a:pt x="35210" y="3160921"/>
                  <a:pt x="38225" y="3158673"/>
                  <a:pt x="38225" y="3158673"/>
                </a:cubicBezTo>
                <a:lnTo>
                  <a:pt x="36796" y="3156756"/>
                </a:lnTo>
                <a:lnTo>
                  <a:pt x="36748" y="3150401"/>
                </a:lnTo>
                <a:cubicBezTo>
                  <a:pt x="53883" y="3198551"/>
                  <a:pt x="52161" y="3265447"/>
                  <a:pt x="66281" y="3315844"/>
                </a:cubicBezTo>
                <a:cubicBezTo>
                  <a:pt x="63266" y="3318092"/>
                  <a:pt x="66219" y="3334636"/>
                  <a:pt x="65450" y="3339896"/>
                </a:cubicBezTo>
                <a:cubicBezTo>
                  <a:pt x="68465" y="3337649"/>
                  <a:pt x="68465" y="3337649"/>
                  <a:pt x="72956" y="3343673"/>
                </a:cubicBezTo>
                <a:cubicBezTo>
                  <a:pt x="72956" y="3343673"/>
                  <a:pt x="69942" y="3345921"/>
                  <a:pt x="72187" y="3348933"/>
                </a:cubicBezTo>
                <a:cubicBezTo>
                  <a:pt x="74433" y="3351945"/>
                  <a:pt x="71418" y="3354193"/>
                  <a:pt x="73664" y="3357205"/>
                </a:cubicBezTo>
                <a:cubicBezTo>
                  <a:pt x="84062" y="3396318"/>
                  <a:pt x="79509" y="3409086"/>
                  <a:pt x="81694" y="3430890"/>
                </a:cubicBezTo>
                <a:cubicBezTo>
                  <a:pt x="81694" y="3430890"/>
                  <a:pt x="79448" y="3427877"/>
                  <a:pt x="82462" y="3425630"/>
                </a:cubicBezTo>
                <a:cubicBezTo>
                  <a:pt x="82462" y="3425630"/>
                  <a:pt x="85477" y="3423382"/>
                  <a:pt x="87723" y="3426395"/>
                </a:cubicBezTo>
                <a:cubicBezTo>
                  <a:pt x="87723" y="3426395"/>
                  <a:pt x="86954" y="3431654"/>
                  <a:pt x="86954" y="3431654"/>
                </a:cubicBezTo>
                <a:cubicBezTo>
                  <a:pt x="89199" y="3434667"/>
                  <a:pt x="89199" y="3434667"/>
                  <a:pt x="89199" y="3434667"/>
                </a:cubicBezTo>
                <a:cubicBezTo>
                  <a:pt x="100428" y="3449728"/>
                  <a:pt x="109288" y="3499361"/>
                  <a:pt x="97998" y="3503092"/>
                </a:cubicBezTo>
                <a:cubicBezTo>
                  <a:pt x="107688" y="3528673"/>
                  <a:pt x="123346" y="3568551"/>
                  <a:pt x="124762" y="3595615"/>
                </a:cubicBezTo>
                <a:cubicBezTo>
                  <a:pt x="116548" y="3578306"/>
                  <a:pt x="101597" y="3551960"/>
                  <a:pt x="92676" y="3521119"/>
                </a:cubicBezTo>
                <a:cubicBezTo>
                  <a:pt x="83754" y="3490278"/>
                  <a:pt x="79324" y="3465461"/>
                  <a:pt x="86123" y="3455706"/>
                </a:cubicBezTo>
                <a:cubicBezTo>
                  <a:pt x="83109" y="3457954"/>
                  <a:pt x="83109" y="3457954"/>
                  <a:pt x="80863" y="3454941"/>
                </a:cubicBezTo>
                <a:cubicBezTo>
                  <a:pt x="81632" y="3449682"/>
                  <a:pt x="77140" y="3443657"/>
                  <a:pt x="80155" y="3441409"/>
                </a:cubicBezTo>
                <a:cubicBezTo>
                  <a:pt x="80155" y="3441409"/>
                  <a:pt x="77909" y="3438397"/>
                  <a:pt x="80924" y="3436150"/>
                </a:cubicBezTo>
                <a:cubicBezTo>
                  <a:pt x="80924" y="3436150"/>
                  <a:pt x="80924" y="3436150"/>
                  <a:pt x="77909" y="3438397"/>
                </a:cubicBezTo>
                <a:cubicBezTo>
                  <a:pt x="67389" y="3436867"/>
                  <a:pt x="65973" y="3409804"/>
                  <a:pt x="62313" y="3379727"/>
                </a:cubicBezTo>
                <a:cubicBezTo>
                  <a:pt x="62313" y="3379727"/>
                  <a:pt x="62313" y="3379727"/>
                  <a:pt x="60067" y="3376715"/>
                </a:cubicBezTo>
                <a:cubicBezTo>
                  <a:pt x="57052" y="3378962"/>
                  <a:pt x="57052" y="3378962"/>
                  <a:pt x="57821" y="3373703"/>
                </a:cubicBezTo>
                <a:cubicBezTo>
                  <a:pt x="57821" y="3373703"/>
                  <a:pt x="55576" y="3370690"/>
                  <a:pt x="55576" y="3370690"/>
                </a:cubicBezTo>
                <a:cubicBezTo>
                  <a:pt x="58590" y="3368443"/>
                  <a:pt x="58590" y="3368443"/>
                  <a:pt x="58590" y="3368443"/>
                </a:cubicBezTo>
                <a:cubicBezTo>
                  <a:pt x="58590" y="3368443"/>
                  <a:pt x="58590" y="3368443"/>
                  <a:pt x="53330" y="3367678"/>
                </a:cubicBezTo>
                <a:cubicBezTo>
                  <a:pt x="51853" y="3359406"/>
                  <a:pt x="46593" y="3358641"/>
                  <a:pt x="41394" y="3339084"/>
                </a:cubicBezTo>
                <a:cubicBezTo>
                  <a:pt x="35364" y="3343579"/>
                  <a:pt x="42809" y="3366148"/>
                  <a:pt x="33057" y="3359359"/>
                </a:cubicBezTo>
                <a:cubicBezTo>
                  <a:pt x="32319" y="3355223"/>
                  <a:pt x="31196" y="3353717"/>
                  <a:pt x="30073" y="3352210"/>
                </a:cubicBezTo>
                <a:lnTo>
                  <a:pt x="28581" y="3348636"/>
                </a:lnTo>
                <a:lnTo>
                  <a:pt x="29335" y="3348074"/>
                </a:lnTo>
                <a:cubicBezTo>
                  <a:pt x="27089" y="3345062"/>
                  <a:pt x="27089" y="3345062"/>
                  <a:pt x="27089" y="3345062"/>
                </a:cubicBezTo>
                <a:lnTo>
                  <a:pt x="28581" y="3348636"/>
                </a:lnTo>
                <a:lnTo>
                  <a:pt x="26320" y="3350322"/>
                </a:lnTo>
                <a:cubicBezTo>
                  <a:pt x="26320" y="3350322"/>
                  <a:pt x="24074" y="3347310"/>
                  <a:pt x="24074" y="3347310"/>
                </a:cubicBezTo>
                <a:cubicBezTo>
                  <a:pt x="21828" y="3344297"/>
                  <a:pt x="21828" y="3344297"/>
                  <a:pt x="21828" y="3344297"/>
                </a:cubicBezTo>
                <a:cubicBezTo>
                  <a:pt x="22598" y="3339037"/>
                  <a:pt x="21121" y="3330765"/>
                  <a:pt x="19644" y="3322493"/>
                </a:cubicBezTo>
                <a:cubicBezTo>
                  <a:pt x="19644" y="3322493"/>
                  <a:pt x="20413" y="3317233"/>
                  <a:pt x="20413" y="3317233"/>
                </a:cubicBezTo>
                <a:cubicBezTo>
                  <a:pt x="20413" y="3317233"/>
                  <a:pt x="18168" y="3314221"/>
                  <a:pt x="18937" y="3308961"/>
                </a:cubicBezTo>
                <a:cubicBezTo>
                  <a:pt x="18937" y="3308961"/>
                  <a:pt x="16691" y="3305949"/>
                  <a:pt x="19706" y="3303701"/>
                </a:cubicBezTo>
                <a:cubicBezTo>
                  <a:pt x="21952" y="3306713"/>
                  <a:pt x="21952" y="3306713"/>
                  <a:pt x="21182" y="3311973"/>
                </a:cubicBezTo>
                <a:cubicBezTo>
                  <a:pt x="21182" y="3311973"/>
                  <a:pt x="23428" y="3314986"/>
                  <a:pt x="22659" y="3320245"/>
                </a:cubicBezTo>
                <a:cubicBezTo>
                  <a:pt x="24197" y="3309726"/>
                  <a:pt x="22721" y="3301454"/>
                  <a:pt x="26504" y="3293946"/>
                </a:cubicBezTo>
                <a:cubicBezTo>
                  <a:pt x="31765" y="3294711"/>
                  <a:pt x="35487" y="3305996"/>
                  <a:pt x="42286" y="3296241"/>
                </a:cubicBezTo>
                <a:cubicBezTo>
                  <a:pt x="29704" y="3235323"/>
                  <a:pt x="17829" y="3187938"/>
                  <a:pt x="16537" y="3123291"/>
                </a:cubicBezTo>
                <a:cubicBezTo>
                  <a:pt x="14291" y="3120278"/>
                  <a:pt x="14291" y="3120278"/>
                  <a:pt x="15060" y="3115018"/>
                </a:cubicBezTo>
                <a:cubicBezTo>
                  <a:pt x="12815" y="3112006"/>
                  <a:pt x="15829" y="3109758"/>
                  <a:pt x="15829" y="3109758"/>
                </a:cubicBezTo>
                <a:cubicBezTo>
                  <a:pt x="10630" y="3090202"/>
                  <a:pt x="9215" y="3063138"/>
                  <a:pt x="10046" y="3039086"/>
                </a:cubicBezTo>
                <a:cubicBezTo>
                  <a:pt x="4847" y="3019529"/>
                  <a:pt x="-1059" y="2986441"/>
                  <a:pt x="1309" y="2951870"/>
                </a:cubicBezTo>
                <a:cubicBezTo>
                  <a:pt x="-1583" y="2916533"/>
                  <a:pt x="786" y="2881962"/>
                  <a:pt x="3862" y="2860923"/>
                </a:cubicBezTo>
                <a:cubicBezTo>
                  <a:pt x="4755" y="2818079"/>
                  <a:pt x="6416" y="2769976"/>
                  <a:pt x="7308" y="2727132"/>
                </a:cubicBezTo>
                <a:cubicBezTo>
                  <a:pt x="10445" y="2687301"/>
                  <a:pt x="15829" y="2650482"/>
                  <a:pt x="30195" y="2625713"/>
                </a:cubicBezTo>
                <a:cubicBezTo>
                  <a:pt x="29426" y="2630973"/>
                  <a:pt x="28657" y="2636232"/>
                  <a:pt x="27888" y="2641492"/>
                </a:cubicBezTo>
                <a:cubicBezTo>
                  <a:pt x="27888" y="2641492"/>
                  <a:pt x="27888" y="2641492"/>
                  <a:pt x="31672" y="2633985"/>
                </a:cubicBezTo>
                <a:cubicBezTo>
                  <a:pt x="29426" y="2630973"/>
                  <a:pt x="32441" y="2628725"/>
                  <a:pt x="32441" y="2628725"/>
                </a:cubicBezTo>
                <a:cubicBezTo>
                  <a:pt x="34687" y="2631737"/>
                  <a:pt x="34687" y="2631737"/>
                  <a:pt x="33917" y="2636997"/>
                </a:cubicBezTo>
                <a:cubicBezTo>
                  <a:pt x="33917" y="2636997"/>
                  <a:pt x="33917" y="2636997"/>
                  <a:pt x="36163" y="2640009"/>
                </a:cubicBezTo>
                <a:cubicBezTo>
                  <a:pt x="41547" y="2603191"/>
                  <a:pt x="47699" y="2561112"/>
                  <a:pt x="47822" y="2523528"/>
                </a:cubicBezTo>
                <a:cubicBezTo>
                  <a:pt x="62188" y="2498759"/>
                  <a:pt x="69110" y="2451420"/>
                  <a:pt x="82769" y="2413119"/>
                </a:cubicBezTo>
                <a:close/>
                <a:moveTo>
                  <a:pt x="842852" y="2186167"/>
                </a:moveTo>
                <a:cubicBezTo>
                  <a:pt x="843814" y="2190672"/>
                  <a:pt x="843814" y="2190672"/>
                  <a:pt x="844776" y="2195175"/>
                </a:cubicBezTo>
                <a:cubicBezTo>
                  <a:pt x="833189" y="2207070"/>
                  <a:pt x="824795" y="2255960"/>
                  <a:pt x="807086" y="2283291"/>
                </a:cubicBezTo>
                <a:cubicBezTo>
                  <a:pt x="809819" y="2285062"/>
                  <a:pt x="807481" y="2296159"/>
                  <a:pt x="802365" y="2310792"/>
                </a:cubicBezTo>
                <a:lnTo>
                  <a:pt x="785915" y="2348273"/>
                </a:lnTo>
                <a:lnTo>
                  <a:pt x="807499" y="2266692"/>
                </a:lnTo>
                <a:lnTo>
                  <a:pt x="823460" y="2218568"/>
                </a:lnTo>
                <a:lnTo>
                  <a:pt x="830609" y="2217040"/>
                </a:lnTo>
                <a:cubicBezTo>
                  <a:pt x="833189" y="2207070"/>
                  <a:pt x="835769" y="2197099"/>
                  <a:pt x="839310" y="2191634"/>
                </a:cubicBezTo>
                <a:cubicBezTo>
                  <a:pt x="839310" y="2191634"/>
                  <a:pt x="842852" y="2186167"/>
                  <a:pt x="842852" y="2186167"/>
                </a:cubicBezTo>
                <a:close/>
                <a:moveTo>
                  <a:pt x="840927" y="2177159"/>
                </a:moveTo>
                <a:cubicBezTo>
                  <a:pt x="841889" y="2181663"/>
                  <a:pt x="837385" y="2182625"/>
                  <a:pt x="838347" y="2187130"/>
                </a:cubicBezTo>
                <a:cubicBezTo>
                  <a:pt x="833844" y="2188092"/>
                  <a:pt x="834806" y="2192596"/>
                  <a:pt x="834806" y="2192596"/>
                </a:cubicBezTo>
                <a:lnTo>
                  <a:pt x="827275" y="2207064"/>
                </a:lnTo>
                <a:lnTo>
                  <a:pt x="834303" y="2185873"/>
                </a:lnTo>
                <a:lnTo>
                  <a:pt x="837385" y="2182625"/>
                </a:lnTo>
                <a:lnTo>
                  <a:pt x="836151" y="2180302"/>
                </a:lnTo>
                <a:lnTo>
                  <a:pt x="836748" y="2178498"/>
                </a:lnTo>
                <a:close/>
                <a:moveTo>
                  <a:pt x="839464" y="2170309"/>
                </a:moveTo>
                <a:lnTo>
                  <a:pt x="839965" y="2172655"/>
                </a:lnTo>
                <a:lnTo>
                  <a:pt x="838208" y="2174097"/>
                </a:lnTo>
                <a:close/>
                <a:moveTo>
                  <a:pt x="845313" y="2152674"/>
                </a:moveTo>
                <a:lnTo>
                  <a:pt x="849628" y="2151752"/>
                </a:lnTo>
                <a:cubicBezTo>
                  <a:pt x="849628" y="2151752"/>
                  <a:pt x="846087" y="2157218"/>
                  <a:pt x="847050" y="2161723"/>
                </a:cubicBezTo>
                <a:cubicBezTo>
                  <a:pt x="847050" y="2161723"/>
                  <a:pt x="847050" y="2161723"/>
                  <a:pt x="846087" y="2157218"/>
                </a:cubicBezTo>
                <a:lnTo>
                  <a:pt x="843632" y="2157743"/>
                </a:lnTo>
                <a:close/>
                <a:moveTo>
                  <a:pt x="875203" y="2077877"/>
                </a:moveTo>
                <a:lnTo>
                  <a:pt x="874366" y="2081194"/>
                </a:lnTo>
                <a:cubicBezTo>
                  <a:pt x="872203" y="2090708"/>
                  <a:pt x="875163" y="2083894"/>
                  <a:pt x="881198" y="2079073"/>
                </a:cubicBezTo>
                <a:cubicBezTo>
                  <a:pt x="865413" y="2115412"/>
                  <a:pt x="866375" y="2119916"/>
                  <a:pt x="852208" y="2141782"/>
                </a:cubicBezTo>
                <a:lnTo>
                  <a:pt x="848676" y="2142537"/>
                </a:lnTo>
                <a:lnTo>
                  <a:pt x="849759" y="2139271"/>
                </a:lnTo>
                <a:close/>
                <a:moveTo>
                  <a:pt x="4931467" y="1175063"/>
                </a:moveTo>
                <a:lnTo>
                  <a:pt x="4937140" y="1179573"/>
                </a:lnTo>
                <a:cubicBezTo>
                  <a:pt x="4937140" y="1179573"/>
                  <a:pt x="4931674" y="1176031"/>
                  <a:pt x="4931674" y="1176031"/>
                </a:cubicBezTo>
                <a:close/>
                <a:moveTo>
                  <a:pt x="561352" y="2088239"/>
                </a:moveTo>
                <a:cubicBezTo>
                  <a:pt x="564202" y="2086988"/>
                  <a:pt x="568184" y="2086749"/>
                  <a:pt x="573826" y="2087987"/>
                </a:cubicBezTo>
                <a:lnTo>
                  <a:pt x="582872" y="2092891"/>
                </a:lnTo>
                <a:lnTo>
                  <a:pt x="578185" y="2103852"/>
                </a:lnTo>
                <a:cubicBezTo>
                  <a:pt x="463551" y="2408874"/>
                  <a:pt x="402676" y="2736722"/>
                  <a:pt x="404548" y="3073332"/>
                </a:cubicBezTo>
                <a:lnTo>
                  <a:pt x="414356" y="3260413"/>
                </a:lnTo>
                <a:lnTo>
                  <a:pt x="410289" y="3235547"/>
                </a:lnTo>
                <a:cubicBezTo>
                  <a:pt x="391018" y="3081276"/>
                  <a:pt x="385239" y="2926080"/>
                  <a:pt x="403101" y="2771698"/>
                </a:cubicBezTo>
                <a:cubicBezTo>
                  <a:pt x="408745" y="2715741"/>
                  <a:pt x="400500" y="2658840"/>
                  <a:pt x="408415" y="2604354"/>
                </a:cubicBezTo>
                <a:cubicBezTo>
                  <a:pt x="409757" y="2592334"/>
                  <a:pt x="403764" y="2564285"/>
                  <a:pt x="435141" y="2583001"/>
                </a:cubicBezTo>
                <a:cubicBezTo>
                  <a:pt x="448360" y="2589954"/>
                  <a:pt x="447033" y="2574594"/>
                  <a:pt x="449176" y="2566314"/>
                </a:cubicBezTo>
                <a:cubicBezTo>
                  <a:pt x="467037" y="2411933"/>
                  <a:pt x="511608" y="2263578"/>
                  <a:pt x="552039" y="2114152"/>
                </a:cubicBezTo>
                <a:cubicBezTo>
                  <a:pt x="554449" y="2104837"/>
                  <a:pt x="552804" y="2091989"/>
                  <a:pt x="561352" y="2088239"/>
                </a:cubicBezTo>
                <a:close/>
                <a:moveTo>
                  <a:pt x="5705773" y="955466"/>
                </a:moveTo>
                <a:cubicBezTo>
                  <a:pt x="5709740" y="959433"/>
                  <a:pt x="5713706" y="967367"/>
                  <a:pt x="5709740" y="967367"/>
                </a:cubicBezTo>
                <a:cubicBezTo>
                  <a:pt x="5705774" y="959433"/>
                  <a:pt x="5701808" y="955466"/>
                  <a:pt x="5705773" y="955466"/>
                </a:cubicBezTo>
                <a:close/>
                <a:moveTo>
                  <a:pt x="968004" y="1863229"/>
                </a:moveTo>
                <a:lnTo>
                  <a:pt x="968776" y="1863422"/>
                </a:lnTo>
                <a:lnTo>
                  <a:pt x="957715" y="1886114"/>
                </a:lnTo>
                <a:cubicBezTo>
                  <a:pt x="948937" y="1905650"/>
                  <a:pt x="941930" y="1922454"/>
                  <a:pt x="938869" y="1930172"/>
                </a:cubicBezTo>
                <a:cubicBezTo>
                  <a:pt x="937252" y="1944646"/>
                  <a:pt x="905376" y="1993844"/>
                  <a:pt x="906645" y="2021830"/>
                </a:cubicBezTo>
                <a:cubicBezTo>
                  <a:pt x="898600" y="2028259"/>
                  <a:pt x="901179" y="2018288"/>
                  <a:pt x="901179" y="2018288"/>
                </a:cubicBezTo>
                <a:cubicBezTo>
                  <a:pt x="900371" y="2025526"/>
                  <a:pt x="895779" y="2037103"/>
                  <a:pt x="890505" y="2048238"/>
                </a:cubicBezTo>
                <a:lnTo>
                  <a:pt x="877626" y="2072031"/>
                </a:lnTo>
                <a:lnTo>
                  <a:pt x="952342" y="1891751"/>
                </a:lnTo>
                <a:cubicBezTo>
                  <a:pt x="954884" y="1885341"/>
                  <a:pt x="957426" y="1878932"/>
                  <a:pt x="959967" y="1872523"/>
                </a:cubicBezTo>
                <a:cubicBezTo>
                  <a:pt x="961973" y="1868183"/>
                  <a:pt x="964647" y="1864679"/>
                  <a:pt x="968004" y="1863229"/>
                </a:cubicBezTo>
                <a:close/>
                <a:moveTo>
                  <a:pt x="4343712" y="1135297"/>
                </a:moveTo>
                <a:cubicBezTo>
                  <a:pt x="4338942" y="1143968"/>
                  <a:pt x="4368028" y="1158847"/>
                  <a:pt x="4388447" y="1168954"/>
                </a:cubicBezTo>
                <a:cubicBezTo>
                  <a:pt x="4409120" y="1195019"/>
                  <a:pt x="4443799" y="1214105"/>
                  <a:pt x="4474271" y="1238784"/>
                </a:cubicBezTo>
                <a:cubicBezTo>
                  <a:pt x="4471193" y="1238219"/>
                  <a:pt x="4471193" y="1238219"/>
                  <a:pt x="4471193" y="1238219"/>
                </a:cubicBezTo>
                <a:cubicBezTo>
                  <a:pt x="4468680" y="1234576"/>
                  <a:pt x="4465601" y="1234012"/>
                  <a:pt x="4461959" y="1236526"/>
                </a:cubicBezTo>
                <a:cubicBezTo>
                  <a:pt x="4461959" y="1236526"/>
                  <a:pt x="4464473" y="1240170"/>
                  <a:pt x="4467551" y="1240734"/>
                </a:cubicBezTo>
                <a:cubicBezTo>
                  <a:pt x="4435949" y="1222212"/>
                  <a:pt x="4393165" y="1195276"/>
                  <a:pt x="4368285" y="1174804"/>
                </a:cubicBezTo>
                <a:cubicBezTo>
                  <a:pt x="4344789" y="1164132"/>
                  <a:pt x="4321858" y="1150383"/>
                  <a:pt x="4302825" y="1150076"/>
                </a:cubicBezTo>
                <a:cubicBezTo>
                  <a:pt x="4377211" y="1195533"/>
                  <a:pt x="4431179" y="1230884"/>
                  <a:pt x="4474219" y="1273777"/>
                </a:cubicBezTo>
                <a:cubicBezTo>
                  <a:pt x="4492123" y="1280242"/>
                  <a:pt x="4520081" y="1301278"/>
                  <a:pt x="4527622" y="1312207"/>
                </a:cubicBezTo>
                <a:cubicBezTo>
                  <a:pt x="4515310" y="1309949"/>
                  <a:pt x="4525929" y="1321442"/>
                  <a:pt x="4519208" y="1323392"/>
                </a:cubicBezTo>
                <a:cubicBezTo>
                  <a:pt x="4527314" y="1331242"/>
                  <a:pt x="4530957" y="1328729"/>
                  <a:pt x="4535984" y="1336014"/>
                </a:cubicBezTo>
                <a:cubicBezTo>
                  <a:pt x="4550810" y="1341915"/>
                  <a:pt x="4526493" y="1318363"/>
                  <a:pt x="4543833" y="1327907"/>
                </a:cubicBezTo>
                <a:cubicBezTo>
                  <a:pt x="4576819" y="1356228"/>
                  <a:pt x="4594979" y="1378650"/>
                  <a:pt x="4631607" y="1404458"/>
                </a:cubicBezTo>
                <a:cubicBezTo>
                  <a:pt x="4638584" y="1418466"/>
                  <a:pt x="4654795" y="1434166"/>
                  <a:pt x="4674083" y="1450430"/>
                </a:cubicBezTo>
                <a:cubicBezTo>
                  <a:pt x="4690294" y="1466130"/>
                  <a:pt x="4709018" y="1485474"/>
                  <a:pt x="4719073" y="1500045"/>
                </a:cubicBezTo>
                <a:cubicBezTo>
                  <a:pt x="4708454" y="1488552"/>
                  <a:pt x="4704812" y="1491066"/>
                  <a:pt x="4701734" y="1490503"/>
                </a:cubicBezTo>
                <a:cubicBezTo>
                  <a:pt x="4704248" y="1494146"/>
                  <a:pt x="4701169" y="1493581"/>
                  <a:pt x="4700605" y="1496660"/>
                </a:cubicBezTo>
                <a:cubicBezTo>
                  <a:pt x="4716815" y="1512360"/>
                  <a:pt x="4718765" y="1519082"/>
                  <a:pt x="4734976" y="1534781"/>
                </a:cubicBezTo>
                <a:cubicBezTo>
                  <a:pt x="4738054" y="1535345"/>
                  <a:pt x="4738054" y="1535345"/>
                  <a:pt x="4743645" y="1539553"/>
                </a:cubicBezTo>
                <a:cubicBezTo>
                  <a:pt x="4747852" y="1533960"/>
                  <a:pt x="4740312" y="1523031"/>
                  <a:pt x="4748981" y="1527803"/>
                </a:cubicBezTo>
                <a:cubicBezTo>
                  <a:pt x="4764628" y="1546581"/>
                  <a:pt x="4774682" y="1561153"/>
                  <a:pt x="4787814" y="1576290"/>
                </a:cubicBezTo>
                <a:cubicBezTo>
                  <a:pt x="4800947" y="1591426"/>
                  <a:pt x="4814080" y="1606562"/>
                  <a:pt x="4835318" y="1629548"/>
                </a:cubicBezTo>
                <a:cubicBezTo>
                  <a:pt x="4835882" y="1626469"/>
                  <a:pt x="4838961" y="1627033"/>
                  <a:pt x="4841474" y="1630676"/>
                </a:cubicBezTo>
                <a:cubicBezTo>
                  <a:pt x="4857120" y="1649455"/>
                  <a:pt x="4854607" y="1645812"/>
                  <a:pt x="4867175" y="1664027"/>
                </a:cubicBezTo>
                <a:cubicBezTo>
                  <a:pt x="4872202" y="1671313"/>
                  <a:pt x="4880308" y="1679162"/>
                  <a:pt x="4885335" y="1686449"/>
                </a:cubicBezTo>
                <a:cubicBezTo>
                  <a:pt x="4911292" y="1735757"/>
                  <a:pt x="4949869" y="1768286"/>
                  <a:pt x="4983932" y="1825444"/>
                </a:cubicBezTo>
                <a:cubicBezTo>
                  <a:pt x="4987010" y="1826008"/>
                  <a:pt x="4991473" y="1836373"/>
                  <a:pt x="4997064" y="1840580"/>
                </a:cubicBezTo>
                <a:cubicBezTo>
                  <a:pt x="4996500" y="1843658"/>
                  <a:pt x="5007119" y="1855152"/>
                  <a:pt x="5000399" y="1857102"/>
                </a:cubicBezTo>
                <a:cubicBezTo>
                  <a:pt x="4994807" y="1852894"/>
                  <a:pt x="4982239" y="1834680"/>
                  <a:pt x="4978032" y="1840273"/>
                </a:cubicBezTo>
                <a:cubicBezTo>
                  <a:pt x="4985009" y="1854280"/>
                  <a:pt x="4993114" y="1862131"/>
                  <a:pt x="4997577" y="1872495"/>
                </a:cubicBezTo>
                <a:cubicBezTo>
                  <a:pt x="4994499" y="1871930"/>
                  <a:pt x="4997012" y="1875573"/>
                  <a:pt x="4998962" y="1882295"/>
                </a:cubicBezTo>
                <a:cubicBezTo>
                  <a:pt x="5002040" y="1882859"/>
                  <a:pt x="5000090" y="1876137"/>
                  <a:pt x="4997577" y="1872495"/>
                </a:cubicBezTo>
                <a:cubicBezTo>
                  <a:pt x="5005118" y="1883424"/>
                  <a:pt x="5013223" y="1891273"/>
                  <a:pt x="5021329" y="1899124"/>
                </a:cubicBezTo>
                <a:cubicBezTo>
                  <a:pt x="5029434" y="1906974"/>
                  <a:pt x="5017430" y="1885681"/>
                  <a:pt x="5021072" y="1883167"/>
                </a:cubicBezTo>
                <a:cubicBezTo>
                  <a:pt x="5021072" y="1883167"/>
                  <a:pt x="5026100" y="1890452"/>
                  <a:pt x="5029742" y="1887937"/>
                </a:cubicBezTo>
                <a:cubicBezTo>
                  <a:pt x="5033384" y="1885424"/>
                  <a:pt x="5024458" y="1864694"/>
                  <a:pt x="5038977" y="1889630"/>
                </a:cubicBezTo>
                <a:cubicBezTo>
                  <a:pt x="5036463" y="1885988"/>
                  <a:pt x="5036463" y="1885988"/>
                  <a:pt x="5036463" y="1885988"/>
                </a:cubicBezTo>
                <a:cubicBezTo>
                  <a:pt x="5036463" y="1885988"/>
                  <a:pt x="5035898" y="1889066"/>
                  <a:pt x="5035898" y="1889066"/>
                </a:cubicBezTo>
                <a:cubicBezTo>
                  <a:pt x="5035334" y="1892145"/>
                  <a:pt x="5035334" y="1892145"/>
                  <a:pt x="5035334" y="1892145"/>
                </a:cubicBezTo>
                <a:cubicBezTo>
                  <a:pt x="5037847" y="1895788"/>
                  <a:pt x="5037847" y="1895788"/>
                  <a:pt x="5040926" y="1896352"/>
                </a:cubicBezTo>
                <a:cubicBezTo>
                  <a:pt x="5034769" y="1895224"/>
                  <a:pt x="5049287" y="1920160"/>
                  <a:pt x="5052930" y="1917645"/>
                </a:cubicBezTo>
                <a:cubicBezTo>
                  <a:pt x="5052366" y="1920724"/>
                  <a:pt x="5055443" y="1921289"/>
                  <a:pt x="5057957" y="1924931"/>
                </a:cubicBezTo>
                <a:cubicBezTo>
                  <a:pt x="5057957" y="1924931"/>
                  <a:pt x="5058521" y="1921853"/>
                  <a:pt x="5056008" y="1918210"/>
                </a:cubicBezTo>
                <a:cubicBezTo>
                  <a:pt x="5056008" y="1918210"/>
                  <a:pt x="5056008" y="1918210"/>
                  <a:pt x="5056572" y="1915131"/>
                </a:cubicBezTo>
                <a:cubicBezTo>
                  <a:pt x="5066062" y="1932782"/>
                  <a:pt x="5099868" y="1973982"/>
                  <a:pt x="5100125" y="1989940"/>
                </a:cubicBezTo>
                <a:cubicBezTo>
                  <a:pt x="5088941" y="1981525"/>
                  <a:pt x="5078322" y="1970033"/>
                  <a:pt x="5074115" y="1975625"/>
                </a:cubicBezTo>
                <a:cubicBezTo>
                  <a:pt x="5076064" y="1982347"/>
                  <a:pt x="5083605" y="1993276"/>
                  <a:pt x="5074372" y="1991583"/>
                </a:cubicBezTo>
                <a:cubicBezTo>
                  <a:pt x="5081348" y="2005590"/>
                  <a:pt x="5088325" y="2019597"/>
                  <a:pt x="5095301" y="2033605"/>
                </a:cubicBezTo>
                <a:cubicBezTo>
                  <a:pt x="5098379" y="2034169"/>
                  <a:pt x="5093916" y="2023804"/>
                  <a:pt x="5098943" y="2031091"/>
                </a:cubicBezTo>
                <a:cubicBezTo>
                  <a:pt x="5102842" y="2044534"/>
                  <a:pt x="5110383" y="2055462"/>
                  <a:pt x="5116231" y="2075627"/>
                </a:cubicBezTo>
                <a:cubicBezTo>
                  <a:pt x="5132441" y="2091327"/>
                  <a:pt x="5138289" y="2111491"/>
                  <a:pt x="5153627" y="2149306"/>
                </a:cubicBezTo>
                <a:cubicBezTo>
                  <a:pt x="5147471" y="2148178"/>
                  <a:pt x="5149420" y="2154900"/>
                  <a:pt x="5149420" y="2154900"/>
                </a:cubicBezTo>
                <a:cubicBezTo>
                  <a:pt x="5159731" y="2185428"/>
                  <a:pt x="5172555" y="2219600"/>
                  <a:pt x="5179788" y="2249565"/>
                </a:cubicBezTo>
                <a:cubicBezTo>
                  <a:pt x="5189534" y="2283173"/>
                  <a:pt x="5199844" y="2313703"/>
                  <a:pt x="5208206" y="2337510"/>
                </a:cubicBezTo>
                <a:cubicBezTo>
                  <a:pt x="5204307" y="2324067"/>
                  <a:pt x="5211849" y="2334995"/>
                  <a:pt x="5214363" y="2338638"/>
                </a:cubicBezTo>
                <a:cubicBezTo>
                  <a:pt x="5215747" y="2348439"/>
                  <a:pt x="5222159" y="2365525"/>
                  <a:pt x="5216568" y="2361317"/>
                </a:cubicBezTo>
                <a:cubicBezTo>
                  <a:pt x="5224929" y="2385125"/>
                  <a:pt x="5229392" y="2395489"/>
                  <a:pt x="5236624" y="2425454"/>
                </a:cubicBezTo>
                <a:cubicBezTo>
                  <a:pt x="5234932" y="2434690"/>
                  <a:pt x="5233802" y="2440848"/>
                  <a:pt x="5235187" y="2450647"/>
                </a:cubicBezTo>
                <a:cubicBezTo>
                  <a:pt x="5240215" y="2457934"/>
                  <a:pt x="5243549" y="2474455"/>
                  <a:pt x="5243805" y="2490413"/>
                </a:cubicBezTo>
                <a:cubicBezTo>
                  <a:pt x="5247139" y="2506934"/>
                  <a:pt x="5251038" y="2520377"/>
                  <a:pt x="5256629" y="2524584"/>
                </a:cubicBezTo>
                <a:cubicBezTo>
                  <a:pt x="5258887" y="2512270"/>
                  <a:pt x="5257245" y="2486513"/>
                  <a:pt x="5251963" y="2463269"/>
                </a:cubicBezTo>
                <a:cubicBezTo>
                  <a:pt x="5246679" y="2440026"/>
                  <a:pt x="5238882" y="2413140"/>
                  <a:pt x="5233034" y="2392975"/>
                </a:cubicBezTo>
                <a:cubicBezTo>
                  <a:pt x="5230521" y="2389332"/>
                  <a:pt x="5229136" y="2379532"/>
                  <a:pt x="5229701" y="2376453"/>
                </a:cubicBezTo>
                <a:cubicBezTo>
                  <a:pt x="5212413" y="2331917"/>
                  <a:pt x="5217493" y="2304210"/>
                  <a:pt x="5206362" y="2260801"/>
                </a:cubicBezTo>
                <a:cubicBezTo>
                  <a:pt x="5176198" y="2217087"/>
                  <a:pt x="5169838" y="2165007"/>
                  <a:pt x="5137469" y="2098614"/>
                </a:cubicBezTo>
                <a:cubicBezTo>
                  <a:pt x="5143625" y="2099741"/>
                  <a:pt x="5139726" y="2086298"/>
                  <a:pt x="5143369" y="2083784"/>
                </a:cubicBezTo>
                <a:cubicBezTo>
                  <a:pt x="5138906" y="2073419"/>
                  <a:pt x="5131929" y="2059412"/>
                  <a:pt x="5128031" y="2045969"/>
                </a:cubicBezTo>
                <a:cubicBezTo>
                  <a:pt x="5130544" y="2049612"/>
                  <a:pt x="5130544" y="2049612"/>
                  <a:pt x="5130544" y="2049612"/>
                </a:cubicBezTo>
                <a:cubicBezTo>
                  <a:pt x="5133058" y="2053255"/>
                  <a:pt x="5133058" y="2053255"/>
                  <a:pt x="5133058" y="2053255"/>
                </a:cubicBezTo>
                <a:cubicBezTo>
                  <a:pt x="5133622" y="2050176"/>
                  <a:pt x="5134186" y="2047097"/>
                  <a:pt x="5131109" y="2046534"/>
                </a:cubicBezTo>
                <a:cubicBezTo>
                  <a:pt x="5128595" y="2042891"/>
                  <a:pt x="5128595" y="2042891"/>
                  <a:pt x="5128595" y="2042891"/>
                </a:cubicBezTo>
                <a:cubicBezTo>
                  <a:pt x="5129159" y="2039812"/>
                  <a:pt x="5129159" y="2039812"/>
                  <a:pt x="5129159" y="2039812"/>
                </a:cubicBezTo>
                <a:cubicBezTo>
                  <a:pt x="5130853" y="2030576"/>
                  <a:pt x="5116335" y="2005640"/>
                  <a:pt x="5099868" y="1973982"/>
                </a:cubicBezTo>
                <a:cubicBezTo>
                  <a:pt x="5080324" y="1941760"/>
                  <a:pt x="5058830" y="1902816"/>
                  <a:pt x="5039284" y="1870595"/>
                </a:cubicBezTo>
                <a:cubicBezTo>
                  <a:pt x="5032308" y="1856587"/>
                  <a:pt x="5030358" y="1849865"/>
                  <a:pt x="5022818" y="1838937"/>
                </a:cubicBezTo>
                <a:cubicBezTo>
                  <a:pt x="5000759" y="1803072"/>
                  <a:pt x="4971981" y="1769157"/>
                  <a:pt x="4949357" y="1736371"/>
                </a:cubicBezTo>
                <a:cubicBezTo>
                  <a:pt x="4944330" y="1729085"/>
                  <a:pt x="4942945" y="1719285"/>
                  <a:pt x="4937353" y="1715077"/>
                </a:cubicBezTo>
                <a:cubicBezTo>
                  <a:pt x="4937353" y="1715077"/>
                  <a:pt x="4940431" y="1715642"/>
                  <a:pt x="4939867" y="1718720"/>
                </a:cubicBezTo>
                <a:cubicBezTo>
                  <a:pt x="4939867" y="1718720"/>
                  <a:pt x="4942945" y="1719285"/>
                  <a:pt x="4942945" y="1719285"/>
                </a:cubicBezTo>
                <a:cubicBezTo>
                  <a:pt x="4940431" y="1715642"/>
                  <a:pt x="4940431" y="1715642"/>
                  <a:pt x="4937918" y="1711999"/>
                </a:cubicBezTo>
                <a:cubicBezTo>
                  <a:pt x="4935404" y="1708356"/>
                  <a:pt x="4935404" y="1708356"/>
                  <a:pt x="4935404" y="1708356"/>
                </a:cubicBezTo>
                <a:cubicBezTo>
                  <a:pt x="4940996" y="1712564"/>
                  <a:pt x="4953565" y="1730778"/>
                  <a:pt x="4962234" y="1735550"/>
                </a:cubicBezTo>
                <a:cubicBezTo>
                  <a:pt x="4965877" y="1733035"/>
                  <a:pt x="4958336" y="1722107"/>
                  <a:pt x="4950794" y="1711178"/>
                </a:cubicBezTo>
                <a:cubicBezTo>
                  <a:pt x="4953873" y="1711742"/>
                  <a:pt x="4953873" y="1711742"/>
                  <a:pt x="4953873" y="1711742"/>
                </a:cubicBezTo>
                <a:cubicBezTo>
                  <a:pt x="4956387" y="1715384"/>
                  <a:pt x="4956387" y="1715384"/>
                  <a:pt x="4956387" y="1715384"/>
                </a:cubicBezTo>
                <a:cubicBezTo>
                  <a:pt x="4960029" y="1712871"/>
                  <a:pt x="4956951" y="1712307"/>
                  <a:pt x="4954437" y="1708663"/>
                </a:cubicBezTo>
                <a:cubicBezTo>
                  <a:pt x="4954437" y="1708663"/>
                  <a:pt x="4951924" y="1705020"/>
                  <a:pt x="4951924" y="1705020"/>
                </a:cubicBezTo>
                <a:cubicBezTo>
                  <a:pt x="4952488" y="1701941"/>
                  <a:pt x="4964492" y="1723235"/>
                  <a:pt x="4963107" y="1713436"/>
                </a:cubicBezTo>
                <a:cubicBezTo>
                  <a:pt x="4950539" y="1695220"/>
                  <a:pt x="4935457" y="1673363"/>
                  <a:pt x="4922888" y="1655149"/>
                </a:cubicBezTo>
                <a:cubicBezTo>
                  <a:pt x="4910320" y="1636934"/>
                  <a:pt x="4899701" y="1625441"/>
                  <a:pt x="4892416" y="1630469"/>
                </a:cubicBezTo>
                <a:cubicBezTo>
                  <a:pt x="4892981" y="1627391"/>
                  <a:pt x="4889903" y="1626826"/>
                  <a:pt x="4889903" y="1626826"/>
                </a:cubicBezTo>
                <a:cubicBezTo>
                  <a:pt x="4890467" y="1623748"/>
                  <a:pt x="4887954" y="1620104"/>
                  <a:pt x="4884876" y="1619540"/>
                </a:cubicBezTo>
                <a:cubicBezTo>
                  <a:pt x="4884876" y="1619540"/>
                  <a:pt x="4884876" y="1619540"/>
                  <a:pt x="4884310" y="1622619"/>
                </a:cubicBezTo>
                <a:cubicBezTo>
                  <a:pt x="4884310" y="1622619"/>
                  <a:pt x="4886824" y="1626263"/>
                  <a:pt x="4886824" y="1626263"/>
                </a:cubicBezTo>
                <a:cubicBezTo>
                  <a:pt x="4883746" y="1625698"/>
                  <a:pt x="4878155" y="1621490"/>
                  <a:pt x="4870050" y="1613640"/>
                </a:cubicBezTo>
                <a:cubicBezTo>
                  <a:pt x="4866407" y="1616155"/>
                  <a:pt x="4859687" y="1618104"/>
                  <a:pt x="4856608" y="1617541"/>
                </a:cubicBezTo>
                <a:cubicBezTo>
                  <a:pt x="4836499" y="1588397"/>
                  <a:pt x="4820288" y="1572697"/>
                  <a:pt x="4794023" y="1542425"/>
                </a:cubicBezTo>
                <a:cubicBezTo>
                  <a:pt x="4788996" y="1535139"/>
                  <a:pt x="4783404" y="1530932"/>
                  <a:pt x="4774734" y="1526160"/>
                </a:cubicBezTo>
                <a:cubicBezTo>
                  <a:pt x="4745955" y="1492246"/>
                  <a:pt x="4716612" y="1461409"/>
                  <a:pt x="4686704" y="1433652"/>
                </a:cubicBezTo>
                <a:cubicBezTo>
                  <a:pt x="4654282" y="1402251"/>
                  <a:pt x="4624375" y="1374494"/>
                  <a:pt x="4598109" y="1344221"/>
                </a:cubicBezTo>
                <a:cubicBezTo>
                  <a:pt x="4601187" y="1344786"/>
                  <a:pt x="4601187" y="1344786"/>
                  <a:pt x="4601187" y="1344786"/>
                </a:cubicBezTo>
                <a:cubicBezTo>
                  <a:pt x="4603701" y="1348429"/>
                  <a:pt x="4606779" y="1348993"/>
                  <a:pt x="4606779" y="1348993"/>
                </a:cubicBezTo>
                <a:cubicBezTo>
                  <a:pt x="4607344" y="1345914"/>
                  <a:pt x="4604829" y="1342271"/>
                  <a:pt x="4601751" y="1341707"/>
                </a:cubicBezTo>
                <a:cubicBezTo>
                  <a:pt x="4599238" y="1338065"/>
                  <a:pt x="4599238" y="1338065"/>
                  <a:pt x="4596160" y="1337500"/>
                </a:cubicBezTo>
                <a:cubicBezTo>
                  <a:pt x="4596724" y="1334421"/>
                  <a:pt x="4599802" y="1334986"/>
                  <a:pt x="4602316" y="1338629"/>
                </a:cubicBezTo>
                <a:cubicBezTo>
                  <a:pt x="4624118" y="1358536"/>
                  <a:pt x="4655976" y="1393015"/>
                  <a:pt x="4687012" y="1414615"/>
                </a:cubicBezTo>
                <a:cubicBezTo>
                  <a:pt x="4690091" y="1415180"/>
                  <a:pt x="4696246" y="1416308"/>
                  <a:pt x="4688706" y="1405380"/>
                </a:cubicBezTo>
                <a:cubicBezTo>
                  <a:pt x="4682549" y="1404251"/>
                  <a:pt x="4674444" y="1396401"/>
                  <a:pt x="4663260" y="1387986"/>
                </a:cubicBezTo>
                <a:cubicBezTo>
                  <a:pt x="4670545" y="1382958"/>
                  <a:pt x="4642023" y="1365000"/>
                  <a:pt x="4628326" y="1352943"/>
                </a:cubicBezTo>
                <a:cubicBezTo>
                  <a:pt x="4590312" y="1317335"/>
                  <a:pt x="4550350" y="1275006"/>
                  <a:pt x="4505052" y="1244426"/>
                </a:cubicBezTo>
                <a:cubicBezTo>
                  <a:pt x="4499460" y="1240220"/>
                  <a:pt x="4496382" y="1239655"/>
                  <a:pt x="4490790" y="1235448"/>
                </a:cubicBezTo>
                <a:cubicBezTo>
                  <a:pt x="4473450" y="1225905"/>
                  <a:pt x="4446621" y="1198712"/>
                  <a:pt x="4434308" y="1196454"/>
                </a:cubicBezTo>
                <a:cubicBezTo>
                  <a:pt x="4437952" y="1193940"/>
                  <a:pt x="4435438" y="1190297"/>
                  <a:pt x="4430410" y="1183012"/>
                </a:cubicBezTo>
                <a:cubicBezTo>
                  <a:pt x="4423690" y="1184961"/>
                  <a:pt x="4400759" y="1171212"/>
                  <a:pt x="4400759" y="1171212"/>
                </a:cubicBezTo>
                <a:cubicBezTo>
                  <a:pt x="4406915" y="1172339"/>
                  <a:pt x="4407479" y="1169261"/>
                  <a:pt x="4407479" y="1169261"/>
                </a:cubicBezTo>
                <a:cubicBezTo>
                  <a:pt x="4382034" y="1151868"/>
                  <a:pt x="4367209" y="1145968"/>
                  <a:pt x="4343712" y="1135297"/>
                </a:cubicBezTo>
                <a:close/>
                <a:moveTo>
                  <a:pt x="1318845" y="1535771"/>
                </a:moveTo>
                <a:lnTo>
                  <a:pt x="1298829" y="1573056"/>
                </a:lnTo>
                <a:cubicBezTo>
                  <a:pt x="1295994" y="1580384"/>
                  <a:pt x="1293948" y="1587970"/>
                  <a:pt x="1293203" y="1595921"/>
                </a:cubicBezTo>
                <a:lnTo>
                  <a:pt x="1293532" y="1599724"/>
                </a:lnTo>
                <a:lnTo>
                  <a:pt x="1289333" y="1608630"/>
                </a:lnTo>
                <a:cubicBezTo>
                  <a:pt x="1286797" y="1613293"/>
                  <a:pt x="1282129" y="1619000"/>
                  <a:pt x="1270060" y="1628642"/>
                </a:cubicBezTo>
                <a:cubicBezTo>
                  <a:pt x="1280031" y="1631222"/>
                  <a:pt x="1236260" y="1668831"/>
                  <a:pt x="1238185" y="1677840"/>
                </a:cubicBezTo>
                <a:cubicBezTo>
                  <a:pt x="1256855" y="1655012"/>
                  <a:pt x="1240109" y="1686848"/>
                  <a:pt x="1233025" y="1697780"/>
                </a:cubicBezTo>
                <a:cubicBezTo>
                  <a:pt x="1228521" y="1698742"/>
                  <a:pt x="1227558" y="1694239"/>
                  <a:pt x="1232063" y="1693276"/>
                </a:cubicBezTo>
                <a:cubicBezTo>
                  <a:pt x="1231100" y="1688772"/>
                  <a:pt x="1231100" y="1688772"/>
                  <a:pt x="1231100" y="1688772"/>
                </a:cubicBezTo>
                <a:cubicBezTo>
                  <a:pt x="1230138" y="1684268"/>
                  <a:pt x="1231100" y="1688772"/>
                  <a:pt x="1226596" y="1689735"/>
                </a:cubicBezTo>
                <a:cubicBezTo>
                  <a:pt x="1223055" y="1695201"/>
                  <a:pt x="1223055" y="1695201"/>
                  <a:pt x="1223055" y="1695201"/>
                </a:cubicBezTo>
                <a:cubicBezTo>
                  <a:pt x="1220475" y="1705171"/>
                  <a:pt x="1225942" y="1708713"/>
                  <a:pt x="1225942" y="1708713"/>
                </a:cubicBezTo>
                <a:cubicBezTo>
                  <a:pt x="1226904" y="1713217"/>
                  <a:pt x="1223362" y="1718683"/>
                  <a:pt x="1219820" y="1724150"/>
                </a:cubicBezTo>
                <a:cubicBezTo>
                  <a:pt x="1215316" y="1725112"/>
                  <a:pt x="1215316" y="1725112"/>
                  <a:pt x="1210812" y="1726074"/>
                </a:cubicBezTo>
                <a:cubicBezTo>
                  <a:pt x="1210812" y="1726074"/>
                  <a:pt x="1209850" y="1721570"/>
                  <a:pt x="1209850" y="1721570"/>
                </a:cubicBezTo>
                <a:cubicBezTo>
                  <a:pt x="1209850" y="1721570"/>
                  <a:pt x="1209850" y="1721570"/>
                  <a:pt x="1205346" y="1722532"/>
                </a:cubicBezTo>
                <a:cubicBezTo>
                  <a:pt x="1205346" y="1722532"/>
                  <a:pt x="1206308" y="1727037"/>
                  <a:pt x="1206308" y="1727037"/>
                </a:cubicBezTo>
                <a:cubicBezTo>
                  <a:pt x="1206308" y="1727037"/>
                  <a:pt x="1207270" y="1731541"/>
                  <a:pt x="1207270" y="1731541"/>
                </a:cubicBezTo>
                <a:cubicBezTo>
                  <a:pt x="1208232" y="1736044"/>
                  <a:pt x="1203728" y="1737007"/>
                  <a:pt x="1204690" y="1741511"/>
                </a:cubicBezTo>
                <a:cubicBezTo>
                  <a:pt x="1200187" y="1742473"/>
                  <a:pt x="1201149" y="1746977"/>
                  <a:pt x="1201149" y="1746977"/>
                </a:cubicBezTo>
                <a:cubicBezTo>
                  <a:pt x="1196645" y="1747940"/>
                  <a:pt x="1196645" y="1747940"/>
                  <a:pt x="1196645" y="1747940"/>
                </a:cubicBezTo>
                <a:cubicBezTo>
                  <a:pt x="1193103" y="1753405"/>
                  <a:pt x="1193103" y="1753405"/>
                  <a:pt x="1193103" y="1753405"/>
                </a:cubicBezTo>
                <a:cubicBezTo>
                  <a:pt x="1197607" y="1752443"/>
                  <a:pt x="1197607" y="1752443"/>
                  <a:pt x="1197607" y="1752443"/>
                </a:cubicBezTo>
                <a:cubicBezTo>
                  <a:pt x="1193103" y="1753405"/>
                  <a:pt x="1194065" y="1757910"/>
                  <a:pt x="1194065" y="1757910"/>
                </a:cubicBezTo>
                <a:cubicBezTo>
                  <a:pt x="1179898" y="1779775"/>
                  <a:pt x="1165730" y="1801641"/>
                  <a:pt x="1155105" y="1818040"/>
                </a:cubicBezTo>
                <a:cubicBezTo>
                  <a:pt x="1150601" y="1819002"/>
                  <a:pt x="1150601" y="1819002"/>
                  <a:pt x="1150601" y="1819002"/>
                </a:cubicBezTo>
                <a:cubicBezTo>
                  <a:pt x="1151563" y="1823506"/>
                  <a:pt x="1151563" y="1823506"/>
                  <a:pt x="1151563" y="1823506"/>
                </a:cubicBezTo>
                <a:cubicBezTo>
                  <a:pt x="1148022" y="1828972"/>
                  <a:pt x="1148022" y="1828972"/>
                  <a:pt x="1148022" y="1828972"/>
                </a:cubicBezTo>
                <a:cubicBezTo>
                  <a:pt x="1148984" y="1833476"/>
                  <a:pt x="1148984" y="1833476"/>
                  <a:pt x="1148984" y="1833476"/>
                </a:cubicBezTo>
                <a:cubicBezTo>
                  <a:pt x="1148022" y="1828972"/>
                  <a:pt x="1148022" y="1828972"/>
                  <a:pt x="1142555" y="1825430"/>
                </a:cubicBezTo>
                <a:cubicBezTo>
                  <a:pt x="1139013" y="1830897"/>
                  <a:pt x="1135472" y="1836363"/>
                  <a:pt x="1128388" y="1847295"/>
                </a:cubicBezTo>
                <a:cubicBezTo>
                  <a:pt x="1128388" y="1847295"/>
                  <a:pt x="1128388" y="1847295"/>
                  <a:pt x="1123884" y="1848258"/>
                </a:cubicBezTo>
                <a:lnTo>
                  <a:pt x="1121709" y="1845626"/>
                </a:lnTo>
                <a:lnTo>
                  <a:pt x="1123442" y="1842951"/>
                </a:lnTo>
                <a:lnTo>
                  <a:pt x="1125256" y="1840901"/>
                </a:lnTo>
                <a:cubicBezTo>
                  <a:pt x="1128716" y="1837807"/>
                  <a:pt x="1132739" y="1834592"/>
                  <a:pt x="1130005" y="1832821"/>
                </a:cubicBezTo>
                <a:lnTo>
                  <a:pt x="1123442" y="1842951"/>
                </a:lnTo>
                <a:lnTo>
                  <a:pt x="1121403" y="1845256"/>
                </a:lnTo>
                <a:lnTo>
                  <a:pt x="1121709" y="1845626"/>
                </a:lnTo>
                <a:lnTo>
                  <a:pt x="1105213" y="1871085"/>
                </a:lnTo>
                <a:cubicBezTo>
                  <a:pt x="1098129" y="1882018"/>
                  <a:pt x="1094588" y="1887484"/>
                  <a:pt x="1087503" y="1898417"/>
                </a:cubicBezTo>
                <a:cubicBezTo>
                  <a:pt x="1083961" y="1903883"/>
                  <a:pt x="1076878" y="1914815"/>
                  <a:pt x="1074299" y="1924786"/>
                </a:cubicBezTo>
                <a:cubicBezTo>
                  <a:pt x="1063673" y="1941185"/>
                  <a:pt x="1055628" y="1947614"/>
                  <a:pt x="1042423" y="1973983"/>
                </a:cubicBezTo>
                <a:cubicBezTo>
                  <a:pt x="1038881" y="1979450"/>
                  <a:pt x="1035339" y="1984917"/>
                  <a:pt x="1036301" y="1989420"/>
                </a:cubicBezTo>
                <a:cubicBezTo>
                  <a:pt x="1031798" y="1990382"/>
                  <a:pt x="1032760" y="1994886"/>
                  <a:pt x="1028255" y="1995849"/>
                </a:cubicBezTo>
                <a:cubicBezTo>
                  <a:pt x="1028255" y="1995849"/>
                  <a:pt x="1024713" y="2001315"/>
                  <a:pt x="1024713" y="2001315"/>
                </a:cubicBezTo>
                <a:cubicBezTo>
                  <a:pt x="1021172" y="2006781"/>
                  <a:pt x="1017630" y="2012248"/>
                  <a:pt x="1015050" y="2022217"/>
                </a:cubicBezTo>
                <a:cubicBezTo>
                  <a:pt x="1014088" y="2017714"/>
                  <a:pt x="1003463" y="2034113"/>
                  <a:pt x="1008928" y="2037654"/>
                </a:cubicBezTo>
                <a:cubicBezTo>
                  <a:pt x="1005387" y="2043121"/>
                  <a:pt x="1001845" y="2048587"/>
                  <a:pt x="998303" y="2054054"/>
                </a:cubicBezTo>
                <a:cubicBezTo>
                  <a:pt x="966427" y="2103251"/>
                  <a:pt x="932934" y="2166922"/>
                  <a:pt x="910066" y="2214194"/>
                </a:cubicBezTo>
                <a:lnTo>
                  <a:pt x="907117" y="2214824"/>
                </a:lnTo>
                <a:lnTo>
                  <a:pt x="908116" y="2211343"/>
                </a:lnTo>
                <a:lnTo>
                  <a:pt x="972795" y="2040882"/>
                </a:lnTo>
                <a:lnTo>
                  <a:pt x="979961" y="2024343"/>
                </a:lnTo>
                <a:cubicBezTo>
                  <a:pt x="981898" y="2021353"/>
                  <a:pt x="983204" y="2021957"/>
                  <a:pt x="983522" y="2028953"/>
                </a:cubicBezTo>
                <a:lnTo>
                  <a:pt x="986429" y="2010313"/>
                </a:lnTo>
                <a:lnTo>
                  <a:pt x="991511" y="1999574"/>
                </a:lnTo>
                <a:lnTo>
                  <a:pt x="994802" y="1993577"/>
                </a:lnTo>
                <a:cubicBezTo>
                  <a:pt x="994802" y="1993577"/>
                  <a:pt x="995764" y="1998080"/>
                  <a:pt x="999306" y="1992615"/>
                </a:cubicBezTo>
                <a:cubicBezTo>
                  <a:pt x="1001077" y="1989881"/>
                  <a:pt x="1000596" y="1987629"/>
                  <a:pt x="1000115" y="1985377"/>
                </a:cubicBezTo>
                <a:lnTo>
                  <a:pt x="1000698" y="1980161"/>
                </a:lnTo>
                <a:lnTo>
                  <a:pt x="1001566" y="1978326"/>
                </a:lnTo>
                <a:lnTo>
                  <a:pt x="1004140" y="1979072"/>
                </a:lnTo>
                <a:cubicBezTo>
                  <a:pt x="1011320" y="1974447"/>
                  <a:pt x="1026831" y="1956120"/>
                  <a:pt x="1018633" y="1950808"/>
                </a:cubicBezTo>
                <a:cubicBezTo>
                  <a:pt x="1027640" y="1948884"/>
                  <a:pt x="1038921" y="1913506"/>
                  <a:pt x="1038266" y="1932485"/>
                </a:cubicBezTo>
                <a:cubicBezTo>
                  <a:pt x="1061135" y="1885212"/>
                  <a:pt x="1082385" y="1852415"/>
                  <a:pt x="1099132" y="1820578"/>
                </a:cubicBezTo>
                <a:cubicBezTo>
                  <a:pt x="1102673" y="1815113"/>
                  <a:pt x="1109758" y="1804179"/>
                  <a:pt x="1113299" y="1798714"/>
                </a:cubicBezTo>
                <a:cubicBezTo>
                  <a:pt x="1141634" y="1754983"/>
                  <a:pt x="1170930" y="1715756"/>
                  <a:pt x="1204731" y="1675567"/>
                </a:cubicBezTo>
                <a:cubicBezTo>
                  <a:pt x="1212777" y="1669139"/>
                  <a:pt x="1227907" y="1651778"/>
                  <a:pt x="1226944" y="1647273"/>
                </a:cubicBezTo>
                <a:cubicBezTo>
                  <a:pt x="1226944" y="1647273"/>
                  <a:pt x="1226944" y="1647273"/>
                  <a:pt x="1225982" y="1642769"/>
                </a:cubicBezTo>
                <a:cubicBezTo>
                  <a:pt x="1225982" y="1642769"/>
                  <a:pt x="1231449" y="1646311"/>
                  <a:pt x="1231449" y="1646311"/>
                </a:cubicBezTo>
                <a:cubicBezTo>
                  <a:pt x="1234990" y="1640845"/>
                  <a:pt x="1239494" y="1639882"/>
                  <a:pt x="1238532" y="1635378"/>
                </a:cubicBezTo>
                <a:cubicBezTo>
                  <a:pt x="1243036" y="1634416"/>
                  <a:pt x="1242074" y="1629913"/>
                  <a:pt x="1242074" y="1629913"/>
                </a:cubicBezTo>
                <a:cubicBezTo>
                  <a:pt x="1242074" y="1629913"/>
                  <a:pt x="1242074" y="1629913"/>
                  <a:pt x="1237570" y="1630875"/>
                </a:cubicBezTo>
                <a:cubicBezTo>
                  <a:pt x="1251737" y="1609009"/>
                  <a:pt x="1271371" y="1590686"/>
                  <a:pt x="1290042" y="1567858"/>
                </a:cubicBezTo>
                <a:cubicBezTo>
                  <a:pt x="1300504" y="1556204"/>
                  <a:pt x="1308349" y="1547463"/>
                  <a:pt x="1314235" y="1540908"/>
                </a:cubicBezTo>
                <a:close/>
                <a:moveTo>
                  <a:pt x="4439702" y="857271"/>
                </a:moveTo>
                <a:cubicBezTo>
                  <a:pt x="4444206" y="856309"/>
                  <a:pt x="4444206" y="856309"/>
                  <a:pt x="4444206" y="856309"/>
                </a:cubicBezTo>
                <a:cubicBezTo>
                  <a:pt x="4454177" y="858888"/>
                  <a:pt x="4454177" y="858888"/>
                  <a:pt x="4445168" y="860813"/>
                </a:cubicBezTo>
                <a:cubicBezTo>
                  <a:pt x="4439702" y="857271"/>
                  <a:pt x="4439702" y="857271"/>
                  <a:pt x="4439702" y="857271"/>
                </a:cubicBezTo>
                <a:close/>
                <a:moveTo>
                  <a:pt x="4439395" y="833789"/>
                </a:moveTo>
                <a:cubicBezTo>
                  <a:pt x="4439395" y="833789"/>
                  <a:pt x="4443899" y="832826"/>
                  <a:pt x="4444862" y="837331"/>
                </a:cubicBezTo>
                <a:cubicBezTo>
                  <a:pt x="4440357" y="838293"/>
                  <a:pt x="4440357" y="838293"/>
                  <a:pt x="4440357" y="838293"/>
                </a:cubicBezTo>
                <a:cubicBezTo>
                  <a:pt x="4440357" y="838293"/>
                  <a:pt x="4439395" y="833789"/>
                  <a:pt x="4439395" y="833789"/>
                </a:cubicBezTo>
                <a:close/>
                <a:moveTo>
                  <a:pt x="3878041" y="775787"/>
                </a:moveTo>
                <a:lnTo>
                  <a:pt x="3885822" y="777801"/>
                </a:lnTo>
                <a:cubicBezTo>
                  <a:pt x="3885822" y="777801"/>
                  <a:pt x="3885822" y="777801"/>
                  <a:pt x="3881318" y="778763"/>
                </a:cubicBezTo>
                <a:close/>
                <a:moveTo>
                  <a:pt x="1104676" y="1330248"/>
                </a:moveTo>
                <a:lnTo>
                  <a:pt x="1094527" y="1352482"/>
                </a:lnTo>
                <a:cubicBezTo>
                  <a:pt x="1085034" y="1368687"/>
                  <a:pt x="1074540" y="1383638"/>
                  <a:pt x="1064045" y="1398591"/>
                </a:cubicBezTo>
                <a:cubicBezTo>
                  <a:pt x="803503" y="1753430"/>
                  <a:pt x="639503" y="2148260"/>
                  <a:pt x="578456" y="2585624"/>
                </a:cubicBezTo>
                <a:cubicBezTo>
                  <a:pt x="577113" y="2597643"/>
                  <a:pt x="570958" y="2614601"/>
                  <a:pt x="575225" y="2625422"/>
                </a:cubicBezTo>
                <a:cubicBezTo>
                  <a:pt x="606405" y="2743906"/>
                  <a:pt x="581353" y="2864627"/>
                  <a:pt x="589292" y="2984165"/>
                </a:cubicBezTo>
                <a:cubicBezTo>
                  <a:pt x="596704" y="3092084"/>
                  <a:pt x="598106" y="3199331"/>
                  <a:pt x="621678" y="3309663"/>
                </a:cubicBezTo>
                <a:cubicBezTo>
                  <a:pt x="647206" y="3282700"/>
                  <a:pt x="641213" y="3254649"/>
                  <a:pt x="637489" y="3228070"/>
                </a:cubicBezTo>
                <a:cubicBezTo>
                  <a:pt x="626465" y="3130699"/>
                  <a:pt x="617310" y="3032930"/>
                  <a:pt x="616036" y="2935433"/>
                </a:cubicBezTo>
                <a:cubicBezTo>
                  <a:pt x="609213" y="2528212"/>
                  <a:pt x="703216" y="2144425"/>
                  <a:pt x="887499" y="1780458"/>
                </a:cubicBezTo>
                <a:cubicBezTo>
                  <a:pt x="913443" y="1727986"/>
                  <a:pt x="957546" y="1687277"/>
                  <a:pt x="997109" y="1643628"/>
                </a:cubicBezTo>
                <a:cubicBezTo>
                  <a:pt x="1011543" y="1628812"/>
                  <a:pt x="1024507" y="1616266"/>
                  <a:pt x="1014774" y="1589014"/>
                </a:cubicBezTo>
                <a:cubicBezTo>
                  <a:pt x="1006510" y="1559493"/>
                  <a:pt x="1031767" y="1540409"/>
                  <a:pt x="1051413" y="1522524"/>
                </a:cubicBezTo>
                <a:cubicBezTo>
                  <a:pt x="1064776" y="1511848"/>
                  <a:pt x="1083077" y="1505982"/>
                  <a:pt x="1104050" y="1503457"/>
                </a:cubicBezTo>
                <a:cubicBezTo>
                  <a:pt x="1085331" y="1534831"/>
                  <a:pt x="1068881" y="1567677"/>
                  <a:pt x="1050162" y="1599052"/>
                </a:cubicBezTo>
                <a:cubicBezTo>
                  <a:pt x="991464" y="1699585"/>
                  <a:pt x="933165" y="1801989"/>
                  <a:pt x="889954" y="1910945"/>
                </a:cubicBezTo>
                <a:cubicBezTo>
                  <a:pt x="876446" y="1939252"/>
                  <a:pt x="858000" y="1962747"/>
                  <a:pt x="871201" y="1997079"/>
                </a:cubicBezTo>
                <a:cubicBezTo>
                  <a:pt x="879337" y="2016850"/>
                  <a:pt x="864630" y="2039546"/>
                  <a:pt x="857404" y="2060644"/>
                </a:cubicBezTo>
                <a:cubicBezTo>
                  <a:pt x="812324" y="2170000"/>
                  <a:pt x="781933" y="2284040"/>
                  <a:pt x="753411" y="2397680"/>
                </a:cubicBezTo>
                <a:cubicBezTo>
                  <a:pt x="751270" y="2405959"/>
                  <a:pt x="748728" y="2412369"/>
                  <a:pt x="756336" y="2420520"/>
                </a:cubicBezTo>
                <a:lnTo>
                  <a:pt x="764421" y="2415547"/>
                </a:lnTo>
                <a:lnTo>
                  <a:pt x="761396" y="2433165"/>
                </a:lnTo>
                <a:lnTo>
                  <a:pt x="760478" y="2435480"/>
                </a:lnTo>
                <a:lnTo>
                  <a:pt x="760592" y="2432158"/>
                </a:lnTo>
                <a:cubicBezTo>
                  <a:pt x="760675" y="2429786"/>
                  <a:pt x="760193" y="2427534"/>
                  <a:pt x="757460" y="2425764"/>
                </a:cubicBezTo>
                <a:cubicBezTo>
                  <a:pt x="757460" y="2425764"/>
                  <a:pt x="753918" y="2431229"/>
                  <a:pt x="750377" y="2436696"/>
                </a:cubicBezTo>
                <a:cubicBezTo>
                  <a:pt x="751339" y="2441200"/>
                  <a:pt x="751339" y="2441200"/>
                  <a:pt x="751339" y="2441200"/>
                </a:cubicBezTo>
                <a:cubicBezTo>
                  <a:pt x="742331" y="2443125"/>
                  <a:pt x="743948" y="2428650"/>
                  <a:pt x="751994" y="2422222"/>
                </a:cubicBezTo>
                <a:cubicBezTo>
                  <a:pt x="743948" y="2428650"/>
                  <a:pt x="748144" y="2404205"/>
                  <a:pt x="742023" y="2419642"/>
                </a:cubicBezTo>
                <a:cubicBezTo>
                  <a:pt x="752956" y="2426726"/>
                  <a:pt x="725932" y="2432500"/>
                  <a:pt x="729781" y="2450515"/>
                </a:cubicBezTo>
                <a:cubicBezTo>
                  <a:pt x="730743" y="2455019"/>
                  <a:pt x="730743" y="2455019"/>
                  <a:pt x="730743" y="2455019"/>
                </a:cubicBezTo>
                <a:cubicBezTo>
                  <a:pt x="730743" y="2455019"/>
                  <a:pt x="730743" y="2455019"/>
                  <a:pt x="726239" y="2455982"/>
                </a:cubicBezTo>
                <a:cubicBezTo>
                  <a:pt x="726239" y="2455982"/>
                  <a:pt x="727201" y="2460486"/>
                  <a:pt x="727201" y="2460486"/>
                </a:cubicBezTo>
                <a:cubicBezTo>
                  <a:pt x="728163" y="2464990"/>
                  <a:pt x="728163" y="2464990"/>
                  <a:pt x="728163" y="2464990"/>
                </a:cubicBezTo>
                <a:cubicBezTo>
                  <a:pt x="727201" y="2460486"/>
                  <a:pt x="731705" y="2459524"/>
                  <a:pt x="731705" y="2459524"/>
                </a:cubicBezTo>
                <a:cubicBezTo>
                  <a:pt x="732667" y="2464027"/>
                  <a:pt x="730088" y="2473998"/>
                  <a:pt x="731050" y="2478502"/>
                </a:cubicBezTo>
                <a:cubicBezTo>
                  <a:pt x="733630" y="2468531"/>
                  <a:pt x="735554" y="2477540"/>
                  <a:pt x="735554" y="2477540"/>
                </a:cubicBezTo>
                <a:cubicBezTo>
                  <a:pt x="739097" y="2472074"/>
                  <a:pt x="741675" y="2462103"/>
                  <a:pt x="745218" y="2456637"/>
                </a:cubicBezTo>
                <a:cubicBezTo>
                  <a:pt x="745218" y="2456637"/>
                  <a:pt x="745218" y="2456637"/>
                  <a:pt x="749722" y="2455675"/>
                </a:cubicBezTo>
                <a:cubicBezTo>
                  <a:pt x="746180" y="2461140"/>
                  <a:pt x="746180" y="2461140"/>
                  <a:pt x="746180" y="2461140"/>
                </a:cubicBezTo>
                <a:cubicBezTo>
                  <a:pt x="747142" y="2465645"/>
                  <a:pt x="748104" y="2470149"/>
                  <a:pt x="752609" y="2469187"/>
                </a:cubicBezTo>
                <a:cubicBezTo>
                  <a:pt x="752609" y="2469187"/>
                  <a:pt x="756151" y="2463720"/>
                  <a:pt x="755188" y="2459216"/>
                </a:cubicBezTo>
                <a:cubicBezTo>
                  <a:pt x="755188" y="2459216"/>
                  <a:pt x="755188" y="2459216"/>
                  <a:pt x="754226" y="2454712"/>
                </a:cubicBezTo>
                <a:cubicBezTo>
                  <a:pt x="757767" y="2449246"/>
                  <a:pt x="757767" y="2449246"/>
                  <a:pt x="757767" y="2449246"/>
                </a:cubicBezTo>
                <a:cubicBezTo>
                  <a:pt x="760654" y="2462758"/>
                  <a:pt x="753571" y="2473691"/>
                  <a:pt x="748411" y="2493631"/>
                </a:cubicBezTo>
                <a:cubicBezTo>
                  <a:pt x="760654" y="2462758"/>
                  <a:pt x="752916" y="2492669"/>
                  <a:pt x="759344" y="2500715"/>
                </a:cubicBezTo>
                <a:cubicBezTo>
                  <a:pt x="759344" y="2500715"/>
                  <a:pt x="760307" y="2505219"/>
                  <a:pt x="760307" y="2505219"/>
                </a:cubicBezTo>
                <a:cubicBezTo>
                  <a:pt x="760307" y="2505219"/>
                  <a:pt x="759344" y="2500715"/>
                  <a:pt x="754840" y="2501678"/>
                </a:cubicBezTo>
                <a:cubicBezTo>
                  <a:pt x="754840" y="2501678"/>
                  <a:pt x="754840" y="2501678"/>
                  <a:pt x="753878" y="2497173"/>
                </a:cubicBezTo>
                <a:cubicBezTo>
                  <a:pt x="753878" y="2497173"/>
                  <a:pt x="753878" y="2497173"/>
                  <a:pt x="749373" y="2498135"/>
                </a:cubicBezTo>
                <a:cubicBezTo>
                  <a:pt x="750336" y="2502640"/>
                  <a:pt x="746794" y="2508105"/>
                  <a:pt x="746794" y="2508105"/>
                </a:cubicBezTo>
                <a:cubicBezTo>
                  <a:pt x="746794" y="2508105"/>
                  <a:pt x="747757" y="2512610"/>
                  <a:pt x="747757" y="2512610"/>
                </a:cubicBezTo>
                <a:cubicBezTo>
                  <a:pt x="744215" y="2518077"/>
                  <a:pt x="744215" y="2518077"/>
                  <a:pt x="740673" y="2523542"/>
                </a:cubicBezTo>
                <a:cubicBezTo>
                  <a:pt x="739711" y="2519039"/>
                  <a:pt x="739711" y="2519039"/>
                  <a:pt x="738748" y="2514534"/>
                </a:cubicBezTo>
                <a:cubicBezTo>
                  <a:pt x="737786" y="2510030"/>
                  <a:pt x="737786" y="2510030"/>
                  <a:pt x="734245" y="2515496"/>
                </a:cubicBezTo>
                <a:cubicBezTo>
                  <a:pt x="734245" y="2515496"/>
                  <a:pt x="730703" y="2520963"/>
                  <a:pt x="731665" y="2525466"/>
                </a:cubicBezTo>
                <a:cubicBezTo>
                  <a:pt x="732627" y="2529971"/>
                  <a:pt x="732627" y="2529971"/>
                  <a:pt x="733590" y="2534475"/>
                </a:cubicBezTo>
                <a:cubicBezTo>
                  <a:pt x="735514" y="2543483"/>
                  <a:pt x="741943" y="2551529"/>
                  <a:pt x="745484" y="2546063"/>
                </a:cubicBezTo>
                <a:cubicBezTo>
                  <a:pt x="746446" y="2550567"/>
                  <a:pt x="747408" y="2555071"/>
                  <a:pt x="743868" y="2560537"/>
                </a:cubicBezTo>
                <a:cubicBezTo>
                  <a:pt x="739670" y="2584981"/>
                  <a:pt x="730970" y="2610389"/>
                  <a:pt x="726773" y="2634833"/>
                </a:cubicBezTo>
                <a:cubicBezTo>
                  <a:pt x="726773" y="2634833"/>
                  <a:pt x="721306" y="2631292"/>
                  <a:pt x="721306" y="2631292"/>
                </a:cubicBezTo>
                <a:cubicBezTo>
                  <a:pt x="721306" y="2631292"/>
                  <a:pt x="722269" y="2635796"/>
                  <a:pt x="722269" y="2635796"/>
                </a:cubicBezTo>
                <a:cubicBezTo>
                  <a:pt x="722269" y="2635796"/>
                  <a:pt x="717764" y="2636758"/>
                  <a:pt x="717764" y="2636758"/>
                </a:cubicBezTo>
                <a:cubicBezTo>
                  <a:pt x="721962" y="2612314"/>
                  <a:pt x="716802" y="2632255"/>
                  <a:pt x="712298" y="2633217"/>
                </a:cubicBezTo>
                <a:cubicBezTo>
                  <a:pt x="713915" y="2618742"/>
                  <a:pt x="720037" y="2603306"/>
                  <a:pt x="717150" y="2589793"/>
                </a:cubicBezTo>
                <a:cubicBezTo>
                  <a:pt x="722616" y="2593335"/>
                  <a:pt x="722616" y="2593335"/>
                  <a:pt x="722616" y="2593335"/>
                </a:cubicBezTo>
                <a:cubicBezTo>
                  <a:pt x="725196" y="2583365"/>
                  <a:pt x="727775" y="2573394"/>
                  <a:pt x="727775" y="2573394"/>
                </a:cubicBezTo>
                <a:cubicBezTo>
                  <a:pt x="725196" y="2583365"/>
                  <a:pt x="720691" y="2584327"/>
                  <a:pt x="720691" y="2584327"/>
                </a:cubicBezTo>
                <a:cubicBezTo>
                  <a:pt x="723271" y="2574356"/>
                  <a:pt x="717805" y="2570815"/>
                  <a:pt x="721347" y="2565348"/>
                </a:cubicBezTo>
                <a:cubicBezTo>
                  <a:pt x="720385" y="2560844"/>
                  <a:pt x="720385" y="2560844"/>
                  <a:pt x="720385" y="2560844"/>
                </a:cubicBezTo>
                <a:cubicBezTo>
                  <a:pt x="720385" y="2560844"/>
                  <a:pt x="724889" y="2559882"/>
                  <a:pt x="723927" y="2555379"/>
                </a:cubicBezTo>
                <a:cubicBezTo>
                  <a:pt x="723927" y="2555379"/>
                  <a:pt x="723927" y="2555379"/>
                  <a:pt x="722964" y="2550874"/>
                </a:cubicBezTo>
                <a:cubicBezTo>
                  <a:pt x="722964" y="2550874"/>
                  <a:pt x="722002" y="2546370"/>
                  <a:pt x="722002" y="2546370"/>
                </a:cubicBezTo>
                <a:cubicBezTo>
                  <a:pt x="713956" y="2552799"/>
                  <a:pt x="713956" y="2552799"/>
                  <a:pt x="713956" y="2552799"/>
                </a:cubicBezTo>
                <a:cubicBezTo>
                  <a:pt x="713956" y="2552799"/>
                  <a:pt x="710415" y="2558265"/>
                  <a:pt x="711377" y="2562769"/>
                </a:cubicBezTo>
                <a:lnTo>
                  <a:pt x="712339" y="2567273"/>
                </a:lnTo>
                <a:cubicBezTo>
                  <a:pt x="716842" y="2566311"/>
                  <a:pt x="716842" y="2566311"/>
                  <a:pt x="716842" y="2566311"/>
                </a:cubicBezTo>
                <a:cubicBezTo>
                  <a:pt x="715226" y="2580785"/>
                  <a:pt x="708449" y="2615201"/>
                  <a:pt x="707794" y="2634179"/>
                </a:cubicBezTo>
                <a:cubicBezTo>
                  <a:pt x="704252" y="2639645"/>
                  <a:pt x="704252" y="2639645"/>
                  <a:pt x="704252" y="2639645"/>
                </a:cubicBezTo>
                <a:cubicBezTo>
                  <a:pt x="700710" y="2645112"/>
                  <a:pt x="700710" y="2645112"/>
                  <a:pt x="701673" y="2649616"/>
                </a:cubicBezTo>
                <a:cubicBezTo>
                  <a:pt x="706177" y="2648653"/>
                  <a:pt x="706177" y="2648653"/>
                  <a:pt x="706177" y="2648653"/>
                </a:cubicBezTo>
                <a:cubicBezTo>
                  <a:pt x="702635" y="2654119"/>
                  <a:pt x="701017" y="2668594"/>
                  <a:pt x="698438" y="2678565"/>
                </a:cubicBezTo>
                <a:cubicBezTo>
                  <a:pt x="693934" y="2679527"/>
                  <a:pt x="694896" y="2684031"/>
                  <a:pt x="695858" y="2688534"/>
                </a:cubicBezTo>
                <a:cubicBezTo>
                  <a:pt x="696821" y="2693039"/>
                  <a:pt x="696821" y="2693039"/>
                  <a:pt x="696821" y="2693039"/>
                </a:cubicBezTo>
                <a:cubicBezTo>
                  <a:pt x="696821" y="2693039"/>
                  <a:pt x="696821" y="2693039"/>
                  <a:pt x="701325" y="2692076"/>
                </a:cubicBezTo>
                <a:cubicBezTo>
                  <a:pt x="692931" y="2740966"/>
                  <a:pt x="684231" y="2766373"/>
                  <a:pt x="690967" y="2797901"/>
                </a:cubicBezTo>
                <a:cubicBezTo>
                  <a:pt x="690967" y="2797901"/>
                  <a:pt x="686462" y="2798864"/>
                  <a:pt x="687424" y="2803368"/>
                </a:cubicBezTo>
                <a:cubicBezTo>
                  <a:pt x="688387" y="2807872"/>
                  <a:pt x="688387" y="2807872"/>
                  <a:pt x="688387" y="2807872"/>
                </a:cubicBezTo>
                <a:cubicBezTo>
                  <a:pt x="689349" y="2812375"/>
                  <a:pt x="689349" y="2812375"/>
                  <a:pt x="689349" y="2812375"/>
                </a:cubicBezTo>
                <a:cubicBezTo>
                  <a:pt x="684845" y="2813338"/>
                  <a:pt x="683227" y="2827813"/>
                  <a:pt x="685152" y="2836821"/>
                </a:cubicBezTo>
                <a:cubicBezTo>
                  <a:pt x="685152" y="2836821"/>
                  <a:pt x="686114" y="2841326"/>
                  <a:pt x="681611" y="2842288"/>
                </a:cubicBezTo>
                <a:cubicBezTo>
                  <a:pt x="682573" y="2846791"/>
                  <a:pt x="682573" y="2846791"/>
                  <a:pt x="683535" y="2851295"/>
                </a:cubicBezTo>
                <a:cubicBezTo>
                  <a:pt x="683535" y="2851295"/>
                  <a:pt x="684497" y="2855799"/>
                  <a:pt x="684497" y="2855799"/>
                </a:cubicBezTo>
                <a:cubicBezTo>
                  <a:pt x="684497" y="2855799"/>
                  <a:pt x="684497" y="2855799"/>
                  <a:pt x="680955" y="2861265"/>
                </a:cubicBezTo>
                <a:cubicBezTo>
                  <a:pt x="680955" y="2861265"/>
                  <a:pt x="681918" y="2865770"/>
                  <a:pt x="681918" y="2865770"/>
                </a:cubicBezTo>
                <a:cubicBezTo>
                  <a:pt x="688346" y="2873815"/>
                  <a:pt x="673217" y="2891176"/>
                  <a:pt x="687691" y="2892794"/>
                </a:cubicBezTo>
                <a:cubicBezTo>
                  <a:pt x="683187" y="2893756"/>
                  <a:pt x="683187" y="2893756"/>
                  <a:pt x="684149" y="2898260"/>
                </a:cubicBezTo>
                <a:cubicBezTo>
                  <a:pt x="684149" y="2898260"/>
                  <a:pt x="685112" y="2902765"/>
                  <a:pt x="685112" y="2902765"/>
                </a:cubicBezTo>
                <a:cubicBezTo>
                  <a:pt x="686074" y="2907268"/>
                  <a:pt x="682533" y="2912734"/>
                  <a:pt x="683495" y="2917239"/>
                </a:cubicBezTo>
                <a:cubicBezTo>
                  <a:pt x="683495" y="2917239"/>
                  <a:pt x="683495" y="2917239"/>
                  <a:pt x="684457" y="2921742"/>
                </a:cubicBezTo>
                <a:cubicBezTo>
                  <a:pt x="682840" y="2936217"/>
                  <a:pt x="680260" y="2946188"/>
                  <a:pt x="678642" y="2960662"/>
                </a:cubicBezTo>
                <a:cubicBezTo>
                  <a:pt x="679604" y="2965165"/>
                  <a:pt x="679604" y="2965165"/>
                  <a:pt x="679604" y="2965165"/>
                </a:cubicBezTo>
                <a:cubicBezTo>
                  <a:pt x="679604" y="2965165"/>
                  <a:pt x="679604" y="2965165"/>
                  <a:pt x="675101" y="2966128"/>
                </a:cubicBezTo>
                <a:cubicBezTo>
                  <a:pt x="676063" y="2970632"/>
                  <a:pt x="676063" y="2970632"/>
                  <a:pt x="676063" y="2970632"/>
                </a:cubicBezTo>
                <a:cubicBezTo>
                  <a:pt x="677026" y="2975136"/>
                  <a:pt x="677026" y="2975136"/>
                  <a:pt x="677026" y="2975136"/>
                </a:cubicBezTo>
                <a:cubicBezTo>
                  <a:pt x="677026" y="2975136"/>
                  <a:pt x="681529" y="2974174"/>
                  <a:pt x="681529" y="2974174"/>
                </a:cubicBezTo>
                <a:cubicBezTo>
                  <a:pt x="677988" y="2979641"/>
                  <a:pt x="678950" y="2984144"/>
                  <a:pt x="679912" y="2988648"/>
                </a:cubicBezTo>
                <a:cubicBezTo>
                  <a:pt x="679912" y="2988648"/>
                  <a:pt x="678950" y="2984144"/>
                  <a:pt x="678950" y="2984144"/>
                </a:cubicBezTo>
                <a:cubicBezTo>
                  <a:pt x="677332" y="2998618"/>
                  <a:pt x="677332" y="2998618"/>
                  <a:pt x="678295" y="3003123"/>
                </a:cubicBezTo>
                <a:cubicBezTo>
                  <a:pt x="679257" y="3007627"/>
                  <a:pt x="680219" y="3012130"/>
                  <a:pt x="681182" y="3016635"/>
                </a:cubicBezTo>
                <a:cubicBezTo>
                  <a:pt x="681182" y="3016635"/>
                  <a:pt x="677640" y="3022102"/>
                  <a:pt x="677640" y="3022102"/>
                </a:cubicBezTo>
                <a:cubicBezTo>
                  <a:pt x="678602" y="3026605"/>
                  <a:pt x="678602" y="3026605"/>
                  <a:pt x="678602" y="3026605"/>
                </a:cubicBezTo>
                <a:cubicBezTo>
                  <a:pt x="678602" y="3026605"/>
                  <a:pt x="674098" y="3027567"/>
                  <a:pt x="675061" y="3032071"/>
                </a:cubicBezTo>
                <a:cubicBezTo>
                  <a:pt x="675061" y="3032071"/>
                  <a:pt x="676023" y="3036576"/>
                  <a:pt x="676023" y="3036576"/>
                </a:cubicBezTo>
                <a:cubicBezTo>
                  <a:pt x="680527" y="3035613"/>
                  <a:pt x="680527" y="3035613"/>
                  <a:pt x="680527" y="3035613"/>
                </a:cubicBezTo>
                <a:cubicBezTo>
                  <a:pt x="683413" y="3049126"/>
                  <a:pt x="681797" y="3063600"/>
                  <a:pt x="689187" y="3076150"/>
                </a:cubicBezTo>
                <a:cubicBezTo>
                  <a:pt x="688225" y="3071645"/>
                  <a:pt x="688225" y="3071645"/>
                  <a:pt x="683721" y="3072608"/>
                </a:cubicBezTo>
                <a:cubicBezTo>
                  <a:pt x="682759" y="3068104"/>
                  <a:pt x="682759" y="3068104"/>
                  <a:pt x="679217" y="3073570"/>
                </a:cubicBezTo>
                <a:cubicBezTo>
                  <a:pt x="680179" y="3078074"/>
                  <a:pt x="681142" y="3082578"/>
                  <a:pt x="681142" y="3082578"/>
                </a:cubicBezTo>
                <a:cubicBezTo>
                  <a:pt x="682104" y="3087082"/>
                  <a:pt x="682104" y="3087082"/>
                  <a:pt x="682104" y="3087082"/>
                </a:cubicBezTo>
                <a:cubicBezTo>
                  <a:pt x="675982" y="3102520"/>
                  <a:pt x="692382" y="3113145"/>
                  <a:pt x="682718" y="3134047"/>
                </a:cubicBezTo>
                <a:cubicBezTo>
                  <a:pt x="687222" y="3133085"/>
                  <a:pt x="687222" y="3133085"/>
                  <a:pt x="687222" y="3133085"/>
                </a:cubicBezTo>
                <a:cubicBezTo>
                  <a:pt x="682718" y="3134047"/>
                  <a:pt x="682718" y="3134047"/>
                  <a:pt x="683680" y="3138551"/>
                </a:cubicBezTo>
                <a:cubicBezTo>
                  <a:pt x="684642" y="3143056"/>
                  <a:pt x="684642" y="3143056"/>
                  <a:pt x="684642" y="3143056"/>
                </a:cubicBezTo>
                <a:cubicBezTo>
                  <a:pt x="687529" y="3156568"/>
                  <a:pt x="690416" y="3170080"/>
                  <a:pt x="690416" y="3170080"/>
                </a:cubicBezTo>
                <a:cubicBezTo>
                  <a:pt x="689203" y="3180936"/>
                  <a:pt x="691261" y="3169900"/>
                  <a:pt x="694395" y="3173203"/>
                </a:cubicBezTo>
                <a:lnTo>
                  <a:pt x="697712" y="3182366"/>
                </a:lnTo>
                <a:lnTo>
                  <a:pt x="697129" y="3182651"/>
                </a:lnTo>
                <a:lnTo>
                  <a:pt x="691373" y="3182827"/>
                </a:lnTo>
                <a:cubicBezTo>
                  <a:pt x="689925" y="3184314"/>
                  <a:pt x="689280" y="3186806"/>
                  <a:pt x="689762" y="3189059"/>
                </a:cubicBezTo>
                <a:cubicBezTo>
                  <a:pt x="692495" y="3190829"/>
                  <a:pt x="694910" y="3185604"/>
                  <a:pt x="696682" y="3182870"/>
                </a:cubicBezTo>
                <a:lnTo>
                  <a:pt x="697129" y="3182651"/>
                </a:lnTo>
                <a:lnTo>
                  <a:pt x="697807" y="3182630"/>
                </a:lnTo>
                <a:lnTo>
                  <a:pt x="697712" y="3182366"/>
                </a:lnTo>
                <a:lnTo>
                  <a:pt x="698813" y="3181826"/>
                </a:lnTo>
                <a:cubicBezTo>
                  <a:pt x="699335" y="3182893"/>
                  <a:pt x="699655" y="3185767"/>
                  <a:pt x="699731" y="3191637"/>
                </a:cubicBezTo>
                <a:cubicBezTo>
                  <a:pt x="695227" y="3192600"/>
                  <a:pt x="695227" y="3192600"/>
                  <a:pt x="696189" y="3197104"/>
                </a:cubicBezTo>
                <a:cubicBezTo>
                  <a:pt x="696189" y="3197104"/>
                  <a:pt x="697152" y="3201608"/>
                  <a:pt x="697152" y="3201608"/>
                </a:cubicBezTo>
                <a:cubicBezTo>
                  <a:pt x="693610" y="3207074"/>
                  <a:pt x="693610" y="3207074"/>
                  <a:pt x="693610" y="3207074"/>
                </a:cubicBezTo>
                <a:cubicBezTo>
                  <a:pt x="694573" y="3211578"/>
                  <a:pt x="694573" y="3211578"/>
                  <a:pt x="694573" y="3211578"/>
                </a:cubicBezTo>
                <a:cubicBezTo>
                  <a:pt x="694573" y="3211578"/>
                  <a:pt x="695535" y="3216083"/>
                  <a:pt x="696497" y="3220587"/>
                </a:cubicBezTo>
                <a:cubicBezTo>
                  <a:pt x="696497" y="3220587"/>
                  <a:pt x="697460" y="3225091"/>
                  <a:pt x="698422" y="3229595"/>
                </a:cubicBezTo>
                <a:cubicBezTo>
                  <a:pt x="693918" y="3230557"/>
                  <a:pt x="694880" y="3235061"/>
                  <a:pt x="695842" y="3239565"/>
                </a:cubicBezTo>
                <a:cubicBezTo>
                  <a:pt x="692300" y="3245032"/>
                  <a:pt x="692300" y="3245032"/>
                  <a:pt x="693262" y="3249536"/>
                </a:cubicBezTo>
                <a:cubicBezTo>
                  <a:pt x="693262" y="3249536"/>
                  <a:pt x="694224" y="3254039"/>
                  <a:pt x="694224" y="3254039"/>
                </a:cubicBezTo>
                <a:cubicBezTo>
                  <a:pt x="694224" y="3254039"/>
                  <a:pt x="695187" y="3258543"/>
                  <a:pt x="695187" y="3258543"/>
                </a:cubicBezTo>
                <a:cubicBezTo>
                  <a:pt x="690683" y="3259506"/>
                  <a:pt x="690683" y="3259506"/>
                  <a:pt x="690683" y="3259506"/>
                </a:cubicBezTo>
                <a:cubicBezTo>
                  <a:pt x="690683" y="3259506"/>
                  <a:pt x="690683" y="3259506"/>
                  <a:pt x="687141" y="3264972"/>
                </a:cubicBezTo>
                <a:cubicBezTo>
                  <a:pt x="688103" y="3269476"/>
                  <a:pt x="688103" y="3269476"/>
                  <a:pt x="688103" y="3269476"/>
                </a:cubicBezTo>
                <a:cubicBezTo>
                  <a:pt x="693569" y="3273018"/>
                  <a:pt x="693569" y="3273018"/>
                  <a:pt x="693569" y="3273018"/>
                </a:cubicBezTo>
                <a:cubicBezTo>
                  <a:pt x="694532" y="3277522"/>
                  <a:pt x="694532" y="3277522"/>
                  <a:pt x="694532" y="3277522"/>
                </a:cubicBezTo>
                <a:cubicBezTo>
                  <a:pt x="694532" y="3277522"/>
                  <a:pt x="695494" y="3282027"/>
                  <a:pt x="695494" y="3282027"/>
                </a:cubicBezTo>
                <a:cubicBezTo>
                  <a:pt x="696456" y="3286530"/>
                  <a:pt x="697419" y="3291034"/>
                  <a:pt x="698381" y="3295539"/>
                </a:cubicBezTo>
                <a:cubicBezTo>
                  <a:pt x="695802" y="3305508"/>
                  <a:pt x="696764" y="3310013"/>
                  <a:pt x="696764" y="3310013"/>
                </a:cubicBezTo>
                <a:cubicBezTo>
                  <a:pt x="697726" y="3314516"/>
                  <a:pt x="697726" y="3314516"/>
                  <a:pt x="697726" y="3314516"/>
                </a:cubicBezTo>
                <a:cubicBezTo>
                  <a:pt x="698689" y="3319021"/>
                  <a:pt x="698689" y="3319021"/>
                  <a:pt x="699651" y="3323525"/>
                </a:cubicBezTo>
                <a:cubicBezTo>
                  <a:pt x="699651" y="3323525"/>
                  <a:pt x="699651" y="3323525"/>
                  <a:pt x="704154" y="3322563"/>
                </a:cubicBezTo>
                <a:cubicBezTo>
                  <a:pt x="700613" y="3328029"/>
                  <a:pt x="700613" y="3328029"/>
                  <a:pt x="700613" y="3328029"/>
                </a:cubicBezTo>
                <a:cubicBezTo>
                  <a:pt x="700613" y="3328029"/>
                  <a:pt x="701575" y="3332533"/>
                  <a:pt x="702538" y="3337037"/>
                </a:cubicBezTo>
                <a:cubicBezTo>
                  <a:pt x="707349" y="3359557"/>
                  <a:pt x="712815" y="3363099"/>
                  <a:pt x="711198" y="3377573"/>
                </a:cubicBezTo>
                <a:cubicBezTo>
                  <a:pt x="706694" y="3378535"/>
                  <a:pt x="707656" y="3383040"/>
                  <a:pt x="707656" y="3383040"/>
                </a:cubicBezTo>
                <a:cubicBezTo>
                  <a:pt x="707656" y="3383040"/>
                  <a:pt x="708618" y="3387543"/>
                  <a:pt x="708618" y="3387543"/>
                </a:cubicBezTo>
                <a:cubicBezTo>
                  <a:pt x="713122" y="3386581"/>
                  <a:pt x="713122" y="3386581"/>
                  <a:pt x="713122" y="3386581"/>
                </a:cubicBezTo>
                <a:cubicBezTo>
                  <a:pt x="710543" y="3396552"/>
                  <a:pt x="712467" y="3405560"/>
                  <a:pt x="713430" y="3410064"/>
                </a:cubicBezTo>
                <a:cubicBezTo>
                  <a:pt x="714392" y="3414569"/>
                  <a:pt x="714392" y="3414569"/>
                  <a:pt x="714392" y="3414569"/>
                </a:cubicBezTo>
                <a:cubicBezTo>
                  <a:pt x="715354" y="3419072"/>
                  <a:pt x="715354" y="3419072"/>
                  <a:pt x="719858" y="3418109"/>
                </a:cubicBezTo>
                <a:cubicBezTo>
                  <a:pt x="722745" y="3431621"/>
                  <a:pt x="724670" y="3440630"/>
                  <a:pt x="722090" y="3450600"/>
                </a:cubicBezTo>
                <a:cubicBezTo>
                  <a:pt x="726594" y="3449638"/>
                  <a:pt x="726594" y="3449638"/>
                  <a:pt x="726594" y="3449638"/>
                </a:cubicBezTo>
                <a:cubicBezTo>
                  <a:pt x="730443" y="3467654"/>
                  <a:pt x="730443" y="3467654"/>
                  <a:pt x="730443" y="3467654"/>
                </a:cubicBezTo>
                <a:cubicBezTo>
                  <a:pt x="730443" y="3467654"/>
                  <a:pt x="730443" y="3467654"/>
                  <a:pt x="726902" y="3473121"/>
                </a:cubicBezTo>
                <a:cubicBezTo>
                  <a:pt x="724977" y="3464112"/>
                  <a:pt x="719510" y="3460571"/>
                  <a:pt x="716932" y="3470541"/>
                </a:cubicBezTo>
                <a:cubicBezTo>
                  <a:pt x="724977" y="3464112"/>
                  <a:pt x="725284" y="3487595"/>
                  <a:pt x="729788" y="3486633"/>
                </a:cubicBezTo>
                <a:cubicBezTo>
                  <a:pt x="738449" y="3527169"/>
                  <a:pt x="736524" y="3518161"/>
                  <a:pt x="749689" y="3557735"/>
                </a:cubicBezTo>
                <a:cubicBezTo>
                  <a:pt x="749689" y="3557735"/>
                  <a:pt x="745185" y="3558698"/>
                  <a:pt x="745185" y="3558698"/>
                </a:cubicBezTo>
                <a:cubicBezTo>
                  <a:pt x="746147" y="3563202"/>
                  <a:pt x="746147" y="3563202"/>
                  <a:pt x="747109" y="3567705"/>
                </a:cubicBezTo>
                <a:cubicBezTo>
                  <a:pt x="752883" y="3594729"/>
                  <a:pt x="754807" y="3603738"/>
                  <a:pt x="758656" y="3621755"/>
                </a:cubicBezTo>
                <a:cubicBezTo>
                  <a:pt x="758656" y="3621755"/>
                  <a:pt x="758656" y="3621755"/>
                  <a:pt x="759619" y="3626258"/>
                </a:cubicBezTo>
                <a:cubicBezTo>
                  <a:pt x="759619" y="3626258"/>
                  <a:pt x="759619" y="3626258"/>
                  <a:pt x="760581" y="3630762"/>
                </a:cubicBezTo>
                <a:cubicBezTo>
                  <a:pt x="762812" y="3663253"/>
                  <a:pt x="765085" y="3629800"/>
                  <a:pt x="773438" y="3646854"/>
                </a:cubicBezTo>
                <a:cubicBezTo>
                  <a:pt x="768934" y="3647816"/>
                  <a:pt x="762812" y="3663253"/>
                  <a:pt x="770859" y="3656824"/>
                </a:cubicBezTo>
                <a:cubicBezTo>
                  <a:pt x="771821" y="3661329"/>
                  <a:pt x="771821" y="3661329"/>
                  <a:pt x="771821" y="3661329"/>
                </a:cubicBezTo>
                <a:cubicBezTo>
                  <a:pt x="771821" y="3661329"/>
                  <a:pt x="771821" y="3661329"/>
                  <a:pt x="772783" y="3665832"/>
                </a:cubicBezTo>
                <a:cubicBezTo>
                  <a:pt x="768279" y="3666794"/>
                  <a:pt x="773745" y="3670336"/>
                  <a:pt x="773745" y="3670336"/>
                </a:cubicBezTo>
                <a:cubicBezTo>
                  <a:pt x="777595" y="3688353"/>
                  <a:pt x="773090" y="3689315"/>
                  <a:pt x="768586" y="3690277"/>
                </a:cubicBezTo>
                <a:cubicBezTo>
                  <a:pt x="772435" y="3708294"/>
                  <a:pt x="782406" y="3710872"/>
                  <a:pt x="779826" y="3720843"/>
                </a:cubicBezTo>
                <a:cubicBezTo>
                  <a:pt x="786255" y="3728889"/>
                  <a:pt x="789142" y="3742401"/>
                  <a:pt x="798149" y="3740476"/>
                </a:cubicBezTo>
                <a:cubicBezTo>
                  <a:pt x="795570" y="3750447"/>
                  <a:pt x="803923" y="3767501"/>
                  <a:pt x="793953" y="3764922"/>
                </a:cubicBezTo>
                <a:cubicBezTo>
                  <a:pt x="802306" y="3781975"/>
                  <a:pt x="802961" y="3762997"/>
                  <a:pt x="803268" y="3786479"/>
                </a:cubicBezTo>
                <a:cubicBezTo>
                  <a:pt x="804230" y="3790984"/>
                  <a:pt x="809697" y="3794526"/>
                  <a:pt x="815163" y="3798067"/>
                </a:cubicBezTo>
                <a:cubicBezTo>
                  <a:pt x="804230" y="3790984"/>
                  <a:pt x="818357" y="3835062"/>
                  <a:pt x="832177" y="3855657"/>
                </a:cubicBezTo>
                <a:cubicBezTo>
                  <a:pt x="829598" y="3865628"/>
                  <a:pt x="828635" y="3861124"/>
                  <a:pt x="823168" y="3857582"/>
                </a:cubicBezTo>
                <a:cubicBezTo>
                  <a:pt x="829598" y="3865628"/>
                  <a:pt x="830560" y="3870131"/>
                  <a:pt x="835064" y="3869169"/>
                </a:cubicBezTo>
                <a:cubicBezTo>
                  <a:pt x="827018" y="3875598"/>
                  <a:pt x="836026" y="3873673"/>
                  <a:pt x="834409" y="3888148"/>
                </a:cubicBezTo>
                <a:cubicBezTo>
                  <a:pt x="840837" y="3896193"/>
                  <a:pt x="837951" y="3882681"/>
                  <a:pt x="849190" y="3913248"/>
                </a:cubicBezTo>
                <a:lnTo>
                  <a:pt x="845537" y="3910175"/>
                </a:lnTo>
                <a:lnTo>
                  <a:pt x="841800" y="3900698"/>
                </a:lnTo>
                <a:cubicBezTo>
                  <a:pt x="842281" y="3902950"/>
                  <a:pt x="843003" y="3906328"/>
                  <a:pt x="844166" y="3909023"/>
                </a:cubicBezTo>
                <a:lnTo>
                  <a:pt x="845537" y="3910175"/>
                </a:lnTo>
                <a:lnTo>
                  <a:pt x="852077" y="3926760"/>
                </a:lnTo>
                <a:cubicBezTo>
                  <a:pt x="846611" y="3923218"/>
                  <a:pt x="842107" y="3924181"/>
                  <a:pt x="838565" y="3929646"/>
                </a:cubicBezTo>
                <a:cubicBezTo>
                  <a:pt x="827325" y="3899080"/>
                  <a:pt x="824438" y="3885568"/>
                  <a:pt x="808694" y="3855965"/>
                </a:cubicBezTo>
                <a:cubicBezTo>
                  <a:pt x="800649" y="3862393"/>
                  <a:pt x="792295" y="3845339"/>
                  <a:pt x="782980" y="3823781"/>
                </a:cubicBezTo>
                <a:cubicBezTo>
                  <a:pt x="776551" y="3815736"/>
                  <a:pt x="775588" y="3811232"/>
                  <a:pt x="773664" y="3802224"/>
                </a:cubicBezTo>
                <a:cubicBezTo>
                  <a:pt x="772702" y="3797720"/>
                  <a:pt x="770777" y="3788711"/>
                  <a:pt x="769815" y="3784208"/>
                </a:cubicBezTo>
                <a:cubicBezTo>
                  <a:pt x="766274" y="3789673"/>
                  <a:pt x="761154" y="3743671"/>
                  <a:pt x="756958" y="3768116"/>
                </a:cubicBezTo>
                <a:lnTo>
                  <a:pt x="750222" y="3736587"/>
                </a:lnTo>
                <a:cubicBezTo>
                  <a:pt x="744449" y="3709563"/>
                  <a:pt x="760192" y="3739167"/>
                  <a:pt x="751840" y="3722113"/>
                </a:cubicBezTo>
                <a:cubicBezTo>
                  <a:pt x="750877" y="3717608"/>
                  <a:pt x="749915" y="3713105"/>
                  <a:pt x="748953" y="3708601"/>
                </a:cubicBezTo>
                <a:cubicBezTo>
                  <a:pt x="748953" y="3708601"/>
                  <a:pt x="747991" y="3704096"/>
                  <a:pt x="747991" y="3704096"/>
                </a:cubicBezTo>
                <a:cubicBezTo>
                  <a:pt x="747991" y="3704096"/>
                  <a:pt x="747991" y="3704096"/>
                  <a:pt x="747028" y="3699593"/>
                </a:cubicBezTo>
                <a:cubicBezTo>
                  <a:pt x="747991" y="3704096"/>
                  <a:pt x="747991" y="3704096"/>
                  <a:pt x="752494" y="3703134"/>
                </a:cubicBezTo>
                <a:cubicBezTo>
                  <a:pt x="744142" y="3686081"/>
                  <a:pt x="744142" y="3686081"/>
                  <a:pt x="744142" y="3686081"/>
                </a:cubicBezTo>
                <a:cubicBezTo>
                  <a:pt x="747683" y="3680614"/>
                  <a:pt x="747683" y="3680614"/>
                  <a:pt x="747683" y="3680614"/>
                </a:cubicBezTo>
                <a:cubicBezTo>
                  <a:pt x="747683" y="3680614"/>
                  <a:pt x="747683" y="3680614"/>
                  <a:pt x="746720" y="3676110"/>
                </a:cubicBezTo>
                <a:cubicBezTo>
                  <a:pt x="745758" y="3671606"/>
                  <a:pt x="745758" y="3671606"/>
                  <a:pt x="745758" y="3671606"/>
                </a:cubicBezTo>
                <a:cubicBezTo>
                  <a:pt x="744796" y="3667102"/>
                  <a:pt x="740292" y="3668064"/>
                  <a:pt x="740292" y="3668064"/>
                </a:cubicBezTo>
                <a:cubicBezTo>
                  <a:pt x="739984" y="3644582"/>
                  <a:pt x="735481" y="3645544"/>
                  <a:pt x="734519" y="3641040"/>
                </a:cubicBezTo>
                <a:cubicBezTo>
                  <a:pt x="734519" y="3641040"/>
                  <a:pt x="729052" y="3637498"/>
                  <a:pt x="729052" y="3637498"/>
                </a:cubicBezTo>
                <a:cubicBezTo>
                  <a:pt x="726165" y="3623986"/>
                  <a:pt x="727783" y="3609512"/>
                  <a:pt x="723279" y="3610474"/>
                </a:cubicBezTo>
                <a:cubicBezTo>
                  <a:pt x="722316" y="3605970"/>
                  <a:pt x="722316" y="3605970"/>
                  <a:pt x="722316" y="3605970"/>
                </a:cubicBezTo>
                <a:cubicBezTo>
                  <a:pt x="722316" y="3605970"/>
                  <a:pt x="721354" y="3601465"/>
                  <a:pt x="721354" y="3601465"/>
                </a:cubicBezTo>
                <a:cubicBezTo>
                  <a:pt x="717812" y="3606932"/>
                  <a:pt x="717812" y="3606932"/>
                  <a:pt x="717812" y="3606932"/>
                </a:cubicBezTo>
                <a:cubicBezTo>
                  <a:pt x="722972" y="3586991"/>
                  <a:pt x="710769" y="3551922"/>
                  <a:pt x="707227" y="3557387"/>
                </a:cubicBezTo>
                <a:cubicBezTo>
                  <a:pt x="712694" y="3560929"/>
                  <a:pt x="709152" y="3566396"/>
                  <a:pt x="710114" y="3570900"/>
                </a:cubicBezTo>
                <a:cubicBezTo>
                  <a:pt x="708190" y="3561892"/>
                  <a:pt x="702723" y="3558350"/>
                  <a:pt x="702723" y="3558350"/>
                </a:cubicBezTo>
                <a:cubicBezTo>
                  <a:pt x="705610" y="3571863"/>
                  <a:pt x="705610" y="3571863"/>
                  <a:pt x="705610" y="3571863"/>
                </a:cubicBezTo>
                <a:cubicBezTo>
                  <a:pt x="705610" y="3571863"/>
                  <a:pt x="701106" y="3572825"/>
                  <a:pt x="700144" y="3568320"/>
                </a:cubicBezTo>
                <a:cubicBezTo>
                  <a:pt x="696602" y="3573787"/>
                  <a:pt x="697564" y="3578290"/>
                  <a:pt x="702068" y="3577328"/>
                </a:cubicBezTo>
                <a:cubicBezTo>
                  <a:pt x="702068" y="3577328"/>
                  <a:pt x="702068" y="3577328"/>
                  <a:pt x="703031" y="3581832"/>
                </a:cubicBezTo>
                <a:cubicBezTo>
                  <a:pt x="696909" y="3597269"/>
                  <a:pt x="688863" y="3603698"/>
                  <a:pt x="695599" y="3635226"/>
                </a:cubicBezTo>
                <a:cubicBezTo>
                  <a:pt x="696561" y="3639730"/>
                  <a:pt x="696561" y="3639730"/>
                  <a:pt x="697524" y="3644234"/>
                </a:cubicBezTo>
                <a:cubicBezTo>
                  <a:pt x="692057" y="3640692"/>
                  <a:pt x="692057" y="3640692"/>
                  <a:pt x="687553" y="3641655"/>
                </a:cubicBezTo>
                <a:cubicBezTo>
                  <a:pt x="686591" y="3637151"/>
                  <a:pt x="686591" y="3637151"/>
                  <a:pt x="685628" y="3632647"/>
                </a:cubicBezTo>
                <a:cubicBezTo>
                  <a:pt x="681125" y="3633609"/>
                  <a:pt x="680163" y="3629105"/>
                  <a:pt x="681125" y="3633609"/>
                </a:cubicBezTo>
                <a:cubicBezTo>
                  <a:pt x="681125" y="3633609"/>
                  <a:pt x="682087" y="3638113"/>
                  <a:pt x="682087" y="3638113"/>
                </a:cubicBezTo>
                <a:cubicBezTo>
                  <a:pt x="670847" y="3607547"/>
                  <a:pt x="672465" y="3593073"/>
                  <a:pt x="660262" y="3558002"/>
                </a:cubicBezTo>
                <a:cubicBezTo>
                  <a:pt x="665729" y="3561544"/>
                  <a:pt x="666691" y="3566048"/>
                  <a:pt x="665729" y="3561544"/>
                </a:cubicBezTo>
                <a:cubicBezTo>
                  <a:pt x="665729" y="3561544"/>
                  <a:pt x="669270" y="3556078"/>
                  <a:pt x="669270" y="3556078"/>
                </a:cubicBezTo>
                <a:lnTo>
                  <a:pt x="671194" y="3565085"/>
                </a:lnTo>
                <a:cubicBezTo>
                  <a:pt x="670887" y="3541603"/>
                  <a:pt x="668001" y="3528091"/>
                  <a:pt x="660609" y="3515542"/>
                </a:cubicBezTo>
                <a:cubicBezTo>
                  <a:pt x="660609" y="3515542"/>
                  <a:pt x="660609" y="3515542"/>
                  <a:pt x="665114" y="3514579"/>
                </a:cubicBezTo>
                <a:lnTo>
                  <a:pt x="664152" y="3510075"/>
                </a:lnTo>
                <a:cubicBezTo>
                  <a:pt x="663189" y="3505570"/>
                  <a:pt x="663189" y="3505570"/>
                  <a:pt x="662227" y="3501067"/>
                </a:cubicBezTo>
                <a:cubicBezTo>
                  <a:pt x="655798" y="3493021"/>
                  <a:pt x="656454" y="3474043"/>
                  <a:pt x="655491" y="3469539"/>
                </a:cubicBezTo>
                <a:cubicBezTo>
                  <a:pt x="655491" y="3469539"/>
                  <a:pt x="654529" y="3465034"/>
                  <a:pt x="654529" y="3465034"/>
                </a:cubicBezTo>
                <a:cubicBezTo>
                  <a:pt x="653567" y="3460530"/>
                  <a:pt x="653567" y="3460530"/>
                  <a:pt x="653567" y="3460530"/>
                </a:cubicBezTo>
                <a:cubicBezTo>
                  <a:pt x="646175" y="3447980"/>
                  <a:pt x="644906" y="3419994"/>
                  <a:pt x="639439" y="3416453"/>
                </a:cubicBezTo>
                <a:cubicBezTo>
                  <a:pt x="639439" y="3416453"/>
                  <a:pt x="638477" y="3411948"/>
                  <a:pt x="638477" y="3411948"/>
                </a:cubicBezTo>
                <a:cubicBezTo>
                  <a:pt x="638477" y="3411948"/>
                  <a:pt x="637515" y="3407444"/>
                  <a:pt x="637515" y="3407444"/>
                </a:cubicBezTo>
                <a:cubicBezTo>
                  <a:pt x="636552" y="3402940"/>
                  <a:pt x="635590" y="3398436"/>
                  <a:pt x="635590" y="3398436"/>
                </a:cubicBezTo>
                <a:cubicBezTo>
                  <a:pt x="631087" y="3399398"/>
                  <a:pt x="631087" y="3399398"/>
                  <a:pt x="633012" y="3408406"/>
                </a:cubicBezTo>
                <a:cubicBezTo>
                  <a:pt x="633012" y="3408406"/>
                  <a:pt x="628507" y="3409369"/>
                  <a:pt x="629469" y="3413873"/>
                </a:cubicBezTo>
                <a:cubicBezTo>
                  <a:pt x="632049" y="3403902"/>
                  <a:pt x="626583" y="3400361"/>
                  <a:pt x="625620" y="3395856"/>
                </a:cubicBezTo>
                <a:cubicBezTo>
                  <a:pt x="630125" y="3394894"/>
                  <a:pt x="630125" y="3394894"/>
                  <a:pt x="630125" y="3394894"/>
                </a:cubicBezTo>
                <a:cubicBezTo>
                  <a:pt x="630125" y="3394894"/>
                  <a:pt x="629163" y="3390391"/>
                  <a:pt x="629163" y="3390391"/>
                </a:cubicBezTo>
                <a:cubicBezTo>
                  <a:pt x="628200" y="3385887"/>
                  <a:pt x="628200" y="3385887"/>
                  <a:pt x="628200" y="3385887"/>
                </a:cubicBezTo>
                <a:cubicBezTo>
                  <a:pt x="623696" y="3386849"/>
                  <a:pt x="623696" y="3386849"/>
                  <a:pt x="623696" y="3386849"/>
                </a:cubicBezTo>
                <a:cubicBezTo>
                  <a:pt x="619847" y="3368832"/>
                  <a:pt x="625314" y="3372374"/>
                  <a:pt x="627892" y="3362404"/>
                </a:cubicBezTo>
                <a:cubicBezTo>
                  <a:pt x="623389" y="3363366"/>
                  <a:pt x="620502" y="3349854"/>
                  <a:pt x="615998" y="3350816"/>
                </a:cubicBezTo>
                <a:cubicBezTo>
                  <a:pt x="623389" y="3363366"/>
                  <a:pt x="610839" y="3370757"/>
                  <a:pt x="618229" y="3383307"/>
                </a:cubicBezTo>
                <a:cubicBezTo>
                  <a:pt x="620809" y="3373337"/>
                  <a:pt x="621771" y="3377840"/>
                  <a:pt x="623696" y="3386849"/>
                </a:cubicBezTo>
                <a:cubicBezTo>
                  <a:pt x="619192" y="3387811"/>
                  <a:pt x="619192" y="3387811"/>
                  <a:pt x="619192" y="3387811"/>
                </a:cubicBezTo>
                <a:cubicBezTo>
                  <a:pt x="619192" y="3387811"/>
                  <a:pt x="619192" y="3387811"/>
                  <a:pt x="620154" y="3392315"/>
                </a:cubicBezTo>
                <a:cubicBezTo>
                  <a:pt x="620154" y="3392315"/>
                  <a:pt x="621116" y="3396819"/>
                  <a:pt x="621116" y="3396819"/>
                </a:cubicBezTo>
                <a:cubicBezTo>
                  <a:pt x="625620" y="3395856"/>
                  <a:pt x="625620" y="3395856"/>
                  <a:pt x="625620" y="3395856"/>
                </a:cubicBezTo>
                <a:cubicBezTo>
                  <a:pt x="628354" y="3397627"/>
                  <a:pt x="628190" y="3402373"/>
                  <a:pt x="628026" y="3407116"/>
                </a:cubicBezTo>
                <a:lnTo>
                  <a:pt x="629469" y="3413873"/>
                </a:lnTo>
                <a:lnTo>
                  <a:pt x="630432" y="3418377"/>
                </a:lnTo>
                <a:cubicBezTo>
                  <a:pt x="625927" y="3419340"/>
                  <a:pt x="625927" y="3419340"/>
                  <a:pt x="625927" y="3419340"/>
                </a:cubicBezTo>
                <a:cubicBezTo>
                  <a:pt x="625927" y="3419340"/>
                  <a:pt x="625927" y="3419340"/>
                  <a:pt x="626889" y="3423843"/>
                </a:cubicBezTo>
                <a:cubicBezTo>
                  <a:pt x="627852" y="3428347"/>
                  <a:pt x="627852" y="3428347"/>
                  <a:pt x="627852" y="3428347"/>
                </a:cubicBezTo>
                <a:cubicBezTo>
                  <a:pt x="631047" y="3465341"/>
                  <a:pt x="646135" y="3513924"/>
                  <a:pt x="654488" y="3530978"/>
                </a:cubicBezTo>
                <a:cubicBezTo>
                  <a:pt x="654488" y="3530978"/>
                  <a:pt x="654488" y="3530978"/>
                  <a:pt x="649984" y="3531940"/>
                </a:cubicBezTo>
                <a:cubicBezTo>
                  <a:pt x="649984" y="3531940"/>
                  <a:pt x="650946" y="3536445"/>
                  <a:pt x="651908" y="3540948"/>
                </a:cubicBezTo>
                <a:cubicBezTo>
                  <a:pt x="661224" y="3562507"/>
                  <a:pt x="654795" y="3554460"/>
                  <a:pt x="655758" y="3558965"/>
                </a:cubicBezTo>
                <a:cubicBezTo>
                  <a:pt x="663149" y="3571514"/>
                  <a:pt x="675658" y="3630067"/>
                  <a:pt x="671154" y="3631029"/>
                </a:cubicBezTo>
                <a:cubicBezTo>
                  <a:pt x="680470" y="3652588"/>
                  <a:pt x="676927" y="3658053"/>
                  <a:pt x="691054" y="3702132"/>
                </a:cubicBezTo>
                <a:cubicBezTo>
                  <a:pt x="693941" y="3715644"/>
                  <a:pt x="692324" y="3730118"/>
                  <a:pt x="695211" y="3743630"/>
                </a:cubicBezTo>
                <a:cubicBezTo>
                  <a:pt x="692632" y="3753601"/>
                  <a:pt x="687165" y="3750059"/>
                  <a:pt x="689090" y="3759068"/>
                </a:cubicBezTo>
                <a:cubicBezTo>
                  <a:pt x="685855" y="3788016"/>
                  <a:pt x="699019" y="3827590"/>
                  <a:pt x="700289" y="3855577"/>
                </a:cubicBezTo>
                <a:cubicBezTo>
                  <a:pt x="701251" y="3860081"/>
                  <a:pt x="694823" y="3852035"/>
                  <a:pt x="693861" y="3847531"/>
                </a:cubicBezTo>
                <a:cubicBezTo>
                  <a:pt x="692243" y="3862005"/>
                  <a:pt x="703791" y="3916054"/>
                  <a:pt x="687392" y="3905429"/>
                </a:cubicBezTo>
                <a:cubicBezTo>
                  <a:pt x="680963" y="3897383"/>
                  <a:pt x="680963" y="3897383"/>
                  <a:pt x="680963" y="3897383"/>
                </a:cubicBezTo>
                <a:cubicBezTo>
                  <a:pt x="682887" y="3906391"/>
                  <a:pt x="682887" y="3906391"/>
                  <a:pt x="682887" y="3906391"/>
                </a:cubicBezTo>
                <a:cubicBezTo>
                  <a:pt x="670993" y="3894803"/>
                  <a:pt x="666181" y="3872282"/>
                  <a:pt x="655904" y="3846221"/>
                </a:cubicBezTo>
                <a:cubicBezTo>
                  <a:pt x="653017" y="3832709"/>
                  <a:pt x="650130" y="3819197"/>
                  <a:pt x="647550" y="3829168"/>
                </a:cubicBezTo>
                <a:cubicBezTo>
                  <a:pt x="646588" y="3824663"/>
                  <a:pt x="646588" y="3824663"/>
                  <a:pt x="646588" y="3824663"/>
                </a:cubicBezTo>
                <a:cubicBezTo>
                  <a:pt x="642083" y="3825626"/>
                  <a:pt x="642083" y="3825626"/>
                  <a:pt x="642083" y="3825626"/>
                </a:cubicBezTo>
                <a:cubicBezTo>
                  <a:pt x="633076" y="3827550"/>
                  <a:pt x="639197" y="3812114"/>
                  <a:pt x="637272" y="3803105"/>
                </a:cubicBezTo>
                <a:cubicBezTo>
                  <a:pt x="634693" y="3813076"/>
                  <a:pt x="625377" y="3791517"/>
                  <a:pt x="628264" y="3805029"/>
                </a:cubicBezTo>
                <a:cubicBezTo>
                  <a:pt x="633731" y="3808571"/>
                  <a:pt x="635655" y="3817579"/>
                  <a:pt x="631151" y="3818541"/>
                </a:cubicBezTo>
                <a:cubicBezTo>
                  <a:pt x="636618" y="3822083"/>
                  <a:pt x="638542" y="3831092"/>
                  <a:pt x="641429" y="3844604"/>
                </a:cubicBezTo>
                <a:cubicBezTo>
                  <a:pt x="630803" y="3861003"/>
                  <a:pt x="638809" y="3920518"/>
                  <a:pt x="653897" y="3969100"/>
                </a:cubicBezTo>
                <a:cubicBezTo>
                  <a:pt x="650356" y="3974566"/>
                  <a:pt x="650356" y="3974566"/>
                  <a:pt x="646814" y="3980033"/>
                </a:cubicBezTo>
                <a:cubicBezTo>
                  <a:pt x="641347" y="3976491"/>
                  <a:pt x="640385" y="3971986"/>
                  <a:pt x="639423" y="3967483"/>
                </a:cubicBezTo>
                <a:cubicBezTo>
                  <a:pt x="639423" y="3967483"/>
                  <a:pt x="638461" y="3962979"/>
                  <a:pt x="638461" y="3962979"/>
                </a:cubicBezTo>
                <a:cubicBezTo>
                  <a:pt x="638461" y="3962979"/>
                  <a:pt x="632995" y="3959436"/>
                  <a:pt x="632995" y="3959436"/>
                </a:cubicBezTo>
                <a:cubicBezTo>
                  <a:pt x="632995" y="3959436"/>
                  <a:pt x="632995" y="3959436"/>
                  <a:pt x="633958" y="3963941"/>
                </a:cubicBezTo>
                <a:cubicBezTo>
                  <a:pt x="633958" y="3963941"/>
                  <a:pt x="634920" y="3968445"/>
                  <a:pt x="634920" y="3968445"/>
                </a:cubicBezTo>
                <a:cubicBezTo>
                  <a:pt x="634920" y="3968445"/>
                  <a:pt x="629453" y="3964903"/>
                  <a:pt x="628491" y="3960399"/>
                </a:cubicBezTo>
                <a:cubicBezTo>
                  <a:pt x="626566" y="3951391"/>
                  <a:pt x="625604" y="3946887"/>
                  <a:pt x="623679" y="3937879"/>
                </a:cubicBezTo>
                <a:lnTo>
                  <a:pt x="631167" y="3950879"/>
                </a:lnTo>
                <a:lnTo>
                  <a:pt x="632033" y="3954933"/>
                </a:lnTo>
                <a:cubicBezTo>
                  <a:pt x="637979" y="3960727"/>
                  <a:pt x="636373" y="3958715"/>
                  <a:pt x="633038" y="3954129"/>
                </a:cubicBezTo>
                <a:lnTo>
                  <a:pt x="631167" y="3950879"/>
                </a:lnTo>
                <a:lnTo>
                  <a:pt x="629507" y="3943110"/>
                </a:lnTo>
                <a:cubicBezTo>
                  <a:pt x="629146" y="3941420"/>
                  <a:pt x="629146" y="3941420"/>
                  <a:pt x="629146" y="3941420"/>
                </a:cubicBezTo>
                <a:cubicBezTo>
                  <a:pt x="629146" y="3941420"/>
                  <a:pt x="633649" y="3940458"/>
                  <a:pt x="633649" y="3940458"/>
                </a:cubicBezTo>
                <a:cubicBezTo>
                  <a:pt x="633649" y="3940458"/>
                  <a:pt x="633649" y="3940458"/>
                  <a:pt x="632687" y="3935955"/>
                </a:cubicBezTo>
                <a:cubicBezTo>
                  <a:pt x="632687" y="3935955"/>
                  <a:pt x="631725" y="3931450"/>
                  <a:pt x="631725" y="3931450"/>
                </a:cubicBezTo>
                <a:cubicBezTo>
                  <a:pt x="628184" y="3936917"/>
                  <a:pt x="627222" y="3932412"/>
                  <a:pt x="627222" y="3932412"/>
                </a:cubicBezTo>
                <a:cubicBezTo>
                  <a:pt x="626259" y="3927908"/>
                  <a:pt x="625297" y="3923405"/>
                  <a:pt x="620793" y="3924367"/>
                </a:cubicBezTo>
                <a:cubicBezTo>
                  <a:pt x="619830" y="3919863"/>
                  <a:pt x="619830" y="3919863"/>
                  <a:pt x="619830" y="3919863"/>
                </a:cubicBezTo>
                <a:cubicBezTo>
                  <a:pt x="624335" y="3918900"/>
                  <a:pt x="623372" y="3914396"/>
                  <a:pt x="618868" y="3915358"/>
                </a:cubicBezTo>
                <a:cubicBezTo>
                  <a:pt x="617906" y="3910855"/>
                  <a:pt x="615741" y="3900721"/>
                  <a:pt x="614177" y="3893402"/>
                </a:cubicBezTo>
                <a:lnTo>
                  <a:pt x="613094" y="3888334"/>
                </a:lnTo>
                <a:cubicBezTo>
                  <a:pt x="615019" y="3897343"/>
                  <a:pt x="613401" y="3911817"/>
                  <a:pt x="613401" y="3911817"/>
                </a:cubicBezTo>
                <a:cubicBezTo>
                  <a:pt x="610515" y="3898305"/>
                  <a:pt x="603124" y="3885754"/>
                  <a:pt x="600237" y="3872242"/>
                </a:cubicBezTo>
                <a:cubicBezTo>
                  <a:pt x="590922" y="3850685"/>
                  <a:pt x="591229" y="3874167"/>
                  <a:pt x="579335" y="3862579"/>
                </a:cubicBezTo>
                <a:cubicBezTo>
                  <a:pt x="569056" y="3836517"/>
                  <a:pt x="563590" y="3832975"/>
                  <a:pt x="556854" y="3801448"/>
                </a:cubicBezTo>
                <a:cubicBezTo>
                  <a:pt x="553312" y="3806914"/>
                  <a:pt x="555236" y="3815922"/>
                  <a:pt x="558123" y="3829434"/>
                </a:cubicBezTo>
                <a:cubicBezTo>
                  <a:pt x="557161" y="3824930"/>
                  <a:pt x="550733" y="3816885"/>
                  <a:pt x="546884" y="3798868"/>
                </a:cubicBezTo>
                <a:cubicBezTo>
                  <a:pt x="543342" y="3804335"/>
                  <a:pt x="538838" y="3805297"/>
                  <a:pt x="542686" y="3823313"/>
                </a:cubicBezTo>
                <a:cubicBezTo>
                  <a:pt x="541724" y="3818809"/>
                  <a:pt x="541724" y="3818809"/>
                  <a:pt x="541724" y="3818809"/>
                </a:cubicBezTo>
                <a:cubicBezTo>
                  <a:pt x="520861" y="3743202"/>
                  <a:pt x="504503" y="3666633"/>
                  <a:pt x="488144" y="3590064"/>
                </a:cubicBezTo>
                <a:cubicBezTo>
                  <a:pt x="486220" y="3581057"/>
                  <a:pt x="484295" y="3572049"/>
                  <a:pt x="482371" y="3563040"/>
                </a:cubicBezTo>
                <a:cubicBezTo>
                  <a:pt x="407490" y="3121615"/>
                  <a:pt x="444750" y="2678088"/>
                  <a:pt x="578133" y="2267918"/>
                </a:cubicBezTo>
                <a:lnTo>
                  <a:pt x="592980" y="2227702"/>
                </a:lnTo>
                <a:lnTo>
                  <a:pt x="600194" y="2211410"/>
                </a:lnTo>
                <a:lnTo>
                  <a:pt x="638131" y="2105404"/>
                </a:lnTo>
                <a:lnTo>
                  <a:pt x="652761" y="2065777"/>
                </a:lnTo>
                <a:cubicBezTo>
                  <a:pt x="762747" y="1800400"/>
                  <a:pt x="914268" y="1552475"/>
                  <a:pt x="1102577" y="1332509"/>
                </a:cubicBezTo>
                <a:close/>
                <a:moveTo>
                  <a:pt x="1683816" y="1083716"/>
                </a:moveTo>
                <a:lnTo>
                  <a:pt x="1679236" y="1086770"/>
                </a:lnTo>
                <a:lnTo>
                  <a:pt x="1682424" y="1084298"/>
                </a:lnTo>
                <a:close/>
                <a:moveTo>
                  <a:pt x="3808051" y="599460"/>
                </a:moveTo>
                <a:lnTo>
                  <a:pt x="3814670" y="600728"/>
                </a:lnTo>
                <a:lnTo>
                  <a:pt x="3819307" y="603027"/>
                </a:lnTo>
                <a:close/>
                <a:moveTo>
                  <a:pt x="1626222" y="1047191"/>
                </a:moveTo>
                <a:lnTo>
                  <a:pt x="1626514" y="1048557"/>
                </a:lnTo>
                <a:cubicBezTo>
                  <a:pt x="1626514" y="1048557"/>
                  <a:pt x="1626514" y="1048557"/>
                  <a:pt x="1622009" y="1049520"/>
                </a:cubicBezTo>
                <a:close/>
                <a:moveTo>
                  <a:pt x="3198980" y="688397"/>
                </a:moveTo>
                <a:cubicBezTo>
                  <a:pt x="3198171" y="688055"/>
                  <a:pt x="3199015" y="687874"/>
                  <a:pt x="3202634" y="688279"/>
                </a:cubicBezTo>
                <a:lnTo>
                  <a:pt x="3199068" y="688412"/>
                </a:lnTo>
                <a:close/>
                <a:moveTo>
                  <a:pt x="1688956" y="988120"/>
                </a:moveTo>
                <a:cubicBezTo>
                  <a:pt x="1688956" y="988120"/>
                  <a:pt x="1693460" y="987158"/>
                  <a:pt x="1697964" y="986196"/>
                </a:cubicBezTo>
                <a:cubicBezTo>
                  <a:pt x="1694422" y="991662"/>
                  <a:pt x="1694422" y="991662"/>
                  <a:pt x="1694422" y="991662"/>
                </a:cubicBezTo>
                <a:cubicBezTo>
                  <a:pt x="1695385" y="996167"/>
                  <a:pt x="1699889" y="995204"/>
                  <a:pt x="1703431" y="989738"/>
                </a:cubicBezTo>
                <a:cubicBezTo>
                  <a:pt x="1692325" y="1003884"/>
                  <a:pt x="1681622" y="1014413"/>
                  <a:pt x="1668870" y="1023613"/>
                </a:cubicBezTo>
                <a:lnTo>
                  <a:pt x="1626222" y="1047191"/>
                </a:lnTo>
                <a:lnTo>
                  <a:pt x="1625552" y="1044054"/>
                </a:lnTo>
                <a:cubicBezTo>
                  <a:pt x="1625552" y="1044054"/>
                  <a:pt x="1622009" y="1049520"/>
                  <a:pt x="1622009" y="1049520"/>
                </a:cubicBezTo>
                <a:cubicBezTo>
                  <a:pt x="1613002" y="1051444"/>
                  <a:pt x="1613964" y="1055948"/>
                  <a:pt x="1604955" y="1057873"/>
                </a:cubicBezTo>
                <a:cubicBezTo>
                  <a:pt x="1600452" y="1058835"/>
                  <a:pt x="1600452" y="1058835"/>
                  <a:pt x="1600452" y="1058835"/>
                </a:cubicBezTo>
                <a:cubicBezTo>
                  <a:pt x="1600452" y="1058835"/>
                  <a:pt x="1601414" y="1063339"/>
                  <a:pt x="1601414" y="1063339"/>
                </a:cubicBezTo>
                <a:cubicBezTo>
                  <a:pt x="1596910" y="1064302"/>
                  <a:pt x="1596910" y="1064302"/>
                  <a:pt x="1596910" y="1064302"/>
                </a:cubicBezTo>
                <a:lnTo>
                  <a:pt x="1568524" y="1077178"/>
                </a:lnTo>
                <a:lnTo>
                  <a:pt x="1633720" y="1022132"/>
                </a:lnTo>
                <a:lnTo>
                  <a:pt x="1644223" y="1021226"/>
                </a:lnTo>
                <a:cubicBezTo>
                  <a:pt x="1657254" y="1016087"/>
                  <a:pt x="1671575" y="1005962"/>
                  <a:pt x="1688956" y="988120"/>
                </a:cubicBezTo>
                <a:close/>
                <a:moveTo>
                  <a:pt x="1987536" y="886654"/>
                </a:moveTo>
                <a:cubicBezTo>
                  <a:pt x="1983994" y="892120"/>
                  <a:pt x="1993964" y="894699"/>
                  <a:pt x="2023568" y="878956"/>
                </a:cubicBezTo>
                <a:cubicBezTo>
                  <a:pt x="1998468" y="893737"/>
                  <a:pt x="1964360" y="910444"/>
                  <a:pt x="1940222" y="929729"/>
                </a:cubicBezTo>
                <a:cubicBezTo>
                  <a:pt x="1914642" y="942259"/>
                  <a:pt x="1884534" y="958404"/>
                  <a:pt x="1864697" y="973018"/>
                </a:cubicBezTo>
                <a:lnTo>
                  <a:pt x="1854248" y="982182"/>
                </a:lnTo>
                <a:lnTo>
                  <a:pt x="1798385" y="1012071"/>
                </a:lnTo>
                <a:lnTo>
                  <a:pt x="1797668" y="1011991"/>
                </a:lnTo>
                <a:lnTo>
                  <a:pt x="1797543" y="1012522"/>
                </a:lnTo>
                <a:lnTo>
                  <a:pt x="1762279" y="1031390"/>
                </a:lnTo>
                <a:lnTo>
                  <a:pt x="1729692" y="1053121"/>
                </a:lnTo>
                <a:lnTo>
                  <a:pt x="1751010" y="1036088"/>
                </a:lnTo>
                <a:cubicBezTo>
                  <a:pt x="1808294" y="995592"/>
                  <a:pt x="1875548" y="957676"/>
                  <a:pt x="1930252" y="927150"/>
                </a:cubicBezTo>
                <a:cubicBezTo>
                  <a:pt x="1950848" y="913331"/>
                  <a:pt x="1972406" y="904015"/>
                  <a:pt x="1987536" y="886654"/>
                </a:cubicBezTo>
                <a:close/>
                <a:moveTo>
                  <a:pt x="2481059" y="771795"/>
                </a:moveTo>
                <a:cubicBezTo>
                  <a:pt x="2477517" y="777261"/>
                  <a:pt x="2477517" y="777261"/>
                  <a:pt x="2477517" y="777261"/>
                </a:cubicBezTo>
                <a:cubicBezTo>
                  <a:pt x="2473014" y="778224"/>
                  <a:pt x="2473014" y="778224"/>
                  <a:pt x="2473014" y="778224"/>
                </a:cubicBezTo>
                <a:cubicBezTo>
                  <a:pt x="2464005" y="780148"/>
                  <a:pt x="2459502" y="781110"/>
                  <a:pt x="2454997" y="782073"/>
                </a:cubicBezTo>
                <a:cubicBezTo>
                  <a:pt x="2445989" y="783997"/>
                  <a:pt x="2441485" y="784959"/>
                  <a:pt x="2432476" y="786884"/>
                </a:cubicBezTo>
                <a:lnTo>
                  <a:pt x="2427973" y="787846"/>
                </a:lnTo>
                <a:close/>
                <a:moveTo>
                  <a:pt x="2484601" y="766329"/>
                </a:moveTo>
                <a:cubicBezTo>
                  <a:pt x="2489106" y="765367"/>
                  <a:pt x="2489106" y="765367"/>
                  <a:pt x="2489106" y="765367"/>
                </a:cubicBezTo>
                <a:cubicBezTo>
                  <a:pt x="2508084" y="766021"/>
                  <a:pt x="2538651" y="754782"/>
                  <a:pt x="2565675" y="749008"/>
                </a:cubicBezTo>
                <a:cubicBezTo>
                  <a:pt x="2557629" y="755436"/>
                  <a:pt x="2511625" y="760555"/>
                  <a:pt x="2513550" y="769563"/>
                </a:cubicBezTo>
                <a:lnTo>
                  <a:pt x="2509046" y="770525"/>
                </a:lnTo>
                <a:cubicBezTo>
                  <a:pt x="2504542" y="771488"/>
                  <a:pt x="2495533" y="773412"/>
                  <a:pt x="2491030" y="774374"/>
                </a:cubicBezTo>
                <a:cubicBezTo>
                  <a:pt x="2487488" y="779841"/>
                  <a:pt x="2487488" y="779841"/>
                  <a:pt x="2487488" y="779841"/>
                </a:cubicBezTo>
                <a:cubicBezTo>
                  <a:pt x="2487488" y="779841"/>
                  <a:pt x="2492955" y="783383"/>
                  <a:pt x="2492955" y="783383"/>
                </a:cubicBezTo>
                <a:cubicBezTo>
                  <a:pt x="2497458" y="782421"/>
                  <a:pt x="2497458" y="782421"/>
                  <a:pt x="2497458" y="782421"/>
                </a:cubicBezTo>
                <a:cubicBezTo>
                  <a:pt x="2497458" y="782421"/>
                  <a:pt x="2501000" y="776954"/>
                  <a:pt x="2501000" y="776954"/>
                </a:cubicBezTo>
                <a:cubicBezTo>
                  <a:pt x="2501000" y="776954"/>
                  <a:pt x="2505504" y="775992"/>
                  <a:pt x="2505504" y="775992"/>
                </a:cubicBezTo>
                <a:cubicBezTo>
                  <a:pt x="2510009" y="775030"/>
                  <a:pt x="2514512" y="774068"/>
                  <a:pt x="2523521" y="772143"/>
                </a:cubicBezTo>
                <a:cubicBezTo>
                  <a:pt x="2541537" y="768294"/>
                  <a:pt x="2524483" y="776647"/>
                  <a:pt x="2533491" y="774723"/>
                </a:cubicBezTo>
                <a:cubicBezTo>
                  <a:pt x="2541537" y="768294"/>
                  <a:pt x="2561478" y="773452"/>
                  <a:pt x="2565982" y="772490"/>
                </a:cubicBezTo>
                <a:cubicBezTo>
                  <a:pt x="2565019" y="767987"/>
                  <a:pt x="2564057" y="763483"/>
                  <a:pt x="2568561" y="762520"/>
                </a:cubicBezTo>
                <a:cubicBezTo>
                  <a:pt x="2574028" y="766062"/>
                  <a:pt x="2569524" y="767025"/>
                  <a:pt x="2578532" y="765100"/>
                </a:cubicBezTo>
                <a:cubicBezTo>
                  <a:pt x="2577569" y="760596"/>
                  <a:pt x="2591082" y="757709"/>
                  <a:pt x="2600090" y="755784"/>
                </a:cubicBezTo>
                <a:cubicBezTo>
                  <a:pt x="2597510" y="765754"/>
                  <a:pt x="2631618" y="749048"/>
                  <a:pt x="2631618" y="749048"/>
                </a:cubicBezTo>
                <a:cubicBezTo>
                  <a:pt x="2635160" y="743582"/>
                  <a:pt x="2635160" y="743582"/>
                  <a:pt x="2635160" y="743582"/>
                </a:cubicBezTo>
                <a:cubicBezTo>
                  <a:pt x="2648673" y="740695"/>
                  <a:pt x="2637085" y="752590"/>
                  <a:pt x="2650597" y="749704"/>
                </a:cubicBezTo>
                <a:cubicBezTo>
                  <a:pt x="2658643" y="743275"/>
                  <a:pt x="2662185" y="737808"/>
                  <a:pt x="2684705" y="732997"/>
                </a:cubicBezTo>
                <a:cubicBezTo>
                  <a:pt x="2698217" y="730110"/>
                  <a:pt x="2712692" y="731727"/>
                  <a:pt x="2726204" y="728841"/>
                </a:cubicBezTo>
                <a:cubicBezTo>
                  <a:pt x="2730708" y="727878"/>
                  <a:pt x="2735213" y="726916"/>
                  <a:pt x="2739716" y="725954"/>
                </a:cubicBezTo>
                <a:cubicBezTo>
                  <a:pt x="2766741" y="720180"/>
                  <a:pt x="2745183" y="729496"/>
                  <a:pt x="2768666" y="729188"/>
                </a:cubicBezTo>
                <a:cubicBezTo>
                  <a:pt x="2784758" y="716331"/>
                  <a:pt x="2847159" y="721838"/>
                  <a:pt x="2858747" y="709942"/>
                </a:cubicBezTo>
                <a:lnTo>
                  <a:pt x="2860999" y="709461"/>
                </a:lnTo>
                <a:cubicBezTo>
                  <a:pt x="2867755" y="708018"/>
                  <a:pt x="2876763" y="706093"/>
                  <a:pt x="2876763" y="706093"/>
                </a:cubicBezTo>
                <a:cubicBezTo>
                  <a:pt x="2881267" y="705131"/>
                  <a:pt x="2881267" y="705131"/>
                  <a:pt x="2881267" y="705131"/>
                </a:cubicBezTo>
                <a:cubicBezTo>
                  <a:pt x="2881267" y="705131"/>
                  <a:pt x="2885772" y="704169"/>
                  <a:pt x="2890275" y="703207"/>
                </a:cubicBezTo>
                <a:cubicBezTo>
                  <a:pt x="2945287" y="696163"/>
                  <a:pt x="2976815" y="689428"/>
                  <a:pt x="3013155" y="705211"/>
                </a:cubicBezTo>
                <a:cubicBezTo>
                  <a:pt x="3015735" y="695241"/>
                  <a:pt x="3055617" y="705560"/>
                  <a:pt x="3063662" y="699131"/>
                </a:cubicBezTo>
                <a:cubicBezTo>
                  <a:pt x="3053692" y="696551"/>
                  <a:pt x="3091649" y="697862"/>
                  <a:pt x="3095191" y="692395"/>
                </a:cubicBezTo>
                <a:cubicBezTo>
                  <a:pt x="3096153" y="696899"/>
                  <a:pt x="3091649" y="697862"/>
                  <a:pt x="3087145" y="698824"/>
                </a:cubicBezTo>
                <a:cubicBezTo>
                  <a:pt x="3106933" y="692241"/>
                  <a:pt x="3124304" y="690885"/>
                  <a:pt x="3142478" y="690534"/>
                </a:cubicBezTo>
                <a:lnTo>
                  <a:pt x="3199068" y="688412"/>
                </a:lnTo>
                <a:lnTo>
                  <a:pt x="3205247" y="689487"/>
                </a:lnTo>
                <a:cubicBezTo>
                  <a:pt x="3211238" y="689973"/>
                  <a:pt x="3219360" y="689415"/>
                  <a:pt x="3220650" y="684430"/>
                </a:cubicBezTo>
                <a:cubicBezTo>
                  <a:pt x="3222575" y="693437"/>
                  <a:pt x="3239629" y="685085"/>
                  <a:pt x="3249599" y="687664"/>
                </a:cubicBezTo>
                <a:cubicBezTo>
                  <a:pt x="3236087" y="690551"/>
                  <a:pt x="3248944" y="706643"/>
                  <a:pt x="3250561" y="692168"/>
                </a:cubicBezTo>
                <a:cubicBezTo>
                  <a:pt x="3278548" y="690899"/>
                  <a:pt x="3307497" y="694133"/>
                  <a:pt x="3326476" y="694788"/>
                </a:cubicBezTo>
                <a:cubicBezTo>
                  <a:pt x="3312001" y="693171"/>
                  <a:pt x="3339988" y="691901"/>
                  <a:pt x="3358004" y="688052"/>
                </a:cubicBezTo>
                <a:cubicBezTo>
                  <a:pt x="3358967" y="692556"/>
                  <a:pt x="3349958" y="694480"/>
                  <a:pt x="3349958" y="694480"/>
                </a:cubicBezTo>
                <a:cubicBezTo>
                  <a:pt x="3383411" y="696753"/>
                  <a:pt x="3402390" y="697408"/>
                  <a:pt x="3421368" y="698063"/>
                </a:cubicBezTo>
                <a:cubicBezTo>
                  <a:pt x="3444851" y="697756"/>
                  <a:pt x="3463830" y="698411"/>
                  <a:pt x="3507253" y="703262"/>
                </a:cubicBezTo>
                <a:cubicBezTo>
                  <a:pt x="3503711" y="708728"/>
                  <a:pt x="3494703" y="710653"/>
                  <a:pt x="3513682" y="711308"/>
                </a:cubicBezTo>
                <a:cubicBezTo>
                  <a:pt x="3523652" y="713888"/>
                  <a:pt x="3502749" y="704225"/>
                  <a:pt x="3526232" y="703917"/>
                </a:cubicBezTo>
                <a:cubicBezTo>
                  <a:pt x="3542631" y="714542"/>
                  <a:pt x="3557105" y="716160"/>
                  <a:pt x="3569656" y="708768"/>
                </a:cubicBezTo>
                <a:cubicBezTo>
                  <a:pt x="3586055" y="719394"/>
                  <a:pt x="3579626" y="711348"/>
                  <a:pt x="3587017" y="723898"/>
                </a:cubicBezTo>
                <a:cubicBezTo>
                  <a:pt x="3590558" y="718432"/>
                  <a:pt x="3599567" y="716508"/>
                  <a:pt x="3614041" y="718124"/>
                </a:cubicBezTo>
                <a:cubicBezTo>
                  <a:pt x="3614041" y="718124"/>
                  <a:pt x="3605033" y="720049"/>
                  <a:pt x="3610499" y="723591"/>
                </a:cubicBezTo>
                <a:cubicBezTo>
                  <a:pt x="3633020" y="718779"/>
                  <a:pt x="3654885" y="732947"/>
                  <a:pt x="3687376" y="730714"/>
                </a:cubicBezTo>
                <a:cubicBezTo>
                  <a:pt x="3688338" y="735219"/>
                  <a:pt x="3668397" y="730060"/>
                  <a:pt x="3669360" y="734563"/>
                </a:cubicBezTo>
                <a:cubicBezTo>
                  <a:pt x="3690263" y="744226"/>
                  <a:pt x="3711821" y="734912"/>
                  <a:pt x="3729182" y="750040"/>
                </a:cubicBezTo>
                <a:cubicBezTo>
                  <a:pt x="3733686" y="749078"/>
                  <a:pt x="3711821" y="734912"/>
                  <a:pt x="3731761" y="740070"/>
                </a:cubicBezTo>
                <a:cubicBezTo>
                  <a:pt x="3728220" y="745537"/>
                  <a:pt x="3733686" y="749078"/>
                  <a:pt x="3748161" y="750695"/>
                </a:cubicBezTo>
                <a:cubicBezTo>
                  <a:pt x="3760711" y="743304"/>
                  <a:pt x="3783539" y="761976"/>
                  <a:pt x="3786118" y="752006"/>
                </a:cubicBezTo>
                <a:cubicBezTo>
                  <a:pt x="3787080" y="756509"/>
                  <a:pt x="3791584" y="755547"/>
                  <a:pt x="3797051" y="759089"/>
                </a:cubicBezTo>
                <a:cubicBezTo>
                  <a:pt x="3802517" y="762631"/>
                  <a:pt x="3802517" y="762631"/>
                  <a:pt x="3802517" y="762631"/>
                </a:cubicBezTo>
                <a:cubicBezTo>
                  <a:pt x="3802517" y="762631"/>
                  <a:pt x="3801555" y="758127"/>
                  <a:pt x="3801555" y="758127"/>
                </a:cubicBezTo>
                <a:cubicBezTo>
                  <a:pt x="3797051" y="759089"/>
                  <a:pt x="3796088" y="754585"/>
                  <a:pt x="3791584" y="755547"/>
                </a:cubicBezTo>
                <a:cubicBezTo>
                  <a:pt x="3809600" y="751698"/>
                  <a:pt x="3821495" y="763285"/>
                  <a:pt x="3832428" y="770370"/>
                </a:cubicBezTo>
                <a:cubicBezTo>
                  <a:pt x="3836933" y="769407"/>
                  <a:pt x="3841436" y="768445"/>
                  <a:pt x="3852369" y="775528"/>
                </a:cubicBezTo>
                <a:cubicBezTo>
                  <a:pt x="3864919" y="768137"/>
                  <a:pt x="3834046" y="755895"/>
                  <a:pt x="3848520" y="757512"/>
                </a:cubicBezTo>
                <a:cubicBezTo>
                  <a:pt x="3846586" y="764990"/>
                  <a:pt x="3864919" y="768137"/>
                  <a:pt x="3875019" y="773044"/>
                </a:cubicBezTo>
                <a:lnTo>
                  <a:pt x="3878041" y="775787"/>
                </a:lnTo>
                <a:lnTo>
                  <a:pt x="3875851" y="775221"/>
                </a:lnTo>
                <a:cubicBezTo>
                  <a:pt x="3871348" y="776183"/>
                  <a:pt x="3866844" y="777146"/>
                  <a:pt x="3866844" y="777146"/>
                </a:cubicBezTo>
                <a:cubicBezTo>
                  <a:pt x="3866844" y="777146"/>
                  <a:pt x="3866844" y="777146"/>
                  <a:pt x="3872310" y="780688"/>
                </a:cubicBezTo>
                <a:cubicBezTo>
                  <a:pt x="3877776" y="784229"/>
                  <a:pt x="3882280" y="783267"/>
                  <a:pt x="3886784" y="782304"/>
                </a:cubicBezTo>
                <a:cubicBezTo>
                  <a:pt x="3883242" y="787771"/>
                  <a:pt x="3930207" y="787156"/>
                  <a:pt x="3912191" y="791005"/>
                </a:cubicBezTo>
                <a:cubicBezTo>
                  <a:pt x="3936636" y="795202"/>
                  <a:pt x="3957540" y="804865"/>
                  <a:pt x="3991955" y="811642"/>
                </a:cubicBezTo>
                <a:cubicBezTo>
                  <a:pt x="3991955" y="811642"/>
                  <a:pt x="3991955" y="811642"/>
                  <a:pt x="3996459" y="810679"/>
                </a:cubicBezTo>
                <a:cubicBezTo>
                  <a:pt x="3991955" y="811642"/>
                  <a:pt x="3987451" y="812604"/>
                  <a:pt x="3988413" y="817108"/>
                </a:cubicBezTo>
                <a:cubicBezTo>
                  <a:pt x="3988413" y="817108"/>
                  <a:pt x="3988413" y="817108"/>
                  <a:pt x="3993879" y="820649"/>
                </a:cubicBezTo>
                <a:cubicBezTo>
                  <a:pt x="3998384" y="819687"/>
                  <a:pt x="3997422" y="815183"/>
                  <a:pt x="3997422" y="815183"/>
                </a:cubicBezTo>
                <a:cubicBezTo>
                  <a:pt x="4012858" y="821305"/>
                  <a:pt x="4037303" y="825501"/>
                  <a:pt x="4029257" y="831930"/>
                </a:cubicBezTo>
                <a:cubicBezTo>
                  <a:pt x="4049198" y="837088"/>
                  <a:pt x="4049198" y="837088"/>
                  <a:pt x="4075568" y="850293"/>
                </a:cubicBezTo>
                <a:cubicBezTo>
                  <a:pt x="4080071" y="849331"/>
                  <a:pt x="4079109" y="844827"/>
                  <a:pt x="4079109" y="844827"/>
                </a:cubicBezTo>
                <a:cubicBezTo>
                  <a:pt x="4084575" y="848369"/>
                  <a:pt x="4090042" y="851911"/>
                  <a:pt x="4094547" y="850949"/>
                </a:cubicBezTo>
                <a:cubicBezTo>
                  <a:pt x="4106441" y="862536"/>
                  <a:pt x="4107403" y="867041"/>
                  <a:pt x="4102899" y="868003"/>
                </a:cubicBezTo>
                <a:cubicBezTo>
                  <a:pt x="4117373" y="869619"/>
                  <a:pt x="4121878" y="868657"/>
                  <a:pt x="4130886" y="866732"/>
                </a:cubicBezTo>
                <a:cubicBezTo>
                  <a:pt x="4130886" y="866732"/>
                  <a:pt x="4130886" y="866732"/>
                  <a:pt x="4131849" y="871237"/>
                </a:cubicBezTo>
                <a:cubicBezTo>
                  <a:pt x="4137314" y="874779"/>
                  <a:pt x="4133773" y="880244"/>
                  <a:pt x="4143743" y="882824"/>
                </a:cubicBezTo>
                <a:cubicBezTo>
                  <a:pt x="4148247" y="881862"/>
                  <a:pt x="4147285" y="877358"/>
                  <a:pt x="4158217" y="884442"/>
                </a:cubicBezTo>
                <a:cubicBezTo>
                  <a:pt x="4162722" y="883480"/>
                  <a:pt x="4163684" y="887983"/>
                  <a:pt x="4163684" y="887983"/>
                </a:cubicBezTo>
                <a:cubicBezTo>
                  <a:pt x="4163684" y="887983"/>
                  <a:pt x="4163684" y="887983"/>
                  <a:pt x="4164646" y="892487"/>
                </a:cubicBezTo>
                <a:cubicBezTo>
                  <a:pt x="4169151" y="891525"/>
                  <a:pt x="4169151" y="891525"/>
                  <a:pt x="4169151" y="891525"/>
                </a:cubicBezTo>
                <a:cubicBezTo>
                  <a:pt x="4168188" y="887021"/>
                  <a:pt x="4168188" y="887021"/>
                  <a:pt x="4167226" y="882517"/>
                </a:cubicBezTo>
                <a:cubicBezTo>
                  <a:pt x="4167226" y="882517"/>
                  <a:pt x="4182663" y="888638"/>
                  <a:pt x="4188129" y="892180"/>
                </a:cubicBezTo>
                <a:cubicBezTo>
                  <a:pt x="4188129" y="892180"/>
                  <a:pt x="4192633" y="891218"/>
                  <a:pt x="4192633" y="891218"/>
                </a:cubicBezTo>
                <a:cubicBezTo>
                  <a:pt x="4194557" y="900226"/>
                  <a:pt x="4184587" y="897647"/>
                  <a:pt x="4195520" y="904730"/>
                </a:cubicBezTo>
                <a:cubicBezTo>
                  <a:pt x="4194557" y="900226"/>
                  <a:pt x="4229935" y="911506"/>
                  <a:pt x="4236364" y="919552"/>
                </a:cubicBezTo>
                <a:cubicBezTo>
                  <a:pt x="4241830" y="923094"/>
                  <a:pt x="4241830" y="923094"/>
                  <a:pt x="4241830" y="923094"/>
                </a:cubicBezTo>
                <a:cubicBezTo>
                  <a:pt x="4237326" y="924056"/>
                  <a:pt x="4237326" y="924056"/>
                  <a:pt x="4237326" y="924056"/>
                </a:cubicBezTo>
                <a:cubicBezTo>
                  <a:pt x="4236364" y="919552"/>
                  <a:pt x="4231859" y="920514"/>
                  <a:pt x="4227356" y="921476"/>
                </a:cubicBezTo>
                <a:cubicBezTo>
                  <a:pt x="4228318" y="925981"/>
                  <a:pt x="4228318" y="925981"/>
                  <a:pt x="4228318" y="925981"/>
                </a:cubicBezTo>
                <a:cubicBezTo>
                  <a:pt x="4237326" y="924056"/>
                  <a:pt x="4238288" y="928560"/>
                  <a:pt x="4242793" y="927598"/>
                </a:cubicBezTo>
                <a:cubicBezTo>
                  <a:pt x="4261771" y="928252"/>
                  <a:pt x="4262734" y="932757"/>
                  <a:pt x="4284599" y="946924"/>
                </a:cubicBezTo>
                <a:cubicBezTo>
                  <a:pt x="4284599" y="946924"/>
                  <a:pt x="4289102" y="945962"/>
                  <a:pt x="4288140" y="941457"/>
                </a:cubicBezTo>
                <a:cubicBezTo>
                  <a:pt x="4293607" y="945000"/>
                  <a:pt x="4299073" y="948541"/>
                  <a:pt x="4300036" y="953045"/>
                </a:cubicBezTo>
                <a:cubicBezTo>
                  <a:pt x="4305502" y="956587"/>
                  <a:pt x="4310968" y="960129"/>
                  <a:pt x="4310968" y="960129"/>
                </a:cubicBezTo>
                <a:cubicBezTo>
                  <a:pt x="4321901" y="967212"/>
                  <a:pt x="4326405" y="966250"/>
                  <a:pt x="4331871" y="969792"/>
                </a:cubicBezTo>
                <a:cubicBezTo>
                  <a:pt x="4341842" y="972371"/>
                  <a:pt x="4352774" y="979455"/>
                  <a:pt x="4358241" y="982997"/>
                </a:cubicBezTo>
                <a:cubicBezTo>
                  <a:pt x="4359203" y="987500"/>
                  <a:pt x="4359203" y="987500"/>
                  <a:pt x="4360165" y="992005"/>
                </a:cubicBezTo>
                <a:cubicBezTo>
                  <a:pt x="4364670" y="991042"/>
                  <a:pt x="4365632" y="995547"/>
                  <a:pt x="4365632" y="995547"/>
                </a:cubicBezTo>
                <a:cubicBezTo>
                  <a:pt x="4370136" y="994585"/>
                  <a:pt x="4371098" y="999088"/>
                  <a:pt x="4375602" y="998126"/>
                </a:cubicBezTo>
                <a:cubicBezTo>
                  <a:pt x="4375602" y="998126"/>
                  <a:pt x="4380106" y="997163"/>
                  <a:pt x="4380106" y="997163"/>
                </a:cubicBezTo>
                <a:cubicBezTo>
                  <a:pt x="4385572" y="1000705"/>
                  <a:pt x="4396505" y="1007789"/>
                  <a:pt x="4401972" y="1011331"/>
                </a:cubicBezTo>
                <a:cubicBezTo>
                  <a:pt x="4401972" y="1011331"/>
                  <a:pt x="4401972" y="1011331"/>
                  <a:pt x="4406475" y="1010369"/>
                </a:cubicBezTo>
                <a:cubicBezTo>
                  <a:pt x="4423837" y="1025498"/>
                  <a:pt x="4445702" y="1039665"/>
                  <a:pt x="4466605" y="1049328"/>
                </a:cubicBezTo>
                <a:cubicBezTo>
                  <a:pt x="4467567" y="1053832"/>
                  <a:pt x="4467567" y="1053832"/>
                  <a:pt x="4467567" y="1053832"/>
                </a:cubicBezTo>
                <a:cubicBezTo>
                  <a:pt x="4467567" y="1053832"/>
                  <a:pt x="4472072" y="1052869"/>
                  <a:pt x="4472072" y="1052869"/>
                </a:cubicBezTo>
                <a:cubicBezTo>
                  <a:pt x="4511298" y="1082166"/>
                  <a:pt x="4550525" y="1111463"/>
                  <a:pt x="4585248" y="1141721"/>
                </a:cubicBezTo>
                <a:cubicBezTo>
                  <a:pt x="4602609" y="1156851"/>
                  <a:pt x="4641836" y="1186147"/>
                  <a:pt x="4665626" y="1209323"/>
                </a:cubicBezTo>
                <a:cubicBezTo>
                  <a:pt x="4676558" y="1216406"/>
                  <a:pt x="4679445" y="1229918"/>
                  <a:pt x="4690378" y="1237001"/>
                </a:cubicBezTo>
                <a:cubicBezTo>
                  <a:pt x="4732492" y="1279810"/>
                  <a:pt x="4791659" y="1314266"/>
                  <a:pt x="4825726" y="1363503"/>
                </a:cubicBezTo>
                <a:cubicBezTo>
                  <a:pt x="4831193" y="1367045"/>
                  <a:pt x="4832155" y="1371548"/>
                  <a:pt x="4836660" y="1370586"/>
                </a:cubicBezTo>
                <a:cubicBezTo>
                  <a:pt x="4833117" y="1376052"/>
                  <a:pt x="4837622" y="1375090"/>
                  <a:pt x="4837622" y="1375090"/>
                </a:cubicBezTo>
                <a:cubicBezTo>
                  <a:pt x="4854021" y="1385715"/>
                  <a:pt x="4865915" y="1397303"/>
                  <a:pt x="4878773" y="1413395"/>
                </a:cubicBezTo>
                <a:cubicBezTo>
                  <a:pt x="4878773" y="1413395"/>
                  <a:pt x="4879735" y="1417899"/>
                  <a:pt x="4884239" y="1416937"/>
                </a:cubicBezTo>
                <a:cubicBezTo>
                  <a:pt x="4885201" y="1421441"/>
                  <a:pt x="4885201" y="1421441"/>
                  <a:pt x="4889705" y="1420479"/>
                </a:cubicBezTo>
                <a:cubicBezTo>
                  <a:pt x="4902563" y="1436570"/>
                  <a:pt x="4920886" y="1456204"/>
                  <a:pt x="4938248" y="1471333"/>
                </a:cubicBezTo>
                <a:cubicBezTo>
                  <a:pt x="4937285" y="1466829"/>
                  <a:pt x="4930857" y="1458783"/>
                  <a:pt x="4929894" y="1454279"/>
                </a:cubicBezTo>
                <a:cubicBezTo>
                  <a:pt x="4929894" y="1454279"/>
                  <a:pt x="4934399" y="1453317"/>
                  <a:pt x="4935361" y="1457821"/>
                </a:cubicBezTo>
                <a:cubicBezTo>
                  <a:pt x="4935361" y="1457821"/>
                  <a:pt x="4935361" y="1457821"/>
                  <a:pt x="4936323" y="1462325"/>
                </a:cubicBezTo>
                <a:cubicBezTo>
                  <a:pt x="4936323" y="1462325"/>
                  <a:pt x="4940827" y="1461362"/>
                  <a:pt x="4940827" y="1461362"/>
                </a:cubicBezTo>
                <a:cubicBezTo>
                  <a:pt x="4945331" y="1460400"/>
                  <a:pt x="4945331" y="1460400"/>
                  <a:pt x="4945331" y="1460400"/>
                </a:cubicBezTo>
                <a:cubicBezTo>
                  <a:pt x="4946293" y="1464904"/>
                  <a:pt x="4950797" y="1463942"/>
                  <a:pt x="4950797" y="1463942"/>
                </a:cubicBezTo>
                <a:cubicBezTo>
                  <a:pt x="4957226" y="1471987"/>
                  <a:pt x="4962693" y="1475529"/>
                  <a:pt x="4975550" y="1491621"/>
                </a:cubicBezTo>
                <a:cubicBezTo>
                  <a:pt x="4974587" y="1487117"/>
                  <a:pt x="4974587" y="1487117"/>
                  <a:pt x="4974587" y="1487117"/>
                </a:cubicBezTo>
                <a:cubicBezTo>
                  <a:pt x="4980054" y="1490659"/>
                  <a:pt x="4980054" y="1490659"/>
                  <a:pt x="4980054" y="1490659"/>
                </a:cubicBezTo>
                <a:cubicBezTo>
                  <a:pt x="4986482" y="1498705"/>
                  <a:pt x="4986482" y="1498705"/>
                  <a:pt x="4986482" y="1498705"/>
                </a:cubicBezTo>
                <a:cubicBezTo>
                  <a:pt x="4981016" y="1495162"/>
                  <a:pt x="4975550" y="1491621"/>
                  <a:pt x="4971045" y="1492584"/>
                </a:cubicBezTo>
                <a:cubicBezTo>
                  <a:pt x="4976512" y="1496125"/>
                  <a:pt x="4977474" y="1500629"/>
                  <a:pt x="4978437" y="1505133"/>
                </a:cubicBezTo>
                <a:cubicBezTo>
                  <a:pt x="4978437" y="1505133"/>
                  <a:pt x="4973932" y="1506096"/>
                  <a:pt x="4973932" y="1506096"/>
                </a:cubicBezTo>
                <a:cubicBezTo>
                  <a:pt x="4973932" y="1506096"/>
                  <a:pt x="4974894" y="1510600"/>
                  <a:pt x="4974894" y="1510600"/>
                </a:cubicBezTo>
                <a:cubicBezTo>
                  <a:pt x="4980361" y="1514141"/>
                  <a:pt x="4981323" y="1518646"/>
                  <a:pt x="4984865" y="1513179"/>
                </a:cubicBezTo>
                <a:cubicBezTo>
                  <a:pt x="4987752" y="1526691"/>
                  <a:pt x="4993218" y="1530233"/>
                  <a:pt x="4998684" y="1533775"/>
                </a:cubicBezTo>
                <a:cubicBezTo>
                  <a:pt x="4995142" y="1539241"/>
                  <a:pt x="4995142" y="1539241"/>
                  <a:pt x="4995142" y="1539241"/>
                </a:cubicBezTo>
                <a:cubicBezTo>
                  <a:pt x="5002533" y="1551791"/>
                  <a:pt x="5008962" y="1559837"/>
                  <a:pt x="5015391" y="1567882"/>
                </a:cubicBezTo>
                <a:cubicBezTo>
                  <a:pt x="5019895" y="1566920"/>
                  <a:pt x="5020857" y="1571425"/>
                  <a:pt x="5020857" y="1571425"/>
                </a:cubicBezTo>
                <a:cubicBezTo>
                  <a:pt x="5025361" y="1570462"/>
                  <a:pt x="5026324" y="1574967"/>
                  <a:pt x="5027286" y="1579470"/>
                </a:cubicBezTo>
                <a:cubicBezTo>
                  <a:pt x="5028248" y="1583974"/>
                  <a:pt x="5033715" y="1587517"/>
                  <a:pt x="5037257" y="1582050"/>
                </a:cubicBezTo>
                <a:cubicBezTo>
                  <a:pt x="5038219" y="1586554"/>
                  <a:pt x="5038219" y="1586554"/>
                  <a:pt x="5038219" y="1586554"/>
                </a:cubicBezTo>
                <a:cubicBezTo>
                  <a:pt x="5039181" y="1591057"/>
                  <a:pt x="5039181" y="1591057"/>
                  <a:pt x="5034677" y="1592020"/>
                </a:cubicBezTo>
                <a:cubicBezTo>
                  <a:pt x="5034677" y="1592020"/>
                  <a:pt x="5035639" y="1596524"/>
                  <a:pt x="5035639" y="1596524"/>
                </a:cubicBezTo>
                <a:cubicBezTo>
                  <a:pt x="5035639" y="1596524"/>
                  <a:pt x="5041106" y="1600066"/>
                  <a:pt x="5041106" y="1600066"/>
                </a:cubicBezTo>
                <a:cubicBezTo>
                  <a:pt x="5040144" y="1595562"/>
                  <a:pt x="5044647" y="1594600"/>
                  <a:pt x="5044647" y="1594600"/>
                </a:cubicBezTo>
                <a:cubicBezTo>
                  <a:pt x="5043685" y="1590095"/>
                  <a:pt x="5043685" y="1590095"/>
                  <a:pt x="5043685" y="1590095"/>
                </a:cubicBezTo>
                <a:cubicBezTo>
                  <a:pt x="5043685" y="1590095"/>
                  <a:pt x="5043685" y="1590095"/>
                  <a:pt x="5042723" y="1585592"/>
                </a:cubicBezTo>
                <a:cubicBezTo>
                  <a:pt x="5047227" y="1584630"/>
                  <a:pt x="5047227" y="1584630"/>
                  <a:pt x="5046264" y="1580125"/>
                </a:cubicBezTo>
                <a:cubicBezTo>
                  <a:pt x="5046264" y="1580125"/>
                  <a:pt x="5046264" y="1580125"/>
                  <a:pt x="5050769" y="1579163"/>
                </a:cubicBezTo>
                <a:cubicBezTo>
                  <a:pt x="5051731" y="1583667"/>
                  <a:pt x="5051731" y="1583667"/>
                  <a:pt x="5057197" y="1587208"/>
                </a:cubicBezTo>
                <a:cubicBezTo>
                  <a:pt x="5057197" y="1587208"/>
                  <a:pt x="5057197" y="1587208"/>
                  <a:pt x="5058159" y="1591713"/>
                </a:cubicBezTo>
                <a:cubicBezTo>
                  <a:pt x="5058159" y="1591713"/>
                  <a:pt x="5058159" y="1591713"/>
                  <a:pt x="5054618" y="1597179"/>
                </a:cubicBezTo>
                <a:cubicBezTo>
                  <a:pt x="5055580" y="1601683"/>
                  <a:pt x="5061046" y="1605225"/>
                  <a:pt x="5062008" y="1609729"/>
                </a:cubicBezTo>
                <a:cubicBezTo>
                  <a:pt x="5062970" y="1614234"/>
                  <a:pt x="5062970" y="1614234"/>
                  <a:pt x="5067475" y="1613271"/>
                </a:cubicBezTo>
                <a:lnTo>
                  <a:pt x="5066513" y="1608767"/>
                </a:lnTo>
                <a:cubicBezTo>
                  <a:pt x="5066513" y="1608767"/>
                  <a:pt x="5061046" y="1605225"/>
                  <a:pt x="5060083" y="1600720"/>
                </a:cubicBezTo>
                <a:cubicBezTo>
                  <a:pt x="5060083" y="1600720"/>
                  <a:pt x="5063626" y="1595255"/>
                  <a:pt x="5063626" y="1595255"/>
                </a:cubicBezTo>
                <a:cubicBezTo>
                  <a:pt x="5064588" y="1599758"/>
                  <a:pt x="5070054" y="1603300"/>
                  <a:pt x="5070054" y="1603300"/>
                </a:cubicBezTo>
                <a:cubicBezTo>
                  <a:pt x="5078408" y="1620354"/>
                  <a:pt x="5085798" y="1632904"/>
                  <a:pt x="5086760" y="1637409"/>
                </a:cubicBezTo>
                <a:cubicBezTo>
                  <a:pt x="5086760" y="1637409"/>
                  <a:pt x="5082257" y="1638371"/>
                  <a:pt x="5083219" y="1642874"/>
                </a:cubicBezTo>
                <a:cubicBezTo>
                  <a:pt x="5083219" y="1642874"/>
                  <a:pt x="5077753" y="1639333"/>
                  <a:pt x="5072286" y="1635791"/>
                </a:cubicBezTo>
                <a:cubicBezTo>
                  <a:pt x="5082564" y="1661853"/>
                  <a:pt x="5093496" y="1668937"/>
                  <a:pt x="5108279" y="1694036"/>
                </a:cubicBezTo>
                <a:cubicBezTo>
                  <a:pt x="5110857" y="1684066"/>
                  <a:pt x="5126602" y="1713669"/>
                  <a:pt x="5132069" y="1717212"/>
                </a:cubicBezTo>
                <a:cubicBezTo>
                  <a:pt x="5136572" y="1716250"/>
                  <a:pt x="5136572" y="1716250"/>
                  <a:pt x="5136572" y="1716250"/>
                </a:cubicBezTo>
                <a:cubicBezTo>
                  <a:pt x="5137534" y="1720754"/>
                  <a:pt x="5143001" y="1724295"/>
                  <a:pt x="5143963" y="1728799"/>
                </a:cubicBezTo>
                <a:cubicBezTo>
                  <a:pt x="5147505" y="1723332"/>
                  <a:pt x="5147505" y="1723332"/>
                  <a:pt x="5147505" y="1723332"/>
                </a:cubicBezTo>
                <a:cubicBezTo>
                  <a:pt x="5147505" y="1723332"/>
                  <a:pt x="5148468" y="1727837"/>
                  <a:pt x="5148468" y="1727837"/>
                </a:cubicBezTo>
                <a:cubicBezTo>
                  <a:pt x="5154896" y="1735882"/>
                  <a:pt x="5155859" y="1740387"/>
                  <a:pt x="5162286" y="1748432"/>
                </a:cubicBezTo>
                <a:cubicBezTo>
                  <a:pt x="5167753" y="1751974"/>
                  <a:pt x="5168715" y="1756478"/>
                  <a:pt x="5175144" y="1764524"/>
                </a:cubicBezTo>
                <a:cubicBezTo>
                  <a:pt x="5171602" y="1769991"/>
                  <a:pt x="5183497" y="1781578"/>
                  <a:pt x="5184459" y="1786082"/>
                </a:cubicBezTo>
                <a:cubicBezTo>
                  <a:pt x="5194430" y="1788661"/>
                  <a:pt x="5194430" y="1788661"/>
                  <a:pt x="5198934" y="1787699"/>
                </a:cubicBezTo>
                <a:cubicBezTo>
                  <a:pt x="5199897" y="1792203"/>
                  <a:pt x="5200859" y="1796708"/>
                  <a:pt x="5200859" y="1796708"/>
                </a:cubicBezTo>
                <a:cubicBezTo>
                  <a:pt x="5196355" y="1797670"/>
                  <a:pt x="5195392" y="1793166"/>
                  <a:pt x="5196355" y="1797670"/>
                </a:cubicBezTo>
                <a:cubicBezTo>
                  <a:pt x="5196355" y="1797670"/>
                  <a:pt x="5196355" y="1797670"/>
                  <a:pt x="5197317" y="1802173"/>
                </a:cubicBezTo>
                <a:cubicBezTo>
                  <a:pt x="5198279" y="1806678"/>
                  <a:pt x="5198279" y="1806678"/>
                  <a:pt x="5198279" y="1806678"/>
                </a:cubicBezTo>
                <a:cubicBezTo>
                  <a:pt x="5198279" y="1806678"/>
                  <a:pt x="5194737" y="1812144"/>
                  <a:pt x="5190233" y="1813107"/>
                </a:cubicBezTo>
                <a:cubicBezTo>
                  <a:pt x="5210789" y="1865230"/>
                  <a:pt x="5248706" y="1932483"/>
                  <a:pt x="5281503" y="1953734"/>
                </a:cubicBezTo>
                <a:cubicBezTo>
                  <a:pt x="5279886" y="1968208"/>
                  <a:pt x="5285352" y="1971750"/>
                  <a:pt x="5295322" y="1974330"/>
                </a:cubicBezTo>
                <a:cubicBezTo>
                  <a:pt x="5297247" y="1983338"/>
                  <a:pt x="5299172" y="1992347"/>
                  <a:pt x="5305600" y="2000392"/>
                </a:cubicBezTo>
                <a:cubicBezTo>
                  <a:pt x="5312029" y="2008437"/>
                  <a:pt x="5314916" y="2021950"/>
                  <a:pt x="5321344" y="2029996"/>
                </a:cubicBezTo>
                <a:cubicBezTo>
                  <a:pt x="5328735" y="2042546"/>
                  <a:pt x="5332584" y="2060562"/>
                  <a:pt x="5339975" y="2073112"/>
                </a:cubicBezTo>
                <a:cubicBezTo>
                  <a:pt x="5341900" y="2082120"/>
                  <a:pt x="5349291" y="2094669"/>
                  <a:pt x="5354757" y="2098212"/>
                </a:cubicBezTo>
                <a:cubicBezTo>
                  <a:pt x="5355719" y="2102716"/>
                  <a:pt x="5355719" y="2102716"/>
                  <a:pt x="5355719" y="2102716"/>
                </a:cubicBezTo>
                <a:cubicBezTo>
                  <a:pt x="5363110" y="2115266"/>
                  <a:pt x="5365035" y="2124274"/>
                  <a:pt x="5372426" y="2136823"/>
                </a:cubicBezTo>
                <a:cubicBezTo>
                  <a:pt x="5374350" y="2145831"/>
                  <a:pt x="5380779" y="2153877"/>
                  <a:pt x="5388169" y="2166427"/>
                </a:cubicBezTo>
                <a:cubicBezTo>
                  <a:pt x="5386553" y="2180901"/>
                  <a:pt x="5391056" y="2179939"/>
                  <a:pt x="5395560" y="2178977"/>
                </a:cubicBezTo>
                <a:cubicBezTo>
                  <a:pt x="5396523" y="2183482"/>
                  <a:pt x="5396523" y="2183482"/>
                  <a:pt x="5396523" y="2183482"/>
                </a:cubicBezTo>
                <a:cubicBezTo>
                  <a:pt x="5397485" y="2187985"/>
                  <a:pt x="5393943" y="2193452"/>
                  <a:pt x="5394905" y="2197956"/>
                </a:cubicBezTo>
                <a:cubicBezTo>
                  <a:pt x="5394905" y="2197956"/>
                  <a:pt x="5395867" y="2202459"/>
                  <a:pt x="5395867" y="2202459"/>
                </a:cubicBezTo>
                <a:cubicBezTo>
                  <a:pt x="5396830" y="2206963"/>
                  <a:pt x="5396830" y="2206963"/>
                  <a:pt x="5402296" y="2210505"/>
                </a:cubicBezTo>
                <a:cubicBezTo>
                  <a:pt x="5402296" y="2210505"/>
                  <a:pt x="5402296" y="2210505"/>
                  <a:pt x="5406801" y="2209543"/>
                </a:cubicBezTo>
                <a:cubicBezTo>
                  <a:pt x="5411612" y="2232063"/>
                  <a:pt x="5411612" y="2232063"/>
                  <a:pt x="5411612" y="2232063"/>
                </a:cubicBezTo>
                <a:cubicBezTo>
                  <a:pt x="5411612" y="2232063"/>
                  <a:pt x="5417078" y="2235605"/>
                  <a:pt x="5417078" y="2235605"/>
                </a:cubicBezTo>
                <a:cubicBezTo>
                  <a:pt x="5417078" y="2235605"/>
                  <a:pt x="5416115" y="2231101"/>
                  <a:pt x="5416115" y="2231101"/>
                </a:cubicBezTo>
                <a:cubicBezTo>
                  <a:pt x="5406801" y="2209543"/>
                  <a:pt x="5406801" y="2209543"/>
                  <a:pt x="5406801" y="2209543"/>
                </a:cubicBezTo>
                <a:cubicBezTo>
                  <a:pt x="5406801" y="2209543"/>
                  <a:pt x="5411304" y="2208581"/>
                  <a:pt x="5411304" y="2208581"/>
                </a:cubicBezTo>
                <a:cubicBezTo>
                  <a:pt x="5412267" y="2213086"/>
                  <a:pt x="5413229" y="2217589"/>
                  <a:pt x="5413229" y="2217589"/>
                </a:cubicBezTo>
                <a:cubicBezTo>
                  <a:pt x="5414191" y="2222093"/>
                  <a:pt x="5414191" y="2222093"/>
                  <a:pt x="5414191" y="2222093"/>
                </a:cubicBezTo>
                <a:cubicBezTo>
                  <a:pt x="5415153" y="2226597"/>
                  <a:pt x="5420620" y="2230138"/>
                  <a:pt x="5421582" y="2234643"/>
                </a:cubicBezTo>
                <a:cubicBezTo>
                  <a:pt x="5422544" y="2239147"/>
                  <a:pt x="5423507" y="2243651"/>
                  <a:pt x="5425431" y="2252659"/>
                </a:cubicBezTo>
                <a:cubicBezTo>
                  <a:pt x="5424469" y="2248155"/>
                  <a:pt x="5419964" y="2249117"/>
                  <a:pt x="5419964" y="2249117"/>
                </a:cubicBezTo>
                <a:cubicBezTo>
                  <a:pt x="5419964" y="2249117"/>
                  <a:pt x="5420927" y="2253622"/>
                  <a:pt x="5421889" y="2258125"/>
                </a:cubicBezTo>
                <a:cubicBezTo>
                  <a:pt x="5421889" y="2258125"/>
                  <a:pt x="5422851" y="2262630"/>
                  <a:pt x="5423814" y="2267134"/>
                </a:cubicBezTo>
                <a:cubicBezTo>
                  <a:pt x="5429280" y="2270676"/>
                  <a:pt x="5430242" y="2275179"/>
                  <a:pt x="5431205" y="2279684"/>
                </a:cubicBezTo>
                <a:cubicBezTo>
                  <a:pt x="5432167" y="2284188"/>
                  <a:pt x="5432167" y="2284188"/>
                  <a:pt x="5433129" y="2288691"/>
                </a:cubicBezTo>
                <a:cubicBezTo>
                  <a:pt x="5438596" y="2292233"/>
                  <a:pt x="5438596" y="2292233"/>
                  <a:pt x="5438596" y="2292233"/>
                </a:cubicBezTo>
                <a:cubicBezTo>
                  <a:pt x="5439558" y="2296738"/>
                  <a:pt x="5445025" y="2300279"/>
                  <a:pt x="5445987" y="2304783"/>
                </a:cubicBezTo>
                <a:cubicBezTo>
                  <a:pt x="5446949" y="2309287"/>
                  <a:pt x="5447912" y="2313792"/>
                  <a:pt x="5447912" y="2313792"/>
                </a:cubicBezTo>
                <a:cubicBezTo>
                  <a:pt x="5443407" y="2314754"/>
                  <a:pt x="5443407" y="2314754"/>
                  <a:pt x="5444369" y="2319257"/>
                </a:cubicBezTo>
                <a:cubicBezTo>
                  <a:pt x="5444369" y="2319257"/>
                  <a:pt x="5445332" y="2323762"/>
                  <a:pt x="5449836" y="2322799"/>
                </a:cubicBezTo>
                <a:cubicBezTo>
                  <a:pt x="5449836" y="2322799"/>
                  <a:pt x="5450798" y="2327304"/>
                  <a:pt x="5447256" y="2332770"/>
                </a:cubicBezTo>
                <a:cubicBezTo>
                  <a:pt x="5453685" y="2340816"/>
                  <a:pt x="5453685" y="2340816"/>
                  <a:pt x="5453685" y="2340816"/>
                </a:cubicBezTo>
                <a:cubicBezTo>
                  <a:pt x="5453685" y="2340816"/>
                  <a:pt x="5452723" y="2336311"/>
                  <a:pt x="5457226" y="2335349"/>
                </a:cubicBezTo>
                <a:cubicBezTo>
                  <a:pt x="5458189" y="2339854"/>
                  <a:pt x="5459151" y="2344357"/>
                  <a:pt x="5460113" y="2348861"/>
                </a:cubicBezTo>
                <a:cubicBezTo>
                  <a:pt x="5461075" y="2353366"/>
                  <a:pt x="5461075" y="2353366"/>
                  <a:pt x="5461075" y="2353366"/>
                </a:cubicBezTo>
                <a:cubicBezTo>
                  <a:pt x="5467504" y="2361411"/>
                  <a:pt x="5468467" y="2365915"/>
                  <a:pt x="5469429" y="2370419"/>
                </a:cubicBezTo>
                <a:cubicBezTo>
                  <a:pt x="5471353" y="2379427"/>
                  <a:pt x="5472316" y="2383932"/>
                  <a:pt x="5473278" y="2388435"/>
                </a:cubicBezTo>
                <a:cubicBezTo>
                  <a:pt x="5474240" y="2392940"/>
                  <a:pt x="5474240" y="2392940"/>
                  <a:pt x="5476165" y="2401947"/>
                </a:cubicBezTo>
                <a:cubicBezTo>
                  <a:pt x="5472623" y="2407414"/>
                  <a:pt x="5480014" y="2419964"/>
                  <a:pt x="5481938" y="2428972"/>
                </a:cubicBezTo>
                <a:cubicBezTo>
                  <a:pt x="5482900" y="2433476"/>
                  <a:pt x="5479358" y="2438942"/>
                  <a:pt x="5480321" y="2443447"/>
                </a:cubicBezTo>
                <a:cubicBezTo>
                  <a:pt x="5480321" y="2443447"/>
                  <a:pt x="5474855" y="2439905"/>
                  <a:pt x="5474855" y="2439905"/>
                </a:cubicBezTo>
                <a:cubicBezTo>
                  <a:pt x="5473893" y="2435400"/>
                  <a:pt x="5469388" y="2436363"/>
                  <a:pt x="5469388" y="2436363"/>
                </a:cubicBezTo>
                <a:cubicBezTo>
                  <a:pt x="5469388" y="2436363"/>
                  <a:pt x="5469388" y="2436363"/>
                  <a:pt x="5470351" y="2440867"/>
                </a:cubicBezTo>
                <a:cubicBezTo>
                  <a:pt x="5471313" y="2445371"/>
                  <a:pt x="5471313" y="2445371"/>
                  <a:pt x="5471313" y="2445371"/>
                </a:cubicBezTo>
                <a:cubicBezTo>
                  <a:pt x="5472275" y="2449875"/>
                  <a:pt x="5472275" y="2449875"/>
                  <a:pt x="5476780" y="2448912"/>
                </a:cubicBezTo>
                <a:cubicBezTo>
                  <a:pt x="5476780" y="2448912"/>
                  <a:pt x="5482245" y="2452454"/>
                  <a:pt x="5482245" y="2452454"/>
                </a:cubicBezTo>
                <a:cubicBezTo>
                  <a:pt x="5486750" y="2451492"/>
                  <a:pt x="5486750" y="2451492"/>
                  <a:pt x="5486750" y="2451492"/>
                </a:cubicBezTo>
                <a:cubicBezTo>
                  <a:pt x="5485787" y="2446988"/>
                  <a:pt x="5488367" y="2437018"/>
                  <a:pt x="5486443" y="2428009"/>
                </a:cubicBezTo>
                <a:cubicBezTo>
                  <a:pt x="5485480" y="2423506"/>
                  <a:pt x="5485480" y="2423506"/>
                  <a:pt x="5485480" y="2423506"/>
                </a:cubicBezTo>
                <a:cubicBezTo>
                  <a:pt x="5484518" y="2419002"/>
                  <a:pt x="5478089" y="2410956"/>
                  <a:pt x="5481631" y="2405489"/>
                </a:cubicBezTo>
                <a:cubicBezTo>
                  <a:pt x="5480669" y="2400985"/>
                  <a:pt x="5480669" y="2400985"/>
                  <a:pt x="5479707" y="2396482"/>
                </a:cubicBezTo>
                <a:cubicBezTo>
                  <a:pt x="5485172" y="2400023"/>
                  <a:pt x="5487097" y="2409031"/>
                  <a:pt x="5489021" y="2418039"/>
                </a:cubicBezTo>
                <a:cubicBezTo>
                  <a:pt x="5490946" y="2427047"/>
                  <a:pt x="5492871" y="2436056"/>
                  <a:pt x="5499299" y="2444101"/>
                </a:cubicBezTo>
                <a:cubicBezTo>
                  <a:pt x="5500262" y="2448605"/>
                  <a:pt x="5495757" y="2449568"/>
                  <a:pt x="5496720" y="2454072"/>
                </a:cubicBezTo>
                <a:cubicBezTo>
                  <a:pt x="5498644" y="2463080"/>
                  <a:pt x="5498644" y="2463080"/>
                  <a:pt x="5498644" y="2463080"/>
                </a:cubicBezTo>
                <a:cubicBezTo>
                  <a:pt x="5500569" y="2472087"/>
                  <a:pt x="5501531" y="2476592"/>
                  <a:pt x="5503455" y="2485600"/>
                </a:cubicBezTo>
                <a:cubicBezTo>
                  <a:pt x="5497990" y="2482058"/>
                  <a:pt x="5497990" y="2482058"/>
                  <a:pt x="5497990" y="2482058"/>
                </a:cubicBezTo>
                <a:cubicBezTo>
                  <a:pt x="5497028" y="2477554"/>
                  <a:pt x="5497028" y="2477554"/>
                  <a:pt x="5493486" y="2483021"/>
                </a:cubicBezTo>
                <a:cubicBezTo>
                  <a:pt x="5493486" y="2483021"/>
                  <a:pt x="5493486" y="2483021"/>
                  <a:pt x="5494448" y="2487524"/>
                </a:cubicBezTo>
                <a:cubicBezTo>
                  <a:pt x="5494448" y="2487524"/>
                  <a:pt x="5495410" y="2492028"/>
                  <a:pt x="5495410" y="2492028"/>
                </a:cubicBezTo>
                <a:cubicBezTo>
                  <a:pt x="5500877" y="2495570"/>
                  <a:pt x="5500877" y="2495570"/>
                  <a:pt x="5500877" y="2495570"/>
                </a:cubicBezTo>
                <a:cubicBezTo>
                  <a:pt x="5500877" y="2495570"/>
                  <a:pt x="5501839" y="2500075"/>
                  <a:pt x="5501839" y="2500075"/>
                </a:cubicBezTo>
                <a:cubicBezTo>
                  <a:pt x="5501839" y="2500075"/>
                  <a:pt x="5501839" y="2500075"/>
                  <a:pt x="5502801" y="2504578"/>
                </a:cubicBezTo>
                <a:cubicBezTo>
                  <a:pt x="5503763" y="2509082"/>
                  <a:pt x="5510191" y="2517128"/>
                  <a:pt x="5511154" y="2521632"/>
                </a:cubicBezTo>
                <a:cubicBezTo>
                  <a:pt x="5514040" y="2535144"/>
                  <a:pt x="5519507" y="2538686"/>
                  <a:pt x="5515965" y="2544153"/>
                </a:cubicBezTo>
                <a:cubicBezTo>
                  <a:pt x="5511462" y="2545115"/>
                  <a:pt x="5512424" y="2549619"/>
                  <a:pt x="5512424" y="2549619"/>
                </a:cubicBezTo>
                <a:cubicBezTo>
                  <a:pt x="5512424" y="2549619"/>
                  <a:pt x="5507919" y="2550581"/>
                  <a:pt x="5506957" y="2546078"/>
                </a:cubicBezTo>
                <a:cubicBezTo>
                  <a:pt x="5503108" y="2528061"/>
                  <a:pt x="5499259" y="2510045"/>
                  <a:pt x="5490906" y="2492991"/>
                </a:cubicBezTo>
                <a:cubicBezTo>
                  <a:pt x="5489943" y="2488486"/>
                  <a:pt x="5489943" y="2488486"/>
                  <a:pt x="5489943" y="2488486"/>
                </a:cubicBezTo>
                <a:cubicBezTo>
                  <a:pt x="5485440" y="2489448"/>
                  <a:pt x="5486402" y="2493953"/>
                  <a:pt x="5486402" y="2493953"/>
                </a:cubicBezTo>
                <a:cubicBezTo>
                  <a:pt x="5494755" y="2511007"/>
                  <a:pt x="5498604" y="2529024"/>
                  <a:pt x="5502453" y="2547040"/>
                </a:cubicBezTo>
                <a:cubicBezTo>
                  <a:pt x="5497950" y="2548002"/>
                  <a:pt x="5493445" y="2548964"/>
                  <a:pt x="5490865" y="2558934"/>
                </a:cubicBezTo>
                <a:cubicBezTo>
                  <a:pt x="5495677" y="2581454"/>
                  <a:pt x="5487631" y="2587883"/>
                  <a:pt x="5492443" y="2610404"/>
                </a:cubicBezTo>
                <a:cubicBezTo>
                  <a:pt x="5482431" y="2673768"/>
                  <a:pt x="5488820" y="2747757"/>
                  <a:pt x="5494900" y="2798263"/>
                </a:cubicBezTo>
                <a:cubicBezTo>
                  <a:pt x="5495863" y="2802768"/>
                  <a:pt x="5495863" y="2802768"/>
                  <a:pt x="5495863" y="2802768"/>
                </a:cubicBezTo>
                <a:cubicBezTo>
                  <a:pt x="5495863" y="2802768"/>
                  <a:pt x="5496825" y="2807272"/>
                  <a:pt x="5496825" y="2807272"/>
                </a:cubicBezTo>
                <a:cubicBezTo>
                  <a:pt x="5501329" y="2806310"/>
                  <a:pt x="5501329" y="2806310"/>
                  <a:pt x="5500367" y="2801805"/>
                </a:cubicBezTo>
                <a:cubicBezTo>
                  <a:pt x="5494285" y="2751298"/>
                  <a:pt x="5488860" y="2681813"/>
                  <a:pt x="5498871" y="2618449"/>
                </a:cubicBezTo>
                <a:cubicBezTo>
                  <a:pt x="5499833" y="2622954"/>
                  <a:pt x="5499833" y="2622954"/>
                  <a:pt x="5499833" y="2622954"/>
                </a:cubicBezTo>
                <a:cubicBezTo>
                  <a:pt x="5504337" y="2621991"/>
                  <a:pt x="5503375" y="2617487"/>
                  <a:pt x="5506917" y="2612020"/>
                </a:cubicBezTo>
                <a:cubicBezTo>
                  <a:pt x="5507879" y="2616525"/>
                  <a:pt x="5508842" y="2621029"/>
                  <a:pt x="5509804" y="2625532"/>
                </a:cubicBezTo>
                <a:cubicBezTo>
                  <a:pt x="5509804" y="2625532"/>
                  <a:pt x="5509804" y="2625532"/>
                  <a:pt x="5505299" y="2626495"/>
                </a:cubicBezTo>
                <a:cubicBezTo>
                  <a:pt x="5506262" y="2630999"/>
                  <a:pt x="5506262" y="2630999"/>
                  <a:pt x="5506262" y="2630999"/>
                </a:cubicBezTo>
                <a:cubicBezTo>
                  <a:pt x="5506262" y="2630999"/>
                  <a:pt x="5506262" y="2630999"/>
                  <a:pt x="5507224" y="2635503"/>
                </a:cubicBezTo>
                <a:cubicBezTo>
                  <a:pt x="5507224" y="2635503"/>
                  <a:pt x="5511728" y="2634541"/>
                  <a:pt x="5511728" y="2634541"/>
                </a:cubicBezTo>
                <a:cubicBezTo>
                  <a:pt x="5509148" y="2644511"/>
                  <a:pt x="5511073" y="2653519"/>
                  <a:pt x="5512035" y="2658023"/>
                </a:cubicBezTo>
                <a:cubicBezTo>
                  <a:pt x="5512998" y="2662528"/>
                  <a:pt x="5512998" y="2662528"/>
                  <a:pt x="5513960" y="2667032"/>
                </a:cubicBezTo>
                <a:cubicBezTo>
                  <a:pt x="5514922" y="2671535"/>
                  <a:pt x="5515884" y="2676040"/>
                  <a:pt x="5516847" y="2680544"/>
                </a:cubicBezTo>
                <a:lnTo>
                  <a:pt x="5517809" y="2685047"/>
                </a:lnTo>
                <a:cubicBezTo>
                  <a:pt x="5513304" y="2686010"/>
                  <a:pt x="5513304" y="2686010"/>
                  <a:pt x="5514267" y="2690514"/>
                </a:cubicBezTo>
                <a:cubicBezTo>
                  <a:pt x="5515229" y="2695018"/>
                  <a:pt x="5515229" y="2695018"/>
                  <a:pt x="5516191" y="2699522"/>
                </a:cubicBezTo>
                <a:cubicBezTo>
                  <a:pt x="5516191" y="2699522"/>
                  <a:pt x="5521658" y="2703064"/>
                  <a:pt x="5521658" y="2703064"/>
                </a:cubicBezTo>
                <a:cubicBezTo>
                  <a:pt x="5533861" y="2738134"/>
                  <a:pt x="5541559" y="2774166"/>
                  <a:pt x="5544752" y="2811161"/>
                </a:cubicBezTo>
                <a:cubicBezTo>
                  <a:pt x="5544097" y="2830139"/>
                  <a:pt x="5546984" y="2843652"/>
                  <a:pt x="5546330" y="2862630"/>
                </a:cubicBezTo>
                <a:cubicBezTo>
                  <a:pt x="5546330" y="2862630"/>
                  <a:pt x="5550833" y="2861668"/>
                  <a:pt x="5549871" y="2857164"/>
                </a:cubicBezTo>
                <a:cubicBezTo>
                  <a:pt x="5552103" y="2889654"/>
                  <a:pt x="5557877" y="2916679"/>
                  <a:pt x="5560108" y="2949169"/>
                </a:cubicBezTo>
                <a:cubicBezTo>
                  <a:pt x="5561071" y="2953673"/>
                  <a:pt x="5561071" y="2953673"/>
                  <a:pt x="5565575" y="2952711"/>
                </a:cubicBezTo>
                <a:cubicBezTo>
                  <a:pt x="5567500" y="2961719"/>
                  <a:pt x="5563957" y="2967185"/>
                  <a:pt x="5565882" y="2976194"/>
                </a:cubicBezTo>
                <a:cubicBezTo>
                  <a:pt x="5564920" y="2971690"/>
                  <a:pt x="5561378" y="2977156"/>
                  <a:pt x="5562340" y="2981660"/>
                </a:cubicBezTo>
                <a:cubicBezTo>
                  <a:pt x="5566844" y="2980697"/>
                  <a:pt x="5567807" y="2985202"/>
                  <a:pt x="5568769" y="2989706"/>
                </a:cubicBezTo>
                <a:cubicBezTo>
                  <a:pt x="5570693" y="2998714"/>
                  <a:pt x="5568113" y="3008684"/>
                  <a:pt x="5570038" y="3017692"/>
                </a:cubicBezTo>
                <a:cubicBezTo>
                  <a:pt x="5570038" y="3017692"/>
                  <a:pt x="5571000" y="3022197"/>
                  <a:pt x="5571000" y="3022197"/>
                </a:cubicBezTo>
                <a:cubicBezTo>
                  <a:pt x="5571963" y="3026700"/>
                  <a:pt x="5568422" y="3032167"/>
                  <a:pt x="5569384" y="3036671"/>
                </a:cubicBezTo>
                <a:cubicBezTo>
                  <a:pt x="5570346" y="3041174"/>
                  <a:pt x="5570346" y="3041174"/>
                  <a:pt x="5570346" y="3041174"/>
                </a:cubicBezTo>
                <a:cubicBezTo>
                  <a:pt x="5570346" y="3041174"/>
                  <a:pt x="5571308" y="3045679"/>
                  <a:pt x="5571308" y="3045679"/>
                </a:cubicBezTo>
                <a:cubicBezTo>
                  <a:pt x="5572578" y="3073665"/>
                  <a:pt x="5569342" y="3102614"/>
                  <a:pt x="5569650" y="3126097"/>
                </a:cubicBezTo>
                <a:cubicBezTo>
                  <a:pt x="5569650" y="3126097"/>
                  <a:pt x="5576078" y="3134142"/>
                  <a:pt x="5572537" y="3139609"/>
                </a:cubicBezTo>
                <a:cubicBezTo>
                  <a:pt x="5572537" y="3139609"/>
                  <a:pt x="5573500" y="3144113"/>
                  <a:pt x="5573500" y="3144113"/>
                </a:cubicBezTo>
                <a:cubicBezTo>
                  <a:pt x="5572537" y="3139609"/>
                  <a:pt x="5575424" y="3153121"/>
                  <a:pt x="5577349" y="3162129"/>
                </a:cubicBezTo>
                <a:cubicBezTo>
                  <a:pt x="5576693" y="3181107"/>
                  <a:pt x="5571534" y="3201048"/>
                  <a:pt x="5569917" y="3215523"/>
                </a:cubicBezTo>
                <a:cubicBezTo>
                  <a:pt x="5563755" y="3296903"/>
                  <a:pt x="5558248" y="3359305"/>
                  <a:pt x="5551779" y="3417202"/>
                </a:cubicBezTo>
                <a:cubicBezTo>
                  <a:pt x="5552741" y="3421707"/>
                  <a:pt x="5552741" y="3421707"/>
                  <a:pt x="5552741" y="3421707"/>
                </a:cubicBezTo>
                <a:cubicBezTo>
                  <a:pt x="5549200" y="3427172"/>
                  <a:pt x="5549200" y="3427172"/>
                  <a:pt x="5549200" y="3427172"/>
                </a:cubicBezTo>
                <a:cubicBezTo>
                  <a:pt x="5542269" y="3449847"/>
                  <a:pt x="5535099" y="3471394"/>
                  <a:pt x="5528169" y="3494068"/>
                </a:cubicBezTo>
                <a:lnTo>
                  <a:pt x="5510688" y="3559800"/>
                </a:lnTo>
                <a:lnTo>
                  <a:pt x="5510930" y="3558388"/>
                </a:lnTo>
                <a:cubicBezTo>
                  <a:pt x="5511768" y="3552322"/>
                  <a:pt x="5512375" y="3546894"/>
                  <a:pt x="5512778" y="3543275"/>
                </a:cubicBezTo>
                <a:cubicBezTo>
                  <a:pt x="5511816" y="3538772"/>
                  <a:pt x="5515358" y="3533305"/>
                  <a:pt x="5515358" y="3533305"/>
                </a:cubicBezTo>
                <a:cubicBezTo>
                  <a:pt x="5520517" y="3513364"/>
                  <a:pt x="5527601" y="3502432"/>
                  <a:pt x="5522135" y="3498890"/>
                </a:cubicBezTo>
                <a:cubicBezTo>
                  <a:pt x="5530181" y="3492461"/>
                  <a:pt x="5533415" y="3463512"/>
                  <a:pt x="5533108" y="3440030"/>
                </a:cubicBezTo>
                <a:cubicBezTo>
                  <a:pt x="5532146" y="3435526"/>
                  <a:pt x="5531183" y="3431021"/>
                  <a:pt x="5535687" y="3430059"/>
                </a:cubicBezTo>
                <a:cubicBezTo>
                  <a:pt x="5535687" y="3430059"/>
                  <a:pt x="5539229" y="3424593"/>
                  <a:pt x="5538267" y="3420089"/>
                </a:cubicBezTo>
                <a:cubicBezTo>
                  <a:pt x="5537304" y="3415585"/>
                  <a:pt x="5536342" y="3411081"/>
                  <a:pt x="5532800" y="3416547"/>
                </a:cubicBezTo>
                <a:cubicBezTo>
                  <a:pt x="5528297" y="3417509"/>
                  <a:pt x="5525717" y="3427480"/>
                  <a:pt x="5523137" y="3437450"/>
                </a:cubicBezTo>
                <a:cubicBezTo>
                  <a:pt x="5524099" y="3441955"/>
                  <a:pt x="5524099" y="3441955"/>
                  <a:pt x="5524099" y="3441955"/>
                </a:cubicBezTo>
                <a:cubicBezTo>
                  <a:pt x="5513781" y="3481836"/>
                  <a:pt x="5507660" y="3497272"/>
                  <a:pt x="5505387" y="3530725"/>
                </a:cubicBezTo>
                <a:cubicBezTo>
                  <a:pt x="5505387" y="3530725"/>
                  <a:pt x="5506350" y="3535230"/>
                  <a:pt x="5506350" y="3535230"/>
                </a:cubicBezTo>
                <a:cubicBezTo>
                  <a:pt x="5502809" y="3540696"/>
                  <a:pt x="5496687" y="3556133"/>
                  <a:pt x="5493145" y="3561598"/>
                </a:cubicBezTo>
                <a:cubicBezTo>
                  <a:pt x="5499574" y="3569645"/>
                  <a:pt x="5490566" y="3571569"/>
                  <a:pt x="5485406" y="3591510"/>
                </a:cubicBezTo>
                <a:cubicBezTo>
                  <a:pt x="5482018" y="3608717"/>
                  <a:pt x="5478226" y="3629544"/>
                  <a:pt x="5472745" y="3650731"/>
                </a:cubicBezTo>
                <a:lnTo>
                  <a:pt x="5453639" y="3702176"/>
                </a:lnTo>
                <a:lnTo>
                  <a:pt x="5451565" y="3697642"/>
                </a:lnTo>
                <a:cubicBezTo>
                  <a:pt x="5430929" y="3777405"/>
                  <a:pt x="5403864" y="3849122"/>
                  <a:pt x="5369715" y="3931772"/>
                </a:cubicBezTo>
                <a:cubicBezTo>
                  <a:pt x="5369715" y="3931772"/>
                  <a:pt x="5365212" y="3932734"/>
                  <a:pt x="5365212" y="3932734"/>
                </a:cubicBezTo>
                <a:cubicBezTo>
                  <a:pt x="5366174" y="3937239"/>
                  <a:pt x="5366174" y="3937239"/>
                  <a:pt x="5366174" y="3937239"/>
                </a:cubicBezTo>
                <a:cubicBezTo>
                  <a:pt x="5366174" y="3937239"/>
                  <a:pt x="5366174" y="3937239"/>
                  <a:pt x="5367136" y="3941742"/>
                </a:cubicBezTo>
                <a:cubicBezTo>
                  <a:pt x="5363594" y="3947209"/>
                  <a:pt x="5355549" y="3953638"/>
                  <a:pt x="5352006" y="3959103"/>
                </a:cubicBezTo>
                <a:cubicBezTo>
                  <a:pt x="5363901" y="3970692"/>
                  <a:pt x="5338146" y="4004452"/>
                  <a:pt x="5329445" y="4029858"/>
                </a:cubicBezTo>
                <a:cubicBezTo>
                  <a:pt x="5323979" y="4026316"/>
                  <a:pt x="5331063" y="4015384"/>
                  <a:pt x="5326559" y="4016346"/>
                </a:cubicBezTo>
                <a:cubicBezTo>
                  <a:pt x="5308849" y="4043679"/>
                  <a:pt x="5336530" y="4018926"/>
                  <a:pt x="5319782" y="4050762"/>
                </a:cubicBezTo>
                <a:cubicBezTo>
                  <a:pt x="5315278" y="4051724"/>
                  <a:pt x="5318820" y="4046257"/>
                  <a:pt x="5314316" y="4047220"/>
                </a:cubicBezTo>
                <a:cubicBezTo>
                  <a:pt x="5303035" y="4082597"/>
                  <a:pt x="5280823" y="4110892"/>
                  <a:pt x="5276625" y="4135336"/>
                </a:cubicBezTo>
                <a:cubicBezTo>
                  <a:pt x="5276625" y="4135336"/>
                  <a:pt x="5279205" y="4125366"/>
                  <a:pt x="5272122" y="4136298"/>
                </a:cubicBezTo>
                <a:cubicBezTo>
                  <a:pt x="5272429" y="4159781"/>
                  <a:pt x="5248292" y="4179067"/>
                  <a:pt x="5234124" y="4200931"/>
                </a:cubicBezTo>
                <a:cubicBezTo>
                  <a:pt x="5226386" y="4230843"/>
                  <a:pt x="5208676" y="4258175"/>
                  <a:pt x="5190005" y="4281002"/>
                </a:cubicBezTo>
                <a:cubicBezTo>
                  <a:pt x="5180669" y="4292416"/>
                  <a:pt x="5171334" y="4303830"/>
                  <a:pt x="5161796" y="4317053"/>
                </a:cubicBezTo>
                <a:lnTo>
                  <a:pt x="5135887" y="4358358"/>
                </a:lnTo>
                <a:lnTo>
                  <a:pt x="5134954" y="4353989"/>
                </a:lnTo>
                <a:cubicBezTo>
                  <a:pt x="5130449" y="4354951"/>
                  <a:pt x="5130449" y="4354951"/>
                  <a:pt x="5131412" y="4359456"/>
                </a:cubicBezTo>
                <a:cubicBezTo>
                  <a:pt x="5128832" y="4369426"/>
                  <a:pt x="5128832" y="4369426"/>
                  <a:pt x="5128832" y="4369426"/>
                </a:cubicBezTo>
                <a:cubicBezTo>
                  <a:pt x="5127869" y="4364921"/>
                  <a:pt x="5127869" y="4364921"/>
                  <a:pt x="5127869" y="4364921"/>
                </a:cubicBezTo>
                <a:cubicBezTo>
                  <a:pt x="5119824" y="4371350"/>
                  <a:pt x="5112740" y="4382283"/>
                  <a:pt x="5106619" y="4397719"/>
                </a:cubicBezTo>
                <a:cubicBezTo>
                  <a:pt x="5106619" y="4397719"/>
                  <a:pt x="5107581" y="4402224"/>
                  <a:pt x="5107581" y="4402224"/>
                </a:cubicBezTo>
                <a:cubicBezTo>
                  <a:pt x="5108544" y="4406728"/>
                  <a:pt x="5104039" y="4407690"/>
                  <a:pt x="5105001" y="4412194"/>
                </a:cubicBezTo>
                <a:cubicBezTo>
                  <a:pt x="5104039" y="4407690"/>
                  <a:pt x="5107581" y="4402224"/>
                  <a:pt x="5103077" y="4403186"/>
                </a:cubicBezTo>
                <a:cubicBezTo>
                  <a:pt x="5099535" y="4408653"/>
                  <a:pt x="5095994" y="4414118"/>
                  <a:pt x="5092452" y="4419585"/>
                </a:cubicBezTo>
                <a:cubicBezTo>
                  <a:pt x="5091489" y="4415080"/>
                  <a:pt x="5091489" y="4415080"/>
                  <a:pt x="5091489" y="4415080"/>
                </a:cubicBezTo>
                <a:cubicBezTo>
                  <a:pt x="5091489" y="4415080"/>
                  <a:pt x="5091489" y="4415080"/>
                  <a:pt x="5090527" y="4410577"/>
                </a:cubicBezTo>
                <a:cubicBezTo>
                  <a:pt x="5090527" y="4410577"/>
                  <a:pt x="5090527" y="4410577"/>
                  <a:pt x="5086023" y="4411539"/>
                </a:cubicBezTo>
                <a:cubicBezTo>
                  <a:pt x="5086985" y="4416043"/>
                  <a:pt x="5087947" y="4420547"/>
                  <a:pt x="5087947" y="4420547"/>
                </a:cubicBezTo>
                <a:cubicBezTo>
                  <a:pt x="5087947" y="4420547"/>
                  <a:pt x="5087947" y="4420547"/>
                  <a:pt x="5088910" y="4425051"/>
                </a:cubicBezTo>
                <a:cubicBezTo>
                  <a:pt x="5088910" y="4425051"/>
                  <a:pt x="5085368" y="4430518"/>
                  <a:pt x="5085368" y="4430518"/>
                </a:cubicBezTo>
                <a:cubicBezTo>
                  <a:pt x="5085368" y="4430518"/>
                  <a:pt x="5080864" y="4431480"/>
                  <a:pt x="5080864" y="4431480"/>
                </a:cubicBezTo>
                <a:cubicBezTo>
                  <a:pt x="5080864" y="4431480"/>
                  <a:pt x="5076360" y="4432443"/>
                  <a:pt x="5076360" y="4432443"/>
                </a:cubicBezTo>
                <a:cubicBezTo>
                  <a:pt x="5077322" y="4436946"/>
                  <a:pt x="5077322" y="4436946"/>
                  <a:pt x="5077322" y="4436946"/>
                </a:cubicBezTo>
                <a:cubicBezTo>
                  <a:pt x="5078284" y="4441450"/>
                  <a:pt x="5078284" y="4441450"/>
                  <a:pt x="5078284" y="4441450"/>
                </a:cubicBezTo>
                <a:cubicBezTo>
                  <a:pt x="5074742" y="4446917"/>
                  <a:pt x="5071201" y="4452382"/>
                  <a:pt x="5066697" y="4453345"/>
                </a:cubicBezTo>
                <a:cubicBezTo>
                  <a:pt x="5066697" y="4453345"/>
                  <a:pt x="5066697" y="4453345"/>
                  <a:pt x="5065735" y="4448841"/>
                </a:cubicBezTo>
                <a:cubicBezTo>
                  <a:pt x="5065735" y="4448841"/>
                  <a:pt x="5062192" y="4454307"/>
                  <a:pt x="5062192" y="4454307"/>
                </a:cubicBezTo>
                <a:cubicBezTo>
                  <a:pt x="5058650" y="4459774"/>
                  <a:pt x="5058650" y="4459774"/>
                  <a:pt x="5058650" y="4459774"/>
                </a:cubicBezTo>
                <a:cubicBezTo>
                  <a:pt x="5058650" y="4459774"/>
                  <a:pt x="5055109" y="4465240"/>
                  <a:pt x="5056071" y="4469744"/>
                </a:cubicBezTo>
                <a:cubicBezTo>
                  <a:pt x="5055109" y="4465240"/>
                  <a:pt x="5055109" y="4465240"/>
                  <a:pt x="5055109" y="4465240"/>
                </a:cubicBezTo>
                <a:cubicBezTo>
                  <a:pt x="5050605" y="4466203"/>
                  <a:pt x="5047063" y="4471668"/>
                  <a:pt x="5039017" y="4478097"/>
                </a:cubicBezTo>
                <a:cubicBezTo>
                  <a:pt x="5041596" y="4468127"/>
                  <a:pt x="5034513" y="4479059"/>
                  <a:pt x="5037093" y="4469089"/>
                </a:cubicBezTo>
                <a:cubicBezTo>
                  <a:pt x="5021963" y="4486451"/>
                  <a:pt x="5021963" y="4486451"/>
                  <a:pt x="5021963" y="4486451"/>
                </a:cubicBezTo>
                <a:cubicBezTo>
                  <a:pt x="5021963" y="4486451"/>
                  <a:pt x="5021001" y="4481946"/>
                  <a:pt x="5021001" y="4481946"/>
                </a:cubicBezTo>
                <a:cubicBezTo>
                  <a:pt x="5024543" y="4476480"/>
                  <a:pt x="5024543" y="4476480"/>
                  <a:pt x="5024543" y="4476480"/>
                </a:cubicBezTo>
                <a:cubicBezTo>
                  <a:pt x="5024543" y="4476480"/>
                  <a:pt x="5029046" y="4475517"/>
                  <a:pt x="5023581" y="4471976"/>
                </a:cubicBezTo>
                <a:cubicBezTo>
                  <a:pt x="5023581" y="4471976"/>
                  <a:pt x="5023581" y="4471976"/>
                  <a:pt x="5020039" y="4477442"/>
                </a:cubicBezTo>
                <a:cubicBezTo>
                  <a:pt x="5016497" y="4482909"/>
                  <a:pt x="5016497" y="4482909"/>
                  <a:pt x="5016497" y="4482909"/>
                </a:cubicBezTo>
                <a:cubicBezTo>
                  <a:pt x="5017459" y="4487413"/>
                  <a:pt x="5012955" y="4488375"/>
                  <a:pt x="5013917" y="4492879"/>
                </a:cubicBezTo>
                <a:cubicBezTo>
                  <a:pt x="5013917" y="4492879"/>
                  <a:pt x="5019383" y="4496421"/>
                  <a:pt x="5022925" y="4490954"/>
                </a:cubicBezTo>
                <a:cubicBezTo>
                  <a:pt x="5019383" y="4496421"/>
                  <a:pt x="5019383" y="4496421"/>
                  <a:pt x="5019383" y="4496421"/>
                </a:cubicBezTo>
                <a:cubicBezTo>
                  <a:pt x="5009720" y="4517324"/>
                  <a:pt x="5004254" y="4513782"/>
                  <a:pt x="5002636" y="4528256"/>
                </a:cubicBezTo>
                <a:cubicBezTo>
                  <a:pt x="5009720" y="4517324"/>
                  <a:pt x="5015187" y="4520866"/>
                  <a:pt x="5019690" y="4519904"/>
                </a:cubicBezTo>
                <a:cubicBezTo>
                  <a:pt x="5016149" y="4525369"/>
                  <a:pt x="5008103" y="4531798"/>
                  <a:pt x="5004561" y="4537265"/>
                </a:cubicBezTo>
                <a:cubicBezTo>
                  <a:pt x="5001020" y="4542730"/>
                  <a:pt x="4997478" y="4548197"/>
                  <a:pt x="4993936" y="4553664"/>
                </a:cubicBezTo>
                <a:cubicBezTo>
                  <a:pt x="4989432" y="4554626"/>
                  <a:pt x="4985890" y="4560092"/>
                  <a:pt x="4985890" y="4560092"/>
                </a:cubicBezTo>
                <a:cubicBezTo>
                  <a:pt x="4981386" y="4561054"/>
                  <a:pt x="4984928" y="4555588"/>
                  <a:pt x="4983966" y="4551084"/>
                </a:cubicBezTo>
                <a:cubicBezTo>
                  <a:pt x="4969798" y="4572949"/>
                  <a:pt x="4969798" y="4572949"/>
                  <a:pt x="4969798" y="4572949"/>
                </a:cubicBezTo>
                <a:cubicBezTo>
                  <a:pt x="4964332" y="4569407"/>
                  <a:pt x="4964332" y="4569407"/>
                  <a:pt x="4964332" y="4569407"/>
                </a:cubicBezTo>
                <a:cubicBezTo>
                  <a:pt x="4964332" y="4569407"/>
                  <a:pt x="4963369" y="4564903"/>
                  <a:pt x="4967874" y="4563941"/>
                </a:cubicBezTo>
                <a:cubicBezTo>
                  <a:pt x="4966911" y="4559437"/>
                  <a:pt x="4966911" y="4559437"/>
                  <a:pt x="4966911" y="4559437"/>
                </a:cubicBezTo>
                <a:cubicBezTo>
                  <a:pt x="4966911" y="4559437"/>
                  <a:pt x="4966911" y="4559437"/>
                  <a:pt x="4962407" y="4560400"/>
                </a:cubicBezTo>
                <a:cubicBezTo>
                  <a:pt x="4957904" y="4561362"/>
                  <a:pt x="4958866" y="4565865"/>
                  <a:pt x="4958866" y="4565865"/>
                </a:cubicBezTo>
                <a:cubicBezTo>
                  <a:pt x="4959828" y="4570370"/>
                  <a:pt x="4959828" y="4570370"/>
                  <a:pt x="4959828" y="4570370"/>
                </a:cubicBezTo>
                <a:cubicBezTo>
                  <a:pt x="4959828" y="4570370"/>
                  <a:pt x="4955324" y="4571332"/>
                  <a:pt x="4956286" y="4575836"/>
                </a:cubicBezTo>
                <a:cubicBezTo>
                  <a:pt x="4956286" y="4575836"/>
                  <a:pt x="4956286" y="4575836"/>
                  <a:pt x="4952744" y="4581303"/>
                </a:cubicBezTo>
                <a:cubicBezTo>
                  <a:pt x="4952744" y="4581303"/>
                  <a:pt x="4952744" y="4581303"/>
                  <a:pt x="4948240" y="4582265"/>
                </a:cubicBezTo>
                <a:cubicBezTo>
                  <a:pt x="4948240" y="4582265"/>
                  <a:pt x="4949202" y="4586769"/>
                  <a:pt x="4949202" y="4586769"/>
                </a:cubicBezTo>
                <a:cubicBezTo>
                  <a:pt x="4944698" y="4587731"/>
                  <a:pt x="4944698" y="4587731"/>
                  <a:pt x="4944698" y="4587731"/>
                </a:cubicBezTo>
                <a:cubicBezTo>
                  <a:pt x="4943735" y="4583228"/>
                  <a:pt x="4943735" y="4583228"/>
                  <a:pt x="4943735" y="4583228"/>
                </a:cubicBezTo>
                <a:cubicBezTo>
                  <a:pt x="4946315" y="4573257"/>
                  <a:pt x="4946315" y="4573257"/>
                  <a:pt x="4946315" y="4573257"/>
                </a:cubicBezTo>
                <a:cubicBezTo>
                  <a:pt x="4949857" y="4567790"/>
                  <a:pt x="4954362" y="4566827"/>
                  <a:pt x="4953399" y="4562324"/>
                </a:cubicBezTo>
                <a:cubicBezTo>
                  <a:pt x="4953399" y="4562324"/>
                  <a:pt x="4953399" y="4562324"/>
                  <a:pt x="4948895" y="4563286"/>
                </a:cubicBezTo>
                <a:cubicBezTo>
                  <a:pt x="4944391" y="4564249"/>
                  <a:pt x="4945353" y="4568752"/>
                  <a:pt x="4945353" y="4568752"/>
                </a:cubicBezTo>
                <a:cubicBezTo>
                  <a:pt x="4937307" y="4575181"/>
                  <a:pt x="4938270" y="4579685"/>
                  <a:pt x="4934728" y="4585152"/>
                </a:cubicBezTo>
                <a:cubicBezTo>
                  <a:pt x="4935690" y="4589655"/>
                  <a:pt x="4935690" y="4589655"/>
                  <a:pt x="4935690" y="4589655"/>
                </a:cubicBezTo>
                <a:cubicBezTo>
                  <a:pt x="4933110" y="4599626"/>
                  <a:pt x="4928607" y="4600589"/>
                  <a:pt x="4929569" y="4605092"/>
                </a:cubicBezTo>
                <a:cubicBezTo>
                  <a:pt x="4914439" y="4622453"/>
                  <a:pt x="4894805" y="4640777"/>
                  <a:pt x="4880638" y="4662642"/>
                </a:cubicBezTo>
                <a:cubicBezTo>
                  <a:pt x="4876134" y="4663604"/>
                  <a:pt x="4876134" y="4663604"/>
                  <a:pt x="4876134" y="4663604"/>
                </a:cubicBezTo>
                <a:cubicBezTo>
                  <a:pt x="4871630" y="4664567"/>
                  <a:pt x="4872593" y="4669071"/>
                  <a:pt x="4872593" y="4669071"/>
                </a:cubicBezTo>
                <a:cubicBezTo>
                  <a:pt x="4868088" y="4670033"/>
                  <a:pt x="4864546" y="4675500"/>
                  <a:pt x="4861005" y="4680965"/>
                </a:cubicBezTo>
                <a:cubicBezTo>
                  <a:pt x="4861005" y="4680965"/>
                  <a:pt x="4861005" y="4680965"/>
                  <a:pt x="4857463" y="4686432"/>
                </a:cubicBezTo>
                <a:cubicBezTo>
                  <a:pt x="4852959" y="4687394"/>
                  <a:pt x="4849417" y="4692861"/>
                  <a:pt x="4845875" y="4698327"/>
                </a:cubicBezTo>
                <a:cubicBezTo>
                  <a:pt x="4841371" y="4699289"/>
                  <a:pt x="4837829" y="4704756"/>
                  <a:pt x="4834288" y="4710222"/>
                </a:cubicBezTo>
                <a:cubicBezTo>
                  <a:pt x="4825279" y="4712147"/>
                  <a:pt x="4815616" y="4733050"/>
                  <a:pt x="4798562" y="4741402"/>
                </a:cubicBezTo>
                <a:cubicBezTo>
                  <a:pt x="4795982" y="4751374"/>
                  <a:pt x="4772807" y="4775163"/>
                  <a:pt x="4762182" y="4791561"/>
                </a:cubicBezTo>
                <a:cubicBezTo>
                  <a:pt x="4762182" y="4791561"/>
                  <a:pt x="4746090" y="4804419"/>
                  <a:pt x="4750594" y="4803457"/>
                </a:cubicBezTo>
                <a:cubicBezTo>
                  <a:pt x="4770227" y="4785134"/>
                  <a:pt x="4753481" y="4816969"/>
                  <a:pt x="4761527" y="4810540"/>
                </a:cubicBezTo>
                <a:cubicBezTo>
                  <a:pt x="4768610" y="4799608"/>
                  <a:pt x="4767648" y="4795104"/>
                  <a:pt x="4792748" y="4780322"/>
                </a:cubicBezTo>
                <a:cubicBezTo>
                  <a:pt x="4782777" y="4777742"/>
                  <a:pt x="4832015" y="4743675"/>
                  <a:pt x="4825586" y="4735629"/>
                </a:cubicBezTo>
                <a:cubicBezTo>
                  <a:pt x="4810457" y="4752990"/>
                  <a:pt x="4829128" y="4730163"/>
                  <a:pt x="4840716" y="4718268"/>
                </a:cubicBezTo>
                <a:cubicBezTo>
                  <a:pt x="4840716" y="4718268"/>
                  <a:pt x="4840716" y="4718268"/>
                  <a:pt x="4841678" y="4722772"/>
                </a:cubicBezTo>
                <a:cubicBezTo>
                  <a:pt x="4837175" y="4723734"/>
                  <a:pt x="4837175" y="4723734"/>
                  <a:pt x="4837175" y="4723734"/>
                </a:cubicBezTo>
                <a:cubicBezTo>
                  <a:pt x="4833633" y="4729201"/>
                  <a:pt x="4833633" y="4729201"/>
                  <a:pt x="4838137" y="4728239"/>
                </a:cubicBezTo>
                <a:cubicBezTo>
                  <a:pt x="4838137" y="4728239"/>
                  <a:pt x="4838137" y="4728239"/>
                  <a:pt x="4842641" y="4727276"/>
                </a:cubicBezTo>
                <a:cubicBezTo>
                  <a:pt x="4846183" y="4721810"/>
                  <a:pt x="4846183" y="4721810"/>
                  <a:pt x="4846183" y="4721810"/>
                </a:cubicBezTo>
                <a:cubicBezTo>
                  <a:pt x="4849725" y="4716343"/>
                  <a:pt x="4848762" y="4711839"/>
                  <a:pt x="4843296" y="4708298"/>
                </a:cubicBezTo>
                <a:cubicBezTo>
                  <a:pt x="4846838" y="4702831"/>
                  <a:pt x="4850379" y="4697365"/>
                  <a:pt x="4854883" y="4696402"/>
                </a:cubicBezTo>
                <a:cubicBezTo>
                  <a:pt x="4859387" y="4695440"/>
                  <a:pt x="4859387" y="4695440"/>
                  <a:pt x="4863892" y="4694478"/>
                </a:cubicBezTo>
                <a:cubicBezTo>
                  <a:pt x="4863892" y="4694478"/>
                  <a:pt x="4863892" y="4694478"/>
                  <a:pt x="4864854" y="4698982"/>
                </a:cubicBezTo>
                <a:cubicBezTo>
                  <a:pt x="4869358" y="4698020"/>
                  <a:pt x="4868395" y="4693515"/>
                  <a:pt x="4868395" y="4693515"/>
                </a:cubicBezTo>
                <a:cubicBezTo>
                  <a:pt x="4868395" y="4693515"/>
                  <a:pt x="4867433" y="4689012"/>
                  <a:pt x="4867433" y="4689012"/>
                </a:cubicBezTo>
                <a:cubicBezTo>
                  <a:pt x="4866471" y="4684508"/>
                  <a:pt x="4870975" y="4683545"/>
                  <a:pt x="4870013" y="4679041"/>
                </a:cubicBezTo>
                <a:cubicBezTo>
                  <a:pt x="4874517" y="4678079"/>
                  <a:pt x="4878058" y="4672613"/>
                  <a:pt x="4878058" y="4672613"/>
                </a:cubicBezTo>
                <a:cubicBezTo>
                  <a:pt x="4878058" y="4672613"/>
                  <a:pt x="4878058" y="4672613"/>
                  <a:pt x="4882563" y="4671651"/>
                </a:cubicBezTo>
                <a:cubicBezTo>
                  <a:pt x="4881600" y="4667146"/>
                  <a:pt x="4881600" y="4667146"/>
                  <a:pt x="4881600" y="4667146"/>
                </a:cubicBezTo>
                <a:cubicBezTo>
                  <a:pt x="4881600" y="4667146"/>
                  <a:pt x="4886105" y="4666184"/>
                  <a:pt x="4885142" y="4661680"/>
                </a:cubicBezTo>
                <a:cubicBezTo>
                  <a:pt x="4900272" y="4644319"/>
                  <a:pt x="4914439" y="4622453"/>
                  <a:pt x="4935035" y="4608634"/>
                </a:cubicBezTo>
                <a:cubicBezTo>
                  <a:pt x="4938577" y="4603167"/>
                  <a:pt x="4938577" y="4603167"/>
                  <a:pt x="4938577" y="4603167"/>
                </a:cubicBezTo>
                <a:cubicBezTo>
                  <a:pt x="4938577" y="4603167"/>
                  <a:pt x="4937615" y="4598664"/>
                  <a:pt x="4937615" y="4598664"/>
                </a:cubicBezTo>
                <a:cubicBezTo>
                  <a:pt x="4937615" y="4598664"/>
                  <a:pt x="4942119" y="4597702"/>
                  <a:pt x="4942119" y="4597702"/>
                </a:cubicBezTo>
                <a:cubicBezTo>
                  <a:pt x="4942119" y="4597702"/>
                  <a:pt x="4943081" y="4602205"/>
                  <a:pt x="4943081" y="4602205"/>
                </a:cubicBezTo>
                <a:cubicBezTo>
                  <a:pt x="4952089" y="4600281"/>
                  <a:pt x="4955631" y="4594815"/>
                  <a:pt x="4963677" y="4588386"/>
                </a:cubicBezTo>
                <a:cubicBezTo>
                  <a:pt x="4962715" y="4583882"/>
                  <a:pt x="4962715" y="4583882"/>
                  <a:pt x="4962715" y="4583882"/>
                </a:cubicBezTo>
                <a:cubicBezTo>
                  <a:pt x="4977189" y="4585499"/>
                  <a:pt x="4955631" y="4594815"/>
                  <a:pt x="4961097" y="4598356"/>
                </a:cubicBezTo>
                <a:cubicBezTo>
                  <a:pt x="4964640" y="4592890"/>
                  <a:pt x="4980730" y="4580033"/>
                  <a:pt x="4991357" y="4563634"/>
                </a:cubicBezTo>
                <a:cubicBezTo>
                  <a:pt x="4994898" y="4558167"/>
                  <a:pt x="5001982" y="4547235"/>
                  <a:pt x="5010027" y="4540806"/>
                </a:cubicBezTo>
                <a:cubicBezTo>
                  <a:pt x="5013570" y="4535340"/>
                  <a:pt x="5020653" y="4524407"/>
                  <a:pt x="5028699" y="4517979"/>
                </a:cubicBezTo>
                <a:cubicBezTo>
                  <a:pt x="5039324" y="4501580"/>
                  <a:pt x="5051874" y="4494189"/>
                  <a:pt x="5061537" y="4473286"/>
                </a:cubicBezTo>
                <a:cubicBezTo>
                  <a:pt x="5065079" y="4467819"/>
                  <a:pt x="5073126" y="4461391"/>
                  <a:pt x="5073126" y="4461391"/>
                </a:cubicBezTo>
                <a:cubicBezTo>
                  <a:pt x="5076667" y="4455925"/>
                  <a:pt x="5081171" y="4454962"/>
                  <a:pt x="5080209" y="4450458"/>
                </a:cubicBezTo>
                <a:cubicBezTo>
                  <a:pt x="5084713" y="4449496"/>
                  <a:pt x="5084713" y="4449496"/>
                  <a:pt x="5088254" y="4444030"/>
                </a:cubicBezTo>
                <a:cubicBezTo>
                  <a:pt x="5087292" y="4439526"/>
                  <a:pt x="5095338" y="4433097"/>
                  <a:pt x="5098881" y="4427631"/>
                </a:cubicBezTo>
                <a:cubicBezTo>
                  <a:pt x="5099843" y="4432134"/>
                  <a:pt x="5110468" y="4415736"/>
                  <a:pt x="5110468" y="4415736"/>
                </a:cubicBezTo>
                <a:cubicBezTo>
                  <a:pt x="5114009" y="4410269"/>
                  <a:pt x="5117551" y="4404803"/>
                  <a:pt x="5116589" y="4400299"/>
                </a:cubicBezTo>
                <a:cubicBezTo>
                  <a:pt x="5121093" y="4399337"/>
                  <a:pt x="5121093" y="4399337"/>
                  <a:pt x="5121093" y="4399337"/>
                </a:cubicBezTo>
                <a:cubicBezTo>
                  <a:pt x="5159398" y="4358185"/>
                  <a:pt x="5202862" y="4297094"/>
                  <a:pt x="5231197" y="4253363"/>
                </a:cubicBezTo>
                <a:cubicBezTo>
                  <a:pt x="5235700" y="4252401"/>
                  <a:pt x="5235700" y="4252401"/>
                  <a:pt x="5235700" y="4252401"/>
                </a:cubicBezTo>
                <a:cubicBezTo>
                  <a:pt x="5235700" y="4252401"/>
                  <a:pt x="5235700" y="4252401"/>
                  <a:pt x="5240205" y="4251439"/>
                </a:cubicBezTo>
                <a:cubicBezTo>
                  <a:pt x="5236663" y="4256905"/>
                  <a:pt x="5236663" y="4256905"/>
                  <a:pt x="5233121" y="4262371"/>
                </a:cubicBezTo>
                <a:cubicBezTo>
                  <a:pt x="5233121" y="4262371"/>
                  <a:pt x="5229579" y="4267837"/>
                  <a:pt x="5226037" y="4273304"/>
                </a:cubicBezTo>
                <a:cubicBezTo>
                  <a:pt x="5222495" y="4278771"/>
                  <a:pt x="5222495" y="4278771"/>
                  <a:pt x="5218954" y="4284236"/>
                </a:cubicBezTo>
                <a:cubicBezTo>
                  <a:pt x="5218954" y="4284236"/>
                  <a:pt x="5218954" y="4284236"/>
                  <a:pt x="5219916" y="4288741"/>
                </a:cubicBezTo>
                <a:cubicBezTo>
                  <a:pt x="5211870" y="4295170"/>
                  <a:pt x="5209291" y="4305140"/>
                  <a:pt x="5202207" y="4316072"/>
                </a:cubicBezTo>
                <a:cubicBezTo>
                  <a:pt x="5202207" y="4316072"/>
                  <a:pt x="5198665" y="4321539"/>
                  <a:pt x="5203169" y="4320576"/>
                </a:cubicBezTo>
                <a:cubicBezTo>
                  <a:pt x="5204132" y="4325081"/>
                  <a:pt x="5207674" y="4319614"/>
                  <a:pt x="5207674" y="4319614"/>
                </a:cubicBezTo>
                <a:cubicBezTo>
                  <a:pt x="5211216" y="4314147"/>
                  <a:pt x="5211216" y="4314147"/>
                  <a:pt x="5211216" y="4314147"/>
                </a:cubicBezTo>
                <a:cubicBezTo>
                  <a:pt x="5211216" y="4314147"/>
                  <a:pt x="5215719" y="4313185"/>
                  <a:pt x="5214757" y="4308682"/>
                </a:cubicBezTo>
                <a:cubicBezTo>
                  <a:pt x="5218299" y="4303215"/>
                  <a:pt x="5218299" y="4303215"/>
                  <a:pt x="5218299" y="4303215"/>
                </a:cubicBezTo>
                <a:cubicBezTo>
                  <a:pt x="5217337" y="4298711"/>
                  <a:pt x="5221841" y="4297748"/>
                  <a:pt x="5225382" y="4292283"/>
                </a:cubicBezTo>
                <a:cubicBezTo>
                  <a:pt x="5221841" y="4297748"/>
                  <a:pt x="5217916" y="4304180"/>
                  <a:pt x="5214073" y="4310299"/>
                </a:cubicBezTo>
                <a:lnTo>
                  <a:pt x="5204204" y="4325020"/>
                </a:lnTo>
                <a:lnTo>
                  <a:pt x="5204132" y="4325081"/>
                </a:lnTo>
                <a:lnTo>
                  <a:pt x="5204128" y="4325131"/>
                </a:lnTo>
                <a:lnTo>
                  <a:pt x="5203246" y="4326447"/>
                </a:lnTo>
                <a:cubicBezTo>
                  <a:pt x="5196808" y="4334887"/>
                  <a:pt x="5192544" y="4336975"/>
                  <a:pt x="5194162" y="4322501"/>
                </a:cubicBezTo>
                <a:cubicBezTo>
                  <a:pt x="5181919" y="4353374"/>
                  <a:pt x="5173872" y="4359803"/>
                  <a:pt x="5159705" y="4381669"/>
                </a:cubicBezTo>
                <a:cubicBezTo>
                  <a:pt x="5164209" y="4380706"/>
                  <a:pt x="5164209" y="4380706"/>
                  <a:pt x="5164209" y="4380706"/>
                </a:cubicBezTo>
                <a:cubicBezTo>
                  <a:pt x="5153584" y="4397105"/>
                  <a:pt x="5153584" y="4397105"/>
                  <a:pt x="5153584" y="4397105"/>
                </a:cubicBezTo>
                <a:cubicBezTo>
                  <a:pt x="5149080" y="4398068"/>
                  <a:pt x="5149080" y="4398068"/>
                  <a:pt x="5149080" y="4398068"/>
                </a:cubicBezTo>
                <a:cubicBezTo>
                  <a:pt x="5150042" y="4402571"/>
                  <a:pt x="5150042" y="4402571"/>
                  <a:pt x="5150042" y="4402571"/>
                </a:cubicBezTo>
                <a:cubicBezTo>
                  <a:pt x="5145539" y="4403533"/>
                  <a:pt x="5145539" y="4403533"/>
                  <a:pt x="5145539" y="4403533"/>
                </a:cubicBezTo>
                <a:cubicBezTo>
                  <a:pt x="5141997" y="4409000"/>
                  <a:pt x="5142959" y="4413504"/>
                  <a:pt x="5138455" y="4414466"/>
                </a:cubicBezTo>
                <a:cubicBezTo>
                  <a:pt x="5139417" y="4418971"/>
                  <a:pt x="5134912" y="4419933"/>
                  <a:pt x="5135875" y="4424436"/>
                </a:cubicBezTo>
                <a:cubicBezTo>
                  <a:pt x="5131371" y="4425399"/>
                  <a:pt x="5132334" y="4429903"/>
                  <a:pt x="5132334" y="4429903"/>
                </a:cubicBezTo>
                <a:cubicBezTo>
                  <a:pt x="5128792" y="4435370"/>
                  <a:pt x="5125249" y="4440835"/>
                  <a:pt x="5121707" y="4446302"/>
                </a:cubicBezTo>
                <a:cubicBezTo>
                  <a:pt x="5122670" y="4450806"/>
                  <a:pt x="5122670" y="4450806"/>
                  <a:pt x="5122670" y="4450806"/>
                </a:cubicBezTo>
                <a:cubicBezTo>
                  <a:pt x="5122670" y="4450806"/>
                  <a:pt x="5118166" y="4451768"/>
                  <a:pt x="5119128" y="4456272"/>
                </a:cubicBezTo>
                <a:cubicBezTo>
                  <a:pt x="5107541" y="4468167"/>
                  <a:pt x="5096915" y="4484566"/>
                  <a:pt x="5086289" y="4500965"/>
                </a:cubicBezTo>
                <a:cubicBezTo>
                  <a:pt x="5085327" y="4496461"/>
                  <a:pt x="5085327" y="4496461"/>
                  <a:pt x="5080824" y="4497423"/>
                </a:cubicBezTo>
                <a:cubicBezTo>
                  <a:pt x="5084365" y="4491957"/>
                  <a:pt x="5084365" y="4491957"/>
                  <a:pt x="5084365" y="4491957"/>
                </a:cubicBezTo>
                <a:cubicBezTo>
                  <a:pt x="5088869" y="4490995"/>
                  <a:pt x="5087907" y="4486491"/>
                  <a:pt x="5087907" y="4486491"/>
                </a:cubicBezTo>
                <a:cubicBezTo>
                  <a:pt x="5087907" y="4486491"/>
                  <a:pt x="5083403" y="4487453"/>
                  <a:pt x="5083403" y="4487453"/>
                </a:cubicBezTo>
                <a:cubicBezTo>
                  <a:pt x="5079862" y="4492920"/>
                  <a:pt x="5079862" y="4492920"/>
                  <a:pt x="5079862" y="4492920"/>
                </a:cubicBezTo>
                <a:cubicBezTo>
                  <a:pt x="5079862" y="4492920"/>
                  <a:pt x="5076319" y="4498385"/>
                  <a:pt x="5076319" y="4498385"/>
                </a:cubicBezTo>
                <a:cubicBezTo>
                  <a:pt x="5077282" y="4502890"/>
                  <a:pt x="5077282" y="4502890"/>
                  <a:pt x="5077282" y="4502890"/>
                </a:cubicBezTo>
                <a:cubicBezTo>
                  <a:pt x="5077282" y="4502890"/>
                  <a:pt x="5077282" y="4502890"/>
                  <a:pt x="5078244" y="4507394"/>
                </a:cubicBezTo>
                <a:cubicBezTo>
                  <a:pt x="5066656" y="4519289"/>
                  <a:pt x="5056030" y="4535688"/>
                  <a:pt x="5044443" y="4547582"/>
                </a:cubicBezTo>
                <a:cubicBezTo>
                  <a:pt x="5044443" y="4547582"/>
                  <a:pt x="5044443" y="4547582"/>
                  <a:pt x="5045405" y="4552086"/>
                </a:cubicBezTo>
                <a:cubicBezTo>
                  <a:pt x="5018688" y="4581343"/>
                  <a:pt x="4996475" y="4609636"/>
                  <a:pt x="4968796" y="4634389"/>
                </a:cubicBezTo>
                <a:cubicBezTo>
                  <a:pt x="4934994" y="4674578"/>
                  <a:pt x="4900232" y="4710262"/>
                  <a:pt x="4860964" y="4746909"/>
                </a:cubicBezTo>
                <a:cubicBezTo>
                  <a:pt x="4852918" y="4753338"/>
                  <a:pt x="4835864" y="4761691"/>
                  <a:pt x="4837789" y="4770699"/>
                </a:cubicBezTo>
                <a:cubicBezTo>
                  <a:pt x="4837789" y="4770699"/>
                  <a:pt x="4837789" y="4770699"/>
                  <a:pt x="4833284" y="4771662"/>
                </a:cubicBezTo>
                <a:cubicBezTo>
                  <a:pt x="4828781" y="4772624"/>
                  <a:pt x="4825239" y="4778090"/>
                  <a:pt x="4820735" y="4779052"/>
                </a:cubicBezTo>
                <a:cubicBezTo>
                  <a:pt x="4820735" y="4779052"/>
                  <a:pt x="4817192" y="4784519"/>
                  <a:pt x="4817192" y="4784519"/>
                </a:cubicBezTo>
                <a:cubicBezTo>
                  <a:pt x="4817192" y="4784519"/>
                  <a:pt x="4821697" y="4783556"/>
                  <a:pt x="4821697" y="4783556"/>
                </a:cubicBezTo>
                <a:cubicBezTo>
                  <a:pt x="4802064" y="4801880"/>
                  <a:pt x="4782430" y="4820203"/>
                  <a:pt x="4762796" y="4838527"/>
                </a:cubicBezTo>
                <a:cubicBezTo>
                  <a:pt x="4715484" y="4881602"/>
                  <a:pt x="4715484" y="4881602"/>
                  <a:pt x="4715484" y="4881602"/>
                </a:cubicBezTo>
                <a:cubicBezTo>
                  <a:pt x="4699392" y="4894460"/>
                  <a:pt x="4699392" y="4894460"/>
                  <a:pt x="4699392" y="4894460"/>
                </a:cubicBezTo>
                <a:cubicBezTo>
                  <a:pt x="4691345" y="4900888"/>
                  <a:pt x="4670750" y="4914708"/>
                  <a:pt x="4654658" y="4927565"/>
                </a:cubicBezTo>
                <a:cubicBezTo>
                  <a:pt x="4635024" y="4945888"/>
                  <a:pt x="4618932" y="4958746"/>
                  <a:pt x="4623437" y="4957784"/>
                </a:cubicBezTo>
                <a:cubicBezTo>
                  <a:pt x="4567115" y="5002783"/>
                  <a:pt x="4510794" y="5047783"/>
                  <a:pt x="4440960" y="5095671"/>
                </a:cubicBezTo>
                <a:cubicBezTo>
                  <a:pt x="4403311" y="5117843"/>
                  <a:pt x="4336057" y="5155760"/>
                  <a:pt x="4291323" y="5188865"/>
                </a:cubicBezTo>
                <a:cubicBezTo>
                  <a:pt x="4239199" y="5209421"/>
                  <a:pt x="4189961" y="5243488"/>
                  <a:pt x="4134296" y="5269510"/>
                </a:cubicBezTo>
                <a:cubicBezTo>
                  <a:pt x="4126249" y="5275939"/>
                  <a:pt x="4125287" y="5271434"/>
                  <a:pt x="4117242" y="5277863"/>
                </a:cubicBezTo>
                <a:cubicBezTo>
                  <a:pt x="4013954" y="5323478"/>
                  <a:pt x="3908744" y="5360084"/>
                  <a:pt x="3802571" y="5392188"/>
                </a:cubicBezTo>
                <a:cubicBezTo>
                  <a:pt x="3747232" y="5408720"/>
                  <a:pt x="3692538" y="5422760"/>
                  <a:pt x="3637806" y="5433865"/>
                </a:cubicBezTo>
                <a:lnTo>
                  <a:pt x="3560810" y="5445094"/>
                </a:lnTo>
                <a:lnTo>
                  <a:pt x="3576039" y="5442351"/>
                </a:lnTo>
                <a:cubicBezTo>
                  <a:pt x="3593372" y="5438059"/>
                  <a:pt x="3608895" y="5433565"/>
                  <a:pt x="3617903" y="5431641"/>
                </a:cubicBezTo>
                <a:cubicBezTo>
                  <a:pt x="3617903" y="5431641"/>
                  <a:pt x="3622408" y="5430679"/>
                  <a:pt x="3622408" y="5430679"/>
                </a:cubicBezTo>
                <a:cubicBezTo>
                  <a:pt x="3671952" y="5420094"/>
                  <a:pt x="3707984" y="5412396"/>
                  <a:pt x="3756567" y="5397306"/>
                </a:cubicBezTo>
                <a:cubicBezTo>
                  <a:pt x="3761071" y="5396344"/>
                  <a:pt x="3761071" y="5396344"/>
                  <a:pt x="3761071" y="5396344"/>
                </a:cubicBezTo>
                <a:cubicBezTo>
                  <a:pt x="3765576" y="5395381"/>
                  <a:pt x="3765576" y="5395381"/>
                  <a:pt x="3764613" y="5390877"/>
                </a:cubicBezTo>
                <a:cubicBezTo>
                  <a:pt x="3760109" y="5391839"/>
                  <a:pt x="3755605" y="5392802"/>
                  <a:pt x="3755605" y="5392802"/>
                </a:cubicBezTo>
                <a:cubicBezTo>
                  <a:pt x="3756567" y="5397306"/>
                  <a:pt x="3756567" y="5397306"/>
                  <a:pt x="3756567" y="5397306"/>
                </a:cubicBezTo>
                <a:cubicBezTo>
                  <a:pt x="3702519" y="5408853"/>
                  <a:pt x="3670990" y="5415589"/>
                  <a:pt x="3621445" y="5426174"/>
                </a:cubicBezTo>
                <a:cubicBezTo>
                  <a:pt x="3624986" y="5420708"/>
                  <a:pt x="3620483" y="5421670"/>
                  <a:pt x="3615016" y="5418129"/>
                </a:cubicBezTo>
                <a:cubicBezTo>
                  <a:pt x="3610512" y="5419091"/>
                  <a:pt x="3610512" y="5419091"/>
                  <a:pt x="3610512" y="5419091"/>
                </a:cubicBezTo>
                <a:cubicBezTo>
                  <a:pt x="3611474" y="5423595"/>
                  <a:pt x="3611474" y="5423595"/>
                  <a:pt x="3611474" y="5423595"/>
                </a:cubicBezTo>
                <a:cubicBezTo>
                  <a:pt x="3571900" y="5436759"/>
                  <a:pt x="3527514" y="5427403"/>
                  <a:pt x="3516889" y="5443802"/>
                </a:cubicBezTo>
                <a:cubicBezTo>
                  <a:pt x="3517851" y="5448307"/>
                  <a:pt x="3517851" y="5448307"/>
                  <a:pt x="3517851" y="5448307"/>
                </a:cubicBezTo>
                <a:cubicBezTo>
                  <a:pt x="3512384" y="5444765"/>
                  <a:pt x="3503377" y="5446689"/>
                  <a:pt x="3498872" y="5447651"/>
                </a:cubicBezTo>
                <a:cubicBezTo>
                  <a:pt x="3494368" y="5448614"/>
                  <a:pt x="3489865" y="5449576"/>
                  <a:pt x="3489865" y="5449576"/>
                </a:cubicBezTo>
                <a:cubicBezTo>
                  <a:pt x="3488902" y="5445073"/>
                  <a:pt x="3486978" y="5436064"/>
                  <a:pt x="3490519" y="5430598"/>
                </a:cubicBezTo>
                <a:cubicBezTo>
                  <a:pt x="3495023" y="5429636"/>
                  <a:pt x="3504032" y="5427711"/>
                  <a:pt x="3508535" y="5426749"/>
                </a:cubicBezTo>
                <a:cubicBezTo>
                  <a:pt x="3517544" y="5424825"/>
                  <a:pt x="3527514" y="5427403"/>
                  <a:pt x="3535561" y="5420975"/>
                </a:cubicBezTo>
                <a:cubicBezTo>
                  <a:pt x="3535561" y="5420975"/>
                  <a:pt x="3540064" y="5420013"/>
                  <a:pt x="3540064" y="5420013"/>
                </a:cubicBezTo>
                <a:cubicBezTo>
                  <a:pt x="3540064" y="5420013"/>
                  <a:pt x="3540064" y="5420013"/>
                  <a:pt x="3544568" y="5419051"/>
                </a:cubicBezTo>
                <a:cubicBezTo>
                  <a:pt x="3549073" y="5418089"/>
                  <a:pt x="3549073" y="5418089"/>
                  <a:pt x="3553577" y="5417126"/>
                </a:cubicBezTo>
                <a:cubicBezTo>
                  <a:pt x="3558080" y="5416164"/>
                  <a:pt x="3558080" y="5416164"/>
                  <a:pt x="3558080" y="5416164"/>
                </a:cubicBezTo>
                <a:cubicBezTo>
                  <a:pt x="3558080" y="5416164"/>
                  <a:pt x="3557118" y="5411660"/>
                  <a:pt x="3552615" y="5412622"/>
                </a:cubicBezTo>
                <a:cubicBezTo>
                  <a:pt x="3548110" y="5413584"/>
                  <a:pt x="3543606" y="5414547"/>
                  <a:pt x="3543606" y="5414547"/>
                </a:cubicBezTo>
                <a:cubicBezTo>
                  <a:pt x="3539102" y="5415509"/>
                  <a:pt x="3539102" y="5415509"/>
                  <a:pt x="3539102" y="5415509"/>
                </a:cubicBezTo>
                <a:cubicBezTo>
                  <a:pt x="3542644" y="5410042"/>
                  <a:pt x="3538139" y="5411005"/>
                  <a:pt x="3538139" y="5411005"/>
                </a:cubicBezTo>
                <a:cubicBezTo>
                  <a:pt x="3533636" y="5411967"/>
                  <a:pt x="3533636" y="5411967"/>
                  <a:pt x="3533636" y="5411967"/>
                </a:cubicBezTo>
                <a:cubicBezTo>
                  <a:pt x="3533636" y="5411967"/>
                  <a:pt x="3529132" y="5412929"/>
                  <a:pt x="3529132" y="5412929"/>
                </a:cubicBezTo>
                <a:cubicBezTo>
                  <a:pt x="3530094" y="5417433"/>
                  <a:pt x="3530094" y="5417433"/>
                  <a:pt x="3530094" y="5417433"/>
                </a:cubicBezTo>
                <a:cubicBezTo>
                  <a:pt x="3526552" y="5422900"/>
                  <a:pt x="3516582" y="5420320"/>
                  <a:pt x="3507573" y="5422245"/>
                </a:cubicBezTo>
                <a:cubicBezTo>
                  <a:pt x="3503070" y="5423207"/>
                  <a:pt x="3498565" y="5424169"/>
                  <a:pt x="3489557" y="5426094"/>
                </a:cubicBezTo>
                <a:cubicBezTo>
                  <a:pt x="3462533" y="5431868"/>
                  <a:pt x="3462533" y="5431868"/>
                  <a:pt x="3462533" y="5431868"/>
                </a:cubicBezTo>
                <a:cubicBezTo>
                  <a:pt x="3457066" y="5428326"/>
                  <a:pt x="3458028" y="5432830"/>
                  <a:pt x="3458028" y="5432830"/>
                </a:cubicBezTo>
                <a:cubicBezTo>
                  <a:pt x="3458028" y="5432830"/>
                  <a:pt x="3458991" y="5437334"/>
                  <a:pt x="3463495" y="5436372"/>
                </a:cubicBezTo>
                <a:cubicBezTo>
                  <a:pt x="3481511" y="5432523"/>
                  <a:pt x="3481511" y="5432523"/>
                  <a:pt x="3481511" y="5432523"/>
                </a:cubicBezTo>
                <a:cubicBezTo>
                  <a:pt x="3477969" y="5437988"/>
                  <a:pt x="3475389" y="5447960"/>
                  <a:pt x="3476352" y="5452463"/>
                </a:cubicBezTo>
                <a:cubicBezTo>
                  <a:pt x="3471848" y="5453425"/>
                  <a:pt x="3467344" y="5454387"/>
                  <a:pt x="3467344" y="5454387"/>
                </a:cubicBezTo>
                <a:cubicBezTo>
                  <a:pt x="3462839" y="5455350"/>
                  <a:pt x="3462839" y="5455350"/>
                  <a:pt x="3462839" y="5455350"/>
                </a:cubicBezTo>
                <a:cubicBezTo>
                  <a:pt x="3466382" y="5449884"/>
                  <a:pt x="3466382" y="5449884"/>
                  <a:pt x="3466382" y="5449884"/>
                </a:cubicBezTo>
                <a:cubicBezTo>
                  <a:pt x="3466382" y="5449884"/>
                  <a:pt x="3461877" y="5450846"/>
                  <a:pt x="3460915" y="5446342"/>
                </a:cubicBezTo>
                <a:cubicBezTo>
                  <a:pt x="3456412" y="5447304"/>
                  <a:pt x="3457374" y="5451808"/>
                  <a:pt x="3452870" y="5452771"/>
                </a:cubicBezTo>
                <a:cubicBezTo>
                  <a:pt x="3452870" y="5452771"/>
                  <a:pt x="3448365" y="5453733"/>
                  <a:pt x="3448365" y="5453733"/>
                </a:cubicBezTo>
                <a:cubicBezTo>
                  <a:pt x="3443861" y="5454695"/>
                  <a:pt x="3438395" y="5451153"/>
                  <a:pt x="3429387" y="5453078"/>
                </a:cubicBezTo>
                <a:cubicBezTo>
                  <a:pt x="3411370" y="5456927"/>
                  <a:pt x="3432929" y="5447611"/>
                  <a:pt x="3418454" y="5445995"/>
                </a:cubicBezTo>
                <a:cubicBezTo>
                  <a:pt x="3411370" y="5456927"/>
                  <a:pt x="3395934" y="5450806"/>
                  <a:pt x="3385964" y="5448226"/>
                </a:cubicBezTo>
                <a:cubicBezTo>
                  <a:pt x="3386926" y="5452731"/>
                  <a:pt x="3387888" y="5457234"/>
                  <a:pt x="3383384" y="5458196"/>
                </a:cubicBezTo>
                <a:cubicBezTo>
                  <a:pt x="3382422" y="5453693"/>
                  <a:pt x="3381459" y="5449188"/>
                  <a:pt x="3376955" y="5450151"/>
                </a:cubicBezTo>
                <a:cubicBezTo>
                  <a:pt x="3373414" y="5455617"/>
                  <a:pt x="3359901" y="5458504"/>
                  <a:pt x="3350893" y="5460429"/>
                </a:cubicBezTo>
                <a:cubicBezTo>
                  <a:pt x="3353473" y="5450458"/>
                  <a:pt x="3321944" y="5457194"/>
                  <a:pt x="3318402" y="5462660"/>
                </a:cubicBezTo>
                <a:cubicBezTo>
                  <a:pt x="3313898" y="5463623"/>
                  <a:pt x="3313898" y="5463623"/>
                  <a:pt x="3313898" y="5463623"/>
                </a:cubicBezTo>
                <a:cubicBezTo>
                  <a:pt x="3300386" y="5466509"/>
                  <a:pt x="3311973" y="5454614"/>
                  <a:pt x="3298461" y="5457501"/>
                </a:cubicBezTo>
                <a:cubicBezTo>
                  <a:pt x="3290416" y="5463930"/>
                  <a:pt x="3286874" y="5469396"/>
                  <a:pt x="3263391" y="5469703"/>
                </a:cubicBezTo>
                <a:cubicBezTo>
                  <a:pt x="3253421" y="5467123"/>
                  <a:pt x="3238946" y="5465507"/>
                  <a:pt x="3225433" y="5468394"/>
                </a:cubicBezTo>
                <a:cubicBezTo>
                  <a:pt x="3220930" y="5469356"/>
                  <a:pt x="3211921" y="5471281"/>
                  <a:pt x="3206456" y="5467738"/>
                </a:cubicBezTo>
                <a:cubicBezTo>
                  <a:pt x="3178468" y="5469008"/>
                  <a:pt x="3200989" y="5464196"/>
                  <a:pt x="3181048" y="5459038"/>
                </a:cubicBezTo>
                <a:cubicBezTo>
                  <a:pt x="3164956" y="5471895"/>
                  <a:pt x="3105133" y="5456418"/>
                  <a:pt x="3088079" y="5464771"/>
                </a:cubicBezTo>
                <a:cubicBezTo>
                  <a:pt x="3108020" y="5469930"/>
                  <a:pt x="3070064" y="5468620"/>
                  <a:pt x="3070064" y="5468620"/>
                </a:cubicBezTo>
                <a:cubicBezTo>
                  <a:pt x="3065559" y="5469583"/>
                  <a:pt x="3061055" y="5470545"/>
                  <a:pt x="3056551" y="5471507"/>
                </a:cubicBezTo>
                <a:cubicBezTo>
                  <a:pt x="2999616" y="5469542"/>
                  <a:pt x="2967125" y="5471774"/>
                  <a:pt x="2934326" y="5450524"/>
                </a:cubicBezTo>
                <a:cubicBezTo>
                  <a:pt x="2931747" y="5460493"/>
                  <a:pt x="2895408" y="5444710"/>
                  <a:pt x="2882857" y="5452101"/>
                </a:cubicBezTo>
                <a:cubicBezTo>
                  <a:pt x="2892828" y="5454680"/>
                  <a:pt x="2858412" y="5447903"/>
                  <a:pt x="2853908" y="5448866"/>
                </a:cubicBezTo>
                <a:cubicBezTo>
                  <a:pt x="2853908" y="5448866"/>
                  <a:pt x="2858412" y="5447903"/>
                  <a:pt x="2858412" y="5447903"/>
                </a:cubicBezTo>
                <a:cubicBezTo>
                  <a:pt x="2821417" y="5451098"/>
                  <a:pt x="2791506" y="5443359"/>
                  <a:pt x="2748082" y="5438507"/>
                </a:cubicBezTo>
                <a:cubicBezTo>
                  <a:pt x="2759016" y="5445591"/>
                  <a:pt x="2732646" y="5432386"/>
                  <a:pt x="2730066" y="5442356"/>
                </a:cubicBezTo>
                <a:cubicBezTo>
                  <a:pt x="2728141" y="5433349"/>
                  <a:pt x="2711087" y="5441702"/>
                  <a:pt x="2695651" y="5435580"/>
                </a:cubicBezTo>
                <a:cubicBezTo>
                  <a:pt x="2714629" y="5436236"/>
                  <a:pt x="2700810" y="5415640"/>
                  <a:pt x="2699193" y="5430115"/>
                </a:cubicBezTo>
                <a:cubicBezTo>
                  <a:pt x="2671206" y="5431384"/>
                  <a:pt x="2644837" y="5418179"/>
                  <a:pt x="2625858" y="5417524"/>
                </a:cubicBezTo>
                <a:cubicBezTo>
                  <a:pt x="2636790" y="5424608"/>
                  <a:pt x="2606879" y="5416869"/>
                  <a:pt x="2592405" y="5415252"/>
                </a:cubicBezTo>
                <a:cubicBezTo>
                  <a:pt x="2592405" y="5415252"/>
                  <a:pt x="2596909" y="5414289"/>
                  <a:pt x="2601413" y="5413327"/>
                </a:cubicBezTo>
                <a:cubicBezTo>
                  <a:pt x="2566997" y="5406551"/>
                  <a:pt x="2548018" y="5405896"/>
                  <a:pt x="2528079" y="5400737"/>
                </a:cubicBezTo>
                <a:cubicBezTo>
                  <a:pt x="2508137" y="5395578"/>
                  <a:pt x="2489159" y="5394923"/>
                  <a:pt x="2448315" y="5380101"/>
                </a:cubicBezTo>
                <a:cubicBezTo>
                  <a:pt x="2448315" y="5380101"/>
                  <a:pt x="2457322" y="5378176"/>
                  <a:pt x="2442848" y="5376560"/>
                </a:cubicBezTo>
                <a:cubicBezTo>
                  <a:pt x="2428374" y="5374942"/>
                  <a:pt x="2449277" y="5384605"/>
                  <a:pt x="2429336" y="5379447"/>
                </a:cubicBezTo>
                <a:cubicBezTo>
                  <a:pt x="2412937" y="5368821"/>
                  <a:pt x="2398463" y="5367204"/>
                  <a:pt x="2384951" y="5370091"/>
                </a:cubicBezTo>
                <a:cubicBezTo>
                  <a:pt x="2373055" y="5358503"/>
                  <a:pt x="2374017" y="5363006"/>
                  <a:pt x="2372093" y="5353999"/>
                </a:cubicBezTo>
                <a:cubicBezTo>
                  <a:pt x="2363085" y="5355923"/>
                  <a:pt x="2358581" y="5356886"/>
                  <a:pt x="2344107" y="5355268"/>
                </a:cubicBezTo>
                <a:cubicBezTo>
                  <a:pt x="2343144" y="5350765"/>
                  <a:pt x="2353114" y="5353344"/>
                  <a:pt x="2343144" y="5350765"/>
                </a:cubicBezTo>
                <a:cubicBezTo>
                  <a:pt x="2324166" y="5350109"/>
                  <a:pt x="2301338" y="5331439"/>
                  <a:pt x="2273352" y="5332708"/>
                </a:cubicBezTo>
                <a:cubicBezTo>
                  <a:pt x="2271427" y="5323699"/>
                  <a:pt x="2287826" y="5334326"/>
                  <a:pt x="2292330" y="5333363"/>
                </a:cubicBezTo>
                <a:cubicBezTo>
                  <a:pt x="2270465" y="5319196"/>
                  <a:pt x="2247944" y="5324007"/>
                  <a:pt x="2235087" y="5307915"/>
                </a:cubicBezTo>
                <a:cubicBezTo>
                  <a:pt x="2226078" y="5309840"/>
                  <a:pt x="2246982" y="5319503"/>
                  <a:pt x="2231545" y="5313382"/>
                </a:cubicBezTo>
                <a:cubicBezTo>
                  <a:pt x="2236049" y="5312420"/>
                  <a:pt x="2229620" y="5304373"/>
                  <a:pt x="2215146" y="5302757"/>
                </a:cubicBezTo>
                <a:cubicBezTo>
                  <a:pt x="2202596" y="5310147"/>
                  <a:pt x="2178806" y="5286972"/>
                  <a:pt x="2180731" y="5295981"/>
                </a:cubicBezTo>
                <a:cubicBezTo>
                  <a:pt x="2175264" y="5292439"/>
                  <a:pt x="2169798" y="5288897"/>
                  <a:pt x="2164331" y="5285355"/>
                </a:cubicBezTo>
                <a:cubicBezTo>
                  <a:pt x="2164331" y="5285355"/>
                  <a:pt x="2164331" y="5285355"/>
                  <a:pt x="2159828" y="5286317"/>
                </a:cubicBezTo>
                <a:cubicBezTo>
                  <a:pt x="2165293" y="5289859"/>
                  <a:pt x="2170760" y="5293401"/>
                  <a:pt x="2170760" y="5293401"/>
                </a:cubicBezTo>
                <a:cubicBezTo>
                  <a:pt x="2156286" y="5291783"/>
                  <a:pt x="2144391" y="5280196"/>
                  <a:pt x="2132496" y="5268608"/>
                </a:cubicBezTo>
                <a:cubicBezTo>
                  <a:pt x="2128954" y="5274075"/>
                  <a:pt x="2123488" y="5270533"/>
                  <a:pt x="2117059" y="5262487"/>
                </a:cubicBezTo>
                <a:cubicBezTo>
                  <a:pt x="2108050" y="5264412"/>
                  <a:pt x="2114479" y="5272458"/>
                  <a:pt x="2119946" y="5276000"/>
                </a:cubicBezTo>
                <a:cubicBezTo>
                  <a:pt x="2115441" y="5276962"/>
                  <a:pt x="2115441" y="5276962"/>
                  <a:pt x="2115441" y="5276962"/>
                </a:cubicBezTo>
                <a:cubicBezTo>
                  <a:pt x="2109012" y="5268916"/>
                  <a:pt x="2084568" y="5264719"/>
                  <a:pt x="2083606" y="5260215"/>
                </a:cubicBezTo>
                <a:cubicBezTo>
                  <a:pt x="2082644" y="5255711"/>
                  <a:pt x="2082644" y="5255711"/>
                  <a:pt x="2082644" y="5255711"/>
                </a:cubicBezTo>
                <a:cubicBezTo>
                  <a:pt x="2088110" y="5259252"/>
                  <a:pt x="2092614" y="5258290"/>
                  <a:pt x="2092614" y="5258290"/>
                </a:cubicBezTo>
                <a:cubicBezTo>
                  <a:pt x="2098080" y="5261832"/>
                  <a:pt x="2098080" y="5261832"/>
                  <a:pt x="2098080" y="5261832"/>
                </a:cubicBezTo>
                <a:cubicBezTo>
                  <a:pt x="2102585" y="5260870"/>
                  <a:pt x="2097118" y="5257328"/>
                  <a:pt x="2097118" y="5257328"/>
                </a:cubicBezTo>
                <a:cubicBezTo>
                  <a:pt x="2091652" y="5253787"/>
                  <a:pt x="2086186" y="5250245"/>
                  <a:pt x="2081681" y="5251207"/>
                </a:cubicBezTo>
                <a:cubicBezTo>
                  <a:pt x="2085223" y="5245740"/>
                  <a:pt x="2037295" y="5241851"/>
                  <a:pt x="2059816" y="5237040"/>
                </a:cubicBezTo>
                <a:cubicBezTo>
                  <a:pt x="2045342" y="5235422"/>
                  <a:pt x="2029905" y="5229301"/>
                  <a:pt x="2014467" y="5223180"/>
                </a:cubicBezTo>
                <a:cubicBezTo>
                  <a:pt x="2003535" y="5216096"/>
                  <a:pt x="1992603" y="5209013"/>
                  <a:pt x="1987136" y="5205471"/>
                </a:cubicBezTo>
                <a:cubicBezTo>
                  <a:pt x="1986174" y="5200967"/>
                  <a:pt x="1986174" y="5200967"/>
                  <a:pt x="1981670" y="5201929"/>
                </a:cubicBezTo>
                <a:cubicBezTo>
                  <a:pt x="1981670" y="5201929"/>
                  <a:pt x="1980707" y="5197426"/>
                  <a:pt x="1977165" y="5202891"/>
                </a:cubicBezTo>
                <a:cubicBezTo>
                  <a:pt x="1955300" y="5188725"/>
                  <a:pt x="1917036" y="5163932"/>
                  <a:pt x="1895171" y="5149765"/>
                </a:cubicBezTo>
                <a:cubicBezTo>
                  <a:pt x="1884238" y="5142682"/>
                  <a:pt x="1876847" y="5130132"/>
                  <a:pt x="1865914" y="5123048"/>
                </a:cubicBezTo>
                <a:cubicBezTo>
                  <a:pt x="1815754" y="5086668"/>
                  <a:pt x="1758511" y="5061221"/>
                  <a:pt x="1715436" y="5013908"/>
                </a:cubicBezTo>
                <a:cubicBezTo>
                  <a:pt x="1663659" y="4992003"/>
                  <a:pt x="1636982" y="4955315"/>
                  <a:pt x="1588748" y="4927943"/>
                </a:cubicBezTo>
                <a:cubicBezTo>
                  <a:pt x="1595177" y="4935989"/>
                  <a:pt x="1601605" y="4944035"/>
                  <a:pt x="1598064" y="4949501"/>
                </a:cubicBezTo>
                <a:cubicBezTo>
                  <a:pt x="1581664" y="4938876"/>
                  <a:pt x="1576198" y="4935335"/>
                  <a:pt x="1564303" y="4923746"/>
                </a:cubicBezTo>
                <a:cubicBezTo>
                  <a:pt x="1558836" y="4920205"/>
                  <a:pt x="1553371" y="4916663"/>
                  <a:pt x="1547904" y="4913121"/>
                </a:cubicBezTo>
                <a:cubicBezTo>
                  <a:pt x="1546942" y="4908617"/>
                  <a:pt x="1545017" y="4899609"/>
                  <a:pt x="1545979" y="4904113"/>
                </a:cubicBezTo>
                <a:cubicBezTo>
                  <a:pt x="1539551" y="4896067"/>
                  <a:pt x="1540513" y="4900571"/>
                  <a:pt x="1541475" y="4905075"/>
                </a:cubicBezTo>
                <a:cubicBezTo>
                  <a:pt x="1507715" y="4879321"/>
                  <a:pt x="1520265" y="4871929"/>
                  <a:pt x="1523807" y="4866464"/>
                </a:cubicBezTo>
                <a:cubicBezTo>
                  <a:pt x="1522845" y="4861959"/>
                  <a:pt x="1522845" y="4861959"/>
                  <a:pt x="1517378" y="4858417"/>
                </a:cubicBezTo>
                <a:cubicBezTo>
                  <a:pt x="1517378" y="4858417"/>
                  <a:pt x="1515454" y="4849410"/>
                  <a:pt x="1511912" y="4854876"/>
                </a:cubicBezTo>
                <a:cubicBezTo>
                  <a:pt x="1511912" y="4854876"/>
                  <a:pt x="1510949" y="4850372"/>
                  <a:pt x="1506446" y="4851334"/>
                </a:cubicBezTo>
                <a:cubicBezTo>
                  <a:pt x="1513529" y="4840401"/>
                  <a:pt x="1492626" y="4830738"/>
                  <a:pt x="1483618" y="4832662"/>
                </a:cubicBezTo>
                <a:cubicBezTo>
                  <a:pt x="1482656" y="4828159"/>
                  <a:pt x="1478151" y="4829121"/>
                  <a:pt x="1478151" y="4829121"/>
                </a:cubicBezTo>
                <a:cubicBezTo>
                  <a:pt x="1473647" y="4830084"/>
                  <a:pt x="1473647" y="4830084"/>
                  <a:pt x="1479114" y="4833625"/>
                </a:cubicBezTo>
                <a:cubicBezTo>
                  <a:pt x="1480076" y="4838129"/>
                  <a:pt x="1485543" y="4841671"/>
                  <a:pt x="1485543" y="4841671"/>
                </a:cubicBezTo>
                <a:cubicBezTo>
                  <a:pt x="1482000" y="4847137"/>
                  <a:pt x="1458210" y="4823962"/>
                  <a:pt x="1462060" y="4841978"/>
                </a:cubicBezTo>
                <a:cubicBezTo>
                  <a:pt x="1461097" y="4837474"/>
                  <a:pt x="1461097" y="4837474"/>
                  <a:pt x="1461097" y="4837474"/>
                </a:cubicBezTo>
                <a:cubicBezTo>
                  <a:pt x="1442774" y="4817841"/>
                  <a:pt x="1394232" y="4766987"/>
                  <a:pt x="1435076" y="4781808"/>
                </a:cubicBezTo>
                <a:cubicBezTo>
                  <a:pt x="1434114" y="4777305"/>
                  <a:pt x="1434114" y="4777305"/>
                  <a:pt x="1429609" y="4778267"/>
                </a:cubicBezTo>
                <a:cubicBezTo>
                  <a:pt x="1428647" y="4773763"/>
                  <a:pt x="1428647" y="4773763"/>
                  <a:pt x="1428647" y="4773763"/>
                </a:cubicBezTo>
                <a:cubicBezTo>
                  <a:pt x="1415790" y="4757671"/>
                  <a:pt x="1404857" y="4750588"/>
                  <a:pt x="1391038" y="4729991"/>
                </a:cubicBezTo>
                <a:cubicBezTo>
                  <a:pt x="1388458" y="4739962"/>
                  <a:pt x="1369172" y="4715825"/>
                  <a:pt x="1363706" y="4712283"/>
                </a:cubicBezTo>
                <a:cubicBezTo>
                  <a:pt x="1363706" y="4712283"/>
                  <a:pt x="1363706" y="4712283"/>
                  <a:pt x="1362744" y="4707779"/>
                </a:cubicBezTo>
                <a:cubicBezTo>
                  <a:pt x="1362744" y="4707779"/>
                  <a:pt x="1358239" y="4708741"/>
                  <a:pt x="1358239" y="4708741"/>
                </a:cubicBezTo>
                <a:cubicBezTo>
                  <a:pt x="1352773" y="4705200"/>
                  <a:pt x="1352773" y="4705200"/>
                  <a:pt x="1347307" y="4701658"/>
                </a:cubicBezTo>
                <a:cubicBezTo>
                  <a:pt x="1348269" y="4706162"/>
                  <a:pt x="1348269" y="4706162"/>
                  <a:pt x="1348269" y="4706162"/>
                </a:cubicBezTo>
                <a:cubicBezTo>
                  <a:pt x="1353736" y="4709703"/>
                  <a:pt x="1353736" y="4709703"/>
                  <a:pt x="1354698" y="4714207"/>
                </a:cubicBezTo>
                <a:cubicBezTo>
                  <a:pt x="1354698" y="4714207"/>
                  <a:pt x="1344727" y="4711628"/>
                  <a:pt x="1338299" y="4703582"/>
                </a:cubicBezTo>
                <a:cubicBezTo>
                  <a:pt x="1332832" y="4700040"/>
                  <a:pt x="1321899" y="4692957"/>
                  <a:pt x="1318358" y="4698423"/>
                </a:cubicBezTo>
                <a:cubicBezTo>
                  <a:pt x="1316434" y="4689415"/>
                  <a:pt x="1310005" y="4681370"/>
                  <a:pt x="1303576" y="4673323"/>
                </a:cubicBezTo>
                <a:cubicBezTo>
                  <a:pt x="1308080" y="4672361"/>
                  <a:pt x="1308080" y="4672361"/>
                  <a:pt x="1308080" y="4672361"/>
                </a:cubicBezTo>
                <a:cubicBezTo>
                  <a:pt x="1307118" y="4667857"/>
                  <a:pt x="1307118" y="4667857"/>
                  <a:pt x="1307118" y="4667857"/>
                </a:cubicBezTo>
                <a:cubicBezTo>
                  <a:pt x="1307118" y="4667857"/>
                  <a:pt x="1306156" y="4663353"/>
                  <a:pt x="1301651" y="4664315"/>
                </a:cubicBezTo>
                <a:cubicBezTo>
                  <a:pt x="1300689" y="4659811"/>
                  <a:pt x="1295223" y="4656270"/>
                  <a:pt x="1294261" y="4651766"/>
                </a:cubicBezTo>
                <a:cubicBezTo>
                  <a:pt x="1289757" y="4652728"/>
                  <a:pt x="1288794" y="4648223"/>
                  <a:pt x="1288794" y="4648223"/>
                </a:cubicBezTo>
                <a:cubicBezTo>
                  <a:pt x="1282366" y="4640178"/>
                  <a:pt x="1281403" y="4635674"/>
                  <a:pt x="1284945" y="4630207"/>
                </a:cubicBezTo>
                <a:cubicBezTo>
                  <a:pt x="1292336" y="4642757"/>
                  <a:pt x="1298764" y="4650803"/>
                  <a:pt x="1303269" y="4649841"/>
                </a:cubicBezTo>
                <a:cubicBezTo>
                  <a:pt x="1296840" y="4641795"/>
                  <a:pt x="1301344" y="4640832"/>
                  <a:pt x="1300382" y="4636329"/>
                </a:cubicBezTo>
                <a:cubicBezTo>
                  <a:pt x="1294915" y="4632787"/>
                  <a:pt x="1293953" y="4628283"/>
                  <a:pt x="1288488" y="4624741"/>
                </a:cubicBezTo>
                <a:cubicBezTo>
                  <a:pt x="1272743" y="4595138"/>
                  <a:pt x="1250571" y="4557488"/>
                  <a:pt x="1225818" y="4529809"/>
                </a:cubicBezTo>
                <a:cubicBezTo>
                  <a:pt x="1213924" y="4518221"/>
                  <a:pt x="1196561" y="4503092"/>
                  <a:pt x="1185629" y="4496009"/>
                </a:cubicBezTo>
                <a:cubicBezTo>
                  <a:pt x="1184667" y="4491504"/>
                  <a:pt x="1184667" y="4491504"/>
                  <a:pt x="1189171" y="4490542"/>
                </a:cubicBezTo>
                <a:cubicBezTo>
                  <a:pt x="1188209" y="4486037"/>
                  <a:pt x="1188209" y="4486037"/>
                  <a:pt x="1182742" y="4482495"/>
                </a:cubicBezTo>
                <a:cubicBezTo>
                  <a:pt x="1181780" y="4477992"/>
                  <a:pt x="1177276" y="4478954"/>
                  <a:pt x="1177276" y="4478954"/>
                </a:cubicBezTo>
                <a:cubicBezTo>
                  <a:pt x="1177276" y="4478954"/>
                  <a:pt x="1178238" y="4483458"/>
                  <a:pt x="1178238" y="4483458"/>
                </a:cubicBezTo>
                <a:cubicBezTo>
                  <a:pt x="1172772" y="4479917"/>
                  <a:pt x="1171809" y="4475412"/>
                  <a:pt x="1166343" y="4471870"/>
                </a:cubicBezTo>
                <a:cubicBezTo>
                  <a:pt x="1166343" y="4471870"/>
                  <a:pt x="1165381" y="4467367"/>
                  <a:pt x="1169885" y="4466405"/>
                </a:cubicBezTo>
                <a:cubicBezTo>
                  <a:pt x="1157990" y="4454817"/>
                  <a:pt x="1146096" y="4443229"/>
                  <a:pt x="1139667" y="4435183"/>
                </a:cubicBezTo>
                <a:cubicBezTo>
                  <a:pt x="1139667" y="4435183"/>
                  <a:pt x="1139667" y="4435183"/>
                  <a:pt x="1138704" y="4430679"/>
                </a:cubicBezTo>
                <a:cubicBezTo>
                  <a:pt x="1138704" y="4430679"/>
                  <a:pt x="1134200" y="4431641"/>
                  <a:pt x="1134200" y="4431641"/>
                </a:cubicBezTo>
                <a:cubicBezTo>
                  <a:pt x="1129696" y="4432603"/>
                  <a:pt x="1129696" y="4432603"/>
                  <a:pt x="1129696" y="4432603"/>
                </a:cubicBezTo>
                <a:cubicBezTo>
                  <a:pt x="1129696" y="4432603"/>
                  <a:pt x="1129696" y="4432603"/>
                  <a:pt x="1128734" y="4428100"/>
                </a:cubicBezTo>
                <a:cubicBezTo>
                  <a:pt x="1123268" y="4424558"/>
                  <a:pt x="1118764" y="4425520"/>
                  <a:pt x="1118764" y="4425520"/>
                </a:cubicBezTo>
                <a:lnTo>
                  <a:pt x="1120688" y="4434529"/>
                </a:lnTo>
                <a:lnTo>
                  <a:pt x="1115221" y="4430987"/>
                </a:lnTo>
                <a:cubicBezTo>
                  <a:pt x="1108794" y="4422940"/>
                  <a:pt x="1095936" y="4406849"/>
                  <a:pt x="1091431" y="4407812"/>
                </a:cubicBezTo>
                <a:cubicBezTo>
                  <a:pt x="1070221" y="4374666"/>
                  <a:pt x="1076650" y="4382711"/>
                  <a:pt x="1073763" y="4369199"/>
                </a:cubicBezTo>
                <a:cubicBezTo>
                  <a:pt x="1059943" y="4348604"/>
                  <a:pt x="1072146" y="4383673"/>
                  <a:pt x="1063792" y="4366620"/>
                </a:cubicBezTo>
                <a:cubicBezTo>
                  <a:pt x="1062830" y="4362116"/>
                  <a:pt x="1069915" y="4351183"/>
                  <a:pt x="1058981" y="4344100"/>
                </a:cubicBezTo>
                <a:cubicBezTo>
                  <a:pt x="1060906" y="4353108"/>
                  <a:pt x="1057364" y="4358574"/>
                  <a:pt x="1050936" y="4350528"/>
                </a:cubicBezTo>
                <a:cubicBezTo>
                  <a:pt x="1056402" y="4354070"/>
                  <a:pt x="1052553" y="4336054"/>
                  <a:pt x="1048049" y="4337016"/>
                </a:cubicBezTo>
                <a:cubicBezTo>
                  <a:pt x="1031650" y="4326391"/>
                  <a:pt x="1013674" y="4264296"/>
                  <a:pt x="988922" y="4236617"/>
                </a:cubicBezTo>
                <a:cubicBezTo>
                  <a:pt x="996006" y="4225685"/>
                  <a:pt x="979606" y="4215060"/>
                  <a:pt x="981224" y="4200585"/>
                </a:cubicBezTo>
                <a:cubicBezTo>
                  <a:pt x="974140" y="4211517"/>
                  <a:pt x="955509" y="4168401"/>
                  <a:pt x="970291" y="4193501"/>
                </a:cubicBezTo>
                <a:cubicBezTo>
                  <a:pt x="962900" y="4180951"/>
                  <a:pt x="956471" y="4172906"/>
                  <a:pt x="953584" y="4159394"/>
                </a:cubicBezTo>
                <a:cubicBezTo>
                  <a:pt x="950043" y="4164859"/>
                  <a:pt x="951968" y="4173868"/>
                  <a:pt x="943614" y="4156814"/>
                </a:cubicBezTo>
                <a:cubicBezTo>
                  <a:pt x="943614" y="4156814"/>
                  <a:pt x="948119" y="4155851"/>
                  <a:pt x="947156" y="4151347"/>
                </a:cubicBezTo>
                <a:cubicBezTo>
                  <a:pt x="932681" y="4149731"/>
                  <a:pt x="938496" y="4110811"/>
                  <a:pt x="918555" y="4105652"/>
                </a:cubicBezTo>
                <a:cubicBezTo>
                  <a:pt x="925638" y="4094719"/>
                  <a:pt x="903773" y="4080553"/>
                  <a:pt x="910857" y="4069620"/>
                </a:cubicBezTo>
                <a:cubicBezTo>
                  <a:pt x="904428" y="4061574"/>
                  <a:pt x="899924" y="4062536"/>
                  <a:pt x="892533" y="4049987"/>
                </a:cubicBezTo>
                <a:cubicBezTo>
                  <a:pt x="908932" y="4060612"/>
                  <a:pt x="888684" y="4031970"/>
                  <a:pt x="891263" y="4022000"/>
                </a:cubicBezTo>
                <a:cubicBezTo>
                  <a:pt x="875826" y="4015878"/>
                  <a:pt x="878099" y="3982425"/>
                  <a:pt x="869091" y="3984350"/>
                </a:cubicBezTo>
                <a:cubicBezTo>
                  <a:pt x="866204" y="3970838"/>
                  <a:pt x="866204" y="3970838"/>
                  <a:pt x="873595" y="3983387"/>
                </a:cubicBezTo>
                <a:cubicBezTo>
                  <a:pt x="865242" y="3966334"/>
                  <a:pt x="855926" y="3944776"/>
                  <a:pt x="852077" y="3926760"/>
                </a:cubicBezTo>
                <a:cubicBezTo>
                  <a:pt x="857543" y="3930302"/>
                  <a:pt x="858506" y="3934806"/>
                  <a:pt x="863010" y="3933844"/>
                </a:cubicBezTo>
                <a:lnTo>
                  <a:pt x="869247" y="3944432"/>
                </a:lnTo>
                <a:lnTo>
                  <a:pt x="868668" y="3952062"/>
                </a:lnTo>
                <a:cubicBezTo>
                  <a:pt x="868706" y="3954997"/>
                  <a:pt x="867822" y="3956363"/>
                  <a:pt x="862355" y="3952821"/>
                </a:cubicBezTo>
                <a:cubicBezTo>
                  <a:pt x="868784" y="3960868"/>
                  <a:pt x="870708" y="3969875"/>
                  <a:pt x="875212" y="3968913"/>
                </a:cubicBezTo>
                <a:cubicBezTo>
                  <a:pt x="877137" y="3977922"/>
                  <a:pt x="884528" y="3990472"/>
                  <a:pt x="890956" y="3998517"/>
                </a:cubicBezTo>
                <a:cubicBezTo>
                  <a:pt x="891918" y="4003022"/>
                  <a:pt x="891918" y="4003022"/>
                  <a:pt x="891918" y="4003022"/>
                </a:cubicBezTo>
                <a:cubicBezTo>
                  <a:pt x="892881" y="4007525"/>
                  <a:pt x="892881" y="4007525"/>
                  <a:pt x="892881" y="4007525"/>
                </a:cubicBezTo>
                <a:cubicBezTo>
                  <a:pt x="897385" y="4006563"/>
                  <a:pt x="897385" y="4006563"/>
                  <a:pt x="897385" y="4006563"/>
                </a:cubicBezTo>
                <a:cubicBezTo>
                  <a:pt x="897385" y="4006563"/>
                  <a:pt x="899964" y="3996593"/>
                  <a:pt x="897077" y="3983081"/>
                </a:cubicBezTo>
                <a:cubicBezTo>
                  <a:pt x="891611" y="3979538"/>
                  <a:pt x="891611" y="3979538"/>
                  <a:pt x="891611" y="3979538"/>
                </a:cubicBezTo>
                <a:cubicBezTo>
                  <a:pt x="890649" y="3975035"/>
                  <a:pt x="890649" y="3975035"/>
                  <a:pt x="890649" y="3975035"/>
                </a:cubicBezTo>
                <a:cubicBezTo>
                  <a:pt x="890649" y="3975035"/>
                  <a:pt x="889687" y="3970531"/>
                  <a:pt x="885183" y="3971493"/>
                </a:cubicBezTo>
                <a:cubicBezTo>
                  <a:pt x="886800" y="3957019"/>
                  <a:pt x="887762" y="3961523"/>
                  <a:pt x="878447" y="3939965"/>
                </a:cubicBezTo>
                <a:cubicBezTo>
                  <a:pt x="882951" y="3939002"/>
                  <a:pt x="887454" y="3938040"/>
                  <a:pt x="890034" y="3928070"/>
                </a:cubicBezTo>
                <a:cubicBezTo>
                  <a:pt x="880718" y="3906512"/>
                  <a:pt x="887803" y="3895579"/>
                  <a:pt x="879449" y="3878525"/>
                </a:cubicBezTo>
                <a:cubicBezTo>
                  <a:pt x="879490" y="3812581"/>
                  <a:pt x="864093" y="3740517"/>
                  <a:pt x="852546" y="3686468"/>
                </a:cubicBezTo>
                <a:cubicBezTo>
                  <a:pt x="851584" y="3681964"/>
                  <a:pt x="847081" y="3682926"/>
                  <a:pt x="847081" y="3682926"/>
                </a:cubicBezTo>
                <a:cubicBezTo>
                  <a:pt x="847081" y="3682926"/>
                  <a:pt x="842576" y="3683888"/>
                  <a:pt x="843539" y="3688393"/>
                </a:cubicBezTo>
                <a:cubicBezTo>
                  <a:pt x="858628" y="3736975"/>
                  <a:pt x="874024" y="3809040"/>
                  <a:pt x="872058" y="3865975"/>
                </a:cubicBezTo>
                <a:cubicBezTo>
                  <a:pt x="872058" y="3865975"/>
                  <a:pt x="872058" y="3865975"/>
                  <a:pt x="867555" y="3866938"/>
                </a:cubicBezTo>
                <a:cubicBezTo>
                  <a:pt x="866592" y="3862433"/>
                  <a:pt x="866592" y="3862433"/>
                  <a:pt x="861126" y="3858892"/>
                </a:cubicBezTo>
                <a:cubicBezTo>
                  <a:pt x="866592" y="3862433"/>
                  <a:pt x="867555" y="3866938"/>
                  <a:pt x="868517" y="3871442"/>
                </a:cubicBezTo>
                <a:cubicBezTo>
                  <a:pt x="868517" y="3871442"/>
                  <a:pt x="868517" y="3871442"/>
                  <a:pt x="864975" y="3876908"/>
                </a:cubicBezTo>
                <a:cubicBezTo>
                  <a:pt x="861126" y="3858892"/>
                  <a:pt x="854390" y="3827364"/>
                  <a:pt x="849886" y="3828326"/>
                </a:cubicBezTo>
                <a:cubicBezTo>
                  <a:pt x="856314" y="3836371"/>
                  <a:pt x="852773" y="3841838"/>
                  <a:pt x="848269" y="3842800"/>
                </a:cubicBezTo>
                <a:cubicBezTo>
                  <a:pt x="841840" y="3834754"/>
                  <a:pt x="839916" y="3825746"/>
                  <a:pt x="832524" y="3813196"/>
                </a:cubicBezTo>
                <a:cubicBezTo>
                  <a:pt x="830600" y="3804189"/>
                  <a:pt x="831255" y="3785210"/>
                  <a:pt x="822902" y="3768156"/>
                </a:cubicBezTo>
                <a:cubicBezTo>
                  <a:pt x="820977" y="3759148"/>
                  <a:pt x="819053" y="3750139"/>
                  <a:pt x="812624" y="3742094"/>
                </a:cubicBezTo>
                <a:cubicBezTo>
                  <a:pt x="804926" y="3706061"/>
                  <a:pt x="798190" y="3674534"/>
                  <a:pt x="789529" y="3633997"/>
                </a:cubicBezTo>
                <a:cubicBezTo>
                  <a:pt x="789529" y="3633997"/>
                  <a:pt x="785988" y="3639463"/>
                  <a:pt x="786951" y="3643967"/>
                </a:cubicBezTo>
                <a:cubicBezTo>
                  <a:pt x="786951" y="3643967"/>
                  <a:pt x="785988" y="3639463"/>
                  <a:pt x="785988" y="3639463"/>
                </a:cubicBezTo>
                <a:cubicBezTo>
                  <a:pt x="785026" y="3634959"/>
                  <a:pt x="785026" y="3634959"/>
                  <a:pt x="785026" y="3634959"/>
                </a:cubicBezTo>
                <a:cubicBezTo>
                  <a:pt x="784064" y="3630455"/>
                  <a:pt x="784064" y="3630455"/>
                  <a:pt x="783101" y="3625951"/>
                </a:cubicBezTo>
                <a:cubicBezTo>
                  <a:pt x="778290" y="3603430"/>
                  <a:pt x="768975" y="3581873"/>
                  <a:pt x="765126" y="3563856"/>
                </a:cubicBezTo>
                <a:cubicBezTo>
                  <a:pt x="764163" y="3559353"/>
                  <a:pt x="764163" y="3559353"/>
                  <a:pt x="763201" y="3554849"/>
                </a:cubicBezTo>
                <a:cubicBezTo>
                  <a:pt x="762239" y="3550344"/>
                  <a:pt x="761276" y="3545840"/>
                  <a:pt x="760314" y="3541336"/>
                </a:cubicBezTo>
                <a:cubicBezTo>
                  <a:pt x="758390" y="3532328"/>
                  <a:pt x="756465" y="3523320"/>
                  <a:pt x="754541" y="3514312"/>
                </a:cubicBezTo>
                <a:cubicBezTo>
                  <a:pt x="753578" y="3509808"/>
                  <a:pt x="753578" y="3509808"/>
                  <a:pt x="753578" y="3509808"/>
                </a:cubicBezTo>
                <a:cubicBezTo>
                  <a:pt x="752616" y="3505304"/>
                  <a:pt x="752616" y="3505304"/>
                  <a:pt x="752616" y="3505304"/>
                </a:cubicBezTo>
                <a:cubicBezTo>
                  <a:pt x="752616" y="3505304"/>
                  <a:pt x="752616" y="3505304"/>
                  <a:pt x="748111" y="3506266"/>
                </a:cubicBezTo>
                <a:cubicBezTo>
                  <a:pt x="751654" y="3500799"/>
                  <a:pt x="751654" y="3500799"/>
                  <a:pt x="756158" y="3499837"/>
                </a:cubicBezTo>
                <a:cubicBezTo>
                  <a:pt x="748767" y="3487287"/>
                  <a:pt x="748767" y="3487287"/>
                  <a:pt x="748767" y="3487287"/>
                </a:cubicBezTo>
                <a:cubicBezTo>
                  <a:pt x="748767" y="3487287"/>
                  <a:pt x="748767" y="3487287"/>
                  <a:pt x="745225" y="3492754"/>
                </a:cubicBezTo>
                <a:cubicBezTo>
                  <a:pt x="744262" y="3488250"/>
                  <a:pt x="744262" y="3488250"/>
                  <a:pt x="743300" y="3483746"/>
                </a:cubicBezTo>
                <a:cubicBezTo>
                  <a:pt x="743956" y="3464767"/>
                  <a:pt x="739144" y="3442247"/>
                  <a:pt x="735295" y="3424231"/>
                </a:cubicBezTo>
                <a:cubicBezTo>
                  <a:pt x="738837" y="3418765"/>
                  <a:pt x="736913" y="3409757"/>
                  <a:pt x="735950" y="3405253"/>
                </a:cubicBezTo>
                <a:cubicBezTo>
                  <a:pt x="734988" y="3400748"/>
                  <a:pt x="734988" y="3400748"/>
                  <a:pt x="734026" y="3396245"/>
                </a:cubicBezTo>
                <a:cubicBezTo>
                  <a:pt x="733064" y="3391740"/>
                  <a:pt x="736605" y="3386274"/>
                  <a:pt x="736605" y="3386274"/>
                </a:cubicBezTo>
                <a:cubicBezTo>
                  <a:pt x="741109" y="3385312"/>
                  <a:pt x="741109" y="3385312"/>
                  <a:pt x="742071" y="3389816"/>
                </a:cubicBezTo>
                <a:cubicBezTo>
                  <a:pt x="742071" y="3389816"/>
                  <a:pt x="746576" y="3388854"/>
                  <a:pt x="747538" y="3393358"/>
                </a:cubicBezTo>
                <a:cubicBezTo>
                  <a:pt x="747538" y="3393358"/>
                  <a:pt x="747538" y="3393358"/>
                  <a:pt x="746576" y="3388854"/>
                </a:cubicBezTo>
                <a:cubicBezTo>
                  <a:pt x="751080" y="3387891"/>
                  <a:pt x="751080" y="3387891"/>
                  <a:pt x="751080" y="3387891"/>
                </a:cubicBezTo>
                <a:cubicBezTo>
                  <a:pt x="750118" y="3383387"/>
                  <a:pt x="745614" y="3384350"/>
                  <a:pt x="744651" y="3379845"/>
                </a:cubicBezTo>
                <a:cubicBezTo>
                  <a:pt x="739184" y="3376304"/>
                  <a:pt x="738222" y="3371800"/>
                  <a:pt x="733718" y="3372762"/>
                </a:cubicBezTo>
                <a:cubicBezTo>
                  <a:pt x="734680" y="3377266"/>
                  <a:pt x="730177" y="3378228"/>
                  <a:pt x="730177" y="3378228"/>
                </a:cubicBezTo>
                <a:cubicBezTo>
                  <a:pt x="730177" y="3378228"/>
                  <a:pt x="728252" y="3369221"/>
                  <a:pt x="722786" y="3365679"/>
                </a:cubicBezTo>
                <a:cubicBezTo>
                  <a:pt x="720861" y="3356670"/>
                  <a:pt x="719899" y="3352167"/>
                  <a:pt x="722479" y="3342196"/>
                </a:cubicBezTo>
                <a:cubicBezTo>
                  <a:pt x="723441" y="3346700"/>
                  <a:pt x="727944" y="3345738"/>
                  <a:pt x="727944" y="3345738"/>
                </a:cubicBezTo>
                <a:cubicBezTo>
                  <a:pt x="726982" y="3341234"/>
                  <a:pt x="726982" y="3341234"/>
                  <a:pt x="726982" y="3341234"/>
                </a:cubicBezTo>
                <a:cubicBezTo>
                  <a:pt x="726020" y="3336730"/>
                  <a:pt x="726020" y="3336730"/>
                  <a:pt x="725057" y="3332226"/>
                </a:cubicBezTo>
                <a:cubicBezTo>
                  <a:pt x="724095" y="3327721"/>
                  <a:pt x="724095" y="3327721"/>
                  <a:pt x="724095" y="3327721"/>
                </a:cubicBezTo>
                <a:cubicBezTo>
                  <a:pt x="724095" y="3327721"/>
                  <a:pt x="724095" y="3327721"/>
                  <a:pt x="723133" y="3323218"/>
                </a:cubicBezTo>
                <a:cubicBezTo>
                  <a:pt x="721208" y="3314209"/>
                  <a:pt x="720246" y="3309705"/>
                  <a:pt x="719284" y="3305202"/>
                </a:cubicBezTo>
                <a:cubicBezTo>
                  <a:pt x="718321" y="3300697"/>
                  <a:pt x="717359" y="3296193"/>
                  <a:pt x="716397" y="3291690"/>
                </a:cubicBezTo>
                <a:cubicBezTo>
                  <a:pt x="719939" y="3286223"/>
                  <a:pt x="718977" y="3281718"/>
                  <a:pt x="718015" y="3277215"/>
                </a:cubicBezTo>
                <a:cubicBezTo>
                  <a:pt x="726061" y="3270786"/>
                  <a:pt x="716745" y="3249228"/>
                  <a:pt x="716438" y="3225746"/>
                </a:cubicBezTo>
                <a:cubicBezTo>
                  <a:pt x="711934" y="3226708"/>
                  <a:pt x="711934" y="3226708"/>
                  <a:pt x="711934" y="3226708"/>
                </a:cubicBezTo>
                <a:cubicBezTo>
                  <a:pt x="708740" y="3189713"/>
                  <a:pt x="707470" y="3161726"/>
                  <a:pt x="710705" y="3132778"/>
                </a:cubicBezTo>
                <a:cubicBezTo>
                  <a:pt x="709743" y="3128274"/>
                  <a:pt x="714246" y="3127311"/>
                  <a:pt x="713284" y="3122808"/>
                </a:cubicBezTo>
                <a:cubicBezTo>
                  <a:pt x="712322" y="3118304"/>
                  <a:pt x="712322" y="3118304"/>
                  <a:pt x="712322" y="3118304"/>
                </a:cubicBezTo>
                <a:cubicBezTo>
                  <a:pt x="708780" y="3123770"/>
                  <a:pt x="708780" y="3123770"/>
                  <a:pt x="708780" y="3123770"/>
                </a:cubicBezTo>
                <a:cubicBezTo>
                  <a:pt x="706856" y="3114761"/>
                  <a:pt x="710397" y="3109296"/>
                  <a:pt x="708472" y="3100287"/>
                </a:cubicBezTo>
                <a:cubicBezTo>
                  <a:pt x="707510" y="3095784"/>
                  <a:pt x="712015" y="3094821"/>
                  <a:pt x="712015" y="3094821"/>
                </a:cubicBezTo>
                <a:cubicBezTo>
                  <a:pt x="711052" y="3090317"/>
                  <a:pt x="711052" y="3090317"/>
                  <a:pt x="706548" y="3091280"/>
                </a:cubicBezTo>
                <a:cubicBezTo>
                  <a:pt x="705586" y="3086775"/>
                  <a:pt x="710090" y="3085813"/>
                  <a:pt x="709128" y="3081309"/>
                </a:cubicBezTo>
                <a:cubicBezTo>
                  <a:pt x="708166" y="3076805"/>
                  <a:pt x="707203" y="3072301"/>
                  <a:pt x="709783" y="3062331"/>
                </a:cubicBezTo>
                <a:cubicBezTo>
                  <a:pt x="709783" y="3062331"/>
                  <a:pt x="709783" y="3062331"/>
                  <a:pt x="708821" y="3057826"/>
                </a:cubicBezTo>
                <a:cubicBezTo>
                  <a:pt x="707859" y="3053322"/>
                  <a:pt x="706897" y="3048818"/>
                  <a:pt x="705934" y="3044314"/>
                </a:cubicBezTo>
                <a:cubicBezTo>
                  <a:pt x="710439" y="3043352"/>
                  <a:pt x="710439" y="3043352"/>
                  <a:pt x="710439" y="3043352"/>
                </a:cubicBezTo>
                <a:cubicBezTo>
                  <a:pt x="709823" y="2996387"/>
                  <a:pt x="712751" y="2943955"/>
                  <a:pt x="717295" y="2877050"/>
                </a:cubicBezTo>
                <a:cubicBezTo>
                  <a:pt x="717295" y="2877050"/>
                  <a:pt x="722762" y="2880591"/>
                  <a:pt x="721799" y="2876088"/>
                </a:cubicBezTo>
                <a:cubicBezTo>
                  <a:pt x="723724" y="2885095"/>
                  <a:pt x="720182" y="2890562"/>
                  <a:pt x="722107" y="2899570"/>
                </a:cubicBezTo>
                <a:cubicBezTo>
                  <a:pt x="723069" y="2904074"/>
                  <a:pt x="719527" y="2909541"/>
                  <a:pt x="723376" y="2927557"/>
                </a:cubicBezTo>
                <a:cubicBezTo>
                  <a:pt x="721759" y="2942030"/>
                  <a:pt x="720141" y="2956505"/>
                  <a:pt x="719487" y="2975484"/>
                </a:cubicBezTo>
                <a:cubicBezTo>
                  <a:pt x="720101" y="3022449"/>
                  <a:pt x="717174" y="3074880"/>
                  <a:pt x="727759" y="3124424"/>
                </a:cubicBezTo>
                <a:cubicBezTo>
                  <a:pt x="727759" y="3124424"/>
                  <a:pt x="724217" y="3129891"/>
                  <a:pt x="724217" y="3129891"/>
                </a:cubicBezTo>
                <a:cubicBezTo>
                  <a:pt x="725180" y="3134395"/>
                  <a:pt x="725180" y="3134395"/>
                  <a:pt x="726142" y="3138899"/>
                </a:cubicBezTo>
                <a:cubicBezTo>
                  <a:pt x="722599" y="3144365"/>
                  <a:pt x="723562" y="3148870"/>
                  <a:pt x="724524" y="3153374"/>
                </a:cubicBezTo>
                <a:cubicBezTo>
                  <a:pt x="729029" y="3152412"/>
                  <a:pt x="729029" y="3152412"/>
                  <a:pt x="728066" y="3147907"/>
                </a:cubicBezTo>
                <a:cubicBezTo>
                  <a:pt x="729991" y="3156915"/>
                  <a:pt x="730953" y="3161420"/>
                  <a:pt x="726449" y="3162382"/>
                </a:cubicBezTo>
                <a:cubicBezTo>
                  <a:pt x="727411" y="3166886"/>
                  <a:pt x="728373" y="3171389"/>
                  <a:pt x="729335" y="3175894"/>
                </a:cubicBezTo>
                <a:cubicBezTo>
                  <a:pt x="733840" y="3174931"/>
                  <a:pt x="733840" y="3174931"/>
                  <a:pt x="732878" y="3170427"/>
                </a:cubicBezTo>
                <a:cubicBezTo>
                  <a:pt x="736420" y="3164962"/>
                  <a:pt x="735458" y="3160457"/>
                  <a:pt x="735458" y="3160457"/>
                </a:cubicBezTo>
                <a:cubicBezTo>
                  <a:pt x="733533" y="3151449"/>
                  <a:pt x="732571" y="3146945"/>
                  <a:pt x="731608" y="3142441"/>
                </a:cubicBezTo>
                <a:cubicBezTo>
                  <a:pt x="731608" y="3142441"/>
                  <a:pt x="735149" y="3136974"/>
                  <a:pt x="735149" y="3136974"/>
                </a:cubicBezTo>
                <a:cubicBezTo>
                  <a:pt x="736112" y="3141478"/>
                  <a:pt x="740616" y="3140516"/>
                  <a:pt x="739654" y="3136012"/>
                </a:cubicBezTo>
                <a:cubicBezTo>
                  <a:pt x="739654" y="3136012"/>
                  <a:pt x="739654" y="3136012"/>
                  <a:pt x="738691" y="3131509"/>
                </a:cubicBezTo>
                <a:cubicBezTo>
                  <a:pt x="738691" y="3131509"/>
                  <a:pt x="737729" y="3127004"/>
                  <a:pt x="737729" y="3127004"/>
                </a:cubicBezTo>
                <a:cubicBezTo>
                  <a:pt x="736767" y="3122500"/>
                  <a:pt x="732263" y="3123462"/>
                  <a:pt x="731301" y="3118959"/>
                </a:cubicBezTo>
                <a:cubicBezTo>
                  <a:pt x="731301" y="3118959"/>
                  <a:pt x="730338" y="3114455"/>
                  <a:pt x="730338" y="3114455"/>
                </a:cubicBezTo>
                <a:cubicBezTo>
                  <a:pt x="730338" y="3114455"/>
                  <a:pt x="729376" y="3109950"/>
                  <a:pt x="729376" y="3109950"/>
                </a:cubicBezTo>
                <a:cubicBezTo>
                  <a:pt x="727451" y="3100942"/>
                  <a:pt x="730031" y="3090972"/>
                  <a:pt x="729069" y="3086468"/>
                </a:cubicBezTo>
                <a:cubicBezTo>
                  <a:pt x="728106" y="3081964"/>
                  <a:pt x="730686" y="3071994"/>
                  <a:pt x="733265" y="3062023"/>
                </a:cubicBezTo>
                <a:lnTo>
                  <a:pt x="733987" y="3065401"/>
                </a:lnTo>
                <a:cubicBezTo>
                  <a:pt x="734227" y="3066527"/>
                  <a:pt x="734227" y="3066527"/>
                  <a:pt x="734227" y="3066527"/>
                </a:cubicBezTo>
                <a:cubicBezTo>
                  <a:pt x="734227" y="3066527"/>
                  <a:pt x="735190" y="3071031"/>
                  <a:pt x="735190" y="3071031"/>
                </a:cubicBezTo>
                <a:cubicBezTo>
                  <a:pt x="735190" y="3071031"/>
                  <a:pt x="738732" y="3065565"/>
                  <a:pt x="738732" y="3065565"/>
                </a:cubicBezTo>
                <a:cubicBezTo>
                  <a:pt x="735845" y="3052053"/>
                  <a:pt x="735845" y="3052053"/>
                  <a:pt x="735845" y="3052053"/>
                </a:cubicBezTo>
                <a:cubicBezTo>
                  <a:pt x="735845" y="3052053"/>
                  <a:pt x="734883" y="3047548"/>
                  <a:pt x="733921" y="3043045"/>
                </a:cubicBezTo>
                <a:cubicBezTo>
                  <a:pt x="741659" y="3013133"/>
                  <a:pt x="743276" y="2998659"/>
                  <a:pt x="736541" y="2967131"/>
                </a:cubicBezTo>
                <a:cubicBezTo>
                  <a:pt x="736541" y="2967131"/>
                  <a:pt x="735578" y="2962627"/>
                  <a:pt x="735578" y="2962627"/>
                </a:cubicBezTo>
                <a:cubicBezTo>
                  <a:pt x="738158" y="2952656"/>
                  <a:pt x="740738" y="2942686"/>
                  <a:pt x="744279" y="2937219"/>
                </a:cubicBezTo>
                <a:cubicBezTo>
                  <a:pt x="736889" y="2924670"/>
                  <a:pt x="745896" y="2922745"/>
                  <a:pt x="747514" y="2908270"/>
                </a:cubicBezTo>
                <a:cubicBezTo>
                  <a:pt x="753328" y="2869352"/>
                  <a:pt x="752713" y="2822387"/>
                  <a:pt x="767536" y="2781543"/>
                </a:cubicBezTo>
                <a:lnTo>
                  <a:pt x="767175" y="2788737"/>
                </a:lnTo>
                <a:lnTo>
                  <a:pt x="765918" y="2796017"/>
                </a:lnTo>
                <a:cubicBezTo>
                  <a:pt x="765918" y="2796017"/>
                  <a:pt x="766563" y="2793524"/>
                  <a:pt x="767088" y="2790469"/>
                </a:cubicBezTo>
                <a:lnTo>
                  <a:pt x="767175" y="2788737"/>
                </a:lnTo>
                <a:lnTo>
                  <a:pt x="777228" y="2730482"/>
                </a:lnTo>
                <a:lnTo>
                  <a:pt x="774987" y="2827750"/>
                </a:lnTo>
                <a:cubicBezTo>
                  <a:pt x="776043" y="3008184"/>
                  <a:pt x="792787" y="3186092"/>
                  <a:pt x="824931" y="3364010"/>
                </a:cubicBezTo>
                <a:cubicBezTo>
                  <a:pt x="826529" y="3371490"/>
                  <a:pt x="827728" y="3377099"/>
                  <a:pt x="829326" y="3384580"/>
                </a:cubicBezTo>
                <a:cubicBezTo>
                  <a:pt x="847900" y="3370834"/>
                  <a:pt x="840565" y="3354803"/>
                  <a:pt x="837369" y="3339843"/>
                </a:cubicBezTo>
                <a:cubicBezTo>
                  <a:pt x="787445" y="3078708"/>
                  <a:pt x="782061" y="2824680"/>
                  <a:pt x="819665" y="2577354"/>
                </a:cubicBezTo>
                <a:lnTo>
                  <a:pt x="843923" y="2454020"/>
                </a:lnTo>
                <a:lnTo>
                  <a:pt x="844696" y="2456577"/>
                </a:lnTo>
                <a:cubicBezTo>
                  <a:pt x="844855" y="2460076"/>
                  <a:pt x="845576" y="2463454"/>
                  <a:pt x="850081" y="2462491"/>
                </a:cubicBezTo>
                <a:cubicBezTo>
                  <a:pt x="853951" y="2447536"/>
                  <a:pt x="850331" y="2447131"/>
                  <a:pt x="847719" y="2445923"/>
                </a:cubicBezTo>
                <a:lnTo>
                  <a:pt x="846151" y="2442693"/>
                </a:lnTo>
                <a:lnTo>
                  <a:pt x="847411" y="2436286"/>
                </a:lnTo>
                <a:lnTo>
                  <a:pt x="851391" y="2424533"/>
                </a:lnTo>
                <a:cubicBezTo>
                  <a:pt x="851391" y="2424533"/>
                  <a:pt x="852354" y="2429038"/>
                  <a:pt x="853316" y="2433542"/>
                </a:cubicBezTo>
                <a:cubicBezTo>
                  <a:pt x="863633" y="2393660"/>
                  <a:pt x="880380" y="2361825"/>
                  <a:pt x="879111" y="2333838"/>
                </a:cubicBezTo>
                <a:cubicBezTo>
                  <a:pt x="879111" y="2333838"/>
                  <a:pt x="881035" y="2342846"/>
                  <a:pt x="884578" y="2337381"/>
                </a:cubicBezTo>
                <a:cubicBezTo>
                  <a:pt x="878804" y="2310355"/>
                  <a:pt x="897475" y="2287529"/>
                  <a:pt x="911642" y="2265663"/>
                </a:cubicBezTo>
                <a:cubicBezTo>
                  <a:pt x="913915" y="2232210"/>
                  <a:pt x="927119" y="2205841"/>
                  <a:pt x="944828" y="2178509"/>
                </a:cubicBezTo>
                <a:cubicBezTo>
                  <a:pt x="958034" y="2152140"/>
                  <a:pt x="976705" y="2129312"/>
                  <a:pt x="987023" y="2089431"/>
                </a:cubicBezTo>
                <a:cubicBezTo>
                  <a:pt x="991527" y="2088468"/>
                  <a:pt x="991527" y="2088468"/>
                  <a:pt x="991527" y="2088468"/>
                </a:cubicBezTo>
                <a:cubicBezTo>
                  <a:pt x="988948" y="2098439"/>
                  <a:pt x="988948" y="2098439"/>
                  <a:pt x="988948" y="2098439"/>
                </a:cubicBezTo>
                <a:cubicBezTo>
                  <a:pt x="988948" y="2098439"/>
                  <a:pt x="988948" y="2098439"/>
                  <a:pt x="993452" y="2097477"/>
                </a:cubicBezTo>
                <a:cubicBezTo>
                  <a:pt x="992489" y="2092973"/>
                  <a:pt x="992489" y="2092973"/>
                  <a:pt x="992489" y="2092973"/>
                </a:cubicBezTo>
                <a:cubicBezTo>
                  <a:pt x="996031" y="2087506"/>
                  <a:pt x="996031" y="2087506"/>
                  <a:pt x="996031" y="2087506"/>
                </a:cubicBezTo>
                <a:cubicBezTo>
                  <a:pt x="999573" y="2082040"/>
                  <a:pt x="1005694" y="2066604"/>
                  <a:pt x="1012778" y="2055671"/>
                </a:cubicBezTo>
                <a:cubicBezTo>
                  <a:pt x="1011815" y="2051167"/>
                  <a:pt x="1007312" y="2052129"/>
                  <a:pt x="1010853" y="2046663"/>
                </a:cubicBezTo>
                <a:cubicBezTo>
                  <a:pt x="1010853" y="2046663"/>
                  <a:pt x="1009891" y="2042158"/>
                  <a:pt x="1014395" y="2041196"/>
                </a:cubicBezTo>
                <a:cubicBezTo>
                  <a:pt x="1014395" y="2041196"/>
                  <a:pt x="1010853" y="2046663"/>
                  <a:pt x="1016320" y="2050205"/>
                </a:cubicBezTo>
                <a:cubicBezTo>
                  <a:pt x="1018899" y="2040234"/>
                  <a:pt x="1017937" y="2035730"/>
                  <a:pt x="1021479" y="2030264"/>
                </a:cubicBezTo>
                <a:cubicBezTo>
                  <a:pt x="1021479" y="2030264"/>
                  <a:pt x="1021479" y="2030264"/>
                  <a:pt x="1022441" y="2034767"/>
                </a:cubicBezTo>
                <a:cubicBezTo>
                  <a:pt x="1023404" y="2039271"/>
                  <a:pt x="1023404" y="2039271"/>
                  <a:pt x="1023404" y="2039271"/>
                </a:cubicBezTo>
                <a:cubicBezTo>
                  <a:pt x="1023404" y="2039271"/>
                  <a:pt x="1027908" y="2038309"/>
                  <a:pt x="1027908" y="2038309"/>
                </a:cubicBezTo>
                <a:cubicBezTo>
                  <a:pt x="1027908" y="2038309"/>
                  <a:pt x="1026946" y="2033805"/>
                  <a:pt x="1026946" y="2033805"/>
                </a:cubicBezTo>
                <a:cubicBezTo>
                  <a:pt x="1030487" y="2028340"/>
                  <a:pt x="1025984" y="2029302"/>
                  <a:pt x="1025021" y="2024797"/>
                </a:cubicBezTo>
                <a:cubicBezTo>
                  <a:pt x="1024059" y="2020293"/>
                  <a:pt x="1028562" y="2019331"/>
                  <a:pt x="1027600" y="2014827"/>
                </a:cubicBezTo>
                <a:cubicBezTo>
                  <a:pt x="1028562" y="2019331"/>
                  <a:pt x="1033067" y="2018368"/>
                  <a:pt x="1032104" y="2013865"/>
                </a:cubicBezTo>
                <a:cubicBezTo>
                  <a:pt x="1035647" y="2008398"/>
                  <a:pt x="1035647" y="2008398"/>
                  <a:pt x="1035647" y="2008398"/>
                </a:cubicBezTo>
                <a:cubicBezTo>
                  <a:pt x="1035647" y="2008398"/>
                  <a:pt x="1034684" y="2003894"/>
                  <a:pt x="1034684" y="2003894"/>
                </a:cubicBezTo>
                <a:cubicBezTo>
                  <a:pt x="1038225" y="1998429"/>
                  <a:pt x="1037263" y="1993924"/>
                  <a:pt x="1041767" y="1992962"/>
                </a:cubicBezTo>
                <a:lnTo>
                  <a:pt x="1045309" y="1987495"/>
                </a:lnTo>
                <a:lnTo>
                  <a:pt x="1046272" y="1991999"/>
                </a:lnTo>
                <a:cubicBezTo>
                  <a:pt x="1049813" y="1986533"/>
                  <a:pt x="1049813" y="1986533"/>
                  <a:pt x="1049813" y="1986533"/>
                </a:cubicBezTo>
                <a:cubicBezTo>
                  <a:pt x="1048851" y="1982030"/>
                  <a:pt x="1053355" y="1981067"/>
                  <a:pt x="1052393" y="1976563"/>
                </a:cubicBezTo>
                <a:cubicBezTo>
                  <a:pt x="1057859" y="1980105"/>
                  <a:pt x="1060439" y="1970134"/>
                  <a:pt x="1063980" y="1964667"/>
                </a:cubicBezTo>
                <a:cubicBezTo>
                  <a:pt x="1065905" y="1973676"/>
                  <a:pt x="1072989" y="1962743"/>
                  <a:pt x="1070409" y="1972714"/>
                </a:cubicBezTo>
                <a:cubicBezTo>
                  <a:pt x="1080072" y="1951811"/>
                  <a:pt x="1080072" y="1951811"/>
                  <a:pt x="1080072" y="1951811"/>
                </a:cubicBezTo>
                <a:cubicBezTo>
                  <a:pt x="1080072" y="1951811"/>
                  <a:pt x="1084576" y="1950848"/>
                  <a:pt x="1084576" y="1950848"/>
                </a:cubicBezTo>
                <a:cubicBezTo>
                  <a:pt x="1085539" y="1955353"/>
                  <a:pt x="1085539" y="1955353"/>
                  <a:pt x="1085539" y="1955353"/>
                </a:cubicBezTo>
                <a:cubicBezTo>
                  <a:pt x="1081997" y="1960818"/>
                  <a:pt x="1081997" y="1960818"/>
                  <a:pt x="1081997" y="1960818"/>
                </a:cubicBezTo>
                <a:cubicBezTo>
                  <a:pt x="1078455" y="1966285"/>
                  <a:pt x="1078455" y="1966285"/>
                  <a:pt x="1082959" y="1965323"/>
                </a:cubicBezTo>
                <a:cubicBezTo>
                  <a:pt x="1082959" y="1965323"/>
                  <a:pt x="1082959" y="1965323"/>
                  <a:pt x="1087463" y="1964361"/>
                </a:cubicBezTo>
                <a:cubicBezTo>
                  <a:pt x="1086501" y="1959856"/>
                  <a:pt x="1086501" y="1959856"/>
                  <a:pt x="1086501" y="1959856"/>
                </a:cubicBezTo>
                <a:cubicBezTo>
                  <a:pt x="1090043" y="1954390"/>
                  <a:pt x="1090043" y="1954390"/>
                  <a:pt x="1090043" y="1954390"/>
                </a:cubicBezTo>
                <a:cubicBezTo>
                  <a:pt x="1089081" y="1949886"/>
                  <a:pt x="1089081" y="1949886"/>
                  <a:pt x="1088118" y="1945382"/>
                </a:cubicBezTo>
                <a:cubicBezTo>
                  <a:pt x="1088118" y="1945382"/>
                  <a:pt x="1083614" y="1946344"/>
                  <a:pt x="1083614" y="1946344"/>
                </a:cubicBezTo>
                <a:cubicBezTo>
                  <a:pt x="1092315" y="1920937"/>
                  <a:pt x="1092315" y="1920937"/>
                  <a:pt x="1094895" y="1910966"/>
                </a:cubicBezTo>
                <a:cubicBezTo>
                  <a:pt x="1087810" y="1921900"/>
                  <a:pt x="1086848" y="1917396"/>
                  <a:pt x="1082345" y="1918358"/>
                </a:cubicBezTo>
                <a:cubicBezTo>
                  <a:pt x="1085886" y="1912891"/>
                  <a:pt x="1089428" y="1907425"/>
                  <a:pt x="1092970" y="1901959"/>
                </a:cubicBezTo>
                <a:cubicBezTo>
                  <a:pt x="1096512" y="1896492"/>
                  <a:pt x="1100053" y="1891027"/>
                  <a:pt x="1103595" y="1885560"/>
                </a:cubicBezTo>
                <a:cubicBezTo>
                  <a:pt x="1107137" y="1880093"/>
                  <a:pt x="1106175" y="1875590"/>
                  <a:pt x="1110679" y="1874628"/>
                </a:cubicBezTo>
                <a:cubicBezTo>
                  <a:pt x="1110679" y="1874628"/>
                  <a:pt x="1111641" y="1879131"/>
                  <a:pt x="1112603" y="1883635"/>
                </a:cubicBezTo>
                <a:cubicBezTo>
                  <a:pt x="1122267" y="1862732"/>
                  <a:pt x="1122267" y="1862732"/>
                  <a:pt x="1122267" y="1862732"/>
                </a:cubicBezTo>
                <a:cubicBezTo>
                  <a:pt x="1126770" y="1861770"/>
                  <a:pt x="1126770" y="1861770"/>
                  <a:pt x="1126770" y="1861770"/>
                </a:cubicBezTo>
                <a:cubicBezTo>
                  <a:pt x="1127733" y="1866274"/>
                  <a:pt x="1127733" y="1866274"/>
                  <a:pt x="1128695" y="1870778"/>
                </a:cubicBezTo>
                <a:cubicBezTo>
                  <a:pt x="1133200" y="1869816"/>
                  <a:pt x="1133200" y="1869816"/>
                  <a:pt x="1133200" y="1869816"/>
                </a:cubicBezTo>
                <a:cubicBezTo>
                  <a:pt x="1133200" y="1869816"/>
                  <a:pt x="1132237" y="1865312"/>
                  <a:pt x="1132237" y="1865312"/>
                </a:cubicBezTo>
                <a:cubicBezTo>
                  <a:pt x="1136741" y="1864349"/>
                  <a:pt x="1136741" y="1864349"/>
                  <a:pt x="1136741" y="1864349"/>
                </a:cubicBezTo>
                <a:cubicBezTo>
                  <a:pt x="1135779" y="1859845"/>
                  <a:pt x="1135779" y="1859845"/>
                  <a:pt x="1134817" y="1855341"/>
                </a:cubicBezTo>
                <a:cubicBezTo>
                  <a:pt x="1134817" y="1855341"/>
                  <a:pt x="1134817" y="1855341"/>
                  <a:pt x="1138359" y="1849875"/>
                </a:cubicBezTo>
                <a:cubicBezTo>
                  <a:pt x="1138359" y="1849875"/>
                  <a:pt x="1138359" y="1849875"/>
                  <a:pt x="1141900" y="1844409"/>
                </a:cubicBezTo>
                <a:cubicBezTo>
                  <a:pt x="1141900" y="1844409"/>
                  <a:pt x="1146404" y="1843446"/>
                  <a:pt x="1146404" y="1843446"/>
                </a:cubicBezTo>
                <a:cubicBezTo>
                  <a:pt x="1146404" y="1843446"/>
                  <a:pt x="1147367" y="1847951"/>
                  <a:pt x="1147367" y="1847951"/>
                </a:cubicBezTo>
                <a:cubicBezTo>
                  <a:pt x="1143824" y="1853416"/>
                  <a:pt x="1144787" y="1857921"/>
                  <a:pt x="1144787" y="1857921"/>
                </a:cubicBezTo>
                <a:cubicBezTo>
                  <a:pt x="1140284" y="1858883"/>
                  <a:pt x="1141246" y="1863387"/>
                  <a:pt x="1142208" y="1867891"/>
                </a:cubicBezTo>
                <a:cubicBezTo>
                  <a:pt x="1145749" y="1862425"/>
                  <a:pt x="1145749" y="1862425"/>
                  <a:pt x="1150253" y="1861463"/>
                </a:cubicBezTo>
                <a:cubicBezTo>
                  <a:pt x="1152833" y="1851492"/>
                  <a:pt x="1151871" y="1846988"/>
                  <a:pt x="1155412" y="1841522"/>
                </a:cubicBezTo>
                <a:cubicBezTo>
                  <a:pt x="1155412" y="1841522"/>
                  <a:pt x="1154450" y="1837018"/>
                  <a:pt x="1154450" y="1837018"/>
                </a:cubicBezTo>
                <a:cubicBezTo>
                  <a:pt x="1157992" y="1831552"/>
                  <a:pt x="1157030" y="1827047"/>
                  <a:pt x="1156068" y="1822543"/>
                </a:cubicBezTo>
                <a:cubicBezTo>
                  <a:pt x="1160572" y="1821581"/>
                  <a:pt x="1160572" y="1821581"/>
                  <a:pt x="1160572" y="1821581"/>
                </a:cubicBezTo>
                <a:cubicBezTo>
                  <a:pt x="1171197" y="1805182"/>
                  <a:pt x="1189869" y="1782355"/>
                  <a:pt x="1199532" y="1761452"/>
                </a:cubicBezTo>
                <a:cubicBezTo>
                  <a:pt x="1199532" y="1761452"/>
                  <a:pt x="1203074" y="1755985"/>
                  <a:pt x="1203074" y="1755985"/>
                </a:cubicBezTo>
                <a:cubicBezTo>
                  <a:pt x="1203074" y="1755985"/>
                  <a:pt x="1207577" y="1755023"/>
                  <a:pt x="1206615" y="1750519"/>
                </a:cubicBezTo>
                <a:cubicBezTo>
                  <a:pt x="1211119" y="1749556"/>
                  <a:pt x="1210157" y="1745053"/>
                  <a:pt x="1213699" y="1739586"/>
                </a:cubicBezTo>
                <a:cubicBezTo>
                  <a:pt x="1213699" y="1739586"/>
                  <a:pt x="1217240" y="1734120"/>
                  <a:pt x="1217240" y="1734120"/>
                </a:cubicBezTo>
                <a:cubicBezTo>
                  <a:pt x="1220782" y="1728654"/>
                  <a:pt x="1224324" y="1723188"/>
                  <a:pt x="1227866" y="1717721"/>
                </a:cubicBezTo>
                <a:cubicBezTo>
                  <a:pt x="1232370" y="1716759"/>
                  <a:pt x="1235912" y="1711293"/>
                  <a:pt x="1234950" y="1706789"/>
                </a:cubicBezTo>
                <a:cubicBezTo>
                  <a:pt x="1239454" y="1705826"/>
                  <a:pt x="1239454" y="1705826"/>
                  <a:pt x="1239454" y="1705826"/>
                </a:cubicBezTo>
                <a:cubicBezTo>
                  <a:pt x="1242996" y="1700360"/>
                  <a:pt x="1252659" y="1679456"/>
                  <a:pt x="1268751" y="1666599"/>
                </a:cubicBezTo>
                <a:cubicBezTo>
                  <a:pt x="1270041" y="1661614"/>
                  <a:pt x="1275353" y="1653415"/>
                  <a:pt x="1280989" y="1643969"/>
                </a:cubicBezTo>
                <a:lnTo>
                  <a:pt x="1294822" y="1614580"/>
                </a:lnTo>
                <a:lnTo>
                  <a:pt x="1295376" y="1620968"/>
                </a:lnTo>
                <a:cubicBezTo>
                  <a:pt x="1297773" y="1632189"/>
                  <a:pt x="1288150" y="1642066"/>
                  <a:pt x="1280397" y="1651544"/>
                </a:cubicBezTo>
                <a:cubicBezTo>
                  <a:pt x="1230267" y="1718960"/>
                  <a:pt x="1188817" y="1790388"/>
                  <a:pt x="1150037" y="1865158"/>
                </a:cubicBezTo>
                <a:cubicBezTo>
                  <a:pt x="1146023" y="1873837"/>
                  <a:pt x="1125579" y="1887981"/>
                  <a:pt x="1157500" y="1890938"/>
                </a:cubicBezTo>
                <a:cubicBezTo>
                  <a:pt x="1175530" y="1892953"/>
                  <a:pt x="1159625" y="1910038"/>
                  <a:pt x="1155212" y="1916847"/>
                </a:cubicBezTo>
                <a:cubicBezTo>
                  <a:pt x="1067755" y="2084143"/>
                  <a:pt x="1005537" y="2259733"/>
                  <a:pt x="966688" y="2444019"/>
                </a:cubicBezTo>
                <a:cubicBezTo>
                  <a:pt x="916582" y="2685460"/>
                  <a:pt x="913758" y="2928532"/>
                  <a:pt x="940585" y="3173091"/>
                </a:cubicBezTo>
                <a:cubicBezTo>
                  <a:pt x="940985" y="3174961"/>
                  <a:pt x="941784" y="3178702"/>
                  <a:pt x="947522" y="3187253"/>
                </a:cubicBezTo>
                <a:cubicBezTo>
                  <a:pt x="974972" y="3077752"/>
                  <a:pt x="932698" y="2971416"/>
                  <a:pt x="961347" y="2867525"/>
                </a:cubicBezTo>
                <a:cubicBezTo>
                  <a:pt x="960496" y="2945922"/>
                  <a:pt x="1000117" y="3021540"/>
                  <a:pt x="983906" y="3101263"/>
                </a:cubicBezTo>
                <a:cubicBezTo>
                  <a:pt x="978550" y="3121962"/>
                  <a:pt x="978406" y="3139591"/>
                  <a:pt x="992151" y="3158164"/>
                </a:cubicBezTo>
                <a:cubicBezTo>
                  <a:pt x="1007767" y="3176337"/>
                  <a:pt x="1012961" y="3200648"/>
                  <a:pt x="1014015" y="3223887"/>
                </a:cubicBezTo>
                <a:cubicBezTo>
                  <a:pt x="1028329" y="3400726"/>
                  <a:pt x="1098350" y="3563707"/>
                  <a:pt x="1162759" y="3727888"/>
                </a:cubicBezTo>
                <a:cubicBezTo>
                  <a:pt x="1171692" y="3751399"/>
                  <a:pt x="1182498" y="3774511"/>
                  <a:pt x="1178341" y="3800819"/>
                </a:cubicBezTo>
                <a:cubicBezTo>
                  <a:pt x="1177397" y="3814708"/>
                  <a:pt x="1183934" y="3826999"/>
                  <a:pt x="1193412" y="3834752"/>
                </a:cubicBezTo>
                <a:cubicBezTo>
                  <a:pt x="1246814" y="3874183"/>
                  <a:pt x="1265608" y="3934695"/>
                  <a:pt x="1287744" y="3992539"/>
                </a:cubicBezTo>
                <a:cubicBezTo>
                  <a:pt x="1297078" y="4017920"/>
                  <a:pt x="1304541" y="4043701"/>
                  <a:pt x="1330979" y="4057607"/>
                </a:cubicBezTo>
                <a:cubicBezTo>
                  <a:pt x="1340057" y="4063489"/>
                  <a:pt x="1339785" y="4071369"/>
                  <a:pt x="1343653" y="4080319"/>
                </a:cubicBezTo>
                <a:cubicBezTo>
                  <a:pt x="1347648" y="4099019"/>
                  <a:pt x="1354984" y="4115051"/>
                  <a:pt x="1369002" y="4125744"/>
                </a:cubicBezTo>
                <a:cubicBezTo>
                  <a:pt x="1437892" y="4173599"/>
                  <a:pt x="1482325" y="4244277"/>
                  <a:pt x="1538651" y="4306548"/>
                </a:cubicBezTo>
                <a:cubicBezTo>
                  <a:pt x="1848443" y="4649041"/>
                  <a:pt x="2240609" y="4837057"/>
                  <a:pt x="2686262" y="4927608"/>
                </a:cubicBezTo>
                <a:cubicBezTo>
                  <a:pt x="2813000" y="4953326"/>
                  <a:pt x="2941336" y="4986526"/>
                  <a:pt x="3070633" y="4978456"/>
                </a:cubicBezTo>
                <a:cubicBezTo>
                  <a:pt x="3236262" y="4966535"/>
                  <a:pt x="3400965" y="4941124"/>
                  <a:pt x="3564597" y="4919852"/>
                </a:cubicBezTo>
                <a:cubicBezTo>
                  <a:pt x="3600929" y="4916001"/>
                  <a:pt x="3637134" y="4902400"/>
                  <a:pt x="3668800" y="4885857"/>
                </a:cubicBezTo>
                <a:cubicBezTo>
                  <a:pt x="3677352" y="4880120"/>
                  <a:pt x="3688173" y="4875853"/>
                  <a:pt x="3697923" y="4875725"/>
                </a:cubicBezTo>
                <a:cubicBezTo>
                  <a:pt x="3759495" y="4880168"/>
                  <a:pt x="3807864" y="4850281"/>
                  <a:pt x="3859302" y="4825603"/>
                </a:cubicBezTo>
                <a:cubicBezTo>
                  <a:pt x="3981154" y="4764374"/>
                  <a:pt x="4106072" y="4708354"/>
                  <a:pt x="4218717" y="4631492"/>
                </a:cubicBezTo>
                <a:cubicBezTo>
                  <a:pt x="4726089" y="4278670"/>
                  <a:pt x="5050014" y="3808608"/>
                  <a:pt x="5136420" y="3187886"/>
                </a:cubicBezTo>
                <a:cubicBezTo>
                  <a:pt x="5163250" y="3002258"/>
                  <a:pt x="5133847" y="2818866"/>
                  <a:pt x="5095093" y="2637473"/>
                </a:cubicBezTo>
                <a:cubicBezTo>
                  <a:pt x="5007996" y="2229804"/>
                  <a:pt x="4835925" y="1863754"/>
                  <a:pt x="4552027" y="1550927"/>
                </a:cubicBezTo>
                <a:cubicBezTo>
                  <a:pt x="4447383" y="1436406"/>
                  <a:pt x="4331245" y="1332162"/>
                  <a:pt x="4206285" y="1241535"/>
                </a:cubicBezTo>
                <a:cubicBezTo>
                  <a:pt x="4141534" y="1194752"/>
                  <a:pt x="4074914" y="1148367"/>
                  <a:pt x="4017916" y="1092106"/>
                </a:cubicBezTo>
                <a:cubicBezTo>
                  <a:pt x="3946102" y="1021411"/>
                  <a:pt x="3860780" y="979023"/>
                  <a:pt x="3766634" y="950252"/>
                </a:cubicBezTo>
                <a:cubicBezTo>
                  <a:pt x="3358801" y="826200"/>
                  <a:pt x="2946216" y="826355"/>
                  <a:pt x="2533034" y="924406"/>
                </a:cubicBezTo>
                <a:cubicBezTo>
                  <a:pt x="2476929" y="936392"/>
                  <a:pt x="2419353" y="950648"/>
                  <a:pt x="2362177" y="966775"/>
                </a:cubicBezTo>
                <a:cubicBezTo>
                  <a:pt x="2463328" y="900190"/>
                  <a:pt x="2585272" y="903469"/>
                  <a:pt x="2692688" y="857055"/>
                </a:cubicBezTo>
                <a:cubicBezTo>
                  <a:pt x="2635257" y="853681"/>
                  <a:pt x="2580622" y="863399"/>
                  <a:pt x="2526787" y="876855"/>
                </a:cubicBezTo>
                <a:cubicBezTo>
                  <a:pt x="2469610" y="892981"/>
                  <a:pt x="2412035" y="907237"/>
                  <a:pt x="2357128" y="924834"/>
                </a:cubicBezTo>
                <a:cubicBezTo>
                  <a:pt x="2301822" y="940562"/>
                  <a:pt x="2247314" y="960029"/>
                  <a:pt x="2195476" y="982835"/>
                </a:cubicBezTo>
                <a:cubicBezTo>
                  <a:pt x="2141369" y="1004172"/>
                  <a:pt x="2092200" y="1030320"/>
                  <a:pt x="2038892" y="1055397"/>
                </a:cubicBezTo>
                <a:cubicBezTo>
                  <a:pt x="2033826" y="1040836"/>
                  <a:pt x="2051456" y="1040981"/>
                  <a:pt x="2051328" y="1031230"/>
                </a:cubicBezTo>
                <a:cubicBezTo>
                  <a:pt x="2049059" y="1029760"/>
                  <a:pt x="2046789" y="1028290"/>
                  <a:pt x="2044919" y="1028689"/>
                </a:cubicBezTo>
                <a:cubicBezTo>
                  <a:pt x="2007516" y="1036680"/>
                  <a:pt x="1975850" y="1053222"/>
                  <a:pt x="1942714" y="1072034"/>
                </a:cubicBezTo>
                <a:cubicBezTo>
                  <a:pt x="1843705" y="1130339"/>
                  <a:pt x="1749635" y="1193455"/>
                  <a:pt x="1659433" y="1265523"/>
                </a:cubicBezTo>
                <a:cubicBezTo>
                  <a:pt x="1639387" y="1281537"/>
                  <a:pt x="1618543" y="1293812"/>
                  <a:pt x="1591162" y="1293796"/>
                </a:cubicBezTo>
                <a:cubicBezTo>
                  <a:pt x="1566051" y="1295250"/>
                  <a:pt x="1549075" y="1316475"/>
                  <a:pt x="1530900" y="1332091"/>
                </a:cubicBezTo>
                <a:cubicBezTo>
                  <a:pt x="1515131" y="1345237"/>
                  <a:pt x="1498863" y="1356045"/>
                  <a:pt x="1480860" y="1363313"/>
                </a:cubicBezTo>
                <a:lnTo>
                  <a:pt x="1469896" y="1366433"/>
                </a:lnTo>
                <a:lnTo>
                  <a:pt x="1485917" y="1349400"/>
                </a:lnTo>
                <a:cubicBezTo>
                  <a:pt x="1513115" y="1322395"/>
                  <a:pt x="1542565" y="1294909"/>
                  <a:pt x="1574268" y="1266943"/>
                </a:cubicBezTo>
                <a:cubicBezTo>
                  <a:pt x="1606451" y="1241229"/>
                  <a:pt x="1667276" y="1195266"/>
                  <a:pt x="1710085" y="1153153"/>
                </a:cubicBezTo>
                <a:cubicBezTo>
                  <a:pt x="1756743" y="1129056"/>
                  <a:pt x="1799552" y="1086942"/>
                  <a:pt x="1853295" y="1051913"/>
                </a:cubicBezTo>
                <a:cubicBezTo>
                  <a:pt x="1856836" y="1046446"/>
                  <a:pt x="1862302" y="1049988"/>
                  <a:pt x="1870349" y="1043559"/>
                </a:cubicBezTo>
                <a:cubicBezTo>
                  <a:pt x="1961740" y="986358"/>
                  <a:pt x="2063102" y="931734"/>
                  <a:pt x="2165426" y="881616"/>
                </a:cubicBezTo>
                <a:cubicBezTo>
                  <a:pt x="2217070" y="858808"/>
                  <a:pt x="2269194" y="838252"/>
                  <a:pt x="2321799" y="819950"/>
                </a:cubicBezTo>
                <a:lnTo>
                  <a:pt x="2427971" y="787847"/>
                </a:lnTo>
                <a:lnTo>
                  <a:pt x="2380636" y="803258"/>
                </a:lnTo>
                <a:cubicBezTo>
                  <a:pt x="2364348" y="809681"/>
                  <a:pt x="2349305" y="816427"/>
                  <a:pt x="2340778" y="820604"/>
                </a:cubicBezTo>
                <a:cubicBezTo>
                  <a:pt x="2336273" y="821566"/>
                  <a:pt x="2336273" y="821566"/>
                  <a:pt x="2336273" y="821566"/>
                </a:cubicBezTo>
                <a:cubicBezTo>
                  <a:pt x="2288653" y="841160"/>
                  <a:pt x="2258087" y="852399"/>
                  <a:pt x="2205963" y="872955"/>
                </a:cubicBezTo>
                <a:cubicBezTo>
                  <a:pt x="2201459" y="873917"/>
                  <a:pt x="2201459" y="873917"/>
                  <a:pt x="2201459" y="873917"/>
                </a:cubicBezTo>
                <a:cubicBezTo>
                  <a:pt x="2202421" y="878421"/>
                  <a:pt x="2197917" y="879383"/>
                  <a:pt x="2202421" y="878421"/>
                </a:cubicBezTo>
                <a:cubicBezTo>
                  <a:pt x="2202421" y="878421"/>
                  <a:pt x="2206925" y="877459"/>
                  <a:pt x="2211429" y="876496"/>
                </a:cubicBezTo>
                <a:cubicBezTo>
                  <a:pt x="2259049" y="856904"/>
                  <a:pt x="2294120" y="844701"/>
                  <a:pt x="2337236" y="826071"/>
                </a:cubicBezTo>
                <a:cubicBezTo>
                  <a:pt x="2338198" y="830575"/>
                  <a:pt x="2338198" y="830575"/>
                  <a:pt x="2342703" y="829613"/>
                </a:cubicBezTo>
                <a:cubicBezTo>
                  <a:pt x="2342703" y="829613"/>
                  <a:pt x="2347207" y="828650"/>
                  <a:pt x="2347207" y="828650"/>
                </a:cubicBezTo>
                <a:cubicBezTo>
                  <a:pt x="2347207" y="828650"/>
                  <a:pt x="2347207" y="828650"/>
                  <a:pt x="2346245" y="824146"/>
                </a:cubicBezTo>
                <a:cubicBezTo>
                  <a:pt x="2384856" y="806478"/>
                  <a:pt x="2432785" y="810367"/>
                  <a:pt x="2437943" y="790426"/>
                </a:cubicBezTo>
                <a:lnTo>
                  <a:pt x="2455960" y="786577"/>
                </a:lnTo>
                <a:cubicBezTo>
                  <a:pt x="2460464" y="785615"/>
                  <a:pt x="2464967" y="784653"/>
                  <a:pt x="2464967" y="784653"/>
                </a:cubicBezTo>
                <a:cubicBezTo>
                  <a:pt x="2465930" y="789157"/>
                  <a:pt x="2467854" y="798165"/>
                  <a:pt x="2464313" y="803631"/>
                </a:cubicBezTo>
                <a:cubicBezTo>
                  <a:pt x="2459809" y="804594"/>
                  <a:pt x="2455304" y="805556"/>
                  <a:pt x="2450800" y="806518"/>
                </a:cubicBezTo>
                <a:cubicBezTo>
                  <a:pt x="2437288" y="809405"/>
                  <a:pt x="2429242" y="815833"/>
                  <a:pt x="2420234" y="817758"/>
                </a:cubicBezTo>
                <a:cubicBezTo>
                  <a:pt x="2420234" y="817758"/>
                  <a:pt x="2415730" y="818720"/>
                  <a:pt x="2415730" y="818720"/>
                </a:cubicBezTo>
                <a:cubicBezTo>
                  <a:pt x="2412188" y="824186"/>
                  <a:pt x="2407684" y="825149"/>
                  <a:pt x="2403180" y="826111"/>
                </a:cubicBezTo>
                <a:cubicBezTo>
                  <a:pt x="2403180" y="826111"/>
                  <a:pt x="2398676" y="827073"/>
                  <a:pt x="2398676" y="827073"/>
                </a:cubicBezTo>
                <a:cubicBezTo>
                  <a:pt x="2399639" y="831577"/>
                  <a:pt x="2404142" y="830615"/>
                  <a:pt x="2404142" y="830615"/>
                </a:cubicBezTo>
                <a:cubicBezTo>
                  <a:pt x="2413151" y="828691"/>
                  <a:pt x="2412188" y="824186"/>
                  <a:pt x="2416693" y="823224"/>
                </a:cubicBezTo>
                <a:cubicBezTo>
                  <a:pt x="2416693" y="823224"/>
                  <a:pt x="2416693" y="823224"/>
                  <a:pt x="2421196" y="822262"/>
                </a:cubicBezTo>
                <a:cubicBezTo>
                  <a:pt x="2416693" y="823224"/>
                  <a:pt x="2417655" y="827728"/>
                  <a:pt x="2417655" y="827728"/>
                </a:cubicBezTo>
                <a:cubicBezTo>
                  <a:pt x="2417655" y="827728"/>
                  <a:pt x="2422158" y="826766"/>
                  <a:pt x="2422158" y="826766"/>
                </a:cubicBezTo>
                <a:cubicBezTo>
                  <a:pt x="2426663" y="825804"/>
                  <a:pt x="2431167" y="824841"/>
                  <a:pt x="2431167" y="824841"/>
                </a:cubicBezTo>
                <a:cubicBezTo>
                  <a:pt x="2431167" y="824841"/>
                  <a:pt x="2430205" y="820337"/>
                  <a:pt x="2430205" y="820337"/>
                </a:cubicBezTo>
                <a:cubicBezTo>
                  <a:pt x="2434709" y="819375"/>
                  <a:pt x="2442754" y="812946"/>
                  <a:pt x="2447259" y="811984"/>
                </a:cubicBezTo>
                <a:cubicBezTo>
                  <a:pt x="2456267" y="810059"/>
                  <a:pt x="2460771" y="809097"/>
                  <a:pt x="2469779" y="807172"/>
                </a:cubicBezTo>
                <a:cubicBezTo>
                  <a:pt x="2492299" y="802361"/>
                  <a:pt x="2492299" y="802361"/>
                  <a:pt x="2492299" y="802361"/>
                </a:cubicBezTo>
                <a:cubicBezTo>
                  <a:pt x="2496804" y="801399"/>
                  <a:pt x="2500345" y="795933"/>
                  <a:pt x="2500345" y="795933"/>
                </a:cubicBezTo>
                <a:cubicBezTo>
                  <a:pt x="2500345" y="795933"/>
                  <a:pt x="2495842" y="796895"/>
                  <a:pt x="2491337" y="797858"/>
                </a:cubicBezTo>
                <a:cubicBezTo>
                  <a:pt x="2473321" y="801707"/>
                  <a:pt x="2473321" y="801707"/>
                  <a:pt x="2473321" y="801707"/>
                </a:cubicBezTo>
                <a:cubicBezTo>
                  <a:pt x="2475900" y="791736"/>
                  <a:pt x="2479442" y="786270"/>
                  <a:pt x="2478479" y="781766"/>
                </a:cubicBezTo>
                <a:cubicBezTo>
                  <a:pt x="2477517" y="777261"/>
                  <a:pt x="2477517" y="777261"/>
                  <a:pt x="2477517" y="777261"/>
                </a:cubicBezTo>
                <a:cubicBezTo>
                  <a:pt x="2482021" y="776299"/>
                  <a:pt x="2482021" y="776299"/>
                  <a:pt x="2486526" y="775337"/>
                </a:cubicBezTo>
                <a:cubicBezTo>
                  <a:pt x="2490068" y="769870"/>
                  <a:pt x="2490068" y="769870"/>
                  <a:pt x="2490068" y="769870"/>
                </a:cubicBezTo>
                <a:cubicBezTo>
                  <a:pt x="2484601" y="766329"/>
                  <a:pt x="2484601" y="766329"/>
                  <a:pt x="2484601" y="766329"/>
                </a:cubicBezTo>
                <a:close/>
                <a:moveTo>
                  <a:pt x="4722193" y="185911"/>
                </a:moveTo>
                <a:cubicBezTo>
                  <a:pt x="4753921" y="193845"/>
                  <a:pt x="4773751" y="197812"/>
                  <a:pt x="4809446" y="213679"/>
                </a:cubicBezTo>
                <a:cubicBezTo>
                  <a:pt x="4809446" y="213679"/>
                  <a:pt x="4809446" y="217645"/>
                  <a:pt x="4801514" y="217645"/>
                </a:cubicBezTo>
                <a:cubicBezTo>
                  <a:pt x="4801514" y="217645"/>
                  <a:pt x="4833242" y="229546"/>
                  <a:pt x="4841174" y="225579"/>
                </a:cubicBezTo>
                <a:cubicBezTo>
                  <a:pt x="4849106" y="233513"/>
                  <a:pt x="4853073" y="237479"/>
                  <a:pt x="4849106" y="241446"/>
                </a:cubicBezTo>
                <a:cubicBezTo>
                  <a:pt x="4864970" y="241446"/>
                  <a:pt x="4904631" y="269214"/>
                  <a:pt x="4928427" y="277147"/>
                </a:cubicBezTo>
                <a:cubicBezTo>
                  <a:pt x="4936360" y="281114"/>
                  <a:pt x="4940326" y="281114"/>
                  <a:pt x="4948258" y="285081"/>
                </a:cubicBezTo>
                <a:cubicBezTo>
                  <a:pt x="5011715" y="312848"/>
                  <a:pt x="5071206" y="356483"/>
                  <a:pt x="5126730" y="392184"/>
                </a:cubicBezTo>
                <a:cubicBezTo>
                  <a:pt x="5146560" y="404084"/>
                  <a:pt x="5186221" y="419951"/>
                  <a:pt x="5178288" y="427885"/>
                </a:cubicBezTo>
                <a:cubicBezTo>
                  <a:pt x="5194153" y="435818"/>
                  <a:pt x="5206051" y="443752"/>
                  <a:pt x="5213983" y="443752"/>
                </a:cubicBezTo>
                <a:cubicBezTo>
                  <a:pt x="5225881" y="455652"/>
                  <a:pt x="5217949" y="455652"/>
                  <a:pt x="5213984" y="455652"/>
                </a:cubicBezTo>
                <a:cubicBezTo>
                  <a:pt x="5170357" y="435818"/>
                  <a:pt x="5122764" y="400117"/>
                  <a:pt x="5091035" y="380284"/>
                </a:cubicBezTo>
                <a:cubicBezTo>
                  <a:pt x="5087070" y="376317"/>
                  <a:pt x="5083104" y="376317"/>
                  <a:pt x="5083103" y="380284"/>
                </a:cubicBezTo>
                <a:cubicBezTo>
                  <a:pt x="5087069" y="380284"/>
                  <a:pt x="5087069" y="380284"/>
                  <a:pt x="5091036" y="384250"/>
                </a:cubicBezTo>
                <a:cubicBezTo>
                  <a:pt x="5095002" y="384250"/>
                  <a:pt x="5098967" y="388217"/>
                  <a:pt x="5098968" y="392184"/>
                </a:cubicBezTo>
                <a:cubicBezTo>
                  <a:pt x="5098968" y="392184"/>
                  <a:pt x="5095002" y="392184"/>
                  <a:pt x="5091035" y="388217"/>
                </a:cubicBezTo>
                <a:cubicBezTo>
                  <a:pt x="5091035" y="388217"/>
                  <a:pt x="5091035" y="388217"/>
                  <a:pt x="5087069" y="388217"/>
                </a:cubicBezTo>
                <a:cubicBezTo>
                  <a:pt x="5126730" y="419951"/>
                  <a:pt x="5170356" y="447719"/>
                  <a:pt x="5217950" y="479453"/>
                </a:cubicBezTo>
                <a:cubicBezTo>
                  <a:pt x="5261576" y="507220"/>
                  <a:pt x="5305202" y="538955"/>
                  <a:pt x="5348829" y="574656"/>
                </a:cubicBezTo>
                <a:cubicBezTo>
                  <a:pt x="5360727" y="578622"/>
                  <a:pt x="5368659" y="582589"/>
                  <a:pt x="5376592" y="590523"/>
                </a:cubicBezTo>
                <a:cubicBezTo>
                  <a:pt x="5416252" y="622257"/>
                  <a:pt x="5440049" y="638124"/>
                  <a:pt x="5471777" y="669858"/>
                </a:cubicBezTo>
                <a:cubicBezTo>
                  <a:pt x="5475743" y="669858"/>
                  <a:pt x="5483675" y="665892"/>
                  <a:pt x="5487641" y="661925"/>
                </a:cubicBezTo>
                <a:cubicBezTo>
                  <a:pt x="5499539" y="669858"/>
                  <a:pt x="5507472" y="673825"/>
                  <a:pt x="5511437" y="673825"/>
                </a:cubicBezTo>
                <a:cubicBezTo>
                  <a:pt x="5511437" y="673825"/>
                  <a:pt x="5507471" y="669858"/>
                  <a:pt x="5507471" y="669858"/>
                </a:cubicBezTo>
                <a:cubicBezTo>
                  <a:pt x="5507471" y="665891"/>
                  <a:pt x="5507471" y="665891"/>
                  <a:pt x="5507471" y="665891"/>
                </a:cubicBezTo>
                <a:cubicBezTo>
                  <a:pt x="5511438" y="665892"/>
                  <a:pt x="5515403" y="669858"/>
                  <a:pt x="5515404" y="673825"/>
                </a:cubicBezTo>
                <a:cubicBezTo>
                  <a:pt x="5515404" y="673825"/>
                  <a:pt x="5519369" y="673825"/>
                  <a:pt x="5519369" y="677792"/>
                </a:cubicBezTo>
                <a:cubicBezTo>
                  <a:pt x="5527301" y="669858"/>
                  <a:pt x="5543166" y="681759"/>
                  <a:pt x="5562995" y="701593"/>
                </a:cubicBezTo>
                <a:cubicBezTo>
                  <a:pt x="5582826" y="721427"/>
                  <a:pt x="5606623" y="745227"/>
                  <a:pt x="5626452" y="765061"/>
                </a:cubicBezTo>
                <a:cubicBezTo>
                  <a:pt x="5630419" y="776961"/>
                  <a:pt x="5610589" y="753161"/>
                  <a:pt x="5610589" y="757128"/>
                </a:cubicBezTo>
                <a:cubicBezTo>
                  <a:pt x="5610589" y="757128"/>
                  <a:pt x="5614555" y="761094"/>
                  <a:pt x="5614555" y="761094"/>
                </a:cubicBezTo>
                <a:cubicBezTo>
                  <a:pt x="5618520" y="765061"/>
                  <a:pt x="5622487" y="765061"/>
                  <a:pt x="5618521" y="769028"/>
                </a:cubicBezTo>
                <a:cubicBezTo>
                  <a:pt x="5618521" y="769028"/>
                  <a:pt x="5618521" y="769028"/>
                  <a:pt x="5614555" y="765061"/>
                </a:cubicBezTo>
                <a:cubicBezTo>
                  <a:pt x="5614555" y="765061"/>
                  <a:pt x="5614555" y="765061"/>
                  <a:pt x="5610588" y="765061"/>
                </a:cubicBezTo>
                <a:cubicBezTo>
                  <a:pt x="5622486" y="776961"/>
                  <a:pt x="5634385" y="788862"/>
                  <a:pt x="5630418" y="792829"/>
                </a:cubicBezTo>
                <a:cubicBezTo>
                  <a:pt x="5618521" y="788862"/>
                  <a:pt x="5598690" y="769028"/>
                  <a:pt x="5590759" y="765061"/>
                </a:cubicBezTo>
                <a:cubicBezTo>
                  <a:pt x="5590759" y="765061"/>
                  <a:pt x="5590759" y="765061"/>
                  <a:pt x="5594724" y="769028"/>
                </a:cubicBezTo>
                <a:cubicBezTo>
                  <a:pt x="5598690" y="772995"/>
                  <a:pt x="5598690" y="772995"/>
                  <a:pt x="5602657" y="776961"/>
                </a:cubicBezTo>
                <a:cubicBezTo>
                  <a:pt x="5602657" y="776961"/>
                  <a:pt x="5598690" y="776961"/>
                  <a:pt x="5598690" y="776961"/>
                </a:cubicBezTo>
                <a:cubicBezTo>
                  <a:pt x="5598690" y="772995"/>
                  <a:pt x="5594725" y="772995"/>
                  <a:pt x="5594725" y="772995"/>
                </a:cubicBezTo>
                <a:cubicBezTo>
                  <a:pt x="5602657" y="776961"/>
                  <a:pt x="5606622" y="788862"/>
                  <a:pt x="5614555" y="796795"/>
                </a:cubicBezTo>
                <a:cubicBezTo>
                  <a:pt x="5650249" y="832496"/>
                  <a:pt x="5693876" y="868197"/>
                  <a:pt x="5729570" y="907865"/>
                </a:cubicBezTo>
                <a:cubicBezTo>
                  <a:pt x="5741468" y="919765"/>
                  <a:pt x="5745434" y="927699"/>
                  <a:pt x="5757333" y="943566"/>
                </a:cubicBezTo>
                <a:cubicBezTo>
                  <a:pt x="5789061" y="979267"/>
                  <a:pt x="5824756" y="1022902"/>
                  <a:pt x="5856484" y="1058602"/>
                </a:cubicBezTo>
                <a:cubicBezTo>
                  <a:pt x="5884247" y="1094304"/>
                  <a:pt x="5908042" y="1122071"/>
                  <a:pt x="5908043" y="1133972"/>
                </a:cubicBezTo>
                <a:cubicBezTo>
                  <a:pt x="5908043" y="1133972"/>
                  <a:pt x="5908043" y="1133972"/>
                  <a:pt x="5908042" y="1137938"/>
                </a:cubicBezTo>
                <a:cubicBezTo>
                  <a:pt x="5908042" y="1137938"/>
                  <a:pt x="5908042" y="1137938"/>
                  <a:pt x="5912009" y="1141905"/>
                </a:cubicBezTo>
                <a:cubicBezTo>
                  <a:pt x="5915975" y="1141905"/>
                  <a:pt x="5915975" y="1145872"/>
                  <a:pt x="5915975" y="1149838"/>
                </a:cubicBezTo>
                <a:cubicBezTo>
                  <a:pt x="5915975" y="1149838"/>
                  <a:pt x="5915975" y="1149838"/>
                  <a:pt x="5912008" y="1145872"/>
                </a:cubicBezTo>
                <a:cubicBezTo>
                  <a:pt x="5912008" y="1145872"/>
                  <a:pt x="5912008" y="1145872"/>
                  <a:pt x="5908042" y="1141905"/>
                </a:cubicBezTo>
                <a:cubicBezTo>
                  <a:pt x="5915974" y="1157772"/>
                  <a:pt x="5927873" y="1173639"/>
                  <a:pt x="5935805" y="1185539"/>
                </a:cubicBezTo>
                <a:cubicBezTo>
                  <a:pt x="5931839" y="1189506"/>
                  <a:pt x="5939771" y="1205373"/>
                  <a:pt x="5931839" y="1205373"/>
                </a:cubicBezTo>
                <a:cubicBezTo>
                  <a:pt x="5987364" y="1280742"/>
                  <a:pt x="6007194" y="1344210"/>
                  <a:pt x="6054787" y="1391812"/>
                </a:cubicBezTo>
                <a:cubicBezTo>
                  <a:pt x="6078583" y="1443380"/>
                  <a:pt x="6078583" y="1479081"/>
                  <a:pt x="6110311" y="1530649"/>
                </a:cubicBezTo>
                <a:cubicBezTo>
                  <a:pt x="6110311" y="1534616"/>
                  <a:pt x="6114277" y="1546516"/>
                  <a:pt x="6118243" y="1550483"/>
                </a:cubicBezTo>
                <a:cubicBezTo>
                  <a:pt x="6130142" y="1574284"/>
                  <a:pt x="6146006" y="1606018"/>
                  <a:pt x="6157904" y="1633786"/>
                </a:cubicBezTo>
                <a:cubicBezTo>
                  <a:pt x="6169802" y="1661553"/>
                  <a:pt x="6177734" y="1693287"/>
                  <a:pt x="6177734" y="1709154"/>
                </a:cubicBezTo>
                <a:cubicBezTo>
                  <a:pt x="6169802" y="1705187"/>
                  <a:pt x="6161869" y="1689320"/>
                  <a:pt x="6153938" y="1669486"/>
                </a:cubicBezTo>
                <a:cubicBezTo>
                  <a:pt x="6149972" y="1649652"/>
                  <a:pt x="6142039" y="1629819"/>
                  <a:pt x="6134108" y="1621885"/>
                </a:cubicBezTo>
                <a:cubicBezTo>
                  <a:pt x="6130142" y="1609984"/>
                  <a:pt x="6130141" y="1602051"/>
                  <a:pt x="6130142" y="1590151"/>
                </a:cubicBezTo>
                <a:cubicBezTo>
                  <a:pt x="6114278" y="1554450"/>
                  <a:pt x="6106345" y="1542549"/>
                  <a:pt x="6090481" y="1514782"/>
                </a:cubicBezTo>
                <a:cubicBezTo>
                  <a:pt x="6098413" y="1518749"/>
                  <a:pt x="6086515" y="1498915"/>
                  <a:pt x="6082549" y="1487014"/>
                </a:cubicBezTo>
                <a:cubicBezTo>
                  <a:pt x="6078583" y="1483048"/>
                  <a:pt x="6066685" y="1471147"/>
                  <a:pt x="6074617" y="1487014"/>
                </a:cubicBezTo>
                <a:cubicBezTo>
                  <a:pt x="6058752" y="1459247"/>
                  <a:pt x="6038922" y="1423546"/>
                  <a:pt x="6019092" y="1383878"/>
                </a:cubicBezTo>
                <a:cubicBezTo>
                  <a:pt x="6003227" y="1348177"/>
                  <a:pt x="5979431" y="1308510"/>
                  <a:pt x="5959602" y="1272808"/>
                </a:cubicBezTo>
                <a:cubicBezTo>
                  <a:pt x="5959602" y="1272808"/>
                  <a:pt x="5955635" y="1264875"/>
                  <a:pt x="5963568" y="1264875"/>
                </a:cubicBezTo>
                <a:cubicBezTo>
                  <a:pt x="5935805" y="1221240"/>
                  <a:pt x="5923907" y="1197439"/>
                  <a:pt x="5900111" y="1181572"/>
                </a:cubicBezTo>
                <a:cubicBezTo>
                  <a:pt x="5888213" y="1157772"/>
                  <a:pt x="5876315" y="1145872"/>
                  <a:pt x="5868382" y="1130005"/>
                </a:cubicBezTo>
                <a:cubicBezTo>
                  <a:pt x="5860450" y="1122071"/>
                  <a:pt x="5868382" y="1133971"/>
                  <a:pt x="5864416" y="1133972"/>
                </a:cubicBezTo>
                <a:cubicBezTo>
                  <a:pt x="5852518" y="1118104"/>
                  <a:pt x="5840619" y="1102237"/>
                  <a:pt x="5828722" y="1086370"/>
                </a:cubicBezTo>
                <a:cubicBezTo>
                  <a:pt x="5840619" y="1086370"/>
                  <a:pt x="5828721" y="1074470"/>
                  <a:pt x="5824755" y="1066536"/>
                </a:cubicBezTo>
                <a:cubicBezTo>
                  <a:pt x="5828721" y="1058603"/>
                  <a:pt x="5844586" y="1070503"/>
                  <a:pt x="5860450" y="1078437"/>
                </a:cubicBezTo>
                <a:cubicBezTo>
                  <a:pt x="5856484" y="1058602"/>
                  <a:pt x="5804925" y="1014968"/>
                  <a:pt x="5789061" y="995134"/>
                </a:cubicBezTo>
                <a:cubicBezTo>
                  <a:pt x="5789061" y="999101"/>
                  <a:pt x="5789061" y="999101"/>
                  <a:pt x="5789061" y="999101"/>
                </a:cubicBezTo>
                <a:cubicBezTo>
                  <a:pt x="5793027" y="1003068"/>
                  <a:pt x="5793027" y="1007034"/>
                  <a:pt x="5793027" y="1007034"/>
                </a:cubicBezTo>
                <a:cubicBezTo>
                  <a:pt x="5789061" y="1003068"/>
                  <a:pt x="5785095" y="1003068"/>
                  <a:pt x="5785095" y="999101"/>
                </a:cubicBezTo>
                <a:cubicBezTo>
                  <a:pt x="5781129" y="1003068"/>
                  <a:pt x="5757332" y="975300"/>
                  <a:pt x="5765264" y="975300"/>
                </a:cubicBezTo>
                <a:cubicBezTo>
                  <a:pt x="5761299" y="975300"/>
                  <a:pt x="5761299" y="975300"/>
                  <a:pt x="5757332" y="971334"/>
                </a:cubicBezTo>
                <a:cubicBezTo>
                  <a:pt x="5757332" y="971334"/>
                  <a:pt x="5757332" y="971334"/>
                  <a:pt x="5757333" y="967367"/>
                </a:cubicBezTo>
                <a:cubicBezTo>
                  <a:pt x="5757333" y="967367"/>
                  <a:pt x="5757333" y="963400"/>
                  <a:pt x="5757333" y="963400"/>
                </a:cubicBezTo>
                <a:cubicBezTo>
                  <a:pt x="5757333" y="963400"/>
                  <a:pt x="5757333" y="963400"/>
                  <a:pt x="5761298" y="967367"/>
                </a:cubicBezTo>
                <a:cubicBezTo>
                  <a:pt x="5737503" y="939599"/>
                  <a:pt x="5753366" y="963400"/>
                  <a:pt x="5749401" y="967367"/>
                </a:cubicBezTo>
                <a:cubicBezTo>
                  <a:pt x="5745435" y="971333"/>
                  <a:pt x="5737502" y="963400"/>
                  <a:pt x="5737502" y="963400"/>
                </a:cubicBezTo>
                <a:cubicBezTo>
                  <a:pt x="5733536" y="967367"/>
                  <a:pt x="5753367" y="991167"/>
                  <a:pt x="5741469" y="983234"/>
                </a:cubicBezTo>
                <a:cubicBezTo>
                  <a:pt x="5729571" y="975300"/>
                  <a:pt x="5717672" y="967367"/>
                  <a:pt x="5705773" y="955466"/>
                </a:cubicBezTo>
                <a:cubicBezTo>
                  <a:pt x="5697842" y="943566"/>
                  <a:pt x="5685944" y="935633"/>
                  <a:pt x="5674045" y="919765"/>
                </a:cubicBezTo>
                <a:cubicBezTo>
                  <a:pt x="5678011" y="911832"/>
                  <a:pt x="5697842" y="931666"/>
                  <a:pt x="5705774" y="935633"/>
                </a:cubicBezTo>
                <a:cubicBezTo>
                  <a:pt x="5713706" y="931666"/>
                  <a:pt x="5697841" y="919765"/>
                  <a:pt x="5697842" y="915799"/>
                </a:cubicBezTo>
                <a:cubicBezTo>
                  <a:pt x="5689910" y="911832"/>
                  <a:pt x="5681977" y="899931"/>
                  <a:pt x="5678012" y="899931"/>
                </a:cubicBezTo>
                <a:cubicBezTo>
                  <a:pt x="5622487" y="836463"/>
                  <a:pt x="5566962" y="804729"/>
                  <a:pt x="5523336" y="749194"/>
                </a:cubicBezTo>
                <a:cubicBezTo>
                  <a:pt x="5515403" y="741261"/>
                  <a:pt x="5503505" y="733327"/>
                  <a:pt x="5495573" y="725393"/>
                </a:cubicBezTo>
                <a:cubicBezTo>
                  <a:pt x="5475743" y="705559"/>
                  <a:pt x="5479709" y="709526"/>
                  <a:pt x="5455913" y="689692"/>
                </a:cubicBezTo>
                <a:cubicBezTo>
                  <a:pt x="5451947" y="685725"/>
                  <a:pt x="5447980" y="685725"/>
                  <a:pt x="5447981" y="689692"/>
                </a:cubicBezTo>
                <a:cubicBezTo>
                  <a:pt x="5416252" y="665892"/>
                  <a:pt x="5396422" y="650024"/>
                  <a:pt x="5376591" y="634157"/>
                </a:cubicBezTo>
                <a:cubicBezTo>
                  <a:pt x="5356762" y="618290"/>
                  <a:pt x="5340897" y="602423"/>
                  <a:pt x="5317100" y="582589"/>
                </a:cubicBezTo>
                <a:cubicBezTo>
                  <a:pt x="5305203" y="578622"/>
                  <a:pt x="5317101" y="590523"/>
                  <a:pt x="5313135" y="598456"/>
                </a:cubicBezTo>
                <a:cubicBezTo>
                  <a:pt x="5305202" y="594490"/>
                  <a:pt x="5305202" y="594490"/>
                  <a:pt x="5301237" y="594489"/>
                </a:cubicBezTo>
                <a:cubicBezTo>
                  <a:pt x="5277440" y="578622"/>
                  <a:pt x="5273474" y="570689"/>
                  <a:pt x="5249678" y="554822"/>
                </a:cubicBezTo>
                <a:cubicBezTo>
                  <a:pt x="5249678" y="550855"/>
                  <a:pt x="5253644" y="550855"/>
                  <a:pt x="5249677" y="546888"/>
                </a:cubicBezTo>
                <a:cubicBezTo>
                  <a:pt x="5253644" y="546888"/>
                  <a:pt x="5257610" y="542921"/>
                  <a:pt x="5273474" y="554822"/>
                </a:cubicBezTo>
                <a:cubicBezTo>
                  <a:pt x="5257610" y="538955"/>
                  <a:pt x="5229847" y="519121"/>
                  <a:pt x="5206051" y="503254"/>
                </a:cubicBezTo>
                <a:cubicBezTo>
                  <a:pt x="5178289" y="487386"/>
                  <a:pt x="5154492" y="471519"/>
                  <a:pt x="5142594" y="455652"/>
                </a:cubicBezTo>
                <a:cubicBezTo>
                  <a:pt x="5091036" y="431852"/>
                  <a:pt x="5063273" y="408051"/>
                  <a:pt x="5015681" y="380283"/>
                </a:cubicBezTo>
                <a:cubicBezTo>
                  <a:pt x="4991884" y="372350"/>
                  <a:pt x="5027579" y="396151"/>
                  <a:pt x="5007749" y="392184"/>
                </a:cubicBezTo>
                <a:cubicBezTo>
                  <a:pt x="4999817" y="384250"/>
                  <a:pt x="4995850" y="388217"/>
                  <a:pt x="4983952" y="380284"/>
                </a:cubicBezTo>
                <a:cubicBezTo>
                  <a:pt x="4991884" y="376317"/>
                  <a:pt x="4976020" y="364416"/>
                  <a:pt x="4991884" y="364416"/>
                </a:cubicBezTo>
                <a:cubicBezTo>
                  <a:pt x="4979986" y="352516"/>
                  <a:pt x="4940325" y="332682"/>
                  <a:pt x="4916529" y="328715"/>
                </a:cubicBezTo>
                <a:cubicBezTo>
                  <a:pt x="4853072" y="285081"/>
                  <a:pt x="4777718" y="253346"/>
                  <a:pt x="4674600" y="213679"/>
                </a:cubicBezTo>
                <a:cubicBezTo>
                  <a:pt x="4698397" y="209712"/>
                  <a:pt x="4730125" y="221612"/>
                  <a:pt x="4761853" y="229546"/>
                </a:cubicBezTo>
                <a:cubicBezTo>
                  <a:pt x="4797548" y="249380"/>
                  <a:pt x="4857039" y="273180"/>
                  <a:pt x="4900665" y="289047"/>
                </a:cubicBezTo>
                <a:cubicBezTo>
                  <a:pt x="4896699" y="289048"/>
                  <a:pt x="4892733" y="285081"/>
                  <a:pt x="4892733" y="285081"/>
                </a:cubicBezTo>
                <a:cubicBezTo>
                  <a:pt x="4896699" y="281114"/>
                  <a:pt x="4900665" y="281114"/>
                  <a:pt x="4904631" y="285081"/>
                </a:cubicBezTo>
                <a:cubicBezTo>
                  <a:pt x="4904631" y="285081"/>
                  <a:pt x="4904631" y="285081"/>
                  <a:pt x="4908597" y="285081"/>
                </a:cubicBezTo>
                <a:cubicBezTo>
                  <a:pt x="4864970" y="261280"/>
                  <a:pt x="4817378" y="245413"/>
                  <a:pt x="4785650" y="217645"/>
                </a:cubicBezTo>
                <a:cubicBezTo>
                  <a:pt x="4757887" y="209712"/>
                  <a:pt x="4718227" y="197812"/>
                  <a:pt x="4722193" y="185911"/>
                </a:cubicBezTo>
                <a:close/>
                <a:moveTo>
                  <a:pt x="1947650" y="777856"/>
                </a:moveTo>
                <a:lnTo>
                  <a:pt x="1935362" y="791245"/>
                </a:lnTo>
                <a:cubicBezTo>
                  <a:pt x="1928321" y="796870"/>
                  <a:pt x="1920035" y="802172"/>
                  <a:pt x="1909737" y="809082"/>
                </a:cubicBezTo>
                <a:cubicBezTo>
                  <a:pt x="1913279" y="803615"/>
                  <a:pt x="1908774" y="804578"/>
                  <a:pt x="1904271" y="805540"/>
                </a:cubicBezTo>
                <a:cubicBezTo>
                  <a:pt x="1882713" y="814856"/>
                  <a:pt x="1864041" y="837684"/>
                  <a:pt x="1846987" y="846036"/>
                </a:cubicBezTo>
                <a:cubicBezTo>
                  <a:pt x="1846987" y="846036"/>
                  <a:pt x="1850529" y="840570"/>
                  <a:pt x="1850529" y="840570"/>
                </a:cubicBezTo>
                <a:cubicBezTo>
                  <a:pt x="1820925" y="856314"/>
                  <a:pt x="1797750" y="880104"/>
                  <a:pt x="1787779" y="877524"/>
                </a:cubicBezTo>
                <a:cubicBezTo>
                  <a:pt x="1787779" y="877524"/>
                  <a:pt x="1788741" y="882029"/>
                  <a:pt x="1784238" y="882991"/>
                </a:cubicBezTo>
                <a:cubicBezTo>
                  <a:pt x="1773612" y="899390"/>
                  <a:pt x="1793246" y="881066"/>
                  <a:pt x="1797750" y="880104"/>
                </a:cubicBezTo>
                <a:cubicBezTo>
                  <a:pt x="1785681" y="889746"/>
                  <a:pt x="1777154" y="893923"/>
                  <a:pt x="1770316" y="897739"/>
                </a:cubicBezTo>
                <a:lnTo>
                  <a:pt x="1753457" y="912815"/>
                </a:lnTo>
                <a:lnTo>
                  <a:pt x="1753020" y="913030"/>
                </a:lnTo>
                <a:lnTo>
                  <a:pt x="1753224" y="903157"/>
                </a:lnTo>
                <a:cubicBezTo>
                  <a:pt x="1752863" y="901468"/>
                  <a:pt x="1750611" y="901949"/>
                  <a:pt x="1742083" y="906126"/>
                </a:cubicBezTo>
                <a:cubicBezTo>
                  <a:pt x="1740794" y="911111"/>
                  <a:pt x="1742401" y="913123"/>
                  <a:pt x="1743445" y="915254"/>
                </a:cubicBezTo>
                <a:lnTo>
                  <a:pt x="1742879" y="918021"/>
                </a:lnTo>
                <a:lnTo>
                  <a:pt x="1735613" y="921596"/>
                </a:lnTo>
                <a:cubicBezTo>
                  <a:pt x="1713871" y="930519"/>
                  <a:pt x="1691059" y="937592"/>
                  <a:pt x="1666447" y="941384"/>
                </a:cubicBezTo>
                <a:cubicBezTo>
                  <a:pt x="1683297" y="910409"/>
                  <a:pt x="1705611" y="895863"/>
                  <a:pt x="1730595" y="884660"/>
                </a:cubicBezTo>
                <a:cubicBezTo>
                  <a:pt x="1789914" y="860254"/>
                  <a:pt x="1846962" y="834378"/>
                  <a:pt x="1900144" y="799552"/>
                </a:cubicBezTo>
                <a:cubicBezTo>
                  <a:pt x="1910366" y="792479"/>
                  <a:pt x="1921080" y="787135"/>
                  <a:pt x="1932099" y="782795"/>
                </a:cubicBezTo>
                <a:close/>
                <a:moveTo>
                  <a:pt x="2248188" y="634910"/>
                </a:moveTo>
                <a:lnTo>
                  <a:pt x="2249855" y="637515"/>
                </a:lnTo>
                <a:cubicBezTo>
                  <a:pt x="2249855" y="637515"/>
                  <a:pt x="2245351" y="638477"/>
                  <a:pt x="2245351" y="638477"/>
                </a:cubicBezTo>
                <a:cubicBezTo>
                  <a:pt x="2240848" y="639439"/>
                  <a:pt x="2236343" y="640402"/>
                  <a:pt x="2237306" y="644906"/>
                </a:cubicBezTo>
                <a:cubicBezTo>
                  <a:pt x="2237306" y="644906"/>
                  <a:pt x="2237306" y="644906"/>
                  <a:pt x="2241810" y="643944"/>
                </a:cubicBezTo>
                <a:cubicBezTo>
                  <a:pt x="2246313" y="642981"/>
                  <a:pt x="2246313" y="642981"/>
                  <a:pt x="2246313" y="642981"/>
                </a:cubicBezTo>
                <a:cubicBezTo>
                  <a:pt x="2214785" y="649717"/>
                  <a:pt x="2158157" y="671235"/>
                  <a:pt x="2139485" y="694062"/>
                </a:cubicBezTo>
                <a:cubicBezTo>
                  <a:pt x="2129352" y="696227"/>
                  <a:pt x="2118050" y="699820"/>
                  <a:pt x="2105648" y="704456"/>
                </a:cubicBezTo>
                <a:lnTo>
                  <a:pt x="2080196" y="714942"/>
                </a:lnTo>
                <a:lnTo>
                  <a:pt x="2084254" y="709377"/>
                </a:lnTo>
                <a:cubicBezTo>
                  <a:pt x="2090808" y="694289"/>
                  <a:pt x="2105370" y="689222"/>
                  <a:pt x="2119532" y="682286"/>
                </a:cubicBezTo>
                <a:close/>
                <a:moveTo>
                  <a:pt x="2411064" y="586743"/>
                </a:moveTo>
                <a:lnTo>
                  <a:pt x="2413620" y="588398"/>
                </a:lnTo>
                <a:cubicBezTo>
                  <a:pt x="2404611" y="590323"/>
                  <a:pt x="2395603" y="592248"/>
                  <a:pt x="2392061" y="597714"/>
                </a:cubicBezTo>
                <a:cubicBezTo>
                  <a:pt x="2387558" y="598676"/>
                  <a:pt x="2378549" y="600601"/>
                  <a:pt x="2374045" y="601563"/>
                </a:cubicBezTo>
                <a:cubicBezTo>
                  <a:pt x="2360533" y="604450"/>
                  <a:pt x="2351525" y="606375"/>
                  <a:pt x="2338013" y="609261"/>
                </a:cubicBezTo>
                <a:cubicBezTo>
                  <a:pt x="2315492" y="614073"/>
                  <a:pt x="2299400" y="626930"/>
                  <a:pt x="2275917" y="627238"/>
                </a:cubicBezTo>
                <a:lnTo>
                  <a:pt x="2276204" y="626130"/>
                </a:lnTo>
                <a:lnTo>
                  <a:pt x="2387086" y="592524"/>
                </a:lnTo>
                <a:close/>
                <a:moveTo>
                  <a:pt x="2522905" y="559776"/>
                </a:moveTo>
                <a:lnTo>
                  <a:pt x="2540871" y="556503"/>
                </a:lnTo>
                <a:lnTo>
                  <a:pt x="2502340" y="564735"/>
                </a:lnTo>
                <a:close/>
                <a:moveTo>
                  <a:pt x="2659387" y="432280"/>
                </a:moveTo>
                <a:lnTo>
                  <a:pt x="2798433" y="411539"/>
                </a:lnTo>
                <a:lnTo>
                  <a:pt x="2817780" y="409701"/>
                </a:lnTo>
                <a:cubicBezTo>
                  <a:pt x="2861544" y="406863"/>
                  <a:pt x="2905643" y="405324"/>
                  <a:pt x="2950086" y="405117"/>
                </a:cubicBezTo>
                <a:cubicBezTo>
                  <a:pt x="2973528" y="404997"/>
                  <a:pt x="2986083" y="404270"/>
                  <a:pt x="2996187" y="398934"/>
                </a:cubicBezTo>
                <a:lnTo>
                  <a:pt x="3005378" y="391284"/>
                </a:lnTo>
                <a:lnTo>
                  <a:pt x="3093771" y="385395"/>
                </a:lnTo>
                <a:cubicBezTo>
                  <a:pt x="3382401" y="377891"/>
                  <a:pt x="3667463" y="417068"/>
                  <a:pt x="3939070" y="497975"/>
                </a:cubicBezTo>
                <a:cubicBezTo>
                  <a:pt x="3930063" y="499900"/>
                  <a:pt x="3924596" y="496358"/>
                  <a:pt x="3925558" y="500862"/>
                </a:cubicBezTo>
                <a:cubicBezTo>
                  <a:pt x="3962860" y="521150"/>
                  <a:pt x="3970907" y="514722"/>
                  <a:pt x="4005322" y="521498"/>
                </a:cubicBezTo>
                <a:cubicBezTo>
                  <a:pt x="4035233" y="529237"/>
                  <a:pt x="4070611" y="540516"/>
                  <a:pt x="4101485" y="552759"/>
                </a:cubicBezTo>
                <a:cubicBezTo>
                  <a:pt x="4107913" y="560806"/>
                  <a:pt x="4148757" y="575627"/>
                  <a:pt x="4157765" y="573703"/>
                </a:cubicBezTo>
                <a:cubicBezTo>
                  <a:pt x="4158727" y="578207"/>
                  <a:pt x="4158727" y="578207"/>
                  <a:pt x="4158727" y="578207"/>
                </a:cubicBezTo>
                <a:cubicBezTo>
                  <a:pt x="4163231" y="577244"/>
                  <a:pt x="4163231" y="577244"/>
                  <a:pt x="4163231" y="577244"/>
                </a:cubicBezTo>
                <a:cubicBezTo>
                  <a:pt x="4164194" y="581748"/>
                  <a:pt x="4164194" y="581748"/>
                  <a:pt x="4168698" y="580786"/>
                </a:cubicBezTo>
                <a:cubicBezTo>
                  <a:pt x="4173202" y="579823"/>
                  <a:pt x="4173202" y="579823"/>
                  <a:pt x="4178668" y="583366"/>
                </a:cubicBezTo>
                <a:cubicBezTo>
                  <a:pt x="4184135" y="586908"/>
                  <a:pt x="4199571" y="593029"/>
                  <a:pt x="4204075" y="592066"/>
                </a:cubicBezTo>
                <a:cubicBezTo>
                  <a:pt x="4230445" y="605271"/>
                  <a:pt x="4256814" y="618476"/>
                  <a:pt x="4286726" y="626215"/>
                </a:cubicBezTo>
                <a:cubicBezTo>
                  <a:pt x="4297658" y="633298"/>
                  <a:pt x="4308591" y="640382"/>
                  <a:pt x="4318562" y="642961"/>
                </a:cubicBezTo>
                <a:cubicBezTo>
                  <a:pt x="4344931" y="656166"/>
                  <a:pt x="4371300" y="669371"/>
                  <a:pt x="4392203" y="679034"/>
                </a:cubicBezTo>
                <a:cubicBezTo>
                  <a:pt x="4392203" y="679034"/>
                  <a:pt x="4387699" y="679996"/>
                  <a:pt x="4387699" y="679996"/>
                </a:cubicBezTo>
                <a:cubicBezTo>
                  <a:pt x="4393166" y="683538"/>
                  <a:pt x="4398632" y="687079"/>
                  <a:pt x="4403136" y="686117"/>
                </a:cubicBezTo>
                <a:cubicBezTo>
                  <a:pt x="4715065" y="845537"/>
                  <a:pt x="4998005" y="1067667"/>
                  <a:pt x="5230091" y="1338337"/>
                </a:cubicBezTo>
                <a:cubicBezTo>
                  <a:pt x="5485311" y="1651162"/>
                  <a:pt x="5672621" y="2020882"/>
                  <a:pt x="5771121" y="2437834"/>
                </a:cubicBezTo>
                <a:cubicBezTo>
                  <a:pt x="5766617" y="2438796"/>
                  <a:pt x="5766617" y="2438796"/>
                  <a:pt x="5762112" y="2439759"/>
                </a:cubicBezTo>
                <a:cubicBezTo>
                  <a:pt x="5744137" y="2377664"/>
                  <a:pt x="5711338" y="2356413"/>
                  <a:pt x="5684663" y="2319726"/>
                </a:cubicBezTo>
                <a:cubicBezTo>
                  <a:pt x="5684663" y="2319726"/>
                  <a:pt x="5682083" y="2329696"/>
                  <a:pt x="5684007" y="2338705"/>
                </a:cubicBezTo>
                <a:cubicBezTo>
                  <a:pt x="5671150" y="2322613"/>
                  <a:pt x="5667956" y="2285618"/>
                  <a:pt x="5657678" y="2259556"/>
                </a:cubicBezTo>
                <a:cubicBezTo>
                  <a:pt x="5643859" y="2238961"/>
                  <a:pt x="5622648" y="2205815"/>
                  <a:pt x="5622648" y="2205815"/>
                </a:cubicBezTo>
                <a:cubicBezTo>
                  <a:pt x="5614602" y="2212244"/>
                  <a:pt x="5618451" y="2230260"/>
                  <a:pt x="5623262" y="2252780"/>
                </a:cubicBezTo>
                <a:cubicBezTo>
                  <a:pt x="5618758" y="2253742"/>
                  <a:pt x="5617796" y="2249238"/>
                  <a:pt x="5617796" y="2249238"/>
                </a:cubicBezTo>
                <a:cubicBezTo>
                  <a:pt x="5616834" y="2244735"/>
                  <a:pt x="5616834" y="2244735"/>
                  <a:pt x="5616834" y="2244735"/>
                </a:cubicBezTo>
                <a:cubicBezTo>
                  <a:pt x="5616834" y="2244735"/>
                  <a:pt x="5615871" y="2240230"/>
                  <a:pt x="5615871" y="2240230"/>
                </a:cubicBezTo>
                <a:cubicBezTo>
                  <a:pt x="5615871" y="2240230"/>
                  <a:pt x="5614909" y="2235726"/>
                  <a:pt x="5613947" y="2231223"/>
                </a:cubicBezTo>
                <a:cubicBezTo>
                  <a:pt x="5609443" y="2232185"/>
                  <a:pt x="5609443" y="2232185"/>
                  <a:pt x="5610406" y="2236688"/>
                </a:cubicBezTo>
                <a:cubicBezTo>
                  <a:pt x="5610406" y="2236688"/>
                  <a:pt x="5611368" y="2241193"/>
                  <a:pt x="5611368" y="2241193"/>
                </a:cubicBezTo>
                <a:cubicBezTo>
                  <a:pt x="5612330" y="2245697"/>
                  <a:pt x="5612330" y="2245697"/>
                  <a:pt x="5612330" y="2245697"/>
                </a:cubicBezTo>
                <a:cubicBezTo>
                  <a:pt x="5597549" y="2220596"/>
                  <a:pt x="5605247" y="2256629"/>
                  <a:pt x="5610713" y="2260171"/>
                </a:cubicBezTo>
                <a:cubicBezTo>
                  <a:pt x="5611675" y="2264674"/>
                  <a:pt x="5616179" y="2263712"/>
                  <a:pt x="5616179" y="2263712"/>
                </a:cubicBezTo>
                <a:cubicBezTo>
                  <a:pt x="5616179" y="2263712"/>
                  <a:pt x="5615217" y="2259209"/>
                  <a:pt x="5615217" y="2259209"/>
                </a:cubicBezTo>
                <a:cubicBezTo>
                  <a:pt x="5618758" y="2253742"/>
                  <a:pt x="5618758" y="2253742"/>
                  <a:pt x="5618758" y="2253742"/>
                </a:cubicBezTo>
                <a:cubicBezTo>
                  <a:pt x="5618758" y="2253742"/>
                  <a:pt x="5620683" y="2262750"/>
                  <a:pt x="5621645" y="2267254"/>
                </a:cubicBezTo>
                <a:cubicBezTo>
                  <a:pt x="5622607" y="2271759"/>
                  <a:pt x="5622607" y="2271759"/>
                  <a:pt x="5622607" y="2271759"/>
                </a:cubicBezTo>
                <a:cubicBezTo>
                  <a:pt x="5629343" y="2303287"/>
                  <a:pt x="5625147" y="2327732"/>
                  <a:pt x="5607785" y="2312602"/>
                </a:cubicBezTo>
                <a:cubicBezTo>
                  <a:pt x="5602974" y="2290082"/>
                  <a:pt x="5598470" y="2291044"/>
                  <a:pt x="5591734" y="2259516"/>
                </a:cubicBezTo>
                <a:cubicBezTo>
                  <a:pt x="5581764" y="2256936"/>
                  <a:pt x="5585613" y="2274952"/>
                  <a:pt x="5577568" y="2281381"/>
                </a:cubicBezTo>
                <a:cubicBezTo>
                  <a:pt x="5555394" y="2243732"/>
                  <a:pt x="5531951" y="2178095"/>
                  <a:pt x="5509432" y="2182907"/>
                </a:cubicBezTo>
                <a:cubicBezTo>
                  <a:pt x="5509432" y="2182907"/>
                  <a:pt x="5508469" y="2178402"/>
                  <a:pt x="5508469" y="2178402"/>
                </a:cubicBezTo>
                <a:cubicBezTo>
                  <a:pt x="5508469" y="2178402"/>
                  <a:pt x="5506545" y="2169395"/>
                  <a:pt x="5506545" y="2169395"/>
                </a:cubicBezTo>
                <a:cubicBezTo>
                  <a:pt x="5501079" y="2165852"/>
                  <a:pt x="5500117" y="2161349"/>
                  <a:pt x="5501079" y="2165852"/>
                </a:cubicBezTo>
                <a:cubicBezTo>
                  <a:pt x="5494650" y="2157807"/>
                  <a:pt x="5491764" y="2144295"/>
                  <a:pt x="5476981" y="2119196"/>
                </a:cubicBezTo>
                <a:cubicBezTo>
                  <a:pt x="5470553" y="2111149"/>
                  <a:pt x="5469591" y="2106645"/>
                  <a:pt x="5468629" y="2102141"/>
                </a:cubicBezTo>
                <a:cubicBezTo>
                  <a:pt x="5468629" y="2102141"/>
                  <a:pt x="5463162" y="2098599"/>
                  <a:pt x="5463162" y="2098599"/>
                </a:cubicBezTo>
                <a:cubicBezTo>
                  <a:pt x="5462200" y="2094096"/>
                  <a:pt x="5462200" y="2094096"/>
                  <a:pt x="5462200" y="2094096"/>
                </a:cubicBezTo>
                <a:cubicBezTo>
                  <a:pt x="5461238" y="2089591"/>
                  <a:pt x="5457696" y="2095058"/>
                  <a:pt x="5457696" y="2095058"/>
                </a:cubicBezTo>
                <a:cubicBezTo>
                  <a:pt x="5456733" y="2090554"/>
                  <a:pt x="5456733" y="2090554"/>
                  <a:pt x="5456733" y="2090554"/>
                </a:cubicBezTo>
                <a:cubicBezTo>
                  <a:pt x="5452230" y="2091516"/>
                  <a:pt x="5448381" y="2073499"/>
                  <a:pt x="5443876" y="2074462"/>
                </a:cubicBezTo>
                <a:cubicBezTo>
                  <a:pt x="5453192" y="2096020"/>
                  <a:pt x="5444839" y="2078966"/>
                  <a:pt x="5442259" y="2088936"/>
                </a:cubicBezTo>
                <a:cubicBezTo>
                  <a:pt x="5431981" y="2062874"/>
                  <a:pt x="5439679" y="2098907"/>
                  <a:pt x="5431327" y="2081853"/>
                </a:cubicBezTo>
                <a:cubicBezTo>
                  <a:pt x="5421049" y="2055791"/>
                  <a:pt x="5416544" y="2056754"/>
                  <a:pt x="5418162" y="2042279"/>
                </a:cubicBezTo>
                <a:cubicBezTo>
                  <a:pt x="5404650" y="2045166"/>
                  <a:pt x="5382169" y="1984034"/>
                  <a:pt x="5359035" y="1941880"/>
                </a:cubicBezTo>
                <a:cubicBezTo>
                  <a:pt x="5358072" y="1937376"/>
                  <a:pt x="5351643" y="1929330"/>
                  <a:pt x="5344253" y="1916780"/>
                </a:cubicBezTo>
                <a:cubicBezTo>
                  <a:pt x="5322081" y="1879131"/>
                  <a:pt x="5307299" y="1854031"/>
                  <a:pt x="5293479" y="1833435"/>
                </a:cubicBezTo>
                <a:cubicBezTo>
                  <a:pt x="5287051" y="1825389"/>
                  <a:pt x="5292517" y="1828931"/>
                  <a:pt x="5290593" y="1819923"/>
                </a:cubicBezTo>
                <a:cubicBezTo>
                  <a:pt x="5286088" y="1820885"/>
                  <a:pt x="5280622" y="1817343"/>
                  <a:pt x="5279659" y="1812840"/>
                </a:cubicBezTo>
                <a:cubicBezTo>
                  <a:pt x="5278697" y="1808335"/>
                  <a:pt x="5290593" y="1819923"/>
                  <a:pt x="5283202" y="1807373"/>
                </a:cubicBezTo>
                <a:cubicBezTo>
                  <a:pt x="5264878" y="1787739"/>
                  <a:pt x="5268419" y="1782274"/>
                  <a:pt x="5242706" y="1750090"/>
                </a:cubicBezTo>
                <a:cubicBezTo>
                  <a:pt x="5251713" y="1748165"/>
                  <a:pt x="5251713" y="1748165"/>
                  <a:pt x="5251713" y="1748165"/>
                </a:cubicBezTo>
                <a:cubicBezTo>
                  <a:pt x="5237894" y="1727570"/>
                  <a:pt x="5231465" y="1719524"/>
                  <a:pt x="5235314" y="1737540"/>
                </a:cubicBezTo>
                <a:cubicBezTo>
                  <a:pt x="5223419" y="1725953"/>
                  <a:pt x="5231465" y="1719524"/>
                  <a:pt x="5215066" y="1708898"/>
                </a:cubicBezTo>
                <a:cubicBezTo>
                  <a:pt x="5220532" y="1712441"/>
                  <a:pt x="5219570" y="1707936"/>
                  <a:pt x="5214104" y="1704395"/>
                </a:cubicBezTo>
                <a:cubicBezTo>
                  <a:pt x="5218608" y="1703433"/>
                  <a:pt x="5218608" y="1703433"/>
                  <a:pt x="5218608" y="1703433"/>
                </a:cubicBezTo>
                <a:cubicBezTo>
                  <a:pt x="5224074" y="1706974"/>
                  <a:pt x="5223112" y="1702470"/>
                  <a:pt x="5223112" y="1702470"/>
                </a:cubicBezTo>
                <a:cubicBezTo>
                  <a:pt x="5222150" y="1697966"/>
                  <a:pt x="5222150" y="1697966"/>
                  <a:pt x="5222150" y="1697966"/>
                </a:cubicBezTo>
                <a:cubicBezTo>
                  <a:pt x="5235008" y="1714058"/>
                  <a:pt x="5224729" y="1687995"/>
                  <a:pt x="5212834" y="1676408"/>
                </a:cubicBezTo>
                <a:cubicBezTo>
                  <a:pt x="5217338" y="1675445"/>
                  <a:pt x="5217338" y="1675445"/>
                  <a:pt x="5217338" y="1675445"/>
                </a:cubicBezTo>
                <a:cubicBezTo>
                  <a:pt x="5217338" y="1675445"/>
                  <a:pt x="5217338" y="1675445"/>
                  <a:pt x="5216376" y="1670942"/>
                </a:cubicBezTo>
                <a:cubicBezTo>
                  <a:pt x="5216376" y="1670942"/>
                  <a:pt x="5210910" y="1667400"/>
                  <a:pt x="5210910" y="1667400"/>
                </a:cubicBezTo>
                <a:cubicBezTo>
                  <a:pt x="5197090" y="1646805"/>
                  <a:pt x="5176842" y="1618163"/>
                  <a:pt x="5156595" y="1589521"/>
                </a:cubicBezTo>
                <a:cubicBezTo>
                  <a:pt x="5131842" y="1561842"/>
                  <a:pt x="5107090" y="1534163"/>
                  <a:pt x="5088767" y="1514530"/>
                </a:cubicBezTo>
                <a:cubicBezTo>
                  <a:pt x="5080413" y="1497476"/>
                  <a:pt x="5056623" y="1474300"/>
                  <a:pt x="5031871" y="1446621"/>
                </a:cubicBezTo>
                <a:cubicBezTo>
                  <a:pt x="5012585" y="1422484"/>
                  <a:pt x="4987833" y="1394804"/>
                  <a:pt x="4977555" y="1368743"/>
                </a:cubicBezTo>
                <a:cubicBezTo>
                  <a:pt x="4967585" y="1366163"/>
                  <a:pt x="4955689" y="1354576"/>
                  <a:pt x="4950224" y="1351033"/>
                </a:cubicBezTo>
                <a:cubicBezTo>
                  <a:pt x="4950224" y="1351033"/>
                  <a:pt x="4949261" y="1346529"/>
                  <a:pt x="4949261" y="1346529"/>
                </a:cubicBezTo>
                <a:cubicBezTo>
                  <a:pt x="4943795" y="1342988"/>
                  <a:pt x="4943795" y="1342988"/>
                  <a:pt x="4942833" y="1338484"/>
                </a:cubicBezTo>
                <a:cubicBezTo>
                  <a:pt x="4938328" y="1339446"/>
                  <a:pt x="4938328" y="1339446"/>
                  <a:pt x="4939291" y="1343950"/>
                </a:cubicBezTo>
                <a:cubicBezTo>
                  <a:pt x="4894290" y="1287629"/>
                  <a:pt x="4813913" y="1220029"/>
                  <a:pt x="4736115" y="1142457"/>
                </a:cubicBezTo>
                <a:cubicBezTo>
                  <a:pt x="4736115" y="1142457"/>
                  <a:pt x="4736115" y="1142457"/>
                  <a:pt x="4735152" y="1137953"/>
                </a:cubicBezTo>
                <a:cubicBezTo>
                  <a:pt x="4748664" y="1135066"/>
                  <a:pt x="4747047" y="1149540"/>
                  <a:pt x="4778882" y="1166287"/>
                </a:cubicBezTo>
                <a:cubicBezTo>
                  <a:pt x="4775341" y="1171753"/>
                  <a:pt x="4776303" y="1176257"/>
                  <a:pt x="4782731" y="1184304"/>
                </a:cubicBezTo>
                <a:cubicBezTo>
                  <a:pt x="4788198" y="1187845"/>
                  <a:pt x="4804597" y="1198470"/>
                  <a:pt x="4821959" y="1213600"/>
                </a:cubicBezTo>
                <a:cubicBezTo>
                  <a:pt x="4839320" y="1228729"/>
                  <a:pt x="4856681" y="1243859"/>
                  <a:pt x="4857643" y="1248362"/>
                </a:cubicBezTo>
                <a:cubicBezTo>
                  <a:pt x="4869538" y="1259950"/>
                  <a:pt x="4893328" y="1283126"/>
                  <a:pt x="4916156" y="1301797"/>
                </a:cubicBezTo>
                <a:cubicBezTo>
                  <a:pt x="4934479" y="1321429"/>
                  <a:pt x="4952803" y="1341064"/>
                  <a:pt x="4953765" y="1345567"/>
                </a:cubicBezTo>
                <a:cubicBezTo>
                  <a:pt x="4969202" y="1351689"/>
                  <a:pt x="4990413" y="1384834"/>
                  <a:pt x="5006812" y="1395460"/>
                </a:cubicBezTo>
                <a:cubicBezTo>
                  <a:pt x="5006812" y="1395460"/>
                  <a:pt x="5007774" y="1399963"/>
                  <a:pt x="5007774" y="1399963"/>
                </a:cubicBezTo>
                <a:cubicBezTo>
                  <a:pt x="5008736" y="1404467"/>
                  <a:pt x="5008736" y="1404467"/>
                  <a:pt x="5008736" y="1404467"/>
                </a:cubicBezTo>
                <a:cubicBezTo>
                  <a:pt x="5008736" y="1404467"/>
                  <a:pt x="5013240" y="1403505"/>
                  <a:pt x="5013240" y="1403505"/>
                </a:cubicBezTo>
                <a:cubicBezTo>
                  <a:pt x="5025135" y="1415093"/>
                  <a:pt x="5020631" y="1416055"/>
                  <a:pt x="5027059" y="1424100"/>
                </a:cubicBezTo>
                <a:cubicBezTo>
                  <a:pt x="5027059" y="1424100"/>
                  <a:pt x="5028022" y="1428605"/>
                  <a:pt x="5028022" y="1428605"/>
                </a:cubicBezTo>
                <a:cubicBezTo>
                  <a:pt x="5028022" y="1428605"/>
                  <a:pt x="5033488" y="1432147"/>
                  <a:pt x="5033488" y="1432147"/>
                </a:cubicBezTo>
                <a:cubicBezTo>
                  <a:pt x="5032526" y="1427642"/>
                  <a:pt x="5032526" y="1427642"/>
                  <a:pt x="5032526" y="1427642"/>
                </a:cubicBezTo>
                <a:cubicBezTo>
                  <a:pt x="5050850" y="1447277"/>
                  <a:pt x="5058241" y="1459826"/>
                  <a:pt x="5074640" y="1470451"/>
                </a:cubicBezTo>
                <a:cubicBezTo>
                  <a:pt x="5070135" y="1471414"/>
                  <a:pt x="5070135" y="1471414"/>
                  <a:pt x="5070135" y="1471414"/>
                </a:cubicBezTo>
                <a:lnTo>
                  <a:pt x="5071097" y="1475917"/>
                </a:lnTo>
                <a:cubicBezTo>
                  <a:pt x="5072060" y="1480421"/>
                  <a:pt x="5076564" y="1479459"/>
                  <a:pt x="5076564" y="1479459"/>
                </a:cubicBezTo>
                <a:cubicBezTo>
                  <a:pt x="5076564" y="1479459"/>
                  <a:pt x="5076564" y="1479459"/>
                  <a:pt x="5081068" y="1478497"/>
                </a:cubicBezTo>
                <a:cubicBezTo>
                  <a:pt x="5082031" y="1483001"/>
                  <a:pt x="5082031" y="1483001"/>
                  <a:pt x="5082031" y="1483001"/>
                </a:cubicBezTo>
                <a:cubicBezTo>
                  <a:pt x="5093925" y="1494589"/>
                  <a:pt x="5090383" y="1500055"/>
                  <a:pt x="5096812" y="1508101"/>
                </a:cubicBezTo>
                <a:cubicBezTo>
                  <a:pt x="5101316" y="1507139"/>
                  <a:pt x="5100354" y="1502634"/>
                  <a:pt x="5106783" y="1510680"/>
                </a:cubicBezTo>
                <a:cubicBezTo>
                  <a:pt x="5107745" y="1515184"/>
                  <a:pt x="5112248" y="1514222"/>
                  <a:pt x="5113211" y="1518726"/>
                </a:cubicBezTo>
                <a:cubicBezTo>
                  <a:pt x="5108707" y="1519688"/>
                  <a:pt x="5108707" y="1519688"/>
                  <a:pt x="5109670" y="1524192"/>
                </a:cubicBezTo>
                <a:cubicBezTo>
                  <a:pt x="5109670" y="1524192"/>
                  <a:pt x="5110632" y="1528696"/>
                  <a:pt x="5115135" y="1527734"/>
                </a:cubicBezTo>
                <a:cubicBezTo>
                  <a:pt x="5115135" y="1527734"/>
                  <a:pt x="5116098" y="1532238"/>
                  <a:pt x="5120602" y="1531276"/>
                </a:cubicBezTo>
                <a:cubicBezTo>
                  <a:pt x="5127031" y="1539322"/>
                  <a:pt x="5157249" y="1570543"/>
                  <a:pt x="5151783" y="1567000"/>
                </a:cubicBezTo>
                <a:cubicBezTo>
                  <a:pt x="5159829" y="1560573"/>
                  <a:pt x="5135383" y="1556375"/>
                  <a:pt x="5143430" y="1549947"/>
                </a:cubicBezTo>
                <a:cubicBezTo>
                  <a:pt x="5137963" y="1546406"/>
                  <a:pt x="5132496" y="1542863"/>
                  <a:pt x="5126069" y="1534818"/>
                </a:cubicBezTo>
                <a:cubicBezTo>
                  <a:pt x="5126069" y="1534818"/>
                  <a:pt x="5126069" y="1534818"/>
                  <a:pt x="5125106" y="1530313"/>
                </a:cubicBezTo>
                <a:cubicBezTo>
                  <a:pt x="5125106" y="1530313"/>
                  <a:pt x="5124144" y="1525809"/>
                  <a:pt x="5124144" y="1525809"/>
                </a:cubicBezTo>
                <a:cubicBezTo>
                  <a:pt x="5123182" y="1521306"/>
                  <a:pt x="5117715" y="1517764"/>
                  <a:pt x="5117715" y="1517764"/>
                </a:cubicBezTo>
                <a:cubicBezTo>
                  <a:pt x="5114828" y="1504252"/>
                  <a:pt x="5100354" y="1502634"/>
                  <a:pt x="5087496" y="1486543"/>
                </a:cubicBezTo>
                <a:cubicBezTo>
                  <a:pt x="5092001" y="1485581"/>
                  <a:pt x="5091038" y="1481077"/>
                  <a:pt x="5085572" y="1477535"/>
                </a:cubicBezTo>
                <a:cubicBezTo>
                  <a:pt x="5084609" y="1473030"/>
                  <a:pt x="5084609" y="1473030"/>
                  <a:pt x="5084609" y="1473030"/>
                </a:cubicBezTo>
                <a:cubicBezTo>
                  <a:pt x="5084609" y="1473030"/>
                  <a:pt x="5083647" y="1468527"/>
                  <a:pt x="5082685" y="1464022"/>
                </a:cubicBezTo>
                <a:cubicBezTo>
                  <a:pt x="5078182" y="1464985"/>
                  <a:pt x="5077219" y="1460480"/>
                  <a:pt x="5078182" y="1464985"/>
                </a:cubicBezTo>
                <a:cubicBezTo>
                  <a:pt x="5078182" y="1464985"/>
                  <a:pt x="5073677" y="1465947"/>
                  <a:pt x="5073677" y="1465947"/>
                </a:cubicBezTo>
                <a:cubicBezTo>
                  <a:pt x="5070790" y="1452435"/>
                  <a:pt x="5062744" y="1458864"/>
                  <a:pt x="5056316" y="1450817"/>
                </a:cubicBezTo>
                <a:cubicBezTo>
                  <a:pt x="5048925" y="1438268"/>
                  <a:pt x="5042496" y="1430222"/>
                  <a:pt x="5037030" y="1426680"/>
                </a:cubicBezTo>
                <a:cubicBezTo>
                  <a:pt x="5037030" y="1426680"/>
                  <a:pt x="5036068" y="1422176"/>
                  <a:pt x="5036068" y="1422176"/>
                </a:cubicBezTo>
                <a:cubicBezTo>
                  <a:pt x="5036068" y="1422176"/>
                  <a:pt x="5036068" y="1422176"/>
                  <a:pt x="5035106" y="1417673"/>
                </a:cubicBezTo>
                <a:cubicBezTo>
                  <a:pt x="5024173" y="1410588"/>
                  <a:pt x="5024173" y="1410588"/>
                  <a:pt x="5017744" y="1402543"/>
                </a:cubicBezTo>
                <a:cubicBezTo>
                  <a:pt x="5018706" y="1407047"/>
                  <a:pt x="5018706" y="1407047"/>
                  <a:pt x="5023210" y="1406085"/>
                </a:cubicBezTo>
                <a:cubicBezTo>
                  <a:pt x="5023210" y="1406085"/>
                  <a:pt x="5023210" y="1406085"/>
                  <a:pt x="5022248" y="1401581"/>
                </a:cubicBezTo>
                <a:cubicBezTo>
                  <a:pt x="5022248" y="1401581"/>
                  <a:pt x="5016781" y="1398039"/>
                  <a:pt x="5016781" y="1398039"/>
                </a:cubicBezTo>
                <a:cubicBezTo>
                  <a:pt x="5011316" y="1394497"/>
                  <a:pt x="5011316" y="1394497"/>
                  <a:pt x="5011316" y="1394497"/>
                </a:cubicBezTo>
                <a:cubicBezTo>
                  <a:pt x="5010354" y="1389993"/>
                  <a:pt x="5010354" y="1389993"/>
                  <a:pt x="5003925" y="1381948"/>
                </a:cubicBezTo>
                <a:cubicBezTo>
                  <a:pt x="5004887" y="1386451"/>
                  <a:pt x="4999420" y="1382910"/>
                  <a:pt x="4992992" y="1374863"/>
                </a:cubicBezTo>
                <a:cubicBezTo>
                  <a:pt x="4997496" y="1373901"/>
                  <a:pt x="4998458" y="1378406"/>
                  <a:pt x="5002962" y="1377443"/>
                </a:cubicBezTo>
                <a:cubicBezTo>
                  <a:pt x="4991068" y="1365856"/>
                  <a:pt x="4992992" y="1374863"/>
                  <a:pt x="4986564" y="1366818"/>
                </a:cubicBezTo>
                <a:cubicBezTo>
                  <a:pt x="4979172" y="1354268"/>
                  <a:pt x="4985601" y="1362314"/>
                  <a:pt x="4968240" y="1347184"/>
                </a:cubicBezTo>
                <a:cubicBezTo>
                  <a:pt x="4971781" y="1341718"/>
                  <a:pt x="4977248" y="1345260"/>
                  <a:pt x="4981752" y="1344297"/>
                </a:cubicBezTo>
                <a:cubicBezTo>
                  <a:pt x="4970819" y="1337214"/>
                  <a:pt x="4965353" y="1333672"/>
                  <a:pt x="4959887" y="1330131"/>
                </a:cubicBezTo>
                <a:cubicBezTo>
                  <a:pt x="4964391" y="1329169"/>
                  <a:pt x="4964391" y="1329169"/>
                  <a:pt x="4964391" y="1329169"/>
                </a:cubicBezTo>
                <a:cubicBezTo>
                  <a:pt x="4964391" y="1329169"/>
                  <a:pt x="4964391" y="1329169"/>
                  <a:pt x="4963429" y="1324664"/>
                </a:cubicBezTo>
                <a:cubicBezTo>
                  <a:pt x="4963429" y="1324664"/>
                  <a:pt x="4958925" y="1325627"/>
                  <a:pt x="4957962" y="1321122"/>
                </a:cubicBezTo>
                <a:cubicBezTo>
                  <a:pt x="4952496" y="1317580"/>
                  <a:pt x="4946067" y="1309535"/>
                  <a:pt x="4941563" y="1310497"/>
                </a:cubicBezTo>
                <a:cubicBezTo>
                  <a:pt x="4941563" y="1310497"/>
                  <a:pt x="4936097" y="1306955"/>
                  <a:pt x="4935134" y="1302452"/>
                </a:cubicBezTo>
                <a:cubicBezTo>
                  <a:pt x="4935134" y="1302452"/>
                  <a:pt x="4935134" y="1302452"/>
                  <a:pt x="4929668" y="1298910"/>
                </a:cubicBezTo>
                <a:cubicBezTo>
                  <a:pt x="4929668" y="1298910"/>
                  <a:pt x="4929668" y="1298910"/>
                  <a:pt x="4930630" y="1303414"/>
                </a:cubicBezTo>
                <a:cubicBezTo>
                  <a:pt x="4930630" y="1303414"/>
                  <a:pt x="4930630" y="1303414"/>
                  <a:pt x="4931592" y="1307917"/>
                </a:cubicBezTo>
                <a:cubicBezTo>
                  <a:pt x="4915193" y="1297292"/>
                  <a:pt x="4907802" y="1284743"/>
                  <a:pt x="4901375" y="1276697"/>
                </a:cubicBezTo>
                <a:cubicBezTo>
                  <a:pt x="4905878" y="1275735"/>
                  <a:pt x="4911345" y="1279277"/>
                  <a:pt x="4915849" y="1278314"/>
                </a:cubicBezTo>
                <a:cubicBezTo>
                  <a:pt x="4897525" y="1258680"/>
                  <a:pt x="4879201" y="1239048"/>
                  <a:pt x="4883050" y="1257063"/>
                </a:cubicBezTo>
                <a:cubicBezTo>
                  <a:pt x="4869231" y="1236468"/>
                  <a:pt x="4869231" y="1236468"/>
                  <a:pt x="4852832" y="1225842"/>
                </a:cubicBezTo>
                <a:cubicBezTo>
                  <a:pt x="4852832" y="1225842"/>
                  <a:pt x="4857337" y="1224880"/>
                  <a:pt x="4858299" y="1229384"/>
                </a:cubicBezTo>
                <a:cubicBezTo>
                  <a:pt x="4858299" y="1229384"/>
                  <a:pt x="4862802" y="1228422"/>
                  <a:pt x="4862802" y="1228422"/>
                </a:cubicBezTo>
                <a:cubicBezTo>
                  <a:pt x="4868269" y="1231963"/>
                  <a:pt x="4867307" y="1227460"/>
                  <a:pt x="4867307" y="1227460"/>
                </a:cubicBezTo>
                <a:cubicBezTo>
                  <a:pt x="4866344" y="1222956"/>
                  <a:pt x="4866344" y="1222956"/>
                  <a:pt x="4860878" y="1219413"/>
                </a:cubicBezTo>
                <a:cubicBezTo>
                  <a:pt x="4865382" y="1218451"/>
                  <a:pt x="4865382" y="1218451"/>
                  <a:pt x="4865382" y="1218451"/>
                </a:cubicBezTo>
                <a:cubicBezTo>
                  <a:pt x="4866344" y="1222956"/>
                  <a:pt x="4870849" y="1221993"/>
                  <a:pt x="4870849" y="1221993"/>
                </a:cubicBezTo>
                <a:cubicBezTo>
                  <a:pt x="4871811" y="1226498"/>
                  <a:pt x="4871811" y="1226498"/>
                  <a:pt x="4871811" y="1226498"/>
                </a:cubicBezTo>
                <a:cubicBezTo>
                  <a:pt x="4871811" y="1226498"/>
                  <a:pt x="4877276" y="1230039"/>
                  <a:pt x="4877276" y="1230039"/>
                </a:cubicBezTo>
                <a:cubicBezTo>
                  <a:pt x="4877276" y="1230039"/>
                  <a:pt x="4882743" y="1233581"/>
                  <a:pt x="4882743" y="1233581"/>
                </a:cubicBezTo>
                <a:cubicBezTo>
                  <a:pt x="4924857" y="1276390"/>
                  <a:pt x="4961504" y="1315656"/>
                  <a:pt x="5003618" y="1358465"/>
                </a:cubicBezTo>
                <a:cubicBezTo>
                  <a:pt x="5004580" y="1362969"/>
                  <a:pt x="5004580" y="1362969"/>
                  <a:pt x="5004580" y="1362969"/>
                </a:cubicBezTo>
                <a:cubicBezTo>
                  <a:pt x="5005542" y="1367472"/>
                  <a:pt x="5010045" y="1366510"/>
                  <a:pt x="5010045" y="1366510"/>
                </a:cubicBezTo>
                <a:cubicBezTo>
                  <a:pt x="5026446" y="1377136"/>
                  <a:pt x="5021941" y="1378098"/>
                  <a:pt x="5033836" y="1389686"/>
                </a:cubicBezTo>
                <a:cubicBezTo>
                  <a:pt x="5034798" y="1394190"/>
                  <a:pt x="5035760" y="1398694"/>
                  <a:pt x="5041227" y="1402236"/>
                </a:cubicBezTo>
                <a:cubicBezTo>
                  <a:pt x="5042189" y="1406739"/>
                  <a:pt x="5046693" y="1405777"/>
                  <a:pt x="5046693" y="1405777"/>
                </a:cubicBezTo>
                <a:cubicBezTo>
                  <a:pt x="5058588" y="1417364"/>
                  <a:pt x="5065979" y="1429915"/>
                  <a:pt x="5075949" y="1432494"/>
                </a:cubicBezTo>
                <a:cubicBezTo>
                  <a:pt x="5075949" y="1432494"/>
                  <a:pt x="5081416" y="1436036"/>
                  <a:pt x="5081416" y="1436036"/>
                </a:cubicBezTo>
                <a:cubicBezTo>
                  <a:pt x="5082378" y="1440541"/>
                  <a:pt x="5083340" y="1445044"/>
                  <a:pt x="5084302" y="1449548"/>
                </a:cubicBezTo>
                <a:cubicBezTo>
                  <a:pt x="5088807" y="1448586"/>
                  <a:pt x="5102626" y="1469181"/>
                  <a:pt x="5113559" y="1476265"/>
                </a:cubicBezTo>
                <a:cubicBezTo>
                  <a:pt x="5113559" y="1476265"/>
                  <a:pt x="5114521" y="1480769"/>
                  <a:pt x="5119025" y="1479807"/>
                </a:cubicBezTo>
                <a:cubicBezTo>
                  <a:pt x="5119987" y="1484311"/>
                  <a:pt x="5119987" y="1484311"/>
                  <a:pt x="5119987" y="1484311"/>
                </a:cubicBezTo>
                <a:cubicBezTo>
                  <a:pt x="5146664" y="1520998"/>
                  <a:pt x="5174303" y="1562189"/>
                  <a:pt x="5205484" y="1597915"/>
                </a:cubicBezTo>
                <a:cubicBezTo>
                  <a:pt x="5206446" y="1602418"/>
                  <a:pt x="5211913" y="1605960"/>
                  <a:pt x="5217379" y="1609503"/>
                </a:cubicBezTo>
                <a:cubicBezTo>
                  <a:pt x="5218341" y="1614006"/>
                  <a:pt x="5219303" y="1618511"/>
                  <a:pt x="5220266" y="1623015"/>
                </a:cubicBezTo>
                <a:cubicBezTo>
                  <a:pt x="5219303" y="1618511"/>
                  <a:pt x="5224770" y="1622052"/>
                  <a:pt x="5229274" y="1621090"/>
                </a:cubicBezTo>
                <a:cubicBezTo>
                  <a:pt x="5230236" y="1625593"/>
                  <a:pt x="5235702" y="1629136"/>
                  <a:pt x="5235702" y="1629136"/>
                </a:cubicBezTo>
                <a:cubicBezTo>
                  <a:pt x="5249522" y="1649732"/>
                  <a:pt x="5258838" y="1671289"/>
                  <a:pt x="5271695" y="1687381"/>
                </a:cubicBezTo>
                <a:cubicBezTo>
                  <a:pt x="5271695" y="1687381"/>
                  <a:pt x="5272657" y="1691885"/>
                  <a:pt x="5272657" y="1691885"/>
                </a:cubicBezTo>
                <a:cubicBezTo>
                  <a:pt x="5273619" y="1696389"/>
                  <a:pt x="5273619" y="1696389"/>
                  <a:pt x="5274581" y="1700893"/>
                </a:cubicBezTo>
                <a:cubicBezTo>
                  <a:pt x="5279086" y="1699931"/>
                  <a:pt x="5279086" y="1699931"/>
                  <a:pt x="5279086" y="1699931"/>
                </a:cubicBezTo>
                <a:cubicBezTo>
                  <a:pt x="5298371" y="1724068"/>
                  <a:pt x="5316695" y="1743702"/>
                  <a:pt x="5325048" y="1760755"/>
                </a:cubicBezTo>
                <a:cubicBezTo>
                  <a:pt x="5341447" y="1771380"/>
                  <a:pt x="5359115" y="1809993"/>
                  <a:pt x="5380326" y="1843138"/>
                </a:cubicBezTo>
                <a:cubicBezTo>
                  <a:pt x="5391259" y="1850222"/>
                  <a:pt x="5402499" y="1880788"/>
                  <a:pt x="5408928" y="1888834"/>
                </a:cubicBezTo>
                <a:cubicBezTo>
                  <a:pt x="5408928" y="1888834"/>
                  <a:pt x="5409890" y="1893338"/>
                  <a:pt x="5409890" y="1893338"/>
                </a:cubicBezTo>
                <a:cubicBezTo>
                  <a:pt x="5409890" y="1893338"/>
                  <a:pt x="5410852" y="1897842"/>
                  <a:pt x="5410852" y="1897842"/>
                </a:cubicBezTo>
                <a:cubicBezTo>
                  <a:pt x="5411815" y="1902346"/>
                  <a:pt x="5411815" y="1902346"/>
                  <a:pt x="5411815" y="1902346"/>
                </a:cubicBezTo>
                <a:cubicBezTo>
                  <a:pt x="5417280" y="1905888"/>
                  <a:pt x="5417280" y="1905888"/>
                  <a:pt x="5416318" y="1901384"/>
                </a:cubicBezTo>
                <a:cubicBezTo>
                  <a:pt x="5423709" y="1913934"/>
                  <a:pt x="5421785" y="1904926"/>
                  <a:pt x="5426289" y="1903964"/>
                </a:cubicBezTo>
                <a:cubicBezTo>
                  <a:pt x="5424671" y="1918438"/>
                  <a:pt x="5438184" y="1915551"/>
                  <a:pt x="5442032" y="1933567"/>
                </a:cubicBezTo>
                <a:cubicBezTo>
                  <a:pt x="5445575" y="1928101"/>
                  <a:pt x="5448461" y="1941613"/>
                  <a:pt x="5452966" y="1940651"/>
                </a:cubicBezTo>
                <a:cubicBezTo>
                  <a:pt x="5440108" y="1924559"/>
                  <a:pt x="5428868" y="1893993"/>
                  <a:pt x="5418898" y="1891414"/>
                </a:cubicBezTo>
                <a:cubicBezTo>
                  <a:pt x="5418898" y="1891414"/>
                  <a:pt x="5417936" y="1886909"/>
                  <a:pt x="5416973" y="1882405"/>
                </a:cubicBezTo>
                <a:cubicBezTo>
                  <a:pt x="5416973" y="1882405"/>
                  <a:pt x="5416011" y="1877901"/>
                  <a:pt x="5411507" y="1878863"/>
                </a:cubicBezTo>
                <a:cubicBezTo>
                  <a:pt x="5405733" y="1851839"/>
                  <a:pt x="5387410" y="1832206"/>
                  <a:pt x="5373590" y="1811610"/>
                </a:cubicBezTo>
                <a:cubicBezTo>
                  <a:pt x="5338560" y="1757869"/>
                  <a:pt x="5308034" y="1703165"/>
                  <a:pt x="5274930" y="1658432"/>
                </a:cubicBezTo>
                <a:cubicBezTo>
                  <a:pt x="5248253" y="1621744"/>
                  <a:pt x="5216765" y="1562538"/>
                  <a:pt x="5173689" y="1515224"/>
                </a:cubicBezTo>
                <a:cubicBezTo>
                  <a:pt x="5167260" y="1507179"/>
                  <a:pt x="5157290" y="1504599"/>
                  <a:pt x="5155366" y="1495591"/>
                </a:cubicBezTo>
                <a:cubicBezTo>
                  <a:pt x="5124184" y="1459866"/>
                  <a:pt x="5102012" y="1422217"/>
                  <a:pt x="5077260" y="1394538"/>
                </a:cubicBezTo>
                <a:cubicBezTo>
                  <a:pt x="5054432" y="1375866"/>
                  <a:pt x="5066326" y="1387454"/>
                  <a:pt x="5047041" y="1363316"/>
                </a:cubicBezTo>
                <a:cubicBezTo>
                  <a:pt x="5026793" y="1334675"/>
                  <a:pt x="5003003" y="1311500"/>
                  <a:pt x="4981137" y="1297332"/>
                </a:cubicBezTo>
                <a:cubicBezTo>
                  <a:pt x="4954460" y="1260645"/>
                  <a:pt x="4897873" y="1216220"/>
                  <a:pt x="4867654" y="1184998"/>
                </a:cubicBezTo>
                <a:cubicBezTo>
                  <a:pt x="4855759" y="1173411"/>
                  <a:pt x="4852217" y="1178877"/>
                  <a:pt x="4840323" y="1167290"/>
                </a:cubicBezTo>
                <a:cubicBezTo>
                  <a:pt x="4848368" y="1160861"/>
                  <a:pt x="4825540" y="1142190"/>
                  <a:pt x="4809142" y="1131565"/>
                </a:cubicBezTo>
                <a:cubicBezTo>
                  <a:pt x="4809142" y="1131565"/>
                  <a:pt x="4804638" y="1132527"/>
                  <a:pt x="4799171" y="1128985"/>
                </a:cubicBezTo>
                <a:cubicBezTo>
                  <a:pt x="4782773" y="1118360"/>
                  <a:pt x="4767028" y="1088756"/>
                  <a:pt x="4740659" y="1075551"/>
                </a:cubicBezTo>
                <a:cubicBezTo>
                  <a:pt x="4735193" y="1072010"/>
                  <a:pt x="4731650" y="1077476"/>
                  <a:pt x="4720718" y="1070392"/>
                </a:cubicBezTo>
                <a:cubicBezTo>
                  <a:pt x="4720718" y="1070392"/>
                  <a:pt x="4717831" y="1056880"/>
                  <a:pt x="4707860" y="1054300"/>
                </a:cubicBezTo>
                <a:cubicBezTo>
                  <a:pt x="4661243" y="1012454"/>
                  <a:pt x="4591143" y="970915"/>
                  <a:pt x="4541946" y="939039"/>
                </a:cubicBezTo>
                <a:cubicBezTo>
                  <a:pt x="4520081" y="924872"/>
                  <a:pt x="4497253" y="906201"/>
                  <a:pt x="4469921" y="888492"/>
                </a:cubicBezTo>
                <a:cubicBezTo>
                  <a:pt x="4458989" y="881409"/>
                  <a:pt x="4439048" y="876249"/>
                  <a:pt x="4428114" y="869166"/>
                </a:cubicBezTo>
                <a:cubicBezTo>
                  <a:pt x="4428114" y="869166"/>
                  <a:pt x="4416220" y="857578"/>
                  <a:pt x="4416220" y="857578"/>
                </a:cubicBezTo>
                <a:cubicBezTo>
                  <a:pt x="4405287" y="850495"/>
                  <a:pt x="4400783" y="851458"/>
                  <a:pt x="4395317" y="847916"/>
                </a:cubicBezTo>
                <a:cubicBezTo>
                  <a:pt x="4394354" y="843411"/>
                  <a:pt x="4394354" y="843411"/>
                  <a:pt x="4394354" y="843411"/>
                </a:cubicBezTo>
                <a:cubicBezTo>
                  <a:pt x="4407866" y="840525"/>
                  <a:pt x="4417182" y="862083"/>
                  <a:pt x="4419762" y="852112"/>
                </a:cubicBezTo>
                <a:cubicBezTo>
                  <a:pt x="4419762" y="852112"/>
                  <a:pt x="4419762" y="852112"/>
                  <a:pt x="4420724" y="856616"/>
                </a:cubicBezTo>
                <a:cubicBezTo>
                  <a:pt x="4430694" y="859196"/>
                  <a:pt x="4430694" y="859196"/>
                  <a:pt x="4430694" y="859196"/>
                </a:cubicBezTo>
                <a:cubicBezTo>
                  <a:pt x="4430694" y="859196"/>
                  <a:pt x="4435199" y="858234"/>
                  <a:pt x="4435199" y="858234"/>
                </a:cubicBezTo>
                <a:cubicBezTo>
                  <a:pt x="4435199" y="858234"/>
                  <a:pt x="4436161" y="862737"/>
                  <a:pt x="4440664" y="861775"/>
                </a:cubicBezTo>
                <a:cubicBezTo>
                  <a:pt x="4440664" y="861775"/>
                  <a:pt x="4445168" y="860813"/>
                  <a:pt x="4445168" y="860813"/>
                </a:cubicBezTo>
                <a:cubicBezTo>
                  <a:pt x="4461567" y="871438"/>
                  <a:pt x="4460605" y="866935"/>
                  <a:pt x="4477005" y="877560"/>
                </a:cubicBezTo>
                <a:cubicBezTo>
                  <a:pt x="4477005" y="877560"/>
                  <a:pt x="4482471" y="881101"/>
                  <a:pt x="4482471" y="881101"/>
                </a:cubicBezTo>
                <a:cubicBezTo>
                  <a:pt x="4482471" y="881101"/>
                  <a:pt x="4482471" y="881101"/>
                  <a:pt x="4486975" y="880139"/>
                </a:cubicBezTo>
                <a:cubicBezTo>
                  <a:pt x="4486975" y="880139"/>
                  <a:pt x="4487937" y="884643"/>
                  <a:pt x="4487937" y="884643"/>
                </a:cubicBezTo>
                <a:cubicBezTo>
                  <a:pt x="4494366" y="892688"/>
                  <a:pt x="4468959" y="883988"/>
                  <a:pt x="4484395" y="890110"/>
                </a:cubicBezTo>
                <a:cubicBezTo>
                  <a:pt x="4489862" y="893651"/>
                  <a:pt x="4493404" y="888185"/>
                  <a:pt x="4507878" y="889801"/>
                </a:cubicBezTo>
                <a:cubicBezTo>
                  <a:pt x="4515269" y="902352"/>
                  <a:pt x="4524277" y="900428"/>
                  <a:pt x="4547105" y="919098"/>
                </a:cubicBezTo>
                <a:cubicBezTo>
                  <a:pt x="4542600" y="920061"/>
                  <a:pt x="4542600" y="920061"/>
                  <a:pt x="4542600" y="920061"/>
                </a:cubicBezTo>
                <a:cubicBezTo>
                  <a:pt x="4548067" y="923603"/>
                  <a:pt x="4548067" y="923603"/>
                  <a:pt x="4548067" y="923603"/>
                </a:cubicBezTo>
                <a:cubicBezTo>
                  <a:pt x="4549992" y="932610"/>
                  <a:pt x="4538097" y="921023"/>
                  <a:pt x="4533593" y="921985"/>
                </a:cubicBezTo>
                <a:cubicBezTo>
                  <a:pt x="4545487" y="933573"/>
                  <a:pt x="4549992" y="932610"/>
                  <a:pt x="4558999" y="930686"/>
                </a:cubicBezTo>
                <a:cubicBezTo>
                  <a:pt x="4559962" y="935190"/>
                  <a:pt x="4559962" y="935190"/>
                  <a:pt x="4565428" y="938732"/>
                </a:cubicBezTo>
                <a:cubicBezTo>
                  <a:pt x="4566391" y="943236"/>
                  <a:pt x="4570895" y="942274"/>
                  <a:pt x="4570895" y="942274"/>
                </a:cubicBezTo>
                <a:cubicBezTo>
                  <a:pt x="4574437" y="936808"/>
                  <a:pt x="4574437" y="936808"/>
                  <a:pt x="4574437" y="936808"/>
                </a:cubicBezTo>
                <a:cubicBezTo>
                  <a:pt x="4582789" y="953861"/>
                  <a:pt x="4588911" y="938424"/>
                  <a:pt x="4607235" y="958058"/>
                </a:cubicBezTo>
                <a:cubicBezTo>
                  <a:pt x="4612701" y="961599"/>
                  <a:pt x="4612701" y="961599"/>
                  <a:pt x="4612701" y="961599"/>
                </a:cubicBezTo>
                <a:cubicBezTo>
                  <a:pt x="4612701" y="961599"/>
                  <a:pt x="4617205" y="960637"/>
                  <a:pt x="4617205" y="960637"/>
                </a:cubicBezTo>
                <a:cubicBezTo>
                  <a:pt x="4656431" y="989934"/>
                  <a:pt x="4689230" y="1011184"/>
                  <a:pt x="4721066" y="1027932"/>
                </a:cubicBezTo>
                <a:cubicBezTo>
                  <a:pt x="4716561" y="1028894"/>
                  <a:pt x="4720410" y="1046910"/>
                  <a:pt x="4728457" y="1040481"/>
                </a:cubicBezTo>
                <a:cubicBezTo>
                  <a:pt x="4722028" y="1032435"/>
                  <a:pt x="4731999" y="1035015"/>
                  <a:pt x="4738427" y="1043060"/>
                </a:cubicBezTo>
                <a:cubicBezTo>
                  <a:pt x="4755788" y="1058190"/>
                  <a:pt x="4788586" y="1079440"/>
                  <a:pt x="4817842" y="1106158"/>
                </a:cubicBezTo>
                <a:cubicBezTo>
                  <a:pt x="4846136" y="1128370"/>
                  <a:pt x="4875393" y="1155087"/>
                  <a:pt x="4898221" y="1173759"/>
                </a:cubicBezTo>
                <a:cubicBezTo>
                  <a:pt x="4892754" y="1170217"/>
                  <a:pt x="4901108" y="1187271"/>
                  <a:pt x="4905611" y="1186309"/>
                </a:cubicBezTo>
                <a:cubicBezTo>
                  <a:pt x="4899183" y="1178262"/>
                  <a:pt x="4903687" y="1177300"/>
                  <a:pt x="4909153" y="1180842"/>
                </a:cubicBezTo>
                <a:cubicBezTo>
                  <a:pt x="4911078" y="1189850"/>
                  <a:pt x="4933906" y="1208521"/>
                  <a:pt x="4951267" y="1223651"/>
                </a:cubicBezTo>
                <a:cubicBezTo>
                  <a:pt x="4968628" y="1238780"/>
                  <a:pt x="4985027" y="1249405"/>
                  <a:pt x="4980523" y="1250367"/>
                </a:cubicBezTo>
                <a:cubicBezTo>
                  <a:pt x="5002389" y="1264535"/>
                  <a:pt x="5015246" y="1280627"/>
                  <a:pt x="5028102" y="1296718"/>
                </a:cubicBezTo>
                <a:cubicBezTo>
                  <a:pt x="5046427" y="1316351"/>
                  <a:pt x="5060246" y="1336947"/>
                  <a:pt x="5088540" y="1359160"/>
                </a:cubicBezTo>
                <a:cubicBezTo>
                  <a:pt x="5088540" y="1359160"/>
                  <a:pt x="5089502" y="1363664"/>
                  <a:pt x="5090465" y="1368168"/>
                </a:cubicBezTo>
                <a:cubicBezTo>
                  <a:pt x="5109443" y="1368823"/>
                  <a:pt x="5135465" y="1424489"/>
                  <a:pt x="5152826" y="1439619"/>
                </a:cubicBezTo>
                <a:cubicBezTo>
                  <a:pt x="5158293" y="1443159"/>
                  <a:pt x="5157331" y="1438656"/>
                  <a:pt x="5163758" y="1446702"/>
                </a:cubicBezTo>
                <a:cubicBezTo>
                  <a:pt x="5175654" y="1458289"/>
                  <a:pt x="5178541" y="1471801"/>
                  <a:pt x="5190435" y="1483389"/>
                </a:cubicBezTo>
                <a:cubicBezTo>
                  <a:pt x="5196864" y="1491435"/>
                  <a:pt x="5202331" y="1494976"/>
                  <a:pt x="5213263" y="1502060"/>
                </a:cubicBezTo>
                <a:cubicBezTo>
                  <a:pt x="5232549" y="1526198"/>
                  <a:pt x="5250218" y="1564809"/>
                  <a:pt x="5270466" y="1593451"/>
                </a:cubicBezTo>
                <a:cubicBezTo>
                  <a:pt x="5296180" y="1625635"/>
                  <a:pt x="5325744" y="1675834"/>
                  <a:pt x="5352421" y="1712521"/>
                </a:cubicBezTo>
                <a:cubicBezTo>
                  <a:pt x="5359811" y="1725071"/>
                  <a:pt x="5371706" y="1736658"/>
                  <a:pt x="5378135" y="1744704"/>
                </a:cubicBezTo>
                <a:cubicBezTo>
                  <a:pt x="5378135" y="1744704"/>
                  <a:pt x="5372669" y="1741162"/>
                  <a:pt x="5372669" y="1741162"/>
                </a:cubicBezTo>
                <a:cubicBezTo>
                  <a:pt x="5381022" y="1758217"/>
                  <a:pt x="5393879" y="1774309"/>
                  <a:pt x="5401270" y="1786858"/>
                </a:cubicBezTo>
                <a:cubicBezTo>
                  <a:pt x="5402232" y="1791362"/>
                  <a:pt x="5404157" y="1800370"/>
                  <a:pt x="5404157" y="1800370"/>
                </a:cubicBezTo>
                <a:cubicBezTo>
                  <a:pt x="5427292" y="1842524"/>
                  <a:pt x="5457818" y="1897228"/>
                  <a:pt x="5479989" y="1934877"/>
                </a:cubicBezTo>
                <a:cubicBezTo>
                  <a:pt x="5479989" y="1934877"/>
                  <a:pt x="5479989" y="1934877"/>
                  <a:pt x="5475486" y="1935839"/>
                </a:cubicBezTo>
                <a:cubicBezTo>
                  <a:pt x="5475486" y="1935839"/>
                  <a:pt x="5476448" y="1940343"/>
                  <a:pt x="5476448" y="1940343"/>
                </a:cubicBezTo>
                <a:cubicBezTo>
                  <a:pt x="5476448" y="1940343"/>
                  <a:pt x="5481913" y="1943885"/>
                  <a:pt x="5481913" y="1943885"/>
                </a:cubicBezTo>
                <a:cubicBezTo>
                  <a:pt x="5489305" y="1956435"/>
                  <a:pt x="5504394" y="2005017"/>
                  <a:pt x="5506012" y="1990543"/>
                </a:cubicBezTo>
                <a:cubicBezTo>
                  <a:pt x="5506974" y="1995046"/>
                  <a:pt x="5506974" y="1995046"/>
                  <a:pt x="5506974" y="1995046"/>
                </a:cubicBezTo>
                <a:cubicBezTo>
                  <a:pt x="5507936" y="1999551"/>
                  <a:pt x="5507936" y="1999551"/>
                  <a:pt x="5507936" y="1999551"/>
                </a:cubicBezTo>
                <a:cubicBezTo>
                  <a:pt x="5512440" y="1998588"/>
                  <a:pt x="5512440" y="1998588"/>
                  <a:pt x="5512440" y="1998588"/>
                </a:cubicBezTo>
                <a:cubicBezTo>
                  <a:pt x="5511478" y="1994084"/>
                  <a:pt x="5511478" y="1994084"/>
                  <a:pt x="5511478" y="1994084"/>
                </a:cubicBezTo>
                <a:cubicBezTo>
                  <a:pt x="5519524" y="1987656"/>
                  <a:pt x="5518869" y="2006635"/>
                  <a:pt x="5519831" y="2011138"/>
                </a:cubicBezTo>
                <a:cubicBezTo>
                  <a:pt x="5522410" y="2001168"/>
                  <a:pt x="5537192" y="2026268"/>
                  <a:pt x="5528839" y="2009213"/>
                </a:cubicBezTo>
                <a:cubicBezTo>
                  <a:pt x="5524335" y="2010176"/>
                  <a:pt x="5521448" y="1996664"/>
                  <a:pt x="5521448" y="1996664"/>
                </a:cubicBezTo>
                <a:cubicBezTo>
                  <a:pt x="5527877" y="2004710"/>
                  <a:pt x="5526915" y="2000206"/>
                  <a:pt x="5525952" y="1995701"/>
                </a:cubicBezTo>
                <a:cubicBezTo>
                  <a:pt x="5515982" y="1993122"/>
                  <a:pt x="5512133" y="1975106"/>
                  <a:pt x="5500238" y="1963519"/>
                </a:cubicBezTo>
                <a:cubicBezTo>
                  <a:pt x="5500238" y="1963519"/>
                  <a:pt x="5499276" y="1959014"/>
                  <a:pt x="5498313" y="1954510"/>
                </a:cubicBezTo>
                <a:cubicBezTo>
                  <a:pt x="5498313" y="1954510"/>
                  <a:pt x="5497351" y="1950007"/>
                  <a:pt x="5497351" y="1950007"/>
                </a:cubicBezTo>
                <a:cubicBezTo>
                  <a:pt x="5496389" y="1945502"/>
                  <a:pt x="5496389" y="1945502"/>
                  <a:pt x="5496389" y="1945502"/>
                </a:cubicBezTo>
                <a:cubicBezTo>
                  <a:pt x="5496389" y="1945502"/>
                  <a:pt x="5491884" y="1946465"/>
                  <a:pt x="5491884" y="1946465"/>
                </a:cubicBezTo>
                <a:cubicBezTo>
                  <a:pt x="5490922" y="1941960"/>
                  <a:pt x="5490922" y="1941960"/>
                  <a:pt x="5489960" y="1937456"/>
                </a:cubicBezTo>
                <a:cubicBezTo>
                  <a:pt x="5493502" y="1931990"/>
                  <a:pt x="5495426" y="1940998"/>
                  <a:pt x="5499931" y="1940036"/>
                </a:cubicBezTo>
                <a:cubicBezTo>
                  <a:pt x="5498006" y="1931028"/>
                  <a:pt x="5493502" y="1931990"/>
                  <a:pt x="5492540" y="1927486"/>
                </a:cubicBezTo>
                <a:cubicBezTo>
                  <a:pt x="5492540" y="1927486"/>
                  <a:pt x="5492540" y="1927486"/>
                  <a:pt x="5491577" y="1922981"/>
                </a:cubicBezTo>
                <a:cubicBezTo>
                  <a:pt x="5491577" y="1922981"/>
                  <a:pt x="5490615" y="1918478"/>
                  <a:pt x="5490615" y="1918478"/>
                </a:cubicBezTo>
                <a:cubicBezTo>
                  <a:pt x="5489653" y="1913974"/>
                  <a:pt x="5489653" y="1913974"/>
                  <a:pt x="5489653" y="1913974"/>
                </a:cubicBezTo>
                <a:cubicBezTo>
                  <a:pt x="5481299" y="1896920"/>
                  <a:pt x="5481299" y="1896920"/>
                  <a:pt x="5481299" y="1896920"/>
                </a:cubicBezTo>
                <a:cubicBezTo>
                  <a:pt x="5475833" y="1893379"/>
                  <a:pt x="5475833" y="1893379"/>
                  <a:pt x="5475833" y="1893379"/>
                </a:cubicBezTo>
                <a:cubicBezTo>
                  <a:pt x="5479375" y="1887912"/>
                  <a:pt x="5474871" y="1888874"/>
                  <a:pt x="5474871" y="1888874"/>
                </a:cubicBezTo>
                <a:lnTo>
                  <a:pt x="5475833" y="1893379"/>
                </a:lnTo>
                <a:cubicBezTo>
                  <a:pt x="5461051" y="1868278"/>
                  <a:pt x="5462976" y="1877287"/>
                  <a:pt x="5452699" y="1851225"/>
                </a:cubicBezTo>
                <a:cubicBezTo>
                  <a:pt x="5451737" y="1846720"/>
                  <a:pt x="5451737" y="1846720"/>
                  <a:pt x="5450774" y="1842216"/>
                </a:cubicBezTo>
                <a:cubicBezTo>
                  <a:pt x="5445308" y="1838675"/>
                  <a:pt x="5445308" y="1838675"/>
                  <a:pt x="5446270" y="1843178"/>
                </a:cubicBezTo>
                <a:cubicBezTo>
                  <a:pt x="5443383" y="1829666"/>
                  <a:pt x="5434068" y="1808109"/>
                  <a:pt x="5424098" y="1805529"/>
                </a:cubicBezTo>
                <a:cubicBezTo>
                  <a:pt x="5430526" y="1813575"/>
                  <a:pt x="5426022" y="1814538"/>
                  <a:pt x="5419593" y="1806491"/>
                </a:cubicBezTo>
                <a:lnTo>
                  <a:pt x="5418631" y="1801987"/>
                </a:lnTo>
                <a:cubicBezTo>
                  <a:pt x="5423135" y="1801025"/>
                  <a:pt x="5423135" y="1801025"/>
                  <a:pt x="5423135" y="1801025"/>
                </a:cubicBezTo>
                <a:cubicBezTo>
                  <a:pt x="5423135" y="1801025"/>
                  <a:pt x="5423135" y="1801025"/>
                  <a:pt x="5422173" y="1796521"/>
                </a:cubicBezTo>
                <a:cubicBezTo>
                  <a:pt x="5422173" y="1796521"/>
                  <a:pt x="5422173" y="1796521"/>
                  <a:pt x="5416707" y="1792979"/>
                </a:cubicBezTo>
                <a:cubicBezTo>
                  <a:pt x="5410933" y="1765955"/>
                  <a:pt x="5364970" y="1705130"/>
                  <a:pt x="5349226" y="1675527"/>
                </a:cubicBezTo>
                <a:cubicBezTo>
                  <a:pt x="5340873" y="1658473"/>
                  <a:pt x="5344415" y="1653006"/>
                  <a:pt x="5332520" y="1641419"/>
                </a:cubicBezTo>
                <a:cubicBezTo>
                  <a:pt x="5330596" y="1632411"/>
                  <a:pt x="5320625" y="1629831"/>
                  <a:pt x="5314197" y="1621785"/>
                </a:cubicBezTo>
                <a:cubicBezTo>
                  <a:pt x="5305843" y="1604731"/>
                  <a:pt x="5302956" y="1591219"/>
                  <a:pt x="5288482" y="1589602"/>
                </a:cubicBezTo>
                <a:cubicBezTo>
                  <a:pt x="5243175" y="1509799"/>
                  <a:pt x="5173422" y="1425798"/>
                  <a:pt x="5106557" y="1355311"/>
                </a:cubicBezTo>
                <a:cubicBezTo>
                  <a:pt x="5110098" y="1349844"/>
                  <a:pt x="5110098" y="1349844"/>
                  <a:pt x="5109135" y="1345340"/>
                </a:cubicBezTo>
                <a:cubicBezTo>
                  <a:pt x="5109135" y="1345340"/>
                  <a:pt x="5110098" y="1349844"/>
                  <a:pt x="5110098" y="1349844"/>
                </a:cubicBezTo>
                <a:cubicBezTo>
                  <a:pt x="5114602" y="1348882"/>
                  <a:pt x="5114602" y="1348882"/>
                  <a:pt x="5114602" y="1348882"/>
                </a:cubicBezTo>
                <a:cubicBezTo>
                  <a:pt x="5114602" y="1348882"/>
                  <a:pt x="5113640" y="1344378"/>
                  <a:pt x="5108173" y="1340837"/>
                </a:cubicBezTo>
                <a:cubicBezTo>
                  <a:pt x="5107211" y="1336333"/>
                  <a:pt x="5111715" y="1335370"/>
                  <a:pt x="5105286" y="1327325"/>
                </a:cubicBezTo>
                <a:cubicBezTo>
                  <a:pt x="5101745" y="1332790"/>
                  <a:pt x="5096279" y="1329249"/>
                  <a:pt x="5084383" y="1317661"/>
                </a:cubicBezTo>
                <a:cubicBezTo>
                  <a:pt x="5083421" y="1313158"/>
                  <a:pt x="5083421" y="1313158"/>
                  <a:pt x="5083421" y="1313158"/>
                </a:cubicBezTo>
                <a:cubicBezTo>
                  <a:pt x="5083421" y="1313158"/>
                  <a:pt x="5078918" y="1314120"/>
                  <a:pt x="5077955" y="1309615"/>
                </a:cubicBezTo>
                <a:cubicBezTo>
                  <a:pt x="5077955" y="1309615"/>
                  <a:pt x="5076993" y="1305112"/>
                  <a:pt x="5076993" y="1305112"/>
                </a:cubicBezTo>
                <a:cubicBezTo>
                  <a:pt x="5072489" y="1306074"/>
                  <a:pt x="5072489" y="1306074"/>
                  <a:pt x="5072489" y="1306074"/>
                </a:cubicBezTo>
                <a:cubicBezTo>
                  <a:pt x="5071526" y="1301570"/>
                  <a:pt x="5071526" y="1301570"/>
                  <a:pt x="5066060" y="1298028"/>
                </a:cubicBezTo>
                <a:cubicBezTo>
                  <a:pt x="5068640" y="1288058"/>
                  <a:pt x="5047736" y="1278395"/>
                  <a:pt x="5052241" y="1277432"/>
                </a:cubicBezTo>
                <a:cubicBezTo>
                  <a:pt x="5052241" y="1277432"/>
                  <a:pt x="5056745" y="1276470"/>
                  <a:pt x="5056745" y="1276470"/>
                </a:cubicBezTo>
                <a:cubicBezTo>
                  <a:pt x="5057707" y="1280973"/>
                  <a:pt x="5062211" y="1280011"/>
                  <a:pt x="5062211" y="1280011"/>
                </a:cubicBezTo>
                <a:cubicBezTo>
                  <a:pt x="5061248" y="1275508"/>
                  <a:pt x="5056745" y="1276470"/>
                  <a:pt x="5055783" y="1271966"/>
                </a:cubicBezTo>
                <a:cubicBezTo>
                  <a:pt x="5055783" y="1271966"/>
                  <a:pt x="5050316" y="1268424"/>
                  <a:pt x="5050316" y="1268424"/>
                </a:cubicBezTo>
                <a:cubicBezTo>
                  <a:pt x="5043887" y="1260378"/>
                  <a:pt x="5037458" y="1252333"/>
                  <a:pt x="5032955" y="1253295"/>
                </a:cubicBezTo>
                <a:cubicBezTo>
                  <a:pt x="5032955" y="1253295"/>
                  <a:pt x="5032955" y="1253295"/>
                  <a:pt x="5031993" y="1248791"/>
                </a:cubicBezTo>
                <a:cubicBezTo>
                  <a:pt x="5031993" y="1248791"/>
                  <a:pt x="5031030" y="1244286"/>
                  <a:pt x="5025564" y="1240744"/>
                </a:cubicBezTo>
                <a:cubicBezTo>
                  <a:pt x="5025564" y="1240744"/>
                  <a:pt x="5021059" y="1241707"/>
                  <a:pt x="5021059" y="1241707"/>
                </a:cubicBezTo>
                <a:cubicBezTo>
                  <a:pt x="5021059" y="1241707"/>
                  <a:pt x="5022022" y="1246211"/>
                  <a:pt x="5022022" y="1246211"/>
                </a:cubicBezTo>
                <a:cubicBezTo>
                  <a:pt x="5021059" y="1241707"/>
                  <a:pt x="5020097" y="1237204"/>
                  <a:pt x="5014631" y="1233661"/>
                </a:cubicBezTo>
                <a:cubicBezTo>
                  <a:pt x="5015593" y="1238166"/>
                  <a:pt x="5011090" y="1239128"/>
                  <a:pt x="5005623" y="1235586"/>
                </a:cubicBezTo>
                <a:cubicBezTo>
                  <a:pt x="5010127" y="1234623"/>
                  <a:pt x="5004661" y="1231082"/>
                  <a:pt x="5003698" y="1226578"/>
                </a:cubicBezTo>
                <a:cubicBezTo>
                  <a:pt x="4998232" y="1223036"/>
                  <a:pt x="4998232" y="1223036"/>
                  <a:pt x="4998232" y="1223036"/>
                </a:cubicBezTo>
                <a:cubicBezTo>
                  <a:pt x="4997269" y="1218532"/>
                  <a:pt x="4997269" y="1218532"/>
                  <a:pt x="4997269" y="1218532"/>
                </a:cubicBezTo>
                <a:cubicBezTo>
                  <a:pt x="4992766" y="1219494"/>
                  <a:pt x="4992766" y="1219494"/>
                  <a:pt x="4992766" y="1219494"/>
                </a:cubicBezTo>
                <a:cubicBezTo>
                  <a:pt x="4992766" y="1219494"/>
                  <a:pt x="4992766" y="1219494"/>
                  <a:pt x="4993728" y="1223998"/>
                </a:cubicBezTo>
                <a:cubicBezTo>
                  <a:pt x="4975404" y="1204365"/>
                  <a:pt x="4957081" y="1184731"/>
                  <a:pt x="4947111" y="1182152"/>
                </a:cubicBezTo>
                <a:cubicBezTo>
                  <a:pt x="4941644" y="1178611"/>
                  <a:pt x="4941644" y="1178611"/>
                  <a:pt x="4940682" y="1174106"/>
                </a:cubicBezTo>
                <a:cubicBezTo>
                  <a:pt x="4935215" y="1170564"/>
                  <a:pt x="4935215" y="1170564"/>
                  <a:pt x="4930712" y="1171526"/>
                </a:cubicBezTo>
                <a:lnTo>
                  <a:pt x="4931467" y="1175063"/>
                </a:lnTo>
                <a:lnTo>
                  <a:pt x="4916930" y="1163507"/>
                </a:lnTo>
                <a:cubicBezTo>
                  <a:pt x="4900789" y="1149956"/>
                  <a:pt x="4893737" y="1141749"/>
                  <a:pt x="4867695" y="1119055"/>
                </a:cubicBezTo>
                <a:cubicBezTo>
                  <a:pt x="4852257" y="1112934"/>
                  <a:pt x="4846792" y="1109391"/>
                  <a:pt x="4842287" y="1110354"/>
                </a:cubicBezTo>
                <a:cubicBezTo>
                  <a:pt x="4841325" y="1105850"/>
                  <a:pt x="4845830" y="1104888"/>
                  <a:pt x="4839401" y="1096842"/>
                </a:cubicBezTo>
                <a:cubicBezTo>
                  <a:pt x="4830393" y="1098766"/>
                  <a:pt x="4827506" y="1085254"/>
                  <a:pt x="4811106" y="1074629"/>
                </a:cubicBezTo>
                <a:cubicBezTo>
                  <a:pt x="4794707" y="1064004"/>
                  <a:pt x="4808528" y="1084600"/>
                  <a:pt x="4791166" y="1069470"/>
                </a:cubicBezTo>
                <a:cubicBezTo>
                  <a:pt x="4806603" y="1075591"/>
                  <a:pt x="4789242" y="1060462"/>
                  <a:pt x="4772842" y="1049837"/>
                </a:cubicBezTo>
                <a:cubicBezTo>
                  <a:pt x="4777346" y="1048874"/>
                  <a:pt x="4777346" y="1048874"/>
                  <a:pt x="4777346" y="1048874"/>
                </a:cubicBezTo>
                <a:cubicBezTo>
                  <a:pt x="4782813" y="1052416"/>
                  <a:pt x="4788280" y="1055958"/>
                  <a:pt x="4787317" y="1051454"/>
                </a:cubicBezTo>
                <a:cubicBezTo>
                  <a:pt x="4787317" y="1051454"/>
                  <a:pt x="4786355" y="1046950"/>
                  <a:pt x="4780888" y="1043408"/>
                </a:cubicBezTo>
                <a:cubicBezTo>
                  <a:pt x="4775422" y="1039866"/>
                  <a:pt x="4775422" y="1039866"/>
                  <a:pt x="4775422" y="1039866"/>
                </a:cubicBezTo>
                <a:cubicBezTo>
                  <a:pt x="4779926" y="1038904"/>
                  <a:pt x="4787317" y="1051454"/>
                  <a:pt x="4790858" y="1045987"/>
                </a:cubicBezTo>
                <a:cubicBezTo>
                  <a:pt x="4779926" y="1038904"/>
                  <a:pt x="4773497" y="1030859"/>
                  <a:pt x="4768993" y="1031821"/>
                </a:cubicBezTo>
                <a:cubicBezTo>
                  <a:pt x="4764490" y="1032783"/>
                  <a:pt x="4764490" y="1032783"/>
                  <a:pt x="4763527" y="1028279"/>
                </a:cubicBezTo>
                <a:cubicBezTo>
                  <a:pt x="4758061" y="1024737"/>
                  <a:pt x="4752594" y="1021196"/>
                  <a:pt x="4748090" y="1022158"/>
                </a:cubicBezTo>
                <a:cubicBezTo>
                  <a:pt x="4748090" y="1022158"/>
                  <a:pt x="4749052" y="1026661"/>
                  <a:pt x="4754519" y="1030204"/>
                </a:cubicBezTo>
                <a:cubicBezTo>
                  <a:pt x="4755481" y="1034708"/>
                  <a:pt x="4755481" y="1034708"/>
                  <a:pt x="4755481" y="1034708"/>
                </a:cubicBezTo>
                <a:cubicBezTo>
                  <a:pt x="4745511" y="1032128"/>
                  <a:pt x="4747435" y="1041136"/>
                  <a:pt x="4739082" y="1024083"/>
                </a:cubicBezTo>
                <a:cubicBezTo>
                  <a:pt x="4735540" y="1029548"/>
                  <a:pt x="4746473" y="1036632"/>
                  <a:pt x="4747435" y="1041136"/>
                </a:cubicBezTo>
                <a:cubicBezTo>
                  <a:pt x="4730074" y="1026007"/>
                  <a:pt x="4733615" y="1020541"/>
                  <a:pt x="4722683" y="1013457"/>
                </a:cubicBezTo>
                <a:cubicBezTo>
                  <a:pt x="4727188" y="1012495"/>
                  <a:pt x="4728150" y="1016998"/>
                  <a:pt x="4728150" y="1016998"/>
                </a:cubicBezTo>
                <a:cubicBezTo>
                  <a:pt x="4733615" y="1020541"/>
                  <a:pt x="4733615" y="1020541"/>
                  <a:pt x="4737157" y="1015074"/>
                </a:cubicBezTo>
                <a:cubicBezTo>
                  <a:pt x="4737157" y="1015074"/>
                  <a:pt x="4731691" y="1011533"/>
                  <a:pt x="4726225" y="1007991"/>
                </a:cubicBezTo>
                <a:cubicBezTo>
                  <a:pt x="4736195" y="1010571"/>
                  <a:pt x="4735233" y="1006066"/>
                  <a:pt x="4725263" y="1003486"/>
                </a:cubicBezTo>
                <a:cubicBezTo>
                  <a:pt x="4724301" y="998982"/>
                  <a:pt x="4724301" y="998982"/>
                  <a:pt x="4724301" y="998982"/>
                </a:cubicBezTo>
                <a:cubicBezTo>
                  <a:pt x="4729766" y="1002524"/>
                  <a:pt x="4728804" y="998020"/>
                  <a:pt x="4728804" y="998020"/>
                </a:cubicBezTo>
                <a:cubicBezTo>
                  <a:pt x="4723338" y="994478"/>
                  <a:pt x="4723338" y="994478"/>
                  <a:pt x="4718834" y="995441"/>
                </a:cubicBezTo>
                <a:cubicBezTo>
                  <a:pt x="4717872" y="990937"/>
                  <a:pt x="4717872" y="990937"/>
                  <a:pt x="4713367" y="991899"/>
                </a:cubicBezTo>
                <a:cubicBezTo>
                  <a:pt x="4706939" y="983853"/>
                  <a:pt x="4706939" y="983853"/>
                  <a:pt x="4700511" y="975807"/>
                </a:cubicBezTo>
                <a:cubicBezTo>
                  <a:pt x="4705976" y="979349"/>
                  <a:pt x="4705976" y="979349"/>
                  <a:pt x="4705976" y="979349"/>
                </a:cubicBezTo>
                <a:cubicBezTo>
                  <a:pt x="4711443" y="982891"/>
                  <a:pt x="4715947" y="981929"/>
                  <a:pt x="4715947" y="981929"/>
                </a:cubicBezTo>
                <a:cubicBezTo>
                  <a:pt x="4714985" y="977425"/>
                  <a:pt x="4709518" y="973882"/>
                  <a:pt x="4704052" y="970341"/>
                </a:cubicBezTo>
                <a:cubicBezTo>
                  <a:pt x="4698586" y="966799"/>
                  <a:pt x="4698586" y="966799"/>
                  <a:pt x="4698586" y="966799"/>
                </a:cubicBezTo>
                <a:cubicBezTo>
                  <a:pt x="4693119" y="963257"/>
                  <a:pt x="4693119" y="963257"/>
                  <a:pt x="4693119" y="963257"/>
                </a:cubicBezTo>
                <a:cubicBezTo>
                  <a:pt x="4687653" y="959715"/>
                  <a:pt x="4683149" y="960677"/>
                  <a:pt x="4684112" y="965182"/>
                </a:cubicBezTo>
                <a:cubicBezTo>
                  <a:pt x="4684112" y="965182"/>
                  <a:pt x="4685074" y="969686"/>
                  <a:pt x="4690540" y="973228"/>
                </a:cubicBezTo>
                <a:cubicBezTo>
                  <a:pt x="4690540" y="973228"/>
                  <a:pt x="4690540" y="973228"/>
                  <a:pt x="4695044" y="972266"/>
                </a:cubicBezTo>
                <a:cubicBezTo>
                  <a:pt x="4700511" y="975807"/>
                  <a:pt x="4700511" y="975807"/>
                  <a:pt x="4700511" y="975807"/>
                </a:cubicBezTo>
                <a:cubicBezTo>
                  <a:pt x="4676065" y="971611"/>
                  <a:pt x="4696969" y="981274"/>
                  <a:pt x="4708863" y="992861"/>
                </a:cubicBezTo>
                <a:cubicBezTo>
                  <a:pt x="4703397" y="989319"/>
                  <a:pt x="4703397" y="989319"/>
                  <a:pt x="4703397" y="989319"/>
                </a:cubicBezTo>
                <a:cubicBezTo>
                  <a:pt x="4703397" y="989319"/>
                  <a:pt x="4704360" y="993823"/>
                  <a:pt x="4704360" y="993823"/>
                </a:cubicBezTo>
                <a:cubicBezTo>
                  <a:pt x="4704360" y="993823"/>
                  <a:pt x="4704360" y="993823"/>
                  <a:pt x="4705322" y="998327"/>
                </a:cubicBezTo>
                <a:cubicBezTo>
                  <a:pt x="4709825" y="997365"/>
                  <a:pt x="4709825" y="997365"/>
                  <a:pt x="4709825" y="997365"/>
                </a:cubicBezTo>
                <a:cubicBezTo>
                  <a:pt x="4715292" y="1000907"/>
                  <a:pt x="4715292" y="1000907"/>
                  <a:pt x="4715292" y="1000907"/>
                </a:cubicBezTo>
                <a:cubicBezTo>
                  <a:pt x="4710787" y="1001869"/>
                  <a:pt x="4710787" y="1001869"/>
                  <a:pt x="4710787" y="1001869"/>
                </a:cubicBezTo>
                <a:cubicBezTo>
                  <a:pt x="4710787" y="1001869"/>
                  <a:pt x="4711750" y="1006373"/>
                  <a:pt x="4716254" y="1005411"/>
                </a:cubicBezTo>
                <a:cubicBezTo>
                  <a:pt x="4717216" y="1009915"/>
                  <a:pt x="4717216" y="1009915"/>
                  <a:pt x="4717216" y="1009915"/>
                </a:cubicBezTo>
                <a:cubicBezTo>
                  <a:pt x="4702742" y="1008298"/>
                  <a:pt x="4696313" y="1000252"/>
                  <a:pt x="4678952" y="985123"/>
                </a:cubicBezTo>
                <a:cubicBezTo>
                  <a:pt x="4683456" y="984160"/>
                  <a:pt x="4683456" y="984160"/>
                  <a:pt x="4683456" y="984160"/>
                </a:cubicBezTo>
                <a:cubicBezTo>
                  <a:pt x="4687961" y="983198"/>
                  <a:pt x="4687961" y="983198"/>
                  <a:pt x="4687961" y="983198"/>
                </a:cubicBezTo>
                <a:cubicBezTo>
                  <a:pt x="4682494" y="979656"/>
                  <a:pt x="4682494" y="979656"/>
                  <a:pt x="4682494" y="979656"/>
                </a:cubicBezTo>
                <a:cubicBezTo>
                  <a:pt x="4677990" y="980618"/>
                  <a:pt x="4677990" y="980618"/>
                  <a:pt x="4677990" y="980618"/>
                </a:cubicBezTo>
                <a:cubicBezTo>
                  <a:pt x="4672523" y="977077"/>
                  <a:pt x="4672523" y="977077"/>
                  <a:pt x="4672523" y="977077"/>
                </a:cubicBezTo>
                <a:cubicBezTo>
                  <a:pt x="4667058" y="973535"/>
                  <a:pt x="4670599" y="968069"/>
                  <a:pt x="4659666" y="960985"/>
                </a:cubicBezTo>
                <a:cubicBezTo>
                  <a:pt x="4658704" y="956481"/>
                  <a:pt x="4658704" y="956481"/>
                  <a:pt x="4658704" y="956481"/>
                </a:cubicBezTo>
                <a:cubicBezTo>
                  <a:pt x="4654200" y="957443"/>
                  <a:pt x="4653237" y="952939"/>
                  <a:pt x="4653237" y="952939"/>
                </a:cubicBezTo>
                <a:cubicBezTo>
                  <a:pt x="4648733" y="953901"/>
                  <a:pt x="4648733" y="953901"/>
                  <a:pt x="4648733" y="953901"/>
                </a:cubicBezTo>
                <a:cubicBezTo>
                  <a:pt x="4649695" y="958406"/>
                  <a:pt x="4649695" y="958406"/>
                  <a:pt x="4649695" y="958406"/>
                </a:cubicBezTo>
                <a:cubicBezTo>
                  <a:pt x="4638763" y="951322"/>
                  <a:pt x="4635876" y="937810"/>
                  <a:pt x="4626869" y="939735"/>
                </a:cubicBezTo>
                <a:cubicBezTo>
                  <a:pt x="4626869" y="939735"/>
                  <a:pt x="4622364" y="940697"/>
                  <a:pt x="4621402" y="936193"/>
                </a:cubicBezTo>
                <a:cubicBezTo>
                  <a:pt x="4621402" y="936193"/>
                  <a:pt x="4616898" y="937155"/>
                  <a:pt x="4616898" y="937155"/>
                </a:cubicBezTo>
                <a:cubicBezTo>
                  <a:pt x="4617860" y="941660"/>
                  <a:pt x="4617860" y="941660"/>
                  <a:pt x="4617860" y="941660"/>
                </a:cubicBezTo>
                <a:cubicBezTo>
                  <a:pt x="4593108" y="913980"/>
                  <a:pt x="4606928" y="934575"/>
                  <a:pt x="4597919" y="936500"/>
                </a:cubicBezTo>
                <a:cubicBezTo>
                  <a:pt x="4589565" y="919446"/>
                  <a:pt x="4556768" y="898195"/>
                  <a:pt x="4529437" y="880487"/>
                </a:cubicBezTo>
                <a:cubicBezTo>
                  <a:pt x="4525895" y="885952"/>
                  <a:pt x="4525895" y="885952"/>
                  <a:pt x="4525895" y="885952"/>
                </a:cubicBezTo>
                <a:cubicBezTo>
                  <a:pt x="4524932" y="881449"/>
                  <a:pt x="4524932" y="881449"/>
                  <a:pt x="4524932" y="881449"/>
                </a:cubicBezTo>
                <a:cubicBezTo>
                  <a:pt x="4524932" y="881449"/>
                  <a:pt x="4523970" y="876945"/>
                  <a:pt x="4519466" y="877907"/>
                </a:cubicBezTo>
                <a:cubicBezTo>
                  <a:pt x="4519466" y="877907"/>
                  <a:pt x="4520428" y="882411"/>
                  <a:pt x="4520428" y="882411"/>
                </a:cubicBezTo>
                <a:cubicBezTo>
                  <a:pt x="4504029" y="871786"/>
                  <a:pt x="4491171" y="855694"/>
                  <a:pt x="4484744" y="847649"/>
                </a:cubicBezTo>
                <a:cubicBezTo>
                  <a:pt x="4481201" y="853114"/>
                  <a:pt x="4482164" y="857619"/>
                  <a:pt x="4476697" y="854077"/>
                </a:cubicBezTo>
                <a:cubicBezTo>
                  <a:pt x="4475735" y="849573"/>
                  <a:pt x="4475735" y="849573"/>
                  <a:pt x="4470269" y="846031"/>
                </a:cubicBezTo>
                <a:cubicBezTo>
                  <a:pt x="4466727" y="851498"/>
                  <a:pt x="4465765" y="846993"/>
                  <a:pt x="4459336" y="838948"/>
                </a:cubicBezTo>
                <a:cubicBezTo>
                  <a:pt x="4459336" y="838948"/>
                  <a:pt x="4459336" y="838948"/>
                  <a:pt x="4463840" y="837986"/>
                </a:cubicBezTo>
                <a:cubicBezTo>
                  <a:pt x="4463840" y="837986"/>
                  <a:pt x="4463840" y="837986"/>
                  <a:pt x="4462878" y="833481"/>
                </a:cubicBezTo>
                <a:cubicBezTo>
                  <a:pt x="4458374" y="834444"/>
                  <a:pt x="4457411" y="829940"/>
                  <a:pt x="4452907" y="830902"/>
                </a:cubicBezTo>
                <a:cubicBezTo>
                  <a:pt x="4452907" y="830902"/>
                  <a:pt x="4448404" y="831864"/>
                  <a:pt x="4448404" y="831864"/>
                </a:cubicBezTo>
                <a:cubicBezTo>
                  <a:pt x="4446479" y="822856"/>
                  <a:pt x="4400168" y="804493"/>
                  <a:pt x="4411102" y="811576"/>
                </a:cubicBezTo>
                <a:cubicBezTo>
                  <a:pt x="4424614" y="808689"/>
                  <a:pt x="4410446" y="830554"/>
                  <a:pt x="4422996" y="823163"/>
                </a:cubicBezTo>
                <a:cubicBezTo>
                  <a:pt x="4426538" y="817697"/>
                  <a:pt x="4436508" y="820277"/>
                  <a:pt x="4442937" y="828322"/>
                </a:cubicBezTo>
                <a:cubicBezTo>
                  <a:pt x="4438433" y="829284"/>
                  <a:pt x="4438433" y="829284"/>
                  <a:pt x="4437470" y="824781"/>
                </a:cubicBezTo>
                <a:cubicBezTo>
                  <a:pt x="4432966" y="825743"/>
                  <a:pt x="4432966" y="825743"/>
                  <a:pt x="4432966" y="825743"/>
                </a:cubicBezTo>
                <a:cubicBezTo>
                  <a:pt x="4428463" y="826705"/>
                  <a:pt x="4433928" y="830246"/>
                  <a:pt x="4433928" y="830246"/>
                </a:cubicBezTo>
                <a:cubicBezTo>
                  <a:pt x="4439395" y="833789"/>
                  <a:pt x="4439395" y="833789"/>
                  <a:pt x="4439395" y="833789"/>
                </a:cubicBezTo>
                <a:cubicBezTo>
                  <a:pt x="4434891" y="834751"/>
                  <a:pt x="4434891" y="834751"/>
                  <a:pt x="4434891" y="834751"/>
                </a:cubicBezTo>
                <a:cubicBezTo>
                  <a:pt x="4433928" y="830246"/>
                  <a:pt x="4429425" y="831209"/>
                  <a:pt x="4429425" y="831209"/>
                </a:cubicBezTo>
                <a:cubicBezTo>
                  <a:pt x="4429425" y="831209"/>
                  <a:pt x="4430387" y="835713"/>
                  <a:pt x="4430387" y="835713"/>
                </a:cubicBezTo>
                <a:cubicBezTo>
                  <a:pt x="4435853" y="839255"/>
                  <a:pt x="4435853" y="839255"/>
                  <a:pt x="4435853" y="839255"/>
                </a:cubicBezTo>
                <a:cubicBezTo>
                  <a:pt x="4441320" y="842797"/>
                  <a:pt x="4441320" y="842797"/>
                  <a:pt x="4441320" y="842797"/>
                </a:cubicBezTo>
                <a:cubicBezTo>
                  <a:pt x="4441320" y="842797"/>
                  <a:pt x="4431350" y="840217"/>
                  <a:pt x="4431350" y="840217"/>
                </a:cubicBezTo>
                <a:cubicBezTo>
                  <a:pt x="4425883" y="836675"/>
                  <a:pt x="4425883" y="836675"/>
                  <a:pt x="4425883" y="836675"/>
                </a:cubicBezTo>
                <a:cubicBezTo>
                  <a:pt x="4420416" y="833133"/>
                  <a:pt x="4420416" y="833133"/>
                  <a:pt x="4420416" y="833133"/>
                </a:cubicBezTo>
                <a:cubicBezTo>
                  <a:pt x="4419454" y="828630"/>
                  <a:pt x="4413988" y="825088"/>
                  <a:pt x="4409484" y="826050"/>
                </a:cubicBezTo>
                <a:cubicBezTo>
                  <a:pt x="4404980" y="827012"/>
                  <a:pt x="4405942" y="831517"/>
                  <a:pt x="4411408" y="835058"/>
                </a:cubicBezTo>
                <a:cubicBezTo>
                  <a:pt x="4411408" y="835058"/>
                  <a:pt x="4411408" y="835058"/>
                  <a:pt x="4412371" y="839562"/>
                </a:cubicBezTo>
                <a:cubicBezTo>
                  <a:pt x="4395972" y="828937"/>
                  <a:pt x="4409484" y="826050"/>
                  <a:pt x="4389543" y="820892"/>
                </a:cubicBezTo>
                <a:cubicBezTo>
                  <a:pt x="4394047" y="819929"/>
                  <a:pt x="4394047" y="819929"/>
                  <a:pt x="4394047" y="819929"/>
                </a:cubicBezTo>
                <a:cubicBezTo>
                  <a:pt x="4394047" y="819929"/>
                  <a:pt x="4394047" y="819929"/>
                  <a:pt x="4393085" y="815425"/>
                </a:cubicBezTo>
                <a:cubicBezTo>
                  <a:pt x="4388581" y="816387"/>
                  <a:pt x="4388581" y="816387"/>
                  <a:pt x="4388581" y="816387"/>
                </a:cubicBezTo>
                <a:cubicBezTo>
                  <a:pt x="4388581" y="816387"/>
                  <a:pt x="4384076" y="817349"/>
                  <a:pt x="4384076" y="817349"/>
                </a:cubicBezTo>
                <a:cubicBezTo>
                  <a:pt x="4378611" y="813807"/>
                  <a:pt x="4378611" y="813807"/>
                  <a:pt x="4378611" y="813807"/>
                </a:cubicBezTo>
                <a:cubicBezTo>
                  <a:pt x="4373144" y="810266"/>
                  <a:pt x="4373144" y="810266"/>
                  <a:pt x="4362211" y="803182"/>
                </a:cubicBezTo>
                <a:cubicBezTo>
                  <a:pt x="4355128" y="814115"/>
                  <a:pt x="4332300" y="795443"/>
                  <a:pt x="4335187" y="808956"/>
                </a:cubicBezTo>
                <a:cubicBezTo>
                  <a:pt x="4344195" y="807031"/>
                  <a:pt x="4350624" y="815078"/>
                  <a:pt x="4360594" y="817656"/>
                </a:cubicBezTo>
                <a:cubicBezTo>
                  <a:pt x="4350624" y="815078"/>
                  <a:pt x="4350624" y="815078"/>
                  <a:pt x="4351586" y="819581"/>
                </a:cubicBezTo>
                <a:cubicBezTo>
                  <a:pt x="4351586" y="819581"/>
                  <a:pt x="4351586" y="819581"/>
                  <a:pt x="4352548" y="824085"/>
                </a:cubicBezTo>
                <a:cubicBezTo>
                  <a:pt x="4340653" y="812498"/>
                  <a:pt x="4324255" y="801873"/>
                  <a:pt x="4308817" y="795751"/>
                </a:cubicBezTo>
                <a:cubicBezTo>
                  <a:pt x="4297885" y="788667"/>
                  <a:pt x="4281486" y="778042"/>
                  <a:pt x="4266049" y="771921"/>
                </a:cubicBezTo>
                <a:cubicBezTo>
                  <a:pt x="4271515" y="775463"/>
                  <a:pt x="4281486" y="778042"/>
                  <a:pt x="4275057" y="769997"/>
                </a:cubicBezTo>
                <a:cubicBezTo>
                  <a:pt x="4255116" y="764837"/>
                  <a:pt x="4255116" y="764837"/>
                  <a:pt x="4253192" y="755830"/>
                </a:cubicBezTo>
                <a:cubicBezTo>
                  <a:pt x="4233250" y="750670"/>
                  <a:pt x="4225860" y="738120"/>
                  <a:pt x="4233250" y="750670"/>
                </a:cubicBezTo>
                <a:cubicBezTo>
                  <a:pt x="4228747" y="751632"/>
                  <a:pt x="4228747" y="751632"/>
                  <a:pt x="4224243" y="752594"/>
                </a:cubicBezTo>
                <a:cubicBezTo>
                  <a:pt x="4197873" y="739390"/>
                  <a:pt x="4172466" y="730690"/>
                  <a:pt x="4150601" y="716522"/>
                </a:cubicBezTo>
                <a:cubicBezTo>
                  <a:pt x="4146097" y="717485"/>
                  <a:pt x="4140630" y="713943"/>
                  <a:pt x="4135164" y="710400"/>
                </a:cubicBezTo>
                <a:cubicBezTo>
                  <a:pt x="4155104" y="715560"/>
                  <a:pt x="4169580" y="717178"/>
                  <a:pt x="4189520" y="722336"/>
                </a:cubicBezTo>
                <a:cubicBezTo>
                  <a:pt x="4189520" y="722336"/>
                  <a:pt x="4205919" y="732962"/>
                  <a:pt x="4188557" y="717832"/>
                </a:cubicBezTo>
                <a:cubicBezTo>
                  <a:pt x="4194024" y="721374"/>
                  <a:pt x="4203995" y="723954"/>
                  <a:pt x="4197566" y="715907"/>
                </a:cubicBezTo>
                <a:cubicBezTo>
                  <a:pt x="4179550" y="719756"/>
                  <a:pt x="4158646" y="710093"/>
                  <a:pt x="4134202" y="705897"/>
                </a:cubicBezTo>
                <a:cubicBezTo>
                  <a:pt x="4138705" y="704935"/>
                  <a:pt x="4137743" y="700431"/>
                  <a:pt x="4133240" y="701393"/>
                </a:cubicBezTo>
                <a:cubicBezTo>
                  <a:pt x="4137743" y="700431"/>
                  <a:pt x="4137743" y="700431"/>
                  <a:pt x="4137743" y="700431"/>
                </a:cubicBezTo>
                <a:cubicBezTo>
                  <a:pt x="4136781" y="695926"/>
                  <a:pt x="4136781" y="695926"/>
                  <a:pt x="4132277" y="696888"/>
                </a:cubicBezTo>
                <a:cubicBezTo>
                  <a:pt x="4131315" y="692385"/>
                  <a:pt x="4121344" y="689805"/>
                  <a:pt x="4111373" y="687226"/>
                </a:cubicBezTo>
                <a:cubicBezTo>
                  <a:pt x="4106870" y="688188"/>
                  <a:pt x="4106870" y="688188"/>
                  <a:pt x="4106870" y="688188"/>
                </a:cubicBezTo>
                <a:cubicBezTo>
                  <a:pt x="4105908" y="683684"/>
                  <a:pt x="4105908" y="683684"/>
                  <a:pt x="4101403" y="684647"/>
                </a:cubicBezTo>
                <a:cubicBezTo>
                  <a:pt x="4095937" y="681105"/>
                  <a:pt x="4095937" y="681105"/>
                  <a:pt x="4090471" y="677562"/>
                </a:cubicBezTo>
                <a:cubicBezTo>
                  <a:pt x="4090471" y="677562"/>
                  <a:pt x="4089509" y="673058"/>
                  <a:pt x="4089509" y="673058"/>
                </a:cubicBezTo>
                <a:cubicBezTo>
                  <a:pt x="4084042" y="669517"/>
                  <a:pt x="4084042" y="669517"/>
                  <a:pt x="4084042" y="669517"/>
                </a:cubicBezTo>
                <a:cubicBezTo>
                  <a:pt x="4080500" y="674983"/>
                  <a:pt x="4080500" y="674983"/>
                  <a:pt x="4080500" y="674983"/>
                </a:cubicBezTo>
                <a:cubicBezTo>
                  <a:pt x="4069568" y="667900"/>
                  <a:pt x="4060559" y="669824"/>
                  <a:pt x="4050589" y="667244"/>
                </a:cubicBezTo>
                <a:cubicBezTo>
                  <a:pt x="4050589" y="667244"/>
                  <a:pt x="4055093" y="666282"/>
                  <a:pt x="4055093" y="666282"/>
                </a:cubicBezTo>
                <a:cubicBezTo>
                  <a:pt x="4055093" y="666282"/>
                  <a:pt x="4055093" y="666282"/>
                  <a:pt x="4054131" y="661779"/>
                </a:cubicBezTo>
                <a:cubicBezTo>
                  <a:pt x="4054131" y="661779"/>
                  <a:pt x="4049627" y="662741"/>
                  <a:pt x="4049627" y="662741"/>
                </a:cubicBezTo>
                <a:cubicBezTo>
                  <a:pt x="4049627" y="662741"/>
                  <a:pt x="4045123" y="663703"/>
                  <a:pt x="4045123" y="663703"/>
                </a:cubicBezTo>
                <a:cubicBezTo>
                  <a:pt x="4053169" y="657274"/>
                  <a:pt x="4009745" y="652423"/>
                  <a:pt x="4030648" y="662086"/>
                </a:cubicBezTo>
                <a:cubicBezTo>
                  <a:pt x="4031611" y="666590"/>
                  <a:pt x="4036115" y="665628"/>
                  <a:pt x="4036115" y="665628"/>
                </a:cubicBezTo>
                <a:cubicBezTo>
                  <a:pt x="4023564" y="673018"/>
                  <a:pt x="4065063" y="668862"/>
                  <a:pt x="4080500" y="674983"/>
                </a:cubicBezTo>
                <a:cubicBezTo>
                  <a:pt x="4075996" y="675945"/>
                  <a:pt x="4075996" y="675945"/>
                  <a:pt x="4071492" y="676907"/>
                </a:cubicBezTo>
                <a:cubicBezTo>
                  <a:pt x="4071492" y="676907"/>
                  <a:pt x="4072455" y="681412"/>
                  <a:pt x="4072455" y="681412"/>
                </a:cubicBezTo>
                <a:cubicBezTo>
                  <a:pt x="4076958" y="680449"/>
                  <a:pt x="4076958" y="680449"/>
                  <a:pt x="4076958" y="680449"/>
                </a:cubicBezTo>
                <a:cubicBezTo>
                  <a:pt x="4077920" y="684954"/>
                  <a:pt x="4082425" y="683991"/>
                  <a:pt x="4082425" y="683991"/>
                </a:cubicBezTo>
                <a:cubicBezTo>
                  <a:pt x="4086929" y="683029"/>
                  <a:pt x="4086929" y="683029"/>
                  <a:pt x="4086929" y="683029"/>
                </a:cubicBezTo>
                <a:cubicBezTo>
                  <a:pt x="4108795" y="697197"/>
                  <a:pt x="4062484" y="678832"/>
                  <a:pt x="4083387" y="688496"/>
                </a:cubicBezTo>
                <a:cubicBezTo>
                  <a:pt x="4073417" y="685916"/>
                  <a:pt x="4063446" y="683336"/>
                  <a:pt x="4053476" y="680756"/>
                </a:cubicBezTo>
                <a:cubicBezTo>
                  <a:pt x="4035306" y="672864"/>
                  <a:pt x="4016250" y="666339"/>
                  <a:pt x="3998561" y="660699"/>
                </a:cubicBezTo>
                <a:lnTo>
                  <a:pt x="3993680" y="659158"/>
                </a:lnTo>
                <a:lnTo>
                  <a:pt x="3795199" y="553069"/>
                </a:lnTo>
                <a:cubicBezTo>
                  <a:pt x="3737785" y="522317"/>
                  <a:pt x="3676087" y="508123"/>
                  <a:pt x="3610375" y="502608"/>
                </a:cubicBezTo>
                <a:cubicBezTo>
                  <a:pt x="3468132" y="495844"/>
                  <a:pt x="3329374" y="468783"/>
                  <a:pt x="3188329" y="467631"/>
                </a:cubicBezTo>
                <a:cubicBezTo>
                  <a:pt x="2801255" y="468200"/>
                  <a:pt x="2424295" y="525271"/>
                  <a:pt x="2059975" y="659812"/>
                </a:cubicBezTo>
                <a:cubicBezTo>
                  <a:pt x="1973004" y="692082"/>
                  <a:pt x="1890572" y="727291"/>
                  <a:pt x="1819343" y="787483"/>
                </a:cubicBezTo>
                <a:cubicBezTo>
                  <a:pt x="1706155" y="880104"/>
                  <a:pt x="1571214" y="944131"/>
                  <a:pt x="1454955" y="1031541"/>
                </a:cubicBezTo>
                <a:cubicBezTo>
                  <a:pt x="1443063" y="1039948"/>
                  <a:pt x="1425960" y="1051424"/>
                  <a:pt x="1413812" y="1040331"/>
                </a:cubicBezTo>
                <a:cubicBezTo>
                  <a:pt x="1410776" y="1037559"/>
                  <a:pt x="1408974" y="1034277"/>
                  <a:pt x="1408084" y="1030679"/>
                </a:cubicBezTo>
                <a:lnTo>
                  <a:pt x="1408033" y="1028519"/>
                </a:lnTo>
                <a:lnTo>
                  <a:pt x="1412039" y="1024844"/>
                </a:lnTo>
                <a:cubicBezTo>
                  <a:pt x="1579972" y="882809"/>
                  <a:pt x="1767264" y="759457"/>
                  <a:pt x="1971913" y="659219"/>
                </a:cubicBezTo>
                <a:cubicBezTo>
                  <a:pt x="1972875" y="663724"/>
                  <a:pt x="1972875" y="663724"/>
                  <a:pt x="1977379" y="662762"/>
                </a:cubicBezTo>
                <a:cubicBezTo>
                  <a:pt x="1977379" y="662762"/>
                  <a:pt x="1981883" y="661799"/>
                  <a:pt x="1981883" y="661799"/>
                </a:cubicBezTo>
                <a:cubicBezTo>
                  <a:pt x="1977379" y="662762"/>
                  <a:pt x="1979303" y="671769"/>
                  <a:pt x="1987350" y="665340"/>
                </a:cubicBezTo>
                <a:cubicBezTo>
                  <a:pt x="1979303" y="671769"/>
                  <a:pt x="1979303" y="671769"/>
                  <a:pt x="1979303" y="671769"/>
                </a:cubicBezTo>
                <a:cubicBezTo>
                  <a:pt x="1974800" y="672731"/>
                  <a:pt x="1975762" y="677236"/>
                  <a:pt x="1980266" y="676274"/>
                </a:cubicBezTo>
                <a:cubicBezTo>
                  <a:pt x="1980266" y="676274"/>
                  <a:pt x="1984770" y="675311"/>
                  <a:pt x="1984770" y="675311"/>
                </a:cubicBezTo>
                <a:cubicBezTo>
                  <a:pt x="1989274" y="674349"/>
                  <a:pt x="1989274" y="674349"/>
                  <a:pt x="1989274" y="674349"/>
                </a:cubicBezTo>
                <a:cubicBezTo>
                  <a:pt x="1992816" y="668882"/>
                  <a:pt x="1992816" y="668882"/>
                  <a:pt x="1992816" y="668882"/>
                </a:cubicBezTo>
                <a:cubicBezTo>
                  <a:pt x="1997320" y="667920"/>
                  <a:pt x="1997320" y="667920"/>
                  <a:pt x="1997320" y="667920"/>
                </a:cubicBezTo>
                <a:cubicBezTo>
                  <a:pt x="1994741" y="677890"/>
                  <a:pt x="1999244" y="676928"/>
                  <a:pt x="2012756" y="674041"/>
                </a:cubicBezTo>
                <a:cubicBezTo>
                  <a:pt x="2019840" y="663109"/>
                  <a:pt x="2011794" y="669538"/>
                  <a:pt x="2014374" y="659567"/>
                </a:cubicBezTo>
                <a:lnTo>
                  <a:pt x="2009869" y="660529"/>
                </a:lnTo>
                <a:cubicBezTo>
                  <a:pt x="2014374" y="659567"/>
                  <a:pt x="2013412" y="655063"/>
                  <a:pt x="2008907" y="656026"/>
                </a:cubicBezTo>
                <a:cubicBezTo>
                  <a:pt x="2008907" y="656026"/>
                  <a:pt x="1999900" y="657950"/>
                  <a:pt x="1995395" y="658912"/>
                </a:cubicBezTo>
                <a:cubicBezTo>
                  <a:pt x="1991854" y="664378"/>
                  <a:pt x="1991854" y="664378"/>
                  <a:pt x="1991854" y="664378"/>
                </a:cubicBezTo>
                <a:cubicBezTo>
                  <a:pt x="1990892" y="659875"/>
                  <a:pt x="1995395" y="658912"/>
                  <a:pt x="1994433" y="654408"/>
                </a:cubicBezTo>
                <a:cubicBezTo>
                  <a:pt x="1994433" y="654408"/>
                  <a:pt x="1998937" y="653446"/>
                  <a:pt x="1998937" y="653446"/>
                </a:cubicBezTo>
                <a:cubicBezTo>
                  <a:pt x="2003442" y="652483"/>
                  <a:pt x="2006983" y="647017"/>
                  <a:pt x="2006983" y="647017"/>
                </a:cubicBezTo>
                <a:cubicBezTo>
                  <a:pt x="2006983" y="647017"/>
                  <a:pt x="2006983" y="647017"/>
                  <a:pt x="2002479" y="647979"/>
                </a:cubicBezTo>
                <a:cubicBezTo>
                  <a:pt x="2070695" y="614566"/>
                  <a:pt x="2144378" y="584695"/>
                  <a:pt x="2213556" y="555787"/>
                </a:cubicBezTo>
                <a:cubicBezTo>
                  <a:pt x="2214518" y="560291"/>
                  <a:pt x="2219985" y="563833"/>
                  <a:pt x="2233497" y="560947"/>
                </a:cubicBezTo>
                <a:cubicBezTo>
                  <a:pt x="2232535" y="556442"/>
                  <a:pt x="2227068" y="552900"/>
                  <a:pt x="2222565" y="553862"/>
                </a:cubicBezTo>
                <a:cubicBezTo>
                  <a:pt x="2222565" y="553862"/>
                  <a:pt x="2227068" y="552900"/>
                  <a:pt x="2227068" y="552900"/>
                </a:cubicBezTo>
                <a:cubicBezTo>
                  <a:pt x="2370006" y="499992"/>
                  <a:pt x="2514525" y="459992"/>
                  <a:pt x="2659387" y="432280"/>
                </a:cubicBezTo>
                <a:close/>
                <a:moveTo>
                  <a:pt x="2580211" y="28532"/>
                </a:moveTo>
                <a:cubicBezTo>
                  <a:pt x="2639385" y="21756"/>
                  <a:pt x="2698559" y="14980"/>
                  <a:pt x="2760003" y="9674"/>
                </a:cubicBezTo>
                <a:cubicBezTo>
                  <a:pt x="3256492" y="-27960"/>
                  <a:pt x="3739421" y="44851"/>
                  <a:pt x="4206393" y="216884"/>
                </a:cubicBezTo>
                <a:cubicBezTo>
                  <a:pt x="4486416" y="319357"/>
                  <a:pt x="4742638" y="466023"/>
                  <a:pt x="4962093" y="669428"/>
                </a:cubicBezTo>
                <a:cubicBezTo>
                  <a:pt x="5047126" y="747075"/>
                  <a:pt x="5144323" y="808436"/>
                  <a:pt x="5227886" y="888353"/>
                </a:cubicBezTo>
                <a:cubicBezTo>
                  <a:pt x="5265526" y="927240"/>
                  <a:pt x="5301697" y="968397"/>
                  <a:pt x="5331187" y="1014893"/>
                </a:cubicBezTo>
                <a:cubicBezTo>
                  <a:pt x="5387095" y="1102673"/>
                  <a:pt x="5453026" y="1182447"/>
                  <a:pt x="5518959" y="1262220"/>
                </a:cubicBezTo>
                <a:cubicBezTo>
                  <a:pt x="5520174" y="1240451"/>
                  <a:pt x="5489232" y="1168845"/>
                  <a:pt x="5467079" y="1138382"/>
                </a:cubicBezTo>
                <a:cubicBezTo>
                  <a:pt x="5517556" y="1154972"/>
                  <a:pt x="5696105" y="1414047"/>
                  <a:pt x="5724761" y="1511561"/>
                </a:cubicBezTo>
                <a:cubicBezTo>
                  <a:pt x="5700321" y="1507005"/>
                  <a:pt x="5683234" y="1491101"/>
                  <a:pt x="5659466" y="1480536"/>
                </a:cubicBezTo>
                <a:cubicBezTo>
                  <a:pt x="5667984" y="1529557"/>
                  <a:pt x="5696946" y="1564433"/>
                  <a:pt x="5720297" y="1600507"/>
                </a:cubicBezTo>
                <a:cubicBezTo>
                  <a:pt x="5725636" y="1607188"/>
                  <a:pt x="5732045" y="1609729"/>
                  <a:pt x="5738327" y="1602521"/>
                </a:cubicBezTo>
                <a:cubicBezTo>
                  <a:pt x="5765326" y="1573289"/>
                  <a:pt x="5778000" y="1596001"/>
                  <a:pt x="5788406" y="1617243"/>
                </a:cubicBezTo>
                <a:cubicBezTo>
                  <a:pt x="5839631" y="1719712"/>
                  <a:pt x="5888985" y="1822580"/>
                  <a:pt x="5933129" y="1928517"/>
                </a:cubicBezTo>
                <a:cubicBezTo>
                  <a:pt x="5971807" y="2018024"/>
                  <a:pt x="5999264" y="2109927"/>
                  <a:pt x="6015900" y="2206099"/>
                </a:cubicBezTo>
                <a:cubicBezTo>
                  <a:pt x="6015628" y="2213979"/>
                  <a:pt x="6017226" y="2221459"/>
                  <a:pt x="6018824" y="2228938"/>
                </a:cubicBezTo>
                <a:cubicBezTo>
                  <a:pt x="6019350" y="2240559"/>
                  <a:pt x="6019478" y="2250308"/>
                  <a:pt x="6006787" y="2254975"/>
                </a:cubicBezTo>
                <a:cubicBezTo>
                  <a:pt x="5992225" y="2260042"/>
                  <a:pt x="5986088" y="2249620"/>
                  <a:pt x="5981821" y="2238800"/>
                </a:cubicBezTo>
                <a:cubicBezTo>
                  <a:pt x="5972486" y="2213418"/>
                  <a:pt x="5965023" y="2187637"/>
                  <a:pt x="5955690" y="2162256"/>
                </a:cubicBezTo>
                <a:cubicBezTo>
                  <a:pt x="5951821" y="2153305"/>
                  <a:pt x="5946083" y="2144754"/>
                  <a:pt x="5938475" y="2136603"/>
                </a:cubicBezTo>
                <a:cubicBezTo>
                  <a:pt x="5932175" y="2171190"/>
                  <a:pt x="5940838" y="2202581"/>
                  <a:pt x="5953240" y="2233173"/>
                </a:cubicBezTo>
                <a:cubicBezTo>
                  <a:pt x="6012584" y="2382792"/>
                  <a:pt x="6061105" y="2536680"/>
                  <a:pt x="6087185" y="2695361"/>
                </a:cubicBezTo>
                <a:cubicBezTo>
                  <a:pt x="6121654" y="2893313"/>
                  <a:pt x="6105102" y="3090434"/>
                  <a:pt x="6081069" y="3289153"/>
                </a:cubicBezTo>
                <a:cubicBezTo>
                  <a:pt x="6038647" y="3630634"/>
                  <a:pt x="5960838" y="3962076"/>
                  <a:pt x="5808111" y="4272372"/>
                </a:cubicBezTo>
                <a:cubicBezTo>
                  <a:pt x="5630111" y="4629130"/>
                  <a:pt x="5388032" y="4933096"/>
                  <a:pt x="5083073" y="5189877"/>
                </a:cubicBezTo>
                <a:cubicBezTo>
                  <a:pt x="4975095" y="5279430"/>
                  <a:pt x="4875526" y="5380874"/>
                  <a:pt x="4748863" y="5447042"/>
                </a:cubicBezTo>
                <a:cubicBezTo>
                  <a:pt x="4424727" y="5614062"/>
                  <a:pt x="4097123" y="5774002"/>
                  <a:pt x="3740846" y="5863806"/>
                </a:cubicBezTo>
                <a:cubicBezTo>
                  <a:pt x="3553557" y="5911641"/>
                  <a:pt x="3362544" y="5932897"/>
                  <a:pt x="3169933" y="5946671"/>
                </a:cubicBezTo>
                <a:cubicBezTo>
                  <a:pt x="3104749" y="5952776"/>
                  <a:pt x="3038366" y="5953271"/>
                  <a:pt x="2972383" y="5955635"/>
                </a:cubicBezTo>
                <a:cubicBezTo>
                  <a:pt x="2945003" y="5955619"/>
                  <a:pt x="2915351" y="5954132"/>
                  <a:pt x="2888242" y="5946236"/>
                </a:cubicBezTo>
                <a:cubicBezTo>
                  <a:pt x="2850584" y="5934728"/>
                  <a:pt x="2811583" y="5935239"/>
                  <a:pt x="2773508" y="5949239"/>
                </a:cubicBezTo>
                <a:cubicBezTo>
                  <a:pt x="2751864" y="5957774"/>
                  <a:pt x="2733834" y="5955760"/>
                  <a:pt x="2719689" y="5935317"/>
                </a:cubicBezTo>
                <a:cubicBezTo>
                  <a:pt x="2702874" y="5911534"/>
                  <a:pt x="2679905" y="5904708"/>
                  <a:pt x="2651853" y="5910702"/>
                </a:cubicBezTo>
                <a:cubicBezTo>
                  <a:pt x="2608839" y="5919891"/>
                  <a:pt x="2566369" y="5913322"/>
                  <a:pt x="2524570" y="5900743"/>
                </a:cubicBezTo>
                <a:cubicBezTo>
                  <a:pt x="2451524" y="5879196"/>
                  <a:pt x="2378077" y="5855780"/>
                  <a:pt x="2303959" y="5838373"/>
                </a:cubicBezTo>
                <a:cubicBezTo>
                  <a:pt x="2088013" y="5788694"/>
                  <a:pt x="1896814" y="5680933"/>
                  <a:pt x="1704545" y="5577311"/>
                </a:cubicBezTo>
                <a:cubicBezTo>
                  <a:pt x="1582907" y="5511395"/>
                  <a:pt x="1461669" y="5447348"/>
                  <a:pt x="1349927" y="5363675"/>
                </a:cubicBezTo>
                <a:cubicBezTo>
                  <a:pt x="1342718" y="5357393"/>
                  <a:pt x="1333639" y="5351511"/>
                  <a:pt x="1326431" y="5345230"/>
                </a:cubicBezTo>
                <a:cubicBezTo>
                  <a:pt x="1312413" y="5334537"/>
                  <a:pt x="1315227" y="5320248"/>
                  <a:pt x="1324450" y="5308501"/>
                </a:cubicBezTo>
                <a:cubicBezTo>
                  <a:pt x="1335544" y="5296353"/>
                  <a:pt x="1343552" y="5306375"/>
                  <a:pt x="1353031" y="5314127"/>
                </a:cubicBezTo>
                <a:cubicBezTo>
                  <a:pt x="1409501" y="5358769"/>
                  <a:pt x="1469312" y="5400742"/>
                  <a:pt x="1535006" y="5433636"/>
                </a:cubicBezTo>
                <a:cubicBezTo>
                  <a:pt x="1545955" y="5439119"/>
                  <a:pt x="1557303" y="5446471"/>
                  <a:pt x="1570795" y="5445544"/>
                </a:cubicBezTo>
                <a:cubicBezTo>
                  <a:pt x="1572664" y="5445144"/>
                  <a:pt x="1578674" y="5445815"/>
                  <a:pt x="1578274" y="5443946"/>
                </a:cubicBezTo>
                <a:cubicBezTo>
                  <a:pt x="1581217" y="5439407"/>
                  <a:pt x="1577076" y="5438335"/>
                  <a:pt x="1573335" y="5439134"/>
                </a:cubicBezTo>
                <a:cubicBezTo>
                  <a:pt x="1464263" y="5358802"/>
                  <a:pt x="1350778" y="5285277"/>
                  <a:pt x="1245045" y="5202275"/>
                </a:cubicBezTo>
                <a:cubicBezTo>
                  <a:pt x="1212071" y="5176078"/>
                  <a:pt x="1180967" y="5149481"/>
                  <a:pt x="1146122" y="5123684"/>
                </a:cubicBezTo>
                <a:cubicBezTo>
                  <a:pt x="1138913" y="5117403"/>
                  <a:pt x="1132777" y="5106982"/>
                  <a:pt x="1114075" y="5110977"/>
                </a:cubicBezTo>
                <a:cubicBezTo>
                  <a:pt x="1160923" y="5165497"/>
                  <a:pt x="1231827" y="5195322"/>
                  <a:pt x="1239256" y="5275861"/>
                </a:cubicBezTo>
                <a:cubicBezTo>
                  <a:pt x="1002153" y="5099691"/>
                  <a:pt x="806611" y="4889222"/>
                  <a:pt x="647691" y="4639642"/>
                </a:cubicBezTo>
                <a:cubicBezTo>
                  <a:pt x="675071" y="4639659"/>
                  <a:pt x="685476" y="4660900"/>
                  <a:pt x="698822" y="4677603"/>
                </a:cubicBezTo>
                <a:cubicBezTo>
                  <a:pt x="712568" y="4696176"/>
                  <a:pt x="725914" y="4712878"/>
                  <a:pt x="744471" y="4726512"/>
                </a:cubicBezTo>
                <a:cubicBezTo>
                  <a:pt x="778499" y="4775948"/>
                  <a:pt x="815869" y="4822716"/>
                  <a:pt x="859121" y="4860405"/>
                </a:cubicBezTo>
                <a:cubicBezTo>
                  <a:pt x="862461" y="4857736"/>
                  <a:pt x="865802" y="4855066"/>
                  <a:pt x="869143" y="4852397"/>
                </a:cubicBezTo>
                <a:cubicBezTo>
                  <a:pt x="830303" y="4807900"/>
                  <a:pt x="791464" y="4763402"/>
                  <a:pt x="750753" y="4719304"/>
                </a:cubicBezTo>
                <a:cubicBezTo>
                  <a:pt x="626388" y="4530780"/>
                  <a:pt x="502023" y="4342256"/>
                  <a:pt x="408923" y="4135320"/>
                </a:cubicBezTo>
                <a:cubicBezTo>
                  <a:pt x="219129" y="3704619"/>
                  <a:pt x="139003" y="3256353"/>
                  <a:pt x="164008" y="2787582"/>
                </a:cubicBezTo>
                <a:cubicBezTo>
                  <a:pt x="168471" y="2698636"/>
                  <a:pt x="163583" y="2611687"/>
                  <a:pt x="184206" y="2525154"/>
                </a:cubicBezTo>
                <a:cubicBezTo>
                  <a:pt x="186349" y="2516875"/>
                  <a:pt x="184351" y="2507525"/>
                  <a:pt x="195172" y="2503257"/>
                </a:cubicBezTo>
                <a:cubicBezTo>
                  <a:pt x="204923" y="2503130"/>
                  <a:pt x="204651" y="2511009"/>
                  <a:pt x="203581" y="2515148"/>
                </a:cubicBezTo>
                <a:cubicBezTo>
                  <a:pt x="170144" y="2798003"/>
                  <a:pt x="194812" y="3078222"/>
                  <a:pt x="227360" y="3358710"/>
                </a:cubicBezTo>
                <a:cubicBezTo>
                  <a:pt x="243162" y="3505900"/>
                  <a:pt x="288887" y="3646696"/>
                  <a:pt x="327131" y="3789091"/>
                </a:cubicBezTo>
                <a:cubicBezTo>
                  <a:pt x="332597" y="3805522"/>
                  <a:pt x="336592" y="3824223"/>
                  <a:pt x="340188" y="3841053"/>
                </a:cubicBezTo>
                <a:cubicBezTo>
                  <a:pt x="344055" y="3850004"/>
                  <a:pt x="339372" y="3864692"/>
                  <a:pt x="356203" y="3861096"/>
                </a:cubicBezTo>
                <a:cubicBezTo>
                  <a:pt x="373035" y="3857500"/>
                  <a:pt x="368767" y="3846679"/>
                  <a:pt x="365970" y="3833590"/>
                </a:cubicBezTo>
                <a:cubicBezTo>
                  <a:pt x="344107" y="3767866"/>
                  <a:pt x="323715" y="3699873"/>
                  <a:pt x="307461" y="3632951"/>
                </a:cubicBezTo>
                <a:cubicBezTo>
                  <a:pt x="175983" y="3072466"/>
                  <a:pt x="187148" y="2520615"/>
                  <a:pt x="402527" y="1981840"/>
                </a:cubicBezTo>
                <a:cubicBezTo>
                  <a:pt x="403599" y="1977701"/>
                  <a:pt x="404270" y="1971691"/>
                  <a:pt x="407611" y="1969022"/>
                </a:cubicBezTo>
                <a:cubicBezTo>
                  <a:pt x="409082" y="1966753"/>
                  <a:pt x="412822" y="1965953"/>
                  <a:pt x="419903" y="1962484"/>
                </a:cubicBezTo>
                <a:cubicBezTo>
                  <a:pt x="410662" y="2001612"/>
                  <a:pt x="404363" y="2036199"/>
                  <a:pt x="392454" y="2071985"/>
                </a:cubicBezTo>
                <a:cubicBezTo>
                  <a:pt x="304800" y="2339047"/>
                  <a:pt x="280316" y="2618034"/>
                  <a:pt x="253961" y="2897420"/>
                </a:cubicBezTo>
                <a:cubicBezTo>
                  <a:pt x="251004" y="2929338"/>
                  <a:pt x="257796" y="2961129"/>
                  <a:pt x="260448" y="2991849"/>
                </a:cubicBezTo>
                <a:cubicBezTo>
                  <a:pt x="262046" y="2999329"/>
                  <a:pt x="258832" y="3011748"/>
                  <a:pt x="272323" y="3010820"/>
                </a:cubicBezTo>
                <a:cubicBezTo>
                  <a:pt x="282073" y="3010693"/>
                  <a:pt x="286085" y="3002015"/>
                  <a:pt x="290098" y="2993336"/>
                </a:cubicBezTo>
                <a:cubicBezTo>
                  <a:pt x="293711" y="2982786"/>
                  <a:pt x="298794" y="2969968"/>
                  <a:pt x="304677" y="2960890"/>
                </a:cubicBezTo>
                <a:cubicBezTo>
                  <a:pt x="324040" y="3179669"/>
                  <a:pt x="344875" y="3396177"/>
                  <a:pt x="407652" y="3607635"/>
                </a:cubicBezTo>
                <a:cubicBezTo>
                  <a:pt x="412972" y="3641696"/>
                  <a:pt x="423905" y="3674557"/>
                  <a:pt x="440447" y="3706220"/>
                </a:cubicBezTo>
                <a:cubicBezTo>
                  <a:pt x="433255" y="3672559"/>
                  <a:pt x="431675" y="3637700"/>
                  <a:pt x="415132" y="3606037"/>
                </a:cubicBezTo>
                <a:cubicBezTo>
                  <a:pt x="375307" y="3428783"/>
                  <a:pt x="346703" y="3249131"/>
                  <a:pt x="337201" y="3067354"/>
                </a:cubicBezTo>
                <a:cubicBezTo>
                  <a:pt x="318450" y="2723300"/>
                  <a:pt x="366608" y="2390370"/>
                  <a:pt x="477138" y="2065625"/>
                </a:cubicBezTo>
                <a:cubicBezTo>
                  <a:pt x="479680" y="2059216"/>
                  <a:pt x="483021" y="2056547"/>
                  <a:pt x="489702" y="2051208"/>
                </a:cubicBezTo>
                <a:cubicBezTo>
                  <a:pt x="368810" y="2501358"/>
                  <a:pt x="316969" y="2954352"/>
                  <a:pt x="430613" y="3413056"/>
                </a:cubicBezTo>
                <a:lnTo>
                  <a:pt x="428865" y="3386728"/>
                </a:lnTo>
                <a:lnTo>
                  <a:pt x="466894" y="3622863"/>
                </a:lnTo>
                <a:cubicBezTo>
                  <a:pt x="474592" y="3658895"/>
                  <a:pt x="482290" y="3694928"/>
                  <a:pt x="489988" y="3730960"/>
                </a:cubicBezTo>
                <a:cubicBezTo>
                  <a:pt x="519511" y="3847103"/>
                  <a:pt x="557080" y="3956817"/>
                  <a:pt x="599154" y="4065569"/>
                </a:cubicBezTo>
                <a:cubicBezTo>
                  <a:pt x="609431" y="4091631"/>
                  <a:pt x="619708" y="4117693"/>
                  <a:pt x="634491" y="4142793"/>
                </a:cubicBezTo>
                <a:cubicBezTo>
                  <a:pt x="635453" y="4147297"/>
                  <a:pt x="637377" y="4156305"/>
                  <a:pt x="639302" y="4165313"/>
                </a:cubicBezTo>
                <a:cubicBezTo>
                  <a:pt x="639302" y="4165313"/>
                  <a:pt x="639302" y="4165313"/>
                  <a:pt x="643807" y="4164351"/>
                </a:cubicBezTo>
                <a:cubicBezTo>
                  <a:pt x="746275" y="4401489"/>
                  <a:pt x="881891" y="4617416"/>
                  <a:pt x="1044223" y="4804087"/>
                </a:cubicBezTo>
                <a:cubicBezTo>
                  <a:pt x="1090186" y="4864912"/>
                  <a:pt x="1140653" y="4924774"/>
                  <a:pt x="1194661" y="4979171"/>
                </a:cubicBezTo>
                <a:cubicBezTo>
                  <a:pt x="1175375" y="4955033"/>
                  <a:pt x="1153510" y="4940866"/>
                  <a:pt x="1143540" y="4938286"/>
                </a:cubicBezTo>
                <a:cubicBezTo>
                  <a:pt x="1151893" y="4955340"/>
                  <a:pt x="1175683" y="4978515"/>
                  <a:pt x="1194007" y="4998149"/>
                </a:cubicBezTo>
                <a:cubicBezTo>
                  <a:pt x="1216834" y="5016820"/>
                  <a:pt x="1234195" y="5031950"/>
                  <a:pt x="1243203" y="5030025"/>
                </a:cubicBezTo>
                <a:cubicBezTo>
                  <a:pt x="1230346" y="5013933"/>
                  <a:pt x="1212985" y="4998803"/>
                  <a:pt x="1200128" y="4982713"/>
                </a:cubicBezTo>
                <a:cubicBezTo>
                  <a:pt x="1236776" y="5021979"/>
                  <a:pt x="1277927" y="5060284"/>
                  <a:pt x="1320040" y="5103092"/>
                </a:cubicBezTo>
                <a:cubicBezTo>
                  <a:pt x="1323889" y="5121109"/>
                  <a:pt x="1358611" y="5151367"/>
                  <a:pt x="1390447" y="5168114"/>
                </a:cubicBezTo>
                <a:cubicBezTo>
                  <a:pt x="1407809" y="5183243"/>
                  <a:pt x="1430636" y="5201914"/>
                  <a:pt x="1438027" y="5214464"/>
                </a:cubicBezTo>
                <a:cubicBezTo>
                  <a:pt x="1447036" y="5212539"/>
                  <a:pt x="1458930" y="5224127"/>
                  <a:pt x="1469862" y="5231211"/>
                </a:cubicBezTo>
                <a:cubicBezTo>
                  <a:pt x="2189107" y="5798122"/>
                  <a:pt x="3177182" y="5992052"/>
                  <a:pt x="4098674" y="5653890"/>
                </a:cubicBezTo>
                <a:cubicBezTo>
                  <a:pt x="4469974" y="5518049"/>
                  <a:pt x="4793386" y="5312374"/>
                  <a:pt x="5058287" y="5053265"/>
                </a:cubicBezTo>
                <a:cubicBezTo>
                  <a:pt x="5658574" y="4468182"/>
                  <a:pt x="5968225" y="3624938"/>
                  <a:pt x="5862270" y="2776293"/>
                </a:cubicBezTo>
                <a:cubicBezTo>
                  <a:pt x="5854264" y="2716778"/>
                  <a:pt x="5847221" y="2661766"/>
                  <a:pt x="5834711" y="2603214"/>
                </a:cubicBezTo>
                <a:cubicBezTo>
                  <a:pt x="5834711" y="2603214"/>
                  <a:pt x="5839216" y="2602252"/>
                  <a:pt x="5838253" y="2597748"/>
                </a:cubicBezTo>
                <a:cubicBezTo>
                  <a:pt x="5835366" y="2584235"/>
                  <a:pt x="5835366" y="2584235"/>
                  <a:pt x="5835366" y="2584235"/>
                </a:cubicBezTo>
                <a:cubicBezTo>
                  <a:pt x="5835366" y="2584235"/>
                  <a:pt x="5834404" y="2579732"/>
                  <a:pt x="5829900" y="2580694"/>
                </a:cubicBezTo>
                <a:lnTo>
                  <a:pt x="5802956" y="2454580"/>
                </a:lnTo>
                <a:cubicBezTo>
                  <a:pt x="5777282" y="2356454"/>
                  <a:pt x="5748067" y="2263794"/>
                  <a:pt x="5713385" y="2167591"/>
                </a:cubicBezTo>
                <a:cubicBezTo>
                  <a:pt x="5600022" y="1857426"/>
                  <a:pt x="5436461" y="1576825"/>
                  <a:pt x="5230091" y="1338337"/>
                </a:cubicBezTo>
                <a:cubicBezTo>
                  <a:pt x="5120805" y="1201559"/>
                  <a:pt x="4989960" y="1074095"/>
                  <a:pt x="4852032" y="957564"/>
                </a:cubicBezTo>
                <a:cubicBezTo>
                  <a:pt x="4857498" y="961106"/>
                  <a:pt x="4857498" y="961106"/>
                  <a:pt x="4862002" y="960144"/>
                </a:cubicBezTo>
                <a:cubicBezTo>
                  <a:pt x="4850108" y="948556"/>
                  <a:pt x="4821813" y="926343"/>
                  <a:pt x="4798985" y="907672"/>
                </a:cubicBezTo>
                <a:cubicBezTo>
                  <a:pt x="4782587" y="897047"/>
                  <a:pt x="4770691" y="885459"/>
                  <a:pt x="4760721" y="882879"/>
                </a:cubicBezTo>
                <a:cubicBezTo>
                  <a:pt x="4722457" y="858088"/>
                  <a:pt x="4683230" y="828791"/>
                  <a:pt x="4644966" y="803998"/>
                </a:cubicBezTo>
                <a:cubicBezTo>
                  <a:pt x="4633070" y="792411"/>
                  <a:pt x="4616671" y="781786"/>
                  <a:pt x="4601235" y="775665"/>
                </a:cubicBezTo>
                <a:cubicBezTo>
                  <a:pt x="4474546" y="689699"/>
                  <a:pt x="4337233" y="620133"/>
                  <a:pt x="4191873" y="556997"/>
                </a:cubicBezTo>
                <a:cubicBezTo>
                  <a:pt x="4237221" y="570856"/>
                  <a:pt x="4282569" y="584716"/>
                  <a:pt x="4317947" y="595996"/>
                </a:cubicBezTo>
                <a:cubicBezTo>
                  <a:pt x="4319871" y="605005"/>
                  <a:pt x="4339812" y="610163"/>
                  <a:pt x="4340774" y="614667"/>
                </a:cubicBezTo>
                <a:cubicBezTo>
                  <a:pt x="4381618" y="629489"/>
                  <a:pt x="4429854" y="656861"/>
                  <a:pt x="4468773" y="662675"/>
                </a:cubicBezTo>
                <a:cubicBezTo>
                  <a:pt x="4452374" y="652050"/>
                  <a:pt x="4430508" y="637883"/>
                  <a:pt x="4433088" y="627913"/>
                </a:cubicBezTo>
                <a:cubicBezTo>
                  <a:pt x="4406718" y="614708"/>
                  <a:pt x="4344010" y="585719"/>
                  <a:pt x="4325031" y="585063"/>
                </a:cubicBezTo>
                <a:cubicBezTo>
                  <a:pt x="4314098" y="577980"/>
                  <a:pt x="4307670" y="569934"/>
                  <a:pt x="4302203" y="566393"/>
                </a:cubicBezTo>
                <a:cubicBezTo>
                  <a:pt x="4271330" y="554150"/>
                  <a:pt x="4246884" y="549953"/>
                  <a:pt x="4216974" y="542214"/>
                </a:cubicBezTo>
                <a:cubicBezTo>
                  <a:pt x="4196070" y="532551"/>
                  <a:pt x="4158768" y="512263"/>
                  <a:pt x="4133361" y="503562"/>
                </a:cubicBezTo>
                <a:cubicBezTo>
                  <a:pt x="4123391" y="500982"/>
                  <a:pt x="4119849" y="506449"/>
                  <a:pt x="4109878" y="503869"/>
                </a:cubicBezTo>
                <a:cubicBezTo>
                  <a:pt x="4099908" y="501291"/>
                  <a:pt x="4082547" y="486161"/>
                  <a:pt x="4072576" y="483581"/>
                </a:cubicBezTo>
                <a:cubicBezTo>
                  <a:pt x="4041702" y="471338"/>
                  <a:pt x="4028190" y="474225"/>
                  <a:pt x="4026266" y="465217"/>
                </a:cubicBezTo>
                <a:cubicBezTo>
                  <a:pt x="4007287" y="464562"/>
                  <a:pt x="3977375" y="456824"/>
                  <a:pt x="3970292" y="467757"/>
                </a:cubicBezTo>
                <a:cubicBezTo>
                  <a:pt x="3989271" y="468411"/>
                  <a:pt x="3985729" y="473878"/>
                  <a:pt x="3986691" y="478382"/>
                </a:cubicBezTo>
                <a:cubicBezTo>
                  <a:pt x="3540295" y="328852"/>
                  <a:pt x="3052011" y="291882"/>
                  <a:pt x="2556561" y="397733"/>
                </a:cubicBezTo>
                <a:lnTo>
                  <a:pt x="2508145" y="410487"/>
                </a:lnTo>
                <a:lnTo>
                  <a:pt x="2458913" y="419861"/>
                </a:lnTo>
                <a:cubicBezTo>
                  <a:pt x="2151483" y="490308"/>
                  <a:pt x="1868431" y="625941"/>
                  <a:pt x="1598952" y="799372"/>
                </a:cubicBezTo>
                <a:cubicBezTo>
                  <a:pt x="1558063" y="827661"/>
                  <a:pt x="1514505" y="852611"/>
                  <a:pt x="1473216" y="879030"/>
                </a:cubicBezTo>
                <a:cubicBezTo>
                  <a:pt x="1466535" y="884369"/>
                  <a:pt x="1461052" y="895317"/>
                  <a:pt x="1451174" y="885695"/>
                </a:cubicBezTo>
                <a:cubicBezTo>
                  <a:pt x="1441695" y="877943"/>
                  <a:pt x="1443438" y="867794"/>
                  <a:pt x="1449321" y="858715"/>
                </a:cubicBezTo>
                <a:cubicBezTo>
                  <a:pt x="1462557" y="838289"/>
                  <a:pt x="1480731" y="822673"/>
                  <a:pt x="1500105" y="812669"/>
                </a:cubicBezTo>
                <a:cubicBezTo>
                  <a:pt x="1611007" y="745956"/>
                  <a:pt x="1716842" y="664683"/>
                  <a:pt x="1844558" y="621754"/>
                </a:cubicBezTo>
                <a:cubicBezTo>
                  <a:pt x="1831212" y="605052"/>
                  <a:pt x="1812238" y="616927"/>
                  <a:pt x="1796350" y="606633"/>
                </a:cubicBezTo>
                <a:cubicBezTo>
                  <a:pt x="1833099" y="577272"/>
                  <a:pt x="1874116" y="558732"/>
                  <a:pt x="1915531" y="542063"/>
                </a:cubicBezTo>
                <a:cubicBezTo>
                  <a:pt x="2200904" y="422433"/>
                  <a:pt x="2492268" y="330852"/>
                  <a:pt x="2801357" y="303925"/>
                </a:cubicBezTo>
                <a:cubicBezTo>
                  <a:pt x="3018680" y="286827"/>
                  <a:pt x="3234787" y="291496"/>
                  <a:pt x="3448335" y="329955"/>
                </a:cubicBezTo>
                <a:cubicBezTo>
                  <a:pt x="3513374" y="341479"/>
                  <a:pt x="3572259" y="369963"/>
                  <a:pt x="3639713" y="365329"/>
                </a:cubicBezTo>
                <a:cubicBezTo>
                  <a:pt x="3656944" y="363602"/>
                  <a:pt x="3679513" y="368557"/>
                  <a:pt x="3679531" y="341178"/>
                </a:cubicBezTo>
                <a:cubicBezTo>
                  <a:pt x="3681418" y="313399"/>
                  <a:pt x="3657905" y="322334"/>
                  <a:pt x="3641345" y="318050"/>
                </a:cubicBezTo>
                <a:cubicBezTo>
                  <a:pt x="3621444" y="316435"/>
                  <a:pt x="3596333" y="317890"/>
                  <a:pt x="3579519" y="294106"/>
                </a:cubicBezTo>
                <a:cubicBezTo>
                  <a:pt x="3700137" y="282025"/>
                  <a:pt x="3811242" y="316949"/>
                  <a:pt x="3921820" y="340254"/>
                </a:cubicBezTo>
                <a:cubicBezTo>
                  <a:pt x="3988457" y="359259"/>
                  <a:pt x="4048541" y="393353"/>
                  <a:pt x="4117320" y="404078"/>
                </a:cubicBezTo>
                <a:cubicBezTo>
                  <a:pt x="4058708" y="367716"/>
                  <a:pt x="3994740" y="352052"/>
                  <a:pt x="3929573" y="330776"/>
                </a:cubicBezTo>
                <a:cubicBezTo>
                  <a:pt x="3841709" y="294797"/>
                  <a:pt x="3746619" y="279916"/>
                  <a:pt x="3651529" y="265034"/>
                </a:cubicBezTo>
                <a:cubicBezTo>
                  <a:pt x="3392571" y="224545"/>
                  <a:pt x="3131596" y="202085"/>
                  <a:pt x="2868463" y="215284"/>
                </a:cubicBezTo>
                <a:cubicBezTo>
                  <a:pt x="2835871" y="218335"/>
                  <a:pt x="2800210" y="216177"/>
                  <a:pt x="2767746" y="228980"/>
                </a:cubicBezTo>
                <a:cubicBezTo>
                  <a:pt x="2772141" y="249550"/>
                  <a:pt x="2788173" y="242214"/>
                  <a:pt x="2799794" y="241686"/>
                </a:cubicBezTo>
                <a:cubicBezTo>
                  <a:pt x="3021256" y="225658"/>
                  <a:pt x="3243373" y="231000"/>
                  <a:pt x="3465473" y="263721"/>
                </a:cubicBezTo>
                <a:cubicBezTo>
                  <a:pt x="3477492" y="265064"/>
                  <a:pt x="3499535" y="258399"/>
                  <a:pt x="3497920" y="278298"/>
                </a:cubicBezTo>
                <a:cubicBezTo>
                  <a:pt x="3496305" y="298197"/>
                  <a:pt x="3474535" y="296982"/>
                  <a:pt x="3460245" y="294168"/>
                </a:cubicBezTo>
                <a:cubicBezTo>
                  <a:pt x="3389994" y="285712"/>
                  <a:pt x="3320016" y="269376"/>
                  <a:pt x="3247224" y="267329"/>
                </a:cubicBezTo>
                <a:cubicBezTo>
                  <a:pt x="2932814" y="260197"/>
                  <a:pt x="2620529" y="272164"/>
                  <a:pt x="2317144" y="362401"/>
                </a:cubicBezTo>
                <a:cubicBezTo>
                  <a:pt x="2081756" y="432244"/>
                  <a:pt x="1859571" y="536420"/>
                  <a:pt x="1646991" y="658097"/>
                </a:cubicBezTo>
                <a:cubicBezTo>
                  <a:pt x="1603433" y="683046"/>
                  <a:pt x="1558005" y="708395"/>
                  <a:pt x="1510978" y="726263"/>
                </a:cubicBezTo>
                <a:cubicBezTo>
                  <a:pt x="1826469" y="500473"/>
                  <a:pt x="2176643" y="345489"/>
                  <a:pt x="2562299" y="265051"/>
                </a:cubicBezTo>
                <a:cubicBezTo>
                  <a:pt x="2544413" y="245407"/>
                  <a:pt x="2523968" y="259552"/>
                  <a:pt x="2496459" y="249786"/>
                </a:cubicBezTo>
                <a:cubicBezTo>
                  <a:pt x="2563786" y="235402"/>
                  <a:pt x="2621762" y="223015"/>
                  <a:pt x="2679065" y="216639"/>
                </a:cubicBezTo>
                <a:cubicBezTo>
                  <a:pt x="2765221" y="208009"/>
                  <a:pt x="2851776" y="201250"/>
                  <a:pt x="2939402" y="190351"/>
                </a:cubicBezTo>
                <a:cubicBezTo>
                  <a:pt x="2945412" y="191022"/>
                  <a:pt x="2960102" y="195705"/>
                  <a:pt x="2959175" y="182215"/>
                </a:cubicBezTo>
                <a:cubicBezTo>
                  <a:pt x="2960518" y="170196"/>
                  <a:pt x="2947427" y="172993"/>
                  <a:pt x="2939547" y="172721"/>
                </a:cubicBezTo>
                <a:cubicBezTo>
                  <a:pt x="2830422" y="174526"/>
                  <a:pt x="2723440" y="168051"/>
                  <a:pt x="2616967" y="200575"/>
                </a:cubicBezTo>
                <a:cubicBezTo>
                  <a:pt x="2593454" y="209510"/>
                  <a:pt x="2564475" y="202013"/>
                  <a:pt x="2537493" y="203867"/>
                </a:cubicBezTo>
                <a:cubicBezTo>
                  <a:pt x="2425028" y="208340"/>
                  <a:pt x="2323223" y="253555"/>
                  <a:pt x="2217149" y="287950"/>
                </a:cubicBezTo>
                <a:cubicBezTo>
                  <a:pt x="1981889" y="367543"/>
                  <a:pt x="1756636" y="466508"/>
                  <a:pt x="1542585" y="590454"/>
                </a:cubicBezTo>
                <a:cubicBezTo>
                  <a:pt x="1408170" y="666101"/>
                  <a:pt x="1293638" y="770742"/>
                  <a:pt x="1168430" y="862020"/>
                </a:cubicBezTo>
                <a:cubicBezTo>
                  <a:pt x="1158008" y="868157"/>
                  <a:pt x="1146115" y="876564"/>
                  <a:pt x="1130881" y="887640"/>
                </a:cubicBezTo>
                <a:cubicBezTo>
                  <a:pt x="1131570" y="854252"/>
                  <a:pt x="1145877" y="829685"/>
                  <a:pt x="1168592" y="817011"/>
                </a:cubicBezTo>
                <a:cubicBezTo>
                  <a:pt x="1280692" y="755909"/>
                  <a:pt x="1370239" y="662473"/>
                  <a:pt x="1476602" y="592819"/>
                </a:cubicBezTo>
                <a:cubicBezTo>
                  <a:pt x="1818803" y="373055"/>
                  <a:pt x="2188604" y="227565"/>
                  <a:pt x="2591346" y="163030"/>
                </a:cubicBezTo>
                <a:cubicBezTo>
                  <a:pt x="2757919" y="137220"/>
                  <a:pt x="2923804" y="144799"/>
                  <a:pt x="3091031" y="140357"/>
                </a:cubicBezTo>
                <a:cubicBezTo>
                  <a:pt x="3304341" y="131937"/>
                  <a:pt x="3513894" y="151695"/>
                  <a:pt x="3716875" y="213921"/>
                </a:cubicBezTo>
                <a:cubicBezTo>
                  <a:pt x="3735705" y="219674"/>
                  <a:pt x="3755205" y="219420"/>
                  <a:pt x="3758928" y="245999"/>
                </a:cubicBezTo>
                <a:cubicBezTo>
                  <a:pt x="3758657" y="253879"/>
                  <a:pt x="3767336" y="257891"/>
                  <a:pt x="3775216" y="258163"/>
                </a:cubicBezTo>
                <a:cubicBezTo>
                  <a:pt x="3900483" y="286151"/>
                  <a:pt x="4022537" y="326558"/>
                  <a:pt x="4143920" y="372975"/>
                </a:cubicBezTo>
                <a:cubicBezTo>
                  <a:pt x="4146189" y="374445"/>
                  <a:pt x="4149930" y="373646"/>
                  <a:pt x="4155540" y="372448"/>
                </a:cubicBezTo>
                <a:cubicBezTo>
                  <a:pt x="4159698" y="346140"/>
                  <a:pt x="4150891" y="332378"/>
                  <a:pt x="4123382" y="322612"/>
                </a:cubicBezTo>
                <a:cubicBezTo>
                  <a:pt x="3936433" y="253051"/>
                  <a:pt x="3750556" y="179350"/>
                  <a:pt x="3554239" y="139165"/>
                </a:cubicBezTo>
                <a:cubicBezTo>
                  <a:pt x="3233454" y="74732"/>
                  <a:pt x="2911963" y="71067"/>
                  <a:pt x="2590565" y="131911"/>
                </a:cubicBezTo>
                <a:cubicBezTo>
                  <a:pt x="2410228" y="166529"/>
                  <a:pt x="2229893" y="201145"/>
                  <a:pt x="2058218" y="267154"/>
                </a:cubicBezTo>
                <a:cubicBezTo>
                  <a:pt x="1991819" y="295028"/>
                  <a:pt x="1918755" y="300860"/>
                  <a:pt x="1849558" y="315643"/>
                </a:cubicBezTo>
                <a:cubicBezTo>
                  <a:pt x="2067060" y="226157"/>
                  <a:pt x="2290027" y="153101"/>
                  <a:pt x="2520059" y="103956"/>
                </a:cubicBezTo>
                <a:cubicBezTo>
                  <a:pt x="2752360" y="56281"/>
                  <a:pt x="2984644" y="35986"/>
                  <a:pt x="3222250" y="49751"/>
                </a:cubicBezTo>
                <a:cubicBezTo>
                  <a:pt x="3009228" y="22912"/>
                  <a:pt x="2793377" y="37741"/>
                  <a:pt x="2580338" y="38281"/>
                </a:cubicBezTo>
                <a:cubicBezTo>
                  <a:pt x="2579539" y="34542"/>
                  <a:pt x="2580611" y="30401"/>
                  <a:pt x="2580211" y="28532"/>
                </a:cubicBezTo>
                <a:close/>
              </a:path>
            </a:pathLst>
          </a:custGeom>
          <a:solidFill>
            <a:schemeClr val="tx2">
              <a:lumMod val="60000"/>
              <a:lumOff val="40000"/>
            </a:schemeClr>
          </a:solidFill>
          <a:ln>
            <a:noFill/>
          </a:ln>
        </p:spPr>
        <p:txBody>
          <a:bodyPr vert="horz" wrap="square" lIns="68580" tIns="34290" rIns="68580" bIns="34290" numCol="1" anchor="t" anchorCtr="0" compatLnSpc="1">
            <a:prstTxWarp prst="textNoShape">
              <a:avLst/>
            </a:prstTxWarp>
            <a:noAutofit/>
          </a:bodyPr>
          <a:lstStyle/>
          <a:p>
            <a:pPr>
              <a:buClrTx/>
              <a:buFontTx/>
              <a:buNone/>
              <a:defRPr/>
            </a:pPr>
            <a:endParaRPr lang="en-US" sz="1350">
              <a:solidFill>
                <a:prstClr val="black"/>
              </a:solidFill>
            </a:endParaRPr>
          </a:p>
        </p:txBody>
      </p:sp>
      <p:pic>
        <p:nvPicPr>
          <p:cNvPr id="12" name="Picture 11"/>
          <p:cNvPicPr>
            <a:picLocks noChangeAspect="1"/>
          </p:cNvPicPr>
          <p:nvPr/>
        </p:nvPicPr>
        <p:blipFill>
          <a:blip r:embed="rId3"/>
          <a:stretch>
            <a:fillRect/>
          </a:stretch>
        </p:blipFill>
        <p:spPr>
          <a:xfrm>
            <a:off x="658075" y="479986"/>
            <a:ext cx="2000263" cy="1880171"/>
          </a:xfrm>
          <a:prstGeom prst="ellipse">
            <a:avLst/>
          </a:prstGeom>
          <a:ln>
            <a:noFill/>
          </a:ln>
          <a:effectLst>
            <a:softEdge rad="112500"/>
          </a:effectLst>
        </p:spPr>
      </p:pic>
      <p:pic>
        <p:nvPicPr>
          <p:cNvPr id="13" name="Picture 12"/>
          <p:cNvPicPr>
            <a:picLocks noChangeAspect="1"/>
          </p:cNvPicPr>
          <p:nvPr/>
        </p:nvPicPr>
        <p:blipFill>
          <a:blip r:embed="rId4"/>
          <a:stretch>
            <a:fillRect/>
          </a:stretch>
        </p:blipFill>
        <p:spPr>
          <a:xfrm>
            <a:off x="3575194" y="411047"/>
            <a:ext cx="2043592" cy="2018047"/>
          </a:xfrm>
          <a:prstGeom prst="ellipse">
            <a:avLst/>
          </a:prstGeom>
          <a:ln>
            <a:noFill/>
          </a:ln>
          <a:effectLst>
            <a:softEdge rad="112500"/>
          </a:effectLst>
        </p:spPr>
      </p:pic>
      <p:pic>
        <p:nvPicPr>
          <p:cNvPr id="14" name="Picture 13"/>
          <p:cNvPicPr>
            <a:picLocks noChangeAspect="1"/>
          </p:cNvPicPr>
          <p:nvPr/>
        </p:nvPicPr>
        <p:blipFill>
          <a:blip r:embed="rId5"/>
          <a:stretch>
            <a:fillRect/>
          </a:stretch>
        </p:blipFill>
        <p:spPr>
          <a:xfrm>
            <a:off x="6579193" y="449453"/>
            <a:ext cx="1968537" cy="1910704"/>
          </a:xfrm>
          <a:prstGeom prst="ellipse">
            <a:avLst/>
          </a:prstGeom>
          <a:ln>
            <a:noFill/>
          </a:ln>
          <a:effectLst>
            <a:softEdge rad="112500"/>
          </a:effectLst>
        </p:spPr>
      </p:pic>
      <p:sp>
        <p:nvSpPr>
          <p:cNvPr id="2" name="Rectangle 1"/>
          <p:cNvSpPr/>
          <p:nvPr/>
        </p:nvSpPr>
        <p:spPr>
          <a:xfrm>
            <a:off x="441789" y="2932691"/>
            <a:ext cx="8527551" cy="1261884"/>
          </a:xfrm>
          <a:prstGeom prst="rect">
            <a:avLst/>
          </a:prstGeom>
        </p:spPr>
        <p:txBody>
          <a:bodyPr wrap="square">
            <a:spAutoFit/>
          </a:bodyPr>
          <a:lstStyle/>
          <a:p>
            <a:pPr algn="ctr"/>
            <a:r>
              <a:rPr lang="en-US" sz="2800" b="1" dirty="0" err="1" smtClean="0">
                <a:solidFill>
                  <a:srgbClr val="FF0000"/>
                </a:solidFill>
                <a:latin typeface="Times New Roman" panose="02020603050405020304" pitchFamily="18" charset="0"/>
              </a:rPr>
              <a:t>Kỹ</a:t>
            </a:r>
            <a:r>
              <a:rPr lang="en-US" sz="2800" b="1" dirty="0" smtClean="0">
                <a:solidFill>
                  <a:srgbClr val="FF0000"/>
                </a:solidFill>
                <a:latin typeface="Times New Roman" panose="02020603050405020304" pitchFamily="18" charset="0"/>
              </a:rPr>
              <a:t> </a:t>
            </a:r>
            <a:r>
              <a:rPr lang="en-US" sz="2800" b="1" dirty="0" err="1" smtClean="0">
                <a:solidFill>
                  <a:srgbClr val="FF0000"/>
                </a:solidFill>
                <a:latin typeface="Times New Roman" panose="02020603050405020304" pitchFamily="18" charset="0"/>
              </a:rPr>
              <a:t>thuật</a:t>
            </a:r>
            <a:r>
              <a:rPr lang="en-US" sz="2800" b="1" dirty="0" smtClean="0">
                <a:solidFill>
                  <a:srgbClr val="FF0000"/>
                </a:solidFill>
                <a:latin typeface="Times New Roman" panose="02020603050405020304" pitchFamily="18" charset="0"/>
              </a:rPr>
              <a:t>:  3 </a:t>
            </a:r>
            <a:r>
              <a:rPr lang="en-US" sz="2800" b="1" dirty="0" err="1" smtClean="0">
                <a:solidFill>
                  <a:srgbClr val="FF0000"/>
                </a:solidFill>
                <a:latin typeface="Times New Roman" panose="02020603050405020304" pitchFamily="18" charset="0"/>
              </a:rPr>
              <a:t>lần</a:t>
            </a:r>
            <a:r>
              <a:rPr lang="en-US" sz="2800" b="1" dirty="0" smtClean="0">
                <a:solidFill>
                  <a:srgbClr val="FF0000"/>
                </a:solidFill>
                <a:latin typeface="Times New Roman" panose="02020603050405020304" pitchFamily="18" charset="0"/>
              </a:rPr>
              <a:t> 3</a:t>
            </a:r>
            <a:endParaRPr lang="vi-VN" sz="2800" b="1" dirty="0">
              <a:solidFill>
                <a:srgbClr val="FF0000"/>
              </a:solidFill>
              <a:latin typeface="Times New Roman" panose="02020603050405020304" pitchFamily="18" charset="0"/>
            </a:endParaRPr>
          </a:p>
          <a:p>
            <a:pPr algn="ctr"/>
            <a:r>
              <a:rPr lang="en-US" sz="2400" dirty="0" err="1" smtClean="0">
                <a:latin typeface="Times New Roman" panose="02020603050405020304" pitchFamily="18" charset="0"/>
                <a:ea typeface="Cambria"/>
                <a:cs typeface="Cambria"/>
                <a:sym typeface="Cambria"/>
              </a:rPr>
              <a:t>Nhận</a:t>
            </a:r>
            <a:r>
              <a:rPr lang="en-US" sz="2400" dirty="0" smtClean="0">
                <a:latin typeface="Times New Roman" panose="02020603050405020304" pitchFamily="18" charset="0"/>
                <a:ea typeface="Cambria"/>
                <a:cs typeface="Cambria"/>
                <a:sym typeface="Cambria"/>
              </a:rPr>
              <a:t> </a:t>
            </a:r>
            <a:r>
              <a:rPr lang="en-US" sz="2400" dirty="0" err="1" smtClean="0">
                <a:latin typeface="Times New Roman" panose="02020603050405020304" pitchFamily="18" charset="0"/>
                <a:ea typeface="Cambria"/>
                <a:cs typeface="Cambria"/>
                <a:sym typeface="Cambria"/>
              </a:rPr>
              <a:t>xét</a:t>
            </a:r>
            <a:r>
              <a:rPr lang="en-US" sz="2400" dirty="0" smtClean="0">
                <a:latin typeface="Times New Roman" panose="02020603050405020304" pitchFamily="18" charset="0"/>
                <a:ea typeface="Cambria"/>
                <a:cs typeface="Cambria"/>
                <a:sym typeface="Cambria"/>
              </a:rPr>
              <a:t> </a:t>
            </a:r>
            <a:r>
              <a:rPr lang="en-US" sz="2400" dirty="0" err="1" smtClean="0">
                <a:latin typeface="Times New Roman" panose="02020603050405020304" pitchFamily="18" charset="0"/>
                <a:ea typeface="Cambria"/>
                <a:cs typeface="Cambria"/>
                <a:sym typeface="Cambria"/>
              </a:rPr>
              <a:t>về</a:t>
            </a:r>
            <a:r>
              <a:rPr lang="en-US" sz="2400" dirty="0" smtClean="0">
                <a:latin typeface="Times New Roman" panose="02020603050405020304" pitchFamily="18" charset="0"/>
                <a:ea typeface="Cambria"/>
                <a:cs typeface="Cambria"/>
                <a:sym typeface="Cambria"/>
              </a:rPr>
              <a:t> </a:t>
            </a:r>
            <a:r>
              <a:rPr lang="en-US" sz="2400" dirty="0" err="1" smtClean="0">
                <a:latin typeface="Times New Roman" panose="02020603050405020304" pitchFamily="18" charset="0"/>
                <a:ea typeface="Cambria"/>
                <a:cs typeface="Cambria"/>
                <a:sym typeface="Cambria"/>
              </a:rPr>
              <a:t>bài</a:t>
            </a:r>
            <a:r>
              <a:rPr lang="en-US" sz="2400" dirty="0" smtClean="0">
                <a:latin typeface="Times New Roman" panose="02020603050405020304" pitchFamily="18" charset="0"/>
                <a:ea typeface="Cambria"/>
                <a:cs typeface="Cambria"/>
                <a:sym typeface="Cambria"/>
              </a:rPr>
              <a:t> </a:t>
            </a:r>
            <a:r>
              <a:rPr lang="en-US" sz="2400" dirty="0" err="1" smtClean="0">
                <a:latin typeface="Times New Roman" panose="02020603050405020304" pitchFamily="18" charset="0"/>
                <a:ea typeface="Cambria"/>
                <a:cs typeface="Cambria"/>
                <a:sym typeface="Cambria"/>
              </a:rPr>
              <a:t>nói</a:t>
            </a:r>
            <a:r>
              <a:rPr lang="en-US" sz="2400" dirty="0" smtClean="0">
                <a:latin typeface="Times New Roman" panose="02020603050405020304" pitchFamily="18" charset="0"/>
                <a:ea typeface="Cambria"/>
                <a:cs typeface="Cambria"/>
                <a:sym typeface="Cambria"/>
              </a:rPr>
              <a:t> </a:t>
            </a:r>
            <a:r>
              <a:rPr lang="en-US" sz="2400" dirty="0" err="1" smtClean="0">
                <a:latin typeface="Times New Roman" panose="02020603050405020304" pitchFamily="18" charset="0"/>
                <a:ea typeface="Cambria"/>
                <a:cs typeface="Cambria"/>
                <a:sym typeface="Cambria"/>
              </a:rPr>
              <a:t>của</a:t>
            </a:r>
            <a:r>
              <a:rPr lang="en-US" sz="2400" dirty="0" smtClean="0">
                <a:latin typeface="Times New Roman" panose="02020603050405020304" pitchFamily="18" charset="0"/>
                <a:ea typeface="Cambria"/>
                <a:cs typeface="Cambria"/>
                <a:sym typeface="Cambria"/>
              </a:rPr>
              <a:t> </a:t>
            </a:r>
            <a:r>
              <a:rPr lang="en-US" sz="2400" dirty="0" err="1" smtClean="0">
                <a:latin typeface="Times New Roman" panose="02020603050405020304" pitchFamily="18" charset="0"/>
                <a:ea typeface="Cambria"/>
                <a:cs typeface="Cambria"/>
                <a:sym typeface="Cambria"/>
              </a:rPr>
              <a:t>nhóm</a:t>
            </a:r>
            <a:r>
              <a:rPr lang="en-US" sz="2400" dirty="0" smtClean="0">
                <a:latin typeface="Times New Roman" panose="02020603050405020304" pitchFamily="18" charset="0"/>
                <a:ea typeface="Cambria"/>
                <a:cs typeface="Cambria"/>
                <a:sym typeface="Cambria"/>
              </a:rPr>
              <a:t> </a:t>
            </a:r>
            <a:r>
              <a:rPr lang="en-US" sz="2400" dirty="0" err="1" smtClean="0">
                <a:latin typeface="Times New Roman" panose="02020603050405020304" pitchFamily="18" charset="0"/>
                <a:ea typeface="Cambria"/>
                <a:cs typeface="Cambria"/>
                <a:sym typeface="Cambria"/>
              </a:rPr>
              <a:t>bạn</a:t>
            </a:r>
            <a:r>
              <a:rPr lang="en-US" sz="2400" dirty="0" smtClean="0">
                <a:latin typeface="Times New Roman" panose="02020603050405020304" pitchFamily="18" charset="0"/>
                <a:ea typeface="Cambria"/>
                <a:cs typeface="Cambria"/>
                <a:sym typeface="Cambria"/>
              </a:rPr>
              <a:t> </a:t>
            </a:r>
          </a:p>
          <a:p>
            <a:pPr algn="ctr"/>
            <a:r>
              <a:rPr lang="en-US" sz="2400" dirty="0" smtClean="0">
                <a:latin typeface="Times New Roman" panose="02020603050405020304" pitchFamily="18" charset="0"/>
                <a:ea typeface="Cambria"/>
                <a:cs typeface="Cambria"/>
                <a:sym typeface="Cambria"/>
              </a:rPr>
              <a:t>(3 </a:t>
            </a:r>
            <a:r>
              <a:rPr lang="en-US" sz="2400" dirty="0" err="1" smtClean="0">
                <a:latin typeface="Times New Roman" panose="02020603050405020304" pitchFamily="18" charset="0"/>
                <a:ea typeface="Cambria"/>
                <a:cs typeface="Cambria"/>
                <a:sym typeface="Cambria"/>
              </a:rPr>
              <a:t>điểm</a:t>
            </a:r>
            <a:r>
              <a:rPr lang="en-US" sz="2400" dirty="0" smtClean="0">
                <a:latin typeface="Times New Roman" panose="02020603050405020304" pitchFamily="18" charset="0"/>
                <a:ea typeface="Cambria"/>
                <a:cs typeface="Cambria"/>
                <a:sym typeface="Cambria"/>
              </a:rPr>
              <a:t> </a:t>
            </a:r>
            <a:r>
              <a:rPr lang="en-US" sz="2400" dirty="0" err="1" smtClean="0">
                <a:latin typeface="Times New Roman" panose="02020603050405020304" pitchFamily="18" charset="0"/>
                <a:ea typeface="Cambria"/>
                <a:cs typeface="Cambria"/>
                <a:sym typeface="Cambria"/>
              </a:rPr>
              <a:t>tốt</a:t>
            </a:r>
            <a:r>
              <a:rPr lang="en-US" sz="2400" dirty="0" smtClean="0">
                <a:latin typeface="Times New Roman" panose="02020603050405020304" pitchFamily="18" charset="0"/>
                <a:ea typeface="Cambria"/>
                <a:cs typeface="Cambria"/>
                <a:sym typeface="Cambria"/>
              </a:rPr>
              <a:t>, 3 </a:t>
            </a:r>
            <a:r>
              <a:rPr lang="en-US" sz="2400" dirty="0" err="1" smtClean="0">
                <a:latin typeface="Times New Roman" panose="02020603050405020304" pitchFamily="18" charset="0"/>
                <a:ea typeface="Cambria"/>
                <a:cs typeface="Cambria"/>
                <a:sym typeface="Cambria"/>
              </a:rPr>
              <a:t>điểm</a:t>
            </a:r>
            <a:r>
              <a:rPr lang="en-US" sz="2400" dirty="0" smtClean="0">
                <a:latin typeface="Times New Roman" panose="02020603050405020304" pitchFamily="18" charset="0"/>
                <a:ea typeface="Cambria"/>
                <a:cs typeface="Cambria"/>
                <a:sym typeface="Cambria"/>
              </a:rPr>
              <a:t> </a:t>
            </a:r>
            <a:r>
              <a:rPr lang="en-US" sz="2400" dirty="0" err="1" smtClean="0">
                <a:latin typeface="Times New Roman" panose="02020603050405020304" pitchFamily="18" charset="0"/>
                <a:ea typeface="Cambria"/>
                <a:cs typeface="Cambria"/>
                <a:sym typeface="Cambria"/>
              </a:rPr>
              <a:t>chưa</a:t>
            </a:r>
            <a:r>
              <a:rPr lang="en-US" sz="2400" dirty="0" smtClean="0">
                <a:latin typeface="Times New Roman" panose="02020603050405020304" pitchFamily="18" charset="0"/>
                <a:ea typeface="Cambria"/>
                <a:cs typeface="Cambria"/>
                <a:sym typeface="Cambria"/>
              </a:rPr>
              <a:t> </a:t>
            </a:r>
            <a:r>
              <a:rPr lang="en-US" sz="2400" dirty="0" err="1" smtClean="0">
                <a:latin typeface="Times New Roman" panose="02020603050405020304" pitchFamily="18" charset="0"/>
                <a:ea typeface="Cambria"/>
                <a:cs typeface="Cambria"/>
                <a:sym typeface="Cambria"/>
              </a:rPr>
              <a:t>tốt</a:t>
            </a:r>
            <a:r>
              <a:rPr lang="en-US" sz="2400" dirty="0" smtClean="0">
                <a:latin typeface="Times New Roman" panose="02020603050405020304" pitchFamily="18" charset="0"/>
                <a:ea typeface="Cambria"/>
                <a:cs typeface="Cambria"/>
                <a:sym typeface="Cambria"/>
              </a:rPr>
              <a:t>, 3 </a:t>
            </a:r>
            <a:r>
              <a:rPr lang="en-US" sz="2400" dirty="0" err="1" smtClean="0">
                <a:latin typeface="Times New Roman" panose="02020603050405020304" pitchFamily="18" charset="0"/>
                <a:ea typeface="Cambria"/>
                <a:cs typeface="Cambria"/>
                <a:sym typeface="Cambria"/>
              </a:rPr>
              <a:t>đề</a:t>
            </a:r>
            <a:r>
              <a:rPr lang="en-US" sz="2400" dirty="0" smtClean="0">
                <a:latin typeface="Times New Roman" panose="02020603050405020304" pitchFamily="18" charset="0"/>
                <a:ea typeface="Cambria"/>
                <a:cs typeface="Cambria"/>
                <a:sym typeface="Cambria"/>
              </a:rPr>
              <a:t> </a:t>
            </a:r>
            <a:r>
              <a:rPr lang="en-US" sz="2400" dirty="0" err="1" smtClean="0">
                <a:latin typeface="Times New Roman" panose="02020603050405020304" pitchFamily="18" charset="0"/>
                <a:ea typeface="Cambria"/>
                <a:cs typeface="Cambria"/>
                <a:sym typeface="Cambria"/>
              </a:rPr>
              <a:t>nghị</a:t>
            </a:r>
            <a:r>
              <a:rPr lang="en-US" sz="2400" dirty="0" smtClean="0">
                <a:latin typeface="Times New Roman" panose="02020603050405020304" pitchFamily="18" charset="0"/>
                <a:ea typeface="Cambria"/>
                <a:cs typeface="Cambria"/>
                <a:sym typeface="Cambria"/>
              </a:rPr>
              <a:t> </a:t>
            </a:r>
            <a:r>
              <a:rPr lang="en-US" sz="2400" dirty="0" err="1" smtClean="0">
                <a:latin typeface="Times New Roman" panose="02020603050405020304" pitchFamily="18" charset="0"/>
                <a:ea typeface="Cambria"/>
                <a:cs typeface="Cambria"/>
                <a:sym typeface="Cambria"/>
              </a:rPr>
              <a:t>cải</a:t>
            </a:r>
            <a:r>
              <a:rPr lang="en-US" sz="2400" dirty="0" smtClean="0">
                <a:latin typeface="Times New Roman" panose="02020603050405020304" pitchFamily="18" charset="0"/>
                <a:ea typeface="Cambria"/>
                <a:cs typeface="Cambria"/>
                <a:sym typeface="Cambria"/>
              </a:rPr>
              <a:t> </a:t>
            </a:r>
            <a:r>
              <a:rPr lang="en-US" sz="2400" dirty="0" err="1" smtClean="0">
                <a:latin typeface="Times New Roman" panose="02020603050405020304" pitchFamily="18" charset="0"/>
                <a:ea typeface="Cambria"/>
                <a:cs typeface="Cambria"/>
                <a:sym typeface="Cambria"/>
              </a:rPr>
              <a:t>tiến</a:t>
            </a:r>
            <a:r>
              <a:rPr lang="en-US" sz="2400" dirty="0" smtClean="0">
                <a:latin typeface="Times New Roman" panose="02020603050405020304" pitchFamily="18" charset="0"/>
                <a:ea typeface="Cambria"/>
                <a:cs typeface="Cambria"/>
                <a:sym typeface="Cambria"/>
              </a:rPr>
              <a:t>)</a:t>
            </a:r>
            <a:endParaRPr lang="vi-VN" sz="2400" dirty="0">
              <a:latin typeface="Times New Roman" panose="02020603050405020304" pitchFamily="18" charset="0"/>
              <a:ea typeface="Cambria"/>
              <a:cs typeface="Cambria"/>
              <a:sym typeface="Cambria"/>
            </a:endParaRPr>
          </a:p>
        </p:txBody>
      </p:sp>
    </p:spTree>
    <p:extLst>
      <p:ext uri="{BB962C8B-B14F-4D97-AF65-F5344CB8AC3E}">
        <p14:creationId xmlns:p14="http://schemas.microsoft.com/office/powerpoint/2010/main" val="154857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708"/>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204736" y="171685"/>
            <a:ext cx="8529043" cy="1286367"/>
          </a:xfrm>
          <a:prstGeom prst="rect">
            <a:avLst/>
          </a:prstGeom>
        </p:spPr>
      </p:pic>
      <p:sp>
        <p:nvSpPr>
          <p:cNvPr id="16" name="Rectangle 15"/>
          <p:cNvSpPr/>
          <p:nvPr/>
        </p:nvSpPr>
        <p:spPr>
          <a:xfrm>
            <a:off x="276655" y="1102808"/>
            <a:ext cx="8671387" cy="3785652"/>
          </a:xfrm>
          <a:prstGeom prst="rect">
            <a:avLst/>
          </a:prstGeom>
          <a:solidFill>
            <a:schemeClr val="tx1"/>
          </a:solid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latinLnBrk="0"/>
            <a:r>
              <a:rPr lang="en-US" sz="2000" dirty="0">
                <a:solidFill>
                  <a:srgbClr val="FF0000"/>
                </a:solidFill>
                <a:latin typeface="Times New Roman" panose="02020603050405020304" pitchFamily="18" charset="0"/>
                <a:cs typeface="Times New Roman" panose="02020603050405020304" pitchFamily="18" charset="0"/>
              </a:rPr>
              <a:t> </a:t>
            </a:r>
            <a:r>
              <a:rPr lang="en-US" sz="2000" dirty="0" smtClean="0">
                <a:solidFill>
                  <a:srgbClr val="FF0000"/>
                </a:solidFill>
                <a:latin typeface="Times New Roman" panose="02020603050405020304" pitchFamily="18" charset="0"/>
                <a:cs typeface="Times New Roman" panose="02020603050405020304" pitchFamily="18" charset="0"/>
              </a:rPr>
              <a:t>       </a:t>
            </a:r>
            <a:r>
              <a:rPr lang="vi-VN" sz="2000" dirty="0" smtClean="0">
                <a:solidFill>
                  <a:srgbClr val="FF0000"/>
                </a:solidFill>
                <a:latin typeface="Times New Roman" panose="02020603050405020304" pitchFamily="18" charset="0"/>
                <a:cs typeface="Times New Roman" panose="02020603050405020304" pitchFamily="18" charset="0"/>
              </a:rPr>
              <a:t>Kính </a:t>
            </a:r>
            <a:r>
              <a:rPr lang="vi-VN" sz="2000" dirty="0">
                <a:solidFill>
                  <a:srgbClr val="FF0000"/>
                </a:solidFill>
                <a:latin typeface="Times New Roman" panose="02020603050405020304" pitchFamily="18" charset="0"/>
                <a:cs typeface="Times New Roman" panose="02020603050405020304" pitchFamily="18" charset="0"/>
              </a:rPr>
              <a:t>chào thầy cô và các bạn. Tôi tên là............học sinh.........trường.</a:t>
            </a:r>
            <a:r>
              <a:rPr lang="en-US" sz="2000" dirty="0">
                <a:solidFill>
                  <a:srgbClr val="FF0000"/>
                </a:solidFill>
                <a:latin typeface="Times New Roman" panose="02020603050405020304" pitchFamily="18" charset="0"/>
                <a:cs typeface="Times New Roman" panose="02020603050405020304" pitchFamily="18" charset="0"/>
              </a:rPr>
              <a:t> </a:t>
            </a:r>
            <a:r>
              <a:rPr lang="vi-VN"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Hôm</a:t>
            </a:r>
            <a:r>
              <a:rPr lang="en-US" sz="2000" dirty="0">
                <a:solidFill>
                  <a:srgbClr val="FF0000"/>
                </a:solidFill>
                <a:latin typeface="Times New Roman" panose="02020603050405020304" pitchFamily="18" charset="0"/>
                <a:cs typeface="Times New Roman" panose="02020603050405020304" pitchFamily="18" charset="0"/>
              </a:rPr>
              <a:t> nay, </a:t>
            </a:r>
            <a:r>
              <a:rPr lang="en-US" sz="2000" dirty="0" err="1">
                <a:solidFill>
                  <a:srgbClr val="FF0000"/>
                </a:solidFill>
                <a:latin typeface="Times New Roman" panose="02020603050405020304" pitchFamily="18" charset="0"/>
                <a:cs typeface="Times New Roman" panose="02020603050405020304" pitchFamily="18" charset="0"/>
              </a:rPr>
              <a:t>tôi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sẽ</a:t>
            </a:r>
            <a:r>
              <a:rPr lang="en-US" sz="2000" dirty="0">
                <a:solidFill>
                  <a:srgbClr val="FF0000"/>
                </a:solidFill>
                <a:latin typeface="Times New Roman" panose="02020603050405020304" pitchFamily="18" charset="0"/>
                <a:cs typeface="Times New Roman" panose="02020603050405020304" pitchFamily="18" charset="0"/>
              </a:rPr>
              <a:t> chia </a:t>
            </a:r>
            <a:r>
              <a:rPr lang="en-US" sz="2000" dirty="0" err="1">
                <a:solidFill>
                  <a:srgbClr val="FF0000"/>
                </a:solidFill>
                <a:latin typeface="Times New Roman" panose="02020603050405020304" pitchFamily="18" charset="0"/>
                <a:cs typeface="Times New Roman" panose="02020603050405020304" pitchFamily="18" charset="0"/>
              </a:rPr>
              <a:t>sẻ</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với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các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bạn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cô</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giáo</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về</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một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câu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chuyện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ngụ</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ngôn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mà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tôi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rất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tâm</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đắc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Tôi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nghĩ</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là</a:t>
            </a:r>
            <a:r>
              <a:rPr lang="en-US" sz="2000" dirty="0">
                <a:solidFill>
                  <a:srgbClr val="FF0000"/>
                </a:solidFill>
                <a:latin typeface="Times New Roman" panose="02020603050405020304" pitchFamily="18" charset="0"/>
                <a:cs typeface="Times New Roman" panose="02020603050405020304" pitchFamily="18" charset="0"/>
              </a:rPr>
              <a:t> qua </a:t>
            </a:r>
            <a:r>
              <a:rPr lang="en-US" sz="2000" dirty="0" err="1">
                <a:solidFill>
                  <a:srgbClr val="FF0000"/>
                </a:solidFill>
                <a:latin typeface="Times New Roman" panose="02020603050405020304" pitchFamily="18" charset="0"/>
                <a:cs typeface="Times New Roman" panose="02020603050405020304" pitchFamily="18" charset="0"/>
              </a:rPr>
              <a:t>câu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chuyện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chúng</a:t>
            </a:r>
            <a:r>
              <a:rPr lang="en-US" sz="2000" dirty="0">
                <a:solidFill>
                  <a:srgbClr val="FF0000"/>
                </a:solidFill>
                <a:latin typeface="Times New Roman" panose="02020603050405020304" pitchFamily="18" charset="0"/>
                <a:cs typeface="Times New Roman" panose="02020603050405020304" pitchFamily="18" charset="0"/>
              </a:rPr>
              <a:t> ta </a:t>
            </a:r>
            <a:r>
              <a:rPr lang="en-US" sz="2000" dirty="0" err="1">
                <a:solidFill>
                  <a:srgbClr val="FF0000"/>
                </a:solidFill>
                <a:latin typeface="Times New Roman" panose="02020603050405020304" pitchFamily="18" charset="0"/>
                <a:cs typeface="Times New Roman" panose="02020603050405020304" pitchFamily="18" charset="0"/>
              </a:rPr>
              <a:t>có</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thể</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học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hỏi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được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nhiều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điều</a:t>
            </a:r>
            <a:r>
              <a:rPr lang="en-US" sz="2000" dirty="0">
                <a:solidFill>
                  <a:srgbClr val="FF0000"/>
                </a:solidFill>
                <a:latin typeface="Times New Roman" panose="02020603050405020304" pitchFamily="18" charset="0"/>
                <a:cs typeface="Times New Roman" panose="02020603050405020304" pitchFamily="18" charset="0"/>
              </a:rPr>
              <a:t> hay </a:t>
            </a:r>
            <a:r>
              <a:rPr lang="en-US" sz="2000" dirty="0" err="1">
                <a:solidFill>
                  <a:srgbClr val="FF0000"/>
                </a:solidFill>
                <a:latin typeface="Times New Roman" panose="02020603050405020304" pitchFamily="18" charset="0"/>
                <a:cs typeface="Times New Roman" panose="02020603050405020304" pitchFamily="18" charset="0"/>
              </a:rPr>
              <a:t>và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nhiều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bài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học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bổ</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ích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Đó</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câu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chuyện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Thầy</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bói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xem</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voi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Các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bạn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cô</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giáo</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cùng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lắng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nghe</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nhé</a:t>
            </a:r>
            <a:r>
              <a:rPr lang="en-US" sz="2000" dirty="0" smtClean="0">
                <a:solidFill>
                  <a:srgbClr val="FF0000"/>
                </a:solidFill>
                <a:latin typeface="Times New Roman" panose="02020603050405020304" pitchFamily="18" charset="0"/>
                <a:cs typeface="Times New Roman" panose="02020603050405020304" pitchFamily="18" charset="0"/>
              </a:rPr>
              <a:t>! </a:t>
            </a:r>
            <a:r>
              <a:rPr lang="vi-VN" sz="2000" dirty="0" smtClean="0">
                <a:solidFill>
                  <a:srgbClr val="333333"/>
                </a:solidFill>
                <a:latin typeface="Times New Roman" panose="02020603050405020304" pitchFamily="18" charset="0"/>
                <a:cs typeface="Times New Roman" panose="02020603050405020304" pitchFamily="18" charset="0"/>
              </a:rPr>
              <a:t>Ngày </a:t>
            </a:r>
            <a:r>
              <a:rPr lang="vi-VN" sz="2000" dirty="0">
                <a:solidFill>
                  <a:srgbClr val="333333"/>
                </a:solidFill>
                <a:latin typeface="Times New Roman" panose="02020603050405020304" pitchFamily="18" charset="0"/>
                <a:cs typeface="Times New Roman" panose="02020603050405020304" pitchFamily="18" charset="0"/>
              </a:rPr>
              <a:t>xửa ngày xưa, tại một làng nọ, có tới năm ông thầy bói cùng hành nghề. Thầy thì đông, người xem thì ít nên thầy chẳng mấy khi bận rộn.</a:t>
            </a:r>
          </a:p>
          <a:p>
            <a:pPr algn="just" latinLnBrk="0"/>
            <a:r>
              <a:rPr lang="vi-VN" sz="2000" dirty="0">
                <a:solidFill>
                  <a:srgbClr val="333333"/>
                </a:solidFill>
                <a:latin typeface="Times New Roman" panose="02020603050405020304" pitchFamily="18" charset="0"/>
                <a:cs typeface="Times New Roman" panose="02020603050405020304" pitchFamily="18" charset="0"/>
              </a:rPr>
              <a:t>       Một hôm nhân buổi hàng họ ế ẩm, các thầy rủ nhau về sớm. Đi đường thầy nào cũng phàn nàn, từ lúc cha sinh mẹ đẻ đến giờ chưa biết hình thù con voi nó thế nào. Về tới gốc đa đầu làng, đang ngồi tán gẫu, bỗng các thầy nghe người đi chợ về kháo nhau có con voi đi qua. Băn khoăn một lúc, các thầy bàn nhau góp tiền chi viên quản tượng để được một lần xem con voi nó thế nào</a:t>
            </a:r>
            <a:r>
              <a:rPr lang="vi-VN" sz="2000" dirty="0" smtClean="0">
                <a:solidFill>
                  <a:srgbClr val="333333"/>
                </a:solidFill>
                <a:latin typeface="Times New Roman" panose="02020603050405020304" pitchFamily="18" charset="0"/>
                <a:cs typeface="Times New Roman" panose="02020603050405020304" pitchFamily="18" charset="0"/>
              </a:rPr>
              <a:t>.</a:t>
            </a:r>
            <a:endParaRPr lang="vi-VN" sz="2000" dirty="0">
              <a:solidFill>
                <a:srgbClr val="3333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513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708"/>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204736" y="171685"/>
            <a:ext cx="8529043" cy="1286367"/>
          </a:xfrm>
          <a:prstGeom prst="rect">
            <a:avLst/>
          </a:prstGeom>
        </p:spPr>
      </p:pic>
      <p:sp>
        <p:nvSpPr>
          <p:cNvPr id="16" name="Rectangle 15"/>
          <p:cNvSpPr/>
          <p:nvPr/>
        </p:nvSpPr>
        <p:spPr>
          <a:xfrm>
            <a:off x="276655" y="1102808"/>
            <a:ext cx="8671387" cy="4093428"/>
          </a:xfrm>
          <a:prstGeom prst="rect">
            <a:avLst/>
          </a:prstGeom>
          <a:solidFill>
            <a:schemeClr val="tx1"/>
          </a:solid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2000" dirty="0">
                <a:solidFill>
                  <a:srgbClr val="333333"/>
                </a:solidFill>
                <a:latin typeface="Times New Roman" panose="02020603050405020304" pitchFamily="18" charset="0"/>
                <a:cs typeface="Times New Roman" panose="02020603050405020304" pitchFamily="18" charset="0"/>
              </a:rPr>
              <a:t>       Khi voi đứng lại, năm thầy đều tiến lại gần. Thầy thì sờ vòi, thầy thì sờ ngà, thầy lại sờ chân, thầy lại sờ đuôi. Được một lúc, năm thầy ngồi lại bàn tán với nhau.</a:t>
            </a:r>
          </a:p>
          <a:p>
            <a:pPr algn="just"/>
            <a:r>
              <a:rPr lang="vi-VN" sz="2000" dirty="0">
                <a:solidFill>
                  <a:srgbClr val="333333"/>
                </a:solidFill>
                <a:latin typeface="Times New Roman" panose="02020603050405020304" pitchFamily="18" charset="0"/>
                <a:cs typeface="Times New Roman" panose="02020603050405020304" pitchFamily="18" charset="0"/>
              </a:rPr>
              <a:t>       Thầy sờ vòi nhanh nhảu nói trước :</a:t>
            </a:r>
          </a:p>
          <a:p>
            <a:pPr algn="just"/>
            <a:r>
              <a:rPr lang="vi-VN" sz="2000" dirty="0">
                <a:solidFill>
                  <a:srgbClr val="333333"/>
                </a:solidFill>
                <a:latin typeface="Times New Roman" panose="02020603050405020304" pitchFamily="18" charset="0"/>
                <a:cs typeface="Times New Roman" panose="02020603050405020304" pitchFamily="18" charset="0"/>
              </a:rPr>
              <a:t>- Ôi giời ! Tưởng con voi nó thế nào, hóa ra nó sun sun như con đỉa.</a:t>
            </a:r>
          </a:p>
          <a:p>
            <a:pPr algn="just"/>
            <a:r>
              <a:rPr lang="vi-VN" sz="2000" dirty="0">
                <a:solidFill>
                  <a:srgbClr val="333333"/>
                </a:solidFill>
                <a:latin typeface="Times New Roman" panose="02020603050405020304" pitchFamily="18" charset="0"/>
                <a:cs typeface="Times New Roman" panose="02020603050405020304" pitchFamily="18" charset="0"/>
              </a:rPr>
              <a:t>- Thầy nói sai bét rồi, thầy sờ ngà lên tiếng.</a:t>
            </a:r>
          </a:p>
          <a:p>
            <a:pPr algn="just"/>
            <a:r>
              <a:rPr lang="vi-VN" sz="2000" dirty="0">
                <a:solidFill>
                  <a:srgbClr val="333333"/>
                </a:solidFill>
                <a:latin typeface="Times New Roman" panose="02020603050405020304" pitchFamily="18" charset="0"/>
                <a:cs typeface="Times New Roman" panose="02020603050405020304" pitchFamily="18" charset="0"/>
              </a:rPr>
              <a:t>- Nó chần chẫn như cái đòn càn</a:t>
            </a:r>
          </a:p>
          <a:p>
            <a:pPr algn="just"/>
            <a:r>
              <a:rPr lang="vi-VN" sz="2000" dirty="0">
                <a:solidFill>
                  <a:srgbClr val="333333"/>
                </a:solidFill>
                <a:latin typeface="Times New Roman" panose="02020603050405020304" pitchFamily="18" charset="0"/>
                <a:cs typeface="Times New Roman" panose="02020603050405020304" pitchFamily="18" charset="0"/>
              </a:rPr>
              <a:t>Thầy sờ tai đứng ngay cạnh vội tiếp lời.</a:t>
            </a:r>
          </a:p>
          <a:p>
            <a:pPr algn="just"/>
            <a:r>
              <a:rPr lang="vi-VN" sz="2000" dirty="0">
                <a:solidFill>
                  <a:srgbClr val="333333"/>
                </a:solidFill>
                <a:latin typeface="Times New Roman" panose="02020603050405020304" pitchFamily="18" charset="0"/>
                <a:cs typeface="Times New Roman" panose="02020603050405020304" pitchFamily="18" charset="0"/>
              </a:rPr>
              <a:t>- Các thầy nói thế nào ấy chứ, tôi thấy nó bè bè như cái quạt thóc.</a:t>
            </a:r>
          </a:p>
          <a:p>
            <a:pPr algn="just"/>
            <a:r>
              <a:rPr lang="vi-VN" sz="2000" dirty="0">
                <a:solidFill>
                  <a:srgbClr val="333333"/>
                </a:solidFill>
                <a:latin typeface="Times New Roman" panose="02020603050405020304" pitchFamily="18" charset="0"/>
                <a:cs typeface="Times New Roman" panose="02020603050405020304" pitchFamily="18" charset="0"/>
              </a:rPr>
              <a:t>- Các thầy nói đều không đúng cả! - Thầy sờ chân đứng chống gậy vuốt râu.</a:t>
            </a:r>
          </a:p>
          <a:p>
            <a:pPr algn="just"/>
            <a:r>
              <a:rPr lang="vi-VN" sz="2000" dirty="0">
                <a:solidFill>
                  <a:srgbClr val="333333"/>
                </a:solidFill>
                <a:latin typeface="Times New Roman" panose="02020603050405020304" pitchFamily="18" charset="0"/>
                <a:cs typeface="Times New Roman" panose="02020603050405020304" pitchFamily="18" charset="0"/>
              </a:rPr>
              <a:t>- Tôi thấy nó sùng sững như cái cột đình.</a:t>
            </a:r>
          </a:p>
          <a:p>
            <a:pPr algn="just"/>
            <a:r>
              <a:rPr lang="vi-VN" sz="2000" dirty="0">
                <a:solidFill>
                  <a:srgbClr val="333333"/>
                </a:solidFill>
                <a:latin typeface="Times New Roman" panose="02020603050405020304" pitchFamily="18" charset="0"/>
                <a:cs typeface="Times New Roman" panose="02020603050405020304" pitchFamily="18" charset="0"/>
              </a:rPr>
              <a:t>- Thôi các thầy đừng cãi nhau nữa! - Thầy sờ đuôi vội can.</a:t>
            </a:r>
          </a:p>
          <a:p>
            <a:pPr algn="just"/>
            <a:r>
              <a:rPr lang="vi-VN" sz="2000" dirty="0">
                <a:solidFill>
                  <a:srgbClr val="333333"/>
                </a:solidFill>
                <a:latin typeface="Times New Roman" panose="02020603050405020304" pitchFamily="18" charset="0"/>
                <a:cs typeface="Times New Roman" panose="02020603050405020304" pitchFamily="18" charset="0"/>
              </a:rPr>
              <a:t>- Thực tế nó tun tủn như cái chổi sể cùn</a:t>
            </a:r>
            <a:r>
              <a:rPr lang="vi-VN" sz="2000" dirty="0" smtClean="0">
                <a:solidFill>
                  <a:srgbClr val="333333"/>
                </a:solidFill>
                <a:latin typeface="Times New Roman" panose="02020603050405020304" pitchFamily="18" charset="0"/>
                <a:cs typeface="Times New Roman" panose="02020603050405020304" pitchFamily="18" charset="0"/>
              </a:rPr>
              <a:t>.</a:t>
            </a:r>
            <a:endParaRPr lang="vi-VN" sz="2000" dirty="0">
              <a:solidFill>
                <a:srgbClr val="3333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108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708"/>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204736" y="171685"/>
            <a:ext cx="8529043" cy="1286367"/>
          </a:xfrm>
          <a:prstGeom prst="rect">
            <a:avLst/>
          </a:prstGeom>
        </p:spPr>
      </p:pic>
      <p:sp>
        <p:nvSpPr>
          <p:cNvPr id="16" name="Rectangle 15"/>
          <p:cNvSpPr/>
          <p:nvPr/>
        </p:nvSpPr>
        <p:spPr>
          <a:xfrm>
            <a:off x="276655" y="1102808"/>
            <a:ext cx="8671387" cy="2862322"/>
          </a:xfrm>
          <a:prstGeom prst="rect">
            <a:avLst/>
          </a:prstGeom>
          <a:solidFill>
            <a:schemeClr val="tx1"/>
          </a:solid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2000" dirty="0">
                <a:solidFill>
                  <a:srgbClr val="333333"/>
                </a:solidFill>
                <a:latin typeface="Times New Roman" panose="02020603050405020304" pitchFamily="18" charset="0"/>
                <a:cs typeface="Times New Roman" panose="02020603050405020304" pitchFamily="18" charset="0"/>
              </a:rPr>
              <a:t>       Mỗi thầy một ý chẳng thầy nào dám vác mặt ra ngoài chợ, đi đâu các thầy cũng bị ngưởi ta chế giễu : Đến đánh giá một con vật còn không đúng thì bói toán ai dám tin. Thế là từ đó dân gian mới có thành ngữ "thầy bói xem voi" để chỉ những kẻ xem xét sự vật hiện tượng nhưng chỉ nhìn từ một phía mà </a:t>
            </a:r>
            <a:r>
              <a:rPr lang="vi-VN" sz="2000" dirty="0" smtClean="0">
                <a:solidFill>
                  <a:srgbClr val="333333"/>
                </a:solidFill>
                <a:latin typeface="Times New Roman" panose="02020603050405020304" pitchFamily="18" charset="0"/>
                <a:cs typeface="Times New Roman" panose="02020603050405020304" pitchFamily="18" charset="0"/>
              </a:rPr>
              <a:t>thôi</a:t>
            </a:r>
            <a:r>
              <a:rPr lang="en-US" sz="2000" dirty="0" smtClean="0">
                <a:solidFill>
                  <a:srgbClr val="333333"/>
                </a:solidFill>
                <a:latin typeface="Times New Roman" panose="02020603050405020304" pitchFamily="18" charset="0"/>
                <a:cs typeface="Times New Roman" panose="02020603050405020304" pitchFamily="18" charset="0"/>
              </a:rPr>
              <a:t>. </a:t>
            </a:r>
          </a:p>
          <a:p>
            <a:pPr algn="just"/>
            <a:r>
              <a:rPr lang="en-US" sz="2000" dirty="0">
                <a:solidFill>
                  <a:srgbClr val="333333"/>
                </a:solidFill>
                <a:latin typeface="Times New Roman" panose="02020603050405020304" pitchFamily="18" charset="0"/>
                <a:cs typeface="Times New Roman" panose="02020603050405020304" pitchFamily="18" charset="0"/>
              </a:rPr>
              <a:t> </a:t>
            </a:r>
            <a:r>
              <a:rPr lang="en-US" sz="2000" dirty="0" smtClean="0">
                <a:solidFill>
                  <a:srgbClr val="333333"/>
                </a:solidFill>
                <a:latin typeface="Times New Roman" panose="02020603050405020304" pitchFamily="18" charset="0"/>
                <a:cs typeface="Times New Roman" panose="02020603050405020304" pitchFamily="18" charset="0"/>
              </a:rPr>
              <a:t>       </a:t>
            </a:r>
            <a:r>
              <a:rPr lang="vi-VN" sz="2000" dirty="0" smtClean="0">
                <a:solidFill>
                  <a:srgbClr val="000000"/>
                </a:solidFill>
                <a:latin typeface="Times New Roman" panose="02020603050405020304" pitchFamily="18" charset="0"/>
                <a:cs typeface="Times New Roman" panose="02020603050405020304" pitchFamily="18" charset="0"/>
              </a:rPr>
              <a:t>Câu </a:t>
            </a:r>
            <a:r>
              <a:rPr lang="vi-VN" sz="2000" dirty="0">
                <a:solidFill>
                  <a:srgbClr val="000000"/>
                </a:solidFill>
                <a:latin typeface="Times New Roman" panose="02020603050405020304" pitchFamily="18" charset="0"/>
                <a:cs typeface="Times New Roman" panose="02020603050405020304" pitchFamily="18" charset="0"/>
              </a:rPr>
              <a:t>chuyện ấy vừa tạo nên tiếng cười giải trí, lại giúp </a:t>
            </a:r>
            <a:r>
              <a:rPr lang="en-US" sz="2000" dirty="0" err="1">
                <a:solidFill>
                  <a:srgbClr val="000000"/>
                </a:solidFill>
                <a:latin typeface="Times New Roman" panose="02020603050405020304" pitchFamily="18" charset="0"/>
                <a:cs typeface="Times New Roman" panose="02020603050405020304" pitchFamily="18" charset="0"/>
              </a:rPr>
              <a:t>chúng</a:t>
            </a:r>
            <a:r>
              <a:rPr lang="en-US" sz="2000" dirty="0">
                <a:solidFill>
                  <a:srgbClr val="000000"/>
                </a:solidFill>
                <a:latin typeface="Times New Roman" panose="02020603050405020304" pitchFamily="18" charset="0"/>
                <a:cs typeface="Times New Roman" panose="02020603050405020304" pitchFamily="18" charset="0"/>
              </a:rPr>
              <a:t> ta</a:t>
            </a:r>
            <a:r>
              <a:rPr lang="vi-VN" sz="2000" dirty="0">
                <a:solidFill>
                  <a:srgbClr val="000000"/>
                </a:solidFill>
                <a:latin typeface="Times New Roman" panose="02020603050405020304" pitchFamily="18" charset="0"/>
                <a:cs typeface="Times New Roman" panose="02020603050405020304" pitchFamily="18" charset="0"/>
              </a:rPr>
              <a:t> rút ra bài học ý nghĩa cho bản thân. Rằng phải biết nhìn nhận mọi chuyện một cách toàn diện và đa chiều. </a:t>
            </a:r>
            <a:r>
              <a:rPr lang="en-US" sz="2000" dirty="0" err="1">
                <a:solidFill>
                  <a:srgbClr val="000000"/>
                </a:solidFill>
                <a:latin typeface="Times New Roman" panose="02020603050405020304" pitchFamily="18" charset="0"/>
                <a:cs typeface="Times New Roman" panose="02020603050405020304" pitchFamily="18" charset="0"/>
              </a:rPr>
              <a:t>Rằng</a:t>
            </a:r>
            <a:r>
              <a:rPr lang="vi-VN" sz="2000" dirty="0">
                <a:solidFill>
                  <a:srgbClr val="000000"/>
                </a:solidFill>
                <a:latin typeface="Times New Roman" panose="02020603050405020304" pitchFamily="18" charset="0"/>
                <a:cs typeface="Times New Roman" panose="02020603050405020304" pitchFamily="18" charset="0"/>
              </a:rPr>
              <a:t> không được bảo thủ, phải biết lắng nghe những đón</a:t>
            </a:r>
            <a:r>
              <a:rPr lang="en-US" sz="2000" dirty="0">
                <a:solidFill>
                  <a:srgbClr val="000000"/>
                </a:solidFill>
                <a:latin typeface="Times New Roman" panose="02020603050405020304" pitchFamily="18" charset="0"/>
                <a:cs typeface="Times New Roman" panose="02020603050405020304" pitchFamily="18" charset="0"/>
              </a:rPr>
              <a:t>g</a:t>
            </a:r>
            <a:r>
              <a:rPr lang="vi-VN" sz="2000" dirty="0">
                <a:solidFill>
                  <a:srgbClr val="000000"/>
                </a:solidFill>
                <a:latin typeface="Times New Roman" panose="02020603050405020304" pitchFamily="18" charset="0"/>
                <a:cs typeface="Times New Roman" panose="02020603050405020304" pitchFamily="18" charset="0"/>
              </a:rPr>
              <a:t> góp, ý kiến từ xung quanh mình...….Cảm ơn thầy cô và các bạn đã lắng nghe. Tôi rất vinh hạnh nếu được nghe chia sẻ của thầy cô và các bạn vấn đề khác mà mọi người quan tâm</a:t>
            </a:r>
            <a:r>
              <a:rPr lang="vi-VN" sz="2000" dirty="0" smtClean="0">
                <a:solidFill>
                  <a:srgbClr val="000000"/>
                </a:solidFill>
                <a:latin typeface="Times New Roman" panose="02020603050405020304" pitchFamily="18" charset="0"/>
                <a:cs typeface="Times New Roman" panose="02020603050405020304" pitchFamily="18" charset="0"/>
              </a:rPr>
              <a:t>.</a:t>
            </a:r>
            <a:endParaRPr lang="vi-VN" sz="2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152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708"/>
        <p:cNvGrpSpPr/>
        <p:nvPr/>
      </p:nvGrpSpPr>
      <p:grpSpPr>
        <a:xfrm>
          <a:off x="0" y="0"/>
          <a:ext cx="0" cy="0"/>
          <a:chOff x="0" y="0"/>
          <a:chExt cx="0" cy="0"/>
        </a:xfrm>
      </p:grpSpPr>
      <p:graphicFrame>
        <p:nvGraphicFramePr>
          <p:cNvPr id="4" name="Google Shape;982;p22"/>
          <p:cNvGraphicFramePr/>
          <p:nvPr>
            <p:extLst>
              <p:ext uri="{D42A27DB-BD31-4B8C-83A1-F6EECF244321}">
                <p14:modId xmlns:p14="http://schemas.microsoft.com/office/powerpoint/2010/main" val="3927808780"/>
              </p:ext>
            </p:extLst>
          </p:nvPr>
        </p:nvGraphicFramePr>
        <p:xfrm>
          <a:off x="195210" y="133565"/>
          <a:ext cx="8702211" cy="4977994"/>
        </p:xfrm>
        <a:graphic>
          <a:graphicData uri="http://schemas.openxmlformats.org/drawingml/2006/table">
            <a:tbl>
              <a:tblPr>
                <a:noFill/>
              </a:tblPr>
              <a:tblGrid>
                <a:gridCol w="1015345">
                  <a:extLst>
                    <a:ext uri="{9D8B030D-6E8A-4147-A177-3AD203B41FA5}">
                      <a16:colId xmlns="" xmlns:a16="http://schemas.microsoft.com/office/drawing/2014/main" val="20000"/>
                    </a:ext>
                  </a:extLst>
                </a:gridCol>
                <a:gridCol w="1860209">
                  <a:extLst>
                    <a:ext uri="{9D8B030D-6E8A-4147-A177-3AD203B41FA5}">
                      <a16:colId xmlns="" xmlns:a16="http://schemas.microsoft.com/office/drawing/2014/main" val="20001"/>
                    </a:ext>
                  </a:extLst>
                </a:gridCol>
                <a:gridCol w="2028233">
                  <a:extLst>
                    <a:ext uri="{9D8B030D-6E8A-4147-A177-3AD203B41FA5}">
                      <a16:colId xmlns="" xmlns:a16="http://schemas.microsoft.com/office/drawing/2014/main" val="20002"/>
                    </a:ext>
                  </a:extLst>
                </a:gridCol>
                <a:gridCol w="1574121">
                  <a:extLst>
                    <a:ext uri="{9D8B030D-6E8A-4147-A177-3AD203B41FA5}">
                      <a16:colId xmlns="" xmlns:a16="http://schemas.microsoft.com/office/drawing/2014/main" val="20003"/>
                    </a:ext>
                  </a:extLst>
                </a:gridCol>
                <a:gridCol w="1574121">
                  <a:extLst>
                    <a:ext uri="{9D8B030D-6E8A-4147-A177-3AD203B41FA5}">
                      <a16:colId xmlns="" xmlns:a16="http://schemas.microsoft.com/office/drawing/2014/main" val="20004"/>
                    </a:ext>
                  </a:extLst>
                </a:gridCol>
                <a:gridCol w="650182">
                  <a:extLst>
                    <a:ext uri="{9D8B030D-6E8A-4147-A177-3AD203B41FA5}">
                      <a16:colId xmlns="" xmlns:a16="http://schemas.microsoft.com/office/drawing/2014/main" val="20005"/>
                    </a:ext>
                  </a:extLst>
                </a:gridCol>
              </a:tblGrid>
              <a:tr h="261510">
                <a:tc rowSpan="2">
                  <a:txBody>
                    <a:bodyPr/>
                    <a:lstStyle/>
                    <a:p>
                      <a:pPr marL="0" marR="0" lvl="0" indent="0" algn="ctr" rtl="0">
                        <a:lnSpc>
                          <a:spcPct val="115000"/>
                        </a:lnSpc>
                        <a:spcBef>
                          <a:spcPts val="0"/>
                        </a:spcBef>
                        <a:spcAft>
                          <a:spcPts val="0"/>
                        </a:spcAft>
                        <a:buNone/>
                      </a:pPr>
                      <a:r>
                        <a:rPr lang="en-US" sz="1600" dirty="0" err="1">
                          <a:solidFill>
                            <a:schemeClr val="accent4"/>
                          </a:solidFill>
                          <a:latin typeface="Times New Roman" panose="02020603050405020304" pitchFamily="18" charset="0"/>
                          <a:cs typeface="Times New Roman" panose="02020603050405020304" pitchFamily="18" charset="0"/>
                        </a:rPr>
                        <a:t>Tiêu</a:t>
                      </a:r>
                      <a:r>
                        <a:rPr lang="en-US" sz="1600" dirty="0">
                          <a:solidFill>
                            <a:schemeClr val="accent4"/>
                          </a:solidFill>
                          <a:latin typeface="Times New Roman" panose="02020603050405020304" pitchFamily="18" charset="0"/>
                          <a:cs typeface="Times New Roman" panose="02020603050405020304" pitchFamily="18" charset="0"/>
                        </a:rPr>
                        <a:t> </a:t>
                      </a:r>
                      <a:r>
                        <a:rPr lang="en-US" sz="1600" dirty="0" err="1">
                          <a:solidFill>
                            <a:schemeClr val="accent4"/>
                          </a:solidFill>
                          <a:latin typeface="Times New Roman" panose="02020603050405020304" pitchFamily="18" charset="0"/>
                          <a:cs typeface="Times New Roman" panose="02020603050405020304" pitchFamily="18" charset="0"/>
                        </a:rPr>
                        <a:t>chí</a:t>
                      </a:r>
                      <a:endParaRPr sz="1600" dirty="0">
                        <a:solidFill>
                          <a:schemeClr val="accent4"/>
                        </a:solidFill>
                        <a:latin typeface="Times New Roman" panose="02020603050405020304" pitchFamily="18" charset="0"/>
                        <a:ea typeface="Times New Roman"/>
                        <a:cs typeface="Times New Roman" panose="02020603050405020304" pitchFamily="18" charset="0"/>
                        <a:sym typeface="Times New Roman"/>
                      </a:endParaRPr>
                    </a:p>
                  </a:txBody>
                  <a:tcPr marL="12825" marR="12825" marT="0" marB="0">
                    <a:solidFill>
                      <a:schemeClr val="tx1"/>
                    </a:solidFill>
                  </a:tcPr>
                </a:tc>
                <a:tc gridSpan="4">
                  <a:txBody>
                    <a:bodyPr/>
                    <a:lstStyle/>
                    <a:p>
                      <a:pPr marL="0" marR="0" lvl="0" indent="0" algn="ctr" rtl="0">
                        <a:lnSpc>
                          <a:spcPct val="115000"/>
                        </a:lnSpc>
                        <a:spcBef>
                          <a:spcPts val="0"/>
                        </a:spcBef>
                        <a:spcAft>
                          <a:spcPts val="0"/>
                        </a:spcAft>
                        <a:buNone/>
                      </a:pPr>
                      <a:r>
                        <a:rPr lang="en-US" sz="1600" dirty="0" err="1">
                          <a:solidFill>
                            <a:schemeClr val="accent4"/>
                          </a:solidFill>
                          <a:latin typeface="Times New Roman" panose="02020603050405020304" pitchFamily="18" charset="0"/>
                          <a:cs typeface="Times New Roman" panose="02020603050405020304" pitchFamily="18" charset="0"/>
                        </a:rPr>
                        <a:t>Mức</a:t>
                      </a:r>
                      <a:r>
                        <a:rPr lang="en-US" sz="1600" dirty="0">
                          <a:solidFill>
                            <a:schemeClr val="accent4"/>
                          </a:solidFill>
                          <a:latin typeface="Times New Roman" panose="02020603050405020304" pitchFamily="18" charset="0"/>
                          <a:cs typeface="Times New Roman" panose="02020603050405020304" pitchFamily="18" charset="0"/>
                        </a:rPr>
                        <a:t> </a:t>
                      </a:r>
                      <a:r>
                        <a:rPr lang="en-US" sz="1600" dirty="0" err="1">
                          <a:solidFill>
                            <a:schemeClr val="accent4"/>
                          </a:solidFill>
                          <a:latin typeface="Times New Roman" panose="02020603050405020304" pitchFamily="18" charset="0"/>
                          <a:cs typeface="Times New Roman" panose="02020603050405020304" pitchFamily="18" charset="0"/>
                        </a:rPr>
                        <a:t>độ</a:t>
                      </a:r>
                      <a:endParaRPr sz="1600" dirty="0">
                        <a:solidFill>
                          <a:schemeClr val="accent4"/>
                        </a:solidFill>
                        <a:latin typeface="Times New Roman" panose="02020603050405020304" pitchFamily="18" charset="0"/>
                        <a:ea typeface="Times New Roman"/>
                        <a:cs typeface="Times New Roman" panose="02020603050405020304" pitchFamily="18" charset="0"/>
                        <a:sym typeface="Times New Roman"/>
                      </a:endParaRPr>
                    </a:p>
                  </a:txBody>
                  <a:tcPr marL="12825" marR="12825" marT="0" marB="0">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lnSpc>
                          <a:spcPct val="115000"/>
                        </a:lnSpc>
                        <a:spcBef>
                          <a:spcPts val="0"/>
                        </a:spcBef>
                        <a:spcAft>
                          <a:spcPts val="0"/>
                        </a:spcAft>
                        <a:buNone/>
                      </a:pPr>
                      <a:r>
                        <a:rPr lang="en-US" sz="1600" dirty="0" err="1">
                          <a:solidFill>
                            <a:schemeClr val="accent4"/>
                          </a:solidFill>
                          <a:latin typeface="Times New Roman" panose="02020603050405020304" pitchFamily="18" charset="0"/>
                          <a:cs typeface="Times New Roman" panose="02020603050405020304" pitchFamily="18" charset="0"/>
                        </a:rPr>
                        <a:t>Điểm</a:t>
                      </a:r>
                      <a:r>
                        <a:rPr lang="en-US" sz="1600" dirty="0">
                          <a:solidFill>
                            <a:schemeClr val="accent4"/>
                          </a:solidFill>
                          <a:latin typeface="Times New Roman" panose="02020603050405020304" pitchFamily="18" charset="0"/>
                          <a:cs typeface="Times New Roman" panose="02020603050405020304" pitchFamily="18" charset="0"/>
                        </a:rPr>
                        <a:t> </a:t>
                      </a:r>
                      <a:endParaRPr sz="1600" dirty="0">
                        <a:solidFill>
                          <a:schemeClr val="accent4"/>
                        </a:solidFill>
                        <a:latin typeface="Times New Roman" panose="02020603050405020304" pitchFamily="18" charset="0"/>
                        <a:ea typeface="Times New Roman"/>
                        <a:cs typeface="Times New Roman" panose="02020603050405020304" pitchFamily="18" charset="0"/>
                        <a:sym typeface="Times New Roman"/>
                      </a:endParaRPr>
                    </a:p>
                  </a:txBody>
                  <a:tcPr marL="12825" marR="12825" marT="0" marB="0">
                    <a:solidFill>
                      <a:schemeClr val="tx1"/>
                    </a:solidFill>
                  </a:tcPr>
                </a:tc>
                <a:extLst>
                  <a:ext uri="{0D108BD9-81ED-4DB2-BD59-A6C34878D82A}">
                    <a16:rowId xmlns="" xmlns:a16="http://schemas.microsoft.com/office/drawing/2014/main" val="10000"/>
                  </a:ext>
                </a:extLst>
              </a:tr>
              <a:tr h="186572">
                <a:tc vMerge="1">
                  <a:txBody>
                    <a:bodyPr/>
                    <a:lstStyle/>
                    <a:p>
                      <a:endParaRPr lang="en-US"/>
                    </a:p>
                  </a:txBody>
                  <a:tcPr/>
                </a:tc>
                <a:tc>
                  <a:txBody>
                    <a:bodyPr/>
                    <a:lstStyle/>
                    <a:p>
                      <a:pPr marL="0" marR="0" lvl="0" indent="0" algn="ctr" rtl="0">
                        <a:lnSpc>
                          <a:spcPct val="115000"/>
                        </a:lnSpc>
                        <a:spcBef>
                          <a:spcPts val="0"/>
                        </a:spcBef>
                        <a:spcAft>
                          <a:spcPts val="0"/>
                        </a:spcAft>
                        <a:buNone/>
                      </a:pPr>
                      <a:r>
                        <a:rPr lang="en-US" sz="1600" dirty="0" err="1">
                          <a:solidFill>
                            <a:schemeClr val="accent4"/>
                          </a:solidFill>
                          <a:latin typeface="Times New Roman" panose="02020603050405020304" pitchFamily="18" charset="0"/>
                          <a:cs typeface="Times New Roman" panose="02020603050405020304" pitchFamily="18" charset="0"/>
                        </a:rPr>
                        <a:t>Chưa</a:t>
                      </a:r>
                      <a:r>
                        <a:rPr lang="en-US" sz="1600" dirty="0">
                          <a:solidFill>
                            <a:schemeClr val="accent4"/>
                          </a:solidFill>
                          <a:latin typeface="Times New Roman" panose="02020603050405020304" pitchFamily="18" charset="0"/>
                          <a:cs typeface="Times New Roman" panose="02020603050405020304" pitchFamily="18" charset="0"/>
                        </a:rPr>
                        <a:t> </a:t>
                      </a:r>
                      <a:r>
                        <a:rPr lang="en-US" sz="1600" dirty="0" err="1">
                          <a:solidFill>
                            <a:schemeClr val="accent4"/>
                          </a:solidFill>
                          <a:latin typeface="Times New Roman" panose="02020603050405020304" pitchFamily="18" charset="0"/>
                          <a:cs typeface="Times New Roman" panose="02020603050405020304" pitchFamily="18" charset="0"/>
                        </a:rPr>
                        <a:t>đạt</a:t>
                      </a:r>
                      <a:endParaRPr sz="1600" dirty="0">
                        <a:solidFill>
                          <a:schemeClr val="accent4"/>
                        </a:solidFill>
                        <a:latin typeface="Times New Roman" panose="02020603050405020304" pitchFamily="18" charset="0"/>
                        <a:ea typeface="Times New Roman"/>
                        <a:cs typeface="Times New Roman" panose="02020603050405020304" pitchFamily="18" charset="0"/>
                        <a:sym typeface="Times New Roman"/>
                      </a:endParaRPr>
                    </a:p>
                  </a:txBody>
                  <a:tcPr marL="12825" marR="12825" marT="0" marB="0">
                    <a:solidFill>
                      <a:schemeClr val="tx1"/>
                    </a:solidFill>
                  </a:tcPr>
                </a:tc>
                <a:tc>
                  <a:txBody>
                    <a:bodyPr/>
                    <a:lstStyle/>
                    <a:p>
                      <a:pPr marL="0" marR="0" lvl="0" indent="0" algn="ctr" rtl="0">
                        <a:lnSpc>
                          <a:spcPct val="115000"/>
                        </a:lnSpc>
                        <a:spcBef>
                          <a:spcPts val="0"/>
                        </a:spcBef>
                        <a:spcAft>
                          <a:spcPts val="0"/>
                        </a:spcAft>
                        <a:buNone/>
                      </a:pPr>
                      <a:r>
                        <a:rPr lang="en-US" sz="1600" dirty="0" err="1">
                          <a:solidFill>
                            <a:schemeClr val="accent4"/>
                          </a:solidFill>
                          <a:latin typeface="Times New Roman" panose="02020603050405020304" pitchFamily="18" charset="0"/>
                          <a:cs typeface="Times New Roman" panose="02020603050405020304" pitchFamily="18" charset="0"/>
                        </a:rPr>
                        <a:t>Đạt</a:t>
                      </a:r>
                      <a:r>
                        <a:rPr lang="en-US" sz="1600" dirty="0">
                          <a:solidFill>
                            <a:schemeClr val="accent4"/>
                          </a:solidFill>
                          <a:latin typeface="Times New Roman" panose="02020603050405020304" pitchFamily="18" charset="0"/>
                          <a:cs typeface="Times New Roman" panose="02020603050405020304" pitchFamily="18" charset="0"/>
                        </a:rPr>
                        <a:t> </a:t>
                      </a:r>
                      <a:endParaRPr sz="1600" dirty="0">
                        <a:solidFill>
                          <a:schemeClr val="accent4"/>
                        </a:solidFill>
                        <a:latin typeface="Times New Roman" panose="02020603050405020304" pitchFamily="18" charset="0"/>
                        <a:ea typeface="Times New Roman"/>
                        <a:cs typeface="Times New Roman" panose="02020603050405020304" pitchFamily="18" charset="0"/>
                        <a:sym typeface="Times New Roman"/>
                      </a:endParaRPr>
                    </a:p>
                  </a:txBody>
                  <a:tcPr marL="12825" marR="12825" marT="0" marB="0">
                    <a:solidFill>
                      <a:schemeClr val="tx1"/>
                    </a:solidFill>
                  </a:tcPr>
                </a:tc>
                <a:tc>
                  <a:txBody>
                    <a:bodyPr/>
                    <a:lstStyle/>
                    <a:p>
                      <a:pPr marL="0" marR="0" lvl="0" indent="0" algn="ctr" rtl="0">
                        <a:lnSpc>
                          <a:spcPct val="115000"/>
                        </a:lnSpc>
                        <a:spcBef>
                          <a:spcPts val="0"/>
                        </a:spcBef>
                        <a:spcAft>
                          <a:spcPts val="0"/>
                        </a:spcAft>
                        <a:buNone/>
                      </a:pPr>
                      <a:r>
                        <a:rPr lang="en-US" sz="1600">
                          <a:solidFill>
                            <a:schemeClr val="accent4"/>
                          </a:solidFill>
                          <a:latin typeface="Times New Roman" panose="02020603050405020304" pitchFamily="18" charset="0"/>
                          <a:cs typeface="Times New Roman" panose="02020603050405020304" pitchFamily="18" charset="0"/>
                        </a:rPr>
                        <a:t>Tốt</a:t>
                      </a:r>
                      <a:endParaRPr sz="1600">
                        <a:solidFill>
                          <a:schemeClr val="accent4"/>
                        </a:solidFill>
                        <a:latin typeface="Times New Roman" panose="02020603050405020304" pitchFamily="18" charset="0"/>
                        <a:ea typeface="Times New Roman"/>
                        <a:cs typeface="Times New Roman" panose="02020603050405020304" pitchFamily="18" charset="0"/>
                        <a:sym typeface="Times New Roman"/>
                      </a:endParaRPr>
                    </a:p>
                  </a:txBody>
                  <a:tcPr marL="12825" marR="12825" marT="0" marB="0">
                    <a:solidFill>
                      <a:schemeClr val="tx1"/>
                    </a:solidFill>
                  </a:tcPr>
                </a:tc>
                <a:tc>
                  <a:txBody>
                    <a:bodyPr/>
                    <a:lstStyle/>
                    <a:p>
                      <a:pPr marL="0" marR="0" lvl="0" indent="0" algn="ctr" rtl="0">
                        <a:lnSpc>
                          <a:spcPct val="115000"/>
                        </a:lnSpc>
                        <a:spcBef>
                          <a:spcPts val="0"/>
                        </a:spcBef>
                        <a:spcAft>
                          <a:spcPts val="0"/>
                        </a:spcAft>
                        <a:buNone/>
                      </a:pPr>
                      <a:r>
                        <a:rPr lang="en-US" sz="1600" dirty="0" err="1">
                          <a:solidFill>
                            <a:schemeClr val="accent4"/>
                          </a:solidFill>
                          <a:latin typeface="Times New Roman" panose="02020603050405020304" pitchFamily="18" charset="0"/>
                          <a:cs typeface="Times New Roman" panose="02020603050405020304" pitchFamily="18" charset="0"/>
                        </a:rPr>
                        <a:t>Xuất</a:t>
                      </a:r>
                      <a:r>
                        <a:rPr lang="en-US" sz="1600" dirty="0">
                          <a:solidFill>
                            <a:schemeClr val="accent4"/>
                          </a:solidFill>
                          <a:latin typeface="Times New Roman" panose="02020603050405020304" pitchFamily="18" charset="0"/>
                          <a:cs typeface="Times New Roman" panose="02020603050405020304" pitchFamily="18" charset="0"/>
                        </a:rPr>
                        <a:t> </a:t>
                      </a:r>
                      <a:r>
                        <a:rPr lang="en-US" sz="1600" dirty="0" err="1">
                          <a:solidFill>
                            <a:schemeClr val="accent4"/>
                          </a:solidFill>
                          <a:latin typeface="Times New Roman" panose="02020603050405020304" pitchFamily="18" charset="0"/>
                          <a:cs typeface="Times New Roman" panose="02020603050405020304" pitchFamily="18" charset="0"/>
                        </a:rPr>
                        <a:t>sắc</a:t>
                      </a:r>
                      <a:endParaRPr sz="1600" dirty="0">
                        <a:solidFill>
                          <a:schemeClr val="accent4"/>
                        </a:solidFill>
                        <a:latin typeface="Times New Roman" panose="02020603050405020304" pitchFamily="18" charset="0"/>
                        <a:ea typeface="Times New Roman"/>
                        <a:cs typeface="Times New Roman" panose="02020603050405020304" pitchFamily="18" charset="0"/>
                        <a:sym typeface="Times New Roman"/>
                      </a:endParaRPr>
                    </a:p>
                  </a:txBody>
                  <a:tcPr marL="12825" marR="12825" marT="0" marB="0">
                    <a:solidFill>
                      <a:schemeClr val="tx1"/>
                    </a:solidFill>
                  </a:tcPr>
                </a:tc>
                <a:tc>
                  <a:txBody>
                    <a:bodyPr/>
                    <a:lstStyle/>
                    <a:p>
                      <a:pPr marL="0" marR="0" lvl="0" indent="0" algn="l"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 </a:t>
                      </a:r>
                      <a:endParaRPr sz="1050">
                        <a:solidFill>
                          <a:schemeClr val="accent4"/>
                        </a:solidFill>
                        <a:latin typeface="Times New Roman" panose="02020603050405020304" pitchFamily="18" charset="0"/>
                        <a:ea typeface="Times New Roman"/>
                        <a:cs typeface="Times New Roman" panose="02020603050405020304" pitchFamily="18" charset="0"/>
                        <a:sym typeface="Times New Roman"/>
                      </a:endParaRPr>
                    </a:p>
                  </a:txBody>
                  <a:tcPr marL="12825" marR="12825" marT="0" marB="0">
                    <a:solidFill>
                      <a:schemeClr val="tx1"/>
                    </a:solidFill>
                  </a:tcPr>
                </a:tc>
                <a:extLst>
                  <a:ext uri="{0D108BD9-81ED-4DB2-BD59-A6C34878D82A}">
                    <a16:rowId xmlns="" xmlns:a16="http://schemas.microsoft.com/office/drawing/2014/main" val="10001"/>
                  </a:ext>
                </a:extLst>
              </a:tr>
              <a:tr h="1159991">
                <a:tc>
                  <a:txBody>
                    <a:bodyPr/>
                    <a:lstStyle/>
                    <a:p>
                      <a:pPr marL="0" marR="0" lvl="0" indent="0" algn="ctr"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1. Nội dung </a:t>
                      </a:r>
                      <a:endParaRPr sz="1050">
                        <a:solidFill>
                          <a:schemeClr val="accent4"/>
                        </a:solidFill>
                        <a:latin typeface="Times New Roman" panose="02020603050405020304" pitchFamily="18" charset="0"/>
                        <a:cs typeface="Times New Roman" panose="02020603050405020304" pitchFamily="18" charset="0"/>
                      </a:endParaRPr>
                    </a:p>
                    <a:p>
                      <a:pPr marL="0" marR="0" lvl="0" indent="0" algn="ctr"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(4.0 điểm)</a:t>
                      </a:r>
                      <a:endParaRPr sz="1050">
                        <a:solidFill>
                          <a:schemeClr val="accent4"/>
                        </a:solidFill>
                        <a:latin typeface="Times New Roman" panose="02020603050405020304" pitchFamily="18" charset="0"/>
                        <a:ea typeface="Times New Roman"/>
                        <a:cs typeface="Times New Roman" panose="02020603050405020304" pitchFamily="18" charset="0"/>
                        <a:sym typeface="Times New Roman"/>
                      </a:endParaRPr>
                    </a:p>
                  </a:txBody>
                  <a:tcPr marL="12825" marR="12825" marT="0" marB="0">
                    <a:solidFill>
                      <a:schemeClr val="tx1"/>
                    </a:solidFill>
                  </a:tcPr>
                </a:tc>
                <a:tc>
                  <a:txBody>
                    <a:bodyPr/>
                    <a:lstStyle/>
                    <a:p>
                      <a:pPr marL="0" marR="0" lvl="0" indent="0" algn="ctr" rtl="0">
                        <a:lnSpc>
                          <a:spcPct val="115000"/>
                        </a:lnSpc>
                        <a:spcBef>
                          <a:spcPts val="0"/>
                        </a:spcBef>
                        <a:spcAft>
                          <a:spcPts val="0"/>
                        </a:spcAft>
                        <a:buNone/>
                      </a:pPr>
                      <a:r>
                        <a:rPr lang="en-US" sz="1050" dirty="0">
                          <a:solidFill>
                            <a:schemeClr val="accent4"/>
                          </a:solidFill>
                          <a:latin typeface="Times New Roman" panose="02020603050405020304" pitchFamily="18" charset="0"/>
                          <a:cs typeface="Times New Roman" panose="02020603050405020304" pitchFamily="18" charset="0"/>
                        </a:rPr>
                        <a:t>(1.0)</a:t>
                      </a:r>
                      <a:endParaRPr sz="1000" dirty="0">
                        <a:solidFill>
                          <a:schemeClr val="accent4"/>
                        </a:solidFill>
                        <a:latin typeface="Times New Roman" panose="02020603050405020304" pitchFamily="18" charset="0"/>
                        <a:cs typeface="Times New Roman" panose="02020603050405020304" pitchFamily="18" charset="0"/>
                      </a:endParaRPr>
                    </a:p>
                    <a:p>
                      <a:pPr marL="0" marR="0" lvl="0" indent="0" algn="just" rtl="0">
                        <a:lnSpc>
                          <a:spcPct val="115000"/>
                        </a:lnSpc>
                        <a:spcBef>
                          <a:spcPts val="0"/>
                        </a:spcBef>
                        <a:spcAft>
                          <a:spcPts val="0"/>
                        </a:spcAft>
                        <a:buNone/>
                      </a:pPr>
                      <a:r>
                        <a:rPr lang="en-US" sz="1050" dirty="0" err="1">
                          <a:solidFill>
                            <a:schemeClr val="accent4"/>
                          </a:solidFill>
                          <a:latin typeface="Times New Roman" panose="02020603050405020304" pitchFamily="18" charset="0"/>
                          <a:cs typeface="Times New Roman" panose="02020603050405020304" pitchFamily="18" charset="0"/>
                        </a:rPr>
                        <a:t>Chưa</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biết</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đóng</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vai</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kể</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lại</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nội</a:t>
                      </a:r>
                      <a:r>
                        <a:rPr lang="en-US" sz="1050" dirty="0">
                          <a:solidFill>
                            <a:schemeClr val="accent4"/>
                          </a:solidFill>
                          <a:latin typeface="Times New Roman" panose="02020603050405020304" pitchFamily="18" charset="0"/>
                          <a:cs typeface="Times New Roman" panose="02020603050405020304" pitchFamily="18" charset="0"/>
                        </a:rPr>
                        <a:t> dung </a:t>
                      </a:r>
                      <a:r>
                        <a:rPr lang="en-US" sz="1050" dirty="0" err="1">
                          <a:solidFill>
                            <a:schemeClr val="accent4"/>
                          </a:solidFill>
                          <a:latin typeface="Times New Roman" panose="02020603050405020304" pitchFamily="18" charset="0"/>
                          <a:cs typeface="Times New Roman" panose="02020603050405020304" pitchFamily="18" charset="0"/>
                        </a:rPr>
                        <a:t>sơ</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sài</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chưa</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đầy</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đủ</a:t>
                      </a:r>
                      <a:r>
                        <a:rPr lang="en-US" sz="1050" dirty="0">
                          <a:solidFill>
                            <a:schemeClr val="accent4"/>
                          </a:solidFill>
                          <a:latin typeface="Times New Roman" panose="02020603050405020304" pitchFamily="18" charset="0"/>
                          <a:cs typeface="Times New Roman" panose="02020603050405020304" pitchFamily="18" charset="0"/>
                        </a:rPr>
                        <a:t> chi </a:t>
                      </a:r>
                      <a:r>
                        <a:rPr lang="en-US" sz="1050" dirty="0" err="1">
                          <a:solidFill>
                            <a:schemeClr val="accent4"/>
                          </a:solidFill>
                          <a:latin typeface="Times New Roman" panose="02020603050405020304" pitchFamily="18" charset="0"/>
                          <a:cs typeface="Times New Roman" panose="02020603050405020304" pitchFamily="18" charset="0"/>
                        </a:rPr>
                        <a:t>tiết</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để</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người</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nghe</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hiểu</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câu</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chuyện</a:t>
                      </a:r>
                      <a:r>
                        <a:rPr lang="en-US" sz="1050" dirty="0">
                          <a:solidFill>
                            <a:schemeClr val="accent4"/>
                          </a:solidFill>
                          <a:latin typeface="Times New Roman" panose="02020603050405020304" pitchFamily="18" charset="0"/>
                          <a:cs typeface="Times New Roman" panose="02020603050405020304" pitchFamily="18" charset="0"/>
                        </a:rPr>
                        <a:t>.</a:t>
                      </a:r>
                      <a:endParaRPr sz="1000" dirty="0">
                        <a:solidFill>
                          <a:schemeClr val="accent4"/>
                        </a:solidFill>
                        <a:latin typeface="Times New Roman" panose="02020603050405020304" pitchFamily="18" charset="0"/>
                        <a:cs typeface="Times New Roman" panose="02020603050405020304" pitchFamily="18" charset="0"/>
                      </a:endParaRPr>
                    </a:p>
                  </a:txBody>
                  <a:tcPr marL="12825" marR="12825" marT="0" marB="0">
                    <a:solidFill>
                      <a:schemeClr val="tx1"/>
                    </a:solidFill>
                  </a:tcPr>
                </a:tc>
                <a:tc>
                  <a:txBody>
                    <a:bodyPr/>
                    <a:lstStyle/>
                    <a:p>
                      <a:pPr marL="0" marR="0" lvl="0" indent="0" algn="ctr"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(2.0)</a:t>
                      </a:r>
                      <a:endParaRPr sz="1000">
                        <a:solidFill>
                          <a:schemeClr val="accent4"/>
                        </a:solidFill>
                        <a:latin typeface="Times New Roman" panose="02020603050405020304" pitchFamily="18" charset="0"/>
                        <a:cs typeface="Times New Roman" panose="02020603050405020304" pitchFamily="18" charset="0"/>
                      </a:endParaRPr>
                    </a:p>
                    <a:p>
                      <a:pPr marL="0" marR="0" lvl="0" indent="0" algn="just"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Biết đóng vai kể lại câu chuyện đầy đủ sự việc chi tiết chính để người nghe hiểu được nội dung câu chuyện.</a:t>
                      </a:r>
                      <a:endParaRPr sz="1000">
                        <a:solidFill>
                          <a:schemeClr val="accent4"/>
                        </a:solidFill>
                        <a:latin typeface="Times New Roman" panose="02020603050405020304" pitchFamily="18" charset="0"/>
                        <a:cs typeface="Times New Roman" panose="02020603050405020304" pitchFamily="18" charset="0"/>
                      </a:endParaRPr>
                    </a:p>
                  </a:txBody>
                  <a:tcPr marL="12825" marR="12825" marT="0" marB="0">
                    <a:solidFill>
                      <a:schemeClr val="tx1"/>
                    </a:solidFill>
                  </a:tcPr>
                </a:tc>
                <a:tc>
                  <a:txBody>
                    <a:bodyPr/>
                    <a:lstStyle/>
                    <a:p>
                      <a:pPr marL="0" marR="0" lvl="0" indent="0" algn="ctr" rtl="0">
                        <a:lnSpc>
                          <a:spcPct val="115000"/>
                        </a:lnSpc>
                        <a:spcBef>
                          <a:spcPts val="0"/>
                        </a:spcBef>
                        <a:spcAft>
                          <a:spcPts val="0"/>
                        </a:spcAft>
                        <a:buNone/>
                      </a:pPr>
                      <a:r>
                        <a:rPr lang="en-US" sz="1050" dirty="0">
                          <a:solidFill>
                            <a:schemeClr val="accent4"/>
                          </a:solidFill>
                          <a:latin typeface="Times New Roman" panose="02020603050405020304" pitchFamily="18" charset="0"/>
                          <a:cs typeface="Times New Roman" panose="02020603050405020304" pitchFamily="18" charset="0"/>
                        </a:rPr>
                        <a:t>(3.0)</a:t>
                      </a:r>
                      <a:endParaRPr sz="1000" dirty="0">
                        <a:solidFill>
                          <a:schemeClr val="accent4"/>
                        </a:solidFill>
                        <a:latin typeface="Times New Roman" panose="02020603050405020304" pitchFamily="18" charset="0"/>
                        <a:cs typeface="Times New Roman" panose="02020603050405020304" pitchFamily="18" charset="0"/>
                      </a:endParaRPr>
                    </a:p>
                    <a:p>
                      <a:pPr marL="0" marR="0" lvl="0" indent="0" algn="just" rtl="0">
                        <a:lnSpc>
                          <a:spcPct val="100000"/>
                        </a:lnSpc>
                        <a:spcBef>
                          <a:spcPts val="0"/>
                        </a:spcBef>
                        <a:spcAft>
                          <a:spcPts val="0"/>
                        </a:spcAft>
                        <a:buClr>
                          <a:srgbClr val="000000"/>
                        </a:buClr>
                        <a:buSzPts val="1200"/>
                        <a:buFont typeface="Calibri"/>
                        <a:buNone/>
                      </a:pPr>
                      <a:r>
                        <a:rPr lang="en-US" sz="1050" b="0" i="0" u="none" strike="noStrike" cap="none" dirty="0" err="1">
                          <a:solidFill>
                            <a:schemeClr val="accent4"/>
                          </a:solidFill>
                          <a:latin typeface="Times New Roman" panose="02020603050405020304" pitchFamily="18" charset="0"/>
                          <a:ea typeface="Calibri"/>
                          <a:cs typeface="Times New Roman" panose="02020603050405020304" pitchFamily="18" charset="0"/>
                          <a:sym typeface="Calibri"/>
                        </a:rPr>
                        <a:t>Biết</a:t>
                      </a:r>
                      <a:r>
                        <a:rPr lang="en-US" sz="1050" b="0" i="0" u="none" strike="noStrike" cap="none" dirty="0">
                          <a:solidFill>
                            <a:schemeClr val="accent4"/>
                          </a:solidFill>
                          <a:latin typeface="Times New Roman" panose="02020603050405020304" pitchFamily="18" charset="0"/>
                          <a:ea typeface="Calibri"/>
                          <a:cs typeface="Times New Roman" panose="02020603050405020304" pitchFamily="18" charset="0"/>
                          <a:sym typeface="Calibri"/>
                        </a:rPr>
                        <a:t> </a:t>
                      </a:r>
                      <a:r>
                        <a:rPr lang="en-US" sz="1050" b="0" i="0" u="none" strike="noStrike" cap="none" dirty="0" err="1">
                          <a:solidFill>
                            <a:schemeClr val="accent4"/>
                          </a:solidFill>
                          <a:latin typeface="Times New Roman" panose="02020603050405020304" pitchFamily="18" charset="0"/>
                          <a:ea typeface="Calibri"/>
                          <a:cs typeface="Times New Roman" panose="02020603050405020304" pitchFamily="18" charset="0"/>
                          <a:sym typeface="Calibri"/>
                        </a:rPr>
                        <a:t>đóng</a:t>
                      </a:r>
                      <a:r>
                        <a:rPr lang="en-US" sz="1050" b="0" i="0" u="none" strike="noStrike" cap="none" dirty="0">
                          <a:solidFill>
                            <a:schemeClr val="accent4"/>
                          </a:solidFill>
                          <a:latin typeface="Times New Roman" panose="02020603050405020304" pitchFamily="18" charset="0"/>
                          <a:ea typeface="Calibri"/>
                          <a:cs typeface="Times New Roman" panose="02020603050405020304" pitchFamily="18" charset="0"/>
                          <a:sym typeface="Calibri"/>
                        </a:rPr>
                        <a:t> </a:t>
                      </a:r>
                      <a:r>
                        <a:rPr lang="en-US" sz="1050" b="0" i="0" u="none" strike="noStrike" cap="none" dirty="0" err="1">
                          <a:solidFill>
                            <a:schemeClr val="accent4"/>
                          </a:solidFill>
                          <a:latin typeface="Times New Roman" panose="02020603050405020304" pitchFamily="18" charset="0"/>
                          <a:ea typeface="Calibri"/>
                          <a:cs typeface="Times New Roman" panose="02020603050405020304" pitchFamily="18" charset="0"/>
                          <a:sym typeface="Calibri"/>
                        </a:rPr>
                        <a:t>vai</a:t>
                      </a:r>
                      <a:r>
                        <a:rPr lang="en-US" sz="1050" b="0" i="0" u="none" strike="noStrike" cap="none" dirty="0">
                          <a:solidFill>
                            <a:schemeClr val="accent4"/>
                          </a:solidFill>
                          <a:latin typeface="Times New Roman" panose="02020603050405020304" pitchFamily="18" charset="0"/>
                          <a:ea typeface="Calibri"/>
                          <a:cs typeface="Times New Roman" panose="02020603050405020304" pitchFamily="18" charset="0"/>
                          <a:sym typeface="Calibri"/>
                        </a:rPr>
                        <a:t> </a:t>
                      </a:r>
                      <a:r>
                        <a:rPr lang="en-US" sz="1050" b="0" i="0" u="none" strike="noStrike" cap="none" dirty="0" err="1">
                          <a:solidFill>
                            <a:schemeClr val="accent4"/>
                          </a:solidFill>
                          <a:latin typeface="Times New Roman" panose="02020603050405020304" pitchFamily="18" charset="0"/>
                          <a:ea typeface="Calibri"/>
                          <a:cs typeface="Times New Roman" panose="02020603050405020304" pitchFamily="18" charset="0"/>
                          <a:sym typeface="Calibri"/>
                        </a:rPr>
                        <a:t>kể</a:t>
                      </a:r>
                      <a:r>
                        <a:rPr lang="en-US" sz="1050" b="0" i="0" u="none" strike="noStrike" cap="none" dirty="0">
                          <a:solidFill>
                            <a:schemeClr val="accent4"/>
                          </a:solidFill>
                          <a:latin typeface="Times New Roman" panose="02020603050405020304" pitchFamily="18" charset="0"/>
                          <a:ea typeface="Calibri"/>
                          <a:cs typeface="Times New Roman" panose="02020603050405020304" pitchFamily="18" charset="0"/>
                          <a:sym typeface="Calibri"/>
                        </a:rPr>
                        <a:t> </a:t>
                      </a:r>
                      <a:r>
                        <a:rPr lang="en-US" sz="1050" b="0" i="0" u="none" strike="noStrike" cap="none" dirty="0" err="1">
                          <a:solidFill>
                            <a:schemeClr val="accent4"/>
                          </a:solidFill>
                          <a:latin typeface="Times New Roman" panose="02020603050405020304" pitchFamily="18" charset="0"/>
                          <a:ea typeface="Calibri"/>
                          <a:cs typeface="Times New Roman" panose="02020603050405020304" pitchFamily="18" charset="0"/>
                          <a:sym typeface="Calibri"/>
                        </a:rPr>
                        <a:t>lại</a:t>
                      </a:r>
                      <a:r>
                        <a:rPr lang="en-US" sz="1050" b="0" i="0" u="none" strike="noStrike" cap="none" dirty="0">
                          <a:solidFill>
                            <a:schemeClr val="accent4"/>
                          </a:solidFill>
                          <a:latin typeface="Times New Roman" panose="02020603050405020304" pitchFamily="18" charset="0"/>
                          <a:ea typeface="Calibri"/>
                          <a:cs typeface="Times New Roman" panose="02020603050405020304" pitchFamily="18" charset="0"/>
                          <a:sym typeface="Calibri"/>
                        </a:rPr>
                        <a:t> </a:t>
                      </a:r>
                      <a:r>
                        <a:rPr lang="en-US" sz="1050" b="0" i="0" u="none" strike="noStrike" cap="none" dirty="0" err="1">
                          <a:solidFill>
                            <a:schemeClr val="accent4"/>
                          </a:solidFill>
                          <a:latin typeface="Times New Roman" panose="02020603050405020304" pitchFamily="18" charset="0"/>
                          <a:ea typeface="Calibri"/>
                          <a:cs typeface="Times New Roman" panose="02020603050405020304" pitchFamily="18" charset="0"/>
                          <a:sym typeface="Calibri"/>
                        </a:rPr>
                        <a:t>câu</a:t>
                      </a:r>
                      <a:r>
                        <a:rPr lang="en-US" sz="1050" b="0" i="0" u="none" strike="noStrike" cap="none" dirty="0">
                          <a:solidFill>
                            <a:schemeClr val="accent4"/>
                          </a:solidFill>
                          <a:latin typeface="Times New Roman" panose="02020603050405020304" pitchFamily="18" charset="0"/>
                          <a:ea typeface="Calibri"/>
                          <a:cs typeface="Times New Roman" panose="02020603050405020304" pitchFamily="18" charset="0"/>
                          <a:sym typeface="Calibri"/>
                        </a:rPr>
                        <a:t> </a:t>
                      </a:r>
                      <a:r>
                        <a:rPr lang="en-US" sz="1050" b="0" i="0" u="none" strike="noStrike" cap="none" dirty="0" err="1">
                          <a:solidFill>
                            <a:schemeClr val="accent4"/>
                          </a:solidFill>
                          <a:latin typeface="Times New Roman" panose="02020603050405020304" pitchFamily="18" charset="0"/>
                          <a:ea typeface="Calibri"/>
                          <a:cs typeface="Times New Roman" panose="02020603050405020304" pitchFamily="18" charset="0"/>
                          <a:sym typeface="Calibri"/>
                        </a:rPr>
                        <a:t>chuyện</a:t>
                      </a:r>
                      <a:r>
                        <a:rPr lang="en-US" sz="1050" b="0" i="0" u="none" strike="noStrike" cap="none" dirty="0">
                          <a:solidFill>
                            <a:schemeClr val="accent4"/>
                          </a:solidFill>
                          <a:latin typeface="Times New Roman" panose="02020603050405020304" pitchFamily="18" charset="0"/>
                          <a:ea typeface="Calibri"/>
                          <a:cs typeface="Times New Roman" panose="02020603050405020304" pitchFamily="18" charset="0"/>
                          <a:sym typeface="Calibri"/>
                        </a:rPr>
                        <a:t> </a:t>
                      </a:r>
                      <a:r>
                        <a:rPr lang="en-US" sz="1050" b="0" i="0" u="none" strike="noStrike" cap="none" dirty="0" err="1">
                          <a:solidFill>
                            <a:schemeClr val="accent4"/>
                          </a:solidFill>
                          <a:latin typeface="Times New Roman" panose="02020603050405020304" pitchFamily="18" charset="0"/>
                          <a:ea typeface="Calibri"/>
                          <a:cs typeface="Times New Roman" panose="02020603050405020304" pitchFamily="18" charset="0"/>
                          <a:sym typeface="Calibri"/>
                        </a:rPr>
                        <a:t>đầy</a:t>
                      </a:r>
                      <a:r>
                        <a:rPr lang="en-US" sz="1050" b="0" i="0" u="none" strike="noStrike" cap="none" dirty="0">
                          <a:solidFill>
                            <a:schemeClr val="accent4"/>
                          </a:solidFill>
                          <a:latin typeface="Times New Roman" panose="02020603050405020304" pitchFamily="18" charset="0"/>
                          <a:ea typeface="Calibri"/>
                          <a:cs typeface="Times New Roman" panose="02020603050405020304" pitchFamily="18" charset="0"/>
                          <a:sym typeface="Calibri"/>
                        </a:rPr>
                        <a:t> </a:t>
                      </a:r>
                      <a:r>
                        <a:rPr lang="en-US" sz="1050" b="0" i="0" u="none" strike="noStrike" cap="none" dirty="0" err="1">
                          <a:solidFill>
                            <a:schemeClr val="accent4"/>
                          </a:solidFill>
                          <a:latin typeface="Times New Roman" panose="02020603050405020304" pitchFamily="18" charset="0"/>
                          <a:ea typeface="Calibri"/>
                          <a:cs typeface="Times New Roman" panose="02020603050405020304" pitchFamily="18" charset="0"/>
                          <a:sym typeface="Calibri"/>
                        </a:rPr>
                        <a:t>đủ</a:t>
                      </a:r>
                      <a:r>
                        <a:rPr lang="en-US" sz="1050" b="0" i="0" u="none" strike="noStrike" cap="none" dirty="0">
                          <a:solidFill>
                            <a:schemeClr val="accent4"/>
                          </a:solidFill>
                          <a:latin typeface="Times New Roman" panose="02020603050405020304" pitchFamily="18" charset="0"/>
                          <a:ea typeface="Calibri"/>
                          <a:cs typeface="Times New Roman" panose="02020603050405020304" pitchFamily="18" charset="0"/>
                          <a:sym typeface="Calibri"/>
                        </a:rPr>
                        <a:t> </a:t>
                      </a:r>
                      <a:r>
                        <a:rPr lang="en-US" sz="1050" b="0" i="0" u="none" strike="noStrike" cap="none" dirty="0" err="1">
                          <a:solidFill>
                            <a:schemeClr val="accent4"/>
                          </a:solidFill>
                          <a:latin typeface="Times New Roman" panose="02020603050405020304" pitchFamily="18" charset="0"/>
                          <a:ea typeface="Calibri"/>
                          <a:cs typeface="Times New Roman" panose="02020603050405020304" pitchFamily="18" charset="0"/>
                          <a:sym typeface="Calibri"/>
                        </a:rPr>
                        <a:t>sự</a:t>
                      </a:r>
                      <a:r>
                        <a:rPr lang="en-US" sz="1050" b="0" i="0" u="none" strike="noStrike" cap="none" dirty="0">
                          <a:solidFill>
                            <a:schemeClr val="accent4"/>
                          </a:solidFill>
                          <a:latin typeface="Times New Roman" panose="02020603050405020304" pitchFamily="18" charset="0"/>
                          <a:ea typeface="Calibri"/>
                          <a:cs typeface="Times New Roman" panose="02020603050405020304" pitchFamily="18" charset="0"/>
                          <a:sym typeface="Calibri"/>
                        </a:rPr>
                        <a:t> </a:t>
                      </a:r>
                      <a:r>
                        <a:rPr lang="en-US" sz="1050" b="0" i="0" u="none" strike="noStrike" cap="none" dirty="0" err="1">
                          <a:solidFill>
                            <a:schemeClr val="accent4"/>
                          </a:solidFill>
                          <a:latin typeface="Times New Roman" panose="02020603050405020304" pitchFamily="18" charset="0"/>
                          <a:ea typeface="Calibri"/>
                          <a:cs typeface="Times New Roman" panose="02020603050405020304" pitchFamily="18" charset="0"/>
                          <a:sym typeface="Calibri"/>
                        </a:rPr>
                        <a:t>việc</a:t>
                      </a:r>
                      <a:r>
                        <a:rPr lang="en-US" sz="1050" b="0" i="0" u="none" strike="noStrike" cap="none" dirty="0">
                          <a:solidFill>
                            <a:schemeClr val="accent4"/>
                          </a:solidFill>
                          <a:latin typeface="Times New Roman" panose="02020603050405020304" pitchFamily="18" charset="0"/>
                          <a:ea typeface="Calibri"/>
                          <a:cs typeface="Times New Roman" panose="02020603050405020304" pitchFamily="18" charset="0"/>
                          <a:sym typeface="Calibri"/>
                        </a:rPr>
                        <a:t> chi </a:t>
                      </a:r>
                      <a:r>
                        <a:rPr lang="en-US" sz="1050" b="0" i="0" u="none" strike="noStrike" cap="none" dirty="0" err="1">
                          <a:solidFill>
                            <a:schemeClr val="accent4"/>
                          </a:solidFill>
                          <a:latin typeface="Times New Roman" panose="02020603050405020304" pitchFamily="18" charset="0"/>
                          <a:ea typeface="Calibri"/>
                          <a:cs typeface="Times New Roman" panose="02020603050405020304" pitchFamily="18" charset="0"/>
                          <a:sym typeface="Calibri"/>
                        </a:rPr>
                        <a:t>tiết</a:t>
                      </a:r>
                      <a:r>
                        <a:rPr lang="en-US" sz="1050" b="0" i="0" u="none" strike="noStrike" cap="none" dirty="0">
                          <a:solidFill>
                            <a:schemeClr val="accent4"/>
                          </a:solidFill>
                          <a:latin typeface="Times New Roman" panose="02020603050405020304" pitchFamily="18" charset="0"/>
                          <a:ea typeface="Calibri"/>
                          <a:cs typeface="Times New Roman" panose="02020603050405020304" pitchFamily="18" charset="0"/>
                          <a:sym typeface="Calibri"/>
                        </a:rPr>
                        <a:t> </a:t>
                      </a:r>
                      <a:r>
                        <a:rPr lang="en-US" sz="1050" b="0" i="0" u="none" strike="noStrike" cap="none" dirty="0" err="1">
                          <a:solidFill>
                            <a:schemeClr val="accent4"/>
                          </a:solidFill>
                          <a:latin typeface="Times New Roman" panose="02020603050405020304" pitchFamily="18" charset="0"/>
                          <a:ea typeface="Calibri"/>
                          <a:cs typeface="Times New Roman" panose="02020603050405020304" pitchFamily="18" charset="0"/>
                          <a:sym typeface="Calibri"/>
                        </a:rPr>
                        <a:t>chính</a:t>
                      </a:r>
                      <a:r>
                        <a:rPr lang="en-US" sz="1050" b="0" i="0" u="none" strike="noStrike" cap="none" dirty="0">
                          <a:solidFill>
                            <a:schemeClr val="accent4"/>
                          </a:solidFill>
                          <a:latin typeface="Times New Roman" panose="02020603050405020304" pitchFamily="18" charset="0"/>
                          <a:ea typeface="Calibri"/>
                          <a:cs typeface="Times New Roman" panose="02020603050405020304" pitchFamily="18" charset="0"/>
                          <a:sym typeface="Calibri"/>
                        </a:rPr>
                        <a:t> </a:t>
                      </a:r>
                      <a:r>
                        <a:rPr lang="en-US" sz="1050" b="0" i="0" u="none" strike="noStrike" cap="none" dirty="0" err="1">
                          <a:solidFill>
                            <a:schemeClr val="accent4"/>
                          </a:solidFill>
                          <a:latin typeface="Times New Roman" panose="02020603050405020304" pitchFamily="18" charset="0"/>
                          <a:ea typeface="Calibri"/>
                          <a:cs typeface="Times New Roman" panose="02020603050405020304" pitchFamily="18" charset="0"/>
                          <a:sym typeface="Calibri"/>
                        </a:rPr>
                        <a:t>để</a:t>
                      </a:r>
                      <a:r>
                        <a:rPr lang="en-US" sz="1050" b="0" i="0" u="none" strike="noStrike" cap="none" dirty="0">
                          <a:solidFill>
                            <a:schemeClr val="accent4"/>
                          </a:solidFill>
                          <a:latin typeface="Times New Roman" panose="02020603050405020304" pitchFamily="18" charset="0"/>
                          <a:ea typeface="Calibri"/>
                          <a:cs typeface="Times New Roman" panose="02020603050405020304" pitchFamily="18" charset="0"/>
                          <a:sym typeface="Calibri"/>
                        </a:rPr>
                        <a:t> </a:t>
                      </a:r>
                      <a:r>
                        <a:rPr lang="en-US" sz="1050" b="0" i="0" u="none" strike="noStrike" cap="none" dirty="0" err="1">
                          <a:solidFill>
                            <a:schemeClr val="accent4"/>
                          </a:solidFill>
                          <a:latin typeface="Times New Roman" panose="02020603050405020304" pitchFamily="18" charset="0"/>
                          <a:ea typeface="Calibri"/>
                          <a:cs typeface="Times New Roman" panose="02020603050405020304" pitchFamily="18" charset="0"/>
                          <a:sym typeface="Calibri"/>
                        </a:rPr>
                        <a:t>người</a:t>
                      </a:r>
                      <a:r>
                        <a:rPr lang="en-US" sz="1050" b="0" i="0" u="none" strike="noStrike" cap="none" dirty="0">
                          <a:solidFill>
                            <a:schemeClr val="accent4"/>
                          </a:solidFill>
                          <a:latin typeface="Times New Roman" panose="02020603050405020304" pitchFamily="18" charset="0"/>
                          <a:ea typeface="Calibri"/>
                          <a:cs typeface="Times New Roman" panose="02020603050405020304" pitchFamily="18" charset="0"/>
                          <a:sym typeface="Calibri"/>
                        </a:rPr>
                        <a:t> </a:t>
                      </a:r>
                      <a:r>
                        <a:rPr lang="en-US" sz="1050" b="0" i="0" u="none" strike="noStrike" cap="none" dirty="0" err="1">
                          <a:solidFill>
                            <a:schemeClr val="accent4"/>
                          </a:solidFill>
                          <a:latin typeface="Times New Roman" panose="02020603050405020304" pitchFamily="18" charset="0"/>
                          <a:ea typeface="Calibri"/>
                          <a:cs typeface="Times New Roman" panose="02020603050405020304" pitchFamily="18" charset="0"/>
                          <a:sym typeface="Calibri"/>
                        </a:rPr>
                        <a:t>nghe</a:t>
                      </a:r>
                      <a:r>
                        <a:rPr lang="en-US" sz="1050" b="0" i="0" u="none" strike="noStrike" cap="none" dirty="0">
                          <a:solidFill>
                            <a:schemeClr val="accent4"/>
                          </a:solidFill>
                          <a:latin typeface="Times New Roman" panose="02020603050405020304" pitchFamily="18" charset="0"/>
                          <a:ea typeface="Calibri"/>
                          <a:cs typeface="Times New Roman" panose="02020603050405020304" pitchFamily="18" charset="0"/>
                          <a:sym typeface="Calibri"/>
                        </a:rPr>
                        <a:t> </a:t>
                      </a:r>
                      <a:r>
                        <a:rPr lang="en-US" sz="1050" b="0" i="0" u="none" strike="noStrike" cap="none" dirty="0" err="1">
                          <a:solidFill>
                            <a:schemeClr val="accent4"/>
                          </a:solidFill>
                          <a:latin typeface="Times New Roman" panose="02020603050405020304" pitchFamily="18" charset="0"/>
                          <a:ea typeface="Calibri"/>
                          <a:cs typeface="Times New Roman" panose="02020603050405020304" pitchFamily="18" charset="0"/>
                          <a:sym typeface="Calibri"/>
                        </a:rPr>
                        <a:t>hiểu</a:t>
                      </a:r>
                      <a:r>
                        <a:rPr lang="en-US" sz="1050" b="0" i="0" u="none" strike="noStrike" cap="none" dirty="0">
                          <a:solidFill>
                            <a:schemeClr val="accent4"/>
                          </a:solidFill>
                          <a:latin typeface="Times New Roman" panose="02020603050405020304" pitchFamily="18" charset="0"/>
                          <a:ea typeface="Calibri"/>
                          <a:cs typeface="Times New Roman" panose="02020603050405020304" pitchFamily="18" charset="0"/>
                          <a:sym typeface="Calibri"/>
                        </a:rPr>
                        <a:t> </a:t>
                      </a:r>
                      <a:r>
                        <a:rPr lang="en-US" sz="1050" b="0" i="0" u="none" strike="noStrike" cap="none" dirty="0" err="1">
                          <a:solidFill>
                            <a:schemeClr val="accent4"/>
                          </a:solidFill>
                          <a:latin typeface="Times New Roman" panose="02020603050405020304" pitchFamily="18" charset="0"/>
                          <a:ea typeface="Calibri"/>
                          <a:cs typeface="Times New Roman" panose="02020603050405020304" pitchFamily="18" charset="0"/>
                          <a:sym typeface="Calibri"/>
                        </a:rPr>
                        <a:t>được</a:t>
                      </a:r>
                      <a:r>
                        <a:rPr lang="en-US" sz="1050" b="0" i="0" u="none" strike="noStrike" cap="none" dirty="0">
                          <a:solidFill>
                            <a:schemeClr val="accent4"/>
                          </a:solidFill>
                          <a:latin typeface="Times New Roman" panose="02020603050405020304" pitchFamily="18" charset="0"/>
                          <a:ea typeface="Calibri"/>
                          <a:cs typeface="Times New Roman" panose="02020603050405020304" pitchFamily="18" charset="0"/>
                          <a:sym typeface="Calibri"/>
                        </a:rPr>
                        <a:t> </a:t>
                      </a:r>
                      <a:r>
                        <a:rPr lang="en-US" sz="1050" b="0" i="0" u="none" strike="noStrike" cap="none" dirty="0" err="1">
                          <a:solidFill>
                            <a:schemeClr val="accent4"/>
                          </a:solidFill>
                          <a:latin typeface="Times New Roman" panose="02020603050405020304" pitchFamily="18" charset="0"/>
                          <a:ea typeface="Calibri"/>
                          <a:cs typeface="Times New Roman" panose="02020603050405020304" pitchFamily="18" charset="0"/>
                          <a:sym typeface="Calibri"/>
                        </a:rPr>
                        <a:t>nội</a:t>
                      </a:r>
                      <a:r>
                        <a:rPr lang="en-US" sz="1050" b="0" i="0" u="none" strike="noStrike" cap="none" dirty="0">
                          <a:solidFill>
                            <a:schemeClr val="accent4"/>
                          </a:solidFill>
                          <a:latin typeface="Times New Roman" panose="02020603050405020304" pitchFamily="18" charset="0"/>
                          <a:ea typeface="Calibri"/>
                          <a:cs typeface="Times New Roman" panose="02020603050405020304" pitchFamily="18" charset="0"/>
                          <a:sym typeface="Calibri"/>
                        </a:rPr>
                        <a:t> dung </a:t>
                      </a:r>
                      <a:r>
                        <a:rPr lang="en-US" sz="1050" b="0" i="0" u="none" strike="noStrike" cap="none" dirty="0" err="1">
                          <a:solidFill>
                            <a:schemeClr val="accent4"/>
                          </a:solidFill>
                          <a:latin typeface="Times New Roman" panose="02020603050405020304" pitchFamily="18" charset="0"/>
                          <a:ea typeface="Calibri"/>
                          <a:cs typeface="Times New Roman" panose="02020603050405020304" pitchFamily="18" charset="0"/>
                          <a:sym typeface="Calibri"/>
                        </a:rPr>
                        <a:t>câu</a:t>
                      </a:r>
                      <a:r>
                        <a:rPr lang="en-US" sz="1050" b="0" i="0" u="none" strike="noStrike" cap="none" dirty="0">
                          <a:solidFill>
                            <a:schemeClr val="accent4"/>
                          </a:solidFill>
                          <a:latin typeface="Times New Roman" panose="02020603050405020304" pitchFamily="18" charset="0"/>
                          <a:ea typeface="Calibri"/>
                          <a:cs typeface="Times New Roman" panose="02020603050405020304" pitchFamily="18" charset="0"/>
                          <a:sym typeface="Calibri"/>
                        </a:rPr>
                        <a:t> </a:t>
                      </a:r>
                      <a:r>
                        <a:rPr lang="en-US" sz="1050" b="0" i="0" u="none" strike="noStrike" cap="none" dirty="0" err="1">
                          <a:solidFill>
                            <a:schemeClr val="accent4"/>
                          </a:solidFill>
                          <a:latin typeface="Times New Roman" panose="02020603050405020304" pitchFamily="18" charset="0"/>
                          <a:ea typeface="Calibri"/>
                          <a:cs typeface="Times New Roman" panose="02020603050405020304" pitchFamily="18" charset="0"/>
                          <a:sym typeface="Calibri"/>
                        </a:rPr>
                        <a:t>chuyện</a:t>
                      </a:r>
                      <a:r>
                        <a:rPr lang="en-US" sz="1050" b="0" i="0" u="none" strike="noStrike" cap="none" dirty="0">
                          <a:solidFill>
                            <a:schemeClr val="accent4"/>
                          </a:solidFill>
                          <a:latin typeface="Times New Roman" panose="02020603050405020304" pitchFamily="18" charset="0"/>
                          <a:ea typeface="Calibri"/>
                          <a:cs typeface="Times New Roman" panose="02020603050405020304" pitchFamily="18" charset="0"/>
                          <a:sym typeface="Calibri"/>
                        </a:rPr>
                        <a:t>, </a:t>
                      </a:r>
                      <a:r>
                        <a:rPr lang="en-US" sz="1050" b="0" i="0" u="none" strike="noStrike" cap="none" dirty="0" err="1">
                          <a:solidFill>
                            <a:schemeClr val="accent4"/>
                          </a:solidFill>
                          <a:latin typeface="Times New Roman" panose="02020603050405020304" pitchFamily="18" charset="0"/>
                          <a:ea typeface="Calibri"/>
                          <a:cs typeface="Times New Roman" panose="02020603050405020304" pitchFamily="18" charset="0"/>
                          <a:sym typeface="Calibri"/>
                        </a:rPr>
                        <a:t>thể</a:t>
                      </a:r>
                      <a:r>
                        <a:rPr lang="en-US" sz="1050" b="0" i="0" u="none" strike="noStrike" cap="none" dirty="0">
                          <a:solidFill>
                            <a:schemeClr val="accent4"/>
                          </a:solidFill>
                          <a:latin typeface="Times New Roman" panose="02020603050405020304" pitchFamily="18" charset="0"/>
                          <a:ea typeface="Calibri"/>
                          <a:cs typeface="Times New Roman" panose="02020603050405020304" pitchFamily="18" charset="0"/>
                          <a:sym typeface="Calibri"/>
                        </a:rPr>
                        <a:t> </a:t>
                      </a:r>
                      <a:r>
                        <a:rPr lang="en-US" sz="1050" b="0" i="0" u="none" strike="noStrike" cap="none" dirty="0" err="1">
                          <a:solidFill>
                            <a:schemeClr val="accent4"/>
                          </a:solidFill>
                          <a:latin typeface="Times New Roman" panose="02020603050405020304" pitchFamily="18" charset="0"/>
                          <a:ea typeface="Calibri"/>
                          <a:cs typeface="Times New Roman" panose="02020603050405020304" pitchFamily="18" charset="0"/>
                          <a:sym typeface="Calibri"/>
                        </a:rPr>
                        <a:t>hiện</a:t>
                      </a:r>
                      <a:r>
                        <a:rPr lang="en-US" sz="1050" b="0" i="0" u="none" strike="noStrike" cap="none" dirty="0">
                          <a:solidFill>
                            <a:schemeClr val="accent4"/>
                          </a:solidFill>
                          <a:latin typeface="Times New Roman" panose="02020603050405020304" pitchFamily="18" charset="0"/>
                          <a:ea typeface="Calibri"/>
                          <a:cs typeface="Times New Roman" panose="02020603050405020304" pitchFamily="18" charset="0"/>
                          <a:sym typeface="Calibri"/>
                        </a:rPr>
                        <a:t> </a:t>
                      </a:r>
                      <a:r>
                        <a:rPr lang="en-US" sz="1050" b="0" i="0" u="none" strike="noStrike" cap="none" dirty="0" err="1">
                          <a:solidFill>
                            <a:schemeClr val="accent4"/>
                          </a:solidFill>
                          <a:latin typeface="Times New Roman" panose="02020603050405020304" pitchFamily="18" charset="0"/>
                          <a:ea typeface="Calibri"/>
                          <a:cs typeface="Times New Roman" panose="02020603050405020304" pitchFamily="18" charset="0"/>
                          <a:sym typeface="Calibri"/>
                        </a:rPr>
                        <a:t>sự</a:t>
                      </a:r>
                      <a:r>
                        <a:rPr lang="en-US" sz="1050" b="0" i="0" u="none" strike="noStrike" cap="none" dirty="0">
                          <a:solidFill>
                            <a:schemeClr val="accent4"/>
                          </a:solidFill>
                          <a:latin typeface="Times New Roman" panose="02020603050405020304" pitchFamily="18" charset="0"/>
                          <a:ea typeface="Calibri"/>
                          <a:cs typeface="Times New Roman" panose="02020603050405020304" pitchFamily="18" charset="0"/>
                          <a:sym typeface="Calibri"/>
                        </a:rPr>
                        <a:t> </a:t>
                      </a:r>
                      <a:r>
                        <a:rPr lang="en-US" sz="1050" b="0" i="0" u="none" strike="noStrike" cap="none" dirty="0" err="1">
                          <a:solidFill>
                            <a:schemeClr val="accent4"/>
                          </a:solidFill>
                          <a:latin typeface="Times New Roman" panose="02020603050405020304" pitchFamily="18" charset="0"/>
                          <a:ea typeface="Calibri"/>
                          <a:cs typeface="Times New Roman" panose="02020603050405020304" pitchFamily="18" charset="0"/>
                          <a:sym typeface="Calibri"/>
                        </a:rPr>
                        <a:t>sáng</a:t>
                      </a:r>
                      <a:r>
                        <a:rPr lang="en-US" sz="1050" b="0" i="0" u="none" strike="noStrike" cap="none" dirty="0">
                          <a:solidFill>
                            <a:schemeClr val="accent4"/>
                          </a:solidFill>
                          <a:latin typeface="Times New Roman" panose="02020603050405020304" pitchFamily="18" charset="0"/>
                          <a:ea typeface="Calibri"/>
                          <a:cs typeface="Times New Roman" panose="02020603050405020304" pitchFamily="18" charset="0"/>
                          <a:sym typeface="Calibri"/>
                        </a:rPr>
                        <a:t> </a:t>
                      </a:r>
                      <a:r>
                        <a:rPr lang="en-US" sz="1050" b="0" i="0" u="none" strike="noStrike" cap="none" dirty="0" err="1">
                          <a:solidFill>
                            <a:schemeClr val="accent4"/>
                          </a:solidFill>
                          <a:latin typeface="Times New Roman" panose="02020603050405020304" pitchFamily="18" charset="0"/>
                          <a:ea typeface="Calibri"/>
                          <a:cs typeface="Times New Roman" panose="02020603050405020304" pitchFamily="18" charset="0"/>
                          <a:sym typeface="Calibri"/>
                        </a:rPr>
                        <a:t>tạo</a:t>
                      </a:r>
                      <a:r>
                        <a:rPr lang="en-US" sz="1050" b="0" i="0" u="none" strike="noStrike" cap="none" dirty="0">
                          <a:solidFill>
                            <a:schemeClr val="accent4"/>
                          </a:solidFill>
                          <a:latin typeface="Times New Roman" panose="02020603050405020304" pitchFamily="18" charset="0"/>
                          <a:ea typeface="Calibri"/>
                          <a:cs typeface="Times New Roman" panose="02020603050405020304" pitchFamily="18" charset="0"/>
                          <a:sym typeface="Calibri"/>
                        </a:rPr>
                        <a:t> </a:t>
                      </a:r>
                      <a:r>
                        <a:rPr lang="en-US" sz="1050" b="0" i="0" u="none" strike="noStrike" cap="none" dirty="0" err="1">
                          <a:solidFill>
                            <a:schemeClr val="accent4"/>
                          </a:solidFill>
                          <a:latin typeface="Times New Roman" panose="02020603050405020304" pitchFamily="18" charset="0"/>
                          <a:ea typeface="Calibri"/>
                          <a:cs typeface="Times New Roman" panose="02020603050405020304" pitchFamily="18" charset="0"/>
                          <a:sym typeface="Calibri"/>
                        </a:rPr>
                        <a:t>trong</a:t>
                      </a:r>
                      <a:r>
                        <a:rPr lang="en-US" sz="1050" b="0" i="0" u="none" strike="noStrike" cap="none" dirty="0">
                          <a:solidFill>
                            <a:schemeClr val="accent4"/>
                          </a:solidFill>
                          <a:latin typeface="Times New Roman" panose="02020603050405020304" pitchFamily="18" charset="0"/>
                          <a:ea typeface="Calibri"/>
                          <a:cs typeface="Times New Roman" panose="02020603050405020304" pitchFamily="18" charset="0"/>
                          <a:sym typeface="Calibri"/>
                        </a:rPr>
                        <a:t> </a:t>
                      </a:r>
                      <a:r>
                        <a:rPr lang="en-US" sz="1050" b="0" i="0" u="none" strike="noStrike" cap="none" dirty="0" err="1">
                          <a:solidFill>
                            <a:schemeClr val="accent4"/>
                          </a:solidFill>
                          <a:latin typeface="Times New Roman" panose="02020603050405020304" pitchFamily="18" charset="0"/>
                          <a:ea typeface="Calibri"/>
                          <a:cs typeface="Times New Roman" panose="02020603050405020304" pitchFamily="18" charset="0"/>
                          <a:sym typeface="Calibri"/>
                        </a:rPr>
                        <a:t>nội</a:t>
                      </a:r>
                      <a:r>
                        <a:rPr lang="en-US" sz="1050" b="0" i="0" u="none" strike="noStrike" cap="none" dirty="0">
                          <a:solidFill>
                            <a:schemeClr val="accent4"/>
                          </a:solidFill>
                          <a:latin typeface="Times New Roman" panose="02020603050405020304" pitchFamily="18" charset="0"/>
                          <a:ea typeface="Calibri"/>
                          <a:cs typeface="Times New Roman" panose="02020603050405020304" pitchFamily="18" charset="0"/>
                          <a:sym typeface="Calibri"/>
                        </a:rPr>
                        <a:t> dung.</a:t>
                      </a:r>
                      <a:endParaRPr sz="1050" b="0" i="0" u="none" strike="noStrike" cap="none" dirty="0">
                        <a:solidFill>
                          <a:schemeClr val="accent4"/>
                        </a:solidFill>
                        <a:latin typeface="Times New Roman" panose="02020603050405020304" pitchFamily="18" charset="0"/>
                        <a:ea typeface="Calibri"/>
                        <a:cs typeface="Times New Roman" panose="02020603050405020304" pitchFamily="18" charset="0"/>
                        <a:sym typeface="Calibri"/>
                      </a:endParaRPr>
                    </a:p>
                  </a:txBody>
                  <a:tcPr marL="12825" marR="12825" marT="0" marB="0">
                    <a:solidFill>
                      <a:schemeClr val="tx1"/>
                    </a:solidFill>
                  </a:tcPr>
                </a:tc>
                <a:tc>
                  <a:txBody>
                    <a:bodyPr/>
                    <a:lstStyle/>
                    <a:p>
                      <a:pPr marL="0" marR="0" lvl="0" indent="0" algn="ctr" rtl="0">
                        <a:lnSpc>
                          <a:spcPct val="115000"/>
                        </a:lnSpc>
                        <a:spcBef>
                          <a:spcPts val="0"/>
                        </a:spcBef>
                        <a:spcAft>
                          <a:spcPts val="0"/>
                        </a:spcAft>
                        <a:buNone/>
                      </a:pPr>
                      <a:r>
                        <a:rPr lang="en-US" sz="1050" dirty="0">
                          <a:solidFill>
                            <a:schemeClr val="accent4"/>
                          </a:solidFill>
                          <a:latin typeface="Times New Roman" panose="02020603050405020304" pitchFamily="18" charset="0"/>
                          <a:cs typeface="Times New Roman" panose="02020603050405020304" pitchFamily="18" charset="0"/>
                        </a:rPr>
                        <a:t>(4.0)</a:t>
                      </a:r>
                      <a:endParaRPr sz="1000" dirty="0">
                        <a:solidFill>
                          <a:schemeClr val="accent4"/>
                        </a:solidFill>
                        <a:latin typeface="Times New Roman" panose="02020603050405020304" pitchFamily="18" charset="0"/>
                        <a:cs typeface="Times New Roman" panose="02020603050405020304" pitchFamily="18" charset="0"/>
                      </a:endParaRPr>
                    </a:p>
                    <a:p>
                      <a:pPr marL="0" marR="0" lvl="0" indent="0" algn="just" rtl="0">
                        <a:lnSpc>
                          <a:spcPct val="115000"/>
                        </a:lnSpc>
                        <a:spcBef>
                          <a:spcPts val="0"/>
                        </a:spcBef>
                        <a:spcAft>
                          <a:spcPts val="0"/>
                        </a:spcAft>
                        <a:buNone/>
                      </a:pPr>
                      <a:r>
                        <a:rPr lang="en-US" sz="1050" dirty="0" err="1">
                          <a:solidFill>
                            <a:schemeClr val="accent4"/>
                          </a:solidFill>
                          <a:latin typeface="Times New Roman" panose="02020603050405020304" pitchFamily="18" charset="0"/>
                          <a:cs typeface="Times New Roman" panose="02020603050405020304" pitchFamily="18" charset="0"/>
                        </a:rPr>
                        <a:t>Biết</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đóng</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vai</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kể</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lại</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đầy</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đủ</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nội</a:t>
                      </a:r>
                      <a:r>
                        <a:rPr lang="en-US" sz="1050" dirty="0">
                          <a:solidFill>
                            <a:schemeClr val="accent4"/>
                          </a:solidFill>
                          <a:latin typeface="Times New Roman" panose="02020603050405020304" pitchFamily="18" charset="0"/>
                          <a:cs typeface="Times New Roman" panose="02020603050405020304" pitchFamily="18" charset="0"/>
                        </a:rPr>
                        <a:t> dung </a:t>
                      </a:r>
                      <a:r>
                        <a:rPr lang="en-US" sz="1050" dirty="0" err="1">
                          <a:solidFill>
                            <a:schemeClr val="accent4"/>
                          </a:solidFill>
                          <a:latin typeface="Times New Roman" panose="02020603050405020304" pitchFamily="18" charset="0"/>
                          <a:cs typeface="Times New Roman" panose="02020603050405020304" pitchFamily="18" charset="0"/>
                        </a:rPr>
                        <a:t>câu</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chuyện</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hấp</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dẫn</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và</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lôi</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cuốn</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thể</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hiện</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sự</a:t>
                      </a:r>
                      <a:r>
                        <a:rPr lang="en-US" sz="1050" dirty="0">
                          <a:solidFill>
                            <a:schemeClr val="accent4"/>
                          </a:solidFill>
                          <a:latin typeface="Times New Roman" panose="02020603050405020304" pitchFamily="18" charset="0"/>
                          <a:cs typeface="Times New Roman" panose="02020603050405020304" pitchFamily="18" charset="0"/>
                        </a:rPr>
                        <a:t> sang </a:t>
                      </a:r>
                      <a:r>
                        <a:rPr lang="en-US" sz="1050" dirty="0" err="1">
                          <a:solidFill>
                            <a:schemeClr val="accent4"/>
                          </a:solidFill>
                          <a:latin typeface="Times New Roman" panose="02020603050405020304" pitchFamily="18" charset="0"/>
                          <a:cs typeface="Times New Roman" panose="02020603050405020304" pitchFamily="18" charset="0"/>
                        </a:rPr>
                        <a:t>tạo</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trong</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nội</a:t>
                      </a:r>
                      <a:r>
                        <a:rPr lang="en-US" sz="1050" dirty="0">
                          <a:solidFill>
                            <a:schemeClr val="accent4"/>
                          </a:solidFill>
                          <a:latin typeface="Times New Roman" panose="02020603050405020304" pitchFamily="18" charset="0"/>
                          <a:cs typeface="Times New Roman" panose="02020603050405020304" pitchFamily="18" charset="0"/>
                        </a:rPr>
                        <a:t> dung </a:t>
                      </a:r>
                      <a:r>
                        <a:rPr lang="en-US" sz="1050" dirty="0" err="1">
                          <a:solidFill>
                            <a:schemeClr val="accent4"/>
                          </a:solidFill>
                          <a:latin typeface="Times New Roman" panose="02020603050405020304" pitchFamily="18" charset="0"/>
                          <a:cs typeface="Times New Roman" panose="02020603050405020304" pitchFamily="18" charset="0"/>
                        </a:rPr>
                        <a:t>kể</a:t>
                      </a:r>
                      <a:r>
                        <a:rPr lang="en-US" sz="1050" dirty="0">
                          <a:solidFill>
                            <a:schemeClr val="accent4"/>
                          </a:solidFill>
                          <a:latin typeface="Times New Roman" panose="02020603050405020304" pitchFamily="18" charset="0"/>
                          <a:cs typeface="Times New Roman" panose="02020603050405020304" pitchFamily="18" charset="0"/>
                        </a:rPr>
                        <a:t>.</a:t>
                      </a:r>
                      <a:endParaRPr sz="1050" dirty="0">
                        <a:solidFill>
                          <a:schemeClr val="accent4"/>
                        </a:solidFill>
                        <a:latin typeface="Times New Roman" panose="02020603050405020304" pitchFamily="18" charset="0"/>
                        <a:cs typeface="Times New Roman" panose="02020603050405020304" pitchFamily="18" charset="0"/>
                      </a:endParaRPr>
                    </a:p>
                  </a:txBody>
                  <a:tcPr marL="12825" marR="12825" marT="0" marB="0">
                    <a:solidFill>
                      <a:schemeClr val="tx1"/>
                    </a:solidFill>
                  </a:tcPr>
                </a:tc>
                <a:tc>
                  <a:txBody>
                    <a:bodyPr/>
                    <a:lstStyle/>
                    <a:p>
                      <a:pPr marL="0" marR="0" lvl="0" indent="0" algn="l"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 </a:t>
                      </a:r>
                      <a:endParaRPr sz="1050">
                        <a:solidFill>
                          <a:schemeClr val="accent4"/>
                        </a:solidFill>
                        <a:latin typeface="Times New Roman" panose="02020603050405020304" pitchFamily="18" charset="0"/>
                        <a:ea typeface="Times New Roman"/>
                        <a:cs typeface="Times New Roman" panose="02020603050405020304" pitchFamily="18" charset="0"/>
                        <a:sym typeface="Times New Roman"/>
                      </a:endParaRPr>
                    </a:p>
                  </a:txBody>
                  <a:tcPr marL="12825" marR="12825" marT="0" marB="0">
                    <a:solidFill>
                      <a:schemeClr val="tx1"/>
                    </a:solidFill>
                  </a:tcPr>
                </a:tc>
                <a:extLst>
                  <a:ext uri="{0D108BD9-81ED-4DB2-BD59-A6C34878D82A}">
                    <a16:rowId xmlns="" xmlns:a16="http://schemas.microsoft.com/office/drawing/2014/main" val="10002"/>
                  </a:ext>
                </a:extLst>
              </a:tr>
              <a:tr h="746288">
                <a:tc>
                  <a:txBody>
                    <a:bodyPr/>
                    <a:lstStyle/>
                    <a:p>
                      <a:pPr marL="0" marR="0" lvl="0" indent="0" algn="just"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2. Kĩ năng nói </a:t>
                      </a:r>
                      <a:endParaRPr sz="1050">
                        <a:solidFill>
                          <a:schemeClr val="accent4"/>
                        </a:solidFill>
                        <a:latin typeface="Times New Roman" panose="02020603050405020304" pitchFamily="18" charset="0"/>
                        <a:cs typeface="Times New Roman" panose="02020603050405020304" pitchFamily="18" charset="0"/>
                      </a:endParaRPr>
                    </a:p>
                    <a:p>
                      <a:pPr marL="0" marR="0" lvl="0" indent="0" algn="ctr"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(3.0 điểm)</a:t>
                      </a:r>
                      <a:endParaRPr sz="1050">
                        <a:solidFill>
                          <a:schemeClr val="accent4"/>
                        </a:solidFill>
                        <a:latin typeface="Times New Roman" panose="02020603050405020304" pitchFamily="18" charset="0"/>
                        <a:ea typeface="Times New Roman"/>
                        <a:cs typeface="Times New Roman" panose="02020603050405020304" pitchFamily="18" charset="0"/>
                        <a:sym typeface="Times New Roman"/>
                      </a:endParaRPr>
                    </a:p>
                  </a:txBody>
                  <a:tcPr marL="12825" marR="12825" marT="0" marB="0">
                    <a:solidFill>
                      <a:schemeClr val="tx1"/>
                    </a:solidFill>
                  </a:tcPr>
                </a:tc>
                <a:tc>
                  <a:txBody>
                    <a:bodyPr/>
                    <a:lstStyle/>
                    <a:p>
                      <a:pPr marL="0" marR="0" lvl="0" indent="0" algn="ctr" rtl="0">
                        <a:lnSpc>
                          <a:spcPct val="115000"/>
                        </a:lnSpc>
                        <a:spcBef>
                          <a:spcPts val="0"/>
                        </a:spcBef>
                        <a:spcAft>
                          <a:spcPts val="0"/>
                        </a:spcAft>
                        <a:buNone/>
                      </a:pPr>
                      <a:r>
                        <a:rPr lang="en-US" sz="1050" dirty="0">
                          <a:solidFill>
                            <a:schemeClr val="accent4"/>
                          </a:solidFill>
                          <a:latin typeface="Times New Roman" panose="02020603050405020304" pitchFamily="18" charset="0"/>
                          <a:cs typeface="Times New Roman" panose="02020603050405020304" pitchFamily="18" charset="0"/>
                        </a:rPr>
                        <a:t>(0.5)</a:t>
                      </a:r>
                      <a:endParaRPr sz="1050" dirty="0">
                        <a:solidFill>
                          <a:schemeClr val="accent4"/>
                        </a:solidFill>
                        <a:latin typeface="Times New Roman" panose="02020603050405020304" pitchFamily="18" charset="0"/>
                        <a:cs typeface="Times New Roman" panose="02020603050405020304" pitchFamily="18" charset="0"/>
                      </a:endParaRPr>
                    </a:p>
                    <a:p>
                      <a:pPr marL="0" marR="0" lvl="0" indent="0" algn="just" rtl="0">
                        <a:lnSpc>
                          <a:spcPct val="115000"/>
                        </a:lnSpc>
                        <a:spcBef>
                          <a:spcPts val="0"/>
                        </a:spcBef>
                        <a:spcAft>
                          <a:spcPts val="0"/>
                        </a:spcAft>
                        <a:buNone/>
                      </a:pPr>
                      <a:r>
                        <a:rPr lang="en-US" sz="1050" dirty="0" err="1">
                          <a:solidFill>
                            <a:schemeClr val="accent4"/>
                          </a:solidFill>
                          <a:latin typeface="Times New Roman" panose="02020603050405020304" pitchFamily="18" charset="0"/>
                          <a:cs typeface="Times New Roman" panose="02020603050405020304" pitchFamily="18" charset="0"/>
                        </a:rPr>
                        <a:t>Nói</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nhỏ</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khó</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nghe</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nói</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lắp</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ngập</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ngừng</a:t>
                      </a:r>
                      <a:r>
                        <a:rPr lang="en-US" sz="1050" dirty="0">
                          <a:solidFill>
                            <a:schemeClr val="accent4"/>
                          </a:solidFill>
                          <a:latin typeface="Times New Roman" panose="02020603050405020304" pitchFamily="18" charset="0"/>
                          <a:cs typeface="Times New Roman" panose="02020603050405020304" pitchFamily="18" charset="0"/>
                        </a:rPr>
                        <a:t>…</a:t>
                      </a:r>
                      <a:endParaRPr sz="1050" dirty="0">
                        <a:solidFill>
                          <a:schemeClr val="accent4"/>
                        </a:solidFill>
                        <a:latin typeface="Times New Roman" panose="02020603050405020304" pitchFamily="18" charset="0"/>
                        <a:ea typeface="Times New Roman"/>
                        <a:cs typeface="Times New Roman" panose="02020603050405020304" pitchFamily="18" charset="0"/>
                        <a:sym typeface="Times New Roman"/>
                      </a:endParaRPr>
                    </a:p>
                  </a:txBody>
                  <a:tcPr marL="12825" marR="12825" marT="0" marB="0">
                    <a:solidFill>
                      <a:schemeClr val="tx1"/>
                    </a:solidFill>
                  </a:tcPr>
                </a:tc>
                <a:tc>
                  <a:txBody>
                    <a:bodyPr/>
                    <a:lstStyle/>
                    <a:p>
                      <a:pPr marL="0" marR="0" lvl="0" indent="0" algn="ctr"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(1.5)</a:t>
                      </a:r>
                      <a:endParaRPr sz="1050">
                        <a:solidFill>
                          <a:schemeClr val="accent4"/>
                        </a:solidFill>
                        <a:latin typeface="Times New Roman" panose="02020603050405020304" pitchFamily="18" charset="0"/>
                        <a:cs typeface="Times New Roman" panose="02020603050405020304" pitchFamily="18" charset="0"/>
                      </a:endParaRPr>
                    </a:p>
                    <a:p>
                      <a:pPr marL="0" marR="0" lvl="0" indent="0" algn="just"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Nói to nhưng đôi chỗ lặp lại hoặc ngập ngừng 1 vài câu.</a:t>
                      </a:r>
                      <a:endParaRPr sz="1050">
                        <a:solidFill>
                          <a:schemeClr val="accent4"/>
                        </a:solidFill>
                        <a:latin typeface="Times New Roman" panose="02020603050405020304" pitchFamily="18" charset="0"/>
                        <a:ea typeface="Times New Roman"/>
                        <a:cs typeface="Times New Roman" panose="02020603050405020304" pitchFamily="18" charset="0"/>
                        <a:sym typeface="Times New Roman"/>
                      </a:endParaRPr>
                    </a:p>
                  </a:txBody>
                  <a:tcPr marL="12825" marR="12825" marT="0" marB="0">
                    <a:solidFill>
                      <a:schemeClr val="tx1"/>
                    </a:solidFill>
                  </a:tcPr>
                </a:tc>
                <a:tc>
                  <a:txBody>
                    <a:bodyPr/>
                    <a:lstStyle/>
                    <a:p>
                      <a:pPr marL="0" marR="0" lvl="0" indent="0" algn="ctr"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(2.5)</a:t>
                      </a:r>
                      <a:endParaRPr sz="1050">
                        <a:solidFill>
                          <a:schemeClr val="accent4"/>
                        </a:solidFill>
                        <a:latin typeface="Times New Roman" panose="02020603050405020304" pitchFamily="18" charset="0"/>
                        <a:cs typeface="Times New Roman" panose="02020603050405020304" pitchFamily="18" charset="0"/>
                      </a:endParaRPr>
                    </a:p>
                    <a:p>
                      <a:pPr marL="0" marR="0" lvl="0" indent="0" algn="just"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Nói to, truyền cảm, hầu như không lặp lại hoặc ngập ngừng.</a:t>
                      </a:r>
                      <a:endParaRPr sz="1050">
                        <a:solidFill>
                          <a:schemeClr val="accent4"/>
                        </a:solidFill>
                        <a:latin typeface="Times New Roman" panose="02020603050405020304" pitchFamily="18" charset="0"/>
                        <a:ea typeface="Times New Roman"/>
                        <a:cs typeface="Times New Roman" panose="02020603050405020304" pitchFamily="18" charset="0"/>
                        <a:sym typeface="Times New Roman"/>
                      </a:endParaRPr>
                    </a:p>
                  </a:txBody>
                  <a:tcPr marL="12825" marR="12825" marT="0" marB="0">
                    <a:solidFill>
                      <a:schemeClr val="tx1"/>
                    </a:solidFill>
                  </a:tcPr>
                </a:tc>
                <a:tc>
                  <a:txBody>
                    <a:bodyPr/>
                    <a:lstStyle/>
                    <a:p>
                      <a:pPr marL="0" marR="0" lvl="0" indent="0" algn="ctr"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(3.0)</a:t>
                      </a:r>
                      <a:endParaRPr sz="1050">
                        <a:solidFill>
                          <a:schemeClr val="accent4"/>
                        </a:solidFill>
                        <a:latin typeface="Times New Roman" panose="02020603050405020304" pitchFamily="18" charset="0"/>
                        <a:cs typeface="Times New Roman" panose="02020603050405020304" pitchFamily="18" charset="0"/>
                      </a:endParaRPr>
                    </a:p>
                    <a:p>
                      <a:pPr marL="0" marR="0" lvl="0" indent="0" algn="just"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Nói to, truyền cảm, lôi cuốn, thu hút người nghe</a:t>
                      </a:r>
                      <a:endParaRPr sz="1050">
                        <a:solidFill>
                          <a:schemeClr val="accent4"/>
                        </a:solidFill>
                        <a:latin typeface="Times New Roman" panose="02020603050405020304" pitchFamily="18" charset="0"/>
                        <a:ea typeface="Times New Roman"/>
                        <a:cs typeface="Times New Roman" panose="02020603050405020304" pitchFamily="18" charset="0"/>
                        <a:sym typeface="Times New Roman"/>
                      </a:endParaRPr>
                    </a:p>
                  </a:txBody>
                  <a:tcPr marL="12825" marR="12825" marT="0" marB="0">
                    <a:solidFill>
                      <a:schemeClr val="tx1"/>
                    </a:solidFill>
                  </a:tcPr>
                </a:tc>
                <a:tc>
                  <a:txBody>
                    <a:bodyPr/>
                    <a:lstStyle/>
                    <a:p>
                      <a:pPr marL="0" marR="0" lvl="0" indent="0" algn="l"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 </a:t>
                      </a:r>
                      <a:endParaRPr sz="1050">
                        <a:solidFill>
                          <a:schemeClr val="accent4"/>
                        </a:solidFill>
                        <a:latin typeface="Times New Roman" panose="02020603050405020304" pitchFamily="18" charset="0"/>
                        <a:ea typeface="Times New Roman"/>
                        <a:cs typeface="Times New Roman" panose="02020603050405020304" pitchFamily="18" charset="0"/>
                        <a:sym typeface="Times New Roman"/>
                      </a:endParaRPr>
                    </a:p>
                  </a:txBody>
                  <a:tcPr marL="12825" marR="12825" marT="0" marB="0">
                    <a:solidFill>
                      <a:schemeClr val="tx1"/>
                    </a:solidFill>
                  </a:tcPr>
                </a:tc>
                <a:extLst>
                  <a:ext uri="{0D108BD9-81ED-4DB2-BD59-A6C34878D82A}">
                    <a16:rowId xmlns="" xmlns:a16="http://schemas.microsoft.com/office/drawing/2014/main" val="10003"/>
                  </a:ext>
                </a:extLst>
              </a:tr>
              <a:tr h="959515">
                <a:tc>
                  <a:txBody>
                    <a:bodyPr/>
                    <a:lstStyle/>
                    <a:p>
                      <a:pPr marL="0" marR="0" lvl="0" indent="0" algn="ctr" rtl="0">
                        <a:lnSpc>
                          <a:spcPct val="115000"/>
                        </a:lnSpc>
                        <a:spcBef>
                          <a:spcPts val="0"/>
                        </a:spcBef>
                        <a:spcAft>
                          <a:spcPts val="0"/>
                        </a:spcAft>
                        <a:buNone/>
                      </a:pPr>
                      <a:r>
                        <a:rPr lang="en-US" sz="1050" dirty="0">
                          <a:solidFill>
                            <a:schemeClr val="accent4"/>
                          </a:solidFill>
                          <a:latin typeface="Times New Roman" panose="02020603050405020304" pitchFamily="18" charset="0"/>
                          <a:cs typeface="Times New Roman" panose="02020603050405020304" pitchFamily="18" charset="0"/>
                        </a:rPr>
                        <a:t>3. </a:t>
                      </a:r>
                      <a:r>
                        <a:rPr lang="en-US" sz="1050" dirty="0" err="1">
                          <a:solidFill>
                            <a:schemeClr val="accent4"/>
                          </a:solidFill>
                          <a:latin typeface="Times New Roman" panose="02020603050405020304" pitchFamily="18" charset="0"/>
                          <a:cs typeface="Times New Roman" panose="02020603050405020304" pitchFamily="18" charset="0"/>
                        </a:rPr>
                        <a:t>Sử</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dụng</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yếu</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tố</a:t>
                      </a:r>
                      <a:r>
                        <a:rPr lang="en-US" sz="1050" dirty="0">
                          <a:solidFill>
                            <a:schemeClr val="accent4"/>
                          </a:solidFill>
                          <a:latin typeface="Times New Roman" panose="02020603050405020304" pitchFamily="18" charset="0"/>
                          <a:cs typeface="Times New Roman" panose="02020603050405020304" pitchFamily="18" charset="0"/>
                        </a:rPr>
                        <a:t> phi </a:t>
                      </a:r>
                      <a:r>
                        <a:rPr lang="en-US" sz="1050" dirty="0" err="1">
                          <a:solidFill>
                            <a:schemeClr val="accent4"/>
                          </a:solidFill>
                          <a:latin typeface="Times New Roman" panose="02020603050405020304" pitchFamily="18" charset="0"/>
                          <a:cs typeface="Times New Roman" panose="02020603050405020304" pitchFamily="18" charset="0"/>
                        </a:rPr>
                        <a:t>ngôn</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ngữ</a:t>
                      </a:r>
                      <a:endParaRPr sz="1050" dirty="0">
                        <a:solidFill>
                          <a:schemeClr val="accent4"/>
                        </a:solidFill>
                        <a:latin typeface="Times New Roman" panose="02020603050405020304" pitchFamily="18" charset="0"/>
                        <a:cs typeface="Times New Roman" panose="02020603050405020304" pitchFamily="18" charset="0"/>
                      </a:endParaRPr>
                    </a:p>
                    <a:p>
                      <a:pPr marL="0" marR="0" lvl="0" indent="0" algn="ctr" rtl="0">
                        <a:lnSpc>
                          <a:spcPct val="115000"/>
                        </a:lnSpc>
                        <a:spcBef>
                          <a:spcPts val="0"/>
                        </a:spcBef>
                        <a:spcAft>
                          <a:spcPts val="0"/>
                        </a:spcAft>
                        <a:buNone/>
                      </a:pPr>
                      <a:r>
                        <a:rPr lang="en-US" sz="1050" dirty="0">
                          <a:solidFill>
                            <a:schemeClr val="accent4"/>
                          </a:solidFill>
                          <a:latin typeface="Times New Roman" panose="02020603050405020304" pitchFamily="18" charset="0"/>
                          <a:cs typeface="Times New Roman" panose="02020603050405020304" pitchFamily="18" charset="0"/>
                        </a:rPr>
                        <a:t>(1.0 </a:t>
                      </a:r>
                      <a:r>
                        <a:rPr lang="en-US" sz="1050" dirty="0" err="1">
                          <a:solidFill>
                            <a:schemeClr val="accent4"/>
                          </a:solidFill>
                          <a:latin typeface="Times New Roman" panose="02020603050405020304" pitchFamily="18" charset="0"/>
                          <a:cs typeface="Times New Roman" panose="02020603050405020304" pitchFamily="18" charset="0"/>
                        </a:rPr>
                        <a:t>điểm</a:t>
                      </a:r>
                      <a:r>
                        <a:rPr lang="en-US" sz="1050" dirty="0">
                          <a:solidFill>
                            <a:schemeClr val="accent4"/>
                          </a:solidFill>
                          <a:latin typeface="Times New Roman" panose="02020603050405020304" pitchFamily="18" charset="0"/>
                          <a:cs typeface="Times New Roman" panose="02020603050405020304" pitchFamily="18" charset="0"/>
                        </a:rPr>
                        <a:t>)</a:t>
                      </a:r>
                      <a:endParaRPr sz="1050" dirty="0">
                        <a:solidFill>
                          <a:schemeClr val="accent4"/>
                        </a:solidFill>
                        <a:latin typeface="Times New Roman" panose="02020603050405020304" pitchFamily="18" charset="0"/>
                        <a:ea typeface="Times New Roman"/>
                        <a:cs typeface="Times New Roman" panose="02020603050405020304" pitchFamily="18" charset="0"/>
                        <a:sym typeface="Times New Roman"/>
                      </a:endParaRPr>
                    </a:p>
                  </a:txBody>
                  <a:tcPr marL="12825" marR="12825" marT="0" marB="0">
                    <a:solidFill>
                      <a:schemeClr val="tx1"/>
                    </a:solidFill>
                  </a:tcPr>
                </a:tc>
                <a:tc>
                  <a:txBody>
                    <a:bodyPr/>
                    <a:lstStyle/>
                    <a:p>
                      <a:pPr marL="0" marR="0" lvl="0" indent="0" algn="ctr" rtl="0">
                        <a:lnSpc>
                          <a:spcPct val="115000"/>
                        </a:lnSpc>
                        <a:spcBef>
                          <a:spcPts val="0"/>
                        </a:spcBef>
                        <a:spcAft>
                          <a:spcPts val="0"/>
                        </a:spcAft>
                        <a:buNone/>
                      </a:pPr>
                      <a:r>
                        <a:rPr lang="en-US" sz="1050" dirty="0">
                          <a:solidFill>
                            <a:schemeClr val="accent4"/>
                          </a:solidFill>
                          <a:latin typeface="Times New Roman" panose="02020603050405020304" pitchFamily="18" charset="0"/>
                          <a:cs typeface="Times New Roman" panose="02020603050405020304" pitchFamily="18" charset="0"/>
                        </a:rPr>
                        <a:t>(0.25)</a:t>
                      </a:r>
                      <a:endParaRPr sz="1050" dirty="0">
                        <a:solidFill>
                          <a:schemeClr val="accent4"/>
                        </a:solidFill>
                        <a:latin typeface="Times New Roman" panose="02020603050405020304" pitchFamily="18" charset="0"/>
                        <a:cs typeface="Times New Roman" panose="02020603050405020304" pitchFamily="18" charset="0"/>
                      </a:endParaRPr>
                    </a:p>
                    <a:p>
                      <a:pPr marL="0" marR="0" lvl="0" indent="0" algn="just" rtl="0">
                        <a:lnSpc>
                          <a:spcPct val="115000"/>
                        </a:lnSpc>
                        <a:spcBef>
                          <a:spcPts val="0"/>
                        </a:spcBef>
                        <a:spcAft>
                          <a:spcPts val="0"/>
                        </a:spcAft>
                        <a:buNone/>
                      </a:pPr>
                      <a:r>
                        <a:rPr lang="en-US" sz="1050" dirty="0" err="1">
                          <a:solidFill>
                            <a:schemeClr val="accent4"/>
                          </a:solidFill>
                          <a:latin typeface="Times New Roman" panose="02020603050405020304" pitchFamily="18" charset="0"/>
                          <a:cs typeface="Times New Roman" panose="02020603050405020304" pitchFamily="18" charset="0"/>
                        </a:rPr>
                        <a:t>Điệu</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bộ</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thiếu</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tự</a:t>
                      </a:r>
                      <a:r>
                        <a:rPr lang="en-US" sz="1050" dirty="0">
                          <a:solidFill>
                            <a:schemeClr val="accent4"/>
                          </a:solidFill>
                          <a:latin typeface="Times New Roman" panose="02020603050405020304" pitchFamily="18" charset="0"/>
                          <a:cs typeface="Times New Roman" panose="02020603050405020304" pitchFamily="18" charset="0"/>
                        </a:rPr>
                        <a:t> tin, </a:t>
                      </a:r>
                      <a:r>
                        <a:rPr lang="en-US" sz="1050" dirty="0" err="1">
                          <a:solidFill>
                            <a:schemeClr val="accent4"/>
                          </a:solidFill>
                          <a:latin typeface="Times New Roman" panose="02020603050405020304" pitchFamily="18" charset="0"/>
                          <a:cs typeface="Times New Roman" panose="02020603050405020304" pitchFamily="18" charset="0"/>
                        </a:rPr>
                        <a:t>mắt</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chưa</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nhìn</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vào</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người</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nghe</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nét</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mặt</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chưa</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biểu</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cảm</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hoặc</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biểu</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cảm</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không</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phù</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hợp</a:t>
                      </a:r>
                      <a:r>
                        <a:rPr lang="en-US" sz="1050" dirty="0">
                          <a:solidFill>
                            <a:schemeClr val="accent4"/>
                          </a:solidFill>
                          <a:latin typeface="Times New Roman" panose="02020603050405020304" pitchFamily="18" charset="0"/>
                          <a:cs typeface="Times New Roman" panose="02020603050405020304" pitchFamily="18" charset="0"/>
                        </a:rPr>
                        <a:t>.</a:t>
                      </a:r>
                      <a:endParaRPr sz="1050" dirty="0">
                        <a:solidFill>
                          <a:schemeClr val="accent4"/>
                        </a:solidFill>
                        <a:latin typeface="Times New Roman" panose="02020603050405020304" pitchFamily="18" charset="0"/>
                        <a:ea typeface="Times New Roman"/>
                        <a:cs typeface="Times New Roman" panose="02020603050405020304" pitchFamily="18" charset="0"/>
                        <a:sym typeface="Times New Roman"/>
                      </a:endParaRPr>
                    </a:p>
                  </a:txBody>
                  <a:tcPr marL="12825" marR="12825" marT="0" marB="0">
                    <a:solidFill>
                      <a:schemeClr val="tx1"/>
                    </a:solidFill>
                  </a:tcPr>
                </a:tc>
                <a:tc>
                  <a:txBody>
                    <a:bodyPr/>
                    <a:lstStyle/>
                    <a:p>
                      <a:pPr marL="0" marR="0" lvl="0" indent="0" algn="ctr"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(0.5)</a:t>
                      </a:r>
                      <a:endParaRPr sz="1050">
                        <a:solidFill>
                          <a:schemeClr val="accent4"/>
                        </a:solidFill>
                        <a:latin typeface="Times New Roman" panose="02020603050405020304" pitchFamily="18" charset="0"/>
                        <a:cs typeface="Times New Roman" panose="02020603050405020304" pitchFamily="18" charset="0"/>
                      </a:endParaRPr>
                    </a:p>
                    <a:p>
                      <a:pPr marL="0" marR="0" lvl="0" indent="0" algn="just"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Điệu bộ tự tin, có ý thức sử dụng các yếu tố: ánh mắt nhìn vào người nghe; nét mặt biểu cảm, di chuyển đi lại,… nhưng đôi lúc còn lúng túng</a:t>
                      </a:r>
                      <a:endParaRPr sz="1050">
                        <a:solidFill>
                          <a:schemeClr val="accent4"/>
                        </a:solidFill>
                        <a:latin typeface="Times New Roman" panose="02020603050405020304" pitchFamily="18" charset="0"/>
                        <a:ea typeface="Times New Roman"/>
                        <a:cs typeface="Times New Roman" panose="02020603050405020304" pitchFamily="18" charset="0"/>
                        <a:sym typeface="Times New Roman"/>
                      </a:endParaRPr>
                    </a:p>
                  </a:txBody>
                  <a:tcPr marL="12825" marR="12825" marT="0" marB="0">
                    <a:solidFill>
                      <a:schemeClr val="tx1"/>
                    </a:solidFill>
                  </a:tcPr>
                </a:tc>
                <a:tc>
                  <a:txBody>
                    <a:bodyPr/>
                    <a:lstStyle/>
                    <a:p>
                      <a:pPr marL="0" marR="0" lvl="0" indent="0" algn="ctr"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(0.75)</a:t>
                      </a:r>
                      <a:endParaRPr sz="1050">
                        <a:solidFill>
                          <a:schemeClr val="accent4"/>
                        </a:solidFill>
                        <a:latin typeface="Times New Roman" panose="02020603050405020304" pitchFamily="18" charset="0"/>
                        <a:cs typeface="Times New Roman" panose="02020603050405020304" pitchFamily="18" charset="0"/>
                      </a:endParaRPr>
                    </a:p>
                    <a:p>
                      <a:pPr marL="0" marR="0" lvl="0" indent="0" algn="just"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Điệu bộ tự tin, mắt nhìn vào người nghe; nét mặt biểu cảm phù hợp với nội dung câu chuyện;…</a:t>
                      </a:r>
                      <a:endParaRPr sz="1050">
                        <a:solidFill>
                          <a:schemeClr val="accent4"/>
                        </a:solidFill>
                        <a:latin typeface="Times New Roman" panose="02020603050405020304" pitchFamily="18" charset="0"/>
                        <a:ea typeface="Times New Roman"/>
                        <a:cs typeface="Times New Roman" panose="02020603050405020304" pitchFamily="18" charset="0"/>
                        <a:sym typeface="Times New Roman"/>
                      </a:endParaRPr>
                    </a:p>
                  </a:txBody>
                  <a:tcPr marL="12825" marR="12825" marT="0" marB="0">
                    <a:solidFill>
                      <a:schemeClr val="tx1"/>
                    </a:solidFill>
                  </a:tcPr>
                </a:tc>
                <a:tc>
                  <a:txBody>
                    <a:bodyPr/>
                    <a:lstStyle/>
                    <a:p>
                      <a:pPr marL="0" marR="0" lvl="0" indent="0" algn="ctr"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(1.0)</a:t>
                      </a:r>
                      <a:endParaRPr sz="1050">
                        <a:solidFill>
                          <a:schemeClr val="accent4"/>
                        </a:solidFill>
                        <a:latin typeface="Times New Roman" panose="02020603050405020304" pitchFamily="18" charset="0"/>
                        <a:cs typeface="Times New Roman" panose="02020603050405020304" pitchFamily="18" charset="0"/>
                      </a:endParaRPr>
                    </a:p>
                    <a:p>
                      <a:pPr marL="0" marR="0" lvl="0" indent="0" algn="just"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Điệu bộ rất tự tin, mắt nhìn vào người nghe; nét mặt sinh động,… thu hút người nghe.</a:t>
                      </a:r>
                      <a:endParaRPr sz="1050">
                        <a:solidFill>
                          <a:schemeClr val="accent4"/>
                        </a:solidFill>
                        <a:latin typeface="Times New Roman" panose="02020603050405020304" pitchFamily="18" charset="0"/>
                        <a:ea typeface="Times New Roman"/>
                        <a:cs typeface="Times New Roman" panose="02020603050405020304" pitchFamily="18" charset="0"/>
                        <a:sym typeface="Times New Roman"/>
                      </a:endParaRPr>
                    </a:p>
                  </a:txBody>
                  <a:tcPr marL="12825" marR="12825" marT="0" marB="0">
                    <a:solidFill>
                      <a:schemeClr val="tx1"/>
                    </a:solidFill>
                  </a:tcPr>
                </a:tc>
                <a:tc>
                  <a:txBody>
                    <a:bodyPr/>
                    <a:lstStyle/>
                    <a:p>
                      <a:pPr marL="0" marR="0" lvl="0" indent="0" algn="l"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 </a:t>
                      </a:r>
                      <a:endParaRPr sz="1050">
                        <a:solidFill>
                          <a:schemeClr val="accent4"/>
                        </a:solidFill>
                        <a:latin typeface="Times New Roman" panose="02020603050405020304" pitchFamily="18" charset="0"/>
                        <a:ea typeface="Times New Roman"/>
                        <a:cs typeface="Times New Roman" panose="02020603050405020304" pitchFamily="18" charset="0"/>
                        <a:sym typeface="Times New Roman"/>
                      </a:endParaRPr>
                    </a:p>
                  </a:txBody>
                  <a:tcPr marL="12825" marR="12825" marT="0" marB="0">
                    <a:solidFill>
                      <a:schemeClr val="tx1"/>
                    </a:solidFill>
                  </a:tcPr>
                </a:tc>
                <a:extLst>
                  <a:ext uri="{0D108BD9-81ED-4DB2-BD59-A6C34878D82A}">
                    <a16:rowId xmlns="" xmlns:a16="http://schemas.microsoft.com/office/drawing/2014/main" val="10004"/>
                  </a:ext>
                </a:extLst>
              </a:tr>
              <a:tr h="1306004">
                <a:tc>
                  <a:txBody>
                    <a:bodyPr/>
                    <a:lstStyle/>
                    <a:p>
                      <a:pPr marL="0" marR="0" lvl="0" indent="0" algn="ctr"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4. Tương tác với người nghe</a:t>
                      </a:r>
                      <a:endParaRPr sz="1050">
                        <a:solidFill>
                          <a:schemeClr val="accent4"/>
                        </a:solidFill>
                        <a:latin typeface="Times New Roman" panose="02020603050405020304" pitchFamily="18" charset="0"/>
                        <a:cs typeface="Times New Roman" panose="02020603050405020304" pitchFamily="18" charset="0"/>
                      </a:endParaRPr>
                    </a:p>
                    <a:p>
                      <a:pPr marL="0" marR="0" lvl="0" indent="0" algn="ctr"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(2.0 điểm)</a:t>
                      </a:r>
                      <a:endParaRPr sz="1050">
                        <a:solidFill>
                          <a:schemeClr val="accent4"/>
                        </a:solidFill>
                        <a:latin typeface="Times New Roman" panose="02020603050405020304" pitchFamily="18" charset="0"/>
                        <a:ea typeface="Times New Roman"/>
                        <a:cs typeface="Times New Roman" panose="02020603050405020304" pitchFamily="18" charset="0"/>
                        <a:sym typeface="Times New Roman"/>
                      </a:endParaRPr>
                    </a:p>
                  </a:txBody>
                  <a:tcPr marL="12825" marR="12825" marT="0" marB="0">
                    <a:solidFill>
                      <a:schemeClr val="tx1"/>
                    </a:solidFill>
                  </a:tcPr>
                </a:tc>
                <a:tc>
                  <a:txBody>
                    <a:bodyPr/>
                    <a:lstStyle/>
                    <a:p>
                      <a:pPr marL="0" marR="0" lvl="0" indent="0" algn="ctr"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(0.5)</a:t>
                      </a:r>
                      <a:endParaRPr sz="1050">
                        <a:solidFill>
                          <a:schemeClr val="accent4"/>
                        </a:solidFill>
                        <a:latin typeface="Times New Roman" panose="02020603050405020304" pitchFamily="18" charset="0"/>
                        <a:cs typeface="Times New Roman" panose="02020603050405020304" pitchFamily="18" charset="0"/>
                      </a:endParaRPr>
                    </a:p>
                    <a:p>
                      <a:pPr marL="0" marR="0" lvl="0" indent="0" algn="just"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 Không chào hỏi và không có lời kết thúc bài nói.</a:t>
                      </a:r>
                      <a:endParaRPr sz="1050">
                        <a:solidFill>
                          <a:schemeClr val="accent4"/>
                        </a:solidFill>
                        <a:latin typeface="Times New Roman" panose="02020603050405020304" pitchFamily="18" charset="0"/>
                        <a:cs typeface="Times New Roman" panose="02020603050405020304" pitchFamily="18" charset="0"/>
                      </a:endParaRPr>
                    </a:p>
                    <a:p>
                      <a:pPr marL="0" marR="0" lvl="0" indent="0" algn="just"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 Không nhất quán trong từ ngữ xưng hô.</a:t>
                      </a:r>
                      <a:endParaRPr sz="1050">
                        <a:solidFill>
                          <a:schemeClr val="accent4"/>
                        </a:solidFill>
                        <a:latin typeface="Times New Roman" panose="02020603050405020304" pitchFamily="18" charset="0"/>
                        <a:ea typeface="Times New Roman"/>
                        <a:cs typeface="Times New Roman" panose="02020603050405020304" pitchFamily="18" charset="0"/>
                        <a:sym typeface="Times New Roman"/>
                      </a:endParaRPr>
                    </a:p>
                  </a:txBody>
                  <a:tcPr marL="12825" marR="12825" marT="0" marB="0">
                    <a:solidFill>
                      <a:schemeClr val="tx1"/>
                    </a:solidFill>
                  </a:tcPr>
                </a:tc>
                <a:tc>
                  <a:txBody>
                    <a:bodyPr/>
                    <a:lstStyle/>
                    <a:p>
                      <a:pPr marL="0" marR="0" lvl="0" indent="0" algn="ctr"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(1.0)</a:t>
                      </a:r>
                      <a:endParaRPr sz="1050">
                        <a:solidFill>
                          <a:schemeClr val="accent4"/>
                        </a:solidFill>
                        <a:latin typeface="Times New Roman" panose="02020603050405020304" pitchFamily="18" charset="0"/>
                        <a:cs typeface="Times New Roman" panose="02020603050405020304" pitchFamily="18" charset="0"/>
                      </a:endParaRPr>
                    </a:p>
                    <a:p>
                      <a:pPr marL="0" marR="0" lvl="0" indent="0" algn="just"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 Có chào hỏi và có lời kết thúc bài nói.</a:t>
                      </a:r>
                      <a:endParaRPr sz="1050">
                        <a:solidFill>
                          <a:schemeClr val="accent4"/>
                        </a:solidFill>
                        <a:latin typeface="Times New Roman" panose="02020603050405020304" pitchFamily="18" charset="0"/>
                        <a:cs typeface="Times New Roman" panose="02020603050405020304" pitchFamily="18" charset="0"/>
                      </a:endParaRPr>
                    </a:p>
                    <a:p>
                      <a:pPr marL="0" marR="0" lvl="0" indent="0" algn="just"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 Có ý thức sử dụng đúng từ ngữ xưng hô.</a:t>
                      </a:r>
                      <a:endParaRPr sz="1050">
                        <a:solidFill>
                          <a:schemeClr val="accent4"/>
                        </a:solidFill>
                        <a:latin typeface="Times New Roman" panose="02020603050405020304" pitchFamily="18" charset="0"/>
                        <a:ea typeface="Times New Roman"/>
                        <a:cs typeface="Times New Roman" panose="02020603050405020304" pitchFamily="18" charset="0"/>
                        <a:sym typeface="Times New Roman"/>
                      </a:endParaRPr>
                    </a:p>
                  </a:txBody>
                  <a:tcPr marL="12825" marR="12825" marT="0" marB="0">
                    <a:solidFill>
                      <a:schemeClr val="tx1"/>
                    </a:solidFill>
                  </a:tcPr>
                </a:tc>
                <a:tc>
                  <a:txBody>
                    <a:bodyPr/>
                    <a:lstStyle/>
                    <a:p>
                      <a:pPr marL="0" marR="0" lvl="0" indent="0" algn="ctr"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(1.5)</a:t>
                      </a:r>
                      <a:endParaRPr sz="1050">
                        <a:solidFill>
                          <a:schemeClr val="accent4"/>
                        </a:solidFill>
                        <a:latin typeface="Times New Roman" panose="02020603050405020304" pitchFamily="18" charset="0"/>
                        <a:cs typeface="Times New Roman" panose="02020603050405020304" pitchFamily="18" charset="0"/>
                      </a:endParaRPr>
                    </a:p>
                    <a:p>
                      <a:pPr marL="0" marR="0" lvl="0" indent="0" algn="just"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 Chào hỏi và kết thúc một cách hấp dẫn.</a:t>
                      </a:r>
                      <a:endParaRPr sz="1050">
                        <a:solidFill>
                          <a:schemeClr val="accent4"/>
                        </a:solidFill>
                        <a:latin typeface="Times New Roman" panose="02020603050405020304" pitchFamily="18" charset="0"/>
                        <a:cs typeface="Times New Roman" panose="02020603050405020304" pitchFamily="18" charset="0"/>
                      </a:endParaRPr>
                    </a:p>
                    <a:p>
                      <a:pPr marL="0" marR="0" lvl="0" indent="0" algn="just"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 Nhất quán trong từ ngữ xưng hô.</a:t>
                      </a:r>
                      <a:endParaRPr sz="1050">
                        <a:solidFill>
                          <a:schemeClr val="accent4"/>
                        </a:solidFill>
                        <a:latin typeface="Times New Roman" panose="02020603050405020304" pitchFamily="18" charset="0"/>
                        <a:ea typeface="Times New Roman"/>
                        <a:cs typeface="Times New Roman" panose="02020603050405020304" pitchFamily="18" charset="0"/>
                        <a:sym typeface="Times New Roman"/>
                      </a:endParaRPr>
                    </a:p>
                  </a:txBody>
                  <a:tcPr marL="12825" marR="12825" marT="0" marB="0">
                    <a:solidFill>
                      <a:schemeClr val="tx1"/>
                    </a:solidFill>
                  </a:tcPr>
                </a:tc>
                <a:tc>
                  <a:txBody>
                    <a:bodyPr/>
                    <a:lstStyle/>
                    <a:p>
                      <a:pPr marL="0" marR="0" lvl="0" indent="0" algn="ctr"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(2.0)</a:t>
                      </a:r>
                      <a:endParaRPr sz="1050">
                        <a:solidFill>
                          <a:schemeClr val="accent4"/>
                        </a:solidFill>
                        <a:latin typeface="Times New Roman" panose="02020603050405020304" pitchFamily="18" charset="0"/>
                        <a:cs typeface="Times New Roman" panose="02020603050405020304" pitchFamily="18" charset="0"/>
                      </a:endParaRPr>
                    </a:p>
                    <a:p>
                      <a:pPr marL="0" marR="0" lvl="0" indent="0" algn="just"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 Chào hỏi và kết thúc một cách hấp dẫn.</a:t>
                      </a:r>
                      <a:endParaRPr sz="1050">
                        <a:solidFill>
                          <a:schemeClr val="accent4"/>
                        </a:solidFill>
                        <a:latin typeface="Times New Roman" panose="02020603050405020304" pitchFamily="18" charset="0"/>
                        <a:cs typeface="Times New Roman" panose="02020603050405020304" pitchFamily="18" charset="0"/>
                      </a:endParaRPr>
                    </a:p>
                    <a:p>
                      <a:pPr marL="0" marR="0" lvl="0" indent="0" algn="just"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 Nhất quán trong từ ngữ xưng hô.</a:t>
                      </a:r>
                      <a:endParaRPr sz="1050">
                        <a:solidFill>
                          <a:schemeClr val="accent4"/>
                        </a:solidFill>
                        <a:latin typeface="Times New Roman" panose="02020603050405020304" pitchFamily="18" charset="0"/>
                        <a:cs typeface="Times New Roman" panose="02020603050405020304" pitchFamily="18" charset="0"/>
                      </a:endParaRPr>
                    </a:p>
                    <a:p>
                      <a:pPr marL="0" marR="0" lvl="0" indent="0" algn="just"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 Có sự giao lưu, trao đổi với người nghe</a:t>
                      </a:r>
                      <a:endParaRPr sz="1050">
                        <a:solidFill>
                          <a:schemeClr val="accent4"/>
                        </a:solidFill>
                        <a:latin typeface="Times New Roman" panose="02020603050405020304" pitchFamily="18" charset="0"/>
                        <a:ea typeface="Times New Roman"/>
                        <a:cs typeface="Times New Roman" panose="02020603050405020304" pitchFamily="18" charset="0"/>
                        <a:sym typeface="Times New Roman"/>
                      </a:endParaRPr>
                    </a:p>
                  </a:txBody>
                  <a:tcPr marL="12825" marR="12825" marT="0" marB="0">
                    <a:solidFill>
                      <a:schemeClr val="tx1"/>
                    </a:solidFill>
                  </a:tcPr>
                </a:tc>
                <a:tc>
                  <a:txBody>
                    <a:bodyPr/>
                    <a:lstStyle/>
                    <a:p>
                      <a:pPr marL="0" marR="0" lvl="0" indent="0" algn="l"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 </a:t>
                      </a:r>
                      <a:endParaRPr sz="1050">
                        <a:solidFill>
                          <a:schemeClr val="accent4"/>
                        </a:solidFill>
                        <a:latin typeface="Times New Roman" panose="02020603050405020304" pitchFamily="18" charset="0"/>
                        <a:ea typeface="Times New Roman"/>
                        <a:cs typeface="Times New Roman" panose="02020603050405020304" pitchFamily="18" charset="0"/>
                        <a:sym typeface="Times New Roman"/>
                      </a:endParaRPr>
                    </a:p>
                  </a:txBody>
                  <a:tcPr marL="12825" marR="12825" marT="0" marB="0">
                    <a:solidFill>
                      <a:schemeClr val="tx1"/>
                    </a:solidFill>
                  </a:tcPr>
                </a:tc>
                <a:extLst>
                  <a:ext uri="{0D108BD9-81ED-4DB2-BD59-A6C34878D82A}">
                    <a16:rowId xmlns="" xmlns:a16="http://schemas.microsoft.com/office/drawing/2014/main" val="10005"/>
                  </a:ext>
                </a:extLst>
              </a:tr>
              <a:tr h="186572">
                <a:tc gridSpan="5">
                  <a:txBody>
                    <a:bodyPr/>
                    <a:lstStyle/>
                    <a:p>
                      <a:pPr marL="0" marR="0" lvl="0" indent="0" algn="ctr" rtl="0">
                        <a:lnSpc>
                          <a:spcPct val="115000"/>
                        </a:lnSpc>
                        <a:spcBef>
                          <a:spcPts val="0"/>
                        </a:spcBef>
                        <a:spcAft>
                          <a:spcPts val="0"/>
                        </a:spcAft>
                        <a:buNone/>
                      </a:pPr>
                      <a:r>
                        <a:rPr lang="en-US" sz="1400" dirty="0">
                          <a:solidFill>
                            <a:schemeClr val="accent4"/>
                          </a:solidFill>
                          <a:latin typeface="Times New Roman" panose="02020603050405020304" pitchFamily="18" charset="0"/>
                          <a:cs typeface="Times New Roman" panose="02020603050405020304" pitchFamily="18" charset="0"/>
                        </a:rPr>
                        <a:t>TỔNG ĐIỂM: 10</a:t>
                      </a:r>
                      <a:endParaRPr sz="1400" dirty="0">
                        <a:solidFill>
                          <a:schemeClr val="accent4"/>
                        </a:solidFill>
                        <a:latin typeface="Times New Roman" panose="02020603050405020304" pitchFamily="18" charset="0"/>
                        <a:ea typeface="Times New Roman"/>
                        <a:cs typeface="Times New Roman" panose="02020603050405020304" pitchFamily="18" charset="0"/>
                        <a:sym typeface="Times New Roman"/>
                      </a:endParaRPr>
                    </a:p>
                  </a:txBody>
                  <a:tcPr marL="12825" marR="12825" marT="0" marB="0">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lnSpc>
                          <a:spcPct val="115000"/>
                        </a:lnSpc>
                        <a:spcBef>
                          <a:spcPts val="0"/>
                        </a:spcBef>
                        <a:spcAft>
                          <a:spcPts val="0"/>
                        </a:spcAft>
                        <a:buNone/>
                      </a:pPr>
                      <a:endParaRPr sz="1050" dirty="0">
                        <a:solidFill>
                          <a:schemeClr val="accent4"/>
                        </a:solidFill>
                        <a:latin typeface="Times New Roman" panose="02020603050405020304" pitchFamily="18" charset="0"/>
                        <a:ea typeface="Times New Roman"/>
                        <a:cs typeface="Times New Roman" panose="02020603050405020304" pitchFamily="18" charset="0"/>
                        <a:sym typeface="Times New Roman"/>
                      </a:endParaRPr>
                    </a:p>
                  </a:txBody>
                  <a:tcPr marL="12825" marR="12825" marT="0" marB="0">
                    <a:solidFill>
                      <a:schemeClr val="tx1"/>
                    </a:solidFill>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40968539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760"/>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33574" y="300231"/>
            <a:ext cx="4492310" cy="4436156"/>
          </a:xfrm>
          <a:prstGeom prst="rect">
            <a:avLst/>
          </a:prstGeom>
        </p:spPr>
      </p:pic>
      <p:pic>
        <p:nvPicPr>
          <p:cNvPr id="6" name="Picture 5"/>
          <p:cNvPicPr>
            <a:picLocks noChangeAspect="1"/>
          </p:cNvPicPr>
          <p:nvPr/>
        </p:nvPicPr>
        <p:blipFill>
          <a:blip r:embed="rId4"/>
          <a:stretch>
            <a:fillRect/>
          </a:stretch>
        </p:blipFill>
        <p:spPr>
          <a:xfrm>
            <a:off x="5611319" y="1257019"/>
            <a:ext cx="2688569" cy="2517866"/>
          </a:xfrm>
          <a:prstGeom prst="rect">
            <a:avLst/>
          </a:prstGeom>
        </p:spPr>
      </p:pic>
    </p:spTree>
    <p:extLst>
      <p:ext uri="{BB962C8B-B14F-4D97-AF65-F5344CB8AC3E}">
        <p14:creationId xmlns:p14="http://schemas.microsoft.com/office/powerpoint/2010/main" val="1458300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95"/>
        <p:cNvGrpSpPr/>
        <p:nvPr/>
      </p:nvGrpSpPr>
      <p:grpSpPr>
        <a:xfrm>
          <a:off x="0" y="0"/>
          <a:ext cx="0" cy="0"/>
          <a:chOff x="0" y="0"/>
          <a:chExt cx="0" cy="0"/>
        </a:xfrm>
      </p:grpSpPr>
      <p:sp>
        <p:nvSpPr>
          <p:cNvPr id="796" name="Google Shape;796;p47"/>
          <p:cNvSpPr/>
          <p:nvPr/>
        </p:nvSpPr>
        <p:spPr>
          <a:xfrm flipH="1">
            <a:off x="345090" y="2693047"/>
            <a:ext cx="6327283" cy="2528370"/>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5 SVNVanilla Daisy Pro" panose="00000500000000000000" pitchFamily="2" charset="0"/>
            </a:endParaRPr>
          </a:p>
        </p:txBody>
      </p:sp>
      <p:pic>
        <p:nvPicPr>
          <p:cNvPr id="5" name="Picture 4"/>
          <p:cNvPicPr>
            <a:picLocks noChangeAspect="1"/>
          </p:cNvPicPr>
          <p:nvPr/>
        </p:nvPicPr>
        <p:blipFill>
          <a:blip r:embed="rId3"/>
          <a:stretch>
            <a:fillRect/>
          </a:stretch>
        </p:blipFill>
        <p:spPr>
          <a:xfrm>
            <a:off x="1407902" y="1334154"/>
            <a:ext cx="6328196" cy="2475191"/>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98"/>
        <p:cNvGrpSpPr/>
        <p:nvPr/>
      </p:nvGrpSpPr>
      <p:grpSpPr>
        <a:xfrm>
          <a:off x="0" y="0"/>
          <a:ext cx="0" cy="0"/>
          <a:chOff x="0" y="0"/>
          <a:chExt cx="0" cy="0"/>
        </a:xfrm>
      </p:grpSpPr>
      <p:grpSp>
        <p:nvGrpSpPr>
          <p:cNvPr id="120" name="Group 6"/>
          <p:cNvGrpSpPr/>
          <p:nvPr/>
        </p:nvGrpSpPr>
        <p:grpSpPr>
          <a:xfrm>
            <a:off x="309273" y="411140"/>
            <a:ext cx="8061011" cy="3922718"/>
            <a:chOff x="0" y="0"/>
            <a:chExt cx="4246129" cy="2066287"/>
          </a:xfrm>
        </p:grpSpPr>
        <p:sp>
          <p:nvSpPr>
            <p:cNvPr id="121" name="Freeform 7"/>
            <p:cNvSpPr/>
            <p:nvPr/>
          </p:nvSpPr>
          <p:spPr>
            <a:xfrm>
              <a:off x="0" y="0"/>
              <a:ext cx="4246129" cy="2066287"/>
            </a:xfrm>
            <a:custGeom>
              <a:avLst/>
              <a:gdLst/>
              <a:ahLst/>
              <a:cxnLst/>
              <a:rect l="l" t="t" r="r" b="b"/>
              <a:pathLst>
                <a:path w="4246129" h="2066287">
                  <a:moveTo>
                    <a:pt x="20169" y="0"/>
                  </a:moveTo>
                  <a:lnTo>
                    <a:pt x="4225960" y="0"/>
                  </a:lnTo>
                  <a:cubicBezTo>
                    <a:pt x="4231309" y="0"/>
                    <a:pt x="4236439" y="2125"/>
                    <a:pt x="4240221" y="5907"/>
                  </a:cubicBezTo>
                  <a:cubicBezTo>
                    <a:pt x="4244004" y="9690"/>
                    <a:pt x="4246129" y="14820"/>
                    <a:pt x="4246129" y="20169"/>
                  </a:cubicBezTo>
                  <a:lnTo>
                    <a:pt x="4246129" y="2046119"/>
                  </a:lnTo>
                  <a:cubicBezTo>
                    <a:pt x="4246129" y="2057258"/>
                    <a:pt x="4237099" y="2066287"/>
                    <a:pt x="4225960" y="2066287"/>
                  </a:cubicBezTo>
                  <a:lnTo>
                    <a:pt x="20169" y="2066287"/>
                  </a:lnTo>
                  <a:cubicBezTo>
                    <a:pt x="14820" y="2066287"/>
                    <a:pt x="9690" y="2064163"/>
                    <a:pt x="5907" y="2060380"/>
                  </a:cubicBezTo>
                  <a:cubicBezTo>
                    <a:pt x="2125" y="2056598"/>
                    <a:pt x="0" y="2051468"/>
                    <a:pt x="0" y="2046119"/>
                  </a:cubicBezTo>
                  <a:lnTo>
                    <a:pt x="0" y="20169"/>
                  </a:lnTo>
                  <a:cubicBezTo>
                    <a:pt x="0" y="14820"/>
                    <a:pt x="2125" y="9690"/>
                    <a:pt x="5907" y="5907"/>
                  </a:cubicBezTo>
                  <a:cubicBezTo>
                    <a:pt x="9690" y="2125"/>
                    <a:pt x="14820" y="0"/>
                    <a:pt x="20169" y="0"/>
                  </a:cubicBezTo>
                  <a:close/>
                </a:path>
              </a:pathLst>
            </a:custGeom>
            <a:solidFill>
              <a:srgbClr val="DCEBFF"/>
            </a:solidFill>
          </p:spPr>
        </p:sp>
        <p:sp>
          <p:nvSpPr>
            <p:cNvPr id="122" name="TextBox 8"/>
            <p:cNvSpPr txBox="1"/>
            <p:nvPr/>
          </p:nvSpPr>
          <p:spPr>
            <a:xfrm>
              <a:off x="0" y="-66675"/>
              <a:ext cx="812800" cy="879475"/>
            </a:xfrm>
            <a:prstGeom prst="rect">
              <a:avLst/>
            </a:prstGeom>
          </p:spPr>
          <p:txBody>
            <a:bodyPr lIns="25400" tIns="25400" rIns="25400" bIns="25400" rtlCol="0" anchor="ctr"/>
            <a:lstStyle/>
            <a:p>
              <a:pPr algn="ctr">
                <a:lnSpc>
                  <a:spcPts val="1575"/>
                </a:lnSpc>
              </a:pPr>
              <a:endParaRPr sz="700">
                <a:solidFill>
                  <a:schemeClr val="accent4"/>
                </a:solidFill>
                <a:latin typeface="Times New Roman" panose="02020603050405020304" pitchFamily="18" charset="0"/>
                <a:cs typeface="Times New Roman" panose="02020603050405020304" pitchFamily="18" charset="0"/>
              </a:endParaRPr>
            </a:p>
          </p:txBody>
        </p:sp>
      </p:grpSp>
      <p:sp>
        <p:nvSpPr>
          <p:cNvPr id="123" name="TextBox 11"/>
          <p:cNvSpPr txBox="1"/>
          <p:nvPr/>
        </p:nvSpPr>
        <p:spPr>
          <a:xfrm>
            <a:off x="513324" y="619785"/>
            <a:ext cx="7707314" cy="1000274"/>
          </a:xfrm>
          <a:prstGeom prst="rect">
            <a:avLst/>
          </a:prstGeom>
        </p:spPr>
        <p:txBody>
          <a:bodyPr lIns="0" tIns="0" rIns="0" bIns="0" rtlCol="0" anchor="t">
            <a:spAutoFit/>
          </a:bodyPr>
          <a:lstStyle/>
          <a:p>
            <a:pPr algn="just">
              <a:lnSpc>
                <a:spcPts val="2600"/>
              </a:lnSpc>
            </a:pPr>
            <a:r>
              <a:rPr lang="en-US" sz="2000" dirty="0" err="1">
                <a:solidFill>
                  <a:schemeClr val="accent4"/>
                </a:solidFill>
                <a:latin typeface="Times New Roman" panose="02020603050405020304" pitchFamily="18" charset="0"/>
                <a:cs typeface="Times New Roman" panose="02020603050405020304" pitchFamily="18" charset="0"/>
              </a:rPr>
              <a:t>Yêu</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cầu</a:t>
            </a:r>
            <a:r>
              <a:rPr lang="en-US" sz="2000" dirty="0">
                <a:solidFill>
                  <a:schemeClr val="accent4"/>
                </a:solidFill>
                <a:latin typeface="Times New Roman" panose="02020603050405020304" pitchFamily="18" charset="0"/>
                <a:cs typeface="Times New Roman" panose="02020603050405020304" pitchFamily="18" charset="0"/>
              </a:rPr>
              <a:t>: </a:t>
            </a:r>
          </a:p>
          <a:p>
            <a:pPr marL="431800" lvl="1" indent="-215900" algn="just">
              <a:lnSpc>
                <a:spcPts val="2600"/>
              </a:lnSpc>
              <a:buFont typeface="Arial"/>
              <a:buChar char="•"/>
            </a:pPr>
            <a:r>
              <a:rPr lang="en-US" sz="2000" dirty="0" err="1">
                <a:solidFill>
                  <a:schemeClr val="accent4"/>
                </a:solidFill>
                <a:latin typeface="Times New Roman" panose="02020603050405020304" pitchFamily="18" charset="0"/>
                <a:cs typeface="Times New Roman" panose="02020603050405020304" pitchFamily="18" charset="0"/>
              </a:rPr>
              <a:t>Mỗi</a:t>
            </a:r>
            <a:r>
              <a:rPr lang="en-US" sz="2000" dirty="0">
                <a:solidFill>
                  <a:schemeClr val="accent4"/>
                </a:solidFill>
                <a:latin typeface="Times New Roman" panose="02020603050405020304" pitchFamily="18" charset="0"/>
                <a:cs typeface="Times New Roman" panose="02020603050405020304" pitchFamily="18" charset="0"/>
              </a:rPr>
              <a:t> HS </a:t>
            </a:r>
            <a:r>
              <a:rPr lang="en-US" sz="2000" dirty="0" err="1" smtClean="0">
                <a:solidFill>
                  <a:schemeClr val="accent4"/>
                </a:solidFill>
                <a:latin typeface="Times New Roman" panose="02020603050405020304" pitchFamily="18" charset="0"/>
                <a:cs typeface="Times New Roman" panose="02020603050405020304" pitchFamily="18" charset="0"/>
              </a:rPr>
              <a:t>kể</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về</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một</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truyện</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ngụ</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ngôn</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a:solidFill>
                  <a:schemeClr val="accent4"/>
                </a:solidFill>
                <a:latin typeface="Times New Roman" panose="02020603050405020304" pitchFamily="18" charset="0"/>
                <a:cs typeface="Times New Roman" panose="02020603050405020304" pitchFamily="18" charset="0"/>
              </a:rPr>
              <a:t>quay video </a:t>
            </a:r>
            <a:r>
              <a:rPr lang="en-US" sz="2000" dirty="0" err="1" smtClean="0">
                <a:solidFill>
                  <a:schemeClr val="accent4"/>
                </a:solidFill>
                <a:latin typeface="Times New Roman" panose="02020603050405020304" pitchFamily="18" charset="0"/>
                <a:cs typeface="Times New Roman" panose="02020603050405020304" pitchFamily="18" charset="0"/>
              </a:rPr>
              <a:t>gửi</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lại</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cho</a:t>
            </a:r>
            <a:r>
              <a:rPr lang="en-US" sz="2000" dirty="0">
                <a:solidFill>
                  <a:schemeClr val="accent4"/>
                </a:solidFill>
                <a:latin typeface="Times New Roman" panose="02020603050405020304" pitchFamily="18" charset="0"/>
                <a:cs typeface="Times New Roman" panose="02020603050405020304" pitchFamily="18" charset="0"/>
              </a:rPr>
              <a:t> GV</a:t>
            </a:r>
          </a:p>
          <a:p>
            <a:pPr marL="431800" lvl="1" indent="-215900" algn="just">
              <a:lnSpc>
                <a:spcPts val="2600"/>
              </a:lnSpc>
              <a:buFont typeface="Arial"/>
              <a:buChar char="•"/>
            </a:pPr>
            <a:r>
              <a:rPr lang="en-US" sz="2000" dirty="0" err="1">
                <a:solidFill>
                  <a:schemeClr val="accent4"/>
                </a:solidFill>
                <a:latin typeface="Times New Roman" panose="02020603050405020304" pitchFamily="18" charset="0"/>
                <a:cs typeface="Times New Roman" panose="02020603050405020304" pitchFamily="18" charset="0"/>
              </a:rPr>
              <a:t>Lưu</a:t>
            </a:r>
            <a:r>
              <a:rPr lang="en-US" sz="2000" dirty="0">
                <a:solidFill>
                  <a:schemeClr val="accent4"/>
                </a:solidFill>
                <a:latin typeface="Times New Roman" panose="02020603050405020304" pitchFamily="18" charset="0"/>
                <a:cs typeface="Times New Roman" panose="02020603050405020304" pitchFamily="18" charset="0"/>
              </a:rPr>
              <a:t> ý</a:t>
            </a:r>
          </a:p>
        </p:txBody>
      </p:sp>
      <p:sp>
        <p:nvSpPr>
          <p:cNvPr id="124" name="TextBox 12"/>
          <p:cNvSpPr txBox="1"/>
          <p:nvPr/>
        </p:nvSpPr>
        <p:spPr>
          <a:xfrm>
            <a:off x="793552" y="1661099"/>
            <a:ext cx="7131807" cy="2667397"/>
          </a:xfrm>
          <a:prstGeom prst="rect">
            <a:avLst/>
          </a:prstGeom>
        </p:spPr>
        <p:txBody>
          <a:bodyPr lIns="0" tIns="0" rIns="0" bIns="0" rtlCol="0" anchor="t">
            <a:spAutoFit/>
          </a:bodyPr>
          <a:lstStyle/>
          <a:p>
            <a:pPr algn="just">
              <a:lnSpc>
                <a:spcPts val="2600"/>
              </a:lnSpc>
            </a:pPr>
            <a:r>
              <a:rPr lang="en-US" sz="2000" dirty="0">
                <a:solidFill>
                  <a:schemeClr val="accent4"/>
                </a:solidFill>
                <a:latin typeface="Times New Roman" panose="02020603050405020304" pitchFamily="18" charset="0"/>
                <a:cs typeface="Times New Roman" panose="02020603050405020304" pitchFamily="18" charset="0"/>
              </a:rPr>
              <a:t>+ HS </a:t>
            </a:r>
            <a:r>
              <a:rPr lang="en-US" sz="2000" dirty="0" err="1">
                <a:solidFill>
                  <a:schemeClr val="accent4"/>
                </a:solidFill>
                <a:latin typeface="Times New Roman" panose="02020603050405020304" pitchFamily="18" charset="0"/>
                <a:cs typeface="Times New Roman" panose="02020603050405020304" pitchFamily="18" charset="0"/>
              </a:rPr>
              <a:t>vận</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dụng</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kĩ</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năng</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nói</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và</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nghe</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để</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kể</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lại</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một</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truyện</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ngụ</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ngôn</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không</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đọc</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khuyến</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khích</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sử</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dụng</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hình</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ảnh</a:t>
            </a:r>
            <a:r>
              <a:rPr lang="en-US" sz="2000" dirty="0">
                <a:solidFill>
                  <a:schemeClr val="accent4"/>
                </a:solidFill>
                <a:latin typeface="Times New Roman" panose="02020603050405020304" pitchFamily="18" charset="0"/>
                <a:cs typeface="Times New Roman" panose="02020603050405020304" pitchFamily="18" charset="0"/>
              </a:rPr>
              <a:t>, video minh </a:t>
            </a:r>
            <a:r>
              <a:rPr lang="en-US" sz="2000" dirty="0" err="1">
                <a:solidFill>
                  <a:schemeClr val="accent4"/>
                </a:solidFill>
                <a:latin typeface="Times New Roman" panose="02020603050405020304" pitchFamily="18" charset="0"/>
                <a:cs typeface="Times New Roman" panose="02020603050405020304" pitchFamily="18" charset="0"/>
              </a:rPr>
              <a:t>họa</a:t>
            </a:r>
            <a:r>
              <a:rPr lang="en-US" sz="2000" dirty="0">
                <a:solidFill>
                  <a:schemeClr val="accent4"/>
                </a:solidFill>
                <a:latin typeface="Times New Roman" panose="02020603050405020304" pitchFamily="18" charset="0"/>
                <a:cs typeface="Times New Roman" panose="02020603050405020304" pitchFamily="18" charset="0"/>
              </a:rPr>
              <a:t>, … </a:t>
            </a:r>
            <a:r>
              <a:rPr lang="en-US" sz="2000" dirty="0" err="1">
                <a:solidFill>
                  <a:schemeClr val="accent4"/>
                </a:solidFill>
                <a:latin typeface="Times New Roman" panose="02020603050405020304" pitchFamily="18" charset="0"/>
                <a:cs typeface="Times New Roman" panose="02020603050405020304" pitchFamily="18" charset="0"/>
              </a:rPr>
              <a:t>để</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tăng</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tính</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hấp</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dẫn</a:t>
            </a:r>
            <a:r>
              <a:rPr lang="en-US" sz="2000" dirty="0" smtClean="0">
                <a:solidFill>
                  <a:schemeClr val="accent4"/>
                </a:solidFill>
                <a:latin typeface="Times New Roman" panose="02020603050405020304" pitchFamily="18" charset="0"/>
                <a:cs typeface="Times New Roman" panose="02020603050405020304" pitchFamily="18" charset="0"/>
              </a:rPr>
              <a:t>.</a:t>
            </a:r>
            <a:endParaRPr lang="en-US" sz="2000" dirty="0">
              <a:solidFill>
                <a:schemeClr val="accent4"/>
              </a:solidFill>
              <a:latin typeface="Times New Roman" panose="02020603050405020304" pitchFamily="18" charset="0"/>
              <a:cs typeface="Times New Roman" panose="02020603050405020304" pitchFamily="18" charset="0"/>
            </a:endParaRPr>
          </a:p>
          <a:p>
            <a:pPr algn="just">
              <a:lnSpc>
                <a:spcPts val="2600"/>
              </a:lnSpc>
            </a:pPr>
            <a:r>
              <a:rPr lang="en-US" sz="2000" dirty="0">
                <a:solidFill>
                  <a:schemeClr val="accent4"/>
                </a:solidFill>
                <a:latin typeface="Times New Roman" panose="02020603050405020304" pitchFamily="18" charset="0"/>
                <a:cs typeface="Times New Roman" panose="02020603050405020304" pitchFamily="18" charset="0"/>
              </a:rPr>
              <a:t>+ Video quay </a:t>
            </a:r>
            <a:r>
              <a:rPr lang="en-US" sz="2000" dirty="0" err="1">
                <a:solidFill>
                  <a:schemeClr val="accent4"/>
                </a:solidFill>
                <a:latin typeface="Times New Roman" panose="02020603050405020304" pitchFamily="18" charset="0"/>
                <a:cs typeface="Times New Roman" panose="02020603050405020304" pitchFamily="18" charset="0"/>
              </a:rPr>
              <a:t>rõ</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tối</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thiểu</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là</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chân</a:t>
            </a:r>
            <a:r>
              <a:rPr lang="en-US" sz="2000" dirty="0">
                <a:solidFill>
                  <a:schemeClr val="accent4"/>
                </a:solidFill>
                <a:latin typeface="Times New Roman" panose="02020603050405020304" pitchFamily="18" charset="0"/>
                <a:cs typeface="Times New Roman" panose="02020603050405020304" pitchFamily="18" charset="0"/>
              </a:rPr>
              <a:t> dung </a:t>
            </a:r>
            <a:r>
              <a:rPr lang="en-US" sz="2000" dirty="0" err="1">
                <a:solidFill>
                  <a:schemeClr val="accent4"/>
                </a:solidFill>
                <a:latin typeface="Times New Roman" panose="02020603050405020304" pitchFamily="18" charset="0"/>
                <a:cs typeface="Times New Roman" panose="02020603050405020304" pitchFamily="18" charset="0"/>
              </a:rPr>
              <a:t>học</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sinh</a:t>
            </a:r>
            <a:r>
              <a:rPr lang="en-US" sz="2000" dirty="0">
                <a:solidFill>
                  <a:schemeClr val="accent4"/>
                </a:solidFill>
                <a:latin typeface="Times New Roman" panose="02020603050405020304" pitchFamily="18" charset="0"/>
                <a:cs typeface="Times New Roman" panose="02020603050405020304" pitchFamily="18" charset="0"/>
              </a:rPr>
              <a:t>, quay </a:t>
            </a:r>
            <a:r>
              <a:rPr lang="en-US" sz="2000" dirty="0" err="1">
                <a:solidFill>
                  <a:schemeClr val="accent4"/>
                </a:solidFill>
                <a:latin typeface="Times New Roman" panose="02020603050405020304" pitchFamily="18" charset="0"/>
                <a:cs typeface="Times New Roman" panose="02020603050405020304" pitchFamily="18" charset="0"/>
              </a:rPr>
              <a:t>ngang</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điện</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thoại</a:t>
            </a:r>
            <a:endParaRPr lang="en-US" sz="2000" dirty="0">
              <a:solidFill>
                <a:schemeClr val="accent4"/>
              </a:solidFill>
              <a:latin typeface="Times New Roman" panose="02020603050405020304" pitchFamily="18" charset="0"/>
              <a:cs typeface="Times New Roman" panose="02020603050405020304" pitchFamily="18" charset="0"/>
            </a:endParaRPr>
          </a:p>
          <a:p>
            <a:pPr algn="just">
              <a:lnSpc>
                <a:spcPts val="2600"/>
              </a:lnSpc>
            </a:pP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Âm</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thanh</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rõ</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không</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lẫn</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tạp</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âm</a:t>
            </a:r>
            <a:endParaRPr lang="en-US" sz="2000" dirty="0">
              <a:solidFill>
                <a:schemeClr val="accent4"/>
              </a:solidFill>
              <a:latin typeface="Times New Roman" panose="02020603050405020304" pitchFamily="18" charset="0"/>
              <a:cs typeface="Times New Roman" panose="02020603050405020304" pitchFamily="18" charset="0"/>
            </a:endParaRPr>
          </a:p>
          <a:p>
            <a:pPr algn="just">
              <a:lnSpc>
                <a:spcPts val="2600"/>
              </a:lnSpc>
            </a:pP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Độ</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dài</a:t>
            </a:r>
            <a:r>
              <a:rPr lang="en-US" sz="2000" dirty="0">
                <a:solidFill>
                  <a:schemeClr val="accent4"/>
                </a:solidFill>
                <a:latin typeface="Times New Roman" panose="02020603050405020304" pitchFamily="18" charset="0"/>
                <a:cs typeface="Times New Roman" panose="02020603050405020304" pitchFamily="18" charset="0"/>
              </a:rPr>
              <a:t> video </a:t>
            </a:r>
            <a:r>
              <a:rPr lang="en-US" sz="2000" dirty="0" err="1">
                <a:solidFill>
                  <a:schemeClr val="accent4"/>
                </a:solidFill>
                <a:latin typeface="Times New Roman" panose="02020603050405020304" pitchFamily="18" charset="0"/>
                <a:cs typeface="Times New Roman" panose="02020603050405020304" pitchFamily="18" charset="0"/>
              </a:rPr>
              <a:t>không</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quá</a:t>
            </a:r>
            <a:r>
              <a:rPr lang="en-US" sz="2000" dirty="0">
                <a:solidFill>
                  <a:schemeClr val="accent4"/>
                </a:solidFill>
                <a:latin typeface="Times New Roman" panose="02020603050405020304" pitchFamily="18" charset="0"/>
                <a:cs typeface="Times New Roman" panose="02020603050405020304" pitchFamily="18" charset="0"/>
              </a:rPr>
              <a:t> 5 </a:t>
            </a:r>
            <a:r>
              <a:rPr lang="en-US" sz="2000" dirty="0" err="1">
                <a:solidFill>
                  <a:schemeClr val="accent4"/>
                </a:solidFill>
                <a:latin typeface="Times New Roman" panose="02020603050405020304" pitchFamily="18" charset="0"/>
                <a:cs typeface="Times New Roman" panose="02020603050405020304" pitchFamily="18" charset="0"/>
              </a:rPr>
              <a:t>phút</a:t>
            </a:r>
            <a:endParaRPr lang="en-US" sz="2000" dirty="0">
              <a:solidFill>
                <a:schemeClr val="accent4"/>
              </a:solidFill>
              <a:latin typeface="Times New Roman" panose="02020603050405020304" pitchFamily="18" charset="0"/>
              <a:cs typeface="Times New Roman" panose="02020603050405020304" pitchFamily="18" charset="0"/>
            </a:endParaRPr>
          </a:p>
          <a:p>
            <a:pPr algn="just">
              <a:lnSpc>
                <a:spcPts val="2600"/>
              </a:lnSpc>
            </a:pP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Hạn</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nộp</a:t>
            </a:r>
            <a:r>
              <a:rPr lang="en-US" sz="2000" dirty="0">
                <a:solidFill>
                  <a:schemeClr val="accent4"/>
                </a:solidFill>
                <a:latin typeface="Times New Roman" panose="02020603050405020304" pitchFamily="18" charset="0"/>
                <a:cs typeface="Times New Roman" panose="02020603050405020304" pitchFamily="18" charset="0"/>
              </a:rPr>
              <a:t>: 1 </a:t>
            </a:r>
            <a:r>
              <a:rPr lang="en-US" sz="2000" dirty="0" err="1">
                <a:solidFill>
                  <a:schemeClr val="accent4"/>
                </a:solidFill>
                <a:latin typeface="Times New Roman" panose="02020603050405020304" pitchFamily="18" charset="0"/>
                <a:cs typeface="Times New Roman" panose="02020603050405020304" pitchFamily="18" charset="0"/>
              </a:rPr>
              <a:t>tuần</a:t>
            </a:r>
            <a:r>
              <a:rPr lang="en-US" sz="2000" dirty="0">
                <a:solidFill>
                  <a:schemeClr val="accent4"/>
                </a:solidFill>
                <a:latin typeface="Times New Roman" panose="02020603050405020304" pitchFamily="18" charset="0"/>
                <a:cs typeface="Times New Roman" panose="02020603050405020304" pitchFamily="18" charset="0"/>
              </a:rPr>
              <a:t> </a:t>
            </a:r>
          </a:p>
        </p:txBody>
      </p:sp>
      <p:grpSp>
        <p:nvGrpSpPr>
          <p:cNvPr id="125" name="Google Shape;1248;p57"/>
          <p:cNvGrpSpPr/>
          <p:nvPr/>
        </p:nvGrpSpPr>
        <p:grpSpPr>
          <a:xfrm>
            <a:off x="7285469" y="3087337"/>
            <a:ext cx="1755166" cy="2056163"/>
            <a:chOff x="4018800" y="311200"/>
            <a:chExt cx="677775" cy="794100"/>
          </a:xfrm>
        </p:grpSpPr>
        <p:sp>
          <p:nvSpPr>
            <p:cNvPr id="126" name="Google Shape;1249;p57"/>
            <p:cNvSpPr/>
            <p:nvPr/>
          </p:nvSpPr>
          <p:spPr>
            <a:xfrm>
              <a:off x="4235950" y="550200"/>
              <a:ext cx="47400" cy="98675"/>
            </a:xfrm>
            <a:custGeom>
              <a:avLst/>
              <a:gdLst/>
              <a:ahLst/>
              <a:cxnLst/>
              <a:rect l="l" t="t" r="r" b="b"/>
              <a:pathLst>
                <a:path w="1896" h="3947" extrusionOk="0">
                  <a:moveTo>
                    <a:pt x="950" y="0"/>
                  </a:moveTo>
                  <a:cubicBezTo>
                    <a:pt x="426" y="0"/>
                    <a:pt x="0" y="429"/>
                    <a:pt x="0" y="949"/>
                  </a:cubicBezTo>
                  <a:lnTo>
                    <a:pt x="0" y="2997"/>
                  </a:lnTo>
                  <a:cubicBezTo>
                    <a:pt x="0" y="3521"/>
                    <a:pt x="426" y="3947"/>
                    <a:pt x="950" y="3947"/>
                  </a:cubicBezTo>
                  <a:cubicBezTo>
                    <a:pt x="1470" y="3947"/>
                    <a:pt x="1895" y="3521"/>
                    <a:pt x="1895" y="2997"/>
                  </a:cubicBezTo>
                  <a:lnTo>
                    <a:pt x="1895" y="949"/>
                  </a:lnTo>
                  <a:cubicBezTo>
                    <a:pt x="1895" y="429"/>
                    <a:pt x="1470" y="0"/>
                    <a:pt x="950" y="0"/>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27" name="Google Shape;1250;p57"/>
            <p:cNvSpPr/>
            <p:nvPr/>
          </p:nvSpPr>
          <p:spPr>
            <a:xfrm>
              <a:off x="4235950" y="550200"/>
              <a:ext cx="47400" cy="23750"/>
            </a:xfrm>
            <a:custGeom>
              <a:avLst/>
              <a:gdLst/>
              <a:ahLst/>
              <a:cxnLst/>
              <a:rect l="l" t="t" r="r" b="b"/>
              <a:pathLst>
                <a:path w="1896" h="950" extrusionOk="0">
                  <a:moveTo>
                    <a:pt x="0" y="0"/>
                  </a:moveTo>
                  <a:lnTo>
                    <a:pt x="0" y="949"/>
                  </a:lnTo>
                  <a:cubicBezTo>
                    <a:pt x="0" y="429"/>
                    <a:pt x="426" y="0"/>
                    <a:pt x="950" y="0"/>
                  </a:cubicBezTo>
                  <a:close/>
                  <a:moveTo>
                    <a:pt x="950" y="0"/>
                  </a:moveTo>
                  <a:cubicBezTo>
                    <a:pt x="1470" y="0"/>
                    <a:pt x="1895" y="429"/>
                    <a:pt x="1895" y="949"/>
                  </a:cubicBezTo>
                  <a:lnTo>
                    <a:pt x="18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28" name="Google Shape;1251;p57"/>
            <p:cNvSpPr/>
            <p:nvPr/>
          </p:nvSpPr>
          <p:spPr>
            <a:xfrm>
              <a:off x="4235950" y="550200"/>
              <a:ext cx="47400" cy="44500"/>
            </a:xfrm>
            <a:custGeom>
              <a:avLst/>
              <a:gdLst/>
              <a:ahLst/>
              <a:cxnLst/>
              <a:rect l="l" t="t" r="r" b="b"/>
              <a:pathLst>
                <a:path w="1896" h="1780" extrusionOk="0">
                  <a:moveTo>
                    <a:pt x="950" y="0"/>
                  </a:moveTo>
                  <a:cubicBezTo>
                    <a:pt x="426" y="0"/>
                    <a:pt x="0" y="429"/>
                    <a:pt x="0" y="949"/>
                  </a:cubicBezTo>
                  <a:lnTo>
                    <a:pt x="0" y="1582"/>
                  </a:lnTo>
                  <a:cubicBezTo>
                    <a:pt x="279" y="1732"/>
                    <a:pt x="586" y="1780"/>
                    <a:pt x="864" y="1780"/>
                  </a:cubicBezTo>
                  <a:cubicBezTo>
                    <a:pt x="1426" y="1780"/>
                    <a:pt x="1895" y="1582"/>
                    <a:pt x="1895" y="1582"/>
                  </a:cubicBezTo>
                  <a:lnTo>
                    <a:pt x="1895" y="949"/>
                  </a:lnTo>
                  <a:cubicBezTo>
                    <a:pt x="1895" y="429"/>
                    <a:pt x="1470" y="0"/>
                    <a:pt x="950" y="0"/>
                  </a:cubicBezTo>
                  <a:close/>
                </a:path>
              </a:pathLst>
            </a:custGeom>
            <a:solidFill>
              <a:srgbClr val="F3A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29" name="Google Shape;1252;p57"/>
            <p:cNvSpPr/>
            <p:nvPr/>
          </p:nvSpPr>
          <p:spPr>
            <a:xfrm>
              <a:off x="4142825" y="607525"/>
              <a:ext cx="233650" cy="400650"/>
            </a:xfrm>
            <a:custGeom>
              <a:avLst/>
              <a:gdLst/>
              <a:ahLst/>
              <a:cxnLst/>
              <a:rect l="l" t="t" r="r" b="b"/>
              <a:pathLst>
                <a:path w="9346" h="16026" extrusionOk="0">
                  <a:moveTo>
                    <a:pt x="4253" y="0"/>
                  </a:moveTo>
                  <a:cubicBezTo>
                    <a:pt x="1915" y="0"/>
                    <a:pt x="0" y="1987"/>
                    <a:pt x="0" y="4413"/>
                  </a:cubicBezTo>
                  <a:lnTo>
                    <a:pt x="762" y="11830"/>
                  </a:lnTo>
                  <a:cubicBezTo>
                    <a:pt x="1357" y="14235"/>
                    <a:pt x="2048" y="15624"/>
                    <a:pt x="4253" y="16025"/>
                  </a:cubicBezTo>
                  <a:lnTo>
                    <a:pt x="5093" y="16025"/>
                  </a:lnTo>
                  <a:cubicBezTo>
                    <a:pt x="7434" y="16025"/>
                    <a:pt x="8114" y="14413"/>
                    <a:pt x="8546" y="11830"/>
                  </a:cubicBezTo>
                  <a:lnTo>
                    <a:pt x="9346" y="4413"/>
                  </a:lnTo>
                  <a:cubicBezTo>
                    <a:pt x="9346" y="1987"/>
                    <a:pt x="7434" y="0"/>
                    <a:pt x="5093" y="0"/>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30" name="Google Shape;1253;p57"/>
            <p:cNvSpPr/>
            <p:nvPr/>
          </p:nvSpPr>
          <p:spPr>
            <a:xfrm>
              <a:off x="4161850" y="903250"/>
              <a:ext cx="194650" cy="104925"/>
            </a:xfrm>
            <a:custGeom>
              <a:avLst/>
              <a:gdLst/>
              <a:ahLst/>
              <a:cxnLst/>
              <a:rect l="l" t="t" r="r" b="b"/>
              <a:pathLst>
                <a:path w="7786" h="4197" extrusionOk="0">
                  <a:moveTo>
                    <a:pt x="1" y="1"/>
                  </a:moveTo>
                  <a:cubicBezTo>
                    <a:pt x="596" y="2406"/>
                    <a:pt x="1287" y="3795"/>
                    <a:pt x="3492" y="4196"/>
                  </a:cubicBezTo>
                  <a:lnTo>
                    <a:pt x="4332" y="4196"/>
                  </a:lnTo>
                  <a:cubicBezTo>
                    <a:pt x="6673" y="4196"/>
                    <a:pt x="7353" y="2584"/>
                    <a:pt x="77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31" name="Google Shape;1254;p57"/>
            <p:cNvSpPr/>
            <p:nvPr/>
          </p:nvSpPr>
          <p:spPr>
            <a:xfrm>
              <a:off x="4280500" y="828800"/>
              <a:ext cx="327075" cy="204100"/>
            </a:xfrm>
            <a:custGeom>
              <a:avLst/>
              <a:gdLst/>
              <a:ahLst/>
              <a:cxnLst/>
              <a:rect l="l" t="t" r="r" b="b"/>
              <a:pathLst>
                <a:path w="13083" h="8164" extrusionOk="0">
                  <a:moveTo>
                    <a:pt x="7333" y="1"/>
                  </a:moveTo>
                  <a:cubicBezTo>
                    <a:pt x="5783" y="1"/>
                    <a:pt x="4491" y="1281"/>
                    <a:pt x="3131" y="2625"/>
                  </a:cubicBezTo>
                  <a:cubicBezTo>
                    <a:pt x="2325" y="3421"/>
                    <a:pt x="1495" y="4244"/>
                    <a:pt x="589" y="4833"/>
                  </a:cubicBezTo>
                  <a:cubicBezTo>
                    <a:pt x="131" y="5133"/>
                    <a:pt x="1" y="5742"/>
                    <a:pt x="297" y="6201"/>
                  </a:cubicBezTo>
                  <a:cubicBezTo>
                    <a:pt x="488" y="6492"/>
                    <a:pt x="805" y="6651"/>
                    <a:pt x="1129" y="6651"/>
                  </a:cubicBezTo>
                  <a:cubicBezTo>
                    <a:pt x="1313" y="6651"/>
                    <a:pt x="1499" y="6599"/>
                    <a:pt x="1665" y="6490"/>
                  </a:cubicBezTo>
                  <a:cubicBezTo>
                    <a:pt x="2740" y="5793"/>
                    <a:pt x="3686" y="4857"/>
                    <a:pt x="4520" y="4031"/>
                  </a:cubicBezTo>
                  <a:cubicBezTo>
                    <a:pt x="5583" y="2976"/>
                    <a:pt x="6593" y="1978"/>
                    <a:pt x="7361" y="1978"/>
                  </a:cubicBezTo>
                  <a:cubicBezTo>
                    <a:pt x="7419" y="1978"/>
                    <a:pt x="7475" y="1984"/>
                    <a:pt x="7530" y="1996"/>
                  </a:cubicBezTo>
                  <a:cubicBezTo>
                    <a:pt x="8214" y="2142"/>
                    <a:pt x="9378" y="3224"/>
                    <a:pt x="11041" y="7531"/>
                  </a:cubicBezTo>
                  <a:cubicBezTo>
                    <a:pt x="11195" y="7923"/>
                    <a:pt x="11569" y="8164"/>
                    <a:pt x="11963" y="8164"/>
                  </a:cubicBezTo>
                  <a:cubicBezTo>
                    <a:pt x="12082" y="8164"/>
                    <a:pt x="12202" y="8144"/>
                    <a:pt x="12321" y="8096"/>
                  </a:cubicBezTo>
                  <a:cubicBezTo>
                    <a:pt x="12828" y="7903"/>
                    <a:pt x="13083" y="7327"/>
                    <a:pt x="12886" y="6821"/>
                  </a:cubicBezTo>
                  <a:cubicBezTo>
                    <a:pt x="11205" y="2468"/>
                    <a:pt x="9728" y="447"/>
                    <a:pt x="7946" y="67"/>
                  </a:cubicBezTo>
                  <a:cubicBezTo>
                    <a:pt x="7737" y="22"/>
                    <a:pt x="7533" y="1"/>
                    <a:pt x="73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32" name="Google Shape;1255;p57"/>
            <p:cNvSpPr/>
            <p:nvPr/>
          </p:nvSpPr>
          <p:spPr>
            <a:xfrm>
              <a:off x="4528025" y="984000"/>
              <a:ext cx="168550" cy="75625"/>
            </a:xfrm>
            <a:custGeom>
              <a:avLst/>
              <a:gdLst/>
              <a:ahLst/>
              <a:cxnLst/>
              <a:rect l="l" t="t" r="r" b="b"/>
              <a:pathLst>
                <a:path w="6742" h="3025" extrusionOk="0">
                  <a:moveTo>
                    <a:pt x="699" y="0"/>
                  </a:moveTo>
                  <a:cubicBezTo>
                    <a:pt x="0" y="1552"/>
                    <a:pt x="699" y="3025"/>
                    <a:pt x="699" y="3025"/>
                  </a:cubicBezTo>
                  <a:lnTo>
                    <a:pt x="5761" y="3025"/>
                  </a:lnTo>
                  <a:cubicBezTo>
                    <a:pt x="5761" y="3025"/>
                    <a:pt x="6741" y="2613"/>
                    <a:pt x="26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33" name="Google Shape;1256;p57"/>
            <p:cNvSpPr/>
            <p:nvPr/>
          </p:nvSpPr>
          <p:spPr>
            <a:xfrm>
              <a:off x="4539250" y="1046500"/>
              <a:ext cx="139450" cy="13125"/>
            </a:xfrm>
            <a:custGeom>
              <a:avLst/>
              <a:gdLst/>
              <a:ahLst/>
              <a:cxnLst/>
              <a:rect l="l" t="t" r="r" b="b"/>
              <a:pathLst>
                <a:path w="5578" h="525" extrusionOk="0">
                  <a:moveTo>
                    <a:pt x="1" y="1"/>
                  </a:moveTo>
                  <a:lnTo>
                    <a:pt x="151" y="525"/>
                  </a:lnTo>
                  <a:lnTo>
                    <a:pt x="5325" y="525"/>
                  </a:lnTo>
                  <a:cubicBezTo>
                    <a:pt x="5578" y="334"/>
                    <a:pt x="5342" y="1"/>
                    <a:pt x="53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34" name="Google Shape;1257;p57"/>
            <p:cNvSpPr/>
            <p:nvPr/>
          </p:nvSpPr>
          <p:spPr>
            <a:xfrm>
              <a:off x="4614975" y="1015275"/>
              <a:ext cx="57850" cy="31250"/>
            </a:xfrm>
            <a:custGeom>
              <a:avLst/>
              <a:gdLst/>
              <a:ahLst/>
              <a:cxnLst/>
              <a:rect l="l" t="t" r="r" b="b"/>
              <a:pathLst>
                <a:path w="2314" h="1250" extrusionOk="0">
                  <a:moveTo>
                    <a:pt x="878" y="1"/>
                  </a:moveTo>
                  <a:cubicBezTo>
                    <a:pt x="589" y="1"/>
                    <a:pt x="28" y="144"/>
                    <a:pt x="0" y="1250"/>
                  </a:cubicBezTo>
                  <a:lnTo>
                    <a:pt x="2313" y="1250"/>
                  </a:lnTo>
                  <a:cubicBezTo>
                    <a:pt x="2313" y="1250"/>
                    <a:pt x="2273" y="889"/>
                    <a:pt x="1048" y="18"/>
                  </a:cubicBezTo>
                  <a:cubicBezTo>
                    <a:pt x="1048" y="18"/>
                    <a:pt x="980" y="1"/>
                    <a:pt x="8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35" name="Google Shape;1258;p57"/>
            <p:cNvSpPr/>
            <p:nvPr/>
          </p:nvSpPr>
          <p:spPr>
            <a:xfrm>
              <a:off x="4555000" y="1010425"/>
              <a:ext cx="24950" cy="20950"/>
            </a:xfrm>
            <a:custGeom>
              <a:avLst/>
              <a:gdLst/>
              <a:ahLst/>
              <a:cxnLst/>
              <a:rect l="l" t="t" r="r" b="b"/>
              <a:pathLst>
                <a:path w="998" h="838" extrusionOk="0">
                  <a:moveTo>
                    <a:pt x="501" y="1"/>
                  </a:moveTo>
                  <a:cubicBezTo>
                    <a:pt x="225" y="1"/>
                    <a:pt x="0" y="189"/>
                    <a:pt x="0" y="420"/>
                  </a:cubicBezTo>
                  <a:cubicBezTo>
                    <a:pt x="0" y="651"/>
                    <a:pt x="225" y="838"/>
                    <a:pt x="501" y="838"/>
                  </a:cubicBezTo>
                  <a:cubicBezTo>
                    <a:pt x="776" y="838"/>
                    <a:pt x="997" y="651"/>
                    <a:pt x="997" y="420"/>
                  </a:cubicBezTo>
                  <a:cubicBezTo>
                    <a:pt x="997" y="189"/>
                    <a:pt x="776" y="1"/>
                    <a:pt x="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36" name="Google Shape;1259;p57"/>
            <p:cNvSpPr/>
            <p:nvPr/>
          </p:nvSpPr>
          <p:spPr>
            <a:xfrm>
              <a:off x="4322200" y="653475"/>
              <a:ext cx="176675" cy="206700"/>
            </a:xfrm>
            <a:custGeom>
              <a:avLst/>
              <a:gdLst/>
              <a:ahLst/>
              <a:cxnLst/>
              <a:rect l="l" t="t" r="r" b="b"/>
              <a:pathLst>
                <a:path w="7067" h="8268" extrusionOk="0">
                  <a:moveTo>
                    <a:pt x="853" y="1"/>
                  </a:moveTo>
                  <a:cubicBezTo>
                    <a:pt x="761" y="1"/>
                    <a:pt x="666" y="18"/>
                    <a:pt x="575" y="54"/>
                  </a:cubicBezTo>
                  <a:cubicBezTo>
                    <a:pt x="190" y="207"/>
                    <a:pt x="0" y="642"/>
                    <a:pt x="157" y="1030"/>
                  </a:cubicBezTo>
                  <a:cubicBezTo>
                    <a:pt x="647" y="2269"/>
                    <a:pt x="919" y="3531"/>
                    <a:pt x="1157" y="4647"/>
                  </a:cubicBezTo>
                  <a:cubicBezTo>
                    <a:pt x="1542" y="6444"/>
                    <a:pt x="1844" y="7862"/>
                    <a:pt x="2987" y="8199"/>
                  </a:cubicBezTo>
                  <a:cubicBezTo>
                    <a:pt x="3137" y="8244"/>
                    <a:pt x="3287" y="8267"/>
                    <a:pt x="3447" y="8267"/>
                  </a:cubicBezTo>
                  <a:cubicBezTo>
                    <a:pt x="4294" y="8267"/>
                    <a:pt x="5304" y="7617"/>
                    <a:pt x="6771" y="6158"/>
                  </a:cubicBezTo>
                  <a:cubicBezTo>
                    <a:pt x="7067" y="5865"/>
                    <a:pt x="7067" y="5389"/>
                    <a:pt x="6774" y="5097"/>
                  </a:cubicBezTo>
                  <a:cubicBezTo>
                    <a:pt x="6628" y="4948"/>
                    <a:pt x="6434" y="4874"/>
                    <a:pt x="6241" y="4874"/>
                  </a:cubicBezTo>
                  <a:cubicBezTo>
                    <a:pt x="6050" y="4874"/>
                    <a:pt x="5858" y="4947"/>
                    <a:pt x="5713" y="5092"/>
                  </a:cubicBezTo>
                  <a:cubicBezTo>
                    <a:pt x="4152" y="6644"/>
                    <a:pt x="3586" y="6764"/>
                    <a:pt x="3450" y="6764"/>
                  </a:cubicBezTo>
                  <a:cubicBezTo>
                    <a:pt x="3429" y="6764"/>
                    <a:pt x="3418" y="6761"/>
                    <a:pt x="3416" y="6760"/>
                  </a:cubicBezTo>
                  <a:cubicBezTo>
                    <a:pt x="3127" y="6675"/>
                    <a:pt x="2814" y="5208"/>
                    <a:pt x="2627" y="4331"/>
                  </a:cubicBezTo>
                  <a:cubicBezTo>
                    <a:pt x="2389" y="3218"/>
                    <a:pt x="2093" y="1830"/>
                    <a:pt x="1552" y="472"/>
                  </a:cubicBezTo>
                  <a:cubicBezTo>
                    <a:pt x="1435" y="179"/>
                    <a:pt x="1152" y="1"/>
                    <a:pt x="853" y="1"/>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37" name="Google Shape;1260;p57"/>
            <p:cNvSpPr/>
            <p:nvPr/>
          </p:nvSpPr>
          <p:spPr>
            <a:xfrm>
              <a:off x="4149450" y="612025"/>
              <a:ext cx="255800" cy="314300"/>
            </a:xfrm>
            <a:custGeom>
              <a:avLst/>
              <a:gdLst/>
              <a:ahLst/>
              <a:cxnLst/>
              <a:rect l="l" t="t" r="r" b="b"/>
              <a:pathLst>
                <a:path w="10232" h="12572" extrusionOk="0">
                  <a:moveTo>
                    <a:pt x="5936" y="0"/>
                  </a:moveTo>
                  <a:cubicBezTo>
                    <a:pt x="5826" y="0"/>
                    <a:pt x="5712" y="9"/>
                    <a:pt x="5594" y="28"/>
                  </a:cubicBezTo>
                  <a:lnTo>
                    <a:pt x="5773" y="300"/>
                  </a:lnTo>
                  <a:cubicBezTo>
                    <a:pt x="5723" y="919"/>
                    <a:pt x="5222" y="1937"/>
                    <a:pt x="5342" y="2545"/>
                  </a:cubicBezTo>
                  <a:lnTo>
                    <a:pt x="5117" y="2872"/>
                  </a:lnTo>
                  <a:cubicBezTo>
                    <a:pt x="4777" y="2856"/>
                    <a:pt x="4617" y="2474"/>
                    <a:pt x="4410" y="2206"/>
                  </a:cubicBezTo>
                  <a:cubicBezTo>
                    <a:pt x="3746" y="1361"/>
                    <a:pt x="3437" y="1089"/>
                    <a:pt x="3222" y="38"/>
                  </a:cubicBezTo>
                  <a:cubicBezTo>
                    <a:pt x="3184" y="37"/>
                    <a:pt x="3147" y="36"/>
                    <a:pt x="3110" y="36"/>
                  </a:cubicBezTo>
                  <a:cubicBezTo>
                    <a:pt x="2007" y="36"/>
                    <a:pt x="1011" y="854"/>
                    <a:pt x="514" y="1848"/>
                  </a:cubicBezTo>
                  <a:cubicBezTo>
                    <a:pt x="0" y="2876"/>
                    <a:pt x="48" y="3682"/>
                    <a:pt x="34" y="4832"/>
                  </a:cubicBezTo>
                  <a:cubicBezTo>
                    <a:pt x="7" y="7098"/>
                    <a:pt x="65" y="9581"/>
                    <a:pt x="351" y="11830"/>
                  </a:cubicBezTo>
                  <a:cubicBezTo>
                    <a:pt x="425" y="12411"/>
                    <a:pt x="705" y="12572"/>
                    <a:pt x="1115" y="12572"/>
                  </a:cubicBezTo>
                  <a:cubicBezTo>
                    <a:pt x="1571" y="12572"/>
                    <a:pt x="2187" y="12374"/>
                    <a:pt x="2862" y="12331"/>
                  </a:cubicBezTo>
                  <a:cubicBezTo>
                    <a:pt x="3716" y="12279"/>
                    <a:pt x="4583" y="12011"/>
                    <a:pt x="5355" y="12004"/>
                  </a:cubicBezTo>
                  <a:cubicBezTo>
                    <a:pt x="6750" y="11997"/>
                    <a:pt x="7332" y="11909"/>
                    <a:pt x="7332" y="11909"/>
                  </a:cubicBezTo>
                  <a:lnTo>
                    <a:pt x="8281" y="11650"/>
                  </a:lnTo>
                  <a:cubicBezTo>
                    <a:pt x="8904" y="10874"/>
                    <a:pt x="8482" y="8098"/>
                    <a:pt x="8911" y="6309"/>
                  </a:cubicBezTo>
                  <a:lnTo>
                    <a:pt x="8917" y="6288"/>
                  </a:lnTo>
                  <a:cubicBezTo>
                    <a:pt x="9241" y="6166"/>
                    <a:pt x="9567" y="6043"/>
                    <a:pt x="9891" y="5921"/>
                  </a:cubicBezTo>
                  <a:cubicBezTo>
                    <a:pt x="10006" y="5877"/>
                    <a:pt x="10132" y="5822"/>
                    <a:pt x="10180" y="5709"/>
                  </a:cubicBezTo>
                  <a:cubicBezTo>
                    <a:pt x="10231" y="5601"/>
                    <a:pt x="10187" y="5472"/>
                    <a:pt x="10142" y="5356"/>
                  </a:cubicBezTo>
                  <a:cubicBezTo>
                    <a:pt x="9833" y="4560"/>
                    <a:pt x="9486" y="3774"/>
                    <a:pt x="9108" y="3008"/>
                  </a:cubicBezTo>
                  <a:cubicBezTo>
                    <a:pt x="8819" y="2419"/>
                    <a:pt x="8448" y="1879"/>
                    <a:pt x="8043" y="1361"/>
                  </a:cubicBezTo>
                  <a:cubicBezTo>
                    <a:pt x="7437" y="587"/>
                    <a:pt x="6824" y="0"/>
                    <a:pt x="59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38" name="Google Shape;1261;p57"/>
            <p:cNvSpPr/>
            <p:nvPr/>
          </p:nvSpPr>
          <p:spPr>
            <a:xfrm>
              <a:off x="4338450" y="678150"/>
              <a:ext cx="39900" cy="113075"/>
            </a:xfrm>
            <a:custGeom>
              <a:avLst/>
              <a:gdLst/>
              <a:ahLst/>
              <a:cxnLst/>
              <a:rect l="l" t="t" r="r" b="b"/>
              <a:pathLst>
                <a:path w="1596" h="4523" extrusionOk="0">
                  <a:moveTo>
                    <a:pt x="55" y="0"/>
                  </a:moveTo>
                  <a:cubicBezTo>
                    <a:pt x="29" y="0"/>
                    <a:pt x="1" y="30"/>
                    <a:pt x="17" y="60"/>
                  </a:cubicBezTo>
                  <a:cubicBezTo>
                    <a:pt x="609" y="1346"/>
                    <a:pt x="1262" y="3044"/>
                    <a:pt x="1143" y="4484"/>
                  </a:cubicBezTo>
                  <a:cubicBezTo>
                    <a:pt x="1141" y="4508"/>
                    <a:pt x="1163" y="4522"/>
                    <a:pt x="1184" y="4522"/>
                  </a:cubicBezTo>
                  <a:cubicBezTo>
                    <a:pt x="1200" y="4522"/>
                    <a:pt x="1217" y="4513"/>
                    <a:pt x="1222" y="4493"/>
                  </a:cubicBezTo>
                  <a:cubicBezTo>
                    <a:pt x="1596" y="3068"/>
                    <a:pt x="721" y="1268"/>
                    <a:pt x="85" y="19"/>
                  </a:cubicBezTo>
                  <a:cubicBezTo>
                    <a:pt x="78" y="6"/>
                    <a:pt x="67" y="0"/>
                    <a:pt x="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39" name="Google Shape;1262;p57"/>
            <p:cNvSpPr/>
            <p:nvPr/>
          </p:nvSpPr>
          <p:spPr>
            <a:xfrm>
              <a:off x="4227075" y="778675"/>
              <a:ext cx="95300" cy="108725"/>
            </a:xfrm>
            <a:custGeom>
              <a:avLst/>
              <a:gdLst/>
              <a:ahLst/>
              <a:cxnLst/>
              <a:rect l="l" t="t" r="r" b="b"/>
              <a:pathLst>
                <a:path w="3812" h="4349" extrusionOk="0">
                  <a:moveTo>
                    <a:pt x="3777" y="1"/>
                  </a:moveTo>
                  <a:cubicBezTo>
                    <a:pt x="3766" y="1"/>
                    <a:pt x="3755" y="7"/>
                    <a:pt x="3750" y="20"/>
                  </a:cubicBezTo>
                  <a:cubicBezTo>
                    <a:pt x="3244" y="1758"/>
                    <a:pt x="1600" y="3392"/>
                    <a:pt x="46" y="4263"/>
                  </a:cubicBezTo>
                  <a:cubicBezTo>
                    <a:pt x="1" y="4290"/>
                    <a:pt x="30" y="4348"/>
                    <a:pt x="74" y="4348"/>
                  </a:cubicBezTo>
                  <a:cubicBezTo>
                    <a:pt x="80" y="4348"/>
                    <a:pt x="86" y="4347"/>
                    <a:pt x="93" y="4344"/>
                  </a:cubicBezTo>
                  <a:cubicBezTo>
                    <a:pt x="1760" y="3613"/>
                    <a:pt x="3376" y="1816"/>
                    <a:pt x="3805" y="37"/>
                  </a:cubicBezTo>
                  <a:cubicBezTo>
                    <a:pt x="3812" y="14"/>
                    <a:pt x="3794" y="1"/>
                    <a:pt x="37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40" name="Google Shape;1263;p57"/>
            <p:cNvSpPr/>
            <p:nvPr/>
          </p:nvSpPr>
          <p:spPr>
            <a:xfrm>
              <a:off x="4205675" y="605900"/>
              <a:ext cx="71700" cy="79150"/>
            </a:xfrm>
            <a:custGeom>
              <a:avLst/>
              <a:gdLst/>
              <a:ahLst/>
              <a:cxnLst/>
              <a:rect l="l" t="t" r="r" b="b"/>
              <a:pathLst>
                <a:path w="2868" h="3166" extrusionOk="0">
                  <a:moveTo>
                    <a:pt x="1150" y="1"/>
                  </a:moveTo>
                  <a:cubicBezTo>
                    <a:pt x="806" y="51"/>
                    <a:pt x="470" y="136"/>
                    <a:pt x="143" y="252"/>
                  </a:cubicBezTo>
                  <a:cubicBezTo>
                    <a:pt x="79" y="276"/>
                    <a:pt x="0" y="314"/>
                    <a:pt x="0" y="381"/>
                  </a:cubicBezTo>
                  <a:cubicBezTo>
                    <a:pt x="0" y="433"/>
                    <a:pt x="41" y="470"/>
                    <a:pt x="79" y="501"/>
                  </a:cubicBezTo>
                  <a:cubicBezTo>
                    <a:pt x="473" y="838"/>
                    <a:pt x="888" y="1154"/>
                    <a:pt x="1313" y="1450"/>
                  </a:cubicBezTo>
                  <a:cubicBezTo>
                    <a:pt x="1170" y="1480"/>
                    <a:pt x="1109" y="1667"/>
                    <a:pt x="1153" y="1807"/>
                  </a:cubicBezTo>
                  <a:cubicBezTo>
                    <a:pt x="1197" y="1947"/>
                    <a:pt x="1317" y="2049"/>
                    <a:pt x="1426" y="2144"/>
                  </a:cubicBezTo>
                  <a:cubicBezTo>
                    <a:pt x="1712" y="2386"/>
                    <a:pt x="1998" y="2631"/>
                    <a:pt x="2283" y="2872"/>
                  </a:cubicBezTo>
                  <a:cubicBezTo>
                    <a:pt x="2450" y="3012"/>
                    <a:pt x="2634" y="3158"/>
                    <a:pt x="2848" y="3165"/>
                  </a:cubicBezTo>
                  <a:lnTo>
                    <a:pt x="2868" y="3117"/>
                  </a:lnTo>
                  <a:cubicBezTo>
                    <a:pt x="2345" y="2107"/>
                    <a:pt x="1789" y="1116"/>
                    <a:pt x="1201" y="147"/>
                  </a:cubicBezTo>
                  <a:lnTo>
                    <a:pt x="115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41" name="Google Shape;1264;p57"/>
            <p:cNvSpPr/>
            <p:nvPr/>
          </p:nvSpPr>
          <p:spPr>
            <a:xfrm>
              <a:off x="4278650" y="608500"/>
              <a:ext cx="35150" cy="74750"/>
            </a:xfrm>
            <a:custGeom>
              <a:avLst/>
              <a:gdLst/>
              <a:ahLst/>
              <a:cxnLst/>
              <a:rect l="l" t="t" r="r" b="b"/>
              <a:pathLst>
                <a:path w="1406" h="2990" extrusionOk="0">
                  <a:moveTo>
                    <a:pt x="464" y="0"/>
                  </a:moveTo>
                  <a:cubicBezTo>
                    <a:pt x="351" y="0"/>
                    <a:pt x="238" y="10"/>
                    <a:pt x="126" y="29"/>
                  </a:cubicBezTo>
                  <a:cubicBezTo>
                    <a:pt x="85" y="1016"/>
                    <a:pt x="41" y="2003"/>
                    <a:pt x="0" y="2989"/>
                  </a:cubicBezTo>
                  <a:lnTo>
                    <a:pt x="85" y="2956"/>
                  </a:lnTo>
                  <a:cubicBezTo>
                    <a:pt x="494" y="2496"/>
                    <a:pt x="891" y="2023"/>
                    <a:pt x="1276" y="1543"/>
                  </a:cubicBezTo>
                  <a:cubicBezTo>
                    <a:pt x="1197" y="1332"/>
                    <a:pt x="803" y="1359"/>
                    <a:pt x="773" y="1139"/>
                  </a:cubicBezTo>
                  <a:cubicBezTo>
                    <a:pt x="762" y="1040"/>
                    <a:pt x="837" y="955"/>
                    <a:pt x="908" y="883"/>
                  </a:cubicBezTo>
                  <a:cubicBezTo>
                    <a:pt x="1034" y="758"/>
                    <a:pt x="1157" y="635"/>
                    <a:pt x="1283" y="509"/>
                  </a:cubicBezTo>
                  <a:cubicBezTo>
                    <a:pt x="1340" y="451"/>
                    <a:pt x="1406" y="379"/>
                    <a:pt x="1389" y="298"/>
                  </a:cubicBezTo>
                  <a:cubicBezTo>
                    <a:pt x="1371" y="223"/>
                    <a:pt x="1296" y="183"/>
                    <a:pt x="1229" y="152"/>
                  </a:cubicBezTo>
                  <a:cubicBezTo>
                    <a:pt x="988" y="52"/>
                    <a:pt x="726" y="0"/>
                    <a:pt x="4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42" name="Google Shape;1265;p57"/>
            <p:cNvSpPr/>
            <p:nvPr/>
          </p:nvSpPr>
          <p:spPr>
            <a:xfrm>
              <a:off x="4193000" y="831350"/>
              <a:ext cx="254850" cy="227175"/>
            </a:xfrm>
            <a:custGeom>
              <a:avLst/>
              <a:gdLst/>
              <a:ahLst/>
              <a:cxnLst/>
              <a:rect l="l" t="t" r="r" b="b"/>
              <a:pathLst>
                <a:path w="10194" h="9087" extrusionOk="0">
                  <a:moveTo>
                    <a:pt x="6420" y="0"/>
                  </a:moveTo>
                  <a:cubicBezTo>
                    <a:pt x="5128" y="0"/>
                    <a:pt x="3917" y="1229"/>
                    <a:pt x="2439" y="2727"/>
                  </a:cubicBezTo>
                  <a:cubicBezTo>
                    <a:pt x="1814" y="3367"/>
                    <a:pt x="1160" y="4027"/>
                    <a:pt x="449" y="4653"/>
                  </a:cubicBezTo>
                  <a:cubicBezTo>
                    <a:pt x="41" y="5014"/>
                    <a:pt x="0" y="5637"/>
                    <a:pt x="361" y="6045"/>
                  </a:cubicBezTo>
                  <a:cubicBezTo>
                    <a:pt x="557" y="6268"/>
                    <a:pt x="830" y="6383"/>
                    <a:pt x="1105" y="6383"/>
                  </a:cubicBezTo>
                  <a:cubicBezTo>
                    <a:pt x="1337" y="6383"/>
                    <a:pt x="1569" y="6302"/>
                    <a:pt x="1756" y="6136"/>
                  </a:cubicBezTo>
                  <a:cubicBezTo>
                    <a:pt x="2518" y="5463"/>
                    <a:pt x="3226" y="4748"/>
                    <a:pt x="3848" y="4116"/>
                  </a:cubicBezTo>
                  <a:cubicBezTo>
                    <a:pt x="4542" y="3412"/>
                    <a:pt x="5199" y="2745"/>
                    <a:pt x="5736" y="2343"/>
                  </a:cubicBezTo>
                  <a:cubicBezTo>
                    <a:pt x="6185" y="2011"/>
                    <a:pt x="6386" y="1985"/>
                    <a:pt x="6441" y="1985"/>
                  </a:cubicBezTo>
                  <a:cubicBezTo>
                    <a:pt x="6452" y="1985"/>
                    <a:pt x="6457" y="1986"/>
                    <a:pt x="6457" y="1986"/>
                  </a:cubicBezTo>
                  <a:cubicBezTo>
                    <a:pt x="6553" y="2016"/>
                    <a:pt x="7417" y="2469"/>
                    <a:pt x="8166" y="8225"/>
                  </a:cubicBezTo>
                  <a:cubicBezTo>
                    <a:pt x="8230" y="8726"/>
                    <a:pt x="8656" y="9087"/>
                    <a:pt x="9142" y="9087"/>
                  </a:cubicBezTo>
                  <a:cubicBezTo>
                    <a:pt x="9186" y="9087"/>
                    <a:pt x="9230" y="9087"/>
                    <a:pt x="9271" y="9079"/>
                  </a:cubicBezTo>
                  <a:cubicBezTo>
                    <a:pt x="9813" y="9008"/>
                    <a:pt x="10193" y="8515"/>
                    <a:pt x="10125" y="7974"/>
                  </a:cubicBezTo>
                  <a:cubicBezTo>
                    <a:pt x="9455" y="2826"/>
                    <a:pt x="8604" y="621"/>
                    <a:pt x="7087" y="111"/>
                  </a:cubicBezTo>
                  <a:cubicBezTo>
                    <a:pt x="6861" y="36"/>
                    <a:pt x="6640" y="0"/>
                    <a:pt x="64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43" name="Google Shape;1266;p57"/>
            <p:cNvSpPr/>
            <p:nvPr/>
          </p:nvSpPr>
          <p:spPr>
            <a:xfrm>
              <a:off x="4366850" y="1000825"/>
              <a:ext cx="156800" cy="104300"/>
            </a:xfrm>
            <a:custGeom>
              <a:avLst/>
              <a:gdLst/>
              <a:ahLst/>
              <a:cxnLst/>
              <a:rect l="l" t="t" r="r" b="b"/>
              <a:pathLst>
                <a:path w="6272" h="4172" extrusionOk="0">
                  <a:moveTo>
                    <a:pt x="1058" y="1"/>
                  </a:moveTo>
                  <a:cubicBezTo>
                    <a:pt x="1" y="1334"/>
                    <a:pt x="313" y="2933"/>
                    <a:pt x="313" y="2933"/>
                  </a:cubicBezTo>
                  <a:lnTo>
                    <a:pt x="5182" y="4172"/>
                  </a:lnTo>
                  <a:cubicBezTo>
                    <a:pt x="5182" y="4172"/>
                    <a:pt x="6271" y="4026"/>
                    <a:pt x="2944" y="480"/>
                  </a:cubicBezTo>
                  <a:lnTo>
                    <a:pt x="10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44" name="Google Shape;1267;p57"/>
            <p:cNvSpPr/>
            <p:nvPr/>
          </p:nvSpPr>
          <p:spPr>
            <a:xfrm>
              <a:off x="4371175" y="1059775"/>
              <a:ext cx="133075" cy="45525"/>
            </a:xfrm>
            <a:custGeom>
              <a:avLst/>
              <a:gdLst/>
              <a:ahLst/>
              <a:cxnLst/>
              <a:rect l="l" t="t" r="r" b="b"/>
              <a:pathLst>
                <a:path w="5323" h="1821" extrusionOk="0">
                  <a:moveTo>
                    <a:pt x="1" y="0"/>
                  </a:moveTo>
                  <a:lnTo>
                    <a:pt x="15" y="542"/>
                  </a:lnTo>
                  <a:lnTo>
                    <a:pt x="5033" y="1820"/>
                  </a:lnTo>
                  <a:cubicBezTo>
                    <a:pt x="5322" y="1701"/>
                    <a:pt x="5176" y="1317"/>
                    <a:pt x="5176" y="1317"/>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45" name="Google Shape;1268;p57"/>
            <p:cNvSpPr/>
            <p:nvPr/>
          </p:nvSpPr>
          <p:spPr>
            <a:xfrm>
              <a:off x="4444600" y="1052900"/>
              <a:ext cx="57250" cy="39825"/>
            </a:xfrm>
            <a:custGeom>
              <a:avLst/>
              <a:gdLst/>
              <a:ahLst/>
              <a:cxnLst/>
              <a:rect l="l" t="t" r="r" b="b"/>
              <a:pathLst>
                <a:path w="2290" h="1593" extrusionOk="0">
                  <a:moveTo>
                    <a:pt x="957" y="1"/>
                  </a:moveTo>
                  <a:cubicBezTo>
                    <a:pt x="655" y="1"/>
                    <a:pt x="239" y="175"/>
                    <a:pt x="0" y="1024"/>
                  </a:cubicBezTo>
                  <a:lnTo>
                    <a:pt x="2239" y="1592"/>
                  </a:lnTo>
                  <a:cubicBezTo>
                    <a:pt x="2239" y="1592"/>
                    <a:pt x="2290" y="1232"/>
                    <a:pt x="1321" y="85"/>
                  </a:cubicBezTo>
                  <a:cubicBezTo>
                    <a:pt x="1321" y="85"/>
                    <a:pt x="1167" y="1"/>
                    <a:pt x="9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46" name="Google Shape;1269;p57"/>
            <p:cNvSpPr/>
            <p:nvPr/>
          </p:nvSpPr>
          <p:spPr>
            <a:xfrm>
              <a:off x="4391350" y="1031325"/>
              <a:ext cx="26975" cy="21200"/>
            </a:xfrm>
            <a:custGeom>
              <a:avLst/>
              <a:gdLst/>
              <a:ahLst/>
              <a:cxnLst/>
              <a:rect l="l" t="t" r="r" b="b"/>
              <a:pathLst>
                <a:path w="1079" h="848" extrusionOk="0">
                  <a:moveTo>
                    <a:pt x="499" y="0"/>
                  </a:moveTo>
                  <a:cubicBezTo>
                    <a:pt x="289" y="0"/>
                    <a:pt x="105" y="118"/>
                    <a:pt x="58" y="301"/>
                  </a:cubicBezTo>
                  <a:cubicBezTo>
                    <a:pt x="1" y="526"/>
                    <a:pt x="170" y="761"/>
                    <a:pt x="436" y="829"/>
                  </a:cubicBezTo>
                  <a:cubicBezTo>
                    <a:pt x="485" y="841"/>
                    <a:pt x="534" y="847"/>
                    <a:pt x="582" y="847"/>
                  </a:cubicBezTo>
                  <a:cubicBezTo>
                    <a:pt x="794" y="847"/>
                    <a:pt x="977" y="730"/>
                    <a:pt x="1025" y="546"/>
                  </a:cubicBezTo>
                  <a:cubicBezTo>
                    <a:pt x="1078" y="322"/>
                    <a:pt x="909" y="83"/>
                    <a:pt x="643" y="19"/>
                  </a:cubicBezTo>
                  <a:cubicBezTo>
                    <a:pt x="595" y="6"/>
                    <a:pt x="546" y="0"/>
                    <a:pt x="4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47" name="Google Shape;1270;p57"/>
            <p:cNvSpPr/>
            <p:nvPr/>
          </p:nvSpPr>
          <p:spPr>
            <a:xfrm>
              <a:off x="4116525" y="653450"/>
              <a:ext cx="302225" cy="223800"/>
            </a:xfrm>
            <a:custGeom>
              <a:avLst/>
              <a:gdLst/>
              <a:ahLst/>
              <a:cxnLst/>
              <a:rect l="l" t="t" r="r" b="b"/>
              <a:pathLst>
                <a:path w="12089" h="8952" extrusionOk="0">
                  <a:moveTo>
                    <a:pt x="2393" y="0"/>
                  </a:moveTo>
                  <a:cubicBezTo>
                    <a:pt x="2089" y="0"/>
                    <a:pt x="1802" y="189"/>
                    <a:pt x="1688" y="491"/>
                  </a:cubicBezTo>
                  <a:cubicBezTo>
                    <a:pt x="0" y="5043"/>
                    <a:pt x="1015" y="7119"/>
                    <a:pt x="2161" y="8061"/>
                  </a:cubicBezTo>
                  <a:cubicBezTo>
                    <a:pt x="2889" y="8659"/>
                    <a:pt x="3852" y="8952"/>
                    <a:pt x="4985" y="8952"/>
                  </a:cubicBezTo>
                  <a:cubicBezTo>
                    <a:pt x="6832" y="8952"/>
                    <a:pt x="9139" y="8169"/>
                    <a:pt x="11622" y="6642"/>
                  </a:cubicBezTo>
                  <a:cubicBezTo>
                    <a:pt x="11977" y="6428"/>
                    <a:pt x="12089" y="5965"/>
                    <a:pt x="11871" y="5611"/>
                  </a:cubicBezTo>
                  <a:cubicBezTo>
                    <a:pt x="11729" y="5380"/>
                    <a:pt x="11482" y="5251"/>
                    <a:pt x="11229" y="5251"/>
                  </a:cubicBezTo>
                  <a:cubicBezTo>
                    <a:pt x="11095" y="5251"/>
                    <a:pt x="10959" y="5287"/>
                    <a:pt x="10837" y="5363"/>
                  </a:cubicBezTo>
                  <a:cubicBezTo>
                    <a:pt x="8613" y="6729"/>
                    <a:pt x="6524" y="7451"/>
                    <a:pt x="4977" y="7451"/>
                  </a:cubicBezTo>
                  <a:cubicBezTo>
                    <a:pt x="4204" y="7451"/>
                    <a:pt x="3566" y="7271"/>
                    <a:pt x="3114" y="6901"/>
                  </a:cubicBezTo>
                  <a:cubicBezTo>
                    <a:pt x="2028" y="6006"/>
                    <a:pt x="2021" y="3917"/>
                    <a:pt x="3097" y="1015"/>
                  </a:cubicBezTo>
                  <a:cubicBezTo>
                    <a:pt x="3243" y="623"/>
                    <a:pt x="3042" y="191"/>
                    <a:pt x="2654" y="48"/>
                  </a:cubicBezTo>
                  <a:cubicBezTo>
                    <a:pt x="2568" y="16"/>
                    <a:pt x="2480" y="0"/>
                    <a:pt x="2393" y="0"/>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48" name="Google Shape;1271;p57"/>
            <p:cNvSpPr/>
            <p:nvPr/>
          </p:nvSpPr>
          <p:spPr>
            <a:xfrm>
              <a:off x="4123675" y="624375"/>
              <a:ext cx="86775" cy="155000"/>
            </a:xfrm>
            <a:custGeom>
              <a:avLst/>
              <a:gdLst/>
              <a:ahLst/>
              <a:cxnLst/>
              <a:rect l="l" t="t" r="r" b="b"/>
              <a:pathLst>
                <a:path w="3471" h="6200" extrusionOk="0">
                  <a:moveTo>
                    <a:pt x="2736" y="1"/>
                  </a:moveTo>
                  <a:cubicBezTo>
                    <a:pt x="2728" y="1"/>
                    <a:pt x="2720" y="3"/>
                    <a:pt x="2712" y="7"/>
                  </a:cubicBezTo>
                  <a:cubicBezTo>
                    <a:pt x="2195" y="265"/>
                    <a:pt x="1045" y="1137"/>
                    <a:pt x="796" y="1548"/>
                  </a:cubicBezTo>
                  <a:cubicBezTo>
                    <a:pt x="52" y="2793"/>
                    <a:pt x="17" y="4351"/>
                    <a:pt x="3" y="5825"/>
                  </a:cubicBezTo>
                  <a:cubicBezTo>
                    <a:pt x="0" y="5896"/>
                    <a:pt x="3" y="5975"/>
                    <a:pt x="41" y="6032"/>
                  </a:cubicBezTo>
                  <a:cubicBezTo>
                    <a:pt x="99" y="6124"/>
                    <a:pt x="215" y="6141"/>
                    <a:pt x="320" y="6148"/>
                  </a:cubicBezTo>
                  <a:cubicBezTo>
                    <a:pt x="792" y="6182"/>
                    <a:pt x="1267" y="6199"/>
                    <a:pt x="1741" y="6199"/>
                  </a:cubicBezTo>
                  <a:cubicBezTo>
                    <a:pt x="2018" y="6199"/>
                    <a:pt x="2296" y="6193"/>
                    <a:pt x="2572" y="6182"/>
                  </a:cubicBezTo>
                  <a:cubicBezTo>
                    <a:pt x="2624" y="6179"/>
                    <a:pt x="2678" y="6175"/>
                    <a:pt x="2718" y="6145"/>
                  </a:cubicBezTo>
                  <a:cubicBezTo>
                    <a:pt x="2770" y="6107"/>
                    <a:pt x="2790" y="6032"/>
                    <a:pt x="2803" y="5967"/>
                  </a:cubicBezTo>
                  <a:cubicBezTo>
                    <a:pt x="2946" y="5287"/>
                    <a:pt x="3089" y="4610"/>
                    <a:pt x="3236" y="3929"/>
                  </a:cubicBezTo>
                  <a:cubicBezTo>
                    <a:pt x="3351" y="3378"/>
                    <a:pt x="3470" y="2817"/>
                    <a:pt x="3406" y="2255"/>
                  </a:cubicBezTo>
                  <a:cubicBezTo>
                    <a:pt x="3341" y="1694"/>
                    <a:pt x="3321" y="1255"/>
                    <a:pt x="3130" y="749"/>
                  </a:cubicBezTo>
                  <a:cubicBezTo>
                    <a:pt x="3008" y="505"/>
                    <a:pt x="2869" y="1"/>
                    <a:pt x="2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49" name="Google Shape;1272;p57"/>
            <p:cNvSpPr/>
            <p:nvPr/>
          </p:nvSpPr>
          <p:spPr>
            <a:xfrm>
              <a:off x="4174275" y="681375"/>
              <a:ext cx="28450" cy="98575"/>
            </a:xfrm>
            <a:custGeom>
              <a:avLst/>
              <a:gdLst/>
              <a:ahLst/>
              <a:cxnLst/>
              <a:rect l="l" t="t" r="r" b="b"/>
              <a:pathLst>
                <a:path w="1138" h="3943" extrusionOk="0">
                  <a:moveTo>
                    <a:pt x="474" y="0"/>
                  </a:moveTo>
                  <a:cubicBezTo>
                    <a:pt x="447" y="0"/>
                    <a:pt x="419" y="27"/>
                    <a:pt x="426" y="61"/>
                  </a:cubicBezTo>
                  <a:cubicBezTo>
                    <a:pt x="579" y="823"/>
                    <a:pt x="746" y="1527"/>
                    <a:pt x="722" y="2316"/>
                  </a:cubicBezTo>
                  <a:cubicBezTo>
                    <a:pt x="712" y="2646"/>
                    <a:pt x="725" y="3037"/>
                    <a:pt x="644" y="3358"/>
                  </a:cubicBezTo>
                  <a:cubicBezTo>
                    <a:pt x="531" y="3793"/>
                    <a:pt x="473" y="3797"/>
                    <a:pt x="38" y="3847"/>
                  </a:cubicBezTo>
                  <a:cubicBezTo>
                    <a:pt x="0" y="3851"/>
                    <a:pt x="0" y="3902"/>
                    <a:pt x="38" y="3905"/>
                  </a:cubicBezTo>
                  <a:cubicBezTo>
                    <a:pt x="245" y="3926"/>
                    <a:pt x="446" y="3943"/>
                    <a:pt x="654" y="3943"/>
                  </a:cubicBezTo>
                  <a:cubicBezTo>
                    <a:pt x="698" y="3943"/>
                    <a:pt x="722" y="3909"/>
                    <a:pt x="725" y="3871"/>
                  </a:cubicBezTo>
                  <a:cubicBezTo>
                    <a:pt x="875" y="2667"/>
                    <a:pt x="1137" y="1139"/>
                    <a:pt x="511" y="24"/>
                  </a:cubicBezTo>
                  <a:cubicBezTo>
                    <a:pt x="502" y="7"/>
                    <a:pt x="488" y="0"/>
                    <a:pt x="4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50" name="Google Shape;1273;p57"/>
            <p:cNvSpPr/>
            <p:nvPr/>
          </p:nvSpPr>
          <p:spPr>
            <a:xfrm>
              <a:off x="4405550" y="719200"/>
              <a:ext cx="94100" cy="92225"/>
            </a:xfrm>
            <a:custGeom>
              <a:avLst/>
              <a:gdLst/>
              <a:ahLst/>
              <a:cxnLst/>
              <a:rect l="l" t="t" r="r" b="b"/>
              <a:pathLst>
                <a:path w="3764" h="3689" extrusionOk="0">
                  <a:moveTo>
                    <a:pt x="85" y="1"/>
                  </a:moveTo>
                  <a:cubicBezTo>
                    <a:pt x="67" y="1"/>
                    <a:pt x="56" y="5"/>
                    <a:pt x="55" y="14"/>
                  </a:cubicBezTo>
                  <a:cubicBezTo>
                    <a:pt x="0" y="378"/>
                    <a:pt x="1732" y="2059"/>
                    <a:pt x="1732" y="2427"/>
                  </a:cubicBezTo>
                  <a:cubicBezTo>
                    <a:pt x="1735" y="2641"/>
                    <a:pt x="1743" y="2862"/>
                    <a:pt x="1797" y="3069"/>
                  </a:cubicBezTo>
                  <a:cubicBezTo>
                    <a:pt x="1851" y="3280"/>
                    <a:pt x="1960" y="3481"/>
                    <a:pt x="2130" y="3614"/>
                  </a:cubicBezTo>
                  <a:cubicBezTo>
                    <a:pt x="2168" y="3641"/>
                    <a:pt x="2209" y="3668"/>
                    <a:pt x="2253" y="3679"/>
                  </a:cubicBezTo>
                  <a:cubicBezTo>
                    <a:pt x="2274" y="3685"/>
                    <a:pt x="2295" y="3688"/>
                    <a:pt x="2318" y="3688"/>
                  </a:cubicBezTo>
                  <a:cubicBezTo>
                    <a:pt x="2353" y="3688"/>
                    <a:pt x="2389" y="3680"/>
                    <a:pt x="2423" y="3668"/>
                  </a:cubicBezTo>
                  <a:cubicBezTo>
                    <a:pt x="2531" y="3631"/>
                    <a:pt x="2620" y="3542"/>
                    <a:pt x="2678" y="3443"/>
                  </a:cubicBezTo>
                  <a:cubicBezTo>
                    <a:pt x="2740" y="3345"/>
                    <a:pt x="2773" y="3236"/>
                    <a:pt x="2807" y="3124"/>
                  </a:cubicBezTo>
                  <a:cubicBezTo>
                    <a:pt x="2954" y="2678"/>
                    <a:pt x="3096" y="2232"/>
                    <a:pt x="3239" y="1787"/>
                  </a:cubicBezTo>
                  <a:cubicBezTo>
                    <a:pt x="3307" y="1573"/>
                    <a:pt x="3379" y="1355"/>
                    <a:pt x="3413" y="1127"/>
                  </a:cubicBezTo>
                  <a:cubicBezTo>
                    <a:pt x="3426" y="1021"/>
                    <a:pt x="3437" y="912"/>
                    <a:pt x="3461" y="803"/>
                  </a:cubicBezTo>
                  <a:cubicBezTo>
                    <a:pt x="3495" y="664"/>
                    <a:pt x="3559" y="528"/>
                    <a:pt x="3648" y="416"/>
                  </a:cubicBezTo>
                  <a:lnTo>
                    <a:pt x="3764" y="392"/>
                  </a:lnTo>
                  <a:cubicBezTo>
                    <a:pt x="3655" y="300"/>
                    <a:pt x="3512" y="259"/>
                    <a:pt x="3371" y="259"/>
                  </a:cubicBezTo>
                  <a:cubicBezTo>
                    <a:pt x="3366" y="259"/>
                    <a:pt x="3361" y="259"/>
                    <a:pt x="3355" y="259"/>
                  </a:cubicBezTo>
                  <a:cubicBezTo>
                    <a:pt x="3209" y="263"/>
                    <a:pt x="3066" y="304"/>
                    <a:pt x="2930" y="354"/>
                  </a:cubicBezTo>
                  <a:cubicBezTo>
                    <a:pt x="2566" y="491"/>
                    <a:pt x="2233" y="708"/>
                    <a:pt x="1960" y="987"/>
                  </a:cubicBezTo>
                  <a:cubicBezTo>
                    <a:pt x="1959" y="988"/>
                    <a:pt x="1957" y="989"/>
                    <a:pt x="1955" y="989"/>
                  </a:cubicBezTo>
                  <a:cubicBezTo>
                    <a:pt x="1872" y="989"/>
                    <a:pt x="975" y="350"/>
                    <a:pt x="926" y="324"/>
                  </a:cubicBezTo>
                  <a:cubicBezTo>
                    <a:pt x="700" y="196"/>
                    <a:pt x="212" y="1"/>
                    <a:pt x="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51" name="Google Shape;1274;p57"/>
            <p:cNvSpPr/>
            <p:nvPr/>
          </p:nvSpPr>
          <p:spPr>
            <a:xfrm>
              <a:off x="4369225" y="716125"/>
              <a:ext cx="86775" cy="126475"/>
            </a:xfrm>
            <a:custGeom>
              <a:avLst/>
              <a:gdLst/>
              <a:ahLst/>
              <a:cxnLst/>
              <a:rect l="l" t="t" r="r" b="b"/>
              <a:pathLst>
                <a:path w="3471" h="5059" extrusionOk="0">
                  <a:moveTo>
                    <a:pt x="1444" y="1"/>
                  </a:moveTo>
                  <a:cubicBezTo>
                    <a:pt x="1217" y="1"/>
                    <a:pt x="1088" y="264"/>
                    <a:pt x="1021" y="481"/>
                  </a:cubicBezTo>
                  <a:cubicBezTo>
                    <a:pt x="732" y="1396"/>
                    <a:pt x="586" y="2107"/>
                    <a:pt x="297" y="3023"/>
                  </a:cubicBezTo>
                  <a:cubicBezTo>
                    <a:pt x="208" y="3332"/>
                    <a:pt x="120" y="3645"/>
                    <a:pt x="31" y="3954"/>
                  </a:cubicBezTo>
                  <a:cubicBezTo>
                    <a:pt x="14" y="4009"/>
                    <a:pt x="0" y="4070"/>
                    <a:pt x="31" y="4118"/>
                  </a:cubicBezTo>
                  <a:cubicBezTo>
                    <a:pt x="52" y="4155"/>
                    <a:pt x="96" y="4172"/>
                    <a:pt x="137" y="4189"/>
                  </a:cubicBezTo>
                  <a:cubicBezTo>
                    <a:pt x="967" y="4519"/>
                    <a:pt x="1563" y="4791"/>
                    <a:pt x="2192" y="5043"/>
                  </a:cubicBezTo>
                  <a:cubicBezTo>
                    <a:pt x="2219" y="5054"/>
                    <a:pt x="2259" y="5059"/>
                    <a:pt x="2305" y="5059"/>
                  </a:cubicBezTo>
                  <a:cubicBezTo>
                    <a:pt x="2426" y="5059"/>
                    <a:pt x="2585" y="5024"/>
                    <a:pt x="2634" y="4965"/>
                  </a:cubicBezTo>
                  <a:cubicBezTo>
                    <a:pt x="2658" y="4934"/>
                    <a:pt x="2668" y="4897"/>
                    <a:pt x="2678" y="4863"/>
                  </a:cubicBezTo>
                  <a:cubicBezTo>
                    <a:pt x="2991" y="3682"/>
                    <a:pt x="3158" y="2573"/>
                    <a:pt x="3471" y="1393"/>
                  </a:cubicBezTo>
                  <a:lnTo>
                    <a:pt x="3468" y="1386"/>
                  </a:lnTo>
                  <a:cubicBezTo>
                    <a:pt x="2886" y="967"/>
                    <a:pt x="2307" y="549"/>
                    <a:pt x="1726" y="127"/>
                  </a:cubicBezTo>
                  <a:cubicBezTo>
                    <a:pt x="1644" y="69"/>
                    <a:pt x="1555" y="8"/>
                    <a:pt x="1457" y="1"/>
                  </a:cubicBezTo>
                  <a:cubicBezTo>
                    <a:pt x="1453" y="1"/>
                    <a:pt x="1448" y="1"/>
                    <a:pt x="1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52" name="Google Shape;1275;p57"/>
            <p:cNvSpPr/>
            <p:nvPr/>
          </p:nvSpPr>
          <p:spPr>
            <a:xfrm>
              <a:off x="4432700" y="726950"/>
              <a:ext cx="70525" cy="113825"/>
            </a:xfrm>
            <a:custGeom>
              <a:avLst/>
              <a:gdLst/>
              <a:ahLst/>
              <a:cxnLst/>
              <a:rect l="l" t="t" r="r" b="b"/>
              <a:pathLst>
                <a:path w="2821" h="4553" extrusionOk="0">
                  <a:moveTo>
                    <a:pt x="2687" y="0"/>
                  </a:moveTo>
                  <a:cubicBezTo>
                    <a:pt x="2368" y="187"/>
                    <a:pt x="1343" y="429"/>
                    <a:pt x="898" y="908"/>
                  </a:cubicBezTo>
                  <a:lnTo>
                    <a:pt x="0" y="4553"/>
                  </a:lnTo>
                  <a:cubicBezTo>
                    <a:pt x="622" y="4392"/>
                    <a:pt x="1241" y="4229"/>
                    <a:pt x="1861" y="4056"/>
                  </a:cubicBezTo>
                  <a:cubicBezTo>
                    <a:pt x="1915" y="4039"/>
                    <a:pt x="1970" y="4022"/>
                    <a:pt x="2007" y="3981"/>
                  </a:cubicBezTo>
                  <a:cubicBezTo>
                    <a:pt x="2045" y="3940"/>
                    <a:pt x="2058" y="3882"/>
                    <a:pt x="2068" y="3831"/>
                  </a:cubicBezTo>
                  <a:cubicBezTo>
                    <a:pt x="2317" y="2552"/>
                    <a:pt x="2568" y="1276"/>
                    <a:pt x="28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53" name="Google Shape;1276;p57"/>
            <p:cNvSpPr/>
            <p:nvPr/>
          </p:nvSpPr>
          <p:spPr>
            <a:xfrm>
              <a:off x="4358050" y="776250"/>
              <a:ext cx="43750" cy="61250"/>
            </a:xfrm>
            <a:custGeom>
              <a:avLst/>
              <a:gdLst/>
              <a:ahLst/>
              <a:cxnLst/>
              <a:rect l="l" t="t" r="r" b="b"/>
              <a:pathLst>
                <a:path w="1750" h="2450" extrusionOk="0">
                  <a:moveTo>
                    <a:pt x="1217" y="1"/>
                  </a:moveTo>
                  <a:cubicBezTo>
                    <a:pt x="1198" y="1"/>
                    <a:pt x="1177" y="3"/>
                    <a:pt x="1155" y="8"/>
                  </a:cubicBezTo>
                  <a:cubicBezTo>
                    <a:pt x="937" y="63"/>
                    <a:pt x="785" y="192"/>
                    <a:pt x="665" y="355"/>
                  </a:cubicBezTo>
                  <a:cubicBezTo>
                    <a:pt x="577" y="423"/>
                    <a:pt x="499" y="505"/>
                    <a:pt x="438" y="607"/>
                  </a:cubicBezTo>
                  <a:cubicBezTo>
                    <a:pt x="349" y="757"/>
                    <a:pt x="305" y="916"/>
                    <a:pt x="366" y="1063"/>
                  </a:cubicBezTo>
                  <a:cubicBezTo>
                    <a:pt x="254" y="1236"/>
                    <a:pt x="182" y="1437"/>
                    <a:pt x="189" y="1676"/>
                  </a:cubicBezTo>
                  <a:cubicBezTo>
                    <a:pt x="193" y="1750"/>
                    <a:pt x="220" y="1811"/>
                    <a:pt x="257" y="1859"/>
                  </a:cubicBezTo>
                  <a:lnTo>
                    <a:pt x="254" y="1863"/>
                  </a:lnTo>
                  <a:cubicBezTo>
                    <a:pt x="0" y="2101"/>
                    <a:pt x="241" y="2450"/>
                    <a:pt x="515" y="2450"/>
                  </a:cubicBezTo>
                  <a:cubicBezTo>
                    <a:pt x="593" y="2450"/>
                    <a:pt x="674" y="2421"/>
                    <a:pt x="747" y="2353"/>
                  </a:cubicBezTo>
                  <a:cubicBezTo>
                    <a:pt x="910" y="2199"/>
                    <a:pt x="1070" y="2043"/>
                    <a:pt x="1234" y="1893"/>
                  </a:cubicBezTo>
                  <a:cubicBezTo>
                    <a:pt x="1404" y="1737"/>
                    <a:pt x="1523" y="1570"/>
                    <a:pt x="1669" y="1393"/>
                  </a:cubicBezTo>
                  <a:cubicBezTo>
                    <a:pt x="1749" y="1291"/>
                    <a:pt x="1689" y="1147"/>
                    <a:pt x="1568" y="1147"/>
                  </a:cubicBezTo>
                  <a:cubicBezTo>
                    <a:pt x="1556" y="1147"/>
                    <a:pt x="1543" y="1148"/>
                    <a:pt x="1529" y="1152"/>
                  </a:cubicBezTo>
                  <a:cubicBezTo>
                    <a:pt x="1298" y="1202"/>
                    <a:pt x="1108" y="1254"/>
                    <a:pt x="910" y="1370"/>
                  </a:cubicBezTo>
                  <a:cubicBezTo>
                    <a:pt x="1016" y="1199"/>
                    <a:pt x="1206" y="1073"/>
                    <a:pt x="1373" y="961"/>
                  </a:cubicBezTo>
                  <a:cubicBezTo>
                    <a:pt x="1605" y="805"/>
                    <a:pt x="1516" y="488"/>
                    <a:pt x="1325" y="403"/>
                  </a:cubicBezTo>
                  <a:cubicBezTo>
                    <a:pt x="1496" y="272"/>
                    <a:pt x="1420" y="1"/>
                    <a:pt x="1217" y="1"/>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54" name="Google Shape;1277;p57"/>
            <p:cNvSpPr/>
            <p:nvPr/>
          </p:nvSpPr>
          <p:spPr>
            <a:xfrm>
              <a:off x="4475200" y="769650"/>
              <a:ext cx="24525" cy="43700"/>
            </a:xfrm>
            <a:custGeom>
              <a:avLst/>
              <a:gdLst/>
              <a:ahLst/>
              <a:cxnLst/>
              <a:rect l="l" t="t" r="r" b="b"/>
              <a:pathLst>
                <a:path w="981" h="1748" extrusionOk="0">
                  <a:moveTo>
                    <a:pt x="451" y="0"/>
                  </a:moveTo>
                  <a:cubicBezTo>
                    <a:pt x="348" y="0"/>
                    <a:pt x="266" y="78"/>
                    <a:pt x="252" y="197"/>
                  </a:cubicBezTo>
                  <a:cubicBezTo>
                    <a:pt x="239" y="303"/>
                    <a:pt x="273" y="429"/>
                    <a:pt x="301" y="544"/>
                  </a:cubicBezTo>
                  <a:cubicBezTo>
                    <a:pt x="292" y="544"/>
                    <a:pt x="284" y="543"/>
                    <a:pt x="276" y="543"/>
                  </a:cubicBezTo>
                  <a:cubicBezTo>
                    <a:pt x="246" y="543"/>
                    <a:pt x="216" y="548"/>
                    <a:pt x="185" y="561"/>
                  </a:cubicBezTo>
                  <a:cubicBezTo>
                    <a:pt x="69" y="609"/>
                    <a:pt x="1" y="742"/>
                    <a:pt x="39" y="864"/>
                  </a:cubicBezTo>
                  <a:cubicBezTo>
                    <a:pt x="89" y="1045"/>
                    <a:pt x="178" y="1194"/>
                    <a:pt x="310" y="1310"/>
                  </a:cubicBezTo>
                  <a:cubicBezTo>
                    <a:pt x="260" y="1344"/>
                    <a:pt x="202" y="1375"/>
                    <a:pt x="144" y="1409"/>
                  </a:cubicBezTo>
                  <a:cubicBezTo>
                    <a:pt x="28" y="1487"/>
                    <a:pt x="25" y="1711"/>
                    <a:pt x="188" y="1739"/>
                  </a:cubicBezTo>
                  <a:cubicBezTo>
                    <a:pt x="222" y="1744"/>
                    <a:pt x="258" y="1747"/>
                    <a:pt x="294" y="1747"/>
                  </a:cubicBezTo>
                  <a:cubicBezTo>
                    <a:pt x="475" y="1747"/>
                    <a:pt x="667" y="1677"/>
                    <a:pt x="783" y="1538"/>
                  </a:cubicBezTo>
                  <a:cubicBezTo>
                    <a:pt x="821" y="1491"/>
                    <a:pt x="844" y="1436"/>
                    <a:pt x="844" y="1381"/>
                  </a:cubicBezTo>
                  <a:cubicBezTo>
                    <a:pt x="899" y="1327"/>
                    <a:pt x="937" y="1252"/>
                    <a:pt x="933" y="1177"/>
                  </a:cubicBezTo>
                  <a:cubicBezTo>
                    <a:pt x="933" y="1099"/>
                    <a:pt x="909" y="1042"/>
                    <a:pt x="872" y="990"/>
                  </a:cubicBezTo>
                  <a:cubicBezTo>
                    <a:pt x="981" y="833"/>
                    <a:pt x="940" y="613"/>
                    <a:pt x="872" y="442"/>
                  </a:cubicBezTo>
                  <a:cubicBezTo>
                    <a:pt x="814" y="296"/>
                    <a:pt x="702" y="92"/>
                    <a:pt x="552" y="24"/>
                  </a:cubicBezTo>
                  <a:cubicBezTo>
                    <a:pt x="517" y="8"/>
                    <a:pt x="483" y="0"/>
                    <a:pt x="451" y="0"/>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55" name="Google Shape;1278;p57"/>
            <p:cNvSpPr/>
            <p:nvPr/>
          </p:nvSpPr>
          <p:spPr>
            <a:xfrm>
              <a:off x="4315400" y="513725"/>
              <a:ext cx="46275" cy="44550"/>
            </a:xfrm>
            <a:custGeom>
              <a:avLst/>
              <a:gdLst/>
              <a:ahLst/>
              <a:cxnLst/>
              <a:rect l="l" t="t" r="r" b="b"/>
              <a:pathLst>
                <a:path w="1851" h="1782" extrusionOk="0">
                  <a:moveTo>
                    <a:pt x="930" y="0"/>
                  </a:moveTo>
                  <a:cubicBezTo>
                    <a:pt x="907" y="0"/>
                    <a:pt x="884" y="1"/>
                    <a:pt x="861" y="3"/>
                  </a:cubicBezTo>
                  <a:cubicBezTo>
                    <a:pt x="368" y="40"/>
                    <a:pt x="0" y="466"/>
                    <a:pt x="38" y="956"/>
                  </a:cubicBezTo>
                  <a:cubicBezTo>
                    <a:pt x="73" y="1426"/>
                    <a:pt x="461" y="1781"/>
                    <a:pt x="921" y="1781"/>
                  </a:cubicBezTo>
                  <a:cubicBezTo>
                    <a:pt x="944" y="1781"/>
                    <a:pt x="967" y="1781"/>
                    <a:pt x="990" y="1779"/>
                  </a:cubicBezTo>
                  <a:cubicBezTo>
                    <a:pt x="1483" y="1741"/>
                    <a:pt x="1851" y="1317"/>
                    <a:pt x="1814" y="827"/>
                  </a:cubicBezTo>
                  <a:cubicBezTo>
                    <a:pt x="1778" y="356"/>
                    <a:pt x="1390" y="0"/>
                    <a:pt x="930" y="0"/>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56" name="Google Shape;1279;p57"/>
            <p:cNvSpPr/>
            <p:nvPr/>
          </p:nvSpPr>
          <p:spPr>
            <a:xfrm>
              <a:off x="4167475" y="503525"/>
              <a:ext cx="46300" cy="44600"/>
            </a:xfrm>
            <a:custGeom>
              <a:avLst/>
              <a:gdLst/>
              <a:ahLst/>
              <a:cxnLst/>
              <a:rect l="l" t="t" r="r" b="b"/>
              <a:pathLst>
                <a:path w="1852" h="1784" extrusionOk="0">
                  <a:moveTo>
                    <a:pt x="920" y="0"/>
                  </a:moveTo>
                  <a:cubicBezTo>
                    <a:pt x="900" y="0"/>
                    <a:pt x="879" y="1"/>
                    <a:pt x="858" y="2"/>
                  </a:cubicBezTo>
                  <a:cubicBezTo>
                    <a:pt x="368" y="40"/>
                    <a:pt x="0" y="469"/>
                    <a:pt x="38" y="959"/>
                  </a:cubicBezTo>
                  <a:cubicBezTo>
                    <a:pt x="74" y="1427"/>
                    <a:pt x="464" y="1784"/>
                    <a:pt x="927" y="1784"/>
                  </a:cubicBezTo>
                  <a:cubicBezTo>
                    <a:pt x="948" y="1784"/>
                    <a:pt x="969" y="1783"/>
                    <a:pt x="990" y="1782"/>
                  </a:cubicBezTo>
                  <a:cubicBezTo>
                    <a:pt x="1484" y="1745"/>
                    <a:pt x="1852" y="1316"/>
                    <a:pt x="1814" y="826"/>
                  </a:cubicBezTo>
                  <a:cubicBezTo>
                    <a:pt x="1778" y="357"/>
                    <a:pt x="1386" y="0"/>
                    <a:pt x="920" y="0"/>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57" name="Google Shape;1280;p57"/>
            <p:cNvSpPr/>
            <p:nvPr/>
          </p:nvSpPr>
          <p:spPr>
            <a:xfrm>
              <a:off x="4184225" y="367075"/>
              <a:ext cx="170575" cy="216800"/>
            </a:xfrm>
            <a:custGeom>
              <a:avLst/>
              <a:gdLst/>
              <a:ahLst/>
              <a:cxnLst/>
              <a:rect l="l" t="t" r="r" b="b"/>
              <a:pathLst>
                <a:path w="6823" h="8672" extrusionOk="0">
                  <a:moveTo>
                    <a:pt x="3511" y="0"/>
                  </a:moveTo>
                  <a:cubicBezTo>
                    <a:pt x="1897" y="0"/>
                    <a:pt x="509" y="1245"/>
                    <a:pt x="365" y="2885"/>
                  </a:cubicBezTo>
                  <a:lnTo>
                    <a:pt x="154" y="5229"/>
                  </a:lnTo>
                  <a:cubicBezTo>
                    <a:pt x="1" y="6961"/>
                    <a:pt x="1293" y="8505"/>
                    <a:pt x="3025" y="8659"/>
                  </a:cubicBezTo>
                  <a:cubicBezTo>
                    <a:pt x="3121" y="8668"/>
                    <a:pt x="3216" y="8672"/>
                    <a:pt x="3310" y="8672"/>
                  </a:cubicBezTo>
                  <a:cubicBezTo>
                    <a:pt x="4927" y="8672"/>
                    <a:pt x="6314" y="7427"/>
                    <a:pt x="6458" y="5787"/>
                  </a:cubicBezTo>
                  <a:lnTo>
                    <a:pt x="6669" y="3447"/>
                  </a:lnTo>
                  <a:cubicBezTo>
                    <a:pt x="6822" y="1712"/>
                    <a:pt x="5530" y="167"/>
                    <a:pt x="3795" y="13"/>
                  </a:cubicBezTo>
                  <a:cubicBezTo>
                    <a:pt x="3700" y="5"/>
                    <a:pt x="3605" y="0"/>
                    <a:pt x="3511" y="0"/>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58" name="Google Shape;1281;p57"/>
            <p:cNvSpPr/>
            <p:nvPr/>
          </p:nvSpPr>
          <p:spPr>
            <a:xfrm>
              <a:off x="4299050" y="496550"/>
              <a:ext cx="18725" cy="18675"/>
            </a:xfrm>
            <a:custGeom>
              <a:avLst/>
              <a:gdLst/>
              <a:ahLst/>
              <a:cxnLst/>
              <a:rect l="l" t="t" r="r" b="b"/>
              <a:pathLst>
                <a:path w="749" h="747" extrusionOk="0">
                  <a:moveTo>
                    <a:pt x="377" y="0"/>
                  </a:moveTo>
                  <a:cubicBezTo>
                    <a:pt x="200" y="0"/>
                    <a:pt x="47" y="140"/>
                    <a:pt x="25" y="330"/>
                  </a:cubicBezTo>
                  <a:cubicBezTo>
                    <a:pt x="1" y="537"/>
                    <a:pt x="137" y="721"/>
                    <a:pt x="331" y="744"/>
                  </a:cubicBezTo>
                  <a:cubicBezTo>
                    <a:pt x="345" y="746"/>
                    <a:pt x="358" y="747"/>
                    <a:pt x="372" y="747"/>
                  </a:cubicBezTo>
                  <a:cubicBezTo>
                    <a:pt x="549" y="747"/>
                    <a:pt x="703" y="607"/>
                    <a:pt x="725" y="418"/>
                  </a:cubicBezTo>
                  <a:cubicBezTo>
                    <a:pt x="749" y="210"/>
                    <a:pt x="613" y="27"/>
                    <a:pt x="419" y="3"/>
                  </a:cubicBezTo>
                  <a:cubicBezTo>
                    <a:pt x="405" y="1"/>
                    <a:pt x="391" y="0"/>
                    <a:pt x="3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59" name="Google Shape;1282;p57"/>
            <p:cNvSpPr/>
            <p:nvPr/>
          </p:nvSpPr>
          <p:spPr>
            <a:xfrm>
              <a:off x="4232875" y="491025"/>
              <a:ext cx="18825" cy="18675"/>
            </a:xfrm>
            <a:custGeom>
              <a:avLst/>
              <a:gdLst/>
              <a:ahLst/>
              <a:cxnLst/>
              <a:rect l="l" t="t" r="r" b="b"/>
              <a:pathLst>
                <a:path w="753" h="747" extrusionOk="0">
                  <a:moveTo>
                    <a:pt x="382" y="0"/>
                  </a:moveTo>
                  <a:cubicBezTo>
                    <a:pt x="204" y="0"/>
                    <a:pt x="50" y="140"/>
                    <a:pt x="28" y="329"/>
                  </a:cubicBezTo>
                  <a:cubicBezTo>
                    <a:pt x="1" y="534"/>
                    <a:pt x="140" y="720"/>
                    <a:pt x="334" y="744"/>
                  </a:cubicBezTo>
                  <a:cubicBezTo>
                    <a:pt x="347" y="746"/>
                    <a:pt x="361" y="747"/>
                    <a:pt x="374" y="747"/>
                  </a:cubicBezTo>
                  <a:cubicBezTo>
                    <a:pt x="549" y="747"/>
                    <a:pt x="707" y="604"/>
                    <a:pt x="729" y="414"/>
                  </a:cubicBezTo>
                  <a:cubicBezTo>
                    <a:pt x="753" y="210"/>
                    <a:pt x="616" y="26"/>
                    <a:pt x="423" y="3"/>
                  </a:cubicBezTo>
                  <a:cubicBezTo>
                    <a:pt x="409" y="1"/>
                    <a:pt x="395" y="0"/>
                    <a:pt x="3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60" name="Google Shape;1283;p57"/>
            <p:cNvSpPr/>
            <p:nvPr/>
          </p:nvSpPr>
          <p:spPr>
            <a:xfrm>
              <a:off x="4256275" y="524225"/>
              <a:ext cx="28850" cy="15025"/>
            </a:xfrm>
            <a:custGeom>
              <a:avLst/>
              <a:gdLst/>
              <a:ahLst/>
              <a:cxnLst/>
              <a:rect l="l" t="t" r="r" b="b"/>
              <a:pathLst>
                <a:path w="1154" h="601" extrusionOk="0">
                  <a:moveTo>
                    <a:pt x="84" y="1"/>
                  </a:moveTo>
                  <a:cubicBezTo>
                    <a:pt x="77" y="1"/>
                    <a:pt x="69" y="2"/>
                    <a:pt x="62" y="5"/>
                  </a:cubicBezTo>
                  <a:cubicBezTo>
                    <a:pt x="21" y="19"/>
                    <a:pt x="0" y="60"/>
                    <a:pt x="14" y="100"/>
                  </a:cubicBezTo>
                  <a:cubicBezTo>
                    <a:pt x="140" y="481"/>
                    <a:pt x="303" y="529"/>
                    <a:pt x="439" y="570"/>
                  </a:cubicBezTo>
                  <a:cubicBezTo>
                    <a:pt x="456" y="573"/>
                    <a:pt x="473" y="580"/>
                    <a:pt x="487" y="583"/>
                  </a:cubicBezTo>
                  <a:cubicBezTo>
                    <a:pt x="517" y="597"/>
                    <a:pt x="552" y="600"/>
                    <a:pt x="589" y="600"/>
                  </a:cubicBezTo>
                  <a:cubicBezTo>
                    <a:pt x="756" y="600"/>
                    <a:pt x="970" y="488"/>
                    <a:pt x="1133" y="206"/>
                  </a:cubicBezTo>
                  <a:cubicBezTo>
                    <a:pt x="1153" y="168"/>
                    <a:pt x="1140" y="124"/>
                    <a:pt x="1106" y="104"/>
                  </a:cubicBezTo>
                  <a:cubicBezTo>
                    <a:pt x="1093" y="97"/>
                    <a:pt x="1080" y="93"/>
                    <a:pt x="1066" y="93"/>
                  </a:cubicBezTo>
                  <a:cubicBezTo>
                    <a:pt x="1041" y="93"/>
                    <a:pt x="1017" y="106"/>
                    <a:pt x="1004" y="131"/>
                  </a:cubicBezTo>
                  <a:cubicBezTo>
                    <a:pt x="864" y="374"/>
                    <a:pt x="697" y="451"/>
                    <a:pt x="589" y="451"/>
                  </a:cubicBezTo>
                  <a:cubicBezTo>
                    <a:pt x="569" y="451"/>
                    <a:pt x="550" y="448"/>
                    <a:pt x="534" y="443"/>
                  </a:cubicBezTo>
                  <a:cubicBezTo>
                    <a:pt x="517" y="437"/>
                    <a:pt x="497" y="430"/>
                    <a:pt x="480" y="427"/>
                  </a:cubicBezTo>
                  <a:cubicBezTo>
                    <a:pt x="361" y="390"/>
                    <a:pt x="255" y="358"/>
                    <a:pt x="157" y="52"/>
                  </a:cubicBezTo>
                  <a:cubicBezTo>
                    <a:pt x="146" y="22"/>
                    <a:pt x="115" y="1"/>
                    <a:pt x="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61" name="Google Shape;1284;p57"/>
            <p:cNvSpPr/>
            <p:nvPr/>
          </p:nvSpPr>
          <p:spPr>
            <a:xfrm>
              <a:off x="4228125" y="466550"/>
              <a:ext cx="22550" cy="8475"/>
            </a:xfrm>
            <a:custGeom>
              <a:avLst/>
              <a:gdLst/>
              <a:ahLst/>
              <a:cxnLst/>
              <a:rect l="l" t="t" r="r" b="b"/>
              <a:pathLst>
                <a:path w="902" h="339" extrusionOk="0">
                  <a:moveTo>
                    <a:pt x="488" y="0"/>
                  </a:moveTo>
                  <a:cubicBezTo>
                    <a:pt x="474" y="0"/>
                    <a:pt x="460" y="1"/>
                    <a:pt x="446" y="2"/>
                  </a:cubicBezTo>
                  <a:cubicBezTo>
                    <a:pt x="218" y="19"/>
                    <a:pt x="34" y="206"/>
                    <a:pt x="27" y="213"/>
                  </a:cubicBezTo>
                  <a:cubicBezTo>
                    <a:pt x="0" y="244"/>
                    <a:pt x="0" y="291"/>
                    <a:pt x="31" y="318"/>
                  </a:cubicBezTo>
                  <a:cubicBezTo>
                    <a:pt x="45" y="332"/>
                    <a:pt x="62" y="338"/>
                    <a:pt x="82" y="338"/>
                  </a:cubicBezTo>
                  <a:cubicBezTo>
                    <a:pt x="103" y="338"/>
                    <a:pt x="120" y="332"/>
                    <a:pt x="136" y="318"/>
                  </a:cubicBezTo>
                  <a:cubicBezTo>
                    <a:pt x="136" y="315"/>
                    <a:pt x="290" y="165"/>
                    <a:pt x="456" y="151"/>
                  </a:cubicBezTo>
                  <a:cubicBezTo>
                    <a:pt x="465" y="151"/>
                    <a:pt x="475" y="150"/>
                    <a:pt x="484" y="150"/>
                  </a:cubicBezTo>
                  <a:cubicBezTo>
                    <a:pt x="641" y="150"/>
                    <a:pt x="769" y="257"/>
                    <a:pt x="769" y="257"/>
                  </a:cubicBezTo>
                  <a:cubicBezTo>
                    <a:pt x="783" y="269"/>
                    <a:pt x="800" y="275"/>
                    <a:pt x="818" y="275"/>
                  </a:cubicBezTo>
                  <a:cubicBezTo>
                    <a:pt x="839" y="275"/>
                    <a:pt x="860" y="267"/>
                    <a:pt x="875" y="250"/>
                  </a:cubicBezTo>
                  <a:cubicBezTo>
                    <a:pt x="902" y="219"/>
                    <a:pt x="899" y="172"/>
                    <a:pt x="868" y="145"/>
                  </a:cubicBezTo>
                  <a:cubicBezTo>
                    <a:pt x="858" y="138"/>
                    <a:pt x="699" y="0"/>
                    <a:pt x="4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62" name="Google Shape;1285;p57"/>
            <p:cNvSpPr/>
            <p:nvPr/>
          </p:nvSpPr>
          <p:spPr>
            <a:xfrm>
              <a:off x="4303575" y="473200"/>
              <a:ext cx="20950" cy="12725"/>
            </a:xfrm>
            <a:custGeom>
              <a:avLst/>
              <a:gdLst/>
              <a:ahLst/>
              <a:cxnLst/>
              <a:rect l="l" t="t" r="r" b="b"/>
              <a:pathLst>
                <a:path w="838" h="509" extrusionOk="0">
                  <a:moveTo>
                    <a:pt x="318" y="1"/>
                  </a:moveTo>
                  <a:cubicBezTo>
                    <a:pt x="180" y="1"/>
                    <a:pt x="65" y="43"/>
                    <a:pt x="58" y="45"/>
                  </a:cubicBezTo>
                  <a:cubicBezTo>
                    <a:pt x="21" y="63"/>
                    <a:pt x="0" y="103"/>
                    <a:pt x="13" y="144"/>
                  </a:cubicBezTo>
                  <a:cubicBezTo>
                    <a:pt x="26" y="173"/>
                    <a:pt x="55" y="191"/>
                    <a:pt x="84" y="191"/>
                  </a:cubicBezTo>
                  <a:cubicBezTo>
                    <a:pt x="94" y="191"/>
                    <a:pt x="103" y="189"/>
                    <a:pt x="112" y="185"/>
                  </a:cubicBezTo>
                  <a:cubicBezTo>
                    <a:pt x="112" y="185"/>
                    <a:pt x="207" y="151"/>
                    <a:pt x="315" y="151"/>
                  </a:cubicBezTo>
                  <a:cubicBezTo>
                    <a:pt x="367" y="151"/>
                    <a:pt x="421" y="158"/>
                    <a:pt x="470" y="182"/>
                  </a:cubicBezTo>
                  <a:cubicBezTo>
                    <a:pt x="619" y="253"/>
                    <a:pt x="681" y="450"/>
                    <a:pt x="681" y="454"/>
                  </a:cubicBezTo>
                  <a:cubicBezTo>
                    <a:pt x="690" y="488"/>
                    <a:pt x="721" y="508"/>
                    <a:pt x="752" y="508"/>
                  </a:cubicBezTo>
                  <a:cubicBezTo>
                    <a:pt x="759" y="508"/>
                    <a:pt x="766" y="508"/>
                    <a:pt x="772" y="504"/>
                  </a:cubicBezTo>
                  <a:cubicBezTo>
                    <a:pt x="813" y="494"/>
                    <a:pt x="837" y="450"/>
                    <a:pt x="824" y="413"/>
                  </a:cubicBezTo>
                  <a:cubicBezTo>
                    <a:pt x="824" y="402"/>
                    <a:pt x="745" y="147"/>
                    <a:pt x="534" y="45"/>
                  </a:cubicBezTo>
                  <a:cubicBezTo>
                    <a:pt x="464" y="12"/>
                    <a:pt x="388" y="1"/>
                    <a:pt x="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63" name="Google Shape;1286;p57"/>
            <p:cNvSpPr/>
            <p:nvPr/>
          </p:nvSpPr>
          <p:spPr>
            <a:xfrm>
              <a:off x="4271325" y="473800"/>
              <a:ext cx="9400" cy="44350"/>
            </a:xfrm>
            <a:custGeom>
              <a:avLst/>
              <a:gdLst/>
              <a:ahLst/>
              <a:cxnLst/>
              <a:rect l="l" t="t" r="r" b="b"/>
              <a:pathLst>
                <a:path w="376" h="1774" extrusionOk="0">
                  <a:moveTo>
                    <a:pt x="245" y="1"/>
                  </a:moveTo>
                  <a:cubicBezTo>
                    <a:pt x="201" y="1"/>
                    <a:pt x="171" y="35"/>
                    <a:pt x="171" y="76"/>
                  </a:cubicBezTo>
                  <a:cubicBezTo>
                    <a:pt x="171" y="225"/>
                    <a:pt x="177" y="378"/>
                    <a:pt x="184" y="528"/>
                  </a:cubicBezTo>
                  <a:cubicBezTo>
                    <a:pt x="204" y="1004"/>
                    <a:pt x="225" y="1450"/>
                    <a:pt x="31" y="1648"/>
                  </a:cubicBezTo>
                  <a:cubicBezTo>
                    <a:pt x="0" y="1675"/>
                    <a:pt x="0" y="1722"/>
                    <a:pt x="31" y="1753"/>
                  </a:cubicBezTo>
                  <a:cubicBezTo>
                    <a:pt x="45" y="1766"/>
                    <a:pt x="66" y="1774"/>
                    <a:pt x="82" y="1774"/>
                  </a:cubicBezTo>
                  <a:cubicBezTo>
                    <a:pt x="102" y="1774"/>
                    <a:pt x="119" y="1766"/>
                    <a:pt x="137" y="1753"/>
                  </a:cubicBezTo>
                  <a:cubicBezTo>
                    <a:pt x="375" y="1512"/>
                    <a:pt x="355" y="1031"/>
                    <a:pt x="334" y="521"/>
                  </a:cubicBezTo>
                  <a:cubicBezTo>
                    <a:pt x="327" y="375"/>
                    <a:pt x="320" y="222"/>
                    <a:pt x="320" y="76"/>
                  </a:cubicBezTo>
                  <a:cubicBezTo>
                    <a:pt x="320" y="35"/>
                    <a:pt x="286" y="1"/>
                    <a:pt x="2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64" name="Google Shape;1287;p57"/>
            <p:cNvSpPr/>
            <p:nvPr/>
          </p:nvSpPr>
          <p:spPr>
            <a:xfrm>
              <a:off x="4175375" y="311200"/>
              <a:ext cx="100900" cy="83075"/>
            </a:xfrm>
            <a:custGeom>
              <a:avLst/>
              <a:gdLst/>
              <a:ahLst/>
              <a:cxnLst/>
              <a:rect l="l" t="t" r="r" b="b"/>
              <a:pathLst>
                <a:path w="4036" h="3323" extrusionOk="0">
                  <a:moveTo>
                    <a:pt x="2176" y="0"/>
                  </a:moveTo>
                  <a:cubicBezTo>
                    <a:pt x="1923" y="0"/>
                    <a:pt x="1669" y="54"/>
                    <a:pt x="1429" y="136"/>
                  </a:cubicBezTo>
                  <a:cubicBezTo>
                    <a:pt x="872" y="326"/>
                    <a:pt x="341" y="731"/>
                    <a:pt x="184" y="1303"/>
                  </a:cubicBezTo>
                  <a:cubicBezTo>
                    <a:pt x="0" y="1956"/>
                    <a:pt x="368" y="2670"/>
                    <a:pt x="916" y="3069"/>
                  </a:cubicBezTo>
                  <a:cubicBezTo>
                    <a:pt x="1062" y="3177"/>
                    <a:pt x="1225" y="3266"/>
                    <a:pt x="1406" y="3303"/>
                  </a:cubicBezTo>
                  <a:cubicBezTo>
                    <a:pt x="1471" y="3317"/>
                    <a:pt x="1537" y="3322"/>
                    <a:pt x="1603" y="3322"/>
                  </a:cubicBezTo>
                  <a:cubicBezTo>
                    <a:pt x="1789" y="3322"/>
                    <a:pt x="1978" y="3277"/>
                    <a:pt x="2161" y="3232"/>
                  </a:cubicBezTo>
                  <a:cubicBezTo>
                    <a:pt x="2634" y="3110"/>
                    <a:pt x="3182" y="3116"/>
                    <a:pt x="3645" y="2970"/>
                  </a:cubicBezTo>
                  <a:cubicBezTo>
                    <a:pt x="3961" y="2422"/>
                    <a:pt x="4036" y="1728"/>
                    <a:pt x="3805" y="1143"/>
                  </a:cubicBezTo>
                  <a:cubicBezTo>
                    <a:pt x="3570" y="554"/>
                    <a:pt x="3015" y="92"/>
                    <a:pt x="2389" y="13"/>
                  </a:cubicBezTo>
                  <a:cubicBezTo>
                    <a:pt x="2318" y="4"/>
                    <a:pt x="2247" y="0"/>
                    <a:pt x="2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65" name="Google Shape;1288;p57"/>
            <p:cNvSpPr/>
            <p:nvPr/>
          </p:nvSpPr>
          <p:spPr>
            <a:xfrm>
              <a:off x="4233275" y="360675"/>
              <a:ext cx="131125" cy="148975"/>
            </a:xfrm>
            <a:custGeom>
              <a:avLst/>
              <a:gdLst/>
              <a:ahLst/>
              <a:cxnLst/>
              <a:rect l="l" t="t" r="r" b="b"/>
              <a:pathLst>
                <a:path w="5245" h="5959" extrusionOk="0">
                  <a:moveTo>
                    <a:pt x="2369" y="0"/>
                  </a:moveTo>
                  <a:cubicBezTo>
                    <a:pt x="1367" y="0"/>
                    <a:pt x="1" y="744"/>
                    <a:pt x="1005" y="1671"/>
                  </a:cubicBezTo>
                  <a:cubicBezTo>
                    <a:pt x="1869" y="2243"/>
                    <a:pt x="2968" y="2818"/>
                    <a:pt x="3469" y="3727"/>
                  </a:cubicBezTo>
                  <a:cubicBezTo>
                    <a:pt x="3935" y="4577"/>
                    <a:pt x="4306" y="5234"/>
                    <a:pt x="4949" y="5958"/>
                  </a:cubicBezTo>
                  <a:cubicBezTo>
                    <a:pt x="5217" y="5030"/>
                    <a:pt x="5214" y="4274"/>
                    <a:pt x="5234" y="3304"/>
                  </a:cubicBezTo>
                  <a:cubicBezTo>
                    <a:pt x="5245" y="2814"/>
                    <a:pt x="5058" y="2188"/>
                    <a:pt x="4850" y="1743"/>
                  </a:cubicBezTo>
                  <a:cubicBezTo>
                    <a:pt x="4540" y="1076"/>
                    <a:pt x="3411" y="167"/>
                    <a:pt x="2686" y="28"/>
                  </a:cubicBezTo>
                  <a:cubicBezTo>
                    <a:pt x="2587" y="9"/>
                    <a:pt x="2481" y="0"/>
                    <a:pt x="2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66" name="Google Shape;1289;p57"/>
            <p:cNvSpPr/>
            <p:nvPr/>
          </p:nvSpPr>
          <p:spPr>
            <a:xfrm>
              <a:off x="4181250" y="364350"/>
              <a:ext cx="107475" cy="139250"/>
            </a:xfrm>
            <a:custGeom>
              <a:avLst/>
              <a:gdLst/>
              <a:ahLst/>
              <a:cxnLst/>
              <a:rect l="l" t="t" r="r" b="b"/>
              <a:pathLst>
                <a:path w="4299" h="5570" extrusionOk="0">
                  <a:moveTo>
                    <a:pt x="2666" y="1"/>
                  </a:moveTo>
                  <a:cubicBezTo>
                    <a:pt x="2560" y="1"/>
                    <a:pt x="2471" y="9"/>
                    <a:pt x="2413" y="24"/>
                  </a:cubicBezTo>
                  <a:cubicBezTo>
                    <a:pt x="1902" y="160"/>
                    <a:pt x="1137" y="714"/>
                    <a:pt x="896" y="1014"/>
                  </a:cubicBezTo>
                  <a:cubicBezTo>
                    <a:pt x="18" y="2096"/>
                    <a:pt x="18" y="3467"/>
                    <a:pt x="18" y="3882"/>
                  </a:cubicBezTo>
                  <a:cubicBezTo>
                    <a:pt x="18" y="4161"/>
                    <a:pt x="1" y="5440"/>
                    <a:pt x="307" y="5569"/>
                  </a:cubicBezTo>
                  <a:cubicBezTo>
                    <a:pt x="977" y="4764"/>
                    <a:pt x="1698" y="3906"/>
                    <a:pt x="2260" y="3018"/>
                  </a:cubicBezTo>
                  <a:cubicBezTo>
                    <a:pt x="2617" y="2446"/>
                    <a:pt x="2954" y="1862"/>
                    <a:pt x="3264" y="1262"/>
                  </a:cubicBezTo>
                  <a:cubicBezTo>
                    <a:pt x="4299" y="264"/>
                    <a:pt x="3243" y="1"/>
                    <a:pt x="26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67" name="Google Shape;1290;p57"/>
            <p:cNvSpPr/>
            <p:nvPr/>
          </p:nvSpPr>
          <p:spPr>
            <a:xfrm>
              <a:off x="4018800" y="995900"/>
              <a:ext cx="177800" cy="51800"/>
            </a:xfrm>
            <a:custGeom>
              <a:avLst/>
              <a:gdLst/>
              <a:ahLst/>
              <a:cxnLst/>
              <a:rect l="l" t="t" r="r" b="b"/>
              <a:pathLst>
                <a:path w="7112" h="2072" extrusionOk="0">
                  <a:moveTo>
                    <a:pt x="429" y="0"/>
                  </a:moveTo>
                  <a:cubicBezTo>
                    <a:pt x="0" y="0"/>
                    <a:pt x="63" y="1001"/>
                    <a:pt x="113" y="1001"/>
                  </a:cubicBezTo>
                  <a:cubicBezTo>
                    <a:pt x="114" y="1001"/>
                    <a:pt x="115" y="1001"/>
                    <a:pt x="116" y="1001"/>
                  </a:cubicBezTo>
                  <a:lnTo>
                    <a:pt x="279" y="1330"/>
                  </a:lnTo>
                  <a:cubicBezTo>
                    <a:pt x="504" y="1729"/>
                    <a:pt x="507" y="1892"/>
                    <a:pt x="878" y="2072"/>
                  </a:cubicBezTo>
                  <a:lnTo>
                    <a:pt x="5978" y="2072"/>
                  </a:lnTo>
                  <a:cubicBezTo>
                    <a:pt x="6414" y="2072"/>
                    <a:pt x="6767" y="1715"/>
                    <a:pt x="6767" y="1280"/>
                  </a:cubicBezTo>
                  <a:lnTo>
                    <a:pt x="7111" y="1464"/>
                  </a:lnTo>
                  <a:cubicBezTo>
                    <a:pt x="7111" y="1028"/>
                    <a:pt x="5965" y="0"/>
                    <a:pt x="5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68" name="Google Shape;1291;p57"/>
            <p:cNvSpPr/>
            <p:nvPr/>
          </p:nvSpPr>
          <p:spPr>
            <a:xfrm>
              <a:off x="4034100" y="1023450"/>
              <a:ext cx="162500" cy="24250"/>
            </a:xfrm>
            <a:custGeom>
              <a:avLst/>
              <a:gdLst/>
              <a:ahLst/>
              <a:cxnLst/>
              <a:rect l="l" t="t" r="r" b="b"/>
              <a:pathLst>
                <a:path w="6500" h="970" extrusionOk="0">
                  <a:moveTo>
                    <a:pt x="303" y="1"/>
                  </a:moveTo>
                  <a:cubicBezTo>
                    <a:pt x="34" y="1"/>
                    <a:pt x="83" y="219"/>
                    <a:pt x="83" y="484"/>
                  </a:cubicBezTo>
                  <a:lnTo>
                    <a:pt x="262" y="630"/>
                  </a:lnTo>
                  <a:cubicBezTo>
                    <a:pt x="1" y="725"/>
                    <a:pt x="34" y="970"/>
                    <a:pt x="303" y="970"/>
                  </a:cubicBezTo>
                  <a:lnTo>
                    <a:pt x="6012" y="970"/>
                  </a:lnTo>
                  <a:cubicBezTo>
                    <a:pt x="6281" y="970"/>
                    <a:pt x="6499" y="753"/>
                    <a:pt x="6499" y="484"/>
                  </a:cubicBezTo>
                  <a:cubicBezTo>
                    <a:pt x="6499" y="219"/>
                    <a:pt x="6281" y="1"/>
                    <a:pt x="60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69" name="Google Shape;1292;p57"/>
            <p:cNvSpPr/>
            <p:nvPr/>
          </p:nvSpPr>
          <p:spPr>
            <a:xfrm>
              <a:off x="4019050" y="998175"/>
              <a:ext cx="27725" cy="41550"/>
            </a:xfrm>
            <a:custGeom>
              <a:avLst/>
              <a:gdLst/>
              <a:ahLst/>
              <a:cxnLst/>
              <a:rect l="l" t="t" r="r" b="b"/>
              <a:pathLst>
                <a:path w="1109" h="1662" extrusionOk="0">
                  <a:moveTo>
                    <a:pt x="228" y="1"/>
                  </a:moveTo>
                  <a:cubicBezTo>
                    <a:pt x="0" y="355"/>
                    <a:pt x="75" y="797"/>
                    <a:pt x="75" y="797"/>
                  </a:cubicBezTo>
                  <a:lnTo>
                    <a:pt x="644" y="1634"/>
                  </a:lnTo>
                  <a:cubicBezTo>
                    <a:pt x="698" y="1653"/>
                    <a:pt x="743" y="1662"/>
                    <a:pt x="780" y="1662"/>
                  </a:cubicBezTo>
                  <a:cubicBezTo>
                    <a:pt x="1108" y="1662"/>
                    <a:pt x="817" y="977"/>
                    <a:pt x="817" y="977"/>
                  </a:cubicBezTo>
                  <a:lnTo>
                    <a:pt x="22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wipe(down)">
                                      <p:cBhvr>
                                        <p:cTn id="7" dur="500"/>
                                        <p:tgtEl>
                                          <p:spTgt spid="12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3"/>
                                        </p:tgtEl>
                                        <p:attrNameLst>
                                          <p:attrName>style.visibility</p:attrName>
                                        </p:attrNameLst>
                                      </p:cBhvr>
                                      <p:to>
                                        <p:strVal val="visible"/>
                                      </p:to>
                                    </p:set>
                                    <p:animEffect transition="in" filter="wipe(down)">
                                      <p:cBhvr>
                                        <p:cTn id="10" dur="500"/>
                                        <p:tgtEl>
                                          <p:spTgt spid="12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4"/>
                                        </p:tgtEl>
                                        <p:attrNameLst>
                                          <p:attrName>style.visibility</p:attrName>
                                        </p:attrNameLst>
                                      </p:cBhvr>
                                      <p:to>
                                        <p:strVal val="visible"/>
                                      </p:to>
                                    </p:set>
                                    <p:animEffect transition="in" filter="wipe(down)">
                                      <p:cBhvr>
                                        <p:cTn id="13"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692"/>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127991" y="395908"/>
            <a:ext cx="6813931" cy="3352800"/>
          </a:xfrm>
          <a:prstGeom prst="rect">
            <a:avLst/>
          </a:prstGeom>
        </p:spPr>
      </p:pic>
      <p:pic>
        <p:nvPicPr>
          <p:cNvPr id="9" name="Picture 8"/>
          <p:cNvPicPr>
            <a:picLocks noChangeAspect="1"/>
          </p:cNvPicPr>
          <p:nvPr/>
        </p:nvPicPr>
        <p:blipFill>
          <a:blip r:embed="rId4"/>
          <a:stretch>
            <a:fillRect/>
          </a:stretch>
        </p:blipFill>
        <p:spPr>
          <a:xfrm>
            <a:off x="2045558" y="3748708"/>
            <a:ext cx="5340559" cy="1603387"/>
          </a:xfrm>
          <a:prstGeom prst="rect">
            <a:avLst/>
          </a:prstGeom>
        </p:spPr>
      </p:pic>
    </p:spTree>
    <p:extLst>
      <p:ext uri="{BB962C8B-B14F-4D97-AF65-F5344CB8AC3E}">
        <p14:creationId xmlns:p14="http://schemas.microsoft.com/office/powerpoint/2010/main" val="2293108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90"/>
        <p:cNvGrpSpPr/>
        <p:nvPr/>
      </p:nvGrpSpPr>
      <p:grpSpPr>
        <a:xfrm>
          <a:off x="0" y="0"/>
          <a:ext cx="0" cy="0"/>
          <a:chOff x="0" y="0"/>
          <a:chExt cx="0" cy="0"/>
        </a:xfrm>
      </p:grpSpPr>
      <p:grpSp>
        <p:nvGrpSpPr>
          <p:cNvPr id="293" name="Google Shape;293;p31"/>
          <p:cNvGrpSpPr/>
          <p:nvPr/>
        </p:nvGrpSpPr>
        <p:grpSpPr>
          <a:xfrm>
            <a:off x="-25" y="1343351"/>
            <a:ext cx="9144027" cy="3789738"/>
            <a:chOff x="-25" y="1343351"/>
            <a:chExt cx="9144027" cy="3789738"/>
          </a:xfrm>
        </p:grpSpPr>
        <p:sp>
          <p:nvSpPr>
            <p:cNvPr id="294" name="Google Shape;294;p31"/>
            <p:cNvSpPr/>
            <p:nvPr/>
          </p:nvSpPr>
          <p:spPr>
            <a:xfrm>
              <a:off x="-25" y="4272475"/>
              <a:ext cx="9143989" cy="860614"/>
            </a:xfrm>
            <a:custGeom>
              <a:avLst/>
              <a:gdLst/>
              <a:ahLst/>
              <a:cxnLst/>
              <a:rect l="l" t="t" r="r" b="b"/>
              <a:pathLst>
                <a:path w="69963" h="11820" extrusionOk="0">
                  <a:moveTo>
                    <a:pt x="1" y="0"/>
                  </a:moveTo>
                  <a:lnTo>
                    <a:pt x="1" y="11820"/>
                  </a:lnTo>
                  <a:lnTo>
                    <a:pt x="69962" y="11820"/>
                  </a:lnTo>
                  <a:lnTo>
                    <a:pt x="699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1"/>
            <p:cNvSpPr/>
            <p:nvPr/>
          </p:nvSpPr>
          <p:spPr>
            <a:xfrm>
              <a:off x="5283536" y="2616411"/>
              <a:ext cx="677302" cy="381465"/>
            </a:xfrm>
            <a:custGeom>
              <a:avLst/>
              <a:gdLst/>
              <a:ahLst/>
              <a:cxnLst/>
              <a:rect l="l" t="t" r="r" b="b"/>
              <a:pathLst>
                <a:path w="9302" h="5239" extrusionOk="0">
                  <a:moveTo>
                    <a:pt x="4378" y="1"/>
                  </a:moveTo>
                  <a:cubicBezTo>
                    <a:pt x="4276" y="1"/>
                    <a:pt x="4182" y="15"/>
                    <a:pt x="4099" y="47"/>
                  </a:cubicBezTo>
                  <a:cubicBezTo>
                    <a:pt x="3967" y="445"/>
                    <a:pt x="4066" y="547"/>
                    <a:pt x="4430" y="894"/>
                  </a:cubicBezTo>
                  <a:cubicBezTo>
                    <a:pt x="4525" y="989"/>
                    <a:pt x="4810" y="1159"/>
                    <a:pt x="4875" y="1275"/>
                  </a:cubicBezTo>
                  <a:cubicBezTo>
                    <a:pt x="4964" y="1435"/>
                    <a:pt x="4964" y="1435"/>
                    <a:pt x="4875" y="1537"/>
                  </a:cubicBezTo>
                  <a:cubicBezTo>
                    <a:pt x="4810" y="1608"/>
                    <a:pt x="4474" y="1718"/>
                    <a:pt x="4379" y="1728"/>
                  </a:cubicBezTo>
                  <a:cubicBezTo>
                    <a:pt x="4274" y="1736"/>
                    <a:pt x="4176" y="1740"/>
                    <a:pt x="4084" y="1740"/>
                  </a:cubicBezTo>
                  <a:cubicBezTo>
                    <a:pt x="3406" y="1740"/>
                    <a:pt x="3020" y="1537"/>
                    <a:pt x="2613" y="1363"/>
                  </a:cubicBezTo>
                  <a:cubicBezTo>
                    <a:pt x="2255" y="1211"/>
                    <a:pt x="2004" y="1109"/>
                    <a:pt x="1663" y="925"/>
                  </a:cubicBezTo>
                  <a:cubicBezTo>
                    <a:pt x="1415" y="792"/>
                    <a:pt x="736" y="500"/>
                    <a:pt x="353" y="500"/>
                  </a:cubicBezTo>
                  <a:cubicBezTo>
                    <a:pt x="207" y="500"/>
                    <a:pt x="105" y="542"/>
                    <a:pt x="85" y="652"/>
                  </a:cubicBezTo>
                  <a:cubicBezTo>
                    <a:pt x="0" y="1357"/>
                    <a:pt x="939" y="2139"/>
                    <a:pt x="1552" y="2494"/>
                  </a:cubicBezTo>
                  <a:cubicBezTo>
                    <a:pt x="2164" y="2847"/>
                    <a:pt x="2899" y="2881"/>
                    <a:pt x="3593" y="3017"/>
                  </a:cubicBezTo>
                  <a:cubicBezTo>
                    <a:pt x="4005" y="3099"/>
                    <a:pt x="4410" y="3245"/>
                    <a:pt x="4845" y="3405"/>
                  </a:cubicBezTo>
                  <a:cubicBezTo>
                    <a:pt x="5283" y="3568"/>
                    <a:pt x="5634" y="3861"/>
                    <a:pt x="5814" y="4290"/>
                  </a:cubicBezTo>
                  <a:cubicBezTo>
                    <a:pt x="5947" y="4603"/>
                    <a:pt x="6145" y="4871"/>
                    <a:pt x="6410" y="5082"/>
                  </a:cubicBezTo>
                  <a:cubicBezTo>
                    <a:pt x="6561" y="5205"/>
                    <a:pt x="6755" y="5239"/>
                    <a:pt x="6952" y="5239"/>
                  </a:cubicBezTo>
                  <a:cubicBezTo>
                    <a:pt x="7056" y="5239"/>
                    <a:pt x="7162" y="5229"/>
                    <a:pt x="7263" y="5218"/>
                  </a:cubicBezTo>
                  <a:cubicBezTo>
                    <a:pt x="7659" y="5178"/>
                    <a:pt x="8050" y="5137"/>
                    <a:pt x="8444" y="5096"/>
                  </a:cubicBezTo>
                  <a:lnTo>
                    <a:pt x="9016" y="4980"/>
                  </a:lnTo>
                  <a:cubicBezTo>
                    <a:pt x="9022" y="4982"/>
                    <a:pt x="9028" y="4983"/>
                    <a:pt x="9034" y="4983"/>
                  </a:cubicBezTo>
                  <a:cubicBezTo>
                    <a:pt x="9156" y="4983"/>
                    <a:pt x="9167" y="4562"/>
                    <a:pt x="9190" y="4426"/>
                  </a:cubicBezTo>
                  <a:cubicBezTo>
                    <a:pt x="9301" y="3796"/>
                    <a:pt x="9039" y="3208"/>
                    <a:pt x="8601" y="2367"/>
                  </a:cubicBezTo>
                  <a:cubicBezTo>
                    <a:pt x="8523" y="2214"/>
                    <a:pt x="8393" y="2065"/>
                    <a:pt x="8169" y="1864"/>
                  </a:cubicBezTo>
                  <a:cubicBezTo>
                    <a:pt x="7842" y="1578"/>
                    <a:pt x="7505" y="1456"/>
                    <a:pt x="7304" y="1363"/>
                  </a:cubicBezTo>
                  <a:cubicBezTo>
                    <a:pt x="6801" y="1139"/>
                    <a:pt x="6461" y="938"/>
                    <a:pt x="6230" y="775"/>
                  </a:cubicBezTo>
                  <a:cubicBezTo>
                    <a:pt x="5815" y="479"/>
                    <a:pt x="4965" y="1"/>
                    <a:pt x="4378" y="1"/>
                  </a:cubicBezTo>
                  <a:close/>
                </a:path>
              </a:pathLst>
            </a:custGeom>
            <a:solidFill>
              <a:srgbClr val="C77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1"/>
            <p:cNvSpPr/>
            <p:nvPr/>
          </p:nvSpPr>
          <p:spPr>
            <a:xfrm>
              <a:off x="5609520" y="2831354"/>
              <a:ext cx="3330808" cy="1520325"/>
            </a:xfrm>
            <a:custGeom>
              <a:avLst/>
              <a:gdLst/>
              <a:ahLst/>
              <a:cxnLst/>
              <a:rect l="l" t="t" r="r" b="b"/>
              <a:pathLst>
                <a:path w="45745" h="20880" extrusionOk="0">
                  <a:moveTo>
                    <a:pt x="30796" y="0"/>
                  </a:moveTo>
                  <a:cubicBezTo>
                    <a:pt x="28260" y="0"/>
                    <a:pt x="25705" y="739"/>
                    <a:pt x="23476" y="1977"/>
                  </a:cubicBezTo>
                  <a:cubicBezTo>
                    <a:pt x="20213" y="3791"/>
                    <a:pt x="17594" y="6594"/>
                    <a:pt x="15471" y="9667"/>
                  </a:cubicBezTo>
                  <a:cubicBezTo>
                    <a:pt x="14620" y="10893"/>
                    <a:pt x="13585" y="12321"/>
                    <a:pt x="12092" y="12321"/>
                  </a:cubicBezTo>
                  <a:cubicBezTo>
                    <a:pt x="12085" y="12321"/>
                    <a:pt x="12078" y="12321"/>
                    <a:pt x="12071" y="12321"/>
                  </a:cubicBezTo>
                  <a:cubicBezTo>
                    <a:pt x="11374" y="12317"/>
                    <a:pt x="10711" y="11974"/>
                    <a:pt x="10176" y="11520"/>
                  </a:cubicBezTo>
                  <a:cubicBezTo>
                    <a:pt x="7172" y="8976"/>
                    <a:pt x="8006" y="3791"/>
                    <a:pt x="4934" y="1327"/>
                  </a:cubicBezTo>
                  <a:cubicBezTo>
                    <a:pt x="4798" y="1273"/>
                    <a:pt x="4524" y="1253"/>
                    <a:pt x="4181" y="1253"/>
                  </a:cubicBezTo>
                  <a:cubicBezTo>
                    <a:pt x="3485" y="1253"/>
                    <a:pt x="2505" y="1336"/>
                    <a:pt x="1811" y="1389"/>
                  </a:cubicBezTo>
                  <a:cubicBezTo>
                    <a:pt x="1528" y="1412"/>
                    <a:pt x="1082" y="1436"/>
                    <a:pt x="953" y="1688"/>
                  </a:cubicBezTo>
                  <a:cubicBezTo>
                    <a:pt x="55" y="4808"/>
                    <a:pt x="0" y="8136"/>
                    <a:pt x="517" y="11341"/>
                  </a:cubicBezTo>
                  <a:cubicBezTo>
                    <a:pt x="1059" y="14709"/>
                    <a:pt x="2494" y="18291"/>
                    <a:pt x="5559" y="19788"/>
                  </a:cubicBezTo>
                  <a:cubicBezTo>
                    <a:pt x="7334" y="20655"/>
                    <a:pt x="9987" y="20879"/>
                    <a:pt x="11604" y="20879"/>
                  </a:cubicBezTo>
                  <a:cubicBezTo>
                    <a:pt x="11689" y="20879"/>
                    <a:pt x="11771" y="20878"/>
                    <a:pt x="11850" y="20877"/>
                  </a:cubicBezTo>
                  <a:cubicBezTo>
                    <a:pt x="13701" y="20850"/>
                    <a:pt x="15300" y="20680"/>
                    <a:pt x="16927" y="19792"/>
                  </a:cubicBezTo>
                  <a:lnTo>
                    <a:pt x="45512" y="19792"/>
                  </a:lnTo>
                  <a:cubicBezTo>
                    <a:pt x="45744" y="16189"/>
                    <a:pt x="45002" y="10888"/>
                    <a:pt x="43356" y="7673"/>
                  </a:cubicBezTo>
                  <a:cubicBezTo>
                    <a:pt x="41712" y="4457"/>
                    <a:pt x="37735" y="1545"/>
                    <a:pt x="34278" y="501"/>
                  </a:cubicBezTo>
                  <a:cubicBezTo>
                    <a:pt x="33145" y="159"/>
                    <a:pt x="31973" y="0"/>
                    <a:pt x="307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1"/>
            <p:cNvSpPr/>
            <p:nvPr/>
          </p:nvSpPr>
          <p:spPr>
            <a:xfrm>
              <a:off x="8318159" y="3719234"/>
              <a:ext cx="50386" cy="558253"/>
            </a:xfrm>
            <a:custGeom>
              <a:avLst/>
              <a:gdLst/>
              <a:ahLst/>
              <a:cxnLst/>
              <a:rect l="l" t="t" r="r" b="b"/>
              <a:pathLst>
                <a:path w="692" h="7667" extrusionOk="0">
                  <a:moveTo>
                    <a:pt x="50" y="1"/>
                  </a:moveTo>
                  <a:cubicBezTo>
                    <a:pt x="32" y="1"/>
                    <a:pt x="12" y="17"/>
                    <a:pt x="18" y="41"/>
                  </a:cubicBezTo>
                  <a:cubicBezTo>
                    <a:pt x="287" y="1307"/>
                    <a:pt x="420" y="2610"/>
                    <a:pt x="376" y="3899"/>
                  </a:cubicBezTo>
                  <a:cubicBezTo>
                    <a:pt x="335" y="5121"/>
                    <a:pt x="1" y="6383"/>
                    <a:pt x="86" y="7598"/>
                  </a:cubicBezTo>
                  <a:cubicBezTo>
                    <a:pt x="90" y="7641"/>
                    <a:pt x="125" y="7667"/>
                    <a:pt x="161" y="7667"/>
                  </a:cubicBezTo>
                  <a:cubicBezTo>
                    <a:pt x="189" y="7667"/>
                    <a:pt x="217" y="7651"/>
                    <a:pt x="229" y="7614"/>
                  </a:cubicBezTo>
                  <a:cubicBezTo>
                    <a:pt x="607" y="6444"/>
                    <a:pt x="651" y="5019"/>
                    <a:pt x="671" y="3791"/>
                  </a:cubicBezTo>
                  <a:cubicBezTo>
                    <a:pt x="692" y="2487"/>
                    <a:pt x="478" y="1266"/>
                    <a:pt x="79" y="25"/>
                  </a:cubicBezTo>
                  <a:cubicBezTo>
                    <a:pt x="75" y="8"/>
                    <a:pt x="63" y="1"/>
                    <a:pt x="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1"/>
            <p:cNvSpPr/>
            <p:nvPr/>
          </p:nvSpPr>
          <p:spPr>
            <a:xfrm>
              <a:off x="8631328" y="3630184"/>
              <a:ext cx="22353" cy="62983"/>
            </a:xfrm>
            <a:custGeom>
              <a:avLst/>
              <a:gdLst/>
              <a:ahLst/>
              <a:cxnLst/>
              <a:rect l="l" t="t" r="r" b="b"/>
              <a:pathLst>
                <a:path w="307" h="865" extrusionOk="0">
                  <a:moveTo>
                    <a:pt x="154" y="1"/>
                  </a:moveTo>
                  <a:cubicBezTo>
                    <a:pt x="120" y="1"/>
                    <a:pt x="85" y="24"/>
                    <a:pt x="82" y="70"/>
                  </a:cubicBezTo>
                  <a:cubicBezTo>
                    <a:pt x="59" y="312"/>
                    <a:pt x="1" y="570"/>
                    <a:pt x="79" y="808"/>
                  </a:cubicBezTo>
                  <a:cubicBezTo>
                    <a:pt x="91" y="846"/>
                    <a:pt x="122" y="865"/>
                    <a:pt x="154" y="865"/>
                  </a:cubicBezTo>
                  <a:cubicBezTo>
                    <a:pt x="185" y="865"/>
                    <a:pt x="217" y="846"/>
                    <a:pt x="228" y="808"/>
                  </a:cubicBezTo>
                  <a:cubicBezTo>
                    <a:pt x="307" y="570"/>
                    <a:pt x="249" y="312"/>
                    <a:pt x="225" y="70"/>
                  </a:cubicBezTo>
                  <a:cubicBezTo>
                    <a:pt x="222" y="24"/>
                    <a:pt x="188" y="1"/>
                    <a:pt x="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1"/>
            <p:cNvSpPr/>
            <p:nvPr/>
          </p:nvSpPr>
          <p:spPr>
            <a:xfrm>
              <a:off x="8736105" y="3735398"/>
              <a:ext cx="13179" cy="44925"/>
            </a:xfrm>
            <a:custGeom>
              <a:avLst/>
              <a:gdLst/>
              <a:ahLst/>
              <a:cxnLst/>
              <a:rect l="l" t="t" r="r" b="b"/>
              <a:pathLst>
                <a:path w="181" h="617" extrusionOk="0">
                  <a:moveTo>
                    <a:pt x="91" y="1"/>
                  </a:moveTo>
                  <a:cubicBezTo>
                    <a:pt x="62" y="1"/>
                    <a:pt x="33" y="20"/>
                    <a:pt x="31" y="57"/>
                  </a:cubicBezTo>
                  <a:cubicBezTo>
                    <a:pt x="28" y="146"/>
                    <a:pt x="25" y="235"/>
                    <a:pt x="21" y="326"/>
                  </a:cubicBezTo>
                  <a:cubicBezTo>
                    <a:pt x="17" y="404"/>
                    <a:pt x="0" y="493"/>
                    <a:pt x="28" y="571"/>
                  </a:cubicBezTo>
                  <a:cubicBezTo>
                    <a:pt x="38" y="602"/>
                    <a:pt x="65" y="617"/>
                    <a:pt x="91" y="617"/>
                  </a:cubicBezTo>
                  <a:cubicBezTo>
                    <a:pt x="117" y="617"/>
                    <a:pt x="144" y="602"/>
                    <a:pt x="154" y="571"/>
                  </a:cubicBezTo>
                  <a:cubicBezTo>
                    <a:pt x="181" y="493"/>
                    <a:pt x="164" y="404"/>
                    <a:pt x="160" y="326"/>
                  </a:cubicBezTo>
                  <a:cubicBezTo>
                    <a:pt x="157" y="235"/>
                    <a:pt x="154" y="146"/>
                    <a:pt x="151" y="57"/>
                  </a:cubicBezTo>
                  <a:cubicBezTo>
                    <a:pt x="149" y="20"/>
                    <a:pt x="120" y="1"/>
                    <a:pt x="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1"/>
            <p:cNvSpPr/>
            <p:nvPr/>
          </p:nvSpPr>
          <p:spPr>
            <a:xfrm>
              <a:off x="7719929" y="3462714"/>
              <a:ext cx="16164" cy="61017"/>
            </a:xfrm>
            <a:custGeom>
              <a:avLst/>
              <a:gdLst/>
              <a:ahLst/>
              <a:cxnLst/>
              <a:rect l="l" t="t" r="r" b="b"/>
              <a:pathLst>
                <a:path w="222" h="838" extrusionOk="0">
                  <a:moveTo>
                    <a:pt x="112" y="0"/>
                  </a:moveTo>
                  <a:cubicBezTo>
                    <a:pt x="84" y="0"/>
                    <a:pt x="55" y="19"/>
                    <a:pt x="51" y="57"/>
                  </a:cubicBezTo>
                  <a:cubicBezTo>
                    <a:pt x="48" y="196"/>
                    <a:pt x="41" y="332"/>
                    <a:pt x="34" y="472"/>
                  </a:cubicBezTo>
                  <a:cubicBezTo>
                    <a:pt x="28" y="588"/>
                    <a:pt x="1" y="699"/>
                    <a:pt x="55" y="805"/>
                  </a:cubicBezTo>
                  <a:cubicBezTo>
                    <a:pt x="67" y="827"/>
                    <a:pt x="90" y="838"/>
                    <a:pt x="112" y="838"/>
                  </a:cubicBezTo>
                  <a:cubicBezTo>
                    <a:pt x="135" y="838"/>
                    <a:pt x="157" y="827"/>
                    <a:pt x="167" y="805"/>
                  </a:cubicBezTo>
                  <a:cubicBezTo>
                    <a:pt x="222" y="699"/>
                    <a:pt x="197" y="588"/>
                    <a:pt x="191" y="472"/>
                  </a:cubicBezTo>
                  <a:cubicBezTo>
                    <a:pt x="184" y="332"/>
                    <a:pt x="177" y="196"/>
                    <a:pt x="170" y="57"/>
                  </a:cubicBezTo>
                  <a:cubicBezTo>
                    <a:pt x="169" y="19"/>
                    <a:pt x="141" y="0"/>
                    <a:pt x="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1"/>
            <p:cNvSpPr/>
            <p:nvPr/>
          </p:nvSpPr>
          <p:spPr>
            <a:xfrm>
              <a:off x="7775194" y="3392668"/>
              <a:ext cx="26067" cy="58541"/>
            </a:xfrm>
            <a:custGeom>
              <a:avLst/>
              <a:gdLst/>
              <a:ahLst/>
              <a:cxnLst/>
              <a:rect l="l" t="t" r="r" b="b"/>
              <a:pathLst>
                <a:path w="358" h="804" extrusionOk="0">
                  <a:moveTo>
                    <a:pt x="180" y="1"/>
                  </a:moveTo>
                  <a:cubicBezTo>
                    <a:pt x="141" y="1"/>
                    <a:pt x="102" y="28"/>
                    <a:pt x="96" y="83"/>
                  </a:cubicBezTo>
                  <a:cubicBezTo>
                    <a:pt x="68" y="280"/>
                    <a:pt x="0" y="529"/>
                    <a:pt x="65" y="719"/>
                  </a:cubicBezTo>
                  <a:cubicBezTo>
                    <a:pt x="83" y="775"/>
                    <a:pt x="131" y="803"/>
                    <a:pt x="179" y="803"/>
                  </a:cubicBezTo>
                  <a:cubicBezTo>
                    <a:pt x="226" y="803"/>
                    <a:pt x="274" y="775"/>
                    <a:pt x="293" y="719"/>
                  </a:cubicBezTo>
                  <a:cubicBezTo>
                    <a:pt x="357" y="529"/>
                    <a:pt x="289" y="277"/>
                    <a:pt x="266" y="83"/>
                  </a:cubicBezTo>
                  <a:cubicBezTo>
                    <a:pt x="259" y="28"/>
                    <a:pt x="219" y="1"/>
                    <a:pt x="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1"/>
            <p:cNvSpPr/>
            <p:nvPr/>
          </p:nvSpPr>
          <p:spPr>
            <a:xfrm>
              <a:off x="7795217" y="3633824"/>
              <a:ext cx="18203" cy="64293"/>
            </a:xfrm>
            <a:custGeom>
              <a:avLst/>
              <a:gdLst/>
              <a:ahLst/>
              <a:cxnLst/>
              <a:rect l="l" t="t" r="r" b="b"/>
              <a:pathLst>
                <a:path w="250" h="883" extrusionOk="0">
                  <a:moveTo>
                    <a:pt x="125" y="1"/>
                  </a:moveTo>
                  <a:cubicBezTo>
                    <a:pt x="88" y="1"/>
                    <a:pt x="50" y="25"/>
                    <a:pt x="45" y="75"/>
                  </a:cubicBezTo>
                  <a:cubicBezTo>
                    <a:pt x="28" y="326"/>
                    <a:pt x="0" y="565"/>
                    <a:pt x="35" y="816"/>
                  </a:cubicBezTo>
                  <a:cubicBezTo>
                    <a:pt x="42" y="860"/>
                    <a:pt x="83" y="882"/>
                    <a:pt x="125" y="882"/>
                  </a:cubicBezTo>
                  <a:cubicBezTo>
                    <a:pt x="166" y="882"/>
                    <a:pt x="207" y="860"/>
                    <a:pt x="212" y="816"/>
                  </a:cubicBezTo>
                  <a:cubicBezTo>
                    <a:pt x="249" y="565"/>
                    <a:pt x="222" y="326"/>
                    <a:pt x="205" y="75"/>
                  </a:cubicBezTo>
                  <a:cubicBezTo>
                    <a:pt x="200" y="25"/>
                    <a:pt x="162" y="1"/>
                    <a:pt x="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1"/>
            <p:cNvSpPr/>
            <p:nvPr/>
          </p:nvSpPr>
          <p:spPr>
            <a:xfrm>
              <a:off x="7989045" y="3588899"/>
              <a:ext cx="25776" cy="68371"/>
            </a:xfrm>
            <a:custGeom>
              <a:avLst/>
              <a:gdLst/>
              <a:ahLst/>
              <a:cxnLst/>
              <a:rect l="l" t="t" r="r" b="b"/>
              <a:pathLst>
                <a:path w="354" h="939" extrusionOk="0">
                  <a:moveTo>
                    <a:pt x="103" y="0"/>
                  </a:moveTo>
                  <a:cubicBezTo>
                    <a:pt x="50" y="0"/>
                    <a:pt x="0" y="42"/>
                    <a:pt x="17" y="113"/>
                  </a:cubicBezTo>
                  <a:cubicBezTo>
                    <a:pt x="71" y="361"/>
                    <a:pt x="30" y="610"/>
                    <a:pt x="40" y="862"/>
                  </a:cubicBezTo>
                  <a:cubicBezTo>
                    <a:pt x="42" y="910"/>
                    <a:pt x="80" y="939"/>
                    <a:pt x="120" y="939"/>
                  </a:cubicBezTo>
                  <a:cubicBezTo>
                    <a:pt x="144" y="939"/>
                    <a:pt x="170" y="927"/>
                    <a:pt x="187" y="902"/>
                  </a:cubicBezTo>
                  <a:cubicBezTo>
                    <a:pt x="353" y="640"/>
                    <a:pt x="306" y="341"/>
                    <a:pt x="193" y="62"/>
                  </a:cubicBezTo>
                  <a:cubicBezTo>
                    <a:pt x="175" y="20"/>
                    <a:pt x="138" y="0"/>
                    <a:pt x="1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1"/>
            <p:cNvSpPr/>
            <p:nvPr/>
          </p:nvSpPr>
          <p:spPr>
            <a:xfrm>
              <a:off x="6847193" y="3559628"/>
              <a:ext cx="168707" cy="714291"/>
            </a:xfrm>
            <a:custGeom>
              <a:avLst/>
              <a:gdLst/>
              <a:ahLst/>
              <a:cxnLst/>
              <a:rect l="l" t="t" r="r" b="b"/>
              <a:pathLst>
                <a:path w="2317" h="9810" extrusionOk="0">
                  <a:moveTo>
                    <a:pt x="2286" y="1"/>
                  </a:moveTo>
                  <a:cubicBezTo>
                    <a:pt x="2276" y="1"/>
                    <a:pt x="2266" y="6"/>
                    <a:pt x="2262" y="18"/>
                  </a:cubicBezTo>
                  <a:cubicBezTo>
                    <a:pt x="1654" y="1611"/>
                    <a:pt x="1180" y="3258"/>
                    <a:pt x="786" y="4918"/>
                  </a:cubicBezTo>
                  <a:cubicBezTo>
                    <a:pt x="415" y="6496"/>
                    <a:pt x="68" y="8140"/>
                    <a:pt x="0" y="9766"/>
                  </a:cubicBezTo>
                  <a:cubicBezTo>
                    <a:pt x="0" y="9794"/>
                    <a:pt x="25" y="9810"/>
                    <a:pt x="49" y="9810"/>
                  </a:cubicBezTo>
                  <a:cubicBezTo>
                    <a:pt x="69" y="9810"/>
                    <a:pt x="88" y="9799"/>
                    <a:pt x="92" y="9776"/>
                  </a:cubicBezTo>
                  <a:cubicBezTo>
                    <a:pt x="450" y="8150"/>
                    <a:pt x="629" y="6490"/>
                    <a:pt x="1004" y="4863"/>
                  </a:cubicBezTo>
                  <a:cubicBezTo>
                    <a:pt x="1375" y="3237"/>
                    <a:pt x="1882" y="1645"/>
                    <a:pt x="2310" y="32"/>
                  </a:cubicBezTo>
                  <a:cubicBezTo>
                    <a:pt x="2316" y="13"/>
                    <a:pt x="2301" y="1"/>
                    <a:pt x="22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1"/>
            <p:cNvSpPr/>
            <p:nvPr/>
          </p:nvSpPr>
          <p:spPr>
            <a:xfrm>
              <a:off x="5860724" y="3649334"/>
              <a:ext cx="20897" cy="65240"/>
            </a:xfrm>
            <a:custGeom>
              <a:avLst/>
              <a:gdLst/>
              <a:ahLst/>
              <a:cxnLst/>
              <a:rect l="l" t="t" r="r" b="b"/>
              <a:pathLst>
                <a:path w="287" h="896" extrusionOk="0">
                  <a:moveTo>
                    <a:pt x="143" y="1"/>
                  </a:moveTo>
                  <a:cubicBezTo>
                    <a:pt x="101" y="1"/>
                    <a:pt x="60" y="28"/>
                    <a:pt x="58" y="82"/>
                  </a:cubicBezTo>
                  <a:cubicBezTo>
                    <a:pt x="48" y="321"/>
                    <a:pt x="0" y="593"/>
                    <a:pt x="48" y="825"/>
                  </a:cubicBezTo>
                  <a:cubicBezTo>
                    <a:pt x="58" y="872"/>
                    <a:pt x="100" y="896"/>
                    <a:pt x="143" y="896"/>
                  </a:cubicBezTo>
                  <a:cubicBezTo>
                    <a:pt x="186" y="896"/>
                    <a:pt x="228" y="872"/>
                    <a:pt x="239" y="825"/>
                  </a:cubicBezTo>
                  <a:cubicBezTo>
                    <a:pt x="286" y="593"/>
                    <a:pt x="239" y="321"/>
                    <a:pt x="228" y="82"/>
                  </a:cubicBezTo>
                  <a:cubicBezTo>
                    <a:pt x="226" y="28"/>
                    <a:pt x="185" y="1"/>
                    <a:pt x="1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1"/>
            <p:cNvSpPr/>
            <p:nvPr/>
          </p:nvSpPr>
          <p:spPr>
            <a:xfrm>
              <a:off x="5955599" y="3683264"/>
              <a:ext cx="15655" cy="41503"/>
            </a:xfrm>
            <a:custGeom>
              <a:avLst/>
              <a:gdLst/>
              <a:ahLst/>
              <a:cxnLst/>
              <a:rect l="l" t="t" r="r" b="b"/>
              <a:pathLst>
                <a:path w="215" h="570" extrusionOk="0">
                  <a:moveTo>
                    <a:pt x="107" y="0"/>
                  </a:moveTo>
                  <a:cubicBezTo>
                    <a:pt x="79" y="0"/>
                    <a:pt x="51" y="20"/>
                    <a:pt x="48" y="59"/>
                  </a:cubicBezTo>
                  <a:cubicBezTo>
                    <a:pt x="38" y="202"/>
                    <a:pt x="0" y="376"/>
                    <a:pt x="38" y="519"/>
                  </a:cubicBezTo>
                  <a:cubicBezTo>
                    <a:pt x="46" y="552"/>
                    <a:pt x="77" y="569"/>
                    <a:pt x="107" y="569"/>
                  </a:cubicBezTo>
                  <a:cubicBezTo>
                    <a:pt x="138" y="569"/>
                    <a:pt x="169" y="552"/>
                    <a:pt x="177" y="519"/>
                  </a:cubicBezTo>
                  <a:cubicBezTo>
                    <a:pt x="214" y="376"/>
                    <a:pt x="177" y="202"/>
                    <a:pt x="167" y="59"/>
                  </a:cubicBezTo>
                  <a:cubicBezTo>
                    <a:pt x="164" y="20"/>
                    <a:pt x="136" y="0"/>
                    <a:pt x="1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1"/>
            <p:cNvSpPr/>
            <p:nvPr/>
          </p:nvSpPr>
          <p:spPr>
            <a:xfrm>
              <a:off x="5924363" y="3883864"/>
              <a:ext cx="13980" cy="45435"/>
            </a:xfrm>
            <a:custGeom>
              <a:avLst/>
              <a:gdLst/>
              <a:ahLst/>
              <a:cxnLst/>
              <a:rect l="l" t="t" r="r" b="b"/>
              <a:pathLst>
                <a:path w="192" h="624" extrusionOk="0">
                  <a:moveTo>
                    <a:pt x="96" y="0"/>
                  </a:moveTo>
                  <a:cubicBezTo>
                    <a:pt x="68" y="0"/>
                    <a:pt x="40" y="19"/>
                    <a:pt x="38" y="56"/>
                  </a:cubicBezTo>
                  <a:cubicBezTo>
                    <a:pt x="31" y="145"/>
                    <a:pt x="28" y="234"/>
                    <a:pt x="21" y="325"/>
                  </a:cubicBezTo>
                  <a:cubicBezTo>
                    <a:pt x="18" y="407"/>
                    <a:pt x="1" y="492"/>
                    <a:pt x="28" y="570"/>
                  </a:cubicBezTo>
                  <a:cubicBezTo>
                    <a:pt x="38" y="606"/>
                    <a:pt x="67" y="624"/>
                    <a:pt x="96" y="624"/>
                  </a:cubicBezTo>
                  <a:cubicBezTo>
                    <a:pt x="125" y="624"/>
                    <a:pt x="154" y="606"/>
                    <a:pt x="164" y="570"/>
                  </a:cubicBezTo>
                  <a:cubicBezTo>
                    <a:pt x="191" y="492"/>
                    <a:pt x="174" y="403"/>
                    <a:pt x="171" y="325"/>
                  </a:cubicBezTo>
                  <a:cubicBezTo>
                    <a:pt x="164" y="234"/>
                    <a:pt x="161" y="145"/>
                    <a:pt x="153" y="56"/>
                  </a:cubicBezTo>
                  <a:cubicBezTo>
                    <a:pt x="152" y="19"/>
                    <a:pt x="124" y="0"/>
                    <a:pt x="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1"/>
            <p:cNvSpPr/>
            <p:nvPr/>
          </p:nvSpPr>
          <p:spPr>
            <a:xfrm>
              <a:off x="7145944" y="1343351"/>
              <a:ext cx="1510714" cy="1392466"/>
            </a:xfrm>
            <a:custGeom>
              <a:avLst/>
              <a:gdLst/>
              <a:ahLst/>
              <a:cxnLst/>
              <a:rect l="l" t="t" r="r" b="b"/>
              <a:pathLst>
                <a:path w="20748" h="19124" extrusionOk="0">
                  <a:moveTo>
                    <a:pt x="9265" y="0"/>
                  </a:moveTo>
                  <a:cubicBezTo>
                    <a:pt x="8349" y="0"/>
                    <a:pt x="7466" y="137"/>
                    <a:pt x="6839" y="370"/>
                  </a:cubicBezTo>
                  <a:cubicBezTo>
                    <a:pt x="5651" y="812"/>
                    <a:pt x="4396" y="1608"/>
                    <a:pt x="3665" y="2642"/>
                  </a:cubicBezTo>
                  <a:cubicBezTo>
                    <a:pt x="2936" y="3680"/>
                    <a:pt x="2450" y="4902"/>
                    <a:pt x="1943" y="6062"/>
                  </a:cubicBezTo>
                  <a:cubicBezTo>
                    <a:pt x="1334" y="7464"/>
                    <a:pt x="1028" y="8872"/>
                    <a:pt x="538" y="10318"/>
                  </a:cubicBezTo>
                  <a:cubicBezTo>
                    <a:pt x="252" y="11169"/>
                    <a:pt x="1" y="12046"/>
                    <a:pt x="24" y="12945"/>
                  </a:cubicBezTo>
                  <a:cubicBezTo>
                    <a:pt x="78" y="14948"/>
                    <a:pt x="1552" y="16701"/>
                    <a:pt x="3314" y="17657"/>
                  </a:cubicBezTo>
                  <a:cubicBezTo>
                    <a:pt x="5080" y="18616"/>
                    <a:pt x="6366" y="18936"/>
                    <a:pt x="8751" y="19123"/>
                  </a:cubicBezTo>
                  <a:cubicBezTo>
                    <a:pt x="12133" y="18973"/>
                    <a:pt x="15630" y="18797"/>
                    <a:pt x="18672" y="17303"/>
                  </a:cubicBezTo>
                  <a:cubicBezTo>
                    <a:pt x="19030" y="17129"/>
                    <a:pt x="19383" y="16932"/>
                    <a:pt x="19649" y="16636"/>
                  </a:cubicBezTo>
                  <a:cubicBezTo>
                    <a:pt x="19961" y="16286"/>
                    <a:pt x="20125" y="15826"/>
                    <a:pt x="20241" y="15367"/>
                  </a:cubicBezTo>
                  <a:cubicBezTo>
                    <a:pt x="20748" y="13359"/>
                    <a:pt x="20462" y="11227"/>
                    <a:pt x="19900" y="9233"/>
                  </a:cubicBezTo>
                  <a:cubicBezTo>
                    <a:pt x="19080" y="6313"/>
                    <a:pt x="17566" y="3446"/>
                    <a:pt x="15028" y="1792"/>
                  </a:cubicBezTo>
                  <a:cubicBezTo>
                    <a:pt x="13474" y="778"/>
                    <a:pt x="12518" y="574"/>
                    <a:pt x="10718" y="121"/>
                  </a:cubicBezTo>
                  <a:cubicBezTo>
                    <a:pt x="10247" y="39"/>
                    <a:pt x="9752" y="0"/>
                    <a:pt x="92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1"/>
            <p:cNvSpPr/>
            <p:nvPr/>
          </p:nvSpPr>
          <p:spPr>
            <a:xfrm>
              <a:off x="7308463" y="1451114"/>
              <a:ext cx="1019957" cy="1523238"/>
            </a:xfrm>
            <a:custGeom>
              <a:avLst/>
              <a:gdLst/>
              <a:ahLst/>
              <a:cxnLst/>
              <a:rect l="l" t="t" r="r" b="b"/>
              <a:pathLst>
                <a:path w="14008" h="20920" extrusionOk="0">
                  <a:moveTo>
                    <a:pt x="6266" y="0"/>
                  </a:moveTo>
                  <a:cubicBezTo>
                    <a:pt x="4944" y="0"/>
                    <a:pt x="3676" y="772"/>
                    <a:pt x="2844" y="1815"/>
                  </a:cubicBezTo>
                  <a:cubicBezTo>
                    <a:pt x="1936" y="2952"/>
                    <a:pt x="1470" y="4374"/>
                    <a:pt x="1126" y="5790"/>
                  </a:cubicBezTo>
                  <a:cubicBezTo>
                    <a:pt x="405" y="8770"/>
                    <a:pt x="0" y="11863"/>
                    <a:pt x="1623" y="14496"/>
                  </a:cubicBezTo>
                  <a:cubicBezTo>
                    <a:pt x="1946" y="15020"/>
                    <a:pt x="2684" y="15687"/>
                    <a:pt x="3253" y="15912"/>
                  </a:cubicBezTo>
                  <a:cubicBezTo>
                    <a:pt x="3640" y="16061"/>
                    <a:pt x="3760" y="16143"/>
                    <a:pt x="4141" y="16245"/>
                  </a:cubicBezTo>
                  <a:lnTo>
                    <a:pt x="4141" y="16384"/>
                  </a:lnTo>
                  <a:cubicBezTo>
                    <a:pt x="4066" y="17334"/>
                    <a:pt x="3954" y="18133"/>
                    <a:pt x="3984" y="19085"/>
                  </a:cubicBezTo>
                  <a:cubicBezTo>
                    <a:pt x="3995" y="19453"/>
                    <a:pt x="4019" y="19838"/>
                    <a:pt x="4192" y="20161"/>
                  </a:cubicBezTo>
                  <a:cubicBezTo>
                    <a:pt x="4451" y="20650"/>
                    <a:pt x="5015" y="20920"/>
                    <a:pt x="5568" y="20920"/>
                  </a:cubicBezTo>
                  <a:cubicBezTo>
                    <a:pt x="5604" y="20920"/>
                    <a:pt x="5640" y="20918"/>
                    <a:pt x="5675" y="20916"/>
                  </a:cubicBezTo>
                  <a:cubicBezTo>
                    <a:pt x="6261" y="20879"/>
                    <a:pt x="6801" y="20569"/>
                    <a:pt x="7227" y="20167"/>
                  </a:cubicBezTo>
                  <a:cubicBezTo>
                    <a:pt x="7655" y="19766"/>
                    <a:pt x="7808" y="19715"/>
                    <a:pt x="8132" y="19228"/>
                  </a:cubicBezTo>
                  <a:lnTo>
                    <a:pt x="8234" y="19045"/>
                  </a:lnTo>
                  <a:cubicBezTo>
                    <a:pt x="8309" y="18898"/>
                    <a:pt x="8183" y="17256"/>
                    <a:pt x="8216" y="16422"/>
                  </a:cubicBezTo>
                  <a:cubicBezTo>
                    <a:pt x="9530" y="16191"/>
                    <a:pt x="10826" y="15173"/>
                    <a:pt x="11258" y="13891"/>
                  </a:cubicBezTo>
                  <a:cubicBezTo>
                    <a:pt x="11374" y="13982"/>
                    <a:pt x="11585" y="14104"/>
                    <a:pt x="11704" y="14129"/>
                  </a:cubicBezTo>
                  <a:cubicBezTo>
                    <a:pt x="11776" y="14143"/>
                    <a:pt x="11849" y="14150"/>
                    <a:pt x="11921" y="14150"/>
                  </a:cubicBezTo>
                  <a:cubicBezTo>
                    <a:pt x="12323" y="14150"/>
                    <a:pt x="12713" y="13941"/>
                    <a:pt x="13041" y="13693"/>
                  </a:cubicBezTo>
                  <a:cubicBezTo>
                    <a:pt x="13456" y="13380"/>
                    <a:pt x="13701" y="12986"/>
                    <a:pt x="13827" y="12482"/>
                  </a:cubicBezTo>
                  <a:cubicBezTo>
                    <a:pt x="14007" y="11768"/>
                    <a:pt x="13780" y="11029"/>
                    <a:pt x="13246" y="10645"/>
                  </a:cubicBezTo>
                  <a:cubicBezTo>
                    <a:pt x="12863" y="10368"/>
                    <a:pt x="12447" y="10258"/>
                    <a:pt x="12001" y="10258"/>
                  </a:cubicBezTo>
                  <a:cubicBezTo>
                    <a:pt x="11849" y="10258"/>
                    <a:pt x="11692" y="10271"/>
                    <a:pt x="11533" y="10294"/>
                  </a:cubicBezTo>
                  <a:lnTo>
                    <a:pt x="11533" y="10294"/>
                  </a:lnTo>
                  <a:cubicBezTo>
                    <a:pt x="11912" y="7809"/>
                    <a:pt x="11677" y="5233"/>
                    <a:pt x="10854" y="2856"/>
                  </a:cubicBezTo>
                  <a:cubicBezTo>
                    <a:pt x="10680" y="2353"/>
                    <a:pt x="10473" y="1846"/>
                    <a:pt x="10115" y="1455"/>
                  </a:cubicBezTo>
                  <a:cubicBezTo>
                    <a:pt x="9809" y="1118"/>
                    <a:pt x="9408" y="884"/>
                    <a:pt x="8996" y="693"/>
                  </a:cubicBezTo>
                  <a:cubicBezTo>
                    <a:pt x="8145" y="295"/>
                    <a:pt x="7220" y="60"/>
                    <a:pt x="6284" y="3"/>
                  </a:cubicBezTo>
                  <a:lnTo>
                    <a:pt x="6284" y="3"/>
                  </a:lnTo>
                  <a:lnTo>
                    <a:pt x="6618" y="19"/>
                  </a:lnTo>
                  <a:cubicBezTo>
                    <a:pt x="6500" y="7"/>
                    <a:pt x="6383" y="0"/>
                    <a:pt x="6266" y="0"/>
                  </a:cubicBezTo>
                  <a:close/>
                </a:path>
              </a:pathLst>
            </a:custGeom>
            <a:solidFill>
              <a:srgbClr val="C77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1"/>
            <p:cNvSpPr/>
            <p:nvPr/>
          </p:nvSpPr>
          <p:spPr>
            <a:xfrm>
              <a:off x="7373849" y="1407864"/>
              <a:ext cx="1018210" cy="800501"/>
            </a:xfrm>
            <a:custGeom>
              <a:avLst/>
              <a:gdLst/>
              <a:ahLst/>
              <a:cxnLst/>
              <a:rect l="l" t="t" r="r" b="b"/>
              <a:pathLst>
                <a:path w="13984" h="10994" extrusionOk="0">
                  <a:moveTo>
                    <a:pt x="307" y="5832"/>
                  </a:moveTo>
                  <a:cubicBezTo>
                    <a:pt x="171" y="6287"/>
                    <a:pt x="66" y="6817"/>
                    <a:pt x="0" y="7435"/>
                  </a:cubicBezTo>
                  <a:lnTo>
                    <a:pt x="307" y="5832"/>
                  </a:lnTo>
                  <a:close/>
                  <a:moveTo>
                    <a:pt x="5512" y="1"/>
                  </a:moveTo>
                  <a:cubicBezTo>
                    <a:pt x="4991" y="1"/>
                    <a:pt x="4460" y="8"/>
                    <a:pt x="3957" y="154"/>
                  </a:cubicBezTo>
                  <a:cubicBezTo>
                    <a:pt x="3593" y="259"/>
                    <a:pt x="3256" y="437"/>
                    <a:pt x="2923" y="620"/>
                  </a:cubicBezTo>
                  <a:cubicBezTo>
                    <a:pt x="2549" y="824"/>
                    <a:pt x="2181" y="1035"/>
                    <a:pt x="1821" y="1253"/>
                  </a:cubicBezTo>
                  <a:cubicBezTo>
                    <a:pt x="1640" y="1358"/>
                    <a:pt x="1460" y="1470"/>
                    <a:pt x="1321" y="1630"/>
                  </a:cubicBezTo>
                  <a:cubicBezTo>
                    <a:pt x="1188" y="1784"/>
                    <a:pt x="1103" y="1974"/>
                    <a:pt x="1024" y="2164"/>
                  </a:cubicBezTo>
                  <a:cubicBezTo>
                    <a:pt x="759" y="2808"/>
                    <a:pt x="561" y="3478"/>
                    <a:pt x="436" y="4162"/>
                  </a:cubicBezTo>
                  <a:cubicBezTo>
                    <a:pt x="402" y="4336"/>
                    <a:pt x="388" y="4553"/>
                    <a:pt x="531" y="4659"/>
                  </a:cubicBezTo>
                  <a:lnTo>
                    <a:pt x="307" y="5832"/>
                  </a:lnTo>
                  <a:lnTo>
                    <a:pt x="307" y="5832"/>
                  </a:lnTo>
                  <a:cubicBezTo>
                    <a:pt x="1106" y="3161"/>
                    <a:pt x="2971" y="3093"/>
                    <a:pt x="4073" y="2947"/>
                  </a:cubicBezTo>
                  <a:cubicBezTo>
                    <a:pt x="4311" y="2916"/>
                    <a:pt x="4551" y="2900"/>
                    <a:pt x="4791" y="2900"/>
                  </a:cubicBezTo>
                  <a:cubicBezTo>
                    <a:pt x="5855" y="2900"/>
                    <a:pt x="6920" y="3207"/>
                    <a:pt x="7805" y="3797"/>
                  </a:cubicBezTo>
                  <a:cubicBezTo>
                    <a:pt x="8081" y="3985"/>
                    <a:pt x="8336" y="4193"/>
                    <a:pt x="8584" y="4414"/>
                  </a:cubicBezTo>
                  <a:cubicBezTo>
                    <a:pt x="8857" y="4655"/>
                    <a:pt x="9122" y="4907"/>
                    <a:pt x="9350" y="5190"/>
                  </a:cubicBezTo>
                  <a:cubicBezTo>
                    <a:pt x="9976" y="5975"/>
                    <a:pt x="10289" y="6976"/>
                    <a:pt x="10398" y="7973"/>
                  </a:cubicBezTo>
                  <a:cubicBezTo>
                    <a:pt x="10510" y="8973"/>
                    <a:pt x="10432" y="9983"/>
                    <a:pt x="10357" y="10983"/>
                  </a:cubicBezTo>
                  <a:lnTo>
                    <a:pt x="10408" y="10994"/>
                  </a:lnTo>
                  <a:cubicBezTo>
                    <a:pt x="11172" y="10677"/>
                    <a:pt x="12000" y="10514"/>
                    <a:pt x="12828" y="10514"/>
                  </a:cubicBezTo>
                  <a:cubicBezTo>
                    <a:pt x="13173" y="10514"/>
                    <a:pt x="13518" y="10542"/>
                    <a:pt x="13858" y="10599"/>
                  </a:cubicBezTo>
                  <a:cubicBezTo>
                    <a:pt x="13984" y="10116"/>
                    <a:pt x="13875" y="9606"/>
                    <a:pt x="13759" y="9119"/>
                  </a:cubicBezTo>
                  <a:cubicBezTo>
                    <a:pt x="13569" y="8337"/>
                    <a:pt x="13354" y="7561"/>
                    <a:pt x="13113" y="6792"/>
                  </a:cubicBezTo>
                  <a:cubicBezTo>
                    <a:pt x="12664" y="5369"/>
                    <a:pt x="12112" y="3961"/>
                    <a:pt x="11238" y="2753"/>
                  </a:cubicBezTo>
                  <a:cubicBezTo>
                    <a:pt x="10364" y="1542"/>
                    <a:pt x="9132" y="545"/>
                    <a:pt x="7683" y="192"/>
                  </a:cubicBezTo>
                  <a:cubicBezTo>
                    <a:pt x="6975" y="18"/>
                    <a:pt x="6241" y="5"/>
                    <a:pt x="55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1"/>
            <p:cNvSpPr/>
            <p:nvPr/>
          </p:nvSpPr>
          <p:spPr>
            <a:xfrm>
              <a:off x="7661169" y="1807460"/>
              <a:ext cx="395226" cy="395445"/>
            </a:xfrm>
            <a:custGeom>
              <a:avLst/>
              <a:gdLst/>
              <a:ahLst/>
              <a:cxnLst/>
              <a:rect l="l" t="t" r="r" b="b"/>
              <a:pathLst>
                <a:path w="5428" h="5431" extrusionOk="0">
                  <a:moveTo>
                    <a:pt x="2713" y="246"/>
                  </a:moveTo>
                  <a:cubicBezTo>
                    <a:pt x="4074" y="246"/>
                    <a:pt x="5183" y="1355"/>
                    <a:pt x="5183" y="2716"/>
                  </a:cubicBezTo>
                  <a:cubicBezTo>
                    <a:pt x="5183" y="4077"/>
                    <a:pt x="4074" y="5182"/>
                    <a:pt x="2713" y="5182"/>
                  </a:cubicBezTo>
                  <a:cubicBezTo>
                    <a:pt x="1351" y="5182"/>
                    <a:pt x="246" y="4077"/>
                    <a:pt x="246" y="2716"/>
                  </a:cubicBezTo>
                  <a:cubicBezTo>
                    <a:pt x="246" y="1355"/>
                    <a:pt x="1351" y="246"/>
                    <a:pt x="2713" y="246"/>
                  </a:cubicBezTo>
                  <a:close/>
                  <a:moveTo>
                    <a:pt x="2713" y="1"/>
                  </a:moveTo>
                  <a:cubicBezTo>
                    <a:pt x="1216" y="1"/>
                    <a:pt x="1" y="1219"/>
                    <a:pt x="1" y="2716"/>
                  </a:cubicBezTo>
                  <a:cubicBezTo>
                    <a:pt x="1" y="4213"/>
                    <a:pt x="1216" y="5431"/>
                    <a:pt x="2713" y="5431"/>
                  </a:cubicBezTo>
                  <a:cubicBezTo>
                    <a:pt x="4209" y="5431"/>
                    <a:pt x="5428" y="4213"/>
                    <a:pt x="5428" y="2716"/>
                  </a:cubicBezTo>
                  <a:cubicBezTo>
                    <a:pt x="5428" y="1219"/>
                    <a:pt x="4209" y="1"/>
                    <a:pt x="2713" y="1"/>
                  </a:cubicBezTo>
                  <a:close/>
                </a:path>
              </a:pathLst>
            </a:custGeom>
            <a:solidFill>
              <a:srgbClr val="FAF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1"/>
            <p:cNvSpPr/>
            <p:nvPr/>
          </p:nvSpPr>
          <p:spPr>
            <a:xfrm>
              <a:off x="7279411" y="1837750"/>
              <a:ext cx="333336" cy="369159"/>
            </a:xfrm>
            <a:custGeom>
              <a:avLst/>
              <a:gdLst/>
              <a:ahLst/>
              <a:cxnLst/>
              <a:rect l="l" t="t" r="r" b="b"/>
              <a:pathLst>
                <a:path w="4578" h="5070" extrusionOk="0">
                  <a:moveTo>
                    <a:pt x="2291" y="217"/>
                  </a:moveTo>
                  <a:cubicBezTo>
                    <a:pt x="3430" y="217"/>
                    <a:pt x="4360" y="1259"/>
                    <a:pt x="4360" y="2535"/>
                  </a:cubicBezTo>
                  <a:cubicBezTo>
                    <a:pt x="4360" y="3810"/>
                    <a:pt x="3430" y="4848"/>
                    <a:pt x="2291" y="4848"/>
                  </a:cubicBezTo>
                  <a:cubicBezTo>
                    <a:pt x="1148" y="4848"/>
                    <a:pt x="222" y="3810"/>
                    <a:pt x="222" y="2535"/>
                  </a:cubicBezTo>
                  <a:cubicBezTo>
                    <a:pt x="222" y="1259"/>
                    <a:pt x="1148" y="217"/>
                    <a:pt x="2291" y="217"/>
                  </a:cubicBezTo>
                  <a:close/>
                  <a:moveTo>
                    <a:pt x="2291" y="0"/>
                  </a:moveTo>
                  <a:cubicBezTo>
                    <a:pt x="1029" y="0"/>
                    <a:pt x="1" y="1136"/>
                    <a:pt x="1" y="2535"/>
                  </a:cubicBezTo>
                  <a:cubicBezTo>
                    <a:pt x="1" y="3933"/>
                    <a:pt x="1029" y="5069"/>
                    <a:pt x="2291" y="5069"/>
                  </a:cubicBezTo>
                  <a:cubicBezTo>
                    <a:pt x="3553" y="5069"/>
                    <a:pt x="4578" y="3933"/>
                    <a:pt x="4578" y="2535"/>
                  </a:cubicBezTo>
                  <a:cubicBezTo>
                    <a:pt x="4578" y="1136"/>
                    <a:pt x="3553" y="0"/>
                    <a:pt x="2291" y="0"/>
                  </a:cubicBezTo>
                  <a:close/>
                </a:path>
              </a:pathLst>
            </a:custGeom>
            <a:solidFill>
              <a:srgbClr val="FAF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1"/>
            <p:cNvSpPr/>
            <p:nvPr/>
          </p:nvSpPr>
          <p:spPr>
            <a:xfrm>
              <a:off x="7840070" y="1989347"/>
              <a:ext cx="70410" cy="68953"/>
            </a:xfrm>
            <a:custGeom>
              <a:avLst/>
              <a:gdLst/>
              <a:ahLst/>
              <a:cxnLst/>
              <a:rect l="l" t="t" r="r" b="b"/>
              <a:pathLst>
                <a:path w="967" h="947" extrusionOk="0">
                  <a:moveTo>
                    <a:pt x="481" y="0"/>
                  </a:moveTo>
                  <a:cubicBezTo>
                    <a:pt x="228" y="0"/>
                    <a:pt x="21" y="200"/>
                    <a:pt x="11" y="456"/>
                  </a:cubicBezTo>
                  <a:cubicBezTo>
                    <a:pt x="1" y="718"/>
                    <a:pt x="205" y="935"/>
                    <a:pt x="466" y="946"/>
                  </a:cubicBezTo>
                  <a:cubicBezTo>
                    <a:pt x="472" y="946"/>
                    <a:pt x="478" y="946"/>
                    <a:pt x="484" y="946"/>
                  </a:cubicBezTo>
                  <a:cubicBezTo>
                    <a:pt x="738" y="946"/>
                    <a:pt x="947" y="746"/>
                    <a:pt x="956" y="490"/>
                  </a:cubicBezTo>
                  <a:cubicBezTo>
                    <a:pt x="967" y="228"/>
                    <a:pt x="763" y="10"/>
                    <a:pt x="501" y="0"/>
                  </a:cubicBezTo>
                  <a:cubicBezTo>
                    <a:pt x="494" y="0"/>
                    <a:pt x="488" y="0"/>
                    <a:pt x="4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1"/>
            <p:cNvSpPr/>
            <p:nvPr/>
          </p:nvSpPr>
          <p:spPr>
            <a:xfrm>
              <a:off x="7469671" y="2001652"/>
              <a:ext cx="70264" cy="69026"/>
            </a:xfrm>
            <a:custGeom>
              <a:avLst/>
              <a:gdLst/>
              <a:ahLst/>
              <a:cxnLst/>
              <a:rect l="l" t="t" r="r" b="b"/>
              <a:pathLst>
                <a:path w="965" h="948" extrusionOk="0">
                  <a:moveTo>
                    <a:pt x="479" y="1"/>
                  </a:moveTo>
                  <a:cubicBezTo>
                    <a:pt x="228" y="1"/>
                    <a:pt x="18" y="201"/>
                    <a:pt x="8" y="457"/>
                  </a:cubicBezTo>
                  <a:cubicBezTo>
                    <a:pt x="1" y="719"/>
                    <a:pt x="205" y="937"/>
                    <a:pt x="464" y="947"/>
                  </a:cubicBezTo>
                  <a:cubicBezTo>
                    <a:pt x="470" y="947"/>
                    <a:pt x="477" y="947"/>
                    <a:pt x="483" y="947"/>
                  </a:cubicBezTo>
                  <a:cubicBezTo>
                    <a:pt x="737" y="947"/>
                    <a:pt x="947" y="747"/>
                    <a:pt x="954" y="491"/>
                  </a:cubicBezTo>
                  <a:cubicBezTo>
                    <a:pt x="964" y="229"/>
                    <a:pt x="760" y="11"/>
                    <a:pt x="498" y="1"/>
                  </a:cubicBezTo>
                  <a:cubicBezTo>
                    <a:pt x="492" y="1"/>
                    <a:pt x="485" y="1"/>
                    <a:pt x="4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1"/>
            <p:cNvSpPr/>
            <p:nvPr/>
          </p:nvSpPr>
          <p:spPr>
            <a:xfrm>
              <a:off x="7561852" y="1828066"/>
              <a:ext cx="96185" cy="365446"/>
            </a:xfrm>
            <a:custGeom>
              <a:avLst/>
              <a:gdLst/>
              <a:ahLst/>
              <a:cxnLst/>
              <a:rect l="l" t="t" r="r" b="b"/>
              <a:pathLst>
                <a:path w="1321" h="5019" extrusionOk="0">
                  <a:moveTo>
                    <a:pt x="1321" y="0"/>
                  </a:moveTo>
                  <a:cubicBezTo>
                    <a:pt x="531" y="1415"/>
                    <a:pt x="76" y="3015"/>
                    <a:pt x="0" y="4634"/>
                  </a:cubicBezTo>
                  <a:lnTo>
                    <a:pt x="8" y="4661"/>
                  </a:lnTo>
                  <a:cubicBezTo>
                    <a:pt x="38" y="4743"/>
                    <a:pt x="127" y="4780"/>
                    <a:pt x="205" y="4815"/>
                  </a:cubicBezTo>
                  <a:cubicBezTo>
                    <a:pt x="375" y="4882"/>
                    <a:pt x="545" y="4951"/>
                    <a:pt x="712" y="5019"/>
                  </a:cubicBezTo>
                  <a:lnTo>
                    <a:pt x="1321" y="0"/>
                  </a:lnTo>
                  <a:close/>
                </a:path>
              </a:pathLst>
            </a:custGeom>
            <a:solidFill>
              <a:srgbClr val="C77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1"/>
            <p:cNvSpPr/>
            <p:nvPr/>
          </p:nvSpPr>
          <p:spPr>
            <a:xfrm>
              <a:off x="7544013" y="1817436"/>
              <a:ext cx="127131" cy="383139"/>
            </a:xfrm>
            <a:custGeom>
              <a:avLst/>
              <a:gdLst/>
              <a:ahLst/>
              <a:cxnLst/>
              <a:rect l="l" t="t" r="r" b="b"/>
              <a:pathLst>
                <a:path w="1746" h="5262" extrusionOk="0">
                  <a:moveTo>
                    <a:pt x="1560" y="1"/>
                  </a:moveTo>
                  <a:cubicBezTo>
                    <a:pt x="1517" y="1"/>
                    <a:pt x="1473" y="22"/>
                    <a:pt x="1440" y="71"/>
                  </a:cubicBezTo>
                  <a:cubicBezTo>
                    <a:pt x="790" y="1088"/>
                    <a:pt x="419" y="2351"/>
                    <a:pt x="232" y="3535"/>
                  </a:cubicBezTo>
                  <a:cubicBezTo>
                    <a:pt x="178" y="3882"/>
                    <a:pt x="0" y="4518"/>
                    <a:pt x="137" y="4838"/>
                  </a:cubicBezTo>
                  <a:cubicBezTo>
                    <a:pt x="250" y="5103"/>
                    <a:pt x="708" y="5174"/>
                    <a:pt x="933" y="5256"/>
                  </a:cubicBezTo>
                  <a:cubicBezTo>
                    <a:pt x="943" y="5260"/>
                    <a:pt x="953" y="5261"/>
                    <a:pt x="962" y="5261"/>
                  </a:cubicBezTo>
                  <a:cubicBezTo>
                    <a:pt x="1048" y="5261"/>
                    <a:pt x="1097" y="5119"/>
                    <a:pt x="1008" y="5080"/>
                  </a:cubicBezTo>
                  <a:cubicBezTo>
                    <a:pt x="746" y="4967"/>
                    <a:pt x="566" y="4947"/>
                    <a:pt x="446" y="4702"/>
                  </a:cubicBezTo>
                  <a:cubicBezTo>
                    <a:pt x="327" y="4447"/>
                    <a:pt x="436" y="4117"/>
                    <a:pt x="477" y="3852"/>
                  </a:cubicBezTo>
                  <a:cubicBezTo>
                    <a:pt x="542" y="3450"/>
                    <a:pt x="617" y="3055"/>
                    <a:pt x="722" y="2664"/>
                  </a:cubicBezTo>
                  <a:cubicBezTo>
                    <a:pt x="950" y="1803"/>
                    <a:pt x="1327" y="1027"/>
                    <a:pt x="1692" y="221"/>
                  </a:cubicBezTo>
                  <a:cubicBezTo>
                    <a:pt x="1746" y="103"/>
                    <a:pt x="1655" y="1"/>
                    <a:pt x="15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1"/>
            <p:cNvSpPr/>
            <p:nvPr/>
          </p:nvSpPr>
          <p:spPr>
            <a:xfrm>
              <a:off x="7600515" y="2227518"/>
              <a:ext cx="121961" cy="74269"/>
            </a:xfrm>
            <a:custGeom>
              <a:avLst/>
              <a:gdLst/>
              <a:ahLst/>
              <a:cxnLst/>
              <a:rect l="l" t="t" r="r" b="b"/>
              <a:pathLst>
                <a:path w="1675" h="1020" extrusionOk="0">
                  <a:moveTo>
                    <a:pt x="1294" y="1"/>
                  </a:moveTo>
                  <a:cubicBezTo>
                    <a:pt x="1131" y="1"/>
                    <a:pt x="938" y="29"/>
                    <a:pt x="760" y="29"/>
                  </a:cubicBezTo>
                  <a:cubicBezTo>
                    <a:pt x="587" y="29"/>
                    <a:pt x="428" y="4"/>
                    <a:pt x="301" y="4"/>
                  </a:cubicBezTo>
                  <a:cubicBezTo>
                    <a:pt x="118" y="4"/>
                    <a:pt x="0" y="55"/>
                    <a:pt x="0" y="302"/>
                  </a:cubicBezTo>
                  <a:cubicBezTo>
                    <a:pt x="0" y="723"/>
                    <a:pt x="341" y="1020"/>
                    <a:pt x="760" y="1020"/>
                  </a:cubicBezTo>
                  <a:cubicBezTo>
                    <a:pt x="1178" y="1020"/>
                    <a:pt x="1674" y="713"/>
                    <a:pt x="1674" y="291"/>
                  </a:cubicBezTo>
                  <a:cubicBezTo>
                    <a:pt x="1674" y="52"/>
                    <a:pt x="1511" y="1"/>
                    <a:pt x="1294" y="1"/>
                  </a:cubicBezTo>
                  <a:close/>
                </a:path>
              </a:pathLst>
            </a:custGeom>
            <a:solidFill>
              <a:srgbClr val="FAF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1"/>
            <p:cNvSpPr/>
            <p:nvPr/>
          </p:nvSpPr>
          <p:spPr>
            <a:xfrm>
              <a:off x="8183965" y="2312199"/>
              <a:ext cx="84026" cy="83006"/>
            </a:xfrm>
            <a:custGeom>
              <a:avLst/>
              <a:gdLst/>
              <a:ahLst/>
              <a:cxnLst/>
              <a:rect l="l" t="t" r="r" b="b"/>
              <a:pathLst>
                <a:path w="1154" h="1140" extrusionOk="0">
                  <a:moveTo>
                    <a:pt x="1072" y="1"/>
                  </a:moveTo>
                  <a:cubicBezTo>
                    <a:pt x="1065" y="1"/>
                    <a:pt x="1056" y="2"/>
                    <a:pt x="1048" y="6"/>
                  </a:cubicBezTo>
                  <a:cubicBezTo>
                    <a:pt x="796" y="108"/>
                    <a:pt x="581" y="237"/>
                    <a:pt x="391" y="435"/>
                  </a:cubicBezTo>
                  <a:cubicBezTo>
                    <a:pt x="231" y="598"/>
                    <a:pt x="0" y="829"/>
                    <a:pt x="7" y="1071"/>
                  </a:cubicBezTo>
                  <a:cubicBezTo>
                    <a:pt x="9" y="1107"/>
                    <a:pt x="41" y="1140"/>
                    <a:pt x="76" y="1140"/>
                  </a:cubicBezTo>
                  <a:cubicBezTo>
                    <a:pt x="87" y="1140"/>
                    <a:pt x="98" y="1136"/>
                    <a:pt x="109" y="1129"/>
                  </a:cubicBezTo>
                  <a:cubicBezTo>
                    <a:pt x="289" y="1010"/>
                    <a:pt x="381" y="775"/>
                    <a:pt x="527" y="615"/>
                  </a:cubicBezTo>
                  <a:cubicBezTo>
                    <a:pt x="694" y="435"/>
                    <a:pt x="895" y="265"/>
                    <a:pt x="1102" y="125"/>
                  </a:cubicBezTo>
                  <a:cubicBezTo>
                    <a:pt x="1154" y="92"/>
                    <a:pt x="1130" y="1"/>
                    <a:pt x="10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1"/>
            <p:cNvSpPr/>
            <p:nvPr/>
          </p:nvSpPr>
          <p:spPr>
            <a:xfrm>
              <a:off x="7796673" y="4290305"/>
              <a:ext cx="1347323" cy="675627"/>
            </a:xfrm>
            <a:custGeom>
              <a:avLst/>
              <a:gdLst/>
              <a:ahLst/>
              <a:cxnLst/>
              <a:rect l="l" t="t" r="r" b="b"/>
              <a:pathLst>
                <a:path w="18504" h="9279" extrusionOk="0">
                  <a:moveTo>
                    <a:pt x="18455" y="0"/>
                  </a:moveTo>
                  <a:lnTo>
                    <a:pt x="9225" y="2055"/>
                  </a:lnTo>
                  <a:cubicBezTo>
                    <a:pt x="9220" y="2054"/>
                    <a:pt x="9215" y="2054"/>
                    <a:pt x="9211" y="2054"/>
                  </a:cubicBezTo>
                  <a:cubicBezTo>
                    <a:pt x="9169" y="2054"/>
                    <a:pt x="9130" y="2068"/>
                    <a:pt x="9096" y="2092"/>
                  </a:cubicBezTo>
                  <a:lnTo>
                    <a:pt x="216" y="4770"/>
                  </a:lnTo>
                  <a:cubicBezTo>
                    <a:pt x="52" y="4882"/>
                    <a:pt x="1" y="8700"/>
                    <a:pt x="202" y="8706"/>
                  </a:cubicBezTo>
                  <a:lnTo>
                    <a:pt x="13893" y="9278"/>
                  </a:lnTo>
                  <a:cubicBezTo>
                    <a:pt x="13897" y="9278"/>
                    <a:pt x="13900" y="9278"/>
                    <a:pt x="13904" y="9278"/>
                  </a:cubicBezTo>
                  <a:cubicBezTo>
                    <a:pt x="13955" y="9278"/>
                    <a:pt x="14004" y="9258"/>
                    <a:pt x="14042" y="9223"/>
                  </a:cubicBezTo>
                  <a:lnTo>
                    <a:pt x="18503" y="5083"/>
                  </a:lnTo>
                  <a:lnTo>
                    <a:pt x="184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1"/>
            <p:cNvSpPr/>
            <p:nvPr/>
          </p:nvSpPr>
          <p:spPr>
            <a:xfrm>
              <a:off x="7800460" y="4180722"/>
              <a:ext cx="1343536" cy="526070"/>
            </a:xfrm>
            <a:custGeom>
              <a:avLst/>
              <a:gdLst/>
              <a:ahLst/>
              <a:cxnLst/>
              <a:rect l="l" t="t" r="r" b="b"/>
              <a:pathLst>
                <a:path w="18452" h="7225" extrusionOk="0">
                  <a:moveTo>
                    <a:pt x="9284" y="0"/>
                  </a:moveTo>
                  <a:cubicBezTo>
                    <a:pt x="9242" y="0"/>
                    <a:pt x="9203" y="14"/>
                    <a:pt x="9169" y="39"/>
                  </a:cubicBezTo>
                  <a:lnTo>
                    <a:pt x="164" y="6275"/>
                  </a:lnTo>
                  <a:cubicBezTo>
                    <a:pt x="0" y="6387"/>
                    <a:pt x="75" y="6645"/>
                    <a:pt x="275" y="6653"/>
                  </a:cubicBezTo>
                  <a:lnTo>
                    <a:pt x="13967" y="7224"/>
                  </a:lnTo>
                  <a:cubicBezTo>
                    <a:pt x="14021" y="7224"/>
                    <a:pt x="14075" y="7207"/>
                    <a:pt x="14116" y="7166"/>
                  </a:cubicBezTo>
                  <a:lnTo>
                    <a:pt x="18451" y="3145"/>
                  </a:lnTo>
                  <a:lnTo>
                    <a:pt x="18451" y="494"/>
                  </a:lnTo>
                  <a:lnTo>
                    <a:pt x="9298" y="1"/>
                  </a:lnTo>
                  <a:cubicBezTo>
                    <a:pt x="9294" y="1"/>
                    <a:pt x="9289" y="0"/>
                    <a:pt x="92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1"/>
            <p:cNvSpPr/>
            <p:nvPr/>
          </p:nvSpPr>
          <p:spPr>
            <a:xfrm>
              <a:off x="8817365" y="4409645"/>
              <a:ext cx="326637" cy="552283"/>
            </a:xfrm>
            <a:custGeom>
              <a:avLst/>
              <a:gdLst/>
              <a:ahLst/>
              <a:cxnLst/>
              <a:rect l="l" t="t" r="r" b="b"/>
              <a:pathLst>
                <a:path w="4486" h="7585" extrusionOk="0">
                  <a:moveTo>
                    <a:pt x="4485" y="1"/>
                  </a:moveTo>
                  <a:lnTo>
                    <a:pt x="1" y="4080"/>
                  </a:lnTo>
                  <a:lnTo>
                    <a:pt x="24" y="7584"/>
                  </a:lnTo>
                  <a:lnTo>
                    <a:pt x="4485" y="3444"/>
                  </a:lnTo>
                  <a:lnTo>
                    <a:pt x="44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1"/>
            <p:cNvSpPr/>
            <p:nvPr/>
          </p:nvSpPr>
          <p:spPr>
            <a:xfrm>
              <a:off x="7855215" y="4733444"/>
              <a:ext cx="870328" cy="41722"/>
            </a:xfrm>
            <a:custGeom>
              <a:avLst/>
              <a:gdLst/>
              <a:ahLst/>
              <a:cxnLst/>
              <a:rect l="l" t="t" r="r" b="b"/>
              <a:pathLst>
                <a:path w="11953" h="573" extrusionOk="0">
                  <a:moveTo>
                    <a:pt x="75" y="1"/>
                  </a:moveTo>
                  <a:cubicBezTo>
                    <a:pt x="38" y="4"/>
                    <a:pt x="4" y="31"/>
                    <a:pt x="4" y="68"/>
                  </a:cubicBezTo>
                  <a:cubicBezTo>
                    <a:pt x="0" y="106"/>
                    <a:pt x="31" y="140"/>
                    <a:pt x="71" y="140"/>
                  </a:cubicBezTo>
                  <a:lnTo>
                    <a:pt x="11881" y="572"/>
                  </a:lnTo>
                  <a:cubicBezTo>
                    <a:pt x="11919" y="572"/>
                    <a:pt x="11952" y="541"/>
                    <a:pt x="11952" y="504"/>
                  </a:cubicBezTo>
                  <a:cubicBezTo>
                    <a:pt x="11952" y="463"/>
                    <a:pt x="11925" y="433"/>
                    <a:pt x="11884" y="429"/>
                  </a:cubicBezTo>
                  <a:lnTo>
                    <a:pt x="7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1"/>
            <p:cNvSpPr/>
            <p:nvPr/>
          </p:nvSpPr>
          <p:spPr>
            <a:xfrm>
              <a:off x="7838614" y="4833489"/>
              <a:ext cx="470223" cy="31309"/>
            </a:xfrm>
            <a:custGeom>
              <a:avLst/>
              <a:gdLst/>
              <a:ahLst/>
              <a:cxnLst/>
              <a:rect l="l" t="t" r="r" b="b"/>
              <a:pathLst>
                <a:path w="6458" h="430" extrusionOk="0">
                  <a:moveTo>
                    <a:pt x="65" y="0"/>
                  </a:moveTo>
                  <a:cubicBezTo>
                    <a:pt x="29" y="0"/>
                    <a:pt x="3" y="31"/>
                    <a:pt x="0" y="65"/>
                  </a:cubicBezTo>
                  <a:cubicBezTo>
                    <a:pt x="0" y="106"/>
                    <a:pt x="27" y="137"/>
                    <a:pt x="68" y="141"/>
                  </a:cubicBezTo>
                  <a:lnTo>
                    <a:pt x="6383" y="430"/>
                  </a:lnTo>
                  <a:lnTo>
                    <a:pt x="6386" y="430"/>
                  </a:lnTo>
                  <a:cubicBezTo>
                    <a:pt x="6423" y="430"/>
                    <a:pt x="6454" y="399"/>
                    <a:pt x="6458" y="362"/>
                  </a:cubicBezTo>
                  <a:cubicBezTo>
                    <a:pt x="6458" y="324"/>
                    <a:pt x="6427" y="290"/>
                    <a:pt x="6390" y="290"/>
                  </a:cubicBezTo>
                  <a:lnTo>
                    <a:pt x="75" y="1"/>
                  </a:lnTo>
                  <a:cubicBezTo>
                    <a:pt x="71" y="0"/>
                    <a:pt x="68" y="0"/>
                    <a:pt x="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1"/>
            <p:cNvSpPr/>
            <p:nvPr/>
          </p:nvSpPr>
          <p:spPr>
            <a:xfrm>
              <a:off x="8422209" y="4867929"/>
              <a:ext cx="277124" cy="18713"/>
            </a:xfrm>
            <a:custGeom>
              <a:avLst/>
              <a:gdLst/>
              <a:ahLst/>
              <a:cxnLst/>
              <a:rect l="l" t="t" r="r" b="b"/>
              <a:pathLst>
                <a:path w="3806" h="257" extrusionOk="0">
                  <a:moveTo>
                    <a:pt x="73" y="1"/>
                  </a:moveTo>
                  <a:cubicBezTo>
                    <a:pt x="38" y="4"/>
                    <a:pt x="1" y="32"/>
                    <a:pt x="1" y="69"/>
                  </a:cubicBezTo>
                  <a:cubicBezTo>
                    <a:pt x="1" y="110"/>
                    <a:pt x="32" y="140"/>
                    <a:pt x="69" y="140"/>
                  </a:cubicBezTo>
                  <a:lnTo>
                    <a:pt x="3730" y="256"/>
                  </a:lnTo>
                  <a:lnTo>
                    <a:pt x="3733" y="256"/>
                  </a:lnTo>
                  <a:cubicBezTo>
                    <a:pt x="3771" y="256"/>
                    <a:pt x="3801" y="225"/>
                    <a:pt x="3805" y="188"/>
                  </a:cubicBezTo>
                  <a:cubicBezTo>
                    <a:pt x="3805" y="147"/>
                    <a:pt x="3774" y="117"/>
                    <a:pt x="3736" y="113"/>
                  </a:cubicBezTo>
                  <a:lnTo>
                    <a:pt x="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5" name="Google Shape;325;p31"/>
            <p:cNvGrpSpPr/>
            <p:nvPr/>
          </p:nvGrpSpPr>
          <p:grpSpPr>
            <a:xfrm>
              <a:off x="-26" y="2942175"/>
              <a:ext cx="1575668" cy="2015021"/>
              <a:chOff x="-25" y="2942175"/>
              <a:chExt cx="1575668" cy="2015021"/>
            </a:xfrm>
          </p:grpSpPr>
          <p:sp>
            <p:nvSpPr>
              <p:cNvPr id="326" name="Google Shape;326;p31"/>
              <p:cNvSpPr/>
              <p:nvPr/>
            </p:nvSpPr>
            <p:spPr>
              <a:xfrm>
                <a:off x="-26" y="2942175"/>
                <a:ext cx="457117" cy="561530"/>
              </a:xfrm>
              <a:custGeom>
                <a:avLst/>
                <a:gdLst/>
                <a:ahLst/>
                <a:cxnLst/>
                <a:rect l="l" t="t" r="r" b="b"/>
                <a:pathLst>
                  <a:path w="6278" h="7712" extrusionOk="0">
                    <a:moveTo>
                      <a:pt x="2056" y="0"/>
                    </a:moveTo>
                    <a:cubicBezTo>
                      <a:pt x="2005" y="0"/>
                      <a:pt x="1952" y="23"/>
                      <a:pt x="1910" y="77"/>
                    </a:cubicBezTo>
                    <a:cubicBezTo>
                      <a:pt x="1379" y="765"/>
                      <a:pt x="1052" y="1493"/>
                      <a:pt x="1287" y="2337"/>
                    </a:cubicBezTo>
                    <a:cubicBezTo>
                      <a:pt x="1143" y="2319"/>
                      <a:pt x="1017" y="2196"/>
                      <a:pt x="773" y="2196"/>
                    </a:cubicBezTo>
                    <a:cubicBezTo>
                      <a:pt x="596" y="2196"/>
                      <a:pt x="355" y="2262"/>
                      <a:pt x="1" y="2483"/>
                    </a:cubicBezTo>
                    <a:lnTo>
                      <a:pt x="1" y="6971"/>
                    </a:lnTo>
                    <a:cubicBezTo>
                      <a:pt x="579" y="7372"/>
                      <a:pt x="1321" y="7651"/>
                      <a:pt x="2195" y="7709"/>
                    </a:cubicBezTo>
                    <a:cubicBezTo>
                      <a:pt x="2226" y="7711"/>
                      <a:pt x="2255" y="7712"/>
                      <a:pt x="2284" y="7712"/>
                    </a:cubicBezTo>
                    <a:cubicBezTo>
                      <a:pt x="2962" y="7712"/>
                      <a:pt x="3266" y="7218"/>
                      <a:pt x="3450" y="7218"/>
                    </a:cubicBezTo>
                    <a:cubicBezTo>
                      <a:pt x="3460" y="7218"/>
                      <a:pt x="3469" y="7219"/>
                      <a:pt x="3478" y="7222"/>
                    </a:cubicBezTo>
                    <a:cubicBezTo>
                      <a:pt x="3713" y="7303"/>
                      <a:pt x="3932" y="7339"/>
                      <a:pt x="4137" y="7339"/>
                    </a:cubicBezTo>
                    <a:cubicBezTo>
                      <a:pt x="5421" y="7339"/>
                      <a:pt x="6109" y="5894"/>
                      <a:pt x="6179" y="4772"/>
                    </a:cubicBezTo>
                    <a:cubicBezTo>
                      <a:pt x="6277" y="3250"/>
                      <a:pt x="5302" y="1406"/>
                      <a:pt x="3629" y="1406"/>
                    </a:cubicBezTo>
                    <a:cubicBezTo>
                      <a:pt x="3092" y="1406"/>
                      <a:pt x="2483" y="1596"/>
                      <a:pt x="1814" y="2048"/>
                    </a:cubicBezTo>
                    <a:cubicBezTo>
                      <a:pt x="1674" y="1442"/>
                      <a:pt x="1899" y="833"/>
                      <a:pt x="2216" y="285"/>
                    </a:cubicBezTo>
                    <a:cubicBezTo>
                      <a:pt x="2298" y="138"/>
                      <a:pt x="2182" y="0"/>
                      <a:pt x="20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1"/>
              <p:cNvSpPr/>
              <p:nvPr/>
            </p:nvSpPr>
            <p:spPr>
              <a:xfrm>
                <a:off x="306226" y="3131998"/>
                <a:ext cx="90215" cy="139363"/>
              </a:xfrm>
              <a:custGeom>
                <a:avLst/>
                <a:gdLst/>
                <a:ahLst/>
                <a:cxnLst/>
                <a:rect l="l" t="t" r="r" b="b"/>
                <a:pathLst>
                  <a:path w="1239" h="1914" extrusionOk="0">
                    <a:moveTo>
                      <a:pt x="335" y="0"/>
                    </a:moveTo>
                    <a:cubicBezTo>
                      <a:pt x="148" y="0"/>
                      <a:pt x="1" y="222"/>
                      <a:pt x="48" y="400"/>
                    </a:cubicBezTo>
                    <a:cubicBezTo>
                      <a:pt x="126" y="703"/>
                      <a:pt x="153" y="958"/>
                      <a:pt x="157" y="1271"/>
                    </a:cubicBezTo>
                    <a:cubicBezTo>
                      <a:pt x="162" y="1563"/>
                      <a:pt x="335" y="1914"/>
                      <a:pt x="623" y="1914"/>
                    </a:cubicBezTo>
                    <a:cubicBezTo>
                      <a:pt x="694" y="1914"/>
                      <a:pt x="773" y="1892"/>
                      <a:pt x="857" y="1843"/>
                    </a:cubicBezTo>
                    <a:cubicBezTo>
                      <a:pt x="1204" y="1639"/>
                      <a:pt x="1238" y="1138"/>
                      <a:pt x="1126" y="798"/>
                    </a:cubicBezTo>
                    <a:cubicBezTo>
                      <a:pt x="1003" y="427"/>
                      <a:pt x="786" y="162"/>
                      <a:pt x="428" y="19"/>
                    </a:cubicBezTo>
                    <a:cubicBezTo>
                      <a:pt x="397" y="6"/>
                      <a:pt x="365" y="0"/>
                      <a:pt x="335" y="0"/>
                    </a:cubicBezTo>
                    <a:close/>
                  </a:path>
                </a:pathLst>
              </a:custGeom>
              <a:solidFill>
                <a:srgbClr val="FAF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1"/>
              <p:cNvSpPr/>
              <p:nvPr/>
            </p:nvSpPr>
            <p:spPr>
              <a:xfrm>
                <a:off x="282124" y="3292114"/>
                <a:ext cx="91016" cy="70701"/>
              </a:xfrm>
              <a:custGeom>
                <a:avLst/>
                <a:gdLst/>
                <a:ahLst/>
                <a:cxnLst/>
                <a:rect l="l" t="t" r="r" b="b"/>
                <a:pathLst>
                  <a:path w="1250" h="971" extrusionOk="0">
                    <a:moveTo>
                      <a:pt x="624" y="1"/>
                    </a:moveTo>
                    <a:cubicBezTo>
                      <a:pt x="1" y="1"/>
                      <a:pt x="1" y="971"/>
                      <a:pt x="624" y="971"/>
                    </a:cubicBezTo>
                    <a:cubicBezTo>
                      <a:pt x="1249" y="971"/>
                      <a:pt x="1249" y="1"/>
                      <a:pt x="624" y="1"/>
                    </a:cubicBezTo>
                    <a:close/>
                  </a:path>
                </a:pathLst>
              </a:custGeom>
              <a:solidFill>
                <a:srgbClr val="FAF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1"/>
              <p:cNvSpPr/>
              <p:nvPr/>
            </p:nvSpPr>
            <p:spPr>
              <a:xfrm>
                <a:off x="55968" y="3265027"/>
                <a:ext cx="155892" cy="157639"/>
              </a:xfrm>
              <a:custGeom>
                <a:avLst/>
                <a:gdLst/>
                <a:ahLst/>
                <a:cxnLst/>
                <a:rect l="l" t="t" r="r" b="b"/>
                <a:pathLst>
                  <a:path w="2141" h="2165" extrusionOk="0">
                    <a:moveTo>
                      <a:pt x="108" y="0"/>
                    </a:moveTo>
                    <a:cubicBezTo>
                      <a:pt x="91" y="0"/>
                      <a:pt x="72" y="11"/>
                      <a:pt x="68" y="32"/>
                    </a:cubicBezTo>
                    <a:cubicBezTo>
                      <a:pt x="1" y="601"/>
                      <a:pt x="266" y="1087"/>
                      <a:pt x="671" y="1465"/>
                    </a:cubicBezTo>
                    <a:cubicBezTo>
                      <a:pt x="1000" y="1778"/>
                      <a:pt x="1502" y="2165"/>
                      <a:pt x="1981" y="2165"/>
                    </a:cubicBezTo>
                    <a:cubicBezTo>
                      <a:pt x="2013" y="2165"/>
                      <a:pt x="2045" y="2163"/>
                      <a:pt x="2076" y="2159"/>
                    </a:cubicBezTo>
                    <a:cubicBezTo>
                      <a:pt x="2124" y="2152"/>
                      <a:pt x="2141" y="2084"/>
                      <a:pt x="2086" y="2067"/>
                    </a:cubicBezTo>
                    <a:cubicBezTo>
                      <a:pt x="1195" y="1778"/>
                      <a:pt x="59" y="1125"/>
                      <a:pt x="137" y="32"/>
                    </a:cubicBezTo>
                    <a:cubicBezTo>
                      <a:pt x="139" y="11"/>
                      <a:pt x="12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1"/>
              <p:cNvSpPr/>
              <p:nvPr/>
            </p:nvSpPr>
            <p:spPr>
              <a:xfrm>
                <a:off x="240330" y="3416842"/>
                <a:ext cx="31455" cy="10558"/>
              </a:xfrm>
              <a:custGeom>
                <a:avLst/>
                <a:gdLst/>
                <a:ahLst/>
                <a:cxnLst/>
                <a:rect l="l" t="t" r="r" b="b"/>
                <a:pathLst>
                  <a:path w="432" h="145" extrusionOk="0">
                    <a:moveTo>
                      <a:pt x="318" y="0"/>
                    </a:moveTo>
                    <a:cubicBezTo>
                      <a:pt x="293" y="0"/>
                      <a:pt x="267" y="4"/>
                      <a:pt x="242" y="6"/>
                    </a:cubicBezTo>
                    <a:cubicBezTo>
                      <a:pt x="187" y="9"/>
                      <a:pt x="129" y="9"/>
                      <a:pt x="75" y="13"/>
                    </a:cubicBezTo>
                    <a:cubicBezTo>
                      <a:pt x="0" y="16"/>
                      <a:pt x="0" y="128"/>
                      <a:pt x="75" y="132"/>
                    </a:cubicBezTo>
                    <a:cubicBezTo>
                      <a:pt x="129" y="136"/>
                      <a:pt x="187" y="136"/>
                      <a:pt x="242" y="139"/>
                    </a:cubicBezTo>
                    <a:cubicBezTo>
                      <a:pt x="269" y="141"/>
                      <a:pt x="296" y="145"/>
                      <a:pt x="322" y="145"/>
                    </a:cubicBezTo>
                    <a:cubicBezTo>
                      <a:pt x="348" y="145"/>
                      <a:pt x="372" y="141"/>
                      <a:pt x="394" y="125"/>
                    </a:cubicBezTo>
                    <a:cubicBezTo>
                      <a:pt x="432" y="98"/>
                      <a:pt x="432" y="47"/>
                      <a:pt x="394" y="23"/>
                    </a:cubicBezTo>
                    <a:cubicBezTo>
                      <a:pt x="371" y="5"/>
                      <a:pt x="345" y="0"/>
                      <a:pt x="3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1"/>
              <p:cNvSpPr/>
              <p:nvPr/>
            </p:nvSpPr>
            <p:spPr>
              <a:xfrm>
                <a:off x="-26" y="3463442"/>
                <a:ext cx="900836" cy="306249"/>
              </a:xfrm>
              <a:custGeom>
                <a:avLst/>
                <a:gdLst/>
                <a:ahLst/>
                <a:cxnLst/>
                <a:rect l="l" t="t" r="r" b="b"/>
                <a:pathLst>
                  <a:path w="12372" h="4206" extrusionOk="0">
                    <a:moveTo>
                      <a:pt x="11398" y="1"/>
                    </a:moveTo>
                    <a:cubicBezTo>
                      <a:pt x="11210" y="1"/>
                      <a:pt x="10989" y="128"/>
                      <a:pt x="10796" y="128"/>
                    </a:cubicBezTo>
                    <a:lnTo>
                      <a:pt x="1" y="128"/>
                    </a:lnTo>
                    <a:lnTo>
                      <a:pt x="1" y="4102"/>
                    </a:lnTo>
                    <a:lnTo>
                      <a:pt x="10796" y="4102"/>
                    </a:lnTo>
                    <a:cubicBezTo>
                      <a:pt x="11017" y="4102"/>
                      <a:pt x="11229" y="4205"/>
                      <a:pt x="11424" y="4205"/>
                    </a:cubicBezTo>
                    <a:cubicBezTo>
                      <a:pt x="11491" y="4205"/>
                      <a:pt x="11556" y="4193"/>
                      <a:pt x="11619" y="4160"/>
                    </a:cubicBezTo>
                    <a:cubicBezTo>
                      <a:pt x="12150" y="3874"/>
                      <a:pt x="12371" y="3064"/>
                      <a:pt x="12371" y="2425"/>
                    </a:cubicBezTo>
                    <a:lnTo>
                      <a:pt x="12371" y="1826"/>
                    </a:lnTo>
                    <a:cubicBezTo>
                      <a:pt x="12371" y="1129"/>
                      <a:pt x="12130" y="278"/>
                      <a:pt x="11517" y="22"/>
                    </a:cubicBezTo>
                    <a:cubicBezTo>
                      <a:pt x="11479" y="7"/>
                      <a:pt x="11439" y="1"/>
                      <a:pt x="11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1"/>
              <p:cNvSpPr/>
              <p:nvPr/>
            </p:nvSpPr>
            <p:spPr>
              <a:xfrm>
                <a:off x="-26" y="3518853"/>
                <a:ext cx="804214" cy="195720"/>
              </a:xfrm>
              <a:custGeom>
                <a:avLst/>
                <a:gdLst/>
                <a:ahLst/>
                <a:cxnLst/>
                <a:rect l="l" t="t" r="r" b="b"/>
                <a:pathLst>
                  <a:path w="11045" h="2688" extrusionOk="0">
                    <a:moveTo>
                      <a:pt x="1" y="0"/>
                    </a:moveTo>
                    <a:lnTo>
                      <a:pt x="1" y="2688"/>
                    </a:lnTo>
                    <a:lnTo>
                      <a:pt x="11044" y="2688"/>
                    </a:lnTo>
                    <a:lnTo>
                      <a:pt x="11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1"/>
              <p:cNvSpPr/>
              <p:nvPr/>
            </p:nvSpPr>
            <p:spPr>
              <a:xfrm>
                <a:off x="781111" y="3510844"/>
                <a:ext cx="75361" cy="213413"/>
              </a:xfrm>
              <a:custGeom>
                <a:avLst/>
                <a:gdLst/>
                <a:ahLst/>
                <a:cxnLst/>
                <a:rect l="l" t="t" r="r" b="b"/>
                <a:pathLst>
                  <a:path w="1035" h="2931" extrusionOk="0">
                    <a:moveTo>
                      <a:pt x="494" y="1"/>
                    </a:moveTo>
                    <a:cubicBezTo>
                      <a:pt x="340" y="1"/>
                      <a:pt x="65" y="8"/>
                      <a:pt x="0" y="110"/>
                    </a:cubicBezTo>
                    <a:cubicBezTo>
                      <a:pt x="1" y="110"/>
                      <a:pt x="2" y="110"/>
                      <a:pt x="3" y="110"/>
                    </a:cubicBezTo>
                    <a:cubicBezTo>
                      <a:pt x="392" y="110"/>
                      <a:pt x="455" y="2785"/>
                      <a:pt x="0" y="2798"/>
                    </a:cubicBezTo>
                    <a:cubicBezTo>
                      <a:pt x="38" y="2896"/>
                      <a:pt x="340" y="2931"/>
                      <a:pt x="494" y="2931"/>
                    </a:cubicBezTo>
                    <a:lnTo>
                      <a:pt x="575" y="2931"/>
                    </a:lnTo>
                    <a:cubicBezTo>
                      <a:pt x="728" y="2931"/>
                      <a:pt x="803" y="2856"/>
                      <a:pt x="888" y="2686"/>
                    </a:cubicBezTo>
                    <a:cubicBezTo>
                      <a:pt x="997" y="2461"/>
                      <a:pt x="1034" y="501"/>
                      <a:pt x="891" y="287"/>
                    </a:cubicBezTo>
                    <a:cubicBezTo>
                      <a:pt x="814" y="59"/>
                      <a:pt x="728" y="1"/>
                      <a:pt x="5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1"/>
              <p:cNvSpPr/>
              <p:nvPr/>
            </p:nvSpPr>
            <p:spPr>
              <a:xfrm>
                <a:off x="-26" y="3560939"/>
                <a:ext cx="729654" cy="6480"/>
              </a:xfrm>
              <a:custGeom>
                <a:avLst/>
                <a:gdLst/>
                <a:ahLst/>
                <a:cxnLst/>
                <a:rect l="l" t="t" r="r" b="b"/>
                <a:pathLst>
                  <a:path w="10021" h="89" extrusionOk="0">
                    <a:moveTo>
                      <a:pt x="1" y="0"/>
                    </a:moveTo>
                    <a:lnTo>
                      <a:pt x="1" y="89"/>
                    </a:lnTo>
                    <a:lnTo>
                      <a:pt x="10020" y="89"/>
                    </a:lnTo>
                    <a:lnTo>
                      <a:pt x="10020" y="0"/>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1"/>
              <p:cNvSpPr/>
              <p:nvPr/>
            </p:nvSpPr>
            <p:spPr>
              <a:xfrm>
                <a:off x="-26" y="3639213"/>
                <a:ext cx="729654" cy="6772"/>
              </a:xfrm>
              <a:custGeom>
                <a:avLst/>
                <a:gdLst/>
                <a:ahLst/>
                <a:cxnLst/>
                <a:rect l="l" t="t" r="r" b="b"/>
                <a:pathLst>
                  <a:path w="10021" h="93" extrusionOk="0">
                    <a:moveTo>
                      <a:pt x="1" y="1"/>
                    </a:moveTo>
                    <a:lnTo>
                      <a:pt x="1" y="92"/>
                    </a:lnTo>
                    <a:lnTo>
                      <a:pt x="10020" y="92"/>
                    </a:lnTo>
                    <a:lnTo>
                      <a:pt x="10020" y="1"/>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1"/>
              <p:cNvSpPr/>
              <p:nvPr/>
            </p:nvSpPr>
            <p:spPr>
              <a:xfrm>
                <a:off x="254383" y="3604481"/>
                <a:ext cx="126985" cy="6844"/>
              </a:xfrm>
              <a:custGeom>
                <a:avLst/>
                <a:gdLst/>
                <a:ahLst/>
                <a:cxnLst/>
                <a:rect l="l" t="t" r="r" b="b"/>
                <a:pathLst>
                  <a:path w="1744" h="94" extrusionOk="0">
                    <a:moveTo>
                      <a:pt x="1" y="1"/>
                    </a:moveTo>
                    <a:lnTo>
                      <a:pt x="1" y="93"/>
                    </a:lnTo>
                    <a:lnTo>
                      <a:pt x="1743" y="93"/>
                    </a:lnTo>
                    <a:lnTo>
                      <a:pt x="1743" y="1"/>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1"/>
              <p:cNvSpPr/>
              <p:nvPr/>
            </p:nvSpPr>
            <p:spPr>
              <a:xfrm>
                <a:off x="-26" y="3674163"/>
                <a:ext cx="522794" cy="6772"/>
              </a:xfrm>
              <a:custGeom>
                <a:avLst/>
                <a:gdLst/>
                <a:ahLst/>
                <a:cxnLst/>
                <a:rect l="l" t="t" r="r" b="b"/>
                <a:pathLst>
                  <a:path w="7180" h="93" extrusionOk="0">
                    <a:moveTo>
                      <a:pt x="1" y="0"/>
                    </a:moveTo>
                    <a:lnTo>
                      <a:pt x="1" y="92"/>
                    </a:lnTo>
                    <a:lnTo>
                      <a:pt x="7180" y="92"/>
                    </a:lnTo>
                    <a:lnTo>
                      <a:pt x="7180" y="0"/>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1"/>
              <p:cNvSpPr/>
              <p:nvPr/>
            </p:nvSpPr>
            <p:spPr>
              <a:xfrm>
                <a:off x="-26" y="3745301"/>
                <a:ext cx="841348" cy="290231"/>
              </a:xfrm>
              <a:custGeom>
                <a:avLst/>
                <a:gdLst/>
                <a:ahLst/>
                <a:cxnLst/>
                <a:rect l="l" t="t" r="r" b="b"/>
                <a:pathLst>
                  <a:path w="11555" h="3986" extrusionOk="0">
                    <a:moveTo>
                      <a:pt x="10649" y="0"/>
                    </a:moveTo>
                    <a:cubicBezTo>
                      <a:pt x="10473" y="0"/>
                      <a:pt x="10264" y="122"/>
                      <a:pt x="10085" y="122"/>
                    </a:cubicBezTo>
                    <a:lnTo>
                      <a:pt x="1" y="122"/>
                    </a:lnTo>
                    <a:lnTo>
                      <a:pt x="1" y="3888"/>
                    </a:lnTo>
                    <a:lnTo>
                      <a:pt x="10085" y="3888"/>
                    </a:lnTo>
                    <a:cubicBezTo>
                      <a:pt x="10290" y="3888"/>
                      <a:pt x="10489" y="3986"/>
                      <a:pt x="10672" y="3986"/>
                    </a:cubicBezTo>
                    <a:cubicBezTo>
                      <a:pt x="10735" y="3986"/>
                      <a:pt x="10796" y="3974"/>
                      <a:pt x="10854" y="3943"/>
                    </a:cubicBezTo>
                    <a:cubicBezTo>
                      <a:pt x="11351" y="3674"/>
                      <a:pt x="11555" y="2905"/>
                      <a:pt x="11555" y="2300"/>
                    </a:cubicBezTo>
                    <a:lnTo>
                      <a:pt x="11555" y="1732"/>
                    </a:lnTo>
                    <a:cubicBezTo>
                      <a:pt x="11555" y="1068"/>
                      <a:pt x="11330" y="265"/>
                      <a:pt x="10759" y="20"/>
                    </a:cubicBezTo>
                    <a:cubicBezTo>
                      <a:pt x="10724" y="6"/>
                      <a:pt x="10687" y="0"/>
                      <a:pt x="106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1"/>
              <p:cNvSpPr/>
              <p:nvPr/>
            </p:nvSpPr>
            <p:spPr>
              <a:xfrm>
                <a:off x="-26" y="3797726"/>
                <a:ext cx="751207" cy="185672"/>
              </a:xfrm>
              <a:custGeom>
                <a:avLst/>
                <a:gdLst/>
                <a:ahLst/>
                <a:cxnLst/>
                <a:rect l="l" t="t" r="r" b="b"/>
                <a:pathLst>
                  <a:path w="10317" h="2550" extrusionOk="0">
                    <a:moveTo>
                      <a:pt x="1" y="1"/>
                    </a:moveTo>
                    <a:lnTo>
                      <a:pt x="1" y="2549"/>
                    </a:lnTo>
                    <a:lnTo>
                      <a:pt x="10317" y="2549"/>
                    </a:lnTo>
                    <a:lnTo>
                      <a:pt x="1031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1"/>
              <p:cNvSpPr/>
              <p:nvPr/>
            </p:nvSpPr>
            <p:spPr>
              <a:xfrm>
                <a:off x="729560" y="3790299"/>
                <a:ext cx="70410" cy="202200"/>
              </a:xfrm>
              <a:custGeom>
                <a:avLst/>
                <a:gdLst/>
                <a:ahLst/>
                <a:cxnLst/>
                <a:rect l="l" t="t" r="r" b="b"/>
                <a:pathLst>
                  <a:path w="967" h="2777" extrusionOk="0">
                    <a:moveTo>
                      <a:pt x="463" y="1"/>
                    </a:moveTo>
                    <a:cubicBezTo>
                      <a:pt x="321" y="1"/>
                      <a:pt x="62" y="8"/>
                      <a:pt x="0" y="103"/>
                    </a:cubicBezTo>
                    <a:cubicBezTo>
                      <a:pt x="1" y="103"/>
                      <a:pt x="2" y="103"/>
                      <a:pt x="3" y="103"/>
                    </a:cubicBezTo>
                    <a:cubicBezTo>
                      <a:pt x="368" y="103"/>
                      <a:pt x="425" y="2637"/>
                      <a:pt x="0" y="2651"/>
                    </a:cubicBezTo>
                    <a:cubicBezTo>
                      <a:pt x="38" y="2743"/>
                      <a:pt x="321" y="2777"/>
                      <a:pt x="463" y="2777"/>
                    </a:cubicBezTo>
                    <a:lnTo>
                      <a:pt x="538" y="2777"/>
                    </a:lnTo>
                    <a:cubicBezTo>
                      <a:pt x="681" y="2777"/>
                      <a:pt x="752" y="2706"/>
                      <a:pt x="831" y="2543"/>
                    </a:cubicBezTo>
                    <a:cubicBezTo>
                      <a:pt x="933" y="2331"/>
                      <a:pt x="966" y="473"/>
                      <a:pt x="834" y="273"/>
                    </a:cubicBezTo>
                    <a:cubicBezTo>
                      <a:pt x="759" y="55"/>
                      <a:pt x="681" y="1"/>
                      <a:pt x="5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1"/>
              <p:cNvSpPr/>
              <p:nvPr/>
            </p:nvSpPr>
            <p:spPr>
              <a:xfrm>
                <a:off x="-26" y="3837628"/>
                <a:ext cx="681598" cy="6262"/>
              </a:xfrm>
              <a:custGeom>
                <a:avLst/>
                <a:gdLst/>
                <a:ahLst/>
                <a:cxnLst/>
                <a:rect l="l" t="t" r="r" b="b"/>
                <a:pathLst>
                  <a:path w="9361" h="86" extrusionOk="0">
                    <a:moveTo>
                      <a:pt x="1" y="1"/>
                    </a:moveTo>
                    <a:lnTo>
                      <a:pt x="1" y="86"/>
                    </a:lnTo>
                    <a:lnTo>
                      <a:pt x="9361" y="86"/>
                    </a:lnTo>
                    <a:lnTo>
                      <a:pt x="9361" y="1"/>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1"/>
              <p:cNvSpPr/>
              <p:nvPr/>
            </p:nvSpPr>
            <p:spPr>
              <a:xfrm>
                <a:off x="-26" y="3911969"/>
                <a:ext cx="681598" cy="6262"/>
              </a:xfrm>
              <a:custGeom>
                <a:avLst/>
                <a:gdLst/>
                <a:ahLst/>
                <a:cxnLst/>
                <a:rect l="l" t="t" r="r" b="b"/>
                <a:pathLst>
                  <a:path w="9361" h="86" extrusionOk="0">
                    <a:moveTo>
                      <a:pt x="1" y="0"/>
                    </a:moveTo>
                    <a:lnTo>
                      <a:pt x="1" y="85"/>
                    </a:lnTo>
                    <a:lnTo>
                      <a:pt x="9361" y="85"/>
                    </a:lnTo>
                    <a:lnTo>
                      <a:pt x="9361" y="0"/>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1"/>
              <p:cNvSpPr/>
              <p:nvPr/>
            </p:nvSpPr>
            <p:spPr>
              <a:xfrm>
                <a:off x="237563" y="3879276"/>
                <a:ext cx="118539" cy="6262"/>
              </a:xfrm>
              <a:custGeom>
                <a:avLst/>
                <a:gdLst/>
                <a:ahLst/>
                <a:cxnLst/>
                <a:rect l="l" t="t" r="r" b="b"/>
                <a:pathLst>
                  <a:path w="1628" h="86" extrusionOk="0">
                    <a:moveTo>
                      <a:pt x="0" y="0"/>
                    </a:moveTo>
                    <a:lnTo>
                      <a:pt x="0" y="85"/>
                    </a:lnTo>
                    <a:lnTo>
                      <a:pt x="1627" y="85"/>
                    </a:lnTo>
                    <a:lnTo>
                      <a:pt x="1627" y="0"/>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1"/>
              <p:cNvSpPr/>
              <p:nvPr/>
            </p:nvSpPr>
            <p:spPr>
              <a:xfrm>
                <a:off x="-26" y="3945099"/>
                <a:ext cx="488353" cy="6335"/>
              </a:xfrm>
              <a:custGeom>
                <a:avLst/>
                <a:gdLst/>
                <a:ahLst/>
                <a:cxnLst/>
                <a:rect l="l" t="t" r="r" b="b"/>
                <a:pathLst>
                  <a:path w="6707" h="87" extrusionOk="0">
                    <a:moveTo>
                      <a:pt x="1" y="1"/>
                    </a:moveTo>
                    <a:lnTo>
                      <a:pt x="1" y="87"/>
                    </a:lnTo>
                    <a:lnTo>
                      <a:pt x="6707" y="87"/>
                    </a:lnTo>
                    <a:lnTo>
                      <a:pt x="6707" y="1"/>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1"/>
              <p:cNvSpPr/>
              <p:nvPr/>
            </p:nvSpPr>
            <p:spPr>
              <a:xfrm>
                <a:off x="-26" y="4011577"/>
                <a:ext cx="1039034" cy="358456"/>
              </a:xfrm>
              <a:custGeom>
                <a:avLst/>
                <a:gdLst/>
                <a:ahLst/>
                <a:cxnLst/>
                <a:rect l="l" t="t" r="r" b="b"/>
                <a:pathLst>
                  <a:path w="14270" h="4923" extrusionOk="0">
                    <a:moveTo>
                      <a:pt x="13145" y="1"/>
                    </a:moveTo>
                    <a:cubicBezTo>
                      <a:pt x="12929" y="1"/>
                      <a:pt x="12672" y="154"/>
                      <a:pt x="12450" y="154"/>
                    </a:cubicBezTo>
                    <a:lnTo>
                      <a:pt x="1" y="154"/>
                    </a:lnTo>
                    <a:lnTo>
                      <a:pt x="1" y="4801"/>
                    </a:lnTo>
                    <a:lnTo>
                      <a:pt x="12450" y="4801"/>
                    </a:lnTo>
                    <a:cubicBezTo>
                      <a:pt x="12703" y="4801"/>
                      <a:pt x="12950" y="4923"/>
                      <a:pt x="13175" y="4923"/>
                    </a:cubicBezTo>
                    <a:cubicBezTo>
                      <a:pt x="13253" y="4923"/>
                      <a:pt x="13328" y="4908"/>
                      <a:pt x="13399" y="4869"/>
                    </a:cubicBezTo>
                    <a:cubicBezTo>
                      <a:pt x="14015" y="4535"/>
                      <a:pt x="14270" y="3586"/>
                      <a:pt x="14270" y="2838"/>
                    </a:cubicBezTo>
                    <a:lnTo>
                      <a:pt x="14270" y="2140"/>
                    </a:lnTo>
                    <a:cubicBezTo>
                      <a:pt x="14270" y="1320"/>
                      <a:pt x="13991" y="327"/>
                      <a:pt x="13283" y="27"/>
                    </a:cubicBezTo>
                    <a:cubicBezTo>
                      <a:pt x="13240" y="8"/>
                      <a:pt x="13194" y="1"/>
                      <a:pt x="131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1"/>
              <p:cNvSpPr/>
              <p:nvPr/>
            </p:nvSpPr>
            <p:spPr>
              <a:xfrm>
                <a:off x="-26" y="4076454"/>
                <a:ext cx="927558" cy="228995"/>
              </a:xfrm>
              <a:custGeom>
                <a:avLst/>
                <a:gdLst/>
                <a:ahLst/>
                <a:cxnLst/>
                <a:rect l="l" t="t" r="r" b="b"/>
                <a:pathLst>
                  <a:path w="12739" h="3145" extrusionOk="0">
                    <a:moveTo>
                      <a:pt x="1" y="1"/>
                    </a:moveTo>
                    <a:lnTo>
                      <a:pt x="1" y="3144"/>
                    </a:lnTo>
                    <a:lnTo>
                      <a:pt x="12739" y="3144"/>
                    </a:lnTo>
                    <a:lnTo>
                      <a:pt x="1273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1"/>
              <p:cNvSpPr/>
              <p:nvPr/>
            </p:nvSpPr>
            <p:spPr>
              <a:xfrm>
                <a:off x="900743" y="4067279"/>
                <a:ext cx="87011" cy="249528"/>
              </a:xfrm>
              <a:custGeom>
                <a:avLst/>
                <a:gdLst/>
                <a:ahLst/>
                <a:cxnLst/>
                <a:rect l="l" t="t" r="r" b="b"/>
                <a:pathLst>
                  <a:path w="1195" h="3427" extrusionOk="0">
                    <a:moveTo>
                      <a:pt x="572" y="1"/>
                    </a:moveTo>
                    <a:cubicBezTo>
                      <a:pt x="395" y="1"/>
                      <a:pt x="79" y="8"/>
                      <a:pt x="0" y="127"/>
                    </a:cubicBezTo>
                    <a:cubicBezTo>
                      <a:pt x="1" y="127"/>
                      <a:pt x="2" y="127"/>
                      <a:pt x="3" y="127"/>
                    </a:cubicBezTo>
                    <a:cubicBezTo>
                      <a:pt x="453" y="127"/>
                      <a:pt x="527" y="3253"/>
                      <a:pt x="0" y="3270"/>
                    </a:cubicBezTo>
                    <a:cubicBezTo>
                      <a:pt x="44" y="3386"/>
                      <a:pt x="395" y="3426"/>
                      <a:pt x="572" y="3426"/>
                    </a:cubicBezTo>
                    <a:lnTo>
                      <a:pt x="664" y="3426"/>
                    </a:lnTo>
                    <a:cubicBezTo>
                      <a:pt x="841" y="3426"/>
                      <a:pt x="930" y="3342"/>
                      <a:pt x="1024" y="3137"/>
                    </a:cubicBezTo>
                    <a:cubicBezTo>
                      <a:pt x="1151" y="2875"/>
                      <a:pt x="1195" y="586"/>
                      <a:pt x="1028" y="334"/>
                    </a:cubicBezTo>
                    <a:cubicBezTo>
                      <a:pt x="939" y="69"/>
                      <a:pt x="841" y="1"/>
                      <a:pt x="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1"/>
              <p:cNvSpPr/>
              <p:nvPr/>
            </p:nvSpPr>
            <p:spPr>
              <a:xfrm>
                <a:off x="-26" y="4125748"/>
                <a:ext cx="841348" cy="7718"/>
              </a:xfrm>
              <a:custGeom>
                <a:avLst/>
                <a:gdLst/>
                <a:ahLst/>
                <a:cxnLst/>
                <a:rect l="l" t="t" r="r" b="b"/>
                <a:pathLst>
                  <a:path w="11555" h="106" extrusionOk="0">
                    <a:moveTo>
                      <a:pt x="1" y="1"/>
                    </a:moveTo>
                    <a:lnTo>
                      <a:pt x="1" y="106"/>
                    </a:lnTo>
                    <a:lnTo>
                      <a:pt x="11555" y="106"/>
                    </a:lnTo>
                    <a:lnTo>
                      <a:pt x="11555" y="1"/>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1"/>
              <p:cNvSpPr/>
              <p:nvPr/>
            </p:nvSpPr>
            <p:spPr>
              <a:xfrm>
                <a:off x="-26" y="4217419"/>
                <a:ext cx="841348" cy="7791"/>
              </a:xfrm>
              <a:custGeom>
                <a:avLst/>
                <a:gdLst/>
                <a:ahLst/>
                <a:cxnLst/>
                <a:rect l="l" t="t" r="r" b="b"/>
                <a:pathLst>
                  <a:path w="11555" h="107" extrusionOk="0">
                    <a:moveTo>
                      <a:pt x="1" y="1"/>
                    </a:moveTo>
                    <a:lnTo>
                      <a:pt x="1" y="106"/>
                    </a:lnTo>
                    <a:lnTo>
                      <a:pt x="11555" y="106"/>
                    </a:lnTo>
                    <a:lnTo>
                      <a:pt x="11555" y="1"/>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1"/>
              <p:cNvSpPr/>
              <p:nvPr/>
            </p:nvSpPr>
            <p:spPr>
              <a:xfrm>
                <a:off x="293338" y="4176790"/>
                <a:ext cx="146208" cy="7718"/>
              </a:xfrm>
              <a:custGeom>
                <a:avLst/>
                <a:gdLst/>
                <a:ahLst/>
                <a:cxnLst/>
                <a:rect l="l" t="t" r="r" b="b"/>
                <a:pathLst>
                  <a:path w="2008" h="106" extrusionOk="0">
                    <a:moveTo>
                      <a:pt x="0" y="0"/>
                    </a:moveTo>
                    <a:lnTo>
                      <a:pt x="0" y="106"/>
                    </a:lnTo>
                    <a:lnTo>
                      <a:pt x="2007" y="106"/>
                    </a:lnTo>
                    <a:lnTo>
                      <a:pt x="2007" y="0"/>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1"/>
              <p:cNvSpPr/>
              <p:nvPr/>
            </p:nvSpPr>
            <p:spPr>
              <a:xfrm>
                <a:off x="-26" y="4258267"/>
                <a:ext cx="602815" cy="7791"/>
              </a:xfrm>
              <a:custGeom>
                <a:avLst/>
                <a:gdLst/>
                <a:ahLst/>
                <a:cxnLst/>
                <a:rect l="l" t="t" r="r" b="b"/>
                <a:pathLst>
                  <a:path w="8279" h="107" extrusionOk="0">
                    <a:moveTo>
                      <a:pt x="1" y="1"/>
                    </a:moveTo>
                    <a:lnTo>
                      <a:pt x="1" y="106"/>
                    </a:lnTo>
                    <a:lnTo>
                      <a:pt x="8279" y="106"/>
                    </a:lnTo>
                    <a:lnTo>
                      <a:pt x="8279" y="1"/>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1"/>
              <p:cNvSpPr/>
              <p:nvPr/>
            </p:nvSpPr>
            <p:spPr>
              <a:xfrm>
                <a:off x="382752" y="3906072"/>
                <a:ext cx="475174" cy="716402"/>
              </a:xfrm>
              <a:custGeom>
                <a:avLst/>
                <a:gdLst/>
                <a:ahLst/>
                <a:cxnLst/>
                <a:rect l="l" t="t" r="r" b="b"/>
                <a:pathLst>
                  <a:path w="6526" h="9839" extrusionOk="0">
                    <a:moveTo>
                      <a:pt x="2848" y="1"/>
                    </a:moveTo>
                    <a:cubicBezTo>
                      <a:pt x="2428" y="1"/>
                      <a:pt x="2031" y="330"/>
                      <a:pt x="1855" y="725"/>
                    </a:cubicBezTo>
                    <a:cubicBezTo>
                      <a:pt x="1657" y="1174"/>
                      <a:pt x="1674" y="1684"/>
                      <a:pt x="1695" y="2177"/>
                    </a:cubicBezTo>
                    <a:cubicBezTo>
                      <a:pt x="1708" y="2422"/>
                      <a:pt x="1719" y="2667"/>
                      <a:pt x="1728" y="2912"/>
                    </a:cubicBezTo>
                    <a:cubicBezTo>
                      <a:pt x="1732" y="2991"/>
                      <a:pt x="1736" y="3072"/>
                      <a:pt x="1698" y="3143"/>
                    </a:cubicBezTo>
                    <a:cubicBezTo>
                      <a:pt x="1649" y="3242"/>
                      <a:pt x="1549" y="3282"/>
                      <a:pt x="1439" y="3282"/>
                    </a:cubicBezTo>
                    <a:cubicBezTo>
                      <a:pt x="1329" y="3282"/>
                      <a:pt x="1208" y="3242"/>
                      <a:pt x="1116" y="3181"/>
                    </a:cubicBezTo>
                    <a:cubicBezTo>
                      <a:pt x="932" y="3058"/>
                      <a:pt x="762" y="2878"/>
                      <a:pt x="541" y="2875"/>
                    </a:cubicBezTo>
                    <a:cubicBezTo>
                      <a:pt x="537" y="2875"/>
                      <a:pt x="532" y="2875"/>
                      <a:pt x="528" y="2875"/>
                    </a:cubicBezTo>
                    <a:cubicBezTo>
                      <a:pt x="343" y="2875"/>
                      <a:pt x="179" y="3011"/>
                      <a:pt x="95" y="3178"/>
                    </a:cubicBezTo>
                    <a:cubicBezTo>
                      <a:pt x="14" y="3344"/>
                      <a:pt x="0" y="3542"/>
                      <a:pt x="14" y="3732"/>
                    </a:cubicBezTo>
                    <a:cubicBezTo>
                      <a:pt x="79" y="4923"/>
                      <a:pt x="868" y="5930"/>
                      <a:pt x="1365" y="7012"/>
                    </a:cubicBezTo>
                    <a:cubicBezTo>
                      <a:pt x="1412" y="7118"/>
                      <a:pt x="1453" y="7243"/>
                      <a:pt x="1389" y="7339"/>
                    </a:cubicBezTo>
                    <a:cubicBezTo>
                      <a:pt x="1352" y="7393"/>
                      <a:pt x="1297" y="7414"/>
                      <a:pt x="1235" y="7414"/>
                    </a:cubicBezTo>
                    <a:cubicBezTo>
                      <a:pt x="1133" y="7414"/>
                      <a:pt x="1012" y="7356"/>
                      <a:pt x="922" y="7294"/>
                    </a:cubicBezTo>
                    <a:cubicBezTo>
                      <a:pt x="833" y="7232"/>
                      <a:pt x="711" y="7174"/>
                      <a:pt x="607" y="7174"/>
                    </a:cubicBezTo>
                    <a:cubicBezTo>
                      <a:pt x="546" y="7174"/>
                      <a:pt x="491" y="7195"/>
                      <a:pt x="453" y="7247"/>
                    </a:cubicBezTo>
                    <a:cubicBezTo>
                      <a:pt x="409" y="7308"/>
                      <a:pt x="412" y="7390"/>
                      <a:pt x="422" y="7465"/>
                    </a:cubicBezTo>
                    <a:cubicBezTo>
                      <a:pt x="487" y="7927"/>
                      <a:pt x="817" y="8298"/>
                      <a:pt x="1133" y="8641"/>
                    </a:cubicBezTo>
                    <a:cubicBezTo>
                      <a:pt x="1296" y="8818"/>
                      <a:pt x="1460" y="8996"/>
                      <a:pt x="1623" y="9172"/>
                    </a:cubicBezTo>
                    <a:cubicBezTo>
                      <a:pt x="1753" y="9312"/>
                      <a:pt x="1885" y="9451"/>
                      <a:pt x="2055" y="9530"/>
                    </a:cubicBezTo>
                    <a:cubicBezTo>
                      <a:pt x="2164" y="9577"/>
                      <a:pt x="2281" y="9595"/>
                      <a:pt x="2400" y="9596"/>
                    </a:cubicBezTo>
                    <a:lnTo>
                      <a:pt x="2400" y="9596"/>
                    </a:lnTo>
                    <a:lnTo>
                      <a:pt x="1698" y="9666"/>
                    </a:lnTo>
                    <a:cubicBezTo>
                      <a:pt x="1981" y="9703"/>
                      <a:pt x="2259" y="9740"/>
                      <a:pt x="2542" y="9778"/>
                    </a:cubicBezTo>
                    <a:cubicBezTo>
                      <a:pt x="2772" y="9807"/>
                      <a:pt x="3002" y="9838"/>
                      <a:pt x="3230" y="9838"/>
                    </a:cubicBezTo>
                    <a:cubicBezTo>
                      <a:pt x="3320" y="9838"/>
                      <a:pt x="3409" y="9834"/>
                      <a:pt x="3498" y="9822"/>
                    </a:cubicBezTo>
                    <a:cubicBezTo>
                      <a:pt x="3998" y="9764"/>
                      <a:pt x="4451" y="9509"/>
                      <a:pt x="4886" y="9264"/>
                    </a:cubicBezTo>
                    <a:cubicBezTo>
                      <a:pt x="5151" y="9115"/>
                      <a:pt x="5448" y="8907"/>
                      <a:pt x="5440" y="8605"/>
                    </a:cubicBezTo>
                    <a:cubicBezTo>
                      <a:pt x="5438" y="8383"/>
                      <a:pt x="5223" y="8195"/>
                      <a:pt x="5004" y="8195"/>
                    </a:cubicBezTo>
                    <a:cubicBezTo>
                      <a:pt x="4970" y="8195"/>
                      <a:pt x="4936" y="8200"/>
                      <a:pt x="4903" y="8209"/>
                    </a:cubicBezTo>
                    <a:cubicBezTo>
                      <a:pt x="4815" y="8236"/>
                      <a:pt x="4720" y="8290"/>
                      <a:pt x="4634" y="8290"/>
                    </a:cubicBezTo>
                    <a:cubicBezTo>
                      <a:pt x="4600" y="8290"/>
                      <a:pt x="4568" y="8282"/>
                      <a:pt x="4539" y="8261"/>
                    </a:cubicBezTo>
                    <a:cubicBezTo>
                      <a:pt x="4556" y="8151"/>
                      <a:pt x="4634" y="8066"/>
                      <a:pt x="4709" y="7988"/>
                    </a:cubicBezTo>
                    <a:cubicBezTo>
                      <a:pt x="5022" y="7655"/>
                      <a:pt x="5338" y="7322"/>
                      <a:pt x="5655" y="6988"/>
                    </a:cubicBezTo>
                    <a:cubicBezTo>
                      <a:pt x="5880" y="6750"/>
                      <a:pt x="6107" y="6508"/>
                      <a:pt x="6271" y="6223"/>
                    </a:cubicBezTo>
                    <a:cubicBezTo>
                      <a:pt x="6434" y="5937"/>
                      <a:pt x="6526" y="5600"/>
                      <a:pt x="6461" y="5280"/>
                    </a:cubicBezTo>
                    <a:cubicBezTo>
                      <a:pt x="6387" y="4919"/>
                      <a:pt x="6107" y="4613"/>
                      <a:pt x="5760" y="4487"/>
                    </a:cubicBezTo>
                    <a:cubicBezTo>
                      <a:pt x="5636" y="4442"/>
                      <a:pt x="5505" y="4421"/>
                      <a:pt x="5374" y="4421"/>
                    </a:cubicBezTo>
                    <a:cubicBezTo>
                      <a:pt x="5138" y="4421"/>
                      <a:pt x="4901" y="4490"/>
                      <a:pt x="4702" y="4616"/>
                    </a:cubicBezTo>
                    <a:cubicBezTo>
                      <a:pt x="4610" y="4676"/>
                      <a:pt x="4499" y="4747"/>
                      <a:pt x="4400" y="4747"/>
                    </a:cubicBezTo>
                    <a:cubicBezTo>
                      <a:pt x="4364" y="4747"/>
                      <a:pt x="4329" y="4738"/>
                      <a:pt x="4297" y="4715"/>
                    </a:cubicBezTo>
                    <a:cubicBezTo>
                      <a:pt x="4219" y="4661"/>
                      <a:pt x="4206" y="4555"/>
                      <a:pt x="4198" y="4464"/>
                    </a:cubicBezTo>
                    <a:cubicBezTo>
                      <a:pt x="4107" y="3225"/>
                      <a:pt x="4341" y="1915"/>
                      <a:pt x="3818" y="789"/>
                    </a:cubicBezTo>
                    <a:cubicBezTo>
                      <a:pt x="3655" y="442"/>
                      <a:pt x="3392" y="105"/>
                      <a:pt x="3022" y="20"/>
                    </a:cubicBezTo>
                    <a:cubicBezTo>
                      <a:pt x="2964" y="7"/>
                      <a:pt x="2906" y="1"/>
                      <a:pt x="28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1"/>
              <p:cNvSpPr/>
              <p:nvPr/>
            </p:nvSpPr>
            <p:spPr>
              <a:xfrm>
                <a:off x="443478" y="4606094"/>
                <a:ext cx="351102" cy="351102"/>
              </a:xfrm>
              <a:custGeom>
                <a:avLst/>
                <a:gdLst/>
                <a:ahLst/>
                <a:cxnLst/>
                <a:rect l="l" t="t" r="r" b="b"/>
                <a:pathLst>
                  <a:path w="4822" h="4822" extrusionOk="0">
                    <a:moveTo>
                      <a:pt x="98" y="1"/>
                    </a:moveTo>
                    <a:cubicBezTo>
                      <a:pt x="44" y="1"/>
                      <a:pt x="0" y="45"/>
                      <a:pt x="0" y="96"/>
                    </a:cubicBezTo>
                    <a:lnTo>
                      <a:pt x="0" y="4655"/>
                    </a:lnTo>
                    <a:cubicBezTo>
                      <a:pt x="0" y="4747"/>
                      <a:pt x="74" y="4822"/>
                      <a:pt x="170" y="4822"/>
                    </a:cubicBezTo>
                    <a:lnTo>
                      <a:pt x="4655" y="4822"/>
                    </a:lnTo>
                    <a:cubicBezTo>
                      <a:pt x="4746" y="4822"/>
                      <a:pt x="4821" y="4747"/>
                      <a:pt x="4821" y="4655"/>
                    </a:cubicBezTo>
                    <a:lnTo>
                      <a:pt x="4821" y="96"/>
                    </a:lnTo>
                    <a:cubicBezTo>
                      <a:pt x="4821" y="45"/>
                      <a:pt x="4777" y="1"/>
                      <a:pt x="47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1"/>
              <p:cNvSpPr/>
              <p:nvPr/>
            </p:nvSpPr>
            <p:spPr>
              <a:xfrm>
                <a:off x="419377" y="4586799"/>
                <a:ext cx="400178" cy="129606"/>
              </a:xfrm>
              <a:custGeom>
                <a:avLst/>
                <a:gdLst/>
                <a:ahLst/>
                <a:cxnLst/>
                <a:rect l="l" t="t" r="r" b="b"/>
                <a:pathLst>
                  <a:path w="5496" h="1780" extrusionOk="0">
                    <a:moveTo>
                      <a:pt x="49" y="0"/>
                    </a:moveTo>
                    <a:cubicBezTo>
                      <a:pt x="21" y="0"/>
                      <a:pt x="0" y="24"/>
                      <a:pt x="0" y="52"/>
                    </a:cubicBezTo>
                    <a:lnTo>
                      <a:pt x="0" y="1732"/>
                    </a:lnTo>
                    <a:cubicBezTo>
                      <a:pt x="0" y="1759"/>
                      <a:pt x="21" y="1780"/>
                      <a:pt x="49" y="1780"/>
                    </a:cubicBezTo>
                    <a:lnTo>
                      <a:pt x="5448" y="1780"/>
                    </a:lnTo>
                    <a:cubicBezTo>
                      <a:pt x="5475" y="1780"/>
                      <a:pt x="5496" y="1759"/>
                      <a:pt x="5496" y="1732"/>
                    </a:cubicBezTo>
                    <a:lnTo>
                      <a:pt x="5496" y="52"/>
                    </a:lnTo>
                    <a:cubicBezTo>
                      <a:pt x="5496" y="24"/>
                      <a:pt x="5475" y="0"/>
                      <a:pt x="54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1"/>
              <p:cNvSpPr/>
              <p:nvPr/>
            </p:nvSpPr>
            <p:spPr>
              <a:xfrm>
                <a:off x="594929" y="4066842"/>
                <a:ext cx="33421" cy="476995"/>
              </a:xfrm>
              <a:custGeom>
                <a:avLst/>
                <a:gdLst/>
                <a:ahLst/>
                <a:cxnLst/>
                <a:rect l="l" t="t" r="r" b="b"/>
                <a:pathLst>
                  <a:path w="459" h="6551" extrusionOk="0">
                    <a:moveTo>
                      <a:pt x="57" y="0"/>
                    </a:moveTo>
                    <a:cubicBezTo>
                      <a:pt x="29" y="0"/>
                      <a:pt x="0" y="19"/>
                      <a:pt x="2" y="51"/>
                    </a:cubicBezTo>
                    <a:cubicBezTo>
                      <a:pt x="87" y="2201"/>
                      <a:pt x="251" y="4331"/>
                      <a:pt x="220" y="6488"/>
                    </a:cubicBezTo>
                    <a:cubicBezTo>
                      <a:pt x="220" y="6530"/>
                      <a:pt x="251" y="6550"/>
                      <a:pt x="284" y="6550"/>
                    </a:cubicBezTo>
                    <a:cubicBezTo>
                      <a:pt x="317" y="6550"/>
                      <a:pt x="351" y="6529"/>
                      <a:pt x="353" y="6488"/>
                    </a:cubicBezTo>
                    <a:cubicBezTo>
                      <a:pt x="451" y="4355"/>
                      <a:pt x="458" y="2150"/>
                      <a:pt x="104" y="37"/>
                    </a:cubicBezTo>
                    <a:cubicBezTo>
                      <a:pt x="100" y="12"/>
                      <a:pt x="79" y="0"/>
                      <a:pt x="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1"/>
              <p:cNvSpPr/>
              <p:nvPr/>
            </p:nvSpPr>
            <p:spPr>
              <a:xfrm>
                <a:off x="525174" y="4344550"/>
                <a:ext cx="96695" cy="93273"/>
              </a:xfrm>
              <a:custGeom>
                <a:avLst/>
                <a:gdLst/>
                <a:ahLst/>
                <a:cxnLst/>
                <a:rect l="l" t="t" r="r" b="b"/>
                <a:pathLst>
                  <a:path w="1328" h="1281" extrusionOk="0">
                    <a:moveTo>
                      <a:pt x="101" y="1"/>
                    </a:moveTo>
                    <a:cubicBezTo>
                      <a:pt x="45" y="1"/>
                      <a:pt x="1" y="70"/>
                      <a:pt x="48" y="122"/>
                    </a:cubicBezTo>
                    <a:cubicBezTo>
                      <a:pt x="409" y="531"/>
                      <a:pt x="824" y="891"/>
                      <a:pt x="1218" y="1265"/>
                    </a:cubicBezTo>
                    <a:cubicBezTo>
                      <a:pt x="1230" y="1276"/>
                      <a:pt x="1242" y="1281"/>
                      <a:pt x="1254" y="1281"/>
                    </a:cubicBezTo>
                    <a:cubicBezTo>
                      <a:pt x="1293" y="1281"/>
                      <a:pt x="1327" y="1230"/>
                      <a:pt x="1294" y="1190"/>
                    </a:cubicBezTo>
                    <a:cubicBezTo>
                      <a:pt x="915" y="799"/>
                      <a:pt x="555" y="381"/>
                      <a:pt x="150" y="20"/>
                    </a:cubicBezTo>
                    <a:cubicBezTo>
                      <a:pt x="134" y="6"/>
                      <a:pt x="117" y="1"/>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1"/>
              <p:cNvSpPr/>
              <p:nvPr/>
            </p:nvSpPr>
            <p:spPr>
              <a:xfrm>
                <a:off x="521970" y="4236423"/>
                <a:ext cx="82060" cy="73832"/>
              </a:xfrm>
              <a:custGeom>
                <a:avLst/>
                <a:gdLst/>
                <a:ahLst/>
                <a:cxnLst/>
                <a:rect l="l" t="t" r="r" b="b"/>
                <a:pathLst>
                  <a:path w="1127" h="1014" extrusionOk="0">
                    <a:moveTo>
                      <a:pt x="71" y="0"/>
                    </a:moveTo>
                    <a:cubicBezTo>
                      <a:pt x="32" y="0"/>
                      <a:pt x="0" y="47"/>
                      <a:pt x="38" y="76"/>
                    </a:cubicBezTo>
                    <a:cubicBezTo>
                      <a:pt x="402" y="359"/>
                      <a:pt x="742" y="668"/>
                      <a:pt x="1058" y="1001"/>
                    </a:cubicBezTo>
                    <a:cubicBezTo>
                      <a:pt x="1065" y="1010"/>
                      <a:pt x="1073" y="1013"/>
                      <a:pt x="1081" y="1013"/>
                    </a:cubicBezTo>
                    <a:cubicBezTo>
                      <a:pt x="1105" y="1013"/>
                      <a:pt x="1127" y="981"/>
                      <a:pt x="1106" y="957"/>
                    </a:cubicBezTo>
                    <a:cubicBezTo>
                      <a:pt x="796" y="614"/>
                      <a:pt x="460" y="298"/>
                      <a:pt x="102" y="12"/>
                    </a:cubicBezTo>
                    <a:cubicBezTo>
                      <a:pt x="92" y="4"/>
                      <a:pt x="81" y="0"/>
                      <a:pt x="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1"/>
              <p:cNvSpPr/>
              <p:nvPr/>
            </p:nvSpPr>
            <p:spPr>
              <a:xfrm>
                <a:off x="613350" y="4302610"/>
                <a:ext cx="80458" cy="93491"/>
              </a:xfrm>
              <a:custGeom>
                <a:avLst/>
                <a:gdLst/>
                <a:ahLst/>
                <a:cxnLst/>
                <a:rect l="l" t="t" r="r" b="b"/>
                <a:pathLst>
                  <a:path w="1105" h="1284" extrusionOk="0">
                    <a:moveTo>
                      <a:pt x="1036" y="0"/>
                    </a:moveTo>
                    <a:cubicBezTo>
                      <a:pt x="1028" y="0"/>
                      <a:pt x="1019" y="2"/>
                      <a:pt x="1011" y="7"/>
                    </a:cubicBezTo>
                    <a:cubicBezTo>
                      <a:pt x="797" y="141"/>
                      <a:pt x="634" y="382"/>
                      <a:pt x="477" y="579"/>
                    </a:cubicBezTo>
                    <a:cubicBezTo>
                      <a:pt x="317" y="783"/>
                      <a:pt x="164" y="998"/>
                      <a:pt x="25" y="1215"/>
                    </a:cubicBezTo>
                    <a:cubicBezTo>
                      <a:pt x="1" y="1251"/>
                      <a:pt x="32" y="1284"/>
                      <a:pt x="64" y="1284"/>
                    </a:cubicBezTo>
                    <a:cubicBezTo>
                      <a:pt x="78" y="1284"/>
                      <a:pt x="93" y="1278"/>
                      <a:pt x="103" y="1263"/>
                    </a:cubicBezTo>
                    <a:cubicBezTo>
                      <a:pt x="263" y="1031"/>
                      <a:pt x="433" y="811"/>
                      <a:pt x="617" y="599"/>
                    </a:cubicBezTo>
                    <a:cubicBezTo>
                      <a:pt x="770" y="426"/>
                      <a:pt x="964" y="273"/>
                      <a:pt x="1083" y="79"/>
                    </a:cubicBezTo>
                    <a:cubicBezTo>
                      <a:pt x="1105" y="43"/>
                      <a:pt x="1073" y="0"/>
                      <a:pt x="10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1"/>
              <p:cNvSpPr/>
              <p:nvPr/>
            </p:nvSpPr>
            <p:spPr>
              <a:xfrm>
                <a:off x="615389" y="4409281"/>
                <a:ext cx="82861" cy="114388"/>
              </a:xfrm>
              <a:custGeom>
                <a:avLst/>
                <a:gdLst/>
                <a:ahLst/>
                <a:cxnLst/>
                <a:rect l="l" t="t" r="r" b="b"/>
                <a:pathLst>
                  <a:path w="1138" h="1571" extrusionOk="0">
                    <a:moveTo>
                      <a:pt x="1084" y="0"/>
                    </a:moveTo>
                    <a:cubicBezTo>
                      <a:pt x="1075" y="0"/>
                      <a:pt x="1066" y="4"/>
                      <a:pt x="1058" y="12"/>
                    </a:cubicBezTo>
                    <a:cubicBezTo>
                      <a:pt x="660" y="482"/>
                      <a:pt x="347" y="1047"/>
                      <a:pt x="3" y="1560"/>
                    </a:cubicBezTo>
                    <a:cubicBezTo>
                      <a:pt x="1" y="1565"/>
                      <a:pt x="5" y="1570"/>
                      <a:pt x="9" y="1570"/>
                    </a:cubicBezTo>
                    <a:cubicBezTo>
                      <a:pt x="11" y="1570"/>
                      <a:pt x="13" y="1569"/>
                      <a:pt x="14" y="1567"/>
                    </a:cubicBezTo>
                    <a:cubicBezTo>
                      <a:pt x="384" y="1074"/>
                      <a:pt x="810" y="591"/>
                      <a:pt x="1119" y="60"/>
                    </a:cubicBezTo>
                    <a:cubicBezTo>
                      <a:pt x="1137" y="32"/>
                      <a:pt x="1111" y="0"/>
                      <a:pt x="10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1"/>
              <p:cNvSpPr/>
              <p:nvPr/>
            </p:nvSpPr>
            <p:spPr>
              <a:xfrm>
                <a:off x="540756" y="4716041"/>
                <a:ext cx="244650" cy="10048"/>
              </a:xfrm>
              <a:custGeom>
                <a:avLst/>
                <a:gdLst/>
                <a:ahLst/>
                <a:cxnLst/>
                <a:rect l="l" t="t" r="r" b="b"/>
                <a:pathLst>
                  <a:path w="3360" h="138" extrusionOk="0">
                    <a:moveTo>
                      <a:pt x="1414" y="0"/>
                    </a:moveTo>
                    <a:cubicBezTo>
                      <a:pt x="941" y="0"/>
                      <a:pt x="469" y="17"/>
                      <a:pt x="7" y="62"/>
                    </a:cubicBezTo>
                    <a:cubicBezTo>
                      <a:pt x="1" y="62"/>
                      <a:pt x="1" y="76"/>
                      <a:pt x="7" y="76"/>
                    </a:cubicBezTo>
                    <a:cubicBezTo>
                      <a:pt x="473" y="121"/>
                      <a:pt x="947" y="137"/>
                      <a:pt x="1424" y="137"/>
                    </a:cubicBezTo>
                    <a:cubicBezTo>
                      <a:pt x="2067" y="137"/>
                      <a:pt x="2713" y="108"/>
                      <a:pt x="3342" y="83"/>
                    </a:cubicBezTo>
                    <a:cubicBezTo>
                      <a:pt x="3359" y="80"/>
                      <a:pt x="3359" y="56"/>
                      <a:pt x="3342" y="56"/>
                    </a:cubicBezTo>
                    <a:cubicBezTo>
                      <a:pt x="2710" y="31"/>
                      <a:pt x="2060" y="0"/>
                      <a:pt x="14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1"/>
              <p:cNvSpPr/>
              <p:nvPr/>
            </p:nvSpPr>
            <p:spPr>
              <a:xfrm>
                <a:off x="1371697" y="3724185"/>
                <a:ext cx="188803" cy="860717"/>
              </a:xfrm>
              <a:custGeom>
                <a:avLst/>
                <a:gdLst/>
                <a:ahLst/>
                <a:cxnLst/>
                <a:rect l="l" t="t" r="r" b="b"/>
                <a:pathLst>
                  <a:path w="2593" h="11821" extrusionOk="0">
                    <a:moveTo>
                      <a:pt x="1517" y="1"/>
                    </a:moveTo>
                    <a:cubicBezTo>
                      <a:pt x="1058" y="1"/>
                      <a:pt x="660" y="3015"/>
                      <a:pt x="542" y="3777"/>
                    </a:cubicBezTo>
                    <a:cubicBezTo>
                      <a:pt x="524" y="3889"/>
                      <a:pt x="327" y="3754"/>
                      <a:pt x="286" y="4052"/>
                    </a:cubicBezTo>
                    <a:cubicBezTo>
                      <a:pt x="228" y="4454"/>
                      <a:pt x="470" y="4349"/>
                      <a:pt x="466" y="4448"/>
                    </a:cubicBezTo>
                    <a:lnTo>
                      <a:pt x="27" y="11048"/>
                    </a:lnTo>
                    <a:cubicBezTo>
                      <a:pt x="0" y="11450"/>
                      <a:pt x="300" y="11793"/>
                      <a:pt x="698" y="11820"/>
                    </a:cubicBezTo>
                    <a:lnTo>
                      <a:pt x="749" y="11820"/>
                    </a:lnTo>
                    <a:cubicBezTo>
                      <a:pt x="1126" y="11820"/>
                      <a:pt x="1443" y="11531"/>
                      <a:pt x="1470" y="11147"/>
                    </a:cubicBezTo>
                    <a:lnTo>
                      <a:pt x="2055" y="2590"/>
                    </a:lnTo>
                    <a:cubicBezTo>
                      <a:pt x="2061" y="2545"/>
                      <a:pt x="2066" y="2525"/>
                      <a:pt x="2070" y="2525"/>
                    </a:cubicBezTo>
                    <a:lnTo>
                      <a:pt x="2070" y="2525"/>
                    </a:lnTo>
                    <a:cubicBezTo>
                      <a:pt x="2109" y="2525"/>
                      <a:pt x="2053" y="4839"/>
                      <a:pt x="2362" y="4839"/>
                    </a:cubicBezTo>
                    <a:cubicBezTo>
                      <a:pt x="2593" y="4839"/>
                      <a:pt x="2362" y="1011"/>
                      <a:pt x="2089" y="820"/>
                    </a:cubicBezTo>
                    <a:cubicBezTo>
                      <a:pt x="1820" y="630"/>
                      <a:pt x="1892" y="1"/>
                      <a:pt x="15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1"/>
              <p:cNvSpPr/>
              <p:nvPr/>
            </p:nvSpPr>
            <p:spPr>
              <a:xfrm>
                <a:off x="1262696" y="3902868"/>
                <a:ext cx="92909" cy="651745"/>
              </a:xfrm>
              <a:custGeom>
                <a:avLst/>
                <a:gdLst/>
                <a:ahLst/>
                <a:cxnLst/>
                <a:rect l="l" t="t" r="r" b="b"/>
                <a:pathLst>
                  <a:path w="1276" h="8951" extrusionOk="0">
                    <a:moveTo>
                      <a:pt x="473" y="0"/>
                    </a:moveTo>
                    <a:cubicBezTo>
                      <a:pt x="430" y="0"/>
                      <a:pt x="387" y="24"/>
                      <a:pt x="371" y="71"/>
                    </a:cubicBezTo>
                    <a:cubicBezTo>
                      <a:pt x="214" y="493"/>
                      <a:pt x="0" y="731"/>
                      <a:pt x="7" y="948"/>
                    </a:cubicBezTo>
                    <a:lnTo>
                      <a:pt x="344" y="8512"/>
                    </a:lnTo>
                    <a:cubicBezTo>
                      <a:pt x="354" y="8760"/>
                      <a:pt x="558" y="8951"/>
                      <a:pt x="803" y="8951"/>
                    </a:cubicBezTo>
                    <a:lnTo>
                      <a:pt x="824" y="8951"/>
                    </a:lnTo>
                    <a:cubicBezTo>
                      <a:pt x="1079" y="8941"/>
                      <a:pt x="1276" y="8726"/>
                      <a:pt x="1263" y="8471"/>
                    </a:cubicBezTo>
                    <a:lnTo>
                      <a:pt x="929" y="908"/>
                    </a:lnTo>
                    <a:cubicBezTo>
                      <a:pt x="922" y="738"/>
                      <a:pt x="712" y="320"/>
                      <a:pt x="572" y="58"/>
                    </a:cubicBezTo>
                    <a:cubicBezTo>
                      <a:pt x="551" y="19"/>
                      <a:pt x="512" y="0"/>
                      <a:pt x="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1"/>
              <p:cNvSpPr/>
              <p:nvPr/>
            </p:nvSpPr>
            <p:spPr>
              <a:xfrm>
                <a:off x="1097483" y="3714501"/>
                <a:ext cx="222442" cy="1096047"/>
              </a:xfrm>
              <a:custGeom>
                <a:avLst/>
                <a:gdLst/>
                <a:ahLst/>
                <a:cxnLst/>
                <a:rect l="l" t="t" r="r" b="b"/>
                <a:pathLst>
                  <a:path w="3055" h="15053" extrusionOk="0">
                    <a:moveTo>
                      <a:pt x="596" y="1"/>
                    </a:moveTo>
                    <a:cubicBezTo>
                      <a:pt x="360" y="1"/>
                      <a:pt x="0" y="1409"/>
                      <a:pt x="48" y="1841"/>
                    </a:cubicBezTo>
                    <a:lnTo>
                      <a:pt x="1439" y="14348"/>
                    </a:lnTo>
                    <a:cubicBezTo>
                      <a:pt x="1483" y="14753"/>
                      <a:pt x="1827" y="15053"/>
                      <a:pt x="2221" y="15053"/>
                    </a:cubicBezTo>
                    <a:cubicBezTo>
                      <a:pt x="2252" y="15053"/>
                      <a:pt x="2279" y="15049"/>
                      <a:pt x="2310" y="15046"/>
                    </a:cubicBezTo>
                    <a:cubicBezTo>
                      <a:pt x="2742" y="14998"/>
                      <a:pt x="3055" y="14610"/>
                      <a:pt x="3008" y="14175"/>
                    </a:cubicBezTo>
                    <a:lnTo>
                      <a:pt x="1616" y="1668"/>
                    </a:lnTo>
                    <a:cubicBezTo>
                      <a:pt x="1568" y="1233"/>
                      <a:pt x="830" y="1"/>
                      <a:pt x="5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1"/>
              <p:cNvSpPr/>
              <p:nvPr/>
            </p:nvSpPr>
            <p:spPr>
              <a:xfrm>
                <a:off x="1097483" y="4314770"/>
                <a:ext cx="446195" cy="642425"/>
              </a:xfrm>
              <a:custGeom>
                <a:avLst/>
                <a:gdLst/>
                <a:ahLst/>
                <a:cxnLst/>
                <a:rect l="l" t="t" r="r" b="b"/>
                <a:pathLst>
                  <a:path w="6128" h="8823" extrusionOk="0">
                    <a:moveTo>
                      <a:pt x="68" y="0"/>
                    </a:moveTo>
                    <a:cubicBezTo>
                      <a:pt x="30" y="0"/>
                      <a:pt x="0" y="27"/>
                      <a:pt x="0" y="65"/>
                    </a:cubicBezTo>
                    <a:lnTo>
                      <a:pt x="0" y="8646"/>
                    </a:lnTo>
                    <a:cubicBezTo>
                      <a:pt x="0" y="8744"/>
                      <a:pt x="78" y="8823"/>
                      <a:pt x="177" y="8823"/>
                    </a:cubicBezTo>
                    <a:lnTo>
                      <a:pt x="5954" y="8823"/>
                    </a:lnTo>
                    <a:cubicBezTo>
                      <a:pt x="6049" y="8823"/>
                      <a:pt x="6128" y="8744"/>
                      <a:pt x="6128" y="8646"/>
                    </a:cubicBezTo>
                    <a:lnTo>
                      <a:pt x="6128" y="65"/>
                    </a:lnTo>
                    <a:cubicBezTo>
                      <a:pt x="6128" y="27"/>
                      <a:pt x="6097" y="0"/>
                      <a:pt x="6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1"/>
              <p:cNvSpPr/>
              <p:nvPr/>
            </p:nvSpPr>
            <p:spPr>
              <a:xfrm>
                <a:off x="1066756" y="4259287"/>
                <a:ext cx="508887" cy="173003"/>
              </a:xfrm>
              <a:custGeom>
                <a:avLst/>
                <a:gdLst/>
                <a:ahLst/>
                <a:cxnLst/>
                <a:rect l="l" t="t" r="r" b="b"/>
                <a:pathLst>
                  <a:path w="6989" h="2376" extrusionOk="0">
                    <a:moveTo>
                      <a:pt x="65" y="1"/>
                    </a:moveTo>
                    <a:cubicBezTo>
                      <a:pt x="30" y="1"/>
                      <a:pt x="0" y="31"/>
                      <a:pt x="0" y="65"/>
                    </a:cubicBezTo>
                    <a:lnTo>
                      <a:pt x="0" y="2311"/>
                    </a:lnTo>
                    <a:cubicBezTo>
                      <a:pt x="0" y="2345"/>
                      <a:pt x="30" y="2375"/>
                      <a:pt x="65" y="2375"/>
                    </a:cubicBezTo>
                    <a:lnTo>
                      <a:pt x="6924" y="2375"/>
                    </a:lnTo>
                    <a:cubicBezTo>
                      <a:pt x="6961" y="2375"/>
                      <a:pt x="6988" y="2345"/>
                      <a:pt x="6988" y="2311"/>
                    </a:cubicBezTo>
                    <a:lnTo>
                      <a:pt x="6988" y="65"/>
                    </a:lnTo>
                    <a:cubicBezTo>
                      <a:pt x="6988" y="31"/>
                      <a:pt x="6961" y="1"/>
                      <a:pt x="69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1"/>
              <p:cNvSpPr/>
              <p:nvPr/>
            </p:nvSpPr>
            <p:spPr>
              <a:xfrm>
                <a:off x="1108187" y="3818332"/>
                <a:ext cx="88030" cy="22062"/>
              </a:xfrm>
              <a:custGeom>
                <a:avLst/>
                <a:gdLst/>
                <a:ahLst/>
                <a:cxnLst/>
                <a:rect l="l" t="t" r="r" b="b"/>
                <a:pathLst>
                  <a:path w="1209" h="303" extrusionOk="0">
                    <a:moveTo>
                      <a:pt x="1162" y="1"/>
                    </a:moveTo>
                    <a:cubicBezTo>
                      <a:pt x="1157" y="1"/>
                      <a:pt x="1151" y="3"/>
                      <a:pt x="1146" y="7"/>
                    </a:cubicBezTo>
                    <a:cubicBezTo>
                      <a:pt x="936" y="159"/>
                      <a:pt x="691" y="244"/>
                      <a:pt x="444" y="244"/>
                    </a:cubicBezTo>
                    <a:cubicBezTo>
                      <a:pt x="299" y="244"/>
                      <a:pt x="153" y="215"/>
                      <a:pt x="12" y="154"/>
                    </a:cubicBezTo>
                    <a:cubicBezTo>
                      <a:pt x="11" y="153"/>
                      <a:pt x="10" y="153"/>
                      <a:pt x="10" y="153"/>
                    </a:cubicBezTo>
                    <a:cubicBezTo>
                      <a:pt x="4" y="153"/>
                      <a:pt x="0" y="161"/>
                      <a:pt x="6" y="167"/>
                    </a:cubicBezTo>
                    <a:cubicBezTo>
                      <a:pt x="173" y="256"/>
                      <a:pt x="353" y="302"/>
                      <a:pt x="531" y="302"/>
                    </a:cubicBezTo>
                    <a:cubicBezTo>
                      <a:pt x="764" y="302"/>
                      <a:pt x="994" y="223"/>
                      <a:pt x="1183" y="58"/>
                    </a:cubicBezTo>
                    <a:cubicBezTo>
                      <a:pt x="1208" y="39"/>
                      <a:pt x="1187" y="1"/>
                      <a:pt x="11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1"/>
              <p:cNvSpPr/>
              <p:nvPr/>
            </p:nvSpPr>
            <p:spPr>
              <a:xfrm>
                <a:off x="1402205" y="4044270"/>
                <a:ext cx="100845" cy="11577"/>
              </a:xfrm>
              <a:custGeom>
                <a:avLst/>
                <a:gdLst/>
                <a:ahLst/>
                <a:cxnLst/>
                <a:rect l="l" t="t" r="r" b="b"/>
                <a:pathLst>
                  <a:path w="1385" h="159" extrusionOk="0">
                    <a:moveTo>
                      <a:pt x="10" y="0"/>
                    </a:moveTo>
                    <a:cubicBezTo>
                      <a:pt x="3" y="0"/>
                      <a:pt x="0" y="14"/>
                      <a:pt x="7" y="14"/>
                    </a:cubicBezTo>
                    <a:cubicBezTo>
                      <a:pt x="405" y="123"/>
                      <a:pt x="776" y="159"/>
                      <a:pt x="1177" y="159"/>
                    </a:cubicBezTo>
                    <a:cubicBezTo>
                      <a:pt x="1229" y="159"/>
                      <a:pt x="1281" y="158"/>
                      <a:pt x="1334" y="157"/>
                    </a:cubicBezTo>
                    <a:cubicBezTo>
                      <a:pt x="1384" y="154"/>
                      <a:pt x="1384" y="79"/>
                      <a:pt x="1334" y="79"/>
                    </a:cubicBezTo>
                    <a:cubicBezTo>
                      <a:pt x="894" y="75"/>
                      <a:pt x="449" y="41"/>
                      <a:pt x="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1"/>
              <p:cNvSpPr/>
              <p:nvPr/>
            </p:nvSpPr>
            <p:spPr>
              <a:xfrm>
                <a:off x="1428636" y="3996214"/>
                <a:ext cx="27450" cy="5315"/>
              </a:xfrm>
              <a:custGeom>
                <a:avLst/>
                <a:gdLst/>
                <a:ahLst/>
                <a:cxnLst/>
                <a:rect l="l" t="t" r="r" b="b"/>
                <a:pathLst>
                  <a:path w="377" h="73" extrusionOk="0">
                    <a:moveTo>
                      <a:pt x="11" y="0"/>
                    </a:moveTo>
                    <a:cubicBezTo>
                      <a:pt x="5" y="0"/>
                      <a:pt x="0" y="10"/>
                      <a:pt x="8" y="13"/>
                    </a:cubicBezTo>
                    <a:cubicBezTo>
                      <a:pt x="116" y="34"/>
                      <a:pt x="225" y="51"/>
                      <a:pt x="334" y="71"/>
                    </a:cubicBezTo>
                    <a:cubicBezTo>
                      <a:pt x="337" y="72"/>
                      <a:pt x="339" y="72"/>
                      <a:pt x="341" y="72"/>
                    </a:cubicBezTo>
                    <a:cubicBezTo>
                      <a:pt x="373" y="72"/>
                      <a:pt x="376" y="24"/>
                      <a:pt x="341" y="21"/>
                    </a:cubicBezTo>
                    <a:cubicBezTo>
                      <a:pt x="232" y="13"/>
                      <a:pt x="120" y="7"/>
                      <a:pt x="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1"/>
              <p:cNvSpPr/>
              <p:nvPr/>
            </p:nvSpPr>
            <p:spPr>
              <a:xfrm>
                <a:off x="1460965" y="4056139"/>
                <a:ext cx="22135" cy="187347"/>
              </a:xfrm>
              <a:custGeom>
                <a:avLst/>
                <a:gdLst/>
                <a:ahLst/>
                <a:cxnLst/>
                <a:rect l="l" t="t" r="r" b="b"/>
                <a:pathLst>
                  <a:path w="304" h="2573" extrusionOk="0">
                    <a:moveTo>
                      <a:pt x="282" y="1"/>
                    </a:moveTo>
                    <a:cubicBezTo>
                      <a:pt x="274" y="1"/>
                      <a:pt x="266" y="5"/>
                      <a:pt x="264" y="14"/>
                    </a:cubicBezTo>
                    <a:cubicBezTo>
                      <a:pt x="142" y="848"/>
                      <a:pt x="23" y="1695"/>
                      <a:pt x="2" y="2535"/>
                    </a:cubicBezTo>
                    <a:cubicBezTo>
                      <a:pt x="0" y="2558"/>
                      <a:pt x="23" y="2573"/>
                      <a:pt x="44" y="2573"/>
                    </a:cubicBezTo>
                    <a:cubicBezTo>
                      <a:pt x="60" y="2573"/>
                      <a:pt x="75" y="2565"/>
                      <a:pt x="77" y="2546"/>
                    </a:cubicBezTo>
                    <a:cubicBezTo>
                      <a:pt x="217" y="1715"/>
                      <a:pt x="264" y="858"/>
                      <a:pt x="302" y="21"/>
                    </a:cubicBezTo>
                    <a:cubicBezTo>
                      <a:pt x="304" y="8"/>
                      <a:pt x="293" y="1"/>
                      <a:pt x="2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1"/>
              <p:cNvSpPr/>
              <p:nvPr/>
            </p:nvSpPr>
            <p:spPr>
              <a:xfrm>
                <a:off x="1296117" y="3957623"/>
                <a:ext cx="13179" cy="301517"/>
              </a:xfrm>
              <a:custGeom>
                <a:avLst/>
                <a:gdLst/>
                <a:ahLst/>
                <a:cxnLst/>
                <a:rect l="l" t="t" r="r" b="b"/>
                <a:pathLst>
                  <a:path w="181" h="4141" extrusionOk="0">
                    <a:moveTo>
                      <a:pt x="57" y="0"/>
                    </a:moveTo>
                    <a:cubicBezTo>
                      <a:pt x="51" y="0"/>
                      <a:pt x="44" y="5"/>
                      <a:pt x="44" y="13"/>
                    </a:cubicBezTo>
                    <a:cubicBezTo>
                      <a:pt x="0" y="1380"/>
                      <a:pt x="106" y="2752"/>
                      <a:pt x="137" y="4120"/>
                    </a:cubicBezTo>
                    <a:cubicBezTo>
                      <a:pt x="137" y="4133"/>
                      <a:pt x="147" y="4140"/>
                      <a:pt x="157" y="4140"/>
                    </a:cubicBezTo>
                    <a:cubicBezTo>
                      <a:pt x="167" y="4140"/>
                      <a:pt x="178" y="4133"/>
                      <a:pt x="178" y="4120"/>
                    </a:cubicBezTo>
                    <a:cubicBezTo>
                      <a:pt x="143" y="2752"/>
                      <a:pt x="181" y="1377"/>
                      <a:pt x="72" y="13"/>
                    </a:cubicBezTo>
                    <a:cubicBezTo>
                      <a:pt x="71" y="5"/>
                      <a:pt x="64" y="0"/>
                      <a:pt x="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1"/>
              <p:cNvSpPr/>
              <p:nvPr/>
            </p:nvSpPr>
            <p:spPr>
              <a:xfrm>
                <a:off x="1216095" y="4433892"/>
                <a:ext cx="323142" cy="8228"/>
              </a:xfrm>
              <a:custGeom>
                <a:avLst/>
                <a:gdLst/>
                <a:ahLst/>
                <a:cxnLst/>
                <a:rect l="l" t="t" r="r" b="b"/>
                <a:pathLst>
                  <a:path w="4438" h="113" extrusionOk="0">
                    <a:moveTo>
                      <a:pt x="1964" y="1"/>
                    </a:moveTo>
                    <a:cubicBezTo>
                      <a:pt x="1315" y="1"/>
                      <a:pt x="666" y="12"/>
                      <a:pt x="17" y="42"/>
                    </a:cubicBezTo>
                    <a:cubicBezTo>
                      <a:pt x="0" y="45"/>
                      <a:pt x="0" y="69"/>
                      <a:pt x="17" y="69"/>
                    </a:cubicBezTo>
                    <a:cubicBezTo>
                      <a:pt x="671" y="101"/>
                      <a:pt x="1325" y="113"/>
                      <a:pt x="1979" y="113"/>
                    </a:cubicBezTo>
                    <a:cubicBezTo>
                      <a:pt x="2748" y="113"/>
                      <a:pt x="3517" y="97"/>
                      <a:pt x="4286" y="79"/>
                    </a:cubicBezTo>
                    <a:lnTo>
                      <a:pt x="4286" y="79"/>
                    </a:lnTo>
                    <a:cubicBezTo>
                      <a:pt x="4289" y="81"/>
                      <a:pt x="4293" y="83"/>
                      <a:pt x="4298" y="83"/>
                    </a:cubicBezTo>
                    <a:cubicBezTo>
                      <a:pt x="4299" y="83"/>
                      <a:pt x="4300" y="83"/>
                      <a:pt x="4301" y="83"/>
                    </a:cubicBezTo>
                    <a:cubicBezTo>
                      <a:pt x="4339" y="79"/>
                      <a:pt x="4376" y="79"/>
                      <a:pt x="4410" y="76"/>
                    </a:cubicBezTo>
                    <a:lnTo>
                      <a:pt x="4410" y="76"/>
                    </a:lnTo>
                    <a:cubicBezTo>
                      <a:pt x="4410" y="76"/>
                      <a:pt x="4410" y="76"/>
                      <a:pt x="4410" y="76"/>
                    </a:cubicBezTo>
                    <a:cubicBezTo>
                      <a:pt x="4437" y="76"/>
                      <a:pt x="4437" y="38"/>
                      <a:pt x="4410" y="35"/>
                    </a:cubicBezTo>
                    <a:cubicBezTo>
                      <a:pt x="4400" y="35"/>
                      <a:pt x="4391" y="35"/>
                      <a:pt x="4381" y="35"/>
                    </a:cubicBezTo>
                    <a:lnTo>
                      <a:pt x="4381" y="35"/>
                    </a:lnTo>
                    <a:cubicBezTo>
                      <a:pt x="4356" y="34"/>
                      <a:pt x="4328" y="32"/>
                      <a:pt x="4301" y="32"/>
                    </a:cubicBezTo>
                    <a:cubicBezTo>
                      <a:pt x="4300" y="32"/>
                      <a:pt x="4299" y="32"/>
                      <a:pt x="4298" y="32"/>
                    </a:cubicBezTo>
                    <a:cubicBezTo>
                      <a:pt x="4296" y="32"/>
                      <a:pt x="4294" y="32"/>
                      <a:pt x="4292" y="33"/>
                    </a:cubicBezTo>
                    <a:lnTo>
                      <a:pt x="4292" y="33"/>
                    </a:lnTo>
                    <a:cubicBezTo>
                      <a:pt x="3517" y="16"/>
                      <a:pt x="2741" y="1"/>
                      <a:pt x="19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4" name="Picture 3"/>
          <p:cNvPicPr>
            <a:picLocks noChangeAspect="1"/>
          </p:cNvPicPr>
          <p:nvPr/>
        </p:nvPicPr>
        <p:blipFill>
          <a:blip r:embed="rId3"/>
          <a:stretch>
            <a:fillRect/>
          </a:stretch>
        </p:blipFill>
        <p:spPr>
          <a:xfrm>
            <a:off x="128453" y="242917"/>
            <a:ext cx="7065876" cy="2603218"/>
          </a:xfrm>
          <a:prstGeom prst="rect">
            <a:avLst/>
          </a:prstGeom>
        </p:spPr>
      </p:pic>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08"/>
        <p:cNvGrpSpPr/>
        <p:nvPr/>
      </p:nvGrpSpPr>
      <p:grpSpPr>
        <a:xfrm>
          <a:off x="0" y="0"/>
          <a:ext cx="0" cy="0"/>
          <a:chOff x="0" y="0"/>
          <a:chExt cx="0" cy="0"/>
        </a:xfrm>
      </p:grpSpPr>
      <p:sp>
        <p:nvSpPr>
          <p:cNvPr id="409" name="Google Shape;409;p35"/>
          <p:cNvSpPr/>
          <p:nvPr/>
        </p:nvSpPr>
        <p:spPr>
          <a:xfrm>
            <a:off x="-25" y="4272475"/>
            <a:ext cx="9143989" cy="860614"/>
          </a:xfrm>
          <a:custGeom>
            <a:avLst/>
            <a:gdLst/>
            <a:ahLst/>
            <a:cxnLst/>
            <a:rect l="l" t="t" r="r" b="b"/>
            <a:pathLst>
              <a:path w="69963" h="11820" extrusionOk="0">
                <a:moveTo>
                  <a:pt x="1" y="0"/>
                </a:moveTo>
                <a:lnTo>
                  <a:pt x="1" y="11820"/>
                </a:lnTo>
                <a:lnTo>
                  <a:pt x="69962" y="11820"/>
                </a:lnTo>
                <a:lnTo>
                  <a:pt x="699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5"/>
          <p:cNvSpPr/>
          <p:nvPr/>
        </p:nvSpPr>
        <p:spPr>
          <a:xfrm>
            <a:off x="-86522" y="92002"/>
            <a:ext cx="7973125" cy="1577100"/>
          </a:xfrm>
          <a:custGeom>
            <a:avLst/>
            <a:gdLst/>
            <a:ahLst/>
            <a:cxnLst/>
            <a:rect l="l" t="t" r="r" b="b"/>
            <a:pathLst>
              <a:path w="318925" h="63084" extrusionOk="0">
                <a:moveTo>
                  <a:pt x="318925" y="63084"/>
                </a:moveTo>
                <a:cubicBezTo>
                  <a:pt x="310560" y="58895"/>
                  <a:pt x="300243" y="61809"/>
                  <a:pt x="290888" y="61809"/>
                </a:cubicBezTo>
                <a:cubicBezTo>
                  <a:pt x="269350" y="61809"/>
                  <a:pt x="246527" y="64073"/>
                  <a:pt x="226529" y="56074"/>
                </a:cubicBezTo>
                <a:cubicBezTo>
                  <a:pt x="196561" y="44087"/>
                  <a:pt x="172265" y="19843"/>
                  <a:pt x="141780" y="9239"/>
                </a:cubicBezTo>
                <a:cubicBezTo>
                  <a:pt x="118228" y="1047"/>
                  <a:pt x="92481" y="0"/>
                  <a:pt x="67545" y="0"/>
                </a:cubicBezTo>
                <a:cubicBezTo>
                  <a:pt x="49876" y="0"/>
                  <a:pt x="31982" y="3116"/>
                  <a:pt x="15293" y="8921"/>
                </a:cubicBezTo>
                <a:cubicBezTo>
                  <a:pt x="10278" y="10666"/>
                  <a:pt x="4419" y="10437"/>
                  <a:pt x="0" y="13381"/>
                </a:cubicBezTo>
              </a:path>
            </a:pathLst>
          </a:custGeom>
          <a:noFill/>
          <a:ln w="19050" cap="flat" cmpd="sng">
            <a:solidFill>
              <a:schemeClr val="accent4"/>
            </a:solidFill>
            <a:prstDash val="dot"/>
            <a:round/>
            <a:headEnd type="none" w="med" len="med"/>
            <a:tailEnd type="none" w="med" len="med"/>
          </a:ln>
        </p:spPr>
      </p:sp>
      <p:grpSp>
        <p:nvGrpSpPr>
          <p:cNvPr id="414" name="Google Shape;414;p35"/>
          <p:cNvGrpSpPr/>
          <p:nvPr/>
        </p:nvGrpSpPr>
        <p:grpSpPr>
          <a:xfrm>
            <a:off x="350475" y="2036225"/>
            <a:ext cx="2007300" cy="2795175"/>
            <a:chOff x="350475" y="2036225"/>
            <a:chExt cx="2007300" cy="2795175"/>
          </a:xfrm>
        </p:grpSpPr>
        <p:sp>
          <p:nvSpPr>
            <p:cNvPr id="415" name="Google Shape;415;p35"/>
            <p:cNvSpPr/>
            <p:nvPr/>
          </p:nvSpPr>
          <p:spPr>
            <a:xfrm>
              <a:off x="350475" y="4697600"/>
              <a:ext cx="2007300" cy="133800"/>
            </a:xfrm>
            <a:prstGeom prst="ellipse">
              <a:avLst/>
            </a:prstGeom>
            <a:solidFill>
              <a:schemeClr val="accent4">
                <a:alpha val="22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5"/>
            <p:cNvSpPr/>
            <p:nvPr/>
          </p:nvSpPr>
          <p:spPr>
            <a:xfrm>
              <a:off x="1364690" y="3474904"/>
              <a:ext cx="113085" cy="1167922"/>
            </a:xfrm>
            <a:custGeom>
              <a:avLst/>
              <a:gdLst/>
              <a:ahLst/>
              <a:cxnLst/>
              <a:rect l="l" t="t" r="r" b="b"/>
              <a:pathLst>
                <a:path w="1757" h="18146" extrusionOk="0">
                  <a:moveTo>
                    <a:pt x="878" y="1"/>
                  </a:moveTo>
                  <a:cubicBezTo>
                    <a:pt x="392" y="1"/>
                    <a:pt x="0" y="395"/>
                    <a:pt x="0" y="879"/>
                  </a:cubicBezTo>
                  <a:lnTo>
                    <a:pt x="0" y="17268"/>
                  </a:lnTo>
                  <a:cubicBezTo>
                    <a:pt x="0" y="17750"/>
                    <a:pt x="392" y="18146"/>
                    <a:pt x="878" y="18146"/>
                  </a:cubicBezTo>
                  <a:cubicBezTo>
                    <a:pt x="1362" y="18146"/>
                    <a:pt x="1756" y="17750"/>
                    <a:pt x="1756" y="17268"/>
                  </a:cubicBezTo>
                  <a:lnTo>
                    <a:pt x="1756" y="879"/>
                  </a:lnTo>
                  <a:cubicBezTo>
                    <a:pt x="1756" y="395"/>
                    <a:pt x="1362" y="1"/>
                    <a:pt x="878" y="1"/>
                  </a:cubicBezTo>
                  <a:close/>
                </a:path>
              </a:pathLst>
            </a:custGeom>
            <a:solidFill>
              <a:srgbClr val="DE98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5"/>
            <p:cNvSpPr/>
            <p:nvPr/>
          </p:nvSpPr>
          <p:spPr>
            <a:xfrm>
              <a:off x="1317835" y="4561267"/>
              <a:ext cx="394671" cy="174615"/>
            </a:xfrm>
            <a:custGeom>
              <a:avLst/>
              <a:gdLst/>
              <a:ahLst/>
              <a:cxnLst/>
              <a:rect l="l" t="t" r="r" b="b"/>
              <a:pathLst>
                <a:path w="6132" h="2713" extrusionOk="0">
                  <a:moveTo>
                    <a:pt x="599" y="1"/>
                  </a:moveTo>
                  <a:cubicBezTo>
                    <a:pt x="1" y="1396"/>
                    <a:pt x="599" y="2713"/>
                    <a:pt x="599" y="2713"/>
                  </a:cubicBezTo>
                  <a:lnTo>
                    <a:pt x="4917" y="2713"/>
                  </a:lnTo>
                  <a:cubicBezTo>
                    <a:pt x="4917" y="2713"/>
                    <a:pt x="6132" y="2376"/>
                    <a:pt x="2607" y="31"/>
                  </a:cubicBezTo>
                  <a:lnTo>
                    <a:pt x="5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5"/>
            <p:cNvSpPr/>
            <p:nvPr/>
          </p:nvSpPr>
          <p:spPr>
            <a:xfrm>
              <a:off x="1341520" y="4707111"/>
              <a:ext cx="315376" cy="30315"/>
            </a:xfrm>
            <a:custGeom>
              <a:avLst/>
              <a:gdLst/>
              <a:ahLst/>
              <a:cxnLst/>
              <a:rect l="l" t="t" r="r" b="b"/>
              <a:pathLst>
                <a:path w="4900" h="471" extrusionOk="0">
                  <a:moveTo>
                    <a:pt x="0" y="1"/>
                  </a:moveTo>
                  <a:lnTo>
                    <a:pt x="126" y="470"/>
                  </a:lnTo>
                  <a:lnTo>
                    <a:pt x="4576" y="470"/>
                  </a:lnTo>
                  <a:cubicBezTo>
                    <a:pt x="4900" y="361"/>
                    <a:pt x="4757" y="1"/>
                    <a:pt x="47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5"/>
            <p:cNvSpPr/>
            <p:nvPr/>
          </p:nvSpPr>
          <p:spPr>
            <a:xfrm>
              <a:off x="1513623" y="4630971"/>
              <a:ext cx="134067" cy="76205"/>
            </a:xfrm>
            <a:custGeom>
              <a:avLst/>
              <a:gdLst/>
              <a:ahLst/>
              <a:cxnLst/>
              <a:rect l="l" t="t" r="r" b="b"/>
              <a:pathLst>
                <a:path w="2083" h="1184" extrusionOk="0">
                  <a:moveTo>
                    <a:pt x="899" y="0"/>
                  </a:moveTo>
                  <a:cubicBezTo>
                    <a:pt x="656" y="0"/>
                    <a:pt x="25" y="105"/>
                    <a:pt x="1" y="1184"/>
                  </a:cubicBezTo>
                  <a:lnTo>
                    <a:pt x="2083" y="1184"/>
                  </a:lnTo>
                  <a:cubicBezTo>
                    <a:pt x="2083" y="1184"/>
                    <a:pt x="2045" y="789"/>
                    <a:pt x="993" y="6"/>
                  </a:cubicBezTo>
                  <a:cubicBezTo>
                    <a:pt x="993" y="6"/>
                    <a:pt x="958" y="0"/>
                    <a:pt x="8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5"/>
            <p:cNvSpPr/>
            <p:nvPr/>
          </p:nvSpPr>
          <p:spPr>
            <a:xfrm>
              <a:off x="1376275" y="4623891"/>
              <a:ext cx="55287" cy="48465"/>
            </a:xfrm>
            <a:custGeom>
              <a:avLst/>
              <a:gdLst/>
              <a:ahLst/>
              <a:cxnLst/>
              <a:rect l="l" t="t" r="r" b="b"/>
              <a:pathLst>
                <a:path w="859" h="753" extrusionOk="0">
                  <a:moveTo>
                    <a:pt x="430" y="0"/>
                  </a:moveTo>
                  <a:cubicBezTo>
                    <a:pt x="192" y="0"/>
                    <a:pt x="1" y="168"/>
                    <a:pt x="1" y="375"/>
                  </a:cubicBezTo>
                  <a:cubicBezTo>
                    <a:pt x="1" y="583"/>
                    <a:pt x="192" y="753"/>
                    <a:pt x="430" y="753"/>
                  </a:cubicBezTo>
                  <a:cubicBezTo>
                    <a:pt x="665" y="753"/>
                    <a:pt x="858" y="583"/>
                    <a:pt x="858" y="375"/>
                  </a:cubicBezTo>
                  <a:cubicBezTo>
                    <a:pt x="858" y="168"/>
                    <a:pt x="665" y="0"/>
                    <a:pt x="4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5"/>
            <p:cNvSpPr/>
            <p:nvPr/>
          </p:nvSpPr>
          <p:spPr>
            <a:xfrm>
              <a:off x="1130156" y="3474904"/>
              <a:ext cx="121388" cy="1133295"/>
            </a:xfrm>
            <a:custGeom>
              <a:avLst/>
              <a:gdLst/>
              <a:ahLst/>
              <a:cxnLst/>
              <a:rect l="l" t="t" r="r" b="b"/>
              <a:pathLst>
                <a:path w="1886" h="17608" extrusionOk="0">
                  <a:moveTo>
                    <a:pt x="876" y="1"/>
                  </a:moveTo>
                  <a:cubicBezTo>
                    <a:pt x="392" y="4"/>
                    <a:pt x="1" y="403"/>
                    <a:pt x="4" y="885"/>
                  </a:cubicBezTo>
                  <a:lnTo>
                    <a:pt x="127" y="16737"/>
                  </a:lnTo>
                  <a:cubicBezTo>
                    <a:pt x="130" y="17220"/>
                    <a:pt x="521" y="17608"/>
                    <a:pt x="1005" y="17608"/>
                  </a:cubicBezTo>
                  <a:lnTo>
                    <a:pt x="1011" y="17608"/>
                  </a:lnTo>
                  <a:cubicBezTo>
                    <a:pt x="1494" y="17604"/>
                    <a:pt x="1886" y="17207"/>
                    <a:pt x="1882" y="16723"/>
                  </a:cubicBezTo>
                  <a:lnTo>
                    <a:pt x="1760" y="872"/>
                  </a:lnTo>
                  <a:cubicBezTo>
                    <a:pt x="1757" y="392"/>
                    <a:pt x="1365" y="1"/>
                    <a:pt x="882" y="1"/>
                  </a:cubicBezTo>
                  <a:close/>
                </a:path>
              </a:pathLst>
            </a:custGeom>
            <a:solidFill>
              <a:srgbClr val="DE98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5"/>
            <p:cNvSpPr/>
            <p:nvPr/>
          </p:nvSpPr>
          <p:spPr>
            <a:xfrm>
              <a:off x="1097139" y="4561074"/>
              <a:ext cx="391131" cy="174809"/>
            </a:xfrm>
            <a:custGeom>
              <a:avLst/>
              <a:gdLst/>
              <a:ahLst/>
              <a:cxnLst/>
              <a:rect l="l" t="t" r="r" b="b"/>
              <a:pathLst>
                <a:path w="6077" h="2716" extrusionOk="0">
                  <a:moveTo>
                    <a:pt x="2552" y="1"/>
                  </a:moveTo>
                  <a:lnTo>
                    <a:pt x="596" y="4"/>
                  </a:lnTo>
                  <a:cubicBezTo>
                    <a:pt x="0" y="1399"/>
                    <a:pt x="602" y="2716"/>
                    <a:pt x="602" y="2716"/>
                  </a:cubicBezTo>
                  <a:lnTo>
                    <a:pt x="4954" y="2705"/>
                  </a:lnTo>
                  <a:cubicBezTo>
                    <a:pt x="4954" y="2705"/>
                    <a:pt x="6076" y="2334"/>
                    <a:pt x="25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5"/>
            <p:cNvSpPr/>
            <p:nvPr/>
          </p:nvSpPr>
          <p:spPr>
            <a:xfrm>
              <a:off x="1121853" y="4706467"/>
              <a:ext cx="314733" cy="30958"/>
            </a:xfrm>
            <a:custGeom>
              <a:avLst/>
              <a:gdLst/>
              <a:ahLst/>
              <a:cxnLst/>
              <a:rect l="l" t="t" r="r" b="b"/>
              <a:pathLst>
                <a:path w="4890" h="481" extrusionOk="0">
                  <a:moveTo>
                    <a:pt x="4676" y="0"/>
                  </a:moveTo>
                  <a:lnTo>
                    <a:pt x="1" y="11"/>
                  </a:lnTo>
                  <a:lnTo>
                    <a:pt x="127" y="480"/>
                  </a:lnTo>
                  <a:lnTo>
                    <a:pt x="4577" y="470"/>
                  </a:lnTo>
                  <a:cubicBezTo>
                    <a:pt x="4890" y="283"/>
                    <a:pt x="4676" y="0"/>
                    <a:pt x="46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5"/>
            <p:cNvSpPr/>
            <p:nvPr/>
          </p:nvSpPr>
          <p:spPr>
            <a:xfrm>
              <a:off x="1287198" y="4633609"/>
              <a:ext cx="140182" cy="73373"/>
            </a:xfrm>
            <a:custGeom>
              <a:avLst/>
              <a:gdLst/>
              <a:ahLst/>
              <a:cxnLst/>
              <a:rect l="l" t="t" r="r" b="b"/>
              <a:pathLst>
                <a:path w="2178" h="1140" extrusionOk="0">
                  <a:moveTo>
                    <a:pt x="965" y="0"/>
                  </a:moveTo>
                  <a:cubicBezTo>
                    <a:pt x="659" y="0"/>
                    <a:pt x="24" y="123"/>
                    <a:pt x="0" y="1140"/>
                  </a:cubicBezTo>
                  <a:lnTo>
                    <a:pt x="2164" y="1132"/>
                  </a:lnTo>
                  <a:cubicBezTo>
                    <a:pt x="2164" y="1132"/>
                    <a:pt x="2178" y="793"/>
                    <a:pt x="1127" y="13"/>
                  </a:cubicBezTo>
                  <a:cubicBezTo>
                    <a:pt x="1127" y="13"/>
                    <a:pt x="1063" y="0"/>
                    <a:pt x="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5"/>
            <p:cNvSpPr/>
            <p:nvPr/>
          </p:nvSpPr>
          <p:spPr>
            <a:xfrm>
              <a:off x="1156480" y="4623698"/>
              <a:ext cx="55223" cy="48465"/>
            </a:xfrm>
            <a:custGeom>
              <a:avLst/>
              <a:gdLst/>
              <a:ahLst/>
              <a:cxnLst/>
              <a:rect l="l" t="t" r="r" b="b"/>
              <a:pathLst>
                <a:path w="858" h="753" extrusionOk="0">
                  <a:moveTo>
                    <a:pt x="429" y="0"/>
                  </a:moveTo>
                  <a:cubicBezTo>
                    <a:pt x="191" y="0"/>
                    <a:pt x="0" y="171"/>
                    <a:pt x="0" y="378"/>
                  </a:cubicBezTo>
                  <a:cubicBezTo>
                    <a:pt x="0" y="586"/>
                    <a:pt x="194" y="752"/>
                    <a:pt x="429" y="752"/>
                  </a:cubicBezTo>
                  <a:cubicBezTo>
                    <a:pt x="667" y="752"/>
                    <a:pt x="858" y="582"/>
                    <a:pt x="858" y="375"/>
                  </a:cubicBezTo>
                  <a:cubicBezTo>
                    <a:pt x="858" y="167"/>
                    <a:pt x="663" y="0"/>
                    <a:pt x="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5"/>
            <p:cNvSpPr/>
            <p:nvPr/>
          </p:nvSpPr>
          <p:spPr>
            <a:xfrm flipH="1">
              <a:off x="1249550" y="2647855"/>
              <a:ext cx="119843" cy="249019"/>
            </a:xfrm>
            <a:custGeom>
              <a:avLst/>
              <a:gdLst/>
              <a:ahLst/>
              <a:cxnLst/>
              <a:rect l="l" t="t" r="r" b="b"/>
              <a:pathLst>
                <a:path w="1862" h="3869" extrusionOk="0">
                  <a:moveTo>
                    <a:pt x="929" y="0"/>
                  </a:moveTo>
                  <a:cubicBezTo>
                    <a:pt x="419" y="0"/>
                    <a:pt x="1" y="419"/>
                    <a:pt x="1" y="929"/>
                  </a:cubicBezTo>
                  <a:lnTo>
                    <a:pt x="1" y="2940"/>
                  </a:lnTo>
                  <a:cubicBezTo>
                    <a:pt x="1" y="3450"/>
                    <a:pt x="419" y="3869"/>
                    <a:pt x="929" y="3869"/>
                  </a:cubicBezTo>
                  <a:cubicBezTo>
                    <a:pt x="1443" y="3869"/>
                    <a:pt x="1862" y="3450"/>
                    <a:pt x="1862" y="2940"/>
                  </a:cubicBezTo>
                  <a:lnTo>
                    <a:pt x="1862" y="929"/>
                  </a:lnTo>
                  <a:cubicBezTo>
                    <a:pt x="1862" y="419"/>
                    <a:pt x="1443" y="0"/>
                    <a:pt x="929" y="0"/>
                  </a:cubicBezTo>
                  <a:close/>
                </a:path>
              </a:pathLst>
            </a:custGeom>
            <a:solidFill>
              <a:srgbClr val="DE98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5"/>
            <p:cNvSpPr/>
            <p:nvPr/>
          </p:nvSpPr>
          <p:spPr>
            <a:xfrm>
              <a:off x="1250834" y="2670832"/>
              <a:ext cx="119843" cy="112377"/>
            </a:xfrm>
            <a:custGeom>
              <a:avLst/>
              <a:gdLst/>
              <a:ahLst/>
              <a:cxnLst/>
              <a:rect l="l" t="t" r="r" b="b"/>
              <a:pathLst>
                <a:path w="1862" h="1746" extrusionOk="0">
                  <a:moveTo>
                    <a:pt x="1" y="1"/>
                  </a:moveTo>
                  <a:lnTo>
                    <a:pt x="1" y="1552"/>
                  </a:lnTo>
                  <a:cubicBezTo>
                    <a:pt x="1" y="1552"/>
                    <a:pt x="462" y="1746"/>
                    <a:pt x="1013" y="1746"/>
                  </a:cubicBezTo>
                  <a:cubicBezTo>
                    <a:pt x="1289" y="1746"/>
                    <a:pt x="1587" y="1697"/>
                    <a:pt x="1862" y="1552"/>
                  </a:cubicBezTo>
                  <a:lnTo>
                    <a:pt x="18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5"/>
            <p:cNvSpPr/>
            <p:nvPr/>
          </p:nvSpPr>
          <p:spPr>
            <a:xfrm>
              <a:off x="1019583" y="2830450"/>
              <a:ext cx="581065" cy="824741"/>
            </a:xfrm>
            <a:custGeom>
              <a:avLst/>
              <a:gdLst/>
              <a:ahLst/>
              <a:cxnLst/>
              <a:rect l="l" t="t" r="r" b="b"/>
              <a:pathLst>
                <a:path w="9028" h="12814" extrusionOk="0">
                  <a:moveTo>
                    <a:pt x="4318" y="1"/>
                  </a:moveTo>
                  <a:cubicBezTo>
                    <a:pt x="1906" y="1"/>
                    <a:pt x="1" y="1491"/>
                    <a:pt x="157" y="3512"/>
                  </a:cubicBezTo>
                  <a:cubicBezTo>
                    <a:pt x="252" y="4716"/>
                    <a:pt x="1423" y="7037"/>
                    <a:pt x="1447" y="7721"/>
                  </a:cubicBezTo>
                  <a:cubicBezTo>
                    <a:pt x="1484" y="8783"/>
                    <a:pt x="1321" y="9636"/>
                    <a:pt x="1290" y="10388"/>
                  </a:cubicBezTo>
                  <a:cubicBezTo>
                    <a:pt x="1243" y="11534"/>
                    <a:pt x="1906" y="12814"/>
                    <a:pt x="4318" y="12814"/>
                  </a:cubicBezTo>
                  <a:lnTo>
                    <a:pt x="4706" y="12814"/>
                  </a:lnTo>
                  <a:cubicBezTo>
                    <a:pt x="7122" y="12814"/>
                    <a:pt x="7782" y="11534"/>
                    <a:pt x="7735" y="10388"/>
                  </a:cubicBezTo>
                  <a:cubicBezTo>
                    <a:pt x="7703" y="9636"/>
                    <a:pt x="7608" y="9037"/>
                    <a:pt x="7608" y="7721"/>
                  </a:cubicBezTo>
                  <a:cubicBezTo>
                    <a:pt x="7608" y="6571"/>
                    <a:pt x="8772" y="4716"/>
                    <a:pt x="8867" y="3512"/>
                  </a:cubicBezTo>
                  <a:cubicBezTo>
                    <a:pt x="9027" y="1491"/>
                    <a:pt x="7122" y="1"/>
                    <a:pt x="4706" y="1"/>
                  </a:cubicBezTo>
                  <a:close/>
                </a:path>
              </a:pathLst>
            </a:custGeom>
            <a:solidFill>
              <a:srgbClr val="DE98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5"/>
            <p:cNvSpPr/>
            <p:nvPr/>
          </p:nvSpPr>
          <p:spPr>
            <a:xfrm>
              <a:off x="1095143" y="3552203"/>
              <a:ext cx="414366" cy="484263"/>
            </a:xfrm>
            <a:custGeom>
              <a:avLst/>
              <a:gdLst/>
              <a:ahLst/>
              <a:cxnLst/>
              <a:rect l="l" t="t" r="r" b="b"/>
              <a:pathLst>
                <a:path w="6438" h="7524" extrusionOk="0">
                  <a:moveTo>
                    <a:pt x="6124" y="7384"/>
                  </a:moveTo>
                  <a:lnTo>
                    <a:pt x="6124" y="7384"/>
                  </a:lnTo>
                  <a:cubicBezTo>
                    <a:pt x="6123" y="7393"/>
                    <a:pt x="6122" y="7402"/>
                    <a:pt x="6121" y="7411"/>
                  </a:cubicBezTo>
                  <a:lnTo>
                    <a:pt x="6138" y="7384"/>
                  </a:lnTo>
                  <a:cubicBezTo>
                    <a:pt x="6134" y="7384"/>
                    <a:pt x="6129" y="7384"/>
                    <a:pt x="6124" y="7384"/>
                  </a:cubicBezTo>
                  <a:close/>
                  <a:moveTo>
                    <a:pt x="5768" y="0"/>
                  </a:moveTo>
                  <a:cubicBezTo>
                    <a:pt x="5220" y="0"/>
                    <a:pt x="4669" y="118"/>
                    <a:pt x="4121" y="191"/>
                  </a:cubicBezTo>
                  <a:cubicBezTo>
                    <a:pt x="3702" y="248"/>
                    <a:pt x="3280" y="276"/>
                    <a:pt x="2858" y="276"/>
                  </a:cubicBezTo>
                  <a:cubicBezTo>
                    <a:pt x="2465" y="276"/>
                    <a:pt x="2072" y="251"/>
                    <a:pt x="1682" y="202"/>
                  </a:cubicBezTo>
                  <a:cubicBezTo>
                    <a:pt x="1329" y="159"/>
                    <a:pt x="976" y="96"/>
                    <a:pt x="623" y="96"/>
                  </a:cubicBezTo>
                  <a:cubicBezTo>
                    <a:pt x="557" y="96"/>
                    <a:pt x="492" y="98"/>
                    <a:pt x="426" y="103"/>
                  </a:cubicBezTo>
                  <a:lnTo>
                    <a:pt x="382" y="86"/>
                  </a:lnTo>
                  <a:cubicBezTo>
                    <a:pt x="75" y="2553"/>
                    <a:pt x="0" y="5047"/>
                    <a:pt x="157" y="7523"/>
                  </a:cubicBezTo>
                  <a:lnTo>
                    <a:pt x="225" y="7449"/>
                  </a:lnTo>
                  <a:cubicBezTo>
                    <a:pt x="1011" y="7435"/>
                    <a:pt x="1800" y="7424"/>
                    <a:pt x="2590" y="7411"/>
                  </a:cubicBezTo>
                  <a:cubicBezTo>
                    <a:pt x="2668" y="7411"/>
                    <a:pt x="2746" y="7411"/>
                    <a:pt x="2825" y="7408"/>
                  </a:cubicBezTo>
                  <a:lnTo>
                    <a:pt x="2845" y="7347"/>
                  </a:lnTo>
                  <a:cubicBezTo>
                    <a:pt x="2746" y="5485"/>
                    <a:pt x="2709" y="3618"/>
                    <a:pt x="2729" y="1753"/>
                  </a:cubicBezTo>
                  <a:cubicBezTo>
                    <a:pt x="2729" y="1682"/>
                    <a:pt x="2736" y="1603"/>
                    <a:pt x="2784" y="1556"/>
                  </a:cubicBezTo>
                  <a:cubicBezTo>
                    <a:pt x="2825" y="1515"/>
                    <a:pt x="2889" y="1504"/>
                    <a:pt x="2943" y="1501"/>
                  </a:cubicBezTo>
                  <a:cubicBezTo>
                    <a:pt x="2995" y="1497"/>
                    <a:pt x="3047" y="1495"/>
                    <a:pt x="3099" y="1495"/>
                  </a:cubicBezTo>
                  <a:cubicBezTo>
                    <a:pt x="3384" y="1495"/>
                    <a:pt x="3667" y="1557"/>
                    <a:pt x="3923" y="1678"/>
                  </a:cubicBezTo>
                  <a:lnTo>
                    <a:pt x="3992" y="1780"/>
                  </a:lnTo>
                  <a:cubicBezTo>
                    <a:pt x="3971" y="2233"/>
                    <a:pt x="3951" y="2685"/>
                    <a:pt x="3927" y="3138"/>
                  </a:cubicBezTo>
                  <a:cubicBezTo>
                    <a:pt x="3859" y="4553"/>
                    <a:pt x="3791" y="5969"/>
                    <a:pt x="3907" y="7377"/>
                  </a:cubicBezTo>
                  <a:cubicBezTo>
                    <a:pt x="4643" y="7380"/>
                    <a:pt x="5383" y="7380"/>
                    <a:pt x="6124" y="7384"/>
                  </a:cubicBezTo>
                  <a:lnTo>
                    <a:pt x="6124" y="7384"/>
                  </a:lnTo>
                  <a:cubicBezTo>
                    <a:pt x="6387" y="4946"/>
                    <a:pt x="6437" y="2486"/>
                    <a:pt x="6275" y="39"/>
                  </a:cubicBezTo>
                  <a:cubicBezTo>
                    <a:pt x="6106" y="11"/>
                    <a:pt x="5937" y="0"/>
                    <a:pt x="5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5"/>
            <p:cNvSpPr/>
            <p:nvPr/>
          </p:nvSpPr>
          <p:spPr>
            <a:xfrm>
              <a:off x="1089673" y="4002671"/>
              <a:ext cx="199331" cy="56317"/>
            </a:xfrm>
            <a:custGeom>
              <a:avLst/>
              <a:gdLst/>
              <a:ahLst/>
              <a:cxnLst/>
              <a:rect l="l" t="t" r="r" b="b"/>
              <a:pathLst>
                <a:path w="3097" h="875" extrusionOk="0">
                  <a:moveTo>
                    <a:pt x="27" y="1"/>
                  </a:moveTo>
                  <a:cubicBezTo>
                    <a:pt x="11" y="1"/>
                    <a:pt x="0" y="14"/>
                    <a:pt x="0" y="28"/>
                  </a:cubicBezTo>
                  <a:lnTo>
                    <a:pt x="0" y="848"/>
                  </a:lnTo>
                  <a:cubicBezTo>
                    <a:pt x="0" y="861"/>
                    <a:pt x="11" y="875"/>
                    <a:pt x="27" y="875"/>
                  </a:cubicBezTo>
                  <a:lnTo>
                    <a:pt x="3069" y="875"/>
                  </a:lnTo>
                  <a:cubicBezTo>
                    <a:pt x="3086" y="875"/>
                    <a:pt x="3097" y="861"/>
                    <a:pt x="3097" y="848"/>
                  </a:cubicBezTo>
                  <a:lnTo>
                    <a:pt x="3097" y="28"/>
                  </a:lnTo>
                  <a:cubicBezTo>
                    <a:pt x="3097" y="14"/>
                    <a:pt x="3086" y="1"/>
                    <a:pt x="3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5"/>
            <p:cNvSpPr/>
            <p:nvPr/>
          </p:nvSpPr>
          <p:spPr>
            <a:xfrm>
              <a:off x="1321825" y="4002671"/>
              <a:ext cx="195147" cy="56317"/>
            </a:xfrm>
            <a:custGeom>
              <a:avLst/>
              <a:gdLst/>
              <a:ahLst/>
              <a:cxnLst/>
              <a:rect l="l" t="t" r="r" b="b"/>
              <a:pathLst>
                <a:path w="3032" h="875" extrusionOk="0">
                  <a:moveTo>
                    <a:pt x="27" y="1"/>
                  </a:moveTo>
                  <a:cubicBezTo>
                    <a:pt x="10" y="1"/>
                    <a:pt x="0" y="14"/>
                    <a:pt x="0" y="28"/>
                  </a:cubicBezTo>
                  <a:lnTo>
                    <a:pt x="0" y="848"/>
                  </a:lnTo>
                  <a:cubicBezTo>
                    <a:pt x="0" y="861"/>
                    <a:pt x="10" y="875"/>
                    <a:pt x="27" y="875"/>
                  </a:cubicBezTo>
                  <a:lnTo>
                    <a:pt x="3004" y="875"/>
                  </a:lnTo>
                  <a:cubicBezTo>
                    <a:pt x="3018" y="875"/>
                    <a:pt x="3031" y="861"/>
                    <a:pt x="3031" y="848"/>
                  </a:cubicBezTo>
                  <a:lnTo>
                    <a:pt x="3031" y="28"/>
                  </a:lnTo>
                  <a:cubicBezTo>
                    <a:pt x="3031" y="14"/>
                    <a:pt x="3018" y="1"/>
                    <a:pt x="30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5"/>
            <p:cNvSpPr/>
            <p:nvPr/>
          </p:nvSpPr>
          <p:spPr>
            <a:xfrm>
              <a:off x="1017008" y="2830450"/>
              <a:ext cx="582288" cy="842248"/>
            </a:xfrm>
            <a:custGeom>
              <a:avLst/>
              <a:gdLst/>
              <a:ahLst/>
              <a:cxnLst/>
              <a:rect l="l" t="t" r="r" b="b"/>
              <a:pathLst>
                <a:path w="9047" h="13086" extrusionOk="0">
                  <a:moveTo>
                    <a:pt x="3368" y="1"/>
                  </a:moveTo>
                  <a:cubicBezTo>
                    <a:pt x="2460" y="188"/>
                    <a:pt x="1810" y="504"/>
                    <a:pt x="1150" y="1032"/>
                  </a:cubicBezTo>
                  <a:cubicBezTo>
                    <a:pt x="803" y="1311"/>
                    <a:pt x="551" y="1957"/>
                    <a:pt x="354" y="2359"/>
                  </a:cubicBezTo>
                  <a:cubicBezTo>
                    <a:pt x="0" y="3080"/>
                    <a:pt x="418" y="4353"/>
                    <a:pt x="619" y="5129"/>
                  </a:cubicBezTo>
                  <a:cubicBezTo>
                    <a:pt x="1269" y="7676"/>
                    <a:pt x="721" y="9694"/>
                    <a:pt x="844" y="12321"/>
                  </a:cubicBezTo>
                  <a:cubicBezTo>
                    <a:pt x="854" y="12531"/>
                    <a:pt x="1147" y="12729"/>
                    <a:pt x="1337" y="12814"/>
                  </a:cubicBezTo>
                  <a:cubicBezTo>
                    <a:pt x="1409" y="12848"/>
                    <a:pt x="1745" y="12872"/>
                    <a:pt x="1823" y="12875"/>
                  </a:cubicBezTo>
                  <a:cubicBezTo>
                    <a:pt x="2550" y="12917"/>
                    <a:pt x="3306" y="13086"/>
                    <a:pt x="4040" y="13086"/>
                  </a:cubicBezTo>
                  <a:cubicBezTo>
                    <a:pt x="4217" y="13086"/>
                    <a:pt x="4392" y="13076"/>
                    <a:pt x="4565" y="13052"/>
                  </a:cubicBezTo>
                  <a:cubicBezTo>
                    <a:pt x="5835" y="12882"/>
                    <a:pt x="6165" y="12998"/>
                    <a:pt x="7492" y="12858"/>
                  </a:cubicBezTo>
                  <a:lnTo>
                    <a:pt x="8342" y="12657"/>
                  </a:lnTo>
                  <a:cubicBezTo>
                    <a:pt x="8621" y="12525"/>
                    <a:pt x="8499" y="11191"/>
                    <a:pt x="8482" y="10885"/>
                  </a:cubicBezTo>
                  <a:cubicBezTo>
                    <a:pt x="8353" y="8527"/>
                    <a:pt x="8216" y="6891"/>
                    <a:pt x="8747" y="4590"/>
                  </a:cubicBezTo>
                  <a:cubicBezTo>
                    <a:pt x="8877" y="4043"/>
                    <a:pt x="9047" y="3482"/>
                    <a:pt x="8962" y="2927"/>
                  </a:cubicBezTo>
                  <a:cubicBezTo>
                    <a:pt x="8901" y="2529"/>
                    <a:pt x="8709" y="2164"/>
                    <a:pt x="8492" y="1828"/>
                  </a:cubicBezTo>
                  <a:cubicBezTo>
                    <a:pt x="7904" y="916"/>
                    <a:pt x="7005" y="113"/>
                    <a:pt x="5923" y="1"/>
                  </a:cubicBezTo>
                  <a:lnTo>
                    <a:pt x="5889" y="62"/>
                  </a:lnTo>
                  <a:cubicBezTo>
                    <a:pt x="5892" y="344"/>
                    <a:pt x="5705" y="613"/>
                    <a:pt x="5447" y="712"/>
                  </a:cubicBezTo>
                  <a:cubicBezTo>
                    <a:pt x="5358" y="746"/>
                    <a:pt x="5267" y="760"/>
                    <a:pt x="5175" y="770"/>
                  </a:cubicBezTo>
                  <a:cubicBezTo>
                    <a:pt x="5113" y="775"/>
                    <a:pt x="5052" y="778"/>
                    <a:pt x="4990" y="778"/>
                  </a:cubicBezTo>
                  <a:cubicBezTo>
                    <a:pt x="4629" y="778"/>
                    <a:pt x="4267" y="684"/>
                    <a:pt x="3953" y="501"/>
                  </a:cubicBezTo>
                  <a:cubicBezTo>
                    <a:pt x="3753" y="385"/>
                    <a:pt x="3562" y="222"/>
                    <a:pt x="3484" y="5"/>
                  </a:cubicBezTo>
                  <a:lnTo>
                    <a:pt x="33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5"/>
            <p:cNvSpPr/>
            <p:nvPr/>
          </p:nvSpPr>
          <p:spPr>
            <a:xfrm>
              <a:off x="1132795" y="2916115"/>
              <a:ext cx="565682" cy="489026"/>
            </a:xfrm>
            <a:custGeom>
              <a:avLst/>
              <a:gdLst/>
              <a:ahLst/>
              <a:cxnLst/>
              <a:rect l="l" t="t" r="r" b="b"/>
              <a:pathLst>
                <a:path w="8789" h="7598" extrusionOk="0">
                  <a:moveTo>
                    <a:pt x="6031" y="1"/>
                  </a:moveTo>
                  <a:cubicBezTo>
                    <a:pt x="5885" y="1"/>
                    <a:pt x="5737" y="45"/>
                    <a:pt x="5608" y="136"/>
                  </a:cubicBezTo>
                  <a:cubicBezTo>
                    <a:pt x="5274" y="371"/>
                    <a:pt x="5196" y="830"/>
                    <a:pt x="5431" y="1160"/>
                  </a:cubicBezTo>
                  <a:cubicBezTo>
                    <a:pt x="6394" y="2528"/>
                    <a:pt x="7540" y="4920"/>
                    <a:pt x="6935" y="5720"/>
                  </a:cubicBezTo>
                  <a:cubicBezTo>
                    <a:pt x="6830" y="5856"/>
                    <a:pt x="6509" y="6119"/>
                    <a:pt x="5594" y="6119"/>
                  </a:cubicBezTo>
                  <a:cubicBezTo>
                    <a:pt x="4728" y="6119"/>
                    <a:pt x="3330" y="5884"/>
                    <a:pt x="1079" y="5084"/>
                  </a:cubicBezTo>
                  <a:cubicBezTo>
                    <a:pt x="998" y="5055"/>
                    <a:pt x="914" y="5041"/>
                    <a:pt x="832" y="5041"/>
                  </a:cubicBezTo>
                  <a:cubicBezTo>
                    <a:pt x="528" y="5041"/>
                    <a:pt x="244" y="5229"/>
                    <a:pt x="137" y="5529"/>
                  </a:cubicBezTo>
                  <a:cubicBezTo>
                    <a:pt x="1" y="5913"/>
                    <a:pt x="202" y="6335"/>
                    <a:pt x="586" y="6472"/>
                  </a:cubicBezTo>
                  <a:cubicBezTo>
                    <a:pt x="2702" y="7223"/>
                    <a:pt x="4363" y="7598"/>
                    <a:pt x="5615" y="7598"/>
                  </a:cubicBezTo>
                  <a:cubicBezTo>
                    <a:pt x="6792" y="7598"/>
                    <a:pt x="7609" y="7268"/>
                    <a:pt x="8108" y="6607"/>
                  </a:cubicBezTo>
                  <a:cubicBezTo>
                    <a:pt x="8789" y="5712"/>
                    <a:pt x="8718" y="4345"/>
                    <a:pt x="7904" y="2545"/>
                  </a:cubicBezTo>
                  <a:cubicBezTo>
                    <a:pt x="7356" y="1337"/>
                    <a:pt x="6662" y="354"/>
                    <a:pt x="6632" y="310"/>
                  </a:cubicBezTo>
                  <a:cubicBezTo>
                    <a:pt x="6488" y="109"/>
                    <a:pt x="6262" y="1"/>
                    <a:pt x="6031" y="1"/>
                  </a:cubicBezTo>
                  <a:close/>
                </a:path>
              </a:pathLst>
            </a:custGeom>
            <a:solidFill>
              <a:srgbClr val="DE98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5"/>
            <p:cNvSpPr/>
            <p:nvPr/>
          </p:nvSpPr>
          <p:spPr>
            <a:xfrm>
              <a:off x="897875" y="2916051"/>
              <a:ext cx="646457" cy="508335"/>
            </a:xfrm>
            <a:custGeom>
              <a:avLst/>
              <a:gdLst/>
              <a:ahLst/>
              <a:cxnLst/>
              <a:rect l="l" t="t" r="r" b="b"/>
              <a:pathLst>
                <a:path w="10044" h="7898" extrusionOk="0">
                  <a:moveTo>
                    <a:pt x="3125" y="1"/>
                  </a:moveTo>
                  <a:cubicBezTo>
                    <a:pt x="3000" y="1"/>
                    <a:pt x="2874" y="33"/>
                    <a:pt x="2759" y="100"/>
                  </a:cubicBezTo>
                  <a:cubicBezTo>
                    <a:pt x="2120" y="464"/>
                    <a:pt x="1358" y="1737"/>
                    <a:pt x="919" y="2761"/>
                  </a:cubicBezTo>
                  <a:cubicBezTo>
                    <a:pt x="443" y="3880"/>
                    <a:pt x="0" y="5465"/>
                    <a:pt x="623" y="6636"/>
                  </a:cubicBezTo>
                  <a:cubicBezTo>
                    <a:pt x="936" y="7228"/>
                    <a:pt x="1623" y="7898"/>
                    <a:pt x="3130" y="7898"/>
                  </a:cubicBezTo>
                  <a:cubicBezTo>
                    <a:pt x="3280" y="7898"/>
                    <a:pt x="3433" y="7894"/>
                    <a:pt x="3596" y="7881"/>
                  </a:cubicBezTo>
                  <a:cubicBezTo>
                    <a:pt x="5049" y="7759"/>
                    <a:pt x="7043" y="7085"/>
                    <a:pt x="9527" y="5877"/>
                  </a:cubicBezTo>
                  <a:cubicBezTo>
                    <a:pt x="9894" y="5697"/>
                    <a:pt x="10044" y="5258"/>
                    <a:pt x="9866" y="4890"/>
                  </a:cubicBezTo>
                  <a:cubicBezTo>
                    <a:pt x="9740" y="4629"/>
                    <a:pt x="9476" y="4476"/>
                    <a:pt x="9201" y="4476"/>
                  </a:cubicBezTo>
                  <a:cubicBezTo>
                    <a:pt x="9093" y="4476"/>
                    <a:pt x="8984" y="4500"/>
                    <a:pt x="8880" y="4550"/>
                  </a:cubicBezTo>
                  <a:cubicBezTo>
                    <a:pt x="6070" y="5920"/>
                    <a:pt x="4218" y="6422"/>
                    <a:pt x="3124" y="6422"/>
                  </a:cubicBezTo>
                  <a:cubicBezTo>
                    <a:pt x="2479" y="6422"/>
                    <a:pt x="2098" y="6248"/>
                    <a:pt x="1939" y="5975"/>
                  </a:cubicBezTo>
                  <a:cubicBezTo>
                    <a:pt x="1272" y="4829"/>
                    <a:pt x="2902" y="1784"/>
                    <a:pt x="3497" y="1373"/>
                  </a:cubicBezTo>
                  <a:cubicBezTo>
                    <a:pt x="3844" y="1168"/>
                    <a:pt x="3967" y="723"/>
                    <a:pt x="3763" y="372"/>
                  </a:cubicBezTo>
                  <a:cubicBezTo>
                    <a:pt x="3628" y="134"/>
                    <a:pt x="3380" y="1"/>
                    <a:pt x="3125" y="1"/>
                  </a:cubicBezTo>
                  <a:close/>
                </a:path>
              </a:pathLst>
            </a:custGeom>
            <a:solidFill>
              <a:srgbClr val="DE98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5"/>
            <p:cNvSpPr/>
            <p:nvPr/>
          </p:nvSpPr>
          <p:spPr>
            <a:xfrm>
              <a:off x="914738" y="2883548"/>
              <a:ext cx="244449" cy="323872"/>
            </a:xfrm>
            <a:custGeom>
              <a:avLst/>
              <a:gdLst/>
              <a:ahLst/>
              <a:cxnLst/>
              <a:rect l="l" t="t" r="r" b="b"/>
              <a:pathLst>
                <a:path w="3798" h="5032" extrusionOk="0">
                  <a:moveTo>
                    <a:pt x="3104" y="0"/>
                  </a:moveTo>
                  <a:cubicBezTo>
                    <a:pt x="2961" y="0"/>
                    <a:pt x="2833" y="150"/>
                    <a:pt x="2589" y="302"/>
                  </a:cubicBezTo>
                  <a:cubicBezTo>
                    <a:pt x="2246" y="516"/>
                    <a:pt x="1494" y="1187"/>
                    <a:pt x="1263" y="1520"/>
                  </a:cubicBezTo>
                  <a:cubicBezTo>
                    <a:pt x="660" y="2385"/>
                    <a:pt x="381" y="2840"/>
                    <a:pt x="0" y="3885"/>
                  </a:cubicBezTo>
                  <a:lnTo>
                    <a:pt x="0" y="4184"/>
                  </a:lnTo>
                  <a:cubicBezTo>
                    <a:pt x="657" y="4456"/>
                    <a:pt x="1214" y="4687"/>
                    <a:pt x="1837" y="5031"/>
                  </a:cubicBezTo>
                  <a:cubicBezTo>
                    <a:pt x="2695" y="4010"/>
                    <a:pt x="3337" y="2806"/>
                    <a:pt x="3715" y="1527"/>
                  </a:cubicBezTo>
                  <a:cubicBezTo>
                    <a:pt x="3760" y="1380"/>
                    <a:pt x="3797" y="1231"/>
                    <a:pt x="3794" y="1078"/>
                  </a:cubicBezTo>
                  <a:cubicBezTo>
                    <a:pt x="3786" y="673"/>
                    <a:pt x="3610" y="346"/>
                    <a:pt x="3297" y="88"/>
                  </a:cubicBezTo>
                  <a:cubicBezTo>
                    <a:pt x="3224" y="26"/>
                    <a:pt x="3163" y="0"/>
                    <a:pt x="3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5"/>
            <p:cNvSpPr/>
            <p:nvPr/>
          </p:nvSpPr>
          <p:spPr>
            <a:xfrm>
              <a:off x="1446429" y="2881810"/>
              <a:ext cx="246380" cy="328442"/>
            </a:xfrm>
            <a:custGeom>
              <a:avLst/>
              <a:gdLst/>
              <a:ahLst/>
              <a:cxnLst/>
              <a:rect l="l" t="t" r="r" b="b"/>
              <a:pathLst>
                <a:path w="3828" h="5103" extrusionOk="0">
                  <a:moveTo>
                    <a:pt x="796" y="0"/>
                  </a:moveTo>
                  <a:cubicBezTo>
                    <a:pt x="519" y="0"/>
                    <a:pt x="282" y="368"/>
                    <a:pt x="159" y="642"/>
                  </a:cubicBezTo>
                  <a:cubicBezTo>
                    <a:pt x="24" y="948"/>
                    <a:pt x="0" y="1295"/>
                    <a:pt x="3" y="1629"/>
                  </a:cubicBezTo>
                  <a:cubicBezTo>
                    <a:pt x="10" y="1928"/>
                    <a:pt x="34" y="2228"/>
                    <a:pt x="119" y="2514"/>
                  </a:cubicBezTo>
                  <a:cubicBezTo>
                    <a:pt x="368" y="3357"/>
                    <a:pt x="1089" y="3970"/>
                    <a:pt x="1480" y="4755"/>
                  </a:cubicBezTo>
                  <a:lnTo>
                    <a:pt x="1629" y="5102"/>
                  </a:lnTo>
                  <a:cubicBezTo>
                    <a:pt x="2287" y="4687"/>
                    <a:pt x="3157" y="4657"/>
                    <a:pt x="3746" y="4143"/>
                  </a:cubicBezTo>
                  <a:cubicBezTo>
                    <a:pt x="3780" y="4112"/>
                    <a:pt x="3818" y="4075"/>
                    <a:pt x="3824" y="4028"/>
                  </a:cubicBezTo>
                  <a:cubicBezTo>
                    <a:pt x="3827" y="3987"/>
                    <a:pt x="3813" y="3949"/>
                    <a:pt x="3797" y="3915"/>
                  </a:cubicBezTo>
                  <a:cubicBezTo>
                    <a:pt x="3617" y="3524"/>
                    <a:pt x="3439" y="3133"/>
                    <a:pt x="3259" y="2738"/>
                  </a:cubicBezTo>
                  <a:cubicBezTo>
                    <a:pt x="2940" y="2034"/>
                    <a:pt x="2718" y="1758"/>
                    <a:pt x="2246" y="1142"/>
                  </a:cubicBezTo>
                  <a:cubicBezTo>
                    <a:pt x="1939" y="747"/>
                    <a:pt x="1388" y="169"/>
                    <a:pt x="894" y="16"/>
                  </a:cubicBezTo>
                  <a:cubicBezTo>
                    <a:pt x="861" y="5"/>
                    <a:pt x="828" y="0"/>
                    <a:pt x="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5"/>
            <p:cNvSpPr/>
            <p:nvPr/>
          </p:nvSpPr>
          <p:spPr>
            <a:xfrm flipH="1">
              <a:off x="1454284" y="2516943"/>
              <a:ext cx="134518" cy="125957"/>
            </a:xfrm>
            <a:custGeom>
              <a:avLst/>
              <a:gdLst/>
              <a:ahLst/>
              <a:cxnLst/>
              <a:rect l="l" t="t" r="r" b="b"/>
              <a:pathLst>
                <a:path w="2090" h="1957" extrusionOk="0">
                  <a:moveTo>
                    <a:pt x="1045" y="0"/>
                  </a:moveTo>
                  <a:cubicBezTo>
                    <a:pt x="564" y="0"/>
                    <a:pt x="144" y="352"/>
                    <a:pt x="75" y="840"/>
                  </a:cubicBezTo>
                  <a:cubicBezTo>
                    <a:pt x="1" y="1378"/>
                    <a:pt x="375" y="1871"/>
                    <a:pt x="909" y="1946"/>
                  </a:cubicBezTo>
                  <a:cubicBezTo>
                    <a:pt x="956" y="1953"/>
                    <a:pt x="1004" y="1956"/>
                    <a:pt x="1050" y="1956"/>
                  </a:cubicBezTo>
                  <a:cubicBezTo>
                    <a:pt x="1528" y="1956"/>
                    <a:pt x="1947" y="1603"/>
                    <a:pt x="2014" y="1115"/>
                  </a:cubicBezTo>
                  <a:cubicBezTo>
                    <a:pt x="2089" y="581"/>
                    <a:pt x="1719" y="85"/>
                    <a:pt x="1181" y="10"/>
                  </a:cubicBezTo>
                  <a:cubicBezTo>
                    <a:pt x="1136" y="3"/>
                    <a:pt x="1090" y="0"/>
                    <a:pt x="1045" y="0"/>
                  </a:cubicBezTo>
                  <a:close/>
                </a:path>
              </a:pathLst>
            </a:custGeom>
            <a:solidFill>
              <a:srgbClr val="DE98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5"/>
            <p:cNvSpPr/>
            <p:nvPr/>
          </p:nvSpPr>
          <p:spPr>
            <a:xfrm flipH="1">
              <a:off x="1034968" y="2515785"/>
              <a:ext cx="134518" cy="126022"/>
            </a:xfrm>
            <a:custGeom>
              <a:avLst/>
              <a:gdLst/>
              <a:ahLst/>
              <a:cxnLst/>
              <a:rect l="l" t="t" r="r" b="b"/>
              <a:pathLst>
                <a:path w="2090" h="1958" extrusionOk="0">
                  <a:moveTo>
                    <a:pt x="1041" y="0"/>
                  </a:moveTo>
                  <a:cubicBezTo>
                    <a:pt x="563" y="0"/>
                    <a:pt x="144" y="354"/>
                    <a:pt x="76" y="841"/>
                  </a:cubicBezTo>
                  <a:cubicBezTo>
                    <a:pt x="1" y="1378"/>
                    <a:pt x="372" y="1872"/>
                    <a:pt x="909" y="1947"/>
                  </a:cubicBezTo>
                  <a:cubicBezTo>
                    <a:pt x="957" y="1954"/>
                    <a:pt x="1004" y="1957"/>
                    <a:pt x="1051" y="1957"/>
                  </a:cubicBezTo>
                  <a:cubicBezTo>
                    <a:pt x="1529" y="1957"/>
                    <a:pt x="1947" y="1603"/>
                    <a:pt x="2015" y="1117"/>
                  </a:cubicBezTo>
                  <a:cubicBezTo>
                    <a:pt x="2090" y="579"/>
                    <a:pt x="1716" y="86"/>
                    <a:pt x="1182" y="11"/>
                  </a:cubicBezTo>
                  <a:cubicBezTo>
                    <a:pt x="1134" y="4"/>
                    <a:pt x="1088" y="0"/>
                    <a:pt x="1041" y="0"/>
                  </a:cubicBezTo>
                  <a:close/>
                </a:path>
              </a:pathLst>
            </a:custGeom>
            <a:solidFill>
              <a:srgbClr val="DE98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5"/>
            <p:cNvSpPr/>
            <p:nvPr/>
          </p:nvSpPr>
          <p:spPr>
            <a:xfrm flipH="1">
              <a:off x="1087032" y="2115004"/>
              <a:ext cx="456845" cy="613954"/>
            </a:xfrm>
            <a:custGeom>
              <a:avLst/>
              <a:gdLst/>
              <a:ahLst/>
              <a:cxnLst/>
              <a:rect l="l" t="t" r="r" b="b"/>
              <a:pathLst>
                <a:path w="7098" h="9539" extrusionOk="0">
                  <a:moveTo>
                    <a:pt x="3514" y="1"/>
                  </a:moveTo>
                  <a:cubicBezTo>
                    <a:pt x="3489" y="1"/>
                    <a:pt x="3464" y="1"/>
                    <a:pt x="3439" y="2"/>
                  </a:cubicBezTo>
                  <a:cubicBezTo>
                    <a:pt x="1528" y="46"/>
                    <a:pt x="0" y="1645"/>
                    <a:pt x="44" y="3557"/>
                  </a:cubicBezTo>
                  <a:lnTo>
                    <a:pt x="102" y="6140"/>
                  </a:lnTo>
                  <a:cubicBezTo>
                    <a:pt x="146" y="8026"/>
                    <a:pt x="1703" y="9539"/>
                    <a:pt x="3582" y="9539"/>
                  </a:cubicBezTo>
                  <a:cubicBezTo>
                    <a:pt x="3607" y="9539"/>
                    <a:pt x="3632" y="9539"/>
                    <a:pt x="3657" y="9538"/>
                  </a:cubicBezTo>
                  <a:cubicBezTo>
                    <a:pt x="5570" y="9494"/>
                    <a:pt x="7097" y="7895"/>
                    <a:pt x="7053" y="5983"/>
                  </a:cubicBezTo>
                  <a:lnTo>
                    <a:pt x="6995" y="3400"/>
                  </a:lnTo>
                  <a:cubicBezTo>
                    <a:pt x="6951" y="1514"/>
                    <a:pt x="5393" y="1"/>
                    <a:pt x="3514" y="1"/>
                  </a:cubicBezTo>
                  <a:close/>
                </a:path>
              </a:pathLst>
            </a:custGeom>
            <a:solidFill>
              <a:srgbClr val="DE98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5"/>
            <p:cNvSpPr/>
            <p:nvPr/>
          </p:nvSpPr>
          <p:spPr>
            <a:xfrm flipH="1">
              <a:off x="1072878" y="2563734"/>
              <a:ext cx="40291" cy="56446"/>
            </a:xfrm>
            <a:custGeom>
              <a:avLst/>
              <a:gdLst/>
              <a:ahLst/>
              <a:cxnLst/>
              <a:rect l="l" t="t" r="r" b="b"/>
              <a:pathLst>
                <a:path w="626" h="877" extrusionOk="0">
                  <a:moveTo>
                    <a:pt x="613" y="1"/>
                  </a:moveTo>
                  <a:cubicBezTo>
                    <a:pt x="238" y="69"/>
                    <a:pt x="0" y="474"/>
                    <a:pt x="68" y="838"/>
                  </a:cubicBezTo>
                  <a:cubicBezTo>
                    <a:pt x="74" y="865"/>
                    <a:pt x="93" y="877"/>
                    <a:pt x="114" y="877"/>
                  </a:cubicBezTo>
                  <a:cubicBezTo>
                    <a:pt x="142" y="877"/>
                    <a:pt x="173" y="855"/>
                    <a:pt x="177" y="824"/>
                  </a:cubicBezTo>
                  <a:cubicBezTo>
                    <a:pt x="214" y="495"/>
                    <a:pt x="374" y="232"/>
                    <a:pt x="619" y="14"/>
                  </a:cubicBezTo>
                  <a:cubicBezTo>
                    <a:pt x="626" y="8"/>
                    <a:pt x="619"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5"/>
            <p:cNvSpPr/>
            <p:nvPr/>
          </p:nvSpPr>
          <p:spPr>
            <a:xfrm flipH="1">
              <a:off x="1421203" y="2483797"/>
              <a:ext cx="47628" cy="48980"/>
            </a:xfrm>
            <a:custGeom>
              <a:avLst/>
              <a:gdLst/>
              <a:ahLst/>
              <a:cxnLst/>
              <a:rect l="l" t="t" r="r" b="b"/>
              <a:pathLst>
                <a:path w="740" h="761" extrusionOk="0">
                  <a:moveTo>
                    <a:pt x="370" y="1"/>
                  </a:moveTo>
                  <a:cubicBezTo>
                    <a:pt x="364" y="1"/>
                    <a:pt x="357" y="1"/>
                    <a:pt x="351" y="1"/>
                  </a:cubicBezTo>
                  <a:cubicBezTo>
                    <a:pt x="154" y="11"/>
                    <a:pt x="1" y="188"/>
                    <a:pt x="11" y="396"/>
                  </a:cubicBezTo>
                  <a:cubicBezTo>
                    <a:pt x="21" y="600"/>
                    <a:pt x="178" y="760"/>
                    <a:pt x="372" y="760"/>
                  </a:cubicBezTo>
                  <a:cubicBezTo>
                    <a:pt x="377" y="760"/>
                    <a:pt x="383" y="760"/>
                    <a:pt x="389" y="760"/>
                  </a:cubicBezTo>
                  <a:cubicBezTo>
                    <a:pt x="586" y="749"/>
                    <a:pt x="739" y="573"/>
                    <a:pt x="729" y="365"/>
                  </a:cubicBezTo>
                  <a:cubicBezTo>
                    <a:pt x="719" y="161"/>
                    <a:pt x="562" y="1"/>
                    <a:pt x="3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5"/>
            <p:cNvSpPr/>
            <p:nvPr/>
          </p:nvSpPr>
          <p:spPr>
            <a:xfrm flipH="1">
              <a:off x="1234683" y="2483153"/>
              <a:ext cx="47757" cy="48915"/>
            </a:xfrm>
            <a:custGeom>
              <a:avLst/>
              <a:gdLst/>
              <a:ahLst/>
              <a:cxnLst/>
              <a:rect l="l" t="t" r="r" b="b"/>
              <a:pathLst>
                <a:path w="742" h="760" extrusionOk="0">
                  <a:moveTo>
                    <a:pt x="371" y="0"/>
                  </a:moveTo>
                  <a:cubicBezTo>
                    <a:pt x="365" y="0"/>
                    <a:pt x="360" y="0"/>
                    <a:pt x="354" y="1"/>
                  </a:cubicBezTo>
                  <a:cubicBezTo>
                    <a:pt x="157" y="11"/>
                    <a:pt x="0" y="188"/>
                    <a:pt x="10" y="395"/>
                  </a:cubicBezTo>
                  <a:cubicBezTo>
                    <a:pt x="20" y="600"/>
                    <a:pt x="180" y="760"/>
                    <a:pt x="370" y="760"/>
                  </a:cubicBezTo>
                  <a:cubicBezTo>
                    <a:pt x="376" y="760"/>
                    <a:pt x="382" y="760"/>
                    <a:pt x="388" y="759"/>
                  </a:cubicBezTo>
                  <a:cubicBezTo>
                    <a:pt x="586" y="750"/>
                    <a:pt x="742" y="572"/>
                    <a:pt x="732" y="365"/>
                  </a:cubicBezTo>
                  <a:cubicBezTo>
                    <a:pt x="722" y="160"/>
                    <a:pt x="561" y="0"/>
                    <a:pt x="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5"/>
            <p:cNvSpPr/>
            <p:nvPr/>
          </p:nvSpPr>
          <p:spPr>
            <a:xfrm rot="-10340898" flipH="1">
              <a:off x="1311080" y="2573259"/>
              <a:ext cx="40356" cy="33469"/>
            </a:xfrm>
            <a:custGeom>
              <a:avLst/>
              <a:gdLst/>
              <a:ahLst/>
              <a:cxnLst/>
              <a:rect l="l" t="t" r="r" b="b"/>
              <a:pathLst>
                <a:path w="627" h="520" extrusionOk="0">
                  <a:moveTo>
                    <a:pt x="499" y="1"/>
                  </a:moveTo>
                  <a:cubicBezTo>
                    <a:pt x="167" y="1"/>
                    <a:pt x="62" y="173"/>
                    <a:pt x="8" y="445"/>
                  </a:cubicBezTo>
                  <a:cubicBezTo>
                    <a:pt x="0" y="479"/>
                    <a:pt x="21" y="510"/>
                    <a:pt x="55" y="516"/>
                  </a:cubicBezTo>
                  <a:cubicBezTo>
                    <a:pt x="58" y="516"/>
                    <a:pt x="61" y="520"/>
                    <a:pt x="69" y="520"/>
                  </a:cubicBezTo>
                  <a:cubicBezTo>
                    <a:pt x="96" y="520"/>
                    <a:pt x="119" y="499"/>
                    <a:pt x="127" y="469"/>
                  </a:cubicBezTo>
                  <a:cubicBezTo>
                    <a:pt x="174" y="234"/>
                    <a:pt x="242" y="124"/>
                    <a:pt x="500" y="124"/>
                  </a:cubicBezTo>
                  <a:cubicBezTo>
                    <a:pt x="518" y="124"/>
                    <a:pt x="538" y="124"/>
                    <a:pt x="559" y="125"/>
                  </a:cubicBezTo>
                  <a:cubicBezTo>
                    <a:pt x="561" y="125"/>
                    <a:pt x="562" y="126"/>
                    <a:pt x="564" y="126"/>
                  </a:cubicBezTo>
                  <a:cubicBezTo>
                    <a:pt x="595" y="126"/>
                    <a:pt x="620" y="100"/>
                    <a:pt x="623" y="67"/>
                  </a:cubicBezTo>
                  <a:cubicBezTo>
                    <a:pt x="627" y="33"/>
                    <a:pt x="600" y="6"/>
                    <a:pt x="565" y="3"/>
                  </a:cubicBezTo>
                  <a:cubicBezTo>
                    <a:pt x="542" y="1"/>
                    <a:pt x="520" y="1"/>
                    <a:pt x="4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5"/>
            <p:cNvSpPr/>
            <p:nvPr/>
          </p:nvSpPr>
          <p:spPr>
            <a:xfrm flipH="1">
              <a:off x="1223934" y="2412935"/>
              <a:ext cx="66615" cy="20145"/>
            </a:xfrm>
            <a:custGeom>
              <a:avLst/>
              <a:gdLst/>
              <a:ahLst/>
              <a:cxnLst/>
              <a:rect l="l" t="t" r="r" b="b"/>
              <a:pathLst>
                <a:path w="1035" h="313" extrusionOk="0">
                  <a:moveTo>
                    <a:pt x="500" y="0"/>
                  </a:moveTo>
                  <a:cubicBezTo>
                    <a:pt x="242" y="0"/>
                    <a:pt x="48" y="156"/>
                    <a:pt x="41" y="163"/>
                  </a:cubicBezTo>
                  <a:cubicBezTo>
                    <a:pt x="4" y="194"/>
                    <a:pt x="1" y="245"/>
                    <a:pt x="28" y="282"/>
                  </a:cubicBezTo>
                  <a:cubicBezTo>
                    <a:pt x="45" y="301"/>
                    <a:pt x="68" y="310"/>
                    <a:pt x="91" y="310"/>
                  </a:cubicBezTo>
                  <a:cubicBezTo>
                    <a:pt x="110" y="310"/>
                    <a:pt x="128" y="304"/>
                    <a:pt x="144" y="292"/>
                  </a:cubicBezTo>
                  <a:cubicBezTo>
                    <a:pt x="147" y="289"/>
                    <a:pt x="299" y="163"/>
                    <a:pt x="504" y="163"/>
                  </a:cubicBezTo>
                  <a:cubicBezTo>
                    <a:pt x="704" y="163"/>
                    <a:pt x="888" y="296"/>
                    <a:pt x="891" y="296"/>
                  </a:cubicBezTo>
                  <a:cubicBezTo>
                    <a:pt x="905" y="306"/>
                    <a:pt x="923" y="313"/>
                    <a:pt x="940" y="313"/>
                  </a:cubicBezTo>
                  <a:cubicBezTo>
                    <a:pt x="967" y="313"/>
                    <a:pt x="990" y="299"/>
                    <a:pt x="1007" y="278"/>
                  </a:cubicBezTo>
                  <a:cubicBezTo>
                    <a:pt x="1034" y="241"/>
                    <a:pt x="1025" y="190"/>
                    <a:pt x="990" y="163"/>
                  </a:cubicBezTo>
                  <a:cubicBezTo>
                    <a:pt x="980" y="156"/>
                    <a:pt x="759" y="0"/>
                    <a:pt x="5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5"/>
            <p:cNvSpPr/>
            <p:nvPr/>
          </p:nvSpPr>
          <p:spPr>
            <a:xfrm flipH="1">
              <a:off x="1415475" y="2427287"/>
              <a:ext cx="66680" cy="28770"/>
            </a:xfrm>
            <a:custGeom>
              <a:avLst/>
              <a:gdLst/>
              <a:ahLst/>
              <a:cxnLst/>
              <a:rect l="l" t="t" r="r" b="b"/>
              <a:pathLst>
                <a:path w="1036" h="447" extrusionOk="0">
                  <a:moveTo>
                    <a:pt x="483" y="0"/>
                  </a:moveTo>
                  <a:cubicBezTo>
                    <a:pt x="280" y="0"/>
                    <a:pt x="75" y="81"/>
                    <a:pt x="65" y="87"/>
                  </a:cubicBezTo>
                  <a:cubicBezTo>
                    <a:pt x="21" y="104"/>
                    <a:pt x="0" y="154"/>
                    <a:pt x="18" y="195"/>
                  </a:cubicBezTo>
                  <a:cubicBezTo>
                    <a:pt x="31" y="226"/>
                    <a:pt x="63" y="245"/>
                    <a:pt x="96" y="245"/>
                  </a:cubicBezTo>
                  <a:cubicBezTo>
                    <a:pt x="106" y="245"/>
                    <a:pt x="116" y="243"/>
                    <a:pt x="126" y="239"/>
                  </a:cubicBezTo>
                  <a:cubicBezTo>
                    <a:pt x="191" y="215"/>
                    <a:pt x="348" y="166"/>
                    <a:pt x="485" y="166"/>
                  </a:cubicBezTo>
                  <a:cubicBezTo>
                    <a:pt x="535" y="166"/>
                    <a:pt x="583" y="172"/>
                    <a:pt x="623" y="189"/>
                  </a:cubicBezTo>
                  <a:cubicBezTo>
                    <a:pt x="817" y="270"/>
                    <a:pt x="861" y="382"/>
                    <a:pt x="861" y="389"/>
                  </a:cubicBezTo>
                  <a:cubicBezTo>
                    <a:pt x="875" y="423"/>
                    <a:pt x="905" y="447"/>
                    <a:pt x="940" y="447"/>
                  </a:cubicBezTo>
                  <a:cubicBezTo>
                    <a:pt x="949" y="447"/>
                    <a:pt x="957" y="443"/>
                    <a:pt x="963" y="443"/>
                  </a:cubicBezTo>
                  <a:cubicBezTo>
                    <a:pt x="1007" y="430"/>
                    <a:pt x="1035" y="382"/>
                    <a:pt x="1021" y="341"/>
                  </a:cubicBezTo>
                  <a:cubicBezTo>
                    <a:pt x="1015" y="321"/>
                    <a:pt x="957" y="148"/>
                    <a:pt x="684" y="35"/>
                  </a:cubicBezTo>
                  <a:cubicBezTo>
                    <a:pt x="622" y="10"/>
                    <a:pt x="553" y="0"/>
                    <a:pt x="4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5"/>
            <p:cNvSpPr/>
            <p:nvPr/>
          </p:nvSpPr>
          <p:spPr>
            <a:xfrm flipH="1">
              <a:off x="1349376" y="2424713"/>
              <a:ext cx="25938" cy="123769"/>
            </a:xfrm>
            <a:custGeom>
              <a:avLst/>
              <a:gdLst/>
              <a:ahLst/>
              <a:cxnLst/>
              <a:rect l="l" t="t" r="r" b="b"/>
              <a:pathLst>
                <a:path w="403" h="1923" extrusionOk="0">
                  <a:moveTo>
                    <a:pt x="275" y="0"/>
                  </a:moveTo>
                  <a:cubicBezTo>
                    <a:pt x="234" y="0"/>
                    <a:pt x="198" y="30"/>
                    <a:pt x="195" y="72"/>
                  </a:cubicBezTo>
                  <a:cubicBezTo>
                    <a:pt x="181" y="232"/>
                    <a:pt x="161" y="395"/>
                    <a:pt x="140" y="552"/>
                  </a:cubicBezTo>
                  <a:cubicBezTo>
                    <a:pt x="69" y="1099"/>
                    <a:pt x="1" y="1617"/>
                    <a:pt x="253" y="1895"/>
                  </a:cubicBezTo>
                  <a:cubicBezTo>
                    <a:pt x="269" y="1912"/>
                    <a:pt x="290" y="1923"/>
                    <a:pt x="310" y="1923"/>
                  </a:cubicBezTo>
                  <a:cubicBezTo>
                    <a:pt x="330" y="1923"/>
                    <a:pt x="351" y="1916"/>
                    <a:pt x="365" y="1903"/>
                  </a:cubicBezTo>
                  <a:cubicBezTo>
                    <a:pt x="399" y="1871"/>
                    <a:pt x="402" y="1821"/>
                    <a:pt x="371" y="1790"/>
                  </a:cubicBezTo>
                  <a:cubicBezTo>
                    <a:pt x="167" y="1562"/>
                    <a:pt x="232" y="1083"/>
                    <a:pt x="300" y="576"/>
                  </a:cubicBezTo>
                  <a:cubicBezTo>
                    <a:pt x="321" y="412"/>
                    <a:pt x="341" y="249"/>
                    <a:pt x="355" y="86"/>
                  </a:cubicBezTo>
                  <a:cubicBezTo>
                    <a:pt x="358" y="42"/>
                    <a:pt x="327" y="4"/>
                    <a:pt x="283" y="1"/>
                  </a:cubicBezTo>
                  <a:cubicBezTo>
                    <a:pt x="280" y="1"/>
                    <a:pt x="278" y="0"/>
                    <a:pt x="2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5"/>
            <p:cNvSpPr/>
            <p:nvPr/>
          </p:nvSpPr>
          <p:spPr>
            <a:xfrm flipH="1">
              <a:off x="1064698" y="2036225"/>
              <a:ext cx="494948" cy="486001"/>
            </a:xfrm>
            <a:custGeom>
              <a:avLst/>
              <a:gdLst/>
              <a:ahLst/>
              <a:cxnLst/>
              <a:rect l="l" t="t" r="r" b="b"/>
              <a:pathLst>
                <a:path w="7690" h="7551" extrusionOk="0">
                  <a:moveTo>
                    <a:pt x="3510" y="1"/>
                  </a:moveTo>
                  <a:cubicBezTo>
                    <a:pt x="3282" y="1"/>
                    <a:pt x="3081" y="139"/>
                    <a:pt x="2909" y="280"/>
                  </a:cubicBezTo>
                  <a:cubicBezTo>
                    <a:pt x="2647" y="501"/>
                    <a:pt x="2415" y="759"/>
                    <a:pt x="2228" y="1042"/>
                  </a:cubicBezTo>
                  <a:lnTo>
                    <a:pt x="2153" y="1025"/>
                  </a:lnTo>
                  <a:cubicBezTo>
                    <a:pt x="2132" y="833"/>
                    <a:pt x="1914" y="703"/>
                    <a:pt x="1702" y="703"/>
                  </a:cubicBezTo>
                  <a:cubicBezTo>
                    <a:pt x="1678" y="703"/>
                    <a:pt x="1654" y="705"/>
                    <a:pt x="1630" y="709"/>
                  </a:cubicBezTo>
                  <a:cubicBezTo>
                    <a:pt x="1402" y="742"/>
                    <a:pt x="1214" y="896"/>
                    <a:pt x="1062" y="1059"/>
                  </a:cubicBezTo>
                  <a:cubicBezTo>
                    <a:pt x="333" y="1841"/>
                    <a:pt x="143" y="2934"/>
                    <a:pt x="78" y="3971"/>
                  </a:cubicBezTo>
                  <a:cubicBezTo>
                    <a:pt x="0" y="5165"/>
                    <a:pt x="55" y="6367"/>
                    <a:pt x="234" y="7551"/>
                  </a:cubicBezTo>
                  <a:lnTo>
                    <a:pt x="364" y="7482"/>
                  </a:lnTo>
                  <a:cubicBezTo>
                    <a:pt x="394" y="6656"/>
                    <a:pt x="490" y="5829"/>
                    <a:pt x="653" y="5012"/>
                  </a:cubicBezTo>
                  <a:cubicBezTo>
                    <a:pt x="708" y="4747"/>
                    <a:pt x="769" y="4478"/>
                    <a:pt x="922" y="4250"/>
                  </a:cubicBezTo>
                  <a:cubicBezTo>
                    <a:pt x="946" y="4216"/>
                    <a:pt x="973" y="4186"/>
                    <a:pt x="1010" y="4165"/>
                  </a:cubicBezTo>
                  <a:cubicBezTo>
                    <a:pt x="1029" y="4158"/>
                    <a:pt x="1049" y="4155"/>
                    <a:pt x="1069" y="4155"/>
                  </a:cubicBezTo>
                  <a:cubicBezTo>
                    <a:pt x="1115" y="4155"/>
                    <a:pt x="1162" y="4170"/>
                    <a:pt x="1204" y="4189"/>
                  </a:cubicBezTo>
                  <a:cubicBezTo>
                    <a:pt x="1327" y="4244"/>
                    <a:pt x="1374" y="4376"/>
                    <a:pt x="1470" y="4471"/>
                  </a:cubicBezTo>
                  <a:lnTo>
                    <a:pt x="1548" y="4478"/>
                  </a:lnTo>
                  <a:cubicBezTo>
                    <a:pt x="1698" y="4349"/>
                    <a:pt x="1837" y="4213"/>
                    <a:pt x="1970" y="4070"/>
                  </a:cubicBezTo>
                  <a:cubicBezTo>
                    <a:pt x="1997" y="4039"/>
                    <a:pt x="2024" y="4008"/>
                    <a:pt x="2065" y="4002"/>
                  </a:cubicBezTo>
                  <a:cubicBezTo>
                    <a:pt x="2071" y="4001"/>
                    <a:pt x="2078" y="4001"/>
                    <a:pt x="2084" y="4001"/>
                  </a:cubicBezTo>
                  <a:cubicBezTo>
                    <a:pt x="2102" y="4001"/>
                    <a:pt x="2119" y="4004"/>
                    <a:pt x="2137" y="4008"/>
                  </a:cubicBezTo>
                  <a:cubicBezTo>
                    <a:pt x="2500" y="4093"/>
                    <a:pt x="2759" y="4410"/>
                    <a:pt x="3120" y="4512"/>
                  </a:cubicBezTo>
                  <a:cubicBezTo>
                    <a:pt x="3154" y="4521"/>
                    <a:pt x="3190" y="4527"/>
                    <a:pt x="3225" y="4527"/>
                  </a:cubicBezTo>
                  <a:cubicBezTo>
                    <a:pt x="3261" y="4527"/>
                    <a:pt x="3297" y="4521"/>
                    <a:pt x="3328" y="4502"/>
                  </a:cubicBezTo>
                  <a:cubicBezTo>
                    <a:pt x="3354" y="4489"/>
                    <a:pt x="3372" y="4465"/>
                    <a:pt x="3392" y="4444"/>
                  </a:cubicBezTo>
                  <a:cubicBezTo>
                    <a:pt x="3521" y="4294"/>
                    <a:pt x="3654" y="4148"/>
                    <a:pt x="3783" y="3999"/>
                  </a:cubicBezTo>
                  <a:lnTo>
                    <a:pt x="3862" y="4066"/>
                  </a:lnTo>
                  <a:cubicBezTo>
                    <a:pt x="4066" y="4206"/>
                    <a:pt x="4273" y="4349"/>
                    <a:pt x="4477" y="4492"/>
                  </a:cubicBezTo>
                  <a:cubicBezTo>
                    <a:pt x="4515" y="4516"/>
                    <a:pt x="4552" y="4539"/>
                    <a:pt x="4593" y="4547"/>
                  </a:cubicBezTo>
                  <a:cubicBezTo>
                    <a:pt x="4602" y="4548"/>
                    <a:pt x="4610" y="4549"/>
                    <a:pt x="4619" y="4549"/>
                  </a:cubicBezTo>
                  <a:cubicBezTo>
                    <a:pt x="4707" y="4549"/>
                    <a:pt x="4783" y="4475"/>
                    <a:pt x="4845" y="4413"/>
                  </a:cubicBezTo>
                  <a:cubicBezTo>
                    <a:pt x="4940" y="4322"/>
                    <a:pt x="5042" y="4244"/>
                    <a:pt x="5154" y="4172"/>
                  </a:cubicBezTo>
                  <a:cubicBezTo>
                    <a:pt x="5177" y="4157"/>
                    <a:pt x="5205" y="4142"/>
                    <a:pt x="5232" y="4142"/>
                  </a:cubicBezTo>
                  <a:cubicBezTo>
                    <a:pt x="5242" y="4142"/>
                    <a:pt x="5251" y="4144"/>
                    <a:pt x="5260" y="4148"/>
                  </a:cubicBezTo>
                  <a:cubicBezTo>
                    <a:pt x="5284" y="4159"/>
                    <a:pt x="5297" y="4179"/>
                    <a:pt x="5308" y="4200"/>
                  </a:cubicBezTo>
                  <a:cubicBezTo>
                    <a:pt x="5447" y="4420"/>
                    <a:pt x="5611" y="4662"/>
                    <a:pt x="5838" y="4805"/>
                  </a:cubicBezTo>
                  <a:lnTo>
                    <a:pt x="5934" y="4839"/>
                  </a:lnTo>
                  <a:cubicBezTo>
                    <a:pt x="6154" y="4798"/>
                    <a:pt x="6372" y="4734"/>
                    <a:pt x="6580" y="4649"/>
                  </a:cubicBezTo>
                  <a:lnTo>
                    <a:pt x="6604" y="4658"/>
                  </a:lnTo>
                  <a:cubicBezTo>
                    <a:pt x="6845" y="5519"/>
                    <a:pt x="7022" y="6400"/>
                    <a:pt x="7131" y="7285"/>
                  </a:cubicBezTo>
                  <a:cubicBezTo>
                    <a:pt x="7138" y="7336"/>
                    <a:pt x="7145" y="7387"/>
                    <a:pt x="7175" y="7428"/>
                  </a:cubicBezTo>
                  <a:cubicBezTo>
                    <a:pt x="7197" y="7460"/>
                    <a:pt x="7237" y="7485"/>
                    <a:pt x="7276" y="7485"/>
                  </a:cubicBezTo>
                  <a:cubicBezTo>
                    <a:pt x="7287" y="7485"/>
                    <a:pt x="7298" y="7483"/>
                    <a:pt x="7308" y="7479"/>
                  </a:cubicBezTo>
                  <a:lnTo>
                    <a:pt x="7356" y="7302"/>
                  </a:lnTo>
                  <a:cubicBezTo>
                    <a:pt x="7553" y="6244"/>
                    <a:pt x="7611" y="5257"/>
                    <a:pt x="7658" y="4182"/>
                  </a:cubicBezTo>
                  <a:cubicBezTo>
                    <a:pt x="7690" y="3515"/>
                    <a:pt x="7645" y="2766"/>
                    <a:pt x="7134" y="2297"/>
                  </a:cubicBezTo>
                  <a:cubicBezTo>
                    <a:pt x="7033" y="2206"/>
                    <a:pt x="6896" y="2128"/>
                    <a:pt x="6764" y="2128"/>
                  </a:cubicBezTo>
                  <a:cubicBezTo>
                    <a:pt x="6719" y="2128"/>
                    <a:pt x="6674" y="2137"/>
                    <a:pt x="6631" y="2158"/>
                  </a:cubicBezTo>
                  <a:lnTo>
                    <a:pt x="6590" y="2086"/>
                  </a:lnTo>
                  <a:cubicBezTo>
                    <a:pt x="6583" y="1750"/>
                    <a:pt x="6532" y="1416"/>
                    <a:pt x="6434" y="1089"/>
                  </a:cubicBezTo>
                  <a:cubicBezTo>
                    <a:pt x="6407" y="1004"/>
                    <a:pt x="6376" y="916"/>
                    <a:pt x="6314" y="844"/>
                  </a:cubicBezTo>
                  <a:cubicBezTo>
                    <a:pt x="6270" y="797"/>
                    <a:pt x="6212" y="759"/>
                    <a:pt x="6154" y="722"/>
                  </a:cubicBezTo>
                  <a:cubicBezTo>
                    <a:pt x="5985" y="620"/>
                    <a:pt x="5804" y="528"/>
                    <a:pt x="5603" y="501"/>
                  </a:cubicBezTo>
                  <a:cubicBezTo>
                    <a:pt x="5557" y="493"/>
                    <a:pt x="5510" y="490"/>
                    <a:pt x="5463" y="490"/>
                  </a:cubicBezTo>
                  <a:cubicBezTo>
                    <a:pt x="5358" y="490"/>
                    <a:pt x="5252" y="507"/>
                    <a:pt x="5151" y="535"/>
                  </a:cubicBezTo>
                  <a:cubicBezTo>
                    <a:pt x="4926" y="596"/>
                    <a:pt x="4719" y="709"/>
                    <a:pt x="4552" y="865"/>
                  </a:cubicBezTo>
                  <a:lnTo>
                    <a:pt x="4436" y="719"/>
                  </a:lnTo>
                  <a:cubicBezTo>
                    <a:pt x="4325" y="579"/>
                    <a:pt x="4307" y="382"/>
                    <a:pt x="4185" y="249"/>
                  </a:cubicBezTo>
                  <a:cubicBezTo>
                    <a:pt x="4086" y="140"/>
                    <a:pt x="3933" y="92"/>
                    <a:pt x="3786" y="51"/>
                  </a:cubicBezTo>
                  <a:cubicBezTo>
                    <a:pt x="3698" y="28"/>
                    <a:pt x="3610" y="4"/>
                    <a:pt x="3518" y="1"/>
                  </a:cubicBezTo>
                  <a:cubicBezTo>
                    <a:pt x="3515" y="1"/>
                    <a:pt x="3512" y="1"/>
                    <a:pt x="35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5"/>
            <p:cNvSpPr/>
            <p:nvPr/>
          </p:nvSpPr>
          <p:spPr>
            <a:xfrm>
              <a:off x="1460202" y="3201946"/>
              <a:ext cx="122031" cy="100019"/>
            </a:xfrm>
            <a:custGeom>
              <a:avLst/>
              <a:gdLst/>
              <a:ahLst/>
              <a:cxnLst/>
              <a:rect l="l" t="t" r="r" b="b"/>
              <a:pathLst>
                <a:path w="1896" h="1554" extrusionOk="0">
                  <a:moveTo>
                    <a:pt x="955" y="0"/>
                  </a:moveTo>
                  <a:cubicBezTo>
                    <a:pt x="554" y="0"/>
                    <a:pt x="148" y="197"/>
                    <a:pt x="52" y="588"/>
                  </a:cubicBezTo>
                  <a:cubicBezTo>
                    <a:pt x="0" y="802"/>
                    <a:pt x="162" y="952"/>
                    <a:pt x="341" y="952"/>
                  </a:cubicBezTo>
                  <a:cubicBezTo>
                    <a:pt x="375" y="952"/>
                    <a:pt x="409" y="946"/>
                    <a:pt x="443" y="935"/>
                  </a:cubicBezTo>
                  <a:lnTo>
                    <a:pt x="443" y="935"/>
                  </a:lnTo>
                  <a:cubicBezTo>
                    <a:pt x="286" y="1013"/>
                    <a:pt x="157" y="1128"/>
                    <a:pt x="96" y="1292"/>
                  </a:cubicBezTo>
                  <a:cubicBezTo>
                    <a:pt x="47" y="1418"/>
                    <a:pt x="170" y="1554"/>
                    <a:pt x="297" y="1554"/>
                  </a:cubicBezTo>
                  <a:cubicBezTo>
                    <a:pt x="528" y="1551"/>
                    <a:pt x="697" y="1401"/>
                    <a:pt x="915" y="1346"/>
                  </a:cubicBezTo>
                  <a:cubicBezTo>
                    <a:pt x="971" y="1332"/>
                    <a:pt x="1024" y="1326"/>
                    <a:pt x="1076" y="1326"/>
                  </a:cubicBezTo>
                  <a:cubicBezTo>
                    <a:pt x="1238" y="1326"/>
                    <a:pt x="1386" y="1391"/>
                    <a:pt x="1528" y="1496"/>
                  </a:cubicBezTo>
                  <a:cubicBezTo>
                    <a:pt x="1540" y="1506"/>
                    <a:pt x="1555" y="1510"/>
                    <a:pt x="1569" y="1510"/>
                  </a:cubicBezTo>
                  <a:cubicBezTo>
                    <a:pt x="1616" y="1510"/>
                    <a:pt x="1666" y="1467"/>
                    <a:pt x="1660" y="1418"/>
                  </a:cubicBezTo>
                  <a:cubicBezTo>
                    <a:pt x="1644" y="1177"/>
                    <a:pt x="1494" y="1010"/>
                    <a:pt x="1293" y="918"/>
                  </a:cubicBezTo>
                  <a:lnTo>
                    <a:pt x="1358" y="918"/>
                  </a:lnTo>
                  <a:cubicBezTo>
                    <a:pt x="1495" y="924"/>
                    <a:pt x="1622" y="1003"/>
                    <a:pt x="1759" y="1003"/>
                  </a:cubicBezTo>
                  <a:cubicBezTo>
                    <a:pt x="1764" y="1003"/>
                    <a:pt x="1770" y="1003"/>
                    <a:pt x="1776" y="1003"/>
                  </a:cubicBezTo>
                  <a:cubicBezTo>
                    <a:pt x="1834" y="999"/>
                    <a:pt x="1868" y="959"/>
                    <a:pt x="1875" y="901"/>
                  </a:cubicBezTo>
                  <a:cubicBezTo>
                    <a:pt x="1895" y="704"/>
                    <a:pt x="1698" y="567"/>
                    <a:pt x="1531" y="496"/>
                  </a:cubicBezTo>
                  <a:cubicBezTo>
                    <a:pt x="1558" y="492"/>
                    <a:pt x="1589" y="489"/>
                    <a:pt x="1616" y="486"/>
                  </a:cubicBezTo>
                  <a:cubicBezTo>
                    <a:pt x="1712" y="465"/>
                    <a:pt x="1729" y="343"/>
                    <a:pt x="1671" y="278"/>
                  </a:cubicBezTo>
                  <a:cubicBezTo>
                    <a:pt x="1502" y="93"/>
                    <a:pt x="1229" y="0"/>
                    <a:pt x="955" y="0"/>
                  </a:cubicBezTo>
                  <a:close/>
                </a:path>
              </a:pathLst>
            </a:custGeom>
            <a:solidFill>
              <a:srgbClr val="DE98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5"/>
            <p:cNvSpPr/>
            <p:nvPr/>
          </p:nvSpPr>
          <p:spPr>
            <a:xfrm>
              <a:off x="1078281" y="3217972"/>
              <a:ext cx="133874" cy="102916"/>
            </a:xfrm>
            <a:custGeom>
              <a:avLst/>
              <a:gdLst/>
              <a:ahLst/>
              <a:cxnLst/>
              <a:rect l="l" t="t" r="r" b="b"/>
              <a:pathLst>
                <a:path w="2080" h="1599" extrusionOk="0">
                  <a:moveTo>
                    <a:pt x="808" y="0"/>
                  </a:moveTo>
                  <a:cubicBezTo>
                    <a:pt x="648" y="0"/>
                    <a:pt x="494" y="46"/>
                    <a:pt x="385" y="169"/>
                  </a:cubicBezTo>
                  <a:cubicBezTo>
                    <a:pt x="317" y="247"/>
                    <a:pt x="344" y="359"/>
                    <a:pt x="443" y="394"/>
                  </a:cubicBezTo>
                  <a:cubicBezTo>
                    <a:pt x="600" y="444"/>
                    <a:pt x="742" y="468"/>
                    <a:pt x="878" y="512"/>
                  </a:cubicBezTo>
                  <a:cubicBezTo>
                    <a:pt x="845" y="510"/>
                    <a:pt x="809" y="509"/>
                    <a:pt x="772" y="509"/>
                  </a:cubicBezTo>
                  <a:cubicBezTo>
                    <a:pt x="525" y="509"/>
                    <a:pt x="224" y="566"/>
                    <a:pt x="171" y="815"/>
                  </a:cubicBezTo>
                  <a:cubicBezTo>
                    <a:pt x="160" y="873"/>
                    <a:pt x="181" y="917"/>
                    <a:pt x="229" y="955"/>
                  </a:cubicBezTo>
                  <a:cubicBezTo>
                    <a:pt x="334" y="1036"/>
                    <a:pt x="480" y="1030"/>
                    <a:pt x="623" y="1033"/>
                  </a:cubicBezTo>
                  <a:cubicBezTo>
                    <a:pt x="419" y="1097"/>
                    <a:pt x="235" y="1193"/>
                    <a:pt x="116" y="1295"/>
                  </a:cubicBezTo>
                  <a:cubicBezTo>
                    <a:pt x="0" y="1387"/>
                    <a:pt x="106" y="1543"/>
                    <a:pt x="222" y="1553"/>
                  </a:cubicBezTo>
                  <a:cubicBezTo>
                    <a:pt x="252" y="1557"/>
                    <a:pt x="282" y="1558"/>
                    <a:pt x="312" y="1558"/>
                  </a:cubicBezTo>
                  <a:cubicBezTo>
                    <a:pt x="524" y="1558"/>
                    <a:pt x="718" y="1481"/>
                    <a:pt x="933" y="1476"/>
                  </a:cubicBezTo>
                  <a:cubicBezTo>
                    <a:pt x="943" y="1475"/>
                    <a:pt x="953" y="1475"/>
                    <a:pt x="964" y="1475"/>
                  </a:cubicBezTo>
                  <a:cubicBezTo>
                    <a:pt x="1168" y="1475"/>
                    <a:pt x="1345" y="1572"/>
                    <a:pt x="1545" y="1598"/>
                  </a:cubicBezTo>
                  <a:cubicBezTo>
                    <a:pt x="1552" y="1599"/>
                    <a:pt x="1558" y="1599"/>
                    <a:pt x="1564" y="1599"/>
                  </a:cubicBezTo>
                  <a:cubicBezTo>
                    <a:pt x="1626" y="1599"/>
                    <a:pt x="1674" y="1569"/>
                    <a:pt x="1708" y="1526"/>
                  </a:cubicBezTo>
                  <a:cubicBezTo>
                    <a:pt x="1865" y="1476"/>
                    <a:pt x="1991" y="1288"/>
                    <a:pt x="1930" y="1111"/>
                  </a:cubicBezTo>
                  <a:cubicBezTo>
                    <a:pt x="2015" y="1077"/>
                    <a:pt x="2079" y="989"/>
                    <a:pt x="2079" y="897"/>
                  </a:cubicBezTo>
                  <a:cubicBezTo>
                    <a:pt x="2073" y="540"/>
                    <a:pt x="1630" y="267"/>
                    <a:pt x="1338" y="131"/>
                  </a:cubicBezTo>
                  <a:cubicBezTo>
                    <a:pt x="1188" y="60"/>
                    <a:pt x="993" y="0"/>
                    <a:pt x="808" y="0"/>
                  </a:cubicBezTo>
                  <a:close/>
                </a:path>
              </a:pathLst>
            </a:custGeom>
            <a:solidFill>
              <a:srgbClr val="DE98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5"/>
            <p:cNvSpPr/>
            <p:nvPr/>
          </p:nvSpPr>
          <p:spPr>
            <a:xfrm>
              <a:off x="1154099" y="3282591"/>
              <a:ext cx="151831" cy="41771"/>
            </a:xfrm>
            <a:custGeom>
              <a:avLst/>
              <a:gdLst/>
              <a:ahLst/>
              <a:cxnLst/>
              <a:rect l="l" t="t" r="r" b="b"/>
              <a:pathLst>
                <a:path w="2359" h="649" extrusionOk="0">
                  <a:moveTo>
                    <a:pt x="2309" y="1"/>
                  </a:moveTo>
                  <a:cubicBezTo>
                    <a:pt x="2306" y="1"/>
                    <a:pt x="2303" y="1"/>
                    <a:pt x="2300" y="2"/>
                  </a:cubicBezTo>
                  <a:cubicBezTo>
                    <a:pt x="1541" y="196"/>
                    <a:pt x="748" y="390"/>
                    <a:pt x="6" y="638"/>
                  </a:cubicBezTo>
                  <a:cubicBezTo>
                    <a:pt x="1" y="641"/>
                    <a:pt x="2" y="649"/>
                    <a:pt x="7" y="649"/>
                  </a:cubicBezTo>
                  <a:cubicBezTo>
                    <a:pt x="8" y="649"/>
                    <a:pt x="9" y="648"/>
                    <a:pt x="10" y="648"/>
                  </a:cubicBezTo>
                  <a:cubicBezTo>
                    <a:pt x="731" y="549"/>
                    <a:pt x="1680" y="427"/>
                    <a:pt x="2327" y="63"/>
                  </a:cubicBezTo>
                  <a:cubicBezTo>
                    <a:pt x="2358" y="48"/>
                    <a:pt x="2341" y="1"/>
                    <a:pt x="23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5"/>
            <p:cNvSpPr/>
            <p:nvPr/>
          </p:nvSpPr>
          <p:spPr>
            <a:xfrm>
              <a:off x="1318478" y="3306855"/>
              <a:ext cx="162193" cy="72215"/>
            </a:xfrm>
            <a:custGeom>
              <a:avLst/>
              <a:gdLst/>
              <a:ahLst/>
              <a:cxnLst/>
              <a:rect l="l" t="t" r="r" b="b"/>
              <a:pathLst>
                <a:path w="2520" h="1122" extrusionOk="0">
                  <a:moveTo>
                    <a:pt x="2460" y="1"/>
                  </a:moveTo>
                  <a:cubicBezTo>
                    <a:pt x="2454" y="1"/>
                    <a:pt x="2447" y="2"/>
                    <a:pt x="2441" y="6"/>
                  </a:cubicBezTo>
                  <a:cubicBezTo>
                    <a:pt x="2073" y="176"/>
                    <a:pt x="1709" y="349"/>
                    <a:pt x="1341" y="519"/>
                  </a:cubicBezTo>
                  <a:cubicBezTo>
                    <a:pt x="947" y="707"/>
                    <a:pt x="443" y="1047"/>
                    <a:pt x="15" y="1101"/>
                  </a:cubicBezTo>
                  <a:cubicBezTo>
                    <a:pt x="1" y="1101"/>
                    <a:pt x="1" y="1122"/>
                    <a:pt x="15" y="1122"/>
                  </a:cubicBezTo>
                  <a:cubicBezTo>
                    <a:pt x="382" y="1115"/>
                    <a:pt x="723" y="907"/>
                    <a:pt x="1049" y="754"/>
                  </a:cubicBezTo>
                  <a:cubicBezTo>
                    <a:pt x="1525" y="526"/>
                    <a:pt x="2001" y="299"/>
                    <a:pt x="2481" y="74"/>
                  </a:cubicBezTo>
                  <a:cubicBezTo>
                    <a:pt x="2519" y="53"/>
                    <a:pt x="2497" y="1"/>
                    <a:pt x="24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5"/>
            <p:cNvSpPr/>
            <p:nvPr/>
          </p:nvSpPr>
          <p:spPr>
            <a:xfrm>
              <a:off x="1517613" y="3227240"/>
              <a:ext cx="42029" cy="7337"/>
            </a:xfrm>
            <a:custGeom>
              <a:avLst/>
              <a:gdLst/>
              <a:ahLst/>
              <a:cxnLst/>
              <a:rect l="l" t="t" r="r" b="b"/>
              <a:pathLst>
                <a:path w="653" h="114" extrusionOk="0">
                  <a:moveTo>
                    <a:pt x="176" y="0"/>
                  </a:moveTo>
                  <a:cubicBezTo>
                    <a:pt x="131" y="0"/>
                    <a:pt x="85" y="3"/>
                    <a:pt x="37" y="8"/>
                  </a:cubicBezTo>
                  <a:cubicBezTo>
                    <a:pt x="4" y="11"/>
                    <a:pt x="0" y="62"/>
                    <a:pt x="33" y="62"/>
                  </a:cubicBezTo>
                  <a:cubicBezTo>
                    <a:pt x="35" y="62"/>
                    <a:pt x="36" y="62"/>
                    <a:pt x="37" y="62"/>
                  </a:cubicBezTo>
                  <a:cubicBezTo>
                    <a:pt x="76" y="60"/>
                    <a:pt x="116" y="59"/>
                    <a:pt x="156" y="59"/>
                  </a:cubicBezTo>
                  <a:cubicBezTo>
                    <a:pt x="316" y="59"/>
                    <a:pt x="480" y="75"/>
                    <a:pt x="636" y="113"/>
                  </a:cubicBezTo>
                  <a:cubicBezTo>
                    <a:pt x="637" y="113"/>
                    <a:pt x="638" y="114"/>
                    <a:pt x="639" y="114"/>
                  </a:cubicBezTo>
                  <a:cubicBezTo>
                    <a:pt x="650" y="114"/>
                    <a:pt x="652" y="96"/>
                    <a:pt x="639" y="93"/>
                  </a:cubicBezTo>
                  <a:cubicBezTo>
                    <a:pt x="483" y="32"/>
                    <a:pt x="335" y="0"/>
                    <a:pt x="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3" name="Google Shape;453;p35"/>
          <p:cNvGrpSpPr/>
          <p:nvPr/>
        </p:nvGrpSpPr>
        <p:grpSpPr>
          <a:xfrm rot="-1443738" flipH="1">
            <a:off x="7496233" y="2367972"/>
            <a:ext cx="673302" cy="678737"/>
            <a:chOff x="4566208" y="2132179"/>
            <a:chExt cx="1190999" cy="1200614"/>
          </a:xfrm>
        </p:grpSpPr>
        <p:sp>
          <p:nvSpPr>
            <p:cNvPr id="454" name="Google Shape;454;p35"/>
            <p:cNvSpPr/>
            <p:nvPr/>
          </p:nvSpPr>
          <p:spPr>
            <a:xfrm rot="724461">
              <a:off x="4661765" y="2197509"/>
              <a:ext cx="729412" cy="990771"/>
            </a:xfrm>
            <a:custGeom>
              <a:avLst/>
              <a:gdLst/>
              <a:ahLst/>
              <a:cxnLst/>
              <a:rect l="l" t="t" r="r" b="b"/>
              <a:pathLst>
                <a:path w="6952" h="9443" extrusionOk="0">
                  <a:moveTo>
                    <a:pt x="6952" y="0"/>
                  </a:moveTo>
                  <a:lnTo>
                    <a:pt x="1" y="9443"/>
                  </a:lnTo>
                  <a:lnTo>
                    <a:pt x="6952" y="4543"/>
                  </a:lnTo>
                  <a:lnTo>
                    <a:pt x="69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5"/>
            <p:cNvSpPr/>
            <p:nvPr/>
          </p:nvSpPr>
          <p:spPr>
            <a:xfrm rot="724461">
              <a:off x="4602634" y="2756601"/>
              <a:ext cx="899384" cy="443397"/>
            </a:xfrm>
            <a:custGeom>
              <a:avLst/>
              <a:gdLst/>
              <a:ahLst/>
              <a:cxnLst/>
              <a:rect l="l" t="t" r="r" b="b"/>
              <a:pathLst>
                <a:path w="8572" h="4226" extrusionOk="0">
                  <a:moveTo>
                    <a:pt x="8301" y="0"/>
                  </a:moveTo>
                  <a:lnTo>
                    <a:pt x="1" y="4226"/>
                  </a:lnTo>
                  <a:lnTo>
                    <a:pt x="8572" y="2971"/>
                  </a:lnTo>
                  <a:lnTo>
                    <a:pt x="83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5"/>
            <p:cNvSpPr/>
            <p:nvPr/>
          </p:nvSpPr>
          <p:spPr>
            <a:xfrm rot="724461">
              <a:off x="4607723" y="2708483"/>
              <a:ext cx="1107968" cy="514114"/>
            </a:xfrm>
            <a:custGeom>
              <a:avLst/>
              <a:gdLst/>
              <a:ahLst/>
              <a:cxnLst/>
              <a:rect l="l" t="t" r="r" b="b"/>
              <a:pathLst>
                <a:path w="10560" h="4900" extrusionOk="0">
                  <a:moveTo>
                    <a:pt x="6952" y="0"/>
                  </a:moveTo>
                  <a:lnTo>
                    <a:pt x="1" y="4900"/>
                  </a:lnTo>
                  <a:lnTo>
                    <a:pt x="10559" y="1046"/>
                  </a:lnTo>
                  <a:lnTo>
                    <a:pt x="69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5"/>
            <p:cNvSpPr/>
            <p:nvPr/>
          </p:nvSpPr>
          <p:spPr>
            <a:xfrm rot="724461">
              <a:off x="4617060" y="2620208"/>
              <a:ext cx="791735" cy="569932"/>
            </a:xfrm>
            <a:custGeom>
              <a:avLst/>
              <a:gdLst/>
              <a:ahLst/>
              <a:cxnLst/>
              <a:rect l="l" t="t" r="r" b="b"/>
              <a:pathLst>
                <a:path w="7546" h="5432" extrusionOk="0">
                  <a:moveTo>
                    <a:pt x="6952" y="1"/>
                  </a:moveTo>
                  <a:lnTo>
                    <a:pt x="1" y="5432"/>
                  </a:lnTo>
                  <a:lnTo>
                    <a:pt x="7546" y="709"/>
                  </a:lnTo>
                  <a:lnTo>
                    <a:pt x="69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8" name="Google Shape;458;p35"/>
          <p:cNvGrpSpPr/>
          <p:nvPr/>
        </p:nvGrpSpPr>
        <p:grpSpPr>
          <a:xfrm>
            <a:off x="5981625" y="1844100"/>
            <a:ext cx="1682340" cy="669750"/>
            <a:chOff x="5981625" y="1844100"/>
            <a:chExt cx="1682340" cy="669750"/>
          </a:xfrm>
        </p:grpSpPr>
        <p:sp>
          <p:nvSpPr>
            <p:cNvPr id="459" name="Google Shape;459;p35"/>
            <p:cNvSpPr/>
            <p:nvPr/>
          </p:nvSpPr>
          <p:spPr>
            <a:xfrm>
              <a:off x="5981625" y="1844100"/>
              <a:ext cx="1682340" cy="578084"/>
            </a:xfrm>
            <a:custGeom>
              <a:avLst/>
              <a:gdLst/>
              <a:ahLst/>
              <a:cxnLst/>
              <a:rect l="l" t="t" r="r" b="b"/>
              <a:pathLst>
                <a:path w="10241" h="3519" extrusionOk="0">
                  <a:moveTo>
                    <a:pt x="4635" y="0"/>
                  </a:moveTo>
                  <a:cubicBezTo>
                    <a:pt x="4618" y="0"/>
                    <a:pt x="4600" y="1"/>
                    <a:pt x="4583" y="1"/>
                  </a:cubicBezTo>
                  <a:cubicBezTo>
                    <a:pt x="2786" y="59"/>
                    <a:pt x="2616" y="1015"/>
                    <a:pt x="2562" y="1804"/>
                  </a:cubicBezTo>
                  <a:cubicBezTo>
                    <a:pt x="2562" y="1804"/>
                    <a:pt x="2205" y="1627"/>
                    <a:pt x="1820" y="1627"/>
                  </a:cubicBezTo>
                  <a:cubicBezTo>
                    <a:pt x="1407" y="1627"/>
                    <a:pt x="962" y="1831"/>
                    <a:pt x="888" y="2675"/>
                  </a:cubicBezTo>
                  <a:cubicBezTo>
                    <a:pt x="888" y="2675"/>
                    <a:pt x="800" y="2644"/>
                    <a:pt x="679" y="2644"/>
                  </a:cubicBezTo>
                  <a:cubicBezTo>
                    <a:pt x="437" y="2644"/>
                    <a:pt x="65" y="2769"/>
                    <a:pt x="0" y="3519"/>
                  </a:cubicBezTo>
                  <a:lnTo>
                    <a:pt x="9870" y="3519"/>
                  </a:lnTo>
                  <a:cubicBezTo>
                    <a:pt x="9870" y="3519"/>
                    <a:pt x="10240" y="2615"/>
                    <a:pt x="7742" y="2615"/>
                  </a:cubicBezTo>
                  <a:cubicBezTo>
                    <a:pt x="7316" y="2615"/>
                    <a:pt x="6807" y="2641"/>
                    <a:pt x="6199" y="2702"/>
                  </a:cubicBezTo>
                  <a:cubicBezTo>
                    <a:pt x="6199" y="2702"/>
                    <a:pt x="6376" y="0"/>
                    <a:pt x="4635" y="0"/>
                  </a:cubicBezTo>
                  <a:close/>
                </a:path>
              </a:pathLst>
            </a:custGeom>
            <a:solidFill>
              <a:srgbClr val="C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0" name="Google Shape;460;p35"/>
            <p:cNvGrpSpPr/>
            <p:nvPr/>
          </p:nvGrpSpPr>
          <p:grpSpPr>
            <a:xfrm>
              <a:off x="6140808" y="2016260"/>
              <a:ext cx="1417036" cy="497589"/>
              <a:chOff x="6140808" y="1936610"/>
              <a:chExt cx="1417036" cy="497589"/>
            </a:xfrm>
          </p:grpSpPr>
          <p:sp>
            <p:nvSpPr>
              <p:cNvPr id="461" name="Google Shape;461;p35"/>
              <p:cNvSpPr/>
              <p:nvPr/>
            </p:nvSpPr>
            <p:spPr>
              <a:xfrm>
                <a:off x="6140808" y="2131112"/>
                <a:ext cx="1417036" cy="303087"/>
              </a:xfrm>
              <a:custGeom>
                <a:avLst/>
                <a:gdLst/>
                <a:ahLst/>
                <a:cxnLst/>
                <a:rect l="l" t="t" r="r" b="b"/>
                <a:pathLst>
                  <a:path w="8626" h="1845" extrusionOk="0">
                    <a:moveTo>
                      <a:pt x="5226" y="1"/>
                    </a:moveTo>
                    <a:lnTo>
                      <a:pt x="5226" y="1"/>
                    </a:lnTo>
                    <a:cubicBezTo>
                      <a:pt x="5240" y="280"/>
                      <a:pt x="5230" y="470"/>
                      <a:pt x="5230" y="470"/>
                    </a:cubicBezTo>
                    <a:cubicBezTo>
                      <a:pt x="5253" y="470"/>
                      <a:pt x="5281" y="467"/>
                      <a:pt x="5308" y="464"/>
                    </a:cubicBezTo>
                    <a:cubicBezTo>
                      <a:pt x="5291" y="318"/>
                      <a:pt x="5267" y="161"/>
                      <a:pt x="5226" y="1"/>
                    </a:cubicBezTo>
                    <a:close/>
                    <a:moveTo>
                      <a:pt x="181" y="1287"/>
                    </a:moveTo>
                    <a:cubicBezTo>
                      <a:pt x="93" y="1403"/>
                      <a:pt x="24" y="1576"/>
                      <a:pt x="0" y="1845"/>
                    </a:cubicBezTo>
                    <a:lnTo>
                      <a:pt x="8493" y="1845"/>
                    </a:lnTo>
                    <a:cubicBezTo>
                      <a:pt x="8493" y="1845"/>
                      <a:pt x="8626" y="1518"/>
                      <a:pt x="8136" y="128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5"/>
              <p:cNvSpPr/>
              <p:nvPr/>
            </p:nvSpPr>
            <p:spPr>
              <a:xfrm>
                <a:off x="6170378" y="1936610"/>
                <a:ext cx="1306972" cy="405924"/>
              </a:xfrm>
              <a:custGeom>
                <a:avLst/>
                <a:gdLst/>
                <a:ahLst/>
                <a:cxnLst/>
                <a:rect l="l" t="t" r="r" b="b"/>
                <a:pathLst>
                  <a:path w="7956" h="2471" extrusionOk="0">
                    <a:moveTo>
                      <a:pt x="3764" y="1"/>
                    </a:moveTo>
                    <a:cubicBezTo>
                      <a:pt x="2215" y="48"/>
                      <a:pt x="2072" y="872"/>
                      <a:pt x="2022" y="1552"/>
                    </a:cubicBezTo>
                    <a:cubicBezTo>
                      <a:pt x="2022" y="1552"/>
                      <a:pt x="1716" y="1400"/>
                      <a:pt x="1386" y="1400"/>
                    </a:cubicBezTo>
                    <a:cubicBezTo>
                      <a:pt x="1031" y="1400"/>
                      <a:pt x="648" y="1573"/>
                      <a:pt x="582" y="2301"/>
                    </a:cubicBezTo>
                    <a:cubicBezTo>
                      <a:pt x="582" y="2301"/>
                      <a:pt x="508" y="2273"/>
                      <a:pt x="406" y="2273"/>
                    </a:cubicBezTo>
                    <a:cubicBezTo>
                      <a:pt x="283" y="2273"/>
                      <a:pt x="123" y="2311"/>
                      <a:pt x="1" y="2471"/>
                    </a:cubicBezTo>
                    <a:lnTo>
                      <a:pt x="7956" y="2471"/>
                    </a:lnTo>
                    <a:cubicBezTo>
                      <a:pt x="7690" y="2348"/>
                      <a:pt x="7237" y="2250"/>
                      <a:pt x="6479" y="2250"/>
                    </a:cubicBezTo>
                    <a:cubicBezTo>
                      <a:pt x="6114" y="2250"/>
                      <a:pt x="5676" y="2273"/>
                      <a:pt x="5152" y="2325"/>
                    </a:cubicBezTo>
                    <a:cubicBezTo>
                      <a:pt x="5152" y="2325"/>
                      <a:pt x="5172" y="2028"/>
                      <a:pt x="5128" y="1648"/>
                    </a:cubicBezTo>
                    <a:cubicBezTo>
                      <a:pt x="5101" y="1651"/>
                      <a:pt x="5073" y="1654"/>
                      <a:pt x="5050" y="1654"/>
                    </a:cubicBezTo>
                    <a:cubicBezTo>
                      <a:pt x="5050" y="1654"/>
                      <a:pt x="5060" y="1464"/>
                      <a:pt x="5046" y="1185"/>
                    </a:cubicBezTo>
                    <a:cubicBezTo>
                      <a:pt x="4900" y="596"/>
                      <a:pt x="4567" y="1"/>
                      <a:pt x="38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63" name="Google Shape;463;p35"/>
          <p:cNvSpPr/>
          <p:nvPr/>
        </p:nvSpPr>
        <p:spPr>
          <a:xfrm rot="10800000">
            <a:off x="7564852" y="3922479"/>
            <a:ext cx="1579980" cy="1217639"/>
          </a:xfrm>
          <a:custGeom>
            <a:avLst/>
            <a:gdLst/>
            <a:ahLst/>
            <a:cxnLst/>
            <a:rect l="l" t="t" r="r" b="b"/>
            <a:pathLst>
              <a:path w="50612" h="39005" extrusionOk="0">
                <a:moveTo>
                  <a:pt x="0" y="1"/>
                </a:moveTo>
                <a:lnTo>
                  <a:pt x="0" y="38373"/>
                </a:lnTo>
                <a:cubicBezTo>
                  <a:pt x="2481" y="38795"/>
                  <a:pt x="4983" y="39004"/>
                  <a:pt x="7479" y="39004"/>
                </a:cubicBezTo>
                <a:cubicBezTo>
                  <a:pt x="18546" y="39004"/>
                  <a:pt x="29478" y="34879"/>
                  <a:pt x="37820" y="26821"/>
                </a:cubicBezTo>
                <a:cubicBezTo>
                  <a:pt x="46532" y="18405"/>
                  <a:pt x="50612" y="7535"/>
                  <a:pt x="484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p:cNvPicPr>
            <a:picLocks noChangeAspect="1"/>
          </p:cNvPicPr>
          <p:nvPr/>
        </p:nvPicPr>
        <p:blipFill>
          <a:blip r:embed="rId3"/>
          <a:stretch>
            <a:fillRect/>
          </a:stretch>
        </p:blipFill>
        <p:spPr>
          <a:xfrm>
            <a:off x="1407902" y="1404265"/>
            <a:ext cx="6328196" cy="23349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75"/>
        <p:cNvGrpSpPr/>
        <p:nvPr/>
      </p:nvGrpSpPr>
      <p:grpSpPr>
        <a:xfrm>
          <a:off x="0" y="0"/>
          <a:ext cx="0" cy="0"/>
          <a:chOff x="0" y="0"/>
          <a:chExt cx="0" cy="0"/>
        </a:xfrm>
      </p:grpSpPr>
      <p:sp>
        <p:nvSpPr>
          <p:cNvPr id="376" name="Google Shape;376;p32"/>
          <p:cNvSpPr txBox="1">
            <a:spLocks noGrp="1"/>
          </p:cNvSpPr>
          <p:nvPr>
            <p:ph type="title"/>
          </p:nvPr>
        </p:nvSpPr>
        <p:spPr>
          <a:xfrm>
            <a:off x="713850" y="445025"/>
            <a:ext cx="6789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b="1" dirty="0" smtClean="0">
                <a:latin typeface="Times New Roman" panose="02020603050405020304" pitchFamily="18" charset="0"/>
                <a:cs typeface="Times New Roman" panose="02020603050405020304" pitchFamily="18" charset="0"/>
              </a:rPr>
              <a:t>1. Thế nào là kể lại một truyện ngụ ngôn</a:t>
            </a:r>
            <a:endParaRPr sz="2800" b="1" dirty="0">
              <a:latin typeface="Times New Roman" panose="02020603050405020304" pitchFamily="18" charset="0"/>
              <a:cs typeface="Times New Roman" panose="02020603050405020304" pitchFamily="18" charset="0"/>
            </a:endParaRPr>
          </a:p>
        </p:txBody>
      </p:sp>
      <p:sp>
        <p:nvSpPr>
          <p:cNvPr id="3" name="Rectangle 2"/>
          <p:cNvSpPr/>
          <p:nvPr/>
        </p:nvSpPr>
        <p:spPr>
          <a:xfrm>
            <a:off x="872836" y="1296967"/>
            <a:ext cx="3179619" cy="2308324"/>
          </a:xfrm>
          <a:prstGeom prst="rect">
            <a:avLst/>
          </a:prstGeom>
        </p:spPr>
        <p:txBody>
          <a:bodyPr wrap="square">
            <a:spAutoFit/>
          </a:bodyPr>
          <a:lstStyle/>
          <a:p>
            <a:pPr algn="just">
              <a:spcAft>
                <a:spcPts val="1200"/>
              </a:spcAft>
            </a:pPr>
            <a:r>
              <a:rPr lang="vi-VN" sz="2400" dirty="0">
                <a:latin typeface="Times New Roman" panose="02020603050405020304" pitchFamily="18" charset="0"/>
              </a:rPr>
              <a:t>Kể lại một truyện ngụ ngôn là hình thức dùng lời của em để kể cho người khác nghe về một câu chuyện đã học hay đã đọc. </a:t>
            </a:r>
            <a:endParaRPr lang="vi-VN" sz="2400" dirty="0"/>
          </a:p>
        </p:txBody>
      </p:sp>
      <p:pic>
        <p:nvPicPr>
          <p:cNvPr id="7"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4108500" y="1402773"/>
            <a:ext cx="4825060" cy="35946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7" name="Google Shape;1007;p52"/>
          <p:cNvSpPr/>
          <p:nvPr/>
        </p:nvSpPr>
        <p:spPr>
          <a:xfrm>
            <a:off x="1326730" y="3117671"/>
            <a:ext cx="7091800" cy="381500"/>
          </a:xfrm>
          <a:custGeom>
            <a:avLst/>
            <a:gdLst/>
            <a:ahLst/>
            <a:cxnLst/>
            <a:rect l="l" t="t" r="r" b="b"/>
            <a:pathLst>
              <a:path w="283672" h="15260" extrusionOk="0">
                <a:moveTo>
                  <a:pt x="0" y="0"/>
                </a:moveTo>
                <a:cubicBezTo>
                  <a:pt x="6682" y="4008"/>
                  <a:pt x="12513" y="10211"/>
                  <a:pt x="20120" y="11902"/>
                </a:cubicBezTo>
                <a:cubicBezTo>
                  <a:pt x="39977" y="16315"/>
                  <a:pt x="60708" y="8502"/>
                  <a:pt x="81049" y="8502"/>
                </a:cubicBezTo>
                <a:cubicBezTo>
                  <a:pt x="98003" y="8502"/>
                  <a:pt x="114631" y="13247"/>
                  <a:pt x="131492" y="15019"/>
                </a:cubicBezTo>
                <a:cubicBezTo>
                  <a:pt x="144275" y="16363"/>
                  <a:pt x="156975" y="11622"/>
                  <a:pt x="169749" y="10202"/>
                </a:cubicBezTo>
                <a:cubicBezTo>
                  <a:pt x="183364" y="8689"/>
                  <a:pt x="197371" y="7141"/>
                  <a:pt x="210841" y="9635"/>
                </a:cubicBezTo>
                <a:cubicBezTo>
                  <a:pt x="234758" y="14064"/>
                  <a:pt x="264674" y="20291"/>
                  <a:pt x="283672" y="5101"/>
                </a:cubicBezTo>
              </a:path>
            </a:pathLst>
          </a:custGeom>
          <a:noFill/>
          <a:ln w="19050" cap="flat" cmpd="sng">
            <a:solidFill>
              <a:schemeClr val="accent4"/>
            </a:solidFill>
            <a:prstDash val="dot"/>
            <a:round/>
            <a:headEnd type="none" w="med" len="med"/>
            <a:tailEnd type="none" w="med" len="med"/>
          </a:ln>
        </p:spPr>
      </p:sp>
      <p:sp>
        <p:nvSpPr>
          <p:cNvPr id="1010" name="Google Shape;1010;p52"/>
          <p:cNvSpPr txBox="1">
            <a:spLocks noGrp="1"/>
          </p:cNvSpPr>
          <p:nvPr>
            <p:ph type="subTitle" idx="4294967295"/>
          </p:nvPr>
        </p:nvSpPr>
        <p:spPr>
          <a:xfrm>
            <a:off x="299605" y="3748885"/>
            <a:ext cx="2078100" cy="787200"/>
          </a:xfrm>
          <a:prstGeom prst="rect">
            <a:avLst/>
          </a:prstGeom>
        </p:spPr>
        <p:txBody>
          <a:bodyPr spcFirstLastPara="1" wrap="square" lIns="91425" tIns="91425" rIns="91425" bIns="91425" anchor="t" anchorCtr="0">
            <a:noAutofit/>
          </a:bodyPr>
          <a:lstStyle/>
          <a:p>
            <a:pPr marL="0" lvl="0" indent="0" algn="just">
              <a:buNone/>
            </a:pPr>
            <a:r>
              <a:rPr lang="vi-VN" sz="1800" dirty="0">
                <a:latin typeface="+mj-lt"/>
              </a:rPr>
              <a:t>Lựa chọn truyện ngụ ngôn mà em yêu thích</a:t>
            </a:r>
            <a:endParaRPr sz="1800" dirty="0">
              <a:latin typeface="+mj-lt"/>
            </a:endParaRPr>
          </a:p>
        </p:txBody>
      </p:sp>
      <p:sp>
        <p:nvSpPr>
          <p:cNvPr id="1012" name="Google Shape;1012;p52"/>
          <p:cNvSpPr txBox="1">
            <a:spLocks noGrp="1"/>
          </p:cNvSpPr>
          <p:nvPr>
            <p:ph type="subTitle" idx="4294967295"/>
          </p:nvPr>
        </p:nvSpPr>
        <p:spPr>
          <a:xfrm>
            <a:off x="3833580" y="3957819"/>
            <a:ext cx="1800304" cy="787200"/>
          </a:xfrm>
          <a:prstGeom prst="rect">
            <a:avLst/>
          </a:prstGeom>
        </p:spPr>
        <p:txBody>
          <a:bodyPr spcFirstLastPara="1" wrap="square" lIns="91425" tIns="91425" rIns="91425" bIns="91425" anchor="t" anchorCtr="0">
            <a:noAutofit/>
          </a:bodyPr>
          <a:lstStyle/>
          <a:p>
            <a:pPr marL="0" lvl="0" indent="0" algn="just">
              <a:buNone/>
            </a:pPr>
            <a:r>
              <a:rPr lang="vi-VN" sz="1800" dirty="0">
                <a:latin typeface="+mj-lt"/>
              </a:rPr>
              <a:t>Lập dàn ý cho bài kể</a:t>
            </a:r>
            <a:endParaRPr sz="1800" dirty="0">
              <a:latin typeface="+mj-lt"/>
            </a:endParaRPr>
          </a:p>
        </p:txBody>
      </p:sp>
      <p:sp>
        <p:nvSpPr>
          <p:cNvPr id="1013" name="Google Shape;1013;p52"/>
          <p:cNvSpPr txBox="1">
            <a:spLocks noGrp="1"/>
          </p:cNvSpPr>
          <p:nvPr>
            <p:ph type="subTitle" idx="4294967295"/>
          </p:nvPr>
        </p:nvSpPr>
        <p:spPr>
          <a:xfrm>
            <a:off x="1596274" y="1208768"/>
            <a:ext cx="2791668" cy="657900"/>
          </a:xfrm>
          <a:prstGeom prst="rect">
            <a:avLst/>
          </a:prstGeom>
        </p:spPr>
        <p:txBody>
          <a:bodyPr spcFirstLastPara="1" wrap="square" lIns="91425" tIns="91425" rIns="91425" bIns="91425" anchor="t" anchorCtr="0">
            <a:noAutofit/>
          </a:bodyPr>
          <a:lstStyle/>
          <a:p>
            <a:pPr marL="0" lvl="0" indent="0" algn="just">
              <a:spcAft>
                <a:spcPts val="1600"/>
              </a:spcAft>
              <a:buNone/>
            </a:pPr>
            <a:r>
              <a:rPr lang="vi-VN" sz="1800" dirty="0">
                <a:latin typeface="+mj-lt"/>
              </a:rPr>
              <a:t>Bám sát cốt truyện nhưng kể lại bằng lời của người kể, kết hợp với các yếu tố phi ngôn ngữ để thể hiện suy nghĩ, cảm xúc và thái độ của mình sinh động hơn</a:t>
            </a:r>
          </a:p>
        </p:txBody>
      </p:sp>
      <p:sp>
        <p:nvSpPr>
          <p:cNvPr id="1015" name="Google Shape;1015;p52"/>
          <p:cNvSpPr txBox="1">
            <a:spLocks noGrp="1"/>
          </p:cNvSpPr>
          <p:nvPr>
            <p:ph type="subTitle" idx="4294967295"/>
          </p:nvPr>
        </p:nvSpPr>
        <p:spPr>
          <a:xfrm>
            <a:off x="4733732" y="697827"/>
            <a:ext cx="3009984" cy="657900"/>
          </a:xfrm>
          <a:prstGeom prst="rect">
            <a:avLst/>
          </a:prstGeom>
        </p:spPr>
        <p:txBody>
          <a:bodyPr spcFirstLastPara="1" wrap="square" lIns="91425" tIns="91425" rIns="91425" bIns="91425" anchor="t" anchorCtr="0">
            <a:noAutofit/>
          </a:bodyPr>
          <a:lstStyle/>
          <a:p>
            <a:pPr marL="0" lvl="0" indent="0" algn="just">
              <a:spcAft>
                <a:spcPts val="1600"/>
              </a:spcAft>
              <a:buNone/>
            </a:pPr>
            <a:r>
              <a:rPr lang="vi-VN" sz="1800" dirty="0">
                <a:latin typeface="+mj-lt"/>
              </a:rPr>
              <a:t>Khi kể, phải dùng từ ngữ chính xác, trình bày nội dung rõ ràng, mạch lạc; biết sử dụng điệu bộ, cử chỉ để hỗ trợ, nhằm giúp cho người nghe tiếp nhận đạt hiệu quả cao nhất; sử dụng những cách nói thú vị, dí dỏm, hài hước.</a:t>
            </a:r>
            <a:endParaRPr sz="1800" dirty="0">
              <a:latin typeface="+mj-lt"/>
            </a:endParaRPr>
          </a:p>
        </p:txBody>
      </p:sp>
      <p:grpSp>
        <p:nvGrpSpPr>
          <p:cNvPr id="1016" name="Google Shape;1016;p52"/>
          <p:cNvGrpSpPr/>
          <p:nvPr/>
        </p:nvGrpSpPr>
        <p:grpSpPr>
          <a:xfrm>
            <a:off x="1326730" y="3077241"/>
            <a:ext cx="337407" cy="462359"/>
            <a:chOff x="8514266" y="1265155"/>
            <a:chExt cx="337407" cy="462359"/>
          </a:xfrm>
        </p:grpSpPr>
        <p:sp>
          <p:nvSpPr>
            <p:cNvPr id="1017" name="Google Shape;1017;p52"/>
            <p:cNvSpPr/>
            <p:nvPr/>
          </p:nvSpPr>
          <p:spPr>
            <a:xfrm>
              <a:off x="8514266" y="1265155"/>
              <a:ext cx="337407" cy="230998"/>
            </a:xfrm>
            <a:custGeom>
              <a:avLst/>
              <a:gdLst/>
              <a:ahLst/>
              <a:cxnLst/>
              <a:rect l="l" t="t" r="r" b="b"/>
              <a:pathLst>
                <a:path w="2784" h="1906" extrusionOk="0">
                  <a:moveTo>
                    <a:pt x="1392" y="1"/>
                  </a:moveTo>
                  <a:lnTo>
                    <a:pt x="0" y="1906"/>
                  </a:lnTo>
                  <a:lnTo>
                    <a:pt x="2784" y="1906"/>
                  </a:lnTo>
                  <a:lnTo>
                    <a:pt x="1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mj-lt"/>
              </a:endParaRPr>
            </a:p>
          </p:txBody>
        </p:sp>
        <p:sp>
          <p:nvSpPr>
            <p:cNvPr id="1018" name="Google Shape;1018;p52"/>
            <p:cNvSpPr/>
            <p:nvPr/>
          </p:nvSpPr>
          <p:spPr>
            <a:xfrm>
              <a:off x="8514266" y="1496032"/>
              <a:ext cx="337407" cy="231482"/>
            </a:xfrm>
            <a:custGeom>
              <a:avLst/>
              <a:gdLst/>
              <a:ahLst/>
              <a:cxnLst/>
              <a:rect l="l" t="t" r="r" b="b"/>
              <a:pathLst>
                <a:path w="2784" h="1910" extrusionOk="0">
                  <a:moveTo>
                    <a:pt x="1392" y="1"/>
                  </a:moveTo>
                  <a:lnTo>
                    <a:pt x="0" y="1910"/>
                  </a:lnTo>
                  <a:lnTo>
                    <a:pt x="2784" y="1910"/>
                  </a:lnTo>
                  <a:lnTo>
                    <a:pt x="1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mj-lt"/>
              </a:endParaRPr>
            </a:p>
          </p:txBody>
        </p:sp>
      </p:grpSp>
      <p:grpSp>
        <p:nvGrpSpPr>
          <p:cNvPr id="1019" name="Google Shape;1019;p52"/>
          <p:cNvGrpSpPr/>
          <p:nvPr/>
        </p:nvGrpSpPr>
        <p:grpSpPr>
          <a:xfrm rot="10800000">
            <a:off x="2937698" y="3258099"/>
            <a:ext cx="337407" cy="462359"/>
            <a:chOff x="8514266" y="1265155"/>
            <a:chExt cx="337407" cy="462359"/>
          </a:xfrm>
        </p:grpSpPr>
        <p:sp>
          <p:nvSpPr>
            <p:cNvPr id="1020" name="Google Shape;1020;p52"/>
            <p:cNvSpPr/>
            <p:nvPr/>
          </p:nvSpPr>
          <p:spPr>
            <a:xfrm>
              <a:off x="8514266" y="1265155"/>
              <a:ext cx="337407" cy="230998"/>
            </a:xfrm>
            <a:custGeom>
              <a:avLst/>
              <a:gdLst/>
              <a:ahLst/>
              <a:cxnLst/>
              <a:rect l="l" t="t" r="r" b="b"/>
              <a:pathLst>
                <a:path w="2784" h="1906" extrusionOk="0">
                  <a:moveTo>
                    <a:pt x="1392" y="1"/>
                  </a:moveTo>
                  <a:lnTo>
                    <a:pt x="0" y="1906"/>
                  </a:lnTo>
                  <a:lnTo>
                    <a:pt x="2784" y="1906"/>
                  </a:lnTo>
                  <a:lnTo>
                    <a:pt x="13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mj-lt"/>
              </a:endParaRPr>
            </a:p>
          </p:txBody>
        </p:sp>
        <p:sp>
          <p:nvSpPr>
            <p:cNvPr id="1021" name="Google Shape;1021;p52"/>
            <p:cNvSpPr/>
            <p:nvPr/>
          </p:nvSpPr>
          <p:spPr>
            <a:xfrm>
              <a:off x="8514266" y="1496032"/>
              <a:ext cx="337407" cy="231482"/>
            </a:xfrm>
            <a:custGeom>
              <a:avLst/>
              <a:gdLst/>
              <a:ahLst/>
              <a:cxnLst/>
              <a:rect l="l" t="t" r="r" b="b"/>
              <a:pathLst>
                <a:path w="2784" h="1910" extrusionOk="0">
                  <a:moveTo>
                    <a:pt x="1392" y="1"/>
                  </a:moveTo>
                  <a:lnTo>
                    <a:pt x="0" y="1910"/>
                  </a:lnTo>
                  <a:lnTo>
                    <a:pt x="2784" y="1910"/>
                  </a:lnTo>
                  <a:lnTo>
                    <a:pt x="13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mj-lt"/>
              </a:endParaRPr>
            </a:p>
          </p:txBody>
        </p:sp>
      </p:grpSp>
      <p:grpSp>
        <p:nvGrpSpPr>
          <p:cNvPr id="1022" name="Google Shape;1022;p52"/>
          <p:cNvGrpSpPr/>
          <p:nvPr/>
        </p:nvGrpSpPr>
        <p:grpSpPr>
          <a:xfrm>
            <a:off x="4535223" y="3245433"/>
            <a:ext cx="337407" cy="462359"/>
            <a:chOff x="8514266" y="1265155"/>
            <a:chExt cx="337407" cy="462359"/>
          </a:xfrm>
        </p:grpSpPr>
        <p:sp>
          <p:nvSpPr>
            <p:cNvPr id="1023" name="Google Shape;1023;p52"/>
            <p:cNvSpPr/>
            <p:nvPr/>
          </p:nvSpPr>
          <p:spPr>
            <a:xfrm>
              <a:off x="8514266" y="1265155"/>
              <a:ext cx="337407" cy="230998"/>
            </a:xfrm>
            <a:custGeom>
              <a:avLst/>
              <a:gdLst/>
              <a:ahLst/>
              <a:cxnLst/>
              <a:rect l="l" t="t" r="r" b="b"/>
              <a:pathLst>
                <a:path w="2784" h="1906" extrusionOk="0">
                  <a:moveTo>
                    <a:pt x="1392" y="1"/>
                  </a:moveTo>
                  <a:lnTo>
                    <a:pt x="0" y="1906"/>
                  </a:lnTo>
                  <a:lnTo>
                    <a:pt x="2784" y="1906"/>
                  </a:lnTo>
                  <a:lnTo>
                    <a:pt x="13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mj-lt"/>
              </a:endParaRPr>
            </a:p>
          </p:txBody>
        </p:sp>
        <p:sp>
          <p:nvSpPr>
            <p:cNvPr id="1024" name="Google Shape;1024;p52"/>
            <p:cNvSpPr/>
            <p:nvPr/>
          </p:nvSpPr>
          <p:spPr>
            <a:xfrm>
              <a:off x="8514266" y="1496032"/>
              <a:ext cx="337407" cy="231482"/>
            </a:xfrm>
            <a:custGeom>
              <a:avLst/>
              <a:gdLst/>
              <a:ahLst/>
              <a:cxnLst/>
              <a:rect l="l" t="t" r="r" b="b"/>
              <a:pathLst>
                <a:path w="2784" h="1910" extrusionOk="0">
                  <a:moveTo>
                    <a:pt x="1392" y="1"/>
                  </a:moveTo>
                  <a:lnTo>
                    <a:pt x="0" y="1910"/>
                  </a:lnTo>
                  <a:lnTo>
                    <a:pt x="2784" y="1910"/>
                  </a:lnTo>
                  <a:lnTo>
                    <a:pt x="13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mj-lt"/>
              </a:endParaRPr>
            </a:p>
          </p:txBody>
        </p:sp>
      </p:grpSp>
      <p:grpSp>
        <p:nvGrpSpPr>
          <p:cNvPr id="1026" name="Google Shape;1026;p52"/>
          <p:cNvGrpSpPr/>
          <p:nvPr/>
        </p:nvGrpSpPr>
        <p:grpSpPr>
          <a:xfrm rot="10800000">
            <a:off x="5788364" y="3118973"/>
            <a:ext cx="337407" cy="462359"/>
            <a:chOff x="8514266" y="1265155"/>
            <a:chExt cx="337407" cy="462359"/>
          </a:xfrm>
        </p:grpSpPr>
        <p:sp>
          <p:nvSpPr>
            <p:cNvPr id="1027" name="Google Shape;1027;p52"/>
            <p:cNvSpPr/>
            <p:nvPr/>
          </p:nvSpPr>
          <p:spPr>
            <a:xfrm>
              <a:off x="8514266" y="1265155"/>
              <a:ext cx="337407" cy="230998"/>
            </a:xfrm>
            <a:custGeom>
              <a:avLst/>
              <a:gdLst/>
              <a:ahLst/>
              <a:cxnLst/>
              <a:rect l="l" t="t" r="r" b="b"/>
              <a:pathLst>
                <a:path w="2784" h="1906" extrusionOk="0">
                  <a:moveTo>
                    <a:pt x="1392" y="1"/>
                  </a:moveTo>
                  <a:lnTo>
                    <a:pt x="0" y="1906"/>
                  </a:lnTo>
                  <a:lnTo>
                    <a:pt x="2784" y="1906"/>
                  </a:ln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mj-lt"/>
              </a:endParaRPr>
            </a:p>
          </p:txBody>
        </p:sp>
        <p:sp>
          <p:nvSpPr>
            <p:cNvPr id="1028" name="Google Shape;1028;p52"/>
            <p:cNvSpPr/>
            <p:nvPr/>
          </p:nvSpPr>
          <p:spPr>
            <a:xfrm>
              <a:off x="8514266" y="1496032"/>
              <a:ext cx="337407" cy="231482"/>
            </a:xfrm>
            <a:custGeom>
              <a:avLst/>
              <a:gdLst/>
              <a:ahLst/>
              <a:cxnLst/>
              <a:rect l="l" t="t" r="r" b="b"/>
              <a:pathLst>
                <a:path w="2784" h="1910" extrusionOk="0">
                  <a:moveTo>
                    <a:pt x="1392" y="1"/>
                  </a:moveTo>
                  <a:lnTo>
                    <a:pt x="0" y="1910"/>
                  </a:lnTo>
                  <a:lnTo>
                    <a:pt x="2784" y="1910"/>
                  </a:ln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mj-lt"/>
              </a:endParaRPr>
            </a:p>
          </p:txBody>
        </p:sp>
      </p:grpSp>
      <p:sp>
        <p:nvSpPr>
          <p:cNvPr id="26" name="Google Shape;376;p32"/>
          <p:cNvSpPr txBox="1">
            <a:spLocks noGrp="1"/>
          </p:cNvSpPr>
          <p:nvPr>
            <p:ph type="title"/>
          </p:nvPr>
        </p:nvSpPr>
        <p:spPr>
          <a:xfrm>
            <a:off x="1822516" y="123825"/>
            <a:ext cx="6789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b="1" dirty="0" smtClean="0">
                <a:latin typeface="Times New Roman" panose="02020603050405020304" pitchFamily="18" charset="0"/>
                <a:cs typeface="Times New Roman" panose="02020603050405020304" pitchFamily="18" charset="0"/>
              </a:rPr>
              <a:t>2. Yêu cầu đối với kiểu bài</a:t>
            </a:r>
            <a:endParaRPr sz="2800" b="1" dirty="0">
              <a:latin typeface="Times New Roman" panose="02020603050405020304" pitchFamily="18" charset="0"/>
              <a:cs typeface="Times New Roman" panose="02020603050405020304" pitchFamily="18" charset="0"/>
            </a:endParaRPr>
          </a:p>
        </p:txBody>
      </p:sp>
      <p:grpSp>
        <p:nvGrpSpPr>
          <p:cNvPr id="21" name="Google Shape;1026;p52"/>
          <p:cNvGrpSpPr/>
          <p:nvPr/>
        </p:nvGrpSpPr>
        <p:grpSpPr>
          <a:xfrm rot="10800000">
            <a:off x="7743716" y="3267991"/>
            <a:ext cx="337407" cy="462359"/>
            <a:chOff x="8514266" y="1265155"/>
            <a:chExt cx="337407" cy="462359"/>
          </a:xfrm>
          <a:solidFill>
            <a:schemeClr val="accent2"/>
          </a:solidFill>
        </p:grpSpPr>
        <p:sp>
          <p:nvSpPr>
            <p:cNvPr id="22" name="Google Shape;1027;p52"/>
            <p:cNvSpPr/>
            <p:nvPr/>
          </p:nvSpPr>
          <p:spPr>
            <a:xfrm>
              <a:off x="8514266" y="1265155"/>
              <a:ext cx="337407" cy="230998"/>
            </a:xfrm>
            <a:custGeom>
              <a:avLst/>
              <a:gdLst/>
              <a:ahLst/>
              <a:cxnLst/>
              <a:rect l="l" t="t" r="r" b="b"/>
              <a:pathLst>
                <a:path w="2784" h="1906" extrusionOk="0">
                  <a:moveTo>
                    <a:pt x="1392" y="1"/>
                  </a:moveTo>
                  <a:lnTo>
                    <a:pt x="0" y="1906"/>
                  </a:lnTo>
                  <a:lnTo>
                    <a:pt x="2784" y="1906"/>
                  </a:lnTo>
                  <a:lnTo>
                    <a:pt x="139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mj-lt"/>
              </a:endParaRPr>
            </a:p>
          </p:txBody>
        </p:sp>
        <p:sp>
          <p:nvSpPr>
            <p:cNvPr id="23" name="Google Shape;1028;p52"/>
            <p:cNvSpPr/>
            <p:nvPr/>
          </p:nvSpPr>
          <p:spPr>
            <a:xfrm>
              <a:off x="8514266" y="1496032"/>
              <a:ext cx="337407" cy="231482"/>
            </a:xfrm>
            <a:custGeom>
              <a:avLst/>
              <a:gdLst/>
              <a:ahLst/>
              <a:cxnLst/>
              <a:rect l="l" t="t" r="r" b="b"/>
              <a:pathLst>
                <a:path w="2784" h="1910" extrusionOk="0">
                  <a:moveTo>
                    <a:pt x="1392" y="1"/>
                  </a:moveTo>
                  <a:lnTo>
                    <a:pt x="0" y="1910"/>
                  </a:lnTo>
                  <a:lnTo>
                    <a:pt x="2784" y="1910"/>
                  </a:lnTo>
                  <a:lnTo>
                    <a:pt x="139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mj-lt"/>
              </a:endParaRPr>
            </a:p>
          </p:txBody>
        </p:sp>
      </p:grpSp>
      <p:sp>
        <p:nvSpPr>
          <p:cNvPr id="2" name="Rectangle 1"/>
          <p:cNvSpPr/>
          <p:nvPr/>
        </p:nvSpPr>
        <p:spPr>
          <a:xfrm>
            <a:off x="6980902" y="3957819"/>
            <a:ext cx="1858297" cy="923330"/>
          </a:xfrm>
          <a:prstGeom prst="rect">
            <a:avLst/>
          </a:prstGeom>
        </p:spPr>
        <p:txBody>
          <a:bodyPr wrap="square">
            <a:spAutoFit/>
          </a:bodyPr>
          <a:lstStyle/>
          <a:p>
            <a:pPr algn="just"/>
            <a:r>
              <a:rPr lang="en-US" sz="1800" dirty="0" err="1">
                <a:latin typeface="Times New Roman" panose="02020603050405020304" pitchFamily="18" charset="0"/>
                <a:cs typeface="Times New Roman" panose="02020603050405020304" pitchFamily="18" charset="0"/>
              </a:rPr>
              <a:t>Đảm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bảo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thời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gian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theo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quy</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định</a:t>
            </a:r>
            <a:r>
              <a:rPr lang="en-US" sz="18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07"/>
                                        </p:tgtEl>
                                        <p:attrNameLst>
                                          <p:attrName>style.visibility</p:attrName>
                                        </p:attrNameLst>
                                      </p:cBhvr>
                                      <p:to>
                                        <p:strVal val="visible"/>
                                      </p:to>
                                    </p:set>
                                    <p:animEffect transition="in" filter="barn(inVertical)">
                                      <p:cBhvr>
                                        <p:cTn id="7" dur="500"/>
                                        <p:tgtEl>
                                          <p:spTgt spid="1007"/>
                                        </p:tgtEl>
                                      </p:cBhvr>
                                    </p:animEffect>
                                  </p:childTnLst>
                                </p:cTn>
                              </p:par>
                              <p:par>
                                <p:cTn id="8" presetID="16" presetClass="entr" presetSubtype="21" fill="hold" nodeType="withEffect">
                                  <p:stCondLst>
                                    <p:cond delay="0"/>
                                  </p:stCondLst>
                                  <p:childTnLst>
                                    <p:set>
                                      <p:cBhvr>
                                        <p:cTn id="9" dur="1" fill="hold">
                                          <p:stCondLst>
                                            <p:cond delay="0"/>
                                          </p:stCondLst>
                                        </p:cTn>
                                        <p:tgtEl>
                                          <p:spTgt spid="1016"/>
                                        </p:tgtEl>
                                        <p:attrNameLst>
                                          <p:attrName>style.visibility</p:attrName>
                                        </p:attrNameLst>
                                      </p:cBhvr>
                                      <p:to>
                                        <p:strVal val="visible"/>
                                      </p:to>
                                    </p:set>
                                    <p:animEffect transition="in" filter="barn(inVertical)">
                                      <p:cBhvr>
                                        <p:cTn id="10" dur="500"/>
                                        <p:tgtEl>
                                          <p:spTgt spid="101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10">
                                            <p:txEl>
                                              <p:pRg st="0" end="0"/>
                                            </p:txEl>
                                          </p:spTgt>
                                        </p:tgtEl>
                                        <p:attrNameLst>
                                          <p:attrName>style.visibility</p:attrName>
                                        </p:attrNameLst>
                                      </p:cBhvr>
                                      <p:to>
                                        <p:strVal val="visible"/>
                                      </p:to>
                                    </p:set>
                                    <p:animEffect transition="in" filter="barn(inVertical)">
                                      <p:cBhvr>
                                        <p:cTn id="13" dur="500"/>
                                        <p:tgtEl>
                                          <p:spTgt spid="10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13">
                                            <p:txEl>
                                              <p:pRg st="0" end="0"/>
                                            </p:txEl>
                                          </p:spTgt>
                                        </p:tgtEl>
                                        <p:attrNameLst>
                                          <p:attrName>style.visibility</p:attrName>
                                        </p:attrNameLst>
                                      </p:cBhvr>
                                      <p:to>
                                        <p:strVal val="visible"/>
                                      </p:to>
                                    </p:set>
                                    <p:animEffect transition="in" filter="barn(inVertical)">
                                      <p:cBhvr>
                                        <p:cTn id="18" dur="500"/>
                                        <p:tgtEl>
                                          <p:spTgt spid="1013">
                                            <p:txEl>
                                              <p:pRg st="0" end="0"/>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1019"/>
                                        </p:tgtEl>
                                        <p:attrNameLst>
                                          <p:attrName>style.visibility</p:attrName>
                                        </p:attrNameLst>
                                      </p:cBhvr>
                                      <p:to>
                                        <p:strVal val="visible"/>
                                      </p:to>
                                    </p:set>
                                    <p:animEffect transition="in" filter="barn(inVertical)">
                                      <p:cBhvr>
                                        <p:cTn id="21" dur="500"/>
                                        <p:tgtEl>
                                          <p:spTgt spid="101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22"/>
                                        </p:tgtEl>
                                        <p:attrNameLst>
                                          <p:attrName>style.visibility</p:attrName>
                                        </p:attrNameLst>
                                      </p:cBhvr>
                                      <p:to>
                                        <p:strVal val="visible"/>
                                      </p:to>
                                    </p:set>
                                    <p:animEffect transition="in" filter="barn(inVertical)">
                                      <p:cBhvr>
                                        <p:cTn id="26" dur="500"/>
                                        <p:tgtEl>
                                          <p:spTgt spid="1022"/>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012">
                                            <p:txEl>
                                              <p:pRg st="0" end="0"/>
                                            </p:txEl>
                                          </p:spTgt>
                                        </p:tgtEl>
                                        <p:attrNameLst>
                                          <p:attrName>style.visibility</p:attrName>
                                        </p:attrNameLst>
                                      </p:cBhvr>
                                      <p:to>
                                        <p:strVal val="visible"/>
                                      </p:to>
                                    </p:set>
                                    <p:animEffect transition="in" filter="barn(inVertical)">
                                      <p:cBhvr>
                                        <p:cTn id="29" dur="500"/>
                                        <p:tgtEl>
                                          <p:spTgt spid="101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015">
                                            <p:txEl>
                                              <p:pRg st="0" end="0"/>
                                            </p:txEl>
                                          </p:spTgt>
                                        </p:tgtEl>
                                        <p:attrNameLst>
                                          <p:attrName>style.visibility</p:attrName>
                                        </p:attrNameLst>
                                      </p:cBhvr>
                                      <p:to>
                                        <p:strVal val="visible"/>
                                      </p:to>
                                    </p:set>
                                    <p:animEffect transition="in" filter="barn(inVertical)">
                                      <p:cBhvr>
                                        <p:cTn id="34" dur="500"/>
                                        <p:tgtEl>
                                          <p:spTgt spid="1015">
                                            <p:txEl>
                                              <p:pRg st="0" end="0"/>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barn(inVertical)">
                                      <p:cBhvr>
                                        <p:cTn id="37" dur="500"/>
                                        <p:tgtEl>
                                          <p:spTgt spid="102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arn(inVertical)">
                                      <p:cBhvr>
                                        <p:cTn id="42" dur="500"/>
                                        <p:tgtEl>
                                          <p:spTgt spid="21"/>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barn(inVertical)">
                                      <p:cBhvr>
                                        <p:cTn id="4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 grpId="0" build="p"/>
      <p:bldP spid="1012" grpId="0" build="p"/>
      <p:bldP spid="1013" grpId="0" build="p"/>
      <p:bldP spid="1015" grpId="0" build="p"/>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62"/>
        <p:cNvGrpSpPr/>
        <p:nvPr/>
      </p:nvGrpSpPr>
      <p:grpSpPr>
        <a:xfrm>
          <a:off x="0" y="0"/>
          <a:ext cx="0" cy="0"/>
          <a:chOff x="0" y="0"/>
          <a:chExt cx="0" cy="0"/>
        </a:xfrm>
      </p:grpSpPr>
      <p:grpSp>
        <p:nvGrpSpPr>
          <p:cNvPr id="566" name="Google Shape;566;p38"/>
          <p:cNvGrpSpPr/>
          <p:nvPr/>
        </p:nvGrpSpPr>
        <p:grpSpPr>
          <a:xfrm rot="-830228">
            <a:off x="3827332" y="1215868"/>
            <a:ext cx="673278" cy="678714"/>
            <a:chOff x="4566208" y="2132179"/>
            <a:chExt cx="1190999" cy="1200614"/>
          </a:xfrm>
        </p:grpSpPr>
        <p:sp>
          <p:nvSpPr>
            <p:cNvPr id="567" name="Google Shape;567;p38"/>
            <p:cNvSpPr/>
            <p:nvPr/>
          </p:nvSpPr>
          <p:spPr>
            <a:xfrm rot="724461">
              <a:off x="4661765" y="2197509"/>
              <a:ext cx="729412" cy="990771"/>
            </a:xfrm>
            <a:custGeom>
              <a:avLst/>
              <a:gdLst/>
              <a:ahLst/>
              <a:cxnLst/>
              <a:rect l="l" t="t" r="r" b="b"/>
              <a:pathLst>
                <a:path w="6952" h="9443" extrusionOk="0">
                  <a:moveTo>
                    <a:pt x="6952" y="0"/>
                  </a:moveTo>
                  <a:lnTo>
                    <a:pt x="1" y="9443"/>
                  </a:lnTo>
                  <a:lnTo>
                    <a:pt x="6952" y="4543"/>
                  </a:lnTo>
                  <a:lnTo>
                    <a:pt x="69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8"/>
            <p:cNvSpPr/>
            <p:nvPr/>
          </p:nvSpPr>
          <p:spPr>
            <a:xfrm rot="724461">
              <a:off x="4602634" y="2756601"/>
              <a:ext cx="899384" cy="443397"/>
            </a:xfrm>
            <a:custGeom>
              <a:avLst/>
              <a:gdLst/>
              <a:ahLst/>
              <a:cxnLst/>
              <a:rect l="l" t="t" r="r" b="b"/>
              <a:pathLst>
                <a:path w="8572" h="4226" extrusionOk="0">
                  <a:moveTo>
                    <a:pt x="8301" y="0"/>
                  </a:moveTo>
                  <a:lnTo>
                    <a:pt x="1" y="4226"/>
                  </a:lnTo>
                  <a:lnTo>
                    <a:pt x="8572" y="2971"/>
                  </a:lnTo>
                  <a:lnTo>
                    <a:pt x="83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8"/>
            <p:cNvSpPr/>
            <p:nvPr/>
          </p:nvSpPr>
          <p:spPr>
            <a:xfrm rot="724461">
              <a:off x="4607723" y="2708483"/>
              <a:ext cx="1107968" cy="514114"/>
            </a:xfrm>
            <a:custGeom>
              <a:avLst/>
              <a:gdLst/>
              <a:ahLst/>
              <a:cxnLst/>
              <a:rect l="l" t="t" r="r" b="b"/>
              <a:pathLst>
                <a:path w="10560" h="4900" extrusionOk="0">
                  <a:moveTo>
                    <a:pt x="6952" y="0"/>
                  </a:moveTo>
                  <a:lnTo>
                    <a:pt x="1" y="4900"/>
                  </a:lnTo>
                  <a:lnTo>
                    <a:pt x="10559" y="1046"/>
                  </a:lnTo>
                  <a:lnTo>
                    <a:pt x="69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8"/>
            <p:cNvSpPr/>
            <p:nvPr/>
          </p:nvSpPr>
          <p:spPr>
            <a:xfrm rot="724461">
              <a:off x="4617060" y="2620208"/>
              <a:ext cx="791735" cy="569932"/>
            </a:xfrm>
            <a:custGeom>
              <a:avLst/>
              <a:gdLst/>
              <a:ahLst/>
              <a:cxnLst/>
              <a:rect l="l" t="t" r="r" b="b"/>
              <a:pathLst>
                <a:path w="7546" h="5432" extrusionOk="0">
                  <a:moveTo>
                    <a:pt x="6952" y="1"/>
                  </a:moveTo>
                  <a:lnTo>
                    <a:pt x="1" y="5432"/>
                  </a:lnTo>
                  <a:lnTo>
                    <a:pt x="7546" y="709"/>
                  </a:lnTo>
                  <a:lnTo>
                    <a:pt x="69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1" name="Google Shape;571;p38"/>
          <p:cNvSpPr/>
          <p:nvPr/>
        </p:nvSpPr>
        <p:spPr>
          <a:xfrm>
            <a:off x="4406825" y="-696025"/>
            <a:ext cx="2755975" cy="2163575"/>
          </a:xfrm>
          <a:custGeom>
            <a:avLst/>
            <a:gdLst/>
            <a:ahLst/>
            <a:cxnLst/>
            <a:rect l="l" t="t" r="r" b="b"/>
            <a:pathLst>
              <a:path w="110239" h="86543" extrusionOk="0">
                <a:moveTo>
                  <a:pt x="0" y="86543"/>
                </a:moveTo>
                <a:cubicBezTo>
                  <a:pt x="3531" y="79484"/>
                  <a:pt x="14559" y="80127"/>
                  <a:pt x="22299" y="78579"/>
                </a:cubicBezTo>
                <a:cubicBezTo>
                  <a:pt x="45419" y="73955"/>
                  <a:pt x="72767" y="82102"/>
                  <a:pt x="92384" y="69022"/>
                </a:cubicBezTo>
                <a:cubicBezTo>
                  <a:pt x="105017" y="60598"/>
                  <a:pt x="113645" y="40952"/>
                  <a:pt x="108843" y="26547"/>
                </a:cubicBezTo>
                <a:cubicBezTo>
                  <a:pt x="105040" y="15140"/>
                  <a:pt x="92922" y="8503"/>
                  <a:pt x="84419" y="0"/>
                </a:cubicBezTo>
              </a:path>
            </a:pathLst>
          </a:custGeom>
          <a:noFill/>
          <a:ln w="19050" cap="flat" cmpd="sng">
            <a:solidFill>
              <a:schemeClr val="accent4"/>
            </a:solidFill>
            <a:prstDash val="dot"/>
            <a:round/>
            <a:headEnd type="none" w="med" len="med"/>
            <a:tailEnd type="none" w="med" len="med"/>
          </a:ln>
        </p:spPr>
      </p:sp>
      <p:grpSp>
        <p:nvGrpSpPr>
          <p:cNvPr id="572" name="Google Shape;572;p38"/>
          <p:cNvGrpSpPr/>
          <p:nvPr/>
        </p:nvGrpSpPr>
        <p:grpSpPr>
          <a:xfrm>
            <a:off x="6051400" y="2510350"/>
            <a:ext cx="1682340" cy="669750"/>
            <a:chOff x="5981625" y="1844100"/>
            <a:chExt cx="1682340" cy="669750"/>
          </a:xfrm>
        </p:grpSpPr>
        <p:sp>
          <p:nvSpPr>
            <p:cNvPr id="573" name="Google Shape;573;p38"/>
            <p:cNvSpPr/>
            <p:nvPr/>
          </p:nvSpPr>
          <p:spPr>
            <a:xfrm>
              <a:off x="5981625" y="1844100"/>
              <a:ext cx="1682340" cy="578084"/>
            </a:xfrm>
            <a:custGeom>
              <a:avLst/>
              <a:gdLst/>
              <a:ahLst/>
              <a:cxnLst/>
              <a:rect l="l" t="t" r="r" b="b"/>
              <a:pathLst>
                <a:path w="10241" h="3519" extrusionOk="0">
                  <a:moveTo>
                    <a:pt x="4635" y="0"/>
                  </a:moveTo>
                  <a:cubicBezTo>
                    <a:pt x="4618" y="0"/>
                    <a:pt x="4600" y="1"/>
                    <a:pt x="4583" y="1"/>
                  </a:cubicBezTo>
                  <a:cubicBezTo>
                    <a:pt x="2786" y="59"/>
                    <a:pt x="2616" y="1015"/>
                    <a:pt x="2562" y="1804"/>
                  </a:cubicBezTo>
                  <a:cubicBezTo>
                    <a:pt x="2562" y="1804"/>
                    <a:pt x="2205" y="1627"/>
                    <a:pt x="1820" y="1627"/>
                  </a:cubicBezTo>
                  <a:cubicBezTo>
                    <a:pt x="1407" y="1627"/>
                    <a:pt x="962" y="1831"/>
                    <a:pt x="888" y="2675"/>
                  </a:cubicBezTo>
                  <a:cubicBezTo>
                    <a:pt x="888" y="2675"/>
                    <a:pt x="800" y="2644"/>
                    <a:pt x="679" y="2644"/>
                  </a:cubicBezTo>
                  <a:cubicBezTo>
                    <a:pt x="437" y="2644"/>
                    <a:pt x="65" y="2769"/>
                    <a:pt x="0" y="3519"/>
                  </a:cubicBezTo>
                  <a:lnTo>
                    <a:pt x="9870" y="3519"/>
                  </a:lnTo>
                  <a:cubicBezTo>
                    <a:pt x="9870" y="3519"/>
                    <a:pt x="10240" y="2615"/>
                    <a:pt x="7742" y="2615"/>
                  </a:cubicBezTo>
                  <a:cubicBezTo>
                    <a:pt x="7316" y="2615"/>
                    <a:pt x="6807" y="2641"/>
                    <a:pt x="6199" y="2702"/>
                  </a:cubicBezTo>
                  <a:cubicBezTo>
                    <a:pt x="6199" y="2702"/>
                    <a:pt x="6376" y="0"/>
                    <a:pt x="4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4" name="Google Shape;574;p38"/>
            <p:cNvGrpSpPr/>
            <p:nvPr/>
          </p:nvGrpSpPr>
          <p:grpSpPr>
            <a:xfrm>
              <a:off x="6140808" y="2016260"/>
              <a:ext cx="1417036" cy="497589"/>
              <a:chOff x="6140808" y="1936610"/>
              <a:chExt cx="1417036" cy="497589"/>
            </a:xfrm>
          </p:grpSpPr>
          <p:sp>
            <p:nvSpPr>
              <p:cNvPr id="575" name="Google Shape;575;p38"/>
              <p:cNvSpPr/>
              <p:nvPr/>
            </p:nvSpPr>
            <p:spPr>
              <a:xfrm>
                <a:off x="6140808" y="2131112"/>
                <a:ext cx="1417036" cy="303087"/>
              </a:xfrm>
              <a:custGeom>
                <a:avLst/>
                <a:gdLst/>
                <a:ahLst/>
                <a:cxnLst/>
                <a:rect l="l" t="t" r="r" b="b"/>
                <a:pathLst>
                  <a:path w="8626" h="1845" extrusionOk="0">
                    <a:moveTo>
                      <a:pt x="5226" y="1"/>
                    </a:moveTo>
                    <a:lnTo>
                      <a:pt x="5226" y="1"/>
                    </a:lnTo>
                    <a:cubicBezTo>
                      <a:pt x="5240" y="280"/>
                      <a:pt x="5230" y="470"/>
                      <a:pt x="5230" y="470"/>
                    </a:cubicBezTo>
                    <a:cubicBezTo>
                      <a:pt x="5253" y="470"/>
                      <a:pt x="5281" y="467"/>
                      <a:pt x="5308" y="464"/>
                    </a:cubicBezTo>
                    <a:cubicBezTo>
                      <a:pt x="5291" y="318"/>
                      <a:pt x="5267" y="161"/>
                      <a:pt x="5226" y="1"/>
                    </a:cubicBezTo>
                    <a:close/>
                    <a:moveTo>
                      <a:pt x="181" y="1287"/>
                    </a:moveTo>
                    <a:cubicBezTo>
                      <a:pt x="93" y="1403"/>
                      <a:pt x="24" y="1576"/>
                      <a:pt x="0" y="1845"/>
                    </a:cubicBezTo>
                    <a:lnTo>
                      <a:pt x="8493" y="1845"/>
                    </a:lnTo>
                    <a:cubicBezTo>
                      <a:pt x="8493" y="1845"/>
                      <a:pt x="8626" y="1518"/>
                      <a:pt x="8136" y="128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8"/>
              <p:cNvSpPr/>
              <p:nvPr/>
            </p:nvSpPr>
            <p:spPr>
              <a:xfrm>
                <a:off x="6170378" y="1936610"/>
                <a:ext cx="1306972" cy="405924"/>
              </a:xfrm>
              <a:custGeom>
                <a:avLst/>
                <a:gdLst/>
                <a:ahLst/>
                <a:cxnLst/>
                <a:rect l="l" t="t" r="r" b="b"/>
                <a:pathLst>
                  <a:path w="7956" h="2471" extrusionOk="0">
                    <a:moveTo>
                      <a:pt x="3764" y="1"/>
                    </a:moveTo>
                    <a:cubicBezTo>
                      <a:pt x="2215" y="48"/>
                      <a:pt x="2072" y="872"/>
                      <a:pt x="2022" y="1552"/>
                    </a:cubicBezTo>
                    <a:cubicBezTo>
                      <a:pt x="2022" y="1552"/>
                      <a:pt x="1716" y="1400"/>
                      <a:pt x="1386" y="1400"/>
                    </a:cubicBezTo>
                    <a:cubicBezTo>
                      <a:pt x="1031" y="1400"/>
                      <a:pt x="648" y="1573"/>
                      <a:pt x="582" y="2301"/>
                    </a:cubicBezTo>
                    <a:cubicBezTo>
                      <a:pt x="582" y="2301"/>
                      <a:pt x="508" y="2273"/>
                      <a:pt x="406" y="2273"/>
                    </a:cubicBezTo>
                    <a:cubicBezTo>
                      <a:pt x="283" y="2273"/>
                      <a:pt x="123" y="2311"/>
                      <a:pt x="1" y="2471"/>
                    </a:cubicBezTo>
                    <a:lnTo>
                      <a:pt x="7956" y="2471"/>
                    </a:lnTo>
                    <a:cubicBezTo>
                      <a:pt x="7690" y="2348"/>
                      <a:pt x="7237" y="2250"/>
                      <a:pt x="6479" y="2250"/>
                    </a:cubicBezTo>
                    <a:cubicBezTo>
                      <a:pt x="6114" y="2250"/>
                      <a:pt x="5676" y="2273"/>
                      <a:pt x="5152" y="2325"/>
                    </a:cubicBezTo>
                    <a:cubicBezTo>
                      <a:pt x="5152" y="2325"/>
                      <a:pt x="5172" y="2028"/>
                      <a:pt x="5128" y="1648"/>
                    </a:cubicBezTo>
                    <a:cubicBezTo>
                      <a:pt x="5101" y="1651"/>
                      <a:pt x="5073" y="1654"/>
                      <a:pt x="5050" y="1654"/>
                    </a:cubicBezTo>
                    <a:cubicBezTo>
                      <a:pt x="5050" y="1654"/>
                      <a:pt x="5060" y="1464"/>
                      <a:pt x="5046" y="1185"/>
                    </a:cubicBezTo>
                    <a:cubicBezTo>
                      <a:pt x="4900" y="596"/>
                      <a:pt x="4567" y="1"/>
                      <a:pt x="38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5" name="Picture 4"/>
          <p:cNvPicPr>
            <a:picLocks noChangeAspect="1"/>
          </p:cNvPicPr>
          <p:nvPr/>
        </p:nvPicPr>
        <p:blipFill>
          <a:blip r:embed="rId3"/>
          <a:stretch>
            <a:fillRect/>
          </a:stretch>
        </p:blipFill>
        <p:spPr>
          <a:xfrm>
            <a:off x="380149" y="1368435"/>
            <a:ext cx="7451008" cy="2628149"/>
          </a:xfrm>
          <a:prstGeom prst="rect">
            <a:avLst/>
          </a:prstGeom>
        </p:spPr>
      </p:pic>
    </p:spTree>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Teacher Newsletter by Slidesgo">
  <a:themeElements>
    <a:clrScheme name="Simple Light">
      <a:dk1>
        <a:srgbClr val="FFFAEC"/>
      </a:dk1>
      <a:lt1>
        <a:srgbClr val="E94876"/>
      </a:lt1>
      <a:dk2>
        <a:srgbClr val="FFD043"/>
      </a:dk2>
      <a:lt2>
        <a:srgbClr val="FFD966"/>
      </a:lt2>
      <a:accent1>
        <a:srgbClr val="AF3D75"/>
      </a:accent1>
      <a:accent2>
        <a:srgbClr val="76A5AF"/>
      </a:accent2>
      <a:accent3>
        <a:srgbClr val="A2C4C9"/>
      </a:accent3>
      <a:accent4>
        <a:srgbClr val="35051E"/>
      </a:accent4>
      <a:accent5>
        <a:srgbClr val="FFE599"/>
      </a:accent5>
      <a:accent6>
        <a:srgbClr val="A64D79"/>
      </a:accent6>
      <a:hlink>
        <a:srgbClr val="35051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TotalTime>
  <Words>2096</Words>
  <Application>Microsoft Office PowerPoint</Application>
  <PresentationFormat>On-screen Show (16:9)</PresentationFormat>
  <Paragraphs>197</Paragraphs>
  <Slides>31</Slides>
  <Notes>31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Times New Roman</vt:lpstr>
      <vt:lpstr>Muli</vt:lpstr>
      <vt:lpstr>Arial</vt:lpstr>
      <vt:lpstr>#9Slide05 SVNVanilla Daisy Pro</vt:lpstr>
      <vt:lpstr>Cambria</vt:lpstr>
      <vt:lpstr>Black Han Sans</vt:lpstr>
      <vt:lpstr>Roboto Slab</vt:lpstr>
      <vt:lpstr>Lato</vt:lpstr>
      <vt:lpstr>Caveat Brush</vt:lpstr>
      <vt:lpstr>Calibri</vt:lpstr>
      <vt:lpstr>Teacher Newsletter by Slidesgo</vt:lpstr>
      <vt:lpstr>PowerPoint Presentation</vt:lpstr>
      <vt:lpstr>PowerPoint Presentation</vt:lpstr>
      <vt:lpstr>PowerPoint Presentation</vt:lpstr>
      <vt:lpstr>PowerPoint Presentation</vt:lpstr>
      <vt:lpstr>PowerPoint Presentation</vt:lpstr>
      <vt:lpstr>PowerPoint Presentation</vt:lpstr>
      <vt:lpstr>1. Thế nào là kể lại một truyện ngụ ngôn</vt:lpstr>
      <vt:lpstr>2. Yêu cầu đối với kiểu bài</vt:lpstr>
      <vt:lpstr>PowerPoint Presentation</vt:lpstr>
      <vt:lpstr>PowerPoint Presentation</vt:lpstr>
      <vt:lpstr>Các bước tiến hành</vt:lpstr>
      <vt:lpstr>a. Chuẩn bị</vt:lpstr>
      <vt:lpstr>b. Tìm ý và lập dàn ý</vt:lpstr>
      <vt:lpstr>PowerPoint Presentation</vt:lpstr>
      <vt:lpstr>PowerPoint Presentation</vt:lpstr>
      <vt:lpstr>b. Tìm ý và lập dàn ý</vt:lpstr>
      <vt:lpstr>b. Tìm ý và lập dàn ý</vt:lpstr>
      <vt:lpstr>b. Tìm ý và lập dàn ý</vt:lpstr>
      <vt:lpstr>c. Nói và nghe</vt:lpstr>
      <vt:lpstr>c. Nói và nghe</vt:lpstr>
      <vt:lpstr>Bảng kiểm phần nói kể lại một truyện ngụ ngôn</vt:lpstr>
      <vt:lpstr>Bảng kiểm phần nghe kể lại một truyện ngụ ngôn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Ha</dc:creator>
  <cp:lastModifiedBy>AutoBVT</cp:lastModifiedBy>
  <cp:revision>26</cp:revision>
  <dcterms:modified xsi:type="dcterms:W3CDTF">2022-12-06T12:04:50Z</dcterms:modified>
</cp:coreProperties>
</file>